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7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03FAB713-0700-D2B8-B005-D03FA2EB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69" r="26597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CB27B2-B580-5C3A-C505-B685E1A9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014" y="2502489"/>
            <a:ext cx="3650786" cy="1853023"/>
          </a:xfrm>
        </p:spPr>
        <p:txBody>
          <a:bodyPr anchor="ctr">
            <a:normAutofit/>
          </a:bodyPr>
          <a:lstStyle/>
          <a:p>
            <a:r>
              <a:rPr lang="es-GT" sz="2400" dirty="0"/>
              <a:t>Práctica Hola 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3964B-C1E9-F65C-9EDB-A274F639D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452" y="2172930"/>
            <a:ext cx="3008671" cy="2517058"/>
          </a:xfrm>
        </p:spPr>
        <p:txBody>
          <a:bodyPr anchor="ctr">
            <a:normAutofit fontScale="85000" lnSpcReduction="10000"/>
          </a:bodyPr>
          <a:lstStyle/>
          <a:p>
            <a:r>
              <a:rPr lang="es-GT" sz="2100" dirty="0"/>
              <a:t>MARKET CHAPIN</a:t>
            </a:r>
          </a:p>
          <a:p>
            <a:endParaRPr lang="es-GT" sz="1600" dirty="0"/>
          </a:p>
          <a:p>
            <a:endParaRPr lang="es-GT" sz="1600" dirty="0"/>
          </a:p>
          <a:p>
            <a:r>
              <a:rPr lang="es-GT" sz="1400" dirty="0"/>
              <a:t>#10</a:t>
            </a:r>
          </a:p>
          <a:p>
            <a:r>
              <a:rPr lang="es-GT" sz="1400" dirty="0"/>
              <a:t>201931811</a:t>
            </a:r>
          </a:p>
          <a:p>
            <a:r>
              <a:rPr lang="es-GT" sz="1400" dirty="0"/>
              <a:t>DIEGO JOSE </a:t>
            </a:r>
          </a:p>
          <a:p>
            <a:r>
              <a:rPr lang="es-GT" sz="1400" dirty="0"/>
              <a:t>MALDONADO MONTERROSO</a:t>
            </a:r>
          </a:p>
        </p:txBody>
      </p:sp>
    </p:spTree>
    <p:extLst>
      <p:ext uri="{BB962C8B-B14F-4D97-AF65-F5344CB8AC3E}">
        <p14:creationId xmlns:p14="http://schemas.microsoft.com/office/powerpoint/2010/main" val="227932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A64C0F3-2504-FC1B-7828-B1C9FF866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86" y="1556620"/>
            <a:ext cx="4219575" cy="3467100"/>
          </a:xfrm>
        </p:spPr>
      </p:pic>
    </p:spTree>
    <p:extLst>
      <p:ext uri="{BB962C8B-B14F-4D97-AF65-F5344CB8AC3E}">
        <p14:creationId xmlns:p14="http://schemas.microsoft.com/office/powerpoint/2010/main" val="302516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DE21DBFC-399B-43EB-8936-3B95475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77" y="1556620"/>
            <a:ext cx="3714750" cy="3467100"/>
          </a:xfrm>
        </p:spPr>
      </p:pic>
    </p:spTree>
    <p:extLst>
      <p:ext uri="{BB962C8B-B14F-4D97-AF65-F5344CB8AC3E}">
        <p14:creationId xmlns:p14="http://schemas.microsoft.com/office/powerpoint/2010/main" val="167456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14D5E42-3083-9194-8E9F-98F9D42A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695450"/>
            <a:ext cx="3648075" cy="3467100"/>
          </a:xfrm>
        </p:spPr>
      </p:pic>
    </p:spTree>
    <p:extLst>
      <p:ext uri="{BB962C8B-B14F-4D97-AF65-F5344CB8AC3E}">
        <p14:creationId xmlns:p14="http://schemas.microsoft.com/office/powerpoint/2010/main" val="101269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C6F1F-DCD3-031A-00D7-8CA447C0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25BFA-0B24-502B-9D22-94AA15C7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Objetivo: Desarrollar un sistema web utilizando el modelo MVC (Modelo-Vista-Controlador).</a:t>
            </a:r>
          </a:p>
          <a:p>
            <a:endParaRPr lang="es-GT" dirty="0"/>
          </a:p>
          <a:p>
            <a:r>
              <a:rPr lang="es-GT" dirty="0"/>
              <a:t>Tecnologías: PHP, JavaScript, HTML, CSS.</a:t>
            </a:r>
          </a:p>
          <a:p>
            <a:pPr marL="0" indent="0">
              <a:buNone/>
            </a:pPr>
            <a:endParaRPr lang="es-GT" dirty="0"/>
          </a:p>
          <a:p>
            <a:r>
              <a:rPr lang="es-GT" dirty="0"/>
              <a:t>Propósito: Facilitar la compra, venta e intercambio de productos en Guatemala.</a:t>
            </a:r>
          </a:p>
        </p:txBody>
      </p:sp>
    </p:spTree>
    <p:extLst>
      <p:ext uri="{BB962C8B-B14F-4D97-AF65-F5344CB8AC3E}">
        <p14:creationId xmlns:p14="http://schemas.microsoft.com/office/powerpoint/2010/main" val="188936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6270F-34F8-EB4F-8B6D-9F70051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PENSAMIENTO SISTÉMICO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7597B-A67F-EA8C-4041-1DE143B5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r>
              <a:rPr lang="es-GT" dirty="0"/>
              <a:t>Elementos del Sistema:</a:t>
            </a:r>
          </a:p>
          <a:p>
            <a:r>
              <a:rPr lang="es-GT" dirty="0"/>
              <a:t>Producto: Elemento fundamental para la compra, venta o intercambio.</a:t>
            </a:r>
          </a:p>
          <a:p>
            <a:r>
              <a:rPr lang="es-GT" dirty="0"/>
              <a:t>Usuario: Crea publicaciones y ofertas, y puede ser miembro de soporte o administrador.</a:t>
            </a:r>
          </a:p>
          <a:p>
            <a:r>
              <a:rPr lang="es-GT" dirty="0"/>
              <a:t>Plataforma Web: Medio principal para interactuar con el sistema.</a:t>
            </a:r>
          </a:p>
          <a:p>
            <a:r>
              <a:rPr lang="es-GT" dirty="0"/>
              <a:t>Empresas de Envío: Gestionan la entrega de productos.</a:t>
            </a:r>
          </a:p>
          <a:p>
            <a:r>
              <a:rPr lang="es-GT" dirty="0"/>
              <a:t>Posts y Ofertas: Entradas que generan salidas (envíos).</a:t>
            </a:r>
          </a:p>
        </p:txBody>
      </p:sp>
    </p:spTree>
    <p:extLst>
      <p:ext uri="{BB962C8B-B14F-4D97-AF65-F5344CB8AC3E}">
        <p14:creationId xmlns:p14="http://schemas.microsoft.com/office/powerpoint/2010/main" val="255043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C9F56-CAD3-D77E-4976-68E1D65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PRINCIPALES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8DDD2-E0A1-7D5B-4EB6-A647952F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Estructuración de la Información: Navegación lógica y categorización adecuada.</a:t>
            </a:r>
          </a:p>
          <a:p>
            <a:r>
              <a:rPr lang="es-GT" dirty="0"/>
              <a:t>Diseño Responsivo: Adaptación a diferentes dispositivos.</a:t>
            </a:r>
          </a:p>
          <a:p>
            <a:r>
              <a:rPr lang="es-GT" dirty="0"/>
              <a:t>Pruebas de Usabilidad: Identificación y corrección de obstáculos.</a:t>
            </a:r>
          </a:p>
          <a:p>
            <a:r>
              <a:rPr lang="es-GT" dirty="0"/>
              <a:t>Diseño Intuitivo: Facilidad de uso y comprensión.</a:t>
            </a:r>
          </a:p>
        </p:txBody>
      </p:sp>
    </p:spTree>
    <p:extLst>
      <p:ext uri="{BB962C8B-B14F-4D97-AF65-F5344CB8AC3E}">
        <p14:creationId xmlns:p14="http://schemas.microsoft.com/office/powerpoint/2010/main" val="10589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79918-F481-CBFA-4219-23301459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COMPONENTES TÉCNICOS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CA9EF-0FE9-065D-549B-E38DA780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Backend:</a:t>
            </a:r>
          </a:p>
          <a:p>
            <a:pPr lvl="1"/>
            <a:r>
              <a:rPr lang="es-GT" dirty="0"/>
              <a:t>Servidor Web: Apache.</a:t>
            </a:r>
          </a:p>
          <a:p>
            <a:pPr lvl="1"/>
            <a:r>
              <a:rPr lang="es-GT" dirty="0"/>
              <a:t>Lenguajes: PHP, MySQL.</a:t>
            </a:r>
          </a:p>
          <a:p>
            <a:pPr lvl="1"/>
            <a:r>
              <a:rPr lang="es-GT" dirty="0"/>
              <a:t>Seguridad: Autenticación y autorización.</a:t>
            </a:r>
          </a:p>
          <a:p>
            <a:pPr lvl="1"/>
            <a:r>
              <a:rPr lang="es-GT" dirty="0"/>
              <a:t>API: Interfaz para acceso controlado a datos.</a:t>
            </a:r>
          </a:p>
          <a:p>
            <a:r>
              <a:rPr lang="es-GT" dirty="0"/>
              <a:t>Frontend:</a:t>
            </a:r>
          </a:p>
          <a:p>
            <a:pPr lvl="1"/>
            <a:r>
              <a:rPr lang="es-GT" dirty="0"/>
              <a:t>HTML: Estructura de la página.</a:t>
            </a:r>
          </a:p>
          <a:p>
            <a:pPr lvl="1"/>
            <a:r>
              <a:rPr lang="es-GT" dirty="0"/>
              <a:t>CSS: Estilo y presentación.</a:t>
            </a:r>
          </a:p>
          <a:p>
            <a:pPr lvl="1"/>
            <a:r>
              <a:rPr lang="es-GT" dirty="0"/>
              <a:t>JavaScript: Interactividad y funcionalidad dinámica.</a:t>
            </a:r>
          </a:p>
          <a:p>
            <a:pPr lvl="1"/>
            <a:r>
              <a:rPr lang="es-GT" dirty="0"/>
              <a:t>Frameworks: React, Angular, Vue.js.</a:t>
            </a:r>
          </a:p>
        </p:txBody>
      </p:sp>
    </p:spTree>
    <p:extLst>
      <p:ext uri="{BB962C8B-B14F-4D97-AF65-F5344CB8AC3E}">
        <p14:creationId xmlns:p14="http://schemas.microsoft.com/office/powerpoint/2010/main" val="16220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D60D3-AB61-AA0B-5136-E273B46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A75F2-4144-4261-FCB0-66C01576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Modelo: Gestión de datos y lógica de negocio.</a:t>
            </a:r>
          </a:p>
          <a:p>
            <a:endParaRPr lang="es-GT" dirty="0"/>
          </a:p>
          <a:p>
            <a:r>
              <a:rPr lang="es-GT" dirty="0"/>
              <a:t>Vista: Presentación de datos al usuario.</a:t>
            </a:r>
          </a:p>
          <a:p>
            <a:endParaRPr lang="es-GT" dirty="0"/>
          </a:p>
          <a:p>
            <a:r>
              <a:rPr lang="es-GT" dirty="0"/>
              <a:t>Controlador: Intermediario entre Modelo y Vista, gestiona la lógica de negocio.</a:t>
            </a:r>
          </a:p>
        </p:txBody>
      </p:sp>
    </p:spTree>
    <p:extLst>
      <p:ext uri="{BB962C8B-B14F-4D97-AF65-F5344CB8AC3E}">
        <p14:creationId xmlns:p14="http://schemas.microsoft.com/office/powerpoint/2010/main" val="236818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42AF9-2B47-6B78-846D-E2CC6BE8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HERRAMIENTAS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7F144-439D-6E68-5CCB-7981CCAE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XAMPP: Entorno de desarrollo local.</a:t>
            </a:r>
          </a:p>
          <a:p>
            <a:r>
              <a:rPr lang="es-GT" dirty="0"/>
              <a:t>PhpMyAdmin: Administración de bases de datos MySQL.</a:t>
            </a:r>
          </a:p>
          <a:p>
            <a:r>
              <a:rPr lang="es-GT" dirty="0"/>
              <a:t>Visual Studio Code: Editor de código fuente.</a:t>
            </a:r>
          </a:p>
        </p:txBody>
      </p:sp>
    </p:spTree>
    <p:extLst>
      <p:ext uri="{BB962C8B-B14F-4D97-AF65-F5344CB8AC3E}">
        <p14:creationId xmlns:p14="http://schemas.microsoft.com/office/powerpoint/2010/main" val="189151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B2D7-E24C-D2AC-2D84-AFE53A1E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DIAGRAMA ENTIDAD-RELACIÓN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EEE21FF-1268-8480-BA3D-3192F486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7" y="1711007"/>
            <a:ext cx="9193876" cy="5584528"/>
          </a:xfrm>
        </p:spPr>
      </p:pic>
    </p:spTree>
    <p:extLst>
      <p:ext uri="{BB962C8B-B14F-4D97-AF65-F5344CB8AC3E}">
        <p14:creationId xmlns:p14="http://schemas.microsoft.com/office/powerpoint/2010/main" val="343807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70E1A-2B3A-464F-1232-91A61577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DIAGRAMAS DE CASOS DE USO</a:t>
            </a:r>
          </a:p>
        </p:txBody>
      </p:sp>
      <p:pic>
        <p:nvPicPr>
          <p:cNvPr id="5" name="Marcador de contenido 4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F260B0AE-27B8-C3F5-890B-15673A27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62" y="2392362"/>
            <a:ext cx="3724275" cy="3467100"/>
          </a:xfrm>
        </p:spPr>
      </p:pic>
    </p:spTree>
    <p:extLst>
      <p:ext uri="{BB962C8B-B14F-4D97-AF65-F5344CB8AC3E}">
        <p14:creationId xmlns:p14="http://schemas.microsoft.com/office/powerpoint/2010/main" val="228164315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286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 Next LT Pro Light</vt:lpstr>
      <vt:lpstr>EncaseVTI</vt:lpstr>
      <vt:lpstr>Práctica Hola Mundo</vt:lpstr>
      <vt:lpstr>INTRODUCCIÓN</vt:lpstr>
      <vt:lpstr>PENSAMIENTO SISTÉMICO</vt:lpstr>
      <vt:lpstr>PRINCIPALES OBJETIVOS</vt:lpstr>
      <vt:lpstr>COMPONENTES TÉCNICOS</vt:lpstr>
      <vt:lpstr>ARQUITECTURA</vt:lpstr>
      <vt:lpstr>HERRAMIENTAS DE SOFTWARE</vt:lpstr>
      <vt:lpstr>DIAGRAMA ENTIDAD-RELACIÓN</vt:lpstr>
      <vt:lpstr>DIAGRAMAS DE CASOS DE USO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Maldonado</dc:creator>
  <cp:lastModifiedBy>Diego Maldonado</cp:lastModifiedBy>
  <cp:revision>1</cp:revision>
  <dcterms:created xsi:type="dcterms:W3CDTF">2024-09-06T00:08:01Z</dcterms:created>
  <dcterms:modified xsi:type="dcterms:W3CDTF">2024-09-06T00:16:12Z</dcterms:modified>
</cp:coreProperties>
</file>