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1809938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714500" y="1714500"/>
          <a:ext cx="7429500" cy="4572000"/>
          <a:chOff x="1714500" y="1714500"/>
          <a:chExt cx="7429500" cy="4572000"/>
        </a:xfrm>
      </p:grpSpPr>
      <p:sp>
        <p:nvSpPr>
          <p:cNvPr id="1" name=""/>
          <p:cNvSpPr txBox="1"/>
          <p:nvPr/>
        </p:nvSpPr>
        <p:spPr>
          <a:xfrm>
            <a:off x="171450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39">
  <a:themeElements>
    <a:clrScheme name="Theme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9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2024-10-16T12:51:47Z</dcterms:created>
  <dcterms:modified xsi:type="dcterms:W3CDTF">2024-10-16T12:51:47Z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