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3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theme/theme4.xml" ContentType="application/vnd.openxmlformats-officedocument.theme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theme/theme5.xml" ContentType="application/vnd.openxmlformats-officedocument.theme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6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  <p:sldMasterId id="2147483720" r:id="rId2"/>
    <p:sldMasterId id="2147483756" r:id="rId3"/>
    <p:sldMasterId id="2147483774" r:id="rId4"/>
    <p:sldMasterId id="2147483792" r:id="rId5"/>
    <p:sldMasterId id="2147483804" r:id="rId6"/>
  </p:sldMasterIdLst>
  <p:sldIdLst>
    <p:sldId id="256" r:id="rId7"/>
    <p:sldId id="257" r:id="rId8"/>
    <p:sldId id="258" r:id="rId9"/>
    <p:sldId id="276" r:id="rId10"/>
    <p:sldId id="274" r:id="rId11"/>
    <p:sldId id="271" r:id="rId12"/>
    <p:sldId id="265" r:id="rId13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F216563-CFD5-47AE-9C62-94847455CE1E}" v="429" dt="2025-05-06T20:07:08.9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microsoft.com/office/2015/10/relationships/revisionInfo" Target="revisionInfo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5.xml"/><Relationship Id="rId15" Type="http://schemas.openxmlformats.org/officeDocument/2006/relationships/viewProps" Target="viewProps.xml"/><Relationship Id="rId10" Type="http://schemas.openxmlformats.org/officeDocument/2006/relationships/slide" Target="slides/slide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sv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10" Type="http://schemas.openxmlformats.org/officeDocument/2006/relationships/image" Target="../media/image38.svg"/><Relationship Id="rId4" Type="http://schemas.openxmlformats.org/officeDocument/2006/relationships/image" Target="../media/image32.svg"/><Relationship Id="rId9" Type="http://schemas.openxmlformats.org/officeDocument/2006/relationships/image" Target="../media/image37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sv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10" Type="http://schemas.openxmlformats.org/officeDocument/2006/relationships/image" Target="../media/image38.svg"/><Relationship Id="rId4" Type="http://schemas.openxmlformats.org/officeDocument/2006/relationships/image" Target="../media/image32.svg"/><Relationship Id="rId9" Type="http://schemas.openxmlformats.org/officeDocument/2006/relationships/image" Target="../media/image3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609623C-3B34-468C-8C53-26654F9A47BB}" type="doc">
      <dgm:prSet loTypeId="urn:microsoft.com/office/officeart/2005/8/layout/hierarchy1" loCatId="hierarchy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0A1DEFB-E4D7-4E76-803C-B10F46C9E30F}">
      <dgm:prSet/>
      <dgm:spPr/>
      <dgm:t>
        <a:bodyPr/>
        <a:lstStyle/>
        <a:p>
          <a:r>
            <a:rPr lang="es-CL" noProof="0" dirty="0"/>
            <a:t>Creación de usuario</a:t>
          </a:r>
        </a:p>
      </dgm:t>
    </dgm:pt>
    <dgm:pt modelId="{0A35992B-2E2B-453A-829C-7A015C65CB9E}" type="parTrans" cxnId="{CCFB920E-C382-46D9-83C3-AACA4662C40A}">
      <dgm:prSet/>
      <dgm:spPr/>
      <dgm:t>
        <a:bodyPr/>
        <a:lstStyle/>
        <a:p>
          <a:endParaRPr lang="en-US"/>
        </a:p>
      </dgm:t>
    </dgm:pt>
    <dgm:pt modelId="{4BB8FC90-91E2-4CE0-8D95-76C886D7C239}" type="sibTrans" cxnId="{CCFB920E-C382-46D9-83C3-AACA4662C40A}">
      <dgm:prSet/>
      <dgm:spPr/>
      <dgm:t>
        <a:bodyPr/>
        <a:lstStyle/>
        <a:p>
          <a:endParaRPr lang="en-US"/>
        </a:p>
      </dgm:t>
    </dgm:pt>
    <dgm:pt modelId="{582B0851-2079-4A1A-B161-0E7C93724B12}">
      <dgm:prSet/>
      <dgm:spPr/>
      <dgm:t>
        <a:bodyPr/>
        <a:lstStyle/>
        <a:p>
          <a:r>
            <a:rPr lang="es-CL" noProof="0" dirty="0"/>
            <a:t>Juegos competitivos con otros usuarios</a:t>
          </a:r>
        </a:p>
      </dgm:t>
    </dgm:pt>
    <dgm:pt modelId="{F19D930E-2DFE-43AC-9951-5BAE370BFD31}" type="parTrans" cxnId="{99192301-AE23-4A5E-BEF5-144B902BC2B6}">
      <dgm:prSet/>
      <dgm:spPr/>
      <dgm:t>
        <a:bodyPr/>
        <a:lstStyle/>
        <a:p>
          <a:endParaRPr lang="en-US"/>
        </a:p>
      </dgm:t>
    </dgm:pt>
    <dgm:pt modelId="{DB6113F7-7C60-494E-97FB-85C5F26C4E21}" type="sibTrans" cxnId="{99192301-AE23-4A5E-BEF5-144B902BC2B6}">
      <dgm:prSet/>
      <dgm:spPr/>
      <dgm:t>
        <a:bodyPr/>
        <a:lstStyle/>
        <a:p>
          <a:endParaRPr lang="en-US"/>
        </a:p>
      </dgm:t>
    </dgm:pt>
    <dgm:pt modelId="{D40EED23-3897-408B-86F2-8BED6BA428F8}">
      <dgm:prSet/>
      <dgm:spPr/>
      <dgm:t>
        <a:bodyPr/>
        <a:lstStyle/>
        <a:p>
          <a:r>
            <a:rPr lang="es-CL" noProof="0" dirty="0"/>
            <a:t>Agregar usuarios y hablar por chat</a:t>
          </a:r>
        </a:p>
      </dgm:t>
    </dgm:pt>
    <dgm:pt modelId="{B6A307BE-2669-4502-AA22-0477BC589B89}" type="parTrans" cxnId="{66245480-FB27-4726-B125-94223BFADC59}">
      <dgm:prSet/>
      <dgm:spPr/>
      <dgm:t>
        <a:bodyPr/>
        <a:lstStyle/>
        <a:p>
          <a:endParaRPr lang="en-US"/>
        </a:p>
      </dgm:t>
    </dgm:pt>
    <dgm:pt modelId="{4C342F90-7A81-4EC4-9984-4199743BE6DB}" type="sibTrans" cxnId="{66245480-FB27-4726-B125-94223BFADC59}">
      <dgm:prSet/>
      <dgm:spPr/>
      <dgm:t>
        <a:bodyPr/>
        <a:lstStyle/>
        <a:p>
          <a:endParaRPr lang="en-US"/>
        </a:p>
      </dgm:t>
    </dgm:pt>
    <dgm:pt modelId="{4AF46CFC-75FC-4B19-A885-5D4F59505764}" type="pres">
      <dgm:prSet presAssocID="{E609623C-3B34-468C-8C53-26654F9A47B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B35FB78-2B24-4241-BBF3-B395A3E06FA3}" type="pres">
      <dgm:prSet presAssocID="{40A1DEFB-E4D7-4E76-803C-B10F46C9E30F}" presName="hierRoot1" presStyleCnt="0"/>
      <dgm:spPr/>
    </dgm:pt>
    <dgm:pt modelId="{3E878C83-AEDE-476C-8698-D9F2B5E900C4}" type="pres">
      <dgm:prSet presAssocID="{40A1DEFB-E4D7-4E76-803C-B10F46C9E30F}" presName="composite" presStyleCnt="0"/>
      <dgm:spPr/>
    </dgm:pt>
    <dgm:pt modelId="{820FB012-7C54-40C0-B2BD-F720C11E64F5}" type="pres">
      <dgm:prSet presAssocID="{40A1DEFB-E4D7-4E76-803C-B10F46C9E30F}" presName="background" presStyleLbl="node0" presStyleIdx="0" presStyleCnt="3"/>
      <dgm:spPr>
        <a:solidFill>
          <a:schemeClr val="tx1"/>
        </a:solidFill>
        <a:ln>
          <a:solidFill>
            <a:schemeClr val="tx2">
              <a:lumMod val="75000"/>
              <a:lumOff val="25000"/>
            </a:schemeClr>
          </a:solidFill>
        </a:ln>
      </dgm:spPr>
    </dgm:pt>
    <dgm:pt modelId="{A048E657-0485-48FB-9826-C44EFE945BF6}" type="pres">
      <dgm:prSet presAssocID="{40A1DEFB-E4D7-4E76-803C-B10F46C9E30F}" presName="text" presStyleLbl="fgAcc0" presStyleIdx="0" presStyleCnt="3">
        <dgm:presLayoutVars>
          <dgm:chPref val="3"/>
        </dgm:presLayoutVars>
      </dgm:prSet>
      <dgm:spPr/>
    </dgm:pt>
    <dgm:pt modelId="{B86A4878-636A-43A3-A7D8-3E4266E35E9B}" type="pres">
      <dgm:prSet presAssocID="{40A1DEFB-E4D7-4E76-803C-B10F46C9E30F}" presName="hierChild2" presStyleCnt="0"/>
      <dgm:spPr/>
    </dgm:pt>
    <dgm:pt modelId="{F7BEBC40-D2A5-4FA0-BA7C-6CEE0824844F}" type="pres">
      <dgm:prSet presAssocID="{582B0851-2079-4A1A-B161-0E7C93724B12}" presName="hierRoot1" presStyleCnt="0"/>
      <dgm:spPr/>
    </dgm:pt>
    <dgm:pt modelId="{DC803352-11CD-42A1-B697-CFDB469A98FD}" type="pres">
      <dgm:prSet presAssocID="{582B0851-2079-4A1A-B161-0E7C93724B12}" presName="composite" presStyleCnt="0"/>
      <dgm:spPr/>
    </dgm:pt>
    <dgm:pt modelId="{B75D5D67-A44B-45D6-AD79-584B05861AF4}" type="pres">
      <dgm:prSet presAssocID="{582B0851-2079-4A1A-B161-0E7C93724B12}" presName="background" presStyleLbl="node0" presStyleIdx="1" presStyleCnt="3"/>
      <dgm:spPr>
        <a:solidFill>
          <a:schemeClr val="tx1"/>
        </a:solidFill>
        <a:ln>
          <a:solidFill>
            <a:schemeClr val="tx2">
              <a:lumMod val="75000"/>
              <a:lumOff val="25000"/>
            </a:schemeClr>
          </a:solidFill>
        </a:ln>
      </dgm:spPr>
    </dgm:pt>
    <dgm:pt modelId="{AAC3B71A-C208-49F4-A931-06A55914FDB4}" type="pres">
      <dgm:prSet presAssocID="{582B0851-2079-4A1A-B161-0E7C93724B12}" presName="text" presStyleLbl="fgAcc0" presStyleIdx="1" presStyleCnt="3">
        <dgm:presLayoutVars>
          <dgm:chPref val="3"/>
        </dgm:presLayoutVars>
      </dgm:prSet>
      <dgm:spPr/>
    </dgm:pt>
    <dgm:pt modelId="{5F874F96-DEB9-4185-941A-0B3B3EDB1EB8}" type="pres">
      <dgm:prSet presAssocID="{582B0851-2079-4A1A-B161-0E7C93724B12}" presName="hierChild2" presStyleCnt="0"/>
      <dgm:spPr/>
    </dgm:pt>
    <dgm:pt modelId="{50F3B4D5-B3C8-499B-A50C-A420933B9F10}" type="pres">
      <dgm:prSet presAssocID="{D40EED23-3897-408B-86F2-8BED6BA428F8}" presName="hierRoot1" presStyleCnt="0"/>
      <dgm:spPr/>
    </dgm:pt>
    <dgm:pt modelId="{A2C8BE29-866A-41B5-883E-977FFF72D0BC}" type="pres">
      <dgm:prSet presAssocID="{D40EED23-3897-408B-86F2-8BED6BA428F8}" presName="composite" presStyleCnt="0"/>
      <dgm:spPr/>
    </dgm:pt>
    <dgm:pt modelId="{68C5CCE9-E70E-4E6F-BE0E-A8D8697D1898}" type="pres">
      <dgm:prSet presAssocID="{D40EED23-3897-408B-86F2-8BED6BA428F8}" presName="background" presStyleLbl="node0" presStyleIdx="2" presStyleCnt="3"/>
      <dgm:spPr>
        <a:solidFill>
          <a:schemeClr val="tx1"/>
        </a:solidFill>
        <a:ln>
          <a:solidFill>
            <a:schemeClr val="tx2">
              <a:lumMod val="75000"/>
              <a:lumOff val="25000"/>
            </a:schemeClr>
          </a:solidFill>
        </a:ln>
      </dgm:spPr>
    </dgm:pt>
    <dgm:pt modelId="{1DD099E5-A1DD-4649-85F7-90893C2EC7BE}" type="pres">
      <dgm:prSet presAssocID="{D40EED23-3897-408B-86F2-8BED6BA428F8}" presName="text" presStyleLbl="fgAcc0" presStyleIdx="2" presStyleCnt="3">
        <dgm:presLayoutVars>
          <dgm:chPref val="3"/>
        </dgm:presLayoutVars>
      </dgm:prSet>
      <dgm:spPr/>
    </dgm:pt>
    <dgm:pt modelId="{E8A8D1BA-38E0-461B-8FE0-9877E72D7228}" type="pres">
      <dgm:prSet presAssocID="{D40EED23-3897-408B-86F2-8BED6BA428F8}" presName="hierChild2" presStyleCnt="0"/>
      <dgm:spPr/>
    </dgm:pt>
  </dgm:ptLst>
  <dgm:cxnLst>
    <dgm:cxn modelId="{99192301-AE23-4A5E-BEF5-144B902BC2B6}" srcId="{E609623C-3B34-468C-8C53-26654F9A47BB}" destId="{582B0851-2079-4A1A-B161-0E7C93724B12}" srcOrd="1" destOrd="0" parTransId="{F19D930E-2DFE-43AC-9951-5BAE370BFD31}" sibTransId="{DB6113F7-7C60-494E-97FB-85C5F26C4E21}"/>
    <dgm:cxn modelId="{CCFB920E-C382-46D9-83C3-AACA4662C40A}" srcId="{E609623C-3B34-468C-8C53-26654F9A47BB}" destId="{40A1DEFB-E4D7-4E76-803C-B10F46C9E30F}" srcOrd="0" destOrd="0" parTransId="{0A35992B-2E2B-453A-829C-7A015C65CB9E}" sibTransId="{4BB8FC90-91E2-4CE0-8D95-76C886D7C239}"/>
    <dgm:cxn modelId="{ED07091E-B73B-4301-B33B-7B6A285AA8C9}" type="presOf" srcId="{582B0851-2079-4A1A-B161-0E7C93724B12}" destId="{AAC3B71A-C208-49F4-A931-06A55914FDB4}" srcOrd="0" destOrd="0" presId="urn:microsoft.com/office/officeart/2005/8/layout/hierarchy1"/>
    <dgm:cxn modelId="{8C07D04A-FE41-4844-86F2-0BF51B3F0E52}" type="presOf" srcId="{E609623C-3B34-468C-8C53-26654F9A47BB}" destId="{4AF46CFC-75FC-4B19-A885-5D4F59505764}" srcOrd="0" destOrd="0" presId="urn:microsoft.com/office/officeart/2005/8/layout/hierarchy1"/>
    <dgm:cxn modelId="{66245480-FB27-4726-B125-94223BFADC59}" srcId="{E609623C-3B34-468C-8C53-26654F9A47BB}" destId="{D40EED23-3897-408B-86F2-8BED6BA428F8}" srcOrd="2" destOrd="0" parTransId="{B6A307BE-2669-4502-AA22-0477BC589B89}" sibTransId="{4C342F90-7A81-4EC4-9984-4199743BE6DB}"/>
    <dgm:cxn modelId="{AD8F8CAD-F65E-4138-BBB8-04899D7A7BE4}" type="presOf" srcId="{D40EED23-3897-408B-86F2-8BED6BA428F8}" destId="{1DD099E5-A1DD-4649-85F7-90893C2EC7BE}" srcOrd="0" destOrd="0" presId="urn:microsoft.com/office/officeart/2005/8/layout/hierarchy1"/>
    <dgm:cxn modelId="{544299CF-409E-4402-890C-01E8A2D1CB67}" type="presOf" srcId="{40A1DEFB-E4D7-4E76-803C-B10F46C9E30F}" destId="{A048E657-0485-48FB-9826-C44EFE945BF6}" srcOrd="0" destOrd="0" presId="urn:microsoft.com/office/officeart/2005/8/layout/hierarchy1"/>
    <dgm:cxn modelId="{BF818C75-4DBC-4E84-B0DB-746CBB858EB9}" type="presParOf" srcId="{4AF46CFC-75FC-4B19-A885-5D4F59505764}" destId="{4B35FB78-2B24-4241-BBF3-B395A3E06FA3}" srcOrd="0" destOrd="0" presId="urn:microsoft.com/office/officeart/2005/8/layout/hierarchy1"/>
    <dgm:cxn modelId="{C9725A13-C605-45BD-BC26-6AFAF1AB54E0}" type="presParOf" srcId="{4B35FB78-2B24-4241-BBF3-B395A3E06FA3}" destId="{3E878C83-AEDE-476C-8698-D9F2B5E900C4}" srcOrd="0" destOrd="0" presId="urn:microsoft.com/office/officeart/2005/8/layout/hierarchy1"/>
    <dgm:cxn modelId="{4B52B817-4085-46FA-BA61-DEF8BA567D5B}" type="presParOf" srcId="{3E878C83-AEDE-476C-8698-D9F2B5E900C4}" destId="{820FB012-7C54-40C0-B2BD-F720C11E64F5}" srcOrd="0" destOrd="0" presId="urn:microsoft.com/office/officeart/2005/8/layout/hierarchy1"/>
    <dgm:cxn modelId="{99B85148-9D9B-4AC9-86E6-C528DB27CD77}" type="presParOf" srcId="{3E878C83-AEDE-476C-8698-D9F2B5E900C4}" destId="{A048E657-0485-48FB-9826-C44EFE945BF6}" srcOrd="1" destOrd="0" presId="urn:microsoft.com/office/officeart/2005/8/layout/hierarchy1"/>
    <dgm:cxn modelId="{A30D3072-B1D8-418A-9C1C-1A04C64BF8E3}" type="presParOf" srcId="{4B35FB78-2B24-4241-BBF3-B395A3E06FA3}" destId="{B86A4878-636A-43A3-A7D8-3E4266E35E9B}" srcOrd="1" destOrd="0" presId="urn:microsoft.com/office/officeart/2005/8/layout/hierarchy1"/>
    <dgm:cxn modelId="{AAE39EAD-F2C4-4638-B07A-7B62B0C5C8CC}" type="presParOf" srcId="{4AF46CFC-75FC-4B19-A885-5D4F59505764}" destId="{F7BEBC40-D2A5-4FA0-BA7C-6CEE0824844F}" srcOrd="1" destOrd="0" presId="urn:microsoft.com/office/officeart/2005/8/layout/hierarchy1"/>
    <dgm:cxn modelId="{B9FAFDE5-40F8-4C13-8FDF-02AF45F0BD9C}" type="presParOf" srcId="{F7BEBC40-D2A5-4FA0-BA7C-6CEE0824844F}" destId="{DC803352-11CD-42A1-B697-CFDB469A98FD}" srcOrd="0" destOrd="0" presId="urn:microsoft.com/office/officeart/2005/8/layout/hierarchy1"/>
    <dgm:cxn modelId="{B2E67A6D-AAF4-467E-88FC-84AF1727C332}" type="presParOf" srcId="{DC803352-11CD-42A1-B697-CFDB469A98FD}" destId="{B75D5D67-A44B-45D6-AD79-584B05861AF4}" srcOrd="0" destOrd="0" presId="urn:microsoft.com/office/officeart/2005/8/layout/hierarchy1"/>
    <dgm:cxn modelId="{0EA32535-7AAB-42C4-AE93-75D2839AAF6A}" type="presParOf" srcId="{DC803352-11CD-42A1-B697-CFDB469A98FD}" destId="{AAC3B71A-C208-49F4-A931-06A55914FDB4}" srcOrd="1" destOrd="0" presId="urn:microsoft.com/office/officeart/2005/8/layout/hierarchy1"/>
    <dgm:cxn modelId="{7784AEC8-670A-49C3-8F9F-57D2495EB897}" type="presParOf" srcId="{F7BEBC40-D2A5-4FA0-BA7C-6CEE0824844F}" destId="{5F874F96-DEB9-4185-941A-0B3B3EDB1EB8}" srcOrd="1" destOrd="0" presId="urn:microsoft.com/office/officeart/2005/8/layout/hierarchy1"/>
    <dgm:cxn modelId="{5A57FAEA-FEC0-464D-96D6-C85CB7C1F687}" type="presParOf" srcId="{4AF46CFC-75FC-4B19-A885-5D4F59505764}" destId="{50F3B4D5-B3C8-499B-A50C-A420933B9F10}" srcOrd="2" destOrd="0" presId="urn:microsoft.com/office/officeart/2005/8/layout/hierarchy1"/>
    <dgm:cxn modelId="{D1E81353-E807-40C2-846C-9AC2009C373D}" type="presParOf" srcId="{50F3B4D5-B3C8-499B-A50C-A420933B9F10}" destId="{A2C8BE29-866A-41B5-883E-977FFF72D0BC}" srcOrd="0" destOrd="0" presId="urn:microsoft.com/office/officeart/2005/8/layout/hierarchy1"/>
    <dgm:cxn modelId="{99ED2C15-D5B9-4605-A0A4-4A50E42ABF6F}" type="presParOf" srcId="{A2C8BE29-866A-41B5-883E-977FFF72D0BC}" destId="{68C5CCE9-E70E-4E6F-BE0E-A8D8697D1898}" srcOrd="0" destOrd="0" presId="urn:microsoft.com/office/officeart/2005/8/layout/hierarchy1"/>
    <dgm:cxn modelId="{03246498-4B7F-4096-B34E-C4C4F82717B9}" type="presParOf" srcId="{A2C8BE29-866A-41B5-883E-977FFF72D0BC}" destId="{1DD099E5-A1DD-4649-85F7-90893C2EC7BE}" srcOrd="1" destOrd="0" presId="urn:microsoft.com/office/officeart/2005/8/layout/hierarchy1"/>
    <dgm:cxn modelId="{0CAE8CB6-6BB9-4FDD-88CB-824BDB19B1CB}" type="presParOf" srcId="{50F3B4D5-B3C8-499B-A50C-A420933B9F10}" destId="{E8A8D1BA-38E0-461B-8FE0-9877E72D7228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C7829C9-8091-4A19-BBF7-25DCB9CFBCA1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EBE8F007-BC7C-4999-ADEB-515B7D88033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s-CL" noProof="0" dirty="0"/>
            <a:t>Inicio de sesión o registro de nuevo usuario</a:t>
          </a:r>
        </a:p>
      </dgm:t>
    </dgm:pt>
    <dgm:pt modelId="{764E4BFE-AEF5-458D-93F2-C4BF4D090685}" type="parTrans" cxnId="{057138F4-0665-4638-ABE5-DEF2C7BAFBB6}">
      <dgm:prSet/>
      <dgm:spPr/>
      <dgm:t>
        <a:bodyPr/>
        <a:lstStyle/>
        <a:p>
          <a:endParaRPr lang="en-US"/>
        </a:p>
      </dgm:t>
    </dgm:pt>
    <dgm:pt modelId="{194CCE5F-B087-4E9C-B37C-4AD34B7C7FD6}" type="sibTrans" cxnId="{057138F4-0665-4638-ABE5-DEF2C7BAFBB6}">
      <dgm:prSet/>
      <dgm:spPr/>
      <dgm:t>
        <a:bodyPr/>
        <a:lstStyle/>
        <a:p>
          <a:endParaRPr lang="en-US"/>
        </a:p>
      </dgm:t>
    </dgm:pt>
    <dgm:pt modelId="{D6DEBA16-90F3-4DA9-B7D2-EA67D191DE7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s-CL" noProof="0" dirty="0"/>
            <a:t>Escoger juego, ver clasificación o modificar perfil </a:t>
          </a:r>
        </a:p>
      </dgm:t>
    </dgm:pt>
    <dgm:pt modelId="{8805C32B-757C-47FD-A0F6-46F4CC5B06D4}" type="parTrans" cxnId="{74D3AA17-25E3-476B-9C51-0F3977292D5F}">
      <dgm:prSet/>
      <dgm:spPr/>
      <dgm:t>
        <a:bodyPr/>
        <a:lstStyle/>
        <a:p>
          <a:endParaRPr lang="en-US"/>
        </a:p>
      </dgm:t>
    </dgm:pt>
    <dgm:pt modelId="{7589C5A3-C339-4A53-9139-E78FA5F6B515}" type="sibTrans" cxnId="{74D3AA17-25E3-476B-9C51-0F3977292D5F}">
      <dgm:prSet/>
      <dgm:spPr/>
      <dgm:t>
        <a:bodyPr/>
        <a:lstStyle/>
        <a:p>
          <a:endParaRPr lang="en-US"/>
        </a:p>
      </dgm:t>
    </dgm:pt>
    <dgm:pt modelId="{B2BDD71B-C1C2-48A3-9401-DF039123498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s-CL" noProof="0" dirty="0"/>
            <a:t>Jugar contra otro usuario </a:t>
          </a:r>
        </a:p>
      </dgm:t>
    </dgm:pt>
    <dgm:pt modelId="{E0193A49-C0C5-4BE9-A443-1B3F13284520}" type="parTrans" cxnId="{B1986497-13A6-4B4D-94E9-8A80DB1B2230}">
      <dgm:prSet/>
      <dgm:spPr/>
      <dgm:t>
        <a:bodyPr/>
        <a:lstStyle/>
        <a:p>
          <a:endParaRPr lang="en-US"/>
        </a:p>
      </dgm:t>
    </dgm:pt>
    <dgm:pt modelId="{E477BB7E-D964-453B-8ECE-C2F5864BA01F}" type="sibTrans" cxnId="{B1986497-13A6-4B4D-94E9-8A80DB1B2230}">
      <dgm:prSet/>
      <dgm:spPr/>
      <dgm:t>
        <a:bodyPr/>
        <a:lstStyle/>
        <a:p>
          <a:endParaRPr lang="en-US"/>
        </a:p>
      </dgm:t>
    </dgm:pt>
    <dgm:pt modelId="{060A8F6C-943F-499F-8E96-068E449589F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s-CL" noProof="0" dirty="0"/>
            <a:t>Agregar a otros usuarios </a:t>
          </a:r>
        </a:p>
      </dgm:t>
    </dgm:pt>
    <dgm:pt modelId="{090E95A9-FCEB-400D-8C85-21105DEB857E}" type="parTrans" cxnId="{29C355AE-27AE-4B38-B575-89317B24E73C}">
      <dgm:prSet/>
      <dgm:spPr/>
      <dgm:t>
        <a:bodyPr/>
        <a:lstStyle/>
        <a:p>
          <a:endParaRPr lang="en-US"/>
        </a:p>
      </dgm:t>
    </dgm:pt>
    <dgm:pt modelId="{0B396714-37E1-4245-9847-D31557DDF2EA}" type="sibTrans" cxnId="{29C355AE-27AE-4B38-B575-89317B24E73C}">
      <dgm:prSet/>
      <dgm:spPr/>
      <dgm:t>
        <a:bodyPr/>
        <a:lstStyle/>
        <a:p>
          <a:endParaRPr lang="en-US"/>
        </a:p>
      </dgm:t>
    </dgm:pt>
    <dgm:pt modelId="{C664447F-64DC-4FED-B7A7-0E8CF15C1FB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s-CL" noProof="0" dirty="0">
              <a:solidFill>
                <a:schemeClr val="tx1"/>
              </a:solidFill>
            </a:rPr>
            <a:t>Interacción entre usuarios</a:t>
          </a:r>
        </a:p>
      </dgm:t>
    </dgm:pt>
    <dgm:pt modelId="{2C19E247-5FCE-429A-8BFE-77DE49705551}" type="parTrans" cxnId="{61C28EE4-1B14-4827-A786-A610A556144E}">
      <dgm:prSet/>
      <dgm:spPr/>
      <dgm:t>
        <a:bodyPr/>
        <a:lstStyle/>
        <a:p>
          <a:endParaRPr lang="en-US"/>
        </a:p>
      </dgm:t>
    </dgm:pt>
    <dgm:pt modelId="{8768A27B-F172-4501-92A1-CC81CC93C3E7}" type="sibTrans" cxnId="{61C28EE4-1B14-4827-A786-A610A556144E}">
      <dgm:prSet/>
      <dgm:spPr/>
      <dgm:t>
        <a:bodyPr/>
        <a:lstStyle/>
        <a:p>
          <a:endParaRPr lang="en-US"/>
        </a:p>
      </dgm:t>
    </dgm:pt>
    <dgm:pt modelId="{2CEB8657-59A1-4984-ACDA-A30F7DB352D2}" type="pres">
      <dgm:prSet presAssocID="{5C7829C9-8091-4A19-BBF7-25DCB9CFBCA1}" presName="root" presStyleCnt="0">
        <dgm:presLayoutVars>
          <dgm:dir/>
          <dgm:resizeHandles val="exact"/>
        </dgm:presLayoutVars>
      </dgm:prSet>
      <dgm:spPr/>
    </dgm:pt>
    <dgm:pt modelId="{6BFDF6C2-231C-44F0-A1D6-68B4FB348FF8}" type="pres">
      <dgm:prSet presAssocID="{EBE8F007-BC7C-4999-ADEB-515B7D880333}" presName="compNode" presStyleCnt="0"/>
      <dgm:spPr/>
    </dgm:pt>
    <dgm:pt modelId="{49340EFE-9157-4E34-9ADA-77DD134ECC1B}" type="pres">
      <dgm:prSet presAssocID="{EBE8F007-BC7C-4999-ADEB-515B7D880333}" presName="iconBgRect" presStyleLbl="bgShp" presStyleIdx="0" presStyleCnt="5"/>
      <dgm:spPr>
        <a:solidFill>
          <a:schemeClr val="tx2">
            <a:lumMod val="90000"/>
          </a:schemeClr>
        </a:solidFill>
      </dgm:spPr>
    </dgm:pt>
    <dgm:pt modelId="{C5CC21E8-D8C0-4943-8025-83BE3BA8BAE3}" type="pres">
      <dgm:prSet presAssocID="{EBE8F007-BC7C-4999-ADEB-515B7D880333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uario contorno"/>
        </a:ext>
      </dgm:extLst>
    </dgm:pt>
    <dgm:pt modelId="{F2359E85-32F3-4B6A-B40F-C3320BB95591}" type="pres">
      <dgm:prSet presAssocID="{EBE8F007-BC7C-4999-ADEB-515B7D880333}" presName="spaceRect" presStyleCnt="0"/>
      <dgm:spPr/>
    </dgm:pt>
    <dgm:pt modelId="{E7F2A506-3FB1-43CB-A9CE-078BCC3DF04F}" type="pres">
      <dgm:prSet presAssocID="{EBE8F007-BC7C-4999-ADEB-515B7D880333}" presName="textRect" presStyleLbl="revTx" presStyleIdx="0" presStyleCnt="5">
        <dgm:presLayoutVars>
          <dgm:chMax val="1"/>
          <dgm:chPref val="1"/>
        </dgm:presLayoutVars>
      </dgm:prSet>
      <dgm:spPr/>
    </dgm:pt>
    <dgm:pt modelId="{E1F4B842-E443-4CB0-B6E1-07B1BFF505F8}" type="pres">
      <dgm:prSet presAssocID="{194CCE5F-B087-4E9C-B37C-4AD34B7C7FD6}" presName="sibTrans" presStyleCnt="0"/>
      <dgm:spPr/>
    </dgm:pt>
    <dgm:pt modelId="{0EB89CC4-B265-493B-8D6F-0034AAE09F7E}" type="pres">
      <dgm:prSet presAssocID="{D6DEBA16-90F3-4DA9-B7D2-EA67D191DE7D}" presName="compNode" presStyleCnt="0"/>
      <dgm:spPr/>
    </dgm:pt>
    <dgm:pt modelId="{78F31794-6BA7-4974-9CEF-B5281372FD3B}" type="pres">
      <dgm:prSet presAssocID="{D6DEBA16-90F3-4DA9-B7D2-EA67D191DE7D}" presName="iconBgRect" presStyleLbl="bgShp" presStyleIdx="1" presStyleCnt="5"/>
      <dgm:spPr>
        <a:solidFill>
          <a:schemeClr val="bg2">
            <a:lumMod val="20000"/>
            <a:lumOff val="80000"/>
          </a:schemeClr>
        </a:solidFill>
      </dgm:spPr>
    </dgm:pt>
    <dgm:pt modelId="{A503D5BF-1379-47DD-8CEB-92E1E30FFA06}" type="pres">
      <dgm:prSet presAssocID="{D6DEBA16-90F3-4DA9-B7D2-EA67D191DE7D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me controller"/>
        </a:ext>
      </dgm:extLst>
    </dgm:pt>
    <dgm:pt modelId="{E767670F-4ACB-4776-A18A-5EADF3ACD885}" type="pres">
      <dgm:prSet presAssocID="{D6DEBA16-90F3-4DA9-B7D2-EA67D191DE7D}" presName="spaceRect" presStyleCnt="0"/>
      <dgm:spPr/>
    </dgm:pt>
    <dgm:pt modelId="{E7450B67-1869-4E5C-A782-47C88A47B846}" type="pres">
      <dgm:prSet presAssocID="{D6DEBA16-90F3-4DA9-B7D2-EA67D191DE7D}" presName="textRect" presStyleLbl="revTx" presStyleIdx="1" presStyleCnt="5">
        <dgm:presLayoutVars>
          <dgm:chMax val="1"/>
          <dgm:chPref val="1"/>
        </dgm:presLayoutVars>
      </dgm:prSet>
      <dgm:spPr/>
    </dgm:pt>
    <dgm:pt modelId="{032ABF04-A6A9-4D20-BD65-1F2171213970}" type="pres">
      <dgm:prSet presAssocID="{7589C5A3-C339-4A53-9139-E78FA5F6B515}" presName="sibTrans" presStyleCnt="0"/>
      <dgm:spPr/>
    </dgm:pt>
    <dgm:pt modelId="{28028C41-A360-4132-8CCF-1FE1EF800351}" type="pres">
      <dgm:prSet presAssocID="{B2BDD71B-C1C2-48A3-9401-DF0391234987}" presName="compNode" presStyleCnt="0"/>
      <dgm:spPr/>
    </dgm:pt>
    <dgm:pt modelId="{7AD85921-2FE7-4AE9-AC00-D6594BE6EAB7}" type="pres">
      <dgm:prSet presAssocID="{B2BDD71B-C1C2-48A3-9401-DF0391234987}" presName="iconBgRect" presStyleLbl="bgShp" presStyleIdx="2" presStyleCnt="5"/>
      <dgm:spPr>
        <a:solidFill>
          <a:schemeClr val="accent3">
            <a:lumMod val="20000"/>
            <a:lumOff val="80000"/>
          </a:schemeClr>
        </a:solidFill>
      </dgm:spPr>
    </dgm:pt>
    <dgm:pt modelId="{01994A3E-16FA-4B9E-BEF2-558CEB9B35FD}" type="pres">
      <dgm:prSet presAssocID="{B2BDD71B-C1C2-48A3-9401-DF0391234987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uarios con relleno sólido"/>
        </a:ext>
      </dgm:extLst>
    </dgm:pt>
    <dgm:pt modelId="{2C59080C-9CE7-4ABA-AC80-DDCD58B7FFA8}" type="pres">
      <dgm:prSet presAssocID="{B2BDD71B-C1C2-48A3-9401-DF0391234987}" presName="spaceRect" presStyleCnt="0"/>
      <dgm:spPr/>
    </dgm:pt>
    <dgm:pt modelId="{5D8A28B2-781A-4C47-9A9D-F6CD8FAC42F5}" type="pres">
      <dgm:prSet presAssocID="{B2BDD71B-C1C2-48A3-9401-DF0391234987}" presName="textRect" presStyleLbl="revTx" presStyleIdx="2" presStyleCnt="5">
        <dgm:presLayoutVars>
          <dgm:chMax val="1"/>
          <dgm:chPref val="1"/>
        </dgm:presLayoutVars>
      </dgm:prSet>
      <dgm:spPr/>
    </dgm:pt>
    <dgm:pt modelId="{5D7B1D74-C482-4E07-9D69-C2058EC4A6DD}" type="pres">
      <dgm:prSet presAssocID="{E477BB7E-D964-453B-8ECE-C2F5864BA01F}" presName="sibTrans" presStyleCnt="0"/>
      <dgm:spPr/>
    </dgm:pt>
    <dgm:pt modelId="{6D02AC55-4A2A-4D50-9507-1EE13655F6BD}" type="pres">
      <dgm:prSet presAssocID="{060A8F6C-943F-499F-8E96-068E449589F7}" presName="compNode" presStyleCnt="0"/>
      <dgm:spPr/>
    </dgm:pt>
    <dgm:pt modelId="{6166C487-A124-47F3-83F5-8A9C58DDCF07}" type="pres">
      <dgm:prSet presAssocID="{060A8F6C-943F-499F-8E96-068E449589F7}" presName="iconBgRect" presStyleLbl="bgShp" presStyleIdx="3" presStyleCnt="5"/>
      <dgm:spPr/>
    </dgm:pt>
    <dgm:pt modelId="{33F5E481-4AFE-463D-93B8-B7413F628106}" type="pres">
      <dgm:prSet presAssocID="{060A8F6C-943F-499F-8E96-068E449589F7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guir con relleno sólido"/>
        </a:ext>
      </dgm:extLst>
    </dgm:pt>
    <dgm:pt modelId="{47D685A8-5B59-4F4C-831E-5D684D4F16A9}" type="pres">
      <dgm:prSet presAssocID="{060A8F6C-943F-499F-8E96-068E449589F7}" presName="spaceRect" presStyleCnt="0"/>
      <dgm:spPr/>
    </dgm:pt>
    <dgm:pt modelId="{D0D093DE-EDCA-4485-9107-EBA0555B07EA}" type="pres">
      <dgm:prSet presAssocID="{060A8F6C-943F-499F-8E96-068E449589F7}" presName="textRect" presStyleLbl="revTx" presStyleIdx="3" presStyleCnt="5">
        <dgm:presLayoutVars>
          <dgm:chMax val="1"/>
          <dgm:chPref val="1"/>
        </dgm:presLayoutVars>
      </dgm:prSet>
      <dgm:spPr/>
    </dgm:pt>
    <dgm:pt modelId="{5BCF16D5-3AA2-479E-BECF-B794015ED862}" type="pres">
      <dgm:prSet presAssocID="{0B396714-37E1-4245-9847-D31557DDF2EA}" presName="sibTrans" presStyleCnt="0"/>
      <dgm:spPr/>
    </dgm:pt>
    <dgm:pt modelId="{249C79BD-55D9-40A2-B85F-F68F0A2DC503}" type="pres">
      <dgm:prSet presAssocID="{C664447F-64DC-4FED-B7A7-0E8CF15C1FBB}" presName="compNode" presStyleCnt="0"/>
      <dgm:spPr/>
    </dgm:pt>
    <dgm:pt modelId="{FF048662-52B0-4749-94A3-377723C36097}" type="pres">
      <dgm:prSet presAssocID="{C664447F-64DC-4FED-B7A7-0E8CF15C1FBB}" presName="iconBgRect" presStyleLbl="bgShp" presStyleIdx="4" presStyleCnt="5"/>
      <dgm:spPr/>
    </dgm:pt>
    <dgm:pt modelId="{AFFC9F86-3C23-49B1-B636-B3E2A6EFFD61}" type="pres">
      <dgm:prSet presAssocID="{C664447F-64DC-4FED-B7A7-0E8CF15C1FBB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eo con relleno sólido"/>
        </a:ext>
      </dgm:extLst>
    </dgm:pt>
    <dgm:pt modelId="{53ED1589-5DE9-4CF6-B808-F5813BFD1B96}" type="pres">
      <dgm:prSet presAssocID="{C664447F-64DC-4FED-B7A7-0E8CF15C1FBB}" presName="spaceRect" presStyleCnt="0"/>
      <dgm:spPr/>
    </dgm:pt>
    <dgm:pt modelId="{A5FCAACB-D95D-4753-9D09-410650C98199}" type="pres">
      <dgm:prSet presAssocID="{C664447F-64DC-4FED-B7A7-0E8CF15C1FBB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74D3AA17-25E3-476B-9C51-0F3977292D5F}" srcId="{5C7829C9-8091-4A19-BBF7-25DCB9CFBCA1}" destId="{D6DEBA16-90F3-4DA9-B7D2-EA67D191DE7D}" srcOrd="1" destOrd="0" parTransId="{8805C32B-757C-47FD-A0F6-46F4CC5B06D4}" sibTransId="{7589C5A3-C339-4A53-9139-E78FA5F6B515}"/>
    <dgm:cxn modelId="{0875473A-666C-4DA6-ACEB-AC6E7B7A4AF6}" type="presOf" srcId="{D6DEBA16-90F3-4DA9-B7D2-EA67D191DE7D}" destId="{E7450B67-1869-4E5C-A782-47C88A47B846}" srcOrd="0" destOrd="0" presId="urn:microsoft.com/office/officeart/2018/5/layout/IconCircleLabelList"/>
    <dgm:cxn modelId="{83C20C61-0D54-4162-9CC2-16746789244C}" type="presOf" srcId="{C664447F-64DC-4FED-B7A7-0E8CF15C1FBB}" destId="{A5FCAACB-D95D-4753-9D09-410650C98199}" srcOrd="0" destOrd="0" presId="urn:microsoft.com/office/officeart/2018/5/layout/IconCircleLabelList"/>
    <dgm:cxn modelId="{77EF2453-D549-401F-A017-989D83DC4D70}" type="presOf" srcId="{5C7829C9-8091-4A19-BBF7-25DCB9CFBCA1}" destId="{2CEB8657-59A1-4984-ACDA-A30F7DB352D2}" srcOrd="0" destOrd="0" presId="urn:microsoft.com/office/officeart/2018/5/layout/IconCircleLabelList"/>
    <dgm:cxn modelId="{B1986497-13A6-4B4D-94E9-8A80DB1B2230}" srcId="{5C7829C9-8091-4A19-BBF7-25DCB9CFBCA1}" destId="{B2BDD71B-C1C2-48A3-9401-DF0391234987}" srcOrd="2" destOrd="0" parTransId="{E0193A49-C0C5-4BE9-A443-1B3F13284520}" sibTransId="{E477BB7E-D964-453B-8ECE-C2F5864BA01F}"/>
    <dgm:cxn modelId="{595EA898-CF40-4331-A049-FEC8BDDF47AD}" type="presOf" srcId="{060A8F6C-943F-499F-8E96-068E449589F7}" destId="{D0D093DE-EDCA-4485-9107-EBA0555B07EA}" srcOrd="0" destOrd="0" presId="urn:microsoft.com/office/officeart/2018/5/layout/IconCircleLabelList"/>
    <dgm:cxn modelId="{89AE26A7-C079-4B04-89D6-C52AC3C854C2}" type="presOf" srcId="{EBE8F007-BC7C-4999-ADEB-515B7D880333}" destId="{E7F2A506-3FB1-43CB-A9CE-078BCC3DF04F}" srcOrd="0" destOrd="0" presId="urn:microsoft.com/office/officeart/2018/5/layout/IconCircleLabelList"/>
    <dgm:cxn modelId="{29C355AE-27AE-4B38-B575-89317B24E73C}" srcId="{5C7829C9-8091-4A19-BBF7-25DCB9CFBCA1}" destId="{060A8F6C-943F-499F-8E96-068E449589F7}" srcOrd="3" destOrd="0" parTransId="{090E95A9-FCEB-400D-8C85-21105DEB857E}" sibTransId="{0B396714-37E1-4245-9847-D31557DDF2EA}"/>
    <dgm:cxn modelId="{61C28EE4-1B14-4827-A786-A610A556144E}" srcId="{5C7829C9-8091-4A19-BBF7-25DCB9CFBCA1}" destId="{C664447F-64DC-4FED-B7A7-0E8CF15C1FBB}" srcOrd="4" destOrd="0" parTransId="{2C19E247-5FCE-429A-8BFE-77DE49705551}" sibTransId="{8768A27B-F172-4501-92A1-CC81CC93C3E7}"/>
    <dgm:cxn modelId="{057138F4-0665-4638-ABE5-DEF2C7BAFBB6}" srcId="{5C7829C9-8091-4A19-BBF7-25DCB9CFBCA1}" destId="{EBE8F007-BC7C-4999-ADEB-515B7D880333}" srcOrd="0" destOrd="0" parTransId="{764E4BFE-AEF5-458D-93F2-C4BF4D090685}" sibTransId="{194CCE5F-B087-4E9C-B37C-4AD34B7C7FD6}"/>
    <dgm:cxn modelId="{1C69DCF8-1A1C-41CC-AFCA-5547245D4770}" type="presOf" srcId="{B2BDD71B-C1C2-48A3-9401-DF0391234987}" destId="{5D8A28B2-781A-4C47-9A9D-F6CD8FAC42F5}" srcOrd="0" destOrd="0" presId="urn:microsoft.com/office/officeart/2018/5/layout/IconCircleLabelList"/>
    <dgm:cxn modelId="{2D81F79D-BF8B-4F9D-BD18-381F83B8B37C}" type="presParOf" srcId="{2CEB8657-59A1-4984-ACDA-A30F7DB352D2}" destId="{6BFDF6C2-231C-44F0-A1D6-68B4FB348FF8}" srcOrd="0" destOrd="0" presId="urn:microsoft.com/office/officeart/2018/5/layout/IconCircleLabelList"/>
    <dgm:cxn modelId="{357253CC-92A0-4EA6-9A24-A8CE39A27238}" type="presParOf" srcId="{6BFDF6C2-231C-44F0-A1D6-68B4FB348FF8}" destId="{49340EFE-9157-4E34-9ADA-77DD134ECC1B}" srcOrd="0" destOrd="0" presId="urn:microsoft.com/office/officeart/2018/5/layout/IconCircleLabelList"/>
    <dgm:cxn modelId="{438F525C-F197-49E2-9EEC-BFEC5DD02209}" type="presParOf" srcId="{6BFDF6C2-231C-44F0-A1D6-68B4FB348FF8}" destId="{C5CC21E8-D8C0-4943-8025-83BE3BA8BAE3}" srcOrd="1" destOrd="0" presId="urn:microsoft.com/office/officeart/2018/5/layout/IconCircleLabelList"/>
    <dgm:cxn modelId="{A1184A3C-75BB-41C4-A885-23728653E041}" type="presParOf" srcId="{6BFDF6C2-231C-44F0-A1D6-68B4FB348FF8}" destId="{F2359E85-32F3-4B6A-B40F-C3320BB95591}" srcOrd="2" destOrd="0" presId="urn:microsoft.com/office/officeart/2018/5/layout/IconCircleLabelList"/>
    <dgm:cxn modelId="{883D08FF-8F99-45D1-9F6D-11C223F1A440}" type="presParOf" srcId="{6BFDF6C2-231C-44F0-A1D6-68B4FB348FF8}" destId="{E7F2A506-3FB1-43CB-A9CE-078BCC3DF04F}" srcOrd="3" destOrd="0" presId="urn:microsoft.com/office/officeart/2018/5/layout/IconCircleLabelList"/>
    <dgm:cxn modelId="{2E7975BE-D0E7-47D6-B9C7-6CDB032322DC}" type="presParOf" srcId="{2CEB8657-59A1-4984-ACDA-A30F7DB352D2}" destId="{E1F4B842-E443-4CB0-B6E1-07B1BFF505F8}" srcOrd="1" destOrd="0" presId="urn:microsoft.com/office/officeart/2018/5/layout/IconCircleLabelList"/>
    <dgm:cxn modelId="{098504FB-1F12-42E7-86BD-36BC23F9EEE4}" type="presParOf" srcId="{2CEB8657-59A1-4984-ACDA-A30F7DB352D2}" destId="{0EB89CC4-B265-493B-8D6F-0034AAE09F7E}" srcOrd="2" destOrd="0" presId="urn:microsoft.com/office/officeart/2018/5/layout/IconCircleLabelList"/>
    <dgm:cxn modelId="{DB4B798B-6D50-49FC-B6DB-23618FA55B81}" type="presParOf" srcId="{0EB89CC4-B265-493B-8D6F-0034AAE09F7E}" destId="{78F31794-6BA7-4974-9CEF-B5281372FD3B}" srcOrd="0" destOrd="0" presId="urn:microsoft.com/office/officeart/2018/5/layout/IconCircleLabelList"/>
    <dgm:cxn modelId="{C474A8C4-F32D-4411-8009-3EFE5735205B}" type="presParOf" srcId="{0EB89CC4-B265-493B-8D6F-0034AAE09F7E}" destId="{A503D5BF-1379-47DD-8CEB-92E1E30FFA06}" srcOrd="1" destOrd="0" presId="urn:microsoft.com/office/officeart/2018/5/layout/IconCircleLabelList"/>
    <dgm:cxn modelId="{3289DE6E-DAB3-45F0-BFDC-9E5E3608A481}" type="presParOf" srcId="{0EB89CC4-B265-493B-8D6F-0034AAE09F7E}" destId="{E767670F-4ACB-4776-A18A-5EADF3ACD885}" srcOrd="2" destOrd="0" presId="urn:microsoft.com/office/officeart/2018/5/layout/IconCircleLabelList"/>
    <dgm:cxn modelId="{C706BE58-A819-4FEF-99C8-7D0FFF3C55B4}" type="presParOf" srcId="{0EB89CC4-B265-493B-8D6F-0034AAE09F7E}" destId="{E7450B67-1869-4E5C-A782-47C88A47B846}" srcOrd="3" destOrd="0" presId="urn:microsoft.com/office/officeart/2018/5/layout/IconCircleLabelList"/>
    <dgm:cxn modelId="{5529E103-643A-4483-AFE0-5BF6E8ECCD11}" type="presParOf" srcId="{2CEB8657-59A1-4984-ACDA-A30F7DB352D2}" destId="{032ABF04-A6A9-4D20-BD65-1F2171213970}" srcOrd="3" destOrd="0" presId="urn:microsoft.com/office/officeart/2018/5/layout/IconCircleLabelList"/>
    <dgm:cxn modelId="{3153CFC8-50ED-408B-A609-765D28B3BEA7}" type="presParOf" srcId="{2CEB8657-59A1-4984-ACDA-A30F7DB352D2}" destId="{28028C41-A360-4132-8CCF-1FE1EF800351}" srcOrd="4" destOrd="0" presId="urn:microsoft.com/office/officeart/2018/5/layout/IconCircleLabelList"/>
    <dgm:cxn modelId="{E657DD73-FC9C-4F6D-B720-F91912C0773E}" type="presParOf" srcId="{28028C41-A360-4132-8CCF-1FE1EF800351}" destId="{7AD85921-2FE7-4AE9-AC00-D6594BE6EAB7}" srcOrd="0" destOrd="0" presId="urn:microsoft.com/office/officeart/2018/5/layout/IconCircleLabelList"/>
    <dgm:cxn modelId="{79F46540-6E88-4C25-84B2-733A659A4DF4}" type="presParOf" srcId="{28028C41-A360-4132-8CCF-1FE1EF800351}" destId="{01994A3E-16FA-4B9E-BEF2-558CEB9B35FD}" srcOrd="1" destOrd="0" presId="urn:microsoft.com/office/officeart/2018/5/layout/IconCircleLabelList"/>
    <dgm:cxn modelId="{309FEB6A-7DA0-4B31-AD09-227881EE4756}" type="presParOf" srcId="{28028C41-A360-4132-8CCF-1FE1EF800351}" destId="{2C59080C-9CE7-4ABA-AC80-DDCD58B7FFA8}" srcOrd="2" destOrd="0" presId="urn:microsoft.com/office/officeart/2018/5/layout/IconCircleLabelList"/>
    <dgm:cxn modelId="{DE102764-C497-43A7-AD05-A37C4A25090F}" type="presParOf" srcId="{28028C41-A360-4132-8CCF-1FE1EF800351}" destId="{5D8A28B2-781A-4C47-9A9D-F6CD8FAC42F5}" srcOrd="3" destOrd="0" presId="urn:microsoft.com/office/officeart/2018/5/layout/IconCircleLabelList"/>
    <dgm:cxn modelId="{451F6C0B-6A59-4C86-A3D3-DBA291FBCE97}" type="presParOf" srcId="{2CEB8657-59A1-4984-ACDA-A30F7DB352D2}" destId="{5D7B1D74-C482-4E07-9D69-C2058EC4A6DD}" srcOrd="5" destOrd="0" presId="urn:microsoft.com/office/officeart/2018/5/layout/IconCircleLabelList"/>
    <dgm:cxn modelId="{05786E22-C7EC-4B60-96DD-2E286296A1C1}" type="presParOf" srcId="{2CEB8657-59A1-4984-ACDA-A30F7DB352D2}" destId="{6D02AC55-4A2A-4D50-9507-1EE13655F6BD}" srcOrd="6" destOrd="0" presId="urn:microsoft.com/office/officeart/2018/5/layout/IconCircleLabelList"/>
    <dgm:cxn modelId="{9C747AA3-6337-48EC-9BF1-9EA303634845}" type="presParOf" srcId="{6D02AC55-4A2A-4D50-9507-1EE13655F6BD}" destId="{6166C487-A124-47F3-83F5-8A9C58DDCF07}" srcOrd="0" destOrd="0" presId="urn:microsoft.com/office/officeart/2018/5/layout/IconCircleLabelList"/>
    <dgm:cxn modelId="{53734C52-3B83-48A6-BF03-57771933C320}" type="presParOf" srcId="{6D02AC55-4A2A-4D50-9507-1EE13655F6BD}" destId="{33F5E481-4AFE-463D-93B8-B7413F628106}" srcOrd="1" destOrd="0" presId="urn:microsoft.com/office/officeart/2018/5/layout/IconCircleLabelList"/>
    <dgm:cxn modelId="{42033198-C999-4F91-BB82-05A7FAB9D858}" type="presParOf" srcId="{6D02AC55-4A2A-4D50-9507-1EE13655F6BD}" destId="{47D685A8-5B59-4F4C-831E-5D684D4F16A9}" srcOrd="2" destOrd="0" presId="urn:microsoft.com/office/officeart/2018/5/layout/IconCircleLabelList"/>
    <dgm:cxn modelId="{61FFD6D5-0A5C-4BC1-A4A1-464221F006D4}" type="presParOf" srcId="{6D02AC55-4A2A-4D50-9507-1EE13655F6BD}" destId="{D0D093DE-EDCA-4485-9107-EBA0555B07EA}" srcOrd="3" destOrd="0" presId="urn:microsoft.com/office/officeart/2018/5/layout/IconCircleLabelList"/>
    <dgm:cxn modelId="{48F7F845-EF03-4AEE-800A-49464B6E655F}" type="presParOf" srcId="{2CEB8657-59A1-4984-ACDA-A30F7DB352D2}" destId="{5BCF16D5-3AA2-479E-BECF-B794015ED862}" srcOrd="7" destOrd="0" presId="urn:microsoft.com/office/officeart/2018/5/layout/IconCircleLabelList"/>
    <dgm:cxn modelId="{D95BAB1F-29EF-4A77-AFDB-A54046E914BF}" type="presParOf" srcId="{2CEB8657-59A1-4984-ACDA-A30F7DB352D2}" destId="{249C79BD-55D9-40A2-B85F-F68F0A2DC503}" srcOrd="8" destOrd="0" presId="urn:microsoft.com/office/officeart/2018/5/layout/IconCircleLabelList"/>
    <dgm:cxn modelId="{BC02AAEE-37B0-448C-B352-4546C73197E5}" type="presParOf" srcId="{249C79BD-55D9-40A2-B85F-F68F0A2DC503}" destId="{FF048662-52B0-4749-94A3-377723C36097}" srcOrd="0" destOrd="0" presId="urn:microsoft.com/office/officeart/2018/5/layout/IconCircleLabelList"/>
    <dgm:cxn modelId="{5F9A8B51-A2C1-4018-919E-65AE6024AFFF}" type="presParOf" srcId="{249C79BD-55D9-40A2-B85F-F68F0A2DC503}" destId="{AFFC9F86-3C23-49B1-B636-B3E2A6EFFD61}" srcOrd="1" destOrd="0" presId="urn:microsoft.com/office/officeart/2018/5/layout/IconCircleLabelList"/>
    <dgm:cxn modelId="{20054423-6442-4430-B7DC-EAE9EA938259}" type="presParOf" srcId="{249C79BD-55D9-40A2-B85F-F68F0A2DC503}" destId="{53ED1589-5DE9-4CF6-B808-F5813BFD1B96}" srcOrd="2" destOrd="0" presId="urn:microsoft.com/office/officeart/2018/5/layout/IconCircleLabelList"/>
    <dgm:cxn modelId="{D6B1DDD7-A611-4651-81AB-540ED78F5B3E}" type="presParOf" srcId="{249C79BD-55D9-40A2-B85F-F68F0A2DC503}" destId="{A5FCAACB-D95D-4753-9D09-410650C98199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0FB012-7C54-40C0-B2BD-F720C11E64F5}">
      <dsp:nvSpPr>
        <dsp:cNvPr id="0" name=""/>
        <dsp:cNvSpPr/>
      </dsp:nvSpPr>
      <dsp:spPr>
        <a:xfrm>
          <a:off x="0" y="879336"/>
          <a:ext cx="2957512" cy="1878020"/>
        </a:xfrm>
        <a:prstGeom prst="roundRect">
          <a:avLst>
            <a:gd name="adj" fmla="val 10000"/>
          </a:avLst>
        </a:prstGeom>
        <a:solidFill>
          <a:schemeClr val="tx1"/>
        </a:solidFill>
        <a:ln w="19050" cap="flat" cmpd="sng" algn="ctr">
          <a:solidFill>
            <a:schemeClr val="tx2">
              <a:lumMod val="75000"/>
              <a:lumOff val="2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48E657-0485-48FB-9826-C44EFE945BF6}">
      <dsp:nvSpPr>
        <dsp:cNvPr id="0" name=""/>
        <dsp:cNvSpPr/>
      </dsp:nvSpPr>
      <dsp:spPr>
        <a:xfrm>
          <a:off x="328612" y="1191518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2700" kern="1200" noProof="0" dirty="0"/>
            <a:t>Creación de usuario</a:t>
          </a:r>
        </a:p>
      </dsp:txBody>
      <dsp:txXfrm>
        <a:off x="383617" y="1246523"/>
        <a:ext cx="2847502" cy="1768010"/>
      </dsp:txXfrm>
    </dsp:sp>
    <dsp:sp modelId="{B75D5D67-A44B-45D6-AD79-584B05861AF4}">
      <dsp:nvSpPr>
        <dsp:cNvPr id="0" name=""/>
        <dsp:cNvSpPr/>
      </dsp:nvSpPr>
      <dsp:spPr>
        <a:xfrm>
          <a:off x="3614737" y="879336"/>
          <a:ext cx="2957512" cy="1878020"/>
        </a:xfrm>
        <a:prstGeom prst="roundRect">
          <a:avLst>
            <a:gd name="adj" fmla="val 10000"/>
          </a:avLst>
        </a:prstGeom>
        <a:solidFill>
          <a:schemeClr val="tx1"/>
        </a:solidFill>
        <a:ln w="19050" cap="flat" cmpd="sng" algn="ctr">
          <a:solidFill>
            <a:schemeClr val="tx2">
              <a:lumMod val="75000"/>
              <a:lumOff val="2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C3B71A-C208-49F4-A931-06A55914FDB4}">
      <dsp:nvSpPr>
        <dsp:cNvPr id="0" name=""/>
        <dsp:cNvSpPr/>
      </dsp:nvSpPr>
      <dsp:spPr>
        <a:xfrm>
          <a:off x="3943350" y="1191518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2700" kern="1200" noProof="0" dirty="0"/>
            <a:t>Juegos competitivos con otros usuarios</a:t>
          </a:r>
        </a:p>
      </dsp:txBody>
      <dsp:txXfrm>
        <a:off x="3998355" y="1246523"/>
        <a:ext cx="2847502" cy="1768010"/>
      </dsp:txXfrm>
    </dsp:sp>
    <dsp:sp modelId="{68C5CCE9-E70E-4E6F-BE0E-A8D8697D1898}">
      <dsp:nvSpPr>
        <dsp:cNvPr id="0" name=""/>
        <dsp:cNvSpPr/>
      </dsp:nvSpPr>
      <dsp:spPr>
        <a:xfrm>
          <a:off x="7229475" y="879336"/>
          <a:ext cx="2957512" cy="1878020"/>
        </a:xfrm>
        <a:prstGeom prst="roundRect">
          <a:avLst>
            <a:gd name="adj" fmla="val 10000"/>
          </a:avLst>
        </a:prstGeom>
        <a:solidFill>
          <a:schemeClr val="tx1"/>
        </a:solidFill>
        <a:ln w="19050" cap="flat" cmpd="sng" algn="ctr">
          <a:solidFill>
            <a:schemeClr val="tx2">
              <a:lumMod val="75000"/>
              <a:lumOff val="2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D099E5-A1DD-4649-85F7-90893C2EC7BE}">
      <dsp:nvSpPr>
        <dsp:cNvPr id="0" name=""/>
        <dsp:cNvSpPr/>
      </dsp:nvSpPr>
      <dsp:spPr>
        <a:xfrm>
          <a:off x="7558087" y="1191518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2700" kern="1200" noProof="0" dirty="0"/>
            <a:t>Agregar usuarios y hablar por chat</a:t>
          </a:r>
        </a:p>
      </dsp:txBody>
      <dsp:txXfrm>
        <a:off x="7613092" y="1246523"/>
        <a:ext cx="2847502" cy="17680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340EFE-9157-4E34-9ADA-77DD134ECC1B}">
      <dsp:nvSpPr>
        <dsp:cNvPr id="0" name=""/>
        <dsp:cNvSpPr/>
      </dsp:nvSpPr>
      <dsp:spPr>
        <a:xfrm>
          <a:off x="478800" y="894438"/>
          <a:ext cx="1098000" cy="1098000"/>
        </a:xfrm>
        <a:prstGeom prst="ellipse">
          <a:avLst/>
        </a:prstGeom>
        <a:solidFill>
          <a:schemeClr val="tx2">
            <a:lumMod val="9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CC21E8-D8C0-4943-8025-83BE3BA8BAE3}">
      <dsp:nvSpPr>
        <dsp:cNvPr id="0" name=""/>
        <dsp:cNvSpPr/>
      </dsp:nvSpPr>
      <dsp:spPr>
        <a:xfrm>
          <a:off x="712800" y="1128438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F2A506-3FB1-43CB-A9CE-078BCC3DF04F}">
      <dsp:nvSpPr>
        <dsp:cNvPr id="0" name=""/>
        <dsp:cNvSpPr/>
      </dsp:nvSpPr>
      <dsp:spPr>
        <a:xfrm>
          <a:off x="127800" y="2334438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CL" sz="1400" kern="1200" noProof="0" dirty="0"/>
            <a:t>Inicio de sesión o registro de nuevo usuario</a:t>
          </a:r>
        </a:p>
      </dsp:txBody>
      <dsp:txXfrm>
        <a:off x="127800" y="2334438"/>
        <a:ext cx="1800000" cy="720000"/>
      </dsp:txXfrm>
    </dsp:sp>
    <dsp:sp modelId="{78F31794-6BA7-4974-9CEF-B5281372FD3B}">
      <dsp:nvSpPr>
        <dsp:cNvPr id="0" name=""/>
        <dsp:cNvSpPr/>
      </dsp:nvSpPr>
      <dsp:spPr>
        <a:xfrm>
          <a:off x="2593800" y="894438"/>
          <a:ext cx="1098000" cy="1098000"/>
        </a:xfrm>
        <a:prstGeom prst="ellipse">
          <a:avLst/>
        </a:prstGeom>
        <a:solidFill>
          <a:schemeClr val="bg2">
            <a:lumMod val="20000"/>
            <a:lumOff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03D5BF-1379-47DD-8CEB-92E1E30FFA06}">
      <dsp:nvSpPr>
        <dsp:cNvPr id="0" name=""/>
        <dsp:cNvSpPr/>
      </dsp:nvSpPr>
      <dsp:spPr>
        <a:xfrm>
          <a:off x="2827800" y="1128438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450B67-1869-4E5C-A782-47C88A47B846}">
      <dsp:nvSpPr>
        <dsp:cNvPr id="0" name=""/>
        <dsp:cNvSpPr/>
      </dsp:nvSpPr>
      <dsp:spPr>
        <a:xfrm>
          <a:off x="2242800" y="2334438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CL" sz="1400" kern="1200" noProof="0" dirty="0"/>
            <a:t>Escoger juego, ver clasificación o modificar perfil </a:t>
          </a:r>
        </a:p>
      </dsp:txBody>
      <dsp:txXfrm>
        <a:off x="2242800" y="2334438"/>
        <a:ext cx="1800000" cy="720000"/>
      </dsp:txXfrm>
    </dsp:sp>
    <dsp:sp modelId="{7AD85921-2FE7-4AE9-AC00-D6594BE6EAB7}">
      <dsp:nvSpPr>
        <dsp:cNvPr id="0" name=""/>
        <dsp:cNvSpPr/>
      </dsp:nvSpPr>
      <dsp:spPr>
        <a:xfrm>
          <a:off x="4708800" y="894438"/>
          <a:ext cx="1098000" cy="1098000"/>
        </a:xfrm>
        <a:prstGeom prst="ellipse">
          <a:avLst/>
        </a:prstGeom>
        <a:solidFill>
          <a:schemeClr val="accent3">
            <a:lumMod val="20000"/>
            <a:lumOff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994A3E-16FA-4B9E-BEF2-558CEB9B35FD}">
      <dsp:nvSpPr>
        <dsp:cNvPr id="0" name=""/>
        <dsp:cNvSpPr/>
      </dsp:nvSpPr>
      <dsp:spPr>
        <a:xfrm>
          <a:off x="4942800" y="1128438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8A28B2-781A-4C47-9A9D-F6CD8FAC42F5}">
      <dsp:nvSpPr>
        <dsp:cNvPr id="0" name=""/>
        <dsp:cNvSpPr/>
      </dsp:nvSpPr>
      <dsp:spPr>
        <a:xfrm>
          <a:off x="4357800" y="2334438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CL" sz="1400" kern="1200" noProof="0" dirty="0"/>
            <a:t>Jugar contra otro usuario </a:t>
          </a:r>
        </a:p>
      </dsp:txBody>
      <dsp:txXfrm>
        <a:off x="4357800" y="2334438"/>
        <a:ext cx="1800000" cy="720000"/>
      </dsp:txXfrm>
    </dsp:sp>
    <dsp:sp modelId="{6166C487-A124-47F3-83F5-8A9C58DDCF07}">
      <dsp:nvSpPr>
        <dsp:cNvPr id="0" name=""/>
        <dsp:cNvSpPr/>
      </dsp:nvSpPr>
      <dsp:spPr>
        <a:xfrm>
          <a:off x="6823800" y="894438"/>
          <a:ext cx="1098000" cy="109800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F5E481-4AFE-463D-93B8-B7413F628106}">
      <dsp:nvSpPr>
        <dsp:cNvPr id="0" name=""/>
        <dsp:cNvSpPr/>
      </dsp:nvSpPr>
      <dsp:spPr>
        <a:xfrm>
          <a:off x="7057800" y="1128438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D093DE-EDCA-4485-9107-EBA0555B07EA}">
      <dsp:nvSpPr>
        <dsp:cNvPr id="0" name=""/>
        <dsp:cNvSpPr/>
      </dsp:nvSpPr>
      <dsp:spPr>
        <a:xfrm>
          <a:off x="6472800" y="2334438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CL" sz="1400" kern="1200" noProof="0" dirty="0"/>
            <a:t>Agregar a otros usuarios </a:t>
          </a:r>
        </a:p>
      </dsp:txBody>
      <dsp:txXfrm>
        <a:off x="6472800" y="2334438"/>
        <a:ext cx="1800000" cy="720000"/>
      </dsp:txXfrm>
    </dsp:sp>
    <dsp:sp modelId="{FF048662-52B0-4749-94A3-377723C36097}">
      <dsp:nvSpPr>
        <dsp:cNvPr id="0" name=""/>
        <dsp:cNvSpPr/>
      </dsp:nvSpPr>
      <dsp:spPr>
        <a:xfrm>
          <a:off x="8938800" y="894438"/>
          <a:ext cx="1098000" cy="1098000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FC9F86-3C23-49B1-B636-B3E2A6EFFD61}">
      <dsp:nvSpPr>
        <dsp:cNvPr id="0" name=""/>
        <dsp:cNvSpPr/>
      </dsp:nvSpPr>
      <dsp:spPr>
        <a:xfrm>
          <a:off x="9172800" y="1128438"/>
          <a:ext cx="630000" cy="63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FCAACB-D95D-4753-9D09-410650C98199}">
      <dsp:nvSpPr>
        <dsp:cNvPr id="0" name=""/>
        <dsp:cNvSpPr/>
      </dsp:nvSpPr>
      <dsp:spPr>
        <a:xfrm>
          <a:off x="8587800" y="2334438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CL" sz="1400" kern="1200" noProof="0" dirty="0">
              <a:solidFill>
                <a:schemeClr val="tx1"/>
              </a:solidFill>
            </a:rPr>
            <a:t>Interacción entre usuarios</a:t>
          </a:r>
        </a:p>
      </dsp:txBody>
      <dsp:txXfrm>
        <a:off x="8587800" y="2334438"/>
        <a:ext cx="18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017A3B7-5F42-4422-B7DB-017E9499209B}" type="datetimeFigureOut">
              <a:rPr lang="es-CL" smtClean="0"/>
              <a:t>27-06-2025</a:t>
            </a:fld>
            <a:endParaRPr lang="es-C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s-C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466647B-1274-4261-A65C-A75CA0CE4570}" type="slidenum">
              <a:rPr lang="es-CL" smtClean="0"/>
              <a:t>‹Nº›</a:t>
            </a:fld>
            <a:endParaRPr lang="es-CL" dirty="0"/>
          </a:p>
        </p:txBody>
      </p:sp>
      <p:grpSp>
        <p:nvGrpSpPr>
          <p:cNvPr id="9" name="Group 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297134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7A3B7-5F42-4422-B7DB-017E9499209B}" type="datetimeFigureOut">
              <a:rPr lang="es-CL" smtClean="0"/>
              <a:t>27-06-2025</a:t>
            </a:fld>
            <a:endParaRPr lang="es-C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6647B-1274-4261-A65C-A75CA0CE4570}" type="slidenum">
              <a:rPr lang="es-CL" smtClean="0"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82198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7A3B7-5F42-4422-B7DB-017E9499209B}" type="datetimeFigureOut">
              <a:rPr lang="es-CL" smtClean="0"/>
              <a:t>27-06-2025</a:t>
            </a:fld>
            <a:endParaRPr lang="es-C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6647B-1274-4261-A65C-A75CA0CE4570}" type="slidenum">
              <a:rPr lang="es-CL" smtClean="0"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9957069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7A3B7-5F42-4422-B7DB-017E9499209B}" type="datetimeFigureOut">
              <a:rPr lang="es-CL" smtClean="0"/>
              <a:t>27-06-2025</a:t>
            </a:fld>
            <a:endParaRPr lang="es-C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6647B-1274-4261-A65C-A75CA0CE4570}" type="slidenum">
              <a:rPr lang="es-CL" smtClean="0"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7782059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7A3B7-5F42-4422-B7DB-017E9499209B}" type="datetimeFigureOut">
              <a:rPr lang="es-CL" smtClean="0"/>
              <a:t>27-06-2025</a:t>
            </a:fld>
            <a:endParaRPr lang="es-C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6647B-1274-4261-A65C-A75CA0CE4570}" type="slidenum">
              <a:rPr lang="es-CL" smtClean="0"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5243099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7A3B7-5F42-4422-B7DB-017E9499209B}" type="datetimeFigureOut">
              <a:rPr lang="es-CL" smtClean="0"/>
              <a:t>27-06-2025</a:t>
            </a:fld>
            <a:endParaRPr lang="es-C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6647B-1274-4261-A65C-A75CA0CE4570}" type="slidenum">
              <a:rPr lang="es-CL" smtClean="0"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661574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7A3B7-5F42-4422-B7DB-017E9499209B}" type="datetimeFigureOut">
              <a:rPr lang="es-CL" smtClean="0"/>
              <a:t>27-06-2025</a:t>
            </a:fld>
            <a:endParaRPr lang="es-C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6647B-1274-4261-A65C-A75CA0CE4570}" type="slidenum">
              <a:rPr lang="es-CL" smtClean="0"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1061011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7A3B7-5F42-4422-B7DB-017E9499209B}" type="datetimeFigureOut">
              <a:rPr lang="es-CL" smtClean="0"/>
              <a:t>27-06-2025</a:t>
            </a:fld>
            <a:endParaRPr lang="es-CL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6647B-1274-4261-A65C-A75CA0CE4570}" type="slidenum">
              <a:rPr lang="es-CL" smtClean="0"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0508170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7A3B7-5F42-4422-B7DB-017E9499209B}" type="datetimeFigureOut">
              <a:rPr lang="es-CL" smtClean="0"/>
              <a:t>27-06-2025</a:t>
            </a:fld>
            <a:endParaRPr lang="es-CL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6647B-1274-4261-A65C-A75CA0CE4570}" type="slidenum">
              <a:rPr lang="es-CL" smtClean="0"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9615338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7A3B7-5F42-4422-B7DB-017E9499209B}" type="datetimeFigureOut">
              <a:rPr lang="es-CL" smtClean="0"/>
              <a:t>27-06-2025</a:t>
            </a:fld>
            <a:endParaRPr lang="es-CL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6647B-1274-4261-A65C-A75CA0CE4570}" type="slidenum">
              <a:rPr lang="es-CL" smtClean="0"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5366816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7A3B7-5F42-4422-B7DB-017E9499209B}" type="datetimeFigureOut">
              <a:rPr lang="es-CL" smtClean="0"/>
              <a:t>27-06-2025</a:t>
            </a:fld>
            <a:endParaRPr lang="es-CL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6647B-1274-4261-A65C-A75CA0CE4570}" type="slidenum">
              <a:rPr lang="es-CL" smtClean="0"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476255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7A3B7-5F42-4422-B7DB-017E9499209B}" type="datetimeFigureOut">
              <a:rPr lang="es-CL" smtClean="0"/>
              <a:t>27-06-2025</a:t>
            </a:fld>
            <a:endParaRPr lang="es-C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6647B-1274-4261-A65C-A75CA0CE4570}" type="slidenum">
              <a:rPr lang="es-CL" smtClean="0"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0038857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7A3B7-5F42-4422-B7DB-017E9499209B}" type="datetimeFigureOut">
              <a:rPr lang="es-CL" smtClean="0"/>
              <a:t>27-06-2025</a:t>
            </a:fld>
            <a:endParaRPr lang="es-C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6647B-1274-4261-A65C-A75CA0CE4570}" type="slidenum">
              <a:rPr lang="es-CL" smtClean="0"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6043831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7A3B7-5F42-4422-B7DB-017E9499209B}" type="datetimeFigureOut">
              <a:rPr lang="es-CL" smtClean="0"/>
              <a:t>27-06-2025</a:t>
            </a:fld>
            <a:endParaRPr lang="es-C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6647B-1274-4261-A65C-A75CA0CE4570}" type="slidenum">
              <a:rPr lang="es-CL" smtClean="0"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6129982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7A3B7-5F42-4422-B7DB-017E9499209B}" type="datetimeFigureOut">
              <a:rPr lang="es-CL" smtClean="0"/>
              <a:t>27-06-2025</a:t>
            </a:fld>
            <a:endParaRPr lang="es-C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6647B-1274-4261-A65C-A75CA0CE4570}" type="slidenum">
              <a:rPr lang="es-CL" smtClean="0"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99056743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7A3B7-5F42-4422-B7DB-017E9499209B}" type="datetimeFigureOut">
              <a:rPr lang="es-CL" smtClean="0"/>
              <a:t>27-06-2025</a:t>
            </a:fld>
            <a:endParaRPr lang="es-C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6647B-1274-4261-A65C-A75CA0CE4570}" type="slidenum">
              <a:rPr lang="es-CL" smtClean="0"/>
              <a:t>‹Nº›</a:t>
            </a:fld>
            <a:endParaRPr lang="es-CL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2167754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7A3B7-5F42-4422-B7DB-017E9499209B}" type="datetimeFigureOut">
              <a:rPr lang="es-CL" smtClean="0"/>
              <a:t>27-06-2025</a:t>
            </a:fld>
            <a:endParaRPr lang="es-C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6647B-1274-4261-A65C-A75CA0CE4570}" type="slidenum">
              <a:rPr lang="es-CL" smtClean="0"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54749646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7A3B7-5F42-4422-B7DB-017E9499209B}" type="datetimeFigureOut">
              <a:rPr lang="es-CL" smtClean="0"/>
              <a:t>27-06-2025</a:t>
            </a:fld>
            <a:endParaRPr lang="es-CL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6647B-1274-4261-A65C-A75CA0CE4570}" type="slidenum">
              <a:rPr lang="es-CL" smtClean="0"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21739480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7A3B7-5F42-4422-B7DB-017E9499209B}" type="datetimeFigureOut">
              <a:rPr lang="es-CL" smtClean="0"/>
              <a:t>27-06-2025</a:t>
            </a:fld>
            <a:endParaRPr lang="es-CL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6647B-1274-4261-A65C-A75CA0CE4570}" type="slidenum">
              <a:rPr lang="es-CL" smtClean="0"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427011947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7A3B7-5F42-4422-B7DB-017E9499209B}" type="datetimeFigureOut">
              <a:rPr lang="es-CL" smtClean="0"/>
              <a:t>27-06-2025</a:t>
            </a:fld>
            <a:endParaRPr lang="es-C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6647B-1274-4261-A65C-A75CA0CE4570}" type="slidenum">
              <a:rPr lang="es-CL" smtClean="0"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53023312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7A3B7-5F42-4422-B7DB-017E9499209B}" type="datetimeFigureOut">
              <a:rPr lang="es-CL" smtClean="0"/>
              <a:t>27-06-2025</a:t>
            </a:fld>
            <a:endParaRPr lang="es-C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6647B-1274-4261-A65C-A75CA0CE4570}" type="slidenum">
              <a:rPr lang="es-CL" smtClean="0"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411260711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54D28-0065-4E3B-8554-9680FCAB8705}" type="datetimeFigureOut">
              <a:rPr lang="es-CL" smtClean="0"/>
              <a:t>27-06-2025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3D1F9-3EB0-4996-A76D-7B2EFAA02B1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19267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017A3B7-5F42-4422-B7DB-017E9499209B}" type="datetimeFigureOut">
              <a:rPr lang="es-CL" smtClean="0"/>
              <a:t>27-06-2025</a:t>
            </a:fld>
            <a:endParaRPr lang="es-C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s-C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466647B-1274-4261-A65C-A75CA0CE4570}" type="slidenum">
              <a:rPr lang="es-CL" smtClean="0"/>
              <a:t>‹Nº›</a:t>
            </a:fld>
            <a:endParaRPr lang="es-CL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1345105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54D28-0065-4E3B-8554-9680FCAB8705}" type="datetimeFigureOut">
              <a:rPr lang="es-CL" smtClean="0"/>
              <a:t>27-06-2025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3D1F9-3EB0-4996-A76D-7B2EFAA02B1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2051528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54D28-0065-4E3B-8554-9680FCAB8705}" type="datetimeFigureOut">
              <a:rPr lang="es-CL" smtClean="0"/>
              <a:t>27-06-2025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3D1F9-3EB0-4996-A76D-7B2EFAA02B1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8433718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54D28-0065-4E3B-8554-9680FCAB8705}" type="datetimeFigureOut">
              <a:rPr lang="es-CL" smtClean="0"/>
              <a:t>27-06-2025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3D1F9-3EB0-4996-A76D-7B2EFAA02B1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0744598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54D28-0065-4E3B-8554-9680FCAB8705}" type="datetimeFigureOut">
              <a:rPr lang="es-CL" smtClean="0"/>
              <a:t>27-06-2025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3D1F9-3EB0-4996-A76D-7B2EFAA02B1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2960028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54D28-0065-4E3B-8554-9680FCAB8705}" type="datetimeFigureOut">
              <a:rPr lang="es-CL" smtClean="0"/>
              <a:t>27-06-2025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3D1F9-3EB0-4996-A76D-7B2EFAA02B1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5789561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54D28-0065-4E3B-8554-9680FCAB8705}" type="datetimeFigureOut">
              <a:rPr lang="es-CL" smtClean="0"/>
              <a:t>27-06-2025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3D1F9-3EB0-4996-A76D-7B2EFAA02B1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6883183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54D28-0065-4E3B-8554-9680FCAB8705}" type="datetimeFigureOut">
              <a:rPr lang="es-CL" smtClean="0"/>
              <a:t>27-06-2025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3D1F9-3EB0-4996-A76D-7B2EFAA02B1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493757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54D28-0065-4E3B-8554-9680FCAB8705}" type="datetimeFigureOut">
              <a:rPr lang="es-CL" smtClean="0"/>
              <a:t>27-06-2025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3D1F9-3EB0-4996-A76D-7B2EFAA02B1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7234992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54D28-0065-4E3B-8554-9680FCAB8705}" type="datetimeFigureOut">
              <a:rPr lang="es-CL" smtClean="0"/>
              <a:t>27-06-2025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3D1F9-3EB0-4996-A76D-7B2EFAA02B1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1959764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54D28-0065-4E3B-8554-9680FCAB8705}" type="datetimeFigureOut">
              <a:rPr lang="es-CL" smtClean="0"/>
              <a:t>27-06-2025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3D1F9-3EB0-4996-A76D-7B2EFAA02B1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37795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7A3B7-5F42-4422-B7DB-017E9499209B}" type="datetimeFigureOut">
              <a:rPr lang="es-CL" smtClean="0"/>
              <a:t>27-06-2025</a:t>
            </a:fld>
            <a:endParaRPr lang="es-C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6647B-1274-4261-A65C-A75CA0CE4570}" type="slidenum">
              <a:rPr lang="es-CL" smtClean="0"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72252070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54D28-0065-4E3B-8554-9680FCAB8705}" type="datetimeFigureOut">
              <a:rPr lang="es-CL" smtClean="0"/>
              <a:t>27-06-2025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3D1F9-3EB0-4996-A76D-7B2EFAA02B10}" type="slidenum">
              <a:rPr lang="es-CL" smtClean="0"/>
              <a:t>‹Nº›</a:t>
            </a:fld>
            <a:endParaRPr lang="es-CL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6308543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54D28-0065-4E3B-8554-9680FCAB8705}" type="datetimeFigureOut">
              <a:rPr lang="es-CL" smtClean="0"/>
              <a:t>27-06-2025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3D1F9-3EB0-4996-A76D-7B2EFAA02B1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8475408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54D28-0065-4E3B-8554-9680FCAB8705}" type="datetimeFigureOut">
              <a:rPr lang="es-CL" smtClean="0"/>
              <a:t>27-06-2025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3D1F9-3EB0-4996-A76D-7B2EFAA02B1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4325312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54D28-0065-4E3B-8554-9680FCAB8705}" type="datetimeFigureOut">
              <a:rPr lang="es-CL" smtClean="0"/>
              <a:t>27-06-2025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3D1F9-3EB0-4996-A76D-7B2EFAA02B1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4523231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54D28-0065-4E3B-8554-9680FCAB8705}" type="datetimeFigureOut">
              <a:rPr lang="es-CL" smtClean="0"/>
              <a:t>27-06-2025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3D1F9-3EB0-4996-A76D-7B2EFAA02B1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0856505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54D28-0065-4E3B-8554-9680FCAB8705}" type="datetimeFigureOut">
              <a:rPr lang="es-CL" smtClean="0"/>
              <a:t>27-06-2025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3D1F9-3EB0-4996-A76D-7B2EFAA02B1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8629833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54D28-0065-4E3B-8554-9680FCAB8705}" type="datetimeFigureOut">
              <a:rPr lang="es-CL" smtClean="0"/>
              <a:t>27-06-2025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3D1F9-3EB0-4996-A76D-7B2EFAA02B1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4316390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54D28-0065-4E3B-8554-9680FCAB8705}" type="datetimeFigureOut">
              <a:rPr lang="es-CL" smtClean="0"/>
              <a:t>27-06-2025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3D1F9-3EB0-4996-A76D-7B2EFAA02B1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5676051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54D28-0065-4E3B-8554-9680FCAB8705}" type="datetimeFigureOut">
              <a:rPr lang="es-CL" smtClean="0"/>
              <a:t>27-06-2025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3D1F9-3EB0-4996-A76D-7B2EFAA02B1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081270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54D28-0065-4E3B-8554-9680FCAB8705}" type="datetimeFigureOut">
              <a:rPr lang="es-CL" smtClean="0"/>
              <a:t>27-06-2025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3D1F9-3EB0-4996-A76D-7B2EFAA02B1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41952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7A3B7-5F42-4422-B7DB-017E9499209B}" type="datetimeFigureOut">
              <a:rPr lang="es-CL" smtClean="0"/>
              <a:t>27-06-2025</a:t>
            </a:fld>
            <a:endParaRPr lang="es-CL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6647B-1274-4261-A65C-A75CA0CE4570}" type="slidenum">
              <a:rPr lang="es-CL" smtClean="0"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4115825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54D28-0065-4E3B-8554-9680FCAB8705}" type="datetimeFigureOut">
              <a:rPr lang="es-CL" smtClean="0"/>
              <a:t>27-06-2025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3D1F9-3EB0-4996-A76D-7B2EFAA02B1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8933721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54D28-0065-4E3B-8554-9680FCAB8705}" type="datetimeFigureOut">
              <a:rPr lang="es-CL" smtClean="0"/>
              <a:t>27-06-2025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3D1F9-3EB0-4996-A76D-7B2EFAA02B1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4523221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54D28-0065-4E3B-8554-9680FCAB8705}" type="datetimeFigureOut">
              <a:rPr lang="es-CL" smtClean="0"/>
              <a:t>27-06-2025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3D1F9-3EB0-4996-A76D-7B2EFAA02B1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79953159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54D28-0065-4E3B-8554-9680FCAB8705}" type="datetimeFigureOut">
              <a:rPr lang="es-CL" smtClean="0"/>
              <a:t>27-06-2025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3D1F9-3EB0-4996-A76D-7B2EFAA02B1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2348918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54D28-0065-4E3B-8554-9680FCAB8705}" type="datetimeFigureOut">
              <a:rPr lang="es-CL" smtClean="0"/>
              <a:t>27-06-2025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3D1F9-3EB0-4996-A76D-7B2EFAA02B1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5526086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54D28-0065-4E3B-8554-9680FCAB8705}" type="datetimeFigureOut">
              <a:rPr lang="es-CL" smtClean="0"/>
              <a:t>27-06-2025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3D1F9-3EB0-4996-A76D-7B2EFAA02B1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20246093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54D28-0065-4E3B-8554-9680FCAB8705}" type="datetimeFigureOut">
              <a:rPr lang="es-CL" smtClean="0"/>
              <a:t>27-06-2025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3D1F9-3EB0-4996-A76D-7B2EFAA02B1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44058346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54D28-0065-4E3B-8554-9680FCAB8705}" type="datetimeFigureOut">
              <a:rPr lang="es-CL" smtClean="0"/>
              <a:t>27-06-2025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3D1F9-3EB0-4996-A76D-7B2EFAA02B10}" type="slidenum">
              <a:rPr lang="es-CL" smtClean="0"/>
              <a:t>‹Nº›</a:t>
            </a:fld>
            <a:endParaRPr lang="es-CL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27410462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54D28-0065-4E3B-8554-9680FCAB8705}" type="datetimeFigureOut">
              <a:rPr lang="es-CL" smtClean="0"/>
              <a:t>27-06-2025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3D1F9-3EB0-4996-A76D-7B2EFAA02B1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07893192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54D28-0065-4E3B-8554-9680FCAB8705}" type="datetimeFigureOut">
              <a:rPr lang="es-CL" smtClean="0"/>
              <a:t>27-06-2025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3D1F9-3EB0-4996-A76D-7B2EFAA02B1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81757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7A3B7-5F42-4422-B7DB-017E9499209B}" type="datetimeFigureOut">
              <a:rPr lang="es-CL" smtClean="0"/>
              <a:t>27-06-2025</a:t>
            </a:fld>
            <a:endParaRPr lang="es-C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6647B-1274-4261-A65C-A75CA0CE4570}" type="slidenum">
              <a:rPr lang="es-CL" smtClean="0"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657528127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54D28-0065-4E3B-8554-9680FCAB8705}" type="datetimeFigureOut">
              <a:rPr lang="es-CL" smtClean="0"/>
              <a:t>27-06-2025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3D1F9-3EB0-4996-A76D-7B2EFAA02B1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52152999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54D28-0065-4E3B-8554-9680FCAB8705}" type="datetimeFigureOut">
              <a:rPr lang="es-CL" smtClean="0"/>
              <a:t>27-06-2025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3D1F9-3EB0-4996-A76D-7B2EFAA02B1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49446975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54D28-0065-4E3B-8554-9680FCAB8705}" type="datetimeFigureOut">
              <a:rPr lang="es-CL" smtClean="0"/>
              <a:t>27-06-2025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3D1F9-3EB0-4996-A76D-7B2EFAA02B1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45582335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7A3B7-5F42-4422-B7DB-017E9499209B}" type="datetimeFigureOut">
              <a:rPr lang="es-CL" smtClean="0"/>
              <a:t>27-06-2025</a:t>
            </a:fld>
            <a:endParaRPr lang="es-C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6647B-1274-4261-A65C-A75CA0CE4570}" type="slidenum">
              <a:rPr lang="es-CL" smtClean="0"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888582815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7A3B7-5F42-4422-B7DB-017E9499209B}" type="datetimeFigureOut">
              <a:rPr lang="es-CL" smtClean="0"/>
              <a:t>27-06-2025</a:t>
            </a:fld>
            <a:endParaRPr lang="es-C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6647B-1274-4261-A65C-A75CA0CE4570}" type="slidenum">
              <a:rPr lang="es-CL" smtClean="0"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021538548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7A3B7-5F42-4422-B7DB-017E9499209B}" type="datetimeFigureOut">
              <a:rPr lang="es-CL" smtClean="0"/>
              <a:t>27-06-2025</a:t>
            </a:fld>
            <a:endParaRPr lang="es-C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6647B-1274-4261-A65C-A75CA0CE4570}" type="slidenum">
              <a:rPr lang="es-CL" smtClean="0"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461593877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7A3B7-5F42-4422-B7DB-017E9499209B}" type="datetimeFigureOut">
              <a:rPr lang="es-CL" smtClean="0"/>
              <a:t>27-06-2025</a:t>
            </a:fld>
            <a:endParaRPr lang="es-C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6647B-1274-4261-A65C-A75CA0CE4570}" type="slidenum">
              <a:rPr lang="es-CL" smtClean="0"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37304675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7A3B7-5F42-4422-B7DB-017E9499209B}" type="datetimeFigureOut">
              <a:rPr lang="es-CL" smtClean="0"/>
              <a:t>27-06-2025</a:t>
            </a:fld>
            <a:endParaRPr lang="es-CL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6647B-1274-4261-A65C-A75CA0CE4570}" type="slidenum">
              <a:rPr lang="es-CL" smtClean="0"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334373147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7A3B7-5F42-4422-B7DB-017E9499209B}" type="datetimeFigureOut">
              <a:rPr lang="es-CL" smtClean="0"/>
              <a:t>27-06-2025</a:t>
            </a:fld>
            <a:endParaRPr lang="es-C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6647B-1274-4261-A65C-A75CA0CE4570}" type="slidenum">
              <a:rPr lang="es-CL" smtClean="0"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591410529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7A3B7-5F42-4422-B7DB-017E9499209B}" type="datetimeFigureOut">
              <a:rPr lang="es-CL" smtClean="0"/>
              <a:t>27-06-2025</a:t>
            </a:fld>
            <a:endParaRPr lang="es-C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6647B-1274-4261-A65C-A75CA0CE4570}" type="slidenum">
              <a:rPr lang="es-CL" smtClean="0"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979538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7A3B7-5F42-4422-B7DB-017E9499209B}" type="datetimeFigureOut">
              <a:rPr lang="es-CL" smtClean="0"/>
              <a:t>27-06-2025</a:t>
            </a:fld>
            <a:endParaRPr lang="es-C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6647B-1274-4261-A65C-A75CA0CE4570}" type="slidenum">
              <a:rPr lang="es-CL" smtClean="0"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4219769801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7A3B7-5F42-4422-B7DB-017E9499209B}" type="datetimeFigureOut">
              <a:rPr lang="es-CL" smtClean="0"/>
              <a:t>27-06-2025</a:t>
            </a:fld>
            <a:endParaRPr lang="es-C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6647B-1274-4261-A65C-A75CA0CE4570}" type="slidenum">
              <a:rPr lang="es-CL" smtClean="0"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928702911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7A3B7-5F42-4422-B7DB-017E9499209B}" type="datetimeFigureOut">
              <a:rPr lang="es-CL" smtClean="0"/>
              <a:t>27-06-2025</a:t>
            </a:fld>
            <a:endParaRPr lang="es-C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6647B-1274-4261-A65C-A75CA0CE4570}" type="slidenum">
              <a:rPr lang="es-CL" smtClean="0"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658961443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7A3B7-5F42-4422-B7DB-017E9499209B}" type="datetimeFigureOut">
              <a:rPr lang="es-CL" smtClean="0"/>
              <a:t>27-06-2025</a:t>
            </a:fld>
            <a:endParaRPr lang="es-C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6647B-1274-4261-A65C-A75CA0CE4570}" type="slidenum">
              <a:rPr lang="es-CL" smtClean="0"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018645851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7A3B7-5F42-4422-B7DB-017E9499209B}" type="datetimeFigureOut">
              <a:rPr lang="es-CL" smtClean="0"/>
              <a:t>27-06-2025</a:t>
            </a:fld>
            <a:endParaRPr lang="es-C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6647B-1274-4261-A65C-A75CA0CE4570}" type="slidenum">
              <a:rPr lang="es-CL" smtClean="0"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107914301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7A3B7-5F42-4422-B7DB-017E9499209B}" type="datetimeFigureOut">
              <a:rPr lang="es-CL" smtClean="0"/>
              <a:t>27-06-2025</a:t>
            </a:fld>
            <a:endParaRPr lang="es-C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6647B-1274-4261-A65C-A75CA0CE4570}" type="slidenum">
              <a:rPr lang="es-CL" smtClean="0"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869587728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7A3B7-5F42-4422-B7DB-017E9499209B}" type="datetimeFigureOut">
              <a:rPr lang="es-CL" smtClean="0"/>
              <a:t>27-06-2025</a:t>
            </a:fld>
            <a:endParaRPr lang="es-C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6647B-1274-4261-A65C-A75CA0CE4570}" type="slidenum">
              <a:rPr lang="es-CL" smtClean="0"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46658120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7A3B7-5F42-4422-B7DB-017E9499209B}" type="datetimeFigureOut">
              <a:rPr lang="es-CL" smtClean="0"/>
              <a:t>27-06-2025</a:t>
            </a:fld>
            <a:endParaRPr lang="es-C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6647B-1274-4261-A65C-A75CA0CE4570}" type="slidenum">
              <a:rPr lang="es-CL" smtClean="0"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998273273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7A3B7-5F42-4422-B7DB-017E9499209B}" type="datetimeFigureOut">
              <a:rPr lang="es-CL" smtClean="0"/>
              <a:t>27-06-2025</a:t>
            </a:fld>
            <a:endParaRPr lang="es-C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6647B-1274-4261-A65C-A75CA0CE4570}" type="slidenum">
              <a:rPr lang="es-CL" smtClean="0"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745252484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7A3B7-5F42-4422-B7DB-017E9499209B}" type="datetimeFigureOut">
              <a:rPr lang="es-CL" smtClean="0"/>
              <a:t>27-06-2025</a:t>
            </a:fld>
            <a:endParaRPr lang="es-CL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6647B-1274-4261-A65C-A75CA0CE4570}" type="slidenum">
              <a:rPr lang="es-CL" smtClean="0"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318047563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7A3B7-5F42-4422-B7DB-017E9499209B}" type="datetimeFigureOut">
              <a:rPr lang="es-CL" smtClean="0"/>
              <a:t>27-06-2025</a:t>
            </a:fld>
            <a:endParaRPr lang="es-C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6647B-1274-4261-A65C-A75CA0CE4570}" type="slidenum">
              <a:rPr lang="es-CL" smtClean="0"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221738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017A3B7-5F42-4422-B7DB-017E9499209B}" type="datetimeFigureOut">
              <a:rPr lang="es-CL" smtClean="0"/>
              <a:t>27-06-2025</a:t>
            </a:fld>
            <a:endParaRPr lang="es-C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C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466647B-1274-4261-A65C-A75CA0CE4570}" type="slidenum">
              <a:rPr lang="es-CL" smtClean="0"/>
              <a:t>‹Nº›</a:t>
            </a:fld>
            <a:endParaRPr lang="es-CL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43128979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7A3B7-5F42-4422-B7DB-017E9499209B}" type="datetimeFigureOut">
              <a:rPr lang="es-CL" smtClean="0"/>
              <a:t>27-06-2025</a:t>
            </a:fld>
            <a:endParaRPr lang="es-C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6647B-1274-4261-A65C-A75CA0CE4570}" type="slidenum">
              <a:rPr lang="es-CL" smtClean="0"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4080589702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7A3B7-5F42-4422-B7DB-017E9499209B}" type="datetimeFigureOut">
              <a:rPr lang="es-CL" smtClean="0"/>
              <a:t>27-06-2025</a:t>
            </a:fld>
            <a:endParaRPr lang="es-C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6647B-1274-4261-A65C-A75CA0CE4570}" type="slidenum">
              <a:rPr lang="es-CL" smtClean="0"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355952080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7A3B7-5F42-4422-B7DB-017E9499209B}" type="datetimeFigureOut">
              <a:rPr lang="es-CL" smtClean="0"/>
              <a:t>27-06-2025</a:t>
            </a:fld>
            <a:endParaRPr lang="es-C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6647B-1274-4261-A65C-A75CA0CE4570}" type="slidenum">
              <a:rPr lang="es-CL" smtClean="0"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661456015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7A3B7-5F42-4422-B7DB-017E9499209B}" type="datetimeFigureOut">
              <a:rPr lang="es-CL" smtClean="0"/>
              <a:t>27-06-2025</a:t>
            </a:fld>
            <a:endParaRPr lang="es-C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6647B-1274-4261-A65C-A75CA0CE4570}" type="slidenum">
              <a:rPr lang="es-CL" smtClean="0"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169028842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7A3B7-5F42-4422-B7DB-017E9499209B}" type="datetimeFigureOut">
              <a:rPr lang="es-CL" smtClean="0"/>
              <a:t>27-06-2025</a:t>
            </a:fld>
            <a:endParaRPr lang="es-C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6647B-1274-4261-A65C-A75CA0CE4570}" type="slidenum">
              <a:rPr lang="es-CL" smtClean="0"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126120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017A3B7-5F42-4422-B7DB-017E9499209B}" type="datetimeFigureOut">
              <a:rPr lang="es-CL" smtClean="0"/>
              <a:t>27-06-2025</a:t>
            </a:fld>
            <a:endParaRPr lang="es-C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C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466647B-1274-4261-A65C-A75CA0CE4570}" type="slidenum">
              <a:rPr lang="es-CL" smtClean="0"/>
              <a:t>‹Nº›</a:t>
            </a:fld>
            <a:endParaRPr lang="es-CL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89164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image" Target="../media/image5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slideLayout" Target="../slideLayouts/slideLayout41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40.xml"/><Relationship Id="rId17" Type="http://schemas.openxmlformats.org/officeDocument/2006/relationships/slideLayout" Target="../slideLayouts/slideLayout45.xml"/><Relationship Id="rId2" Type="http://schemas.openxmlformats.org/officeDocument/2006/relationships/slideLayout" Target="../slideLayouts/slideLayout30.xml"/><Relationship Id="rId16" Type="http://schemas.openxmlformats.org/officeDocument/2006/relationships/slideLayout" Target="../slideLayouts/slideLayout44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4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13" Type="http://schemas.openxmlformats.org/officeDocument/2006/relationships/slideLayout" Target="../slideLayouts/slideLayout58.xml"/><Relationship Id="rId18" Type="http://schemas.openxmlformats.org/officeDocument/2006/relationships/theme" Target="../theme/theme4.xml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12" Type="http://schemas.openxmlformats.org/officeDocument/2006/relationships/slideLayout" Target="../slideLayouts/slideLayout57.xml"/><Relationship Id="rId17" Type="http://schemas.openxmlformats.org/officeDocument/2006/relationships/slideLayout" Target="../slideLayouts/slideLayout62.xml"/><Relationship Id="rId2" Type="http://schemas.openxmlformats.org/officeDocument/2006/relationships/slideLayout" Target="../slideLayouts/slideLayout47.xml"/><Relationship Id="rId16" Type="http://schemas.openxmlformats.org/officeDocument/2006/relationships/slideLayout" Target="../slideLayouts/slideLayout61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0.xml"/><Relationship Id="rId1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55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Relationship Id="rId14" Type="http://schemas.openxmlformats.org/officeDocument/2006/relationships/slideLayout" Target="../slideLayouts/slideLayout59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0.xml"/><Relationship Id="rId3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9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64.xml"/><Relationship Id="rId1" Type="http://schemas.openxmlformats.org/officeDocument/2006/relationships/slideLayout" Target="../slideLayouts/slideLayout63.xml"/><Relationship Id="rId6" Type="http://schemas.openxmlformats.org/officeDocument/2006/relationships/slideLayout" Target="../slideLayouts/slideLayout68.xml"/><Relationship Id="rId11" Type="http://schemas.openxmlformats.org/officeDocument/2006/relationships/slideLayout" Target="../slideLayouts/slideLayout73.xml"/><Relationship Id="rId5" Type="http://schemas.openxmlformats.org/officeDocument/2006/relationships/slideLayout" Target="../slideLayouts/slideLayout67.xml"/><Relationship Id="rId10" Type="http://schemas.openxmlformats.org/officeDocument/2006/relationships/slideLayout" Target="../slideLayouts/slideLayout72.xml"/><Relationship Id="rId4" Type="http://schemas.openxmlformats.org/officeDocument/2006/relationships/slideLayout" Target="../slideLayouts/slideLayout66.xml"/><Relationship Id="rId9" Type="http://schemas.openxmlformats.org/officeDocument/2006/relationships/slideLayout" Target="../slideLayouts/slideLayout71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1.xml"/><Relationship Id="rId3" Type="http://schemas.openxmlformats.org/officeDocument/2006/relationships/slideLayout" Target="../slideLayouts/slideLayout76.xml"/><Relationship Id="rId7" Type="http://schemas.openxmlformats.org/officeDocument/2006/relationships/slideLayout" Target="../slideLayouts/slideLayout80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75.xml"/><Relationship Id="rId1" Type="http://schemas.openxmlformats.org/officeDocument/2006/relationships/slideLayout" Target="../slideLayouts/slideLayout74.xml"/><Relationship Id="rId6" Type="http://schemas.openxmlformats.org/officeDocument/2006/relationships/slideLayout" Target="../slideLayouts/slideLayout79.xml"/><Relationship Id="rId11" Type="http://schemas.openxmlformats.org/officeDocument/2006/relationships/slideLayout" Target="../slideLayouts/slideLayout84.xml"/><Relationship Id="rId5" Type="http://schemas.openxmlformats.org/officeDocument/2006/relationships/slideLayout" Target="../slideLayouts/slideLayout78.xml"/><Relationship Id="rId10" Type="http://schemas.openxmlformats.org/officeDocument/2006/relationships/slideLayout" Target="../slideLayouts/slideLayout83.xml"/><Relationship Id="rId4" Type="http://schemas.openxmlformats.org/officeDocument/2006/relationships/slideLayout" Target="../slideLayouts/slideLayout77.xml"/><Relationship Id="rId9" Type="http://schemas.openxmlformats.org/officeDocument/2006/relationships/slideLayout" Target="../slideLayouts/slideLayout8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6017A3B7-5F42-4422-B7DB-017E9499209B}" type="datetimeFigureOut">
              <a:rPr lang="es-CL" smtClean="0"/>
              <a:t>27-06-2025</a:t>
            </a:fld>
            <a:endParaRPr lang="es-C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s-C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1466647B-1274-4261-A65C-A75CA0CE4570}" type="slidenum">
              <a:rPr lang="es-CL" smtClean="0"/>
              <a:t>‹Nº›</a:t>
            </a:fld>
            <a:endParaRPr lang="es-CL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87459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017A3B7-5F42-4422-B7DB-017E9499209B}" type="datetimeFigureOut">
              <a:rPr lang="es-CL" smtClean="0"/>
              <a:t>27-06-2025</a:t>
            </a:fld>
            <a:endParaRPr lang="es-C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s-C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66647B-1274-4261-A65C-A75CA0CE4570}" type="slidenum">
              <a:rPr lang="es-CL" smtClean="0"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41747925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CE754D28-0065-4E3B-8554-9680FCAB8705}" type="datetimeFigureOut">
              <a:rPr lang="es-CL" smtClean="0"/>
              <a:t>27-06-2025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A0E3D1F9-3EB0-4996-A76D-7B2EFAA02B1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190769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  <p:sldLayoutId id="2147483769" r:id="rId13"/>
    <p:sldLayoutId id="2147483770" r:id="rId14"/>
    <p:sldLayoutId id="2147483771" r:id="rId15"/>
    <p:sldLayoutId id="2147483772" r:id="rId16"/>
    <p:sldLayoutId id="214748377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CE754D28-0065-4E3B-8554-9680FCAB8705}" type="datetimeFigureOut">
              <a:rPr lang="es-CL" smtClean="0"/>
              <a:t>27-06-2025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A0E3D1F9-3EB0-4996-A76D-7B2EFAA02B1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755641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  <p:sldLayoutId id="2147483786" r:id="rId12"/>
    <p:sldLayoutId id="2147483787" r:id="rId13"/>
    <p:sldLayoutId id="2147483788" r:id="rId14"/>
    <p:sldLayoutId id="2147483789" r:id="rId15"/>
    <p:sldLayoutId id="2147483790" r:id="rId16"/>
    <p:sldLayoutId id="214748379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017A3B7-5F42-4422-B7DB-017E9499209B}" type="datetimeFigureOut">
              <a:rPr lang="es-CL" smtClean="0"/>
              <a:t>27-06-2025</a:t>
            </a:fld>
            <a:endParaRPr lang="es-C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466647B-1274-4261-A65C-A75CA0CE4570}" type="slidenum">
              <a:rPr lang="es-CL" smtClean="0"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761219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017A3B7-5F42-4422-B7DB-017E9499209B}" type="datetimeFigureOut">
              <a:rPr lang="es-CL" smtClean="0"/>
              <a:t>27-06-2025</a:t>
            </a:fld>
            <a:endParaRPr lang="es-C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466647B-1274-4261-A65C-A75CA0CE4570}" type="slidenum">
              <a:rPr lang="es-CL" smtClean="0"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959527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5.xml"/><Relationship Id="rId6" Type="http://schemas.microsoft.com/office/2007/relationships/diagramDrawing" Target="../diagrams/drawing1.xml"/><Relationship Id="rId11" Type="http://schemas.openxmlformats.org/officeDocument/2006/relationships/image" Target="../media/image17.svg"/><Relationship Id="rId5" Type="http://schemas.openxmlformats.org/officeDocument/2006/relationships/diagramColors" Target="../diagrams/colors1.xml"/><Relationship Id="rId10" Type="http://schemas.openxmlformats.org/officeDocument/2006/relationships/image" Target="../media/image16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15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9.svg"/><Relationship Id="rId7" Type="http://schemas.openxmlformats.org/officeDocument/2006/relationships/image" Target="../media/image1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svg"/><Relationship Id="rId4" Type="http://schemas.openxmlformats.org/officeDocument/2006/relationships/image" Target="../media/image20.png"/><Relationship Id="rId9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4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3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slideLayout" Target="../slideLayouts/slideLayout29.xml"/><Relationship Id="rId1" Type="http://schemas.openxmlformats.org/officeDocument/2006/relationships/tags" Target="../tags/tag1.xml"/><Relationship Id="rId5" Type="http://schemas.openxmlformats.org/officeDocument/2006/relationships/image" Target="../media/image13.png"/><Relationship Id="rId4" Type="http://schemas.openxmlformats.org/officeDocument/2006/relationships/image" Target="../media/image4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7.xml"/><Relationship Id="rId1" Type="http://schemas.openxmlformats.org/officeDocument/2006/relationships/tags" Target="../tags/ta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A5608F-A667-B43B-EF39-502BCC71EA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3809" y="2960716"/>
            <a:ext cx="4549571" cy="1385142"/>
          </a:xfrm>
        </p:spPr>
        <p:txBody>
          <a:bodyPr anchor="t">
            <a:normAutofit/>
          </a:bodyPr>
          <a:lstStyle/>
          <a:p>
            <a:pPr algn="l"/>
            <a:r>
              <a:rPr lang="es-MX" sz="5400" dirty="0" err="1">
                <a:solidFill>
                  <a:schemeClr val="bg1"/>
                </a:solidFill>
              </a:rPr>
              <a:t>Competitory</a:t>
            </a:r>
            <a:endParaRPr lang="es-CL" sz="5400" dirty="0">
              <a:solidFill>
                <a:schemeClr val="bg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1EB4260-83AB-860A-F503-5E847B5C9E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1629" y="1840930"/>
            <a:ext cx="4036333" cy="755428"/>
          </a:xfrm>
        </p:spPr>
        <p:txBody>
          <a:bodyPr anchor="b">
            <a:normAutofit/>
          </a:bodyPr>
          <a:lstStyle/>
          <a:p>
            <a:pPr algn="l"/>
            <a:r>
              <a:rPr lang="es-MX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Integrantes: Diego Martínez</a:t>
            </a:r>
          </a:p>
          <a:p>
            <a:pPr algn="l"/>
            <a:r>
              <a:rPr lang="es-MX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Profesor: Miguel Puebla</a:t>
            </a:r>
            <a:endParaRPr lang="es-CL" sz="2000" dirty="0">
              <a:solidFill>
                <a:schemeClr val="bg1"/>
              </a:solidFill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46EA1BEC-4B71-617E-CB04-B6726C352A70}"/>
              </a:ext>
            </a:extLst>
          </p:cNvPr>
          <p:cNvSpPr/>
          <p:nvPr/>
        </p:nvSpPr>
        <p:spPr>
          <a:xfrm>
            <a:off x="5663380" y="1521542"/>
            <a:ext cx="5181600" cy="403122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6F7D03B7-B4A6-C849-DAF6-E6CA3DD97C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9579" y="2000407"/>
            <a:ext cx="3397734" cy="2857186"/>
          </a:xfrm>
          <a:prstGeom prst="rect">
            <a:avLst/>
          </a:prstGeom>
        </p:spPr>
      </p:pic>
      <p:pic>
        <p:nvPicPr>
          <p:cNvPr id="10" name="Imagen 9" descr="Logotipo&#10;&#10;Descripción generada automáticamente">
            <a:extLst>
              <a:ext uri="{FF2B5EF4-FFF2-40B4-BE49-F238E27FC236}">
                <a16:creationId xmlns:a16="http://schemas.microsoft.com/office/drawing/2014/main" id="{3A2A104C-1DB1-4EB9-419C-BB14074C995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871" y="124320"/>
            <a:ext cx="2366104" cy="530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21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5D2FA602-3A76-91C9-A7A4-9532131E45D2}"/>
              </a:ext>
            </a:extLst>
          </p:cNvPr>
          <p:cNvSpPr/>
          <p:nvPr/>
        </p:nvSpPr>
        <p:spPr>
          <a:xfrm>
            <a:off x="486596" y="1502485"/>
            <a:ext cx="10972800" cy="203862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CD0EFDE-E0DF-69A9-9136-096C42C09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8200" y="497633"/>
            <a:ext cx="9365165" cy="812213"/>
          </a:xfrm>
        </p:spPr>
        <p:txBody>
          <a:bodyPr>
            <a:normAutofit/>
          </a:bodyPr>
          <a:lstStyle/>
          <a:p>
            <a:r>
              <a:rPr lang="es-CL" sz="3600" noProof="0" dirty="0">
                <a:solidFill>
                  <a:schemeClr val="tx1"/>
                </a:solidFill>
                <a:latin typeface="Abadi" panose="020F050202020403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Contexto del proyecto</a:t>
            </a: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FD101D79-6FBA-C2BE-53C9-20BC431F28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0091967"/>
              </p:ext>
            </p:extLst>
          </p:nvPr>
        </p:nvGraphicFramePr>
        <p:xfrm>
          <a:off x="732604" y="3213332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uadroTexto 2">
            <a:extLst>
              <a:ext uri="{FF2B5EF4-FFF2-40B4-BE49-F238E27FC236}">
                <a16:creationId xmlns:a16="http://schemas.microsoft.com/office/drawing/2014/main" id="{ED00CE42-26F2-43EE-9925-28305AA2C2D9}"/>
              </a:ext>
            </a:extLst>
          </p:cNvPr>
          <p:cNvSpPr txBox="1"/>
          <p:nvPr/>
        </p:nvSpPr>
        <p:spPr>
          <a:xfrm>
            <a:off x="3509892" y="1671694"/>
            <a:ext cx="7462908" cy="1700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3600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L" noProof="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Debido a circunstancias de vida, a veces las personas son forzadas a irse a buscar nuevas oportunidades en otro lados, esto genera distancia con sus conocidos. La idea de </a:t>
            </a:r>
            <a:r>
              <a:rPr lang="es-CL" noProof="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Competitory</a:t>
            </a:r>
            <a:r>
              <a:rPr lang="es-CL" noProof="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es poder conectar a las personas a </a:t>
            </a:r>
            <a:r>
              <a:rPr lang="es-CL" noProof="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traves</a:t>
            </a:r>
            <a:r>
              <a:rPr lang="es-CL" noProof="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 una aplicación de juegos.</a:t>
            </a:r>
            <a:endParaRPr kumimoji="0" lang="es-CL" b="0" i="0" u="none" strike="noStrike" kern="1200" cap="none" spc="-1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Flecha: hacia abajo 15">
            <a:extLst>
              <a:ext uri="{FF2B5EF4-FFF2-40B4-BE49-F238E27FC236}">
                <a16:creationId xmlns:a16="http://schemas.microsoft.com/office/drawing/2014/main" id="{447BA47B-2228-102C-6802-B6091FA04779}"/>
              </a:ext>
            </a:extLst>
          </p:cNvPr>
          <p:cNvSpPr/>
          <p:nvPr/>
        </p:nvSpPr>
        <p:spPr>
          <a:xfrm>
            <a:off x="2048044" y="3330051"/>
            <a:ext cx="484632" cy="619983"/>
          </a:xfrm>
          <a:prstGeom prst="downArrow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17" name="Flecha: hacia abajo 16">
            <a:extLst>
              <a:ext uri="{FF2B5EF4-FFF2-40B4-BE49-F238E27FC236}">
                <a16:creationId xmlns:a16="http://schemas.microsoft.com/office/drawing/2014/main" id="{361B9F3E-C627-736C-68FD-253F65E4DDA6}"/>
              </a:ext>
            </a:extLst>
          </p:cNvPr>
          <p:cNvSpPr/>
          <p:nvPr/>
        </p:nvSpPr>
        <p:spPr>
          <a:xfrm>
            <a:off x="5532768" y="3330051"/>
            <a:ext cx="484632" cy="619983"/>
          </a:xfrm>
          <a:prstGeom prst="downArrow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18" name="Flecha: hacia abajo 17">
            <a:extLst>
              <a:ext uri="{FF2B5EF4-FFF2-40B4-BE49-F238E27FC236}">
                <a16:creationId xmlns:a16="http://schemas.microsoft.com/office/drawing/2014/main" id="{E961CFCF-A697-FF1C-A763-4B1FDC7A6707}"/>
              </a:ext>
            </a:extLst>
          </p:cNvPr>
          <p:cNvSpPr/>
          <p:nvPr/>
        </p:nvSpPr>
        <p:spPr>
          <a:xfrm>
            <a:off x="8999572" y="3330051"/>
            <a:ext cx="484632" cy="619983"/>
          </a:xfrm>
          <a:prstGeom prst="downArrow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3C5A7BE7-B699-B73D-C291-226F3CCDAE6C}"/>
              </a:ext>
            </a:extLst>
          </p:cNvPr>
          <p:cNvSpPr txBox="1"/>
          <p:nvPr/>
        </p:nvSpPr>
        <p:spPr>
          <a:xfrm>
            <a:off x="1369813" y="1675036"/>
            <a:ext cx="1513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noProof="0" dirty="0" err="1">
                <a:solidFill>
                  <a:schemeClr val="bg1"/>
                </a:solidFill>
              </a:rPr>
              <a:t>Competitory</a:t>
            </a:r>
            <a:endParaRPr lang="es-CL" noProof="0" dirty="0">
              <a:solidFill>
                <a:schemeClr val="bg1"/>
              </a:solidFill>
            </a:endParaRPr>
          </a:p>
        </p:txBody>
      </p:sp>
      <p:pic>
        <p:nvPicPr>
          <p:cNvPr id="11" name="Imagen 10" descr="Logotipo&#10;&#10;Descripción generada automáticamente">
            <a:extLst>
              <a:ext uri="{FF2B5EF4-FFF2-40B4-BE49-F238E27FC236}">
                <a16:creationId xmlns:a16="http://schemas.microsoft.com/office/drawing/2014/main" id="{8E919A07-4FDD-3A2C-8D5C-B850333E80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66" y="120196"/>
            <a:ext cx="1252912" cy="281118"/>
          </a:xfrm>
          <a:prstGeom prst="rect">
            <a:avLst/>
          </a:prstGeom>
        </p:spPr>
      </p:pic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82849777-26AE-053D-670B-0913D57DCE53}"/>
              </a:ext>
            </a:extLst>
          </p:cNvPr>
          <p:cNvCxnSpPr/>
          <p:nvPr/>
        </p:nvCxnSpPr>
        <p:spPr>
          <a:xfrm>
            <a:off x="2029924" y="122010"/>
            <a:ext cx="0" cy="281117"/>
          </a:xfrm>
          <a:prstGeom prst="line">
            <a:avLst/>
          </a:prstGeom>
          <a:ln w="19050" cap="rnd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F7D07141-2BDA-DC0B-5178-493AA5E215DC}"/>
              </a:ext>
            </a:extLst>
          </p:cNvPr>
          <p:cNvCxnSpPr/>
          <p:nvPr/>
        </p:nvCxnSpPr>
        <p:spPr>
          <a:xfrm>
            <a:off x="4770827" y="120196"/>
            <a:ext cx="0" cy="281117"/>
          </a:xfrm>
          <a:prstGeom prst="line">
            <a:avLst/>
          </a:prstGeom>
          <a:ln w="19050" cap="rnd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uadroTexto 19">
            <a:extLst>
              <a:ext uri="{FF2B5EF4-FFF2-40B4-BE49-F238E27FC236}">
                <a16:creationId xmlns:a16="http://schemas.microsoft.com/office/drawing/2014/main" id="{93FD2375-A7E7-1AA6-2D62-005FAD1607AC}"/>
              </a:ext>
            </a:extLst>
          </p:cNvPr>
          <p:cNvSpPr txBox="1"/>
          <p:nvPr/>
        </p:nvSpPr>
        <p:spPr>
          <a:xfrm>
            <a:off x="4770827" y="117878"/>
            <a:ext cx="1988974" cy="312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s-CL" sz="1400" noProof="0" dirty="0">
                <a:solidFill>
                  <a:srgbClr val="282F39"/>
                </a:solidFill>
                <a:latin typeface="Calibri" panose="020F0502020204030204"/>
                <a:ea typeface="Open Sans" panose="020B0606030504020204" pitchFamily="34" charset="0"/>
                <a:cs typeface="Open Sans" panose="020B0606030504020204" pitchFamily="34" charset="0"/>
              </a:rPr>
              <a:t>Diego Martínez </a:t>
            </a:r>
            <a:endParaRPr kumimoji="0" lang="es-CL" sz="1400" b="0" i="0" u="none" strike="noStrike" kern="1200" cap="none" spc="0" normalizeH="0" baseline="0" noProof="0" dirty="0">
              <a:ln>
                <a:noFill/>
              </a:ln>
              <a:solidFill>
                <a:srgbClr val="282F39"/>
              </a:solidFill>
              <a:effectLst/>
              <a:uLnTx/>
              <a:uFillTx/>
              <a:latin typeface="Calibri" panose="020F0502020204030204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369E70E4-A2A9-BEDA-1DB1-D9C6E51D1575}"/>
              </a:ext>
            </a:extLst>
          </p:cNvPr>
          <p:cNvSpPr txBox="1"/>
          <p:nvPr/>
        </p:nvSpPr>
        <p:spPr>
          <a:xfrm>
            <a:off x="2048044" y="117877"/>
            <a:ext cx="2923697" cy="312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  <a:defRPr/>
            </a:pPr>
            <a:r>
              <a:rPr lang="es-CL" sz="1400" noProof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Programación Aplicaciones Móviles </a:t>
            </a:r>
            <a:endParaRPr kumimoji="0" lang="es-CL" sz="1400" b="0" i="0" u="none" strike="noStrike" kern="1200" cap="none" spc="0" normalizeH="0" baseline="0" noProof="0" dirty="0">
              <a:ln>
                <a:noFill/>
              </a:ln>
              <a:solidFill>
                <a:srgbClr val="282F39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2" name="Gráfico 11" descr="Hombre contorno">
            <a:extLst>
              <a:ext uri="{FF2B5EF4-FFF2-40B4-BE49-F238E27FC236}">
                <a16:creationId xmlns:a16="http://schemas.microsoft.com/office/drawing/2014/main" id="{BC030813-5E4C-CBEC-267F-661F7F9DF54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732604" y="2140688"/>
            <a:ext cx="914400" cy="914400"/>
          </a:xfrm>
          <a:prstGeom prst="rect">
            <a:avLst/>
          </a:prstGeom>
        </p:spPr>
      </p:pic>
      <p:pic>
        <p:nvPicPr>
          <p:cNvPr id="7" name="Gráfico 6" descr="Hombre contorno">
            <a:extLst>
              <a:ext uri="{FF2B5EF4-FFF2-40B4-BE49-F238E27FC236}">
                <a16:creationId xmlns:a16="http://schemas.microsoft.com/office/drawing/2014/main" id="{BC46157C-2EDA-3B1A-9BE9-01A915E7C99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2503840" y="2079058"/>
            <a:ext cx="914400" cy="914400"/>
          </a:xfrm>
          <a:prstGeom prst="rect">
            <a:avLst/>
          </a:prstGeom>
        </p:spPr>
      </p:pic>
      <p:pic>
        <p:nvPicPr>
          <p:cNvPr id="9" name="Gráfico 8" descr="Chateo contorno">
            <a:extLst>
              <a:ext uri="{FF2B5EF4-FFF2-40B4-BE49-F238E27FC236}">
                <a16:creationId xmlns:a16="http://schemas.microsoft.com/office/drawing/2014/main" id="{D97EA33C-942B-7C77-AB9B-178068247E1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>
          <a:xfrm>
            <a:off x="1589440" y="210319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940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FFDEDFAA-8DD5-039B-CEEA-3FFD32699365}"/>
              </a:ext>
            </a:extLst>
          </p:cNvPr>
          <p:cNvSpPr/>
          <p:nvPr/>
        </p:nvSpPr>
        <p:spPr>
          <a:xfrm>
            <a:off x="814535" y="4049625"/>
            <a:ext cx="11194581" cy="2214654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F0168A2B-0B5C-7087-02E5-687C9CA64D0D}"/>
              </a:ext>
            </a:extLst>
          </p:cNvPr>
          <p:cNvSpPr/>
          <p:nvPr/>
        </p:nvSpPr>
        <p:spPr>
          <a:xfrm>
            <a:off x="814536" y="1716156"/>
            <a:ext cx="11194581" cy="210525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D286794-8DE2-803A-F2F6-11C3C167A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9072" y="739266"/>
            <a:ext cx="9601200" cy="7666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s-CL" sz="3600" kern="1200" noProof="0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Lógica nueva de la </a:t>
            </a:r>
            <a:r>
              <a:rPr lang="es-CL" sz="3600" noProof="0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aplicación</a:t>
            </a:r>
            <a:r>
              <a:rPr lang="es-CL" sz="3600" kern="1200" noProof="0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E0D2977-AF91-1816-D983-2832AB734D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5977" y="1908871"/>
            <a:ext cx="11194581" cy="34544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4183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CL" sz="1442" b="1" noProof="0" dirty="0">
                <a:solidFill>
                  <a:prstClr val="white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Lógica </a:t>
            </a:r>
            <a:endParaRPr kumimoji="0" lang="es-CL" sz="1442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F53686EF-9231-8079-698C-FD1D7546B0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9976" y="2148856"/>
            <a:ext cx="8624102" cy="156832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285750" marR="0" lvl="0" indent="-285750" algn="l" defTabSz="3600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s-CL" sz="1600" spc="-150" noProof="0" dirty="0">
                <a:solidFill>
                  <a:schemeClr val="bg1"/>
                </a:solidFill>
                <a:latin typeface="Calibri" panose="020F0502020204030204"/>
                <a:ea typeface="Open Sans" panose="020B0606030504020204" pitchFamily="34" charset="0"/>
                <a:cs typeface="Open Sans" panose="020B0606030504020204" pitchFamily="34" charset="0"/>
              </a:rPr>
              <a:t>Base de datos en SQLite</a:t>
            </a:r>
          </a:p>
          <a:p>
            <a:pPr marL="285750" lvl="0" indent="-285750" defTabSz="360000">
              <a:lnSpc>
                <a:spcPct val="150000"/>
              </a:lnSpc>
              <a:buFontTx/>
              <a:buChar char="-"/>
              <a:defRPr/>
            </a:pPr>
            <a:r>
              <a:rPr lang="es-CL" sz="1600" spc="-150" noProof="0" dirty="0">
                <a:solidFill>
                  <a:schemeClr val="bg1"/>
                </a:solidFill>
                <a:latin typeface="Calibri" panose="020F0502020204030204"/>
                <a:ea typeface="Open Sans" panose="020B0606030504020204" pitchFamily="34" charset="0"/>
                <a:cs typeface="Open Sans" panose="020B0606030504020204" pitchFamily="34" charset="0"/>
              </a:rPr>
              <a:t>Carga de API</a:t>
            </a:r>
          </a:p>
          <a:p>
            <a:pPr marL="285750" marR="0" lvl="0" indent="-285750" algn="l" defTabSz="3600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s-CL" sz="1600" spc="-150" noProof="0" dirty="0">
                <a:solidFill>
                  <a:schemeClr val="bg1"/>
                </a:solidFill>
                <a:latin typeface="Calibri" panose="020F0502020204030204"/>
                <a:ea typeface="Open Sans" panose="020B0606030504020204" pitchFamily="34" charset="0"/>
                <a:cs typeface="Open Sans" panose="020B0606030504020204" pitchFamily="34" charset="0"/>
              </a:rPr>
              <a:t>Mejorar interactividad en la pagina</a:t>
            </a:r>
          </a:p>
          <a:p>
            <a:pPr marL="285750" marR="0" lvl="0" indent="-285750" algn="l" defTabSz="3600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s-CL" sz="1600" spc="-150" noProof="0" dirty="0">
                <a:solidFill>
                  <a:schemeClr val="bg1"/>
                </a:solidFill>
                <a:latin typeface="Calibri" panose="020F0502020204030204"/>
                <a:ea typeface="Open Sans" panose="020B0606030504020204" pitchFamily="34" charset="0"/>
                <a:cs typeface="Open Sans" panose="020B0606030504020204" pitchFamily="34" charset="0"/>
              </a:rPr>
              <a:t>Dar un diseño mas profesional a la pagina </a:t>
            </a:r>
          </a:p>
          <a:p>
            <a:pPr marL="285750" marR="0" lvl="0" indent="-285750" algn="l" defTabSz="3600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s-CL" sz="1600" spc="-150" noProof="0" dirty="0">
              <a:solidFill>
                <a:schemeClr val="bg1"/>
              </a:solidFill>
              <a:latin typeface="Calibri" panose="020F0502020204030204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4183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442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109D7F40-944E-FC6F-F43A-FA2A536A2B9D}"/>
              </a:ext>
            </a:extLst>
          </p:cNvPr>
          <p:cNvSpPr/>
          <p:nvPr/>
        </p:nvSpPr>
        <p:spPr>
          <a:xfrm>
            <a:off x="10587087" y="3516440"/>
            <a:ext cx="1467749" cy="1467749"/>
          </a:xfrm>
          <a:prstGeom prst="ellipse">
            <a:avLst/>
          </a:prstGeom>
          <a:solidFill>
            <a:srgbClr val="E9E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D6F6E457-F229-251E-59FA-E4E9CCE5CD74}"/>
              </a:ext>
            </a:extLst>
          </p:cNvPr>
          <p:cNvSpPr/>
          <p:nvPr/>
        </p:nvSpPr>
        <p:spPr>
          <a:xfrm>
            <a:off x="10587087" y="996853"/>
            <a:ext cx="1467749" cy="1467749"/>
          </a:xfrm>
          <a:prstGeom prst="ellipse">
            <a:avLst/>
          </a:prstGeom>
          <a:solidFill>
            <a:srgbClr val="E9E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pic>
        <p:nvPicPr>
          <p:cNvPr id="15" name="Gráfico 14" descr="Inteligencia artificial con relleno sólido">
            <a:extLst>
              <a:ext uri="{FF2B5EF4-FFF2-40B4-BE49-F238E27FC236}">
                <a16:creationId xmlns:a16="http://schemas.microsoft.com/office/drawing/2014/main" id="{8067D279-3274-119F-CC92-77E626CDE4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840718" y="1310048"/>
            <a:ext cx="914400" cy="914400"/>
          </a:xfrm>
          <a:prstGeom prst="rect">
            <a:avLst/>
          </a:prstGeom>
        </p:spPr>
      </p:pic>
      <p:pic>
        <p:nvPicPr>
          <p:cNvPr id="16" name="Gráfico 15" descr="Gráfico de barras con relleno sólido">
            <a:extLst>
              <a:ext uri="{FF2B5EF4-FFF2-40B4-BE49-F238E27FC236}">
                <a16:creationId xmlns:a16="http://schemas.microsoft.com/office/drawing/2014/main" id="{524A8BFC-F972-E630-6909-1632AC2745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0874544" y="3787876"/>
            <a:ext cx="914400" cy="914400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DD9C441A-C56D-CD77-D8D2-3B9B2409B9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5058" y="4207404"/>
            <a:ext cx="11194581" cy="34544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4183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CL" sz="1442" b="1" noProof="0" dirty="0">
                <a:solidFill>
                  <a:prstClr val="white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Justificación   </a:t>
            </a:r>
            <a:endParaRPr kumimoji="0" lang="es-CL" sz="1442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AFE476B1-6CCB-8FBD-EAAF-3FD3192B7E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9976" y="4412829"/>
            <a:ext cx="8624102" cy="156832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285750" marR="0" lvl="0" indent="-285750" algn="l" defTabSz="3600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s-CL" sz="1600" noProof="0" dirty="0">
                <a:solidFill>
                  <a:schemeClr val="bg1"/>
                </a:solidFill>
                <a:latin typeface="Calibri" panose="020F0502020204030204"/>
                <a:ea typeface="Open Sans" panose="020B0606030504020204" pitchFamily="34" charset="0"/>
                <a:cs typeface="Open Sans" panose="020B0606030504020204" pitchFamily="34" charset="0"/>
              </a:rPr>
              <a:t>SQLite &gt; Implementación simple de una base de datos dedicada para la aplicación</a:t>
            </a:r>
            <a:endParaRPr kumimoji="0" lang="es-CL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lvl="0" indent="-285750" defTabSz="360000">
              <a:lnSpc>
                <a:spcPct val="150000"/>
              </a:lnSpc>
              <a:buFontTx/>
              <a:buChar char="-"/>
              <a:defRPr/>
            </a:pPr>
            <a:r>
              <a:rPr lang="es-CL" sz="1600" dirty="0">
                <a:solidFill>
                  <a:schemeClr val="bg1"/>
                </a:solidFill>
                <a:latin typeface="Calibri" panose="020F0502020204030204"/>
                <a:ea typeface="Open Sans" panose="020B0606030504020204" pitchFamily="34" charset="0"/>
                <a:cs typeface="Open Sans" panose="020B0606030504020204" pitchFamily="34" charset="0"/>
              </a:rPr>
              <a:t>API &gt; Carga de datos para una visualización mas adecuada del proyecto en su estado actual</a:t>
            </a:r>
          </a:p>
          <a:p>
            <a:pPr marL="285750" lvl="0" indent="-285750" defTabSz="360000">
              <a:lnSpc>
                <a:spcPct val="150000"/>
              </a:lnSpc>
              <a:buFontTx/>
              <a:buChar char="-"/>
              <a:defRPr/>
            </a:pPr>
            <a:r>
              <a:rPr lang="es-CL" sz="1600" dirty="0">
                <a:solidFill>
                  <a:schemeClr val="bg1"/>
                </a:solidFill>
                <a:latin typeface="Calibri" panose="020F0502020204030204"/>
                <a:ea typeface="Open Sans" panose="020B0606030504020204" pitchFamily="34" charset="0"/>
                <a:cs typeface="Open Sans" panose="020B0606030504020204" pitchFamily="34" charset="0"/>
              </a:rPr>
              <a:t>Mejoras de diseño &gt; Mejor visualización y mejor experiencia de usuario en la aplicación </a:t>
            </a:r>
          </a:p>
          <a:p>
            <a:pPr marL="0" marR="0" lvl="0" indent="0" algn="l" defTabSz="94183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442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20" name="Rectángulo: esquinas superiores, una redondeada y la otra cortada 19">
            <a:extLst>
              <a:ext uri="{FF2B5EF4-FFF2-40B4-BE49-F238E27FC236}">
                <a16:creationId xmlns:a16="http://schemas.microsoft.com/office/drawing/2014/main" id="{D04704DA-99AF-3112-39AC-8682FC7CEAD8}"/>
              </a:ext>
            </a:extLst>
          </p:cNvPr>
          <p:cNvSpPr/>
          <p:nvPr/>
        </p:nvSpPr>
        <p:spPr>
          <a:xfrm>
            <a:off x="5895524" y="2259874"/>
            <a:ext cx="4725874" cy="1107135"/>
          </a:xfrm>
          <a:prstGeom prst="snipRoundRect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noProof="0" dirty="0"/>
          </a:p>
        </p:txBody>
      </p:sp>
      <p:pic>
        <p:nvPicPr>
          <p:cNvPr id="17" name="Gráfico 13">
            <a:extLst>
              <a:ext uri="{FF2B5EF4-FFF2-40B4-BE49-F238E27FC236}">
                <a16:creationId xmlns:a16="http://schemas.microsoft.com/office/drawing/2014/main" id="{418A0B52-CE04-093B-6F46-1CC2EF1E3BA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77742" y="2476986"/>
            <a:ext cx="1308844" cy="667777"/>
          </a:xfrm>
          <a:prstGeom prst="rect">
            <a:avLst/>
          </a:prstGeom>
        </p:spPr>
      </p:pic>
      <p:pic>
        <p:nvPicPr>
          <p:cNvPr id="21" name="Imagen 20" descr="Logotipo&#10;&#10;Descripción generada automáticamente">
            <a:extLst>
              <a:ext uri="{FF2B5EF4-FFF2-40B4-BE49-F238E27FC236}">
                <a16:creationId xmlns:a16="http://schemas.microsoft.com/office/drawing/2014/main" id="{56732DF3-3A6E-8DFD-DDE0-05C37082AEA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107" y="100361"/>
            <a:ext cx="1252912" cy="281118"/>
          </a:xfrm>
          <a:prstGeom prst="rect">
            <a:avLst/>
          </a:prstGeom>
        </p:spPr>
      </p:pic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F36B85B5-F733-233E-A1B3-FB2085AD3E6E}"/>
              </a:ext>
            </a:extLst>
          </p:cNvPr>
          <p:cNvCxnSpPr/>
          <p:nvPr/>
        </p:nvCxnSpPr>
        <p:spPr>
          <a:xfrm>
            <a:off x="2294465" y="102175"/>
            <a:ext cx="0" cy="281117"/>
          </a:xfrm>
          <a:prstGeom prst="line">
            <a:avLst/>
          </a:prstGeom>
          <a:ln w="19050" cap="rnd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6F5CC610-5F8B-4696-0491-258F59C2301F}"/>
              </a:ext>
            </a:extLst>
          </p:cNvPr>
          <p:cNvCxnSpPr/>
          <p:nvPr/>
        </p:nvCxnSpPr>
        <p:spPr>
          <a:xfrm>
            <a:off x="5035368" y="100361"/>
            <a:ext cx="0" cy="281117"/>
          </a:xfrm>
          <a:prstGeom prst="line">
            <a:avLst/>
          </a:prstGeom>
          <a:ln w="19050" cap="rnd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uadroTexto 23">
            <a:extLst>
              <a:ext uri="{FF2B5EF4-FFF2-40B4-BE49-F238E27FC236}">
                <a16:creationId xmlns:a16="http://schemas.microsoft.com/office/drawing/2014/main" id="{B75CA127-BC7B-A739-B27B-DB3A93096FED}"/>
              </a:ext>
            </a:extLst>
          </p:cNvPr>
          <p:cNvSpPr txBox="1"/>
          <p:nvPr/>
        </p:nvSpPr>
        <p:spPr>
          <a:xfrm>
            <a:off x="5035368" y="98043"/>
            <a:ext cx="1988974" cy="312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  <a:defRPr/>
            </a:pPr>
            <a:r>
              <a:rPr lang="es-CL" sz="1400" noProof="0" dirty="0">
                <a:solidFill>
                  <a:srgbClr val="282F39"/>
                </a:solidFill>
                <a:latin typeface="Calibri" panose="020F0502020204030204"/>
                <a:ea typeface="Open Sans" panose="020B0606030504020204" pitchFamily="34" charset="0"/>
                <a:cs typeface="Open Sans" panose="020B0606030504020204" pitchFamily="34" charset="0"/>
              </a:rPr>
              <a:t>Diego Martínez 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2170AF36-A29F-252F-C380-228EF289598D}"/>
              </a:ext>
            </a:extLst>
          </p:cNvPr>
          <p:cNvSpPr txBox="1"/>
          <p:nvPr/>
        </p:nvSpPr>
        <p:spPr>
          <a:xfrm>
            <a:off x="2312585" y="98042"/>
            <a:ext cx="2923697" cy="312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  <a:defRPr/>
            </a:pPr>
            <a:r>
              <a:rPr lang="es-CL" sz="1400" noProof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Programación Aplicaciones Móviles </a:t>
            </a:r>
            <a:endParaRPr lang="es-CL" sz="1400" noProof="0" dirty="0">
              <a:solidFill>
                <a:srgbClr val="282F39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ECBF1F22-DF95-FAD7-626D-BF2842F4DC3F}"/>
              </a:ext>
            </a:extLst>
          </p:cNvPr>
          <p:cNvSpPr/>
          <p:nvPr/>
        </p:nvSpPr>
        <p:spPr>
          <a:xfrm>
            <a:off x="7677149" y="2491523"/>
            <a:ext cx="1269607" cy="6503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18" name="Gráfico 13">
            <a:extLst>
              <a:ext uri="{FF2B5EF4-FFF2-40B4-BE49-F238E27FC236}">
                <a16:creationId xmlns:a16="http://schemas.microsoft.com/office/drawing/2014/main" id="{A3AB5E08-D64D-2BA8-8893-FCF0332EFDA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834552" y="2576522"/>
            <a:ext cx="954800" cy="451939"/>
          </a:xfrm>
          <a:prstGeom prst="rect">
            <a:avLst/>
          </a:prstGeom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A43D602A-B96A-A07D-50B2-5798114C8B42}"/>
              </a:ext>
            </a:extLst>
          </p:cNvPr>
          <p:cNvSpPr/>
          <p:nvPr/>
        </p:nvSpPr>
        <p:spPr>
          <a:xfrm>
            <a:off x="9135649" y="2485710"/>
            <a:ext cx="1269607" cy="6503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19" name="Gráfico 13">
            <a:extLst>
              <a:ext uri="{FF2B5EF4-FFF2-40B4-BE49-F238E27FC236}">
                <a16:creationId xmlns:a16="http://schemas.microsoft.com/office/drawing/2014/main" id="{04656ACD-8B8A-2C96-07BD-7A6A60E9530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189801" y="2606952"/>
            <a:ext cx="1161301" cy="421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673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54423CB-CA18-1447-893B-7B4D153963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ángulo 25">
            <a:extLst>
              <a:ext uri="{FF2B5EF4-FFF2-40B4-BE49-F238E27FC236}">
                <a16:creationId xmlns:a16="http://schemas.microsoft.com/office/drawing/2014/main" id="{631D93C1-FED4-500C-C4E2-7D15A9D8228A}"/>
              </a:ext>
            </a:extLst>
          </p:cNvPr>
          <p:cNvSpPr/>
          <p:nvPr/>
        </p:nvSpPr>
        <p:spPr>
          <a:xfrm>
            <a:off x="3350652" y="1622757"/>
            <a:ext cx="8516062" cy="408146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7A67D62-2B1B-6507-C4D9-F824736AE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8200" y="497633"/>
            <a:ext cx="9365165" cy="812213"/>
          </a:xfrm>
        </p:spPr>
        <p:txBody>
          <a:bodyPr>
            <a:normAutofit/>
          </a:bodyPr>
          <a:lstStyle/>
          <a:p>
            <a:r>
              <a:rPr lang="es-CL" sz="3600" noProof="0" dirty="0">
                <a:solidFill>
                  <a:schemeClr val="bg2"/>
                </a:solidFill>
                <a:latin typeface="Abadi" panose="020F050202020403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Implementación de los cambios</a:t>
            </a:r>
          </a:p>
        </p:txBody>
      </p:sp>
      <p:pic>
        <p:nvPicPr>
          <p:cNvPr id="11" name="Imagen 10" descr="Logotipo&#10;&#10;Descripción generada automáticamente">
            <a:extLst>
              <a:ext uri="{FF2B5EF4-FFF2-40B4-BE49-F238E27FC236}">
                <a16:creationId xmlns:a16="http://schemas.microsoft.com/office/drawing/2014/main" id="{890152E3-2468-F196-6070-E760FE18859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66" y="120196"/>
            <a:ext cx="1252912" cy="281118"/>
          </a:xfrm>
          <a:prstGeom prst="rect">
            <a:avLst/>
          </a:prstGeom>
        </p:spPr>
      </p:pic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D31D862F-EBF6-7386-7D82-43F73342DDF9}"/>
              </a:ext>
            </a:extLst>
          </p:cNvPr>
          <p:cNvCxnSpPr/>
          <p:nvPr/>
        </p:nvCxnSpPr>
        <p:spPr>
          <a:xfrm>
            <a:off x="2029924" y="122010"/>
            <a:ext cx="0" cy="281117"/>
          </a:xfrm>
          <a:prstGeom prst="line">
            <a:avLst/>
          </a:prstGeom>
          <a:ln w="19050" cap="rnd">
            <a:solidFill>
              <a:schemeClr val="bg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119C8886-11EA-799B-C8A0-057047FF868D}"/>
              </a:ext>
            </a:extLst>
          </p:cNvPr>
          <p:cNvCxnSpPr/>
          <p:nvPr/>
        </p:nvCxnSpPr>
        <p:spPr>
          <a:xfrm>
            <a:off x="4770827" y="120196"/>
            <a:ext cx="0" cy="281117"/>
          </a:xfrm>
          <a:prstGeom prst="line">
            <a:avLst/>
          </a:prstGeom>
          <a:ln w="19050" cap="rnd">
            <a:solidFill>
              <a:schemeClr val="bg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uadroTexto 19">
            <a:extLst>
              <a:ext uri="{FF2B5EF4-FFF2-40B4-BE49-F238E27FC236}">
                <a16:creationId xmlns:a16="http://schemas.microsoft.com/office/drawing/2014/main" id="{D04B7FDF-0A2D-C208-D794-A8546A8099BE}"/>
              </a:ext>
            </a:extLst>
          </p:cNvPr>
          <p:cNvSpPr txBox="1"/>
          <p:nvPr/>
        </p:nvSpPr>
        <p:spPr>
          <a:xfrm>
            <a:off x="4770827" y="117878"/>
            <a:ext cx="1988974" cy="312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4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libri" panose="020F0502020204030204"/>
                <a:ea typeface="Open Sans" panose="020B0606030504020204" pitchFamily="34" charset="0"/>
                <a:cs typeface="Open Sans" panose="020B0606030504020204" pitchFamily="34" charset="0"/>
              </a:rPr>
              <a:t>Diego Martínez 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6B0FF589-6455-7B4B-9838-9828EDCB0F11}"/>
              </a:ext>
            </a:extLst>
          </p:cNvPr>
          <p:cNvSpPr txBox="1"/>
          <p:nvPr/>
        </p:nvSpPr>
        <p:spPr>
          <a:xfrm>
            <a:off x="2048044" y="117877"/>
            <a:ext cx="3019253" cy="312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4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Programación Aplicaciones Móviles </a:t>
            </a:r>
          </a:p>
        </p:txBody>
      </p:sp>
      <p:sp>
        <p:nvSpPr>
          <p:cNvPr id="29" name="Rectangle 1">
            <a:extLst>
              <a:ext uri="{FF2B5EF4-FFF2-40B4-BE49-F238E27FC236}">
                <a16:creationId xmlns:a16="http://schemas.microsoft.com/office/drawing/2014/main" id="{073A327B-5934-FA2D-96AE-7414D424AC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722" y="1622757"/>
            <a:ext cx="2777635" cy="156832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285750" marR="0" lvl="0" indent="-285750" algn="l" defTabSz="3600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s-CL" sz="1600" b="0" i="0" u="none" strike="noStrike" kern="1200" cap="none" spc="-150" normalizeH="0" baseline="0" noProof="0" dirty="0" err="1">
                <a:ln>
                  <a:noFill/>
                </a:ln>
                <a:solidFill>
                  <a:srgbClr val="E8E8E8"/>
                </a:solidFill>
                <a:effectLst/>
                <a:uLnTx/>
                <a:uFillTx/>
                <a:latin typeface="Calibri" panose="020F0502020204030204"/>
                <a:ea typeface="Open Sans" panose="020B0606030504020204" pitchFamily="34" charset="0"/>
                <a:cs typeface="Open Sans" panose="020B0606030504020204" pitchFamily="34" charset="0"/>
              </a:rPr>
              <a:t>Login</a:t>
            </a:r>
            <a:r>
              <a:rPr kumimoji="0" lang="es-CL" sz="1600" b="0" i="0" u="none" strike="noStrike" kern="1200" cap="none" spc="-150" normalizeH="0" baseline="0" noProof="0" dirty="0">
                <a:ln>
                  <a:noFill/>
                </a:ln>
                <a:solidFill>
                  <a:srgbClr val="E8E8E8"/>
                </a:solidFill>
                <a:effectLst/>
                <a:uLnTx/>
                <a:uFillTx/>
                <a:latin typeface="Calibri" panose="020F0502020204030204"/>
                <a:ea typeface="Open Sans" panose="020B0606030504020204" pitchFamily="34" charset="0"/>
                <a:cs typeface="Open Sans" panose="020B0606030504020204" pitchFamily="34" charset="0"/>
              </a:rPr>
              <a:t> / Registro</a:t>
            </a:r>
          </a:p>
          <a:p>
            <a:pPr marL="285750" marR="0" lvl="0" indent="-285750" algn="l" defTabSz="3600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s-CL" sz="1600" b="0" i="0" u="none" strike="noStrike" kern="1200" cap="none" spc="-150" normalizeH="0" baseline="0" noProof="0" dirty="0">
                <a:ln>
                  <a:noFill/>
                </a:ln>
                <a:solidFill>
                  <a:srgbClr val="E8E8E8"/>
                </a:solidFill>
                <a:effectLst/>
                <a:uLnTx/>
                <a:uFillTx/>
                <a:latin typeface="Calibri" panose="020F0502020204030204"/>
                <a:ea typeface="Open Sans" panose="020B0606030504020204" pitchFamily="34" charset="0"/>
                <a:cs typeface="Open Sans" panose="020B0606030504020204" pitchFamily="34" charset="0"/>
              </a:rPr>
              <a:t>Home page con menú de juegos y clasificación</a:t>
            </a:r>
          </a:p>
          <a:p>
            <a:pPr marL="285750" marR="0" lvl="0" indent="-285750" algn="l" defTabSz="3600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s-CL" sz="1600" b="0" i="0" u="none" strike="noStrike" kern="1200" cap="none" spc="-150" normalizeH="0" baseline="0" noProof="0" dirty="0">
                <a:ln>
                  <a:noFill/>
                </a:ln>
                <a:solidFill>
                  <a:srgbClr val="E8E8E8"/>
                </a:solidFill>
                <a:effectLst/>
                <a:uLnTx/>
                <a:uFillTx/>
                <a:latin typeface="Calibri" panose="020F0502020204030204"/>
                <a:ea typeface="Open Sans" panose="020B0606030504020204" pitchFamily="34" charset="0"/>
                <a:cs typeface="Open Sans" panose="020B0606030504020204" pitchFamily="34" charset="0"/>
              </a:rPr>
              <a:t>Ventana de juego de prueba</a:t>
            </a:r>
          </a:p>
          <a:p>
            <a:pPr marL="285750" marR="0" lvl="0" indent="-285750" algn="l" defTabSz="3600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s-CL" sz="1600" spc="-150" dirty="0">
                <a:solidFill>
                  <a:srgbClr val="E8E8E8"/>
                </a:solidFill>
                <a:latin typeface="Calibri" panose="020F0502020204030204"/>
                <a:ea typeface="Open Sans" panose="020B0606030504020204" pitchFamily="34" charset="0"/>
                <a:cs typeface="Open Sans" panose="020B0606030504020204" pitchFamily="34" charset="0"/>
              </a:rPr>
              <a:t>Ventana de perfil</a:t>
            </a:r>
          </a:p>
          <a:p>
            <a:pPr marL="285750" marR="0" lvl="0" indent="-285750" algn="l" defTabSz="3600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s-CL" sz="1600" spc="-150" dirty="0" err="1">
                <a:solidFill>
                  <a:srgbClr val="E8E8E8"/>
                </a:solidFill>
                <a:latin typeface="Calibri" panose="020F0502020204030204"/>
                <a:ea typeface="Open Sans" panose="020B0606030504020204" pitchFamily="34" charset="0"/>
                <a:cs typeface="Open Sans" panose="020B0606030504020204" pitchFamily="34" charset="0"/>
              </a:rPr>
              <a:t>Camara</a:t>
            </a:r>
            <a:r>
              <a:rPr lang="es-CL" sz="1600" spc="-150" dirty="0">
                <a:solidFill>
                  <a:srgbClr val="E8E8E8"/>
                </a:solidFill>
                <a:latin typeface="Calibri" panose="020F0502020204030204"/>
                <a:ea typeface="Open Sans" panose="020B0606030504020204" pitchFamily="34" charset="0"/>
                <a:cs typeface="Open Sans" panose="020B0606030504020204" pitchFamily="34" charset="0"/>
              </a:rPr>
              <a:t> para actualizar foto de perfil</a:t>
            </a:r>
          </a:p>
          <a:p>
            <a:pPr marL="285750" marR="0" lvl="0" indent="-285750" algn="l" defTabSz="3600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s-CL" sz="1600" b="0" i="0" u="none" strike="noStrike" kern="1200" cap="none" spc="-150" normalizeH="0" baseline="0" noProof="0" dirty="0">
                <a:ln>
                  <a:noFill/>
                </a:ln>
                <a:solidFill>
                  <a:srgbClr val="E8E8E8"/>
                </a:solidFill>
                <a:effectLst/>
                <a:uLnTx/>
                <a:uFillTx/>
                <a:latin typeface="Calibri" panose="020F0502020204030204"/>
                <a:ea typeface="Open Sans" panose="020B0606030504020204" pitchFamily="34" charset="0"/>
                <a:cs typeface="Open Sans" panose="020B0606030504020204" pitchFamily="34" charset="0"/>
              </a:rPr>
              <a:t>Carga de API para rellenar pagina de clasificación </a:t>
            </a:r>
          </a:p>
          <a:p>
            <a:pPr marL="285750" marR="0" lvl="0" indent="-285750" algn="l" defTabSz="3600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s-CL" sz="1600" spc="-150" dirty="0">
                <a:solidFill>
                  <a:srgbClr val="E8E8E8"/>
                </a:solidFill>
                <a:latin typeface="Calibri" panose="020F0502020204030204"/>
                <a:ea typeface="Open Sans" panose="020B0606030504020204" pitchFamily="34" charset="0"/>
                <a:cs typeface="Open Sans" panose="020B0606030504020204" pitchFamily="34" charset="0"/>
              </a:rPr>
              <a:t>Base de datos dedicada para almacenar datos de usuario</a:t>
            </a:r>
            <a:endParaRPr kumimoji="0" lang="es-CL" sz="1600" b="0" i="0" u="none" strike="noStrike" kern="1200" cap="none" spc="-150" normalizeH="0" baseline="0" noProof="0" dirty="0">
              <a:ln>
                <a:noFill/>
              </a:ln>
              <a:solidFill>
                <a:srgbClr val="E8E8E8"/>
              </a:solidFill>
              <a:effectLst/>
              <a:uLnTx/>
              <a:uFillTx/>
              <a:latin typeface="Calibri" panose="020F0502020204030204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marR="0" lvl="0" indent="-285750" algn="l" defTabSz="3600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s-CL" sz="1600" b="0" i="0" u="none" strike="noStrike" kern="1200" cap="none" spc="-15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4183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442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23072A0-369B-DF5E-3DF7-EBAF5D4B1F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2138" y="1782795"/>
            <a:ext cx="1781709" cy="3761387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AF3390D8-7E24-7297-9155-6CF0D4EC74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3142" y="1782795"/>
            <a:ext cx="1781709" cy="3761387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F5FD712C-5051-A01D-3F6F-611CCD353B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54491" y="1782796"/>
            <a:ext cx="1781709" cy="3761387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6B61D86F-3F1E-26F0-2006-AE794F56E0B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65495" y="1782795"/>
            <a:ext cx="1781709" cy="3761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666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D80B2C71-0522-B1A2-42DD-6CC4D24A6FCC}"/>
              </a:ext>
            </a:extLst>
          </p:cNvPr>
          <p:cNvSpPr/>
          <p:nvPr/>
        </p:nvSpPr>
        <p:spPr>
          <a:xfrm>
            <a:off x="0" y="0"/>
            <a:ext cx="12192000" cy="1976284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8263806-9E22-5F25-820E-625645493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950" y="988142"/>
            <a:ext cx="9404723" cy="668159"/>
          </a:xfrm>
        </p:spPr>
        <p:txBody>
          <a:bodyPr>
            <a:normAutofit/>
          </a:bodyPr>
          <a:lstStyle/>
          <a:p>
            <a:r>
              <a:rPr lang="es-CL" sz="3600" noProof="0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Flujo de la aplicación</a:t>
            </a: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128F627C-EFC6-3539-8B08-B23C7C14F0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5884164"/>
              </p:ext>
            </p:extLst>
          </p:nvPr>
        </p:nvGraphicFramePr>
        <p:xfrm>
          <a:off x="838200" y="2228087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Imagen 2" descr="Logotipo&#10;&#10;Descripción generada automáticamente">
            <a:extLst>
              <a:ext uri="{FF2B5EF4-FFF2-40B4-BE49-F238E27FC236}">
                <a16:creationId xmlns:a16="http://schemas.microsoft.com/office/drawing/2014/main" id="{1980283E-D9FB-ED86-1286-7114BCD914BE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950" y="152320"/>
            <a:ext cx="1252912" cy="281118"/>
          </a:xfrm>
          <a:prstGeom prst="rect">
            <a:avLst/>
          </a:prstGeom>
        </p:spPr>
      </p:pic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9B827202-753A-379B-CEC1-730195863BB9}"/>
              </a:ext>
            </a:extLst>
          </p:cNvPr>
          <p:cNvCxnSpPr/>
          <p:nvPr/>
        </p:nvCxnSpPr>
        <p:spPr>
          <a:xfrm>
            <a:off x="1984308" y="154134"/>
            <a:ext cx="0" cy="281117"/>
          </a:xfrm>
          <a:prstGeom prst="line">
            <a:avLst/>
          </a:prstGeom>
          <a:ln w="19050" cap="rnd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239E0941-A3D7-291A-E8D6-52DFEDA2FB4F}"/>
              </a:ext>
            </a:extLst>
          </p:cNvPr>
          <p:cNvCxnSpPr/>
          <p:nvPr/>
        </p:nvCxnSpPr>
        <p:spPr>
          <a:xfrm>
            <a:off x="4725211" y="152320"/>
            <a:ext cx="0" cy="281117"/>
          </a:xfrm>
          <a:prstGeom prst="line">
            <a:avLst/>
          </a:prstGeom>
          <a:ln w="19050" cap="rnd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1F8C222C-7639-FF75-E747-787B2E064F43}"/>
              </a:ext>
            </a:extLst>
          </p:cNvPr>
          <p:cNvSpPr txBox="1"/>
          <p:nvPr/>
        </p:nvSpPr>
        <p:spPr>
          <a:xfrm>
            <a:off x="4725211" y="150002"/>
            <a:ext cx="1988974" cy="312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  <a:defRPr/>
            </a:pPr>
            <a:r>
              <a:rPr lang="es-CL" sz="1400" noProof="0" dirty="0">
                <a:solidFill>
                  <a:srgbClr val="282F39"/>
                </a:solidFill>
                <a:latin typeface="Calibri" panose="020F0502020204030204"/>
                <a:ea typeface="Open Sans" panose="020B0606030504020204" pitchFamily="34" charset="0"/>
                <a:cs typeface="Open Sans" panose="020B0606030504020204" pitchFamily="34" charset="0"/>
              </a:rPr>
              <a:t>Diego Martínez 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C18A7655-B811-C3F1-4CF1-00BA1C3AA71D}"/>
              </a:ext>
            </a:extLst>
          </p:cNvPr>
          <p:cNvSpPr txBox="1"/>
          <p:nvPr/>
        </p:nvSpPr>
        <p:spPr>
          <a:xfrm>
            <a:off x="2002428" y="150001"/>
            <a:ext cx="2923697" cy="312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  <a:defRPr/>
            </a:pPr>
            <a:r>
              <a:rPr lang="es-CL" sz="1400" noProof="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Programación Aplicaciones Móviles </a:t>
            </a:r>
          </a:p>
        </p:txBody>
      </p:sp>
      <p:sp>
        <p:nvSpPr>
          <p:cNvPr id="10" name="Flecha: a la derecha 9">
            <a:extLst>
              <a:ext uri="{FF2B5EF4-FFF2-40B4-BE49-F238E27FC236}">
                <a16:creationId xmlns:a16="http://schemas.microsoft.com/office/drawing/2014/main" id="{734F5E45-6282-B503-460E-4C585D23CF10}"/>
              </a:ext>
            </a:extLst>
          </p:cNvPr>
          <p:cNvSpPr/>
          <p:nvPr/>
        </p:nvSpPr>
        <p:spPr>
          <a:xfrm>
            <a:off x="2310581" y="3429000"/>
            <a:ext cx="1297857" cy="484632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noProof="0" dirty="0"/>
          </a:p>
        </p:txBody>
      </p:sp>
      <p:sp>
        <p:nvSpPr>
          <p:cNvPr id="11" name="Flecha: a la derecha 10">
            <a:extLst>
              <a:ext uri="{FF2B5EF4-FFF2-40B4-BE49-F238E27FC236}">
                <a16:creationId xmlns:a16="http://schemas.microsoft.com/office/drawing/2014/main" id="{9AA82840-37C6-DE0F-2606-448E333A7D23}"/>
              </a:ext>
            </a:extLst>
          </p:cNvPr>
          <p:cNvSpPr/>
          <p:nvPr/>
        </p:nvSpPr>
        <p:spPr>
          <a:xfrm>
            <a:off x="4386416" y="3429000"/>
            <a:ext cx="1297857" cy="484632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noProof="0" dirty="0"/>
          </a:p>
        </p:txBody>
      </p:sp>
      <p:sp>
        <p:nvSpPr>
          <p:cNvPr id="12" name="Flecha: a la derecha 11">
            <a:extLst>
              <a:ext uri="{FF2B5EF4-FFF2-40B4-BE49-F238E27FC236}">
                <a16:creationId xmlns:a16="http://schemas.microsoft.com/office/drawing/2014/main" id="{9E3FC49D-5676-74E9-ADB4-447F68CC835F}"/>
              </a:ext>
            </a:extLst>
          </p:cNvPr>
          <p:cNvSpPr/>
          <p:nvPr/>
        </p:nvSpPr>
        <p:spPr>
          <a:xfrm>
            <a:off x="6507726" y="3429000"/>
            <a:ext cx="1297857" cy="48463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noProof="0" dirty="0"/>
          </a:p>
        </p:txBody>
      </p:sp>
      <p:sp>
        <p:nvSpPr>
          <p:cNvPr id="13" name="Flecha: a la derecha 12">
            <a:extLst>
              <a:ext uri="{FF2B5EF4-FFF2-40B4-BE49-F238E27FC236}">
                <a16:creationId xmlns:a16="http://schemas.microsoft.com/office/drawing/2014/main" id="{5B7E8EBE-16A0-D2FD-BEFC-6D85F68CC333}"/>
              </a:ext>
            </a:extLst>
          </p:cNvPr>
          <p:cNvSpPr/>
          <p:nvPr/>
        </p:nvSpPr>
        <p:spPr>
          <a:xfrm>
            <a:off x="8583562" y="3429000"/>
            <a:ext cx="1297857" cy="48463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noProof="0" dirty="0"/>
          </a:p>
        </p:txBody>
      </p:sp>
    </p:spTree>
    <p:extLst>
      <p:ext uri="{BB962C8B-B14F-4D97-AF65-F5344CB8AC3E}">
        <p14:creationId xmlns:p14="http://schemas.microsoft.com/office/powerpoint/2010/main" val="3991552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251338E7-38FE-696A-A4AA-77825220E838}"/>
              </a:ext>
            </a:extLst>
          </p:cNvPr>
          <p:cNvSpPr/>
          <p:nvPr/>
        </p:nvSpPr>
        <p:spPr>
          <a:xfrm>
            <a:off x="1305162" y="4070126"/>
            <a:ext cx="10156512" cy="1760211"/>
          </a:xfrm>
          <a:prstGeom prst="roundRect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6705AD60-C830-4F0D-99DE-FDABD1BE9FA9}"/>
              </a:ext>
            </a:extLst>
          </p:cNvPr>
          <p:cNvSpPr/>
          <p:nvPr/>
        </p:nvSpPr>
        <p:spPr>
          <a:xfrm>
            <a:off x="1287224" y="4083316"/>
            <a:ext cx="10156512" cy="1760211"/>
          </a:xfrm>
          <a:prstGeom prst="roundRect">
            <a:avLst/>
          </a:prstGeom>
          <a:noFill/>
          <a:ln w="381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ACB6D8FB-3C79-4899-BE12-60CB1BABC8C5}"/>
              </a:ext>
            </a:extLst>
          </p:cNvPr>
          <p:cNvSpPr/>
          <p:nvPr/>
        </p:nvSpPr>
        <p:spPr>
          <a:xfrm>
            <a:off x="623990" y="4216358"/>
            <a:ext cx="1467749" cy="1467749"/>
          </a:xfrm>
          <a:prstGeom prst="ellipse">
            <a:avLst/>
          </a:prstGeom>
          <a:solidFill>
            <a:srgbClr val="E9E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6" name="Imagen 15" descr="Icono&#10;&#10;Descripción generada automáticamente">
            <a:extLst>
              <a:ext uri="{FF2B5EF4-FFF2-40B4-BE49-F238E27FC236}">
                <a16:creationId xmlns:a16="http://schemas.microsoft.com/office/drawing/2014/main" id="{2BDAAAC0-19A8-4C1B-B00E-85F374A8B3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391" y="4477096"/>
            <a:ext cx="825542" cy="863644"/>
          </a:xfrm>
          <a:prstGeom prst="rect">
            <a:avLst/>
          </a:prstGeom>
        </p:spPr>
      </p:pic>
      <p:sp>
        <p:nvSpPr>
          <p:cNvPr id="19" name="CuadroTexto 18">
            <a:extLst>
              <a:ext uri="{FF2B5EF4-FFF2-40B4-BE49-F238E27FC236}">
                <a16:creationId xmlns:a16="http://schemas.microsoft.com/office/drawing/2014/main" id="{F455E25F-5C8F-4FDE-A78E-F3F14EA5C6C8}"/>
              </a:ext>
            </a:extLst>
          </p:cNvPr>
          <p:cNvSpPr txBox="1"/>
          <p:nvPr/>
        </p:nvSpPr>
        <p:spPr>
          <a:xfrm>
            <a:off x="2581315" y="4808440"/>
            <a:ext cx="79990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L" i="1" dirty="0">
                <a:latin typeface="Calibri" panose="020F0502020204030204"/>
              </a:rPr>
              <a:t>La captura de fotos por cámara es altamente dependiente del emulador utilizado</a:t>
            </a:r>
            <a:r>
              <a:rPr kumimoji="0" lang="es-CL" sz="1800" b="0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5A515E6C-47F0-46B7-8F9F-C895657E39C7}"/>
              </a:ext>
            </a:extLst>
          </p:cNvPr>
          <p:cNvSpPr txBox="1"/>
          <p:nvPr/>
        </p:nvSpPr>
        <p:spPr>
          <a:xfrm>
            <a:off x="2581315" y="4314690"/>
            <a:ext cx="799903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Noto Serif" panose="02020600060500020200" pitchFamily="18" charset="0"/>
                <a:cs typeface="Times New Roman" panose="02020603050405020304" pitchFamily="18" charset="0"/>
              </a:rPr>
              <a:t>Importante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188068FF-D176-488B-A89F-CFCF62ED3E4F}"/>
              </a:ext>
            </a:extLst>
          </p:cNvPr>
          <p:cNvSpPr txBox="1"/>
          <p:nvPr/>
        </p:nvSpPr>
        <p:spPr>
          <a:xfrm>
            <a:off x="1879804" y="1583670"/>
            <a:ext cx="95195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8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Enlace</a:t>
            </a:r>
            <a:endParaRPr kumimoji="0" lang="es-CL" sz="1800" b="1" i="1" u="none" strike="noStrike" kern="1200" cap="none" spc="0" normalizeH="0" baseline="0" noProof="0" dirty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Rectángulo: esquinas redondeadas 27">
            <a:extLst>
              <a:ext uri="{FF2B5EF4-FFF2-40B4-BE49-F238E27FC236}">
                <a16:creationId xmlns:a16="http://schemas.microsoft.com/office/drawing/2014/main" id="{DB2DFD11-B549-4367-8B21-729E78E24D81}"/>
              </a:ext>
            </a:extLst>
          </p:cNvPr>
          <p:cNvSpPr/>
          <p:nvPr/>
        </p:nvSpPr>
        <p:spPr>
          <a:xfrm>
            <a:off x="1287224" y="1565146"/>
            <a:ext cx="10156512" cy="1760211"/>
          </a:xfrm>
          <a:prstGeom prst="roundRect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DFC0FFD4-ECD6-462B-A495-EC3E8ECFD4B5}"/>
              </a:ext>
            </a:extLst>
          </p:cNvPr>
          <p:cNvSpPr/>
          <p:nvPr/>
        </p:nvSpPr>
        <p:spPr>
          <a:xfrm>
            <a:off x="623990" y="1724175"/>
            <a:ext cx="1467749" cy="1467749"/>
          </a:xfrm>
          <a:prstGeom prst="ellipse">
            <a:avLst/>
          </a:prstGeom>
          <a:solidFill>
            <a:srgbClr val="E9E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1DE9E208-BD75-4C7D-A46B-C59E3BE75DA0}"/>
              </a:ext>
            </a:extLst>
          </p:cNvPr>
          <p:cNvSpPr txBox="1"/>
          <p:nvPr/>
        </p:nvSpPr>
        <p:spPr>
          <a:xfrm>
            <a:off x="2581315" y="2290270"/>
            <a:ext cx="79990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s-CL" i="1" noProof="0" dirty="0">
                <a:solidFill>
                  <a:prstClr val="white"/>
                </a:solidFill>
                <a:latin typeface="Calibri" panose="020F0502020204030204"/>
              </a:rPr>
              <a:t>https://github.com/DiegoMartinez-duoc/PGY4221</a:t>
            </a:r>
            <a:endParaRPr kumimoji="0" lang="es-CL" sz="1800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64D531B6-4ED4-471A-8092-72460E8A737C}"/>
              </a:ext>
            </a:extLst>
          </p:cNvPr>
          <p:cNvSpPr txBox="1"/>
          <p:nvPr/>
        </p:nvSpPr>
        <p:spPr>
          <a:xfrm>
            <a:off x="2581315" y="1796520"/>
            <a:ext cx="799903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Noto Serif" panose="02020600060500020200" pitchFamily="18" charset="0"/>
                <a:cs typeface="Times New Roman" panose="02020603050405020304" pitchFamily="18" charset="0"/>
              </a:rPr>
              <a:t>Enlace al proyecto en </a:t>
            </a:r>
            <a:r>
              <a:rPr kumimoji="0" lang="es-CL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Noto Serif" panose="02020600060500020200" pitchFamily="18" charset="0"/>
                <a:cs typeface="Times New Roman" panose="02020603050405020304" pitchFamily="18" charset="0"/>
              </a:rPr>
              <a:t>Github</a:t>
            </a:r>
            <a:endParaRPr kumimoji="0" lang="es-CL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Noto Serif" panose="02020600060500020200" pitchFamily="18" charset="0"/>
              <a:cs typeface="Times New Roman" panose="02020603050405020304" pitchFamily="18" charset="0"/>
            </a:endParaRPr>
          </a:p>
        </p:txBody>
      </p:sp>
      <p:pic>
        <p:nvPicPr>
          <p:cNvPr id="33" name="Imagen 32" descr="Dibujo en blanco y negro&#10;&#10;Descripción generada automáticamente con confianza baja">
            <a:extLst>
              <a:ext uri="{FF2B5EF4-FFF2-40B4-BE49-F238E27FC236}">
                <a16:creationId xmlns:a16="http://schemas.microsoft.com/office/drawing/2014/main" id="{B5C47519-9D87-4473-8AF8-2FE62DF075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596" y="2095983"/>
            <a:ext cx="698536" cy="698536"/>
          </a:xfrm>
          <a:prstGeom prst="rect">
            <a:avLst/>
          </a:prstGeom>
        </p:spPr>
      </p:pic>
      <p:pic>
        <p:nvPicPr>
          <p:cNvPr id="34" name="Imagen 33" descr="Logotipo&#10;&#10;Descripción generada automáticamente">
            <a:extLst>
              <a:ext uri="{FF2B5EF4-FFF2-40B4-BE49-F238E27FC236}">
                <a16:creationId xmlns:a16="http://schemas.microsoft.com/office/drawing/2014/main" id="{7294ADF1-A152-4EA4-A297-68CC30B75AA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374" y="196820"/>
            <a:ext cx="1252912" cy="281118"/>
          </a:xfrm>
          <a:prstGeom prst="rect">
            <a:avLst/>
          </a:prstGeom>
        </p:spPr>
      </p:pic>
      <p:pic>
        <p:nvPicPr>
          <p:cNvPr id="39" name="Imagen 38" descr="Logotipo&#10;&#10;Descripción generada automáticamente">
            <a:extLst>
              <a:ext uri="{FF2B5EF4-FFF2-40B4-BE49-F238E27FC236}">
                <a16:creationId xmlns:a16="http://schemas.microsoft.com/office/drawing/2014/main" id="{5A5C1F41-B336-42ED-ACE2-567BEEE2469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374" y="196820"/>
            <a:ext cx="1252912" cy="281118"/>
          </a:xfrm>
          <a:prstGeom prst="rect">
            <a:avLst/>
          </a:prstGeom>
        </p:spPr>
      </p:pic>
      <p:cxnSp>
        <p:nvCxnSpPr>
          <p:cNvPr id="40" name="Conector recto 39">
            <a:extLst>
              <a:ext uri="{FF2B5EF4-FFF2-40B4-BE49-F238E27FC236}">
                <a16:creationId xmlns:a16="http://schemas.microsoft.com/office/drawing/2014/main" id="{2746F6A3-AD84-4CC7-BAD4-CFB7CB5217DA}"/>
              </a:ext>
            </a:extLst>
          </p:cNvPr>
          <p:cNvCxnSpPr/>
          <p:nvPr/>
        </p:nvCxnSpPr>
        <p:spPr>
          <a:xfrm>
            <a:off x="1642732" y="198634"/>
            <a:ext cx="0" cy="281117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3B3EF42F-699C-4E4D-7B75-D0C320C39E7D}"/>
              </a:ext>
            </a:extLst>
          </p:cNvPr>
          <p:cNvCxnSpPr/>
          <p:nvPr/>
        </p:nvCxnSpPr>
        <p:spPr>
          <a:xfrm>
            <a:off x="4383635" y="196820"/>
            <a:ext cx="0" cy="281117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25">
            <a:extLst>
              <a:ext uri="{FF2B5EF4-FFF2-40B4-BE49-F238E27FC236}">
                <a16:creationId xmlns:a16="http://schemas.microsoft.com/office/drawing/2014/main" id="{E97B53C1-1624-3D6B-D5C6-4B3B6B14B64E}"/>
              </a:ext>
            </a:extLst>
          </p:cNvPr>
          <p:cNvSpPr txBox="1"/>
          <p:nvPr/>
        </p:nvSpPr>
        <p:spPr>
          <a:xfrm>
            <a:off x="4490719" y="194502"/>
            <a:ext cx="1881889" cy="312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  <a:defRPr/>
            </a:pPr>
            <a:r>
              <a:rPr lang="es-CL" sz="1400" noProof="0" dirty="0">
                <a:latin typeface="Calibri" panose="020F0502020204030204"/>
                <a:ea typeface="Open Sans" panose="020B0606030504020204" pitchFamily="34" charset="0"/>
                <a:cs typeface="Open Sans" panose="020B0606030504020204" pitchFamily="34" charset="0"/>
              </a:rPr>
              <a:t>Diego Martínez 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84E95F62-1932-EA02-D9CD-8EEAE31DD003}"/>
              </a:ext>
            </a:extLst>
          </p:cNvPr>
          <p:cNvSpPr txBox="1"/>
          <p:nvPr/>
        </p:nvSpPr>
        <p:spPr>
          <a:xfrm>
            <a:off x="1660852" y="194501"/>
            <a:ext cx="2829864" cy="312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  <a:defRPr/>
            </a:pPr>
            <a:r>
              <a:rPr lang="es-CL" sz="1400" noProof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Programación Aplicaciones Móviles </a:t>
            </a:r>
            <a:endParaRPr lang="es-CL" sz="1400" noProof="0" dirty="0">
              <a:solidFill>
                <a:srgbClr val="282F39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864816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5A2BAFF1-5680-4878-BE26-F48800B88901}"/>
              </a:ext>
            </a:extLst>
          </p:cNvPr>
          <p:cNvSpPr/>
          <p:nvPr/>
        </p:nvSpPr>
        <p:spPr>
          <a:xfrm>
            <a:off x="1405229" y="1850431"/>
            <a:ext cx="219964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Open Sans Extrabold" panose="020B0906030804020204" pitchFamily="34" charset="0"/>
                <a:cs typeface="Times New Roman" panose="02020603050405020304" pitchFamily="18" charset="0"/>
              </a:rPr>
              <a:t>Conclusiones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B076065-0C24-457D-8A95-5F3653F41F96}"/>
              </a:ext>
            </a:extLst>
          </p:cNvPr>
          <p:cNvSpPr/>
          <p:nvPr/>
        </p:nvSpPr>
        <p:spPr>
          <a:xfrm>
            <a:off x="1405229" y="2768395"/>
            <a:ext cx="8241102" cy="2352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Open Sans" panose="020B0606030504020204" pitchFamily="34" charset="0"/>
                <a:cs typeface="Open Sans" panose="020B0606030504020204" pitchFamily="34" charset="0"/>
              </a:rPr>
              <a:t>Competitory</a:t>
            </a:r>
            <a:r>
              <a:rPr kumimoji="0" lang="es-CL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Open Sans" panose="020B0606030504020204" pitchFamily="34" charset="0"/>
                <a:cs typeface="Open Sans" panose="020B0606030504020204" pitchFamily="34" charset="0"/>
              </a:rPr>
              <a:t> ha logrado ser actualizado con cambios que logran mejorar la experiencia de usuario, dando una base de datos dedicada y carga de API para mejorar el manejo de datos y aportar a al flujo positivamente. Para un futuro se debe mejorar aun mas el diseño y trabajar en las funcionalidades principales de la pagina que aun quedan pendientes. </a:t>
            </a:r>
            <a:endParaRPr kumimoji="0" lang="es-CL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DDD7C031-6BE2-46D2-A391-B06BB807A3F9}"/>
              </a:ext>
            </a:extLst>
          </p:cNvPr>
          <p:cNvGrpSpPr/>
          <p:nvPr/>
        </p:nvGrpSpPr>
        <p:grpSpPr>
          <a:xfrm>
            <a:off x="11734398" y="142483"/>
            <a:ext cx="341176" cy="341176"/>
            <a:chOff x="328030" y="3153016"/>
            <a:chExt cx="331532" cy="331532"/>
          </a:xfrm>
        </p:grpSpPr>
        <p:sp>
          <p:nvSpPr>
            <p:cNvPr id="2" name="Rectángulo: esquinas redondeadas 1">
              <a:extLst>
                <a:ext uri="{FF2B5EF4-FFF2-40B4-BE49-F238E27FC236}">
                  <a16:creationId xmlns:a16="http://schemas.microsoft.com/office/drawing/2014/main" id="{5C4AEBF5-9B29-4CC9-BE6F-BFAA4F296586}"/>
                </a:ext>
              </a:extLst>
            </p:cNvPr>
            <p:cNvSpPr/>
            <p:nvPr/>
          </p:nvSpPr>
          <p:spPr>
            <a:xfrm rot="18900000">
              <a:off x="470936" y="3153016"/>
              <a:ext cx="45719" cy="33153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Rectángulo: esquinas redondeadas 7">
              <a:extLst>
                <a:ext uri="{FF2B5EF4-FFF2-40B4-BE49-F238E27FC236}">
                  <a16:creationId xmlns:a16="http://schemas.microsoft.com/office/drawing/2014/main" id="{4B037754-B71A-4924-871C-5899615CFC22}"/>
                </a:ext>
              </a:extLst>
            </p:cNvPr>
            <p:cNvSpPr/>
            <p:nvPr/>
          </p:nvSpPr>
          <p:spPr>
            <a:xfrm rot="13500000">
              <a:off x="470936" y="3153017"/>
              <a:ext cx="45719" cy="33153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426204825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jpeg"/></Relationships>
</file>

<file path=ppt/theme/theme1.xml><?xml version="1.0" encoding="utf-8"?>
<a:theme xmlns:a="http://schemas.openxmlformats.org/drawingml/2006/main" name="Recorte">
  <a:themeElements>
    <a:clrScheme name="Azul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corte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cort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17F9D331-421E-442F-B033-AF5B21A44854}"/>
    </a:ext>
  </a:extLst>
</a:theme>
</file>

<file path=ppt/theme/theme2.xml><?xml version="1.0" encoding="utf-8"?>
<a:theme xmlns:a="http://schemas.openxmlformats.org/drawingml/2006/main" name="Ion">
  <a:themeElements>
    <a:clrScheme name="Verde azulado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3.xml><?xml version="1.0" encoding="utf-8"?>
<a:theme xmlns:a="http://schemas.openxmlformats.org/drawingml/2006/main" name="1_Pizarra">
  <a:themeElements>
    <a:clrScheme name="Pizarr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Pizarr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izarr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4.xml><?xml version="1.0" encoding="utf-8"?>
<a:theme xmlns:a="http://schemas.openxmlformats.org/drawingml/2006/main" name="2_Pizarra">
  <a:themeElements>
    <a:clrScheme name="Pizarr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Pizarr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izarr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5.xml><?xml version="1.0" encoding="utf-8"?>
<a:theme xmlns:a="http://schemas.openxmlformats.org/drawingml/2006/main" name="Office Theme">
  <a:themeElements>
    <a:clrScheme name="Personalizado 2">
      <a:dk1>
        <a:sysClr val="windowText" lastClr="000000"/>
      </a:dk1>
      <a:lt1>
        <a:srgbClr val="7F7F7F"/>
      </a:lt1>
      <a:dk2>
        <a:srgbClr val="0E2841"/>
      </a:dk2>
      <a:lt2>
        <a:srgbClr val="E8E8E8"/>
      </a:lt2>
      <a:accent1>
        <a:srgbClr val="196B24"/>
      </a:accent1>
      <a:accent2>
        <a:srgbClr val="4EA72E"/>
      </a:accent2>
      <a:accent3>
        <a:srgbClr val="156082"/>
      </a:accent3>
      <a:accent4>
        <a:srgbClr val="0F9ED5"/>
      </a:accent4>
      <a:accent5>
        <a:srgbClr val="A02B93"/>
      </a:accent5>
      <a:accent6>
        <a:srgbClr val="E97132"/>
      </a:accent6>
      <a:hlink>
        <a:srgbClr val="467886"/>
      </a:hlink>
      <a:folHlink>
        <a:srgbClr val="96607D"/>
      </a:folHlink>
    </a:clrScheme>
    <a:fontScheme name="Tema de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97E0A228-C590-4D20-B05F-A6BF04A05448}"/>
    </a:ext>
  </a:extLst>
</a:theme>
</file>

<file path=ppt/theme/theme6.xml><?xml version="1.0" encoding="utf-8"?>
<a:theme xmlns:a="http://schemas.openxmlformats.org/drawingml/2006/main" name="1_Office Theme">
  <a:themeElements>
    <a:clrScheme name="Tema de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96B24"/>
      </a:accent1>
      <a:accent2>
        <a:srgbClr val="4EA72E"/>
      </a:accent2>
      <a:accent3>
        <a:srgbClr val="156082"/>
      </a:accent3>
      <a:accent4>
        <a:srgbClr val="0F9ED5"/>
      </a:accent4>
      <a:accent5>
        <a:srgbClr val="A02B93"/>
      </a:accent5>
      <a:accent6>
        <a:srgbClr val="E97132"/>
      </a:accent6>
      <a:hlink>
        <a:srgbClr val="467886"/>
      </a:hlink>
      <a:folHlink>
        <a:srgbClr val="96607D"/>
      </a:folHlink>
    </a:clrScheme>
    <a:fontScheme name="Tema de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97E0A228-C590-4D20-B05F-A6BF04A0544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668</TotalTime>
  <Words>339</Words>
  <Application>Microsoft Office PowerPoint</Application>
  <PresentationFormat>Panorámica</PresentationFormat>
  <Paragraphs>50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14</vt:i4>
      </vt:variant>
      <vt:variant>
        <vt:lpstr>Tema</vt:lpstr>
      </vt:variant>
      <vt:variant>
        <vt:i4>6</vt:i4>
      </vt:variant>
      <vt:variant>
        <vt:lpstr>Títulos de diapositiva</vt:lpstr>
      </vt:variant>
      <vt:variant>
        <vt:i4>7</vt:i4>
      </vt:variant>
    </vt:vector>
  </HeadingPairs>
  <TitlesOfParts>
    <vt:vector size="27" baseType="lpstr">
      <vt:lpstr>Abadi</vt:lpstr>
      <vt:lpstr>ADLaM Display</vt:lpstr>
      <vt:lpstr>Aptos</vt:lpstr>
      <vt:lpstr>Aptos Display</vt:lpstr>
      <vt:lpstr>Arial</vt:lpstr>
      <vt:lpstr>Calibri</vt:lpstr>
      <vt:lpstr>Calibri Light</vt:lpstr>
      <vt:lpstr>Calisto MT</vt:lpstr>
      <vt:lpstr>Century Gothic</vt:lpstr>
      <vt:lpstr>Century Schoolbook</vt:lpstr>
      <vt:lpstr>Franklin Gothic Book</vt:lpstr>
      <vt:lpstr>Times New Roman</vt:lpstr>
      <vt:lpstr>Wingdings 2</vt:lpstr>
      <vt:lpstr>Wingdings 3</vt:lpstr>
      <vt:lpstr>Recorte</vt:lpstr>
      <vt:lpstr>Ion</vt:lpstr>
      <vt:lpstr>1_Pizarra</vt:lpstr>
      <vt:lpstr>2_Pizarra</vt:lpstr>
      <vt:lpstr>Office Theme</vt:lpstr>
      <vt:lpstr>1_Office Theme</vt:lpstr>
      <vt:lpstr>Competitory</vt:lpstr>
      <vt:lpstr>Contexto del proyecto</vt:lpstr>
      <vt:lpstr>Lógica nueva de la aplicación </vt:lpstr>
      <vt:lpstr>Implementación de los cambios</vt:lpstr>
      <vt:lpstr>Flujo de la aplicación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Pos Yo</dc:creator>
  <cp:lastModifiedBy>Pos Yo</cp:lastModifiedBy>
  <cp:revision>9</cp:revision>
  <dcterms:created xsi:type="dcterms:W3CDTF">2025-05-06T15:30:46Z</dcterms:created>
  <dcterms:modified xsi:type="dcterms:W3CDTF">2025-06-27T17:49:23Z</dcterms:modified>
</cp:coreProperties>
</file>