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56" r:id="rId3"/>
    <p:sldMasterId id="2147483774" r:id="rId4"/>
    <p:sldMasterId id="2147483792" r:id="rId5"/>
    <p:sldMasterId id="2147483804" r:id="rId6"/>
  </p:sldMasterIdLst>
  <p:sldIdLst>
    <p:sldId id="256" r:id="rId7"/>
    <p:sldId id="257" r:id="rId8"/>
    <p:sldId id="258" r:id="rId9"/>
    <p:sldId id="276" r:id="rId10"/>
    <p:sldId id="274" r:id="rId11"/>
    <p:sldId id="271" r:id="rId12"/>
    <p:sldId id="265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6563-CFD5-47AE-9C62-94847455CE1E}" v="429" dt="2025-05-06T20:07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623C-3B34-468C-8C53-26654F9A47B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1DEFB-E4D7-4E76-803C-B10F46C9E30F}">
      <dgm:prSet/>
      <dgm:spPr/>
      <dgm:t>
        <a:bodyPr/>
        <a:lstStyle/>
        <a:p>
          <a:r>
            <a:rPr lang="es-CL" noProof="0" dirty="0"/>
            <a:t>Creación de usuario</a:t>
          </a:r>
        </a:p>
      </dgm:t>
    </dgm:pt>
    <dgm:pt modelId="{0A35992B-2E2B-453A-829C-7A015C65CB9E}" type="parTrans" cxnId="{CCFB920E-C382-46D9-83C3-AACA4662C40A}">
      <dgm:prSet/>
      <dgm:spPr/>
      <dgm:t>
        <a:bodyPr/>
        <a:lstStyle/>
        <a:p>
          <a:endParaRPr lang="en-US"/>
        </a:p>
      </dgm:t>
    </dgm:pt>
    <dgm:pt modelId="{4BB8FC90-91E2-4CE0-8D95-76C886D7C239}" type="sibTrans" cxnId="{CCFB920E-C382-46D9-83C3-AACA4662C40A}">
      <dgm:prSet/>
      <dgm:spPr/>
      <dgm:t>
        <a:bodyPr/>
        <a:lstStyle/>
        <a:p>
          <a:endParaRPr lang="en-US"/>
        </a:p>
      </dgm:t>
    </dgm:pt>
    <dgm:pt modelId="{582B0851-2079-4A1A-B161-0E7C93724B12}">
      <dgm:prSet/>
      <dgm:spPr/>
      <dgm:t>
        <a:bodyPr/>
        <a:lstStyle/>
        <a:p>
          <a:r>
            <a:rPr lang="es-CL" noProof="0" dirty="0"/>
            <a:t>Juegos competitivos con otros usuarios</a:t>
          </a:r>
        </a:p>
      </dgm:t>
    </dgm:pt>
    <dgm:pt modelId="{F19D930E-2DFE-43AC-9951-5BAE370BFD31}" type="parTrans" cxnId="{99192301-AE23-4A5E-BEF5-144B902BC2B6}">
      <dgm:prSet/>
      <dgm:spPr/>
      <dgm:t>
        <a:bodyPr/>
        <a:lstStyle/>
        <a:p>
          <a:endParaRPr lang="en-US"/>
        </a:p>
      </dgm:t>
    </dgm:pt>
    <dgm:pt modelId="{DB6113F7-7C60-494E-97FB-85C5F26C4E21}" type="sibTrans" cxnId="{99192301-AE23-4A5E-BEF5-144B902BC2B6}">
      <dgm:prSet/>
      <dgm:spPr/>
      <dgm:t>
        <a:bodyPr/>
        <a:lstStyle/>
        <a:p>
          <a:endParaRPr lang="en-US"/>
        </a:p>
      </dgm:t>
    </dgm:pt>
    <dgm:pt modelId="{D40EED23-3897-408B-86F2-8BED6BA428F8}">
      <dgm:prSet/>
      <dgm:spPr/>
      <dgm:t>
        <a:bodyPr/>
        <a:lstStyle/>
        <a:p>
          <a:r>
            <a:rPr lang="es-CL" noProof="0" dirty="0"/>
            <a:t>Agregar usuarios y hablar por chat</a:t>
          </a:r>
        </a:p>
      </dgm:t>
    </dgm:pt>
    <dgm:pt modelId="{B6A307BE-2669-4502-AA22-0477BC589B89}" type="parTrans" cxnId="{66245480-FB27-4726-B125-94223BFADC59}">
      <dgm:prSet/>
      <dgm:spPr/>
      <dgm:t>
        <a:bodyPr/>
        <a:lstStyle/>
        <a:p>
          <a:endParaRPr lang="en-US"/>
        </a:p>
      </dgm:t>
    </dgm:pt>
    <dgm:pt modelId="{4C342F90-7A81-4EC4-9984-4199743BE6DB}" type="sibTrans" cxnId="{66245480-FB27-4726-B125-94223BFADC59}">
      <dgm:prSet/>
      <dgm:spPr/>
      <dgm:t>
        <a:bodyPr/>
        <a:lstStyle/>
        <a:p>
          <a:endParaRPr lang="en-US"/>
        </a:p>
      </dgm:t>
    </dgm:pt>
    <dgm:pt modelId="{4AF46CFC-75FC-4B19-A885-5D4F59505764}" type="pres">
      <dgm:prSet presAssocID="{E609623C-3B34-468C-8C53-26654F9A4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5FB78-2B24-4241-BBF3-B395A3E06FA3}" type="pres">
      <dgm:prSet presAssocID="{40A1DEFB-E4D7-4E76-803C-B10F46C9E30F}" presName="hierRoot1" presStyleCnt="0"/>
      <dgm:spPr/>
    </dgm:pt>
    <dgm:pt modelId="{3E878C83-AEDE-476C-8698-D9F2B5E900C4}" type="pres">
      <dgm:prSet presAssocID="{40A1DEFB-E4D7-4E76-803C-B10F46C9E30F}" presName="composite" presStyleCnt="0"/>
      <dgm:spPr/>
    </dgm:pt>
    <dgm:pt modelId="{820FB012-7C54-40C0-B2BD-F720C11E64F5}" type="pres">
      <dgm:prSet presAssocID="{40A1DEFB-E4D7-4E76-803C-B10F46C9E30F}" presName="background" presStyleLbl="node0" presStyleIdx="0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048E657-0485-48FB-9826-C44EFE945BF6}" type="pres">
      <dgm:prSet presAssocID="{40A1DEFB-E4D7-4E76-803C-B10F46C9E30F}" presName="text" presStyleLbl="fgAcc0" presStyleIdx="0" presStyleCnt="3">
        <dgm:presLayoutVars>
          <dgm:chPref val="3"/>
        </dgm:presLayoutVars>
      </dgm:prSet>
      <dgm:spPr/>
    </dgm:pt>
    <dgm:pt modelId="{B86A4878-636A-43A3-A7D8-3E4266E35E9B}" type="pres">
      <dgm:prSet presAssocID="{40A1DEFB-E4D7-4E76-803C-B10F46C9E30F}" presName="hierChild2" presStyleCnt="0"/>
      <dgm:spPr/>
    </dgm:pt>
    <dgm:pt modelId="{F7BEBC40-D2A5-4FA0-BA7C-6CEE0824844F}" type="pres">
      <dgm:prSet presAssocID="{582B0851-2079-4A1A-B161-0E7C93724B12}" presName="hierRoot1" presStyleCnt="0"/>
      <dgm:spPr/>
    </dgm:pt>
    <dgm:pt modelId="{DC803352-11CD-42A1-B697-CFDB469A98FD}" type="pres">
      <dgm:prSet presAssocID="{582B0851-2079-4A1A-B161-0E7C93724B12}" presName="composite" presStyleCnt="0"/>
      <dgm:spPr/>
    </dgm:pt>
    <dgm:pt modelId="{B75D5D67-A44B-45D6-AD79-584B05861AF4}" type="pres">
      <dgm:prSet presAssocID="{582B0851-2079-4A1A-B161-0E7C93724B12}" presName="background" presStyleLbl="node0" presStyleIdx="1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AC3B71A-C208-49F4-A931-06A55914FDB4}" type="pres">
      <dgm:prSet presAssocID="{582B0851-2079-4A1A-B161-0E7C93724B12}" presName="text" presStyleLbl="fgAcc0" presStyleIdx="1" presStyleCnt="3">
        <dgm:presLayoutVars>
          <dgm:chPref val="3"/>
        </dgm:presLayoutVars>
      </dgm:prSet>
      <dgm:spPr/>
    </dgm:pt>
    <dgm:pt modelId="{5F874F96-DEB9-4185-941A-0B3B3EDB1EB8}" type="pres">
      <dgm:prSet presAssocID="{582B0851-2079-4A1A-B161-0E7C93724B12}" presName="hierChild2" presStyleCnt="0"/>
      <dgm:spPr/>
    </dgm:pt>
    <dgm:pt modelId="{50F3B4D5-B3C8-499B-A50C-A420933B9F10}" type="pres">
      <dgm:prSet presAssocID="{D40EED23-3897-408B-86F2-8BED6BA428F8}" presName="hierRoot1" presStyleCnt="0"/>
      <dgm:spPr/>
    </dgm:pt>
    <dgm:pt modelId="{A2C8BE29-866A-41B5-883E-977FFF72D0BC}" type="pres">
      <dgm:prSet presAssocID="{D40EED23-3897-408B-86F2-8BED6BA428F8}" presName="composite" presStyleCnt="0"/>
      <dgm:spPr/>
    </dgm:pt>
    <dgm:pt modelId="{68C5CCE9-E70E-4E6F-BE0E-A8D8697D1898}" type="pres">
      <dgm:prSet presAssocID="{D40EED23-3897-408B-86F2-8BED6BA428F8}" presName="background" presStyleLbl="node0" presStyleIdx="2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1DD099E5-A1DD-4649-85F7-90893C2EC7BE}" type="pres">
      <dgm:prSet presAssocID="{D40EED23-3897-408B-86F2-8BED6BA428F8}" presName="text" presStyleLbl="fgAcc0" presStyleIdx="2" presStyleCnt="3">
        <dgm:presLayoutVars>
          <dgm:chPref val="3"/>
        </dgm:presLayoutVars>
      </dgm:prSet>
      <dgm:spPr/>
    </dgm:pt>
    <dgm:pt modelId="{E8A8D1BA-38E0-461B-8FE0-9877E72D7228}" type="pres">
      <dgm:prSet presAssocID="{D40EED23-3897-408B-86F2-8BED6BA428F8}" presName="hierChild2" presStyleCnt="0"/>
      <dgm:spPr/>
    </dgm:pt>
  </dgm:ptLst>
  <dgm:cxnLst>
    <dgm:cxn modelId="{99192301-AE23-4A5E-BEF5-144B902BC2B6}" srcId="{E609623C-3B34-468C-8C53-26654F9A47BB}" destId="{582B0851-2079-4A1A-B161-0E7C93724B12}" srcOrd="1" destOrd="0" parTransId="{F19D930E-2DFE-43AC-9951-5BAE370BFD31}" sibTransId="{DB6113F7-7C60-494E-97FB-85C5F26C4E21}"/>
    <dgm:cxn modelId="{CCFB920E-C382-46D9-83C3-AACA4662C40A}" srcId="{E609623C-3B34-468C-8C53-26654F9A47BB}" destId="{40A1DEFB-E4D7-4E76-803C-B10F46C9E30F}" srcOrd="0" destOrd="0" parTransId="{0A35992B-2E2B-453A-829C-7A015C65CB9E}" sibTransId="{4BB8FC90-91E2-4CE0-8D95-76C886D7C239}"/>
    <dgm:cxn modelId="{ED07091E-B73B-4301-B33B-7B6A285AA8C9}" type="presOf" srcId="{582B0851-2079-4A1A-B161-0E7C93724B12}" destId="{AAC3B71A-C208-49F4-A931-06A55914FDB4}" srcOrd="0" destOrd="0" presId="urn:microsoft.com/office/officeart/2005/8/layout/hierarchy1"/>
    <dgm:cxn modelId="{8C07D04A-FE41-4844-86F2-0BF51B3F0E52}" type="presOf" srcId="{E609623C-3B34-468C-8C53-26654F9A47BB}" destId="{4AF46CFC-75FC-4B19-A885-5D4F59505764}" srcOrd="0" destOrd="0" presId="urn:microsoft.com/office/officeart/2005/8/layout/hierarchy1"/>
    <dgm:cxn modelId="{66245480-FB27-4726-B125-94223BFADC59}" srcId="{E609623C-3B34-468C-8C53-26654F9A47BB}" destId="{D40EED23-3897-408B-86F2-8BED6BA428F8}" srcOrd="2" destOrd="0" parTransId="{B6A307BE-2669-4502-AA22-0477BC589B89}" sibTransId="{4C342F90-7A81-4EC4-9984-4199743BE6DB}"/>
    <dgm:cxn modelId="{AD8F8CAD-F65E-4138-BBB8-04899D7A7BE4}" type="presOf" srcId="{D40EED23-3897-408B-86F2-8BED6BA428F8}" destId="{1DD099E5-A1DD-4649-85F7-90893C2EC7BE}" srcOrd="0" destOrd="0" presId="urn:microsoft.com/office/officeart/2005/8/layout/hierarchy1"/>
    <dgm:cxn modelId="{544299CF-409E-4402-890C-01E8A2D1CB67}" type="presOf" srcId="{40A1DEFB-E4D7-4E76-803C-B10F46C9E30F}" destId="{A048E657-0485-48FB-9826-C44EFE945BF6}" srcOrd="0" destOrd="0" presId="urn:microsoft.com/office/officeart/2005/8/layout/hierarchy1"/>
    <dgm:cxn modelId="{BF818C75-4DBC-4E84-B0DB-746CBB858EB9}" type="presParOf" srcId="{4AF46CFC-75FC-4B19-A885-5D4F59505764}" destId="{4B35FB78-2B24-4241-BBF3-B395A3E06FA3}" srcOrd="0" destOrd="0" presId="urn:microsoft.com/office/officeart/2005/8/layout/hierarchy1"/>
    <dgm:cxn modelId="{C9725A13-C605-45BD-BC26-6AFAF1AB54E0}" type="presParOf" srcId="{4B35FB78-2B24-4241-BBF3-B395A3E06FA3}" destId="{3E878C83-AEDE-476C-8698-D9F2B5E900C4}" srcOrd="0" destOrd="0" presId="urn:microsoft.com/office/officeart/2005/8/layout/hierarchy1"/>
    <dgm:cxn modelId="{4B52B817-4085-46FA-BA61-DEF8BA567D5B}" type="presParOf" srcId="{3E878C83-AEDE-476C-8698-D9F2B5E900C4}" destId="{820FB012-7C54-40C0-B2BD-F720C11E64F5}" srcOrd="0" destOrd="0" presId="urn:microsoft.com/office/officeart/2005/8/layout/hierarchy1"/>
    <dgm:cxn modelId="{99B85148-9D9B-4AC9-86E6-C528DB27CD77}" type="presParOf" srcId="{3E878C83-AEDE-476C-8698-D9F2B5E900C4}" destId="{A048E657-0485-48FB-9826-C44EFE945BF6}" srcOrd="1" destOrd="0" presId="urn:microsoft.com/office/officeart/2005/8/layout/hierarchy1"/>
    <dgm:cxn modelId="{A30D3072-B1D8-418A-9C1C-1A04C64BF8E3}" type="presParOf" srcId="{4B35FB78-2B24-4241-BBF3-B395A3E06FA3}" destId="{B86A4878-636A-43A3-A7D8-3E4266E35E9B}" srcOrd="1" destOrd="0" presId="urn:microsoft.com/office/officeart/2005/8/layout/hierarchy1"/>
    <dgm:cxn modelId="{AAE39EAD-F2C4-4638-B07A-7B62B0C5C8CC}" type="presParOf" srcId="{4AF46CFC-75FC-4B19-A885-5D4F59505764}" destId="{F7BEBC40-D2A5-4FA0-BA7C-6CEE0824844F}" srcOrd="1" destOrd="0" presId="urn:microsoft.com/office/officeart/2005/8/layout/hierarchy1"/>
    <dgm:cxn modelId="{B9FAFDE5-40F8-4C13-8FDF-02AF45F0BD9C}" type="presParOf" srcId="{F7BEBC40-D2A5-4FA0-BA7C-6CEE0824844F}" destId="{DC803352-11CD-42A1-B697-CFDB469A98FD}" srcOrd="0" destOrd="0" presId="urn:microsoft.com/office/officeart/2005/8/layout/hierarchy1"/>
    <dgm:cxn modelId="{B2E67A6D-AAF4-467E-88FC-84AF1727C332}" type="presParOf" srcId="{DC803352-11CD-42A1-B697-CFDB469A98FD}" destId="{B75D5D67-A44B-45D6-AD79-584B05861AF4}" srcOrd="0" destOrd="0" presId="urn:microsoft.com/office/officeart/2005/8/layout/hierarchy1"/>
    <dgm:cxn modelId="{0EA32535-7AAB-42C4-AE93-75D2839AAF6A}" type="presParOf" srcId="{DC803352-11CD-42A1-B697-CFDB469A98FD}" destId="{AAC3B71A-C208-49F4-A931-06A55914FDB4}" srcOrd="1" destOrd="0" presId="urn:microsoft.com/office/officeart/2005/8/layout/hierarchy1"/>
    <dgm:cxn modelId="{7784AEC8-670A-49C3-8F9F-57D2495EB897}" type="presParOf" srcId="{F7BEBC40-D2A5-4FA0-BA7C-6CEE0824844F}" destId="{5F874F96-DEB9-4185-941A-0B3B3EDB1EB8}" srcOrd="1" destOrd="0" presId="urn:microsoft.com/office/officeart/2005/8/layout/hierarchy1"/>
    <dgm:cxn modelId="{5A57FAEA-FEC0-464D-96D6-C85CB7C1F687}" type="presParOf" srcId="{4AF46CFC-75FC-4B19-A885-5D4F59505764}" destId="{50F3B4D5-B3C8-499B-A50C-A420933B9F10}" srcOrd="2" destOrd="0" presId="urn:microsoft.com/office/officeart/2005/8/layout/hierarchy1"/>
    <dgm:cxn modelId="{D1E81353-E807-40C2-846C-9AC2009C373D}" type="presParOf" srcId="{50F3B4D5-B3C8-499B-A50C-A420933B9F10}" destId="{A2C8BE29-866A-41B5-883E-977FFF72D0BC}" srcOrd="0" destOrd="0" presId="urn:microsoft.com/office/officeart/2005/8/layout/hierarchy1"/>
    <dgm:cxn modelId="{99ED2C15-D5B9-4605-A0A4-4A50E42ABF6F}" type="presParOf" srcId="{A2C8BE29-866A-41B5-883E-977FFF72D0BC}" destId="{68C5CCE9-E70E-4E6F-BE0E-A8D8697D1898}" srcOrd="0" destOrd="0" presId="urn:microsoft.com/office/officeart/2005/8/layout/hierarchy1"/>
    <dgm:cxn modelId="{03246498-4B7F-4096-B34E-C4C4F82717B9}" type="presParOf" srcId="{A2C8BE29-866A-41B5-883E-977FFF72D0BC}" destId="{1DD099E5-A1DD-4649-85F7-90893C2EC7BE}" srcOrd="1" destOrd="0" presId="urn:microsoft.com/office/officeart/2005/8/layout/hierarchy1"/>
    <dgm:cxn modelId="{0CAE8CB6-6BB9-4FDD-88CB-824BDB19B1CB}" type="presParOf" srcId="{50F3B4D5-B3C8-499B-A50C-A420933B9F10}" destId="{E8A8D1BA-38E0-461B-8FE0-9877E72D7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29C9-8091-4A19-BBF7-25DCB9CFBC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BE8F007-BC7C-4999-ADEB-515B7D8803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Inicio de sesión o registro de nuevo usuario</a:t>
          </a:r>
        </a:p>
      </dgm:t>
    </dgm:pt>
    <dgm:pt modelId="{764E4BFE-AEF5-458D-93F2-C4BF4D090685}" type="parTrans" cxnId="{057138F4-0665-4638-ABE5-DEF2C7BAFBB6}">
      <dgm:prSet/>
      <dgm:spPr/>
      <dgm:t>
        <a:bodyPr/>
        <a:lstStyle/>
        <a:p>
          <a:endParaRPr lang="en-US"/>
        </a:p>
      </dgm:t>
    </dgm:pt>
    <dgm:pt modelId="{194CCE5F-B087-4E9C-B37C-4AD34B7C7FD6}" type="sibTrans" cxnId="{057138F4-0665-4638-ABE5-DEF2C7BAFBB6}">
      <dgm:prSet/>
      <dgm:spPr/>
      <dgm:t>
        <a:bodyPr/>
        <a:lstStyle/>
        <a:p>
          <a:endParaRPr lang="en-US"/>
        </a:p>
      </dgm:t>
    </dgm:pt>
    <dgm:pt modelId="{D6DEBA16-90F3-4DA9-B7D2-EA67D191DE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Escoger juego, ver clasificación o modificar perfil </a:t>
          </a:r>
        </a:p>
      </dgm:t>
    </dgm:pt>
    <dgm:pt modelId="{8805C32B-757C-47FD-A0F6-46F4CC5B06D4}" type="parTrans" cxnId="{74D3AA17-25E3-476B-9C51-0F3977292D5F}">
      <dgm:prSet/>
      <dgm:spPr/>
      <dgm:t>
        <a:bodyPr/>
        <a:lstStyle/>
        <a:p>
          <a:endParaRPr lang="en-US"/>
        </a:p>
      </dgm:t>
    </dgm:pt>
    <dgm:pt modelId="{7589C5A3-C339-4A53-9139-E78FA5F6B515}" type="sibTrans" cxnId="{74D3AA17-25E3-476B-9C51-0F3977292D5F}">
      <dgm:prSet/>
      <dgm:spPr/>
      <dgm:t>
        <a:bodyPr/>
        <a:lstStyle/>
        <a:p>
          <a:endParaRPr lang="en-US"/>
        </a:p>
      </dgm:t>
    </dgm:pt>
    <dgm:pt modelId="{B2BDD71B-C1C2-48A3-9401-DF03912349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Jugar contra otro usuario </a:t>
          </a:r>
        </a:p>
      </dgm:t>
    </dgm:pt>
    <dgm:pt modelId="{E0193A49-C0C5-4BE9-A443-1B3F13284520}" type="parTrans" cxnId="{B1986497-13A6-4B4D-94E9-8A80DB1B2230}">
      <dgm:prSet/>
      <dgm:spPr/>
      <dgm:t>
        <a:bodyPr/>
        <a:lstStyle/>
        <a:p>
          <a:endParaRPr lang="en-US"/>
        </a:p>
      </dgm:t>
    </dgm:pt>
    <dgm:pt modelId="{E477BB7E-D964-453B-8ECE-C2F5864BA01F}" type="sibTrans" cxnId="{B1986497-13A6-4B4D-94E9-8A80DB1B2230}">
      <dgm:prSet/>
      <dgm:spPr/>
      <dgm:t>
        <a:bodyPr/>
        <a:lstStyle/>
        <a:p>
          <a:endParaRPr lang="en-US"/>
        </a:p>
      </dgm:t>
    </dgm:pt>
    <dgm:pt modelId="{060A8F6C-943F-499F-8E96-068E44958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Agregar a otros usuarios </a:t>
          </a:r>
        </a:p>
      </dgm:t>
    </dgm:pt>
    <dgm:pt modelId="{090E95A9-FCEB-400D-8C85-21105DEB857E}" type="parTrans" cxnId="{29C355AE-27AE-4B38-B575-89317B24E73C}">
      <dgm:prSet/>
      <dgm:spPr/>
      <dgm:t>
        <a:bodyPr/>
        <a:lstStyle/>
        <a:p>
          <a:endParaRPr lang="en-US"/>
        </a:p>
      </dgm:t>
    </dgm:pt>
    <dgm:pt modelId="{0B396714-37E1-4245-9847-D31557DDF2EA}" type="sibTrans" cxnId="{29C355AE-27AE-4B38-B575-89317B24E73C}">
      <dgm:prSet/>
      <dgm:spPr/>
      <dgm:t>
        <a:bodyPr/>
        <a:lstStyle/>
        <a:p>
          <a:endParaRPr lang="en-US"/>
        </a:p>
      </dgm:t>
    </dgm:pt>
    <dgm:pt modelId="{C664447F-64DC-4FED-B7A7-0E8CF15C1F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>
              <a:solidFill>
                <a:schemeClr val="tx1"/>
              </a:solidFill>
            </a:rPr>
            <a:t>Interacción entre usuarios</a:t>
          </a:r>
        </a:p>
      </dgm:t>
    </dgm:pt>
    <dgm:pt modelId="{2C19E247-5FCE-429A-8BFE-77DE49705551}" type="parTrans" cxnId="{61C28EE4-1B14-4827-A786-A610A556144E}">
      <dgm:prSet/>
      <dgm:spPr/>
      <dgm:t>
        <a:bodyPr/>
        <a:lstStyle/>
        <a:p>
          <a:endParaRPr lang="en-US"/>
        </a:p>
      </dgm:t>
    </dgm:pt>
    <dgm:pt modelId="{8768A27B-F172-4501-92A1-CC81CC93C3E7}" type="sibTrans" cxnId="{61C28EE4-1B14-4827-A786-A610A556144E}">
      <dgm:prSet/>
      <dgm:spPr/>
      <dgm:t>
        <a:bodyPr/>
        <a:lstStyle/>
        <a:p>
          <a:endParaRPr lang="en-US"/>
        </a:p>
      </dgm:t>
    </dgm:pt>
    <dgm:pt modelId="{2CEB8657-59A1-4984-ACDA-A30F7DB352D2}" type="pres">
      <dgm:prSet presAssocID="{5C7829C9-8091-4A19-BBF7-25DCB9CFBCA1}" presName="root" presStyleCnt="0">
        <dgm:presLayoutVars>
          <dgm:dir/>
          <dgm:resizeHandles val="exact"/>
        </dgm:presLayoutVars>
      </dgm:prSet>
      <dgm:spPr/>
    </dgm:pt>
    <dgm:pt modelId="{6BFDF6C2-231C-44F0-A1D6-68B4FB348FF8}" type="pres">
      <dgm:prSet presAssocID="{EBE8F007-BC7C-4999-ADEB-515B7D880333}" presName="compNode" presStyleCnt="0"/>
      <dgm:spPr/>
    </dgm:pt>
    <dgm:pt modelId="{49340EFE-9157-4E34-9ADA-77DD134ECC1B}" type="pres">
      <dgm:prSet presAssocID="{EBE8F007-BC7C-4999-ADEB-515B7D880333}" presName="iconBgRect" presStyleLbl="bgShp" presStyleIdx="0" presStyleCnt="5"/>
      <dgm:spPr>
        <a:solidFill>
          <a:schemeClr val="tx2">
            <a:lumMod val="90000"/>
          </a:schemeClr>
        </a:solidFill>
      </dgm:spPr>
    </dgm:pt>
    <dgm:pt modelId="{C5CC21E8-D8C0-4943-8025-83BE3BA8BAE3}" type="pres">
      <dgm:prSet presAssocID="{EBE8F007-BC7C-4999-ADEB-515B7D8803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 contorno"/>
        </a:ext>
      </dgm:extLst>
    </dgm:pt>
    <dgm:pt modelId="{F2359E85-32F3-4B6A-B40F-C3320BB95591}" type="pres">
      <dgm:prSet presAssocID="{EBE8F007-BC7C-4999-ADEB-515B7D880333}" presName="spaceRect" presStyleCnt="0"/>
      <dgm:spPr/>
    </dgm:pt>
    <dgm:pt modelId="{E7F2A506-3FB1-43CB-A9CE-078BCC3DF04F}" type="pres">
      <dgm:prSet presAssocID="{EBE8F007-BC7C-4999-ADEB-515B7D880333}" presName="textRect" presStyleLbl="revTx" presStyleIdx="0" presStyleCnt="5">
        <dgm:presLayoutVars>
          <dgm:chMax val="1"/>
          <dgm:chPref val="1"/>
        </dgm:presLayoutVars>
      </dgm:prSet>
      <dgm:spPr/>
    </dgm:pt>
    <dgm:pt modelId="{E1F4B842-E443-4CB0-B6E1-07B1BFF505F8}" type="pres">
      <dgm:prSet presAssocID="{194CCE5F-B087-4E9C-B37C-4AD34B7C7FD6}" presName="sibTrans" presStyleCnt="0"/>
      <dgm:spPr/>
    </dgm:pt>
    <dgm:pt modelId="{0EB89CC4-B265-493B-8D6F-0034AAE09F7E}" type="pres">
      <dgm:prSet presAssocID="{D6DEBA16-90F3-4DA9-B7D2-EA67D191DE7D}" presName="compNode" presStyleCnt="0"/>
      <dgm:spPr/>
    </dgm:pt>
    <dgm:pt modelId="{78F31794-6BA7-4974-9CEF-B5281372FD3B}" type="pres">
      <dgm:prSet presAssocID="{D6DEBA16-90F3-4DA9-B7D2-EA67D191DE7D}" presName="iconBgRect" presStyleLbl="bgShp" presStyleIdx="1" presStyleCnt="5"/>
      <dgm:spPr>
        <a:solidFill>
          <a:schemeClr val="bg2">
            <a:lumMod val="20000"/>
            <a:lumOff val="80000"/>
          </a:schemeClr>
        </a:solidFill>
      </dgm:spPr>
    </dgm:pt>
    <dgm:pt modelId="{A503D5BF-1379-47DD-8CEB-92E1E30FFA06}" type="pres">
      <dgm:prSet presAssocID="{D6DEBA16-90F3-4DA9-B7D2-EA67D191DE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767670F-4ACB-4776-A18A-5EADF3ACD885}" type="pres">
      <dgm:prSet presAssocID="{D6DEBA16-90F3-4DA9-B7D2-EA67D191DE7D}" presName="spaceRect" presStyleCnt="0"/>
      <dgm:spPr/>
    </dgm:pt>
    <dgm:pt modelId="{E7450B67-1869-4E5C-A782-47C88A47B846}" type="pres">
      <dgm:prSet presAssocID="{D6DEBA16-90F3-4DA9-B7D2-EA67D191DE7D}" presName="textRect" presStyleLbl="revTx" presStyleIdx="1" presStyleCnt="5">
        <dgm:presLayoutVars>
          <dgm:chMax val="1"/>
          <dgm:chPref val="1"/>
        </dgm:presLayoutVars>
      </dgm:prSet>
      <dgm:spPr/>
    </dgm:pt>
    <dgm:pt modelId="{032ABF04-A6A9-4D20-BD65-1F2171213970}" type="pres">
      <dgm:prSet presAssocID="{7589C5A3-C339-4A53-9139-E78FA5F6B515}" presName="sibTrans" presStyleCnt="0"/>
      <dgm:spPr/>
    </dgm:pt>
    <dgm:pt modelId="{28028C41-A360-4132-8CCF-1FE1EF800351}" type="pres">
      <dgm:prSet presAssocID="{B2BDD71B-C1C2-48A3-9401-DF0391234987}" presName="compNode" presStyleCnt="0"/>
      <dgm:spPr/>
    </dgm:pt>
    <dgm:pt modelId="{7AD85921-2FE7-4AE9-AC00-D6594BE6EAB7}" type="pres">
      <dgm:prSet presAssocID="{B2BDD71B-C1C2-48A3-9401-DF0391234987}" presName="iconBgRect" presStyleLbl="bgShp" presStyleIdx="2" presStyleCnt="5"/>
      <dgm:spPr>
        <a:solidFill>
          <a:schemeClr val="accent3">
            <a:lumMod val="20000"/>
            <a:lumOff val="80000"/>
          </a:schemeClr>
        </a:solidFill>
      </dgm:spPr>
    </dgm:pt>
    <dgm:pt modelId="{01994A3E-16FA-4B9E-BEF2-558CEB9B35FD}" type="pres">
      <dgm:prSet presAssocID="{B2BDD71B-C1C2-48A3-9401-DF03912349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 con relleno sólido"/>
        </a:ext>
      </dgm:extLst>
    </dgm:pt>
    <dgm:pt modelId="{2C59080C-9CE7-4ABA-AC80-DDCD58B7FFA8}" type="pres">
      <dgm:prSet presAssocID="{B2BDD71B-C1C2-48A3-9401-DF0391234987}" presName="spaceRect" presStyleCnt="0"/>
      <dgm:spPr/>
    </dgm:pt>
    <dgm:pt modelId="{5D8A28B2-781A-4C47-9A9D-F6CD8FAC42F5}" type="pres">
      <dgm:prSet presAssocID="{B2BDD71B-C1C2-48A3-9401-DF0391234987}" presName="textRect" presStyleLbl="revTx" presStyleIdx="2" presStyleCnt="5">
        <dgm:presLayoutVars>
          <dgm:chMax val="1"/>
          <dgm:chPref val="1"/>
        </dgm:presLayoutVars>
      </dgm:prSet>
      <dgm:spPr/>
    </dgm:pt>
    <dgm:pt modelId="{5D7B1D74-C482-4E07-9D69-C2058EC4A6DD}" type="pres">
      <dgm:prSet presAssocID="{E477BB7E-D964-453B-8ECE-C2F5864BA01F}" presName="sibTrans" presStyleCnt="0"/>
      <dgm:spPr/>
    </dgm:pt>
    <dgm:pt modelId="{6D02AC55-4A2A-4D50-9507-1EE13655F6BD}" type="pres">
      <dgm:prSet presAssocID="{060A8F6C-943F-499F-8E96-068E449589F7}" presName="compNode" presStyleCnt="0"/>
      <dgm:spPr/>
    </dgm:pt>
    <dgm:pt modelId="{6166C487-A124-47F3-83F5-8A9C58DDCF07}" type="pres">
      <dgm:prSet presAssocID="{060A8F6C-943F-499F-8E96-068E449589F7}" presName="iconBgRect" presStyleLbl="bgShp" presStyleIdx="3" presStyleCnt="5"/>
      <dgm:spPr/>
    </dgm:pt>
    <dgm:pt modelId="{33F5E481-4AFE-463D-93B8-B7413F628106}" type="pres">
      <dgm:prSet presAssocID="{060A8F6C-943F-499F-8E96-068E449589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uir con relleno sólido"/>
        </a:ext>
      </dgm:extLst>
    </dgm:pt>
    <dgm:pt modelId="{47D685A8-5B59-4F4C-831E-5D684D4F16A9}" type="pres">
      <dgm:prSet presAssocID="{060A8F6C-943F-499F-8E96-068E449589F7}" presName="spaceRect" presStyleCnt="0"/>
      <dgm:spPr/>
    </dgm:pt>
    <dgm:pt modelId="{D0D093DE-EDCA-4485-9107-EBA0555B07EA}" type="pres">
      <dgm:prSet presAssocID="{060A8F6C-943F-499F-8E96-068E449589F7}" presName="textRect" presStyleLbl="revTx" presStyleIdx="3" presStyleCnt="5">
        <dgm:presLayoutVars>
          <dgm:chMax val="1"/>
          <dgm:chPref val="1"/>
        </dgm:presLayoutVars>
      </dgm:prSet>
      <dgm:spPr/>
    </dgm:pt>
    <dgm:pt modelId="{5BCF16D5-3AA2-479E-BECF-B794015ED862}" type="pres">
      <dgm:prSet presAssocID="{0B396714-37E1-4245-9847-D31557DDF2EA}" presName="sibTrans" presStyleCnt="0"/>
      <dgm:spPr/>
    </dgm:pt>
    <dgm:pt modelId="{249C79BD-55D9-40A2-B85F-F68F0A2DC503}" type="pres">
      <dgm:prSet presAssocID="{C664447F-64DC-4FED-B7A7-0E8CF15C1FBB}" presName="compNode" presStyleCnt="0"/>
      <dgm:spPr/>
    </dgm:pt>
    <dgm:pt modelId="{FF048662-52B0-4749-94A3-377723C36097}" type="pres">
      <dgm:prSet presAssocID="{C664447F-64DC-4FED-B7A7-0E8CF15C1FBB}" presName="iconBgRect" presStyleLbl="bgShp" presStyleIdx="4" presStyleCnt="5"/>
      <dgm:spPr/>
    </dgm:pt>
    <dgm:pt modelId="{AFFC9F86-3C23-49B1-B636-B3E2A6EFFD61}" type="pres">
      <dgm:prSet presAssocID="{C664447F-64DC-4FED-B7A7-0E8CF15C1F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 con relleno sólido"/>
        </a:ext>
      </dgm:extLst>
    </dgm:pt>
    <dgm:pt modelId="{53ED1589-5DE9-4CF6-B808-F5813BFD1B96}" type="pres">
      <dgm:prSet presAssocID="{C664447F-64DC-4FED-B7A7-0E8CF15C1FBB}" presName="spaceRect" presStyleCnt="0"/>
      <dgm:spPr/>
    </dgm:pt>
    <dgm:pt modelId="{A5FCAACB-D95D-4753-9D09-410650C98199}" type="pres">
      <dgm:prSet presAssocID="{C664447F-64DC-4FED-B7A7-0E8CF15C1F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D3AA17-25E3-476B-9C51-0F3977292D5F}" srcId="{5C7829C9-8091-4A19-BBF7-25DCB9CFBCA1}" destId="{D6DEBA16-90F3-4DA9-B7D2-EA67D191DE7D}" srcOrd="1" destOrd="0" parTransId="{8805C32B-757C-47FD-A0F6-46F4CC5B06D4}" sibTransId="{7589C5A3-C339-4A53-9139-E78FA5F6B515}"/>
    <dgm:cxn modelId="{0875473A-666C-4DA6-ACEB-AC6E7B7A4AF6}" type="presOf" srcId="{D6DEBA16-90F3-4DA9-B7D2-EA67D191DE7D}" destId="{E7450B67-1869-4E5C-A782-47C88A47B846}" srcOrd="0" destOrd="0" presId="urn:microsoft.com/office/officeart/2018/5/layout/IconCircleLabelList"/>
    <dgm:cxn modelId="{83C20C61-0D54-4162-9CC2-16746789244C}" type="presOf" srcId="{C664447F-64DC-4FED-B7A7-0E8CF15C1FBB}" destId="{A5FCAACB-D95D-4753-9D09-410650C98199}" srcOrd="0" destOrd="0" presId="urn:microsoft.com/office/officeart/2018/5/layout/IconCircleLabelList"/>
    <dgm:cxn modelId="{77EF2453-D549-401F-A017-989D83DC4D70}" type="presOf" srcId="{5C7829C9-8091-4A19-BBF7-25DCB9CFBCA1}" destId="{2CEB8657-59A1-4984-ACDA-A30F7DB352D2}" srcOrd="0" destOrd="0" presId="urn:microsoft.com/office/officeart/2018/5/layout/IconCircleLabelList"/>
    <dgm:cxn modelId="{B1986497-13A6-4B4D-94E9-8A80DB1B2230}" srcId="{5C7829C9-8091-4A19-BBF7-25DCB9CFBCA1}" destId="{B2BDD71B-C1C2-48A3-9401-DF0391234987}" srcOrd="2" destOrd="0" parTransId="{E0193A49-C0C5-4BE9-A443-1B3F13284520}" sibTransId="{E477BB7E-D964-453B-8ECE-C2F5864BA01F}"/>
    <dgm:cxn modelId="{595EA898-CF40-4331-A049-FEC8BDDF47AD}" type="presOf" srcId="{060A8F6C-943F-499F-8E96-068E449589F7}" destId="{D0D093DE-EDCA-4485-9107-EBA0555B07EA}" srcOrd="0" destOrd="0" presId="urn:microsoft.com/office/officeart/2018/5/layout/IconCircleLabelList"/>
    <dgm:cxn modelId="{89AE26A7-C079-4B04-89D6-C52AC3C854C2}" type="presOf" srcId="{EBE8F007-BC7C-4999-ADEB-515B7D880333}" destId="{E7F2A506-3FB1-43CB-A9CE-078BCC3DF04F}" srcOrd="0" destOrd="0" presId="urn:microsoft.com/office/officeart/2018/5/layout/IconCircleLabelList"/>
    <dgm:cxn modelId="{29C355AE-27AE-4B38-B575-89317B24E73C}" srcId="{5C7829C9-8091-4A19-BBF7-25DCB9CFBCA1}" destId="{060A8F6C-943F-499F-8E96-068E449589F7}" srcOrd="3" destOrd="0" parTransId="{090E95A9-FCEB-400D-8C85-21105DEB857E}" sibTransId="{0B396714-37E1-4245-9847-D31557DDF2EA}"/>
    <dgm:cxn modelId="{61C28EE4-1B14-4827-A786-A610A556144E}" srcId="{5C7829C9-8091-4A19-BBF7-25DCB9CFBCA1}" destId="{C664447F-64DC-4FED-B7A7-0E8CF15C1FBB}" srcOrd="4" destOrd="0" parTransId="{2C19E247-5FCE-429A-8BFE-77DE49705551}" sibTransId="{8768A27B-F172-4501-92A1-CC81CC93C3E7}"/>
    <dgm:cxn modelId="{057138F4-0665-4638-ABE5-DEF2C7BAFBB6}" srcId="{5C7829C9-8091-4A19-BBF7-25DCB9CFBCA1}" destId="{EBE8F007-BC7C-4999-ADEB-515B7D880333}" srcOrd="0" destOrd="0" parTransId="{764E4BFE-AEF5-458D-93F2-C4BF4D090685}" sibTransId="{194CCE5F-B087-4E9C-B37C-4AD34B7C7FD6}"/>
    <dgm:cxn modelId="{1C69DCF8-1A1C-41CC-AFCA-5547245D4770}" type="presOf" srcId="{B2BDD71B-C1C2-48A3-9401-DF0391234987}" destId="{5D8A28B2-781A-4C47-9A9D-F6CD8FAC42F5}" srcOrd="0" destOrd="0" presId="urn:microsoft.com/office/officeart/2018/5/layout/IconCircleLabelList"/>
    <dgm:cxn modelId="{2D81F79D-BF8B-4F9D-BD18-381F83B8B37C}" type="presParOf" srcId="{2CEB8657-59A1-4984-ACDA-A30F7DB352D2}" destId="{6BFDF6C2-231C-44F0-A1D6-68B4FB348FF8}" srcOrd="0" destOrd="0" presId="urn:microsoft.com/office/officeart/2018/5/layout/IconCircleLabelList"/>
    <dgm:cxn modelId="{357253CC-92A0-4EA6-9A24-A8CE39A27238}" type="presParOf" srcId="{6BFDF6C2-231C-44F0-A1D6-68B4FB348FF8}" destId="{49340EFE-9157-4E34-9ADA-77DD134ECC1B}" srcOrd="0" destOrd="0" presId="urn:microsoft.com/office/officeart/2018/5/layout/IconCircleLabelList"/>
    <dgm:cxn modelId="{438F525C-F197-49E2-9EEC-BFEC5DD02209}" type="presParOf" srcId="{6BFDF6C2-231C-44F0-A1D6-68B4FB348FF8}" destId="{C5CC21E8-D8C0-4943-8025-83BE3BA8BAE3}" srcOrd="1" destOrd="0" presId="urn:microsoft.com/office/officeart/2018/5/layout/IconCircleLabelList"/>
    <dgm:cxn modelId="{A1184A3C-75BB-41C4-A885-23728653E041}" type="presParOf" srcId="{6BFDF6C2-231C-44F0-A1D6-68B4FB348FF8}" destId="{F2359E85-32F3-4B6A-B40F-C3320BB95591}" srcOrd="2" destOrd="0" presId="urn:microsoft.com/office/officeart/2018/5/layout/IconCircleLabelList"/>
    <dgm:cxn modelId="{883D08FF-8F99-45D1-9F6D-11C223F1A440}" type="presParOf" srcId="{6BFDF6C2-231C-44F0-A1D6-68B4FB348FF8}" destId="{E7F2A506-3FB1-43CB-A9CE-078BCC3DF04F}" srcOrd="3" destOrd="0" presId="urn:microsoft.com/office/officeart/2018/5/layout/IconCircleLabelList"/>
    <dgm:cxn modelId="{2E7975BE-D0E7-47D6-B9C7-6CDB032322DC}" type="presParOf" srcId="{2CEB8657-59A1-4984-ACDA-A30F7DB352D2}" destId="{E1F4B842-E443-4CB0-B6E1-07B1BFF505F8}" srcOrd="1" destOrd="0" presId="urn:microsoft.com/office/officeart/2018/5/layout/IconCircleLabelList"/>
    <dgm:cxn modelId="{098504FB-1F12-42E7-86BD-36BC23F9EEE4}" type="presParOf" srcId="{2CEB8657-59A1-4984-ACDA-A30F7DB352D2}" destId="{0EB89CC4-B265-493B-8D6F-0034AAE09F7E}" srcOrd="2" destOrd="0" presId="urn:microsoft.com/office/officeart/2018/5/layout/IconCircleLabelList"/>
    <dgm:cxn modelId="{DB4B798B-6D50-49FC-B6DB-23618FA55B81}" type="presParOf" srcId="{0EB89CC4-B265-493B-8D6F-0034AAE09F7E}" destId="{78F31794-6BA7-4974-9CEF-B5281372FD3B}" srcOrd="0" destOrd="0" presId="urn:microsoft.com/office/officeart/2018/5/layout/IconCircleLabelList"/>
    <dgm:cxn modelId="{C474A8C4-F32D-4411-8009-3EFE5735205B}" type="presParOf" srcId="{0EB89CC4-B265-493B-8D6F-0034AAE09F7E}" destId="{A503D5BF-1379-47DD-8CEB-92E1E30FFA06}" srcOrd="1" destOrd="0" presId="urn:microsoft.com/office/officeart/2018/5/layout/IconCircleLabelList"/>
    <dgm:cxn modelId="{3289DE6E-DAB3-45F0-BFDC-9E5E3608A481}" type="presParOf" srcId="{0EB89CC4-B265-493B-8D6F-0034AAE09F7E}" destId="{E767670F-4ACB-4776-A18A-5EADF3ACD885}" srcOrd="2" destOrd="0" presId="urn:microsoft.com/office/officeart/2018/5/layout/IconCircleLabelList"/>
    <dgm:cxn modelId="{C706BE58-A819-4FEF-99C8-7D0FFF3C55B4}" type="presParOf" srcId="{0EB89CC4-B265-493B-8D6F-0034AAE09F7E}" destId="{E7450B67-1869-4E5C-A782-47C88A47B846}" srcOrd="3" destOrd="0" presId="urn:microsoft.com/office/officeart/2018/5/layout/IconCircleLabelList"/>
    <dgm:cxn modelId="{5529E103-643A-4483-AFE0-5BF6E8ECCD11}" type="presParOf" srcId="{2CEB8657-59A1-4984-ACDA-A30F7DB352D2}" destId="{032ABF04-A6A9-4D20-BD65-1F2171213970}" srcOrd="3" destOrd="0" presId="urn:microsoft.com/office/officeart/2018/5/layout/IconCircleLabelList"/>
    <dgm:cxn modelId="{3153CFC8-50ED-408B-A609-765D28B3BEA7}" type="presParOf" srcId="{2CEB8657-59A1-4984-ACDA-A30F7DB352D2}" destId="{28028C41-A360-4132-8CCF-1FE1EF800351}" srcOrd="4" destOrd="0" presId="urn:microsoft.com/office/officeart/2018/5/layout/IconCircleLabelList"/>
    <dgm:cxn modelId="{E657DD73-FC9C-4F6D-B720-F91912C0773E}" type="presParOf" srcId="{28028C41-A360-4132-8CCF-1FE1EF800351}" destId="{7AD85921-2FE7-4AE9-AC00-D6594BE6EAB7}" srcOrd="0" destOrd="0" presId="urn:microsoft.com/office/officeart/2018/5/layout/IconCircleLabelList"/>
    <dgm:cxn modelId="{79F46540-6E88-4C25-84B2-733A659A4DF4}" type="presParOf" srcId="{28028C41-A360-4132-8CCF-1FE1EF800351}" destId="{01994A3E-16FA-4B9E-BEF2-558CEB9B35FD}" srcOrd="1" destOrd="0" presId="urn:microsoft.com/office/officeart/2018/5/layout/IconCircleLabelList"/>
    <dgm:cxn modelId="{309FEB6A-7DA0-4B31-AD09-227881EE4756}" type="presParOf" srcId="{28028C41-A360-4132-8CCF-1FE1EF800351}" destId="{2C59080C-9CE7-4ABA-AC80-DDCD58B7FFA8}" srcOrd="2" destOrd="0" presId="urn:microsoft.com/office/officeart/2018/5/layout/IconCircleLabelList"/>
    <dgm:cxn modelId="{DE102764-C497-43A7-AD05-A37C4A25090F}" type="presParOf" srcId="{28028C41-A360-4132-8CCF-1FE1EF800351}" destId="{5D8A28B2-781A-4C47-9A9D-F6CD8FAC42F5}" srcOrd="3" destOrd="0" presId="urn:microsoft.com/office/officeart/2018/5/layout/IconCircleLabelList"/>
    <dgm:cxn modelId="{451F6C0B-6A59-4C86-A3D3-DBA291FBCE97}" type="presParOf" srcId="{2CEB8657-59A1-4984-ACDA-A30F7DB352D2}" destId="{5D7B1D74-C482-4E07-9D69-C2058EC4A6DD}" srcOrd="5" destOrd="0" presId="urn:microsoft.com/office/officeart/2018/5/layout/IconCircleLabelList"/>
    <dgm:cxn modelId="{05786E22-C7EC-4B60-96DD-2E286296A1C1}" type="presParOf" srcId="{2CEB8657-59A1-4984-ACDA-A30F7DB352D2}" destId="{6D02AC55-4A2A-4D50-9507-1EE13655F6BD}" srcOrd="6" destOrd="0" presId="urn:microsoft.com/office/officeart/2018/5/layout/IconCircleLabelList"/>
    <dgm:cxn modelId="{9C747AA3-6337-48EC-9BF1-9EA303634845}" type="presParOf" srcId="{6D02AC55-4A2A-4D50-9507-1EE13655F6BD}" destId="{6166C487-A124-47F3-83F5-8A9C58DDCF07}" srcOrd="0" destOrd="0" presId="urn:microsoft.com/office/officeart/2018/5/layout/IconCircleLabelList"/>
    <dgm:cxn modelId="{53734C52-3B83-48A6-BF03-57771933C320}" type="presParOf" srcId="{6D02AC55-4A2A-4D50-9507-1EE13655F6BD}" destId="{33F5E481-4AFE-463D-93B8-B7413F628106}" srcOrd="1" destOrd="0" presId="urn:microsoft.com/office/officeart/2018/5/layout/IconCircleLabelList"/>
    <dgm:cxn modelId="{42033198-C999-4F91-BB82-05A7FAB9D858}" type="presParOf" srcId="{6D02AC55-4A2A-4D50-9507-1EE13655F6BD}" destId="{47D685A8-5B59-4F4C-831E-5D684D4F16A9}" srcOrd="2" destOrd="0" presId="urn:microsoft.com/office/officeart/2018/5/layout/IconCircleLabelList"/>
    <dgm:cxn modelId="{61FFD6D5-0A5C-4BC1-A4A1-464221F006D4}" type="presParOf" srcId="{6D02AC55-4A2A-4D50-9507-1EE13655F6BD}" destId="{D0D093DE-EDCA-4485-9107-EBA0555B07EA}" srcOrd="3" destOrd="0" presId="urn:microsoft.com/office/officeart/2018/5/layout/IconCircleLabelList"/>
    <dgm:cxn modelId="{48F7F845-EF03-4AEE-800A-49464B6E655F}" type="presParOf" srcId="{2CEB8657-59A1-4984-ACDA-A30F7DB352D2}" destId="{5BCF16D5-3AA2-479E-BECF-B794015ED862}" srcOrd="7" destOrd="0" presId="urn:microsoft.com/office/officeart/2018/5/layout/IconCircleLabelList"/>
    <dgm:cxn modelId="{D95BAB1F-29EF-4A77-AFDB-A54046E914BF}" type="presParOf" srcId="{2CEB8657-59A1-4984-ACDA-A30F7DB352D2}" destId="{249C79BD-55D9-40A2-B85F-F68F0A2DC503}" srcOrd="8" destOrd="0" presId="urn:microsoft.com/office/officeart/2018/5/layout/IconCircleLabelList"/>
    <dgm:cxn modelId="{BC02AAEE-37B0-448C-B352-4546C73197E5}" type="presParOf" srcId="{249C79BD-55D9-40A2-B85F-F68F0A2DC503}" destId="{FF048662-52B0-4749-94A3-377723C36097}" srcOrd="0" destOrd="0" presId="urn:microsoft.com/office/officeart/2018/5/layout/IconCircleLabelList"/>
    <dgm:cxn modelId="{5F9A8B51-A2C1-4018-919E-65AE6024AFFF}" type="presParOf" srcId="{249C79BD-55D9-40A2-B85F-F68F0A2DC503}" destId="{AFFC9F86-3C23-49B1-B636-B3E2A6EFFD61}" srcOrd="1" destOrd="0" presId="urn:microsoft.com/office/officeart/2018/5/layout/IconCircleLabelList"/>
    <dgm:cxn modelId="{20054423-6442-4430-B7DC-EAE9EA938259}" type="presParOf" srcId="{249C79BD-55D9-40A2-B85F-F68F0A2DC503}" destId="{53ED1589-5DE9-4CF6-B808-F5813BFD1B96}" srcOrd="2" destOrd="0" presId="urn:microsoft.com/office/officeart/2018/5/layout/IconCircleLabelList"/>
    <dgm:cxn modelId="{D6B1DDD7-A611-4651-81AB-540ED78F5B3E}" type="presParOf" srcId="{249C79BD-55D9-40A2-B85F-F68F0A2DC503}" destId="{A5FCAACB-D95D-4753-9D09-410650C98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B012-7C54-40C0-B2BD-F720C11E64F5}">
      <dsp:nvSpPr>
        <dsp:cNvPr id="0" name=""/>
        <dsp:cNvSpPr/>
      </dsp:nvSpPr>
      <dsp:spPr>
        <a:xfrm>
          <a:off x="0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8E657-0485-48FB-9826-C44EFE945BF6}">
      <dsp:nvSpPr>
        <dsp:cNvPr id="0" name=""/>
        <dsp:cNvSpPr/>
      </dsp:nvSpPr>
      <dsp:spPr>
        <a:xfrm>
          <a:off x="328612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Creación de usuario</a:t>
          </a:r>
        </a:p>
      </dsp:txBody>
      <dsp:txXfrm>
        <a:off x="383617" y="1246523"/>
        <a:ext cx="2847502" cy="1768010"/>
      </dsp:txXfrm>
    </dsp:sp>
    <dsp:sp modelId="{B75D5D67-A44B-45D6-AD79-584B05861AF4}">
      <dsp:nvSpPr>
        <dsp:cNvPr id="0" name=""/>
        <dsp:cNvSpPr/>
      </dsp:nvSpPr>
      <dsp:spPr>
        <a:xfrm>
          <a:off x="3614737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B71A-C208-49F4-A931-06A55914FDB4}">
      <dsp:nvSpPr>
        <dsp:cNvPr id="0" name=""/>
        <dsp:cNvSpPr/>
      </dsp:nvSpPr>
      <dsp:spPr>
        <a:xfrm>
          <a:off x="3943350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Juegos competitivos con otros usuarios</a:t>
          </a:r>
        </a:p>
      </dsp:txBody>
      <dsp:txXfrm>
        <a:off x="3998355" y="1246523"/>
        <a:ext cx="2847502" cy="1768010"/>
      </dsp:txXfrm>
    </dsp:sp>
    <dsp:sp modelId="{68C5CCE9-E70E-4E6F-BE0E-A8D8697D1898}">
      <dsp:nvSpPr>
        <dsp:cNvPr id="0" name=""/>
        <dsp:cNvSpPr/>
      </dsp:nvSpPr>
      <dsp:spPr>
        <a:xfrm>
          <a:off x="7229475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99E5-A1DD-4649-85F7-90893C2EC7BE}">
      <dsp:nvSpPr>
        <dsp:cNvPr id="0" name=""/>
        <dsp:cNvSpPr/>
      </dsp:nvSpPr>
      <dsp:spPr>
        <a:xfrm>
          <a:off x="7558087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Agregar usuarios y hablar por chat</a:t>
          </a:r>
        </a:p>
      </dsp:txBody>
      <dsp:txXfrm>
        <a:off x="7613092" y="1246523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40EFE-9157-4E34-9ADA-77DD134ECC1B}">
      <dsp:nvSpPr>
        <dsp:cNvPr id="0" name=""/>
        <dsp:cNvSpPr/>
      </dsp:nvSpPr>
      <dsp:spPr>
        <a:xfrm>
          <a:off x="478800" y="894438"/>
          <a:ext cx="1098000" cy="1098000"/>
        </a:xfrm>
        <a:prstGeom prst="ellipse">
          <a:avLst/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21E8-D8C0-4943-8025-83BE3BA8BAE3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2A506-3FB1-43CB-A9CE-078BCC3DF04F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Inicio de sesión o registro de nuevo usuario</a:t>
          </a:r>
        </a:p>
      </dsp:txBody>
      <dsp:txXfrm>
        <a:off x="127800" y="2334438"/>
        <a:ext cx="1800000" cy="720000"/>
      </dsp:txXfrm>
    </dsp:sp>
    <dsp:sp modelId="{78F31794-6BA7-4974-9CEF-B5281372FD3B}">
      <dsp:nvSpPr>
        <dsp:cNvPr id="0" name=""/>
        <dsp:cNvSpPr/>
      </dsp:nvSpPr>
      <dsp:spPr>
        <a:xfrm>
          <a:off x="2593800" y="894438"/>
          <a:ext cx="1098000" cy="1098000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3D5BF-1379-47DD-8CEB-92E1E30FFA06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0B67-1869-4E5C-A782-47C88A47B846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Escoger juego, ver clasificación o modificar perfil </a:t>
          </a:r>
        </a:p>
      </dsp:txBody>
      <dsp:txXfrm>
        <a:off x="2242800" y="2334438"/>
        <a:ext cx="1800000" cy="720000"/>
      </dsp:txXfrm>
    </dsp:sp>
    <dsp:sp modelId="{7AD85921-2FE7-4AE9-AC00-D6594BE6EAB7}">
      <dsp:nvSpPr>
        <dsp:cNvPr id="0" name=""/>
        <dsp:cNvSpPr/>
      </dsp:nvSpPr>
      <dsp:spPr>
        <a:xfrm>
          <a:off x="4708800" y="894438"/>
          <a:ext cx="1098000" cy="109800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4A3E-16FA-4B9E-BEF2-558CEB9B35FD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A28B2-781A-4C47-9A9D-F6CD8FAC42F5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Jugar contra otro usuario </a:t>
          </a:r>
        </a:p>
      </dsp:txBody>
      <dsp:txXfrm>
        <a:off x="4357800" y="2334438"/>
        <a:ext cx="1800000" cy="720000"/>
      </dsp:txXfrm>
    </dsp:sp>
    <dsp:sp modelId="{6166C487-A124-47F3-83F5-8A9C58DDCF07}">
      <dsp:nvSpPr>
        <dsp:cNvPr id="0" name=""/>
        <dsp:cNvSpPr/>
      </dsp:nvSpPr>
      <dsp:spPr>
        <a:xfrm>
          <a:off x="6823800" y="8944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5E481-4AFE-463D-93B8-B7413F628106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093DE-EDCA-4485-9107-EBA0555B07EA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Agregar a otros usuarios </a:t>
          </a:r>
        </a:p>
      </dsp:txBody>
      <dsp:txXfrm>
        <a:off x="6472800" y="2334438"/>
        <a:ext cx="1800000" cy="720000"/>
      </dsp:txXfrm>
    </dsp:sp>
    <dsp:sp modelId="{FF048662-52B0-4749-94A3-377723C36097}">
      <dsp:nvSpPr>
        <dsp:cNvPr id="0" name=""/>
        <dsp:cNvSpPr/>
      </dsp:nvSpPr>
      <dsp:spPr>
        <a:xfrm>
          <a:off x="8938800" y="8944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C9F86-3C23-49B1-B636-B3E2A6EFFD61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CAACB-D95D-4753-9D09-410650C98199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>
              <a:solidFill>
                <a:schemeClr val="tx1"/>
              </a:solidFill>
            </a:rPr>
            <a:t>Interacción entre usuarios</a:t>
          </a:r>
        </a:p>
      </dsp:txBody>
      <dsp:txXfrm>
        <a:off x="8587800" y="23344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19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7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820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430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15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610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081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153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668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62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88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438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299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0567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77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7496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7394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0119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0233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260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2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51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515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33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445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600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95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31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37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34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597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2520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0854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754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253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32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565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298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63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760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127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8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337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2322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953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89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60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2460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0583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10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893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7528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1529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4469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823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85828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15385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15938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04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3731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14105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5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97698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7029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961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86458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9143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5877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58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2732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52524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475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173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289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05897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9520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456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0288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61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1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4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479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07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6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1.xml"/><Relationship Id="rId11" Type="http://schemas.openxmlformats.org/officeDocument/2006/relationships/image" Target="../media/image17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sv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08F-A667-B43B-EF39-502BCC71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549571" cy="1385142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Competitory</a:t>
            </a:r>
            <a:endParaRPr lang="es-CL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4260-83AB-860A-F503-5E847B5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29" y="1840930"/>
            <a:ext cx="4036333" cy="755428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Integrantes: Diego Martínez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Profesor: Miguel Puebla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A1BEC-4B71-617E-CB04-B6726C352A70}"/>
              </a:ext>
            </a:extLst>
          </p:cNvPr>
          <p:cNvSpPr/>
          <p:nvPr/>
        </p:nvSpPr>
        <p:spPr>
          <a:xfrm>
            <a:off x="5663380" y="1521542"/>
            <a:ext cx="5181600" cy="4031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D03B7-B4A6-C849-DAF6-E6CA3DD9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579" y="2000407"/>
            <a:ext cx="3397734" cy="2857186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A2A104C-1DB1-4EB9-419C-BB14074C9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" y="12432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2FA602-3A76-91C9-A7A4-9532131E45D2}"/>
              </a:ext>
            </a:extLst>
          </p:cNvPr>
          <p:cNvSpPr/>
          <p:nvPr/>
        </p:nvSpPr>
        <p:spPr>
          <a:xfrm>
            <a:off x="486596" y="1502485"/>
            <a:ext cx="10972800" cy="20386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0EFDE-E0DF-69A9-9136-096C42C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101D79-6FBA-C2BE-53C9-20BC431F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91967"/>
              </p:ext>
            </p:extLst>
          </p:nvPr>
        </p:nvGraphicFramePr>
        <p:xfrm>
          <a:off x="732604" y="321333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00CE42-26F2-43EE-9925-28305AA2C2D9}"/>
              </a:ext>
            </a:extLst>
          </p:cNvPr>
          <p:cNvSpPr txBox="1"/>
          <p:nvPr/>
        </p:nvSpPr>
        <p:spPr>
          <a:xfrm>
            <a:off x="3509892" y="1671694"/>
            <a:ext cx="7462908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Debido a circunstancias de vida, a veces las personas son forzadas a irse a buscar nuevas oportunidades en otro lados, esto genera distancia con sus conocidos. La idea de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poder conectar a las personas a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traves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una aplicación de juegos.</a:t>
            </a:r>
            <a:endParaRPr kumimoji="0" lang="es-CL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47BA47B-2228-102C-6802-B6091FA04779}"/>
              </a:ext>
            </a:extLst>
          </p:cNvPr>
          <p:cNvSpPr/>
          <p:nvPr/>
        </p:nvSpPr>
        <p:spPr>
          <a:xfrm>
            <a:off x="2048044" y="3330051"/>
            <a:ext cx="484632" cy="61998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1B9F3E-C627-736C-68FD-253F65E4DDA6}"/>
              </a:ext>
            </a:extLst>
          </p:cNvPr>
          <p:cNvSpPr/>
          <p:nvPr/>
        </p:nvSpPr>
        <p:spPr>
          <a:xfrm>
            <a:off x="5532768" y="3330051"/>
            <a:ext cx="484632" cy="619983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961CFCF-A697-FF1C-A763-4B1FDC7A6707}"/>
              </a:ext>
            </a:extLst>
          </p:cNvPr>
          <p:cNvSpPr/>
          <p:nvPr/>
        </p:nvSpPr>
        <p:spPr>
          <a:xfrm>
            <a:off x="8999572" y="3330051"/>
            <a:ext cx="484632" cy="61998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A7BE7-B699-B73D-C291-226F3CCDAE6C}"/>
              </a:ext>
            </a:extLst>
          </p:cNvPr>
          <p:cNvSpPr txBox="1"/>
          <p:nvPr/>
        </p:nvSpPr>
        <p:spPr>
          <a:xfrm>
            <a:off x="1369813" y="16750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noProof="0" dirty="0" err="1">
                <a:solidFill>
                  <a:schemeClr val="bg1"/>
                </a:solidFill>
              </a:rPr>
              <a:t>Competitory</a:t>
            </a:r>
            <a:endParaRPr lang="es-CL" noProof="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E919A07-4FDD-3A2C-8D5C-B850333E80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49777-26AE-053D-670B-0913D57DCE5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D07141-2BDA-DC0B-5178-493AA5E215DC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D2375-A7E7-1AA6-2D62-005FAD1607AC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9E70E4-A2A9-BEDA-1DB1-D9C6E51D1575}"/>
              </a:ext>
            </a:extLst>
          </p:cNvPr>
          <p:cNvSpPr txBox="1"/>
          <p:nvPr/>
        </p:nvSpPr>
        <p:spPr>
          <a:xfrm>
            <a:off x="2048044" y="117877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áfico 11" descr="Hombre contorno">
            <a:extLst>
              <a:ext uri="{FF2B5EF4-FFF2-40B4-BE49-F238E27FC236}">
                <a16:creationId xmlns:a16="http://schemas.microsoft.com/office/drawing/2014/main" id="{BC030813-5E4C-CBEC-267F-661F7F9DF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604" y="2140688"/>
            <a:ext cx="914400" cy="914400"/>
          </a:xfrm>
          <a:prstGeom prst="rect">
            <a:avLst/>
          </a:prstGeom>
        </p:spPr>
      </p:pic>
      <p:pic>
        <p:nvPicPr>
          <p:cNvPr id="7" name="Gráfico 6" descr="Hombre contorno">
            <a:extLst>
              <a:ext uri="{FF2B5EF4-FFF2-40B4-BE49-F238E27FC236}">
                <a16:creationId xmlns:a16="http://schemas.microsoft.com/office/drawing/2014/main" id="{BC46157C-2EDA-3B1A-9BE9-01A915E7C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503840" y="2079058"/>
            <a:ext cx="914400" cy="914400"/>
          </a:xfrm>
          <a:prstGeom prst="rect">
            <a:avLst/>
          </a:prstGeom>
        </p:spPr>
      </p:pic>
      <p:pic>
        <p:nvPicPr>
          <p:cNvPr id="9" name="Gráfico 8" descr="Chateo contorno">
            <a:extLst>
              <a:ext uri="{FF2B5EF4-FFF2-40B4-BE49-F238E27FC236}">
                <a16:creationId xmlns:a16="http://schemas.microsoft.com/office/drawing/2014/main" id="{D97EA33C-942B-7C77-AB9B-178068247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89440" y="2103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DEDFAA-8DD5-039B-CEEA-3FFD32699365}"/>
              </a:ext>
            </a:extLst>
          </p:cNvPr>
          <p:cNvSpPr/>
          <p:nvPr/>
        </p:nvSpPr>
        <p:spPr>
          <a:xfrm>
            <a:off x="814535" y="4049625"/>
            <a:ext cx="11194581" cy="22146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168A2B-0B5C-7087-02E5-687C9CA64D0D}"/>
              </a:ext>
            </a:extLst>
          </p:cNvPr>
          <p:cNvSpPr/>
          <p:nvPr/>
        </p:nvSpPr>
        <p:spPr>
          <a:xfrm>
            <a:off x="814536" y="1716156"/>
            <a:ext cx="11194581" cy="2105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86794-8DE2-803A-F2F6-11C3C167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72" y="739266"/>
            <a:ext cx="9601200" cy="76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nueva de la </a:t>
            </a:r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D2977-AF91-1816-D983-2832AB73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7" y="1908871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3686EF-9231-8079-698C-FD1D754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2148856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en SQLite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Mejorar interactividad en la pagina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Dar un diseño mas profesional a la pagina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9D7F40-944E-FC6F-F43A-FA2A536A2B9D}"/>
              </a:ext>
            </a:extLst>
          </p:cNvPr>
          <p:cNvSpPr/>
          <p:nvPr/>
        </p:nvSpPr>
        <p:spPr>
          <a:xfrm>
            <a:off x="10587087" y="35164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F6E457-F229-251E-59FA-E4E9CCE5CD74}"/>
              </a:ext>
            </a:extLst>
          </p:cNvPr>
          <p:cNvSpPr/>
          <p:nvPr/>
        </p:nvSpPr>
        <p:spPr>
          <a:xfrm>
            <a:off x="10587087" y="996853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Gráfico 14" descr="Inteligencia artificial con relleno sólido">
            <a:extLst>
              <a:ext uri="{FF2B5EF4-FFF2-40B4-BE49-F238E27FC236}">
                <a16:creationId xmlns:a16="http://schemas.microsoft.com/office/drawing/2014/main" id="{8067D279-3274-119F-CC92-77E626CD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40718" y="1310048"/>
            <a:ext cx="914400" cy="914400"/>
          </a:xfrm>
          <a:prstGeom prst="rect">
            <a:avLst/>
          </a:prstGeom>
        </p:spPr>
      </p:pic>
      <p:pic>
        <p:nvPicPr>
          <p:cNvPr id="16" name="Gráfico 15" descr="Gráfico de barras con relleno sólido">
            <a:extLst>
              <a:ext uri="{FF2B5EF4-FFF2-40B4-BE49-F238E27FC236}">
                <a16:creationId xmlns:a16="http://schemas.microsoft.com/office/drawing/2014/main" id="{524A8BFC-F972-E630-6909-1632AC27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74544" y="3787876"/>
            <a:ext cx="91440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9C441A-C56D-CD77-D8D2-3B9B2409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58" y="4207404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Justificación  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E476B1-6CCB-8FBD-EAAF-3FD3192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4412829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SQLite &gt; Implementación simple de una base de datos dedicada para la aplicación</a:t>
            </a:r>
            <a:endParaRPr kumimoji="0" lang="es-C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API &gt; Carga de datos para una visualización mas adecuada del proyecto en su estado actual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Mejoras de diseño &gt; Mejor visualización y mejor experiencia de usuario en la aplicación </a:t>
            </a: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D04704DA-99AF-3112-39AC-8682FC7CEAD8}"/>
              </a:ext>
            </a:extLst>
          </p:cNvPr>
          <p:cNvSpPr/>
          <p:nvPr/>
        </p:nvSpPr>
        <p:spPr>
          <a:xfrm>
            <a:off x="5895524" y="2259874"/>
            <a:ext cx="4725874" cy="110713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7" name="Gráfico 13">
            <a:extLst>
              <a:ext uri="{FF2B5EF4-FFF2-40B4-BE49-F238E27FC236}">
                <a16:creationId xmlns:a16="http://schemas.microsoft.com/office/drawing/2014/main" id="{418A0B52-CE04-093B-6F46-1CC2EF1E3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42" y="2476986"/>
            <a:ext cx="1308844" cy="667777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6732DF3-3A6E-8DFD-DDE0-05C37082A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100361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36B85B5-F733-233E-A1B3-FB2085AD3E6E}"/>
              </a:ext>
            </a:extLst>
          </p:cNvPr>
          <p:cNvCxnSpPr/>
          <p:nvPr/>
        </p:nvCxnSpPr>
        <p:spPr>
          <a:xfrm>
            <a:off x="2294465" y="102175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F5CC610-5F8B-4696-0491-258F59C2301F}"/>
              </a:ext>
            </a:extLst>
          </p:cNvPr>
          <p:cNvCxnSpPr/>
          <p:nvPr/>
        </p:nvCxnSpPr>
        <p:spPr>
          <a:xfrm>
            <a:off x="5035368" y="100361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CA127-BC7B-A739-B27B-DB3A93096FED}"/>
              </a:ext>
            </a:extLst>
          </p:cNvPr>
          <p:cNvSpPr txBox="1"/>
          <p:nvPr/>
        </p:nvSpPr>
        <p:spPr>
          <a:xfrm>
            <a:off x="5035368" y="98043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70AF36-A29F-252F-C380-228EF289598D}"/>
              </a:ext>
            </a:extLst>
          </p:cNvPr>
          <p:cNvSpPr txBox="1"/>
          <p:nvPr/>
        </p:nvSpPr>
        <p:spPr>
          <a:xfrm>
            <a:off x="2312585" y="98042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BF1F22-DF95-FAD7-626D-BF2842F4DC3F}"/>
              </a:ext>
            </a:extLst>
          </p:cNvPr>
          <p:cNvSpPr/>
          <p:nvPr/>
        </p:nvSpPr>
        <p:spPr>
          <a:xfrm>
            <a:off x="7677149" y="2491523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8" name="Gráfico 13">
            <a:extLst>
              <a:ext uri="{FF2B5EF4-FFF2-40B4-BE49-F238E27FC236}">
                <a16:creationId xmlns:a16="http://schemas.microsoft.com/office/drawing/2014/main" id="{A3AB5E08-D64D-2BA8-8893-FCF0332EF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4552" y="2576522"/>
            <a:ext cx="954800" cy="4519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3D602A-B96A-A07D-50B2-5798114C8B42}"/>
              </a:ext>
            </a:extLst>
          </p:cNvPr>
          <p:cNvSpPr/>
          <p:nvPr/>
        </p:nvSpPr>
        <p:spPr>
          <a:xfrm>
            <a:off x="9135649" y="2485710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9" name="Gráfico 13">
            <a:extLst>
              <a:ext uri="{FF2B5EF4-FFF2-40B4-BE49-F238E27FC236}">
                <a16:creationId xmlns:a16="http://schemas.microsoft.com/office/drawing/2014/main" id="{04656ACD-8B8A-2C96-07BD-7A6A60E953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9801" y="2606952"/>
            <a:ext cx="1161301" cy="4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423CB-CA18-1447-893B-7B4D1539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631D93C1-FED4-500C-C4E2-7D15A9D8228A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7D62-2B1B-6507-C4D9-F824736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Implementación de los cambios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0152E3-2468-F196-6070-E760FE18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1D862F-EBF6-7386-7D82-43F73342DDF9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9C8886-11EA-799B-C8A0-057047FF868D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4B7FDF-0A2D-C208-D794-A8546A8099BE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FF589-6455-7B4B-9838-9828EDCB0F11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73A327B-5934-FA2D-96AE-7414D42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/ Registro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Home page con menú de juegos y clasificación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juego de prueba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Camara</a:t>
            </a: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actualizar foto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 para rellenar pagina de clasificación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dedicada para almacenar datos de usuario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072A0-369B-DF5E-3DF7-EBAF5D4B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8" y="1782795"/>
            <a:ext cx="1781709" cy="3761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390D8-7E24-7297-9155-6CF0D4EC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2" y="1782795"/>
            <a:ext cx="1781709" cy="3761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D712C-5051-A01D-3F6F-611CCD35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91" y="1782796"/>
            <a:ext cx="1781709" cy="376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61D86F-3F1E-26F0-2006-AE794F56E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95" y="1782795"/>
            <a:ext cx="1781709" cy="3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0B2C71-0522-B1A2-42DD-6CC4D24A6FCC}"/>
              </a:ext>
            </a:extLst>
          </p:cNvPr>
          <p:cNvSpPr/>
          <p:nvPr/>
        </p:nvSpPr>
        <p:spPr>
          <a:xfrm>
            <a:off x="0" y="0"/>
            <a:ext cx="12192000" cy="197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63806-9E22-5F25-820E-625645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0" y="988142"/>
            <a:ext cx="9404723" cy="668159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Flujo de la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8F627C-EFC6-3539-8B08-B23C7C14F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88416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1980283E-D9FB-ED86-1286-7114BCD914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0" y="152320"/>
            <a:ext cx="1252912" cy="28111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827202-753A-379B-CEC1-730195863BB9}"/>
              </a:ext>
            </a:extLst>
          </p:cNvPr>
          <p:cNvCxnSpPr/>
          <p:nvPr/>
        </p:nvCxnSpPr>
        <p:spPr>
          <a:xfrm>
            <a:off x="1984308" y="1541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9E0941-A3D7-291A-E8D6-52DFEDA2FB4F}"/>
              </a:ext>
            </a:extLst>
          </p:cNvPr>
          <p:cNvCxnSpPr/>
          <p:nvPr/>
        </p:nvCxnSpPr>
        <p:spPr>
          <a:xfrm>
            <a:off x="4725211" y="1523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F8C222C-7639-FF75-E747-787B2E064F43}"/>
              </a:ext>
            </a:extLst>
          </p:cNvPr>
          <p:cNvSpPr txBox="1"/>
          <p:nvPr/>
        </p:nvSpPr>
        <p:spPr>
          <a:xfrm>
            <a:off x="4725211" y="150002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8A7655-B811-C3F1-4CF1-00BA1C3AA71D}"/>
              </a:ext>
            </a:extLst>
          </p:cNvPr>
          <p:cNvSpPr txBox="1"/>
          <p:nvPr/>
        </p:nvSpPr>
        <p:spPr>
          <a:xfrm>
            <a:off x="2002428" y="150001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34F5E45-6282-B503-460E-4C585D23CF10}"/>
              </a:ext>
            </a:extLst>
          </p:cNvPr>
          <p:cNvSpPr/>
          <p:nvPr/>
        </p:nvSpPr>
        <p:spPr>
          <a:xfrm>
            <a:off x="2310581" y="3429000"/>
            <a:ext cx="129785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AA82840-37C6-DE0F-2606-448E333A7D23}"/>
              </a:ext>
            </a:extLst>
          </p:cNvPr>
          <p:cNvSpPr/>
          <p:nvPr/>
        </p:nvSpPr>
        <p:spPr>
          <a:xfrm>
            <a:off x="4386416" y="3429000"/>
            <a:ext cx="129785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E3FC49D-5676-74E9-ADB4-447F68CC835F}"/>
              </a:ext>
            </a:extLst>
          </p:cNvPr>
          <p:cNvSpPr/>
          <p:nvPr/>
        </p:nvSpPr>
        <p:spPr>
          <a:xfrm>
            <a:off x="6507726" y="3429000"/>
            <a:ext cx="12978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B7E8EBE-16A0-D2FD-BEFC-6D85F68CC333}"/>
              </a:ext>
            </a:extLst>
          </p:cNvPr>
          <p:cNvSpPr/>
          <p:nvPr/>
        </p:nvSpPr>
        <p:spPr>
          <a:xfrm>
            <a:off x="8583562" y="3429000"/>
            <a:ext cx="12978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9915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51338E7-38FE-696A-A4AA-77825220E838}"/>
              </a:ext>
            </a:extLst>
          </p:cNvPr>
          <p:cNvSpPr/>
          <p:nvPr/>
        </p:nvSpPr>
        <p:spPr>
          <a:xfrm>
            <a:off x="1305162" y="407012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4083316"/>
            <a:ext cx="10156512" cy="1760211"/>
          </a:xfrm>
          <a:prstGeom prst="roundRect">
            <a:avLst/>
          </a:pr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4216358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2BDAAAC0-19A8-4C1B-B00E-85F374A8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4477096"/>
            <a:ext cx="825542" cy="8636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5" y="480844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i="1" dirty="0">
                <a:latin typeface="Calibri" panose="020F0502020204030204"/>
              </a:rPr>
              <a:t>La captura de fotos por cámara es altamente dependiente del emulador utilizado</a:t>
            </a: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5" y="431469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Importante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kumimoji="0" lang="es-CL" sz="18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56514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23990" y="1724175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5" y="229027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i="1" noProof="0" dirty="0">
                <a:solidFill>
                  <a:prstClr val="white"/>
                </a:solidFill>
                <a:latin typeface="Calibri" panose="020F0502020204030204"/>
              </a:rPr>
              <a:t>https://github.com/DiegoMartinez-duoc/PGY4221</a:t>
            </a:r>
            <a:endParaRPr kumimoji="0" lang="es-CL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5" y="179652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Enlace al proyecto en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Github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C47519-9D87-4473-8AF8-2FE62DF0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6" y="2095983"/>
            <a:ext cx="698536" cy="698536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3EF42F-699C-4E4D-7B75-D0C320C39E7D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7B53C1-1624-3D6B-D5C6-4B3B6B14B64E}"/>
              </a:ext>
            </a:extLst>
          </p:cNvPr>
          <p:cNvSpPr txBox="1"/>
          <p:nvPr/>
        </p:nvSpPr>
        <p:spPr>
          <a:xfrm>
            <a:off x="4490719" y="194502"/>
            <a:ext cx="188188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E95F62-1932-EA02-D9CD-8EEAE31DD003}"/>
              </a:ext>
            </a:extLst>
          </p:cNvPr>
          <p:cNvSpPr txBox="1"/>
          <p:nvPr/>
        </p:nvSpPr>
        <p:spPr>
          <a:xfrm>
            <a:off x="1660852" y="194501"/>
            <a:ext cx="282986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2BAFF1-5680-4878-BE26-F48800B88901}"/>
              </a:ext>
            </a:extLst>
          </p:cNvPr>
          <p:cNvSpPr/>
          <p:nvPr/>
        </p:nvSpPr>
        <p:spPr>
          <a:xfrm>
            <a:off x="1405229" y="185043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076065-0C24-457D-8A95-5F3653F41F96}"/>
              </a:ext>
            </a:extLst>
          </p:cNvPr>
          <p:cNvSpPr/>
          <p:nvPr/>
        </p:nvSpPr>
        <p:spPr>
          <a:xfrm>
            <a:off x="1405229" y="2768395"/>
            <a:ext cx="8241102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ha logrado ser actualizado con cambios que logran mejorar la experiencia de usuario, dando una base de datos dedicada y carga de API para mejorar el manejo de datos y aportar a al flujo positivamente. Para un futuro se debe mejorar aun mas el diseño y trabajar en las funcionalidades principales de la pagina que aun quedan pendientes. 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D7C031-6BE2-46D2-A391-B06BB807A3F9}"/>
              </a:ext>
            </a:extLst>
          </p:cNvPr>
          <p:cNvGrpSpPr/>
          <p:nvPr/>
        </p:nvGrpSpPr>
        <p:grpSpPr>
          <a:xfrm>
            <a:off x="11734398" y="142483"/>
            <a:ext cx="341176" cy="341176"/>
            <a:chOff x="328030" y="3153016"/>
            <a:chExt cx="331532" cy="33153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5C4AEBF5-9B29-4CC9-BE6F-BFAA4F296586}"/>
                </a:ext>
              </a:extLst>
            </p:cNvPr>
            <p:cNvSpPr/>
            <p:nvPr/>
          </p:nvSpPr>
          <p:spPr>
            <a:xfrm rot="18900000">
              <a:off x="470936" y="3153016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037754-B71A-4924-871C-5899615CFC22}"/>
                </a:ext>
              </a:extLst>
            </p:cNvPr>
            <p:cNvSpPr/>
            <p:nvPr/>
          </p:nvSpPr>
          <p:spPr>
            <a:xfrm rot="13500000">
              <a:off x="470936" y="3153017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20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Io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2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Personalizado 2">
      <a:dk1>
        <a:sysClr val="windowText" lastClr="000000"/>
      </a:dk1>
      <a:lt1>
        <a:srgbClr val="7F7F7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6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</TotalTime>
  <Words>339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7</vt:i4>
      </vt:variant>
    </vt:vector>
  </HeadingPairs>
  <TitlesOfParts>
    <vt:vector size="27" baseType="lpstr">
      <vt:lpstr>Abadi</vt:lpstr>
      <vt:lpstr>ADLaM Display</vt:lpstr>
      <vt:lpstr>Aptos</vt:lpstr>
      <vt:lpstr>Aptos Display</vt:lpstr>
      <vt:lpstr>Arial</vt:lpstr>
      <vt:lpstr>Calibri</vt:lpstr>
      <vt:lpstr>Calibri Light</vt:lpstr>
      <vt:lpstr>Calisto MT</vt:lpstr>
      <vt:lpstr>Century Gothic</vt:lpstr>
      <vt:lpstr>Century Schoolbook</vt:lpstr>
      <vt:lpstr>Franklin Gothic Book</vt:lpstr>
      <vt:lpstr>Times New Roman</vt:lpstr>
      <vt:lpstr>Wingdings 2</vt:lpstr>
      <vt:lpstr>Wingdings 3</vt:lpstr>
      <vt:lpstr>Recorte</vt:lpstr>
      <vt:lpstr>Ion</vt:lpstr>
      <vt:lpstr>1_Pizarra</vt:lpstr>
      <vt:lpstr>2_Pizarra</vt:lpstr>
      <vt:lpstr>Office Theme</vt:lpstr>
      <vt:lpstr>1_Office Theme</vt:lpstr>
      <vt:lpstr>Competitory</vt:lpstr>
      <vt:lpstr>Contexto del proyecto</vt:lpstr>
      <vt:lpstr>Lógica nueva de la aplicación </vt:lpstr>
      <vt:lpstr>Implementación de los cambios</vt:lpstr>
      <vt:lpstr>Flujo de la aplicación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 Yo</dc:creator>
  <cp:lastModifiedBy>Pos Yo</cp:lastModifiedBy>
  <cp:revision>9</cp:revision>
  <dcterms:created xsi:type="dcterms:W3CDTF">2025-05-06T15:30:46Z</dcterms:created>
  <dcterms:modified xsi:type="dcterms:W3CDTF">2025-06-27T16:23:19Z</dcterms:modified>
</cp:coreProperties>
</file>