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56" r:id="rId2"/>
    <p:sldMasterId id="2147483774" r:id="rId3"/>
    <p:sldMasterId id="2147483792" r:id="rId4"/>
    <p:sldMasterId id="2147483804" r:id="rId5"/>
  </p:sldMasterIdLst>
  <p:sldIdLst>
    <p:sldId id="256" r:id="rId6"/>
    <p:sldId id="257" r:id="rId7"/>
    <p:sldId id="258" r:id="rId8"/>
    <p:sldId id="276" r:id="rId9"/>
    <p:sldId id="277" r:id="rId10"/>
    <p:sldId id="271" r:id="rId11"/>
    <p:sldId id="265" r:id="rId1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216563-CFD5-47AE-9C62-94847455CE1E}" v="429" dt="2025-05-06T20:07:08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09623C-3B34-468C-8C53-26654F9A47BB}" type="doc">
      <dgm:prSet loTypeId="urn:microsoft.com/office/officeart/2005/8/layout/hierarchy1" loCatId="hierarchy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0A1DEFB-E4D7-4E76-803C-B10F46C9E30F}">
      <dgm:prSet/>
      <dgm:spPr/>
      <dgm:t>
        <a:bodyPr/>
        <a:lstStyle/>
        <a:p>
          <a:r>
            <a:rPr lang="es-CL" noProof="0" dirty="0"/>
            <a:t>Creación de usuario</a:t>
          </a:r>
        </a:p>
      </dgm:t>
    </dgm:pt>
    <dgm:pt modelId="{0A35992B-2E2B-453A-829C-7A015C65CB9E}" type="parTrans" cxnId="{CCFB920E-C382-46D9-83C3-AACA4662C40A}">
      <dgm:prSet/>
      <dgm:spPr/>
      <dgm:t>
        <a:bodyPr/>
        <a:lstStyle/>
        <a:p>
          <a:endParaRPr lang="en-US"/>
        </a:p>
      </dgm:t>
    </dgm:pt>
    <dgm:pt modelId="{4BB8FC90-91E2-4CE0-8D95-76C886D7C239}" type="sibTrans" cxnId="{CCFB920E-C382-46D9-83C3-AACA4662C40A}">
      <dgm:prSet/>
      <dgm:spPr/>
      <dgm:t>
        <a:bodyPr/>
        <a:lstStyle/>
        <a:p>
          <a:endParaRPr lang="en-US"/>
        </a:p>
      </dgm:t>
    </dgm:pt>
    <dgm:pt modelId="{582B0851-2079-4A1A-B161-0E7C93724B12}">
      <dgm:prSet/>
      <dgm:spPr/>
      <dgm:t>
        <a:bodyPr/>
        <a:lstStyle/>
        <a:p>
          <a:r>
            <a:rPr lang="es-CL" noProof="0" dirty="0"/>
            <a:t>Juegos competitivos con otros usuarios</a:t>
          </a:r>
        </a:p>
      </dgm:t>
    </dgm:pt>
    <dgm:pt modelId="{F19D930E-2DFE-43AC-9951-5BAE370BFD31}" type="parTrans" cxnId="{99192301-AE23-4A5E-BEF5-144B902BC2B6}">
      <dgm:prSet/>
      <dgm:spPr/>
      <dgm:t>
        <a:bodyPr/>
        <a:lstStyle/>
        <a:p>
          <a:endParaRPr lang="en-US"/>
        </a:p>
      </dgm:t>
    </dgm:pt>
    <dgm:pt modelId="{DB6113F7-7C60-494E-97FB-85C5F26C4E21}" type="sibTrans" cxnId="{99192301-AE23-4A5E-BEF5-144B902BC2B6}">
      <dgm:prSet/>
      <dgm:spPr/>
      <dgm:t>
        <a:bodyPr/>
        <a:lstStyle/>
        <a:p>
          <a:endParaRPr lang="en-US"/>
        </a:p>
      </dgm:t>
    </dgm:pt>
    <dgm:pt modelId="{D40EED23-3897-408B-86F2-8BED6BA428F8}">
      <dgm:prSet/>
      <dgm:spPr/>
      <dgm:t>
        <a:bodyPr/>
        <a:lstStyle/>
        <a:p>
          <a:r>
            <a:rPr lang="es-CL" noProof="0" dirty="0"/>
            <a:t>Agregar usuarios y hablar por chat</a:t>
          </a:r>
        </a:p>
      </dgm:t>
    </dgm:pt>
    <dgm:pt modelId="{B6A307BE-2669-4502-AA22-0477BC589B89}" type="parTrans" cxnId="{66245480-FB27-4726-B125-94223BFADC59}">
      <dgm:prSet/>
      <dgm:spPr/>
      <dgm:t>
        <a:bodyPr/>
        <a:lstStyle/>
        <a:p>
          <a:endParaRPr lang="en-US"/>
        </a:p>
      </dgm:t>
    </dgm:pt>
    <dgm:pt modelId="{4C342F90-7A81-4EC4-9984-4199743BE6DB}" type="sibTrans" cxnId="{66245480-FB27-4726-B125-94223BFADC59}">
      <dgm:prSet/>
      <dgm:spPr/>
      <dgm:t>
        <a:bodyPr/>
        <a:lstStyle/>
        <a:p>
          <a:endParaRPr lang="en-US"/>
        </a:p>
      </dgm:t>
    </dgm:pt>
    <dgm:pt modelId="{4AF46CFC-75FC-4B19-A885-5D4F59505764}" type="pres">
      <dgm:prSet presAssocID="{E609623C-3B34-468C-8C53-26654F9A47B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B35FB78-2B24-4241-BBF3-B395A3E06FA3}" type="pres">
      <dgm:prSet presAssocID="{40A1DEFB-E4D7-4E76-803C-B10F46C9E30F}" presName="hierRoot1" presStyleCnt="0"/>
      <dgm:spPr/>
    </dgm:pt>
    <dgm:pt modelId="{3E878C83-AEDE-476C-8698-D9F2B5E900C4}" type="pres">
      <dgm:prSet presAssocID="{40A1DEFB-E4D7-4E76-803C-B10F46C9E30F}" presName="composite" presStyleCnt="0"/>
      <dgm:spPr/>
    </dgm:pt>
    <dgm:pt modelId="{820FB012-7C54-40C0-B2BD-F720C11E64F5}" type="pres">
      <dgm:prSet presAssocID="{40A1DEFB-E4D7-4E76-803C-B10F46C9E30F}" presName="background" presStyleLbl="node0" presStyleIdx="0" presStyleCnt="3"/>
      <dgm:spPr>
        <a:solidFill>
          <a:schemeClr val="tx1"/>
        </a:solidFill>
        <a:ln>
          <a:solidFill>
            <a:schemeClr val="tx2">
              <a:lumMod val="75000"/>
              <a:lumOff val="25000"/>
            </a:schemeClr>
          </a:solidFill>
        </a:ln>
      </dgm:spPr>
    </dgm:pt>
    <dgm:pt modelId="{A048E657-0485-48FB-9826-C44EFE945BF6}" type="pres">
      <dgm:prSet presAssocID="{40A1DEFB-E4D7-4E76-803C-B10F46C9E30F}" presName="text" presStyleLbl="fgAcc0" presStyleIdx="0" presStyleCnt="3">
        <dgm:presLayoutVars>
          <dgm:chPref val="3"/>
        </dgm:presLayoutVars>
      </dgm:prSet>
      <dgm:spPr/>
    </dgm:pt>
    <dgm:pt modelId="{B86A4878-636A-43A3-A7D8-3E4266E35E9B}" type="pres">
      <dgm:prSet presAssocID="{40A1DEFB-E4D7-4E76-803C-B10F46C9E30F}" presName="hierChild2" presStyleCnt="0"/>
      <dgm:spPr/>
    </dgm:pt>
    <dgm:pt modelId="{F7BEBC40-D2A5-4FA0-BA7C-6CEE0824844F}" type="pres">
      <dgm:prSet presAssocID="{582B0851-2079-4A1A-B161-0E7C93724B12}" presName="hierRoot1" presStyleCnt="0"/>
      <dgm:spPr/>
    </dgm:pt>
    <dgm:pt modelId="{DC803352-11CD-42A1-B697-CFDB469A98FD}" type="pres">
      <dgm:prSet presAssocID="{582B0851-2079-4A1A-B161-0E7C93724B12}" presName="composite" presStyleCnt="0"/>
      <dgm:spPr/>
    </dgm:pt>
    <dgm:pt modelId="{B75D5D67-A44B-45D6-AD79-584B05861AF4}" type="pres">
      <dgm:prSet presAssocID="{582B0851-2079-4A1A-B161-0E7C93724B12}" presName="background" presStyleLbl="node0" presStyleIdx="1" presStyleCnt="3"/>
      <dgm:spPr>
        <a:solidFill>
          <a:schemeClr val="tx1"/>
        </a:solidFill>
        <a:ln>
          <a:solidFill>
            <a:schemeClr val="tx2">
              <a:lumMod val="75000"/>
              <a:lumOff val="25000"/>
            </a:schemeClr>
          </a:solidFill>
        </a:ln>
      </dgm:spPr>
    </dgm:pt>
    <dgm:pt modelId="{AAC3B71A-C208-49F4-A931-06A55914FDB4}" type="pres">
      <dgm:prSet presAssocID="{582B0851-2079-4A1A-B161-0E7C93724B12}" presName="text" presStyleLbl="fgAcc0" presStyleIdx="1" presStyleCnt="3">
        <dgm:presLayoutVars>
          <dgm:chPref val="3"/>
        </dgm:presLayoutVars>
      </dgm:prSet>
      <dgm:spPr/>
    </dgm:pt>
    <dgm:pt modelId="{5F874F96-DEB9-4185-941A-0B3B3EDB1EB8}" type="pres">
      <dgm:prSet presAssocID="{582B0851-2079-4A1A-B161-0E7C93724B12}" presName="hierChild2" presStyleCnt="0"/>
      <dgm:spPr/>
    </dgm:pt>
    <dgm:pt modelId="{50F3B4D5-B3C8-499B-A50C-A420933B9F10}" type="pres">
      <dgm:prSet presAssocID="{D40EED23-3897-408B-86F2-8BED6BA428F8}" presName="hierRoot1" presStyleCnt="0"/>
      <dgm:spPr/>
    </dgm:pt>
    <dgm:pt modelId="{A2C8BE29-866A-41B5-883E-977FFF72D0BC}" type="pres">
      <dgm:prSet presAssocID="{D40EED23-3897-408B-86F2-8BED6BA428F8}" presName="composite" presStyleCnt="0"/>
      <dgm:spPr/>
    </dgm:pt>
    <dgm:pt modelId="{68C5CCE9-E70E-4E6F-BE0E-A8D8697D1898}" type="pres">
      <dgm:prSet presAssocID="{D40EED23-3897-408B-86F2-8BED6BA428F8}" presName="background" presStyleLbl="node0" presStyleIdx="2" presStyleCnt="3"/>
      <dgm:spPr>
        <a:solidFill>
          <a:schemeClr val="tx1"/>
        </a:solidFill>
        <a:ln>
          <a:solidFill>
            <a:schemeClr val="tx2">
              <a:lumMod val="75000"/>
              <a:lumOff val="25000"/>
            </a:schemeClr>
          </a:solidFill>
        </a:ln>
      </dgm:spPr>
    </dgm:pt>
    <dgm:pt modelId="{1DD099E5-A1DD-4649-85F7-90893C2EC7BE}" type="pres">
      <dgm:prSet presAssocID="{D40EED23-3897-408B-86F2-8BED6BA428F8}" presName="text" presStyleLbl="fgAcc0" presStyleIdx="2" presStyleCnt="3">
        <dgm:presLayoutVars>
          <dgm:chPref val="3"/>
        </dgm:presLayoutVars>
      </dgm:prSet>
      <dgm:spPr/>
    </dgm:pt>
    <dgm:pt modelId="{E8A8D1BA-38E0-461B-8FE0-9877E72D7228}" type="pres">
      <dgm:prSet presAssocID="{D40EED23-3897-408B-86F2-8BED6BA428F8}" presName="hierChild2" presStyleCnt="0"/>
      <dgm:spPr/>
    </dgm:pt>
  </dgm:ptLst>
  <dgm:cxnLst>
    <dgm:cxn modelId="{99192301-AE23-4A5E-BEF5-144B902BC2B6}" srcId="{E609623C-3B34-468C-8C53-26654F9A47BB}" destId="{582B0851-2079-4A1A-B161-0E7C93724B12}" srcOrd="1" destOrd="0" parTransId="{F19D930E-2DFE-43AC-9951-5BAE370BFD31}" sibTransId="{DB6113F7-7C60-494E-97FB-85C5F26C4E21}"/>
    <dgm:cxn modelId="{CCFB920E-C382-46D9-83C3-AACA4662C40A}" srcId="{E609623C-3B34-468C-8C53-26654F9A47BB}" destId="{40A1DEFB-E4D7-4E76-803C-B10F46C9E30F}" srcOrd="0" destOrd="0" parTransId="{0A35992B-2E2B-453A-829C-7A015C65CB9E}" sibTransId="{4BB8FC90-91E2-4CE0-8D95-76C886D7C239}"/>
    <dgm:cxn modelId="{ED07091E-B73B-4301-B33B-7B6A285AA8C9}" type="presOf" srcId="{582B0851-2079-4A1A-B161-0E7C93724B12}" destId="{AAC3B71A-C208-49F4-A931-06A55914FDB4}" srcOrd="0" destOrd="0" presId="urn:microsoft.com/office/officeart/2005/8/layout/hierarchy1"/>
    <dgm:cxn modelId="{8C07D04A-FE41-4844-86F2-0BF51B3F0E52}" type="presOf" srcId="{E609623C-3B34-468C-8C53-26654F9A47BB}" destId="{4AF46CFC-75FC-4B19-A885-5D4F59505764}" srcOrd="0" destOrd="0" presId="urn:microsoft.com/office/officeart/2005/8/layout/hierarchy1"/>
    <dgm:cxn modelId="{66245480-FB27-4726-B125-94223BFADC59}" srcId="{E609623C-3B34-468C-8C53-26654F9A47BB}" destId="{D40EED23-3897-408B-86F2-8BED6BA428F8}" srcOrd="2" destOrd="0" parTransId="{B6A307BE-2669-4502-AA22-0477BC589B89}" sibTransId="{4C342F90-7A81-4EC4-9984-4199743BE6DB}"/>
    <dgm:cxn modelId="{AD8F8CAD-F65E-4138-BBB8-04899D7A7BE4}" type="presOf" srcId="{D40EED23-3897-408B-86F2-8BED6BA428F8}" destId="{1DD099E5-A1DD-4649-85F7-90893C2EC7BE}" srcOrd="0" destOrd="0" presId="urn:microsoft.com/office/officeart/2005/8/layout/hierarchy1"/>
    <dgm:cxn modelId="{544299CF-409E-4402-890C-01E8A2D1CB67}" type="presOf" srcId="{40A1DEFB-E4D7-4E76-803C-B10F46C9E30F}" destId="{A048E657-0485-48FB-9826-C44EFE945BF6}" srcOrd="0" destOrd="0" presId="urn:microsoft.com/office/officeart/2005/8/layout/hierarchy1"/>
    <dgm:cxn modelId="{BF818C75-4DBC-4E84-B0DB-746CBB858EB9}" type="presParOf" srcId="{4AF46CFC-75FC-4B19-A885-5D4F59505764}" destId="{4B35FB78-2B24-4241-BBF3-B395A3E06FA3}" srcOrd="0" destOrd="0" presId="urn:microsoft.com/office/officeart/2005/8/layout/hierarchy1"/>
    <dgm:cxn modelId="{C9725A13-C605-45BD-BC26-6AFAF1AB54E0}" type="presParOf" srcId="{4B35FB78-2B24-4241-BBF3-B395A3E06FA3}" destId="{3E878C83-AEDE-476C-8698-D9F2B5E900C4}" srcOrd="0" destOrd="0" presId="urn:microsoft.com/office/officeart/2005/8/layout/hierarchy1"/>
    <dgm:cxn modelId="{4B52B817-4085-46FA-BA61-DEF8BA567D5B}" type="presParOf" srcId="{3E878C83-AEDE-476C-8698-D9F2B5E900C4}" destId="{820FB012-7C54-40C0-B2BD-F720C11E64F5}" srcOrd="0" destOrd="0" presId="urn:microsoft.com/office/officeart/2005/8/layout/hierarchy1"/>
    <dgm:cxn modelId="{99B85148-9D9B-4AC9-86E6-C528DB27CD77}" type="presParOf" srcId="{3E878C83-AEDE-476C-8698-D9F2B5E900C4}" destId="{A048E657-0485-48FB-9826-C44EFE945BF6}" srcOrd="1" destOrd="0" presId="urn:microsoft.com/office/officeart/2005/8/layout/hierarchy1"/>
    <dgm:cxn modelId="{A30D3072-B1D8-418A-9C1C-1A04C64BF8E3}" type="presParOf" srcId="{4B35FB78-2B24-4241-BBF3-B395A3E06FA3}" destId="{B86A4878-636A-43A3-A7D8-3E4266E35E9B}" srcOrd="1" destOrd="0" presId="urn:microsoft.com/office/officeart/2005/8/layout/hierarchy1"/>
    <dgm:cxn modelId="{AAE39EAD-F2C4-4638-B07A-7B62B0C5C8CC}" type="presParOf" srcId="{4AF46CFC-75FC-4B19-A885-5D4F59505764}" destId="{F7BEBC40-D2A5-4FA0-BA7C-6CEE0824844F}" srcOrd="1" destOrd="0" presId="urn:microsoft.com/office/officeart/2005/8/layout/hierarchy1"/>
    <dgm:cxn modelId="{B9FAFDE5-40F8-4C13-8FDF-02AF45F0BD9C}" type="presParOf" srcId="{F7BEBC40-D2A5-4FA0-BA7C-6CEE0824844F}" destId="{DC803352-11CD-42A1-B697-CFDB469A98FD}" srcOrd="0" destOrd="0" presId="urn:microsoft.com/office/officeart/2005/8/layout/hierarchy1"/>
    <dgm:cxn modelId="{B2E67A6D-AAF4-467E-88FC-84AF1727C332}" type="presParOf" srcId="{DC803352-11CD-42A1-B697-CFDB469A98FD}" destId="{B75D5D67-A44B-45D6-AD79-584B05861AF4}" srcOrd="0" destOrd="0" presId="urn:microsoft.com/office/officeart/2005/8/layout/hierarchy1"/>
    <dgm:cxn modelId="{0EA32535-7AAB-42C4-AE93-75D2839AAF6A}" type="presParOf" srcId="{DC803352-11CD-42A1-B697-CFDB469A98FD}" destId="{AAC3B71A-C208-49F4-A931-06A55914FDB4}" srcOrd="1" destOrd="0" presId="urn:microsoft.com/office/officeart/2005/8/layout/hierarchy1"/>
    <dgm:cxn modelId="{7784AEC8-670A-49C3-8F9F-57D2495EB897}" type="presParOf" srcId="{F7BEBC40-D2A5-4FA0-BA7C-6CEE0824844F}" destId="{5F874F96-DEB9-4185-941A-0B3B3EDB1EB8}" srcOrd="1" destOrd="0" presId="urn:microsoft.com/office/officeart/2005/8/layout/hierarchy1"/>
    <dgm:cxn modelId="{5A57FAEA-FEC0-464D-96D6-C85CB7C1F687}" type="presParOf" srcId="{4AF46CFC-75FC-4B19-A885-5D4F59505764}" destId="{50F3B4D5-B3C8-499B-A50C-A420933B9F10}" srcOrd="2" destOrd="0" presId="urn:microsoft.com/office/officeart/2005/8/layout/hierarchy1"/>
    <dgm:cxn modelId="{D1E81353-E807-40C2-846C-9AC2009C373D}" type="presParOf" srcId="{50F3B4D5-B3C8-499B-A50C-A420933B9F10}" destId="{A2C8BE29-866A-41B5-883E-977FFF72D0BC}" srcOrd="0" destOrd="0" presId="urn:microsoft.com/office/officeart/2005/8/layout/hierarchy1"/>
    <dgm:cxn modelId="{99ED2C15-D5B9-4605-A0A4-4A50E42ABF6F}" type="presParOf" srcId="{A2C8BE29-866A-41B5-883E-977FFF72D0BC}" destId="{68C5CCE9-E70E-4E6F-BE0E-A8D8697D1898}" srcOrd="0" destOrd="0" presId="urn:microsoft.com/office/officeart/2005/8/layout/hierarchy1"/>
    <dgm:cxn modelId="{03246498-4B7F-4096-B34E-C4C4F82717B9}" type="presParOf" srcId="{A2C8BE29-866A-41B5-883E-977FFF72D0BC}" destId="{1DD099E5-A1DD-4649-85F7-90893C2EC7BE}" srcOrd="1" destOrd="0" presId="urn:microsoft.com/office/officeart/2005/8/layout/hierarchy1"/>
    <dgm:cxn modelId="{0CAE8CB6-6BB9-4FDD-88CB-824BDB19B1CB}" type="presParOf" srcId="{50F3B4D5-B3C8-499B-A50C-A420933B9F10}" destId="{E8A8D1BA-38E0-461B-8FE0-9877E72D722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0FB012-7C54-40C0-B2BD-F720C11E64F5}">
      <dsp:nvSpPr>
        <dsp:cNvPr id="0" name=""/>
        <dsp:cNvSpPr/>
      </dsp:nvSpPr>
      <dsp:spPr>
        <a:xfrm>
          <a:off x="0" y="879336"/>
          <a:ext cx="2957512" cy="1878020"/>
        </a:xfrm>
        <a:prstGeom prst="roundRect">
          <a:avLst>
            <a:gd name="adj" fmla="val 10000"/>
          </a:avLst>
        </a:prstGeom>
        <a:solidFill>
          <a:schemeClr val="tx1"/>
        </a:solidFill>
        <a:ln w="19050" cap="flat" cmpd="sng" algn="ctr">
          <a:solidFill>
            <a:schemeClr val="tx2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8E657-0485-48FB-9826-C44EFE945BF6}">
      <dsp:nvSpPr>
        <dsp:cNvPr id="0" name=""/>
        <dsp:cNvSpPr/>
      </dsp:nvSpPr>
      <dsp:spPr>
        <a:xfrm>
          <a:off x="328612" y="1191518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700" kern="1200" noProof="0" dirty="0"/>
            <a:t>Creación de usuario</a:t>
          </a:r>
        </a:p>
      </dsp:txBody>
      <dsp:txXfrm>
        <a:off x="383617" y="1246523"/>
        <a:ext cx="2847502" cy="1768010"/>
      </dsp:txXfrm>
    </dsp:sp>
    <dsp:sp modelId="{B75D5D67-A44B-45D6-AD79-584B05861AF4}">
      <dsp:nvSpPr>
        <dsp:cNvPr id="0" name=""/>
        <dsp:cNvSpPr/>
      </dsp:nvSpPr>
      <dsp:spPr>
        <a:xfrm>
          <a:off x="3614737" y="879336"/>
          <a:ext cx="2957512" cy="1878020"/>
        </a:xfrm>
        <a:prstGeom prst="roundRect">
          <a:avLst>
            <a:gd name="adj" fmla="val 10000"/>
          </a:avLst>
        </a:prstGeom>
        <a:solidFill>
          <a:schemeClr val="tx1"/>
        </a:solidFill>
        <a:ln w="19050" cap="flat" cmpd="sng" algn="ctr">
          <a:solidFill>
            <a:schemeClr val="tx2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3B71A-C208-49F4-A931-06A55914FDB4}">
      <dsp:nvSpPr>
        <dsp:cNvPr id="0" name=""/>
        <dsp:cNvSpPr/>
      </dsp:nvSpPr>
      <dsp:spPr>
        <a:xfrm>
          <a:off x="3943350" y="1191518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700" kern="1200" noProof="0" dirty="0"/>
            <a:t>Juegos competitivos con otros usuarios</a:t>
          </a:r>
        </a:p>
      </dsp:txBody>
      <dsp:txXfrm>
        <a:off x="3998355" y="1246523"/>
        <a:ext cx="2847502" cy="1768010"/>
      </dsp:txXfrm>
    </dsp:sp>
    <dsp:sp modelId="{68C5CCE9-E70E-4E6F-BE0E-A8D8697D1898}">
      <dsp:nvSpPr>
        <dsp:cNvPr id="0" name=""/>
        <dsp:cNvSpPr/>
      </dsp:nvSpPr>
      <dsp:spPr>
        <a:xfrm>
          <a:off x="7229475" y="879336"/>
          <a:ext cx="2957512" cy="1878020"/>
        </a:xfrm>
        <a:prstGeom prst="roundRect">
          <a:avLst>
            <a:gd name="adj" fmla="val 10000"/>
          </a:avLst>
        </a:prstGeom>
        <a:solidFill>
          <a:schemeClr val="tx1"/>
        </a:solidFill>
        <a:ln w="19050" cap="flat" cmpd="sng" algn="ctr">
          <a:solidFill>
            <a:schemeClr val="tx2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099E5-A1DD-4649-85F7-90893C2EC7BE}">
      <dsp:nvSpPr>
        <dsp:cNvPr id="0" name=""/>
        <dsp:cNvSpPr/>
      </dsp:nvSpPr>
      <dsp:spPr>
        <a:xfrm>
          <a:off x="7558087" y="1191518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700" kern="1200" noProof="0" dirty="0"/>
            <a:t>Agregar usuarios y hablar por chat</a:t>
          </a:r>
        </a:p>
      </dsp:txBody>
      <dsp:txXfrm>
        <a:off x="7613092" y="1246523"/>
        <a:ext cx="2847502" cy="176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9713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2198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95706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19267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20515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4337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07445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29600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78956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88318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493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038857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2349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195976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377955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30854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47540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432531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52323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85650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862983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316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34510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67605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08127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19527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893372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452322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799531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34891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552608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02460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4058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225207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74104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789319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17574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21529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94469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55823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8885828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2153854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6159387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730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15825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343731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914105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7953825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2870291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589614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1864585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0791430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6958772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665812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9827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5752812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4525248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1804756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2173854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8058970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5595208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6145601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690288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26120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1976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312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916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745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19076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E754D28-0065-4E3B-8554-9680FCAB8705}" type="datetimeFigureOut">
              <a:rPr lang="es-CL" smtClean="0"/>
              <a:t>11-07-2025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0E3D1F9-3EB0-4996-A76D-7B2EFAA02B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55641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6121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17A3B7-5F42-4422-B7DB-017E9499209B}" type="datetimeFigureOut">
              <a:rPr lang="es-CL" smtClean="0"/>
              <a:t>11-07-2025</a:t>
            </a:fld>
            <a:endParaRPr lang="es-C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66647B-1274-4261-A65C-A75CA0CE4570}" type="slidenum">
              <a:rPr lang="es-CL" smtClean="0"/>
              <a:t>‹Nº›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5952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8.xml"/><Relationship Id="rId6" Type="http://schemas.microsoft.com/office/2007/relationships/diagramDrawing" Target="../diagrams/drawing1.xml"/><Relationship Id="rId11" Type="http://schemas.openxmlformats.org/officeDocument/2006/relationships/image" Target="../media/image12.sv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1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sv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10" Type="http://schemas.openxmlformats.org/officeDocument/2006/relationships/image" Target="../media/image20.sv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5" Type="http://schemas.openxmlformats.org/officeDocument/2006/relationships/image" Target="../media/image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0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A5608F-A667-B43B-EF39-502BCC71E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09" y="2960716"/>
            <a:ext cx="4549571" cy="1385142"/>
          </a:xfrm>
        </p:spPr>
        <p:txBody>
          <a:bodyPr anchor="t">
            <a:normAutofit/>
          </a:bodyPr>
          <a:lstStyle/>
          <a:p>
            <a:pPr algn="l"/>
            <a:r>
              <a:rPr lang="es-MX" sz="5400" dirty="0" err="1">
                <a:solidFill>
                  <a:schemeClr val="bg1"/>
                </a:solidFill>
              </a:rPr>
              <a:t>Competitory</a:t>
            </a:r>
            <a:endParaRPr lang="es-CL" sz="54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EB4260-83AB-860A-F503-5E847B5C9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1629" y="1840930"/>
            <a:ext cx="4036333" cy="755428"/>
          </a:xfrm>
        </p:spPr>
        <p:txBody>
          <a:bodyPr anchor="b">
            <a:normAutofit/>
          </a:bodyPr>
          <a:lstStyle/>
          <a:p>
            <a:pPr algn="l"/>
            <a:r>
              <a:rPr lang="es-MX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Integrantes: Diego Martínez</a:t>
            </a:r>
          </a:p>
          <a:p>
            <a:pPr algn="l"/>
            <a:r>
              <a:rPr lang="es-MX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Profesor: Miguel Puebla</a:t>
            </a:r>
            <a:endParaRPr lang="es-CL" sz="2000" dirty="0">
              <a:solidFill>
                <a:schemeClr val="bg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6EA1BEC-4B71-617E-CB04-B6726C352A70}"/>
              </a:ext>
            </a:extLst>
          </p:cNvPr>
          <p:cNvSpPr/>
          <p:nvPr/>
        </p:nvSpPr>
        <p:spPr>
          <a:xfrm>
            <a:off x="5663380" y="1521542"/>
            <a:ext cx="5181600" cy="403122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F7D03B7-B4A6-C849-DAF6-E6CA3DD97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9579" y="2000407"/>
            <a:ext cx="3397734" cy="2857186"/>
          </a:xfrm>
          <a:prstGeom prst="rect">
            <a:avLst/>
          </a:prstGeom>
        </p:spPr>
      </p:pic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3A2A104C-1DB1-4EB9-419C-BB14074C99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71" y="124320"/>
            <a:ext cx="2366104" cy="53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5D2FA602-3A76-91C9-A7A4-9532131E45D2}"/>
              </a:ext>
            </a:extLst>
          </p:cNvPr>
          <p:cNvSpPr/>
          <p:nvPr/>
        </p:nvSpPr>
        <p:spPr>
          <a:xfrm>
            <a:off x="486596" y="1502485"/>
            <a:ext cx="10972800" cy="203862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D0EFDE-E0DF-69A9-9136-096C42C0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200" y="497633"/>
            <a:ext cx="9365165" cy="812213"/>
          </a:xfrm>
        </p:spPr>
        <p:txBody>
          <a:bodyPr>
            <a:normAutofit/>
          </a:bodyPr>
          <a:lstStyle/>
          <a:p>
            <a:r>
              <a:rPr lang="es-CL" sz="3600" noProof="0" dirty="0">
                <a:solidFill>
                  <a:schemeClr val="tx1"/>
                </a:solidFill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Contexto del proyecto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D101D79-6FBA-C2BE-53C9-20BC431F28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091967"/>
              </p:ext>
            </p:extLst>
          </p:nvPr>
        </p:nvGraphicFramePr>
        <p:xfrm>
          <a:off x="732604" y="3213332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ED00CE42-26F2-43EE-9925-28305AA2C2D9}"/>
              </a:ext>
            </a:extLst>
          </p:cNvPr>
          <p:cNvSpPr txBox="1"/>
          <p:nvPr/>
        </p:nvSpPr>
        <p:spPr>
          <a:xfrm>
            <a:off x="3509892" y="1671694"/>
            <a:ext cx="7462908" cy="1700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L" noProof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Debido a circunstancias de vida, a veces las personas son forzadas a irse a buscar nuevas oportunidades en otro lados, esto genera distancia con sus conocidos. La idea de </a:t>
            </a:r>
            <a:r>
              <a:rPr lang="es-CL" noProof="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Competitory</a:t>
            </a:r>
            <a:r>
              <a:rPr lang="es-CL" noProof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es poder conectar a las personas a </a:t>
            </a:r>
            <a:r>
              <a:rPr lang="es-CL" noProof="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traves</a:t>
            </a:r>
            <a:r>
              <a:rPr lang="es-CL" noProof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una aplicación de juegos.</a:t>
            </a:r>
            <a:endParaRPr kumimoji="0" lang="es-CL" b="0" i="0" u="none" strike="noStrike" kern="1200" cap="none" spc="-1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Flecha: hacia abajo 15">
            <a:extLst>
              <a:ext uri="{FF2B5EF4-FFF2-40B4-BE49-F238E27FC236}">
                <a16:creationId xmlns:a16="http://schemas.microsoft.com/office/drawing/2014/main" id="{447BA47B-2228-102C-6802-B6091FA04779}"/>
              </a:ext>
            </a:extLst>
          </p:cNvPr>
          <p:cNvSpPr/>
          <p:nvPr/>
        </p:nvSpPr>
        <p:spPr>
          <a:xfrm>
            <a:off x="2048044" y="3330051"/>
            <a:ext cx="484632" cy="619983"/>
          </a:xfrm>
          <a:prstGeom prst="downArrow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361B9F3E-C627-736C-68FD-253F65E4DDA6}"/>
              </a:ext>
            </a:extLst>
          </p:cNvPr>
          <p:cNvSpPr/>
          <p:nvPr/>
        </p:nvSpPr>
        <p:spPr>
          <a:xfrm>
            <a:off x="5532768" y="3330051"/>
            <a:ext cx="484632" cy="619983"/>
          </a:xfrm>
          <a:prstGeom prst="downArrow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18" name="Flecha: hacia abajo 17">
            <a:extLst>
              <a:ext uri="{FF2B5EF4-FFF2-40B4-BE49-F238E27FC236}">
                <a16:creationId xmlns:a16="http://schemas.microsoft.com/office/drawing/2014/main" id="{E961CFCF-A697-FF1C-A763-4B1FDC7A6707}"/>
              </a:ext>
            </a:extLst>
          </p:cNvPr>
          <p:cNvSpPr/>
          <p:nvPr/>
        </p:nvSpPr>
        <p:spPr>
          <a:xfrm>
            <a:off x="8999572" y="3330051"/>
            <a:ext cx="484632" cy="619983"/>
          </a:xfrm>
          <a:prstGeom prst="down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C5A7BE7-B699-B73D-C291-226F3CCDAE6C}"/>
              </a:ext>
            </a:extLst>
          </p:cNvPr>
          <p:cNvSpPr txBox="1"/>
          <p:nvPr/>
        </p:nvSpPr>
        <p:spPr>
          <a:xfrm>
            <a:off x="1369813" y="1675036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noProof="0" dirty="0" err="1">
                <a:solidFill>
                  <a:schemeClr val="bg1"/>
                </a:solidFill>
              </a:rPr>
              <a:t>Competitory</a:t>
            </a:r>
            <a:endParaRPr lang="es-CL" noProof="0" dirty="0">
              <a:solidFill>
                <a:schemeClr val="bg1"/>
              </a:solidFill>
            </a:endParaRPr>
          </a:p>
        </p:txBody>
      </p:sp>
      <p:pic>
        <p:nvPicPr>
          <p:cNvPr id="11" name="Imagen 10" descr="Logotipo&#10;&#10;Descripción generada automáticamente">
            <a:extLst>
              <a:ext uri="{FF2B5EF4-FFF2-40B4-BE49-F238E27FC236}">
                <a16:creationId xmlns:a16="http://schemas.microsoft.com/office/drawing/2014/main" id="{8E919A07-4FDD-3A2C-8D5C-B850333E80A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66" y="120196"/>
            <a:ext cx="1252912" cy="281118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2849777-26AE-053D-670B-0913D57DCE53}"/>
              </a:ext>
            </a:extLst>
          </p:cNvPr>
          <p:cNvCxnSpPr/>
          <p:nvPr/>
        </p:nvCxnSpPr>
        <p:spPr>
          <a:xfrm>
            <a:off x="2029924" y="122010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7D07141-2BDA-DC0B-5178-493AA5E215DC}"/>
              </a:ext>
            </a:extLst>
          </p:cNvPr>
          <p:cNvCxnSpPr/>
          <p:nvPr/>
        </p:nvCxnSpPr>
        <p:spPr>
          <a:xfrm>
            <a:off x="4770827" y="120196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3FD2375-A7E7-1AA6-2D62-005FAD1607AC}"/>
              </a:ext>
            </a:extLst>
          </p:cNvPr>
          <p:cNvSpPr txBox="1"/>
          <p:nvPr/>
        </p:nvSpPr>
        <p:spPr>
          <a:xfrm>
            <a:off x="4770827" y="117878"/>
            <a:ext cx="198897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s-CL" sz="1400" noProof="0" dirty="0">
                <a:solidFill>
                  <a:srgbClr val="282F39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Diego Martínez </a:t>
            </a:r>
            <a:endParaRPr kumimoji="0" lang="es-CL" sz="14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69E70E4-A2A9-BEDA-1DB1-D9C6E51D1575}"/>
              </a:ext>
            </a:extLst>
          </p:cNvPr>
          <p:cNvSpPr txBox="1"/>
          <p:nvPr/>
        </p:nvSpPr>
        <p:spPr>
          <a:xfrm>
            <a:off x="2048044" y="117877"/>
            <a:ext cx="2923697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defRPr/>
            </a:pPr>
            <a:r>
              <a:rPr lang="es-CL" sz="14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Programación Aplicaciones Móviles </a:t>
            </a:r>
            <a:endParaRPr kumimoji="0" lang="es-CL" sz="1400" b="0" i="0" u="none" strike="noStrike" kern="1200" cap="none" spc="0" normalizeH="0" baseline="0" noProof="0" dirty="0">
              <a:ln>
                <a:noFill/>
              </a:ln>
              <a:solidFill>
                <a:srgbClr val="282F39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Gráfico 11" descr="Hombre contorno">
            <a:extLst>
              <a:ext uri="{FF2B5EF4-FFF2-40B4-BE49-F238E27FC236}">
                <a16:creationId xmlns:a16="http://schemas.microsoft.com/office/drawing/2014/main" id="{BC030813-5E4C-CBEC-267F-661F7F9DF5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32604" y="2140688"/>
            <a:ext cx="914400" cy="914400"/>
          </a:xfrm>
          <a:prstGeom prst="rect">
            <a:avLst/>
          </a:prstGeom>
        </p:spPr>
      </p:pic>
      <p:pic>
        <p:nvPicPr>
          <p:cNvPr id="7" name="Gráfico 6" descr="Hombre contorno">
            <a:extLst>
              <a:ext uri="{FF2B5EF4-FFF2-40B4-BE49-F238E27FC236}">
                <a16:creationId xmlns:a16="http://schemas.microsoft.com/office/drawing/2014/main" id="{BC46157C-2EDA-3B1A-9BE9-01A915E7C9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503840" y="2079058"/>
            <a:ext cx="914400" cy="914400"/>
          </a:xfrm>
          <a:prstGeom prst="rect">
            <a:avLst/>
          </a:prstGeom>
        </p:spPr>
      </p:pic>
      <p:pic>
        <p:nvPicPr>
          <p:cNvPr id="9" name="Gráfico 8" descr="Chateo contorno">
            <a:extLst>
              <a:ext uri="{FF2B5EF4-FFF2-40B4-BE49-F238E27FC236}">
                <a16:creationId xmlns:a16="http://schemas.microsoft.com/office/drawing/2014/main" id="{D97EA33C-942B-7C77-AB9B-178068247E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589440" y="21031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4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FFDEDFAA-8DD5-039B-CEEA-3FFD32699365}"/>
              </a:ext>
            </a:extLst>
          </p:cNvPr>
          <p:cNvSpPr/>
          <p:nvPr/>
        </p:nvSpPr>
        <p:spPr>
          <a:xfrm>
            <a:off x="814535" y="4049625"/>
            <a:ext cx="11194581" cy="221465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F0168A2B-0B5C-7087-02E5-687C9CA64D0D}"/>
              </a:ext>
            </a:extLst>
          </p:cNvPr>
          <p:cNvSpPr/>
          <p:nvPr/>
        </p:nvSpPr>
        <p:spPr>
          <a:xfrm>
            <a:off x="814536" y="1716156"/>
            <a:ext cx="11194581" cy="21052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286794-8DE2-803A-F2F6-11C3C167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72" y="739266"/>
            <a:ext cx="9601200" cy="7666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CL" sz="3600" kern="1200" noProof="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Lógica nueva de la </a:t>
            </a:r>
            <a:r>
              <a:rPr lang="es-CL" sz="3600" noProof="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aplicación</a:t>
            </a:r>
            <a:r>
              <a:rPr lang="es-CL" sz="3600" kern="1200" noProof="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0D2977-AF91-1816-D983-2832AB734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977" y="1908871"/>
            <a:ext cx="11194581" cy="3454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418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442" b="1" noProof="0" dirty="0">
                <a:solidFill>
                  <a:prstClr val="whit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Lógica </a:t>
            </a:r>
            <a:endParaRPr kumimoji="0" lang="es-CL" sz="144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53686EF-9231-8079-698C-FD1D7546B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976" y="2148856"/>
            <a:ext cx="8624102" cy="15683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L" sz="1600" spc="-150" dirty="0">
                <a:solidFill>
                  <a:schemeClr val="bg1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Pruebas unitarias</a:t>
            </a:r>
            <a:endParaRPr lang="es-CL" sz="1600" spc="-150" noProof="0" dirty="0">
              <a:solidFill>
                <a:schemeClr val="bg1"/>
              </a:solidFill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defTabSz="360000">
              <a:lnSpc>
                <a:spcPct val="150000"/>
              </a:lnSpc>
              <a:buFontTx/>
              <a:buChar char="-"/>
              <a:defRPr/>
            </a:pPr>
            <a:r>
              <a:rPr lang="es-CL" sz="1600" spc="-150" dirty="0">
                <a:solidFill>
                  <a:schemeClr val="bg1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Pruebas </a:t>
            </a:r>
            <a:r>
              <a:rPr lang="es-CL" sz="1600" spc="-150" dirty="0" err="1">
                <a:solidFill>
                  <a:schemeClr val="bg1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end</a:t>
            </a:r>
            <a:r>
              <a:rPr lang="es-CL" sz="1600" spc="-150" dirty="0">
                <a:solidFill>
                  <a:schemeClr val="bg1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CL" sz="1600" spc="-150" dirty="0" err="1">
                <a:solidFill>
                  <a:schemeClr val="bg1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to</a:t>
            </a:r>
            <a:r>
              <a:rPr lang="es-CL" sz="1600" spc="-150" dirty="0">
                <a:solidFill>
                  <a:schemeClr val="bg1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CL" sz="1600" spc="-150" dirty="0" err="1">
                <a:solidFill>
                  <a:schemeClr val="bg1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end</a:t>
            </a:r>
            <a:r>
              <a:rPr lang="es-CL" sz="1600" spc="-150" dirty="0">
                <a:solidFill>
                  <a:schemeClr val="bg1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(E2E)</a:t>
            </a:r>
            <a:endParaRPr lang="es-CL" sz="1600" spc="-150" noProof="0" dirty="0">
              <a:solidFill>
                <a:schemeClr val="bg1"/>
              </a:solidFill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L" sz="1600" spc="-150" noProof="0" dirty="0">
                <a:solidFill>
                  <a:schemeClr val="bg1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Firma APK</a:t>
            </a:r>
          </a:p>
          <a:p>
            <a:pPr marR="0" lvl="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s-CL" sz="1600" spc="-150" noProof="0" dirty="0">
              <a:solidFill>
                <a:schemeClr val="bg1"/>
              </a:solidFill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418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44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09D7F40-944E-FC6F-F43A-FA2A536A2B9D}"/>
              </a:ext>
            </a:extLst>
          </p:cNvPr>
          <p:cNvSpPr/>
          <p:nvPr/>
        </p:nvSpPr>
        <p:spPr>
          <a:xfrm>
            <a:off x="10587087" y="3516440"/>
            <a:ext cx="1467749" cy="1467749"/>
          </a:xfrm>
          <a:prstGeom prst="ellipse">
            <a:avLst/>
          </a:prstGeom>
          <a:solidFill>
            <a:srgbClr val="E9E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6F6E457-F229-251E-59FA-E4E9CCE5CD74}"/>
              </a:ext>
            </a:extLst>
          </p:cNvPr>
          <p:cNvSpPr/>
          <p:nvPr/>
        </p:nvSpPr>
        <p:spPr>
          <a:xfrm>
            <a:off x="10587087" y="996853"/>
            <a:ext cx="1467749" cy="1467749"/>
          </a:xfrm>
          <a:prstGeom prst="ellipse">
            <a:avLst/>
          </a:prstGeom>
          <a:solidFill>
            <a:srgbClr val="E9E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15" name="Gráfico 14" descr="Inteligencia artificial con relleno sólido">
            <a:extLst>
              <a:ext uri="{FF2B5EF4-FFF2-40B4-BE49-F238E27FC236}">
                <a16:creationId xmlns:a16="http://schemas.microsoft.com/office/drawing/2014/main" id="{8067D279-3274-119F-CC92-77E626CDE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840718" y="1310048"/>
            <a:ext cx="914400" cy="914400"/>
          </a:xfrm>
          <a:prstGeom prst="rect">
            <a:avLst/>
          </a:prstGeom>
        </p:spPr>
      </p:pic>
      <p:pic>
        <p:nvPicPr>
          <p:cNvPr id="16" name="Gráfico 15" descr="Gráfico de barras con relleno sólido">
            <a:extLst>
              <a:ext uri="{FF2B5EF4-FFF2-40B4-BE49-F238E27FC236}">
                <a16:creationId xmlns:a16="http://schemas.microsoft.com/office/drawing/2014/main" id="{524A8BFC-F972-E630-6909-1632AC274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874544" y="3787876"/>
            <a:ext cx="914400" cy="91440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D9C441A-C56D-CD77-D8D2-3B9B2409B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058" y="4207404"/>
            <a:ext cx="11194581" cy="3454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418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CL" sz="1442" b="1" noProof="0" dirty="0">
                <a:solidFill>
                  <a:prstClr val="white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Justificación   </a:t>
            </a:r>
            <a:endParaRPr kumimoji="0" lang="es-CL" sz="144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AFE476B1-6CCB-8FBD-EAAF-3FD3192B7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976" y="4412829"/>
            <a:ext cx="8624102" cy="15683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L" sz="1600" noProof="0" dirty="0">
                <a:solidFill>
                  <a:schemeClr val="bg1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Pruebas unitarias &gt; Pruebas de lógica a la APP para probar su estructura y </a:t>
            </a:r>
            <a:r>
              <a:rPr lang="es-CL" sz="1600" noProof="0" dirty="0" err="1">
                <a:solidFill>
                  <a:schemeClr val="bg1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routing</a:t>
            </a:r>
            <a:endParaRPr kumimoji="0" lang="es-CL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defTabSz="360000">
              <a:lnSpc>
                <a:spcPct val="150000"/>
              </a:lnSpc>
              <a:buFontTx/>
              <a:buChar char="-"/>
              <a:defRPr/>
            </a:pPr>
            <a:r>
              <a:rPr lang="es-CL" sz="1600" dirty="0">
                <a:solidFill>
                  <a:schemeClr val="bg1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Pruebas E2E &gt; Pruebas funcionales a la app para ver el funcionamiento de esta en uso</a:t>
            </a:r>
          </a:p>
          <a:p>
            <a:pPr marL="285750" lvl="0" indent="-285750" defTabSz="360000">
              <a:lnSpc>
                <a:spcPct val="150000"/>
              </a:lnSpc>
              <a:buFontTx/>
              <a:buChar char="-"/>
              <a:defRPr/>
            </a:pPr>
            <a:r>
              <a:rPr lang="es-CL" sz="1600" dirty="0">
                <a:solidFill>
                  <a:schemeClr val="bg1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Firma APK &gt; Creación de APK para futura descarga </a:t>
            </a:r>
            <a:endParaRPr kumimoji="0" lang="es-CL" sz="144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sp>
        <p:nvSpPr>
          <p:cNvPr id="20" name="Rectángulo: esquinas superiores, una redondeada y la otra cortada 19">
            <a:extLst>
              <a:ext uri="{FF2B5EF4-FFF2-40B4-BE49-F238E27FC236}">
                <a16:creationId xmlns:a16="http://schemas.microsoft.com/office/drawing/2014/main" id="{D04704DA-99AF-3112-39AC-8682FC7CEAD8}"/>
              </a:ext>
            </a:extLst>
          </p:cNvPr>
          <p:cNvSpPr/>
          <p:nvPr/>
        </p:nvSpPr>
        <p:spPr>
          <a:xfrm>
            <a:off x="5895524" y="2259874"/>
            <a:ext cx="4725874" cy="1107135"/>
          </a:xfrm>
          <a:prstGeom prst="snipRound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pic>
        <p:nvPicPr>
          <p:cNvPr id="17" name="Gráfico 13">
            <a:extLst>
              <a:ext uri="{FF2B5EF4-FFF2-40B4-BE49-F238E27FC236}">
                <a16:creationId xmlns:a16="http://schemas.microsoft.com/office/drawing/2014/main" id="{418A0B52-CE04-093B-6F46-1CC2EF1E3B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7742" y="2476986"/>
            <a:ext cx="1308844" cy="667777"/>
          </a:xfrm>
          <a:prstGeom prst="rect">
            <a:avLst/>
          </a:prstGeom>
        </p:spPr>
      </p:pic>
      <p:pic>
        <p:nvPicPr>
          <p:cNvPr id="21" name="Imagen 20" descr="Logotipo&#10;&#10;Descripción generada automáticamente">
            <a:extLst>
              <a:ext uri="{FF2B5EF4-FFF2-40B4-BE49-F238E27FC236}">
                <a16:creationId xmlns:a16="http://schemas.microsoft.com/office/drawing/2014/main" id="{56732DF3-3A6E-8DFD-DDE0-05C37082AEA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" y="100361"/>
            <a:ext cx="1252912" cy="281118"/>
          </a:xfrm>
          <a:prstGeom prst="rect">
            <a:avLst/>
          </a:prstGeom>
        </p:spPr>
      </p:pic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F36B85B5-F733-233E-A1B3-FB2085AD3E6E}"/>
              </a:ext>
            </a:extLst>
          </p:cNvPr>
          <p:cNvCxnSpPr/>
          <p:nvPr/>
        </p:nvCxnSpPr>
        <p:spPr>
          <a:xfrm>
            <a:off x="2294465" y="102175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F5CC610-5F8B-4696-0491-258F59C2301F}"/>
              </a:ext>
            </a:extLst>
          </p:cNvPr>
          <p:cNvCxnSpPr/>
          <p:nvPr/>
        </p:nvCxnSpPr>
        <p:spPr>
          <a:xfrm>
            <a:off x="5035368" y="100361"/>
            <a:ext cx="0" cy="281117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75CA127-BC7B-A739-B27B-DB3A93096FED}"/>
              </a:ext>
            </a:extLst>
          </p:cNvPr>
          <p:cNvSpPr txBox="1"/>
          <p:nvPr/>
        </p:nvSpPr>
        <p:spPr>
          <a:xfrm>
            <a:off x="5035368" y="98043"/>
            <a:ext cx="198897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defRPr/>
            </a:pPr>
            <a:r>
              <a:rPr lang="es-CL" sz="1400" noProof="0" dirty="0">
                <a:solidFill>
                  <a:srgbClr val="282F39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Diego Martínez 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170AF36-A29F-252F-C380-228EF289598D}"/>
              </a:ext>
            </a:extLst>
          </p:cNvPr>
          <p:cNvSpPr txBox="1"/>
          <p:nvPr/>
        </p:nvSpPr>
        <p:spPr>
          <a:xfrm>
            <a:off x="2312585" y="98042"/>
            <a:ext cx="2923697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defRPr/>
            </a:pPr>
            <a:r>
              <a:rPr lang="es-CL" sz="14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Programación Aplicaciones Móviles </a:t>
            </a:r>
            <a:endParaRPr lang="es-CL" sz="1400" noProof="0" dirty="0">
              <a:solidFill>
                <a:srgbClr val="282F3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43D602A-B96A-A07D-50B2-5798114C8B42}"/>
              </a:ext>
            </a:extLst>
          </p:cNvPr>
          <p:cNvSpPr/>
          <p:nvPr/>
        </p:nvSpPr>
        <p:spPr>
          <a:xfrm>
            <a:off x="9135649" y="2485710"/>
            <a:ext cx="1269607" cy="6503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27FD3FD-8912-DD7E-5D16-2BBABE504D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804" y="2471374"/>
            <a:ext cx="1322885" cy="692663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id="{C9CEBD61-9ACD-227A-8FF3-51766167E6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24833" y="2607057"/>
            <a:ext cx="1269608" cy="42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7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4423CB-CA18-1447-893B-7B4D15396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631D93C1-FED4-500C-C4E2-7D15A9D8228A}"/>
              </a:ext>
            </a:extLst>
          </p:cNvPr>
          <p:cNvSpPr/>
          <p:nvPr/>
        </p:nvSpPr>
        <p:spPr>
          <a:xfrm>
            <a:off x="3350652" y="1622757"/>
            <a:ext cx="8516062" cy="40814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A67D62-2B1B-6507-C4D9-F824736AE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200" y="497633"/>
            <a:ext cx="9365165" cy="812213"/>
          </a:xfrm>
        </p:spPr>
        <p:txBody>
          <a:bodyPr>
            <a:normAutofit/>
          </a:bodyPr>
          <a:lstStyle/>
          <a:p>
            <a:r>
              <a:rPr lang="es-CL" sz="3600" noProof="0" dirty="0">
                <a:solidFill>
                  <a:schemeClr val="bg2"/>
                </a:solidFill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Implementación </a:t>
            </a:r>
            <a:r>
              <a:rPr lang="es-CL" sz="3600" dirty="0">
                <a:solidFill>
                  <a:schemeClr val="bg2"/>
                </a:solidFill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hasta ahora</a:t>
            </a:r>
            <a:endParaRPr lang="es-CL" sz="3600" noProof="0" dirty="0">
              <a:solidFill>
                <a:schemeClr val="bg2"/>
              </a:solidFill>
              <a:latin typeface="Abadi" panose="020F050202020403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11" name="Imagen 10" descr="Logotipo&#10;&#10;Descripción generada automáticamente">
            <a:extLst>
              <a:ext uri="{FF2B5EF4-FFF2-40B4-BE49-F238E27FC236}">
                <a16:creationId xmlns:a16="http://schemas.microsoft.com/office/drawing/2014/main" id="{890152E3-2468-F196-6070-E760FE1885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66" y="120196"/>
            <a:ext cx="1252912" cy="281118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D31D862F-EBF6-7386-7D82-43F73342DDF9}"/>
              </a:ext>
            </a:extLst>
          </p:cNvPr>
          <p:cNvCxnSpPr/>
          <p:nvPr/>
        </p:nvCxnSpPr>
        <p:spPr>
          <a:xfrm>
            <a:off x="2029924" y="122010"/>
            <a:ext cx="0" cy="281117"/>
          </a:xfrm>
          <a:prstGeom prst="line">
            <a:avLst/>
          </a:prstGeom>
          <a:ln w="19050" cap="rnd"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119C8886-11EA-799B-C8A0-057047FF868D}"/>
              </a:ext>
            </a:extLst>
          </p:cNvPr>
          <p:cNvCxnSpPr/>
          <p:nvPr/>
        </p:nvCxnSpPr>
        <p:spPr>
          <a:xfrm>
            <a:off x="4770827" y="120196"/>
            <a:ext cx="0" cy="281117"/>
          </a:xfrm>
          <a:prstGeom prst="line">
            <a:avLst/>
          </a:prstGeom>
          <a:ln w="19050" cap="rnd"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04B7FDF-0A2D-C208-D794-A8546A8099BE}"/>
              </a:ext>
            </a:extLst>
          </p:cNvPr>
          <p:cNvSpPr txBox="1"/>
          <p:nvPr/>
        </p:nvSpPr>
        <p:spPr>
          <a:xfrm>
            <a:off x="4770827" y="117878"/>
            <a:ext cx="198897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Diego Martínez 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B0FF589-6455-7B4B-9838-9828EDCB0F11}"/>
              </a:ext>
            </a:extLst>
          </p:cNvPr>
          <p:cNvSpPr txBox="1"/>
          <p:nvPr/>
        </p:nvSpPr>
        <p:spPr>
          <a:xfrm>
            <a:off x="2048044" y="117877"/>
            <a:ext cx="3019253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Programación Aplicaciones Móviles </a:t>
            </a: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073A327B-5934-FA2D-96AE-7414D424A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722" y="1622757"/>
            <a:ext cx="2777635" cy="40814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CL" sz="1600" b="0" i="0" u="none" strike="noStrike" kern="1200" cap="none" spc="-150" normalizeH="0" baseline="0" noProof="0" dirty="0" err="1">
                <a:ln>
                  <a:noFill/>
                </a:ln>
                <a:solidFill>
                  <a:srgbClr val="E8E8E8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Login</a:t>
            </a:r>
            <a:r>
              <a:rPr kumimoji="0" lang="es-CL" sz="1600" b="0" i="0" u="none" strike="noStrike" kern="1200" cap="none" spc="-150" normalizeH="0" baseline="0" noProof="0" dirty="0">
                <a:ln>
                  <a:noFill/>
                </a:ln>
                <a:solidFill>
                  <a:srgbClr val="E8E8E8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/ Registro</a:t>
            </a: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CL" sz="1600" b="0" i="0" u="none" strike="noStrike" kern="1200" cap="none" spc="-150" normalizeH="0" baseline="0" noProof="0" dirty="0">
                <a:ln>
                  <a:noFill/>
                </a:ln>
                <a:solidFill>
                  <a:srgbClr val="E8E8E8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Home page con menú de juegos y clasificación</a:t>
            </a: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CL" sz="1600" b="0" i="0" u="none" strike="noStrike" kern="1200" cap="none" spc="-150" normalizeH="0" baseline="0" noProof="0" dirty="0">
                <a:ln>
                  <a:noFill/>
                </a:ln>
                <a:solidFill>
                  <a:srgbClr val="E8E8E8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Ventana de juego de prueba</a:t>
            </a: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L" sz="1600" spc="-150" dirty="0">
                <a:solidFill>
                  <a:srgbClr val="E8E8E8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Ventana de perfil</a:t>
            </a: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L" sz="1600" spc="-150" dirty="0" err="1">
                <a:solidFill>
                  <a:srgbClr val="E8E8E8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Camara</a:t>
            </a:r>
            <a:r>
              <a:rPr lang="es-CL" sz="1600" spc="-150" dirty="0">
                <a:solidFill>
                  <a:srgbClr val="E8E8E8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para actualizar foto de perfil</a:t>
            </a: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CL" sz="1600" b="0" i="0" u="none" strike="noStrike" kern="1200" cap="none" spc="-150" normalizeH="0" baseline="0" noProof="0" dirty="0">
                <a:ln>
                  <a:noFill/>
                </a:ln>
                <a:solidFill>
                  <a:srgbClr val="E8E8E8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Carga de API para rellenar pagina de clasificación </a:t>
            </a: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L" sz="1600" spc="-150" dirty="0">
                <a:solidFill>
                  <a:srgbClr val="E8E8E8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Base de datos dedicada para almacenar datos de usuario</a:t>
            </a: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CL" sz="1600" b="0" i="0" u="none" strike="noStrike" kern="1200" cap="none" spc="-150" normalizeH="0" baseline="0" noProof="0" dirty="0">
                <a:ln>
                  <a:noFill/>
                </a:ln>
                <a:solidFill>
                  <a:srgbClr val="E8E8E8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Pruebas unitarias y pruebas E2E</a:t>
            </a: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s-CL" sz="1600" b="0" i="0" u="none" strike="noStrike" kern="1200" cap="none" spc="-15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418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44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3072A0-369B-DF5E-3DF7-EBAF5D4B1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138" y="1782795"/>
            <a:ext cx="1781709" cy="376138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F3390D8-7E24-7297-9155-6CF0D4EC7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142" y="1782795"/>
            <a:ext cx="1781709" cy="376138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5FD712C-5051-A01D-3F6F-611CCD353B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4491" y="1782796"/>
            <a:ext cx="1781709" cy="376138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B61D86F-3F1E-26F0-2006-AE794F56E0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5495" y="1782795"/>
            <a:ext cx="1781709" cy="376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66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B1C39F-2E6F-EC37-1754-BD83C6855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1FC835B2-D11F-CDBE-322B-3C3AE1E4886B}"/>
              </a:ext>
            </a:extLst>
          </p:cNvPr>
          <p:cNvSpPr/>
          <p:nvPr/>
        </p:nvSpPr>
        <p:spPr>
          <a:xfrm>
            <a:off x="3350652" y="1622757"/>
            <a:ext cx="8516062" cy="40814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06C597-28C2-13C4-3711-52A9FB14F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200" y="497633"/>
            <a:ext cx="9365165" cy="812213"/>
          </a:xfrm>
        </p:spPr>
        <p:txBody>
          <a:bodyPr>
            <a:normAutofit/>
          </a:bodyPr>
          <a:lstStyle/>
          <a:p>
            <a:r>
              <a:rPr lang="es-CL" sz="3600" noProof="0" dirty="0">
                <a:solidFill>
                  <a:schemeClr val="bg2"/>
                </a:solidFill>
                <a:latin typeface="Abadi" panose="020F050202020403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Firma de APK</a:t>
            </a:r>
          </a:p>
        </p:txBody>
      </p:sp>
      <p:pic>
        <p:nvPicPr>
          <p:cNvPr id="11" name="Imagen 10" descr="Logotipo&#10;&#10;Descripción generada automáticamente">
            <a:extLst>
              <a:ext uri="{FF2B5EF4-FFF2-40B4-BE49-F238E27FC236}">
                <a16:creationId xmlns:a16="http://schemas.microsoft.com/office/drawing/2014/main" id="{858A9B34-63B6-091D-C772-66EA0B0AB6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66" y="120196"/>
            <a:ext cx="1252912" cy="281118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817B877-AB4D-ECE5-A4CA-76A3B8949AB3}"/>
              </a:ext>
            </a:extLst>
          </p:cNvPr>
          <p:cNvCxnSpPr/>
          <p:nvPr/>
        </p:nvCxnSpPr>
        <p:spPr>
          <a:xfrm>
            <a:off x="2029924" y="122010"/>
            <a:ext cx="0" cy="281117"/>
          </a:xfrm>
          <a:prstGeom prst="line">
            <a:avLst/>
          </a:prstGeom>
          <a:ln w="19050" cap="rnd"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0CF7DED2-6ACA-C9BC-860B-F50E2E68F280}"/>
              </a:ext>
            </a:extLst>
          </p:cNvPr>
          <p:cNvCxnSpPr/>
          <p:nvPr/>
        </p:nvCxnSpPr>
        <p:spPr>
          <a:xfrm>
            <a:off x="4770827" y="120196"/>
            <a:ext cx="0" cy="281117"/>
          </a:xfrm>
          <a:prstGeom prst="line">
            <a:avLst/>
          </a:prstGeom>
          <a:ln w="19050" cap="rnd"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34DBD91-6674-1714-E6D6-732A119DF6D9}"/>
              </a:ext>
            </a:extLst>
          </p:cNvPr>
          <p:cNvSpPr txBox="1"/>
          <p:nvPr/>
        </p:nvSpPr>
        <p:spPr>
          <a:xfrm>
            <a:off x="4770827" y="117878"/>
            <a:ext cx="198897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Diego Martínez 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DA041DA-2F2D-7072-6664-2864E100036B}"/>
              </a:ext>
            </a:extLst>
          </p:cNvPr>
          <p:cNvSpPr txBox="1"/>
          <p:nvPr/>
        </p:nvSpPr>
        <p:spPr>
          <a:xfrm>
            <a:off x="2048044" y="117877"/>
            <a:ext cx="3019253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Programación Aplicaciones Móviles </a:t>
            </a: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ECD7CBE5-8857-C9CD-313B-42AC4F843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722" y="1622757"/>
            <a:ext cx="2777635" cy="40814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CL" sz="1600" b="0" i="0" u="none" strike="noStrike" kern="1200" cap="none" spc="-150" normalizeH="0" baseline="0" noProof="0" dirty="0" err="1">
                <a:ln>
                  <a:noFill/>
                </a:ln>
                <a:solidFill>
                  <a:srgbClr val="E8E8E8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Contrasena</a:t>
            </a:r>
            <a:r>
              <a:rPr kumimoji="0" lang="es-CL" sz="1600" b="0" i="0" u="none" strike="noStrike" kern="1200" cap="none" spc="-150" normalizeH="0" baseline="0" noProof="0" dirty="0">
                <a:ln>
                  <a:noFill/>
                </a:ln>
                <a:solidFill>
                  <a:srgbClr val="E8E8E8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: </a:t>
            </a:r>
            <a:r>
              <a:rPr kumimoji="0" lang="es-CL" sz="1600" b="0" i="0" u="none" strike="noStrike" kern="1200" cap="none" spc="-150" normalizeH="0" baseline="0" noProof="0" dirty="0" err="1">
                <a:ln>
                  <a:noFill/>
                </a:ln>
                <a:solidFill>
                  <a:srgbClr val="E8E8E8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password</a:t>
            </a:r>
            <a:endParaRPr kumimoji="0" lang="es-CL" sz="1600" b="0" i="0" u="none" strike="noStrike" kern="1200" cap="none" spc="-150" normalizeH="0" baseline="0" noProof="0" dirty="0">
              <a:ln>
                <a:noFill/>
              </a:ln>
              <a:solidFill>
                <a:srgbClr val="E8E8E8"/>
              </a:solidFill>
              <a:effectLst/>
              <a:uLnTx/>
              <a:uFillTx/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s-CL" sz="1600" spc="-150" dirty="0">
                <a:solidFill>
                  <a:srgbClr val="E8E8E8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Key alias: Key</a:t>
            </a: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s-CL" sz="1600" b="0" i="0" u="none" strike="noStrike" kern="1200" cap="none" spc="-150" normalizeH="0" baseline="0" noProof="0" dirty="0">
                <a:ln>
                  <a:noFill/>
                </a:ln>
                <a:solidFill>
                  <a:srgbClr val="E8E8E8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Nombre: </a:t>
            </a:r>
            <a:r>
              <a:rPr kumimoji="0" lang="es-CL" sz="1600" b="0" i="0" u="none" strike="noStrike" kern="1200" cap="none" spc="-150" normalizeH="0" baseline="0" noProof="0" dirty="0" err="1">
                <a:ln>
                  <a:noFill/>
                </a:ln>
                <a:solidFill>
                  <a:srgbClr val="E8E8E8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Competitory</a:t>
            </a:r>
            <a:endParaRPr kumimoji="0" lang="es-CL" sz="1600" b="0" i="0" u="none" strike="noStrike" kern="1200" cap="none" spc="-150" normalizeH="0" baseline="0" noProof="0" dirty="0">
              <a:ln>
                <a:noFill/>
              </a:ln>
              <a:solidFill>
                <a:srgbClr val="E8E8E8"/>
              </a:solidFill>
              <a:effectLst/>
              <a:uLnTx/>
              <a:uFillTx/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marR="0" lvl="0" indent="-285750" algn="l" defTabSz="3600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s-CL" sz="1600" b="0" i="0" u="none" strike="noStrike" kern="1200" cap="none" spc="-15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4183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CL" sz="144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079DFA9-B45E-B9BB-EAEC-AB37DA546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9275" y="1846436"/>
            <a:ext cx="5078815" cy="363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52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251338E7-38FE-696A-A4AA-77825220E838}"/>
              </a:ext>
            </a:extLst>
          </p:cNvPr>
          <p:cNvSpPr/>
          <p:nvPr/>
        </p:nvSpPr>
        <p:spPr>
          <a:xfrm>
            <a:off x="1305162" y="4070126"/>
            <a:ext cx="10156512" cy="1760211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6705AD60-C830-4F0D-99DE-FDABD1BE9FA9}"/>
              </a:ext>
            </a:extLst>
          </p:cNvPr>
          <p:cNvSpPr/>
          <p:nvPr/>
        </p:nvSpPr>
        <p:spPr>
          <a:xfrm>
            <a:off x="1287224" y="4083316"/>
            <a:ext cx="10156512" cy="1760211"/>
          </a:xfrm>
          <a:prstGeom prst="roundRect">
            <a:avLst/>
          </a:prstGeom>
          <a:noFill/>
          <a:ln w="38100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ACB6D8FB-3C79-4899-BE12-60CB1BABC8C5}"/>
              </a:ext>
            </a:extLst>
          </p:cNvPr>
          <p:cNvSpPr/>
          <p:nvPr/>
        </p:nvSpPr>
        <p:spPr>
          <a:xfrm>
            <a:off x="623990" y="4216358"/>
            <a:ext cx="1467749" cy="1467749"/>
          </a:xfrm>
          <a:prstGeom prst="ellipse">
            <a:avLst/>
          </a:prstGeom>
          <a:solidFill>
            <a:srgbClr val="E9E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Imagen 15" descr="Icono&#10;&#10;Descripción generada automáticamente">
            <a:extLst>
              <a:ext uri="{FF2B5EF4-FFF2-40B4-BE49-F238E27FC236}">
                <a16:creationId xmlns:a16="http://schemas.microsoft.com/office/drawing/2014/main" id="{2BDAAAC0-19A8-4C1B-B00E-85F374A8B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91" y="4477096"/>
            <a:ext cx="825542" cy="863644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F455E25F-5C8F-4FDE-A78E-F3F14EA5C6C8}"/>
              </a:ext>
            </a:extLst>
          </p:cNvPr>
          <p:cNvSpPr txBox="1"/>
          <p:nvPr/>
        </p:nvSpPr>
        <p:spPr>
          <a:xfrm>
            <a:off x="2581315" y="4808440"/>
            <a:ext cx="7999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 pruebas unitarias fallan si se utiliza </a:t>
            </a:r>
            <a:r>
              <a:rPr kumimoji="0" lang="es-CL" sz="1800" b="0" i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cypress</a:t>
            </a:r>
            <a:r>
              <a:rPr kumimoji="0" lang="es-CL" sz="1800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5A515E6C-47F0-46B7-8F9F-C895657E39C7}"/>
              </a:ext>
            </a:extLst>
          </p:cNvPr>
          <p:cNvSpPr txBox="1"/>
          <p:nvPr/>
        </p:nvSpPr>
        <p:spPr>
          <a:xfrm>
            <a:off x="2581315" y="4314690"/>
            <a:ext cx="7999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Importante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88068FF-D176-488B-A89F-CFCF62ED3E4F}"/>
              </a:ext>
            </a:extLst>
          </p:cNvPr>
          <p:cNvSpPr txBox="1"/>
          <p:nvPr/>
        </p:nvSpPr>
        <p:spPr>
          <a:xfrm>
            <a:off x="1879804" y="1583670"/>
            <a:ext cx="9519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1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Enlace</a:t>
            </a:r>
            <a:endParaRPr kumimoji="0" lang="es-CL" sz="1800" b="1" i="1" u="none" strike="noStrike" kern="1200" cap="none" spc="0" normalizeH="0" baseline="0" noProof="0" dirty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DB2DFD11-B549-4367-8B21-729E78E24D81}"/>
              </a:ext>
            </a:extLst>
          </p:cNvPr>
          <p:cNvSpPr/>
          <p:nvPr/>
        </p:nvSpPr>
        <p:spPr>
          <a:xfrm>
            <a:off x="1287224" y="1565146"/>
            <a:ext cx="10156512" cy="1760211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DFC0FFD4-ECD6-462B-A495-EC3E8ECFD4B5}"/>
              </a:ext>
            </a:extLst>
          </p:cNvPr>
          <p:cNvSpPr/>
          <p:nvPr/>
        </p:nvSpPr>
        <p:spPr>
          <a:xfrm>
            <a:off x="623990" y="1724175"/>
            <a:ext cx="1467749" cy="1467749"/>
          </a:xfrm>
          <a:prstGeom prst="ellipse">
            <a:avLst/>
          </a:prstGeom>
          <a:solidFill>
            <a:srgbClr val="E9E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DE9E208-BD75-4C7D-A46B-C59E3BE75DA0}"/>
              </a:ext>
            </a:extLst>
          </p:cNvPr>
          <p:cNvSpPr txBox="1"/>
          <p:nvPr/>
        </p:nvSpPr>
        <p:spPr>
          <a:xfrm>
            <a:off x="2581315" y="2290270"/>
            <a:ext cx="7999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s-CL" i="1" noProof="0" dirty="0">
                <a:solidFill>
                  <a:prstClr val="white"/>
                </a:solidFill>
                <a:latin typeface="Calibri" panose="020F0502020204030204"/>
              </a:rPr>
              <a:t>https://github.com/DiegoMartinez-duoc/PGY4221</a:t>
            </a:r>
            <a:endParaRPr kumimoji="0" lang="es-CL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64D531B6-4ED4-471A-8092-72460E8A737C}"/>
              </a:ext>
            </a:extLst>
          </p:cNvPr>
          <p:cNvSpPr txBox="1"/>
          <p:nvPr/>
        </p:nvSpPr>
        <p:spPr>
          <a:xfrm>
            <a:off x="2581315" y="1796520"/>
            <a:ext cx="7999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Enlace al proyecto en </a:t>
            </a:r>
            <a:r>
              <a:rPr kumimoji="0" lang="es-CL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Noto Serif" panose="02020600060500020200" pitchFamily="18" charset="0"/>
                <a:cs typeface="Times New Roman" panose="02020603050405020304" pitchFamily="18" charset="0"/>
              </a:rPr>
              <a:t>Github</a:t>
            </a:r>
            <a:endParaRPr kumimoji="0" lang="es-CL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Noto Serif" panose="02020600060500020200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Imagen 32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B5C47519-9D87-4473-8AF8-2FE62DF075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96" y="2095983"/>
            <a:ext cx="698536" cy="698536"/>
          </a:xfrm>
          <a:prstGeom prst="rect">
            <a:avLst/>
          </a:prstGeom>
        </p:spPr>
      </p:pic>
      <p:pic>
        <p:nvPicPr>
          <p:cNvPr id="34" name="Imagen 33" descr="Logotipo&#10;&#10;Descripción generada automáticamente">
            <a:extLst>
              <a:ext uri="{FF2B5EF4-FFF2-40B4-BE49-F238E27FC236}">
                <a16:creationId xmlns:a16="http://schemas.microsoft.com/office/drawing/2014/main" id="{7294ADF1-A152-4EA4-A297-68CC30B75A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4" y="196820"/>
            <a:ext cx="1252912" cy="281118"/>
          </a:xfrm>
          <a:prstGeom prst="rect">
            <a:avLst/>
          </a:prstGeom>
        </p:spPr>
      </p:pic>
      <p:pic>
        <p:nvPicPr>
          <p:cNvPr id="39" name="Imagen 38" descr="Logotipo&#10;&#10;Descripción generada automáticamente">
            <a:extLst>
              <a:ext uri="{FF2B5EF4-FFF2-40B4-BE49-F238E27FC236}">
                <a16:creationId xmlns:a16="http://schemas.microsoft.com/office/drawing/2014/main" id="{5A5C1F41-B336-42ED-ACE2-567BEEE246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74" y="196820"/>
            <a:ext cx="1252912" cy="281118"/>
          </a:xfrm>
          <a:prstGeom prst="rect">
            <a:avLst/>
          </a:prstGeom>
        </p:spPr>
      </p:pic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2746F6A3-AD84-4CC7-BAD4-CFB7CB5217DA}"/>
              </a:ext>
            </a:extLst>
          </p:cNvPr>
          <p:cNvCxnSpPr/>
          <p:nvPr/>
        </p:nvCxnSpPr>
        <p:spPr>
          <a:xfrm>
            <a:off x="1642732" y="198634"/>
            <a:ext cx="0" cy="281117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3B3EF42F-699C-4E4D-7B75-D0C320C39E7D}"/>
              </a:ext>
            </a:extLst>
          </p:cNvPr>
          <p:cNvCxnSpPr/>
          <p:nvPr/>
        </p:nvCxnSpPr>
        <p:spPr>
          <a:xfrm>
            <a:off x="4383635" y="196820"/>
            <a:ext cx="0" cy="281117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97B53C1-1624-3D6B-D5C6-4B3B6B14B64E}"/>
              </a:ext>
            </a:extLst>
          </p:cNvPr>
          <p:cNvSpPr txBox="1"/>
          <p:nvPr/>
        </p:nvSpPr>
        <p:spPr>
          <a:xfrm>
            <a:off x="4490719" y="194502"/>
            <a:ext cx="1881889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defRPr/>
            </a:pPr>
            <a:r>
              <a:rPr lang="es-CL" sz="1400" noProof="0" dirty="0"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Diego Martínez 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4E95F62-1932-EA02-D9CD-8EEAE31DD003}"/>
              </a:ext>
            </a:extLst>
          </p:cNvPr>
          <p:cNvSpPr txBox="1"/>
          <p:nvPr/>
        </p:nvSpPr>
        <p:spPr>
          <a:xfrm>
            <a:off x="1660852" y="194501"/>
            <a:ext cx="2829864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defRPr/>
            </a:pPr>
            <a:r>
              <a:rPr lang="es-CL" sz="14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Programación Aplicaciones Móviles </a:t>
            </a:r>
            <a:endParaRPr lang="es-CL" sz="1400" noProof="0" dirty="0">
              <a:solidFill>
                <a:srgbClr val="282F39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648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A2BAFF1-5680-4878-BE26-F48800B88901}"/>
              </a:ext>
            </a:extLst>
          </p:cNvPr>
          <p:cNvSpPr/>
          <p:nvPr/>
        </p:nvSpPr>
        <p:spPr>
          <a:xfrm>
            <a:off x="1405229" y="1850431"/>
            <a:ext cx="21996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Open Sans Extrabold" panose="020B0906030804020204" pitchFamily="34" charset="0"/>
                <a:cs typeface="Times New Roman" panose="02020603050405020304" pitchFamily="18" charset="0"/>
              </a:rPr>
              <a:t>Conclusiones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B076065-0C24-457D-8A95-5F3653F41F96}"/>
              </a:ext>
            </a:extLst>
          </p:cNvPr>
          <p:cNvSpPr/>
          <p:nvPr/>
        </p:nvSpPr>
        <p:spPr>
          <a:xfrm>
            <a:off x="1405229" y="2768395"/>
            <a:ext cx="8241102" cy="2352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L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Competitory</a:t>
            </a:r>
            <a:r>
              <a:rPr kumimoji="0" lang="es-CL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ha logrado ser actualizado con cambios que logran </a:t>
            </a:r>
            <a:r>
              <a:rPr lang="es-CL" sz="2000" b="1" dirty="0">
                <a:solidFill>
                  <a:prstClr val="white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depurar e implementar nuevas funciones rápidamente gracias al agregado de pruebas unitarios y </a:t>
            </a:r>
            <a:r>
              <a:rPr lang="es-CL" sz="2000" b="1" dirty="0" err="1">
                <a:solidFill>
                  <a:prstClr val="white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end</a:t>
            </a:r>
            <a:r>
              <a:rPr lang="es-CL" sz="2000" b="1" dirty="0">
                <a:solidFill>
                  <a:prstClr val="white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CL" sz="2000" b="1" dirty="0" err="1">
                <a:solidFill>
                  <a:prstClr val="white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to</a:t>
            </a:r>
            <a:r>
              <a:rPr lang="es-CL" sz="2000" b="1" dirty="0">
                <a:solidFill>
                  <a:prstClr val="white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CL" sz="2000" b="1" dirty="0" err="1">
                <a:solidFill>
                  <a:prstClr val="white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end</a:t>
            </a:r>
            <a:r>
              <a:rPr lang="es-CL" sz="2000" b="1" dirty="0">
                <a:solidFill>
                  <a:prstClr val="white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para un rápido </a:t>
            </a:r>
            <a:r>
              <a:rPr lang="es-CL" sz="2000" b="1" dirty="0" err="1">
                <a:solidFill>
                  <a:prstClr val="white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checkeo</a:t>
            </a:r>
            <a:r>
              <a:rPr lang="es-CL" sz="2000" b="1" dirty="0">
                <a:solidFill>
                  <a:prstClr val="white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del funcionamiento de sistemas. Esto mas la firma de la APK hacen de </a:t>
            </a:r>
            <a:r>
              <a:rPr lang="es-CL" sz="2000" b="1" dirty="0" err="1">
                <a:solidFill>
                  <a:prstClr val="white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Competitory</a:t>
            </a:r>
            <a:r>
              <a:rPr lang="es-CL" sz="2000" b="1" dirty="0">
                <a:solidFill>
                  <a:prstClr val="white"/>
                </a:solidFill>
                <a:latin typeface="Calibri" panose="020F0502020204030204"/>
                <a:ea typeface="Open Sans" panose="020B0606030504020204" pitchFamily="34" charset="0"/>
                <a:cs typeface="Open Sans" panose="020B0606030504020204" pitchFamily="34" charset="0"/>
              </a:rPr>
              <a:t> una aplicación cerca de estar completa.</a:t>
            </a:r>
            <a:endParaRPr kumimoji="0" lang="es-CL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DDD7C031-6BE2-46D2-A391-B06BB807A3F9}"/>
              </a:ext>
            </a:extLst>
          </p:cNvPr>
          <p:cNvGrpSpPr/>
          <p:nvPr/>
        </p:nvGrpSpPr>
        <p:grpSpPr>
          <a:xfrm>
            <a:off x="11734398" y="142483"/>
            <a:ext cx="341176" cy="341176"/>
            <a:chOff x="328030" y="3153016"/>
            <a:chExt cx="331532" cy="331532"/>
          </a:xfrm>
        </p:grpSpPr>
        <p:sp>
          <p:nvSpPr>
            <p:cNvPr id="2" name="Rectángulo: esquinas redondeadas 1">
              <a:extLst>
                <a:ext uri="{FF2B5EF4-FFF2-40B4-BE49-F238E27FC236}">
                  <a16:creationId xmlns:a16="http://schemas.microsoft.com/office/drawing/2014/main" id="{5C4AEBF5-9B29-4CC9-BE6F-BFAA4F296586}"/>
                </a:ext>
              </a:extLst>
            </p:cNvPr>
            <p:cNvSpPr/>
            <p:nvPr/>
          </p:nvSpPr>
          <p:spPr>
            <a:xfrm rot="18900000">
              <a:off x="470936" y="3153016"/>
              <a:ext cx="45719" cy="33153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4B037754-B71A-4924-871C-5899615CFC22}"/>
                </a:ext>
              </a:extLst>
            </p:cNvPr>
            <p:cNvSpPr/>
            <p:nvPr/>
          </p:nvSpPr>
          <p:spPr>
            <a:xfrm rot="13500000">
              <a:off x="470936" y="3153017"/>
              <a:ext cx="45719" cy="33153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C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620482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corte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1_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3.xml><?xml version="1.0" encoding="utf-8"?>
<a:theme xmlns:a="http://schemas.openxmlformats.org/drawingml/2006/main" name="2_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4.xml><?xml version="1.0" encoding="utf-8"?>
<a:theme xmlns:a="http://schemas.openxmlformats.org/drawingml/2006/main" name="Office Theme">
  <a:themeElements>
    <a:clrScheme name="Personalizado 2">
      <a:dk1>
        <a:sysClr val="windowText" lastClr="000000"/>
      </a:dk1>
      <a:lt1>
        <a:srgbClr val="7F7F7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5.xml><?xml version="1.0" encoding="utf-8"?>
<a:theme xmlns:a="http://schemas.openxmlformats.org/drawingml/2006/main" name="1_Office Them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717</TotalTime>
  <Words>297</Words>
  <Application>Microsoft Office PowerPoint</Application>
  <PresentationFormat>Panorámica</PresentationFormat>
  <Paragraphs>48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7</vt:i4>
      </vt:variant>
    </vt:vector>
  </HeadingPairs>
  <TitlesOfParts>
    <vt:vector size="24" baseType="lpstr">
      <vt:lpstr>Abadi</vt:lpstr>
      <vt:lpstr>ADLaM Display</vt:lpstr>
      <vt:lpstr>Aptos</vt:lpstr>
      <vt:lpstr>Aptos Display</vt:lpstr>
      <vt:lpstr>Arial</vt:lpstr>
      <vt:lpstr>Calibri</vt:lpstr>
      <vt:lpstr>Calibri Light</vt:lpstr>
      <vt:lpstr>Calisto MT</vt:lpstr>
      <vt:lpstr>Century Schoolbook</vt:lpstr>
      <vt:lpstr>Franklin Gothic Book</vt:lpstr>
      <vt:lpstr>Times New Roman</vt:lpstr>
      <vt:lpstr>Wingdings 2</vt:lpstr>
      <vt:lpstr>Recorte</vt:lpstr>
      <vt:lpstr>1_Pizarra</vt:lpstr>
      <vt:lpstr>2_Pizarra</vt:lpstr>
      <vt:lpstr>Office Theme</vt:lpstr>
      <vt:lpstr>1_Office Theme</vt:lpstr>
      <vt:lpstr>Competitory</vt:lpstr>
      <vt:lpstr>Contexto del proyecto</vt:lpstr>
      <vt:lpstr>Lógica nueva de la aplicación </vt:lpstr>
      <vt:lpstr>Implementación hasta ahora</vt:lpstr>
      <vt:lpstr>Firma de APK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Pos Yo</dc:creator>
  <cp:lastModifiedBy>Pos Yo</cp:lastModifiedBy>
  <cp:revision>11</cp:revision>
  <dcterms:created xsi:type="dcterms:W3CDTF">2025-05-06T15:30:46Z</dcterms:created>
  <dcterms:modified xsi:type="dcterms:W3CDTF">2025-07-11T16:51:04Z</dcterms:modified>
</cp:coreProperties>
</file>