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6" r:id="rId2"/>
    <p:sldMasterId id="2147483774" r:id="rId3"/>
    <p:sldMasterId id="2147483792" r:id="rId4"/>
    <p:sldMasterId id="2147483804" r:id="rId5"/>
  </p:sldMasterIdLst>
  <p:sldIdLst>
    <p:sldId id="256" r:id="rId6"/>
    <p:sldId id="257" r:id="rId7"/>
    <p:sldId id="278" r:id="rId8"/>
    <p:sldId id="258" r:id="rId9"/>
    <p:sldId id="276" r:id="rId10"/>
    <p:sldId id="277" r:id="rId11"/>
    <p:sldId id="271" r:id="rId12"/>
    <p:sldId id="265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6563-CFD5-47AE-9C62-94847455CE1E}" v="429" dt="2025-05-06T20:07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623C-3B34-468C-8C53-26654F9A47B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1DEFB-E4D7-4E76-803C-B10F46C9E30F}">
      <dgm:prSet/>
      <dgm:spPr/>
      <dgm:t>
        <a:bodyPr/>
        <a:lstStyle/>
        <a:p>
          <a:r>
            <a:rPr lang="es-CL" noProof="0" dirty="0"/>
            <a:t>Creación de usuario</a:t>
          </a:r>
        </a:p>
      </dgm:t>
    </dgm:pt>
    <dgm:pt modelId="{0A35992B-2E2B-453A-829C-7A015C65CB9E}" type="parTrans" cxnId="{CCFB920E-C382-46D9-83C3-AACA4662C40A}">
      <dgm:prSet/>
      <dgm:spPr/>
      <dgm:t>
        <a:bodyPr/>
        <a:lstStyle/>
        <a:p>
          <a:endParaRPr lang="en-US"/>
        </a:p>
      </dgm:t>
    </dgm:pt>
    <dgm:pt modelId="{4BB8FC90-91E2-4CE0-8D95-76C886D7C239}" type="sibTrans" cxnId="{CCFB920E-C382-46D9-83C3-AACA4662C40A}">
      <dgm:prSet/>
      <dgm:spPr/>
      <dgm:t>
        <a:bodyPr/>
        <a:lstStyle/>
        <a:p>
          <a:endParaRPr lang="en-US"/>
        </a:p>
      </dgm:t>
    </dgm:pt>
    <dgm:pt modelId="{582B0851-2079-4A1A-B161-0E7C93724B12}">
      <dgm:prSet/>
      <dgm:spPr/>
      <dgm:t>
        <a:bodyPr/>
        <a:lstStyle/>
        <a:p>
          <a:r>
            <a:rPr lang="es-CL" noProof="0" dirty="0"/>
            <a:t>Juegos competitivos con otros usuarios</a:t>
          </a:r>
        </a:p>
      </dgm:t>
    </dgm:pt>
    <dgm:pt modelId="{F19D930E-2DFE-43AC-9951-5BAE370BFD31}" type="parTrans" cxnId="{99192301-AE23-4A5E-BEF5-144B902BC2B6}">
      <dgm:prSet/>
      <dgm:spPr/>
      <dgm:t>
        <a:bodyPr/>
        <a:lstStyle/>
        <a:p>
          <a:endParaRPr lang="en-US"/>
        </a:p>
      </dgm:t>
    </dgm:pt>
    <dgm:pt modelId="{DB6113F7-7C60-494E-97FB-85C5F26C4E21}" type="sibTrans" cxnId="{99192301-AE23-4A5E-BEF5-144B902BC2B6}">
      <dgm:prSet/>
      <dgm:spPr/>
      <dgm:t>
        <a:bodyPr/>
        <a:lstStyle/>
        <a:p>
          <a:endParaRPr lang="en-US"/>
        </a:p>
      </dgm:t>
    </dgm:pt>
    <dgm:pt modelId="{D40EED23-3897-408B-86F2-8BED6BA428F8}">
      <dgm:prSet/>
      <dgm:spPr/>
      <dgm:t>
        <a:bodyPr/>
        <a:lstStyle/>
        <a:p>
          <a:r>
            <a:rPr lang="es-CL" noProof="0" dirty="0"/>
            <a:t>Agregar usuarios y hablar por chat</a:t>
          </a:r>
        </a:p>
      </dgm:t>
    </dgm:pt>
    <dgm:pt modelId="{B6A307BE-2669-4502-AA22-0477BC589B89}" type="parTrans" cxnId="{66245480-FB27-4726-B125-94223BFADC59}">
      <dgm:prSet/>
      <dgm:spPr/>
      <dgm:t>
        <a:bodyPr/>
        <a:lstStyle/>
        <a:p>
          <a:endParaRPr lang="en-US"/>
        </a:p>
      </dgm:t>
    </dgm:pt>
    <dgm:pt modelId="{4C342F90-7A81-4EC4-9984-4199743BE6DB}" type="sibTrans" cxnId="{66245480-FB27-4726-B125-94223BFADC59}">
      <dgm:prSet/>
      <dgm:spPr/>
      <dgm:t>
        <a:bodyPr/>
        <a:lstStyle/>
        <a:p>
          <a:endParaRPr lang="en-US"/>
        </a:p>
      </dgm:t>
    </dgm:pt>
    <dgm:pt modelId="{4AF46CFC-75FC-4B19-A885-5D4F59505764}" type="pres">
      <dgm:prSet presAssocID="{E609623C-3B34-468C-8C53-26654F9A4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5FB78-2B24-4241-BBF3-B395A3E06FA3}" type="pres">
      <dgm:prSet presAssocID="{40A1DEFB-E4D7-4E76-803C-B10F46C9E30F}" presName="hierRoot1" presStyleCnt="0"/>
      <dgm:spPr/>
    </dgm:pt>
    <dgm:pt modelId="{3E878C83-AEDE-476C-8698-D9F2B5E900C4}" type="pres">
      <dgm:prSet presAssocID="{40A1DEFB-E4D7-4E76-803C-B10F46C9E30F}" presName="composite" presStyleCnt="0"/>
      <dgm:spPr/>
    </dgm:pt>
    <dgm:pt modelId="{820FB012-7C54-40C0-B2BD-F720C11E64F5}" type="pres">
      <dgm:prSet presAssocID="{40A1DEFB-E4D7-4E76-803C-B10F46C9E30F}" presName="background" presStyleLbl="node0" presStyleIdx="0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048E657-0485-48FB-9826-C44EFE945BF6}" type="pres">
      <dgm:prSet presAssocID="{40A1DEFB-E4D7-4E76-803C-B10F46C9E30F}" presName="text" presStyleLbl="fgAcc0" presStyleIdx="0" presStyleCnt="3">
        <dgm:presLayoutVars>
          <dgm:chPref val="3"/>
        </dgm:presLayoutVars>
      </dgm:prSet>
      <dgm:spPr/>
    </dgm:pt>
    <dgm:pt modelId="{B86A4878-636A-43A3-A7D8-3E4266E35E9B}" type="pres">
      <dgm:prSet presAssocID="{40A1DEFB-E4D7-4E76-803C-B10F46C9E30F}" presName="hierChild2" presStyleCnt="0"/>
      <dgm:spPr/>
    </dgm:pt>
    <dgm:pt modelId="{F7BEBC40-D2A5-4FA0-BA7C-6CEE0824844F}" type="pres">
      <dgm:prSet presAssocID="{582B0851-2079-4A1A-B161-0E7C93724B12}" presName="hierRoot1" presStyleCnt="0"/>
      <dgm:spPr/>
    </dgm:pt>
    <dgm:pt modelId="{DC803352-11CD-42A1-B697-CFDB469A98FD}" type="pres">
      <dgm:prSet presAssocID="{582B0851-2079-4A1A-B161-0E7C93724B12}" presName="composite" presStyleCnt="0"/>
      <dgm:spPr/>
    </dgm:pt>
    <dgm:pt modelId="{B75D5D67-A44B-45D6-AD79-584B05861AF4}" type="pres">
      <dgm:prSet presAssocID="{582B0851-2079-4A1A-B161-0E7C93724B12}" presName="background" presStyleLbl="node0" presStyleIdx="1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AC3B71A-C208-49F4-A931-06A55914FDB4}" type="pres">
      <dgm:prSet presAssocID="{582B0851-2079-4A1A-B161-0E7C93724B12}" presName="text" presStyleLbl="fgAcc0" presStyleIdx="1" presStyleCnt="3">
        <dgm:presLayoutVars>
          <dgm:chPref val="3"/>
        </dgm:presLayoutVars>
      </dgm:prSet>
      <dgm:spPr/>
    </dgm:pt>
    <dgm:pt modelId="{5F874F96-DEB9-4185-941A-0B3B3EDB1EB8}" type="pres">
      <dgm:prSet presAssocID="{582B0851-2079-4A1A-B161-0E7C93724B12}" presName="hierChild2" presStyleCnt="0"/>
      <dgm:spPr/>
    </dgm:pt>
    <dgm:pt modelId="{50F3B4D5-B3C8-499B-A50C-A420933B9F10}" type="pres">
      <dgm:prSet presAssocID="{D40EED23-3897-408B-86F2-8BED6BA428F8}" presName="hierRoot1" presStyleCnt="0"/>
      <dgm:spPr/>
    </dgm:pt>
    <dgm:pt modelId="{A2C8BE29-866A-41B5-883E-977FFF72D0BC}" type="pres">
      <dgm:prSet presAssocID="{D40EED23-3897-408B-86F2-8BED6BA428F8}" presName="composite" presStyleCnt="0"/>
      <dgm:spPr/>
    </dgm:pt>
    <dgm:pt modelId="{68C5CCE9-E70E-4E6F-BE0E-A8D8697D1898}" type="pres">
      <dgm:prSet presAssocID="{D40EED23-3897-408B-86F2-8BED6BA428F8}" presName="background" presStyleLbl="node0" presStyleIdx="2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1DD099E5-A1DD-4649-85F7-90893C2EC7BE}" type="pres">
      <dgm:prSet presAssocID="{D40EED23-3897-408B-86F2-8BED6BA428F8}" presName="text" presStyleLbl="fgAcc0" presStyleIdx="2" presStyleCnt="3">
        <dgm:presLayoutVars>
          <dgm:chPref val="3"/>
        </dgm:presLayoutVars>
      </dgm:prSet>
      <dgm:spPr/>
    </dgm:pt>
    <dgm:pt modelId="{E8A8D1BA-38E0-461B-8FE0-9877E72D7228}" type="pres">
      <dgm:prSet presAssocID="{D40EED23-3897-408B-86F2-8BED6BA428F8}" presName="hierChild2" presStyleCnt="0"/>
      <dgm:spPr/>
    </dgm:pt>
  </dgm:ptLst>
  <dgm:cxnLst>
    <dgm:cxn modelId="{99192301-AE23-4A5E-BEF5-144B902BC2B6}" srcId="{E609623C-3B34-468C-8C53-26654F9A47BB}" destId="{582B0851-2079-4A1A-B161-0E7C93724B12}" srcOrd="1" destOrd="0" parTransId="{F19D930E-2DFE-43AC-9951-5BAE370BFD31}" sibTransId="{DB6113F7-7C60-494E-97FB-85C5F26C4E21}"/>
    <dgm:cxn modelId="{CCFB920E-C382-46D9-83C3-AACA4662C40A}" srcId="{E609623C-3B34-468C-8C53-26654F9A47BB}" destId="{40A1DEFB-E4D7-4E76-803C-B10F46C9E30F}" srcOrd="0" destOrd="0" parTransId="{0A35992B-2E2B-453A-829C-7A015C65CB9E}" sibTransId="{4BB8FC90-91E2-4CE0-8D95-76C886D7C239}"/>
    <dgm:cxn modelId="{ED07091E-B73B-4301-B33B-7B6A285AA8C9}" type="presOf" srcId="{582B0851-2079-4A1A-B161-0E7C93724B12}" destId="{AAC3B71A-C208-49F4-A931-06A55914FDB4}" srcOrd="0" destOrd="0" presId="urn:microsoft.com/office/officeart/2005/8/layout/hierarchy1"/>
    <dgm:cxn modelId="{8C07D04A-FE41-4844-86F2-0BF51B3F0E52}" type="presOf" srcId="{E609623C-3B34-468C-8C53-26654F9A47BB}" destId="{4AF46CFC-75FC-4B19-A885-5D4F59505764}" srcOrd="0" destOrd="0" presId="urn:microsoft.com/office/officeart/2005/8/layout/hierarchy1"/>
    <dgm:cxn modelId="{66245480-FB27-4726-B125-94223BFADC59}" srcId="{E609623C-3B34-468C-8C53-26654F9A47BB}" destId="{D40EED23-3897-408B-86F2-8BED6BA428F8}" srcOrd="2" destOrd="0" parTransId="{B6A307BE-2669-4502-AA22-0477BC589B89}" sibTransId="{4C342F90-7A81-4EC4-9984-4199743BE6DB}"/>
    <dgm:cxn modelId="{AD8F8CAD-F65E-4138-BBB8-04899D7A7BE4}" type="presOf" srcId="{D40EED23-3897-408B-86F2-8BED6BA428F8}" destId="{1DD099E5-A1DD-4649-85F7-90893C2EC7BE}" srcOrd="0" destOrd="0" presId="urn:microsoft.com/office/officeart/2005/8/layout/hierarchy1"/>
    <dgm:cxn modelId="{544299CF-409E-4402-890C-01E8A2D1CB67}" type="presOf" srcId="{40A1DEFB-E4D7-4E76-803C-B10F46C9E30F}" destId="{A048E657-0485-48FB-9826-C44EFE945BF6}" srcOrd="0" destOrd="0" presId="urn:microsoft.com/office/officeart/2005/8/layout/hierarchy1"/>
    <dgm:cxn modelId="{BF818C75-4DBC-4E84-B0DB-746CBB858EB9}" type="presParOf" srcId="{4AF46CFC-75FC-4B19-A885-5D4F59505764}" destId="{4B35FB78-2B24-4241-BBF3-B395A3E06FA3}" srcOrd="0" destOrd="0" presId="urn:microsoft.com/office/officeart/2005/8/layout/hierarchy1"/>
    <dgm:cxn modelId="{C9725A13-C605-45BD-BC26-6AFAF1AB54E0}" type="presParOf" srcId="{4B35FB78-2B24-4241-BBF3-B395A3E06FA3}" destId="{3E878C83-AEDE-476C-8698-D9F2B5E900C4}" srcOrd="0" destOrd="0" presId="urn:microsoft.com/office/officeart/2005/8/layout/hierarchy1"/>
    <dgm:cxn modelId="{4B52B817-4085-46FA-BA61-DEF8BA567D5B}" type="presParOf" srcId="{3E878C83-AEDE-476C-8698-D9F2B5E900C4}" destId="{820FB012-7C54-40C0-B2BD-F720C11E64F5}" srcOrd="0" destOrd="0" presId="urn:microsoft.com/office/officeart/2005/8/layout/hierarchy1"/>
    <dgm:cxn modelId="{99B85148-9D9B-4AC9-86E6-C528DB27CD77}" type="presParOf" srcId="{3E878C83-AEDE-476C-8698-D9F2B5E900C4}" destId="{A048E657-0485-48FB-9826-C44EFE945BF6}" srcOrd="1" destOrd="0" presId="urn:microsoft.com/office/officeart/2005/8/layout/hierarchy1"/>
    <dgm:cxn modelId="{A30D3072-B1D8-418A-9C1C-1A04C64BF8E3}" type="presParOf" srcId="{4B35FB78-2B24-4241-BBF3-B395A3E06FA3}" destId="{B86A4878-636A-43A3-A7D8-3E4266E35E9B}" srcOrd="1" destOrd="0" presId="urn:microsoft.com/office/officeart/2005/8/layout/hierarchy1"/>
    <dgm:cxn modelId="{AAE39EAD-F2C4-4638-B07A-7B62B0C5C8CC}" type="presParOf" srcId="{4AF46CFC-75FC-4B19-A885-5D4F59505764}" destId="{F7BEBC40-D2A5-4FA0-BA7C-6CEE0824844F}" srcOrd="1" destOrd="0" presId="urn:microsoft.com/office/officeart/2005/8/layout/hierarchy1"/>
    <dgm:cxn modelId="{B9FAFDE5-40F8-4C13-8FDF-02AF45F0BD9C}" type="presParOf" srcId="{F7BEBC40-D2A5-4FA0-BA7C-6CEE0824844F}" destId="{DC803352-11CD-42A1-B697-CFDB469A98FD}" srcOrd="0" destOrd="0" presId="urn:microsoft.com/office/officeart/2005/8/layout/hierarchy1"/>
    <dgm:cxn modelId="{B2E67A6D-AAF4-467E-88FC-84AF1727C332}" type="presParOf" srcId="{DC803352-11CD-42A1-B697-CFDB469A98FD}" destId="{B75D5D67-A44B-45D6-AD79-584B05861AF4}" srcOrd="0" destOrd="0" presId="urn:microsoft.com/office/officeart/2005/8/layout/hierarchy1"/>
    <dgm:cxn modelId="{0EA32535-7AAB-42C4-AE93-75D2839AAF6A}" type="presParOf" srcId="{DC803352-11CD-42A1-B697-CFDB469A98FD}" destId="{AAC3B71A-C208-49F4-A931-06A55914FDB4}" srcOrd="1" destOrd="0" presId="urn:microsoft.com/office/officeart/2005/8/layout/hierarchy1"/>
    <dgm:cxn modelId="{7784AEC8-670A-49C3-8F9F-57D2495EB897}" type="presParOf" srcId="{F7BEBC40-D2A5-4FA0-BA7C-6CEE0824844F}" destId="{5F874F96-DEB9-4185-941A-0B3B3EDB1EB8}" srcOrd="1" destOrd="0" presId="urn:microsoft.com/office/officeart/2005/8/layout/hierarchy1"/>
    <dgm:cxn modelId="{5A57FAEA-FEC0-464D-96D6-C85CB7C1F687}" type="presParOf" srcId="{4AF46CFC-75FC-4B19-A885-5D4F59505764}" destId="{50F3B4D5-B3C8-499B-A50C-A420933B9F10}" srcOrd="2" destOrd="0" presId="urn:microsoft.com/office/officeart/2005/8/layout/hierarchy1"/>
    <dgm:cxn modelId="{D1E81353-E807-40C2-846C-9AC2009C373D}" type="presParOf" srcId="{50F3B4D5-B3C8-499B-A50C-A420933B9F10}" destId="{A2C8BE29-866A-41B5-883E-977FFF72D0BC}" srcOrd="0" destOrd="0" presId="urn:microsoft.com/office/officeart/2005/8/layout/hierarchy1"/>
    <dgm:cxn modelId="{99ED2C15-D5B9-4605-A0A4-4A50E42ABF6F}" type="presParOf" srcId="{A2C8BE29-866A-41B5-883E-977FFF72D0BC}" destId="{68C5CCE9-E70E-4E6F-BE0E-A8D8697D1898}" srcOrd="0" destOrd="0" presId="urn:microsoft.com/office/officeart/2005/8/layout/hierarchy1"/>
    <dgm:cxn modelId="{03246498-4B7F-4096-B34E-C4C4F82717B9}" type="presParOf" srcId="{A2C8BE29-866A-41B5-883E-977FFF72D0BC}" destId="{1DD099E5-A1DD-4649-85F7-90893C2EC7BE}" srcOrd="1" destOrd="0" presId="urn:microsoft.com/office/officeart/2005/8/layout/hierarchy1"/>
    <dgm:cxn modelId="{0CAE8CB6-6BB9-4FDD-88CB-824BDB19B1CB}" type="presParOf" srcId="{50F3B4D5-B3C8-499B-A50C-A420933B9F10}" destId="{E8A8D1BA-38E0-461B-8FE0-9877E72D7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B012-7C54-40C0-B2BD-F720C11E64F5}">
      <dsp:nvSpPr>
        <dsp:cNvPr id="0" name=""/>
        <dsp:cNvSpPr/>
      </dsp:nvSpPr>
      <dsp:spPr>
        <a:xfrm>
          <a:off x="0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8E657-0485-48FB-9826-C44EFE945BF6}">
      <dsp:nvSpPr>
        <dsp:cNvPr id="0" name=""/>
        <dsp:cNvSpPr/>
      </dsp:nvSpPr>
      <dsp:spPr>
        <a:xfrm>
          <a:off x="328612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Creación de usuario</a:t>
          </a:r>
        </a:p>
      </dsp:txBody>
      <dsp:txXfrm>
        <a:off x="383617" y="1246523"/>
        <a:ext cx="2847502" cy="1768010"/>
      </dsp:txXfrm>
    </dsp:sp>
    <dsp:sp modelId="{B75D5D67-A44B-45D6-AD79-584B05861AF4}">
      <dsp:nvSpPr>
        <dsp:cNvPr id="0" name=""/>
        <dsp:cNvSpPr/>
      </dsp:nvSpPr>
      <dsp:spPr>
        <a:xfrm>
          <a:off x="3614737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B71A-C208-49F4-A931-06A55914FDB4}">
      <dsp:nvSpPr>
        <dsp:cNvPr id="0" name=""/>
        <dsp:cNvSpPr/>
      </dsp:nvSpPr>
      <dsp:spPr>
        <a:xfrm>
          <a:off x="3943350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Juegos competitivos con otros usuarios</a:t>
          </a:r>
        </a:p>
      </dsp:txBody>
      <dsp:txXfrm>
        <a:off x="3998355" y="1246523"/>
        <a:ext cx="2847502" cy="1768010"/>
      </dsp:txXfrm>
    </dsp:sp>
    <dsp:sp modelId="{68C5CCE9-E70E-4E6F-BE0E-A8D8697D1898}">
      <dsp:nvSpPr>
        <dsp:cNvPr id="0" name=""/>
        <dsp:cNvSpPr/>
      </dsp:nvSpPr>
      <dsp:spPr>
        <a:xfrm>
          <a:off x="7229475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99E5-A1DD-4649-85F7-90893C2EC7BE}">
      <dsp:nvSpPr>
        <dsp:cNvPr id="0" name=""/>
        <dsp:cNvSpPr/>
      </dsp:nvSpPr>
      <dsp:spPr>
        <a:xfrm>
          <a:off x="7558087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Agregar usuarios y hablar por chat</a:t>
          </a:r>
        </a:p>
      </dsp:txBody>
      <dsp:txXfrm>
        <a:off x="7613092" y="124652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19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7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26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51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33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44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6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95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3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88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34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59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9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085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754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25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565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298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51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760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1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952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337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232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953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89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60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246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0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2520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10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89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574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152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446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82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8582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1538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1593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8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373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1410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538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702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9614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8645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9143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587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58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2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7528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52524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475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1738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05897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9520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4560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0288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61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97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1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4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07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6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17-07-2025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1.xml"/><Relationship Id="rId11" Type="http://schemas.openxmlformats.org/officeDocument/2006/relationships/image" Target="../media/image12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08F-A667-B43B-EF39-502BCC71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549571" cy="1385142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Competitory</a:t>
            </a:r>
            <a:endParaRPr lang="es-CL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4260-83AB-860A-F503-5E847B5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29" y="1840930"/>
            <a:ext cx="4036333" cy="755428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Integrantes: Diego Martínez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Profesor: Miguel Puebla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A1BEC-4B71-617E-CB04-B6726C352A70}"/>
              </a:ext>
            </a:extLst>
          </p:cNvPr>
          <p:cNvSpPr/>
          <p:nvPr/>
        </p:nvSpPr>
        <p:spPr>
          <a:xfrm>
            <a:off x="5663380" y="1521542"/>
            <a:ext cx="5181600" cy="4031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D03B7-B4A6-C849-DAF6-E6CA3DD9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579" y="2000407"/>
            <a:ext cx="3397734" cy="2857186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A2A104C-1DB1-4EB9-419C-BB14074C9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" y="12432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2FA602-3A76-91C9-A7A4-9532131E45D2}"/>
              </a:ext>
            </a:extLst>
          </p:cNvPr>
          <p:cNvSpPr/>
          <p:nvPr/>
        </p:nvSpPr>
        <p:spPr>
          <a:xfrm>
            <a:off x="486596" y="1502485"/>
            <a:ext cx="10972800" cy="20386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0EFDE-E0DF-69A9-9136-096C42C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101D79-6FBA-C2BE-53C9-20BC431F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91967"/>
              </p:ext>
            </p:extLst>
          </p:nvPr>
        </p:nvGraphicFramePr>
        <p:xfrm>
          <a:off x="732604" y="321333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00CE42-26F2-43EE-9925-28305AA2C2D9}"/>
              </a:ext>
            </a:extLst>
          </p:cNvPr>
          <p:cNvSpPr txBox="1"/>
          <p:nvPr/>
        </p:nvSpPr>
        <p:spPr>
          <a:xfrm>
            <a:off x="3509892" y="1671694"/>
            <a:ext cx="7462908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Debido a circunstancias de vida, a veces las personas son forzadas a irse a buscar nuevas oportunidades en otro lados, esto genera distancia con sus conocidos. La idea de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poder conectar a las personas a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traves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una aplicación de juegos.</a:t>
            </a:r>
            <a:endParaRPr kumimoji="0" lang="es-CL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47BA47B-2228-102C-6802-B6091FA04779}"/>
              </a:ext>
            </a:extLst>
          </p:cNvPr>
          <p:cNvSpPr/>
          <p:nvPr/>
        </p:nvSpPr>
        <p:spPr>
          <a:xfrm>
            <a:off x="2048044" y="3330051"/>
            <a:ext cx="484632" cy="61998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1B9F3E-C627-736C-68FD-253F65E4DDA6}"/>
              </a:ext>
            </a:extLst>
          </p:cNvPr>
          <p:cNvSpPr/>
          <p:nvPr/>
        </p:nvSpPr>
        <p:spPr>
          <a:xfrm>
            <a:off x="5532768" y="3330051"/>
            <a:ext cx="484632" cy="619983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961CFCF-A697-FF1C-A763-4B1FDC7A6707}"/>
              </a:ext>
            </a:extLst>
          </p:cNvPr>
          <p:cNvSpPr/>
          <p:nvPr/>
        </p:nvSpPr>
        <p:spPr>
          <a:xfrm>
            <a:off x="8999572" y="3330051"/>
            <a:ext cx="484632" cy="61998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A7BE7-B699-B73D-C291-226F3CCDAE6C}"/>
              </a:ext>
            </a:extLst>
          </p:cNvPr>
          <p:cNvSpPr txBox="1"/>
          <p:nvPr/>
        </p:nvSpPr>
        <p:spPr>
          <a:xfrm>
            <a:off x="1369813" y="16750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noProof="0" dirty="0" err="1">
                <a:solidFill>
                  <a:schemeClr val="bg1"/>
                </a:solidFill>
              </a:rPr>
              <a:t>Competitory</a:t>
            </a:r>
            <a:endParaRPr lang="es-CL" noProof="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E919A07-4FDD-3A2C-8D5C-B850333E80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49777-26AE-053D-670B-0913D57DCE5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D07141-2BDA-DC0B-5178-493AA5E215DC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D2375-A7E7-1AA6-2D62-005FAD1607AC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9E70E4-A2A9-BEDA-1DB1-D9C6E51D1575}"/>
              </a:ext>
            </a:extLst>
          </p:cNvPr>
          <p:cNvSpPr txBox="1"/>
          <p:nvPr/>
        </p:nvSpPr>
        <p:spPr>
          <a:xfrm>
            <a:off x="2048044" y="117877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áfico 11" descr="Hombre contorno">
            <a:extLst>
              <a:ext uri="{FF2B5EF4-FFF2-40B4-BE49-F238E27FC236}">
                <a16:creationId xmlns:a16="http://schemas.microsoft.com/office/drawing/2014/main" id="{BC030813-5E4C-CBEC-267F-661F7F9DF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604" y="2140688"/>
            <a:ext cx="914400" cy="914400"/>
          </a:xfrm>
          <a:prstGeom prst="rect">
            <a:avLst/>
          </a:prstGeom>
        </p:spPr>
      </p:pic>
      <p:pic>
        <p:nvPicPr>
          <p:cNvPr id="7" name="Gráfico 6" descr="Hombre contorno">
            <a:extLst>
              <a:ext uri="{FF2B5EF4-FFF2-40B4-BE49-F238E27FC236}">
                <a16:creationId xmlns:a16="http://schemas.microsoft.com/office/drawing/2014/main" id="{BC46157C-2EDA-3B1A-9BE9-01A915E7C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503840" y="2079058"/>
            <a:ext cx="914400" cy="914400"/>
          </a:xfrm>
          <a:prstGeom prst="rect">
            <a:avLst/>
          </a:prstGeom>
        </p:spPr>
      </p:pic>
      <p:pic>
        <p:nvPicPr>
          <p:cNvPr id="9" name="Gráfico 8" descr="Chateo contorno">
            <a:extLst>
              <a:ext uri="{FF2B5EF4-FFF2-40B4-BE49-F238E27FC236}">
                <a16:creationId xmlns:a16="http://schemas.microsoft.com/office/drawing/2014/main" id="{D97EA33C-942B-7C77-AB9B-178068247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89440" y="2103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2ECA4-0796-E06D-7836-B11C132C4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39090-71C3-2F71-676F-4D4D4E6C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MX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lang="es-CL" sz="3600" noProof="0" dirty="0" err="1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olución</a:t>
            </a:r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planteada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9083B5-A97B-F4A6-25F1-3D1BD511D2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A627730-DEC1-55C8-3DE6-A39C6A5FE854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2E0F83E-F813-4AA5-4BE0-C0B80DF82EBA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771F477-0A8F-6478-F3CB-46C46A27A041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890188-559D-1DE9-2510-E7438A9DF116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1EA25315-BC0D-D90A-2C48-869E1A181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00" y="1498878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Perfiles de usuario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Interacción entre usuarios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Competitividad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Minijuegos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Aplicación móvil y web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Diseño responsivo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Almacenamiento de datos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Interfaz de usuario simple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D51E9F9-648B-1551-82BE-744BED42F1C8}"/>
              </a:ext>
            </a:extLst>
          </p:cNvPr>
          <p:cNvSpPr/>
          <p:nvPr/>
        </p:nvSpPr>
        <p:spPr>
          <a:xfrm>
            <a:off x="3754417" y="1498878"/>
            <a:ext cx="7449383" cy="4743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F17883-9721-FA17-21A9-73B468D5F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031" y="1929007"/>
            <a:ext cx="3397734" cy="2857186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C66CEA6-3625-A97D-559A-DF7B8B6B3738}"/>
              </a:ext>
            </a:extLst>
          </p:cNvPr>
          <p:cNvSpPr txBox="1">
            <a:spLocks/>
          </p:cNvSpPr>
          <p:nvPr/>
        </p:nvSpPr>
        <p:spPr>
          <a:xfrm>
            <a:off x="4504648" y="4975225"/>
            <a:ext cx="3674501" cy="138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dirty="0" err="1">
                <a:solidFill>
                  <a:schemeClr val="bg2"/>
                </a:solidFill>
              </a:rPr>
              <a:t>Competitory</a:t>
            </a:r>
            <a:endParaRPr lang="es-CL" sz="5400" dirty="0">
              <a:solidFill>
                <a:schemeClr val="bg2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2585245-8ED5-8ECA-1E19-4319615F4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028" y="1555010"/>
            <a:ext cx="2309679" cy="46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DEDFAA-8DD5-039B-CEEA-3FFD32699365}"/>
              </a:ext>
            </a:extLst>
          </p:cNvPr>
          <p:cNvSpPr/>
          <p:nvPr/>
        </p:nvSpPr>
        <p:spPr>
          <a:xfrm>
            <a:off x="814535" y="4049625"/>
            <a:ext cx="11194581" cy="22146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168A2B-0B5C-7087-02E5-687C9CA64D0D}"/>
              </a:ext>
            </a:extLst>
          </p:cNvPr>
          <p:cNvSpPr/>
          <p:nvPr/>
        </p:nvSpPr>
        <p:spPr>
          <a:xfrm>
            <a:off x="814536" y="1716156"/>
            <a:ext cx="11194581" cy="2105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86794-8DE2-803A-F2F6-11C3C167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72" y="739266"/>
            <a:ext cx="9601200" cy="76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de la </a:t>
            </a:r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D2977-AF91-1816-D983-2832AB73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7" y="1908871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3686EF-9231-8079-698C-FD1D754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2148856"/>
            <a:ext cx="387539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Ionic</a:t>
            </a: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Framework                                                                   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en SQLite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Uso de API para carga de datos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Authguard</a:t>
            </a: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y otros servicios</a:t>
            </a:r>
          </a:p>
          <a:p>
            <a:pPr marR="0" lvl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9D7F40-944E-FC6F-F43A-FA2A536A2B9D}"/>
              </a:ext>
            </a:extLst>
          </p:cNvPr>
          <p:cNvSpPr/>
          <p:nvPr/>
        </p:nvSpPr>
        <p:spPr>
          <a:xfrm>
            <a:off x="10587087" y="35164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F6E457-F229-251E-59FA-E4E9CCE5CD74}"/>
              </a:ext>
            </a:extLst>
          </p:cNvPr>
          <p:cNvSpPr/>
          <p:nvPr/>
        </p:nvSpPr>
        <p:spPr>
          <a:xfrm>
            <a:off x="10587087" y="996853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Gráfico 14" descr="Inteligencia artificial con relleno sólido">
            <a:extLst>
              <a:ext uri="{FF2B5EF4-FFF2-40B4-BE49-F238E27FC236}">
                <a16:creationId xmlns:a16="http://schemas.microsoft.com/office/drawing/2014/main" id="{8067D279-3274-119F-CC92-77E626CD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40718" y="1310048"/>
            <a:ext cx="914400" cy="914400"/>
          </a:xfrm>
          <a:prstGeom prst="rect">
            <a:avLst/>
          </a:prstGeom>
        </p:spPr>
      </p:pic>
      <p:pic>
        <p:nvPicPr>
          <p:cNvPr id="16" name="Gráfico 15" descr="Gráfico de barras con relleno sólido">
            <a:extLst>
              <a:ext uri="{FF2B5EF4-FFF2-40B4-BE49-F238E27FC236}">
                <a16:creationId xmlns:a16="http://schemas.microsoft.com/office/drawing/2014/main" id="{524A8BFC-F972-E630-6909-1632AC27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74544" y="3787876"/>
            <a:ext cx="91440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9C441A-C56D-CD77-D8D2-3B9B2409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58" y="4207404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Justificación  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E476B1-6CCB-8FBD-EAAF-3FD3192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4412829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noProof="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Ionic</a:t>
            </a:r>
            <a:r>
              <a:rPr lang="es-CL" sz="160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Framework &gt; Framework para crear aplicaciones multiplataformas</a:t>
            </a:r>
            <a:endParaRPr kumimoji="0" lang="es-C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en SQLite &gt; Almacenar datos de una manera sencilla 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API &gt; Cargar datos de otros dominios para simular mejor el uso de la aplicación 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Servicios varios &gt; Ayudar a la seguridad e implementar nuevas funciones en la app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D04704DA-99AF-3112-39AC-8682FC7CEAD8}"/>
              </a:ext>
            </a:extLst>
          </p:cNvPr>
          <p:cNvSpPr/>
          <p:nvPr/>
        </p:nvSpPr>
        <p:spPr>
          <a:xfrm>
            <a:off x="5895524" y="2259874"/>
            <a:ext cx="4725874" cy="110713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7" name="Gráfico 13">
            <a:extLst>
              <a:ext uri="{FF2B5EF4-FFF2-40B4-BE49-F238E27FC236}">
                <a16:creationId xmlns:a16="http://schemas.microsoft.com/office/drawing/2014/main" id="{418A0B52-CE04-093B-6F46-1CC2EF1E3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42" y="2476986"/>
            <a:ext cx="1308844" cy="667777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6732DF3-3A6E-8DFD-DDE0-05C37082A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100361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36B85B5-F733-233E-A1B3-FB2085AD3E6E}"/>
              </a:ext>
            </a:extLst>
          </p:cNvPr>
          <p:cNvCxnSpPr/>
          <p:nvPr/>
        </p:nvCxnSpPr>
        <p:spPr>
          <a:xfrm>
            <a:off x="2294465" y="102175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F5CC610-5F8B-4696-0491-258F59C2301F}"/>
              </a:ext>
            </a:extLst>
          </p:cNvPr>
          <p:cNvCxnSpPr/>
          <p:nvPr/>
        </p:nvCxnSpPr>
        <p:spPr>
          <a:xfrm>
            <a:off x="5035368" y="100361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CA127-BC7B-A739-B27B-DB3A93096FED}"/>
              </a:ext>
            </a:extLst>
          </p:cNvPr>
          <p:cNvSpPr txBox="1"/>
          <p:nvPr/>
        </p:nvSpPr>
        <p:spPr>
          <a:xfrm>
            <a:off x="5035368" y="98043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70AF36-A29F-252F-C380-228EF289598D}"/>
              </a:ext>
            </a:extLst>
          </p:cNvPr>
          <p:cNvSpPr txBox="1"/>
          <p:nvPr/>
        </p:nvSpPr>
        <p:spPr>
          <a:xfrm>
            <a:off x="2312585" y="98042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7FD3FD-8912-DD7E-5D16-2BBABE504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04" y="2471374"/>
            <a:ext cx="1322885" cy="692663"/>
          </a:xfrm>
          <a:prstGeom prst="rect">
            <a:avLst/>
          </a:prstGeom>
        </p:spPr>
      </p:pic>
      <p:pic>
        <p:nvPicPr>
          <p:cNvPr id="9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3A2C30F-E49A-599C-74E1-46C7EE4E36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66" y="2471374"/>
            <a:ext cx="1322885" cy="7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423CB-CA18-1447-893B-7B4D1539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631D93C1-FED4-500C-C4E2-7D15A9D8228A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7D62-2B1B-6507-C4D9-F824736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Implementación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0152E3-2468-F196-6070-E760FE18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1D862F-EBF6-7386-7D82-43F73342DDF9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9C8886-11EA-799B-C8A0-057047FF868D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4B7FDF-0A2D-C208-D794-A8546A8099BE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FF589-6455-7B4B-9838-9828EDCB0F11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73A327B-5934-FA2D-96AE-7414D42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/ Registro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Home page con menú de juegos y clasificación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juego de prueba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Camara</a:t>
            </a: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actualizar foto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 para rellenar pagina de clasificación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dedicada para almacenar datos de usuario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 y pruebas E2E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072A0-369B-DF5E-3DF7-EBAF5D4B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8" y="1782795"/>
            <a:ext cx="1781709" cy="3761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390D8-7E24-7297-9155-6CF0D4EC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2" y="1782795"/>
            <a:ext cx="1781709" cy="3761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D712C-5051-A01D-3F6F-611CCD35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91" y="1782796"/>
            <a:ext cx="1781709" cy="376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61D86F-3F1E-26F0-2006-AE794F56E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95" y="1782795"/>
            <a:ext cx="1781709" cy="3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1C39F-2E6F-EC37-1754-BD83C685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FC835B2-D11F-CDBE-322B-3C3AE1E4886B}"/>
              </a:ext>
            </a:extLst>
          </p:cNvPr>
          <p:cNvSpPr/>
          <p:nvPr/>
        </p:nvSpPr>
        <p:spPr>
          <a:xfrm>
            <a:off x="2711556" y="1404353"/>
            <a:ext cx="9136722" cy="49560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6C597-28C2-13C4-3711-52A9FB1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Firma de APK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58A9B34-63B6-091D-C772-66EA0B0AB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817B877-AB4D-ECE5-A4CA-76A3B8949AB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CF7DED2-6ACA-C9BC-860B-F50E2E68F280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4DBD91-6674-1714-E6D6-732A119DF6D9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A041DA-2F2D-7072-6664-2864E100036B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CD7CBE5-8857-C9CD-313B-42AC4F8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209329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Contraseña: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Key alias:  </a:t>
            </a: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endParaRPr lang="es-CL" sz="1600" spc="-150" dirty="0">
              <a:solidFill>
                <a:srgbClr val="E8E8E8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Nombre: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Validad: 25 años 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79DFA9-B45E-B9BB-EAEC-AB37DA546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3772" y="1684992"/>
            <a:ext cx="4064892" cy="44700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7CC3B03-D1F3-6A1B-D29E-1818A77C5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69" y="1684992"/>
            <a:ext cx="4137412" cy="44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51338E7-38FE-696A-A4AA-77825220E838}"/>
              </a:ext>
            </a:extLst>
          </p:cNvPr>
          <p:cNvSpPr/>
          <p:nvPr/>
        </p:nvSpPr>
        <p:spPr>
          <a:xfrm>
            <a:off x="1305162" y="407012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4083316"/>
            <a:ext cx="10156512" cy="1760211"/>
          </a:xfrm>
          <a:prstGeom prst="roundRect">
            <a:avLst/>
          </a:pr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4216358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2BDAAAC0-19A8-4C1B-B00E-85F374A8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4477096"/>
            <a:ext cx="825542" cy="8636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5" y="480844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i="1" dirty="0">
                <a:latin typeface="Calibri" panose="020F0502020204030204"/>
              </a:rPr>
              <a:t>En la carpeta KEY se encuentra la APK y su firma</a:t>
            </a: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5" y="431469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Importante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kumimoji="0" lang="es-CL" sz="18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56514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23990" y="1724175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5" y="229027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i="1" noProof="0" dirty="0">
                <a:solidFill>
                  <a:prstClr val="white"/>
                </a:solidFill>
                <a:latin typeface="Calibri" panose="020F0502020204030204"/>
              </a:rPr>
              <a:t>https://github.com/DiegoMartinez-duoc/PGY4221</a:t>
            </a:r>
            <a:endParaRPr kumimoji="0" lang="es-CL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5" y="179652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Enlace al proyecto en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Github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C47519-9D87-4473-8AF8-2FE62DF0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6" y="2095983"/>
            <a:ext cx="698536" cy="698536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3EF42F-699C-4E4D-7B75-D0C320C39E7D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7B53C1-1624-3D6B-D5C6-4B3B6B14B64E}"/>
              </a:ext>
            </a:extLst>
          </p:cNvPr>
          <p:cNvSpPr txBox="1"/>
          <p:nvPr/>
        </p:nvSpPr>
        <p:spPr>
          <a:xfrm>
            <a:off x="4490719" y="194502"/>
            <a:ext cx="188188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E95F62-1932-EA02-D9CD-8EEAE31DD003}"/>
              </a:ext>
            </a:extLst>
          </p:cNvPr>
          <p:cNvSpPr txBox="1"/>
          <p:nvPr/>
        </p:nvSpPr>
        <p:spPr>
          <a:xfrm>
            <a:off x="1660852" y="194501"/>
            <a:ext cx="282986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2BAFF1-5680-4878-BE26-F48800B88901}"/>
              </a:ext>
            </a:extLst>
          </p:cNvPr>
          <p:cNvSpPr/>
          <p:nvPr/>
        </p:nvSpPr>
        <p:spPr>
          <a:xfrm>
            <a:off x="1405229" y="185043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076065-0C24-457D-8A95-5F3653F41F96}"/>
              </a:ext>
            </a:extLst>
          </p:cNvPr>
          <p:cNvSpPr/>
          <p:nvPr/>
        </p:nvSpPr>
        <p:spPr>
          <a:xfrm>
            <a:off x="1405229" y="2768395"/>
            <a:ext cx="8241102" cy="281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MX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 cumplido con todos los requisitos establecidos desde el inicio del proyecto: permite la creación de usuarios, el almacenamiento y recuperación de datos, y la integración con servicios como la cámara. Gracias al uso de una base de datos dedicada en SQLite y una arquitectura bien definida, </a:t>
            </a:r>
            <a:r>
              <a:rPr lang="es-MX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MX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ha consolidado como una aplicación compacta, estable y completamente funcional.</a:t>
            </a:r>
            <a:endParaRPr kumimoji="0" lang="es-CL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20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1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2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Office Theme">
  <a:themeElements>
    <a:clrScheme name="Personalizado 2">
      <a:dk1>
        <a:sysClr val="windowText" lastClr="000000"/>
      </a:dk1>
      <a:lt1>
        <a:srgbClr val="7F7F7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5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363</Words>
  <Application>Microsoft Office PowerPoint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8</vt:i4>
      </vt:variant>
    </vt:vector>
  </HeadingPairs>
  <TitlesOfParts>
    <vt:vector size="25" baseType="lpstr">
      <vt:lpstr>Abadi</vt:lpstr>
      <vt:lpstr>ADLaM Display</vt:lpstr>
      <vt:lpstr>Aptos</vt:lpstr>
      <vt:lpstr>Aptos Display</vt:lpstr>
      <vt:lpstr>Arial</vt:lpstr>
      <vt:lpstr>Calibri</vt:lpstr>
      <vt:lpstr>Calibri Light</vt:lpstr>
      <vt:lpstr>Calisto MT</vt:lpstr>
      <vt:lpstr>Century Schoolbook</vt:lpstr>
      <vt:lpstr>Franklin Gothic Book</vt:lpstr>
      <vt:lpstr>Times New Roman</vt:lpstr>
      <vt:lpstr>Wingdings 2</vt:lpstr>
      <vt:lpstr>Recorte</vt:lpstr>
      <vt:lpstr>1_Pizarra</vt:lpstr>
      <vt:lpstr>2_Pizarra</vt:lpstr>
      <vt:lpstr>Office Theme</vt:lpstr>
      <vt:lpstr>1_Office Theme</vt:lpstr>
      <vt:lpstr>Competitory</vt:lpstr>
      <vt:lpstr>Contexto del proyecto</vt:lpstr>
      <vt:lpstr>Solución planteada</vt:lpstr>
      <vt:lpstr>Lógica de la aplicación </vt:lpstr>
      <vt:lpstr>Implementación</vt:lpstr>
      <vt:lpstr>Firma de APK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 Yo</dc:creator>
  <cp:lastModifiedBy>Pos Yo</cp:lastModifiedBy>
  <cp:revision>13</cp:revision>
  <dcterms:created xsi:type="dcterms:W3CDTF">2025-05-06T15:30:46Z</dcterms:created>
  <dcterms:modified xsi:type="dcterms:W3CDTF">2025-07-17T17:27:16Z</dcterms:modified>
</cp:coreProperties>
</file>