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230E67-FF78-4F01-B660-27BB6E74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Diego Fernando Montaño Pérez A01282875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8E470-7653-4239-9AAD-3F0F9E9A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Análisis</a:t>
            </a:r>
            <a:r>
              <a:rPr lang="en-US" sz="2400" dirty="0"/>
              <a:t> y </a:t>
            </a:r>
            <a:r>
              <a:rPr lang="en-US" sz="2400" dirty="0" err="1"/>
              <a:t>diseño</a:t>
            </a:r>
            <a:r>
              <a:rPr lang="en-US" sz="2400" dirty="0"/>
              <a:t> de </a:t>
            </a:r>
            <a:r>
              <a:rPr lang="en-US" sz="2400" dirty="0" err="1"/>
              <a:t>algoritmos</a:t>
            </a:r>
            <a:r>
              <a:rPr lang="en-US" sz="2400" dirty="0"/>
              <a:t> (1)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Reto</a:t>
            </a:r>
            <a:r>
              <a:rPr lang="en-US" sz="2400" dirty="0"/>
              <a:t> </a:t>
            </a:r>
            <a:r>
              <a:rPr lang="en-US" sz="2400" dirty="0" err="1"/>
              <a:t>Semestral</a:t>
            </a:r>
            <a:r>
              <a:rPr lang="en-US" sz="2400" dirty="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Ronda 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Fecha</a:t>
            </a:r>
            <a:r>
              <a:rPr lang="en-US" sz="2400" dirty="0"/>
              <a:t> </a:t>
            </a:r>
            <a:r>
              <a:rPr lang="en-US" sz="2400" dirty="0" err="1"/>
              <a:t>limite</a:t>
            </a:r>
            <a:r>
              <a:rPr lang="en-US" sz="2400" dirty="0"/>
              <a:t>: 09/04/2019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2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22EA6-405A-4526-9E1C-954EE99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2728"/>
          </a:xfrm>
        </p:spPr>
        <p:txBody>
          <a:bodyPr/>
          <a:lstStyle/>
          <a:p>
            <a:r>
              <a:rPr lang="es-MX" dirty="0"/>
              <a:t>860. </a:t>
            </a:r>
            <a:r>
              <a:rPr lang="es-MX" dirty="0" err="1"/>
              <a:t>Lemonade</a:t>
            </a:r>
            <a:r>
              <a:rPr lang="es-MX" dirty="0"/>
              <a:t> Change (</a:t>
            </a:r>
            <a:r>
              <a:rPr lang="es-MX" dirty="0" err="1"/>
              <a:t>Greedy-easy</a:t>
            </a:r>
            <a:r>
              <a:rPr lang="es-MX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D2C4D8-5657-486D-AAF6-7B82BD81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53" y="1818956"/>
            <a:ext cx="6201242" cy="33138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7699CA-086F-4F0D-8875-1DACC5B7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109" y="1818955"/>
            <a:ext cx="4468525" cy="33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07612-91C5-48AA-B4EE-B2E2D57C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1882"/>
            <a:ext cx="9905998" cy="1478570"/>
          </a:xfrm>
        </p:spPr>
        <p:txBody>
          <a:bodyPr/>
          <a:lstStyle/>
          <a:p>
            <a:r>
              <a:rPr lang="es-MX" dirty="0"/>
              <a:t>122. </a:t>
            </a:r>
            <a:r>
              <a:rPr lang="es-MX" dirty="0" err="1"/>
              <a:t>Best</a:t>
            </a:r>
            <a:r>
              <a:rPr lang="es-MX" dirty="0"/>
              <a:t> Time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buy</a:t>
            </a:r>
            <a:r>
              <a:rPr lang="es-MX" dirty="0"/>
              <a:t> and </a:t>
            </a:r>
            <a:r>
              <a:rPr lang="es-MX" dirty="0" err="1"/>
              <a:t>sell</a:t>
            </a:r>
            <a:r>
              <a:rPr lang="es-MX" dirty="0"/>
              <a:t> stock </a:t>
            </a:r>
            <a:r>
              <a:rPr lang="es-MX" dirty="0" err="1"/>
              <a:t>ii</a:t>
            </a:r>
            <a:r>
              <a:rPr lang="es-MX" dirty="0"/>
              <a:t> (</a:t>
            </a:r>
            <a:r>
              <a:rPr lang="es-MX" dirty="0" err="1"/>
              <a:t>Greedy</a:t>
            </a:r>
            <a:r>
              <a:rPr lang="es-MX" dirty="0"/>
              <a:t>-Easy)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4A34D-0947-4AAF-A444-6ABC4B68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DCC152-BFF2-4873-9A3B-C6EA908B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43" y="1750452"/>
            <a:ext cx="6263099" cy="38609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23FF8D-C273-4301-8BD4-4893D04E7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07" y="2860364"/>
            <a:ext cx="4485905" cy="11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66B13-3CAE-4445-9D35-CA33093E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s-MX" dirty="0"/>
              <a:t>944. Delete </a:t>
            </a:r>
            <a:r>
              <a:rPr lang="es-MX" dirty="0" err="1"/>
              <a:t>columns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sorted</a:t>
            </a:r>
            <a:r>
              <a:rPr lang="es-MX" dirty="0"/>
              <a:t> (</a:t>
            </a:r>
            <a:r>
              <a:rPr lang="es-MX" dirty="0" err="1"/>
              <a:t>greedy-easy</a:t>
            </a:r>
            <a:r>
              <a:rPr lang="es-MX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9D8966-8FC3-46A9-9386-3C3CD7C7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14" y="1569652"/>
            <a:ext cx="7006795" cy="26723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F4253F-8C91-4DD3-9C9E-2D7ED480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00" y="4463747"/>
            <a:ext cx="5116024" cy="21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7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0F1E3-605E-4C56-8D41-F6020102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6155"/>
            <a:ext cx="9905998" cy="1478570"/>
          </a:xfrm>
        </p:spPr>
        <p:txBody>
          <a:bodyPr/>
          <a:lstStyle/>
          <a:p>
            <a:r>
              <a:rPr lang="es-MX" dirty="0"/>
              <a:t>46. </a:t>
            </a:r>
            <a:r>
              <a:rPr lang="es-MX" dirty="0" err="1"/>
              <a:t>Permutations</a:t>
            </a:r>
            <a:r>
              <a:rPr lang="es-MX" dirty="0"/>
              <a:t> (</a:t>
            </a:r>
            <a:r>
              <a:rPr lang="es-MX" dirty="0" err="1"/>
              <a:t>backtracking</a:t>
            </a:r>
            <a:r>
              <a:rPr lang="es-MX" dirty="0"/>
              <a:t>-médium)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2DC1E2-1094-4F29-B059-9382161F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09" y="1167797"/>
            <a:ext cx="8336709" cy="31661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6E6B59-BCEF-4959-B344-1F95B220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22" y="4460961"/>
            <a:ext cx="4421281" cy="23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7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67D9E-3D89-4CBD-8EFA-10F3CFDC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9098"/>
            <a:ext cx="9905998" cy="1478570"/>
          </a:xfrm>
        </p:spPr>
        <p:txBody>
          <a:bodyPr/>
          <a:lstStyle/>
          <a:p>
            <a:r>
              <a:rPr lang="es-MX" dirty="0"/>
              <a:t>991. </a:t>
            </a:r>
            <a:r>
              <a:rPr lang="es-MX" dirty="0" err="1"/>
              <a:t>Broken</a:t>
            </a:r>
            <a:r>
              <a:rPr lang="es-MX" dirty="0"/>
              <a:t> </a:t>
            </a:r>
            <a:r>
              <a:rPr lang="es-MX" dirty="0" err="1"/>
              <a:t>calculator</a:t>
            </a:r>
            <a:r>
              <a:rPr lang="es-MX" dirty="0"/>
              <a:t> (</a:t>
            </a:r>
            <a:r>
              <a:rPr lang="es-MX" dirty="0" err="1"/>
              <a:t>greedy</a:t>
            </a:r>
            <a:r>
              <a:rPr lang="es-MX" dirty="0"/>
              <a:t>-médium)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38A333-E71C-4D55-B550-56E11FF5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878" y="1354821"/>
            <a:ext cx="6043662" cy="2894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D494BD-32D0-4041-8769-EFEDAB91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548" y="4421112"/>
            <a:ext cx="6480322" cy="22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6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Diego Fernando Montaño Pérez A01282875</vt:lpstr>
      <vt:lpstr>860. Lemonade Change (Greedy-easy)</vt:lpstr>
      <vt:lpstr>122. Best Time to buy and sell stock ii (Greedy-Easy)</vt:lpstr>
      <vt:lpstr>944. Delete columns to make sorted (greedy-easy)</vt:lpstr>
      <vt:lpstr>46. Permutations (backtracking-médium)</vt:lpstr>
      <vt:lpstr>991. Broken calculator (greedy-médium)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Fernando Montaño Pérez A01282875</dc:title>
  <dc:creator>Diego Montaño</dc:creator>
  <cp:lastModifiedBy>Diego Montaño</cp:lastModifiedBy>
  <cp:revision>1</cp:revision>
  <dcterms:created xsi:type="dcterms:W3CDTF">2019-04-10T00:44:12Z</dcterms:created>
  <dcterms:modified xsi:type="dcterms:W3CDTF">2019-04-10T00:46:02Z</dcterms:modified>
</cp:coreProperties>
</file>