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b6ad6436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b6ad6436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6ad6436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b6ad6436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6ad643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b6ad643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02051b9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02051b9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01500" y="1594947"/>
            <a:ext cx="6141000" cy="19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Tarea 1: “</a:t>
            </a:r>
            <a:r>
              <a:rPr lang="es" sz="3020"/>
              <a:t>Implementación de software de comunicación socket</a:t>
            </a:r>
            <a:endParaRPr sz="3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para una aplicación de HRI con reconocimiento de voz”</a:t>
            </a:r>
            <a:endParaRPr sz="30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Morales y Simón Sanfeliú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125" y="591400"/>
            <a:ext cx="2648550" cy="10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Conectarse vía </a:t>
            </a:r>
            <a:r>
              <a:rPr i="1" lang="es" sz="1600"/>
              <a:t>socket</a:t>
            </a:r>
            <a:r>
              <a:rPr lang="es" sz="1600"/>
              <a:t> a un servidor HRI para el procesamiento de voz.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Comprobar la buena conexión a éste y lograr lo siguiente: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Procesar archivo de audio como string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Enviarlo al servidor vía </a:t>
            </a:r>
            <a:r>
              <a:rPr i="1" lang="es" sz="1600"/>
              <a:t>socket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Recibir la interpretación del servidor del string, junto con su corrección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Analizar el proceso de envío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Proceso/Código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5" y="1552175"/>
            <a:ext cx="3986100" cy="319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52175"/>
            <a:ext cx="3986101" cy="147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400" y="1474537"/>
            <a:ext cx="3853224" cy="33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importancia de la conexión </a:t>
            </a:r>
            <a:r>
              <a:rPr i="1" lang="es" sz="1600"/>
              <a:t>s</a:t>
            </a:r>
            <a:r>
              <a:rPr i="1" lang="es" sz="1600"/>
              <a:t>o</a:t>
            </a:r>
            <a:r>
              <a:rPr i="1" lang="es" sz="1600"/>
              <a:t>cket</a:t>
            </a:r>
            <a:r>
              <a:rPr lang="es" sz="1600"/>
              <a:t>: lograr comunicación estando en hosts distintos de forma rápida.</a:t>
            </a:r>
            <a:r>
              <a:rPr lang="es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Fácil</a:t>
            </a:r>
            <a:r>
              <a:rPr lang="es" sz="1600"/>
              <a:t> implementación de la conexión </a:t>
            </a:r>
            <a:r>
              <a:rPr i="1" lang="es" sz="1600"/>
              <a:t>socket</a:t>
            </a:r>
            <a:r>
              <a:rPr lang="es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Red neuronal de procesamiento de voz no tiene tantos datos de entrenamiento.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