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oji15UKoBx4mF2iIaathLRRs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4D9C4F-4CAC-4A33-A259-65E97919F626}">
  <a:tblStyle styleId="{A54D9C4F-4CAC-4A33-A259-65E97919F6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85800" y="2130425"/>
            <a:ext cx="7772400" cy="1730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/>
              <a:t>Hoja de ruta del producto </a:t>
            </a:r>
            <a:br>
              <a:rPr b="1" lang="es-VE"/>
            </a:br>
            <a:r>
              <a:rPr b="1" lang="es-VE"/>
              <a:t>(Agile Roadmap)</a:t>
            </a:r>
            <a:r>
              <a:rPr b="1" lang="es-VE" sz="2400">
                <a:solidFill>
                  <a:srgbClr val="00B050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Vivo sede Duoc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513638" y="4229405"/>
            <a:ext cx="6116724" cy="21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rgbClr val="00B050"/>
                </a:solidFill>
              </a:rPr>
              <a:t>19/05/2022 al 02/06/2022</a:t>
            </a:r>
            <a:endParaRPr/>
          </a:p>
          <a:p>
            <a:pPr indent="0" lvl="0" marL="0" rtl="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Organización: landero, pino,muñoz, antivilo y asociados.</a:t>
            </a:r>
            <a:endParaRPr/>
          </a:p>
          <a:p>
            <a:pPr indent="0" lvl="0" marL="0" rtl="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br>
              <a:rPr b="1" lang="es-VE" sz="2800"/>
            </a:br>
            <a:r>
              <a:rPr b="1" lang="es-VE" sz="2800"/>
              <a:t>Cliente:estudiantes duoc</a:t>
            </a:r>
            <a:endParaRPr b="1" sz="2800"/>
          </a:p>
          <a:p>
            <a:pPr indent="0" lvl="0" marL="0" rtl="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Dueño del producto (Owner): Felipe Ormazabal</a:t>
            </a:r>
            <a:br>
              <a:rPr b="1" lang="es-VE" sz="2800"/>
            </a:br>
            <a:r>
              <a:rPr b="1" lang="es-VE" sz="2800"/>
              <a:t>Scrum Master:Nicolas prieto</a:t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251520" y="1484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{A54D9C4F-4CAC-4A33-A259-65E97919F626}</a:tableStyleId>
              </a:tblPr>
              <a:tblGrid>
                <a:gridCol w="2520275"/>
                <a:gridCol w="1512175"/>
                <a:gridCol w="1296150"/>
                <a:gridCol w="1800200"/>
                <a:gridCol w="1512175"/>
              </a:tblGrid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&lt;Nombre de la empresa&gt;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Semana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Semana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Semana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Semana 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Sprint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Sprint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VE" sz="1800"/>
                        <a:t>Sprint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VE" sz="1800"/>
                        <a:t>Sprint 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/>
          <p:nvPr/>
        </p:nvSpPr>
        <p:spPr>
          <a:xfrm>
            <a:off x="2987826" y="2276875"/>
            <a:ext cx="25923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BBDD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652125" y="2581275"/>
            <a:ext cx="3168300" cy="200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pagina web mockup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987824" y="3356992"/>
            <a:ext cx="26643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4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652120" y="3753036"/>
            <a:ext cx="3034680" cy="18002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5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987824" y="4419110"/>
            <a:ext cx="2016224" cy="162018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7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221052" y="4725144"/>
            <a:ext cx="1583196" cy="18002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8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948264" y="5024202"/>
            <a:ext cx="1872208" cy="13299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9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987824" y="5497108"/>
            <a:ext cx="2952328" cy="164139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10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005264" y="5829300"/>
            <a:ext cx="1375048" cy="16701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11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7517432" y="6067425"/>
            <a:ext cx="1303040" cy="1754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