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8640763" cy="6300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4" userDrawn="1">
          <p15:clr>
            <a:srgbClr val="A4A3A4"/>
          </p15:clr>
        </p15:guide>
        <p15:guide id="2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90" y="54"/>
      </p:cViewPr>
      <p:guideLst>
        <p:guide orient="horz" pos="1984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31171"/>
            <a:ext cx="7344649" cy="2193608"/>
          </a:xfrm>
        </p:spPr>
        <p:txBody>
          <a:bodyPr anchor="b"/>
          <a:lstStyle>
            <a:lvl1pPr algn="ctr">
              <a:defRPr sz="5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309373"/>
            <a:ext cx="6480572" cy="1521231"/>
          </a:xfrm>
        </p:spPr>
        <p:txBody>
          <a:bodyPr/>
          <a:lstStyle>
            <a:lvl1pPr marL="0" indent="0" algn="ctr">
              <a:buNone/>
              <a:defRPr sz="2205"/>
            </a:lvl1pPr>
            <a:lvl2pPr marL="420075" indent="0" algn="ctr">
              <a:buNone/>
              <a:defRPr sz="1838"/>
            </a:lvl2pPr>
            <a:lvl3pPr marL="840151" indent="0" algn="ctr">
              <a:buNone/>
              <a:defRPr sz="1654"/>
            </a:lvl3pPr>
            <a:lvl4pPr marL="1260226" indent="0" algn="ctr">
              <a:buNone/>
              <a:defRPr sz="1470"/>
            </a:lvl4pPr>
            <a:lvl5pPr marL="1680301" indent="0" algn="ctr">
              <a:buNone/>
              <a:defRPr sz="1470"/>
            </a:lvl5pPr>
            <a:lvl6pPr marL="2100377" indent="0" algn="ctr">
              <a:buNone/>
              <a:defRPr sz="1470"/>
            </a:lvl6pPr>
            <a:lvl7pPr marL="2520452" indent="0" algn="ctr">
              <a:buNone/>
              <a:defRPr sz="1470"/>
            </a:lvl7pPr>
            <a:lvl8pPr marL="2940528" indent="0" algn="ctr">
              <a:buNone/>
              <a:defRPr sz="1470"/>
            </a:lvl8pPr>
            <a:lvl9pPr marL="3360603" indent="0" algn="ctr">
              <a:buNone/>
              <a:defRPr sz="147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5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94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35458"/>
            <a:ext cx="1863165" cy="533962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35458"/>
            <a:ext cx="5481484" cy="533962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2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4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70823"/>
            <a:ext cx="7452658" cy="2620952"/>
          </a:xfrm>
        </p:spPr>
        <p:txBody>
          <a:bodyPr anchor="b"/>
          <a:lstStyle>
            <a:lvl1pPr>
              <a:defRPr sz="5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216571"/>
            <a:ext cx="7452658" cy="1378297"/>
          </a:xfrm>
        </p:spPr>
        <p:txBody>
          <a:bodyPr/>
          <a:lstStyle>
            <a:lvl1pPr marL="0" indent="0">
              <a:buNone/>
              <a:defRPr sz="2205">
                <a:solidFill>
                  <a:schemeClr val="tx1"/>
                </a:solidFill>
              </a:defRPr>
            </a:lvl1pPr>
            <a:lvl2pPr marL="42007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0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77293"/>
            <a:ext cx="3672324" cy="399779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77293"/>
            <a:ext cx="3672324" cy="399779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59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5460"/>
            <a:ext cx="7452658" cy="1217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44569"/>
            <a:ext cx="3655447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301538"/>
            <a:ext cx="3655447" cy="338521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44569"/>
            <a:ext cx="3673450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01538"/>
            <a:ext cx="3673450" cy="338521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63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99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1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20052"/>
            <a:ext cx="2786871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07198"/>
            <a:ext cx="4374386" cy="4477643"/>
          </a:xfrm>
        </p:spPr>
        <p:txBody>
          <a:bodyPr/>
          <a:lstStyle>
            <a:lvl1pPr>
              <a:defRPr sz="2940"/>
            </a:lvl1pPr>
            <a:lvl2pPr>
              <a:defRPr sz="2573"/>
            </a:lvl2pPr>
            <a:lvl3pPr>
              <a:defRPr sz="2205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90236"/>
            <a:ext cx="2786871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20052"/>
            <a:ext cx="2786871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07198"/>
            <a:ext cx="4374386" cy="4477643"/>
          </a:xfrm>
        </p:spPr>
        <p:txBody>
          <a:bodyPr anchor="t"/>
          <a:lstStyle>
            <a:lvl1pPr marL="0" indent="0">
              <a:buNone/>
              <a:defRPr sz="2940"/>
            </a:lvl1pPr>
            <a:lvl2pPr marL="420075" indent="0">
              <a:buNone/>
              <a:defRPr sz="2573"/>
            </a:lvl2pPr>
            <a:lvl3pPr marL="840151" indent="0">
              <a:buNone/>
              <a:defRPr sz="2205"/>
            </a:lvl3pPr>
            <a:lvl4pPr marL="1260226" indent="0">
              <a:buNone/>
              <a:defRPr sz="1838"/>
            </a:lvl4pPr>
            <a:lvl5pPr marL="1680301" indent="0">
              <a:buNone/>
              <a:defRPr sz="1838"/>
            </a:lvl5pPr>
            <a:lvl6pPr marL="2100377" indent="0">
              <a:buNone/>
              <a:defRPr sz="1838"/>
            </a:lvl6pPr>
            <a:lvl7pPr marL="2520452" indent="0">
              <a:buNone/>
              <a:defRPr sz="1838"/>
            </a:lvl7pPr>
            <a:lvl8pPr marL="2940528" indent="0">
              <a:buNone/>
              <a:defRPr sz="1838"/>
            </a:lvl8pPr>
            <a:lvl9pPr marL="3360603" indent="0">
              <a:buNone/>
              <a:defRPr sz="18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90236"/>
            <a:ext cx="2786871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17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35460"/>
            <a:ext cx="7452658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77293"/>
            <a:ext cx="7452658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839898"/>
            <a:ext cx="1944172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5BD1-90F1-44CA-AE09-6370305F456B}" type="datetimeFigureOut">
              <a:rPr lang="es-MX" smtClean="0"/>
              <a:t>28/11/2016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839898"/>
            <a:ext cx="2916258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839898"/>
            <a:ext cx="1944172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1488-1168-473A-954C-73FA7F112C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55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0151" rtl="0" eaLnBrk="1" latinLnBrk="0" hangingPunct="1">
        <a:lnSpc>
          <a:spcPct val="90000"/>
        </a:lnSpc>
        <a:spcBef>
          <a:spcPct val="0"/>
        </a:spcBef>
        <a:buNone/>
        <a:defRPr sz="4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038" indent="-210038" algn="l" defTabSz="840151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3" kern="1200">
          <a:solidFill>
            <a:schemeClr val="tx1"/>
          </a:solidFill>
          <a:latin typeface="+mn-lt"/>
          <a:ea typeface="+mn-ea"/>
          <a:cs typeface="+mn-cs"/>
        </a:defRPr>
      </a:lvl1pPr>
      <a:lvl2pPr marL="630113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913" r="30015" b="-344"/>
          <a:stretch/>
        </p:blipFill>
        <p:spPr>
          <a:xfrm>
            <a:off x="4321175" y="-794"/>
            <a:ext cx="4319588" cy="64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0477" r="30156" b="1664"/>
          <a:stretch/>
        </p:blipFill>
        <p:spPr>
          <a:xfrm>
            <a:off x="0" y="0"/>
            <a:ext cx="4319588" cy="63007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0053" t="1" r="30156" b="-110"/>
          <a:stretch/>
        </p:blipFill>
        <p:spPr>
          <a:xfrm>
            <a:off x="4319587" y="0"/>
            <a:ext cx="4321175" cy="630078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46434" y="5742432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266814" y="5742431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OCR A Extended" panose="02010509020102010303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95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0336" t="-293" r="30156" b="158"/>
          <a:stretch/>
        </p:blipFill>
        <p:spPr>
          <a:xfrm>
            <a:off x="3620" y="0"/>
            <a:ext cx="4315968" cy="63007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0054" t="711" r="30297" b="-1096"/>
          <a:stretch/>
        </p:blipFill>
        <p:spPr>
          <a:xfrm>
            <a:off x="4319587" y="-1"/>
            <a:ext cx="4321175" cy="64008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46434" y="5742432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80174" y="5888736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OCR A Extended" panose="02010509020102010303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383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Personalizado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OCR A Extended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</cp:revision>
  <dcterms:created xsi:type="dcterms:W3CDTF">2016-11-28T21:05:41Z</dcterms:created>
  <dcterms:modified xsi:type="dcterms:W3CDTF">2016-11-28T21:13:22Z</dcterms:modified>
</cp:coreProperties>
</file>