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F6159-D58D-2304-94A3-430EF753DC04}" v="354" dt="2021-04-14T02:34:10.678"/>
    <p1510:client id="{CF43BE9F-8015-0000-A0F4-A5E29CB0EEE9}" v="1303" dt="2021-04-14T22:33:41.835"/>
  </p1510:revLst>
</p1510:revInfo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ntonia Velasquez Rivera" userId="S::mavelasqur@eafit.edu.co::a44c4f0c-837d-4b5f-bfd2-b72a03655ce2" providerId="AD" clId="Web-{CF43BE9F-8015-0000-A0F4-A5E29CB0EEE9}"/>
    <pc:docChg chg="addSld delSld modSld">
      <pc:chgData name="Maria Antonia Velasquez Rivera" userId="S::mavelasqur@eafit.edu.co::a44c4f0c-837d-4b5f-bfd2-b72a03655ce2" providerId="AD" clId="Web-{CF43BE9F-8015-0000-A0F4-A5E29CB0EEE9}" dt="2021-04-14T22:33:41.835" v="884"/>
      <pc:docMkLst>
        <pc:docMk/>
      </pc:docMkLst>
      <pc:sldChg chg="addSp modSp">
        <pc:chgData name="Maria Antonia Velasquez Rivera" userId="S::mavelasqur@eafit.edu.co::a44c4f0c-837d-4b5f-bfd2-b72a03655ce2" providerId="AD" clId="Web-{CF43BE9F-8015-0000-A0F4-A5E29CB0EEE9}" dt="2021-04-14T20:44:04.250" v="18" actId="1076"/>
        <pc:sldMkLst>
          <pc:docMk/>
          <pc:sldMk cId="0" sldId="257"/>
        </pc:sldMkLst>
        <pc:spChg chg="mod">
          <ac:chgData name="Maria Antonia Velasquez Rivera" userId="S::mavelasqur@eafit.edu.co::a44c4f0c-837d-4b5f-bfd2-b72a03655ce2" providerId="AD" clId="Web-{CF43BE9F-8015-0000-A0F4-A5E29CB0EEE9}" dt="2021-04-14T20:42:44.779" v="13" actId="1076"/>
          <ac:spMkLst>
            <pc:docMk/>
            <pc:sldMk cId="0" sldId="257"/>
            <ac:spMk id="205" creationId="{00000000-0000-0000-0000-000000000000}"/>
          </ac:spMkLst>
        </pc:spChg>
        <pc:spChg chg="mod">
          <ac:chgData name="Maria Antonia Velasquez Rivera" userId="S::mavelasqur@eafit.edu.co::a44c4f0c-837d-4b5f-bfd2-b72a03655ce2" providerId="AD" clId="Web-{CF43BE9F-8015-0000-A0F4-A5E29CB0EEE9}" dt="2021-04-14T20:42:52.170" v="14" actId="1076"/>
          <ac:spMkLst>
            <pc:docMk/>
            <pc:sldMk cId="0" sldId="257"/>
            <ac:spMk id="208" creationId="{00000000-0000-0000-0000-000000000000}"/>
          </ac:spMkLst>
        </pc:spChg>
        <pc:spChg chg="mod">
          <ac:chgData name="Maria Antonia Velasquez Rivera" userId="S::mavelasqur@eafit.edu.co::a44c4f0c-837d-4b5f-bfd2-b72a03655ce2" providerId="AD" clId="Web-{CF43BE9F-8015-0000-A0F4-A5E29CB0EEE9}" dt="2021-04-14T20:44:04.250" v="18" actId="1076"/>
          <ac:spMkLst>
            <pc:docMk/>
            <pc:sldMk cId="0" sldId="257"/>
            <ac:spMk id="221" creationId="{00000000-0000-0000-0000-000000000000}"/>
          </ac:spMkLst>
        </pc:spChg>
        <pc:grpChg chg="mod ord">
          <ac:chgData name="Maria Antonia Velasquez Rivera" userId="S::mavelasqur@eafit.edu.co::a44c4f0c-837d-4b5f-bfd2-b72a03655ce2" providerId="AD" clId="Web-{CF43BE9F-8015-0000-A0F4-A5E29CB0EEE9}" dt="2021-04-14T20:43:58.078" v="17"/>
          <ac:grpSpMkLst>
            <pc:docMk/>
            <pc:sldMk cId="0" sldId="257"/>
            <ac:grpSpMk id="218" creationId="{00000000-0000-0000-0000-000000000000}"/>
          </ac:grpSpMkLst>
        </pc:grpChg>
        <pc:picChg chg="add mod">
          <ac:chgData name="Maria Antonia Velasquez Rivera" userId="S::mavelasqur@eafit.edu.co::a44c4f0c-837d-4b5f-bfd2-b72a03655ce2" providerId="AD" clId="Web-{CF43BE9F-8015-0000-A0F4-A5E29CB0EEE9}" dt="2021-04-14T20:40:55.808" v="8" actId="1076"/>
          <ac:picMkLst>
            <pc:docMk/>
            <pc:sldMk cId="0" sldId="257"/>
            <ac:picMk id="3" creationId="{C72AA2AD-1D99-4BD0-A05D-EB1458A72232}"/>
          </ac:picMkLst>
        </pc:picChg>
      </pc:sldChg>
      <pc:sldChg chg="addSp delSp modSp">
        <pc:chgData name="Maria Antonia Velasquez Rivera" userId="S::mavelasqur@eafit.edu.co::a44c4f0c-837d-4b5f-bfd2-b72a03655ce2" providerId="AD" clId="Web-{CF43BE9F-8015-0000-A0F4-A5E29CB0EEE9}" dt="2021-04-14T22:06:31.433" v="371" actId="20577"/>
        <pc:sldMkLst>
          <pc:docMk/>
          <pc:sldMk cId="0" sldId="260"/>
        </pc:sldMkLst>
        <pc:spChg chg="add mod">
          <ac:chgData name="Maria Antonia Velasquez Rivera" userId="S::mavelasqur@eafit.edu.co::a44c4f0c-837d-4b5f-bfd2-b72a03655ce2" providerId="AD" clId="Web-{CF43BE9F-8015-0000-A0F4-A5E29CB0EEE9}" dt="2021-04-14T21:16:17.553" v="246"/>
          <ac:spMkLst>
            <pc:docMk/>
            <pc:sldMk cId="0" sldId="260"/>
            <ac:spMk id="2" creationId="{09863B83-0E69-4B1F-8EAF-C06B03732094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2:24.516" v="171" actId="1076"/>
          <ac:spMkLst>
            <pc:docMk/>
            <pc:sldMk cId="0" sldId="260"/>
            <ac:spMk id="8" creationId="{17B8BB81-9270-40A9-9E58-37F1846DCF51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9:33.121" v="276"/>
          <ac:spMkLst>
            <pc:docMk/>
            <pc:sldMk cId="0" sldId="260"/>
            <ac:spMk id="9" creationId="{780C0998-4D49-43F2-A3F2-0B6C5728C001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30:58.140" v="363" actId="1076"/>
          <ac:spMkLst>
            <pc:docMk/>
            <pc:sldMk cId="0" sldId="260"/>
            <ac:spMk id="10" creationId="{F2EA99D8-A426-475B-B9F2-031A075E869D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6:17.569" v="247"/>
          <ac:spMkLst>
            <pc:docMk/>
            <pc:sldMk cId="0" sldId="260"/>
            <ac:spMk id="12" creationId="{1FEC3C37-2B09-4D07-BBD9-65909825A3FB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6:17.569" v="248"/>
          <ac:spMkLst>
            <pc:docMk/>
            <pc:sldMk cId="0" sldId="260"/>
            <ac:spMk id="13" creationId="{5BF2C442-22C3-487D-8F47-5AD9FE1ACCA8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6:17.585" v="249"/>
          <ac:spMkLst>
            <pc:docMk/>
            <pc:sldMk cId="0" sldId="260"/>
            <ac:spMk id="14" creationId="{45B2DFFA-AE8C-474A-90C9-5EAE2E3A069E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05:50.630" v="122"/>
          <ac:spMkLst>
            <pc:docMk/>
            <pc:sldMk cId="0" sldId="260"/>
            <ac:spMk id="15" creationId="{B3701AAD-4407-4FF6-AF42-AD03779173DF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05:50.646" v="123"/>
          <ac:spMkLst>
            <pc:docMk/>
            <pc:sldMk cId="0" sldId="260"/>
            <ac:spMk id="16" creationId="{D303096C-835A-49BB-9745-E48D1DEF3780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05:50.646" v="124"/>
          <ac:spMkLst>
            <pc:docMk/>
            <pc:sldMk cId="0" sldId="260"/>
            <ac:spMk id="17" creationId="{B2871490-7768-4484-9612-E1D1612090A7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05:50.646" v="125"/>
          <ac:spMkLst>
            <pc:docMk/>
            <pc:sldMk cId="0" sldId="260"/>
            <ac:spMk id="18" creationId="{37B4ECDE-13AD-42BE-ACD1-325EBAB37CA8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05:50.646" v="126"/>
          <ac:spMkLst>
            <pc:docMk/>
            <pc:sldMk cId="0" sldId="260"/>
            <ac:spMk id="19" creationId="{EED0F77A-398A-4EAB-983F-4899ECC840D5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54:52.914" v="369" actId="20577"/>
          <ac:spMkLst>
            <pc:docMk/>
            <pc:sldMk cId="0" sldId="260"/>
            <ac:spMk id="40" creationId="{56EB9F78-61AC-4A9B-9320-A34E82BA48E5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3:39.580" v="195" actId="20577"/>
          <ac:spMkLst>
            <pc:docMk/>
            <pc:sldMk cId="0" sldId="260"/>
            <ac:spMk id="41" creationId="{19BF93B4-72AA-4C61-9D62-F5D25198F03D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3:56.268" v="202" actId="20577"/>
          <ac:spMkLst>
            <pc:docMk/>
            <pc:sldMk cId="0" sldId="260"/>
            <ac:spMk id="42" creationId="{2CF89088-A924-4C0F-BB7F-B48654B284AE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4:56.911" v="241" actId="1076"/>
          <ac:spMkLst>
            <pc:docMk/>
            <pc:sldMk cId="0" sldId="260"/>
            <ac:spMk id="43" creationId="{3D9E1875-B18F-44AF-847B-CEACE4D6B969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4:59.895" v="242" actId="1076"/>
          <ac:spMkLst>
            <pc:docMk/>
            <pc:sldMk cId="0" sldId="260"/>
            <ac:spMk id="44" creationId="{BCF7543E-1DEE-4A0E-B576-AC1F6344CBF4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5:05.255" v="243" actId="1076"/>
          <ac:spMkLst>
            <pc:docMk/>
            <pc:sldMk cId="0" sldId="260"/>
            <ac:spMk id="45" creationId="{C7677967-84C4-4FDF-8298-BA3BCDB28B52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2:06:27.604" v="370" actId="20577"/>
          <ac:spMkLst>
            <pc:docMk/>
            <pc:sldMk cId="0" sldId="260"/>
            <ac:spMk id="46" creationId="{2A3F9F4C-CAFB-48AE-B7B9-D5E25649303A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2:06:31.433" v="371" actId="20577"/>
          <ac:spMkLst>
            <pc:docMk/>
            <pc:sldMk cId="0" sldId="260"/>
            <ac:spMk id="47" creationId="{E0B92F13-3CF1-41ED-94CD-9D5BE7EBB80C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9:33.121" v="277"/>
          <ac:spMkLst>
            <pc:docMk/>
            <pc:sldMk cId="0" sldId="260"/>
            <ac:spMk id="49" creationId="{63CE0501-C97B-4C10-86CD-E676235372AD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9:33.137" v="278"/>
          <ac:spMkLst>
            <pc:docMk/>
            <pc:sldMk cId="0" sldId="260"/>
            <ac:spMk id="50" creationId="{9F189F32-12A0-46BC-86B0-86308F5D12C2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9:33.152" v="279"/>
          <ac:spMkLst>
            <pc:docMk/>
            <pc:sldMk cId="0" sldId="260"/>
            <ac:spMk id="51" creationId="{F4444D21-35A7-4A77-B220-761C31E93379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9:11.230" v="271"/>
          <ac:spMkLst>
            <pc:docMk/>
            <pc:sldMk cId="0" sldId="260"/>
            <ac:spMk id="52" creationId="{280C164F-93BF-4ED0-AE2A-5008AD66BE5B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9:11.246" v="272"/>
          <ac:spMkLst>
            <pc:docMk/>
            <pc:sldMk cId="0" sldId="260"/>
            <ac:spMk id="53" creationId="{9CB3962B-78D5-48F7-942C-5732927BD1D1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9:11.261" v="274"/>
          <ac:spMkLst>
            <pc:docMk/>
            <pc:sldMk cId="0" sldId="260"/>
            <ac:spMk id="54" creationId="{F693F370-F11C-4B99-B743-82D301C4F2CC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19:11.246" v="273"/>
          <ac:spMkLst>
            <pc:docMk/>
            <pc:sldMk cId="0" sldId="260"/>
            <ac:spMk id="55" creationId="{F6029ABE-07C9-4CE5-A045-B171300D7298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29:15.450" v="334" actId="20577"/>
          <ac:spMkLst>
            <pc:docMk/>
            <pc:sldMk cId="0" sldId="260"/>
            <ac:spMk id="58" creationId="{382BEEE6-E38F-43BC-8F40-BCCDE5998AF6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29:34.435" v="340" actId="1076"/>
          <ac:spMkLst>
            <pc:docMk/>
            <pc:sldMk cId="0" sldId="260"/>
            <ac:spMk id="59" creationId="{0EFDA84B-6A5B-4146-98E5-3A23FDCE705C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29:46.982" v="343" actId="20577"/>
          <ac:spMkLst>
            <pc:docMk/>
            <pc:sldMk cId="0" sldId="260"/>
            <ac:spMk id="60" creationId="{B53BE808-C0E1-469A-AC75-9988ED0FCDBD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29:58.935" v="346" actId="20577"/>
          <ac:spMkLst>
            <pc:docMk/>
            <pc:sldMk cId="0" sldId="260"/>
            <ac:spMk id="61" creationId="{CF73C5F0-0B21-43D8-BA75-8A6C472BAE1A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1:30:20.201" v="359" actId="20577"/>
          <ac:spMkLst>
            <pc:docMk/>
            <pc:sldMk cId="0" sldId="260"/>
            <ac:spMk id="62" creationId="{35E2ED40-4750-404E-94F6-3FE385661BC2}"/>
          </ac:spMkLst>
        </pc:spChg>
        <pc:spChg chg="mod">
          <ac:chgData name="Maria Antonia Velasquez Rivera" userId="S::mavelasqur@eafit.edu.co::a44c4f0c-837d-4b5f-bfd2-b72a03655ce2" providerId="AD" clId="Web-{CF43BE9F-8015-0000-A0F4-A5E29CB0EEE9}" dt="2021-04-14T21:30:51.265" v="362" actId="1076"/>
          <ac:spMkLst>
            <pc:docMk/>
            <pc:sldMk cId="0" sldId="260"/>
            <ac:spMk id="323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CF43BE9F-8015-0000-A0F4-A5E29CB0EEE9}" dt="2021-04-14T20:54:24.455" v="21"/>
          <ac:spMkLst>
            <pc:docMk/>
            <pc:sldMk cId="0" sldId="260"/>
            <ac:spMk id="326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CF43BE9F-8015-0000-A0F4-A5E29CB0EEE9}" dt="2021-04-14T20:54:33.158" v="24"/>
          <ac:spMkLst>
            <pc:docMk/>
            <pc:sldMk cId="0" sldId="260"/>
            <ac:spMk id="327" creationId="{00000000-0000-0000-0000-000000000000}"/>
          </ac:spMkLst>
        </pc:spChg>
        <pc:spChg chg="del mod">
          <ac:chgData name="Maria Antonia Velasquez Rivera" userId="S::mavelasqur@eafit.edu.co::a44c4f0c-837d-4b5f-bfd2-b72a03655ce2" providerId="AD" clId="Web-{CF43BE9F-8015-0000-A0F4-A5E29CB0EEE9}" dt="2021-04-14T20:54:49.752" v="31"/>
          <ac:spMkLst>
            <pc:docMk/>
            <pc:sldMk cId="0" sldId="260"/>
            <ac:spMk id="328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CF43BE9F-8015-0000-A0F4-A5E29CB0EEE9}" dt="2021-04-14T20:54:51.393" v="32"/>
          <ac:spMkLst>
            <pc:docMk/>
            <pc:sldMk cId="0" sldId="260"/>
            <ac:spMk id="329" creationId="{00000000-0000-0000-0000-000000000000}"/>
          </ac:spMkLst>
        </pc:spChg>
        <pc:picChg chg="mod">
          <ac:chgData name="Maria Antonia Velasquez Rivera" userId="S::mavelasqur@eafit.edu.co::a44c4f0c-837d-4b5f-bfd2-b72a03655ce2" providerId="AD" clId="Web-{CF43BE9F-8015-0000-A0F4-A5E29CB0EEE9}" dt="2021-04-14T21:03:46.408" v="104" actId="1076"/>
          <ac:picMkLst>
            <pc:docMk/>
            <pc:sldMk cId="0" sldId="260"/>
            <ac:picMk id="3" creationId="{FA412CBF-8875-4612-9EF2-56A3EF133D57}"/>
          </ac:picMkLst>
        </pc:picChg>
        <pc:picChg chg="del">
          <ac:chgData name="Maria Antonia Velasquez Rivera" userId="S::mavelasqur@eafit.edu.co::a44c4f0c-837d-4b5f-bfd2-b72a03655ce2" providerId="AD" clId="Web-{CF43BE9F-8015-0000-A0F4-A5E29CB0EEE9}" dt="2021-04-14T20:54:40.065" v="26"/>
          <ac:picMkLst>
            <pc:docMk/>
            <pc:sldMk cId="0" sldId="260"/>
            <ac:picMk id="4" creationId="{903AD386-F1B1-4091-BD8B-0A6AA98D5703}"/>
          </ac:picMkLst>
        </pc:picChg>
        <pc:picChg chg="add del mod">
          <ac:chgData name="Maria Antonia Velasquez Rivera" userId="S::mavelasqur@eafit.edu.co::a44c4f0c-837d-4b5f-bfd2-b72a03655ce2" providerId="AD" clId="Web-{CF43BE9F-8015-0000-A0F4-A5E29CB0EEE9}" dt="2021-04-14T21:28:04.010" v="323"/>
          <ac:picMkLst>
            <pc:docMk/>
            <pc:sldMk cId="0" sldId="260"/>
            <ac:picMk id="11" creationId="{51A227BE-B66A-4C1B-A005-47E598840C9B}"/>
          </ac:picMkLst>
        </pc:picChg>
        <pc:picChg chg="add del mod">
          <ac:chgData name="Maria Antonia Velasquez Rivera" userId="S::mavelasqur@eafit.edu.co::a44c4f0c-837d-4b5f-bfd2-b72a03655ce2" providerId="AD" clId="Web-{CF43BE9F-8015-0000-A0F4-A5E29CB0EEE9}" dt="2021-04-14T21:19:32.918" v="275"/>
          <ac:picMkLst>
            <pc:docMk/>
            <pc:sldMk cId="0" sldId="260"/>
            <ac:picMk id="321" creationId="{00000000-0000-0000-0000-000000000000}"/>
          </ac:picMkLst>
        </pc:picChg>
        <pc:cxnChg chg="add del mod">
          <ac:chgData name="Maria Antonia Velasquez Rivera" userId="S::mavelasqur@eafit.edu.co::a44c4f0c-837d-4b5f-bfd2-b72a03655ce2" providerId="AD" clId="Web-{CF43BE9F-8015-0000-A0F4-A5E29CB0EEE9}" dt="2021-04-14T21:04:41.503" v="110"/>
          <ac:cxnSpMkLst>
            <pc:docMk/>
            <pc:sldMk cId="0" sldId="260"/>
            <ac:cxnSpMk id="5" creationId="{188FBB5C-CD39-42F1-A58F-DDEB23B21BBB}"/>
          </ac:cxnSpMkLst>
        </pc:cxnChg>
        <pc:cxnChg chg="add del">
          <ac:chgData name="Maria Antonia Velasquez Rivera" userId="S::mavelasqur@eafit.edu.co::a44c4f0c-837d-4b5f-bfd2-b72a03655ce2" providerId="AD" clId="Web-{CF43BE9F-8015-0000-A0F4-A5E29CB0EEE9}" dt="2021-04-14T21:04:39.737" v="109"/>
          <ac:cxnSpMkLst>
            <pc:docMk/>
            <pc:sldMk cId="0" sldId="260"/>
            <ac:cxnSpMk id="6" creationId="{C03B3E73-D5C7-442B-BD85-D4E4D4CC1589}"/>
          </ac:cxnSpMkLst>
        </pc:cxnChg>
        <pc:cxnChg chg="add mod">
          <ac:chgData name="Maria Antonia Velasquez Rivera" userId="S::mavelasqur@eafit.edu.co::a44c4f0c-837d-4b5f-bfd2-b72a03655ce2" providerId="AD" clId="Web-{CF43BE9F-8015-0000-A0F4-A5E29CB0EEE9}" dt="2021-04-14T21:07:26.101" v="131" actId="14100"/>
          <ac:cxnSpMkLst>
            <pc:docMk/>
            <pc:sldMk cId="0" sldId="260"/>
            <ac:cxnSpMk id="7" creationId="{1B8E34BC-E889-4EC6-A45D-59B2DFECB4AE}"/>
          </ac:cxnSpMkLst>
        </pc:cxnChg>
        <pc:cxnChg chg="add del mod">
          <ac:chgData name="Maria Antonia Velasquez Rivera" userId="S::mavelasqur@eafit.edu.co::a44c4f0c-837d-4b5f-bfd2-b72a03655ce2" providerId="AD" clId="Web-{CF43BE9F-8015-0000-A0F4-A5E29CB0EEE9}" dt="2021-04-14T21:04:26.659" v="107"/>
          <ac:cxnSpMkLst>
            <pc:docMk/>
            <pc:sldMk cId="0" sldId="260"/>
            <ac:cxnSpMk id="21" creationId="{9A1AA232-77B9-44F2-A750-BB26CEB24161}"/>
          </ac:cxnSpMkLst>
        </pc:cxnChg>
        <pc:cxnChg chg="add del mod">
          <ac:chgData name="Maria Antonia Velasquez Rivera" userId="S::mavelasqur@eafit.edu.co::a44c4f0c-837d-4b5f-bfd2-b72a03655ce2" providerId="AD" clId="Web-{CF43BE9F-8015-0000-A0F4-A5E29CB0EEE9}" dt="2021-04-14T21:04:25.721" v="106"/>
          <ac:cxnSpMkLst>
            <pc:docMk/>
            <pc:sldMk cId="0" sldId="260"/>
            <ac:cxnSpMk id="22" creationId="{66F94D2A-5CE9-4C4B-98B2-E39525C1A4F9}"/>
          </ac:cxnSpMkLst>
        </pc:cxnChg>
        <pc:cxnChg chg="add del mod">
          <ac:chgData name="Maria Antonia Velasquez Rivera" userId="S::mavelasqur@eafit.edu.co::a44c4f0c-837d-4b5f-bfd2-b72a03655ce2" providerId="AD" clId="Web-{CF43BE9F-8015-0000-A0F4-A5E29CB0EEE9}" dt="2021-04-14T21:04:24.174" v="105"/>
          <ac:cxnSpMkLst>
            <pc:docMk/>
            <pc:sldMk cId="0" sldId="260"/>
            <ac:cxnSpMk id="23" creationId="{9B5EBD04-309F-49D1-9715-2E65918C705F}"/>
          </ac:cxnSpMkLst>
        </pc:cxnChg>
        <pc:cxnChg chg="add del mod">
          <ac:chgData name="Maria Antonia Velasquez Rivera" userId="S::mavelasqur@eafit.edu.co::a44c4f0c-837d-4b5f-bfd2-b72a03655ce2" providerId="AD" clId="Web-{CF43BE9F-8015-0000-A0F4-A5E29CB0EEE9}" dt="2021-04-14T21:05:16.363" v="114"/>
          <ac:cxnSpMkLst>
            <pc:docMk/>
            <pc:sldMk cId="0" sldId="260"/>
            <ac:cxnSpMk id="24" creationId="{A784B595-A74D-4A41-A4D0-67A5BD300DD0}"/>
          </ac:cxnSpMkLst>
        </pc:cxnChg>
        <pc:cxnChg chg="add del mod">
          <ac:chgData name="Maria Antonia Velasquez Rivera" userId="S::mavelasqur@eafit.edu.co::a44c4f0c-837d-4b5f-bfd2-b72a03655ce2" providerId="AD" clId="Web-{CF43BE9F-8015-0000-A0F4-A5E29CB0EEE9}" dt="2021-04-14T21:04:43.128" v="111"/>
          <ac:cxnSpMkLst>
            <pc:docMk/>
            <pc:sldMk cId="0" sldId="260"/>
            <ac:cxnSpMk id="25" creationId="{770C5D44-94E8-4887-AD77-9CBF92AC8590}"/>
          </ac:cxnSpMkLst>
        </pc:cxnChg>
        <pc:cxnChg chg="add del mod">
          <ac:chgData name="Maria Antonia Velasquez Rivera" userId="S::mavelasqur@eafit.edu.co::a44c4f0c-837d-4b5f-bfd2-b72a03655ce2" providerId="AD" clId="Web-{CF43BE9F-8015-0000-A0F4-A5E29CB0EEE9}" dt="2021-04-14T21:05:18.645" v="115"/>
          <ac:cxnSpMkLst>
            <pc:docMk/>
            <pc:sldMk cId="0" sldId="260"/>
            <ac:cxnSpMk id="26" creationId="{6E23FDB3-0061-4C23-8B80-29C0742A1087}"/>
          </ac:cxnSpMkLst>
        </pc:cxnChg>
        <pc:cxnChg chg="add del mod">
          <ac:chgData name="Maria Antonia Velasquez Rivera" userId="S::mavelasqur@eafit.edu.co::a44c4f0c-837d-4b5f-bfd2-b72a03655ce2" providerId="AD" clId="Web-{CF43BE9F-8015-0000-A0F4-A5E29CB0EEE9}" dt="2021-04-14T21:05:24.707" v="118"/>
          <ac:cxnSpMkLst>
            <pc:docMk/>
            <pc:sldMk cId="0" sldId="260"/>
            <ac:cxnSpMk id="27" creationId="{CD0A33F0-DB8E-4347-A880-990FA528DE26}"/>
          </ac:cxnSpMkLst>
        </pc:cxnChg>
        <pc:cxnChg chg="add mod">
          <ac:chgData name="Maria Antonia Velasquez Rivera" userId="S::mavelasqur@eafit.edu.co::a44c4f0c-837d-4b5f-bfd2-b72a03655ce2" providerId="AD" clId="Web-{CF43BE9F-8015-0000-A0F4-A5E29CB0EEE9}" dt="2021-04-14T21:07:38.492" v="134" actId="14100"/>
          <ac:cxnSpMkLst>
            <pc:docMk/>
            <pc:sldMk cId="0" sldId="260"/>
            <ac:cxnSpMk id="30" creationId="{6B9BFF4B-5D15-4B10-890E-F4248EBC2D7E}"/>
          </ac:cxnSpMkLst>
        </pc:cxnChg>
        <pc:cxnChg chg="add mod">
          <ac:chgData name="Maria Antonia Velasquez Rivera" userId="S::mavelasqur@eafit.edu.co::a44c4f0c-837d-4b5f-bfd2-b72a03655ce2" providerId="AD" clId="Web-{CF43BE9F-8015-0000-A0F4-A5E29CB0EEE9}" dt="2021-04-14T21:08:02.477" v="138" actId="14100"/>
          <ac:cxnSpMkLst>
            <pc:docMk/>
            <pc:sldMk cId="0" sldId="260"/>
            <ac:cxnSpMk id="31" creationId="{EAEEAAC3-1DC0-49E0-8E1B-2625B1EFB334}"/>
          </ac:cxnSpMkLst>
        </pc:cxnChg>
        <pc:cxnChg chg="add mod">
          <ac:chgData name="Maria Antonia Velasquez Rivera" userId="S::mavelasqur@eafit.edu.co::a44c4f0c-837d-4b5f-bfd2-b72a03655ce2" providerId="AD" clId="Web-{CF43BE9F-8015-0000-A0F4-A5E29CB0EEE9}" dt="2021-04-14T21:08:27.837" v="142" actId="14100"/>
          <ac:cxnSpMkLst>
            <pc:docMk/>
            <pc:sldMk cId="0" sldId="260"/>
            <ac:cxnSpMk id="32" creationId="{263897C5-B58E-4122-B690-820EF24F734E}"/>
          </ac:cxnSpMkLst>
        </pc:cxnChg>
        <pc:cxnChg chg="add mod">
          <ac:chgData name="Maria Antonia Velasquez Rivera" userId="S::mavelasqur@eafit.edu.co::a44c4f0c-837d-4b5f-bfd2-b72a03655ce2" providerId="AD" clId="Web-{CF43BE9F-8015-0000-A0F4-A5E29CB0EEE9}" dt="2021-04-14T21:09:10.510" v="152" actId="1076"/>
          <ac:cxnSpMkLst>
            <pc:docMk/>
            <pc:sldMk cId="0" sldId="260"/>
            <ac:cxnSpMk id="33" creationId="{3307C260-2CAA-4D99-A31A-CE05EA240A85}"/>
          </ac:cxnSpMkLst>
        </pc:cxnChg>
        <pc:cxnChg chg="add mod">
          <ac:chgData name="Maria Antonia Velasquez Rivera" userId="S::mavelasqur@eafit.edu.co::a44c4f0c-837d-4b5f-bfd2-b72a03655ce2" providerId="AD" clId="Web-{CF43BE9F-8015-0000-A0F4-A5E29CB0EEE9}" dt="2021-04-14T21:09:00.870" v="149" actId="14100"/>
          <ac:cxnSpMkLst>
            <pc:docMk/>
            <pc:sldMk cId="0" sldId="260"/>
            <ac:cxnSpMk id="34" creationId="{83AB7DE7-229D-45FF-A63D-1151CB648221}"/>
          </ac:cxnSpMkLst>
        </pc:cxnChg>
        <pc:cxnChg chg="add mod">
          <ac:chgData name="Maria Antonia Velasquez Rivera" userId="S::mavelasqur@eafit.edu.co::a44c4f0c-837d-4b5f-bfd2-b72a03655ce2" providerId="AD" clId="Web-{CF43BE9F-8015-0000-A0F4-A5E29CB0EEE9}" dt="2021-04-14T21:09:35.652" v="157" actId="1076"/>
          <ac:cxnSpMkLst>
            <pc:docMk/>
            <pc:sldMk cId="0" sldId="260"/>
            <ac:cxnSpMk id="35" creationId="{7A6D79FC-7376-49C1-8CF8-4B417C044BE0}"/>
          </ac:cxnSpMkLst>
        </pc:cxnChg>
        <pc:cxnChg chg="add mod">
          <ac:chgData name="Maria Antonia Velasquez Rivera" userId="S::mavelasqur@eafit.edu.co::a44c4f0c-837d-4b5f-bfd2-b72a03655ce2" providerId="AD" clId="Web-{CF43BE9F-8015-0000-A0F4-A5E29CB0EEE9}" dt="2021-04-14T21:10:47.935" v="164" actId="14100"/>
          <ac:cxnSpMkLst>
            <pc:docMk/>
            <pc:sldMk cId="0" sldId="260"/>
            <ac:cxnSpMk id="36" creationId="{3118D732-195B-42EF-95BE-A76F8050E030}"/>
          </ac:cxnSpMkLst>
        </pc:cxnChg>
        <pc:cxnChg chg="add del mod">
          <ac:chgData name="Maria Antonia Velasquez Rivera" userId="S::mavelasqur@eafit.edu.co::a44c4f0c-837d-4b5f-bfd2-b72a03655ce2" providerId="AD" clId="Web-{CF43BE9F-8015-0000-A0F4-A5E29CB0EEE9}" dt="2021-04-14T21:12:32.094" v="173"/>
          <ac:cxnSpMkLst>
            <pc:docMk/>
            <pc:sldMk cId="0" sldId="260"/>
            <ac:cxnSpMk id="38" creationId="{AE05CB0E-EA39-4FBF-9E04-92212DEF99A0}"/>
          </ac:cxnSpMkLst>
        </pc:cxnChg>
        <pc:cxnChg chg="add del mod">
          <ac:chgData name="Maria Antonia Velasquez Rivera" userId="S::mavelasqur@eafit.edu.co::a44c4f0c-837d-4b5f-bfd2-b72a03655ce2" providerId="AD" clId="Web-{CF43BE9F-8015-0000-A0F4-A5E29CB0EEE9}" dt="2021-04-14T21:12:38.641" v="175"/>
          <ac:cxnSpMkLst>
            <pc:docMk/>
            <pc:sldMk cId="0" sldId="260"/>
            <ac:cxnSpMk id="39" creationId="{0E3D6147-87BF-48FF-A654-239827ACB9C0}"/>
          </ac:cxnSpMkLst>
        </pc:cxnChg>
      </pc:sldChg>
      <pc:sldChg chg="addSp delSp modSp">
        <pc:chgData name="Maria Antonia Velasquez Rivera" userId="S::mavelasqur@eafit.edu.co::a44c4f0c-837d-4b5f-bfd2-b72a03655ce2" providerId="AD" clId="Web-{CF43BE9F-8015-0000-A0F4-A5E29CB0EEE9}" dt="2021-04-14T22:33:19.038" v="883" actId="20577"/>
        <pc:sldMkLst>
          <pc:docMk/>
          <pc:sldMk cId="0" sldId="261"/>
        </pc:sldMkLst>
        <pc:spChg chg="add mod">
          <ac:chgData name="Maria Antonia Velasquez Rivera" userId="S::mavelasqur@eafit.edu.co::a44c4f0c-837d-4b5f-bfd2-b72a03655ce2" providerId="AD" clId="Web-{CF43BE9F-8015-0000-A0F4-A5E29CB0EEE9}" dt="2021-04-14T22:32:48.896" v="875" actId="1076"/>
          <ac:spMkLst>
            <pc:docMk/>
            <pc:sldMk cId="0" sldId="261"/>
            <ac:spMk id="5" creationId="{FB800DA8-1ABD-4285-8D1D-73821D30A200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2:31:20.972" v="871" actId="1076"/>
          <ac:spMkLst>
            <pc:docMk/>
            <pc:sldMk cId="0" sldId="261"/>
            <ac:spMk id="6" creationId="{0E2A7A3D-03D8-4564-9EE1-4AC3296A3FD1}"/>
          </ac:spMkLst>
        </pc:spChg>
        <pc:spChg chg="add mod">
          <ac:chgData name="Maria Antonia Velasquez Rivera" userId="S::mavelasqur@eafit.edu.co::a44c4f0c-837d-4b5f-bfd2-b72a03655ce2" providerId="AD" clId="Web-{CF43BE9F-8015-0000-A0F4-A5E29CB0EEE9}" dt="2021-04-14T22:33:19.038" v="883" actId="20577"/>
          <ac:spMkLst>
            <pc:docMk/>
            <pc:sldMk cId="0" sldId="261"/>
            <ac:spMk id="8" creationId="{FC481B00-BC0B-4E48-8A98-3890C27CA2E3}"/>
          </ac:spMkLst>
        </pc:spChg>
        <pc:spChg chg="del">
          <ac:chgData name="Maria Antonia Velasquez Rivera" userId="S::mavelasqur@eafit.edu.co::a44c4f0c-837d-4b5f-bfd2-b72a03655ce2" providerId="AD" clId="Web-{CF43BE9F-8015-0000-A0F4-A5E29CB0EEE9}" dt="2021-04-14T21:23:30.081" v="321"/>
          <ac:spMkLst>
            <pc:docMk/>
            <pc:sldMk cId="0" sldId="261"/>
            <ac:spMk id="346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CF43BE9F-8015-0000-A0F4-A5E29CB0EEE9}" dt="2021-04-14T21:23:27.565" v="320"/>
          <ac:spMkLst>
            <pc:docMk/>
            <pc:sldMk cId="0" sldId="261"/>
            <ac:spMk id="347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CF43BE9F-8015-0000-A0F4-A5E29CB0EEE9}" dt="2021-04-14T21:23:24.768" v="316"/>
          <ac:spMkLst>
            <pc:docMk/>
            <pc:sldMk cId="0" sldId="261"/>
            <ac:spMk id="348" creationId="{00000000-0000-0000-0000-000000000000}"/>
          </ac:spMkLst>
        </pc:spChg>
        <pc:spChg chg="del mod">
          <ac:chgData name="Maria Antonia Velasquez Rivera" userId="S::mavelasqur@eafit.edu.co::a44c4f0c-837d-4b5f-bfd2-b72a03655ce2" providerId="AD" clId="Web-{CF43BE9F-8015-0000-A0F4-A5E29CB0EEE9}" dt="2021-04-14T21:23:26.346" v="319"/>
          <ac:spMkLst>
            <pc:docMk/>
            <pc:sldMk cId="0" sldId="261"/>
            <ac:spMk id="349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CF43BE9F-8015-0000-A0F4-A5E29CB0EEE9}" dt="2021-04-14T21:23:23.018" v="315"/>
          <ac:spMkLst>
            <pc:docMk/>
            <pc:sldMk cId="0" sldId="261"/>
            <ac:spMk id="352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CF43BE9F-8015-0000-A0F4-A5E29CB0EEE9}" dt="2021-04-14T21:23:22.284" v="314"/>
          <ac:spMkLst>
            <pc:docMk/>
            <pc:sldMk cId="0" sldId="261"/>
            <ac:spMk id="353" creationId="{00000000-0000-0000-0000-000000000000}"/>
          </ac:spMkLst>
        </pc:spChg>
        <pc:spChg chg="del mod">
          <ac:chgData name="Maria Antonia Velasquez Rivera" userId="S::mavelasqur@eafit.edu.co::a44c4f0c-837d-4b5f-bfd2-b72a03655ce2" providerId="AD" clId="Web-{CF43BE9F-8015-0000-A0F4-A5E29CB0EEE9}" dt="2021-04-14T21:23:15.924" v="313"/>
          <ac:spMkLst>
            <pc:docMk/>
            <pc:sldMk cId="0" sldId="261"/>
            <ac:spMk id="354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CF43BE9F-8015-0000-A0F4-A5E29CB0EEE9}" dt="2021-04-14T21:23:12.205" v="311"/>
          <ac:spMkLst>
            <pc:docMk/>
            <pc:sldMk cId="0" sldId="261"/>
            <ac:spMk id="356" creationId="{00000000-0000-0000-0000-000000000000}"/>
          </ac:spMkLst>
        </pc:spChg>
        <pc:graphicFrameChg chg="add del mod modGraphic">
          <ac:chgData name="Maria Antonia Velasquez Rivera" userId="S::mavelasqur@eafit.edu.co::a44c4f0c-837d-4b5f-bfd2-b72a03655ce2" providerId="AD" clId="Web-{CF43BE9F-8015-0000-A0F4-A5E29CB0EEE9}" dt="2021-04-14T22:10:22.876" v="383"/>
          <ac:graphicFrameMkLst>
            <pc:docMk/>
            <pc:sldMk cId="0" sldId="261"/>
            <ac:graphicFrameMk id="2" creationId="{CECF5A23-F64C-4728-8D27-0E2AE5C5B985}"/>
          </ac:graphicFrameMkLst>
        </pc:graphicFrameChg>
        <pc:graphicFrameChg chg="add mod modGraphic">
          <ac:chgData name="Maria Antonia Velasquez Rivera" userId="S::mavelasqur@eafit.edu.co::a44c4f0c-837d-4b5f-bfd2-b72a03655ce2" providerId="AD" clId="Web-{CF43BE9F-8015-0000-A0F4-A5E29CB0EEE9}" dt="2021-04-14T22:32:44.537" v="874" actId="1076"/>
          <ac:graphicFrameMkLst>
            <pc:docMk/>
            <pc:sldMk cId="0" sldId="261"/>
            <ac:graphicFrameMk id="3" creationId="{89DD79E7-4F5F-48BC-A2CE-C2FAAC6217D1}"/>
          </ac:graphicFrameMkLst>
        </pc:graphicFrameChg>
        <pc:picChg chg="add mod">
          <ac:chgData name="Maria Antonia Velasquez Rivera" userId="S::mavelasqur@eafit.edu.co::a44c4f0c-837d-4b5f-bfd2-b72a03655ce2" providerId="AD" clId="Web-{CF43BE9F-8015-0000-A0F4-A5E29CB0EEE9}" dt="2021-04-14T22:13:09.865" v="554" actId="1076"/>
          <ac:picMkLst>
            <pc:docMk/>
            <pc:sldMk cId="0" sldId="261"/>
            <ac:picMk id="4" creationId="{460162EC-C657-4132-BB5D-02112C32ED04}"/>
          </ac:picMkLst>
        </pc:picChg>
        <pc:picChg chg="add del mod">
          <ac:chgData name="Maria Antonia Velasquez Rivera" userId="S::mavelasqur@eafit.edu.co::a44c4f0c-837d-4b5f-bfd2-b72a03655ce2" providerId="AD" clId="Web-{CF43BE9F-8015-0000-A0F4-A5E29CB0EEE9}" dt="2021-04-14T22:31:00.940" v="869"/>
          <ac:picMkLst>
            <pc:docMk/>
            <pc:sldMk cId="0" sldId="261"/>
            <ac:picMk id="7" creationId="{CF02681B-1C0B-4D44-812E-13684B17E95E}"/>
          </ac:picMkLst>
        </pc:picChg>
        <pc:picChg chg="del">
          <ac:chgData name="Maria Antonia Velasquez Rivera" userId="S::mavelasqur@eafit.edu.co::a44c4f0c-837d-4b5f-bfd2-b72a03655ce2" providerId="AD" clId="Web-{CF43BE9F-8015-0000-A0F4-A5E29CB0EEE9}" dt="2021-04-14T21:22:59.346" v="307"/>
          <ac:picMkLst>
            <pc:docMk/>
            <pc:sldMk cId="0" sldId="261"/>
            <ac:picMk id="351" creationId="{00000000-0000-0000-0000-000000000000}"/>
          </ac:picMkLst>
        </pc:picChg>
        <pc:picChg chg="del">
          <ac:chgData name="Maria Antonia Velasquez Rivera" userId="S::mavelasqur@eafit.edu.co::a44c4f0c-837d-4b5f-bfd2-b72a03655ce2" providerId="AD" clId="Web-{CF43BE9F-8015-0000-A0F4-A5E29CB0EEE9}" dt="2021-04-14T22:12:53.615" v="549"/>
          <ac:picMkLst>
            <pc:docMk/>
            <pc:sldMk cId="0" sldId="261"/>
            <ac:picMk id="355" creationId="{00000000-0000-0000-0000-000000000000}"/>
          </ac:picMkLst>
        </pc:picChg>
      </pc:sldChg>
      <pc:sldChg chg="addSp modSp new del">
        <pc:chgData name="Maria Antonia Velasquez Rivera" userId="S::mavelasqur@eafit.edu.co::a44c4f0c-837d-4b5f-bfd2-b72a03655ce2" providerId="AD" clId="Web-{CF43BE9F-8015-0000-A0F4-A5E29CB0EEE9}" dt="2021-04-14T22:33:41.835" v="884"/>
        <pc:sldMkLst>
          <pc:docMk/>
          <pc:sldMk cId="1069424410" sldId="269"/>
        </pc:sldMkLst>
        <pc:picChg chg="add mod">
          <ac:chgData name="Maria Antonia Velasquez Rivera" userId="S::mavelasqur@eafit.edu.co::a44c4f0c-837d-4b5f-bfd2-b72a03655ce2" providerId="AD" clId="Web-{CF43BE9F-8015-0000-A0F4-A5E29CB0EEE9}" dt="2021-04-14T21:23:05.955" v="310" actId="14100"/>
          <ac:picMkLst>
            <pc:docMk/>
            <pc:sldMk cId="1069424410" sldId="269"/>
            <ac:picMk id="2" creationId="{B1A5499B-4C7A-4554-9D12-A6D8EC19145D}"/>
          </ac:picMkLst>
        </pc:picChg>
      </pc:sldChg>
    </pc:docChg>
  </pc:docChgLst>
  <pc:docChgLst>
    <pc:chgData name="Maria Antonia Velasquez Rivera" userId="S::mavelasqur@eafit.edu.co::a44c4f0c-837d-4b5f-bfd2-b72a03655ce2" providerId="AD" clId="Web-{078F6159-D58D-2304-94A3-430EF753DC04}"/>
    <pc:docChg chg="modSld">
      <pc:chgData name="Maria Antonia Velasquez Rivera" userId="S::mavelasqur@eafit.edu.co::a44c4f0c-837d-4b5f-bfd2-b72a03655ce2" providerId="AD" clId="Web-{078F6159-D58D-2304-94A3-430EF753DC04}" dt="2021-04-14T02:34:10.678" v="305" actId="1076"/>
      <pc:docMkLst>
        <pc:docMk/>
      </pc:docMkLst>
      <pc:sldChg chg="delSp modSp">
        <pc:chgData name="Maria Antonia Velasquez Rivera" userId="S::mavelasqur@eafit.edu.co::a44c4f0c-837d-4b5f-bfd2-b72a03655ce2" providerId="AD" clId="Web-{078F6159-D58D-2304-94A3-430EF753DC04}" dt="2021-04-14T00:40:31.515" v="107" actId="14100"/>
        <pc:sldMkLst>
          <pc:docMk/>
          <pc:sldMk cId="0" sldId="256"/>
        </pc:sldMkLst>
        <pc:spChg chg="mod">
          <ac:chgData name="Maria Antonia Velasquez Rivera" userId="S::mavelasqur@eafit.edu.co::a44c4f0c-837d-4b5f-bfd2-b72a03655ce2" providerId="AD" clId="Web-{078F6159-D58D-2304-94A3-430EF753DC04}" dt="2021-04-14T00:40:31.515" v="107" actId="14100"/>
          <ac:spMkLst>
            <pc:docMk/>
            <pc:sldMk cId="0" sldId="256"/>
            <ac:spMk id="192" creationId="{00000000-0000-0000-0000-000000000000}"/>
          </ac:spMkLst>
        </pc:spChg>
        <pc:spChg chg="del mod">
          <ac:chgData name="Maria Antonia Velasquez Rivera" userId="S::mavelasqur@eafit.edu.co::a44c4f0c-837d-4b5f-bfd2-b72a03655ce2" providerId="AD" clId="Web-{078F6159-D58D-2304-94A3-430EF753DC04}" dt="2021-04-14T00:40:01.012" v="101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40:04.528" v="102"/>
          <ac:spMkLst>
            <pc:docMk/>
            <pc:sldMk cId="0" sldId="256"/>
            <ac:spMk id="194" creationId="{00000000-0000-0000-0000-000000000000}"/>
          </ac:spMkLst>
        </pc:spChg>
      </pc:sldChg>
      <pc:sldChg chg="addSp delSp modSp">
        <pc:chgData name="Maria Antonia Velasquez Rivera" userId="S::mavelasqur@eafit.edu.co::a44c4f0c-837d-4b5f-bfd2-b72a03655ce2" providerId="AD" clId="Web-{078F6159-D58D-2304-94A3-430EF753DC04}" dt="2021-04-14T00:39:14.120" v="94"/>
        <pc:sldMkLst>
          <pc:docMk/>
          <pc:sldMk cId="0" sldId="257"/>
        </pc:sldMkLst>
        <pc:spChg chg="del">
          <ac:chgData name="Maria Antonia Velasquez Rivera" userId="S::mavelasqur@eafit.edu.co::a44c4f0c-837d-4b5f-bfd2-b72a03655ce2" providerId="AD" clId="Web-{078F6159-D58D-2304-94A3-430EF753DC04}" dt="2021-04-14T00:37:25.601" v="67"/>
          <ac:spMkLst>
            <pc:docMk/>
            <pc:sldMk cId="0" sldId="257"/>
            <ac:spMk id="201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37:15.195" v="65"/>
          <ac:spMkLst>
            <pc:docMk/>
            <pc:sldMk cId="0" sldId="257"/>
            <ac:spMk id="202" creationId="{00000000-0000-0000-0000-000000000000}"/>
          </ac:spMkLst>
        </pc:spChg>
        <pc:spChg chg="mod topLvl">
          <ac:chgData name="Maria Antonia Velasquez Rivera" userId="S::mavelasqur@eafit.edu.co::a44c4f0c-837d-4b5f-bfd2-b72a03655ce2" providerId="AD" clId="Web-{078F6159-D58D-2304-94A3-430EF753DC04}" dt="2021-04-14T00:35:56.771" v="27" actId="1076"/>
          <ac:spMkLst>
            <pc:docMk/>
            <pc:sldMk cId="0" sldId="257"/>
            <ac:spMk id="205" creationId="{00000000-0000-0000-0000-000000000000}"/>
          </ac:spMkLst>
        </pc:spChg>
        <pc:spChg chg="ord">
          <ac:chgData name="Maria Antonia Velasquez Rivera" userId="S::mavelasqur@eafit.edu.co::a44c4f0c-837d-4b5f-bfd2-b72a03655ce2" providerId="AD" clId="Web-{078F6159-D58D-2304-94A3-430EF753DC04}" dt="2021-04-14T00:35:12.957" v="23"/>
          <ac:spMkLst>
            <pc:docMk/>
            <pc:sldMk cId="0" sldId="257"/>
            <ac:spMk id="206" creationId="{00000000-0000-0000-0000-000000000000}"/>
          </ac:spMkLst>
        </pc:spChg>
        <pc:spChg chg="mod">
          <ac:chgData name="Maria Antonia Velasquez Rivera" userId="S::mavelasqur@eafit.edu.co::a44c4f0c-837d-4b5f-bfd2-b72a03655ce2" providerId="AD" clId="Web-{078F6159-D58D-2304-94A3-430EF753DC04}" dt="2021-04-14T00:37:03.382" v="63" actId="20577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Maria Antonia Velasquez Rivera" userId="S::mavelasqur@eafit.edu.co::a44c4f0c-837d-4b5f-bfd2-b72a03655ce2" providerId="AD" clId="Web-{078F6159-D58D-2304-94A3-430EF753DC04}" dt="2021-04-14T00:36:53.585" v="56" actId="20577"/>
          <ac:spMkLst>
            <pc:docMk/>
            <pc:sldMk cId="0" sldId="257"/>
            <ac:spMk id="210" creationId="{00000000-0000-0000-0000-000000000000}"/>
          </ac:spMkLst>
        </pc:spChg>
        <pc:spChg chg="del mod">
          <ac:chgData name="Maria Antonia Velasquez Rivera" userId="S::mavelasqur@eafit.edu.co::a44c4f0c-837d-4b5f-bfd2-b72a03655ce2" providerId="AD" clId="Web-{078F6159-D58D-2304-94A3-430EF753DC04}" dt="2021-04-14T00:37:39.695" v="71"/>
          <ac:spMkLst>
            <pc:docMk/>
            <pc:sldMk cId="0" sldId="257"/>
            <ac:spMk id="211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37:40.664" v="72"/>
          <ac:spMkLst>
            <pc:docMk/>
            <pc:sldMk cId="0" sldId="257"/>
            <ac:spMk id="212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37:43.930" v="74"/>
          <ac:spMkLst>
            <pc:docMk/>
            <pc:sldMk cId="0" sldId="257"/>
            <ac:spMk id="213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37:41.758" v="73"/>
          <ac:spMkLst>
            <pc:docMk/>
            <pc:sldMk cId="0" sldId="257"/>
            <ac:spMk id="214" creationId="{00000000-0000-0000-0000-000000000000}"/>
          </ac:spMkLst>
        </pc:spChg>
        <pc:spChg chg="add del mod">
          <ac:chgData name="Maria Antonia Velasquez Rivera" userId="S::mavelasqur@eafit.edu.co::a44c4f0c-837d-4b5f-bfd2-b72a03655ce2" providerId="AD" clId="Web-{078F6159-D58D-2304-94A3-430EF753DC04}" dt="2021-04-14T00:39:14.120" v="94"/>
          <ac:spMkLst>
            <pc:docMk/>
            <pc:sldMk cId="0" sldId="257"/>
            <ac:spMk id="215" creationId="{00000000-0000-0000-0000-000000000000}"/>
          </ac:spMkLst>
        </pc:spChg>
        <pc:spChg chg="mod">
          <ac:chgData name="Maria Antonia Velasquez Rivera" userId="S::mavelasqur@eafit.edu.co::a44c4f0c-837d-4b5f-bfd2-b72a03655ce2" providerId="AD" clId="Web-{078F6159-D58D-2304-94A3-430EF753DC04}" dt="2021-04-14T00:38:52.322" v="87" actId="20577"/>
          <ac:spMkLst>
            <pc:docMk/>
            <pc:sldMk cId="0" sldId="257"/>
            <ac:spMk id="217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38:41.041" v="83"/>
          <ac:spMkLst>
            <pc:docMk/>
            <pc:sldMk cId="0" sldId="257"/>
            <ac:spMk id="222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38:37.713" v="82"/>
          <ac:spMkLst>
            <pc:docMk/>
            <pc:sldMk cId="0" sldId="257"/>
            <ac:spMk id="223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37:12.038" v="64"/>
          <ac:spMkLst>
            <pc:docMk/>
            <pc:sldMk cId="0" sldId="257"/>
            <ac:spMk id="224" creationId="{00000000-0000-0000-0000-000000000000}"/>
          </ac:spMkLst>
        </pc:spChg>
        <pc:grpChg chg="del mod">
          <ac:chgData name="Maria Antonia Velasquez Rivera" userId="S::mavelasqur@eafit.edu.co::a44c4f0c-837d-4b5f-bfd2-b72a03655ce2" providerId="AD" clId="Web-{078F6159-D58D-2304-94A3-430EF753DC04}" dt="2021-04-14T00:35:07.957" v="22"/>
          <ac:grpSpMkLst>
            <pc:docMk/>
            <pc:sldMk cId="0" sldId="257"/>
            <ac:grpSpMk id="203" creationId="{00000000-0000-0000-0000-000000000000}"/>
          </ac:grpSpMkLst>
        </pc:grpChg>
        <pc:grpChg chg="mod">
          <ac:chgData name="Maria Antonia Velasquez Rivera" userId="S::mavelasqur@eafit.edu.co::a44c4f0c-837d-4b5f-bfd2-b72a03655ce2" providerId="AD" clId="Web-{078F6159-D58D-2304-94A3-430EF753DC04}" dt="2021-04-14T00:34:28.674" v="19" actId="14100"/>
          <ac:grpSpMkLst>
            <pc:docMk/>
            <pc:sldMk cId="0" sldId="257"/>
            <ac:grpSpMk id="218" creationId="{00000000-0000-0000-0000-000000000000}"/>
          </ac:grpSpMkLst>
        </pc:grpChg>
        <pc:picChg chg="add mod">
          <ac:chgData name="Maria Antonia Velasquez Rivera" userId="S::mavelasqur@eafit.edu.co::a44c4f0c-837d-4b5f-bfd2-b72a03655ce2" providerId="AD" clId="Web-{078F6159-D58D-2304-94A3-430EF753DC04}" dt="2021-04-14T00:33:16.438" v="7" actId="1076"/>
          <ac:picMkLst>
            <pc:docMk/>
            <pc:sldMk cId="0" sldId="257"/>
            <ac:picMk id="2" creationId="{C87961CE-BF4E-4386-83BD-DDD34E9A7CB2}"/>
          </ac:picMkLst>
        </pc:picChg>
        <pc:picChg chg="mod">
          <ac:chgData name="Maria Antonia Velasquez Rivera" userId="S::mavelasqur@eafit.edu.co::a44c4f0c-837d-4b5f-bfd2-b72a03655ce2" providerId="AD" clId="Web-{078F6159-D58D-2304-94A3-430EF753DC04}" dt="2021-04-14T00:39:08.354" v="92" actId="1076"/>
          <ac:picMkLst>
            <pc:docMk/>
            <pc:sldMk cId="0" sldId="257"/>
            <ac:picMk id="199" creationId="{00000000-0000-0000-0000-000000000000}"/>
          </ac:picMkLst>
        </pc:picChg>
        <pc:picChg chg="mod topLvl">
          <ac:chgData name="Maria Antonia Velasquez Rivera" userId="S::mavelasqur@eafit.edu.co::a44c4f0c-837d-4b5f-bfd2-b72a03655ce2" providerId="AD" clId="Web-{078F6159-D58D-2304-94A3-430EF753DC04}" dt="2021-04-14T00:35:56.724" v="26" actId="1076"/>
          <ac:picMkLst>
            <pc:docMk/>
            <pc:sldMk cId="0" sldId="257"/>
            <ac:picMk id="204" creationId="{00000000-0000-0000-0000-000000000000}"/>
          </ac:picMkLst>
        </pc:picChg>
        <pc:picChg chg="ord">
          <ac:chgData name="Maria Antonia Velasquez Rivera" userId="S::mavelasqur@eafit.edu.co::a44c4f0c-837d-4b5f-bfd2-b72a03655ce2" providerId="AD" clId="Web-{078F6159-D58D-2304-94A3-430EF753DC04}" dt="2021-04-14T00:34:59.410" v="21"/>
          <ac:picMkLst>
            <pc:docMk/>
            <pc:sldMk cId="0" sldId="257"/>
            <ac:picMk id="219" creationId="{00000000-0000-0000-0000-000000000000}"/>
          </ac:picMkLst>
        </pc:picChg>
      </pc:sldChg>
      <pc:sldChg chg="addSp delSp modSp">
        <pc:chgData name="Maria Antonia Velasquez Rivera" userId="S::mavelasqur@eafit.edu.co::a44c4f0c-837d-4b5f-bfd2-b72a03655ce2" providerId="AD" clId="Web-{078F6159-D58D-2304-94A3-430EF753DC04}" dt="2021-04-14T00:45:27.302" v="134" actId="20577"/>
        <pc:sldMkLst>
          <pc:docMk/>
          <pc:sldMk cId="0" sldId="258"/>
        </pc:sldMkLst>
        <pc:spChg chg="del">
          <ac:chgData name="Maria Antonia Velasquez Rivera" userId="S::mavelasqur@eafit.edu.co::a44c4f0c-837d-4b5f-bfd2-b72a03655ce2" providerId="AD" clId="Web-{078F6159-D58D-2304-94A3-430EF753DC04}" dt="2021-04-14T00:40:46.763" v="109"/>
          <ac:spMkLst>
            <pc:docMk/>
            <pc:sldMk cId="0" sldId="258"/>
            <ac:spMk id="231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40:45.451" v="108"/>
          <ac:spMkLst>
            <pc:docMk/>
            <pc:sldMk cId="0" sldId="258"/>
            <ac:spMk id="232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40:48.904" v="110"/>
          <ac:spMkLst>
            <pc:docMk/>
            <pc:sldMk cId="0" sldId="258"/>
            <ac:spMk id="233" creationId="{00000000-0000-0000-0000-000000000000}"/>
          </ac:spMkLst>
        </pc:spChg>
        <pc:spChg chg="mod">
          <ac:chgData name="Maria Antonia Velasquez Rivera" userId="S::mavelasqur@eafit.edu.co::a44c4f0c-837d-4b5f-bfd2-b72a03655ce2" providerId="AD" clId="Web-{078F6159-D58D-2304-94A3-430EF753DC04}" dt="2021-04-14T00:45:27.302" v="134" actId="20577"/>
          <ac:spMkLst>
            <pc:docMk/>
            <pc:sldMk cId="0" sldId="258"/>
            <ac:spMk id="243" creationId="{00000000-0000-0000-0000-000000000000}"/>
          </ac:spMkLst>
        </pc:spChg>
        <pc:spChg chg="mod">
          <ac:chgData name="Maria Antonia Velasquez Rivera" userId="S::mavelasqur@eafit.edu.co::a44c4f0c-837d-4b5f-bfd2-b72a03655ce2" providerId="AD" clId="Web-{078F6159-D58D-2304-94A3-430EF753DC04}" dt="2021-04-14T00:44:42.645" v="124" actId="1076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Maria Antonia Velasquez Rivera" userId="S::mavelasqur@eafit.edu.co::a44c4f0c-837d-4b5f-bfd2-b72a03655ce2" providerId="AD" clId="Web-{078F6159-D58D-2304-94A3-430EF753DC04}" dt="2021-04-14T00:45:07.552" v="132" actId="1076"/>
          <ac:spMkLst>
            <pc:docMk/>
            <pc:sldMk cId="0" sldId="258"/>
            <ac:spMk id="266" creationId="{00000000-0000-0000-0000-000000000000}"/>
          </ac:spMkLst>
        </pc:spChg>
        <pc:spChg chg="mod">
          <ac:chgData name="Maria Antonia Velasquez Rivera" userId="S::mavelasqur@eafit.edu.co::a44c4f0c-837d-4b5f-bfd2-b72a03655ce2" providerId="AD" clId="Web-{078F6159-D58D-2304-94A3-430EF753DC04}" dt="2021-04-14T00:45:14.974" v="133" actId="1076"/>
          <ac:spMkLst>
            <pc:docMk/>
            <pc:sldMk cId="0" sldId="258"/>
            <ac:spMk id="267" creationId="{00000000-0000-0000-0000-000000000000}"/>
          </ac:spMkLst>
        </pc:spChg>
        <pc:spChg chg="del mod">
          <ac:chgData name="Maria Antonia Velasquez Rivera" userId="S::mavelasqur@eafit.edu.co::a44c4f0c-837d-4b5f-bfd2-b72a03655ce2" providerId="AD" clId="Web-{078F6159-D58D-2304-94A3-430EF753DC04}" dt="2021-04-14T00:40:58.873" v="113"/>
          <ac:spMkLst>
            <pc:docMk/>
            <pc:sldMk cId="0" sldId="258"/>
            <ac:spMk id="271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40:59.810" v="114"/>
          <ac:spMkLst>
            <pc:docMk/>
            <pc:sldMk cId="0" sldId="258"/>
            <ac:spMk id="272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40:51.482" v="111"/>
          <ac:spMkLst>
            <pc:docMk/>
            <pc:sldMk cId="0" sldId="258"/>
            <ac:spMk id="273" creationId="{00000000-0000-0000-0000-000000000000}"/>
          </ac:spMkLst>
        </pc:spChg>
        <pc:grpChg chg="del">
          <ac:chgData name="Maria Antonia Velasquez Rivera" userId="S::mavelasqur@eafit.edu.co::a44c4f0c-837d-4b5f-bfd2-b72a03655ce2" providerId="AD" clId="Web-{078F6159-D58D-2304-94A3-430EF753DC04}" dt="2021-04-14T00:42:46.641" v="119"/>
          <ac:grpSpMkLst>
            <pc:docMk/>
            <pc:sldMk cId="0" sldId="258"/>
            <ac:grpSpMk id="245" creationId="{00000000-0000-0000-0000-000000000000}"/>
          </ac:grpSpMkLst>
        </pc:grpChg>
        <pc:picChg chg="add mod">
          <ac:chgData name="Maria Antonia Velasquez Rivera" userId="S::mavelasqur@eafit.edu.co::a44c4f0c-837d-4b5f-bfd2-b72a03655ce2" providerId="AD" clId="Web-{078F6159-D58D-2304-94A3-430EF753DC04}" dt="2021-04-14T00:44:53.442" v="129" actId="1076"/>
          <ac:picMkLst>
            <pc:docMk/>
            <pc:sldMk cId="0" sldId="258"/>
            <ac:picMk id="2" creationId="{420148D1-FB9F-461C-80C2-1A82E2E9E97C}"/>
          </ac:picMkLst>
        </pc:pic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55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56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57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58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59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60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61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62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63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64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2:46.641" v="119"/>
          <ac:cxnSpMkLst>
            <pc:docMk/>
            <pc:sldMk cId="0" sldId="258"/>
            <ac:cxnSpMk id="265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5:01.567" v="131" actId="14100"/>
          <ac:cxnSpMkLst>
            <pc:docMk/>
            <pc:sldMk cId="0" sldId="258"/>
            <ac:cxnSpMk id="268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4:57.208" v="130" actId="14100"/>
          <ac:cxnSpMkLst>
            <pc:docMk/>
            <pc:sldMk cId="0" sldId="258"/>
            <ac:cxnSpMk id="269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4:45.192" v="125" actId="1076"/>
          <ac:cxnSpMkLst>
            <pc:docMk/>
            <pc:sldMk cId="0" sldId="258"/>
            <ac:cxnSpMk id="270" creationId="{00000000-0000-0000-0000-000000000000}"/>
          </ac:cxnSpMkLst>
        </pc:cxnChg>
      </pc:sldChg>
      <pc:sldChg chg="addSp delSp modSp">
        <pc:chgData name="Maria Antonia Velasquez Rivera" userId="S::mavelasqur@eafit.edu.co::a44c4f0c-837d-4b5f-bfd2-b72a03655ce2" providerId="AD" clId="Web-{078F6159-D58D-2304-94A3-430EF753DC04}" dt="2021-04-14T00:52:02.892" v="229" actId="1076"/>
        <pc:sldMkLst>
          <pc:docMk/>
          <pc:sldMk cId="0" sldId="259"/>
        </pc:sldMkLst>
        <pc:spChg chg="add del">
          <ac:chgData name="Maria Antonia Velasquez Rivera" userId="S::mavelasqur@eafit.edu.co::a44c4f0c-837d-4b5f-bfd2-b72a03655ce2" providerId="AD" clId="Web-{078F6159-D58D-2304-94A3-430EF753DC04}" dt="2021-04-14T00:49:55.294" v="206"/>
          <ac:spMkLst>
            <pc:docMk/>
            <pc:sldMk cId="0" sldId="259"/>
            <ac:spMk id="280" creationId="{00000000-0000-0000-0000-000000000000}"/>
          </ac:spMkLst>
        </pc:spChg>
        <pc:spChg chg="add del">
          <ac:chgData name="Maria Antonia Velasquez Rivera" userId="S::mavelasqur@eafit.edu.co::a44c4f0c-837d-4b5f-bfd2-b72a03655ce2" providerId="AD" clId="Web-{078F6159-D58D-2304-94A3-430EF753DC04}" dt="2021-04-14T00:49:54.388" v="205"/>
          <ac:spMkLst>
            <pc:docMk/>
            <pc:sldMk cId="0" sldId="259"/>
            <ac:spMk id="281" creationId="{00000000-0000-0000-0000-000000000000}"/>
          </ac:spMkLst>
        </pc:spChg>
        <pc:spChg chg="add del">
          <ac:chgData name="Maria Antonia Velasquez Rivera" userId="S::mavelasqur@eafit.edu.co::a44c4f0c-837d-4b5f-bfd2-b72a03655ce2" providerId="AD" clId="Web-{078F6159-D58D-2304-94A3-430EF753DC04}" dt="2021-04-14T00:49:57.388" v="207"/>
          <ac:spMkLst>
            <pc:docMk/>
            <pc:sldMk cId="0" sldId="259"/>
            <ac:spMk id="282" creationId="{00000000-0000-0000-0000-000000000000}"/>
          </ac:spMkLst>
        </pc:spChg>
        <pc:spChg chg="mod ord">
          <ac:chgData name="Maria Antonia Velasquez Rivera" userId="S::mavelasqur@eafit.edu.co::a44c4f0c-837d-4b5f-bfd2-b72a03655ce2" providerId="AD" clId="Web-{078F6159-D58D-2304-94A3-430EF753DC04}" dt="2021-04-14T00:50:43.249" v="219"/>
          <ac:spMkLst>
            <pc:docMk/>
            <pc:sldMk cId="0" sldId="259"/>
            <ac:spMk id="283" creationId="{00000000-0000-0000-0000-000000000000}"/>
          </ac:spMkLst>
        </pc:spChg>
        <pc:spChg chg="add del mod">
          <ac:chgData name="Maria Antonia Velasquez Rivera" userId="S::mavelasqur@eafit.edu.co::a44c4f0c-837d-4b5f-bfd2-b72a03655ce2" providerId="AD" clId="Web-{078F6159-D58D-2304-94A3-430EF753DC04}" dt="2021-04-14T00:49:36.731" v="196"/>
          <ac:spMkLst>
            <pc:docMk/>
            <pc:sldMk cId="0" sldId="259"/>
            <ac:spMk id="284" creationId="{00000000-0000-0000-0000-000000000000}"/>
          </ac:spMkLst>
        </pc:spChg>
        <pc:spChg chg="mod ord">
          <ac:chgData name="Maria Antonia Velasquez Rivera" userId="S::mavelasqur@eafit.edu.co::a44c4f0c-837d-4b5f-bfd2-b72a03655ce2" providerId="AD" clId="Web-{078F6159-D58D-2304-94A3-430EF753DC04}" dt="2021-04-14T00:50:59.640" v="222" actId="1076"/>
          <ac:spMkLst>
            <pc:docMk/>
            <pc:sldMk cId="0" sldId="259"/>
            <ac:spMk id="306" creationId="{00000000-0000-0000-0000-000000000000}"/>
          </ac:spMkLst>
        </pc:spChg>
        <pc:spChg chg="mod ord">
          <ac:chgData name="Maria Antonia Velasquez Rivera" userId="S::mavelasqur@eafit.edu.co::a44c4f0c-837d-4b5f-bfd2-b72a03655ce2" providerId="AD" clId="Web-{078F6159-D58D-2304-94A3-430EF753DC04}" dt="2021-04-14T00:51:09.921" v="224" actId="1076"/>
          <ac:spMkLst>
            <pc:docMk/>
            <pc:sldMk cId="0" sldId="259"/>
            <ac:spMk id="307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46:41.570" v="152"/>
          <ac:spMkLst>
            <pc:docMk/>
            <pc:sldMk cId="0" sldId="259"/>
            <ac:spMk id="312" creationId="{00000000-0000-0000-0000-000000000000}"/>
          </ac:spMkLst>
        </pc:spChg>
        <pc:spChg chg="mod ord">
          <ac:chgData name="Maria Antonia Velasquez Rivera" userId="S::mavelasqur@eafit.edu.co::a44c4f0c-837d-4b5f-bfd2-b72a03655ce2" providerId="AD" clId="Web-{078F6159-D58D-2304-94A3-430EF753DC04}" dt="2021-04-14T00:52:02.892" v="229" actId="1076"/>
          <ac:spMkLst>
            <pc:docMk/>
            <pc:sldMk cId="0" sldId="259"/>
            <ac:spMk id="313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49:32.997" v="194"/>
          <ac:spMkLst>
            <pc:docMk/>
            <pc:sldMk cId="0" sldId="259"/>
            <ac:spMk id="314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49:31.278" v="193"/>
          <ac:spMkLst>
            <pc:docMk/>
            <pc:sldMk cId="0" sldId="259"/>
            <ac:spMk id="315" creationId="{00000000-0000-0000-0000-000000000000}"/>
          </ac:spMkLst>
        </pc:spChg>
        <pc:spChg chg="add del mod">
          <ac:chgData name="Maria Antonia Velasquez Rivera" userId="S::mavelasqur@eafit.edu.co::a44c4f0c-837d-4b5f-bfd2-b72a03655ce2" providerId="AD" clId="Web-{078F6159-D58D-2304-94A3-430EF753DC04}" dt="2021-04-14T00:49:53.294" v="204"/>
          <ac:spMkLst>
            <pc:docMk/>
            <pc:sldMk cId="0" sldId="259"/>
            <ac:spMk id="316" creationId="{00000000-0000-0000-0000-000000000000}"/>
          </ac:spMkLst>
        </pc:spChg>
        <pc:grpChg chg="add del mod">
          <ac:chgData name="Maria Antonia Velasquez Rivera" userId="S::mavelasqur@eafit.edu.co::a44c4f0c-837d-4b5f-bfd2-b72a03655ce2" providerId="AD" clId="Web-{078F6159-D58D-2304-94A3-430EF753DC04}" dt="2021-04-14T00:49:38.716" v="199"/>
          <ac:grpSpMkLst>
            <pc:docMk/>
            <pc:sldMk cId="0" sldId="259"/>
            <ac:grpSpMk id="285" creationId="{00000000-0000-0000-0000-000000000000}"/>
          </ac:grpSpMkLst>
        </pc:grpChg>
        <pc:picChg chg="add del mod">
          <ac:chgData name="Maria Antonia Velasquez Rivera" userId="S::mavelasqur@eafit.edu.co::a44c4f0c-837d-4b5f-bfd2-b72a03655ce2" providerId="AD" clId="Web-{078F6159-D58D-2304-94A3-430EF753DC04}" dt="2021-04-14T00:48:50.777" v="185"/>
          <ac:picMkLst>
            <pc:docMk/>
            <pc:sldMk cId="0" sldId="259"/>
            <ac:picMk id="2" creationId="{49151FA4-0E73-4B73-9B21-152546DBE074}"/>
          </ac:picMkLst>
        </pc:picChg>
        <pc:picChg chg="add mod ord">
          <ac:chgData name="Maria Antonia Velasquez Rivera" userId="S::mavelasqur@eafit.edu.co::a44c4f0c-837d-4b5f-bfd2-b72a03655ce2" providerId="AD" clId="Web-{078F6159-D58D-2304-94A3-430EF753DC04}" dt="2021-04-14T00:51:55.813" v="228" actId="14100"/>
          <ac:picMkLst>
            <pc:docMk/>
            <pc:sldMk cId="0" sldId="259"/>
            <ac:picMk id="3" creationId="{A6630925-9B9F-4DC3-A91E-CAB956860F82}"/>
          </ac:picMkLst>
        </pc:picChg>
        <pc:picChg chg="mod">
          <ac:chgData name="Maria Antonia Velasquez Rivera" userId="S::mavelasqur@eafit.edu.co::a44c4f0c-837d-4b5f-bfd2-b72a03655ce2" providerId="AD" clId="Web-{078F6159-D58D-2304-94A3-430EF753DC04}" dt="2021-04-14T00:48:09.026" v="172" actId="1076"/>
          <ac:picMkLst>
            <pc:docMk/>
            <pc:sldMk cId="0" sldId="259"/>
            <ac:picMk id="278" creationId="{00000000-0000-0000-0000-000000000000}"/>
          </ac:picMkLst>
        </pc:picChg>
        <pc:picChg chg="add del mod">
          <ac:chgData name="Maria Antonia Velasquez Rivera" userId="S::mavelasqur@eafit.edu.co::a44c4f0c-837d-4b5f-bfd2-b72a03655ce2" providerId="AD" clId="Web-{078F6159-D58D-2304-94A3-430EF753DC04}" dt="2021-04-14T00:50:29.967" v="217" actId="1076"/>
          <ac:picMkLst>
            <pc:docMk/>
            <pc:sldMk cId="0" sldId="259"/>
            <ac:picMk id="311" creationId="{00000000-0000-0000-0000-000000000000}"/>
          </ac:picMkLst>
        </pc:pic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295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296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297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298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299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300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301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302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303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304" creationId="{00000000-0000-0000-0000-000000000000}"/>
          </ac:cxnSpMkLst>
        </pc:cxnChg>
        <pc:cxnChg chg="mod">
          <ac:chgData name="Maria Antonia Velasquez Rivera" userId="S::mavelasqur@eafit.edu.co::a44c4f0c-837d-4b5f-bfd2-b72a03655ce2" providerId="AD" clId="Web-{078F6159-D58D-2304-94A3-430EF753DC04}" dt="2021-04-14T00:49:38.716" v="199"/>
          <ac:cxnSpMkLst>
            <pc:docMk/>
            <pc:sldMk cId="0" sldId="259"/>
            <ac:cxnSpMk id="305" creationId="{00000000-0000-0000-0000-000000000000}"/>
          </ac:cxnSpMkLst>
        </pc:cxnChg>
        <pc:cxnChg chg="add del mod">
          <ac:chgData name="Maria Antonia Velasquez Rivera" userId="S::mavelasqur@eafit.edu.co::a44c4f0c-837d-4b5f-bfd2-b72a03655ce2" providerId="AD" clId="Web-{078F6159-D58D-2304-94A3-430EF753DC04}" dt="2021-04-14T00:49:38.278" v="198"/>
          <ac:cxnSpMkLst>
            <pc:docMk/>
            <pc:sldMk cId="0" sldId="259"/>
            <ac:cxnSpMk id="308" creationId="{00000000-0000-0000-0000-000000000000}"/>
          </ac:cxnSpMkLst>
        </pc:cxnChg>
        <pc:cxnChg chg="add del mod">
          <ac:chgData name="Maria Antonia Velasquez Rivera" userId="S::mavelasqur@eafit.edu.co::a44c4f0c-837d-4b5f-bfd2-b72a03655ce2" providerId="AD" clId="Web-{078F6159-D58D-2304-94A3-430EF753DC04}" dt="2021-04-14T00:49:37.544" v="197"/>
          <ac:cxnSpMkLst>
            <pc:docMk/>
            <pc:sldMk cId="0" sldId="259"/>
            <ac:cxnSpMk id="309" creationId="{00000000-0000-0000-0000-000000000000}"/>
          </ac:cxnSpMkLst>
        </pc:cxnChg>
        <pc:cxnChg chg="del">
          <ac:chgData name="Maria Antonia Velasquez Rivera" userId="S::mavelasqur@eafit.edu.co::a44c4f0c-837d-4b5f-bfd2-b72a03655ce2" providerId="AD" clId="Web-{078F6159-D58D-2304-94A3-430EF753DC04}" dt="2021-04-14T00:46:43.023" v="153"/>
          <ac:cxnSpMkLst>
            <pc:docMk/>
            <pc:sldMk cId="0" sldId="259"/>
            <ac:cxnSpMk id="310" creationId="{00000000-0000-0000-0000-000000000000}"/>
          </ac:cxnSpMkLst>
        </pc:cxnChg>
      </pc:sldChg>
      <pc:sldChg chg="addSp delSp modSp">
        <pc:chgData name="Maria Antonia Velasquez Rivera" userId="S::mavelasqur@eafit.edu.co::a44c4f0c-837d-4b5f-bfd2-b72a03655ce2" providerId="AD" clId="Web-{078F6159-D58D-2304-94A3-430EF753DC04}" dt="2021-04-14T02:34:10.678" v="305" actId="1076"/>
        <pc:sldMkLst>
          <pc:docMk/>
          <pc:sldMk cId="0" sldId="260"/>
        </pc:sldMkLst>
        <pc:spChg chg="mod">
          <ac:chgData name="Maria Antonia Velasquez Rivera" userId="S::mavelasqur@eafit.edu.co::a44c4f0c-837d-4b5f-bfd2-b72a03655ce2" providerId="AD" clId="Web-{078F6159-D58D-2304-94A3-430EF753DC04}" dt="2021-04-14T02:34:10.678" v="305" actId="1076"/>
          <ac:spMkLst>
            <pc:docMk/>
            <pc:sldMk cId="0" sldId="260"/>
            <ac:spMk id="323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52:25.205" v="232"/>
          <ac:spMkLst>
            <pc:docMk/>
            <pc:sldMk cId="0" sldId="260"/>
            <ac:spMk id="324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52:21.751" v="231"/>
          <ac:spMkLst>
            <pc:docMk/>
            <pc:sldMk cId="0" sldId="260"/>
            <ac:spMk id="325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1:02:26.487" v="265"/>
          <ac:spMkLst>
            <pc:docMk/>
            <pc:sldMk cId="0" sldId="260"/>
            <ac:spMk id="330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52:41.830" v="235"/>
          <ac:spMkLst>
            <pc:docMk/>
            <pc:sldMk cId="0" sldId="260"/>
            <ac:spMk id="331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52:40.611" v="234"/>
          <ac:spMkLst>
            <pc:docMk/>
            <pc:sldMk cId="0" sldId="260"/>
            <ac:spMk id="332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52:32.752" v="233"/>
          <ac:spMkLst>
            <pc:docMk/>
            <pc:sldMk cId="0" sldId="260"/>
            <ac:spMk id="333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1:02:33.175" v="268"/>
          <ac:spMkLst>
            <pc:docMk/>
            <pc:sldMk cId="0" sldId="260"/>
            <ac:spMk id="336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0:52:20.033" v="230"/>
          <ac:spMkLst>
            <pc:docMk/>
            <pc:sldMk cId="0" sldId="260"/>
            <ac:spMk id="337" creationId="{00000000-0000-0000-0000-000000000000}"/>
          </ac:spMkLst>
        </pc:spChg>
        <pc:picChg chg="add del mod modCrop">
          <ac:chgData name="Maria Antonia Velasquez Rivera" userId="S::mavelasqur@eafit.edu.co::a44c4f0c-837d-4b5f-bfd2-b72a03655ce2" providerId="AD" clId="Web-{078F6159-D58D-2304-94A3-430EF753DC04}" dt="2021-04-14T02:31:47.143" v="275"/>
          <ac:picMkLst>
            <pc:docMk/>
            <pc:sldMk cId="0" sldId="260"/>
            <ac:picMk id="2" creationId="{5A231450-A39D-4C4F-B861-65B35B89EEBB}"/>
          </ac:picMkLst>
        </pc:picChg>
        <pc:picChg chg="add del mod modCrop">
          <ac:chgData name="Maria Antonia Velasquez Rivera" userId="S::mavelasqur@eafit.edu.co::a44c4f0c-837d-4b5f-bfd2-b72a03655ce2" providerId="AD" clId="Web-{078F6159-D58D-2304-94A3-430EF753DC04}" dt="2021-04-14T01:02:29.706" v="267"/>
          <ac:picMkLst>
            <pc:docMk/>
            <pc:sldMk cId="0" sldId="260"/>
            <ac:picMk id="3" creationId="{FA412CBF-8875-4612-9EF2-56A3EF133D57}"/>
          </ac:picMkLst>
        </pc:picChg>
        <pc:picChg chg="add mod ord">
          <ac:chgData name="Maria Antonia Velasquez Rivera" userId="S::mavelasqur@eafit.edu.co::a44c4f0c-837d-4b5f-bfd2-b72a03655ce2" providerId="AD" clId="Web-{078F6159-D58D-2304-94A3-430EF753DC04}" dt="2021-04-14T02:32:24.675" v="284"/>
          <ac:picMkLst>
            <pc:docMk/>
            <pc:sldMk cId="0" sldId="260"/>
            <ac:picMk id="4" creationId="{903AD386-F1B1-4091-BD8B-0A6AA98D5703}"/>
          </ac:picMkLst>
        </pc:picChg>
        <pc:picChg chg="del">
          <ac:chgData name="Maria Antonia Velasquez Rivera" userId="S::mavelasqur@eafit.edu.co::a44c4f0c-837d-4b5f-bfd2-b72a03655ce2" providerId="AD" clId="Web-{078F6159-D58D-2304-94A3-430EF753DC04}" dt="2021-04-14T01:00:57.954" v="255"/>
          <ac:picMkLst>
            <pc:docMk/>
            <pc:sldMk cId="0" sldId="260"/>
            <ac:picMk id="334" creationId="{00000000-0000-0000-0000-000000000000}"/>
          </ac:picMkLst>
        </pc:picChg>
        <pc:picChg chg="del">
          <ac:chgData name="Maria Antonia Velasquez Rivera" userId="S::mavelasqur@eafit.edu.co::a44c4f0c-837d-4b5f-bfd2-b72a03655ce2" providerId="AD" clId="Web-{078F6159-D58D-2304-94A3-430EF753DC04}" dt="2021-04-14T00:55:17.819" v="236"/>
          <ac:picMkLst>
            <pc:docMk/>
            <pc:sldMk cId="0" sldId="260"/>
            <ac:picMk id="335" creationId="{00000000-0000-0000-0000-000000000000}"/>
          </ac:picMkLst>
        </pc:picChg>
      </pc:sldChg>
      <pc:sldChg chg="delSp modSp">
        <pc:chgData name="Maria Antonia Velasquez Rivera" userId="S::mavelasqur@eafit.edu.co::a44c4f0c-837d-4b5f-bfd2-b72a03655ce2" providerId="AD" clId="Web-{078F6159-D58D-2304-94A3-430EF753DC04}" dt="2021-04-14T01:02:58.051" v="274"/>
        <pc:sldMkLst>
          <pc:docMk/>
          <pc:sldMk cId="0" sldId="261"/>
        </pc:sldMkLst>
        <pc:spChg chg="del">
          <ac:chgData name="Maria Antonia Velasquez Rivera" userId="S::mavelasqur@eafit.edu.co::a44c4f0c-837d-4b5f-bfd2-b72a03655ce2" providerId="AD" clId="Web-{078F6159-D58D-2304-94A3-430EF753DC04}" dt="2021-04-14T01:02:53.519" v="272"/>
          <ac:spMkLst>
            <pc:docMk/>
            <pc:sldMk cId="0" sldId="261"/>
            <ac:spMk id="344" creationId="{00000000-0000-0000-0000-000000000000}"/>
          </ac:spMkLst>
        </pc:spChg>
        <pc:spChg chg="del mod">
          <ac:chgData name="Maria Antonia Velasquez Rivera" userId="S::mavelasqur@eafit.edu.co::a44c4f0c-837d-4b5f-bfd2-b72a03655ce2" providerId="AD" clId="Web-{078F6159-D58D-2304-94A3-430EF753DC04}" dt="2021-04-14T01:02:51.988" v="271"/>
          <ac:spMkLst>
            <pc:docMk/>
            <pc:sldMk cId="0" sldId="261"/>
            <ac:spMk id="345" creationId="{00000000-0000-0000-0000-000000000000}"/>
          </ac:spMkLst>
        </pc:spChg>
        <pc:spChg chg="del mod">
          <ac:chgData name="Maria Antonia Velasquez Rivera" userId="S::mavelasqur@eafit.edu.co::a44c4f0c-837d-4b5f-bfd2-b72a03655ce2" providerId="AD" clId="Web-{078F6159-D58D-2304-94A3-430EF753DC04}" dt="2021-04-14T01:02:58.051" v="274"/>
          <ac:spMkLst>
            <pc:docMk/>
            <pc:sldMk cId="0" sldId="261"/>
            <ac:spMk id="350" creationId="{00000000-0000-0000-0000-000000000000}"/>
          </ac:spMkLst>
        </pc:spChg>
        <pc:spChg chg="del">
          <ac:chgData name="Maria Antonia Velasquez Rivera" userId="S::mavelasqur@eafit.edu.co::a44c4f0c-837d-4b5f-bfd2-b72a03655ce2" providerId="AD" clId="Web-{078F6159-D58D-2304-94A3-430EF753DC04}" dt="2021-04-14T01:02:49.519" v="269"/>
          <ac:spMkLst>
            <pc:docMk/>
            <pc:sldMk cId="0" sldId="261"/>
            <ac:spMk id="3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4952751" y="2250000"/>
            <a:ext cx="6749769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3600" b="1" dirty="0"/>
              <a:t>ESTRUCTURA DE DATOS PARA LA CLASIFICACIÓN Y </a:t>
            </a:r>
            <a:r>
              <a:rPr lang="en-US" sz="3600" b="1"/>
              <a:t>OPTIMIZACIÓN APLICADA</a:t>
            </a:r>
            <a:endParaRPr lang="es-ES" b="1"/>
          </a:p>
          <a:p>
            <a:pPr algn="r">
              <a:lnSpc>
                <a:spcPct val="90000"/>
              </a:lnSpc>
            </a:pPr>
            <a:r>
              <a:rPr lang="en-US" sz="3600" b="1"/>
              <a:t>A </a:t>
            </a:r>
            <a:r>
              <a:rPr lang="en-US" sz="3600" b="1" dirty="0"/>
              <a:t>LA GANADERÍA DE PRECISIÓN</a:t>
            </a:r>
            <a:endParaRPr lang="es-E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6152450" cy="334908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</a:t>
            </a:r>
            <a:r>
              <a:rPr lang="en-US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una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Todos los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quieren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agradecer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por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olvide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reconocimientos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una)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 err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"/>
          <p:cNvGrpSpPr/>
          <p:nvPr/>
        </p:nvGrpSpPr>
        <p:grpSpPr>
          <a:xfrm>
            <a:off x="5708680" y="1574004"/>
            <a:ext cx="3685563" cy="2839025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3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199" name="Google Shape;1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879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09498" y="1638845"/>
            <a:ext cx="2813103" cy="273459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8693126" y="1487770"/>
            <a:ext cx="3178976" cy="3015649"/>
          </a:xfrm>
          <a:custGeom>
            <a:avLst/>
            <a:gdLst/>
            <a:ahLst/>
            <a:cxnLst/>
            <a:rect l="l" t="t" r="r" b="b"/>
            <a:pathLst>
              <a:path w="7875" h="7621" extrusionOk="0">
                <a:moveTo>
                  <a:pt x="5464" y="1278"/>
                </a:moveTo>
                <a:cubicBezTo>
                  <a:pt x="4998" y="997"/>
                  <a:pt x="4541" y="870"/>
                  <a:pt x="4003" y="870"/>
                </a:cubicBezTo>
                <a:cubicBezTo>
                  <a:pt x="3465" y="870"/>
                  <a:pt x="3008" y="997"/>
                  <a:pt x="2542" y="1278"/>
                </a:cubicBezTo>
                <a:cubicBezTo>
                  <a:pt x="2076" y="1559"/>
                  <a:pt x="1742" y="1908"/>
                  <a:pt x="1473" y="2394"/>
                </a:cubicBezTo>
                <a:cubicBezTo>
                  <a:pt x="1204" y="2880"/>
                  <a:pt x="1082" y="3357"/>
                  <a:pt x="1082" y="3918"/>
                </a:cubicBezTo>
                <a:cubicBezTo>
                  <a:pt x="1082" y="4479"/>
                  <a:pt x="1204" y="4956"/>
                  <a:pt x="1473" y="5442"/>
                </a:cubicBezTo>
                <a:cubicBezTo>
                  <a:pt x="1742" y="5928"/>
                  <a:pt x="2076" y="6277"/>
                  <a:pt x="2542" y="6558"/>
                </a:cubicBezTo>
                <a:cubicBezTo>
                  <a:pt x="3008" y="6839"/>
                  <a:pt x="3465" y="6967"/>
                  <a:pt x="4003" y="6967"/>
                </a:cubicBezTo>
                <a:cubicBezTo>
                  <a:pt x="4541" y="6967"/>
                  <a:pt x="4998" y="6839"/>
                  <a:pt x="5464" y="6558"/>
                </a:cubicBezTo>
                <a:cubicBezTo>
                  <a:pt x="5930" y="6277"/>
                  <a:pt x="6264" y="5928"/>
                  <a:pt x="6533" y="5442"/>
                </a:cubicBezTo>
                <a:cubicBezTo>
                  <a:pt x="6802" y="4956"/>
                  <a:pt x="6925" y="4479"/>
                  <a:pt x="6925" y="3918"/>
                </a:cubicBezTo>
                <a:cubicBezTo>
                  <a:pt x="6925" y="3357"/>
                  <a:pt x="6802" y="2880"/>
                  <a:pt x="6533" y="2394"/>
                </a:cubicBezTo>
                <a:cubicBezTo>
                  <a:pt x="6264" y="1908"/>
                  <a:pt x="5930" y="1559"/>
                  <a:pt x="5464" y="1278"/>
                </a:cubicBezTo>
                <a:moveTo>
                  <a:pt x="0" y="7620"/>
                </a:moveTo>
                <a:lnTo>
                  <a:pt x="0" y="0"/>
                </a:lnTo>
                <a:lnTo>
                  <a:pt x="7874" y="0"/>
                </a:lnTo>
                <a:lnTo>
                  <a:pt x="7874" y="7620"/>
                </a:lnTo>
                <a:lnTo>
                  <a:pt x="0" y="762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145870" y="4223812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464776" y="4209434"/>
            <a:ext cx="2336534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>
              <a:buSzPts val="2200"/>
            </a:pPr>
            <a:r>
              <a:rPr lang="en-US" sz="2200" dirty="0">
                <a:solidFill>
                  <a:srgbClr val="001E33"/>
                </a:solidFill>
              </a:rPr>
              <a:t>Diego Múnera </a:t>
            </a:r>
            <a:r>
              <a:rPr lang="en-US" sz="2200">
                <a:solidFill>
                  <a:srgbClr val="001E33"/>
                </a:solidFill>
              </a:rPr>
              <a:t>Tobón</a:t>
            </a:r>
            <a:endParaRPr lang="en-US"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>
                <a:solidFill>
                  <a:srgbClr val="001E33"/>
                </a:solidFill>
              </a:rPr>
              <a:t>Ma. Antonia Velasquez</a:t>
            </a:r>
            <a:endParaRPr lang="es-ES"/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0663" y="6160680"/>
            <a:ext cx="9445654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https://github.com/DiegoMuneraT/ST0245-001/tree/master/proyecto</a:t>
            </a:r>
            <a:endParaRPr lang="es-ES" b="1"/>
          </a:p>
        </p:txBody>
      </p:sp>
      <p:sp>
        <p:nvSpPr>
          <p:cNvPr id="221" name="Google Shape;221;p2"/>
          <p:cNvSpPr/>
          <p:nvPr/>
        </p:nvSpPr>
        <p:spPr>
          <a:xfrm>
            <a:off x="6346009" y="4223807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C87961CE-BF4E-4386-83BD-DDD34E9A7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4814" y="1784229"/>
            <a:ext cx="2398146" cy="2426899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C72AA2AD-1D99-4BD0-A05D-EB1458A72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457" y="1755475"/>
            <a:ext cx="2498785" cy="24700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>
                <a:solidFill>
                  <a:srgbClr val="0563C1"/>
                </a:solidFill>
              </a:rPr>
              <a:t>de</a:t>
            </a: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strike="noStrike" cap="none" dirty="0" err="1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ganado</a:t>
            </a:r>
            <a:r>
              <a:rPr lang="en-US" sz="2200" b="1" i="0" u="none" strike="noStrike" cap="non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strike="noStrike" cap="none" dirty="0" err="1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sano</a:t>
            </a:r>
            <a:endParaRPr sz="2200" b="1" i="0" u="none" strike="noStrike" cap="none" dirty="0" err="1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4924246" y="2268449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4318253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355415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21577" y="1640689"/>
            <a:ext cx="2064143" cy="689294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flipV="1">
            <a:off x="2897927" y="3900807"/>
            <a:ext cx="1797092" cy="278831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7281145" y="3085426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" name="Imagen 2">
            <a:extLst>
              <a:ext uri="{FF2B5EF4-FFF2-40B4-BE49-F238E27FC236}">
                <a16:creationId xmlns:a16="http://schemas.microsoft.com/office/drawing/2014/main" id="{420148D1-FB9F-461C-80C2-1A82E2E9E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6853" y="1512086"/>
            <a:ext cx="3778371" cy="25254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A6630925-9B9F-4DC3-A91E-CAB956860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17" y="1434803"/>
            <a:ext cx="11038935" cy="3672089"/>
          </a:xfrm>
          <a:prstGeom prst="rect">
            <a:avLst/>
          </a:prstGeom>
        </p:spPr>
      </p:pic>
      <p:pic>
        <p:nvPicPr>
          <p:cNvPr id="311" name="Google Shape;311;gadd317ae2b_0_2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459" y="1938118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3" name="Google Shape;283;gadd317ae2b_0_271"/>
          <p:cNvSpPr/>
          <p:nvPr/>
        </p:nvSpPr>
        <p:spPr>
          <a:xfrm>
            <a:off x="-201032" y="3533471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add317ae2b_0_271"/>
          <p:cNvSpPr/>
          <p:nvPr/>
        </p:nvSpPr>
        <p:spPr>
          <a:xfrm>
            <a:off x="2393125" y="3056728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Algoritmo</a:t>
            </a:r>
            <a:r>
              <a:rPr lang="en-US" sz="2200" b="1" dirty="0">
                <a:solidFill>
                  <a:srgbClr val="001E33"/>
                </a:solidFill>
              </a:rPr>
              <a:t> de</a:t>
            </a:r>
            <a:br>
              <a:rPr lang="en-US" sz="2200" b="1" i="0" u="none" strike="noStrike" cap="none" dirty="0">
                <a:latin typeface="Arial"/>
                <a:ea typeface="Arial"/>
                <a:cs typeface="Arial"/>
              </a:rPr>
            </a:br>
            <a:r>
              <a:rPr lang="en-US" sz="2200" b="1" err="1">
                <a:solidFill>
                  <a:srgbClr val="001E33"/>
                </a:solidFill>
              </a:rPr>
              <a:t>Compresión</a:t>
            </a:r>
            <a:endParaRPr sz="2200" b="1" i="0" u="none" strike="noStrike" cap="none" err="1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7934159" y="2044562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6096732" y="4920032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57510"/>
            <a:ext cx="12196080" cy="68558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90754" y="5278080"/>
            <a:ext cx="11598367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 dirty="0"/>
              <a:t>En las raíces del árbol se guardan las diferentes combinaciones </a:t>
            </a: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dirty="0"/>
              <a:t>números y cada uno de estos se descompone en ramas que al llegar a la cima nos generan un 0 o un 1, luego, la suma de todos los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de el </a:t>
            </a:r>
            <a:r>
              <a:rPr lang="en-US" dirty="0" err="1"/>
              <a:t>número</a:t>
            </a:r>
            <a:r>
              <a:rPr lang="en-US" dirty="0"/>
              <a:t> que se </a:t>
            </a:r>
            <a:r>
              <a:rPr lang="en-US" dirty="0" err="1"/>
              <a:t>descompuso</a:t>
            </a:r>
            <a:r>
              <a:rPr lang="en-US" dirty="0"/>
              <a:t>, al </a:t>
            </a:r>
            <a:r>
              <a:rPr lang="en-US" dirty="0" err="1"/>
              <a:t>juntar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combinaciones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 de forma </a:t>
            </a:r>
            <a:r>
              <a:rPr lang="en-US" dirty="0" err="1"/>
              <a:t>congruente</a:t>
            </a:r>
            <a:r>
              <a:rPr lang="en-US" dirty="0"/>
              <a:t> </a:t>
            </a:r>
            <a:r>
              <a:rPr lang="en-US" dirty="0" err="1"/>
              <a:t>obtenemos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 </a:t>
            </a:r>
            <a:r>
              <a:rPr lang="en-US" dirty="0" err="1"/>
              <a:t>comprimido</a:t>
            </a:r>
            <a:endParaRPr lang="en-US" dirty="0"/>
          </a:p>
          <a:p>
            <a:endParaRPr lang="en-US" dirty="0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FA412CBF-8875-4612-9EF2-56A3EF133D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77" r="14034" b="-2579"/>
          <a:stretch/>
        </p:blipFill>
        <p:spPr>
          <a:xfrm>
            <a:off x="7326702" y="1440585"/>
            <a:ext cx="4542928" cy="330905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09863B83-0E69-4B1F-8EAF-C06B03732094}"/>
              </a:ext>
            </a:extLst>
          </p:cNvPr>
          <p:cNvSpPr/>
          <p:nvPr/>
        </p:nvSpPr>
        <p:spPr>
          <a:xfrm>
            <a:off x="3165894" y="1102743"/>
            <a:ext cx="704490" cy="6901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FEC3C37-2B09-4D07-BBD9-65909825A3FB}"/>
              </a:ext>
            </a:extLst>
          </p:cNvPr>
          <p:cNvSpPr/>
          <p:nvPr/>
        </p:nvSpPr>
        <p:spPr>
          <a:xfrm>
            <a:off x="5293743" y="1879120"/>
            <a:ext cx="704490" cy="6901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BF2C442-22C3-487D-8F47-5AD9FE1ACCA8}"/>
              </a:ext>
            </a:extLst>
          </p:cNvPr>
          <p:cNvSpPr/>
          <p:nvPr/>
        </p:nvSpPr>
        <p:spPr>
          <a:xfrm>
            <a:off x="966158" y="1879120"/>
            <a:ext cx="704490" cy="6901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5B2DFFA-AE8C-474A-90C9-5EAE2E3A069E}"/>
              </a:ext>
            </a:extLst>
          </p:cNvPr>
          <p:cNvSpPr/>
          <p:nvPr/>
        </p:nvSpPr>
        <p:spPr>
          <a:xfrm>
            <a:off x="2461403" y="2799271"/>
            <a:ext cx="704490" cy="6901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3701AAD-4407-4FF6-AF42-AD03779173DF}"/>
              </a:ext>
            </a:extLst>
          </p:cNvPr>
          <p:cNvSpPr/>
          <p:nvPr/>
        </p:nvSpPr>
        <p:spPr>
          <a:xfrm>
            <a:off x="1526876" y="3748176"/>
            <a:ext cx="704490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303096C-835A-49BB-9745-E48D1DEF3780}"/>
              </a:ext>
            </a:extLst>
          </p:cNvPr>
          <p:cNvSpPr/>
          <p:nvPr/>
        </p:nvSpPr>
        <p:spPr>
          <a:xfrm>
            <a:off x="3252158" y="3748176"/>
            <a:ext cx="704490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2871490-7768-4484-9612-E1D1612090A7}"/>
              </a:ext>
            </a:extLst>
          </p:cNvPr>
          <p:cNvSpPr/>
          <p:nvPr/>
        </p:nvSpPr>
        <p:spPr>
          <a:xfrm>
            <a:off x="6098874" y="3748176"/>
            <a:ext cx="704490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7B4ECDE-13AD-42BE-ACD1-325EBAB37CA8}"/>
              </a:ext>
            </a:extLst>
          </p:cNvPr>
          <p:cNvSpPr/>
          <p:nvPr/>
        </p:nvSpPr>
        <p:spPr>
          <a:xfrm>
            <a:off x="4546120" y="3748176"/>
            <a:ext cx="704490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ED0F77A-398A-4EAB-983F-4899ECC840D5}"/>
              </a:ext>
            </a:extLst>
          </p:cNvPr>
          <p:cNvSpPr/>
          <p:nvPr/>
        </p:nvSpPr>
        <p:spPr>
          <a:xfrm>
            <a:off x="261667" y="3748176"/>
            <a:ext cx="704490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B8E34BC-E889-4EC6-A45D-59B2DFECB4AE}"/>
              </a:ext>
            </a:extLst>
          </p:cNvPr>
          <p:cNvCxnSpPr/>
          <p:nvPr/>
        </p:nvCxnSpPr>
        <p:spPr>
          <a:xfrm>
            <a:off x="3853312" y="1416350"/>
            <a:ext cx="1509621" cy="5463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B9BFF4B-5D15-4B10-890E-F4248EBC2D7E}"/>
              </a:ext>
            </a:extLst>
          </p:cNvPr>
          <p:cNvCxnSpPr>
            <a:cxnSpLocks/>
          </p:cNvCxnSpPr>
          <p:nvPr/>
        </p:nvCxnSpPr>
        <p:spPr>
          <a:xfrm>
            <a:off x="5794255" y="2523406"/>
            <a:ext cx="646980" cy="123645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AEEAAC3-1DC0-49E0-8E1B-2625B1EFB334}"/>
              </a:ext>
            </a:extLst>
          </p:cNvPr>
          <p:cNvCxnSpPr>
            <a:cxnSpLocks/>
          </p:cNvCxnSpPr>
          <p:nvPr/>
        </p:nvCxnSpPr>
        <p:spPr>
          <a:xfrm flipV="1">
            <a:off x="4917236" y="2494651"/>
            <a:ext cx="531961" cy="12508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63897C5-B58E-4122-B690-820EF24F734E}"/>
              </a:ext>
            </a:extLst>
          </p:cNvPr>
          <p:cNvCxnSpPr>
            <a:cxnSpLocks/>
          </p:cNvCxnSpPr>
          <p:nvPr/>
        </p:nvCxnSpPr>
        <p:spPr>
          <a:xfrm flipV="1">
            <a:off x="1552934" y="1416350"/>
            <a:ext cx="1595884" cy="5463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307C260-2CAA-4D99-A31A-CE05EA240A85}"/>
              </a:ext>
            </a:extLst>
          </p:cNvPr>
          <p:cNvCxnSpPr>
            <a:cxnSpLocks/>
          </p:cNvCxnSpPr>
          <p:nvPr/>
        </p:nvCxnSpPr>
        <p:spPr>
          <a:xfrm flipH="1">
            <a:off x="632783" y="2494652"/>
            <a:ext cx="503209" cy="125082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3AB7DE7-229D-45FF-A63D-1151CB648221}"/>
              </a:ext>
            </a:extLst>
          </p:cNvPr>
          <p:cNvCxnSpPr>
            <a:cxnSpLocks/>
          </p:cNvCxnSpPr>
          <p:nvPr/>
        </p:nvCxnSpPr>
        <p:spPr>
          <a:xfrm>
            <a:off x="1567312" y="2437142"/>
            <a:ext cx="934526" cy="51758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A6D79FC-7376-49C1-8CF8-4B417C044BE0}"/>
              </a:ext>
            </a:extLst>
          </p:cNvPr>
          <p:cNvCxnSpPr>
            <a:cxnSpLocks/>
          </p:cNvCxnSpPr>
          <p:nvPr/>
        </p:nvCxnSpPr>
        <p:spPr>
          <a:xfrm>
            <a:off x="3076933" y="3371670"/>
            <a:ext cx="359433" cy="43132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118D732-195B-42EF-95BE-A76F8050E030}"/>
              </a:ext>
            </a:extLst>
          </p:cNvPr>
          <p:cNvCxnSpPr>
            <a:cxnSpLocks/>
          </p:cNvCxnSpPr>
          <p:nvPr/>
        </p:nvCxnSpPr>
        <p:spPr>
          <a:xfrm flipH="1">
            <a:off x="2056139" y="3314160"/>
            <a:ext cx="460076" cy="4888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7B8BB81-9270-40A9-9E58-37F1846DCF51}"/>
              </a:ext>
            </a:extLst>
          </p:cNvPr>
          <p:cNvSpPr txBox="1"/>
          <p:nvPr/>
        </p:nvSpPr>
        <p:spPr>
          <a:xfrm>
            <a:off x="3239938" y="1284617"/>
            <a:ext cx="557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1,00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6EB9F78-61AC-4A9B-9320-A34E82BA48E5}"/>
              </a:ext>
            </a:extLst>
          </p:cNvPr>
          <p:cNvSpPr txBox="1"/>
          <p:nvPr/>
        </p:nvSpPr>
        <p:spPr>
          <a:xfrm>
            <a:off x="5367787" y="2060994"/>
            <a:ext cx="557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0,40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BF93B4-72AA-4C61-9D62-F5D25198F03D}"/>
              </a:ext>
            </a:extLst>
          </p:cNvPr>
          <p:cNvSpPr txBox="1"/>
          <p:nvPr/>
        </p:nvSpPr>
        <p:spPr>
          <a:xfrm>
            <a:off x="1040202" y="2060994"/>
            <a:ext cx="557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0,60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CF89088-A924-4C0F-BB7F-B48654B284AE}"/>
              </a:ext>
            </a:extLst>
          </p:cNvPr>
          <p:cNvSpPr txBox="1"/>
          <p:nvPr/>
        </p:nvSpPr>
        <p:spPr>
          <a:xfrm>
            <a:off x="2535447" y="2981145"/>
            <a:ext cx="557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0,30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D9E1875-B18F-44AF-847B-CEACE4D6B969}"/>
              </a:ext>
            </a:extLst>
          </p:cNvPr>
          <p:cNvSpPr txBox="1"/>
          <p:nvPr/>
        </p:nvSpPr>
        <p:spPr>
          <a:xfrm>
            <a:off x="335711" y="3829409"/>
            <a:ext cx="5578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0.30</a:t>
            </a:r>
          </a:p>
          <a:p>
            <a:r>
              <a:rPr lang="es-ES" dirty="0"/>
              <a:t>255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CF7543E-1DEE-4A0E-B576-AC1F6344CBF4}"/>
              </a:ext>
            </a:extLst>
          </p:cNvPr>
          <p:cNvSpPr txBox="1"/>
          <p:nvPr/>
        </p:nvSpPr>
        <p:spPr>
          <a:xfrm>
            <a:off x="1600918" y="3829408"/>
            <a:ext cx="5578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0.15</a:t>
            </a:r>
          </a:p>
          <a:p>
            <a:pPr algn="l"/>
            <a:r>
              <a:rPr lang="es-ES" dirty="0"/>
              <a:t>198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7677967-84C4-4FDF-8298-BA3BCDB28B52}"/>
              </a:ext>
            </a:extLst>
          </p:cNvPr>
          <p:cNvSpPr txBox="1"/>
          <p:nvPr/>
        </p:nvSpPr>
        <p:spPr>
          <a:xfrm>
            <a:off x="3326202" y="3829409"/>
            <a:ext cx="5578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0.15</a:t>
            </a:r>
          </a:p>
          <a:p>
            <a:r>
              <a:rPr lang="es-ES" dirty="0"/>
              <a:t>145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A3F9F4C-CAFB-48AE-B7B9-D5E25649303A}"/>
              </a:ext>
            </a:extLst>
          </p:cNvPr>
          <p:cNvSpPr txBox="1"/>
          <p:nvPr/>
        </p:nvSpPr>
        <p:spPr>
          <a:xfrm>
            <a:off x="4620164" y="3829409"/>
            <a:ext cx="5578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0.20</a:t>
            </a:r>
          </a:p>
          <a:p>
            <a:r>
              <a:rPr lang="es-ES" dirty="0"/>
              <a:t>149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0B92F13-3CF1-41ED-94CD-9D5BE7EBB80C}"/>
              </a:ext>
            </a:extLst>
          </p:cNvPr>
          <p:cNvSpPr txBox="1"/>
          <p:nvPr/>
        </p:nvSpPr>
        <p:spPr>
          <a:xfrm>
            <a:off x="6172918" y="3829408"/>
            <a:ext cx="5578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0.20</a:t>
            </a:r>
          </a:p>
          <a:p>
            <a:r>
              <a:rPr lang="es-ES" dirty="0"/>
              <a:t>120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0C0998-4D49-43F2-A3F2-0B6C5728C001}"/>
              </a:ext>
            </a:extLst>
          </p:cNvPr>
          <p:cNvSpPr txBox="1"/>
          <p:nvPr/>
        </p:nvSpPr>
        <p:spPr>
          <a:xfrm>
            <a:off x="4403605" y="1686284"/>
            <a:ext cx="284672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3CE0501-C97B-4C10-86CD-E676235372AD}"/>
              </a:ext>
            </a:extLst>
          </p:cNvPr>
          <p:cNvSpPr txBox="1"/>
          <p:nvPr/>
        </p:nvSpPr>
        <p:spPr>
          <a:xfrm>
            <a:off x="1945076" y="2405151"/>
            <a:ext cx="284672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1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F189F32-12A0-46BC-86B0-86308F5D12C2}"/>
              </a:ext>
            </a:extLst>
          </p:cNvPr>
          <p:cNvSpPr txBox="1"/>
          <p:nvPr/>
        </p:nvSpPr>
        <p:spPr>
          <a:xfrm>
            <a:off x="3181529" y="3325303"/>
            <a:ext cx="284672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4444D21-35A7-4A77-B220-761C31E93379}"/>
              </a:ext>
            </a:extLst>
          </p:cNvPr>
          <p:cNvSpPr txBox="1"/>
          <p:nvPr/>
        </p:nvSpPr>
        <p:spPr>
          <a:xfrm>
            <a:off x="6100132" y="3023378"/>
            <a:ext cx="284672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80C164F-93BF-4ED0-AE2A-5008AD66BE5B}"/>
              </a:ext>
            </a:extLst>
          </p:cNvPr>
          <p:cNvSpPr txBox="1"/>
          <p:nvPr/>
        </p:nvSpPr>
        <p:spPr>
          <a:xfrm>
            <a:off x="2247001" y="1686284"/>
            <a:ext cx="284672" cy="3077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CB3962B-78D5-48F7-942C-5732927BD1D1}"/>
              </a:ext>
            </a:extLst>
          </p:cNvPr>
          <p:cNvSpPr txBox="1"/>
          <p:nvPr/>
        </p:nvSpPr>
        <p:spPr>
          <a:xfrm>
            <a:off x="622359" y="2951491"/>
            <a:ext cx="284672" cy="3077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693F370-F11C-4B99-B743-82D301C4F2CC}"/>
              </a:ext>
            </a:extLst>
          </p:cNvPr>
          <p:cNvSpPr txBox="1"/>
          <p:nvPr/>
        </p:nvSpPr>
        <p:spPr>
          <a:xfrm>
            <a:off x="2031341" y="3296548"/>
            <a:ext cx="284672" cy="3077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6029ABE-07C9-4CE5-A045-B171300D7298}"/>
              </a:ext>
            </a:extLst>
          </p:cNvPr>
          <p:cNvSpPr txBox="1"/>
          <p:nvPr/>
        </p:nvSpPr>
        <p:spPr>
          <a:xfrm>
            <a:off x="4892434" y="2951491"/>
            <a:ext cx="284672" cy="3077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EA99D8-A426-475B-B9F2-031A075E869D}"/>
              </a:ext>
            </a:extLst>
          </p:cNvPr>
          <p:cNvSpPr txBox="1"/>
          <p:nvPr/>
        </p:nvSpPr>
        <p:spPr>
          <a:xfrm>
            <a:off x="2504896" y="4891537"/>
            <a:ext cx="20243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5B9BD5"/>
                </a:solidFill>
              </a:rPr>
              <a:t>Salida: 000101100111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82BEEE6-E38F-43BC-8F40-BCCDE5998AF6}"/>
              </a:ext>
            </a:extLst>
          </p:cNvPr>
          <p:cNvSpPr txBox="1"/>
          <p:nvPr/>
        </p:nvSpPr>
        <p:spPr>
          <a:xfrm>
            <a:off x="406699" y="4504245"/>
            <a:ext cx="414068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00</a:t>
            </a:r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EFDA84B-6A5B-4146-98E5-3A23FDCE705C}"/>
              </a:ext>
            </a:extLst>
          </p:cNvPr>
          <p:cNvSpPr txBox="1"/>
          <p:nvPr/>
        </p:nvSpPr>
        <p:spPr>
          <a:xfrm>
            <a:off x="1628774" y="4504244"/>
            <a:ext cx="500332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010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53BE808-C0E1-469A-AC75-9988ED0FCDBD}"/>
              </a:ext>
            </a:extLst>
          </p:cNvPr>
          <p:cNvSpPr txBox="1"/>
          <p:nvPr/>
        </p:nvSpPr>
        <p:spPr>
          <a:xfrm>
            <a:off x="4691152" y="4504245"/>
            <a:ext cx="414068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01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F73C5F0-0B21-43D8-BA75-8A6C472BAE1A}"/>
              </a:ext>
            </a:extLst>
          </p:cNvPr>
          <p:cNvSpPr txBox="1"/>
          <p:nvPr/>
        </p:nvSpPr>
        <p:spPr>
          <a:xfrm>
            <a:off x="6243906" y="4504244"/>
            <a:ext cx="414068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11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5E2ED40-4750-404E-94F6-3FE385661BC2}"/>
              </a:ext>
            </a:extLst>
          </p:cNvPr>
          <p:cNvSpPr txBox="1"/>
          <p:nvPr/>
        </p:nvSpPr>
        <p:spPr>
          <a:xfrm>
            <a:off x="3354056" y="4504243"/>
            <a:ext cx="500332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110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9DD79E7-4F5F-48BC-A2CE-C2FAAC62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24586"/>
              </p:ext>
            </p:extLst>
          </p:nvPr>
        </p:nvGraphicFramePr>
        <p:xfrm>
          <a:off x="387039" y="1786301"/>
          <a:ext cx="6914277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04759">
                  <a:extLst>
                    <a:ext uri="{9D8B030D-6E8A-4147-A177-3AD203B41FA5}">
                      <a16:colId xmlns:a16="http://schemas.microsoft.com/office/drawing/2014/main" val="2512985090"/>
                    </a:ext>
                  </a:extLst>
                </a:gridCol>
                <a:gridCol w="2304759">
                  <a:extLst>
                    <a:ext uri="{9D8B030D-6E8A-4147-A177-3AD203B41FA5}">
                      <a16:colId xmlns:a16="http://schemas.microsoft.com/office/drawing/2014/main" val="1951896749"/>
                    </a:ext>
                  </a:extLst>
                </a:gridCol>
                <a:gridCol w="2304759">
                  <a:extLst>
                    <a:ext uri="{9D8B030D-6E8A-4147-A177-3AD203B41FA5}">
                      <a16:colId xmlns:a16="http://schemas.microsoft.com/office/drawing/2014/main" val="85213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0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3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2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9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9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41493"/>
                  </a:ext>
                </a:extLst>
              </a:tr>
            </a:tbl>
          </a:graphicData>
        </a:graphic>
      </p:graphicFrame>
      <p:pic>
        <p:nvPicPr>
          <p:cNvPr id="4" name="Imagen 4" descr="Una vaca en el campo&#10;&#10;Descripción generada automáticamente">
            <a:extLst>
              <a:ext uri="{FF2B5EF4-FFF2-40B4-BE49-F238E27FC236}">
                <a16:creationId xmlns:a16="http://schemas.microsoft.com/office/drawing/2014/main" id="{460162EC-C657-4132-BB5D-02112C32E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52" y="2069523"/>
            <a:ext cx="4353464" cy="27189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B800DA8-1ABD-4285-8D1D-73821D30A200}"/>
              </a:ext>
            </a:extLst>
          </p:cNvPr>
          <p:cNvSpPr txBox="1"/>
          <p:nvPr/>
        </p:nvSpPr>
        <p:spPr>
          <a:xfrm>
            <a:off x="2792443" y="4086404"/>
            <a:ext cx="20243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5B9BD5"/>
                </a:solidFill>
              </a:rPr>
              <a:t>Salida: 000101100111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2A7A3D-03D8-4564-9EE1-4AC3296A3FD1}"/>
              </a:ext>
            </a:extLst>
          </p:cNvPr>
          <p:cNvSpPr txBox="1"/>
          <p:nvPr/>
        </p:nvSpPr>
        <p:spPr>
          <a:xfrm>
            <a:off x="267420" y="4781909"/>
            <a:ext cx="790467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En el </a:t>
            </a:r>
            <a:r>
              <a:rPr lang="es-ES" dirty="0" err="1"/>
              <a:t>index</a:t>
            </a:r>
            <a:r>
              <a:rPr lang="es-ES" dirty="0"/>
              <a:t> tenemos las diferentes combinaciones de números que están en las raíces del árbol, en el </a:t>
            </a:r>
            <a:r>
              <a:rPr lang="es-ES" dirty="0" err="1"/>
              <a:t>string</a:t>
            </a:r>
            <a:r>
              <a:rPr lang="es-ES" dirty="0"/>
              <a:t> guardamos la probabilidad de cada nodo del árbol y en el output se encuentra el número binario que resulta de la suma de las probabilidades de cada combinación de números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481B00-BC0B-4E48-8A98-3890C27CA2E3}"/>
              </a:ext>
            </a:extLst>
          </p:cNvPr>
          <p:cNvSpPr txBox="1"/>
          <p:nvPr/>
        </p:nvSpPr>
        <p:spPr>
          <a:xfrm>
            <a:off x="310551" y="141760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dirty="0">
                <a:solidFill>
                  <a:schemeClr val="accent1"/>
                </a:solidFill>
              </a:rPr>
              <a:t>Diccionario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Panorámica</PresentationFormat>
  <Paragraphs>162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DeepL Translator</dc:creator>
  <cp:lastModifiedBy>DIEGO ALEXANDER MUNERA TOBON</cp:lastModifiedBy>
  <cp:revision>404</cp:revision>
  <dcterms:created xsi:type="dcterms:W3CDTF">2020-06-26T14:36:07Z</dcterms:created>
  <dcterms:modified xsi:type="dcterms:W3CDTF">2021-04-14T22:33:42Z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