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3" r:id="rId3"/>
    <p:sldId id="267" r:id="rId4"/>
    <p:sldId id="289" r:id="rId5"/>
    <p:sldId id="297" r:id="rId6"/>
    <p:sldId id="298" r:id="rId7"/>
    <p:sldId id="286" r:id="rId8"/>
    <p:sldId id="299" r:id="rId9"/>
    <p:sldId id="273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E8C"/>
    <a:srgbClr val="FF2C09"/>
    <a:srgbClr val="CE0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3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6E504-F80C-46B5-AA85-634BFF57D57E}" type="datetimeFigureOut">
              <a:rPr lang="es-PE" smtClean="0"/>
              <a:t>24/05/2023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536CB-015D-4CB3-B8A9-3C0EC75327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3697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C78D-AF95-4408-B734-2158F446C4B3}" type="datetimeFigureOut">
              <a:rPr lang="es-PE" smtClean="0"/>
              <a:t>24/05/2023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31D42-269A-481B-AF71-C970FC46CA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838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(1 líne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>
            <a:off x="634047" y="3061653"/>
            <a:ext cx="5521325" cy="32924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3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34048" y="3441701"/>
            <a:ext cx="5521324" cy="266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6962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1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22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4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1745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716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87791"/>
            <a:ext cx="10515600" cy="902897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FC48-0B3E-4B9A-809E-86659FCB7D03}" type="datetimeFigureOut">
              <a:rPr lang="es-PE" smtClean="0"/>
              <a:t>24/05/2023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PE" dirty="0"/>
              <a:t>Ing. George Yarleque Ayala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79D0-98B1-4772-BE38-ECDF13FE2B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26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(2 línea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>
            <a:off x="629762" y="2819400"/>
            <a:ext cx="5521325" cy="8001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34048" y="3670301"/>
            <a:ext cx="5521324" cy="266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0227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77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28174" y="314801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28175" y="3816509"/>
            <a:ext cx="5521324" cy="8601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65542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31032" y="29249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000" baseline="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31033" y="4050192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49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294765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04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4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33" name="Marcador de texto 2"/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4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5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0981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5676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32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52" r:id="rId6"/>
    <p:sldLayoutId id="2147483653" r:id="rId7"/>
    <p:sldLayoutId id="2147483663" r:id="rId8"/>
    <p:sldLayoutId id="2147483656" r:id="rId9"/>
    <p:sldLayoutId id="2147483657" r:id="rId10"/>
    <p:sldLayoutId id="2147483664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aCZukZCKNs" TargetMode="Externa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obles\Desktop\desay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0"/>
            <a:ext cx="12192000" cy="68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34048" y="2516201"/>
            <a:ext cx="8497427" cy="329247"/>
          </a:xfrm>
        </p:spPr>
        <p:txBody>
          <a:bodyPr>
            <a:normAutofit fontScale="90000"/>
          </a:bodyPr>
          <a:lstStyle/>
          <a:p>
            <a:r>
              <a:rPr lang="es-PE" dirty="0"/>
              <a:t>Arquitectura De Sistemas De Información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4048" y="3091871"/>
            <a:ext cx="5521324" cy="704272"/>
          </a:xfrm>
        </p:spPr>
        <p:txBody>
          <a:bodyPr/>
          <a:lstStyle/>
          <a:p>
            <a:r>
              <a:rPr lang="es-PE" dirty="0"/>
              <a:t>Escuela de Ingeniería y Tecnología</a:t>
            </a:r>
          </a:p>
          <a:p>
            <a:r>
              <a:rPr lang="es-PE" b="1" dirty="0"/>
              <a:t>Desarrollo de Sistemas</a:t>
            </a:r>
          </a:p>
        </p:txBody>
      </p:sp>
    </p:spTree>
    <p:extLst>
      <p:ext uri="{BB962C8B-B14F-4D97-AF65-F5344CB8AC3E}">
        <p14:creationId xmlns:p14="http://schemas.microsoft.com/office/powerpoint/2010/main" val="186476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8">
            <a:extLst>
              <a:ext uri="{FF2B5EF4-FFF2-40B4-BE49-F238E27FC236}">
                <a16:creationId xmlns:a16="http://schemas.microsoft.com/office/drawing/2014/main" id="{183F54B3-CCE6-4287-AB00-DE361EFF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800" dirty="0"/>
              <a:t>Introducción a computación distribuida</a:t>
            </a:r>
            <a:endParaRPr lang="es-PE" sz="3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6C68356-1AA1-3948-FB5B-D31F7E160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1006" y="2108861"/>
            <a:ext cx="5962650" cy="39719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0ED4DB7-D381-460F-95EC-2E70F480B899}"/>
              </a:ext>
            </a:extLst>
          </p:cNvPr>
          <p:cNvSpPr/>
          <p:nvPr/>
        </p:nvSpPr>
        <p:spPr>
          <a:xfrm>
            <a:off x="1837760" y="1848082"/>
            <a:ext cx="42545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Browallia New" panose="020B0604020202020204" pitchFamily="34" charset="-34"/>
                <a:ea typeface="+mj-ea"/>
                <a:cs typeface="Browallia New" panose="020B0604020202020204" pitchFamily="34" charset="-34"/>
              </a:rPr>
              <a:t>¿Qué Herramientas debemos tener en cuenta antes de desarrollar un software?</a:t>
            </a:r>
          </a:p>
        </p:txBody>
      </p:sp>
    </p:spTree>
    <p:extLst>
      <p:ext uri="{BB962C8B-B14F-4D97-AF65-F5344CB8AC3E}">
        <p14:creationId xmlns:p14="http://schemas.microsoft.com/office/powerpoint/2010/main" val="79073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0ED4DB7-D381-460F-95EC-2E70F480B899}"/>
              </a:ext>
            </a:extLst>
          </p:cNvPr>
          <p:cNvSpPr/>
          <p:nvPr/>
        </p:nvSpPr>
        <p:spPr>
          <a:xfrm>
            <a:off x="1695717" y="1768184"/>
            <a:ext cx="5965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>
                <a:solidFill>
                  <a:schemeClr val="accent1">
                    <a:lumMod val="50000"/>
                  </a:schemeClr>
                </a:solidFill>
                <a:latin typeface="Browallia New" panose="020B0604020202020204" pitchFamily="34" charset="-34"/>
                <a:ea typeface="+mj-ea"/>
                <a:cs typeface="Browallia New" panose="020B0604020202020204" pitchFamily="34" charset="-34"/>
              </a:rPr>
              <a:t>¿Qué es la Arquitectura de Sistemas de Información?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Browallia New" panose="020B0604020202020204" pitchFamily="34" charset="-34"/>
              <a:ea typeface="+mj-ea"/>
              <a:cs typeface="Browallia New" panose="020B0604020202020204" pitchFamily="34" charset="-34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8A87D1-D04D-411B-B570-994EB7212408}"/>
              </a:ext>
            </a:extLst>
          </p:cNvPr>
          <p:cNvSpPr txBox="1"/>
          <p:nvPr/>
        </p:nvSpPr>
        <p:spPr>
          <a:xfrm>
            <a:off x="1713474" y="2524711"/>
            <a:ext cx="5477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dirty="0">
                <a:latin typeface="+mj-lt"/>
              </a:rPr>
              <a:t>Se refiere a la </a:t>
            </a:r>
            <a:r>
              <a:rPr lang="es-PE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estructuración</a:t>
            </a:r>
            <a:r>
              <a:rPr lang="es-PE" sz="1600" dirty="0">
                <a:latin typeface="+mj-lt"/>
              </a:rPr>
              <a:t> del sistema que debe hacerse en etapas tempranas del desarrollo.</a:t>
            </a:r>
            <a:r>
              <a:rPr lang="es-ES" sz="1600" dirty="0">
                <a:latin typeface="+mj-lt"/>
              </a:rPr>
              <a:t>   </a:t>
            </a:r>
          </a:p>
        </p:txBody>
      </p:sp>
      <p:sp>
        <p:nvSpPr>
          <p:cNvPr id="4" name="Título 8">
            <a:extLst>
              <a:ext uri="{FF2B5EF4-FFF2-40B4-BE49-F238E27FC236}">
                <a16:creationId xmlns:a16="http://schemas.microsoft.com/office/drawing/2014/main" id="{183F54B3-CCE6-4287-AB00-DE361EFF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800" dirty="0"/>
              <a:t>Arquitectura De Sistemas De Información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733EB3-E92E-1C01-3EFC-0CED3B472F50}"/>
              </a:ext>
            </a:extLst>
          </p:cNvPr>
          <p:cNvSpPr txBox="1"/>
          <p:nvPr/>
        </p:nvSpPr>
        <p:spPr>
          <a:xfrm>
            <a:off x="3668698" y="3752580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latin typeface="+mj-lt"/>
              </a:rPr>
              <a:t>Estructura</a:t>
            </a:r>
          </a:p>
          <a:p>
            <a:r>
              <a:rPr lang="es-PE" sz="1600" dirty="0">
                <a:latin typeface="+mj-lt"/>
              </a:rPr>
              <a:t>Se refiere a la organización y conexión de las </a:t>
            </a:r>
            <a:r>
              <a:rPr lang="es-PE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partes del sistema.</a:t>
            </a:r>
            <a:endParaRPr lang="es-ES" sz="1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8750D7-E737-FC2E-21AE-C911B4061EED}"/>
              </a:ext>
            </a:extLst>
          </p:cNvPr>
          <p:cNvSpPr txBox="1"/>
          <p:nvPr/>
        </p:nvSpPr>
        <p:spPr>
          <a:xfrm>
            <a:off x="5271857" y="4887130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1600" b="1" dirty="0">
                <a:latin typeface="+mj-lt"/>
              </a:rPr>
              <a:t>Partes del Sistema (Componentes)</a:t>
            </a:r>
          </a:p>
          <a:p>
            <a:pPr algn="just"/>
            <a:r>
              <a:rPr lang="es-PE" sz="1600" dirty="0">
                <a:latin typeface="+mj-lt"/>
              </a:rPr>
              <a:t>Un componente de software puede ser un </a:t>
            </a:r>
            <a:r>
              <a:rPr lang="es-PE" sz="1600" u="sng" dirty="0">
                <a:latin typeface="+mj-lt"/>
              </a:rPr>
              <a:t>paquete de software </a:t>
            </a:r>
            <a:r>
              <a:rPr lang="es-PE" sz="1600" dirty="0">
                <a:latin typeface="+mj-lt"/>
              </a:rPr>
              <a:t>, un </a:t>
            </a:r>
            <a:r>
              <a:rPr lang="es-PE" sz="1600" u="sng" dirty="0">
                <a:latin typeface="+mj-lt"/>
              </a:rPr>
              <a:t>servicio web</a:t>
            </a:r>
            <a:r>
              <a:rPr lang="es-PE" sz="1600" dirty="0">
                <a:latin typeface="+mj-lt"/>
              </a:rPr>
              <a:t> ,un </a:t>
            </a:r>
            <a:r>
              <a:rPr lang="es-PE" sz="1600" u="sng" dirty="0">
                <a:latin typeface="+mj-lt"/>
              </a:rPr>
              <a:t>módulo o capa</a:t>
            </a:r>
            <a:r>
              <a:rPr lang="es-PE" sz="1600" dirty="0">
                <a:latin typeface="+mj-lt"/>
              </a:rPr>
              <a:t> que encapsula un conjunto de funciones, base de datos, servidor, etc.</a:t>
            </a:r>
            <a:endParaRPr lang="es-E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1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8">
            <a:extLst>
              <a:ext uri="{FF2B5EF4-FFF2-40B4-BE49-F238E27FC236}">
                <a16:creationId xmlns:a16="http://schemas.microsoft.com/office/drawing/2014/main" id="{183F54B3-CCE6-4287-AB00-DE361EFF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800" dirty="0"/>
              <a:t>Introducción a computación distribuida</a:t>
            </a:r>
            <a:endParaRPr lang="es-PE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9D92CB-EF44-1F70-E9D8-0248B53F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0" y="1856311"/>
            <a:ext cx="5500411" cy="376343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FDA8D42-5163-D564-962A-8E4572619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6"/>
          <a:stretch/>
        </p:blipFill>
        <p:spPr>
          <a:xfrm>
            <a:off x="6500813" y="2219416"/>
            <a:ext cx="4948238" cy="28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0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8">
            <a:extLst>
              <a:ext uri="{FF2B5EF4-FFF2-40B4-BE49-F238E27FC236}">
                <a16:creationId xmlns:a16="http://schemas.microsoft.com/office/drawing/2014/main" id="{183F54B3-CCE6-4287-AB00-DE361EFF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800" dirty="0"/>
              <a:t>Introducción a computación distribuida</a:t>
            </a:r>
            <a:endParaRPr lang="es-PE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3DD1EF-D415-47A9-8A88-0E4CD9F5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105" y="1473651"/>
            <a:ext cx="4486553" cy="42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8">
            <a:extLst>
              <a:ext uri="{FF2B5EF4-FFF2-40B4-BE49-F238E27FC236}">
                <a16:creationId xmlns:a16="http://schemas.microsoft.com/office/drawing/2014/main" id="{183F54B3-CCE6-4287-AB00-DE361EFF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800" dirty="0"/>
              <a:t>Introducción a computación distribuida</a:t>
            </a:r>
            <a:endParaRPr lang="es-PE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0329AD-9530-3690-8635-5DF0BD07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4" y="1638299"/>
            <a:ext cx="7152379" cy="27527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DDA651-5B6D-73DB-C744-3660780103D1}"/>
              </a:ext>
            </a:extLst>
          </p:cNvPr>
          <p:cNvSpPr txBox="1"/>
          <p:nvPr/>
        </p:nvSpPr>
        <p:spPr>
          <a:xfrm>
            <a:off x="1760736" y="4696689"/>
            <a:ext cx="899899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1500" dirty="0">
                <a:latin typeface="+mj-lt"/>
              </a:rPr>
              <a:t>Arquitectura de tubería y filtro se organiza de forma que cada componente de procesamiento de datos (filtro) sea discreto y realice un tipo de transformación de datos. Los datos fluyen (como en una tubería) de un componente a otro para su procesamiento.</a:t>
            </a:r>
            <a:endParaRPr lang="es-E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511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8">
            <a:extLst>
              <a:ext uri="{FF2B5EF4-FFF2-40B4-BE49-F238E27FC236}">
                <a16:creationId xmlns:a16="http://schemas.microsoft.com/office/drawing/2014/main" id="{183F54B3-CCE6-4287-AB00-DE361EFF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800" dirty="0"/>
              <a:t>Introducción a computación distribuida</a:t>
            </a:r>
            <a:endParaRPr lang="es-PE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8A87D1-D04D-411B-B570-994EB7212408}"/>
              </a:ext>
            </a:extLst>
          </p:cNvPr>
          <p:cNvSpPr txBox="1"/>
          <p:nvPr/>
        </p:nvSpPr>
        <p:spPr>
          <a:xfrm>
            <a:off x="1686193" y="2421508"/>
            <a:ext cx="8887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dirty="0">
                <a:latin typeface="+mj-lt"/>
              </a:rPr>
              <a:t>…..estas indican la estructura, funcionamiento e interacción entre las partes del software.</a:t>
            </a:r>
          </a:p>
          <a:p>
            <a:pPr algn="just"/>
            <a:endParaRPr lang="es-PE" sz="1600" dirty="0">
              <a:latin typeface="+mj-lt"/>
            </a:endParaRPr>
          </a:p>
          <a:p>
            <a:pPr algn="just"/>
            <a:r>
              <a:rPr lang="es-PE" sz="1600" dirty="0">
                <a:latin typeface="+mj-lt"/>
              </a:rPr>
              <a:t>…..define, de manera abstracta, los componentes que llevan a cabo alguna tarea de computación </a:t>
            </a:r>
            <a:r>
              <a:rPr lang="es-ES" sz="1600" dirty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8873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8">
            <a:extLst>
              <a:ext uri="{FF2B5EF4-FFF2-40B4-BE49-F238E27FC236}">
                <a16:creationId xmlns:a16="http://schemas.microsoft.com/office/drawing/2014/main" id="{183F54B3-CCE6-4287-AB00-DE361EFF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800" dirty="0"/>
              <a:t>Introducción a computación distribuida</a:t>
            </a:r>
            <a:endParaRPr lang="es-PE" sz="3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E19B8A5-1D3F-0DA9-CE03-2BEA389A3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372874" y="1514955"/>
            <a:ext cx="5902263" cy="39719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08A87D1-D04D-411B-B570-994EB7212408}"/>
              </a:ext>
            </a:extLst>
          </p:cNvPr>
          <p:cNvSpPr txBox="1"/>
          <p:nvPr/>
        </p:nvSpPr>
        <p:spPr>
          <a:xfrm>
            <a:off x="1686193" y="2421508"/>
            <a:ext cx="5620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b="1" dirty="0">
                <a:latin typeface="+mj-lt"/>
              </a:rPr>
              <a:t>Importancia de la Arquitectura</a:t>
            </a:r>
          </a:p>
          <a:p>
            <a:pPr algn="just"/>
            <a:endParaRPr lang="es-PE" sz="1600" b="1" dirty="0">
              <a:latin typeface="+mj-lt"/>
            </a:endParaRPr>
          </a:p>
          <a:p>
            <a:pPr algn="just"/>
            <a:r>
              <a:rPr lang="es-PE" sz="1600" dirty="0">
                <a:latin typeface="+mj-lt"/>
              </a:rPr>
              <a:t>La manera en que se estructura un sistema tiene un impacto directo sobre la capacidad de este para satisfacer no sólo los requerimientos del cliente, sino además las condiciones de costos/beneficios establecidos. Un error en la definición de la arquitectura siempre genera problemas en el desarrollo del software.</a:t>
            </a:r>
          </a:p>
          <a:p>
            <a:pPr algn="just"/>
            <a:r>
              <a:rPr lang="es-ES" sz="1600" dirty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6222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8">
            <a:extLst>
              <a:ext uri="{FF2B5EF4-FFF2-40B4-BE49-F238E27FC236}">
                <a16:creationId xmlns:a16="http://schemas.microsoft.com/office/drawing/2014/main" id="{CF346C5E-B0B5-492B-9C9B-543FDDB9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800" dirty="0"/>
              <a:t>Introducción a computación distribuida</a:t>
            </a:r>
            <a:endParaRPr lang="es-PE" sz="3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7F9DFA3-45A3-7970-1D9C-918728314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3"/>
          <a:stretch/>
        </p:blipFill>
        <p:spPr>
          <a:xfrm>
            <a:off x="847725" y="1953088"/>
            <a:ext cx="9408888" cy="404290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7CC0B44-93CD-1057-F2AF-B5A5FC33EE18}"/>
              </a:ext>
            </a:extLst>
          </p:cNvPr>
          <p:cNvSpPr txBox="1"/>
          <p:nvPr/>
        </p:nvSpPr>
        <p:spPr>
          <a:xfrm>
            <a:off x="1307977" y="16818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1800" b="1" dirty="0">
                <a:latin typeface="+mj-lt"/>
              </a:rPr>
              <a:t>Ciclo de Vida de Desarrollo de la Arquitectura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3B79F3A-9CB8-44CE-8DC3-D55E5B342E78}"/>
              </a:ext>
            </a:extLst>
          </p:cNvPr>
          <p:cNvSpPr txBox="1"/>
          <p:nvPr/>
        </p:nvSpPr>
        <p:spPr>
          <a:xfrm>
            <a:off x="3020627" y="574117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https://www.youtube.com/watch?v=ZaCZukZCKNs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2372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B4C1FA50-3018-4CE1-8DBB-22476E5E659A}" vid="{30C28DDA-B094-4FE0-AA7D-6074E0304F8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6C46C5879D514ABB0477BC32179E65" ma:contentTypeVersion="7" ma:contentTypeDescription="Crear nuevo documento." ma:contentTypeScope="" ma:versionID="755762a88d8e5e0751f456bee74257ea">
  <xsd:schema xmlns:xsd="http://www.w3.org/2001/XMLSchema" xmlns:xs="http://www.w3.org/2001/XMLSchema" xmlns:p="http://schemas.microsoft.com/office/2006/metadata/properties" xmlns:ns2="88cc4445-60d3-485f-b031-bc37f88e93f8" xmlns:ns3="b1e8eba3-4d29-488f-8591-409853581ed4" targetNamespace="http://schemas.microsoft.com/office/2006/metadata/properties" ma:root="true" ma:fieldsID="3752c966fd457dfa0f88ea61dcf6309e" ns2:_="" ns3:_="">
    <xsd:import namespace="88cc4445-60d3-485f-b031-bc37f88e93f8"/>
    <xsd:import namespace="b1e8eba3-4d29-488f-8591-409853581e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c4445-60d3-485f-b031-bc37f88e93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8eba3-4d29-488f-8591-409853581ed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7899CC-948C-4A01-9109-805BB8D9FE93}"/>
</file>

<file path=customXml/itemProps2.xml><?xml version="1.0" encoding="utf-8"?>
<ds:datastoreItem xmlns:ds="http://schemas.openxmlformats.org/officeDocument/2006/customXml" ds:itemID="{ECE07AF8-5C2F-416D-8F85-C657686CC56B}"/>
</file>

<file path=customXml/itemProps3.xml><?xml version="1.0" encoding="utf-8"?>
<ds:datastoreItem xmlns:ds="http://schemas.openxmlformats.org/officeDocument/2006/customXml" ds:itemID="{CAE97A37-C8C8-470D-B445-919A506AEEA7}"/>
</file>

<file path=docProps/app.xml><?xml version="1.0" encoding="utf-8"?>
<Properties xmlns="http://schemas.openxmlformats.org/officeDocument/2006/extended-properties" xmlns:vt="http://schemas.openxmlformats.org/officeDocument/2006/docPropsVTypes">
  <Template>DESARROLLO DE SISTEMAS</Template>
  <TotalTime>2307</TotalTime>
  <Words>298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Browallia New</vt:lpstr>
      <vt:lpstr>Calibri</vt:lpstr>
      <vt:lpstr>Calibri Light</vt:lpstr>
      <vt:lpstr>Muller Light</vt:lpstr>
      <vt:lpstr>Muller Regular</vt:lpstr>
      <vt:lpstr>Stag Book</vt:lpstr>
      <vt:lpstr>Tema de Office</vt:lpstr>
      <vt:lpstr>Arquitectura De Sistemas De Información</vt:lpstr>
      <vt:lpstr>Introducción a computación distribuida</vt:lpstr>
      <vt:lpstr>Arquitectura De Sistemas De Información</vt:lpstr>
      <vt:lpstr>Introducción a computación distribuida</vt:lpstr>
      <vt:lpstr>Introducción a computación distribuida</vt:lpstr>
      <vt:lpstr>Introducción a computación distribuida</vt:lpstr>
      <vt:lpstr>Introducción a computación distribuida</vt:lpstr>
      <vt:lpstr>Introducción a computación distribuida</vt:lpstr>
      <vt:lpstr>Introducción a computación distribuida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Yor's yarleque ayala</dc:creator>
  <cp:lastModifiedBy>George Giancarlo Yarleque Ayala</cp:lastModifiedBy>
  <cp:revision>115</cp:revision>
  <dcterms:created xsi:type="dcterms:W3CDTF">2020-04-27T03:03:18Z</dcterms:created>
  <dcterms:modified xsi:type="dcterms:W3CDTF">2023-05-24T18:53:47Z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0x0101008F6C46C5879D514ABB0477BC32179E65</vt:lpwstr>
  </property>
</Properties>
</file>