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71" r:id="rId11"/>
    <p:sldId id="274" r:id="rId12"/>
    <p:sldId id="275" r:id="rId13"/>
    <p:sldId id="276" r:id="rId14"/>
    <p:sldId id="27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D07C6-96C3-439F-96B3-57C2FE76F232}" v="189" dt="2024-10-16T18:46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1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8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54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9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70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21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56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1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3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14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0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F164-9222-46B0-A56F-C424DA3188EF}" type="datetimeFigureOut">
              <a:rPr lang="es-MX" smtClean="0"/>
              <a:t>27/10/2024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78A726-6229-44E5-A67E-B30A5BEC6A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24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FCB4A-9556-914D-2942-4E0517F8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984" y="2375038"/>
            <a:ext cx="7766936" cy="1646302"/>
          </a:xfrm>
        </p:spPr>
        <p:txBody>
          <a:bodyPr/>
          <a:lstStyle/>
          <a:p>
            <a:r>
              <a:rPr lang="es-MX" sz="9600" dirty="0">
                <a:latin typeface="Aptos Display" panose="020B0004020202020204" pitchFamily="34" charset="0"/>
              </a:rPr>
              <a:t>Gelipe</a:t>
            </a:r>
          </a:p>
        </p:txBody>
      </p:sp>
    </p:spTree>
    <p:extLst>
      <p:ext uri="{BB962C8B-B14F-4D97-AF65-F5344CB8AC3E}">
        <p14:creationId xmlns:p14="http://schemas.microsoft.com/office/powerpoint/2010/main" val="5146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B1B03-1919-0477-37E1-1647099F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BBD7E8-2CCC-05BD-EB83-3F349A2A80E7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3EC028-5B90-B1BC-2094-1892EB320F55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B76449-78D2-2BE2-CA28-D56542E3A850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0817FD-3A48-CD22-B3D7-8DCCFA1D3018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FAD8DC-2C4C-5E16-1C58-618ABB69D06A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D314232-5BEE-EDB3-5D0C-B3A18246AE06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01E760-D9C9-D1B0-9D7E-F5666133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35" y="3201460"/>
            <a:ext cx="3383414" cy="4550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CC2471-1AE1-5F8E-BA4A-7703C620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1"/>
          <a:stretch/>
        </p:blipFill>
        <p:spPr>
          <a:xfrm>
            <a:off x="7949381" y="2560352"/>
            <a:ext cx="648929" cy="17372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E81606-5DDD-8DD5-311F-90A7AC6D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1"/>
          <a:stretch/>
        </p:blipFill>
        <p:spPr>
          <a:xfrm>
            <a:off x="9366580" y="2560352"/>
            <a:ext cx="648929" cy="1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0B631-7E93-F79F-6400-9ABE858E2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8D2EACE-CF7E-DF47-5795-95EEECC31D0A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829A19-75D1-CEFB-8FE6-AB62B83A4931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9A981C-2068-94C8-6039-A29647AF8583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5D58A6-76FE-13ED-E9CB-253BAB45CAF1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328A93-3A6F-E45B-3238-F8EB89D50D88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6F1836-F38C-569C-20A5-D5C28D3E8E87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6A46EB-49AE-D6B5-AF5B-D993451D41A3}"/>
              </a:ext>
            </a:extLst>
          </p:cNvPr>
          <p:cNvSpPr/>
          <p:nvPr/>
        </p:nvSpPr>
        <p:spPr>
          <a:xfrm>
            <a:off x="1873045" y="2315497"/>
            <a:ext cx="1519084" cy="1784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637112-FC3C-4CA2-383D-06D9E779DCFE}"/>
              </a:ext>
            </a:extLst>
          </p:cNvPr>
          <p:cNvSpPr/>
          <p:nvPr/>
        </p:nvSpPr>
        <p:spPr>
          <a:xfrm>
            <a:off x="8647471" y="2260825"/>
            <a:ext cx="1519084" cy="1784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4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7F2DFB-E718-8C2C-F9C8-2069380D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5738"/>
            <a:ext cx="9144000" cy="3492062"/>
          </a:xfrm>
        </p:spPr>
        <p:txBody>
          <a:bodyPr>
            <a:normAutofit/>
          </a:bodyPr>
          <a:lstStyle/>
          <a:p>
            <a:r>
              <a:rPr lang="es-MX" sz="11500" dirty="0"/>
              <a:t>Diseñado por</a:t>
            </a:r>
          </a:p>
          <a:p>
            <a:r>
              <a:rPr lang="es-MX" sz="2800" dirty="0">
                <a:solidFill>
                  <a:schemeClr val="tx1">
                    <a:tint val="82000"/>
                  </a:schemeClr>
                </a:solidFill>
              </a:rPr>
              <a:t>ALVARO JESUS CASTRO PIZAÑA</a:t>
            </a:r>
          </a:p>
          <a:p>
            <a:r>
              <a:rPr lang="es-MX" sz="2800" dirty="0">
                <a:solidFill>
                  <a:schemeClr val="tx1">
                    <a:tint val="82000"/>
                  </a:schemeClr>
                </a:solidFill>
              </a:rPr>
              <a:t>DIEGO ARGEL NAVARRETE GODINES</a:t>
            </a:r>
          </a:p>
          <a:p>
            <a:endParaRPr lang="es-MX" sz="4400" dirty="0"/>
          </a:p>
          <a:p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972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15E904-A395-3AC9-77CE-2A4F43A88556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03353F-18CA-6F50-6D14-5E9712B276EE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29B945-74BA-A538-5D50-EE40EBE529C7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22EA396-2AB7-6F94-58F7-7D00C013E192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765A7A-A61D-6E60-03AC-8ACE9025E11D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D1D1CA-ADA8-44EA-2150-C93FEEC321B7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E6A5D92-CB8D-9624-1B7B-C9A8AC03399D}"/>
              </a:ext>
            </a:extLst>
          </p:cNvPr>
          <p:cNvSpPr/>
          <p:nvPr/>
        </p:nvSpPr>
        <p:spPr>
          <a:xfrm>
            <a:off x="1268758" y="2012819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9915C9F-6A75-7158-4601-CB58179DC25F}"/>
              </a:ext>
            </a:extLst>
          </p:cNvPr>
          <p:cNvSpPr/>
          <p:nvPr/>
        </p:nvSpPr>
        <p:spPr>
          <a:xfrm>
            <a:off x="7454913" y="2012819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9FDBFD36-BCA6-4128-ED1A-8F12F9A6FE8A}"/>
              </a:ext>
            </a:extLst>
          </p:cNvPr>
          <p:cNvSpPr/>
          <p:nvPr/>
        </p:nvSpPr>
        <p:spPr>
          <a:xfrm rot="10800000">
            <a:off x="8400550" y="2189805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7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FB47A-97DA-740D-2220-62E9C23E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7D16FE-E1B3-BFE0-601C-E425CDFB773F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5CBC00-D4CA-D2CA-4805-9A6B8990DAF7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AAF0F0-DDEB-98E2-F369-98AA0EFCE416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202F88-ED11-D1B2-E616-4E562D2D477D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155B7C-632E-A00E-3D4E-8616A649347B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FDE38F-EE09-072F-6BE3-2ADB85717D38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1AD7646-E714-8D68-0185-F7FF3B361840}"/>
              </a:ext>
            </a:extLst>
          </p:cNvPr>
          <p:cNvSpPr/>
          <p:nvPr/>
        </p:nvSpPr>
        <p:spPr>
          <a:xfrm>
            <a:off x="1321115" y="2012819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9BC8B95-6B16-C2BC-DBBE-219E56828AC6}"/>
              </a:ext>
            </a:extLst>
          </p:cNvPr>
          <p:cNvSpPr/>
          <p:nvPr/>
        </p:nvSpPr>
        <p:spPr>
          <a:xfrm rot="10800000">
            <a:off x="2266752" y="2189805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20D429D7-33F3-4E23-A1FE-0241441D5606}"/>
              </a:ext>
            </a:extLst>
          </p:cNvPr>
          <p:cNvSpPr/>
          <p:nvPr/>
        </p:nvSpPr>
        <p:spPr>
          <a:xfrm rot="10800000">
            <a:off x="3440235" y="2206142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C7E9650-7A5A-B73A-1EDB-314019591F67}"/>
              </a:ext>
            </a:extLst>
          </p:cNvPr>
          <p:cNvSpPr/>
          <p:nvPr/>
        </p:nvSpPr>
        <p:spPr>
          <a:xfrm>
            <a:off x="7348734" y="2012819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5064AFB-57C7-C199-048C-0C8D03A45555}"/>
              </a:ext>
            </a:extLst>
          </p:cNvPr>
          <p:cNvSpPr/>
          <p:nvPr/>
        </p:nvSpPr>
        <p:spPr>
          <a:xfrm rot="20536993">
            <a:off x="6219853" y="2579779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8D642B7D-15BD-60EC-6239-95B682462749}"/>
              </a:ext>
            </a:extLst>
          </p:cNvPr>
          <p:cNvSpPr/>
          <p:nvPr/>
        </p:nvSpPr>
        <p:spPr>
          <a:xfrm rot="10800000">
            <a:off x="8294371" y="2189805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EACF604F-F8CF-E7EF-D795-007D5C51FEF6}"/>
              </a:ext>
            </a:extLst>
          </p:cNvPr>
          <p:cNvSpPr/>
          <p:nvPr/>
        </p:nvSpPr>
        <p:spPr>
          <a:xfrm rot="10800000">
            <a:off x="9467854" y="2206142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20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76B1-5265-7DBC-58F8-29AADEF20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3B19D8-EE01-4E03-47DE-1316FEA19D93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0BD6A4-3BAC-F2BB-17E8-F31E23FDD1D9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C0035D-1D38-936E-F572-4C44EC9FCB69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561286-AB19-F8CC-0CA2-FD7108050F08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05E6EB-AF13-F60A-D2C6-C4E0D5565375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E48DC0-EF52-1A1C-8B5E-954F5C7A451F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ADF2D0-A259-D226-856F-0132DC864A2F}"/>
              </a:ext>
            </a:extLst>
          </p:cNvPr>
          <p:cNvSpPr/>
          <p:nvPr/>
        </p:nvSpPr>
        <p:spPr>
          <a:xfrm>
            <a:off x="1326211" y="2278290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F6DAD30-0366-C4B9-0CAB-0B40D277B3F0}"/>
              </a:ext>
            </a:extLst>
          </p:cNvPr>
          <p:cNvSpPr/>
          <p:nvPr/>
        </p:nvSpPr>
        <p:spPr>
          <a:xfrm rot="20536993">
            <a:off x="197330" y="2845250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28CDB5F-5029-61B4-82D8-513911AD63E0}"/>
              </a:ext>
            </a:extLst>
          </p:cNvPr>
          <p:cNvSpPr/>
          <p:nvPr/>
        </p:nvSpPr>
        <p:spPr>
          <a:xfrm rot="1063007" flipV="1">
            <a:off x="4813549" y="2845250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A19BAB85-B307-580A-4E89-FBC9ADC7CB64}"/>
              </a:ext>
            </a:extLst>
          </p:cNvPr>
          <p:cNvSpPr/>
          <p:nvPr/>
        </p:nvSpPr>
        <p:spPr>
          <a:xfrm rot="10800000">
            <a:off x="2271848" y="2455276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72F09356-AC8B-1CB6-3087-8217BE02AA79}"/>
              </a:ext>
            </a:extLst>
          </p:cNvPr>
          <p:cNvSpPr/>
          <p:nvPr/>
        </p:nvSpPr>
        <p:spPr>
          <a:xfrm rot="10800000">
            <a:off x="3445331" y="2471613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F1541C4-E0EB-CB00-94A2-035413519DBF}"/>
              </a:ext>
            </a:extLst>
          </p:cNvPr>
          <p:cNvSpPr/>
          <p:nvPr/>
        </p:nvSpPr>
        <p:spPr>
          <a:xfrm>
            <a:off x="7390670" y="2278290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C47419-B537-152D-96CF-6448BF2E19F7}"/>
              </a:ext>
            </a:extLst>
          </p:cNvPr>
          <p:cNvSpPr/>
          <p:nvPr/>
        </p:nvSpPr>
        <p:spPr>
          <a:xfrm>
            <a:off x="8336307" y="3143546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2D41373-ABBB-1A8F-C8D9-0D9E732C9DE0}"/>
              </a:ext>
            </a:extLst>
          </p:cNvPr>
          <p:cNvSpPr/>
          <p:nvPr/>
        </p:nvSpPr>
        <p:spPr>
          <a:xfrm rot="20536993">
            <a:off x="6261789" y="2845250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64CF61C-CDED-8C11-87FA-EDE860B824F6}"/>
              </a:ext>
            </a:extLst>
          </p:cNvPr>
          <p:cNvSpPr/>
          <p:nvPr/>
        </p:nvSpPr>
        <p:spPr>
          <a:xfrm rot="1063007" flipV="1">
            <a:off x="10878008" y="2845250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CEE0B823-A310-8E78-54E2-5BB581F6D3ED}"/>
              </a:ext>
            </a:extLst>
          </p:cNvPr>
          <p:cNvSpPr/>
          <p:nvPr/>
        </p:nvSpPr>
        <p:spPr>
          <a:xfrm rot="10800000">
            <a:off x="8336307" y="2455276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2B4068E-F903-0532-74F1-3822DE7D336B}"/>
              </a:ext>
            </a:extLst>
          </p:cNvPr>
          <p:cNvSpPr/>
          <p:nvPr/>
        </p:nvSpPr>
        <p:spPr>
          <a:xfrm rot="10800000">
            <a:off x="9509790" y="2471613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9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D2B16-68A9-CDB9-2A03-9DD48EDB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F3CD692-989F-83D3-505D-72B20021BF61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4A87B5-A203-BC3A-276E-DD878554320C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E7BBB3-361E-3472-A822-3963EA6B6211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CB5124-6FB2-5967-BB65-2E91C5452930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6DD40F-885F-234B-4ACA-8688B502BCEA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6A303DB-B225-45D8-B8B1-2138D92B1EE0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4C7736-B458-89BC-79EA-7102301AEE84}"/>
              </a:ext>
            </a:extLst>
          </p:cNvPr>
          <p:cNvSpPr/>
          <p:nvPr/>
        </p:nvSpPr>
        <p:spPr>
          <a:xfrm>
            <a:off x="1268758" y="2012819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DDA008-0576-BBD0-6F0B-D5F2E7E8587B}"/>
              </a:ext>
            </a:extLst>
          </p:cNvPr>
          <p:cNvSpPr/>
          <p:nvPr/>
        </p:nvSpPr>
        <p:spPr>
          <a:xfrm>
            <a:off x="2214395" y="2878075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2395711-604A-4B28-DB63-89973AA04DAC}"/>
              </a:ext>
            </a:extLst>
          </p:cNvPr>
          <p:cNvSpPr/>
          <p:nvPr/>
        </p:nvSpPr>
        <p:spPr>
          <a:xfrm rot="20536993">
            <a:off x="139877" y="2579779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559787B-3C38-6C71-F264-3FAF2E23C681}"/>
              </a:ext>
            </a:extLst>
          </p:cNvPr>
          <p:cNvSpPr/>
          <p:nvPr/>
        </p:nvSpPr>
        <p:spPr>
          <a:xfrm rot="1063007" flipV="1">
            <a:off x="4756096" y="2579779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8F29AEE1-D083-CBD0-96AE-9862D8A7B0D4}"/>
              </a:ext>
            </a:extLst>
          </p:cNvPr>
          <p:cNvSpPr/>
          <p:nvPr/>
        </p:nvSpPr>
        <p:spPr>
          <a:xfrm>
            <a:off x="2214395" y="3618575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053A416D-4964-04C7-41C4-36A4CB5ECADC}"/>
              </a:ext>
            </a:extLst>
          </p:cNvPr>
          <p:cNvSpPr/>
          <p:nvPr/>
        </p:nvSpPr>
        <p:spPr>
          <a:xfrm rot="10800000">
            <a:off x="2214395" y="2189805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CFCADF2-64C3-F074-2468-B595E15B0C5D}"/>
              </a:ext>
            </a:extLst>
          </p:cNvPr>
          <p:cNvSpPr/>
          <p:nvPr/>
        </p:nvSpPr>
        <p:spPr>
          <a:xfrm rot="10800000">
            <a:off x="3387878" y="2206142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77A44E4-A7E1-38C9-41F7-F3781DE3B0BF}"/>
              </a:ext>
            </a:extLst>
          </p:cNvPr>
          <p:cNvSpPr/>
          <p:nvPr/>
        </p:nvSpPr>
        <p:spPr>
          <a:xfrm>
            <a:off x="7274101" y="2000765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BFC8B31-6040-5AF5-ED0F-E12013207CE7}"/>
              </a:ext>
            </a:extLst>
          </p:cNvPr>
          <p:cNvSpPr/>
          <p:nvPr/>
        </p:nvSpPr>
        <p:spPr>
          <a:xfrm>
            <a:off x="8219738" y="2866021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4C0F7A-E435-2702-93C0-9B188980AEDB}"/>
              </a:ext>
            </a:extLst>
          </p:cNvPr>
          <p:cNvSpPr/>
          <p:nvPr/>
        </p:nvSpPr>
        <p:spPr>
          <a:xfrm>
            <a:off x="9378898" y="2830445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78924B4-CAA8-B614-D7AB-AE944F13BAD7}"/>
              </a:ext>
            </a:extLst>
          </p:cNvPr>
          <p:cNvSpPr/>
          <p:nvPr/>
        </p:nvSpPr>
        <p:spPr>
          <a:xfrm rot="20536993">
            <a:off x="6145220" y="2567725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BA1CB37-4F6E-F78A-5B1F-834024D38DFA}"/>
              </a:ext>
            </a:extLst>
          </p:cNvPr>
          <p:cNvSpPr/>
          <p:nvPr/>
        </p:nvSpPr>
        <p:spPr>
          <a:xfrm rot="1063007" flipV="1">
            <a:off x="10761439" y="2567725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2BB0BAD7-031E-5BA3-394C-0E04035B69F8}"/>
              </a:ext>
            </a:extLst>
          </p:cNvPr>
          <p:cNvSpPr/>
          <p:nvPr/>
        </p:nvSpPr>
        <p:spPr>
          <a:xfrm>
            <a:off x="8219738" y="3606521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0480BB53-DE92-A850-D5C7-8EF94711B380}"/>
              </a:ext>
            </a:extLst>
          </p:cNvPr>
          <p:cNvSpPr/>
          <p:nvPr/>
        </p:nvSpPr>
        <p:spPr>
          <a:xfrm rot="10800000">
            <a:off x="8219738" y="2177751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16B0F30E-159B-FA36-6F2F-64E2DD0988BE}"/>
              </a:ext>
            </a:extLst>
          </p:cNvPr>
          <p:cNvSpPr/>
          <p:nvPr/>
        </p:nvSpPr>
        <p:spPr>
          <a:xfrm rot="10800000">
            <a:off x="9393221" y="2194088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9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ADE6-55EC-A74F-F088-AB5F5A58F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A0D5319-16F6-1662-0EF8-5284DDF3998D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7FC57F-8658-8AAC-43E4-849E430B556A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FA672F-17C0-4412-31FF-FB80DF5793FC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AA9D7E-E5D3-0E34-9E11-1487A0E44583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F03AE8-C22D-DA72-4B1C-33D4DD5C9887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E59DBD-18B4-17B9-01D2-7B0870985FFB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1A1588B-216E-1166-F045-AF67890C183B}"/>
              </a:ext>
            </a:extLst>
          </p:cNvPr>
          <p:cNvSpPr/>
          <p:nvPr/>
        </p:nvSpPr>
        <p:spPr>
          <a:xfrm>
            <a:off x="1321115" y="2209891"/>
            <a:ext cx="3468329" cy="96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E4AA2A3-C73F-1C4E-B87D-04F6DFCB399A}"/>
              </a:ext>
            </a:extLst>
          </p:cNvPr>
          <p:cNvSpPr/>
          <p:nvPr/>
        </p:nvSpPr>
        <p:spPr>
          <a:xfrm>
            <a:off x="2266752" y="3075147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8EF040-B2C7-65DD-91FF-630EB150D1AA}"/>
              </a:ext>
            </a:extLst>
          </p:cNvPr>
          <p:cNvSpPr/>
          <p:nvPr/>
        </p:nvSpPr>
        <p:spPr>
          <a:xfrm>
            <a:off x="3425912" y="3039571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97DB0EC-DB48-EACE-2357-A4F0192C28F2}"/>
              </a:ext>
            </a:extLst>
          </p:cNvPr>
          <p:cNvSpPr/>
          <p:nvPr/>
        </p:nvSpPr>
        <p:spPr>
          <a:xfrm rot="20536993">
            <a:off x="192234" y="2776851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861BA67-E566-6BDF-B189-C2CE73F32835}"/>
              </a:ext>
            </a:extLst>
          </p:cNvPr>
          <p:cNvSpPr/>
          <p:nvPr/>
        </p:nvSpPr>
        <p:spPr>
          <a:xfrm rot="1063007" flipV="1">
            <a:off x="4808453" y="2776851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A6AD3552-9291-E964-429E-BB36F191FF09}"/>
              </a:ext>
            </a:extLst>
          </p:cNvPr>
          <p:cNvSpPr/>
          <p:nvPr/>
        </p:nvSpPr>
        <p:spPr>
          <a:xfrm>
            <a:off x="2266752" y="3815647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47AFAF5-1192-1F9C-11CD-16276B138162}"/>
              </a:ext>
            </a:extLst>
          </p:cNvPr>
          <p:cNvSpPr/>
          <p:nvPr/>
        </p:nvSpPr>
        <p:spPr>
          <a:xfrm>
            <a:off x="3425911" y="3827701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2EB8EE59-40D9-9421-CF7F-BF99C2ADB8D4}"/>
              </a:ext>
            </a:extLst>
          </p:cNvPr>
          <p:cNvSpPr/>
          <p:nvPr/>
        </p:nvSpPr>
        <p:spPr>
          <a:xfrm rot="10800000">
            <a:off x="2266752" y="2386877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ECED4D5-5E43-92DA-0588-CDF083955A01}"/>
              </a:ext>
            </a:extLst>
          </p:cNvPr>
          <p:cNvSpPr/>
          <p:nvPr/>
        </p:nvSpPr>
        <p:spPr>
          <a:xfrm rot="10800000">
            <a:off x="3440235" y="2403214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F0B5D83-41D0-E6B2-204D-FD31B0D39966}"/>
              </a:ext>
            </a:extLst>
          </p:cNvPr>
          <p:cNvSpPr/>
          <p:nvPr/>
        </p:nvSpPr>
        <p:spPr>
          <a:xfrm>
            <a:off x="7405015" y="2209891"/>
            <a:ext cx="3468329" cy="1038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8ADA220-EBDA-178B-2F50-BB19094A8B7E}"/>
              </a:ext>
            </a:extLst>
          </p:cNvPr>
          <p:cNvSpPr/>
          <p:nvPr/>
        </p:nvSpPr>
        <p:spPr>
          <a:xfrm>
            <a:off x="8330401" y="3194184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126460A-35CC-4B15-B1ED-B8AF66DCBFEA}"/>
              </a:ext>
            </a:extLst>
          </p:cNvPr>
          <p:cNvSpPr/>
          <p:nvPr/>
        </p:nvSpPr>
        <p:spPr>
          <a:xfrm>
            <a:off x="9445595" y="3187767"/>
            <a:ext cx="455693" cy="88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AA61D8A-6788-3D48-8306-B9E49BE56A80}"/>
              </a:ext>
            </a:extLst>
          </p:cNvPr>
          <p:cNvSpPr/>
          <p:nvPr/>
        </p:nvSpPr>
        <p:spPr>
          <a:xfrm rot="20536993">
            <a:off x="6227196" y="2776851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F861E8-9B22-BF15-E507-285F449954DF}"/>
              </a:ext>
            </a:extLst>
          </p:cNvPr>
          <p:cNvSpPr/>
          <p:nvPr/>
        </p:nvSpPr>
        <p:spPr>
          <a:xfrm rot="1063007" flipV="1">
            <a:off x="10843415" y="2776851"/>
            <a:ext cx="1147671" cy="30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8D71C7F5-7CD7-2493-28AF-F575D24B2C0C}"/>
              </a:ext>
            </a:extLst>
          </p:cNvPr>
          <p:cNvSpPr/>
          <p:nvPr/>
        </p:nvSpPr>
        <p:spPr>
          <a:xfrm>
            <a:off x="8330401" y="3983505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AECB548-B824-21CE-B8B5-1A2CCD11811D}"/>
              </a:ext>
            </a:extLst>
          </p:cNvPr>
          <p:cNvSpPr/>
          <p:nvPr/>
        </p:nvSpPr>
        <p:spPr>
          <a:xfrm>
            <a:off x="9445595" y="3974503"/>
            <a:ext cx="455693" cy="4430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794ADDE2-AD24-6D6B-3271-EE15A3C24351}"/>
              </a:ext>
            </a:extLst>
          </p:cNvPr>
          <p:cNvSpPr/>
          <p:nvPr/>
        </p:nvSpPr>
        <p:spPr>
          <a:xfrm rot="10800000">
            <a:off x="8314372" y="2328119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40E00055-CDAE-8EBC-1B35-493E2D832CA6}"/>
              </a:ext>
            </a:extLst>
          </p:cNvPr>
          <p:cNvSpPr/>
          <p:nvPr/>
        </p:nvSpPr>
        <p:spPr>
          <a:xfrm rot="10800000">
            <a:off x="9445595" y="2328119"/>
            <a:ext cx="455693" cy="4430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22EA4C06-98A1-AE9D-AB26-68BB24E6C768}"/>
              </a:ext>
            </a:extLst>
          </p:cNvPr>
          <p:cNvSpPr/>
          <p:nvPr/>
        </p:nvSpPr>
        <p:spPr>
          <a:xfrm>
            <a:off x="8102600" y="2771154"/>
            <a:ext cx="914400" cy="9144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: en U 28">
            <a:extLst>
              <a:ext uri="{FF2B5EF4-FFF2-40B4-BE49-F238E27FC236}">
                <a16:creationId xmlns:a16="http://schemas.microsoft.com/office/drawing/2014/main" id="{48C1F7BE-87E5-5A27-2E38-89D9DB1D0215}"/>
              </a:ext>
            </a:extLst>
          </p:cNvPr>
          <p:cNvSpPr/>
          <p:nvPr/>
        </p:nvSpPr>
        <p:spPr>
          <a:xfrm>
            <a:off x="8522477" y="2730020"/>
            <a:ext cx="1228742" cy="443036"/>
          </a:xfrm>
          <a:custGeom>
            <a:avLst/>
            <a:gdLst>
              <a:gd name="connsiteX0" fmla="*/ 0 w 886968"/>
              <a:gd name="connsiteY0" fmla="*/ 877824 h 877824"/>
              <a:gd name="connsiteX1" fmla="*/ 0 w 886968"/>
              <a:gd name="connsiteY1" fmla="*/ 350520 h 877824"/>
              <a:gd name="connsiteX2" fmla="*/ 350520 w 886968"/>
              <a:gd name="connsiteY2" fmla="*/ 0 h 877824"/>
              <a:gd name="connsiteX3" fmla="*/ 350520 w 886968"/>
              <a:gd name="connsiteY3" fmla="*/ 0 h 877824"/>
              <a:gd name="connsiteX4" fmla="*/ 701040 w 886968"/>
              <a:gd name="connsiteY4" fmla="*/ 350520 h 877824"/>
              <a:gd name="connsiteX5" fmla="*/ 701040 w 886968"/>
              <a:gd name="connsiteY5" fmla="*/ 400814 h 877824"/>
              <a:gd name="connsiteX6" fmla="*/ 886968 w 886968"/>
              <a:gd name="connsiteY6" fmla="*/ 400814 h 877824"/>
              <a:gd name="connsiteX7" fmla="*/ 667512 w 886968"/>
              <a:gd name="connsiteY7" fmla="*/ 658368 h 877824"/>
              <a:gd name="connsiteX8" fmla="*/ 448056 w 886968"/>
              <a:gd name="connsiteY8" fmla="*/ 400814 h 877824"/>
              <a:gd name="connsiteX9" fmla="*/ 633984 w 886968"/>
              <a:gd name="connsiteY9" fmla="*/ 400814 h 877824"/>
              <a:gd name="connsiteX10" fmla="*/ 633984 w 886968"/>
              <a:gd name="connsiteY10" fmla="*/ 350520 h 877824"/>
              <a:gd name="connsiteX11" fmla="*/ 350521 w 886968"/>
              <a:gd name="connsiteY11" fmla="*/ 67057 h 877824"/>
              <a:gd name="connsiteX12" fmla="*/ 350520 w 886968"/>
              <a:gd name="connsiteY12" fmla="*/ 67057 h 877824"/>
              <a:gd name="connsiteX13" fmla="*/ 67057 w 886968"/>
              <a:gd name="connsiteY13" fmla="*/ 350520 h 877824"/>
              <a:gd name="connsiteX14" fmla="*/ 67057 w 886968"/>
              <a:gd name="connsiteY14" fmla="*/ 877824 h 877824"/>
              <a:gd name="connsiteX15" fmla="*/ 0 w 886968"/>
              <a:gd name="connsiteY15" fmla="*/ 877824 h 877824"/>
              <a:gd name="connsiteX0" fmla="*/ 38100 w 886968"/>
              <a:gd name="connsiteY0" fmla="*/ 446024 h 877824"/>
              <a:gd name="connsiteX1" fmla="*/ 0 w 886968"/>
              <a:gd name="connsiteY1" fmla="*/ 350520 h 877824"/>
              <a:gd name="connsiteX2" fmla="*/ 350520 w 886968"/>
              <a:gd name="connsiteY2" fmla="*/ 0 h 877824"/>
              <a:gd name="connsiteX3" fmla="*/ 350520 w 886968"/>
              <a:gd name="connsiteY3" fmla="*/ 0 h 877824"/>
              <a:gd name="connsiteX4" fmla="*/ 701040 w 886968"/>
              <a:gd name="connsiteY4" fmla="*/ 350520 h 877824"/>
              <a:gd name="connsiteX5" fmla="*/ 701040 w 886968"/>
              <a:gd name="connsiteY5" fmla="*/ 400814 h 877824"/>
              <a:gd name="connsiteX6" fmla="*/ 886968 w 886968"/>
              <a:gd name="connsiteY6" fmla="*/ 400814 h 877824"/>
              <a:gd name="connsiteX7" fmla="*/ 667512 w 886968"/>
              <a:gd name="connsiteY7" fmla="*/ 658368 h 877824"/>
              <a:gd name="connsiteX8" fmla="*/ 448056 w 886968"/>
              <a:gd name="connsiteY8" fmla="*/ 400814 h 877824"/>
              <a:gd name="connsiteX9" fmla="*/ 633984 w 886968"/>
              <a:gd name="connsiteY9" fmla="*/ 400814 h 877824"/>
              <a:gd name="connsiteX10" fmla="*/ 633984 w 886968"/>
              <a:gd name="connsiteY10" fmla="*/ 350520 h 877824"/>
              <a:gd name="connsiteX11" fmla="*/ 350521 w 886968"/>
              <a:gd name="connsiteY11" fmla="*/ 67057 h 877824"/>
              <a:gd name="connsiteX12" fmla="*/ 350520 w 886968"/>
              <a:gd name="connsiteY12" fmla="*/ 67057 h 877824"/>
              <a:gd name="connsiteX13" fmla="*/ 67057 w 886968"/>
              <a:gd name="connsiteY13" fmla="*/ 350520 h 877824"/>
              <a:gd name="connsiteX14" fmla="*/ 67057 w 886968"/>
              <a:gd name="connsiteY14" fmla="*/ 877824 h 877824"/>
              <a:gd name="connsiteX15" fmla="*/ 38100 w 886968"/>
              <a:gd name="connsiteY15" fmla="*/ 446024 h 877824"/>
              <a:gd name="connsiteX0" fmla="*/ 38100 w 886968"/>
              <a:gd name="connsiteY0" fmla="*/ 446024 h 658368"/>
              <a:gd name="connsiteX1" fmla="*/ 0 w 886968"/>
              <a:gd name="connsiteY1" fmla="*/ 350520 h 658368"/>
              <a:gd name="connsiteX2" fmla="*/ 350520 w 886968"/>
              <a:gd name="connsiteY2" fmla="*/ 0 h 658368"/>
              <a:gd name="connsiteX3" fmla="*/ 350520 w 886968"/>
              <a:gd name="connsiteY3" fmla="*/ 0 h 658368"/>
              <a:gd name="connsiteX4" fmla="*/ 701040 w 886968"/>
              <a:gd name="connsiteY4" fmla="*/ 350520 h 658368"/>
              <a:gd name="connsiteX5" fmla="*/ 701040 w 886968"/>
              <a:gd name="connsiteY5" fmla="*/ 400814 h 658368"/>
              <a:gd name="connsiteX6" fmla="*/ 886968 w 886968"/>
              <a:gd name="connsiteY6" fmla="*/ 400814 h 658368"/>
              <a:gd name="connsiteX7" fmla="*/ 667512 w 886968"/>
              <a:gd name="connsiteY7" fmla="*/ 658368 h 658368"/>
              <a:gd name="connsiteX8" fmla="*/ 448056 w 886968"/>
              <a:gd name="connsiteY8" fmla="*/ 400814 h 658368"/>
              <a:gd name="connsiteX9" fmla="*/ 633984 w 886968"/>
              <a:gd name="connsiteY9" fmla="*/ 400814 h 658368"/>
              <a:gd name="connsiteX10" fmla="*/ 633984 w 886968"/>
              <a:gd name="connsiteY10" fmla="*/ 350520 h 658368"/>
              <a:gd name="connsiteX11" fmla="*/ 350521 w 886968"/>
              <a:gd name="connsiteY11" fmla="*/ 67057 h 658368"/>
              <a:gd name="connsiteX12" fmla="*/ 350520 w 886968"/>
              <a:gd name="connsiteY12" fmla="*/ 67057 h 658368"/>
              <a:gd name="connsiteX13" fmla="*/ 67057 w 886968"/>
              <a:gd name="connsiteY13" fmla="*/ 350520 h 658368"/>
              <a:gd name="connsiteX14" fmla="*/ 69438 w 886968"/>
              <a:gd name="connsiteY14" fmla="*/ 425386 h 658368"/>
              <a:gd name="connsiteX15" fmla="*/ 38100 w 886968"/>
              <a:gd name="connsiteY15" fmla="*/ 446024 h 658368"/>
              <a:gd name="connsiteX0" fmla="*/ 109756 w 958624"/>
              <a:gd name="connsiteY0" fmla="*/ 446024 h 658368"/>
              <a:gd name="connsiteX1" fmla="*/ 1168 w 958624"/>
              <a:gd name="connsiteY1" fmla="*/ 454726 h 658368"/>
              <a:gd name="connsiteX2" fmla="*/ 71656 w 958624"/>
              <a:gd name="connsiteY2" fmla="*/ 350520 h 658368"/>
              <a:gd name="connsiteX3" fmla="*/ 422176 w 958624"/>
              <a:gd name="connsiteY3" fmla="*/ 0 h 658368"/>
              <a:gd name="connsiteX4" fmla="*/ 422176 w 958624"/>
              <a:gd name="connsiteY4" fmla="*/ 0 h 658368"/>
              <a:gd name="connsiteX5" fmla="*/ 772696 w 958624"/>
              <a:gd name="connsiteY5" fmla="*/ 350520 h 658368"/>
              <a:gd name="connsiteX6" fmla="*/ 772696 w 958624"/>
              <a:gd name="connsiteY6" fmla="*/ 400814 h 658368"/>
              <a:gd name="connsiteX7" fmla="*/ 958624 w 958624"/>
              <a:gd name="connsiteY7" fmla="*/ 400814 h 658368"/>
              <a:gd name="connsiteX8" fmla="*/ 739168 w 958624"/>
              <a:gd name="connsiteY8" fmla="*/ 658368 h 658368"/>
              <a:gd name="connsiteX9" fmla="*/ 519712 w 958624"/>
              <a:gd name="connsiteY9" fmla="*/ 400814 h 658368"/>
              <a:gd name="connsiteX10" fmla="*/ 705640 w 958624"/>
              <a:gd name="connsiteY10" fmla="*/ 400814 h 658368"/>
              <a:gd name="connsiteX11" fmla="*/ 705640 w 958624"/>
              <a:gd name="connsiteY11" fmla="*/ 350520 h 658368"/>
              <a:gd name="connsiteX12" fmla="*/ 422177 w 958624"/>
              <a:gd name="connsiteY12" fmla="*/ 67057 h 658368"/>
              <a:gd name="connsiteX13" fmla="*/ 422176 w 958624"/>
              <a:gd name="connsiteY13" fmla="*/ 67057 h 658368"/>
              <a:gd name="connsiteX14" fmla="*/ 138713 w 958624"/>
              <a:gd name="connsiteY14" fmla="*/ 350520 h 658368"/>
              <a:gd name="connsiteX15" fmla="*/ 141094 w 958624"/>
              <a:gd name="connsiteY15" fmla="*/ 425386 h 658368"/>
              <a:gd name="connsiteX16" fmla="*/ 109756 w 958624"/>
              <a:gd name="connsiteY16" fmla="*/ 446024 h 658368"/>
              <a:gd name="connsiteX0" fmla="*/ 128328 w 977196"/>
              <a:gd name="connsiteY0" fmla="*/ 446024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50520 h 658368"/>
              <a:gd name="connsiteX15" fmla="*/ 159666 w 977196"/>
              <a:gd name="connsiteY15" fmla="*/ 425386 h 658368"/>
              <a:gd name="connsiteX16" fmla="*/ 128328 w 977196"/>
              <a:gd name="connsiteY16" fmla="*/ 446024 h 658368"/>
              <a:gd name="connsiteX0" fmla="*/ 90228 w 977196"/>
              <a:gd name="connsiteY0" fmla="*/ 548418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50520 h 658368"/>
              <a:gd name="connsiteX15" fmla="*/ 159666 w 977196"/>
              <a:gd name="connsiteY15" fmla="*/ 425386 h 658368"/>
              <a:gd name="connsiteX16" fmla="*/ 90228 w 977196"/>
              <a:gd name="connsiteY16" fmla="*/ 548418 h 658368"/>
              <a:gd name="connsiteX0" fmla="*/ 114040 w 977196"/>
              <a:gd name="connsiteY0" fmla="*/ 646049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50520 h 658368"/>
              <a:gd name="connsiteX15" fmla="*/ 159666 w 977196"/>
              <a:gd name="connsiteY15" fmla="*/ 425386 h 658368"/>
              <a:gd name="connsiteX16" fmla="*/ 114040 w 977196"/>
              <a:gd name="connsiteY16" fmla="*/ 646049 h 658368"/>
              <a:gd name="connsiteX0" fmla="*/ 114040 w 977196"/>
              <a:gd name="connsiteY0" fmla="*/ 646049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50520 h 658368"/>
              <a:gd name="connsiteX15" fmla="*/ 238247 w 977196"/>
              <a:gd name="connsiteY15" fmla="*/ 418242 h 658368"/>
              <a:gd name="connsiteX16" fmla="*/ 114040 w 977196"/>
              <a:gd name="connsiteY16" fmla="*/ 646049 h 658368"/>
              <a:gd name="connsiteX0" fmla="*/ 114040 w 977196"/>
              <a:gd name="connsiteY0" fmla="*/ 646049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76714 h 658368"/>
              <a:gd name="connsiteX15" fmla="*/ 238247 w 977196"/>
              <a:gd name="connsiteY15" fmla="*/ 418242 h 658368"/>
              <a:gd name="connsiteX16" fmla="*/ 114040 w 977196"/>
              <a:gd name="connsiteY16" fmla="*/ 646049 h 658368"/>
              <a:gd name="connsiteX0" fmla="*/ 114040 w 977196"/>
              <a:gd name="connsiteY0" fmla="*/ 646049 h 658368"/>
              <a:gd name="connsiteX1" fmla="*/ 690 w 977196"/>
              <a:gd name="connsiteY1" fmla="*/ 419007 h 658368"/>
              <a:gd name="connsiteX2" fmla="*/ 90228 w 977196"/>
              <a:gd name="connsiteY2" fmla="*/ 3505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98145 h 658368"/>
              <a:gd name="connsiteX15" fmla="*/ 238247 w 977196"/>
              <a:gd name="connsiteY15" fmla="*/ 418242 h 658368"/>
              <a:gd name="connsiteX16" fmla="*/ 114040 w 977196"/>
              <a:gd name="connsiteY16" fmla="*/ 646049 h 658368"/>
              <a:gd name="connsiteX0" fmla="*/ 114040 w 977196"/>
              <a:gd name="connsiteY0" fmla="*/ 646049 h 658368"/>
              <a:gd name="connsiteX1" fmla="*/ 690 w 977196"/>
              <a:gd name="connsiteY1" fmla="*/ 419007 h 658368"/>
              <a:gd name="connsiteX2" fmla="*/ 90228 w 977196"/>
              <a:gd name="connsiteY2" fmla="*/ 388620 h 658368"/>
              <a:gd name="connsiteX3" fmla="*/ 440748 w 977196"/>
              <a:gd name="connsiteY3" fmla="*/ 0 h 658368"/>
              <a:gd name="connsiteX4" fmla="*/ 440748 w 977196"/>
              <a:gd name="connsiteY4" fmla="*/ 0 h 658368"/>
              <a:gd name="connsiteX5" fmla="*/ 791268 w 977196"/>
              <a:gd name="connsiteY5" fmla="*/ 350520 h 658368"/>
              <a:gd name="connsiteX6" fmla="*/ 791268 w 977196"/>
              <a:gd name="connsiteY6" fmla="*/ 400814 h 658368"/>
              <a:gd name="connsiteX7" fmla="*/ 977196 w 977196"/>
              <a:gd name="connsiteY7" fmla="*/ 400814 h 658368"/>
              <a:gd name="connsiteX8" fmla="*/ 757740 w 977196"/>
              <a:gd name="connsiteY8" fmla="*/ 658368 h 658368"/>
              <a:gd name="connsiteX9" fmla="*/ 538284 w 977196"/>
              <a:gd name="connsiteY9" fmla="*/ 400814 h 658368"/>
              <a:gd name="connsiteX10" fmla="*/ 724212 w 977196"/>
              <a:gd name="connsiteY10" fmla="*/ 400814 h 658368"/>
              <a:gd name="connsiteX11" fmla="*/ 724212 w 977196"/>
              <a:gd name="connsiteY11" fmla="*/ 350520 h 658368"/>
              <a:gd name="connsiteX12" fmla="*/ 440749 w 977196"/>
              <a:gd name="connsiteY12" fmla="*/ 67057 h 658368"/>
              <a:gd name="connsiteX13" fmla="*/ 440748 w 977196"/>
              <a:gd name="connsiteY13" fmla="*/ 67057 h 658368"/>
              <a:gd name="connsiteX14" fmla="*/ 157285 w 977196"/>
              <a:gd name="connsiteY14" fmla="*/ 398145 h 658368"/>
              <a:gd name="connsiteX15" fmla="*/ 238247 w 977196"/>
              <a:gd name="connsiteY15" fmla="*/ 418242 h 658368"/>
              <a:gd name="connsiteX16" fmla="*/ 114040 w 977196"/>
              <a:gd name="connsiteY16" fmla="*/ 646049 h 658368"/>
              <a:gd name="connsiteX0" fmla="*/ 114008 w 977164"/>
              <a:gd name="connsiteY0" fmla="*/ 646049 h 658368"/>
              <a:gd name="connsiteX1" fmla="*/ 658 w 977164"/>
              <a:gd name="connsiteY1" fmla="*/ 419007 h 658368"/>
              <a:gd name="connsiteX2" fmla="*/ 90196 w 977164"/>
              <a:gd name="connsiteY2" fmla="*/ 388620 h 658368"/>
              <a:gd name="connsiteX3" fmla="*/ 440716 w 977164"/>
              <a:gd name="connsiteY3" fmla="*/ 0 h 658368"/>
              <a:gd name="connsiteX4" fmla="*/ 440716 w 977164"/>
              <a:gd name="connsiteY4" fmla="*/ 0 h 658368"/>
              <a:gd name="connsiteX5" fmla="*/ 791236 w 977164"/>
              <a:gd name="connsiteY5" fmla="*/ 350520 h 658368"/>
              <a:gd name="connsiteX6" fmla="*/ 791236 w 977164"/>
              <a:gd name="connsiteY6" fmla="*/ 400814 h 658368"/>
              <a:gd name="connsiteX7" fmla="*/ 977164 w 977164"/>
              <a:gd name="connsiteY7" fmla="*/ 400814 h 658368"/>
              <a:gd name="connsiteX8" fmla="*/ 757708 w 977164"/>
              <a:gd name="connsiteY8" fmla="*/ 658368 h 658368"/>
              <a:gd name="connsiteX9" fmla="*/ 538252 w 977164"/>
              <a:gd name="connsiteY9" fmla="*/ 400814 h 658368"/>
              <a:gd name="connsiteX10" fmla="*/ 724180 w 977164"/>
              <a:gd name="connsiteY10" fmla="*/ 400814 h 658368"/>
              <a:gd name="connsiteX11" fmla="*/ 724180 w 977164"/>
              <a:gd name="connsiteY11" fmla="*/ 350520 h 658368"/>
              <a:gd name="connsiteX12" fmla="*/ 440717 w 977164"/>
              <a:gd name="connsiteY12" fmla="*/ 67057 h 658368"/>
              <a:gd name="connsiteX13" fmla="*/ 440716 w 977164"/>
              <a:gd name="connsiteY13" fmla="*/ 67057 h 658368"/>
              <a:gd name="connsiteX14" fmla="*/ 157253 w 977164"/>
              <a:gd name="connsiteY14" fmla="*/ 398145 h 658368"/>
              <a:gd name="connsiteX15" fmla="*/ 238215 w 977164"/>
              <a:gd name="connsiteY15" fmla="*/ 418242 h 658368"/>
              <a:gd name="connsiteX16" fmla="*/ 114008 w 977164"/>
              <a:gd name="connsiteY16" fmla="*/ 646049 h 658368"/>
              <a:gd name="connsiteX0" fmla="*/ 113976 w 977132"/>
              <a:gd name="connsiteY0" fmla="*/ 646049 h 658368"/>
              <a:gd name="connsiteX1" fmla="*/ 626 w 977132"/>
              <a:gd name="connsiteY1" fmla="*/ 419007 h 658368"/>
              <a:gd name="connsiteX2" fmla="*/ 92546 w 977132"/>
              <a:gd name="connsiteY2" fmla="*/ 407670 h 658368"/>
              <a:gd name="connsiteX3" fmla="*/ 440684 w 977132"/>
              <a:gd name="connsiteY3" fmla="*/ 0 h 658368"/>
              <a:gd name="connsiteX4" fmla="*/ 440684 w 977132"/>
              <a:gd name="connsiteY4" fmla="*/ 0 h 658368"/>
              <a:gd name="connsiteX5" fmla="*/ 791204 w 977132"/>
              <a:gd name="connsiteY5" fmla="*/ 350520 h 658368"/>
              <a:gd name="connsiteX6" fmla="*/ 791204 w 977132"/>
              <a:gd name="connsiteY6" fmla="*/ 400814 h 658368"/>
              <a:gd name="connsiteX7" fmla="*/ 977132 w 977132"/>
              <a:gd name="connsiteY7" fmla="*/ 400814 h 658368"/>
              <a:gd name="connsiteX8" fmla="*/ 757676 w 977132"/>
              <a:gd name="connsiteY8" fmla="*/ 658368 h 658368"/>
              <a:gd name="connsiteX9" fmla="*/ 538220 w 977132"/>
              <a:gd name="connsiteY9" fmla="*/ 400814 h 658368"/>
              <a:gd name="connsiteX10" fmla="*/ 724148 w 977132"/>
              <a:gd name="connsiteY10" fmla="*/ 400814 h 658368"/>
              <a:gd name="connsiteX11" fmla="*/ 724148 w 977132"/>
              <a:gd name="connsiteY11" fmla="*/ 350520 h 658368"/>
              <a:gd name="connsiteX12" fmla="*/ 440685 w 977132"/>
              <a:gd name="connsiteY12" fmla="*/ 67057 h 658368"/>
              <a:gd name="connsiteX13" fmla="*/ 440684 w 977132"/>
              <a:gd name="connsiteY13" fmla="*/ 67057 h 658368"/>
              <a:gd name="connsiteX14" fmla="*/ 157221 w 977132"/>
              <a:gd name="connsiteY14" fmla="*/ 398145 h 658368"/>
              <a:gd name="connsiteX15" fmla="*/ 238183 w 977132"/>
              <a:gd name="connsiteY15" fmla="*/ 418242 h 658368"/>
              <a:gd name="connsiteX16" fmla="*/ 113976 w 977132"/>
              <a:gd name="connsiteY16" fmla="*/ 646049 h 658368"/>
              <a:gd name="connsiteX0" fmla="*/ 113857 w 977013"/>
              <a:gd name="connsiteY0" fmla="*/ 646049 h 658368"/>
              <a:gd name="connsiteX1" fmla="*/ 507 w 977013"/>
              <a:gd name="connsiteY1" fmla="*/ 419007 h 658368"/>
              <a:gd name="connsiteX2" fmla="*/ 92427 w 977013"/>
              <a:gd name="connsiteY2" fmla="*/ 407670 h 658368"/>
              <a:gd name="connsiteX3" fmla="*/ 440565 w 977013"/>
              <a:gd name="connsiteY3" fmla="*/ 0 h 658368"/>
              <a:gd name="connsiteX4" fmla="*/ 440565 w 977013"/>
              <a:gd name="connsiteY4" fmla="*/ 0 h 658368"/>
              <a:gd name="connsiteX5" fmla="*/ 791085 w 977013"/>
              <a:gd name="connsiteY5" fmla="*/ 350520 h 658368"/>
              <a:gd name="connsiteX6" fmla="*/ 791085 w 977013"/>
              <a:gd name="connsiteY6" fmla="*/ 400814 h 658368"/>
              <a:gd name="connsiteX7" fmla="*/ 977013 w 977013"/>
              <a:gd name="connsiteY7" fmla="*/ 400814 h 658368"/>
              <a:gd name="connsiteX8" fmla="*/ 757557 w 977013"/>
              <a:gd name="connsiteY8" fmla="*/ 658368 h 658368"/>
              <a:gd name="connsiteX9" fmla="*/ 538101 w 977013"/>
              <a:gd name="connsiteY9" fmla="*/ 400814 h 658368"/>
              <a:gd name="connsiteX10" fmla="*/ 724029 w 977013"/>
              <a:gd name="connsiteY10" fmla="*/ 400814 h 658368"/>
              <a:gd name="connsiteX11" fmla="*/ 724029 w 977013"/>
              <a:gd name="connsiteY11" fmla="*/ 350520 h 658368"/>
              <a:gd name="connsiteX12" fmla="*/ 440566 w 977013"/>
              <a:gd name="connsiteY12" fmla="*/ 67057 h 658368"/>
              <a:gd name="connsiteX13" fmla="*/ 440565 w 977013"/>
              <a:gd name="connsiteY13" fmla="*/ 67057 h 658368"/>
              <a:gd name="connsiteX14" fmla="*/ 157102 w 977013"/>
              <a:gd name="connsiteY14" fmla="*/ 398145 h 658368"/>
              <a:gd name="connsiteX15" fmla="*/ 238064 w 977013"/>
              <a:gd name="connsiteY15" fmla="*/ 418242 h 658368"/>
              <a:gd name="connsiteX16" fmla="*/ 113857 w 977013"/>
              <a:gd name="connsiteY16" fmla="*/ 646049 h 658368"/>
              <a:gd name="connsiteX0" fmla="*/ 113857 w 977013"/>
              <a:gd name="connsiteY0" fmla="*/ 646049 h 658368"/>
              <a:gd name="connsiteX1" fmla="*/ 507 w 977013"/>
              <a:gd name="connsiteY1" fmla="*/ 419007 h 658368"/>
              <a:gd name="connsiteX2" fmla="*/ 92427 w 977013"/>
              <a:gd name="connsiteY2" fmla="*/ 407670 h 658368"/>
              <a:gd name="connsiteX3" fmla="*/ 440565 w 977013"/>
              <a:gd name="connsiteY3" fmla="*/ 0 h 658368"/>
              <a:gd name="connsiteX4" fmla="*/ 440565 w 977013"/>
              <a:gd name="connsiteY4" fmla="*/ 0 h 658368"/>
              <a:gd name="connsiteX5" fmla="*/ 791085 w 977013"/>
              <a:gd name="connsiteY5" fmla="*/ 350520 h 658368"/>
              <a:gd name="connsiteX6" fmla="*/ 791085 w 977013"/>
              <a:gd name="connsiteY6" fmla="*/ 400814 h 658368"/>
              <a:gd name="connsiteX7" fmla="*/ 977013 w 977013"/>
              <a:gd name="connsiteY7" fmla="*/ 400814 h 658368"/>
              <a:gd name="connsiteX8" fmla="*/ 757557 w 977013"/>
              <a:gd name="connsiteY8" fmla="*/ 658368 h 658368"/>
              <a:gd name="connsiteX9" fmla="*/ 538101 w 977013"/>
              <a:gd name="connsiteY9" fmla="*/ 400814 h 658368"/>
              <a:gd name="connsiteX10" fmla="*/ 724029 w 977013"/>
              <a:gd name="connsiteY10" fmla="*/ 400814 h 658368"/>
              <a:gd name="connsiteX11" fmla="*/ 724029 w 977013"/>
              <a:gd name="connsiteY11" fmla="*/ 350520 h 658368"/>
              <a:gd name="connsiteX12" fmla="*/ 440566 w 977013"/>
              <a:gd name="connsiteY12" fmla="*/ 67057 h 658368"/>
              <a:gd name="connsiteX13" fmla="*/ 440565 w 977013"/>
              <a:gd name="connsiteY13" fmla="*/ 67057 h 658368"/>
              <a:gd name="connsiteX14" fmla="*/ 157102 w 977013"/>
              <a:gd name="connsiteY14" fmla="*/ 398145 h 658368"/>
              <a:gd name="connsiteX15" fmla="*/ 288070 w 977013"/>
              <a:gd name="connsiteY15" fmla="*/ 415861 h 658368"/>
              <a:gd name="connsiteX16" fmla="*/ 113857 w 977013"/>
              <a:gd name="connsiteY16" fmla="*/ 646049 h 658368"/>
              <a:gd name="connsiteX0" fmla="*/ 156507 w 1019663"/>
              <a:gd name="connsiteY0" fmla="*/ 646049 h 658368"/>
              <a:gd name="connsiteX1" fmla="*/ 295 w 1019663"/>
              <a:gd name="connsiteY1" fmla="*/ 416626 h 658368"/>
              <a:gd name="connsiteX2" fmla="*/ 135077 w 1019663"/>
              <a:gd name="connsiteY2" fmla="*/ 407670 h 658368"/>
              <a:gd name="connsiteX3" fmla="*/ 483215 w 1019663"/>
              <a:gd name="connsiteY3" fmla="*/ 0 h 658368"/>
              <a:gd name="connsiteX4" fmla="*/ 483215 w 1019663"/>
              <a:gd name="connsiteY4" fmla="*/ 0 h 658368"/>
              <a:gd name="connsiteX5" fmla="*/ 833735 w 1019663"/>
              <a:gd name="connsiteY5" fmla="*/ 350520 h 658368"/>
              <a:gd name="connsiteX6" fmla="*/ 833735 w 1019663"/>
              <a:gd name="connsiteY6" fmla="*/ 400814 h 658368"/>
              <a:gd name="connsiteX7" fmla="*/ 1019663 w 1019663"/>
              <a:gd name="connsiteY7" fmla="*/ 400814 h 658368"/>
              <a:gd name="connsiteX8" fmla="*/ 800207 w 1019663"/>
              <a:gd name="connsiteY8" fmla="*/ 658368 h 658368"/>
              <a:gd name="connsiteX9" fmla="*/ 580751 w 1019663"/>
              <a:gd name="connsiteY9" fmla="*/ 400814 h 658368"/>
              <a:gd name="connsiteX10" fmla="*/ 766679 w 1019663"/>
              <a:gd name="connsiteY10" fmla="*/ 400814 h 658368"/>
              <a:gd name="connsiteX11" fmla="*/ 766679 w 1019663"/>
              <a:gd name="connsiteY11" fmla="*/ 350520 h 658368"/>
              <a:gd name="connsiteX12" fmla="*/ 483216 w 1019663"/>
              <a:gd name="connsiteY12" fmla="*/ 67057 h 658368"/>
              <a:gd name="connsiteX13" fmla="*/ 483215 w 1019663"/>
              <a:gd name="connsiteY13" fmla="*/ 67057 h 658368"/>
              <a:gd name="connsiteX14" fmla="*/ 199752 w 1019663"/>
              <a:gd name="connsiteY14" fmla="*/ 398145 h 658368"/>
              <a:gd name="connsiteX15" fmla="*/ 330720 w 1019663"/>
              <a:gd name="connsiteY15" fmla="*/ 415861 h 658368"/>
              <a:gd name="connsiteX16" fmla="*/ 156507 w 1019663"/>
              <a:gd name="connsiteY16" fmla="*/ 646049 h 658368"/>
              <a:gd name="connsiteX0" fmla="*/ 156507 w 1019663"/>
              <a:gd name="connsiteY0" fmla="*/ 646049 h 658368"/>
              <a:gd name="connsiteX1" fmla="*/ 295 w 1019663"/>
              <a:gd name="connsiteY1" fmla="*/ 416626 h 658368"/>
              <a:gd name="connsiteX2" fmla="*/ 135077 w 1019663"/>
              <a:gd name="connsiteY2" fmla="*/ 407670 h 658368"/>
              <a:gd name="connsiteX3" fmla="*/ 483215 w 1019663"/>
              <a:gd name="connsiteY3" fmla="*/ 0 h 658368"/>
              <a:gd name="connsiteX4" fmla="*/ 483215 w 1019663"/>
              <a:gd name="connsiteY4" fmla="*/ 0 h 658368"/>
              <a:gd name="connsiteX5" fmla="*/ 833735 w 1019663"/>
              <a:gd name="connsiteY5" fmla="*/ 350520 h 658368"/>
              <a:gd name="connsiteX6" fmla="*/ 833735 w 1019663"/>
              <a:gd name="connsiteY6" fmla="*/ 400814 h 658368"/>
              <a:gd name="connsiteX7" fmla="*/ 1019663 w 1019663"/>
              <a:gd name="connsiteY7" fmla="*/ 400814 h 658368"/>
              <a:gd name="connsiteX8" fmla="*/ 800207 w 1019663"/>
              <a:gd name="connsiteY8" fmla="*/ 658368 h 658368"/>
              <a:gd name="connsiteX9" fmla="*/ 625994 w 1019663"/>
              <a:gd name="connsiteY9" fmla="*/ 410440 h 658368"/>
              <a:gd name="connsiteX10" fmla="*/ 766679 w 1019663"/>
              <a:gd name="connsiteY10" fmla="*/ 400814 h 658368"/>
              <a:gd name="connsiteX11" fmla="*/ 766679 w 1019663"/>
              <a:gd name="connsiteY11" fmla="*/ 350520 h 658368"/>
              <a:gd name="connsiteX12" fmla="*/ 483216 w 1019663"/>
              <a:gd name="connsiteY12" fmla="*/ 67057 h 658368"/>
              <a:gd name="connsiteX13" fmla="*/ 483215 w 1019663"/>
              <a:gd name="connsiteY13" fmla="*/ 67057 h 658368"/>
              <a:gd name="connsiteX14" fmla="*/ 199752 w 1019663"/>
              <a:gd name="connsiteY14" fmla="*/ 398145 h 658368"/>
              <a:gd name="connsiteX15" fmla="*/ 330720 w 1019663"/>
              <a:gd name="connsiteY15" fmla="*/ 415861 h 658368"/>
              <a:gd name="connsiteX16" fmla="*/ 156507 w 1019663"/>
              <a:gd name="connsiteY16" fmla="*/ 646049 h 658368"/>
              <a:gd name="connsiteX0" fmla="*/ 156507 w 983944"/>
              <a:gd name="connsiteY0" fmla="*/ 646049 h 658368"/>
              <a:gd name="connsiteX1" fmla="*/ 295 w 983944"/>
              <a:gd name="connsiteY1" fmla="*/ 416626 h 658368"/>
              <a:gd name="connsiteX2" fmla="*/ 135077 w 983944"/>
              <a:gd name="connsiteY2" fmla="*/ 407670 h 658368"/>
              <a:gd name="connsiteX3" fmla="*/ 483215 w 983944"/>
              <a:gd name="connsiteY3" fmla="*/ 0 h 658368"/>
              <a:gd name="connsiteX4" fmla="*/ 483215 w 983944"/>
              <a:gd name="connsiteY4" fmla="*/ 0 h 658368"/>
              <a:gd name="connsiteX5" fmla="*/ 833735 w 983944"/>
              <a:gd name="connsiteY5" fmla="*/ 350520 h 658368"/>
              <a:gd name="connsiteX6" fmla="*/ 833735 w 983944"/>
              <a:gd name="connsiteY6" fmla="*/ 400814 h 658368"/>
              <a:gd name="connsiteX7" fmla="*/ 983944 w 983944"/>
              <a:gd name="connsiteY7" fmla="*/ 400814 h 658368"/>
              <a:gd name="connsiteX8" fmla="*/ 800207 w 983944"/>
              <a:gd name="connsiteY8" fmla="*/ 658368 h 658368"/>
              <a:gd name="connsiteX9" fmla="*/ 625994 w 983944"/>
              <a:gd name="connsiteY9" fmla="*/ 410440 h 658368"/>
              <a:gd name="connsiteX10" fmla="*/ 766679 w 983944"/>
              <a:gd name="connsiteY10" fmla="*/ 400814 h 658368"/>
              <a:gd name="connsiteX11" fmla="*/ 766679 w 983944"/>
              <a:gd name="connsiteY11" fmla="*/ 350520 h 658368"/>
              <a:gd name="connsiteX12" fmla="*/ 483216 w 983944"/>
              <a:gd name="connsiteY12" fmla="*/ 67057 h 658368"/>
              <a:gd name="connsiteX13" fmla="*/ 483215 w 983944"/>
              <a:gd name="connsiteY13" fmla="*/ 67057 h 658368"/>
              <a:gd name="connsiteX14" fmla="*/ 199752 w 983944"/>
              <a:gd name="connsiteY14" fmla="*/ 398145 h 658368"/>
              <a:gd name="connsiteX15" fmla="*/ 330720 w 983944"/>
              <a:gd name="connsiteY15" fmla="*/ 415861 h 658368"/>
              <a:gd name="connsiteX16" fmla="*/ 156507 w 983944"/>
              <a:gd name="connsiteY16" fmla="*/ 646049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3944" h="658368">
                <a:moveTo>
                  <a:pt x="156507" y="646049"/>
                </a:moveTo>
                <a:cubicBezTo>
                  <a:pt x="145489" y="641414"/>
                  <a:pt x="6645" y="432543"/>
                  <a:pt x="295" y="416626"/>
                </a:cubicBezTo>
                <a:cubicBezTo>
                  <a:pt x="-6055" y="400709"/>
                  <a:pt x="91499" y="414402"/>
                  <a:pt x="135077" y="407670"/>
                </a:cubicBezTo>
                <a:cubicBezTo>
                  <a:pt x="135077" y="214083"/>
                  <a:pt x="289628" y="0"/>
                  <a:pt x="483215" y="0"/>
                </a:cubicBezTo>
                <a:lnTo>
                  <a:pt x="483215" y="0"/>
                </a:lnTo>
                <a:cubicBezTo>
                  <a:pt x="676802" y="0"/>
                  <a:pt x="833735" y="156933"/>
                  <a:pt x="833735" y="350520"/>
                </a:cubicBezTo>
                <a:lnTo>
                  <a:pt x="833735" y="400814"/>
                </a:lnTo>
                <a:lnTo>
                  <a:pt x="983944" y="400814"/>
                </a:lnTo>
                <a:lnTo>
                  <a:pt x="800207" y="658368"/>
                </a:lnTo>
                <a:lnTo>
                  <a:pt x="625994" y="410440"/>
                </a:lnTo>
                <a:lnTo>
                  <a:pt x="766679" y="400814"/>
                </a:lnTo>
                <a:lnTo>
                  <a:pt x="766679" y="350520"/>
                </a:lnTo>
                <a:cubicBezTo>
                  <a:pt x="766679" y="193968"/>
                  <a:pt x="639768" y="67057"/>
                  <a:pt x="483216" y="67057"/>
                </a:cubicBezTo>
                <a:lnTo>
                  <a:pt x="483215" y="67057"/>
                </a:lnTo>
                <a:cubicBezTo>
                  <a:pt x="326663" y="67057"/>
                  <a:pt x="199752" y="241593"/>
                  <a:pt x="199752" y="398145"/>
                </a:cubicBezTo>
                <a:cubicBezTo>
                  <a:pt x="200546" y="423100"/>
                  <a:pt x="329926" y="390906"/>
                  <a:pt x="330720" y="415861"/>
                </a:cubicBezTo>
                <a:lnTo>
                  <a:pt x="156507" y="646049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8C5D-342C-336F-4783-164F60BA6BD5}"/>
              </a:ext>
            </a:extLst>
          </p:cNvPr>
          <p:cNvSpPr>
            <a:spLocks noGrp="1"/>
          </p:cNvSpPr>
          <p:nvPr/>
        </p:nvSpPr>
        <p:spPr>
          <a:xfrm>
            <a:off x="838200" y="-10638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9900" dirty="0"/>
              <a:t>Escenario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6DF58A-1E31-E9AB-6714-E73C7A4D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628360"/>
            <a:ext cx="755437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F82A2-F30B-50D0-EE14-C3AE54CE2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4BD479-3A5F-0C11-69AD-00148011D6DB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5763143-95C4-31B5-99A0-97B065FD3004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B66231-461C-BFBB-C11B-2B00F7C361FE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EC6DA8-14AB-5614-DD53-579E449A2F73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F9B96C-6BE1-813B-BDAC-546867F7DF4A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B5273-24F6-D9D1-CC16-A62363059126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FA88FF74-9561-6E31-77FF-55E5C399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3" y="1514207"/>
            <a:ext cx="1075910" cy="313417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23AD537-8993-7850-30AC-E878512E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27" y="2301918"/>
            <a:ext cx="2740289" cy="13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D658-27C4-D8BD-150E-CDE03B14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05FA73-BFDA-300B-80E7-F0D6950935C4}"/>
              </a:ext>
            </a:extLst>
          </p:cNvPr>
          <p:cNvSpPr/>
          <p:nvPr/>
        </p:nvSpPr>
        <p:spPr>
          <a:xfrm>
            <a:off x="120868" y="488731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581476-D541-1A02-75BB-A946EA40CEE4}"/>
              </a:ext>
            </a:extLst>
          </p:cNvPr>
          <p:cNvSpPr/>
          <p:nvPr/>
        </p:nvSpPr>
        <p:spPr>
          <a:xfrm>
            <a:off x="120868" y="1324303"/>
            <a:ext cx="5854265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718A2-33C6-4752-4078-0AA8226645E1}"/>
              </a:ext>
            </a:extLst>
          </p:cNvPr>
          <p:cNvSpPr/>
          <p:nvPr/>
        </p:nvSpPr>
        <p:spPr>
          <a:xfrm>
            <a:off x="120868" y="5226269"/>
            <a:ext cx="5854265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7F4454-D885-44E3-1056-06F09947CCA6}"/>
              </a:ext>
            </a:extLst>
          </p:cNvPr>
          <p:cNvSpPr/>
          <p:nvPr/>
        </p:nvSpPr>
        <p:spPr>
          <a:xfrm>
            <a:off x="6106506" y="504496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b="1">
                <a:solidFill>
                  <a:schemeClr val="tx1"/>
                </a:solidFill>
                <a:latin typeface="Arial Narrow" panose="020B0606020202030204" pitchFamily="34" charset="0"/>
              </a:rPr>
              <a:t>Escena: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F08F2D-025B-4781-4807-C88A6A8C12FC}"/>
              </a:ext>
            </a:extLst>
          </p:cNvPr>
          <p:cNvSpPr/>
          <p:nvPr/>
        </p:nvSpPr>
        <p:spPr>
          <a:xfrm>
            <a:off x="6106506" y="1340068"/>
            <a:ext cx="5975132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87BFCA5-F3A2-4562-921A-16471B8FE5C2}"/>
              </a:ext>
            </a:extLst>
          </p:cNvPr>
          <p:cNvSpPr/>
          <p:nvPr/>
        </p:nvSpPr>
        <p:spPr>
          <a:xfrm>
            <a:off x="6106506" y="5242034"/>
            <a:ext cx="5975132" cy="614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606760-FE16-D755-AE07-CE7D62DA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83" y="2499445"/>
            <a:ext cx="3590022" cy="12761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BC10E-C924-99AD-831A-F407D9CD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51" y="2499445"/>
            <a:ext cx="1375641" cy="9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1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6B2492237E74BA0809C9BD7CA77F8" ma:contentTypeVersion="16" ma:contentTypeDescription="Create a new document." ma:contentTypeScope="" ma:versionID="b7ab7d9d8d5d399c6fb700df816859c1">
  <xsd:schema xmlns:xsd="http://www.w3.org/2001/XMLSchema" xmlns:xs="http://www.w3.org/2001/XMLSchema" xmlns:p="http://schemas.microsoft.com/office/2006/metadata/properties" xmlns:ns3="e22b243b-ee1c-4d7e-8627-f030ef76d603" xmlns:ns4="d0e50dc4-4cd7-4aab-affb-73332e770ea5" targetNamespace="http://schemas.microsoft.com/office/2006/metadata/properties" ma:root="true" ma:fieldsID="abc3fb8edc128c730dffe108436fcef0" ns3:_="" ns4:_="">
    <xsd:import namespace="e22b243b-ee1c-4d7e-8627-f030ef76d603"/>
    <xsd:import namespace="d0e50dc4-4cd7-4aab-affb-73332e770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b243b-ee1c-4d7e-8627-f030ef76d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50dc4-4cd7-4aab-affb-73332e770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2b243b-ee1c-4d7e-8627-f030ef76d603" xsi:nil="true"/>
  </documentManagement>
</p:properties>
</file>

<file path=customXml/itemProps1.xml><?xml version="1.0" encoding="utf-8"?>
<ds:datastoreItem xmlns:ds="http://schemas.openxmlformats.org/officeDocument/2006/customXml" ds:itemID="{FD3463BC-C5D2-48E4-8623-2A0EFA01370A}">
  <ds:schemaRefs>
    <ds:schemaRef ds:uri="d0e50dc4-4cd7-4aab-affb-73332e770ea5"/>
    <ds:schemaRef ds:uri="e22b243b-ee1c-4d7e-8627-f030ef76d6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649212-D035-4528-951A-0CAA7F06E0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F513E-D915-4F77-9EB4-D77BA4F72C4C}">
  <ds:schemaRefs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e22b243b-ee1c-4d7e-8627-f030ef76d603"/>
    <ds:schemaRef ds:uri="http://www.w3.org/XML/1998/namespace"/>
    <ds:schemaRef ds:uri="d0e50dc4-4cd7-4aab-affb-73332e770e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48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Arial Narrow</vt:lpstr>
      <vt:lpstr>Trebuchet MS</vt:lpstr>
      <vt:lpstr>Wingdings 3</vt:lpstr>
      <vt:lpstr>Faceta</vt:lpstr>
      <vt:lpstr>Gelipe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Alvarez Rodriguez</dc:creator>
  <cp:lastModifiedBy>DIEGO ARGEL NAVARRETE GODINES</cp:lastModifiedBy>
  <cp:revision>4</cp:revision>
  <dcterms:created xsi:type="dcterms:W3CDTF">2024-10-16T18:10:32Z</dcterms:created>
  <dcterms:modified xsi:type="dcterms:W3CDTF">2024-10-27T19:43:55Z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0x01010039D6B2492237E74BA0809C9BD7CA77F8</vt:lpwstr>
  </property>
</Properties>
</file>