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E3B8-63CB-4E22-8B26-1CBE148FC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7533-2A66-45AB-84EF-893A97B55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F16E-40B6-4535-962B-238D756D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94EB-925A-446D-940F-05EE0D14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E196-5E58-4AEB-BCD3-07840040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F680-85BA-47F7-BFE3-8E56AD93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F0931-2FAA-4164-B327-A94B8E80B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F8B8-21C7-4772-BC62-CB2ECB63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1654-223F-4B57-9F95-8439F05E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5B83-2549-4DAA-9DE1-9C79F0F9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73462-ADF9-4DC0-AFC3-1002C18B3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8B911-D724-4BDF-89E2-C4EA518CE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72CE-3934-46C4-B211-B05439AC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C4AA-2C2C-439A-A5BF-05EF2B16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25F3-C7DF-482B-8C12-6F3F432B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475C-D1F1-4A33-987D-FCD13EC4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C222-28F7-4A49-993C-2A8DD5DF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2FC4-CA74-4A8C-B107-370DA324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338F-C77B-4FC1-A0C1-24C683B0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D4D6-A0FF-494C-BDAA-AFB337BA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B25C-C6DA-4B9A-933E-E9455EE4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D12A3-3720-42D4-879C-02651DF9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5F60-7E06-41F5-9C46-9FB2CE3D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9EF6-3D3E-4565-A3EC-37BA87A3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4939-E25E-45B6-A5D8-7FECEA09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0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5079-AB5F-4174-AA22-E1182167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9B53-9E67-48CE-AABC-D35A6FA15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C6B64-91E5-4001-BD54-9D5A1781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1B0B4-7A45-405B-9C16-3EF721E1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F1308-A58B-4E43-A39E-EA721726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0309F-9F4A-42AA-A105-38FFAFDA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FFD-5401-4AA8-ADD6-50C56483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B9073-4A35-4AD7-B5C7-550BCB7D1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A9BF3-6E5B-4A21-B19B-8D879325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4C7C7-A662-44DC-BB9B-2433D0585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AC292-F3A7-448C-AB84-F7CD835AF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5EB77-E3D2-4693-BEA4-7402594B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58201-E49A-4A13-B0F4-A3DCE542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A1982-9FB6-4A5B-8BE9-6294D2CB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C0B6-0693-4753-B323-0F574516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54090-B68F-412D-A6A2-3B6B24AB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ED082-6A6B-40E9-B0E6-A591CAB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21754-FAC8-4847-8A2D-414D511A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DA43A-5AF6-4B22-A29F-7A559300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69660-E015-49FA-BC75-FAA6FCE6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45103-9149-432D-935E-3E33046B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24E5-62BE-4EE5-9DDD-06B09E5D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EAA5-DD43-48F3-A105-43A6251E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4941-EA7D-4541-A5BD-C98192C92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F8C63-24B9-42FF-A02D-7D51A8BA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C5F7-9A58-44A9-B4B9-B8910527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E61-B2B9-4E07-90F8-812B22F9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1259-31D3-419F-8555-9499280E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608CA-4534-4200-9955-588BF280D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ADEEB-DCCB-463C-9CE6-2D40C37C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E1825-522B-4396-A0CF-ACF8939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AA096-8B73-478B-96E6-55B476CA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17C66-8D42-4FF6-BACD-73391CE8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3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16519-4C25-4147-8DBD-AF64535B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835F5-E0F9-464F-856A-F87D5EB5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D519-37BE-4057-8122-7A38E0303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85D2-A8D4-4E37-94F6-27D4AFE5D2F2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FE0E-EF43-4FDB-B698-8AB5A3BF3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9F86-90BF-488E-9DC0-CEF7F0C44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45FB-56B7-4E2C-8F42-1B7808B4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goodnotes.com/the-best-note-taking-methods-for-college-students-451f412e264e" TargetMode="External"/><Relationship Id="rId2" Type="http://schemas.openxmlformats.org/officeDocument/2006/relationships/hyperlink" Target="https://www.youtube.com/watch?v=DTE_C1fhRt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B62CE8-BBA6-4B75-85B5-6801373F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1720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Resumo</a:t>
            </a:r>
            <a:r>
              <a:rPr lang="en-US" b="1" dirty="0"/>
              <a:t> de MDA - </a:t>
            </a:r>
            <a:r>
              <a:rPr lang="pt-BR" b="1" dirty="0"/>
              <a:t>Resumo do vídeo de </a:t>
            </a:r>
            <a:r>
              <a:rPr lang="pt-BR" b="1" dirty="0" err="1"/>
              <a:t>Santanchè</a:t>
            </a:r>
            <a:r>
              <a:rPr lang="pt-BR" b="1" dirty="0"/>
              <a:t> </a:t>
            </a:r>
            <a:r>
              <a:rPr lang="pt-BR" b="1" dirty="0">
                <a:hlinkClick r:id="rId2"/>
              </a:rPr>
              <a:t>https://www.youtube.com/watch?v=DTE_C1fhRto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31B85-3308-4346-BABF-1F25B906FD29}"/>
              </a:ext>
            </a:extLst>
          </p:cNvPr>
          <p:cNvSpPr/>
          <p:nvPr/>
        </p:nvSpPr>
        <p:spPr>
          <a:xfrm>
            <a:off x="2295643" y="2031105"/>
            <a:ext cx="2505075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Iniciativa</a:t>
            </a:r>
            <a:r>
              <a:rPr lang="en-US" dirty="0"/>
              <a:t> da OMG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Envolve um conjunto de </a:t>
            </a:r>
            <a:r>
              <a:rPr lang="en-US" dirty="0" err="1"/>
              <a:t>padrões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CWM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15D7B-5E2C-42EC-91A5-D69446DFCC4A}"/>
              </a:ext>
            </a:extLst>
          </p:cNvPr>
          <p:cNvSpPr txBox="1"/>
          <p:nvPr/>
        </p:nvSpPr>
        <p:spPr>
          <a:xfrm flipH="1">
            <a:off x="2090378" y="1630995"/>
            <a:ext cx="312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Driven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5B6D35-6301-4188-8B5E-CA6C24470F2B}"/>
              </a:ext>
            </a:extLst>
          </p:cNvPr>
          <p:cNvSpPr/>
          <p:nvPr/>
        </p:nvSpPr>
        <p:spPr>
          <a:xfrm>
            <a:off x="5859664" y="2031105"/>
            <a:ext cx="4241958" cy="1507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CIM - Computation Independent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PIM - Platform Independent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PSM - Platform Specific Model</a:t>
            </a:r>
          </a:p>
          <a:p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automatizar</a:t>
            </a:r>
            <a:r>
              <a:rPr lang="en-US" dirty="0"/>
              <a:t> a </a:t>
            </a:r>
            <a:r>
              <a:rPr lang="en-US" dirty="0" err="1"/>
              <a:t>transformação</a:t>
            </a:r>
            <a:r>
              <a:rPr lang="en-US" dirty="0"/>
              <a:t> de um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outro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16E30-8289-4414-A566-B82EFB5027B2}"/>
              </a:ext>
            </a:extLst>
          </p:cNvPr>
          <p:cNvSpPr txBox="1"/>
          <p:nvPr/>
        </p:nvSpPr>
        <p:spPr>
          <a:xfrm flipH="1">
            <a:off x="6394253" y="1630995"/>
            <a:ext cx="312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Classificação</a:t>
            </a:r>
            <a:r>
              <a:rPr lang="en-US" sz="2000" b="1" dirty="0"/>
              <a:t> dos </a:t>
            </a:r>
            <a:r>
              <a:rPr lang="en-US" sz="2000" b="1" dirty="0" err="1"/>
              <a:t>Modelos</a:t>
            </a:r>
            <a:endParaRPr lang="en-US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8BFC59-B83C-47D0-A9F1-9AF9EB04D86E}"/>
              </a:ext>
            </a:extLst>
          </p:cNvPr>
          <p:cNvSpPr/>
          <p:nvPr/>
        </p:nvSpPr>
        <p:spPr>
          <a:xfrm>
            <a:off x="837840" y="4412617"/>
            <a:ext cx="2505075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ACCELEO: auxilia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 entre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-se de </a:t>
            </a:r>
            <a:r>
              <a:rPr lang="en-US" dirty="0" err="1"/>
              <a:t>marcadores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53D1D-C13C-4376-9B16-10827E100166}"/>
              </a:ext>
            </a:extLst>
          </p:cNvPr>
          <p:cNvSpPr txBox="1"/>
          <p:nvPr/>
        </p:nvSpPr>
        <p:spPr>
          <a:xfrm flipH="1">
            <a:off x="760845" y="4012507"/>
            <a:ext cx="277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Exemplo</a:t>
            </a:r>
            <a:r>
              <a:rPr lang="en-US" sz="2000" b="1" dirty="0"/>
              <a:t> de Ferramenta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7D50CD-5E3C-4F0E-8329-B1D3DA1C5749}"/>
              </a:ext>
            </a:extLst>
          </p:cNvPr>
          <p:cNvSpPr/>
          <p:nvPr/>
        </p:nvSpPr>
        <p:spPr>
          <a:xfrm>
            <a:off x="8196582" y="4412617"/>
            <a:ext cx="3589737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Boxing Method, </a:t>
            </a:r>
            <a:r>
              <a:rPr lang="en-US" dirty="0" err="1"/>
              <a:t>referência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https://medium.goodnotes.com/the-best-note-taking-methods-for-college-students-451f412e264e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64512-C832-4EFE-B4D6-A71982432F6F}"/>
              </a:ext>
            </a:extLst>
          </p:cNvPr>
          <p:cNvSpPr txBox="1"/>
          <p:nvPr/>
        </p:nvSpPr>
        <p:spPr>
          <a:xfrm flipH="1">
            <a:off x="8196582" y="4012507"/>
            <a:ext cx="358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Método</a:t>
            </a:r>
            <a:r>
              <a:rPr lang="en-US" sz="2000" b="1" dirty="0"/>
              <a:t> </a:t>
            </a:r>
            <a:r>
              <a:rPr lang="en-US" sz="2000" b="1" dirty="0" err="1"/>
              <a:t>utilizado</a:t>
            </a:r>
            <a:r>
              <a:rPr lang="en-US" sz="2000" b="1" dirty="0"/>
              <a:t> </a:t>
            </a:r>
            <a:r>
              <a:rPr lang="en-US" sz="2000" b="1" dirty="0" err="1"/>
              <a:t>neste</a:t>
            </a:r>
            <a:r>
              <a:rPr lang="en-US" sz="2000" b="1" dirty="0"/>
              <a:t> </a:t>
            </a:r>
            <a:r>
              <a:rPr lang="en-US" sz="2000" b="1" dirty="0" err="1"/>
              <a:t>resumo</a:t>
            </a:r>
            <a:endParaRPr lang="en-US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26B2C-D142-4D3D-9DAC-895D72AF6AD3}"/>
              </a:ext>
            </a:extLst>
          </p:cNvPr>
          <p:cNvSpPr/>
          <p:nvPr/>
        </p:nvSpPr>
        <p:spPr>
          <a:xfrm>
            <a:off x="4267200" y="4412617"/>
            <a:ext cx="2931459" cy="162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Utilizar</a:t>
            </a:r>
            <a:r>
              <a:rPr lang="en-US" dirty="0"/>
              <a:t> ferramentas para </a:t>
            </a:r>
            <a:r>
              <a:rPr lang="en-US" dirty="0" err="1"/>
              <a:t>automatizar</a:t>
            </a:r>
            <a:r>
              <a:rPr lang="en-US" dirty="0"/>
              <a:t> e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7A78C-DF59-4054-8212-007EB2D5326F}"/>
              </a:ext>
            </a:extLst>
          </p:cNvPr>
          <p:cNvSpPr txBox="1"/>
          <p:nvPr/>
        </p:nvSpPr>
        <p:spPr>
          <a:xfrm flipH="1">
            <a:off x="4514299" y="4059990"/>
            <a:ext cx="231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Estratégia</a:t>
            </a:r>
            <a:r>
              <a:rPr lang="en-US" sz="2000" b="1" dirty="0"/>
              <a:t> </a:t>
            </a:r>
            <a:r>
              <a:rPr lang="en-US" sz="2000" b="1" dirty="0" err="1"/>
              <a:t>utilizada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373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Resumo de MDA - Resumo do vídeo de Santanchè https://www.youtube.com/watch?v=DTE_C1fhRto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 de MDA - Resumo do vídeo de Santanchè https://www.youtube.com/watch?v=DTE_C1fhRto</dc:title>
  <dc:creator>Diego Osmarin Basso</dc:creator>
  <cp:lastModifiedBy>Diego Osmarin Basso</cp:lastModifiedBy>
  <cp:revision>4</cp:revision>
  <dcterms:created xsi:type="dcterms:W3CDTF">2021-03-29T23:00:52Z</dcterms:created>
  <dcterms:modified xsi:type="dcterms:W3CDTF">2021-03-29T23:24:27Z</dcterms:modified>
</cp:coreProperties>
</file>