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9EAB5-6F1B-493C-9E34-17DBDC456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E92713-0652-4108-9C4C-3B80E2186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D79AC6-99EF-47FE-A6A3-048A9674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7B34-5C95-4865-868D-42270830AD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3E6D0E-8E96-4CE1-BA9B-BC0999CC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E621CD-CEC5-4AEB-9A1C-BD67B039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A989-5B24-49D5-9C32-FCB8AE131A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308B-B6E1-4010-87D5-CC3DF057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140B23-F676-4D7B-9698-ADA025C19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5A7ED2-CA23-41CC-8C0A-37FFC068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7B34-5C95-4865-868D-42270830AD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6DDCD6-5449-4A46-BFED-F9F14B00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3875EC-DF7B-4DB8-A3DD-FC36D972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A989-5B24-49D5-9C32-FCB8AE131A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7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C22342-3E57-4CDF-BB7C-2C35190D7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40F735-9A81-41EC-BDFF-BCA8AF74A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968CB4-659D-4899-8E9D-D13D38B0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7B34-5C95-4865-868D-42270830AD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32EDCA-F1E4-4F59-8E80-A5EA8BC2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3B47D-2F12-4C54-A070-3CFA91AA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A989-5B24-49D5-9C32-FCB8AE131A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2A2E8-08F9-40E0-96AF-987E81D8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CAAE1B-AA2F-4302-9DF7-876E5B7E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EF708B-98B0-4438-B1E6-0F6AF4C7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7B34-5C95-4865-868D-42270830AD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C2FB97-990B-4421-9237-A8F26AD8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8A229D-0CA8-4733-A70B-0AFA80AC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A989-5B24-49D5-9C32-FCB8AE131A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9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32BBB-F745-484A-B580-14963CA3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362557-9BDB-4ED0-B26F-159ADD8F6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FC3487-8DE0-49D1-9580-3C043EE5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7B34-5C95-4865-868D-42270830AD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B960AF-377A-44D2-BA6E-1414D357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FD8EA9-7ADC-4790-BBB4-3FCC57B6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A989-5B24-49D5-9C32-FCB8AE131A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7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FC9BE-F9A2-4214-99D9-876ECBA6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DE0523-F844-4B99-A29D-BC4932F17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9E6D9E-93F7-46E6-9902-7986CD71A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C88258-7923-45FD-8FA6-5691B0D1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7B34-5C95-4865-868D-42270830AD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330FD4-A089-4987-934D-DDD53735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2664A5-7FC9-4AD4-8CB5-6AE90E82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A989-5B24-49D5-9C32-FCB8AE131A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5C5DD-27E8-4E59-9965-A42E41E7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A6019E-A44F-4AAB-A1A8-C1CAF84A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87AE6F-6C5A-4970-943F-6D8D3255F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2DF99A-3627-42D5-97F1-E068EDC6A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25C8AA-E47F-4319-A9FF-C6F561624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EA5D4BA-84B6-4B9C-9B4C-A392B3D4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7B34-5C95-4865-868D-42270830AD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DC815E-D5B1-412F-93BE-F32B9FF0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66D8D7-ECDD-4586-9454-98AA3B96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A989-5B24-49D5-9C32-FCB8AE131A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76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15B11-5074-474E-9208-7139D550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EE576B-04CD-4CBF-BC64-ADAE92AB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7B34-5C95-4865-868D-42270830AD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AE9046-3942-4F8F-9CD2-6EEA7F40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0E2BA6-26E4-43D1-BB56-BAE4D43C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A989-5B24-49D5-9C32-FCB8AE131A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3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EC5597-7F8D-427D-BC6D-B0D37EBE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7B34-5C95-4865-868D-42270830AD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D5B38D-8909-4A82-B815-01DC8791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1AABBD-34B0-4CDD-92F4-86C39E01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A989-5B24-49D5-9C32-FCB8AE131A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6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673BE-284F-4151-8477-8C982862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3A32FF-069B-49E3-A43D-21F14991E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6FFCAB-296A-4E9D-8C23-27623A883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609BF9-4AFF-4DE3-85E7-2533E43E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7B34-5C95-4865-868D-42270830AD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8353A7-7947-4DA8-ACE5-80A1929E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A1428B-6C56-4FF6-958F-58DDE681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A989-5B24-49D5-9C32-FCB8AE131A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4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BC486-E977-4493-8ADD-F0D82740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4DCE44-B5EA-42A1-8DB2-9B3B73DAA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CE8003-6182-4709-9609-2A30CDA58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7B503E-5F6A-4367-A31E-A65A9FBB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97B34-5C95-4865-868D-42270830AD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E12967-1824-4231-8C2E-78646862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858FD2-C330-4C17-BAF6-D074E61A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FA989-5B24-49D5-9C32-FCB8AE131A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2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4FFB7B-E826-422E-A1DF-5FC8C530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AAC4F8-28B3-4388-92EB-518AD8F17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66A26E-7D95-49D5-A9E6-0BB50E8C7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97B34-5C95-4865-868D-42270830AD90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636F44-0C91-4C20-91FE-B3849D725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9F3401-7760-4E25-8870-98347D678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FA989-5B24-49D5-9C32-FCB8AE131A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6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DC4E6CB-D124-4693-BC3B-D9B878920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579319"/>
              </p:ext>
            </p:extLst>
          </p:nvPr>
        </p:nvGraphicFramePr>
        <p:xfrm>
          <a:off x="3309840" y="267294"/>
          <a:ext cx="2051408" cy="125005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051408">
                  <a:extLst>
                    <a:ext uri="{9D8B030D-6E8A-4147-A177-3AD203B41FA5}">
                      <a16:colId xmlns:a16="http://schemas.microsoft.com/office/drawing/2014/main" val="1417208817"/>
                    </a:ext>
                  </a:extLst>
                </a:gridCol>
              </a:tblGrid>
              <a:tr h="19391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DriverRadio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44" marR="68044" marT="0" marB="0"/>
                </a:tc>
                <a:extLst>
                  <a:ext uri="{0D108BD9-81ED-4DB2-BD59-A6C34878D82A}">
                    <a16:rowId xmlns:a16="http://schemas.microsoft.com/office/drawing/2014/main" val="2716443385"/>
                  </a:ext>
                </a:extLst>
              </a:tr>
              <a:tr h="68963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dirty="0">
                          <a:effectLst/>
                        </a:rPr>
                        <a:t>+ r:radio</a:t>
                      </a:r>
                    </a:p>
                  </a:txBody>
                  <a:tcPr marL="68044" marR="68044" marT="0" marB="0"/>
                </a:tc>
                <a:extLst>
                  <a:ext uri="{0D108BD9-81ED-4DB2-BD59-A6C34878D82A}">
                    <a16:rowId xmlns:a16="http://schemas.microsoft.com/office/drawing/2014/main" val="85508292"/>
                  </a:ext>
                </a:extLst>
              </a:tr>
              <a:tr h="36650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+Main(args[]:String): static void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44" marR="68044" marT="0" marB="0"/>
                </a:tc>
                <a:extLst>
                  <a:ext uri="{0D108BD9-81ED-4DB2-BD59-A6C34878D82A}">
                    <a16:rowId xmlns:a16="http://schemas.microsoft.com/office/drawing/2014/main" val="199062251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57E6607-081E-40D2-87EC-E7A7BAFFA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904593"/>
              </p:ext>
            </p:extLst>
          </p:nvPr>
        </p:nvGraphicFramePr>
        <p:xfrm>
          <a:off x="6286437" y="1121166"/>
          <a:ext cx="2051408" cy="165174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051408">
                  <a:extLst>
                    <a:ext uri="{9D8B030D-6E8A-4147-A177-3AD203B41FA5}">
                      <a16:colId xmlns:a16="http://schemas.microsoft.com/office/drawing/2014/main" val="3015834363"/>
                    </a:ext>
                  </a:extLst>
                </a:gridCol>
              </a:tblGrid>
              <a:tr h="1781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Interface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44" marR="68044" marT="0" marB="0"/>
                </a:tc>
                <a:extLst>
                  <a:ext uri="{0D108BD9-81ED-4DB2-BD59-A6C34878D82A}">
                    <a16:rowId xmlns:a16="http://schemas.microsoft.com/office/drawing/2014/main" val="1262730261"/>
                  </a:ext>
                </a:extLst>
              </a:tr>
              <a:tr h="1781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44" marR="68044" marT="0" marB="0"/>
                </a:tc>
                <a:extLst>
                  <a:ext uri="{0D108BD9-81ED-4DB2-BD59-A6C34878D82A}">
                    <a16:rowId xmlns:a16="http://schemas.microsoft.com/office/drawing/2014/main" val="3244507782"/>
                  </a:ext>
                </a:extLst>
              </a:tr>
              <a:tr h="117261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encenderApagar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():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amFm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():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guardar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btn:int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):String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seleccionar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btn:int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):String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avanzar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(): double</a:t>
                      </a:r>
                    </a:p>
                  </a:txBody>
                  <a:tcPr marL="68044" marR="68044" marT="0" marB="0"/>
                </a:tc>
                <a:extLst>
                  <a:ext uri="{0D108BD9-81ED-4DB2-BD59-A6C34878D82A}">
                    <a16:rowId xmlns:a16="http://schemas.microsoft.com/office/drawing/2014/main" val="543130222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512307F-18F7-4DB3-ADB9-F2942EF5A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035617"/>
              </p:ext>
            </p:extLst>
          </p:nvPr>
        </p:nvGraphicFramePr>
        <p:xfrm>
          <a:off x="3552214" y="2528910"/>
          <a:ext cx="2298165" cy="3295659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298165">
                  <a:extLst>
                    <a:ext uri="{9D8B030D-6E8A-4147-A177-3AD203B41FA5}">
                      <a16:colId xmlns:a16="http://schemas.microsoft.com/office/drawing/2014/main" val="1417208817"/>
                    </a:ext>
                  </a:extLst>
                </a:gridCol>
              </a:tblGrid>
              <a:tr h="19391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radio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44" marR="68044" marT="0" marB="0"/>
                </a:tc>
                <a:extLst>
                  <a:ext uri="{0D108BD9-81ED-4DB2-BD59-A6C34878D82A}">
                    <a16:rowId xmlns:a16="http://schemas.microsoft.com/office/drawing/2014/main" val="2716443385"/>
                  </a:ext>
                </a:extLst>
              </a:tr>
              <a:tr h="12443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dirty="0">
                          <a:effectLst/>
                        </a:rPr>
                        <a:t>+ </a:t>
                      </a:r>
                      <a:r>
                        <a:rPr lang="es-GT" sz="1100" dirty="0" err="1">
                          <a:effectLst/>
                        </a:rPr>
                        <a:t>onOff</a:t>
                      </a:r>
                      <a:r>
                        <a:rPr lang="es-GT" sz="1100" dirty="0">
                          <a:effectLst/>
                        </a:rPr>
                        <a:t>: </a:t>
                      </a:r>
                      <a:r>
                        <a:rPr lang="es-GT" sz="1100" dirty="0" err="1">
                          <a:effectLst/>
                        </a:rPr>
                        <a:t>boolean</a:t>
                      </a:r>
                      <a:endParaRPr lang="es-GT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dirty="0">
                          <a:effectLst/>
                        </a:rPr>
                        <a:t>+estación: </a:t>
                      </a:r>
                      <a:r>
                        <a:rPr lang="es-GT" sz="1100" dirty="0" err="1">
                          <a:effectLst/>
                        </a:rPr>
                        <a:t>double</a:t>
                      </a:r>
                      <a:endParaRPr lang="es-GT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dirty="0">
                          <a:effectLst/>
                        </a:rPr>
                        <a:t>+frecuencia: </a:t>
                      </a:r>
                      <a:r>
                        <a:rPr lang="es-GT" sz="1100" dirty="0" err="1">
                          <a:effectLst/>
                        </a:rPr>
                        <a:t>boolean</a:t>
                      </a:r>
                      <a:endParaRPr lang="es-GT" sz="1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GT" sz="1100" dirty="0">
                          <a:effectLst/>
                        </a:rPr>
                        <a:t>+botones: </a:t>
                      </a:r>
                      <a:r>
                        <a:rPr lang="es-GT" sz="1100" dirty="0" err="1">
                          <a:effectLst/>
                        </a:rPr>
                        <a:t>Double</a:t>
                      </a:r>
                      <a:r>
                        <a:rPr lang="es-GT" sz="1100" dirty="0">
                          <a:effectLst/>
                        </a:rPr>
                        <a:t>[]</a:t>
                      </a:r>
                    </a:p>
                  </a:txBody>
                  <a:tcPr marL="68044" marR="68044" marT="0" marB="0"/>
                </a:tc>
                <a:extLst>
                  <a:ext uri="{0D108BD9-81ED-4DB2-BD59-A6C34878D82A}">
                    <a16:rowId xmlns:a16="http://schemas.microsoft.com/office/drawing/2014/main" val="85508292"/>
                  </a:ext>
                </a:extLst>
              </a:tr>
              <a:tr h="36650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+Radio()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Getestacion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():double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Setestacion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estacion:double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):void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GetamFm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():Boolean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Setfrecuencia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():void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Getonoff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():Boolean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setonoff</a:t>
                      </a: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():void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044" marR="68044" marT="0" marB="0"/>
                </a:tc>
                <a:extLst>
                  <a:ext uri="{0D108BD9-81ED-4DB2-BD59-A6C34878D82A}">
                    <a16:rowId xmlns:a16="http://schemas.microsoft.com/office/drawing/2014/main" val="1990622518"/>
                  </a:ext>
                </a:extLst>
              </a:tr>
            </a:tbl>
          </a:graphicData>
        </a:graphic>
      </p:graphicFrame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5172D71-DA57-405D-9D3A-80C823225CC5}"/>
              </a:ext>
            </a:extLst>
          </p:cNvPr>
          <p:cNvCxnSpPr>
            <a:cxnSpLocks/>
          </p:cNvCxnSpPr>
          <p:nvPr/>
        </p:nvCxnSpPr>
        <p:spPr>
          <a:xfrm flipH="1">
            <a:off x="5156793" y="2071592"/>
            <a:ext cx="11296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44BB848C-34BD-4BEC-B5E1-1CC71149BF88}"/>
              </a:ext>
            </a:extLst>
          </p:cNvPr>
          <p:cNvSpPr/>
          <p:nvPr/>
        </p:nvSpPr>
        <p:spPr>
          <a:xfrm rot="10800000" flipH="1">
            <a:off x="5087349" y="2375173"/>
            <a:ext cx="138887" cy="18519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6AA13CE-11C1-435C-BCE8-0CE2A1B9B944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5156792" y="2071592"/>
            <a:ext cx="1" cy="303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8D3C729-73F4-4894-8C07-9FD9A8016EE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335544" y="1517344"/>
            <a:ext cx="0" cy="9504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6402A0E-B526-4328-A3E9-362969C50C5A}"/>
              </a:ext>
            </a:extLst>
          </p:cNvPr>
          <p:cNvCxnSpPr>
            <a:cxnSpLocks/>
          </p:cNvCxnSpPr>
          <p:nvPr/>
        </p:nvCxnSpPr>
        <p:spPr>
          <a:xfrm rot="5400000">
            <a:off x="4259943" y="2442505"/>
            <a:ext cx="13466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048F7FFD-C570-4C25-AFB0-3B9E8CFFFAB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61248" y="892319"/>
            <a:ext cx="195089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EEC8736-5AC1-44AE-940F-B8C03CD407F7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312140" y="892319"/>
            <a:ext cx="1" cy="2288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514C3FA-15E0-48C3-994C-CADDA129D916}"/>
              </a:ext>
            </a:extLst>
          </p:cNvPr>
          <p:cNvCxnSpPr>
            <a:cxnSpLocks/>
          </p:cNvCxnSpPr>
          <p:nvPr/>
        </p:nvCxnSpPr>
        <p:spPr>
          <a:xfrm rot="5400000">
            <a:off x="7244808" y="1053834"/>
            <a:ext cx="13466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5456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92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Ramírez</dc:creator>
  <cp:lastModifiedBy>Ana Ramírez</cp:lastModifiedBy>
  <cp:revision>7</cp:revision>
  <dcterms:created xsi:type="dcterms:W3CDTF">2021-01-17T01:53:35Z</dcterms:created>
  <dcterms:modified xsi:type="dcterms:W3CDTF">2021-01-21T23:11:07Z</dcterms:modified>
</cp:coreProperties>
</file>