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27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5F849-2FB9-B7D4-2082-16A15D82A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0972E8-D162-A868-A9AE-236F3DCEE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D0F4D4-753E-E746-850B-6A06BB5A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14C-8DB1-4F0D-A6C7-5F5DB02A18BF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BCA287-3A62-B588-ED15-B1FB7323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99202F-85BD-4985-758C-8D07C354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310D-17D0-4025-85EC-D0A08E8A1B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76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38756-DE25-C28C-CCDC-DE732F5E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77039E-1323-6398-50E1-7D207E8F4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66B20F-A573-2765-17DE-503FF867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14C-8DB1-4F0D-A6C7-5F5DB02A18BF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3FBD8D-B1AD-72B8-77AD-CBA4F7BA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258466-3DE1-0136-1527-D6DB524C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310D-17D0-4025-85EC-D0A08E8A1B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130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20F9E9-3650-EA61-43B8-C678A7B13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2BC4A1-6762-C275-78F5-9A3153516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6C1A11-BF0C-391F-8110-147594BA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14C-8DB1-4F0D-A6C7-5F5DB02A18BF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3D6F42-A806-F22F-8816-405737E4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EDBC88-D905-3A4B-C90E-4FD8BF6C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310D-17D0-4025-85EC-D0A08E8A1B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93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DB773-9AB2-6488-0E3E-95400F16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E14BF2-A7DF-D15A-CD36-972E8185A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499B9F-5A66-6F9F-0AC0-CD2E9DCD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14C-8DB1-4F0D-A6C7-5F5DB02A18BF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0A98CE-720F-74A5-0A53-2AF161F2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CC0E4E-53B6-A14C-D12C-CE6F457F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310D-17D0-4025-85EC-D0A08E8A1B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174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8FF88-7350-D1E8-4394-00FB9A28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D292C5-585C-66C2-92FB-1314BCB44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0CC9B9-A224-1AAC-200A-168227F3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14C-8DB1-4F0D-A6C7-5F5DB02A18BF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EA321F-594C-2330-87B7-21E77FA9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A4C49-3107-366E-4789-E091ED7A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310D-17D0-4025-85EC-D0A08E8A1B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066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2D5E7-7B1C-EE61-C330-0C173BCE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223C28-8F8E-779A-B878-8AB5BA2DA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092FB8-E5F2-6BB9-58D8-C6F502832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A225E2-C496-26DB-E289-2A9B2037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14C-8DB1-4F0D-A6C7-5F5DB02A18BF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37828A-61B2-68F5-0B1E-5DCB9AF5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44085B-ECB1-C27A-9244-01F4AA11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310D-17D0-4025-85EC-D0A08E8A1B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929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79271-D043-791B-1E74-5B960457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B75A9F-4775-27C3-8446-1D9CD58E0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31CA35-FAC5-F1DB-BFFB-EEEE83342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F36800-3198-D000-C42E-C8CFD2558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808E10-FDC5-D04A-A730-EBD114C0F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8F0553-F32A-EAC6-E0BD-E6CFB8EC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14C-8DB1-4F0D-A6C7-5F5DB02A18BF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44D0F7-8153-E5F8-9912-A403B618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6F40B5-51D9-7D06-1351-C0C3006C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310D-17D0-4025-85EC-D0A08E8A1B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918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72C2A-43E6-98E3-73AD-959F767C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B6D50F-9ADC-897E-1C6F-B157D710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14C-8DB1-4F0D-A6C7-5F5DB02A18BF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1B97CB-144D-6EA2-7DE2-DC93A162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F8E28B-BA08-D53E-E453-8B0D183D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310D-17D0-4025-85EC-D0A08E8A1B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31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EEA39B-9E21-4FA8-FF80-0DFB4816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14C-8DB1-4F0D-A6C7-5F5DB02A18BF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9C09DD-3477-0248-C036-F8C8A0D2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B729A0-9A91-1674-E64A-3DEC3456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310D-17D0-4025-85EC-D0A08E8A1B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685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64F0D-76B8-9980-6313-E9B05899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38390-6A4C-16A5-4963-F238647EE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34A3D2-49A5-1DD0-BA2F-B6BBDF8A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3013CD-3662-7448-B034-640AA034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14C-8DB1-4F0D-A6C7-5F5DB02A18BF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8DA8D9-39D0-23EB-B75B-95D2B9E1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43F128-6BF2-F084-CAE2-389BFCEB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310D-17D0-4025-85EC-D0A08E8A1B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591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D54A8-D148-5348-CAA1-18DE7BFC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5A1315-17B8-650D-D9FF-3C7AB7078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3CF739-1B45-38BE-07FA-1A182DABE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52F201-3D4D-BFCC-9CFA-0FC1D490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14C-8DB1-4F0D-A6C7-5F5DB02A18BF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C84144-95D9-0679-5AC5-44480BEE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CE2EEB-94E6-ED10-DD04-959E3753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310D-17D0-4025-85EC-D0A08E8A1B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217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887DF0-834D-B99B-1194-296A57D1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B9041D-ED4A-EA03-DAB6-1B703C6A0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250FED-C340-8C31-DA6A-031B8AD1B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414C-8DB1-4F0D-A6C7-5F5DB02A18BF}" type="datetimeFigureOut">
              <a:rPr lang="es-CO" smtClean="0"/>
              <a:t>3/08/2022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37DBAB-EA3C-157E-4BBD-7A0521689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0CA681-F010-E725-EF58-9990A1FCC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310D-17D0-4025-85EC-D0A08E8A1B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968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34AF332-1856-F05E-213D-700FA0063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9" t="5094" r="6765" b="1833"/>
          <a:stretch/>
        </p:blipFill>
        <p:spPr>
          <a:xfrm>
            <a:off x="1134035" y="700325"/>
            <a:ext cx="9923929" cy="571731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5BF67B0-CA92-1706-E7D4-B757147D190C}"/>
              </a:ext>
            </a:extLst>
          </p:cNvPr>
          <p:cNvSpPr txBox="1"/>
          <p:nvPr/>
        </p:nvSpPr>
        <p:spPr>
          <a:xfrm>
            <a:off x="157666" y="0"/>
            <a:ext cx="117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Fuzzy</a:t>
            </a:r>
            <a:r>
              <a:rPr lang="es-CO" dirty="0"/>
              <a:t> PD+I</a:t>
            </a:r>
          </a:p>
        </p:txBody>
      </p:sp>
    </p:spTree>
    <p:extLst>
      <p:ext uri="{BB962C8B-B14F-4D97-AF65-F5344CB8AC3E}">
        <p14:creationId xmlns:p14="http://schemas.microsoft.com/office/powerpoint/2010/main" val="118640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06985E7-2B69-3298-9FD6-1068B142A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0" t="6124" r="6982" b="1304"/>
          <a:stretch/>
        </p:blipFill>
        <p:spPr>
          <a:xfrm>
            <a:off x="1156316" y="851647"/>
            <a:ext cx="9879367" cy="571380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EA90F2B-267F-A70B-7C6B-D2999AEC6557}"/>
              </a:ext>
            </a:extLst>
          </p:cNvPr>
          <p:cNvSpPr txBox="1"/>
          <p:nvPr/>
        </p:nvSpPr>
        <p:spPr>
          <a:xfrm>
            <a:off x="157666" y="0"/>
            <a:ext cx="117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DMC</a:t>
            </a:r>
          </a:p>
        </p:txBody>
      </p:sp>
    </p:spTree>
    <p:extLst>
      <p:ext uri="{BB962C8B-B14F-4D97-AF65-F5344CB8AC3E}">
        <p14:creationId xmlns:p14="http://schemas.microsoft.com/office/powerpoint/2010/main" val="260363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A241ADC-09D5-45D2-23F7-A6C70563A3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5" t="5230" r="6911" b="2241"/>
          <a:stretch/>
        </p:blipFill>
        <p:spPr>
          <a:xfrm>
            <a:off x="573741" y="526925"/>
            <a:ext cx="11044518" cy="63310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1D1CBF9-000F-1FC5-575A-0C1D3432619B}"/>
              </a:ext>
            </a:extLst>
          </p:cNvPr>
          <p:cNvSpPr txBox="1"/>
          <p:nvPr/>
        </p:nvSpPr>
        <p:spPr>
          <a:xfrm>
            <a:off x="157666" y="0"/>
            <a:ext cx="117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PID</a:t>
            </a:r>
          </a:p>
        </p:txBody>
      </p:sp>
    </p:spTree>
    <p:extLst>
      <p:ext uri="{BB962C8B-B14F-4D97-AF65-F5344CB8AC3E}">
        <p14:creationId xmlns:p14="http://schemas.microsoft.com/office/powerpoint/2010/main" val="168511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AB1250D-50E8-53CC-3F49-CFA53F679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4" t="4314" r="6424" b="2218"/>
          <a:stretch/>
        </p:blipFill>
        <p:spPr>
          <a:xfrm>
            <a:off x="493058" y="543740"/>
            <a:ext cx="10605247" cy="609014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AAC2220-5B3D-ED76-2289-CEA1FFE93AF6}"/>
              </a:ext>
            </a:extLst>
          </p:cNvPr>
          <p:cNvSpPr txBox="1"/>
          <p:nvPr/>
        </p:nvSpPr>
        <p:spPr>
          <a:xfrm>
            <a:off x="157666" y="0"/>
            <a:ext cx="182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Fuzzy</a:t>
            </a:r>
            <a:r>
              <a:rPr lang="es-CO" dirty="0"/>
              <a:t> PD+I + GA</a:t>
            </a:r>
          </a:p>
        </p:txBody>
      </p:sp>
    </p:spTree>
    <p:extLst>
      <p:ext uri="{BB962C8B-B14F-4D97-AF65-F5344CB8AC3E}">
        <p14:creationId xmlns:p14="http://schemas.microsoft.com/office/powerpoint/2010/main" val="315212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CC33900-411A-C9F5-B38C-3B982DACC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" t="14599" r="1103" b="16319"/>
          <a:stretch/>
        </p:blipFill>
        <p:spPr>
          <a:xfrm>
            <a:off x="44610" y="1111622"/>
            <a:ext cx="12102780" cy="40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31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</Words>
  <Application>Microsoft Office PowerPoint</Application>
  <PresentationFormat>Panorámica</PresentationFormat>
  <Paragraphs>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RICARDO PAEZ ARDILA</dc:creator>
  <cp:lastModifiedBy>DIEGO RICARDO PAEZ ARDILA</cp:lastModifiedBy>
  <cp:revision>2</cp:revision>
  <dcterms:created xsi:type="dcterms:W3CDTF">2022-08-03T14:28:58Z</dcterms:created>
  <dcterms:modified xsi:type="dcterms:W3CDTF">2022-08-03T15:27:50Z</dcterms:modified>
</cp:coreProperties>
</file>