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5" r:id="rId4"/>
    <p:sldId id="266" r:id="rId5"/>
    <p:sldId id="267" r:id="rId6"/>
    <p:sldId id="268" r:id="rId7"/>
    <p:sldId id="274" r:id="rId8"/>
    <p:sldId id="269" r:id="rId9"/>
    <p:sldId id="270" r:id="rId10"/>
    <p:sldId id="271" r:id="rId11"/>
    <p:sldId id="272" r:id="rId12"/>
    <p:sldId id="278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gQNUSsXRbqtmMBer3QDtAcQWd+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1"/>
    <p:restoredTop sz="94567"/>
  </p:normalViewPr>
  <p:slideViewPr>
    <p:cSldViewPr snapToGrid="0" snapToObjects="1">
      <p:cViewPr varScale="1">
        <p:scale>
          <a:sx n="119" d="100"/>
          <a:sy n="119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randa@cicese.edu.m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read/sykvrjfndygq#9d8f1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b="1" dirty="0" err="1"/>
              <a:t>Procesamiento</a:t>
            </a:r>
            <a:r>
              <a:rPr lang="en-US" b="1" dirty="0"/>
              <a:t> de </a:t>
            </a:r>
            <a:r>
              <a:rPr lang="en-US" b="1" dirty="0" err="1"/>
              <a:t>Texto</a:t>
            </a:r>
            <a:r>
              <a:rPr lang="en-US" b="1" dirty="0"/>
              <a:t> e </a:t>
            </a:r>
            <a:r>
              <a:rPr lang="en-US" b="1" dirty="0" err="1"/>
              <a:t>Imágenes</a:t>
            </a:r>
            <a:r>
              <a:rPr lang="en-US" b="1" dirty="0"/>
              <a:t> con deep learning</a:t>
            </a:r>
            <a:endParaRPr lang="en-US"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/>
              <a:t>Dr. Miguel Ángel Álvarez Carmona</a:t>
            </a:r>
          </a:p>
          <a:p>
            <a:pPr marL="0" lvl="0" indent="0">
              <a:spcBef>
                <a:spcPts val="0"/>
              </a:spcBef>
            </a:pPr>
            <a:r>
              <a:rPr lang="en-US" dirty="0"/>
              <a:t>Dr. Angel Ramón Aranda Campos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Criterios de evaluación</a:t>
            </a:r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Calificaciones</a:t>
            </a:r>
            <a:r>
              <a:rPr lang="en-US" dirty="0"/>
              <a:t> y </a:t>
            </a:r>
            <a:r>
              <a:rPr lang="en-US" dirty="0" err="1"/>
              <a:t>penalizaciones</a:t>
            </a:r>
            <a:r>
              <a:rPr lang="en-US" dirty="0"/>
              <a:t>.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 El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tendrá</a:t>
            </a:r>
            <a:r>
              <a:rPr lang="en-US" dirty="0"/>
              <a:t> un valor del 50% de la "</a:t>
            </a:r>
            <a:r>
              <a:rPr lang="en-US" dirty="0" err="1"/>
              <a:t>calificación</a:t>
            </a:r>
            <a:r>
              <a:rPr lang="en-US" dirty="0"/>
              <a:t> de la </a:t>
            </a:r>
            <a:r>
              <a:rPr lang="en-US" dirty="0" err="1"/>
              <a:t>tarea</a:t>
            </a:r>
            <a:r>
              <a:rPr lang="en-US" dirty="0"/>
              <a:t>" (𝐶𝑇)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, el </a:t>
            </a:r>
            <a:r>
              <a:rPr lang="en-US" dirty="0" err="1"/>
              <a:t>reporte</a:t>
            </a:r>
            <a:r>
              <a:rPr lang="en-US" dirty="0"/>
              <a:t> </a:t>
            </a:r>
            <a:r>
              <a:rPr lang="en-US" dirty="0" err="1"/>
              <a:t>contara</a:t>
            </a:r>
            <a:r>
              <a:rPr lang="en-US" dirty="0"/>
              <a:t> con el </a:t>
            </a:r>
            <a:r>
              <a:rPr lang="en-US" dirty="0" err="1"/>
              <a:t>otro</a:t>
            </a:r>
            <a:r>
              <a:rPr lang="en-US" dirty="0"/>
              <a:t> 50% de la 𝐶𝑇, a </a:t>
            </a:r>
            <a:r>
              <a:rPr lang="en-US" dirty="0" err="1"/>
              <a:t>condición</a:t>
            </a:r>
            <a:r>
              <a:rPr lang="en-US" dirty="0"/>
              <a:t> de  que el </a:t>
            </a:r>
            <a:r>
              <a:rPr lang="en-US" dirty="0" err="1"/>
              <a:t>porcentaje</a:t>
            </a:r>
            <a:r>
              <a:rPr lang="en-US" dirty="0"/>
              <a:t> </a:t>
            </a:r>
            <a:r>
              <a:rPr lang="en-US" dirty="0" err="1"/>
              <a:t>obtenido</a:t>
            </a:r>
            <a:r>
              <a:rPr lang="en-US" dirty="0"/>
              <a:t> de la 𝐶𝑇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programa</a:t>
            </a:r>
            <a:r>
              <a:rPr lang="en-US" dirty="0"/>
              <a:t> sea mayor o </a:t>
            </a:r>
            <a:r>
              <a:rPr lang="en-US" dirty="0" err="1"/>
              <a:t>igual</a:t>
            </a:r>
            <a:r>
              <a:rPr lang="en-US" dirty="0"/>
              <a:t> al  35%.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La </a:t>
            </a:r>
            <a:r>
              <a:rPr lang="en-US" dirty="0" err="1"/>
              <a:t>entrega</a:t>
            </a:r>
            <a:r>
              <a:rPr lang="en-US" dirty="0"/>
              <a:t> de la </a:t>
            </a:r>
            <a:r>
              <a:rPr lang="en-US" dirty="0" err="1"/>
              <a:t>tarea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de una </a:t>
            </a:r>
            <a:r>
              <a:rPr lang="en-US" dirty="0" err="1"/>
              <a:t>semana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la </a:t>
            </a:r>
            <a:r>
              <a:rPr lang="en-US" dirty="0" err="1"/>
              <a:t>fecha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que se  </a:t>
            </a:r>
            <a:r>
              <a:rPr lang="en-US" dirty="0" err="1"/>
              <a:t>marco</a:t>
            </a:r>
            <a:r>
              <a:rPr lang="en-US" dirty="0"/>
              <a:t>, al </a:t>
            </a:r>
            <a:r>
              <a:rPr lang="en-US" dirty="0" err="1"/>
              <a:t>menos</a:t>
            </a:r>
            <a:r>
              <a:rPr lang="en-US" dirty="0"/>
              <a:t> que se </a:t>
            </a:r>
            <a:r>
              <a:rPr lang="en-US" dirty="0" err="1"/>
              <a:t>indique</a:t>
            </a:r>
            <a:r>
              <a:rPr lang="en-US" dirty="0"/>
              <a:t> EXPLÍCITAMENTE lo </a:t>
            </a:r>
            <a:r>
              <a:rPr lang="en-US" dirty="0" err="1"/>
              <a:t>contrario</a:t>
            </a:r>
            <a:r>
              <a:rPr lang="en-US" dirty="0"/>
              <a:t>.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La </a:t>
            </a:r>
            <a:r>
              <a:rPr lang="en-US" dirty="0" err="1"/>
              <a:t>tarea</a:t>
            </a:r>
            <a:r>
              <a:rPr lang="en-US" dirty="0"/>
              <a:t> NO SE PUEDE ENTREGAR POR PARTES.</a:t>
            </a:r>
            <a:endParaRPr dirty="0"/>
          </a:p>
          <a:p>
            <a:pPr marL="685800" lvl="1" indent="-228600">
              <a:buSzPts val="2400"/>
            </a:pPr>
            <a:r>
              <a:rPr lang="en-US" dirty="0"/>
              <a:t>La </a:t>
            </a:r>
            <a:r>
              <a:rPr lang="en-US" dirty="0" err="1"/>
              <a:t>calificación</a:t>
            </a:r>
            <a:r>
              <a:rPr lang="en-US" dirty="0"/>
              <a:t> final (𝐶𝐹) </a:t>
            </a:r>
            <a:r>
              <a:rPr lang="en-US" dirty="0" err="1"/>
              <a:t>será</a:t>
            </a:r>
            <a:r>
              <a:rPr lang="en-US" dirty="0"/>
              <a:t> : 𝐶𝐹 = 𝐶𝑇 ∗ 0.9</a:t>
            </a:r>
            <a:r>
              <a:rPr lang="en-US" baseline="30000" dirty="0"/>
              <a:t>n</a:t>
            </a:r>
            <a:r>
              <a:rPr lang="en-US" dirty="0"/>
              <a:t> con 𝑛 &gt;= 0 y  𝑛 &lt;= 7 </a:t>
            </a:r>
            <a:r>
              <a:rPr lang="en-US" dirty="0" err="1"/>
              <a:t>indicando</a:t>
            </a:r>
            <a:r>
              <a:rPr lang="en-US" dirty="0"/>
              <a:t>  los días de </a:t>
            </a:r>
            <a:r>
              <a:rPr lang="en-US" dirty="0" err="1"/>
              <a:t>retraso</a:t>
            </a:r>
            <a:r>
              <a:rPr lang="en-US" dirty="0"/>
              <a:t> de la </a:t>
            </a:r>
            <a:r>
              <a:rPr lang="en-US" dirty="0" err="1"/>
              <a:t>entrega</a:t>
            </a:r>
            <a:r>
              <a:rPr lang="en-US" dirty="0"/>
              <a:t> de la </a:t>
            </a:r>
            <a:r>
              <a:rPr lang="en-US" dirty="0" err="1"/>
              <a:t>tarea</a:t>
            </a:r>
            <a:r>
              <a:rPr lang="en-US" dirty="0"/>
              <a:t> (se </a:t>
            </a:r>
            <a:r>
              <a:rPr lang="en-US" dirty="0" err="1"/>
              <a:t>considera</a:t>
            </a:r>
            <a:r>
              <a:rPr lang="en-US" dirty="0"/>
              <a:t> que una </a:t>
            </a:r>
            <a:r>
              <a:rPr lang="en-US" dirty="0" err="1"/>
              <a:t>tarea</a:t>
            </a:r>
            <a:r>
              <a:rPr lang="en-US" dirty="0"/>
              <a:t> se </a:t>
            </a:r>
            <a:r>
              <a:rPr lang="en-US" dirty="0" err="1"/>
              <a:t>entrego</a:t>
            </a:r>
            <a:r>
              <a:rPr lang="en-US" dirty="0"/>
              <a:t> </a:t>
            </a:r>
            <a:r>
              <a:rPr lang="en-US" dirty="0" err="1"/>
              <a:t>tarde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manda</a:t>
            </a:r>
            <a:r>
              <a:rPr lang="en-US" dirty="0"/>
              <a:t> </a:t>
            </a:r>
            <a:r>
              <a:rPr lang="en-US" dirty="0" err="1"/>
              <a:t>después</a:t>
            </a:r>
            <a:r>
              <a:rPr lang="en-US" dirty="0"/>
              <a:t> de las 11:59pm del día de la </a:t>
            </a:r>
            <a:r>
              <a:rPr lang="en-US" dirty="0" err="1"/>
              <a:t>entrega</a:t>
            </a:r>
            <a:r>
              <a:rPr lang="en-US" dirty="0"/>
              <a:t>).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602061-7E66-3949-A021-B52A486A57B5}"/>
              </a:ext>
            </a:extLst>
          </p:cNvPr>
          <p:cNvSpPr txBox="1"/>
          <p:nvPr/>
        </p:nvSpPr>
        <p:spPr>
          <a:xfrm>
            <a:off x="6749654" y="5671614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𝑛 &gt; 7, CF = 0</a:t>
            </a:r>
            <a:endParaRPr lang="es-ES_tradnl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Criterios de evaluación</a:t>
            </a:r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Dudas</a:t>
            </a:r>
            <a:r>
              <a:rPr lang="en-US" dirty="0"/>
              <a:t> y </a:t>
            </a:r>
            <a:r>
              <a:rPr lang="en-US" dirty="0" err="1"/>
              <a:t>comentarios</a:t>
            </a:r>
            <a:r>
              <a:rPr lang="en-US" dirty="0"/>
              <a:t>.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surja</a:t>
            </a:r>
            <a:r>
              <a:rPr lang="en-US" dirty="0"/>
              <a:t> una </a:t>
            </a:r>
            <a:r>
              <a:rPr lang="en-US" dirty="0" err="1"/>
              <a:t>duda</a:t>
            </a:r>
            <a:r>
              <a:rPr lang="en-US" dirty="0"/>
              <a:t> y/o </a:t>
            </a:r>
            <a:r>
              <a:rPr lang="en-US" dirty="0" err="1"/>
              <a:t>comentario</a:t>
            </a:r>
            <a:r>
              <a:rPr lang="en-US" dirty="0"/>
              <a:t> se </a:t>
            </a:r>
            <a:r>
              <a:rPr lang="en-US" dirty="0" err="1"/>
              <a:t>tendrá</a:t>
            </a:r>
            <a:r>
              <a:rPr lang="en-US" dirty="0"/>
              <a:t> que </a:t>
            </a:r>
            <a:r>
              <a:rPr lang="en-US" dirty="0" err="1"/>
              <a:t>enviar</a:t>
            </a:r>
            <a:r>
              <a:rPr lang="en-US" dirty="0"/>
              <a:t> un "</a:t>
            </a:r>
            <a:r>
              <a:rPr lang="en-US" dirty="0" err="1"/>
              <a:t>correo</a:t>
            </a:r>
            <a:r>
              <a:rPr lang="en-US" dirty="0"/>
              <a:t>  </a:t>
            </a:r>
            <a:r>
              <a:rPr lang="en-US" dirty="0" err="1"/>
              <a:t>electrónico</a:t>
            </a:r>
            <a:r>
              <a:rPr lang="en-US" dirty="0"/>
              <a:t>" a mi email (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arac@cimat.mx</a:t>
            </a:r>
            <a:r>
              <a:rPr lang="en-US" dirty="0"/>
              <a:t>) </a:t>
            </a:r>
            <a:r>
              <a:rPr lang="en-US" dirty="0" err="1"/>
              <a:t>exponiendo</a:t>
            </a:r>
            <a:r>
              <a:rPr lang="en-US" dirty="0"/>
              <a:t> sus </a:t>
            </a:r>
            <a:r>
              <a:rPr lang="en-US" dirty="0" err="1"/>
              <a:t>dudas</a:t>
            </a:r>
            <a:r>
              <a:rPr lang="en-US" dirty="0"/>
              <a:t> y/o </a:t>
            </a:r>
            <a:r>
              <a:rPr lang="en-US" dirty="0" err="1"/>
              <a:t>comentarios</a:t>
            </a:r>
            <a:r>
              <a:rPr lang="en-US" dirty="0"/>
              <a:t>. 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que la </a:t>
            </a:r>
            <a:r>
              <a:rPr lang="en-US" dirty="0" err="1"/>
              <a:t>duda</a:t>
            </a:r>
            <a:r>
              <a:rPr lang="en-US" dirty="0"/>
              <a:t> no se </a:t>
            </a:r>
            <a:r>
              <a:rPr lang="en-US" dirty="0" err="1"/>
              <a:t>pueda</a:t>
            </a:r>
            <a:r>
              <a:rPr lang="en-US" dirty="0"/>
              <a:t> resolver por medio del </a:t>
            </a:r>
            <a:r>
              <a:rPr lang="en-US" dirty="0" err="1"/>
              <a:t>correo</a:t>
            </a:r>
            <a:r>
              <a:rPr lang="en-US" dirty="0"/>
              <a:t>  </a:t>
            </a:r>
            <a:r>
              <a:rPr lang="en-US" dirty="0" err="1"/>
              <a:t>electrónico</a:t>
            </a:r>
            <a:r>
              <a:rPr lang="en-US" dirty="0"/>
              <a:t> el </a:t>
            </a:r>
            <a:r>
              <a:rPr lang="en-US" dirty="0" err="1"/>
              <a:t>profesor</a:t>
            </a:r>
            <a:r>
              <a:rPr lang="en-US" dirty="0"/>
              <a:t> junto con el(los) </a:t>
            </a:r>
            <a:r>
              <a:rPr lang="en-US" dirty="0" err="1"/>
              <a:t>estudiante</a:t>
            </a:r>
            <a:r>
              <a:rPr lang="en-US" dirty="0"/>
              <a:t>(s) </a:t>
            </a:r>
            <a:r>
              <a:rPr lang="en-US" dirty="0" err="1"/>
              <a:t>propondrán</a:t>
            </a:r>
            <a:r>
              <a:rPr lang="en-US" dirty="0"/>
              <a:t> un </a:t>
            </a:r>
            <a:r>
              <a:rPr lang="en-US" dirty="0" err="1"/>
              <a:t>horario</a:t>
            </a:r>
            <a:r>
              <a:rPr lang="en-US" dirty="0"/>
              <a:t> para </a:t>
            </a:r>
            <a:r>
              <a:rPr lang="en-US" dirty="0" err="1"/>
              <a:t>reunirse</a:t>
            </a:r>
            <a:r>
              <a:rPr lang="en-US" dirty="0"/>
              <a:t> y </a:t>
            </a:r>
            <a:r>
              <a:rPr lang="en-US" dirty="0" err="1"/>
              <a:t>tratar</a:t>
            </a:r>
            <a:r>
              <a:rPr lang="en-US" dirty="0"/>
              <a:t> de </a:t>
            </a:r>
            <a:r>
              <a:rPr lang="en-US" dirty="0" err="1"/>
              <a:t>aclarar</a:t>
            </a:r>
            <a:r>
              <a:rPr lang="en-US" dirty="0"/>
              <a:t> las </a:t>
            </a:r>
            <a:r>
              <a:rPr lang="en-US" dirty="0" err="1"/>
              <a:t>dudas</a:t>
            </a:r>
            <a:r>
              <a:rPr lang="en-US" dirty="0"/>
              <a:t>.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C69E-5326-CE49-8E8F-1A639AD0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063" y="2766218"/>
            <a:ext cx="10515600" cy="1325563"/>
          </a:xfrm>
        </p:spPr>
        <p:txBody>
          <a:bodyPr/>
          <a:lstStyle/>
          <a:p>
            <a:r>
              <a:rPr lang="es-ES_tradnl" dirty="0"/>
              <a:t>¿Dudas o comentarios?</a:t>
            </a:r>
          </a:p>
        </p:txBody>
      </p:sp>
    </p:spTree>
    <p:extLst>
      <p:ext uri="{BB962C8B-B14F-4D97-AF65-F5344CB8AC3E}">
        <p14:creationId xmlns:p14="http://schemas.microsoft.com/office/powerpoint/2010/main" val="94310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Presentación de estudiantes</a:t>
            </a:r>
            <a:endParaRPr/>
          </a:p>
        </p:txBody>
      </p:sp>
      <p:pic>
        <p:nvPicPr>
          <p:cNvPr id="2050" name="Picture 2" descr="estudiantes – News, Research and Analysis – The Conversation – page 1">
            <a:extLst>
              <a:ext uri="{FF2B5EF4-FFF2-40B4-BE49-F238E27FC236}">
                <a16:creationId xmlns:a16="http://schemas.microsoft.com/office/drawing/2014/main" id="{B1FAE4FF-2C4D-FA4E-938B-A1221B1CF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1690688"/>
            <a:ext cx="84836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Calendario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B91A3-BD53-814E-6291-937D4C859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595" y="1351335"/>
            <a:ext cx="7141028" cy="5141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Temario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69C02-A5D9-23ED-6DBC-9D33BDCDE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36097"/>
            <a:ext cx="7772400" cy="49567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n-US" dirty="0" err="1"/>
              <a:t>Criterios</a:t>
            </a:r>
            <a:r>
              <a:rPr lang="en-US" dirty="0"/>
              <a:t> de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tareas</a:t>
            </a:r>
            <a:endParaRPr dirty="0"/>
          </a:p>
        </p:txBody>
      </p:sp>
      <p:sp>
        <p:nvSpPr>
          <p:cNvPr id="211" name="Google Shape;211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Criterios</a:t>
            </a:r>
            <a:r>
              <a:rPr lang="en-US" dirty="0"/>
              <a:t> de </a:t>
            </a:r>
            <a:r>
              <a:rPr lang="en-US" dirty="0" err="1"/>
              <a:t>evaluación</a:t>
            </a:r>
            <a:endParaRPr dirty="0"/>
          </a:p>
        </p:txBody>
      </p:sp>
      <p:sp>
        <p:nvSpPr>
          <p:cNvPr id="217" name="Google Shape;217;p10"/>
          <p:cNvSpPr txBox="1">
            <a:spLocks noGrp="1"/>
          </p:cNvSpPr>
          <p:nvPr>
            <p:ph type="body" idx="1"/>
          </p:nvPr>
        </p:nvSpPr>
        <p:spPr>
          <a:xfrm>
            <a:off x="838200" y="2062159"/>
            <a:ext cx="10515600" cy="458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Acerca</a:t>
            </a:r>
            <a:r>
              <a:rPr lang="en-US" dirty="0"/>
              <a:t> de la </a:t>
            </a:r>
            <a:r>
              <a:rPr lang="en-US" dirty="0" err="1"/>
              <a:t>entrega</a:t>
            </a:r>
            <a:r>
              <a:rPr lang="en-US" dirty="0"/>
              <a:t> de las </a:t>
            </a:r>
            <a:r>
              <a:rPr lang="en-US" dirty="0" err="1"/>
              <a:t>tareas</a:t>
            </a:r>
            <a:r>
              <a:rPr lang="en-US" dirty="0"/>
              <a:t>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Si la </a:t>
            </a:r>
            <a:r>
              <a:rPr lang="en-US" dirty="0" err="1"/>
              <a:t>tarea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mas de un </a:t>
            </a:r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uno debe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separado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 una </a:t>
            </a:r>
            <a:r>
              <a:rPr lang="en-US" dirty="0" err="1"/>
              <a:t>carpeta</a:t>
            </a:r>
            <a:r>
              <a:rPr lang="en-US" dirty="0"/>
              <a:t>.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carpeta</a:t>
            </a:r>
            <a:r>
              <a:rPr lang="en-US" dirty="0"/>
              <a:t> debe ser </a:t>
            </a:r>
            <a:r>
              <a:rPr lang="en-US" dirty="0" err="1"/>
              <a:t>nombrada</a:t>
            </a:r>
            <a:r>
              <a:rPr lang="en-US" dirty="0"/>
              <a:t> de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que </a:t>
            </a:r>
            <a:r>
              <a:rPr lang="en-US" dirty="0" err="1"/>
              <a:t>indique</a:t>
            </a:r>
            <a:r>
              <a:rPr lang="en-US" dirty="0"/>
              <a:t> el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ejercicio</a:t>
            </a:r>
            <a:r>
              <a:rPr lang="en-US" dirty="0"/>
              <a:t> y/o </a:t>
            </a:r>
            <a:r>
              <a:rPr lang="en-US" dirty="0" err="1"/>
              <a:t>problema</a:t>
            </a:r>
            <a:r>
              <a:rPr lang="en-US" dirty="0"/>
              <a:t>.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archivos</a:t>
            </a:r>
            <a:r>
              <a:rPr lang="en-US" dirty="0"/>
              <a:t> de la </a:t>
            </a:r>
            <a:r>
              <a:rPr lang="en-US" dirty="0" err="1"/>
              <a:t>tarea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comprimidos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zip, </a:t>
            </a:r>
            <a:r>
              <a:rPr lang="en-US" dirty="0" err="1"/>
              <a:t>rar</a:t>
            </a:r>
            <a:r>
              <a:rPr lang="en-US" dirty="0"/>
              <a:t>, ..., etc.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5480-9FFA-A54B-B830-B398E5A0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Criterios</a:t>
            </a:r>
            <a:r>
              <a:rPr lang="en-US" dirty="0"/>
              <a:t> de </a:t>
            </a:r>
            <a:r>
              <a:rPr lang="en-US" dirty="0" err="1"/>
              <a:t>evaluación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B0D25-2F01-D94F-BE26-FA97B0A950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SzPts val="2400"/>
            </a:pPr>
            <a:endParaRPr lang="en-US" dirty="0"/>
          </a:p>
          <a:p>
            <a:pPr marL="685800" lvl="1" indent="-228600">
              <a:buSzPts val="2400"/>
            </a:pPr>
            <a:r>
              <a:rPr lang="en-US" dirty="0"/>
              <a:t>El </a:t>
            </a: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comprimido</a:t>
            </a:r>
            <a:r>
              <a:rPr lang="en-US" dirty="0"/>
              <a:t>: </a:t>
            </a:r>
          </a:p>
          <a:p>
            <a:pPr marL="1143000" lvl="2" indent="-228600">
              <a:buSzPts val="2000"/>
            </a:pP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iniciales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seguido</a:t>
            </a:r>
            <a:r>
              <a:rPr lang="en-US" dirty="0"/>
              <a:t> de la palabra "_PTI_2025". </a:t>
            </a:r>
          </a:p>
          <a:p>
            <a:pPr marL="1143000" lvl="2" indent="-228600">
              <a:buSzPts val="2000"/>
            </a:pPr>
            <a:r>
              <a:rPr lang="en-US" dirty="0" err="1"/>
              <a:t>Seguido</a:t>
            </a:r>
            <a:r>
              <a:rPr lang="en-US" dirty="0"/>
              <a:t> de "_m" </a:t>
            </a:r>
            <a:r>
              <a:rPr lang="en-US" dirty="0" err="1"/>
              <a:t>donde</a:t>
            </a:r>
            <a:r>
              <a:rPr lang="en-US" dirty="0"/>
              <a:t> "m" </a:t>
            </a:r>
            <a:r>
              <a:rPr lang="en-US" dirty="0" err="1"/>
              <a:t>formado</a:t>
            </a:r>
            <a:r>
              <a:rPr lang="en-US" dirty="0"/>
              <a:t> por 2 </a:t>
            </a:r>
            <a:r>
              <a:rPr lang="en-US" dirty="0" err="1"/>
              <a:t>dijimos</a:t>
            </a:r>
            <a:r>
              <a:rPr lang="en-US" dirty="0"/>
              <a:t> que </a:t>
            </a:r>
            <a:r>
              <a:rPr lang="en-US" dirty="0" err="1"/>
              <a:t>indique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tarea</a:t>
            </a:r>
            <a:r>
              <a:rPr lang="en-US" dirty="0"/>
              <a:t>. </a:t>
            </a:r>
          </a:p>
          <a:p>
            <a:pPr marL="1143000" lvl="2" indent="-228600">
              <a:buSzPts val="2000"/>
            </a:pPr>
            <a:r>
              <a:rPr lang="en-US" dirty="0" err="1"/>
              <a:t>Ejemplo</a:t>
            </a:r>
            <a:r>
              <a:rPr lang="en-US" dirty="0"/>
              <a:t>: el </a:t>
            </a:r>
            <a:r>
              <a:rPr lang="en-US" dirty="0" err="1"/>
              <a:t>archivo</a:t>
            </a:r>
            <a:r>
              <a:rPr lang="en-US" dirty="0"/>
              <a:t> se </a:t>
            </a:r>
            <a:r>
              <a:rPr lang="en-US" dirty="0" err="1"/>
              <a:t>llamará</a:t>
            </a:r>
            <a:r>
              <a:rPr lang="en-US" dirty="0"/>
              <a:t> "XXXX_PTI_2025_01.etc" </a:t>
            </a:r>
            <a:r>
              <a:rPr lang="en-US" dirty="0" err="1"/>
              <a:t>si</a:t>
            </a:r>
            <a:r>
              <a:rPr lang="en-US" dirty="0"/>
              <a:t> la persona se llama Xa Xe Xi Xo (o con clave XXXX) y </a:t>
            </a:r>
            <a:r>
              <a:rPr lang="en-US" dirty="0" err="1"/>
              <a:t>entrega</a:t>
            </a:r>
            <a:r>
              <a:rPr lang="en-US" dirty="0"/>
              <a:t> la </a:t>
            </a:r>
            <a:r>
              <a:rPr lang="en-US" dirty="0" err="1"/>
              <a:t>tarea</a:t>
            </a:r>
            <a:r>
              <a:rPr lang="en-US" dirty="0"/>
              <a:t> 1 </a:t>
            </a:r>
            <a:r>
              <a:rPr lang="en-US" dirty="0" err="1"/>
              <a:t>comprimida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“</a:t>
            </a:r>
            <a:r>
              <a:rPr lang="en-US" dirty="0" err="1"/>
              <a:t>etc</a:t>
            </a:r>
            <a:r>
              <a:rPr lang="en-US" dirty="0"/>
              <a:t>”. </a:t>
            </a:r>
          </a:p>
          <a:p>
            <a:pPr marL="685800" lvl="1" indent="-228600">
              <a:buSzPts val="2400"/>
            </a:pPr>
            <a:endParaRPr lang="en-US" dirty="0"/>
          </a:p>
          <a:p>
            <a:pPr marL="685800" lvl="1" indent="-228600">
              <a:buSzPts val="2400"/>
            </a:pPr>
            <a:endParaRPr lang="en-US" dirty="0"/>
          </a:p>
          <a:p>
            <a:pPr marL="685800" lvl="1" indent="-228600">
              <a:buSzPts val="2400"/>
            </a:pPr>
            <a:r>
              <a:rPr lang="en-US" dirty="0"/>
              <a:t>El </a:t>
            </a:r>
            <a:r>
              <a:rPr lang="en-US" dirty="0" err="1"/>
              <a:t>asunto</a:t>
            </a:r>
            <a:r>
              <a:rPr lang="en-US" dirty="0"/>
              <a:t> del </a:t>
            </a:r>
            <a:r>
              <a:rPr lang="en-US" dirty="0" err="1"/>
              <a:t>correo</a:t>
            </a:r>
            <a:r>
              <a:rPr lang="en-US" dirty="0"/>
              <a:t> debe ser </a:t>
            </a:r>
            <a:r>
              <a:rPr lang="en-US" dirty="0" err="1"/>
              <a:t>igual</a:t>
            </a:r>
            <a:r>
              <a:rPr lang="en-US" dirty="0"/>
              <a:t> al </a:t>
            </a: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archivo</a:t>
            </a:r>
            <a:r>
              <a:rPr lang="en-US" dirty="0"/>
              <a:t> sin </a:t>
            </a:r>
            <a:r>
              <a:rPr lang="en-US" dirty="0" err="1"/>
              <a:t>extensión</a:t>
            </a:r>
            <a:r>
              <a:rPr lang="en-US" dirty="0"/>
              <a:t> (XXXX_PTI_2025_01).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935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Criterios de evaluación</a:t>
            </a:r>
            <a:endParaRPr/>
          </a:p>
        </p:txBody>
      </p:sp>
      <p:sp>
        <p:nvSpPr>
          <p:cNvPr id="223" name="Google Shape;22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Acerca</a:t>
            </a:r>
            <a:r>
              <a:rPr lang="en-US" dirty="0"/>
              <a:t> del Código: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Lenguaje</a:t>
            </a:r>
            <a:r>
              <a:rPr lang="en-US" dirty="0"/>
              <a:t> de </a:t>
            </a:r>
            <a:r>
              <a:rPr lang="en-US" dirty="0" err="1"/>
              <a:t>programación</a:t>
            </a:r>
            <a:r>
              <a:rPr lang="en-US" dirty="0"/>
              <a:t>: “C/C++”/Python.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El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que ser PORTABLE y solo usar las </a:t>
            </a:r>
            <a:r>
              <a:rPr lang="en-US" dirty="0" err="1"/>
              <a:t>librerías</a:t>
            </a:r>
            <a:r>
              <a:rPr lang="en-US" dirty="0"/>
              <a:t>/</a:t>
            </a:r>
            <a:r>
              <a:rPr lang="en-US" dirty="0" err="1"/>
              <a:t>paqueterías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“ESTANDAR” o </a:t>
            </a:r>
            <a:r>
              <a:rPr lang="en-US" dirty="0" err="1"/>
              <a:t>comunes</a:t>
            </a:r>
            <a:r>
              <a:rPr lang="en-US" dirty="0"/>
              <a:t>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Solo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fuente</a:t>
            </a:r>
            <a:r>
              <a:rPr lang="en-US" dirty="0"/>
              <a:t>. </a:t>
            </a:r>
            <a:endParaRPr dirty="0"/>
          </a:p>
          <a:p>
            <a:pPr marL="685800" lvl="1" indent="-228600">
              <a:buSzPts val="2400"/>
            </a:pPr>
            <a:r>
              <a:rPr lang="en-US" dirty="0"/>
              <a:t>Si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maneja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de un </a:t>
            </a:r>
            <a:r>
              <a:rPr lang="en-US" dirty="0" err="1"/>
              <a:t>archivo</a:t>
            </a:r>
            <a:r>
              <a:rPr lang="en-US" dirty="0"/>
              <a:t>, no se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olvide</a:t>
            </a:r>
            <a:r>
              <a:rPr lang="en-US" dirty="0"/>
              <a:t> </a:t>
            </a:r>
            <a:r>
              <a:rPr lang="en-US" dirty="0" err="1"/>
              <a:t>ponerlos</a:t>
            </a:r>
            <a:r>
              <a:rPr lang="en-US" dirty="0"/>
              <a:t> 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carpeta</a:t>
            </a:r>
            <a:r>
              <a:rPr lang="en-US" dirty="0"/>
              <a:t>.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El </a:t>
            </a:r>
            <a:r>
              <a:rPr lang="en-US" dirty="0" err="1"/>
              <a:t>programa</a:t>
            </a:r>
            <a:r>
              <a:rPr lang="en-US" dirty="0"/>
              <a:t> debe </a:t>
            </a:r>
            <a:r>
              <a:rPr lang="en-US" dirty="0" err="1"/>
              <a:t>contar</a:t>
            </a:r>
            <a:r>
              <a:rPr lang="en-US" dirty="0"/>
              <a:t> con un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listo</a:t>
            </a:r>
            <a:r>
              <a:rPr lang="en-US" dirty="0"/>
              <a:t> para </a:t>
            </a:r>
            <a:r>
              <a:rPr lang="en-US" dirty="0" err="1"/>
              <a:t>ejecutarse</a:t>
            </a:r>
            <a:r>
              <a:rPr lang="en-US" dirty="0"/>
              <a:t>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.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Comentarios</a:t>
            </a:r>
            <a:r>
              <a:rPr lang="en-US" dirty="0"/>
              <a:t> </a:t>
            </a:r>
            <a:r>
              <a:rPr lang="en-US" dirty="0" err="1"/>
              <a:t>explícitos</a:t>
            </a:r>
            <a:r>
              <a:rPr lang="en-US" dirty="0"/>
              <a:t> (no </a:t>
            </a:r>
            <a:r>
              <a:rPr lang="en-US" dirty="0" err="1"/>
              <a:t>comentar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reduce la </a:t>
            </a:r>
            <a:r>
              <a:rPr lang="en-US" dirty="0" err="1"/>
              <a:t>calificación</a:t>
            </a:r>
            <a:r>
              <a:rPr lang="en-US" dirty="0"/>
              <a:t>).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El </a:t>
            </a:r>
            <a:r>
              <a:rPr lang="en-US" dirty="0" err="1"/>
              <a:t>programa</a:t>
            </a:r>
            <a:r>
              <a:rPr lang="en-US" dirty="0"/>
              <a:t> debe ser </a:t>
            </a:r>
            <a:r>
              <a:rPr lang="en-US" dirty="0" err="1"/>
              <a:t>interactivo</a:t>
            </a:r>
            <a:r>
              <a:rPr lang="en-US" dirty="0"/>
              <a:t>, es </a:t>
            </a:r>
            <a:r>
              <a:rPr lang="en-US" dirty="0" err="1"/>
              <a:t>decir</a:t>
            </a:r>
            <a:r>
              <a:rPr lang="en-US" dirty="0"/>
              <a:t>, para </a:t>
            </a:r>
            <a:r>
              <a:rPr lang="en-US" dirty="0" err="1"/>
              <a:t>probar</a:t>
            </a:r>
            <a:r>
              <a:rPr lang="en-US" dirty="0"/>
              <a:t> un nuevo </a:t>
            </a:r>
            <a:r>
              <a:rPr lang="en-US" dirty="0" err="1"/>
              <a:t>ejemplo</a:t>
            </a:r>
            <a:r>
              <a:rPr lang="en-US" dirty="0"/>
              <a:t> no </a:t>
            </a:r>
            <a:r>
              <a:rPr lang="en-US" dirty="0" err="1"/>
              <a:t>debo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Criterios</a:t>
            </a:r>
            <a:r>
              <a:rPr lang="en-US" dirty="0"/>
              <a:t> de </a:t>
            </a:r>
            <a:r>
              <a:rPr lang="en-US" dirty="0" err="1"/>
              <a:t>evaluación</a:t>
            </a:r>
            <a:endParaRPr dirty="0"/>
          </a:p>
        </p:txBody>
      </p:sp>
      <p:sp>
        <p:nvSpPr>
          <p:cNvPr id="229" name="Google Shape;22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Acerca</a:t>
            </a:r>
            <a:r>
              <a:rPr lang="en-US" dirty="0"/>
              <a:t> del </a:t>
            </a:r>
            <a:r>
              <a:rPr lang="en-US" dirty="0" err="1"/>
              <a:t>Reporte</a:t>
            </a:r>
            <a:r>
              <a:rPr lang="en-US" dirty="0"/>
              <a:t>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El </a:t>
            </a:r>
            <a:r>
              <a:rPr lang="en-US" dirty="0" err="1"/>
              <a:t>reporte</a:t>
            </a:r>
            <a:r>
              <a:rPr lang="en-US" dirty="0"/>
              <a:t> debe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“pdf” </a:t>
            </a:r>
            <a:r>
              <a:rPr lang="en-US" dirty="0" err="1"/>
              <a:t>generado</a:t>
            </a:r>
            <a:r>
              <a:rPr lang="en-US" dirty="0"/>
              <a:t> con </a:t>
            </a:r>
            <a:r>
              <a:rPr lang="en-US" dirty="0" err="1"/>
              <a:t>código</a:t>
            </a:r>
            <a:r>
              <a:rPr lang="en-US" dirty="0"/>
              <a:t> latex.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Máximo de 3 </a:t>
            </a:r>
            <a:r>
              <a:rPr lang="en-US" dirty="0" err="1"/>
              <a:t>paginas</a:t>
            </a:r>
            <a:r>
              <a:rPr lang="en-US" dirty="0"/>
              <a:t> (a </a:t>
            </a:r>
            <a:r>
              <a:rPr lang="en-US" dirty="0" err="1"/>
              <a:t>menos</a:t>
            </a:r>
            <a:r>
              <a:rPr lang="en-US" dirty="0"/>
              <a:t> que se </a:t>
            </a:r>
            <a:r>
              <a:rPr lang="en-US" dirty="0" err="1"/>
              <a:t>indique</a:t>
            </a:r>
            <a:r>
              <a:rPr lang="en-US" dirty="0"/>
              <a:t> lo </a:t>
            </a:r>
            <a:r>
              <a:rPr lang="en-US" dirty="0" err="1"/>
              <a:t>contrario</a:t>
            </a:r>
            <a:r>
              <a:rPr lang="en-US" dirty="0"/>
              <a:t>).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Debe </a:t>
            </a:r>
            <a:r>
              <a:rPr lang="en-US" dirty="0" err="1"/>
              <a:t>contar</a:t>
            </a:r>
            <a:r>
              <a:rPr lang="en-US" dirty="0"/>
              <a:t> con al </a:t>
            </a:r>
            <a:r>
              <a:rPr lang="en-US" dirty="0" err="1"/>
              <a:t>menos</a:t>
            </a:r>
            <a:r>
              <a:rPr lang="en-US" dirty="0"/>
              <a:t> las </a:t>
            </a:r>
            <a:r>
              <a:rPr lang="en-US" dirty="0" err="1"/>
              <a:t>secciones</a:t>
            </a:r>
            <a:r>
              <a:rPr lang="en-US" dirty="0"/>
              <a:t>: </a:t>
            </a:r>
            <a:r>
              <a:rPr lang="en-US" dirty="0" err="1"/>
              <a:t>Resumen</a:t>
            </a:r>
            <a:r>
              <a:rPr lang="en-US" dirty="0"/>
              <a:t>, </a:t>
            </a:r>
            <a:r>
              <a:rPr lang="en-US" dirty="0" err="1"/>
              <a:t>Introducción</a:t>
            </a:r>
            <a:r>
              <a:rPr lang="en-US" dirty="0"/>
              <a:t>,  </a:t>
            </a:r>
            <a:r>
              <a:rPr lang="en-US" dirty="0" err="1"/>
              <a:t>Método</a:t>
            </a:r>
            <a:r>
              <a:rPr lang="en-US" dirty="0"/>
              <a:t>(</a:t>
            </a:r>
            <a:r>
              <a:rPr lang="en-US" dirty="0" err="1"/>
              <a:t>Algoritmo</a:t>
            </a:r>
            <a:r>
              <a:rPr lang="en-US" dirty="0"/>
              <a:t>/</a:t>
            </a:r>
            <a:r>
              <a:rPr lang="en-US" dirty="0" err="1"/>
              <a:t>proceso</a:t>
            </a:r>
            <a:r>
              <a:rPr lang="en-US" dirty="0"/>
              <a:t>), </a:t>
            </a:r>
            <a:r>
              <a:rPr lang="en-US" dirty="0" err="1"/>
              <a:t>Detalles</a:t>
            </a:r>
            <a:r>
              <a:rPr lang="en-US" dirty="0"/>
              <a:t> de la </a:t>
            </a:r>
            <a:r>
              <a:rPr lang="en-US" dirty="0" err="1"/>
              <a:t>Implementación</a:t>
            </a:r>
            <a:r>
              <a:rPr lang="en-US" dirty="0"/>
              <a:t>, </a:t>
            </a:r>
            <a:r>
              <a:rPr lang="en-US" dirty="0" err="1"/>
              <a:t>Resultados</a:t>
            </a:r>
            <a:r>
              <a:rPr lang="en-US" dirty="0"/>
              <a:t>,  </a:t>
            </a:r>
            <a:r>
              <a:rPr lang="en-US" dirty="0" err="1"/>
              <a:t>Conclusiones</a:t>
            </a:r>
            <a:r>
              <a:rPr lang="en-US" dirty="0"/>
              <a:t> y </a:t>
            </a:r>
            <a:r>
              <a:rPr lang="en-US" dirty="0" err="1"/>
              <a:t>Referencias</a:t>
            </a:r>
            <a:r>
              <a:rPr lang="en-US" dirty="0"/>
              <a:t>.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sección</a:t>
            </a:r>
            <a:r>
              <a:rPr lang="en-US" dirty="0"/>
              <a:t> “</a:t>
            </a:r>
            <a:r>
              <a:rPr lang="en-US" dirty="0" err="1"/>
              <a:t>Detalles</a:t>
            </a:r>
            <a:r>
              <a:rPr lang="en-US" dirty="0"/>
              <a:t> de la </a:t>
            </a:r>
            <a:r>
              <a:rPr lang="en-US" dirty="0" err="1"/>
              <a:t>Implementación</a:t>
            </a:r>
            <a:r>
              <a:rPr lang="en-US" dirty="0"/>
              <a:t>” se debe </a:t>
            </a:r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  </a:t>
            </a:r>
            <a:r>
              <a:rPr lang="en-US" dirty="0" err="1"/>
              <a:t>ejecuta</a:t>
            </a:r>
            <a:r>
              <a:rPr lang="en-US" dirty="0"/>
              <a:t> el </a:t>
            </a:r>
            <a:r>
              <a:rPr lang="en-US" dirty="0" err="1"/>
              <a:t>programa</a:t>
            </a:r>
            <a:r>
              <a:rPr lang="en-US" dirty="0"/>
              <a:t>, i.e., </a:t>
            </a:r>
            <a:r>
              <a:rPr lang="en-US" dirty="0" err="1"/>
              <a:t>parámetros</a:t>
            </a:r>
            <a:r>
              <a:rPr lang="en-US" dirty="0"/>
              <a:t> de entrada, etc.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El </a:t>
            </a:r>
            <a:r>
              <a:rPr lang="en-US" dirty="0" err="1"/>
              <a:t>reporte</a:t>
            </a:r>
            <a:r>
              <a:rPr lang="en-US" dirty="0"/>
              <a:t> </a:t>
            </a:r>
            <a:r>
              <a:rPr lang="en-US" dirty="0" err="1"/>
              <a:t>deberá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Formato:</a:t>
            </a:r>
          </a:p>
          <a:p>
            <a:pPr marL="457200" lvl="1" indent="0">
              <a:buSzPts val="2400"/>
              <a:buNone/>
            </a:pPr>
            <a:r>
              <a:rPr lang="en-US" dirty="0">
                <a:hlinkClick r:id="rId3"/>
              </a:rPr>
              <a:t>https://www.overleaf.com/read/sykvrjfndygq#9d8f19</a:t>
            </a:r>
            <a:endParaRPr lang="en-US" dirty="0"/>
          </a:p>
          <a:p>
            <a:pPr marL="457200" lvl="1" indent="0">
              <a:buSzPts val="24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675</Words>
  <Application>Microsoft Macintosh PowerPoint</Application>
  <PresentationFormat>Widescreen</PresentationFormat>
  <Paragraphs>54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Procesamiento de Texto e Imágenes con deep learning</vt:lpstr>
      <vt:lpstr>Presentación de estudiantes</vt:lpstr>
      <vt:lpstr>Calendario</vt:lpstr>
      <vt:lpstr>Temario</vt:lpstr>
      <vt:lpstr>Criterios de evaluación de tareas</vt:lpstr>
      <vt:lpstr>Criterios de evaluación</vt:lpstr>
      <vt:lpstr>Criterios de evaluación</vt:lpstr>
      <vt:lpstr>Criterios de evaluación</vt:lpstr>
      <vt:lpstr>Criterios de evaluación</vt:lpstr>
      <vt:lpstr>Criterios de evaluación</vt:lpstr>
      <vt:lpstr>Criterios de evaluación</vt:lpstr>
      <vt:lpstr>¿Dudas o comentarios?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Tecnologías para Entornos Inteligentes </dc:title>
  <dc:creator>Microsoft Office User</dc:creator>
  <cp:lastModifiedBy>Angel Ramón Aranda Ramos</cp:lastModifiedBy>
  <cp:revision>50</cp:revision>
  <dcterms:created xsi:type="dcterms:W3CDTF">2021-11-02T19:28:14Z</dcterms:created>
  <dcterms:modified xsi:type="dcterms:W3CDTF">2025-09-24T13:08:59Z</dcterms:modified>
</cp:coreProperties>
</file>