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07ECF-305C-4874-A408-0FC30409B8D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20AA8-44DB-4BBC-B068-91B821675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4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220AA8-44DB-4BBC-B068-91B821675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C6EB59-F48D-494F-A84B-D17A5C7958B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B85C1BB-6877-4931-BBEA-B4571110CFB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Évaluation des Risques Aériens pour l’Acquisition d’Avions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3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81000"/>
            <a:ext cx="7645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Utilisation Power  BI  Pour la Visualisation des </a:t>
            </a:r>
            <a:r>
              <a:rPr lang="fr-FR" sz="24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donnees</a:t>
            </a:r>
            <a:r>
              <a:rPr lang="fr-FR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</a:t>
            </a:r>
            <a:endParaRPr lang="fr-FR" sz="2400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7351" y="1143000"/>
            <a:ext cx="777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Nombre de personnes impliquées dans des accidents par année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52933"/>
            <a:ext cx="5867400" cy="40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9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6096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.Nombre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d'accidents par mois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.Impact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 conditions météorologiques 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.Répartition </a:t>
            </a:r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géographique des accidents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53" y="2286000"/>
            <a:ext cx="7144747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1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1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Corrélation entre type de météo (claire, pluie, neige, etc.) et gravité des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accidentsAide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à adapter les protocoles opérationnels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Répartition géographique des accidents 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Carte ou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montrant les zones les plus touchées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Peut orienter les décisions sur les zones d’opération à privilégier ou éviter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Business </a:t>
            </a:r>
            <a:r>
              <a:rPr lang="fr-FR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Recommendation</a:t>
            </a:r>
            <a:r>
              <a:rPr lang="fr-FR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1)investir dans les modèles les plus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fiablesAcheter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modèles d’avions ayant un historique sans accident mortel depuis plus de 10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ansDonnées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historiques fiables = risque opérationnel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réduitExemples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(si disponibles) : Boeing 737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NextGen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Airbus A320neo...</a:t>
            </a:r>
          </a:p>
          <a:p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6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8686800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2)Éviter les modèles sensibles à la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météoCertains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modèles sont statistiquement plus impliqués dans des accidents par mauvais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tempsPrioriser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avions avec meilleure performance en conditions météorologiques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défavorablesImportant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pour les opérations en zones à climat instable</a:t>
            </a:r>
          </a:p>
          <a:p>
            <a:endParaRPr lang="fr-FR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3)Privilégier les avions à usage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commercialLes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avions destinés au transport commercial montrent un taux de sécurité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supérieurMeilleure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maintenance, régulation stricte, équipages mieux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formésRecommandé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pour un modèle d’affaires à faible risque</a:t>
            </a: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Les modèles les plus sûrs ont été identifiés à partir d’une analyse rigoureuse des données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NTSBDes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facteurs clés comme la météo et le type de vol influencent significativement le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risqueCette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analyse offre une base solide pour une entrée maîtrisée dans le secteur aéronautique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05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375" y="381000"/>
            <a:ext cx="8763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Aller plus loin dans la décision d’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investissementIntégrer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 données sur la maintenance, l’âge des avions, la formation des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pilotesConsulter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 experts du secteur pour valider les choix techniques et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stratégiquesSimuler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 scénarios d’achat selon différents modèles économiques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5943600"/>
            <a:ext cx="75023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 smtClean="0">
                <a:solidFill>
                  <a:schemeClr val="bg1"/>
                </a:solidFill>
              </a:rPr>
              <a:t>Nom </a:t>
            </a:r>
            <a:r>
              <a:rPr lang="fr-FR" dirty="0">
                <a:solidFill>
                  <a:schemeClr val="bg1"/>
                </a:solidFill>
              </a:rPr>
              <a:t>:</a:t>
            </a:r>
            <a:r>
              <a:rPr lang="fr-FR" dirty="0" err="1">
                <a:solidFill>
                  <a:schemeClr val="bg1"/>
                </a:solidFill>
              </a:rPr>
              <a:t>Septama</a:t>
            </a:r>
            <a:r>
              <a:rPr lang="fr-FR" dirty="0">
                <a:solidFill>
                  <a:schemeClr val="bg1"/>
                </a:solidFill>
              </a:rPr>
              <a:t> Louison  Email :</a:t>
            </a:r>
            <a:r>
              <a:rPr lang="fr-FR" dirty="0" smtClean="0">
                <a:solidFill>
                  <a:schemeClr val="bg1"/>
                </a:solidFill>
              </a:rPr>
              <a:t>septamalouison634@gmail.com</a:t>
            </a:r>
          </a:p>
          <a:p>
            <a:r>
              <a:rPr lang="fr-FR" dirty="0" err="1" smtClean="0">
                <a:solidFill>
                  <a:schemeClr val="bg1"/>
                </a:solidFill>
              </a:rPr>
              <a:t>LinkedIn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:</a:t>
            </a:r>
            <a:r>
              <a:rPr lang="fr-FR" dirty="0" err="1">
                <a:solidFill>
                  <a:schemeClr val="bg1"/>
                </a:solidFill>
              </a:rPr>
              <a:t>https</a:t>
            </a:r>
            <a:r>
              <a:rPr lang="fr-FR" dirty="0">
                <a:solidFill>
                  <a:schemeClr val="bg1"/>
                </a:solidFill>
              </a:rPr>
              <a:t>://www.linkedin.com/in/septama-louison-03335a31a/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7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124200"/>
            <a:ext cx="8686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 projet analyse les données d’accidents aériens de 1962 à 2023 fournies par le National Transportation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(NTSB), afin d’aider notre entreprise à entrer en toute sécurité dans le secteur de l’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aviation.À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travers des techniques de nettoyage, d’analyse et de visualisation des données, nous identifions les types d’avions les moins risqués et formulons des recommandations concrètes pour leur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acquisition.L’objectif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final est de permettre à l’entreprise de prendre des décisions éclairées et basées sur les données pour minimiser les risques.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86" y="160987"/>
            <a:ext cx="5891214" cy="32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1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35846"/>
            <a:ext cx="86106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Compréhension des </a:t>
            </a:r>
            <a:r>
              <a:rPr lang="fr-FR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affairesContexte</a:t>
            </a:r>
            <a:r>
              <a:rPr lang="fr-FR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Notre entreprise cherche à élargir son portefeuille en entrant dans le secteur de l’aviation commerciale et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privée.Objectif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stratégique :Identifier les types d’avions les plus sûrs à acquérir, en se basant sur les données d’accidents historiques, pour minimiser les risques opérationnels et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financiers.Défis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clés :L'aviation est un secteur à haut risque, avec des implications humaines, économiques et juridiques importantes en cas d'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incident.L'entreprise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n’a pas encore de connaissances spécifiques sur les modèles d’avions ni sur les facteurs de risque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associés.Notre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mission :Fournir à la direction des recommandations basées sur des données pour orienter les décisions d’investissement dans l’achat d’avions, en mettant l’accent sur la sécurité, la fiabilité et les tendances d’accidents par modèle d’appareil.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35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12845"/>
            <a:ext cx="8458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fr-FR" sz="2800" b="1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Understanding</a:t>
            </a:r>
            <a:endParaRPr lang="fr-FR" sz="2800" b="1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Source des données :National Transportation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Board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(NTSB)Période couverte : 1962 à 2023Portée : Accidents d’aviation civile aux États-Unis et dans les eaux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internationalesVolume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 données :+ Plus de 80 000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enregistrementsChaque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ligne représente un incident ou accident d’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aviationVariables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clés analysées :Date de l’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événementModèle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 l’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avionGravité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 blessures (aucune, mineures, graves, mortelles)Phase du vol (décollage, croisière, atterrissage, etc.)Conditions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météorologiquesCause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probableType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d’exploitation (commerciale, privée, militaire, etc.)Objectif de l’analyse :Comprendre les tendances, facteurs de risque, et déterminer quels types d’avions sont les plus sûrs pour guider les décisions d’investissement</a:t>
            </a:r>
            <a:r>
              <a:rPr lang="fr-F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7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12845"/>
            <a:ext cx="8686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fr-FR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Preparation</a:t>
            </a:r>
            <a:endParaRPr lang="fr-FR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Nettoyage des données manquantes 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Suppression ou imputation des valeurs absentes selon le contexte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Priorité donnée aux colonnes critiques pour l’analyse (modèle, sévérité, date)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Conversion des types de données 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Transformation des colonnes de dates au bon format (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datetime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Uniformisation des champs numériques (nombre de blessés, morts, etc.)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Encodage des variables catégorielles si </a:t>
            </a:r>
            <a:r>
              <a:rPr lang="fr-FR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nécessaireAgrégation</a:t>
            </a:r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 données 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 modèle d’avion pour comparer la fréquence et la gravité des incidents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 type de vol (commercial, privé, formation, etc.)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1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642" y="381000"/>
            <a:ext cx="8763000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Par période (année, décennie) pour observer les tendances historiques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Filtrage des données inutilisables 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Exclusion des enregistrements incomplets ou non pertinents pour le contexte commercial</a:t>
            </a: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Analysis</a:t>
            </a:r>
            <a:r>
              <a:rPr lang="fr-FR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2800" dirty="0" err="1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Results</a:t>
            </a:r>
            <a:endParaRPr lang="fr-FR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Taux d’accidents par type d’avion 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Calcul du nombre d’accidents par modèle, normalisé si possible par l’usage (si données disponibles)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Identification des modèles présentant le moins d’accidents ou de blessures graves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Top 10 des modèles les plus sûrs :</a:t>
            </a:r>
          </a:p>
          <a:p>
            <a:r>
              <a:rPr lang="fr-FR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Visualisation :</a:t>
            </a:r>
            <a:endParaRPr lang="fr-FR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86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97" y="3505200"/>
            <a:ext cx="6288203" cy="28470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7800" y="450502"/>
            <a:ext cx="3767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Nombre d'accidents par mois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32745" y="1120676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Extraire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moisdf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['Month'] =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Event.Date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dt.month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Visualisationplt.figure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=(7,3))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['Month'].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sort_index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().plot(kind='bar', color='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skyblue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')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d'accidents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par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mois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plt.xticks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(range(12), ['Jan', 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Fév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 'Mar', 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Avr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 'Mai', 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Juin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Juil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Août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 'Sep', 'Oct', 'Nov', 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Déc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'])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8237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944" y="3363456"/>
            <a:ext cx="5918656" cy="29841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3175" y="195158"/>
            <a:ext cx="54344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Impact des conditions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météorologiques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2" name="Rectangle 1"/>
          <p:cNvSpPr/>
          <p:nvPr/>
        </p:nvSpPr>
        <p:spPr>
          <a:xfrm>
            <a:off x="1752600" y="6858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#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Comptage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 accidents par condition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météoaccidents_par_meteo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Weather.Condition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'].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value_counts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()# Les 10 conditions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météo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plus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fréquentestop_conditions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accidents_par_meteo.head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(10)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plt.figure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=(12,6))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top_conditions.plot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(kind='bar', color='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cornflowerblue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')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d'accidents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par condition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météorologique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plt.xlabel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("Condition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météo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plt.ylabel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Nombre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d'accidents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plt.xticks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(rotation=45, ha='right')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plt.grid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(axis='y', 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linestyle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='--', alpha=0.7)</a:t>
            </a:r>
            <a:r>
              <a:rPr lang="en-US" sz="1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7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932" y="3205103"/>
            <a:ext cx="4460068" cy="34862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9200" y="457200"/>
            <a:ext cx="51860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Répartition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géographique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des accidents :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9779" y="990600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taux_mortalite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Total.Fatal.Injuries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'] &gt; 0).mean() * 100print(f" {taux_mortalite:.1f}% des accidents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ont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causé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au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moins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décès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")#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Visualisationplt.figure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figsize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=(6,6))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plt.pie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([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taux_mortalite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100-taux_mortalite],         labels=['Accidents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mortels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', '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Autres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'],         colors=['#e74c3c', '#3498db'],        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autopct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='%1.1f%%')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plt.title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("Proportion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d'accidents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mortels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")</a:t>
            </a:r>
            <a:r>
              <a:rPr lang="en-US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plt.show</a:t>
            </a:r>
            <a:r>
              <a:rPr 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1734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172</TotalTime>
  <Words>1006</Words>
  <Application>Microsoft Office PowerPoint</Application>
  <PresentationFormat>On-screen Show (4:3)</PresentationFormat>
  <Paragraphs>54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Évaluation des Risques Aériens pour l’Acquisition d’Avions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Évaluation des Risques Aériens pour l’Acquisition d’Avions</dc:title>
  <dc:creator>Louison</dc:creator>
  <cp:lastModifiedBy>Louison</cp:lastModifiedBy>
  <cp:revision>15</cp:revision>
  <dcterms:created xsi:type="dcterms:W3CDTF">2025-06-06T12:00:20Z</dcterms:created>
  <dcterms:modified xsi:type="dcterms:W3CDTF">2025-06-13T16:01:19Z</dcterms:modified>
</cp:coreProperties>
</file>