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</p:sldMasterIdLst>
  <p:sldIdLst>
    <p:sldId id="366" r:id="rId5"/>
    <p:sldId id="308" r:id="rId6"/>
    <p:sldId id="265" r:id="rId7"/>
    <p:sldId id="336" r:id="rId8"/>
    <p:sldId id="343" r:id="rId9"/>
    <p:sldId id="344" r:id="rId10"/>
    <p:sldId id="271" r:id="rId11"/>
    <p:sldId id="273" r:id="rId12"/>
    <p:sldId id="335" r:id="rId13"/>
    <p:sldId id="281" r:id="rId14"/>
    <p:sldId id="289" r:id="rId15"/>
    <p:sldId id="326" r:id="rId16"/>
    <p:sldId id="327" r:id="rId17"/>
    <p:sldId id="347" r:id="rId18"/>
    <p:sldId id="339" r:id="rId19"/>
    <p:sldId id="340" r:id="rId20"/>
    <p:sldId id="298" r:id="rId21"/>
    <p:sldId id="258" r:id="rId22"/>
    <p:sldId id="259" r:id="rId23"/>
    <p:sldId id="260" r:id="rId24"/>
    <p:sldId id="262" r:id="rId25"/>
    <p:sldId id="269" r:id="rId26"/>
    <p:sldId id="264" r:id="rId27"/>
    <p:sldId id="348" r:id="rId28"/>
    <p:sldId id="284" r:id="rId29"/>
    <p:sldId id="349" r:id="rId30"/>
    <p:sldId id="350" r:id="rId31"/>
    <p:sldId id="274" r:id="rId32"/>
    <p:sldId id="275" r:id="rId33"/>
    <p:sldId id="276" r:id="rId34"/>
    <p:sldId id="277" r:id="rId35"/>
    <p:sldId id="351" r:id="rId36"/>
    <p:sldId id="353" r:id="rId37"/>
    <p:sldId id="354" r:id="rId38"/>
    <p:sldId id="355" r:id="rId39"/>
    <p:sldId id="356" r:id="rId40"/>
    <p:sldId id="263" r:id="rId41"/>
    <p:sldId id="357" r:id="rId42"/>
    <p:sldId id="267" r:id="rId43"/>
    <p:sldId id="270" r:id="rId44"/>
    <p:sldId id="360" r:id="rId45"/>
    <p:sldId id="272" r:id="rId46"/>
    <p:sldId id="361" r:id="rId47"/>
    <p:sldId id="362" r:id="rId48"/>
    <p:sldId id="364" r:id="rId49"/>
    <p:sldId id="365" r:id="rId50"/>
    <p:sldId id="279" r:id="rId51"/>
    <p:sldId id="280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B36A9-EA67-4EC7-9248-9D443ACD1FC5}" v="46" dt="2019-10-02T21:48:51.34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Lessa" userId="c5e759f61e16e352" providerId="LiveId" clId="{AF7B36A9-EA67-4EC7-9248-9D443ACD1FC5}"/>
    <pc:docChg chg="undo custSel mod addSld delSld modSld">
      <pc:chgData name="Edson Lessa" userId="c5e759f61e16e352" providerId="LiveId" clId="{AF7B36A9-EA67-4EC7-9248-9D443ACD1FC5}" dt="2019-10-02T21:50:08.376" v="204" actId="26606"/>
      <pc:docMkLst>
        <pc:docMk/>
      </pc:docMkLst>
      <pc:sldChg chg="del">
        <pc:chgData name="Edson Lessa" userId="c5e759f61e16e352" providerId="LiveId" clId="{AF7B36A9-EA67-4EC7-9248-9D443ACD1FC5}" dt="2019-10-02T21:34:04.510" v="2" actId="2696"/>
        <pc:sldMkLst>
          <pc:docMk/>
          <pc:sldMk cId="3655832167" sldId="256"/>
        </pc:sldMkLst>
      </pc:sldChg>
      <pc:sldChg chg="del">
        <pc:chgData name="Edson Lessa" userId="c5e759f61e16e352" providerId="LiveId" clId="{AF7B36A9-EA67-4EC7-9248-9D443ACD1FC5}" dt="2019-10-02T21:44:39.679" v="107" actId="2696"/>
        <pc:sldMkLst>
          <pc:docMk/>
          <pc:sldMk cId="0" sldId="257"/>
        </pc:sldMkLst>
      </pc:sldChg>
      <pc:sldChg chg="modSp">
        <pc:chgData name="Edson Lessa" userId="c5e759f61e16e352" providerId="LiveId" clId="{AF7B36A9-EA67-4EC7-9248-9D443ACD1FC5}" dt="2019-10-02T21:39:03.232" v="49" actId="14100"/>
        <pc:sldMkLst>
          <pc:docMk/>
          <pc:sldMk cId="0" sldId="259"/>
        </pc:sldMkLst>
        <pc:spChg chg="mod">
          <ac:chgData name="Edson Lessa" userId="c5e759f61e16e352" providerId="LiveId" clId="{AF7B36A9-EA67-4EC7-9248-9D443ACD1FC5}" dt="2019-10-02T21:39:03.232" v="49" actId="14100"/>
          <ac:spMkLst>
            <pc:docMk/>
            <pc:sldMk cId="0" sldId="259"/>
            <ac:spMk id="6147" creationId="{A455B131-129B-440B-9193-22217274E968}"/>
          </ac:spMkLst>
        </pc:spChg>
      </pc:sldChg>
      <pc:sldChg chg="modSp">
        <pc:chgData name="Edson Lessa" userId="c5e759f61e16e352" providerId="LiveId" clId="{AF7B36A9-EA67-4EC7-9248-9D443ACD1FC5}" dt="2019-10-02T21:39:11.119" v="50" actId="122"/>
        <pc:sldMkLst>
          <pc:docMk/>
          <pc:sldMk cId="0" sldId="260"/>
        </pc:sldMkLst>
        <pc:spChg chg="mod">
          <ac:chgData name="Edson Lessa" userId="c5e759f61e16e352" providerId="LiveId" clId="{AF7B36A9-EA67-4EC7-9248-9D443ACD1FC5}" dt="2019-10-02T21:39:11.119" v="50" actId="122"/>
          <ac:spMkLst>
            <pc:docMk/>
            <pc:sldMk cId="0" sldId="260"/>
            <ac:spMk id="7170" creationId="{714406B6-8568-434B-9064-3B352E0D095B}"/>
          </ac:spMkLst>
        </pc:spChg>
      </pc:sldChg>
      <pc:sldChg chg="del">
        <pc:chgData name="Edson Lessa" userId="c5e759f61e16e352" providerId="LiveId" clId="{AF7B36A9-EA67-4EC7-9248-9D443ACD1FC5}" dt="2019-10-02T21:45:13.800" v="111" actId="2696"/>
        <pc:sldMkLst>
          <pc:docMk/>
          <pc:sldMk cId="2436062246" sldId="261"/>
        </pc:sldMkLst>
      </pc:sldChg>
      <pc:sldChg chg="addSp delSp modSp">
        <pc:chgData name="Edson Lessa" userId="c5e759f61e16e352" providerId="LiveId" clId="{AF7B36A9-EA67-4EC7-9248-9D443ACD1FC5}" dt="2019-10-02T21:46:18.459" v="125" actId="12"/>
        <pc:sldMkLst>
          <pc:docMk/>
          <pc:sldMk cId="1371144830" sldId="263"/>
        </pc:sldMkLst>
        <pc:spChg chg="mod">
          <ac:chgData name="Edson Lessa" userId="c5e759f61e16e352" providerId="LiveId" clId="{AF7B36A9-EA67-4EC7-9248-9D443ACD1FC5}" dt="2019-10-02T21:46:15.038" v="124" actId="26606"/>
          <ac:spMkLst>
            <pc:docMk/>
            <pc:sldMk cId="1371144830" sldId="263"/>
            <ac:spMk id="2" creationId="{EA008180-A3FE-4396-8FC7-2204226794D0}"/>
          </ac:spMkLst>
        </pc:spChg>
        <pc:spChg chg="del">
          <ac:chgData name="Edson Lessa" userId="c5e759f61e16e352" providerId="LiveId" clId="{AF7B36A9-EA67-4EC7-9248-9D443ACD1FC5}" dt="2019-10-02T21:46:11.616" v="122" actId="478"/>
          <ac:spMkLst>
            <pc:docMk/>
            <pc:sldMk cId="1371144830" sldId="263"/>
            <ac:spMk id="3" creationId="{B7B1FD34-9328-493D-85FD-619BD70166F1}"/>
          </ac:spMkLst>
        </pc:spChg>
        <pc:spChg chg="mod">
          <ac:chgData name="Edson Lessa" userId="c5e759f61e16e352" providerId="LiveId" clId="{AF7B36A9-EA67-4EC7-9248-9D443ACD1FC5}" dt="2019-10-02T21:46:18.459" v="125" actId="12"/>
          <ac:spMkLst>
            <pc:docMk/>
            <pc:sldMk cId="1371144830" sldId="263"/>
            <ac:spMk id="4" creationId="{22A0DF1D-7786-4278-B736-1B163334BEDD}"/>
          </ac:spMkLst>
        </pc:spChg>
        <pc:spChg chg="add del mod">
          <ac:chgData name="Edson Lessa" userId="c5e759f61e16e352" providerId="LiveId" clId="{AF7B36A9-EA67-4EC7-9248-9D443ACD1FC5}" dt="2019-10-02T21:46:13.597" v="123" actId="478"/>
          <ac:spMkLst>
            <pc:docMk/>
            <pc:sldMk cId="1371144830" sldId="263"/>
            <ac:spMk id="6" creationId="{EB9C0D6B-5686-4A0C-B533-BC345D5E4FC3}"/>
          </ac:spMkLst>
        </pc:spChg>
        <pc:spChg chg="del">
          <ac:chgData name="Edson Lessa" userId="c5e759f61e16e352" providerId="LiveId" clId="{AF7B36A9-EA67-4EC7-9248-9D443ACD1FC5}" dt="2019-10-02T21:46:15.038" v="124" actId="26606"/>
          <ac:spMkLst>
            <pc:docMk/>
            <pc:sldMk cId="1371144830" sldId="263"/>
            <ac:spMk id="8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6:15.038" v="124" actId="26606"/>
          <ac:spMkLst>
            <pc:docMk/>
            <pc:sldMk cId="1371144830" sldId="263"/>
            <ac:spMk id="10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6:15.038" v="124" actId="26606"/>
          <ac:spMkLst>
            <pc:docMk/>
            <pc:sldMk cId="1371144830" sldId="263"/>
            <ac:spMk id="17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6:15.038" v="124" actId="26606"/>
          <ac:grpSpMkLst>
            <pc:docMk/>
            <pc:sldMk cId="1371144830" sldId="263"/>
            <ac:grpSpMk id="19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6:15.038" v="124" actId="26606"/>
          <ac:grpSpMkLst>
            <pc:docMk/>
            <pc:sldMk cId="1371144830" sldId="263"/>
            <ac:grpSpMk id="42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6:15.038" v="124" actId="26606"/>
          <ac:picMkLst>
            <pc:docMk/>
            <pc:sldMk cId="1371144830" sldId="263"/>
            <ac:picMk id="12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46:57.040" v="129" actId="26606"/>
        <pc:sldMkLst>
          <pc:docMk/>
          <pc:sldMk cId="2741029235" sldId="267"/>
        </pc:sldMkLst>
        <pc:spChg chg="mod">
          <ac:chgData name="Edson Lessa" userId="c5e759f61e16e352" providerId="LiveId" clId="{AF7B36A9-EA67-4EC7-9248-9D443ACD1FC5}" dt="2019-10-02T21:46:57.040" v="129" actId="26606"/>
          <ac:spMkLst>
            <pc:docMk/>
            <pc:sldMk cId="2741029235" sldId="267"/>
            <ac:spMk id="2" creationId="{8509FA02-93C9-4E33-B62F-5807961E6311}"/>
          </ac:spMkLst>
        </pc:spChg>
        <pc:spChg chg="mod">
          <ac:chgData name="Edson Lessa" userId="c5e759f61e16e352" providerId="LiveId" clId="{AF7B36A9-EA67-4EC7-9248-9D443ACD1FC5}" dt="2019-10-02T21:46:57.040" v="129" actId="26606"/>
          <ac:spMkLst>
            <pc:docMk/>
            <pc:sldMk cId="2741029235" sldId="267"/>
            <ac:spMk id="3" creationId="{E4BEC921-64E7-4DD6-AB77-6215213D9290}"/>
          </ac:spMkLst>
        </pc:spChg>
        <pc:spChg chg="del">
          <ac:chgData name="Edson Lessa" userId="c5e759f61e16e352" providerId="LiveId" clId="{AF7B36A9-EA67-4EC7-9248-9D443ACD1FC5}" dt="2019-10-02T21:46:52.703" v="128" actId="478"/>
          <ac:spMkLst>
            <pc:docMk/>
            <pc:sldMk cId="2741029235" sldId="267"/>
            <ac:spMk id="4" creationId="{06C2D888-D1BD-4DCF-AFFE-E50B304DAA93}"/>
          </ac:spMkLst>
        </pc:spChg>
        <pc:spChg chg="del">
          <ac:chgData name="Edson Lessa" userId="c5e759f61e16e352" providerId="LiveId" clId="{AF7B36A9-EA67-4EC7-9248-9D443ACD1FC5}" dt="2019-10-02T21:46:57.040" v="129" actId="26606"/>
          <ac:spMkLst>
            <pc:docMk/>
            <pc:sldMk cId="2741029235" sldId="267"/>
            <ac:spMk id="8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6:57.040" v="129" actId="26606"/>
          <ac:spMkLst>
            <pc:docMk/>
            <pc:sldMk cId="2741029235" sldId="267"/>
            <ac:spMk id="10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6:57.040" v="129" actId="26606"/>
          <ac:spMkLst>
            <pc:docMk/>
            <pc:sldMk cId="2741029235" sldId="267"/>
            <ac:spMk id="17" creationId="{8D70B121-56F4-4848-B38B-182089D909FA}"/>
          </ac:spMkLst>
        </pc:spChg>
        <pc:picChg chg="del">
          <ac:chgData name="Edson Lessa" userId="c5e759f61e16e352" providerId="LiveId" clId="{AF7B36A9-EA67-4EC7-9248-9D443ACD1FC5}" dt="2019-10-02T21:46:57.040" v="129" actId="26606"/>
          <ac:picMkLst>
            <pc:docMk/>
            <pc:sldMk cId="2741029235" sldId="267"/>
            <ac:picMk id="12" creationId="{2897127E-6CEF-446C-BE87-93B7C46E49D1}"/>
          </ac:picMkLst>
        </pc:picChg>
        <pc:cxnChg chg="add">
          <ac:chgData name="Edson Lessa" userId="c5e759f61e16e352" providerId="LiveId" clId="{AF7B36A9-EA67-4EC7-9248-9D443ACD1FC5}" dt="2019-10-02T21:46:57.040" v="129" actId="26606"/>
          <ac:cxnSpMkLst>
            <pc:docMk/>
            <pc:sldMk cId="2741029235" sldId="267"/>
            <ac:cxnSpMk id="19" creationId="{2D72A2C9-F3CA-4216-8BAD-FA4C970C3C4E}"/>
          </ac:cxnSpMkLst>
        </pc:cxnChg>
      </pc:sldChg>
      <pc:sldChg chg="del">
        <pc:chgData name="Edson Lessa" userId="c5e759f61e16e352" providerId="LiveId" clId="{AF7B36A9-EA67-4EC7-9248-9D443ACD1FC5}" dt="2019-10-02T21:47:04.597" v="130" actId="2696"/>
        <pc:sldMkLst>
          <pc:docMk/>
          <pc:sldMk cId="1698247400" sldId="268"/>
        </pc:sldMkLst>
      </pc:sldChg>
      <pc:sldChg chg="addSp delSp modSp">
        <pc:chgData name="Edson Lessa" userId="c5e759f61e16e352" providerId="LiveId" clId="{AF7B36A9-EA67-4EC7-9248-9D443ACD1FC5}" dt="2019-10-02T21:39:40.900" v="53" actId="26606"/>
        <pc:sldMkLst>
          <pc:docMk/>
          <pc:sldMk cId="0" sldId="269"/>
        </pc:sldMkLst>
        <pc:spChg chg="del">
          <ac:chgData name="Edson Lessa" userId="c5e759f61e16e352" providerId="LiveId" clId="{AF7B36A9-EA67-4EC7-9248-9D443ACD1FC5}" dt="2019-10-02T21:39:40.900" v="53" actId="26606"/>
          <ac:spMkLst>
            <pc:docMk/>
            <pc:sldMk cId="0" sldId="269"/>
            <ac:spMk id="72" creationId="{4351DFE5-F63D-4BE0-BDA9-E3EB88F01AA5}"/>
          </ac:spMkLst>
        </pc:spChg>
        <pc:spChg chg="add">
          <ac:chgData name="Edson Lessa" userId="c5e759f61e16e352" providerId="LiveId" clId="{AF7B36A9-EA67-4EC7-9248-9D443ACD1FC5}" dt="2019-10-02T21:39:40.900" v="53" actId="26606"/>
          <ac:spMkLst>
            <pc:docMk/>
            <pc:sldMk cId="0" sldId="269"/>
            <ac:spMk id="136" creationId="{3B854194-185D-494D-905C-7C7CB2E30F6E}"/>
          </ac:spMkLst>
        </pc:spChg>
        <pc:spChg chg="add">
          <ac:chgData name="Edson Lessa" userId="c5e759f61e16e352" providerId="LiveId" clId="{AF7B36A9-EA67-4EC7-9248-9D443ACD1FC5}" dt="2019-10-02T21:39:40.900" v="53" actId="26606"/>
          <ac:spMkLst>
            <pc:docMk/>
            <pc:sldMk cId="0" sldId="269"/>
            <ac:spMk id="138" creationId="{B4F5FA0D-0104-4987-8241-EFF7C85B88DE}"/>
          </ac:spMkLst>
        </pc:spChg>
        <pc:spChg chg="mod">
          <ac:chgData name="Edson Lessa" userId="c5e759f61e16e352" providerId="LiveId" clId="{AF7B36A9-EA67-4EC7-9248-9D443ACD1FC5}" dt="2019-10-02T21:39:40.900" v="53" actId="26606"/>
          <ac:spMkLst>
            <pc:docMk/>
            <pc:sldMk cId="0" sldId="269"/>
            <ac:spMk id="19458" creationId="{227AE7F5-395D-43FF-B28B-C931A99CC8D8}"/>
          </ac:spMkLst>
        </pc:spChg>
        <pc:spChg chg="mod">
          <ac:chgData name="Edson Lessa" userId="c5e759f61e16e352" providerId="LiveId" clId="{AF7B36A9-EA67-4EC7-9248-9D443ACD1FC5}" dt="2019-10-02T21:39:40.900" v="53" actId="26606"/>
          <ac:spMkLst>
            <pc:docMk/>
            <pc:sldMk cId="0" sldId="269"/>
            <ac:spMk id="19459" creationId="{DD2164C7-A591-41E7-8671-23A469E6A28E}"/>
          </ac:spMkLst>
        </pc:spChg>
        <pc:picChg chg="del">
          <ac:chgData name="Edson Lessa" userId="c5e759f61e16e352" providerId="LiveId" clId="{AF7B36A9-EA67-4EC7-9248-9D443ACD1FC5}" dt="2019-10-02T21:39:40.900" v="53" actId="26606"/>
          <ac:picMkLst>
            <pc:docMk/>
            <pc:sldMk cId="0" sldId="269"/>
            <ac:picMk id="74" creationId="{3AA16612-ACD2-4A16-8F2B-4514FD6BF28F}"/>
          </ac:picMkLst>
        </pc:picChg>
        <pc:picChg chg="add">
          <ac:chgData name="Edson Lessa" userId="c5e759f61e16e352" providerId="LiveId" clId="{AF7B36A9-EA67-4EC7-9248-9D443ACD1FC5}" dt="2019-10-02T21:39:40.900" v="53" actId="26606"/>
          <ac:picMkLst>
            <pc:docMk/>
            <pc:sldMk cId="0" sldId="269"/>
            <ac:picMk id="140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47:25.054" v="133" actId="26606"/>
        <pc:sldMkLst>
          <pc:docMk/>
          <pc:sldMk cId="4155819292" sldId="270"/>
        </pc:sldMkLst>
        <pc:spChg chg="mod">
          <ac:chgData name="Edson Lessa" userId="c5e759f61e16e352" providerId="LiveId" clId="{AF7B36A9-EA67-4EC7-9248-9D443ACD1FC5}" dt="2019-10-02T21:47:25.054" v="133" actId="26606"/>
          <ac:spMkLst>
            <pc:docMk/>
            <pc:sldMk cId="4155819292" sldId="270"/>
            <ac:spMk id="2" creationId="{8509FA02-93C9-4E33-B62F-5807961E6311}"/>
          </ac:spMkLst>
        </pc:spChg>
        <pc:spChg chg="mod">
          <ac:chgData name="Edson Lessa" userId="c5e759f61e16e352" providerId="LiveId" clId="{AF7B36A9-EA67-4EC7-9248-9D443ACD1FC5}" dt="2019-10-02T21:47:25.054" v="133" actId="26606"/>
          <ac:spMkLst>
            <pc:docMk/>
            <pc:sldMk cId="4155819292" sldId="270"/>
            <ac:spMk id="4" creationId="{2826CEC2-E634-4168-B966-140C050F7ABC}"/>
          </ac:spMkLst>
        </pc:spChg>
        <pc:spChg chg="del">
          <ac:chgData name="Edson Lessa" userId="c5e759f61e16e352" providerId="LiveId" clId="{AF7B36A9-EA67-4EC7-9248-9D443ACD1FC5}" dt="2019-10-02T21:47:22.007" v="132" actId="478"/>
          <ac:spMkLst>
            <pc:docMk/>
            <pc:sldMk cId="4155819292" sldId="270"/>
            <ac:spMk id="5" creationId="{B9B4D599-B73A-4320-A6F8-824D8CD26CA1}"/>
          </ac:spMkLst>
        </pc:spChg>
        <pc:spChg chg="del">
          <ac:chgData name="Edson Lessa" userId="c5e759f61e16e352" providerId="LiveId" clId="{AF7B36A9-EA67-4EC7-9248-9D443ACD1FC5}" dt="2019-10-02T21:47:25.054" v="133" actId="26606"/>
          <ac:spMkLst>
            <pc:docMk/>
            <pc:sldMk cId="4155819292" sldId="270"/>
            <ac:spMk id="8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7:25.054" v="133" actId="26606"/>
          <ac:spMkLst>
            <pc:docMk/>
            <pc:sldMk cId="4155819292" sldId="270"/>
            <ac:spMk id="10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7:25.054" v="133" actId="26606"/>
          <ac:spMkLst>
            <pc:docMk/>
            <pc:sldMk cId="4155819292" sldId="270"/>
            <ac:spMk id="17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7:25.054" v="133" actId="26606"/>
          <ac:grpSpMkLst>
            <pc:docMk/>
            <pc:sldMk cId="4155819292" sldId="270"/>
            <ac:grpSpMk id="19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7:25.054" v="133" actId="26606"/>
          <ac:grpSpMkLst>
            <pc:docMk/>
            <pc:sldMk cId="4155819292" sldId="270"/>
            <ac:grpSpMk id="42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7:25.054" v="133" actId="26606"/>
          <ac:picMkLst>
            <pc:docMk/>
            <pc:sldMk cId="4155819292" sldId="270"/>
            <ac:picMk id="12" creationId="{2897127E-6CEF-446C-BE87-93B7C46E49D1}"/>
          </ac:picMkLst>
        </pc:picChg>
      </pc:sldChg>
      <pc:sldChg chg="addSp delSp modSp mod setBg">
        <pc:chgData name="Edson Lessa" userId="c5e759f61e16e352" providerId="LiveId" clId="{AF7B36A9-EA67-4EC7-9248-9D443ACD1FC5}" dt="2019-10-02T21:34:44.229" v="10" actId="26606"/>
        <pc:sldMkLst>
          <pc:docMk/>
          <pc:sldMk cId="4009640444" sldId="271"/>
        </pc:sldMkLst>
        <pc:spChg chg="del">
          <ac:chgData name="Edson Lessa" userId="c5e759f61e16e352" providerId="LiveId" clId="{AF7B36A9-EA67-4EC7-9248-9D443ACD1FC5}" dt="2019-10-02T21:34:44.229" v="10" actId="26606"/>
          <ac:spMkLst>
            <pc:docMk/>
            <pc:sldMk cId="4009640444" sldId="271"/>
            <ac:spMk id="72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34:44.229" v="10" actId="26606"/>
          <ac:spMkLst>
            <pc:docMk/>
            <pc:sldMk cId="4009640444" sldId="271"/>
            <ac:spMk id="74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34:44.229" v="10" actId="26606"/>
          <ac:spMkLst>
            <pc:docMk/>
            <pc:sldMk cId="4009640444" sldId="271"/>
            <ac:spMk id="138" creationId="{0499AD7B-99D4-4755-8966-F7BA0426904B}"/>
          </ac:spMkLst>
        </pc:spChg>
        <pc:spChg chg="mod">
          <ac:chgData name="Edson Lessa" userId="c5e759f61e16e352" providerId="LiveId" clId="{AF7B36A9-EA67-4EC7-9248-9D443ACD1FC5}" dt="2019-10-02T21:34:44.229" v="10" actId="26606"/>
          <ac:spMkLst>
            <pc:docMk/>
            <pc:sldMk cId="4009640444" sldId="271"/>
            <ac:spMk id="9218" creationId="{00000000-0000-0000-0000-000000000000}"/>
          </ac:spMkLst>
        </pc:spChg>
        <pc:spChg chg="del">
          <ac:chgData name="Edson Lessa" userId="c5e759f61e16e352" providerId="LiveId" clId="{AF7B36A9-EA67-4EC7-9248-9D443ACD1FC5}" dt="2019-10-02T21:34:44.229" v="10" actId="26606"/>
          <ac:spMkLst>
            <pc:docMk/>
            <pc:sldMk cId="4009640444" sldId="271"/>
            <ac:spMk id="25602" creationId="{00000000-0000-0000-0000-000000000000}"/>
          </ac:spMkLst>
        </pc:spChg>
        <pc:graphicFrameChg chg="add">
          <ac:chgData name="Edson Lessa" userId="c5e759f61e16e352" providerId="LiveId" clId="{AF7B36A9-EA67-4EC7-9248-9D443ACD1FC5}" dt="2019-10-02T21:34:44.229" v="10" actId="26606"/>
          <ac:graphicFrameMkLst>
            <pc:docMk/>
            <pc:sldMk cId="4009640444" sldId="271"/>
            <ac:graphicFrameMk id="25604" creationId="{E9C497FF-376B-46DB-B2CD-AAEC013B02E2}"/>
          </ac:graphicFrameMkLst>
        </pc:graphicFrameChg>
        <pc:picChg chg="del">
          <ac:chgData name="Edson Lessa" userId="c5e759f61e16e352" providerId="LiveId" clId="{AF7B36A9-EA67-4EC7-9248-9D443ACD1FC5}" dt="2019-10-02T21:34:44.229" v="10" actId="26606"/>
          <ac:picMkLst>
            <pc:docMk/>
            <pc:sldMk cId="4009640444" sldId="271"/>
            <ac:picMk id="76" creationId="{2897127E-6CEF-446C-BE87-93B7C46E49D1}"/>
          </ac:picMkLst>
        </pc:picChg>
        <pc:picChg chg="add">
          <ac:chgData name="Edson Lessa" userId="c5e759f61e16e352" providerId="LiveId" clId="{AF7B36A9-EA67-4EC7-9248-9D443ACD1FC5}" dt="2019-10-02T21:34:44.229" v="10" actId="26606"/>
          <ac:picMkLst>
            <pc:docMk/>
            <pc:sldMk cId="4009640444" sldId="271"/>
            <ac:picMk id="140" creationId="{1A06F89A-489D-4383-94C5-42F7FF2E9A63}"/>
          </ac:picMkLst>
        </pc:picChg>
      </pc:sldChg>
      <pc:sldChg chg="addSp delSp modSp">
        <pc:chgData name="Edson Lessa" userId="c5e759f61e16e352" providerId="LiveId" clId="{AF7B36A9-EA67-4EC7-9248-9D443ACD1FC5}" dt="2019-10-02T21:47:48.115" v="138" actId="26606"/>
        <pc:sldMkLst>
          <pc:docMk/>
          <pc:sldMk cId="3837645533" sldId="272"/>
        </pc:sldMkLst>
        <pc:spChg chg="mod">
          <ac:chgData name="Edson Lessa" userId="c5e759f61e16e352" providerId="LiveId" clId="{AF7B36A9-EA67-4EC7-9248-9D443ACD1FC5}" dt="2019-10-02T21:47:48.115" v="138" actId="26606"/>
          <ac:spMkLst>
            <pc:docMk/>
            <pc:sldMk cId="3837645533" sldId="272"/>
            <ac:spMk id="2" creationId="{F1AA9DEE-A896-450F-8AC7-271C310FDEDF}"/>
          </ac:spMkLst>
        </pc:spChg>
        <pc:spChg chg="mod">
          <ac:chgData name="Edson Lessa" userId="c5e759f61e16e352" providerId="LiveId" clId="{AF7B36A9-EA67-4EC7-9248-9D443ACD1FC5}" dt="2019-10-02T21:47:48.115" v="138" actId="26606"/>
          <ac:spMkLst>
            <pc:docMk/>
            <pc:sldMk cId="3837645533" sldId="272"/>
            <ac:spMk id="3" creationId="{7B50A08B-A995-440E-9EBB-5AD6E7E7A75E}"/>
          </ac:spMkLst>
        </pc:spChg>
        <pc:spChg chg="del">
          <ac:chgData name="Edson Lessa" userId="c5e759f61e16e352" providerId="LiveId" clId="{AF7B36A9-EA67-4EC7-9248-9D443ACD1FC5}" dt="2019-10-02T21:47:45.859" v="137" actId="478"/>
          <ac:spMkLst>
            <pc:docMk/>
            <pc:sldMk cId="3837645533" sldId="272"/>
            <ac:spMk id="4" creationId="{C12206B5-55F0-458A-ADC3-6FFD5E49E3E6}"/>
          </ac:spMkLst>
        </pc:spChg>
        <pc:spChg chg="del">
          <ac:chgData name="Edson Lessa" userId="c5e759f61e16e352" providerId="LiveId" clId="{AF7B36A9-EA67-4EC7-9248-9D443ACD1FC5}" dt="2019-10-02T21:47:48.115" v="138" actId="26606"/>
          <ac:spMkLst>
            <pc:docMk/>
            <pc:sldMk cId="3837645533" sldId="272"/>
            <ac:spMk id="5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7:48.115" v="138" actId="26606"/>
          <ac:spMkLst>
            <pc:docMk/>
            <pc:sldMk cId="3837645533" sldId="272"/>
            <ac:spMk id="6" creationId="{B4F5FA0D-0104-4987-8241-EFF7C85B88DE}"/>
          </ac:spMkLst>
        </pc:spChg>
        <pc:spChg chg="del">
          <ac:chgData name="Edson Lessa" userId="c5e759f61e16e352" providerId="LiveId" clId="{AF7B36A9-EA67-4EC7-9248-9D443ACD1FC5}" dt="2019-10-02T21:47:44.346" v="136" actId="478"/>
          <ac:spMkLst>
            <pc:docMk/>
            <pc:sldMk cId="3837645533" sldId="272"/>
            <ac:spMk id="9" creationId="{2CA88035-D036-471F-A63A-BDC9D2049FFD}"/>
          </ac:spMkLst>
        </pc:spChg>
        <pc:spChg chg="add">
          <ac:chgData name="Edson Lessa" userId="c5e759f61e16e352" providerId="LiveId" clId="{AF7B36A9-EA67-4EC7-9248-9D443ACD1FC5}" dt="2019-10-02T21:47:48.115" v="138" actId="26606"/>
          <ac:spMkLst>
            <pc:docMk/>
            <pc:sldMk cId="3837645533" sldId="272"/>
            <ac:spMk id="12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7:48.115" v="138" actId="26606"/>
          <ac:grpSpMkLst>
            <pc:docMk/>
            <pc:sldMk cId="3837645533" sldId="272"/>
            <ac:grpSpMk id="14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7:48.115" v="138" actId="26606"/>
          <ac:grpSpMkLst>
            <pc:docMk/>
            <pc:sldMk cId="3837645533" sldId="272"/>
            <ac:grpSpMk id="37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7:48.115" v="138" actId="26606"/>
          <ac:picMkLst>
            <pc:docMk/>
            <pc:sldMk cId="3837645533" sldId="272"/>
            <ac:picMk id="7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34:50.159" v="11" actId="26606"/>
        <pc:sldMkLst>
          <pc:docMk/>
          <pc:sldMk cId="3679436082" sldId="273"/>
        </pc:sldMkLst>
        <pc:spChg chg="del">
          <ac:chgData name="Edson Lessa" userId="c5e759f61e16e352" providerId="LiveId" clId="{AF7B36A9-EA67-4EC7-9248-9D443ACD1FC5}" dt="2019-10-02T21:34:50.159" v="11" actId="26606"/>
          <ac:spMkLst>
            <pc:docMk/>
            <pc:sldMk cId="3679436082" sldId="273"/>
            <ac:spMk id="201" creationId="{0499AD7B-99D4-4755-8966-F7BA0426904B}"/>
          </ac:spMkLst>
        </pc:spChg>
        <pc:spChg chg="add">
          <ac:chgData name="Edson Lessa" userId="c5e759f61e16e352" providerId="LiveId" clId="{AF7B36A9-EA67-4EC7-9248-9D443ACD1FC5}" dt="2019-10-02T21:34:50.159" v="11" actId="26606"/>
          <ac:spMkLst>
            <pc:docMk/>
            <pc:sldMk cId="3679436082" sldId="273"/>
            <ac:spMk id="256" creationId="{4351DFE5-F63D-4BE0-BDA9-E3EB88F01AA5}"/>
          </ac:spMkLst>
        </pc:spChg>
        <pc:spChg chg="mod">
          <ac:chgData name="Edson Lessa" userId="c5e759f61e16e352" providerId="LiveId" clId="{AF7B36A9-EA67-4EC7-9248-9D443ACD1FC5}" dt="2019-10-02T21:34:50.159" v="11" actId="26606"/>
          <ac:spMkLst>
            <pc:docMk/>
            <pc:sldMk cId="3679436082" sldId="273"/>
            <ac:spMk id="11266" creationId="{00000000-0000-0000-0000-000000000000}"/>
          </ac:spMkLst>
        </pc:spChg>
        <pc:graphicFrameChg chg="mod modGraphic">
          <ac:chgData name="Edson Lessa" userId="c5e759f61e16e352" providerId="LiveId" clId="{AF7B36A9-EA67-4EC7-9248-9D443ACD1FC5}" dt="2019-10-02T21:34:50.159" v="11" actId="26606"/>
          <ac:graphicFrameMkLst>
            <pc:docMk/>
            <pc:sldMk cId="3679436082" sldId="273"/>
            <ac:graphicFrameMk id="27652" creationId="{2E81D2A2-8DE2-4B76-B6A8-26AB1E206BD1}"/>
          </ac:graphicFrameMkLst>
        </pc:graphicFrameChg>
        <pc:picChg chg="del">
          <ac:chgData name="Edson Lessa" userId="c5e759f61e16e352" providerId="LiveId" clId="{AF7B36A9-EA67-4EC7-9248-9D443ACD1FC5}" dt="2019-10-02T21:34:50.159" v="11" actId="26606"/>
          <ac:picMkLst>
            <pc:docMk/>
            <pc:sldMk cId="3679436082" sldId="273"/>
            <ac:picMk id="203" creationId="{1A06F89A-489D-4383-94C5-42F7FF2E9A63}"/>
          </ac:picMkLst>
        </pc:picChg>
        <pc:picChg chg="add">
          <ac:chgData name="Edson Lessa" userId="c5e759f61e16e352" providerId="LiveId" clId="{AF7B36A9-EA67-4EC7-9248-9D443ACD1FC5}" dt="2019-10-02T21:34:50.159" v="11" actId="26606"/>
          <ac:picMkLst>
            <pc:docMk/>
            <pc:sldMk cId="3679436082" sldId="273"/>
            <ac:picMk id="257" creationId="{02DD2BC0-6F29-4B4F-8D61-2DCF6D2E8E73}"/>
          </ac:picMkLst>
        </pc:picChg>
      </pc:sldChg>
      <pc:sldChg chg="addSp modSp mod setBg">
        <pc:chgData name="Edson Lessa" userId="c5e759f61e16e352" providerId="LiveId" clId="{AF7B36A9-EA67-4EC7-9248-9D443ACD1FC5}" dt="2019-10-02T21:41:39.426" v="67" actId="26606"/>
        <pc:sldMkLst>
          <pc:docMk/>
          <pc:sldMk cId="0" sldId="274"/>
        </pc:sldMkLst>
        <pc:spChg chg="add">
          <ac:chgData name="Edson Lessa" userId="c5e759f61e16e352" providerId="LiveId" clId="{AF7B36A9-EA67-4EC7-9248-9D443ACD1FC5}" dt="2019-10-02T21:41:39.426" v="67" actId="26606"/>
          <ac:spMkLst>
            <pc:docMk/>
            <pc:sldMk cId="0" sldId="274"/>
            <ac:spMk id="72" creationId="{8D70B121-56F4-4848-B38B-182089D909FA}"/>
          </ac:spMkLst>
        </pc:spChg>
        <pc:spChg chg="mod">
          <ac:chgData name="Edson Lessa" userId="c5e759f61e16e352" providerId="LiveId" clId="{AF7B36A9-EA67-4EC7-9248-9D443ACD1FC5}" dt="2019-10-02T21:41:39.426" v="67" actId="26606"/>
          <ac:spMkLst>
            <pc:docMk/>
            <pc:sldMk cId="0" sldId="274"/>
            <ac:spMk id="22530" creationId="{70E21280-F3E3-4444-BC6E-013BDCEC064E}"/>
          </ac:spMkLst>
        </pc:spChg>
        <pc:spChg chg="mod">
          <ac:chgData name="Edson Lessa" userId="c5e759f61e16e352" providerId="LiveId" clId="{AF7B36A9-EA67-4EC7-9248-9D443ACD1FC5}" dt="2019-10-02T21:41:39.426" v="67" actId="26606"/>
          <ac:spMkLst>
            <pc:docMk/>
            <pc:sldMk cId="0" sldId="274"/>
            <ac:spMk id="22531" creationId="{9DD47AFB-B67D-43BB-AB1C-6D6FB79B118A}"/>
          </ac:spMkLst>
        </pc:spChg>
        <pc:cxnChg chg="add">
          <ac:chgData name="Edson Lessa" userId="c5e759f61e16e352" providerId="LiveId" clId="{AF7B36A9-EA67-4EC7-9248-9D443ACD1FC5}" dt="2019-10-02T21:41:39.426" v="67" actId="26606"/>
          <ac:cxnSpMkLst>
            <pc:docMk/>
            <pc:sldMk cId="0" sldId="274"/>
            <ac:cxnSpMk id="74" creationId="{2D72A2C9-F3CA-4216-8BAD-FA4C970C3C4E}"/>
          </ac:cxnSpMkLst>
        </pc:cxnChg>
      </pc:sldChg>
      <pc:sldChg chg="addSp delSp modSp">
        <pc:chgData name="Edson Lessa" userId="c5e759f61e16e352" providerId="LiveId" clId="{AF7B36A9-EA67-4EC7-9248-9D443ACD1FC5}" dt="2019-10-02T21:42:17.576" v="76" actId="27636"/>
        <pc:sldMkLst>
          <pc:docMk/>
          <pc:sldMk cId="0" sldId="275"/>
        </pc:sldMkLst>
        <pc:spChg chg="del mod ord">
          <ac:chgData name="Edson Lessa" userId="c5e759f61e16e352" providerId="LiveId" clId="{AF7B36A9-EA67-4EC7-9248-9D443ACD1FC5}" dt="2019-10-02T21:42:00.168" v="69" actId="478"/>
          <ac:spMkLst>
            <pc:docMk/>
            <pc:sldMk cId="0" sldId="275"/>
            <ac:spMk id="2" creationId="{85F97BC2-93AD-4581-9C4B-B115A79FD8F9}"/>
          </ac:spMkLst>
        </pc:spChg>
        <pc:spChg chg="mod">
          <ac:chgData name="Edson Lessa" userId="c5e759f61e16e352" providerId="LiveId" clId="{AF7B36A9-EA67-4EC7-9248-9D443ACD1FC5}" dt="2019-10-02T21:42:17.576" v="76" actId="27636"/>
          <ac:spMkLst>
            <pc:docMk/>
            <pc:sldMk cId="0" sldId="275"/>
            <ac:spMk id="4" creationId="{F2B95C84-7F9A-4982-AD7C-2E1572AF25B6}"/>
          </ac:spMkLst>
        </pc:spChg>
        <pc:spChg chg="del">
          <ac:chgData name="Edson Lessa" userId="c5e759f61e16e352" providerId="LiveId" clId="{AF7B36A9-EA67-4EC7-9248-9D443ACD1FC5}" dt="2019-10-02T21:41:56.374" v="68" actId="26606"/>
          <ac:spMkLst>
            <pc:docMk/>
            <pc:sldMk cId="0" sldId="275"/>
            <ac:spMk id="72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1:56.374" v="68" actId="26606"/>
          <ac:spMkLst>
            <pc:docMk/>
            <pc:sldMk cId="0" sldId="275"/>
            <ac:spMk id="74" creationId="{B4F5FA0D-0104-4987-8241-EFF7C85B88DE}"/>
          </ac:spMkLst>
        </pc:spChg>
        <pc:spChg chg="add del">
          <ac:chgData name="Edson Lessa" userId="c5e759f61e16e352" providerId="LiveId" clId="{AF7B36A9-EA67-4EC7-9248-9D443ACD1FC5}" dt="2019-10-02T21:42:05.453" v="70" actId="26606"/>
          <ac:spMkLst>
            <pc:docMk/>
            <pc:sldMk cId="0" sldId="275"/>
            <ac:spMk id="135" creationId="{4C608BEB-860E-4094-8511-78603564A75E}"/>
          </ac:spMkLst>
        </pc:spChg>
        <pc:spChg chg="add">
          <ac:chgData name="Edson Lessa" userId="c5e759f61e16e352" providerId="LiveId" clId="{AF7B36A9-EA67-4EC7-9248-9D443ACD1FC5}" dt="2019-10-02T21:42:05.453" v="70" actId="26606"/>
          <ac:spMkLst>
            <pc:docMk/>
            <pc:sldMk cId="0" sldId="275"/>
            <ac:spMk id="192" creationId="{8D70B121-56F4-4848-B38B-182089D909FA}"/>
          </ac:spMkLst>
        </pc:spChg>
        <pc:spChg chg="mod">
          <ac:chgData name="Edson Lessa" userId="c5e759f61e16e352" providerId="LiveId" clId="{AF7B36A9-EA67-4EC7-9248-9D443ACD1FC5}" dt="2019-10-02T21:42:05.453" v="70" actId="26606"/>
          <ac:spMkLst>
            <pc:docMk/>
            <pc:sldMk cId="0" sldId="275"/>
            <ac:spMk id="30722" creationId="{E9327DBC-977D-48FC-BE2B-38CFCBED1996}"/>
          </ac:spMkLst>
        </pc:spChg>
        <pc:picChg chg="del">
          <ac:chgData name="Edson Lessa" userId="c5e759f61e16e352" providerId="LiveId" clId="{AF7B36A9-EA67-4EC7-9248-9D443ACD1FC5}" dt="2019-10-02T21:41:56.374" v="68" actId="26606"/>
          <ac:picMkLst>
            <pc:docMk/>
            <pc:sldMk cId="0" sldId="275"/>
            <ac:picMk id="76" creationId="{2897127E-6CEF-446C-BE87-93B7C46E49D1}"/>
          </ac:picMkLst>
        </pc:picChg>
        <pc:cxnChg chg="add del">
          <ac:chgData name="Edson Lessa" userId="c5e759f61e16e352" providerId="LiveId" clId="{AF7B36A9-EA67-4EC7-9248-9D443ACD1FC5}" dt="2019-10-02T21:42:05.453" v="70" actId="26606"/>
          <ac:cxnSpMkLst>
            <pc:docMk/>
            <pc:sldMk cId="0" sldId="275"/>
            <ac:cxnSpMk id="137" creationId="{1F16A8D4-FE87-4604-88B2-394B5D1EB437}"/>
          </ac:cxnSpMkLst>
        </pc:cxnChg>
        <pc:cxnChg chg="add">
          <ac:chgData name="Edson Lessa" userId="c5e759f61e16e352" providerId="LiveId" clId="{AF7B36A9-EA67-4EC7-9248-9D443ACD1FC5}" dt="2019-10-02T21:42:05.453" v="70" actId="26606"/>
          <ac:cxnSpMkLst>
            <pc:docMk/>
            <pc:sldMk cId="0" sldId="275"/>
            <ac:cxnSpMk id="193" creationId="{2D72A2C9-F3CA-4216-8BAD-FA4C970C3C4E}"/>
          </ac:cxnSpMkLst>
        </pc:cxnChg>
      </pc:sldChg>
      <pc:sldChg chg="addSp delSp modSp">
        <pc:chgData name="Edson Lessa" userId="c5e759f61e16e352" providerId="LiveId" clId="{AF7B36A9-EA67-4EC7-9248-9D443ACD1FC5}" dt="2019-10-02T21:42:56.282" v="92" actId="403"/>
        <pc:sldMkLst>
          <pc:docMk/>
          <pc:sldMk cId="0" sldId="276"/>
        </pc:sldMkLst>
        <pc:spChg chg="del mod ord">
          <ac:chgData name="Edson Lessa" userId="c5e759f61e16e352" providerId="LiveId" clId="{AF7B36A9-EA67-4EC7-9248-9D443ACD1FC5}" dt="2019-10-02T21:42:27.731" v="78" actId="478"/>
          <ac:spMkLst>
            <pc:docMk/>
            <pc:sldMk cId="0" sldId="276"/>
            <ac:spMk id="2" creationId="{604AE5DA-3B1D-49EE-84EF-3A34DCBC218E}"/>
          </ac:spMkLst>
        </pc:spChg>
        <pc:spChg chg="mod">
          <ac:chgData name="Edson Lessa" userId="c5e759f61e16e352" providerId="LiveId" clId="{AF7B36A9-EA67-4EC7-9248-9D443ACD1FC5}" dt="2019-10-02T21:42:56.282" v="92" actId="403"/>
          <ac:spMkLst>
            <pc:docMk/>
            <pc:sldMk cId="0" sldId="276"/>
            <ac:spMk id="3" creationId="{022D1E44-8977-4B39-A044-51A252F30546}"/>
          </ac:spMkLst>
        </pc:spChg>
        <pc:spChg chg="del">
          <ac:chgData name="Edson Lessa" userId="c5e759f61e16e352" providerId="LiveId" clId="{AF7B36A9-EA67-4EC7-9248-9D443ACD1FC5}" dt="2019-10-02T21:42:24.134" v="77" actId="26606"/>
          <ac:spMkLst>
            <pc:docMk/>
            <pc:sldMk cId="0" sldId="276"/>
            <ac:spMk id="72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2:24.134" v="77" actId="26606"/>
          <ac:spMkLst>
            <pc:docMk/>
            <pc:sldMk cId="0" sldId="276"/>
            <ac:spMk id="74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2:24.134" v="77" actId="26606"/>
          <ac:spMkLst>
            <pc:docMk/>
            <pc:sldMk cId="0" sldId="276"/>
            <ac:spMk id="135" creationId="{8CA06CD6-90CA-4C45-856C-6771339E1E22}"/>
          </ac:spMkLst>
        </pc:spChg>
        <pc:spChg chg="mod">
          <ac:chgData name="Edson Lessa" userId="c5e759f61e16e352" providerId="LiveId" clId="{AF7B36A9-EA67-4EC7-9248-9D443ACD1FC5}" dt="2019-10-02T21:42:24.134" v="77" actId="26606"/>
          <ac:spMkLst>
            <pc:docMk/>
            <pc:sldMk cId="0" sldId="276"/>
            <ac:spMk id="31746" creationId="{CD058234-38EA-47C6-BF15-E47B95CA7B50}"/>
          </ac:spMkLst>
        </pc:spChg>
        <pc:picChg chg="del">
          <ac:chgData name="Edson Lessa" userId="c5e759f61e16e352" providerId="LiveId" clId="{AF7B36A9-EA67-4EC7-9248-9D443ACD1FC5}" dt="2019-10-02T21:42:24.134" v="77" actId="26606"/>
          <ac:picMkLst>
            <pc:docMk/>
            <pc:sldMk cId="0" sldId="276"/>
            <ac:picMk id="76" creationId="{2897127E-6CEF-446C-BE87-93B7C46E49D1}"/>
          </ac:picMkLst>
        </pc:picChg>
        <pc:cxnChg chg="add">
          <ac:chgData name="Edson Lessa" userId="c5e759f61e16e352" providerId="LiveId" clId="{AF7B36A9-EA67-4EC7-9248-9D443ACD1FC5}" dt="2019-10-02T21:42:24.134" v="77" actId="26606"/>
          <ac:cxnSpMkLst>
            <pc:docMk/>
            <pc:sldMk cId="0" sldId="276"/>
            <ac:cxnSpMk id="137" creationId="{5021601D-2758-4B15-A31C-FDA184C51B3A}"/>
          </ac:cxnSpMkLst>
        </pc:cxnChg>
      </pc:sldChg>
      <pc:sldChg chg="addSp delSp modSp">
        <pc:chgData name="Edson Lessa" userId="c5e759f61e16e352" providerId="LiveId" clId="{AF7B36A9-EA67-4EC7-9248-9D443ACD1FC5}" dt="2019-10-02T21:43:34.761" v="102" actId="403"/>
        <pc:sldMkLst>
          <pc:docMk/>
          <pc:sldMk cId="0" sldId="277"/>
        </pc:sldMkLst>
        <pc:spChg chg="del">
          <ac:chgData name="Edson Lessa" userId="c5e759f61e16e352" providerId="LiveId" clId="{AF7B36A9-EA67-4EC7-9248-9D443ACD1FC5}" dt="2019-10-02T21:43:07.227" v="93"/>
          <ac:spMkLst>
            <pc:docMk/>
            <pc:sldMk cId="0" sldId="277"/>
            <ac:spMk id="2" creationId="{3912E0F2-62FA-40E0-9CCF-0C6F91BBD3D7}"/>
          </ac:spMkLst>
        </pc:spChg>
        <pc:spChg chg="mod">
          <ac:chgData name="Edson Lessa" userId="c5e759f61e16e352" providerId="LiveId" clId="{AF7B36A9-EA67-4EC7-9248-9D443ACD1FC5}" dt="2019-10-02T21:43:34.761" v="102" actId="403"/>
          <ac:spMkLst>
            <pc:docMk/>
            <pc:sldMk cId="0" sldId="277"/>
            <ac:spMk id="3" creationId="{CC4B2175-6D26-467A-8FF4-BF3215C47F1D}"/>
          </ac:spMkLst>
        </pc:spChg>
        <pc:spChg chg="del">
          <ac:chgData name="Edson Lessa" userId="c5e759f61e16e352" providerId="LiveId" clId="{AF7B36A9-EA67-4EC7-9248-9D443ACD1FC5}" dt="2019-10-02T21:43:11.671" v="94" actId="26606"/>
          <ac:spMkLst>
            <pc:docMk/>
            <pc:sldMk cId="0" sldId="277"/>
            <ac:spMk id="72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3:11.671" v="94" actId="26606"/>
          <ac:spMkLst>
            <pc:docMk/>
            <pc:sldMk cId="0" sldId="277"/>
            <ac:spMk id="74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3:11.671" v="94" actId="26606"/>
          <ac:spMkLst>
            <pc:docMk/>
            <pc:sldMk cId="0" sldId="277"/>
            <ac:spMk id="135" creationId="{8D70B121-56F4-4848-B38B-182089D909FA}"/>
          </ac:spMkLst>
        </pc:spChg>
        <pc:spChg chg="mod">
          <ac:chgData name="Edson Lessa" userId="c5e759f61e16e352" providerId="LiveId" clId="{AF7B36A9-EA67-4EC7-9248-9D443ACD1FC5}" dt="2019-10-02T21:43:11.671" v="94" actId="26606"/>
          <ac:spMkLst>
            <pc:docMk/>
            <pc:sldMk cId="0" sldId="277"/>
            <ac:spMk id="32770" creationId="{81D9BFB3-AAF3-47BC-BDC4-41DC566F734B}"/>
          </ac:spMkLst>
        </pc:spChg>
        <pc:picChg chg="del">
          <ac:chgData name="Edson Lessa" userId="c5e759f61e16e352" providerId="LiveId" clId="{AF7B36A9-EA67-4EC7-9248-9D443ACD1FC5}" dt="2019-10-02T21:43:11.671" v="94" actId="26606"/>
          <ac:picMkLst>
            <pc:docMk/>
            <pc:sldMk cId="0" sldId="277"/>
            <ac:picMk id="76" creationId="{2897127E-6CEF-446C-BE87-93B7C46E49D1}"/>
          </ac:picMkLst>
        </pc:picChg>
        <pc:cxnChg chg="add">
          <ac:chgData name="Edson Lessa" userId="c5e759f61e16e352" providerId="LiveId" clId="{AF7B36A9-EA67-4EC7-9248-9D443ACD1FC5}" dt="2019-10-02T21:43:11.671" v="94" actId="26606"/>
          <ac:cxnSpMkLst>
            <pc:docMk/>
            <pc:sldMk cId="0" sldId="277"/>
            <ac:cxnSpMk id="137" creationId="{2D72A2C9-F3CA-4216-8BAD-FA4C970C3C4E}"/>
          </ac:cxnSpMkLst>
        </pc:cxnChg>
      </pc:sldChg>
      <pc:sldChg chg="del">
        <pc:chgData name="Edson Lessa" userId="c5e759f61e16e352" providerId="LiveId" clId="{AF7B36A9-EA67-4EC7-9248-9D443ACD1FC5}" dt="2019-10-02T21:49:37.407" v="183" actId="2696"/>
        <pc:sldMkLst>
          <pc:docMk/>
          <pc:sldMk cId="4121868528" sldId="278"/>
        </pc:sldMkLst>
      </pc:sldChg>
      <pc:sldChg chg="addSp delSp modSp">
        <pc:chgData name="Edson Lessa" userId="c5e759f61e16e352" providerId="LiveId" clId="{AF7B36A9-EA67-4EC7-9248-9D443ACD1FC5}" dt="2019-10-02T21:49:56.858" v="202" actId="20577"/>
        <pc:sldMkLst>
          <pc:docMk/>
          <pc:sldMk cId="2272871180" sldId="279"/>
        </pc:sldMkLst>
        <pc:spChg chg="mod">
          <ac:chgData name="Edson Lessa" userId="c5e759f61e16e352" providerId="LiveId" clId="{AF7B36A9-EA67-4EC7-9248-9D443ACD1FC5}" dt="2019-10-02T21:49:46.686" v="185" actId="26606"/>
          <ac:spMkLst>
            <pc:docMk/>
            <pc:sldMk cId="2272871180" sldId="279"/>
            <ac:spMk id="2" creationId="{F1AA9DEE-A896-450F-8AC7-271C310FDEDF}"/>
          </ac:spMkLst>
        </pc:spChg>
        <pc:spChg chg="mod">
          <ac:chgData name="Edson Lessa" userId="c5e759f61e16e352" providerId="LiveId" clId="{AF7B36A9-EA67-4EC7-9248-9D443ACD1FC5}" dt="2019-10-02T21:49:56.858" v="202" actId="20577"/>
          <ac:spMkLst>
            <pc:docMk/>
            <pc:sldMk cId="2272871180" sldId="279"/>
            <ac:spMk id="3" creationId="{7B50A08B-A995-440E-9EBB-5AD6E7E7A75E}"/>
          </ac:spMkLst>
        </pc:spChg>
        <pc:spChg chg="del">
          <ac:chgData name="Edson Lessa" userId="c5e759f61e16e352" providerId="LiveId" clId="{AF7B36A9-EA67-4EC7-9248-9D443ACD1FC5}" dt="2019-10-02T21:49:44.403" v="184" actId="478"/>
          <ac:spMkLst>
            <pc:docMk/>
            <pc:sldMk cId="2272871180" sldId="279"/>
            <ac:spMk id="4" creationId="{C3BBA571-1361-4142-9488-FF0B30DA3E43}"/>
          </ac:spMkLst>
        </pc:spChg>
        <pc:spChg chg="del">
          <ac:chgData name="Edson Lessa" userId="c5e759f61e16e352" providerId="LiveId" clId="{AF7B36A9-EA67-4EC7-9248-9D443ACD1FC5}" dt="2019-10-02T21:49:46.686" v="185" actId="26606"/>
          <ac:spMkLst>
            <pc:docMk/>
            <pc:sldMk cId="2272871180" sldId="279"/>
            <ac:spMk id="5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9:46.686" v="185" actId="26606"/>
          <ac:spMkLst>
            <pc:docMk/>
            <pc:sldMk cId="2272871180" sldId="279"/>
            <ac:spMk id="6" creationId="{B4F5FA0D-0104-4987-8241-EFF7C85B88DE}"/>
          </ac:spMkLst>
        </pc:spChg>
        <pc:spChg chg="del">
          <ac:chgData name="Edson Lessa" userId="c5e759f61e16e352" providerId="LiveId" clId="{AF7B36A9-EA67-4EC7-9248-9D443ACD1FC5}" dt="2019-10-02T21:49:44.403" v="184" actId="478"/>
          <ac:spMkLst>
            <pc:docMk/>
            <pc:sldMk cId="2272871180" sldId="279"/>
            <ac:spMk id="9" creationId="{F95CB8B8-2799-4A99-A4C7-DC5C5C802EE8}"/>
          </ac:spMkLst>
        </pc:spChg>
        <pc:spChg chg="add">
          <ac:chgData name="Edson Lessa" userId="c5e759f61e16e352" providerId="LiveId" clId="{AF7B36A9-EA67-4EC7-9248-9D443ACD1FC5}" dt="2019-10-02T21:49:46.686" v="185" actId="26606"/>
          <ac:spMkLst>
            <pc:docMk/>
            <pc:sldMk cId="2272871180" sldId="279"/>
            <ac:spMk id="12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9:46.686" v="185" actId="26606"/>
          <ac:grpSpMkLst>
            <pc:docMk/>
            <pc:sldMk cId="2272871180" sldId="279"/>
            <ac:grpSpMk id="14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9:46.686" v="185" actId="26606"/>
          <ac:grpSpMkLst>
            <pc:docMk/>
            <pc:sldMk cId="2272871180" sldId="279"/>
            <ac:grpSpMk id="37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9:46.686" v="185" actId="26606"/>
          <ac:picMkLst>
            <pc:docMk/>
            <pc:sldMk cId="2272871180" sldId="279"/>
            <ac:picMk id="7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50:08.376" v="204" actId="26606"/>
        <pc:sldMkLst>
          <pc:docMk/>
          <pc:sldMk cId="4031252658" sldId="280"/>
        </pc:sldMkLst>
        <pc:spChg chg="mod">
          <ac:chgData name="Edson Lessa" userId="c5e759f61e16e352" providerId="LiveId" clId="{AF7B36A9-EA67-4EC7-9248-9D443ACD1FC5}" dt="2019-10-02T21:50:08.376" v="204" actId="26606"/>
          <ac:spMkLst>
            <pc:docMk/>
            <pc:sldMk cId="4031252658" sldId="280"/>
            <ac:spMk id="2" creationId="{F1AA9DEE-A896-450F-8AC7-271C310FDEDF}"/>
          </ac:spMkLst>
        </pc:spChg>
        <pc:spChg chg="mod">
          <ac:chgData name="Edson Lessa" userId="c5e759f61e16e352" providerId="LiveId" clId="{AF7B36A9-EA67-4EC7-9248-9D443ACD1FC5}" dt="2019-10-02T21:50:08.376" v="204" actId="26606"/>
          <ac:spMkLst>
            <pc:docMk/>
            <pc:sldMk cId="4031252658" sldId="280"/>
            <ac:spMk id="3" creationId="{7B50A08B-A995-440E-9EBB-5AD6E7E7A75E}"/>
          </ac:spMkLst>
        </pc:spChg>
        <pc:spChg chg="del">
          <ac:chgData name="Edson Lessa" userId="c5e759f61e16e352" providerId="LiveId" clId="{AF7B36A9-EA67-4EC7-9248-9D443ACD1FC5}" dt="2019-10-02T21:50:05.911" v="203" actId="478"/>
          <ac:spMkLst>
            <pc:docMk/>
            <pc:sldMk cId="4031252658" sldId="280"/>
            <ac:spMk id="4" creationId="{C3BBA571-1361-4142-9488-FF0B30DA3E43}"/>
          </ac:spMkLst>
        </pc:spChg>
        <pc:spChg chg="del">
          <ac:chgData name="Edson Lessa" userId="c5e759f61e16e352" providerId="LiveId" clId="{AF7B36A9-EA67-4EC7-9248-9D443ACD1FC5}" dt="2019-10-02T21:50:08.376" v="204" actId="26606"/>
          <ac:spMkLst>
            <pc:docMk/>
            <pc:sldMk cId="4031252658" sldId="280"/>
            <ac:spMk id="5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50:08.376" v="204" actId="26606"/>
          <ac:spMkLst>
            <pc:docMk/>
            <pc:sldMk cId="4031252658" sldId="280"/>
            <ac:spMk id="6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50:08.376" v="204" actId="26606"/>
          <ac:spMkLst>
            <pc:docMk/>
            <pc:sldMk cId="4031252658" sldId="280"/>
            <ac:spMk id="12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50:08.376" v="204" actId="26606"/>
          <ac:grpSpMkLst>
            <pc:docMk/>
            <pc:sldMk cId="4031252658" sldId="280"/>
            <ac:grpSpMk id="14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50:08.376" v="204" actId="26606"/>
          <ac:grpSpMkLst>
            <pc:docMk/>
            <pc:sldMk cId="4031252658" sldId="280"/>
            <ac:grpSpMk id="37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50:08.376" v="204" actId="26606"/>
          <ac:picMkLst>
            <pc:docMk/>
            <pc:sldMk cId="4031252658" sldId="280"/>
            <ac:picMk id="7" creationId="{2897127E-6CEF-446C-BE87-93B7C46E49D1}"/>
          </ac:picMkLst>
        </pc:picChg>
      </pc:sldChg>
      <pc:sldChg chg="addSp delSp modSp mod setBg">
        <pc:chgData name="Edson Lessa" userId="c5e759f61e16e352" providerId="LiveId" clId="{AF7B36A9-EA67-4EC7-9248-9D443ACD1FC5}" dt="2019-10-02T21:35:01.720" v="13" actId="26606"/>
        <pc:sldMkLst>
          <pc:docMk/>
          <pc:sldMk cId="1774196150" sldId="281"/>
        </pc:sldMkLst>
        <pc:spChg chg="del">
          <ac:chgData name="Edson Lessa" userId="c5e759f61e16e352" providerId="LiveId" clId="{AF7B36A9-EA67-4EC7-9248-9D443ACD1FC5}" dt="2019-10-02T21:35:01.720" v="13" actId="26606"/>
          <ac:spMkLst>
            <pc:docMk/>
            <pc:sldMk cId="1774196150" sldId="281"/>
            <ac:spMk id="73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35:01.720" v="13" actId="26606"/>
          <ac:spMkLst>
            <pc:docMk/>
            <pc:sldMk cId="1774196150" sldId="281"/>
            <ac:spMk id="75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35:01.720" v="13" actId="26606"/>
          <ac:spMkLst>
            <pc:docMk/>
            <pc:sldMk cId="1774196150" sldId="281"/>
            <ac:spMk id="78" creationId="{0499AD7B-99D4-4755-8966-F7BA0426904B}"/>
          </ac:spMkLst>
        </pc:spChg>
        <pc:spChg chg="mod">
          <ac:chgData name="Edson Lessa" userId="c5e759f61e16e352" providerId="LiveId" clId="{AF7B36A9-EA67-4EC7-9248-9D443ACD1FC5}" dt="2019-10-02T21:35:01.720" v="13" actId="26606"/>
          <ac:spMkLst>
            <pc:docMk/>
            <pc:sldMk cId="1774196150" sldId="281"/>
            <ac:spMk id="12290" creationId="{00000000-0000-0000-0000-000000000000}"/>
          </ac:spMkLst>
        </pc:spChg>
        <pc:spChg chg="del">
          <ac:chgData name="Edson Lessa" userId="c5e759f61e16e352" providerId="LiveId" clId="{AF7B36A9-EA67-4EC7-9248-9D443ACD1FC5}" dt="2019-10-02T21:35:01.720" v="13" actId="26606"/>
          <ac:spMkLst>
            <pc:docMk/>
            <pc:sldMk cId="1774196150" sldId="281"/>
            <ac:spMk id="35843" creationId="{00000000-0000-0000-0000-000000000000}"/>
          </ac:spMkLst>
        </pc:spChg>
        <pc:graphicFrameChg chg="add">
          <ac:chgData name="Edson Lessa" userId="c5e759f61e16e352" providerId="LiveId" clId="{AF7B36A9-EA67-4EC7-9248-9D443ACD1FC5}" dt="2019-10-02T21:35:01.720" v="13" actId="26606"/>
          <ac:graphicFrameMkLst>
            <pc:docMk/>
            <pc:sldMk cId="1774196150" sldId="281"/>
            <ac:graphicFrameMk id="35845" creationId="{12B83450-D644-4666-8806-718AF033BA13}"/>
          </ac:graphicFrameMkLst>
        </pc:graphicFrameChg>
        <pc:picChg chg="del">
          <ac:chgData name="Edson Lessa" userId="c5e759f61e16e352" providerId="LiveId" clId="{AF7B36A9-EA67-4EC7-9248-9D443ACD1FC5}" dt="2019-10-02T21:35:01.720" v="13" actId="26606"/>
          <ac:picMkLst>
            <pc:docMk/>
            <pc:sldMk cId="1774196150" sldId="281"/>
            <ac:picMk id="77" creationId="{2897127E-6CEF-446C-BE87-93B7C46E49D1}"/>
          </ac:picMkLst>
        </pc:picChg>
        <pc:picChg chg="add">
          <ac:chgData name="Edson Lessa" userId="c5e759f61e16e352" providerId="LiveId" clId="{AF7B36A9-EA67-4EC7-9248-9D443ACD1FC5}" dt="2019-10-02T21:35:01.720" v="13" actId="26606"/>
          <ac:picMkLst>
            <pc:docMk/>
            <pc:sldMk cId="1774196150" sldId="281"/>
            <ac:picMk id="80" creationId="{1A06F89A-489D-4383-94C5-42F7FF2E9A63}"/>
          </ac:picMkLst>
        </pc:picChg>
      </pc:sldChg>
      <pc:sldChg chg="addSp delSp modSp">
        <pc:chgData name="Edson Lessa" userId="c5e759f61e16e352" providerId="LiveId" clId="{AF7B36A9-EA67-4EC7-9248-9D443ACD1FC5}" dt="2019-10-02T21:35:15.972" v="14" actId="26606"/>
        <pc:sldMkLst>
          <pc:docMk/>
          <pc:sldMk cId="4140988739" sldId="289"/>
        </pc:sldMkLst>
        <pc:spChg chg="del">
          <ac:chgData name="Edson Lessa" userId="c5e759f61e16e352" providerId="LiveId" clId="{AF7B36A9-EA67-4EC7-9248-9D443ACD1FC5}" dt="2019-10-02T21:35:15.972" v="14" actId="26606"/>
          <ac:spMkLst>
            <pc:docMk/>
            <pc:sldMk cId="4140988739" sldId="289"/>
            <ac:spMk id="73" creationId="{823AC064-BC96-4F32-8AE1-B2FD38754823}"/>
          </ac:spMkLst>
        </pc:spChg>
        <pc:spChg chg="add">
          <ac:chgData name="Edson Lessa" userId="c5e759f61e16e352" providerId="LiveId" clId="{AF7B36A9-EA67-4EC7-9248-9D443ACD1FC5}" dt="2019-10-02T21:35:15.972" v="14" actId="26606"/>
          <ac:spMkLst>
            <pc:docMk/>
            <pc:sldMk cId="4140988739" sldId="289"/>
            <ac:spMk id="137" creationId="{6753252F-4873-4F63-801D-CC719279A7D5}"/>
          </ac:spMkLst>
        </pc:spChg>
        <pc:spChg chg="add">
          <ac:chgData name="Edson Lessa" userId="c5e759f61e16e352" providerId="LiveId" clId="{AF7B36A9-EA67-4EC7-9248-9D443ACD1FC5}" dt="2019-10-02T21:35:15.972" v="14" actId="26606"/>
          <ac:spMkLst>
            <pc:docMk/>
            <pc:sldMk cId="4140988739" sldId="289"/>
            <ac:spMk id="139" creationId="{047C8CCB-F95D-4249-92DD-651249D3535A}"/>
          </ac:spMkLst>
        </pc:spChg>
        <pc:spChg chg="mod">
          <ac:chgData name="Edson Lessa" userId="c5e759f61e16e352" providerId="LiveId" clId="{AF7B36A9-EA67-4EC7-9248-9D443ACD1FC5}" dt="2019-10-02T21:35:15.972" v="14" actId="26606"/>
          <ac:spMkLst>
            <pc:docMk/>
            <pc:sldMk cId="4140988739" sldId="289"/>
            <ac:spMk id="17410" creationId="{00000000-0000-0000-0000-000000000000}"/>
          </ac:spMkLst>
        </pc:spChg>
        <pc:picChg chg="mod">
          <ac:chgData name="Edson Lessa" userId="c5e759f61e16e352" providerId="LiveId" clId="{AF7B36A9-EA67-4EC7-9248-9D443ACD1FC5}" dt="2019-10-02T21:35:15.972" v="14" actId="26606"/>
          <ac:picMkLst>
            <pc:docMk/>
            <pc:sldMk cId="4140988739" sldId="289"/>
            <ac:picMk id="44035" creationId="{00000000-0000-0000-0000-000000000000}"/>
          </ac:picMkLst>
        </pc:picChg>
        <pc:cxnChg chg="del">
          <ac:chgData name="Edson Lessa" userId="c5e759f61e16e352" providerId="LiveId" clId="{AF7B36A9-EA67-4EC7-9248-9D443ACD1FC5}" dt="2019-10-02T21:35:15.972" v="14" actId="26606"/>
          <ac:cxnSpMkLst>
            <pc:docMk/>
            <pc:sldMk cId="4140988739" sldId="289"/>
            <ac:cxnSpMk id="75" creationId="{7E7C77BC-7138-40B1-A15B-20F57A494629}"/>
          </ac:cxnSpMkLst>
        </pc:cxnChg>
      </pc:sldChg>
      <pc:sldChg chg="addSp delSp modSp mod setBg">
        <pc:chgData name="Edson Lessa" userId="c5e759f61e16e352" providerId="LiveId" clId="{AF7B36A9-EA67-4EC7-9248-9D443ACD1FC5}" dt="2019-10-02T21:38:37.236" v="48" actId="1076"/>
        <pc:sldMkLst>
          <pc:docMk/>
          <pc:sldMk cId="2219010088" sldId="298"/>
        </pc:sldMkLst>
        <pc:spChg chg="add">
          <ac:chgData name="Edson Lessa" userId="c5e759f61e16e352" providerId="LiveId" clId="{AF7B36A9-EA67-4EC7-9248-9D443ACD1FC5}" dt="2019-10-02T21:38:32.431" v="46" actId="26606"/>
          <ac:spMkLst>
            <pc:docMk/>
            <pc:sldMk cId="2219010088" sldId="298"/>
            <ac:spMk id="71" creationId="{B547373F-AF2E-4907-B442-9F902B387FD0}"/>
          </ac:spMkLst>
        </pc:spChg>
        <pc:spChg chg="mod">
          <ac:chgData name="Edson Lessa" userId="c5e759f61e16e352" providerId="LiveId" clId="{AF7B36A9-EA67-4EC7-9248-9D443ACD1FC5}" dt="2019-10-02T21:38:32.431" v="46" actId="26606"/>
          <ac:spMkLst>
            <pc:docMk/>
            <pc:sldMk cId="2219010088" sldId="298"/>
            <ac:spMk id="27650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54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55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57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58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59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0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1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2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3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4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5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6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7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8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69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70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71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72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73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38:20.295" v="44" actId="164"/>
          <ac:spMkLst>
            <pc:docMk/>
            <pc:sldMk cId="2219010088" sldId="298"/>
            <ac:spMk id="53274" creationId="{00000000-0000-0000-0000-000000000000}"/>
          </ac:spMkLst>
        </pc:spChg>
        <pc:grpChg chg="add del mod">
          <ac:chgData name="Edson Lessa" userId="c5e759f61e16e352" providerId="LiveId" clId="{AF7B36A9-EA67-4EC7-9248-9D443ACD1FC5}" dt="2019-10-02T21:38:28.378" v="45"/>
          <ac:grpSpMkLst>
            <pc:docMk/>
            <pc:sldMk cId="2219010088" sldId="298"/>
            <ac:grpSpMk id="2" creationId="{A83D9DD9-933F-4366-83D3-BF2091530D2F}"/>
          </ac:grpSpMkLst>
        </pc:grpChg>
        <pc:grpChg chg="add mod">
          <ac:chgData name="Edson Lessa" userId="c5e759f61e16e352" providerId="LiveId" clId="{AF7B36A9-EA67-4EC7-9248-9D443ACD1FC5}" dt="2019-10-02T21:38:37.236" v="48" actId="1076"/>
          <ac:grpSpMkLst>
            <pc:docMk/>
            <pc:sldMk cId="2219010088" sldId="298"/>
            <ac:grpSpMk id="29" creationId="{1096FC5F-C5B7-478A-B3BD-2B5D847E9637}"/>
          </ac:grpSpMkLst>
        </pc:grpChg>
        <pc:picChg chg="mod">
          <ac:chgData name="Edson Lessa" userId="c5e759f61e16e352" providerId="LiveId" clId="{AF7B36A9-EA67-4EC7-9248-9D443ACD1FC5}" dt="2019-10-02T21:38:20.295" v="44" actId="164"/>
          <ac:picMkLst>
            <pc:docMk/>
            <pc:sldMk cId="2219010088" sldId="298"/>
            <ac:picMk id="53251" creationId="{00000000-0000-0000-0000-000000000000}"/>
          </ac:picMkLst>
        </pc:picChg>
        <pc:picChg chg="mod">
          <ac:chgData name="Edson Lessa" userId="c5e759f61e16e352" providerId="LiveId" clId="{AF7B36A9-EA67-4EC7-9248-9D443ACD1FC5}" dt="2019-10-02T21:38:20.295" v="44" actId="164"/>
          <ac:picMkLst>
            <pc:docMk/>
            <pc:sldMk cId="2219010088" sldId="298"/>
            <ac:picMk id="53252" creationId="{00000000-0000-0000-0000-000000000000}"/>
          </ac:picMkLst>
        </pc:picChg>
        <pc:picChg chg="mod">
          <ac:chgData name="Edson Lessa" userId="c5e759f61e16e352" providerId="LiveId" clId="{AF7B36A9-EA67-4EC7-9248-9D443ACD1FC5}" dt="2019-10-02T21:38:20.295" v="44" actId="164"/>
          <ac:picMkLst>
            <pc:docMk/>
            <pc:sldMk cId="2219010088" sldId="298"/>
            <ac:picMk id="53253" creationId="{00000000-0000-0000-0000-000000000000}"/>
          </ac:picMkLst>
        </pc:picChg>
        <pc:picChg chg="mod">
          <ac:chgData name="Edson Lessa" userId="c5e759f61e16e352" providerId="LiveId" clId="{AF7B36A9-EA67-4EC7-9248-9D443ACD1FC5}" dt="2019-10-02T21:38:20.295" v="44" actId="164"/>
          <ac:picMkLst>
            <pc:docMk/>
            <pc:sldMk cId="2219010088" sldId="298"/>
            <ac:picMk id="53256" creationId="{00000000-0000-0000-0000-000000000000}"/>
          </ac:picMkLst>
        </pc:picChg>
      </pc:sldChg>
      <pc:sldChg chg="addSp delSp modSp">
        <pc:chgData name="Edson Lessa" userId="c5e759f61e16e352" providerId="LiveId" clId="{AF7B36A9-EA67-4EC7-9248-9D443ACD1FC5}" dt="2019-10-02T21:34:19.057" v="7" actId="26606"/>
        <pc:sldMkLst>
          <pc:docMk/>
          <pc:sldMk cId="741760816" sldId="308"/>
        </pc:sldMkLst>
        <pc:spChg chg="add">
          <ac:chgData name="Edson Lessa" userId="c5e759f61e16e352" providerId="LiveId" clId="{AF7B36A9-EA67-4EC7-9248-9D443ACD1FC5}" dt="2019-10-02T21:34:19.057" v="7" actId="26606"/>
          <ac:spMkLst>
            <pc:docMk/>
            <pc:sldMk cId="741760816" sldId="308"/>
            <ac:spMk id="207" creationId="{6753252F-4873-4F63-801D-CC719279A7D5}"/>
          </ac:spMkLst>
        </pc:spChg>
        <pc:spChg chg="add">
          <ac:chgData name="Edson Lessa" userId="c5e759f61e16e352" providerId="LiveId" clId="{AF7B36A9-EA67-4EC7-9248-9D443ACD1FC5}" dt="2019-10-02T21:34:19.057" v="7" actId="26606"/>
          <ac:spMkLst>
            <pc:docMk/>
            <pc:sldMk cId="741760816" sldId="308"/>
            <ac:spMk id="209" creationId="{047C8CCB-F95D-4249-92DD-651249D3535A}"/>
          </ac:spMkLst>
        </pc:spChg>
        <pc:spChg chg="mod">
          <ac:chgData name="Edson Lessa" userId="c5e759f61e16e352" providerId="LiveId" clId="{AF7B36A9-EA67-4EC7-9248-9D443ACD1FC5}" dt="2019-10-02T21:34:19.057" v="7" actId="26606"/>
          <ac:spMkLst>
            <pc:docMk/>
            <pc:sldMk cId="741760816" sldId="308"/>
            <ac:spMk id="8194" creationId="{00000000-0000-0000-0000-000000000000}"/>
          </ac:spMkLst>
        </pc:spChg>
        <pc:spChg chg="del">
          <ac:chgData name="Edson Lessa" userId="c5e759f61e16e352" providerId="LiveId" clId="{AF7B36A9-EA67-4EC7-9248-9D443ACD1FC5}" dt="2019-10-02T21:34:19.057" v="7" actId="26606"/>
          <ac:spMkLst>
            <pc:docMk/>
            <pc:sldMk cId="741760816" sldId="308"/>
            <ac:spMk id="13322" creationId="{A4AC5506-6312-4701-8D3C-40187889A947}"/>
          </ac:spMkLst>
        </pc:spChg>
        <pc:picChg chg="mod ord">
          <ac:chgData name="Edson Lessa" userId="c5e759f61e16e352" providerId="LiveId" clId="{AF7B36A9-EA67-4EC7-9248-9D443ACD1FC5}" dt="2019-10-02T21:34:19.057" v="7" actId="26606"/>
          <ac:picMkLst>
            <pc:docMk/>
            <pc:sldMk cId="741760816" sldId="308"/>
            <ac:picMk id="5122" creationId="{7CDAD458-7F27-40ED-B3FF-32B0636A985E}"/>
          </ac:picMkLst>
        </pc:picChg>
      </pc:sldChg>
      <pc:sldChg chg="addSp delSp modSp mod setBg">
        <pc:chgData name="Edson Lessa" userId="c5e759f61e16e352" providerId="LiveId" clId="{AF7B36A9-EA67-4EC7-9248-9D443ACD1FC5}" dt="2019-10-02T21:36:37.131" v="25" actId="14100"/>
        <pc:sldMkLst>
          <pc:docMk/>
          <pc:sldMk cId="2999536375" sldId="326"/>
        </pc:sldMkLst>
        <pc:spChg chg="mod">
          <ac:chgData name="Edson Lessa" userId="c5e759f61e16e352" providerId="LiveId" clId="{AF7B36A9-EA67-4EC7-9248-9D443ACD1FC5}" dt="2019-10-02T21:35:33.694" v="19" actId="26606"/>
          <ac:spMkLst>
            <pc:docMk/>
            <pc:sldMk cId="2999536375" sldId="326"/>
            <ac:spMk id="2" creationId="{00000000-0000-0000-0000-000000000000}"/>
          </ac:spMkLst>
        </pc:spChg>
        <pc:spChg chg="add del">
          <ac:chgData name="Edson Lessa" userId="c5e759f61e16e352" providerId="LiveId" clId="{AF7B36A9-EA67-4EC7-9248-9D443ACD1FC5}" dt="2019-10-02T21:35:33.694" v="19" actId="26606"/>
          <ac:spMkLst>
            <pc:docMk/>
            <pc:sldMk cId="2999536375" sldId="326"/>
            <ac:spMk id="3" creationId="{00000000-0000-0000-0000-000000000000}"/>
          </ac:spMkLst>
        </pc:spChg>
        <pc:spChg chg="add del">
          <ac:chgData name="Edson Lessa" userId="c5e759f61e16e352" providerId="LiveId" clId="{AF7B36A9-EA67-4EC7-9248-9D443ACD1FC5}" dt="2019-10-02T21:35:33.694" v="19" actId="26606"/>
          <ac:spMkLst>
            <pc:docMk/>
            <pc:sldMk cId="2999536375" sldId="326"/>
            <ac:spMk id="8" creationId="{3B854194-185D-494D-905C-7C7CB2E30F6E}"/>
          </ac:spMkLst>
        </pc:spChg>
        <pc:spChg chg="add del">
          <ac:chgData name="Edson Lessa" userId="c5e759f61e16e352" providerId="LiveId" clId="{AF7B36A9-EA67-4EC7-9248-9D443ACD1FC5}" dt="2019-10-02T21:35:33.694" v="19" actId="26606"/>
          <ac:spMkLst>
            <pc:docMk/>
            <pc:sldMk cId="2999536375" sldId="326"/>
            <ac:spMk id="10" creationId="{B4F5FA0D-0104-4987-8241-EFF7C85B88DE}"/>
          </ac:spMkLst>
        </pc:spChg>
        <pc:spChg chg="add del">
          <ac:chgData name="Edson Lessa" userId="c5e759f61e16e352" providerId="LiveId" clId="{AF7B36A9-EA67-4EC7-9248-9D443ACD1FC5}" dt="2019-10-02T21:35:30.148" v="16" actId="26606"/>
          <ac:spMkLst>
            <pc:docMk/>
            <pc:sldMk cId="2999536375" sldId="326"/>
            <ac:spMk id="19" creationId="{0499AD7B-99D4-4755-8966-F7BA0426904B}"/>
          </ac:spMkLst>
        </pc:spChg>
        <pc:spChg chg="add del">
          <ac:chgData name="Edson Lessa" userId="c5e759f61e16e352" providerId="LiveId" clId="{AF7B36A9-EA67-4EC7-9248-9D443ACD1FC5}" dt="2019-10-02T21:35:33.663" v="18" actId="26606"/>
          <ac:spMkLst>
            <pc:docMk/>
            <pc:sldMk cId="2999536375" sldId="326"/>
            <ac:spMk id="23" creationId="{0499AD7B-99D4-4755-8966-F7BA0426904B}"/>
          </ac:spMkLst>
        </pc:spChg>
        <pc:spChg chg="add">
          <ac:chgData name="Edson Lessa" userId="c5e759f61e16e352" providerId="LiveId" clId="{AF7B36A9-EA67-4EC7-9248-9D443ACD1FC5}" dt="2019-10-02T21:35:33.694" v="19" actId="26606"/>
          <ac:spMkLst>
            <pc:docMk/>
            <pc:sldMk cId="2999536375" sldId="326"/>
            <ac:spMk id="27" creationId="{0499AD7B-99D4-4755-8966-F7BA0426904B}"/>
          </ac:spMkLst>
        </pc:spChg>
        <pc:graphicFrameChg chg="add del">
          <ac:chgData name="Edson Lessa" userId="c5e759f61e16e352" providerId="LiveId" clId="{AF7B36A9-EA67-4EC7-9248-9D443ACD1FC5}" dt="2019-10-02T21:35:30.148" v="16" actId="26606"/>
          <ac:graphicFrameMkLst>
            <pc:docMk/>
            <pc:sldMk cId="2999536375" sldId="326"/>
            <ac:graphicFrameMk id="14" creationId="{EF9D6A59-DC39-4BF0-8AAA-110FF77D15C9}"/>
          </ac:graphicFrameMkLst>
        </pc:graphicFrameChg>
        <pc:graphicFrameChg chg="add del">
          <ac:chgData name="Edson Lessa" userId="c5e759f61e16e352" providerId="LiveId" clId="{AF7B36A9-EA67-4EC7-9248-9D443ACD1FC5}" dt="2019-10-02T21:35:33.663" v="18" actId="26606"/>
          <ac:graphicFrameMkLst>
            <pc:docMk/>
            <pc:sldMk cId="2999536375" sldId="326"/>
            <ac:graphicFrameMk id="25" creationId="{A8416205-885E-4778-ABDE-8B53F588CC82}"/>
          </ac:graphicFrameMkLst>
        </pc:graphicFrameChg>
        <pc:graphicFrameChg chg="add mod">
          <ac:chgData name="Edson Lessa" userId="c5e759f61e16e352" providerId="LiveId" clId="{AF7B36A9-EA67-4EC7-9248-9D443ACD1FC5}" dt="2019-10-02T21:36:37.131" v="25" actId="14100"/>
          <ac:graphicFrameMkLst>
            <pc:docMk/>
            <pc:sldMk cId="2999536375" sldId="326"/>
            <ac:graphicFrameMk id="29" creationId="{EF9D6A59-DC39-4BF0-8AAA-110FF77D15C9}"/>
          </ac:graphicFrameMkLst>
        </pc:graphicFrameChg>
        <pc:picChg chg="add del">
          <ac:chgData name="Edson Lessa" userId="c5e759f61e16e352" providerId="LiveId" clId="{AF7B36A9-EA67-4EC7-9248-9D443ACD1FC5}" dt="2019-10-02T21:35:33.694" v="19" actId="26606"/>
          <ac:picMkLst>
            <pc:docMk/>
            <pc:sldMk cId="2999536375" sldId="326"/>
            <ac:picMk id="12" creationId="{2897127E-6CEF-446C-BE87-93B7C46E49D1}"/>
          </ac:picMkLst>
        </pc:picChg>
        <pc:picChg chg="add del">
          <ac:chgData name="Edson Lessa" userId="c5e759f61e16e352" providerId="LiveId" clId="{AF7B36A9-EA67-4EC7-9248-9D443ACD1FC5}" dt="2019-10-02T21:35:30.148" v="16" actId="26606"/>
          <ac:picMkLst>
            <pc:docMk/>
            <pc:sldMk cId="2999536375" sldId="326"/>
            <ac:picMk id="21" creationId="{1A06F89A-489D-4383-94C5-42F7FF2E9A63}"/>
          </ac:picMkLst>
        </pc:picChg>
        <pc:picChg chg="add del">
          <ac:chgData name="Edson Lessa" userId="c5e759f61e16e352" providerId="LiveId" clId="{AF7B36A9-EA67-4EC7-9248-9D443ACD1FC5}" dt="2019-10-02T21:35:33.663" v="18" actId="26606"/>
          <ac:picMkLst>
            <pc:docMk/>
            <pc:sldMk cId="2999536375" sldId="326"/>
            <ac:picMk id="24" creationId="{1A06F89A-489D-4383-94C5-42F7FF2E9A63}"/>
          </ac:picMkLst>
        </pc:picChg>
        <pc:picChg chg="add">
          <ac:chgData name="Edson Lessa" userId="c5e759f61e16e352" providerId="LiveId" clId="{AF7B36A9-EA67-4EC7-9248-9D443ACD1FC5}" dt="2019-10-02T21:35:33.694" v="19" actId="26606"/>
          <ac:picMkLst>
            <pc:docMk/>
            <pc:sldMk cId="2999536375" sldId="326"/>
            <ac:picMk id="28" creationId="{1A06F89A-489D-4383-94C5-42F7FF2E9A63}"/>
          </ac:picMkLst>
        </pc:picChg>
      </pc:sldChg>
      <pc:sldChg chg="addSp delSp modSp">
        <pc:chgData name="Edson Lessa" userId="c5e759f61e16e352" providerId="LiveId" clId="{AF7B36A9-EA67-4EC7-9248-9D443ACD1FC5}" dt="2019-10-02T21:34:56.452" v="12" actId="26606"/>
        <pc:sldMkLst>
          <pc:docMk/>
          <pc:sldMk cId="4098458876" sldId="335"/>
        </pc:sldMkLst>
        <pc:spChg chg="del">
          <ac:chgData name="Edson Lessa" userId="c5e759f61e16e352" providerId="LiveId" clId="{AF7B36A9-EA67-4EC7-9248-9D443ACD1FC5}" dt="2019-10-02T21:34:56.452" v="12" actId="26606"/>
          <ac:spMkLst>
            <pc:docMk/>
            <pc:sldMk cId="4098458876" sldId="335"/>
            <ac:spMk id="135" creationId="{823AC064-BC96-4F32-8AE1-B2FD38754823}"/>
          </ac:spMkLst>
        </pc:spChg>
        <pc:spChg chg="add">
          <ac:chgData name="Edson Lessa" userId="c5e759f61e16e352" providerId="LiveId" clId="{AF7B36A9-EA67-4EC7-9248-9D443ACD1FC5}" dt="2019-10-02T21:34:56.452" v="12" actId="26606"/>
          <ac:spMkLst>
            <pc:docMk/>
            <pc:sldMk cId="4098458876" sldId="335"/>
            <ac:spMk id="199" creationId="{6753252F-4873-4F63-801D-CC719279A7D5}"/>
          </ac:spMkLst>
        </pc:spChg>
        <pc:spChg chg="add">
          <ac:chgData name="Edson Lessa" userId="c5e759f61e16e352" providerId="LiveId" clId="{AF7B36A9-EA67-4EC7-9248-9D443ACD1FC5}" dt="2019-10-02T21:34:56.452" v="12" actId="26606"/>
          <ac:spMkLst>
            <pc:docMk/>
            <pc:sldMk cId="4098458876" sldId="335"/>
            <ac:spMk id="201" creationId="{047C8CCB-F95D-4249-92DD-651249D3535A}"/>
          </ac:spMkLst>
        </pc:spChg>
        <pc:spChg chg="mod">
          <ac:chgData name="Edson Lessa" userId="c5e759f61e16e352" providerId="LiveId" clId="{AF7B36A9-EA67-4EC7-9248-9D443ACD1FC5}" dt="2019-10-02T21:34:56.452" v="12" actId="26606"/>
          <ac:spMkLst>
            <pc:docMk/>
            <pc:sldMk cId="4098458876" sldId="335"/>
            <ac:spMk id="13314" creationId="{00000000-0000-0000-0000-000000000000}"/>
          </ac:spMkLst>
        </pc:spChg>
        <pc:picChg chg="mod">
          <ac:chgData name="Edson Lessa" userId="c5e759f61e16e352" providerId="LiveId" clId="{AF7B36A9-EA67-4EC7-9248-9D443ACD1FC5}" dt="2019-10-02T21:34:56.452" v="12" actId="26606"/>
          <ac:picMkLst>
            <pc:docMk/>
            <pc:sldMk cId="4098458876" sldId="335"/>
            <ac:picMk id="1026" creationId="{00000000-0000-0000-0000-000000000000}"/>
          </ac:picMkLst>
        </pc:picChg>
        <pc:cxnChg chg="del">
          <ac:chgData name="Edson Lessa" userId="c5e759f61e16e352" providerId="LiveId" clId="{AF7B36A9-EA67-4EC7-9248-9D443ACD1FC5}" dt="2019-10-02T21:34:56.452" v="12" actId="26606"/>
          <ac:cxnSpMkLst>
            <pc:docMk/>
            <pc:sldMk cId="4098458876" sldId="335"/>
            <ac:cxnSpMk id="137" creationId="{7E7C77BC-7138-40B1-A15B-20F57A494629}"/>
          </ac:cxnSpMkLst>
        </pc:cxnChg>
      </pc:sldChg>
      <pc:sldChg chg="addSp delSp modSp">
        <pc:chgData name="Edson Lessa" userId="c5e759f61e16e352" providerId="LiveId" clId="{AF7B36A9-EA67-4EC7-9248-9D443ACD1FC5}" dt="2019-10-02T21:34:26.541" v="8" actId="26606"/>
        <pc:sldMkLst>
          <pc:docMk/>
          <pc:sldMk cId="4147083104" sldId="336"/>
        </pc:sldMkLst>
        <pc:spChg chg="mod">
          <ac:chgData name="Edson Lessa" userId="c5e759f61e16e352" providerId="LiveId" clId="{AF7B36A9-EA67-4EC7-9248-9D443ACD1FC5}" dt="2019-10-02T21:34:26.541" v="8" actId="26606"/>
          <ac:spMkLst>
            <pc:docMk/>
            <pc:sldMk cId="4147083104" sldId="336"/>
            <ac:spMk id="2" creationId="{E373958F-76DA-46DB-B375-786B06260E24}"/>
          </ac:spMkLst>
        </pc:spChg>
        <pc:spChg chg="del">
          <ac:chgData name="Edson Lessa" userId="c5e759f61e16e352" providerId="LiveId" clId="{AF7B36A9-EA67-4EC7-9248-9D443ACD1FC5}" dt="2019-10-02T21:34:26.541" v="8" actId="26606"/>
          <ac:spMkLst>
            <pc:docMk/>
            <pc:sldMk cId="4147083104" sldId="336"/>
            <ac:spMk id="71" creationId="{A4AC5506-6312-4701-8D3C-40187889A947}"/>
          </ac:spMkLst>
        </pc:spChg>
        <pc:spChg chg="add">
          <ac:chgData name="Edson Lessa" userId="c5e759f61e16e352" providerId="LiveId" clId="{AF7B36A9-EA67-4EC7-9248-9D443ACD1FC5}" dt="2019-10-02T21:34:26.541" v="8" actId="26606"/>
          <ac:spMkLst>
            <pc:docMk/>
            <pc:sldMk cId="4147083104" sldId="336"/>
            <ac:spMk id="135" creationId="{6753252F-4873-4F63-801D-CC719279A7D5}"/>
          </ac:spMkLst>
        </pc:spChg>
        <pc:spChg chg="add">
          <ac:chgData name="Edson Lessa" userId="c5e759f61e16e352" providerId="LiveId" clId="{AF7B36A9-EA67-4EC7-9248-9D443ACD1FC5}" dt="2019-10-02T21:34:26.541" v="8" actId="26606"/>
          <ac:spMkLst>
            <pc:docMk/>
            <pc:sldMk cId="4147083104" sldId="336"/>
            <ac:spMk id="137" creationId="{047C8CCB-F95D-4249-92DD-651249D3535A}"/>
          </ac:spMkLst>
        </pc:spChg>
        <pc:picChg chg="mod">
          <ac:chgData name="Edson Lessa" userId="c5e759f61e16e352" providerId="LiveId" clId="{AF7B36A9-EA67-4EC7-9248-9D443ACD1FC5}" dt="2019-10-02T21:34:26.541" v="8" actId="26606"/>
          <ac:picMkLst>
            <pc:docMk/>
            <pc:sldMk cId="4147083104" sldId="336"/>
            <ac:picMk id="1026" creationId="{8F67BEC3-CF95-49AA-BE76-1E1852E87C68}"/>
          </ac:picMkLst>
        </pc:picChg>
      </pc:sldChg>
      <pc:sldChg chg="addSp delSp modSp mod setBg setClrOvrMap">
        <pc:chgData name="Edson Lessa" userId="c5e759f61e16e352" providerId="LiveId" clId="{AF7B36A9-EA67-4EC7-9248-9D443ACD1FC5}" dt="2019-10-02T21:37:19.773" v="27" actId="26606"/>
        <pc:sldMkLst>
          <pc:docMk/>
          <pc:sldMk cId="4262131209" sldId="339"/>
        </pc:sldMkLst>
        <pc:spChg chg="mod">
          <ac:chgData name="Edson Lessa" userId="c5e759f61e16e352" providerId="LiveId" clId="{AF7B36A9-EA67-4EC7-9248-9D443ACD1FC5}" dt="2019-10-02T21:37:19.773" v="27" actId="26606"/>
          <ac:spMkLst>
            <pc:docMk/>
            <pc:sldMk cId="4262131209" sldId="339"/>
            <ac:spMk id="2" creationId="{331D1F48-5D89-4FBE-9A8B-ACEC77042D71}"/>
          </ac:spMkLst>
        </pc:spChg>
        <pc:spChg chg="mod">
          <ac:chgData name="Edson Lessa" userId="c5e759f61e16e352" providerId="LiveId" clId="{AF7B36A9-EA67-4EC7-9248-9D443ACD1FC5}" dt="2019-10-02T21:37:19.773" v="27" actId="26606"/>
          <ac:spMkLst>
            <pc:docMk/>
            <pc:sldMk cId="4262131209" sldId="339"/>
            <ac:spMk id="3" creationId="{D680F522-8ED2-4286-96F0-C0E2ED77FBA6}"/>
          </ac:spMkLst>
        </pc:spChg>
        <pc:spChg chg="del">
          <ac:chgData name="Edson Lessa" userId="c5e759f61e16e352" providerId="LiveId" clId="{AF7B36A9-EA67-4EC7-9248-9D443ACD1FC5}" dt="2019-10-02T21:37:19.773" v="27" actId="26606"/>
          <ac:spMkLst>
            <pc:docMk/>
            <pc:sldMk cId="4262131209" sldId="339"/>
            <ac:spMk id="8" creationId="{8D70B121-56F4-4848-B38B-182089D909FA}"/>
          </ac:spMkLst>
        </pc:spChg>
        <pc:spChg chg="add">
          <ac:chgData name="Edson Lessa" userId="c5e759f61e16e352" providerId="LiveId" clId="{AF7B36A9-EA67-4EC7-9248-9D443ACD1FC5}" dt="2019-10-02T21:37:19.773" v="27" actId="26606"/>
          <ac:spMkLst>
            <pc:docMk/>
            <pc:sldMk cId="4262131209" sldId="339"/>
            <ac:spMk id="15" creationId="{E945E29B-B971-41C6-A57B-B29BBB108A39}"/>
          </ac:spMkLst>
        </pc:spChg>
        <pc:spChg chg="add">
          <ac:chgData name="Edson Lessa" userId="c5e759f61e16e352" providerId="LiveId" clId="{AF7B36A9-EA67-4EC7-9248-9D443ACD1FC5}" dt="2019-10-02T21:37:19.773" v="27" actId="26606"/>
          <ac:spMkLst>
            <pc:docMk/>
            <pc:sldMk cId="4262131209" sldId="339"/>
            <ac:spMk id="22" creationId="{3E1F47E4-066D-4C27-98C8-B2B2C7BABFEC}"/>
          </ac:spMkLst>
        </pc:spChg>
        <pc:grpChg chg="add">
          <ac:chgData name="Edson Lessa" userId="c5e759f61e16e352" providerId="LiveId" clId="{AF7B36A9-EA67-4EC7-9248-9D443ACD1FC5}" dt="2019-10-02T21:37:19.773" v="27" actId="26606"/>
          <ac:grpSpMkLst>
            <pc:docMk/>
            <pc:sldMk cId="4262131209" sldId="339"/>
            <ac:grpSpMk id="17" creationId="{4C76015D-CFEA-4204-9A50-352560FFC252}"/>
          </ac:grpSpMkLst>
        </pc:grpChg>
        <pc:cxnChg chg="del">
          <ac:chgData name="Edson Lessa" userId="c5e759f61e16e352" providerId="LiveId" clId="{AF7B36A9-EA67-4EC7-9248-9D443ACD1FC5}" dt="2019-10-02T21:37:19.773" v="27" actId="26606"/>
          <ac:cxnSpMkLst>
            <pc:docMk/>
            <pc:sldMk cId="4262131209" sldId="339"/>
            <ac:cxnSpMk id="10" creationId="{2D72A2C9-F3CA-4216-8BAD-FA4C970C3C4E}"/>
          </ac:cxnSpMkLst>
        </pc:cxnChg>
      </pc:sldChg>
      <pc:sldChg chg="addSp delSp modSp mod setBg setClrOvrMap">
        <pc:chgData name="Edson Lessa" userId="c5e759f61e16e352" providerId="LiveId" clId="{AF7B36A9-EA67-4EC7-9248-9D443ACD1FC5}" dt="2019-10-02T21:38:04.254" v="43" actId="14100"/>
        <pc:sldMkLst>
          <pc:docMk/>
          <pc:sldMk cId="3431189332" sldId="340"/>
        </pc:sldMkLst>
        <pc:spChg chg="mod">
          <ac:chgData name="Edson Lessa" userId="c5e759f61e16e352" providerId="LiveId" clId="{AF7B36A9-EA67-4EC7-9248-9D443ACD1FC5}" dt="2019-10-02T21:37:46.643" v="39" actId="26606"/>
          <ac:spMkLst>
            <pc:docMk/>
            <pc:sldMk cId="3431189332" sldId="340"/>
            <ac:spMk id="2" creationId="{331D1F48-5D89-4FBE-9A8B-ACEC77042D71}"/>
          </ac:spMkLst>
        </pc:spChg>
        <pc:spChg chg="mod">
          <ac:chgData name="Edson Lessa" userId="c5e759f61e16e352" providerId="LiveId" clId="{AF7B36A9-EA67-4EC7-9248-9D443ACD1FC5}" dt="2019-10-02T21:38:04.254" v="43" actId="14100"/>
          <ac:spMkLst>
            <pc:docMk/>
            <pc:sldMk cId="3431189332" sldId="340"/>
            <ac:spMk id="3" creationId="{D680F522-8ED2-4286-96F0-C0E2ED77FBA6}"/>
          </ac:spMkLst>
        </pc:spChg>
        <pc:spChg chg="add del">
          <ac:chgData name="Edson Lessa" userId="c5e759f61e16e352" providerId="LiveId" clId="{AF7B36A9-EA67-4EC7-9248-9D443ACD1FC5}" dt="2019-10-02T21:37:40.677" v="31" actId="26606"/>
          <ac:spMkLst>
            <pc:docMk/>
            <pc:sldMk cId="3431189332" sldId="340"/>
            <ac:spMk id="5" creationId="{4351DFE5-F63D-4BE0-BDA9-E3EB88F01AA5}"/>
          </ac:spMkLst>
        </pc:spChg>
        <pc:spChg chg="add del">
          <ac:chgData name="Edson Lessa" userId="c5e759f61e16e352" providerId="LiveId" clId="{AF7B36A9-EA67-4EC7-9248-9D443ACD1FC5}" dt="2019-10-02T21:37:43.766" v="34" actId="26606"/>
          <ac:spMkLst>
            <pc:docMk/>
            <pc:sldMk cId="3431189332" sldId="340"/>
            <ac:spMk id="7" creationId="{E945E29B-B971-41C6-A57B-B29BBB108A39}"/>
          </ac:spMkLst>
        </pc:spChg>
        <pc:spChg chg="add del">
          <ac:chgData name="Edson Lessa" userId="c5e759f61e16e352" providerId="LiveId" clId="{AF7B36A9-EA67-4EC7-9248-9D443ACD1FC5}" dt="2019-10-02T21:37:36.205" v="29" actId="26606"/>
          <ac:spMkLst>
            <pc:docMk/>
            <pc:sldMk cId="3431189332" sldId="340"/>
            <ac:spMk id="8" creationId="{3B854194-185D-494D-905C-7C7CB2E30F6E}"/>
          </ac:spMkLst>
        </pc:spChg>
        <pc:spChg chg="add del">
          <ac:chgData name="Edson Lessa" userId="c5e759f61e16e352" providerId="LiveId" clId="{AF7B36A9-EA67-4EC7-9248-9D443ACD1FC5}" dt="2019-10-02T21:37:36.205" v="29" actId="26606"/>
          <ac:spMkLst>
            <pc:docMk/>
            <pc:sldMk cId="3431189332" sldId="340"/>
            <ac:spMk id="10" creationId="{B4F5FA0D-0104-4987-8241-EFF7C85B88DE}"/>
          </ac:spMkLst>
        </pc:spChg>
        <pc:spChg chg="add del">
          <ac:chgData name="Edson Lessa" userId="c5e759f61e16e352" providerId="LiveId" clId="{AF7B36A9-EA67-4EC7-9248-9D443ACD1FC5}" dt="2019-10-02T21:37:45.800" v="36" actId="26606"/>
          <ac:spMkLst>
            <pc:docMk/>
            <pc:sldMk cId="3431189332" sldId="340"/>
            <ac:spMk id="14" creationId="{339C8D78-A644-462F-B674-F440635E5353}"/>
          </ac:spMkLst>
        </pc:spChg>
        <pc:spChg chg="add del">
          <ac:chgData name="Edson Lessa" userId="c5e759f61e16e352" providerId="LiveId" clId="{AF7B36A9-EA67-4EC7-9248-9D443ACD1FC5}" dt="2019-10-02T21:37:43.766" v="34" actId="26606"/>
          <ac:spMkLst>
            <pc:docMk/>
            <pc:sldMk cId="3431189332" sldId="340"/>
            <ac:spMk id="15" creationId="{3E1F47E4-066D-4C27-98C8-B2B2C7BABFEC}"/>
          </ac:spMkLst>
        </pc:spChg>
        <pc:spChg chg="add del">
          <ac:chgData name="Edson Lessa" userId="c5e759f61e16e352" providerId="LiveId" clId="{AF7B36A9-EA67-4EC7-9248-9D443ACD1FC5}" dt="2019-10-02T21:37:45.800" v="36" actId="26606"/>
          <ac:spMkLst>
            <pc:docMk/>
            <pc:sldMk cId="3431189332" sldId="340"/>
            <ac:spMk id="17" creationId="{AFA67CD3-AB4E-4A7A-BEB8-53C445D8C44E}"/>
          </ac:spMkLst>
        </pc:spChg>
        <pc:spChg chg="add del">
          <ac:chgData name="Edson Lessa" userId="c5e759f61e16e352" providerId="LiveId" clId="{AF7B36A9-EA67-4EC7-9248-9D443ACD1FC5}" dt="2019-10-02T21:37:46.628" v="38" actId="26606"/>
          <ac:spMkLst>
            <pc:docMk/>
            <pc:sldMk cId="3431189332" sldId="340"/>
            <ac:spMk id="21" creationId="{AFA67CD3-AB4E-4A7A-BEB8-53C445D8C44E}"/>
          </ac:spMkLst>
        </pc:spChg>
        <pc:spChg chg="add del">
          <ac:chgData name="Edson Lessa" userId="c5e759f61e16e352" providerId="LiveId" clId="{AF7B36A9-EA67-4EC7-9248-9D443ACD1FC5}" dt="2019-10-02T21:37:46.628" v="38" actId="26606"/>
          <ac:spMkLst>
            <pc:docMk/>
            <pc:sldMk cId="3431189332" sldId="340"/>
            <ac:spMk id="23" creationId="{339C8D78-A644-462F-B674-F440635E5353}"/>
          </ac:spMkLst>
        </pc:spChg>
        <pc:spChg chg="add">
          <ac:chgData name="Edson Lessa" userId="c5e759f61e16e352" providerId="LiveId" clId="{AF7B36A9-EA67-4EC7-9248-9D443ACD1FC5}" dt="2019-10-02T21:37:46.643" v="39" actId="26606"/>
          <ac:spMkLst>
            <pc:docMk/>
            <pc:sldMk cId="3431189332" sldId="340"/>
            <ac:spMk id="26" creationId="{3B854194-185D-494D-905C-7C7CB2E30F6E}"/>
          </ac:spMkLst>
        </pc:spChg>
        <pc:spChg chg="add">
          <ac:chgData name="Edson Lessa" userId="c5e759f61e16e352" providerId="LiveId" clId="{AF7B36A9-EA67-4EC7-9248-9D443ACD1FC5}" dt="2019-10-02T21:37:46.643" v="39" actId="26606"/>
          <ac:spMkLst>
            <pc:docMk/>
            <pc:sldMk cId="3431189332" sldId="340"/>
            <ac:spMk id="27" creationId="{B4F5FA0D-0104-4987-8241-EFF7C85B88DE}"/>
          </ac:spMkLst>
        </pc:spChg>
        <pc:grpChg chg="add del">
          <ac:chgData name="Edson Lessa" userId="c5e759f61e16e352" providerId="LiveId" clId="{AF7B36A9-EA67-4EC7-9248-9D443ACD1FC5}" dt="2019-10-02T21:37:43.766" v="34" actId="26606"/>
          <ac:grpSpMkLst>
            <pc:docMk/>
            <pc:sldMk cId="3431189332" sldId="340"/>
            <ac:grpSpMk id="9" creationId="{4C76015D-CFEA-4204-9A50-352560FFC252}"/>
          </ac:grpSpMkLst>
        </pc:grpChg>
        <pc:picChg chg="add del">
          <ac:chgData name="Edson Lessa" userId="c5e759f61e16e352" providerId="LiveId" clId="{AF7B36A9-EA67-4EC7-9248-9D443ACD1FC5}" dt="2019-10-02T21:37:40.677" v="31" actId="26606"/>
          <ac:picMkLst>
            <pc:docMk/>
            <pc:sldMk cId="3431189332" sldId="340"/>
            <ac:picMk id="6" creationId="{3AA16612-ACD2-4A16-8F2B-4514FD6BF28F}"/>
          </ac:picMkLst>
        </pc:picChg>
        <pc:picChg chg="add del">
          <ac:chgData name="Edson Lessa" userId="c5e759f61e16e352" providerId="LiveId" clId="{AF7B36A9-EA67-4EC7-9248-9D443ACD1FC5}" dt="2019-10-02T21:37:36.205" v="29" actId="26606"/>
          <ac:picMkLst>
            <pc:docMk/>
            <pc:sldMk cId="3431189332" sldId="340"/>
            <ac:picMk id="12" creationId="{2897127E-6CEF-446C-BE87-93B7C46E49D1}"/>
          </ac:picMkLst>
        </pc:picChg>
        <pc:picChg chg="add del">
          <ac:chgData name="Edson Lessa" userId="c5e759f61e16e352" providerId="LiveId" clId="{AF7B36A9-EA67-4EC7-9248-9D443ACD1FC5}" dt="2019-10-02T21:37:45.800" v="36" actId="26606"/>
          <ac:picMkLst>
            <pc:docMk/>
            <pc:sldMk cId="3431189332" sldId="340"/>
            <ac:picMk id="18" creationId="{07CF545F-9C2E-4446-97CD-AD92990C2B68}"/>
          </ac:picMkLst>
        </pc:picChg>
        <pc:picChg chg="add del">
          <ac:chgData name="Edson Lessa" userId="c5e759f61e16e352" providerId="LiveId" clId="{AF7B36A9-EA67-4EC7-9248-9D443ACD1FC5}" dt="2019-10-02T21:37:45.800" v="36" actId="26606"/>
          <ac:picMkLst>
            <pc:docMk/>
            <pc:sldMk cId="3431189332" sldId="340"/>
            <ac:picMk id="19" creationId="{364E4DEE-BBF2-47B8-911F-6A2DBA67A10B}"/>
          </ac:picMkLst>
        </pc:picChg>
        <pc:picChg chg="add del">
          <ac:chgData name="Edson Lessa" userId="c5e759f61e16e352" providerId="LiveId" clId="{AF7B36A9-EA67-4EC7-9248-9D443ACD1FC5}" dt="2019-10-02T21:37:46.628" v="38" actId="26606"/>
          <ac:picMkLst>
            <pc:docMk/>
            <pc:sldMk cId="3431189332" sldId="340"/>
            <ac:picMk id="22" creationId="{07CF545F-9C2E-4446-97CD-AD92990C2B68}"/>
          </ac:picMkLst>
        </pc:picChg>
        <pc:picChg chg="add del">
          <ac:chgData name="Edson Lessa" userId="c5e759f61e16e352" providerId="LiveId" clId="{AF7B36A9-EA67-4EC7-9248-9D443ACD1FC5}" dt="2019-10-02T21:37:46.628" v="38" actId="26606"/>
          <ac:picMkLst>
            <pc:docMk/>
            <pc:sldMk cId="3431189332" sldId="340"/>
            <ac:picMk id="24" creationId="{FDFE136B-49CA-4898-BF17-D6505FCA0089}"/>
          </ac:picMkLst>
        </pc:picChg>
        <pc:picChg chg="add">
          <ac:chgData name="Edson Lessa" userId="c5e759f61e16e352" providerId="LiveId" clId="{AF7B36A9-EA67-4EC7-9248-9D443ACD1FC5}" dt="2019-10-02T21:37:46.643" v="39" actId="26606"/>
          <ac:picMkLst>
            <pc:docMk/>
            <pc:sldMk cId="3431189332" sldId="340"/>
            <ac:picMk id="28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34:38.873" v="9" actId="26606"/>
        <pc:sldMkLst>
          <pc:docMk/>
          <pc:sldMk cId="1859073918" sldId="344"/>
        </pc:sldMkLst>
        <pc:spChg chg="del">
          <ac:chgData name="Edson Lessa" userId="c5e759f61e16e352" providerId="LiveId" clId="{AF7B36A9-EA67-4EC7-9248-9D443ACD1FC5}" dt="2019-10-02T21:34:38.873" v="9" actId="26606"/>
          <ac:spMkLst>
            <pc:docMk/>
            <pc:sldMk cId="1859073918" sldId="344"/>
            <ac:spMk id="73" creationId="{C0B27210-D0CA-4654-B3E3-9ABB4F178EA1}"/>
          </ac:spMkLst>
        </pc:spChg>
        <pc:spChg chg="del">
          <ac:chgData name="Edson Lessa" userId="c5e759f61e16e352" providerId="LiveId" clId="{AF7B36A9-EA67-4EC7-9248-9D443ACD1FC5}" dt="2019-10-02T21:34:38.873" v="9" actId="26606"/>
          <ac:spMkLst>
            <pc:docMk/>
            <pc:sldMk cId="1859073918" sldId="344"/>
            <ac:spMk id="75" creationId="{1DB7C82F-AB7E-4F0C-B829-FA1B9C415180}"/>
          </ac:spMkLst>
        </pc:spChg>
        <pc:spChg chg="add">
          <ac:chgData name="Edson Lessa" userId="c5e759f61e16e352" providerId="LiveId" clId="{AF7B36A9-EA67-4EC7-9248-9D443ACD1FC5}" dt="2019-10-02T21:34:38.873" v="9" actId="26606"/>
          <ac:spMkLst>
            <pc:docMk/>
            <pc:sldMk cId="1859073918" sldId="344"/>
            <ac:spMk id="76" creationId="{B6C29DB0-17E9-42FF-986E-0B7F493F4D24}"/>
          </ac:spMkLst>
        </pc:spChg>
        <pc:spChg chg="del">
          <ac:chgData name="Edson Lessa" userId="c5e759f61e16e352" providerId="LiveId" clId="{AF7B36A9-EA67-4EC7-9248-9D443ACD1FC5}" dt="2019-10-02T21:34:38.873" v="9" actId="26606"/>
          <ac:spMkLst>
            <pc:docMk/>
            <pc:sldMk cId="1859073918" sldId="344"/>
            <ac:spMk id="77" creationId="{70B66945-4967-4040-926D-DCA44313CDAB}"/>
          </ac:spMkLst>
        </pc:spChg>
        <pc:spChg chg="add">
          <ac:chgData name="Edson Lessa" userId="c5e759f61e16e352" providerId="LiveId" clId="{AF7B36A9-EA67-4EC7-9248-9D443ACD1FC5}" dt="2019-10-02T21:34:38.873" v="9" actId="26606"/>
          <ac:spMkLst>
            <pc:docMk/>
            <pc:sldMk cId="1859073918" sldId="344"/>
            <ac:spMk id="78" creationId="{115AD956-A5B6-4760-B8B2-11E2DF6B0212}"/>
          </ac:spMkLst>
        </pc:spChg>
        <pc:spChg chg="mod">
          <ac:chgData name="Edson Lessa" userId="c5e759f61e16e352" providerId="LiveId" clId="{AF7B36A9-EA67-4EC7-9248-9D443ACD1FC5}" dt="2019-10-02T21:34:38.873" v="9" actId="26606"/>
          <ac:spMkLst>
            <pc:docMk/>
            <pc:sldMk cId="1859073918" sldId="344"/>
            <ac:spMk id="8194" creationId="{00000000-0000-0000-0000-000000000000}"/>
          </ac:spMkLst>
        </pc:spChg>
        <pc:picChg chg="mod">
          <ac:chgData name="Edson Lessa" userId="c5e759f61e16e352" providerId="LiveId" clId="{AF7B36A9-EA67-4EC7-9248-9D443ACD1FC5}" dt="2019-10-02T21:34:38.873" v="9" actId="26606"/>
          <ac:picMkLst>
            <pc:docMk/>
            <pc:sldMk cId="1859073918" sldId="344"/>
            <ac:picMk id="21507" creationId="{00000000-0000-0000-0000-000000000000}"/>
          </ac:picMkLst>
        </pc:picChg>
      </pc:sldChg>
      <pc:sldChg chg="addSp delSp modSp">
        <pc:chgData name="Edson Lessa" userId="c5e759f61e16e352" providerId="LiveId" clId="{AF7B36A9-EA67-4EC7-9248-9D443ACD1FC5}" dt="2019-10-02T21:40:54.739" v="64" actId="403"/>
        <pc:sldMkLst>
          <pc:docMk/>
          <pc:sldMk cId="0" sldId="348"/>
        </pc:sldMkLst>
        <pc:spChg chg="add del mod">
          <ac:chgData name="Edson Lessa" userId="c5e759f61e16e352" providerId="LiveId" clId="{AF7B36A9-EA67-4EC7-9248-9D443ACD1FC5}" dt="2019-10-02T21:40:16.744" v="57"/>
          <ac:spMkLst>
            <pc:docMk/>
            <pc:sldMk cId="0" sldId="348"/>
            <ac:spMk id="2" creationId="{77C1291F-C437-4C55-BD69-3D4EB7FD1BA6}"/>
          </ac:spMkLst>
        </pc:spChg>
        <pc:spChg chg="mod">
          <ac:chgData name="Edson Lessa" userId="c5e759f61e16e352" providerId="LiveId" clId="{AF7B36A9-EA67-4EC7-9248-9D443ACD1FC5}" dt="2019-10-02T21:40:32.505" v="58" actId="26606"/>
          <ac:spMkLst>
            <pc:docMk/>
            <pc:sldMk cId="0" sldId="348"/>
            <ac:spMk id="3" creationId="{868AF217-BBE5-4266-96C9-705337AEBAF5}"/>
          </ac:spMkLst>
        </pc:spChg>
        <pc:spChg chg="add del mod">
          <ac:chgData name="Edson Lessa" userId="c5e759f61e16e352" providerId="LiveId" clId="{AF7B36A9-EA67-4EC7-9248-9D443ACD1FC5}" dt="2019-10-02T21:40:54.739" v="64" actId="403"/>
          <ac:spMkLst>
            <pc:docMk/>
            <pc:sldMk cId="0" sldId="348"/>
            <ac:spMk id="6" creationId="{6F762E55-1614-4CAC-A7E1-EE62477A60CB}"/>
          </ac:spMkLst>
        </pc:spChg>
        <pc:spChg chg="add del">
          <ac:chgData name="Edson Lessa" userId="c5e759f61e16e352" providerId="LiveId" clId="{AF7B36A9-EA67-4EC7-9248-9D443ACD1FC5}" dt="2019-10-02T21:40:32.505" v="58" actId="26606"/>
          <ac:spMkLst>
            <pc:docMk/>
            <pc:sldMk cId="0" sldId="348"/>
            <ac:spMk id="71" creationId="{3B854194-185D-494D-905C-7C7CB2E30F6E}"/>
          </ac:spMkLst>
        </pc:spChg>
        <pc:spChg chg="add del">
          <ac:chgData name="Edson Lessa" userId="c5e759f61e16e352" providerId="LiveId" clId="{AF7B36A9-EA67-4EC7-9248-9D443ACD1FC5}" dt="2019-10-02T21:40:32.505" v="58" actId="26606"/>
          <ac:spMkLst>
            <pc:docMk/>
            <pc:sldMk cId="0" sldId="348"/>
            <ac:spMk id="73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0:32.505" v="58" actId="26606"/>
          <ac:spMkLst>
            <pc:docMk/>
            <pc:sldMk cId="0" sldId="348"/>
            <ac:spMk id="77" creationId="{8D70B121-56F4-4848-B38B-182089D909FA}"/>
          </ac:spMkLst>
        </pc:spChg>
        <pc:spChg chg="add del">
          <ac:chgData name="Edson Lessa" userId="c5e759f61e16e352" providerId="LiveId" clId="{AF7B36A9-EA67-4EC7-9248-9D443ACD1FC5}" dt="2019-10-02T21:40:02.925" v="55" actId="26606"/>
          <ac:spMkLst>
            <pc:docMk/>
            <pc:sldMk cId="0" sldId="348"/>
            <ac:spMk id="80" creationId="{15911E3A-C35B-4EF7-A355-B84E9A14AF4D}"/>
          </ac:spMkLst>
        </pc:spChg>
        <pc:grpChg chg="add del">
          <ac:chgData name="Edson Lessa" userId="c5e759f61e16e352" providerId="LiveId" clId="{AF7B36A9-EA67-4EC7-9248-9D443ACD1FC5}" dt="2019-10-02T21:40:02.925" v="55" actId="26606"/>
          <ac:grpSpMkLst>
            <pc:docMk/>
            <pc:sldMk cId="0" sldId="348"/>
            <ac:grpSpMk id="82" creationId="{E21ADB3D-AD65-44B4-847D-5E90E90A5D16}"/>
          </ac:grpSpMkLst>
        </pc:grpChg>
        <pc:grpChg chg="add del">
          <ac:chgData name="Edson Lessa" userId="c5e759f61e16e352" providerId="LiveId" clId="{AF7B36A9-EA67-4EC7-9248-9D443ACD1FC5}" dt="2019-10-02T21:40:02.925" v="55" actId="26606"/>
          <ac:grpSpMkLst>
            <pc:docMk/>
            <pc:sldMk cId="0" sldId="348"/>
            <ac:grpSpMk id="105" creationId="{5F8A7F7F-DD1A-4F41-98AC-B9CE2A620CDC}"/>
          </ac:grpSpMkLst>
        </pc:grpChg>
        <pc:picChg chg="add del">
          <ac:chgData name="Edson Lessa" userId="c5e759f61e16e352" providerId="LiveId" clId="{AF7B36A9-EA67-4EC7-9248-9D443ACD1FC5}" dt="2019-10-02T21:40:32.505" v="58" actId="26606"/>
          <ac:picMkLst>
            <pc:docMk/>
            <pc:sldMk cId="0" sldId="348"/>
            <ac:picMk id="75" creationId="{2897127E-6CEF-446C-BE87-93B7C46E49D1}"/>
          </ac:picMkLst>
        </pc:picChg>
        <pc:cxnChg chg="add">
          <ac:chgData name="Edson Lessa" userId="c5e759f61e16e352" providerId="LiveId" clId="{AF7B36A9-EA67-4EC7-9248-9D443ACD1FC5}" dt="2019-10-02T21:40:32.505" v="58" actId="26606"/>
          <ac:cxnSpMkLst>
            <pc:docMk/>
            <pc:sldMk cId="0" sldId="348"/>
            <ac:cxnSpMk id="78" creationId="{2D72A2C9-F3CA-4216-8BAD-FA4C970C3C4E}"/>
          </ac:cxnSpMkLst>
        </pc:cxnChg>
      </pc:sldChg>
      <pc:sldChg chg="addSp delSp modSp">
        <pc:chgData name="Edson Lessa" userId="c5e759f61e16e352" providerId="LiveId" clId="{AF7B36A9-EA67-4EC7-9248-9D443ACD1FC5}" dt="2019-10-02T21:41:18.435" v="65" actId="26606"/>
        <pc:sldMkLst>
          <pc:docMk/>
          <pc:sldMk cId="1408281536" sldId="349"/>
        </pc:sldMkLst>
        <pc:spChg chg="del">
          <ac:chgData name="Edson Lessa" userId="c5e759f61e16e352" providerId="LiveId" clId="{AF7B36A9-EA67-4EC7-9248-9D443ACD1FC5}" dt="2019-10-02T21:41:18.435" v="65" actId="26606"/>
          <ac:spMkLst>
            <pc:docMk/>
            <pc:sldMk cId="1408281536" sldId="349"/>
            <ac:spMk id="138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1:18.435" v="65" actId="26606"/>
          <ac:spMkLst>
            <pc:docMk/>
            <pc:sldMk cId="1408281536" sldId="349"/>
            <ac:spMk id="202" creationId="{AB45A142-4255-493C-8284-5D566C121B10}"/>
          </ac:spMkLst>
        </pc:spChg>
        <pc:spChg chg="mod">
          <ac:chgData name="Edson Lessa" userId="c5e759f61e16e352" providerId="LiveId" clId="{AF7B36A9-EA67-4EC7-9248-9D443ACD1FC5}" dt="2019-10-02T21:41:18.435" v="65" actId="26606"/>
          <ac:spMkLst>
            <pc:docMk/>
            <pc:sldMk cId="1408281536" sldId="349"/>
            <ac:spMk id="18434" creationId="{00000000-0000-0000-0000-000000000000}"/>
          </ac:spMkLst>
        </pc:spChg>
        <pc:spChg chg="mod">
          <ac:chgData name="Edson Lessa" userId="c5e759f61e16e352" providerId="LiveId" clId="{AF7B36A9-EA67-4EC7-9248-9D443ACD1FC5}" dt="2019-10-02T21:41:18.435" v="65" actId="26606"/>
          <ac:spMkLst>
            <pc:docMk/>
            <pc:sldMk cId="1408281536" sldId="349"/>
            <ac:spMk id="69635" creationId="{00000000-0000-0000-0000-000000000000}"/>
          </ac:spMkLst>
        </pc:spChg>
        <pc:spChg chg="del">
          <ac:chgData name="Edson Lessa" userId="c5e759f61e16e352" providerId="LiveId" clId="{AF7B36A9-EA67-4EC7-9248-9D443ACD1FC5}" dt="2019-10-02T21:41:18.435" v="65" actId="26606"/>
          <ac:spMkLst>
            <pc:docMk/>
            <pc:sldMk cId="1408281536" sldId="349"/>
            <ac:spMk id="69637" creationId="{3B854194-185D-494D-905C-7C7CB2E30F6E}"/>
          </ac:spMkLst>
        </pc:spChg>
        <pc:graphicFrameChg chg="mod modGraphic">
          <ac:chgData name="Edson Lessa" userId="c5e759f61e16e352" providerId="LiveId" clId="{AF7B36A9-EA67-4EC7-9248-9D443ACD1FC5}" dt="2019-10-02T21:41:18.435" v="65" actId="26606"/>
          <ac:graphicFrameMkLst>
            <pc:docMk/>
            <pc:sldMk cId="1408281536" sldId="349"/>
            <ac:graphicFrameMk id="9" creationId="{C52C0464-0A69-4BCC-9135-2043EDA53FC1}"/>
          </ac:graphicFrameMkLst>
        </pc:graphicFrameChg>
        <pc:picChg chg="del">
          <ac:chgData name="Edson Lessa" userId="c5e759f61e16e352" providerId="LiveId" clId="{AF7B36A9-EA67-4EC7-9248-9D443ACD1FC5}" dt="2019-10-02T21:41:18.435" v="65" actId="26606"/>
          <ac:picMkLst>
            <pc:docMk/>
            <pc:sldMk cId="1408281536" sldId="349"/>
            <ac:picMk id="140" creationId="{2897127E-6CEF-446C-BE87-93B7C46E49D1}"/>
          </ac:picMkLst>
        </pc:picChg>
        <pc:cxnChg chg="add">
          <ac:chgData name="Edson Lessa" userId="c5e759f61e16e352" providerId="LiveId" clId="{AF7B36A9-EA67-4EC7-9248-9D443ACD1FC5}" dt="2019-10-02T21:41:18.435" v="65" actId="26606"/>
          <ac:cxnSpMkLst>
            <pc:docMk/>
            <pc:sldMk cId="1408281536" sldId="349"/>
            <ac:cxnSpMk id="204" creationId="{38FB9660-F42F-4313-BBC4-47C007FE484C}"/>
          </ac:cxnSpMkLst>
        </pc:cxnChg>
      </pc:sldChg>
      <pc:sldChg chg="addSp delSp modSp mod setBg">
        <pc:chgData name="Edson Lessa" userId="c5e759f61e16e352" providerId="LiveId" clId="{AF7B36A9-EA67-4EC7-9248-9D443ACD1FC5}" dt="2019-10-02T21:41:25.399" v="66" actId="26606"/>
        <pc:sldMkLst>
          <pc:docMk/>
          <pc:sldMk cId="0" sldId="350"/>
        </pc:sldMkLst>
        <pc:spChg chg="add">
          <ac:chgData name="Edson Lessa" userId="c5e759f61e16e352" providerId="LiveId" clId="{AF7B36A9-EA67-4EC7-9248-9D443ACD1FC5}" dt="2019-10-02T21:41:25.399" v="66" actId="26606"/>
          <ac:spMkLst>
            <pc:docMk/>
            <pc:sldMk cId="0" sldId="350"/>
            <ac:spMk id="74" creationId="{42285737-90EE-47DC-AC80-8AE156B11969}"/>
          </ac:spMkLst>
        </pc:spChg>
        <pc:spChg chg="mod">
          <ac:chgData name="Edson Lessa" userId="c5e759f61e16e352" providerId="LiveId" clId="{AF7B36A9-EA67-4EC7-9248-9D443ACD1FC5}" dt="2019-10-02T21:41:25.399" v="66" actId="26606"/>
          <ac:spMkLst>
            <pc:docMk/>
            <pc:sldMk cId="0" sldId="350"/>
            <ac:spMk id="29698" creationId="{425301E8-2687-4B38-994C-6BF197548F5E}"/>
          </ac:spMkLst>
        </pc:spChg>
        <pc:spChg chg="del">
          <ac:chgData name="Edson Lessa" userId="c5e759f61e16e352" providerId="LiveId" clId="{AF7B36A9-EA67-4EC7-9248-9D443ACD1FC5}" dt="2019-10-02T21:41:25.399" v="66" actId="26606"/>
          <ac:spMkLst>
            <pc:docMk/>
            <pc:sldMk cId="0" sldId="350"/>
            <ac:spMk id="29699" creationId="{A3454F3D-321B-4F9A-B846-D38C64C77C51}"/>
          </ac:spMkLst>
        </pc:spChg>
        <pc:grpChg chg="add">
          <ac:chgData name="Edson Lessa" userId="c5e759f61e16e352" providerId="LiveId" clId="{AF7B36A9-EA67-4EC7-9248-9D443ACD1FC5}" dt="2019-10-02T21:41:25.399" v="66" actId="26606"/>
          <ac:grpSpMkLst>
            <pc:docMk/>
            <pc:sldMk cId="0" sldId="350"/>
            <ac:grpSpMk id="76" creationId="{B57BDC17-F1B3-455F-BBF1-680AA1F25C06}"/>
          </ac:grpSpMkLst>
        </pc:grpChg>
        <pc:graphicFrameChg chg="add">
          <ac:chgData name="Edson Lessa" userId="c5e759f61e16e352" providerId="LiveId" clId="{AF7B36A9-EA67-4EC7-9248-9D443ACD1FC5}" dt="2019-10-02T21:41:25.399" v="66" actId="26606"/>
          <ac:graphicFrameMkLst>
            <pc:docMk/>
            <pc:sldMk cId="0" sldId="350"/>
            <ac:graphicFrameMk id="29701" creationId="{47E6423F-458F-4215-B6A7-44A91D609040}"/>
          </ac:graphicFrameMkLst>
        </pc:graphicFrameChg>
      </pc:sldChg>
      <pc:sldChg chg="addSp delSp modSp">
        <pc:chgData name="Edson Lessa" userId="c5e759f61e16e352" providerId="LiveId" clId="{AF7B36A9-EA67-4EC7-9248-9D443ACD1FC5}" dt="2019-10-02T21:44:23.425" v="105" actId="26606"/>
        <pc:sldMkLst>
          <pc:docMk/>
          <pc:sldMk cId="0" sldId="351"/>
        </pc:sldMkLst>
        <pc:spChg chg="add del">
          <ac:chgData name="Edson Lessa" userId="c5e759f61e16e352" providerId="LiveId" clId="{AF7B36A9-EA67-4EC7-9248-9D443ACD1FC5}" dt="2019-10-02T21:44:23.425" v="105" actId="26606"/>
          <ac:spMkLst>
            <pc:docMk/>
            <pc:sldMk cId="0" sldId="351"/>
            <ac:spMk id="72" creationId="{4351DFE5-F63D-4BE0-BDA9-E3EB88F01AA5}"/>
          </ac:spMkLst>
        </pc:spChg>
        <pc:spChg chg="add del">
          <ac:chgData name="Edson Lessa" userId="c5e759f61e16e352" providerId="LiveId" clId="{AF7B36A9-EA67-4EC7-9248-9D443ACD1FC5}" dt="2019-10-02T21:44:23.413" v="104" actId="26606"/>
          <ac:spMkLst>
            <pc:docMk/>
            <pc:sldMk cId="0" sldId="351"/>
            <ac:spMk id="136" creationId="{D4C3103B-AE2E-41DA-8805-65F1A948FD5A}"/>
          </ac:spMkLst>
        </pc:spChg>
        <pc:spChg chg="add del">
          <ac:chgData name="Edson Lessa" userId="c5e759f61e16e352" providerId="LiveId" clId="{AF7B36A9-EA67-4EC7-9248-9D443ACD1FC5}" dt="2019-10-02T21:44:23.413" v="104" actId="26606"/>
          <ac:spMkLst>
            <pc:docMk/>
            <pc:sldMk cId="0" sldId="351"/>
            <ac:spMk id="138" creationId="{E3BC0C31-69A7-4200-9AFE-927230E1E04C}"/>
          </ac:spMkLst>
        </pc:spChg>
        <pc:spChg chg="add del">
          <ac:chgData name="Edson Lessa" userId="c5e759f61e16e352" providerId="LiveId" clId="{AF7B36A9-EA67-4EC7-9248-9D443ACD1FC5}" dt="2019-10-02T21:44:23.413" v="104" actId="26606"/>
          <ac:spMkLst>
            <pc:docMk/>
            <pc:sldMk cId="0" sldId="351"/>
            <ac:spMk id="142" creationId="{CB1340FC-C4E2-4CD5-9BCA-7A022E8B4989}"/>
          </ac:spMkLst>
        </pc:spChg>
        <pc:spChg chg="mod">
          <ac:chgData name="Edson Lessa" userId="c5e759f61e16e352" providerId="LiveId" clId="{AF7B36A9-EA67-4EC7-9248-9D443ACD1FC5}" dt="2019-10-02T21:44:23.425" v="105" actId="26606"/>
          <ac:spMkLst>
            <pc:docMk/>
            <pc:sldMk cId="0" sldId="351"/>
            <ac:spMk id="3074" creationId="{14E77B06-6BA5-41F9-BF31-4B3E978B2E96}"/>
          </ac:spMkLst>
        </pc:spChg>
        <pc:spChg chg="mod">
          <ac:chgData name="Edson Lessa" userId="c5e759f61e16e352" providerId="LiveId" clId="{AF7B36A9-EA67-4EC7-9248-9D443ACD1FC5}" dt="2019-10-02T21:44:23.425" v="105" actId="26606"/>
          <ac:spMkLst>
            <pc:docMk/>
            <pc:sldMk cId="0" sldId="351"/>
            <ac:spMk id="3075" creationId="{18C99CC0-C4E5-4B03-977F-F454944DEBDB}"/>
          </ac:spMkLst>
        </pc:spChg>
        <pc:spChg chg="add">
          <ac:chgData name="Edson Lessa" userId="c5e759f61e16e352" providerId="LiveId" clId="{AF7B36A9-EA67-4EC7-9248-9D443ACD1FC5}" dt="2019-10-02T21:44:23.425" v="105" actId="26606"/>
          <ac:spMkLst>
            <pc:docMk/>
            <pc:sldMk cId="0" sldId="351"/>
            <ac:spMk id="3077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4:23.425" v="105" actId="26606"/>
          <ac:grpSpMkLst>
            <pc:docMk/>
            <pc:sldMk cId="0" sldId="351"/>
            <ac:grpSpMk id="161" creationId="{5F8A7F7F-DD1A-4F41-98AC-B9CE2A620CDC}"/>
          </ac:grpSpMkLst>
        </pc:grpChg>
        <pc:grpChg chg="add">
          <ac:chgData name="Edson Lessa" userId="c5e759f61e16e352" providerId="LiveId" clId="{AF7B36A9-EA67-4EC7-9248-9D443ACD1FC5}" dt="2019-10-02T21:44:23.425" v="105" actId="26606"/>
          <ac:grpSpMkLst>
            <pc:docMk/>
            <pc:sldMk cId="0" sldId="351"/>
            <ac:grpSpMk id="3078" creationId="{E21ADB3D-AD65-44B4-847D-5E90E90A5D16}"/>
          </ac:grpSpMkLst>
        </pc:grpChg>
        <pc:picChg chg="add del">
          <ac:chgData name="Edson Lessa" userId="c5e759f61e16e352" providerId="LiveId" clId="{AF7B36A9-EA67-4EC7-9248-9D443ACD1FC5}" dt="2019-10-02T21:44:23.425" v="105" actId="26606"/>
          <ac:picMkLst>
            <pc:docMk/>
            <pc:sldMk cId="0" sldId="351"/>
            <ac:picMk id="74" creationId="{3AA16612-ACD2-4A16-8F2B-4514FD6BF28F}"/>
          </ac:picMkLst>
        </pc:picChg>
        <pc:cxnChg chg="add del">
          <ac:chgData name="Edson Lessa" userId="c5e759f61e16e352" providerId="LiveId" clId="{AF7B36A9-EA67-4EC7-9248-9D443ACD1FC5}" dt="2019-10-02T21:44:23.413" v="104" actId="26606"/>
          <ac:cxnSpMkLst>
            <pc:docMk/>
            <pc:sldMk cId="0" sldId="351"/>
            <ac:cxnSpMk id="140" creationId="{45B5AFC7-2F07-4F7B-9151-E45D7548D8F3}"/>
          </ac:cxnSpMkLst>
        </pc:cxnChg>
      </pc:sldChg>
      <pc:sldChg chg="del">
        <pc:chgData name="Edson Lessa" userId="c5e759f61e16e352" providerId="LiveId" clId="{AF7B36A9-EA67-4EC7-9248-9D443ACD1FC5}" dt="2019-10-02T21:44:34.084" v="106" actId="2696"/>
        <pc:sldMkLst>
          <pc:docMk/>
          <pc:sldMk cId="0" sldId="352"/>
        </pc:sldMkLst>
      </pc:sldChg>
      <pc:sldChg chg="addSp delSp modSp">
        <pc:chgData name="Edson Lessa" userId="c5e759f61e16e352" providerId="LiveId" clId="{AF7B36A9-EA67-4EC7-9248-9D443ACD1FC5}" dt="2019-10-02T21:44:46.714" v="108" actId="26606"/>
        <pc:sldMkLst>
          <pc:docMk/>
          <pc:sldMk cId="3773045288" sldId="353"/>
        </pc:sldMkLst>
        <pc:spChg chg="mod">
          <ac:chgData name="Edson Lessa" userId="c5e759f61e16e352" providerId="LiveId" clId="{AF7B36A9-EA67-4EC7-9248-9D443ACD1FC5}" dt="2019-10-02T21:44:46.714" v="108" actId="26606"/>
          <ac:spMkLst>
            <pc:docMk/>
            <pc:sldMk cId="3773045288" sldId="353"/>
            <ac:spMk id="2" creationId="{AFE96BEE-CEA5-4A97-BF96-0ABF3E97C14C}"/>
          </ac:spMkLst>
        </pc:spChg>
        <pc:spChg chg="mod">
          <ac:chgData name="Edson Lessa" userId="c5e759f61e16e352" providerId="LiveId" clId="{AF7B36A9-EA67-4EC7-9248-9D443ACD1FC5}" dt="2019-10-02T21:44:46.714" v="108" actId="26606"/>
          <ac:spMkLst>
            <pc:docMk/>
            <pc:sldMk cId="3773045288" sldId="353"/>
            <ac:spMk id="3" creationId="{E11138B0-0D81-480B-B98C-6893AF79F3CB}"/>
          </ac:spMkLst>
        </pc:spChg>
        <pc:spChg chg="del">
          <ac:chgData name="Edson Lessa" userId="c5e759f61e16e352" providerId="LiveId" clId="{AF7B36A9-EA67-4EC7-9248-9D443ACD1FC5}" dt="2019-10-02T21:44:46.714" v="108" actId="26606"/>
          <ac:spMkLst>
            <pc:docMk/>
            <pc:sldMk cId="3773045288" sldId="353"/>
            <ac:spMk id="8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4:46.714" v="108" actId="26606"/>
          <ac:spMkLst>
            <pc:docMk/>
            <pc:sldMk cId="3773045288" sldId="353"/>
            <ac:spMk id="10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4:46.714" v="108" actId="26606"/>
          <ac:spMkLst>
            <pc:docMk/>
            <pc:sldMk cId="3773045288" sldId="353"/>
            <ac:spMk id="17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4:46.714" v="108" actId="26606"/>
          <ac:grpSpMkLst>
            <pc:docMk/>
            <pc:sldMk cId="3773045288" sldId="353"/>
            <ac:grpSpMk id="19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4:46.714" v="108" actId="26606"/>
          <ac:grpSpMkLst>
            <pc:docMk/>
            <pc:sldMk cId="3773045288" sldId="353"/>
            <ac:grpSpMk id="42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4:46.714" v="108" actId="26606"/>
          <ac:picMkLst>
            <pc:docMk/>
            <pc:sldMk cId="3773045288" sldId="353"/>
            <ac:picMk id="12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44:50.354" v="109" actId="26606"/>
        <pc:sldMkLst>
          <pc:docMk/>
          <pc:sldMk cId="33107386" sldId="354"/>
        </pc:sldMkLst>
        <pc:spChg chg="mod">
          <ac:chgData name="Edson Lessa" userId="c5e759f61e16e352" providerId="LiveId" clId="{AF7B36A9-EA67-4EC7-9248-9D443ACD1FC5}" dt="2019-10-02T21:44:50.354" v="109" actId="26606"/>
          <ac:spMkLst>
            <pc:docMk/>
            <pc:sldMk cId="33107386" sldId="354"/>
            <ac:spMk id="2" creationId="{4B5874BA-95CC-46F4-ACFC-5077C8A9EBEC}"/>
          </ac:spMkLst>
        </pc:spChg>
        <pc:spChg chg="mod">
          <ac:chgData name="Edson Lessa" userId="c5e759f61e16e352" providerId="LiveId" clId="{AF7B36A9-EA67-4EC7-9248-9D443ACD1FC5}" dt="2019-10-02T21:44:50.354" v="109" actId="26606"/>
          <ac:spMkLst>
            <pc:docMk/>
            <pc:sldMk cId="33107386" sldId="354"/>
            <ac:spMk id="3" creationId="{E44B0852-BD8F-40A9-B08A-72BEBEB8B594}"/>
          </ac:spMkLst>
        </pc:spChg>
        <pc:spChg chg="del">
          <ac:chgData name="Edson Lessa" userId="c5e759f61e16e352" providerId="LiveId" clId="{AF7B36A9-EA67-4EC7-9248-9D443ACD1FC5}" dt="2019-10-02T21:44:50.354" v="109" actId="26606"/>
          <ac:spMkLst>
            <pc:docMk/>
            <pc:sldMk cId="33107386" sldId="354"/>
            <ac:spMk id="8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4:50.354" v="109" actId="26606"/>
          <ac:spMkLst>
            <pc:docMk/>
            <pc:sldMk cId="33107386" sldId="354"/>
            <ac:spMk id="10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4:50.354" v="109" actId="26606"/>
          <ac:spMkLst>
            <pc:docMk/>
            <pc:sldMk cId="33107386" sldId="354"/>
            <ac:spMk id="17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4:50.354" v="109" actId="26606"/>
          <ac:grpSpMkLst>
            <pc:docMk/>
            <pc:sldMk cId="33107386" sldId="354"/>
            <ac:grpSpMk id="19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4:50.354" v="109" actId="26606"/>
          <ac:grpSpMkLst>
            <pc:docMk/>
            <pc:sldMk cId="33107386" sldId="354"/>
            <ac:grpSpMk id="42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4:50.354" v="109" actId="26606"/>
          <ac:picMkLst>
            <pc:docMk/>
            <pc:sldMk cId="33107386" sldId="354"/>
            <ac:picMk id="12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45:07.557" v="110" actId="26606"/>
        <pc:sldMkLst>
          <pc:docMk/>
          <pc:sldMk cId="1091799010" sldId="355"/>
        </pc:sldMkLst>
        <pc:spChg chg="mod">
          <ac:chgData name="Edson Lessa" userId="c5e759f61e16e352" providerId="LiveId" clId="{AF7B36A9-EA67-4EC7-9248-9D443ACD1FC5}" dt="2019-10-02T21:45:07.557" v="110" actId="26606"/>
          <ac:spMkLst>
            <pc:docMk/>
            <pc:sldMk cId="1091799010" sldId="355"/>
            <ac:spMk id="2" creationId="{63426420-57CC-4345-9E21-EE5B176345EB}"/>
          </ac:spMkLst>
        </pc:spChg>
        <pc:spChg chg="mod">
          <ac:chgData name="Edson Lessa" userId="c5e759f61e16e352" providerId="LiveId" clId="{AF7B36A9-EA67-4EC7-9248-9D443ACD1FC5}" dt="2019-10-02T21:45:07.557" v="110" actId="26606"/>
          <ac:spMkLst>
            <pc:docMk/>
            <pc:sldMk cId="1091799010" sldId="355"/>
            <ac:spMk id="3" creationId="{3FCA3448-CB48-43B5-B90C-F6F73B3DFA4D}"/>
          </ac:spMkLst>
        </pc:spChg>
        <pc:spChg chg="del">
          <ac:chgData name="Edson Lessa" userId="c5e759f61e16e352" providerId="LiveId" clId="{AF7B36A9-EA67-4EC7-9248-9D443ACD1FC5}" dt="2019-10-02T21:45:07.557" v="110" actId="26606"/>
          <ac:spMkLst>
            <pc:docMk/>
            <pc:sldMk cId="1091799010" sldId="355"/>
            <ac:spMk id="8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5:07.557" v="110" actId="26606"/>
          <ac:spMkLst>
            <pc:docMk/>
            <pc:sldMk cId="1091799010" sldId="355"/>
            <ac:spMk id="10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5:07.557" v="110" actId="26606"/>
          <ac:spMkLst>
            <pc:docMk/>
            <pc:sldMk cId="1091799010" sldId="355"/>
            <ac:spMk id="17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5:07.557" v="110" actId="26606"/>
          <ac:grpSpMkLst>
            <pc:docMk/>
            <pc:sldMk cId="1091799010" sldId="355"/>
            <ac:grpSpMk id="19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5:07.557" v="110" actId="26606"/>
          <ac:grpSpMkLst>
            <pc:docMk/>
            <pc:sldMk cId="1091799010" sldId="355"/>
            <ac:grpSpMk id="42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5:07.557" v="110" actId="26606"/>
          <ac:picMkLst>
            <pc:docMk/>
            <pc:sldMk cId="1091799010" sldId="355"/>
            <ac:picMk id="12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46:01.665" v="121" actId="14100"/>
        <pc:sldMkLst>
          <pc:docMk/>
          <pc:sldMk cId="4267243946" sldId="356"/>
        </pc:sldMkLst>
        <pc:spChg chg="mod">
          <ac:chgData name="Edson Lessa" userId="c5e759f61e16e352" providerId="LiveId" clId="{AF7B36A9-EA67-4EC7-9248-9D443ACD1FC5}" dt="2019-10-02T21:45:51.306" v="118" actId="26606"/>
          <ac:spMkLst>
            <pc:docMk/>
            <pc:sldMk cId="4267243946" sldId="356"/>
            <ac:spMk id="2" creationId="{9C1B351A-43F1-4AF6-B5E1-2167A87E18D6}"/>
          </ac:spMkLst>
        </pc:spChg>
        <pc:spChg chg="del mod">
          <ac:chgData name="Edson Lessa" userId="c5e759f61e16e352" providerId="LiveId" clId="{AF7B36A9-EA67-4EC7-9248-9D443ACD1FC5}" dt="2019-10-02T21:45:44.870" v="116" actId="478"/>
          <ac:spMkLst>
            <pc:docMk/>
            <pc:sldMk cId="4267243946" sldId="356"/>
            <ac:spMk id="3" creationId="{A7C4670E-7F0A-437F-BF59-C72A973CC7EC}"/>
          </ac:spMkLst>
        </pc:spChg>
        <pc:spChg chg="add del mod">
          <ac:chgData name="Edson Lessa" userId="c5e759f61e16e352" providerId="LiveId" clId="{AF7B36A9-EA67-4EC7-9248-9D443ACD1FC5}" dt="2019-10-02T21:45:48.314" v="117" actId="478"/>
          <ac:spMkLst>
            <pc:docMk/>
            <pc:sldMk cId="4267243946" sldId="356"/>
            <ac:spMk id="5" creationId="{9B1FA56D-7627-4ADE-8F82-8948F7FEC682}"/>
          </ac:spMkLst>
        </pc:spChg>
        <pc:spChg chg="add del">
          <ac:chgData name="Edson Lessa" userId="c5e759f61e16e352" providerId="LiveId" clId="{AF7B36A9-EA67-4EC7-9248-9D443ACD1FC5}" dt="2019-10-02T21:45:51.306" v="118" actId="26606"/>
          <ac:spMkLst>
            <pc:docMk/>
            <pc:sldMk cId="4267243946" sldId="356"/>
            <ac:spMk id="8" creationId="{3B854194-185D-494D-905C-7C7CB2E30F6E}"/>
          </ac:spMkLst>
        </pc:spChg>
        <pc:spChg chg="mod">
          <ac:chgData name="Edson Lessa" userId="c5e759f61e16e352" providerId="LiveId" clId="{AF7B36A9-EA67-4EC7-9248-9D443ACD1FC5}" dt="2019-10-02T21:46:01.665" v="121" actId="14100"/>
          <ac:spMkLst>
            <pc:docMk/>
            <pc:sldMk cId="4267243946" sldId="356"/>
            <ac:spMk id="9" creationId="{6EE24FE3-E05D-4043-9425-6731021CEB20}"/>
          </ac:spMkLst>
        </pc:spChg>
        <pc:spChg chg="add del">
          <ac:chgData name="Edson Lessa" userId="c5e759f61e16e352" providerId="LiveId" clId="{AF7B36A9-EA67-4EC7-9248-9D443ACD1FC5}" dt="2019-10-02T21:45:51.306" v="118" actId="26606"/>
          <ac:spMkLst>
            <pc:docMk/>
            <pc:sldMk cId="4267243946" sldId="356"/>
            <ac:spMk id="10" creationId="{B4F5FA0D-0104-4987-8241-EFF7C85B88DE}"/>
          </ac:spMkLst>
        </pc:spChg>
        <pc:spChg chg="add del">
          <ac:chgData name="Edson Lessa" userId="c5e759f61e16e352" providerId="LiveId" clId="{AF7B36A9-EA67-4EC7-9248-9D443ACD1FC5}" dt="2019-10-02T21:45:36.271" v="115" actId="26606"/>
          <ac:spMkLst>
            <pc:docMk/>
            <pc:sldMk cId="4267243946" sldId="356"/>
            <ac:spMk id="14" creationId="{8CA06CD6-90CA-4C45-856C-6771339E1E22}"/>
          </ac:spMkLst>
        </pc:spChg>
        <pc:spChg chg="add">
          <ac:chgData name="Edson Lessa" userId="c5e759f61e16e352" providerId="LiveId" clId="{AF7B36A9-EA67-4EC7-9248-9D443ACD1FC5}" dt="2019-10-02T21:45:51.306" v="118" actId="26606"/>
          <ac:spMkLst>
            <pc:docMk/>
            <pc:sldMk cId="4267243946" sldId="356"/>
            <ac:spMk id="16" creationId="{15911E3A-C35B-4EF7-A355-B84E9A14AF4D}"/>
          </ac:spMkLst>
        </pc:spChg>
        <pc:spChg chg="add del">
          <ac:chgData name="Edson Lessa" userId="c5e759f61e16e352" providerId="LiveId" clId="{AF7B36A9-EA67-4EC7-9248-9D443ACD1FC5}" dt="2019-10-02T21:45:31.442" v="113" actId="26606"/>
          <ac:spMkLst>
            <pc:docMk/>
            <pc:sldMk cId="4267243946" sldId="356"/>
            <ac:spMk id="17" creationId="{21739CA5-F0F5-48E1-8E8C-F24B71827E46}"/>
          </ac:spMkLst>
        </pc:spChg>
        <pc:spChg chg="add del">
          <ac:chgData name="Edson Lessa" userId="c5e759f61e16e352" providerId="LiveId" clId="{AF7B36A9-EA67-4EC7-9248-9D443ACD1FC5}" dt="2019-10-02T21:45:31.442" v="113" actId="26606"/>
          <ac:spMkLst>
            <pc:docMk/>
            <pc:sldMk cId="4267243946" sldId="356"/>
            <ac:spMk id="19" creationId="{3EAD2937-F230-41D4-B9C5-975B129BFC20}"/>
          </ac:spMkLst>
        </pc:spChg>
        <pc:spChg chg="add del">
          <ac:chgData name="Edson Lessa" userId="c5e759f61e16e352" providerId="LiveId" clId="{AF7B36A9-EA67-4EC7-9248-9D443ACD1FC5}" dt="2019-10-02T21:45:31.442" v="113" actId="26606"/>
          <ac:spMkLst>
            <pc:docMk/>
            <pc:sldMk cId="4267243946" sldId="356"/>
            <ac:spMk id="21" creationId="{CCD444A3-C338-4886-B7F1-4BA2AF46EB64}"/>
          </ac:spMkLst>
        </pc:spChg>
        <pc:grpChg chg="add">
          <ac:chgData name="Edson Lessa" userId="c5e759f61e16e352" providerId="LiveId" clId="{AF7B36A9-EA67-4EC7-9248-9D443ACD1FC5}" dt="2019-10-02T21:45:51.306" v="118" actId="26606"/>
          <ac:grpSpMkLst>
            <pc:docMk/>
            <pc:sldMk cId="4267243946" sldId="356"/>
            <ac:grpSpMk id="18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5:51.306" v="118" actId="26606"/>
          <ac:grpSpMkLst>
            <pc:docMk/>
            <pc:sldMk cId="4267243946" sldId="356"/>
            <ac:grpSpMk id="42" creationId="{5F8A7F7F-DD1A-4F41-98AC-B9CE2A620CDC}"/>
          </ac:grpSpMkLst>
        </pc:grpChg>
        <pc:picChg chg="add del">
          <ac:chgData name="Edson Lessa" userId="c5e759f61e16e352" providerId="LiveId" clId="{AF7B36A9-EA67-4EC7-9248-9D443ACD1FC5}" dt="2019-10-02T21:45:51.306" v="118" actId="26606"/>
          <ac:picMkLst>
            <pc:docMk/>
            <pc:sldMk cId="4267243946" sldId="356"/>
            <ac:picMk id="12" creationId="{2897127E-6CEF-446C-BE87-93B7C46E49D1}"/>
          </ac:picMkLst>
        </pc:picChg>
        <pc:cxnChg chg="add del">
          <ac:chgData name="Edson Lessa" userId="c5e759f61e16e352" providerId="LiveId" clId="{AF7B36A9-EA67-4EC7-9248-9D443ACD1FC5}" dt="2019-10-02T21:45:36.271" v="115" actId="26606"/>
          <ac:cxnSpMkLst>
            <pc:docMk/>
            <pc:sldMk cId="4267243946" sldId="356"/>
            <ac:cxnSpMk id="15" creationId="{5021601D-2758-4B15-A31C-FDA184C51B3A}"/>
          </ac:cxnSpMkLst>
        </pc:cxnChg>
      </pc:sldChg>
      <pc:sldChg chg="addSp delSp modSp mod setBg setClrOvrMap">
        <pc:chgData name="Edson Lessa" userId="c5e759f61e16e352" providerId="LiveId" clId="{AF7B36A9-EA67-4EC7-9248-9D443ACD1FC5}" dt="2019-10-02T21:46:30.502" v="126" actId="26606"/>
        <pc:sldMkLst>
          <pc:docMk/>
          <pc:sldMk cId="1817551810" sldId="357"/>
        </pc:sldMkLst>
        <pc:spChg chg="mod">
          <ac:chgData name="Edson Lessa" userId="c5e759f61e16e352" providerId="LiveId" clId="{AF7B36A9-EA67-4EC7-9248-9D443ACD1FC5}" dt="2019-10-02T21:46:30.502" v="126" actId="26606"/>
          <ac:spMkLst>
            <pc:docMk/>
            <pc:sldMk cId="1817551810" sldId="357"/>
            <ac:spMk id="2" creationId="{F9BDA760-3788-4846-BDF0-A4D3BBDF5E1B}"/>
          </ac:spMkLst>
        </pc:spChg>
        <pc:spChg chg="mod">
          <ac:chgData name="Edson Lessa" userId="c5e759f61e16e352" providerId="LiveId" clId="{AF7B36A9-EA67-4EC7-9248-9D443ACD1FC5}" dt="2019-10-02T21:46:30.502" v="126" actId="26606"/>
          <ac:spMkLst>
            <pc:docMk/>
            <pc:sldMk cId="1817551810" sldId="357"/>
            <ac:spMk id="3" creationId="{70DB2042-8295-4765-A438-7337225A5239}"/>
          </ac:spMkLst>
        </pc:spChg>
        <pc:spChg chg="del">
          <ac:chgData name="Edson Lessa" userId="c5e759f61e16e352" providerId="LiveId" clId="{AF7B36A9-EA67-4EC7-9248-9D443ACD1FC5}" dt="2019-10-02T21:46:30.502" v="126" actId="26606"/>
          <ac:spMkLst>
            <pc:docMk/>
            <pc:sldMk cId="1817551810" sldId="357"/>
            <ac:spMk id="8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6:30.502" v="126" actId="26606"/>
          <ac:spMkLst>
            <pc:docMk/>
            <pc:sldMk cId="1817551810" sldId="357"/>
            <ac:spMk id="10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6:30.502" v="126" actId="26606"/>
          <ac:spMkLst>
            <pc:docMk/>
            <pc:sldMk cId="1817551810" sldId="357"/>
            <ac:spMk id="17" creationId="{5B336162-B533-4EFE-8BB3-8EBB4A5E32F8}"/>
          </ac:spMkLst>
        </pc:spChg>
        <pc:picChg chg="del">
          <ac:chgData name="Edson Lessa" userId="c5e759f61e16e352" providerId="LiveId" clId="{AF7B36A9-EA67-4EC7-9248-9D443ACD1FC5}" dt="2019-10-02T21:46:30.502" v="126" actId="26606"/>
          <ac:picMkLst>
            <pc:docMk/>
            <pc:sldMk cId="1817551810" sldId="357"/>
            <ac:picMk id="12" creationId="{2897127E-6CEF-446C-BE87-93B7C46E49D1}"/>
          </ac:picMkLst>
        </pc:picChg>
      </pc:sldChg>
      <pc:sldChg chg="del">
        <pc:chgData name="Edson Lessa" userId="c5e759f61e16e352" providerId="LiveId" clId="{AF7B36A9-EA67-4EC7-9248-9D443ACD1FC5}" dt="2019-10-02T21:46:45.069" v="127" actId="2696"/>
        <pc:sldMkLst>
          <pc:docMk/>
          <pc:sldMk cId="2073470012" sldId="358"/>
        </pc:sldMkLst>
      </pc:sldChg>
      <pc:sldChg chg="del">
        <pc:chgData name="Edson Lessa" userId="c5e759f61e16e352" providerId="LiveId" clId="{AF7B36A9-EA67-4EC7-9248-9D443ACD1FC5}" dt="2019-10-02T21:47:11.101" v="131" actId="2696"/>
        <pc:sldMkLst>
          <pc:docMk/>
          <pc:sldMk cId="4148006939" sldId="359"/>
        </pc:sldMkLst>
      </pc:sldChg>
      <pc:sldChg chg="addSp delSp modSp">
        <pc:chgData name="Edson Lessa" userId="c5e759f61e16e352" providerId="LiveId" clId="{AF7B36A9-EA67-4EC7-9248-9D443ACD1FC5}" dt="2019-10-02T21:47:36.975" v="135" actId="26606"/>
        <pc:sldMkLst>
          <pc:docMk/>
          <pc:sldMk cId="776930948" sldId="360"/>
        </pc:sldMkLst>
        <pc:spChg chg="mod">
          <ac:chgData name="Edson Lessa" userId="c5e759f61e16e352" providerId="LiveId" clId="{AF7B36A9-EA67-4EC7-9248-9D443ACD1FC5}" dt="2019-10-02T21:47:36.975" v="135" actId="26606"/>
          <ac:spMkLst>
            <pc:docMk/>
            <pc:sldMk cId="776930948" sldId="360"/>
            <ac:spMk id="2" creationId="{8509FA02-93C9-4E33-B62F-5807961E6311}"/>
          </ac:spMkLst>
        </pc:spChg>
        <pc:spChg chg="mod">
          <ac:chgData name="Edson Lessa" userId="c5e759f61e16e352" providerId="LiveId" clId="{AF7B36A9-EA67-4EC7-9248-9D443ACD1FC5}" dt="2019-10-02T21:47:36.975" v="135" actId="26606"/>
          <ac:spMkLst>
            <pc:docMk/>
            <pc:sldMk cId="776930948" sldId="360"/>
            <ac:spMk id="4" creationId="{2826CEC2-E634-4168-B966-140C050F7ABC}"/>
          </ac:spMkLst>
        </pc:spChg>
        <pc:spChg chg="del">
          <ac:chgData name="Edson Lessa" userId="c5e759f61e16e352" providerId="LiveId" clId="{AF7B36A9-EA67-4EC7-9248-9D443ACD1FC5}" dt="2019-10-02T21:47:34.068" v="134" actId="478"/>
          <ac:spMkLst>
            <pc:docMk/>
            <pc:sldMk cId="776930948" sldId="360"/>
            <ac:spMk id="5" creationId="{B9B4D599-B73A-4320-A6F8-824D8CD26CA1}"/>
          </ac:spMkLst>
        </pc:spChg>
        <pc:spChg chg="del">
          <ac:chgData name="Edson Lessa" userId="c5e759f61e16e352" providerId="LiveId" clId="{AF7B36A9-EA67-4EC7-9248-9D443ACD1FC5}" dt="2019-10-02T21:47:36.975" v="135" actId="26606"/>
          <ac:spMkLst>
            <pc:docMk/>
            <pc:sldMk cId="776930948" sldId="360"/>
            <ac:spMk id="8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7:36.975" v="135" actId="26606"/>
          <ac:spMkLst>
            <pc:docMk/>
            <pc:sldMk cId="776930948" sldId="360"/>
            <ac:spMk id="10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7:36.975" v="135" actId="26606"/>
          <ac:spMkLst>
            <pc:docMk/>
            <pc:sldMk cId="776930948" sldId="360"/>
            <ac:spMk id="17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7:36.975" v="135" actId="26606"/>
          <ac:grpSpMkLst>
            <pc:docMk/>
            <pc:sldMk cId="776930948" sldId="360"/>
            <ac:grpSpMk id="19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7:36.975" v="135" actId="26606"/>
          <ac:grpSpMkLst>
            <pc:docMk/>
            <pc:sldMk cId="776930948" sldId="360"/>
            <ac:grpSpMk id="42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7:36.975" v="135" actId="26606"/>
          <ac:picMkLst>
            <pc:docMk/>
            <pc:sldMk cId="776930948" sldId="360"/>
            <ac:picMk id="12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48:16.605" v="148" actId="26606"/>
        <pc:sldMkLst>
          <pc:docMk/>
          <pc:sldMk cId="1177098889" sldId="361"/>
        </pc:sldMkLst>
        <pc:spChg chg="mod">
          <ac:chgData name="Edson Lessa" userId="c5e759f61e16e352" providerId="LiveId" clId="{AF7B36A9-EA67-4EC7-9248-9D443ACD1FC5}" dt="2019-10-02T21:48:16.605" v="148" actId="26606"/>
          <ac:spMkLst>
            <pc:docMk/>
            <pc:sldMk cId="1177098889" sldId="361"/>
            <ac:spMk id="2" creationId="{F1AA9DEE-A896-450F-8AC7-271C310FDEDF}"/>
          </ac:spMkLst>
        </pc:spChg>
        <pc:spChg chg="mod">
          <ac:chgData name="Edson Lessa" userId="c5e759f61e16e352" providerId="LiveId" clId="{AF7B36A9-EA67-4EC7-9248-9D443ACD1FC5}" dt="2019-10-02T21:48:16.605" v="148" actId="26606"/>
          <ac:spMkLst>
            <pc:docMk/>
            <pc:sldMk cId="1177098889" sldId="361"/>
            <ac:spMk id="3" creationId="{7B50A08B-A995-440E-9EBB-5AD6E7E7A75E}"/>
          </ac:spMkLst>
        </pc:spChg>
        <pc:spChg chg="del">
          <ac:chgData name="Edson Lessa" userId="c5e759f61e16e352" providerId="LiveId" clId="{AF7B36A9-EA67-4EC7-9248-9D443ACD1FC5}" dt="2019-10-02T21:47:56.449" v="139" actId="478"/>
          <ac:spMkLst>
            <pc:docMk/>
            <pc:sldMk cId="1177098889" sldId="361"/>
            <ac:spMk id="4" creationId="{C12206B5-55F0-458A-ADC3-6FFD5E49E3E6}"/>
          </ac:spMkLst>
        </pc:spChg>
        <pc:spChg chg="del">
          <ac:chgData name="Edson Lessa" userId="c5e759f61e16e352" providerId="LiveId" clId="{AF7B36A9-EA67-4EC7-9248-9D443ACD1FC5}" dt="2019-10-02T21:48:16.605" v="148" actId="26606"/>
          <ac:spMkLst>
            <pc:docMk/>
            <pc:sldMk cId="1177098889" sldId="361"/>
            <ac:spMk id="5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8:16.605" v="148" actId="26606"/>
          <ac:spMkLst>
            <pc:docMk/>
            <pc:sldMk cId="1177098889" sldId="361"/>
            <ac:spMk id="6" creationId="{B4F5FA0D-0104-4987-8241-EFF7C85B88DE}"/>
          </ac:spMkLst>
        </pc:spChg>
        <pc:spChg chg="del">
          <ac:chgData name="Edson Lessa" userId="c5e759f61e16e352" providerId="LiveId" clId="{AF7B36A9-EA67-4EC7-9248-9D443ACD1FC5}" dt="2019-10-02T21:48:08.278" v="143" actId="478"/>
          <ac:spMkLst>
            <pc:docMk/>
            <pc:sldMk cId="1177098889" sldId="361"/>
            <ac:spMk id="8" creationId="{5E5BDC6C-811A-4D78-8E94-CC64D35B9126}"/>
          </ac:spMkLst>
        </pc:spChg>
        <pc:spChg chg="add">
          <ac:chgData name="Edson Lessa" userId="c5e759f61e16e352" providerId="LiveId" clId="{AF7B36A9-EA67-4EC7-9248-9D443ACD1FC5}" dt="2019-10-02T21:48:16.605" v="148" actId="26606"/>
          <ac:spMkLst>
            <pc:docMk/>
            <pc:sldMk cId="1177098889" sldId="361"/>
            <ac:spMk id="12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8:16.605" v="148" actId="26606"/>
          <ac:grpSpMkLst>
            <pc:docMk/>
            <pc:sldMk cId="1177098889" sldId="361"/>
            <ac:grpSpMk id="14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8:16.605" v="148" actId="26606"/>
          <ac:grpSpMkLst>
            <pc:docMk/>
            <pc:sldMk cId="1177098889" sldId="361"/>
            <ac:grpSpMk id="37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8:16.605" v="148" actId="26606"/>
          <ac:picMkLst>
            <pc:docMk/>
            <pc:sldMk cId="1177098889" sldId="361"/>
            <ac:picMk id="7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48:31.001" v="155" actId="26606"/>
        <pc:sldMkLst>
          <pc:docMk/>
          <pc:sldMk cId="2801163996" sldId="362"/>
        </pc:sldMkLst>
        <pc:spChg chg="mod">
          <ac:chgData name="Edson Lessa" userId="c5e759f61e16e352" providerId="LiveId" clId="{AF7B36A9-EA67-4EC7-9248-9D443ACD1FC5}" dt="2019-10-02T21:48:31.001" v="155" actId="26606"/>
          <ac:spMkLst>
            <pc:docMk/>
            <pc:sldMk cId="2801163996" sldId="362"/>
            <ac:spMk id="2" creationId="{F1AA9DEE-A896-450F-8AC7-271C310FDEDF}"/>
          </ac:spMkLst>
        </pc:spChg>
        <pc:spChg chg="mod">
          <ac:chgData name="Edson Lessa" userId="c5e759f61e16e352" providerId="LiveId" clId="{AF7B36A9-EA67-4EC7-9248-9D443ACD1FC5}" dt="2019-10-02T21:48:31.001" v="155" actId="26606"/>
          <ac:spMkLst>
            <pc:docMk/>
            <pc:sldMk cId="2801163996" sldId="362"/>
            <ac:spMk id="3" creationId="{7B50A08B-A995-440E-9EBB-5AD6E7E7A75E}"/>
          </ac:spMkLst>
        </pc:spChg>
        <pc:spChg chg="del">
          <ac:chgData name="Edson Lessa" userId="c5e759f61e16e352" providerId="LiveId" clId="{AF7B36A9-EA67-4EC7-9248-9D443ACD1FC5}" dt="2019-10-02T21:48:23.119" v="149" actId="478"/>
          <ac:spMkLst>
            <pc:docMk/>
            <pc:sldMk cId="2801163996" sldId="362"/>
            <ac:spMk id="4" creationId="{C12206B5-55F0-458A-ADC3-6FFD5E49E3E6}"/>
          </ac:spMkLst>
        </pc:spChg>
        <pc:spChg chg="del">
          <ac:chgData name="Edson Lessa" userId="c5e759f61e16e352" providerId="LiveId" clId="{AF7B36A9-EA67-4EC7-9248-9D443ACD1FC5}" dt="2019-10-02T21:48:31.001" v="155" actId="26606"/>
          <ac:spMkLst>
            <pc:docMk/>
            <pc:sldMk cId="2801163996" sldId="362"/>
            <ac:spMk id="5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8:31.001" v="155" actId="26606"/>
          <ac:spMkLst>
            <pc:docMk/>
            <pc:sldMk cId="2801163996" sldId="362"/>
            <ac:spMk id="6" creationId="{B4F5FA0D-0104-4987-8241-EFF7C85B88DE}"/>
          </ac:spMkLst>
        </pc:spChg>
        <pc:spChg chg="del">
          <ac:chgData name="Edson Lessa" userId="c5e759f61e16e352" providerId="LiveId" clId="{AF7B36A9-EA67-4EC7-9248-9D443ACD1FC5}" dt="2019-10-02T21:48:23.119" v="149" actId="478"/>
          <ac:spMkLst>
            <pc:docMk/>
            <pc:sldMk cId="2801163996" sldId="362"/>
            <ac:spMk id="8" creationId="{5E5BDC6C-811A-4D78-8E94-CC64D35B9126}"/>
          </ac:spMkLst>
        </pc:spChg>
        <pc:spChg chg="add">
          <ac:chgData name="Edson Lessa" userId="c5e759f61e16e352" providerId="LiveId" clId="{AF7B36A9-EA67-4EC7-9248-9D443ACD1FC5}" dt="2019-10-02T21:48:31.001" v="155" actId="26606"/>
          <ac:spMkLst>
            <pc:docMk/>
            <pc:sldMk cId="2801163996" sldId="362"/>
            <ac:spMk id="12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8:31.001" v="155" actId="26606"/>
          <ac:grpSpMkLst>
            <pc:docMk/>
            <pc:sldMk cId="2801163996" sldId="362"/>
            <ac:grpSpMk id="14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8:31.001" v="155" actId="26606"/>
          <ac:grpSpMkLst>
            <pc:docMk/>
            <pc:sldMk cId="2801163996" sldId="362"/>
            <ac:grpSpMk id="37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8:31.001" v="155" actId="26606"/>
          <ac:picMkLst>
            <pc:docMk/>
            <pc:sldMk cId="2801163996" sldId="362"/>
            <ac:picMk id="7" creationId="{2897127E-6CEF-446C-BE87-93B7C46E49D1}"/>
          </ac:picMkLst>
        </pc:picChg>
      </pc:sldChg>
      <pc:sldChg chg="del">
        <pc:chgData name="Edson Lessa" userId="c5e759f61e16e352" providerId="LiveId" clId="{AF7B36A9-EA67-4EC7-9248-9D443ACD1FC5}" dt="2019-10-02T21:48:39.190" v="156" actId="2696"/>
        <pc:sldMkLst>
          <pc:docMk/>
          <pc:sldMk cId="3006560022" sldId="363"/>
        </pc:sldMkLst>
      </pc:sldChg>
      <pc:sldChg chg="addSp delSp modSp">
        <pc:chgData name="Edson Lessa" userId="c5e759f61e16e352" providerId="LiveId" clId="{AF7B36A9-EA67-4EC7-9248-9D443ACD1FC5}" dt="2019-10-02T21:49:06.297" v="179" actId="26606"/>
        <pc:sldMkLst>
          <pc:docMk/>
          <pc:sldMk cId="3714825288" sldId="364"/>
        </pc:sldMkLst>
        <pc:spChg chg="mod">
          <ac:chgData name="Edson Lessa" userId="c5e759f61e16e352" providerId="LiveId" clId="{AF7B36A9-EA67-4EC7-9248-9D443ACD1FC5}" dt="2019-10-02T21:49:06.297" v="179" actId="26606"/>
          <ac:spMkLst>
            <pc:docMk/>
            <pc:sldMk cId="3714825288" sldId="364"/>
            <ac:spMk id="2" creationId="{F1AA9DEE-A896-450F-8AC7-271C310FDEDF}"/>
          </ac:spMkLst>
        </pc:spChg>
        <pc:spChg chg="mod">
          <ac:chgData name="Edson Lessa" userId="c5e759f61e16e352" providerId="LiveId" clId="{AF7B36A9-EA67-4EC7-9248-9D443ACD1FC5}" dt="2019-10-02T21:49:06.297" v="179" actId="26606"/>
          <ac:spMkLst>
            <pc:docMk/>
            <pc:sldMk cId="3714825288" sldId="364"/>
            <ac:spMk id="3" creationId="{7B50A08B-A995-440E-9EBB-5AD6E7E7A75E}"/>
          </ac:spMkLst>
        </pc:spChg>
        <pc:spChg chg="del">
          <ac:chgData name="Edson Lessa" userId="c5e759f61e16e352" providerId="LiveId" clId="{AF7B36A9-EA67-4EC7-9248-9D443ACD1FC5}" dt="2019-10-02T21:49:03.001" v="178" actId="478"/>
          <ac:spMkLst>
            <pc:docMk/>
            <pc:sldMk cId="3714825288" sldId="364"/>
            <ac:spMk id="4" creationId="{4BF04DA4-9504-4647-9528-A8BA153E01BB}"/>
          </ac:spMkLst>
        </pc:spChg>
        <pc:spChg chg="del">
          <ac:chgData name="Edson Lessa" userId="c5e759f61e16e352" providerId="LiveId" clId="{AF7B36A9-EA67-4EC7-9248-9D443ACD1FC5}" dt="2019-10-02T21:49:06.297" v="179" actId="26606"/>
          <ac:spMkLst>
            <pc:docMk/>
            <pc:sldMk cId="3714825288" sldId="364"/>
            <ac:spMk id="5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9:06.297" v="179" actId="26606"/>
          <ac:spMkLst>
            <pc:docMk/>
            <pc:sldMk cId="3714825288" sldId="364"/>
            <ac:spMk id="6" creationId="{B4F5FA0D-0104-4987-8241-EFF7C85B88DE}"/>
          </ac:spMkLst>
        </pc:spChg>
        <pc:spChg chg="add">
          <ac:chgData name="Edson Lessa" userId="c5e759f61e16e352" providerId="LiveId" clId="{AF7B36A9-EA67-4EC7-9248-9D443ACD1FC5}" dt="2019-10-02T21:49:06.297" v="179" actId="26606"/>
          <ac:spMkLst>
            <pc:docMk/>
            <pc:sldMk cId="3714825288" sldId="364"/>
            <ac:spMk id="12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9:06.297" v="179" actId="26606"/>
          <ac:grpSpMkLst>
            <pc:docMk/>
            <pc:sldMk cId="3714825288" sldId="364"/>
            <ac:grpSpMk id="14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9:06.297" v="179" actId="26606"/>
          <ac:grpSpMkLst>
            <pc:docMk/>
            <pc:sldMk cId="3714825288" sldId="364"/>
            <ac:grpSpMk id="37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9:06.297" v="179" actId="26606"/>
          <ac:picMkLst>
            <pc:docMk/>
            <pc:sldMk cId="3714825288" sldId="364"/>
            <ac:picMk id="7" creationId="{2897127E-6CEF-446C-BE87-93B7C46E49D1}"/>
          </ac:picMkLst>
        </pc:picChg>
      </pc:sldChg>
      <pc:sldChg chg="addSp delSp modSp">
        <pc:chgData name="Edson Lessa" userId="c5e759f61e16e352" providerId="LiveId" clId="{AF7B36A9-EA67-4EC7-9248-9D443ACD1FC5}" dt="2019-10-02T21:49:20.121" v="182" actId="26606"/>
        <pc:sldMkLst>
          <pc:docMk/>
          <pc:sldMk cId="4166203611" sldId="365"/>
        </pc:sldMkLst>
        <pc:spChg chg="mod">
          <ac:chgData name="Edson Lessa" userId="c5e759f61e16e352" providerId="LiveId" clId="{AF7B36A9-EA67-4EC7-9248-9D443ACD1FC5}" dt="2019-10-02T21:49:20.121" v="182" actId="26606"/>
          <ac:spMkLst>
            <pc:docMk/>
            <pc:sldMk cId="4166203611" sldId="365"/>
            <ac:spMk id="2" creationId="{F1AA9DEE-A896-450F-8AC7-271C310FDEDF}"/>
          </ac:spMkLst>
        </pc:spChg>
        <pc:spChg chg="mod">
          <ac:chgData name="Edson Lessa" userId="c5e759f61e16e352" providerId="LiveId" clId="{AF7B36A9-EA67-4EC7-9248-9D443ACD1FC5}" dt="2019-10-02T21:49:20.121" v="182" actId="26606"/>
          <ac:spMkLst>
            <pc:docMk/>
            <pc:sldMk cId="4166203611" sldId="365"/>
            <ac:spMk id="3" creationId="{7B50A08B-A995-440E-9EBB-5AD6E7E7A75E}"/>
          </ac:spMkLst>
        </pc:spChg>
        <pc:spChg chg="del">
          <ac:chgData name="Edson Lessa" userId="c5e759f61e16e352" providerId="LiveId" clId="{AF7B36A9-EA67-4EC7-9248-9D443ACD1FC5}" dt="2019-10-02T21:49:20.121" v="182" actId="26606"/>
          <ac:spMkLst>
            <pc:docMk/>
            <pc:sldMk cId="4166203611" sldId="365"/>
            <ac:spMk id="5" creationId="{3B854194-185D-494D-905C-7C7CB2E30F6E}"/>
          </ac:spMkLst>
        </pc:spChg>
        <pc:spChg chg="del">
          <ac:chgData name="Edson Lessa" userId="c5e759f61e16e352" providerId="LiveId" clId="{AF7B36A9-EA67-4EC7-9248-9D443ACD1FC5}" dt="2019-10-02T21:49:20.121" v="182" actId="26606"/>
          <ac:spMkLst>
            <pc:docMk/>
            <pc:sldMk cId="4166203611" sldId="365"/>
            <ac:spMk id="6" creationId="{B4F5FA0D-0104-4987-8241-EFF7C85B88DE}"/>
          </ac:spMkLst>
        </pc:spChg>
        <pc:spChg chg="del">
          <ac:chgData name="Edson Lessa" userId="c5e759f61e16e352" providerId="LiveId" clId="{AF7B36A9-EA67-4EC7-9248-9D443ACD1FC5}" dt="2019-10-02T21:49:18.621" v="181" actId="478"/>
          <ac:spMkLst>
            <pc:docMk/>
            <pc:sldMk cId="4166203611" sldId="365"/>
            <ac:spMk id="8" creationId="{4E9C27E4-C5D3-439B-801F-F434CAB711CD}"/>
          </ac:spMkLst>
        </pc:spChg>
        <pc:spChg chg="del">
          <ac:chgData name="Edson Lessa" userId="c5e759f61e16e352" providerId="LiveId" clId="{AF7B36A9-EA67-4EC7-9248-9D443ACD1FC5}" dt="2019-10-02T21:49:18.621" v="181" actId="478"/>
          <ac:spMkLst>
            <pc:docMk/>
            <pc:sldMk cId="4166203611" sldId="365"/>
            <ac:spMk id="9" creationId="{B9C5F18D-0D88-4CE7-9059-F1F6B1A65DC5}"/>
          </ac:spMkLst>
        </pc:spChg>
        <pc:spChg chg="del">
          <ac:chgData name="Edson Lessa" userId="c5e759f61e16e352" providerId="LiveId" clId="{AF7B36A9-EA67-4EC7-9248-9D443ACD1FC5}" dt="2019-10-02T21:49:15.562" v="180" actId="478"/>
          <ac:spMkLst>
            <pc:docMk/>
            <pc:sldMk cId="4166203611" sldId="365"/>
            <ac:spMk id="10" creationId="{8A6F8792-8F67-4E00-9D58-B06F143C91FF}"/>
          </ac:spMkLst>
        </pc:spChg>
        <pc:spChg chg="add">
          <ac:chgData name="Edson Lessa" userId="c5e759f61e16e352" providerId="LiveId" clId="{AF7B36A9-EA67-4EC7-9248-9D443ACD1FC5}" dt="2019-10-02T21:49:20.121" v="182" actId="26606"/>
          <ac:spMkLst>
            <pc:docMk/>
            <pc:sldMk cId="4166203611" sldId="365"/>
            <ac:spMk id="12" creationId="{15911E3A-C35B-4EF7-A355-B84E9A14AF4D}"/>
          </ac:spMkLst>
        </pc:spChg>
        <pc:grpChg chg="add">
          <ac:chgData name="Edson Lessa" userId="c5e759f61e16e352" providerId="LiveId" clId="{AF7B36A9-EA67-4EC7-9248-9D443ACD1FC5}" dt="2019-10-02T21:49:20.121" v="182" actId="26606"/>
          <ac:grpSpMkLst>
            <pc:docMk/>
            <pc:sldMk cId="4166203611" sldId="365"/>
            <ac:grpSpMk id="14" creationId="{E21ADB3D-AD65-44B4-847D-5E90E90A5D16}"/>
          </ac:grpSpMkLst>
        </pc:grpChg>
        <pc:grpChg chg="add">
          <ac:chgData name="Edson Lessa" userId="c5e759f61e16e352" providerId="LiveId" clId="{AF7B36A9-EA67-4EC7-9248-9D443ACD1FC5}" dt="2019-10-02T21:49:20.121" v="182" actId="26606"/>
          <ac:grpSpMkLst>
            <pc:docMk/>
            <pc:sldMk cId="4166203611" sldId="365"/>
            <ac:grpSpMk id="37" creationId="{5F8A7F7F-DD1A-4F41-98AC-B9CE2A620CDC}"/>
          </ac:grpSpMkLst>
        </pc:grpChg>
        <pc:picChg chg="del">
          <ac:chgData name="Edson Lessa" userId="c5e759f61e16e352" providerId="LiveId" clId="{AF7B36A9-EA67-4EC7-9248-9D443ACD1FC5}" dt="2019-10-02T21:49:20.121" v="182" actId="26606"/>
          <ac:picMkLst>
            <pc:docMk/>
            <pc:sldMk cId="4166203611" sldId="365"/>
            <ac:picMk id="7" creationId="{2897127E-6CEF-446C-BE87-93B7C46E49D1}"/>
          </ac:picMkLst>
        </pc:picChg>
      </pc:sldChg>
      <pc:sldChg chg="addSp delSp modSp add mod setBg setClrOvrMap delDesignElem">
        <pc:chgData name="Edson Lessa" userId="c5e759f61e16e352" providerId="LiveId" clId="{AF7B36A9-EA67-4EC7-9248-9D443ACD1FC5}" dt="2019-10-02T21:34:13.190" v="6" actId="26606"/>
        <pc:sldMkLst>
          <pc:docMk/>
          <pc:sldMk cId="1441648734" sldId="366"/>
        </pc:sldMkLst>
        <pc:spChg chg="mod">
          <ac:chgData name="Edson Lessa" userId="c5e759f61e16e352" providerId="LiveId" clId="{AF7B36A9-EA67-4EC7-9248-9D443ACD1FC5}" dt="2019-10-02T21:34:13.190" v="6" actId="26606"/>
          <ac:spMkLst>
            <pc:docMk/>
            <pc:sldMk cId="1441648734" sldId="366"/>
            <ac:spMk id="2" creationId="{E5CC6DAB-333F-4D40-BA6F-60FD0612541A}"/>
          </ac:spMkLst>
        </pc:spChg>
        <pc:spChg chg="mod">
          <ac:chgData name="Edson Lessa" userId="c5e759f61e16e352" providerId="LiveId" clId="{AF7B36A9-EA67-4EC7-9248-9D443ACD1FC5}" dt="2019-10-02T21:34:13.190" v="6" actId="26606"/>
          <ac:spMkLst>
            <pc:docMk/>
            <pc:sldMk cId="1441648734" sldId="366"/>
            <ac:spMk id="3" creationId="{C9636E58-75EC-4D87-8EB1-DE36FC6EBDF9}"/>
          </ac:spMkLst>
        </pc:spChg>
        <pc:spChg chg="add del mod">
          <ac:chgData name="Edson Lessa" userId="c5e759f61e16e352" providerId="LiveId" clId="{AF7B36A9-EA67-4EC7-9248-9D443ACD1FC5}" dt="2019-10-02T21:34:06.368" v="3"/>
          <ac:spMkLst>
            <pc:docMk/>
            <pc:sldMk cId="1441648734" sldId="366"/>
            <ac:spMk id="4" creationId="{0089A8D5-7A74-4687-8DF0-D9C070E4B961}"/>
          </ac:spMkLst>
        </pc:spChg>
        <pc:spChg chg="add del mod">
          <ac:chgData name="Edson Lessa" userId="c5e759f61e16e352" providerId="LiveId" clId="{AF7B36A9-EA67-4EC7-9248-9D443ACD1FC5}" dt="2019-10-02T21:34:06.368" v="3"/>
          <ac:spMkLst>
            <pc:docMk/>
            <pc:sldMk cId="1441648734" sldId="366"/>
            <ac:spMk id="5" creationId="{B4BD5B73-1E63-4DC7-AAA1-8A9CB73FDB82}"/>
          </ac:spMkLst>
        </pc:spChg>
        <pc:spChg chg="add del">
          <ac:chgData name="Edson Lessa" userId="c5e759f61e16e352" providerId="LiveId" clId="{AF7B36A9-EA67-4EC7-9248-9D443ACD1FC5}" dt="2019-10-02T21:34:13.179" v="5" actId="26606"/>
          <ac:spMkLst>
            <pc:docMk/>
            <pc:sldMk cId="1441648734" sldId="366"/>
            <ac:spMk id="6" creationId="{23962611-DFD5-4092-AAFD-559E3DFCE2C9}"/>
          </ac:spMkLst>
        </pc:spChg>
        <pc:spChg chg="del">
          <ac:chgData name="Edson Lessa" userId="c5e759f61e16e352" providerId="LiveId" clId="{AF7B36A9-EA67-4EC7-9248-9D443ACD1FC5}" dt="2019-10-02T21:34:02.917" v="1"/>
          <ac:spMkLst>
            <pc:docMk/>
            <pc:sldMk cId="1441648734" sldId="366"/>
            <ac:spMk id="8" creationId="{23962611-DFD5-4092-AAFD-559E3DFCE2C9}"/>
          </ac:spMkLst>
        </pc:spChg>
        <pc:spChg chg="add">
          <ac:chgData name="Edson Lessa" userId="c5e759f61e16e352" providerId="LiveId" clId="{AF7B36A9-EA67-4EC7-9248-9D443ACD1FC5}" dt="2019-10-02T21:34:13.190" v="6" actId="26606"/>
          <ac:spMkLst>
            <pc:docMk/>
            <pc:sldMk cId="1441648734" sldId="366"/>
            <ac:spMk id="9" creationId="{1DB7C82F-AB7E-4F0C-B829-FA1B9C415180}"/>
          </ac:spMkLst>
        </pc:spChg>
        <pc:picChg chg="add del">
          <ac:chgData name="Edson Lessa" userId="c5e759f61e16e352" providerId="LiveId" clId="{AF7B36A9-EA67-4EC7-9248-9D443ACD1FC5}" dt="2019-10-02T21:34:13.179" v="5" actId="26606"/>
          <ac:picMkLst>
            <pc:docMk/>
            <pc:sldMk cId="1441648734" sldId="366"/>
            <ac:picMk id="7" creationId="{2270F1FA-0425-408F-9861-80BF5AFB276D}"/>
          </ac:picMkLst>
        </pc:picChg>
        <pc:picChg chg="del">
          <ac:chgData name="Edson Lessa" userId="c5e759f61e16e352" providerId="LiveId" clId="{AF7B36A9-EA67-4EC7-9248-9D443ACD1FC5}" dt="2019-10-02T21:34:02.917" v="1"/>
          <ac:picMkLst>
            <pc:docMk/>
            <pc:sldMk cId="1441648734" sldId="366"/>
            <ac:picMk id="10" creationId="{2270F1FA-0425-408F-9861-80BF5AFB276D}"/>
          </ac:picMkLst>
        </pc:picChg>
        <pc:picChg chg="add">
          <ac:chgData name="Edson Lessa" userId="c5e759f61e16e352" providerId="LiveId" clId="{AF7B36A9-EA67-4EC7-9248-9D443ACD1FC5}" dt="2019-10-02T21:34:13.190" v="6" actId="26606"/>
          <ac:picMkLst>
            <pc:docMk/>
            <pc:sldMk cId="1441648734" sldId="366"/>
            <ac:picMk id="11" creationId="{FF86837C-6051-49FB-8474-7E8E1483113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14797-4B10-4537-ABBF-72EB1EC046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CDF189-593D-4D70-96D4-2EC4CDD0F0A1}">
      <dgm:prSet/>
      <dgm:spPr/>
      <dgm:t>
        <a:bodyPr/>
        <a:lstStyle/>
        <a:p>
          <a:r>
            <a:rPr lang="pt-BR"/>
            <a:t>Geração de páginas dinâmicas</a:t>
          </a:r>
          <a:endParaRPr lang="en-US"/>
        </a:p>
      </dgm:t>
    </dgm:pt>
    <dgm:pt modelId="{E17884B3-94D5-480F-9C71-E4B7859B6E89}" type="parTrans" cxnId="{2AC2FA8B-93C2-47C5-9D44-11D60C8CF84F}">
      <dgm:prSet/>
      <dgm:spPr/>
      <dgm:t>
        <a:bodyPr/>
        <a:lstStyle/>
        <a:p>
          <a:endParaRPr lang="en-US"/>
        </a:p>
      </dgm:t>
    </dgm:pt>
    <dgm:pt modelId="{CA28D0A2-1AB6-43EB-87C2-86BA279C9446}" type="sibTrans" cxnId="{2AC2FA8B-93C2-47C5-9D44-11D60C8CF84F}">
      <dgm:prSet/>
      <dgm:spPr/>
      <dgm:t>
        <a:bodyPr/>
        <a:lstStyle/>
        <a:p>
          <a:endParaRPr lang="en-US"/>
        </a:p>
      </dgm:t>
    </dgm:pt>
    <dgm:pt modelId="{F7E41A78-7795-41B9-A33A-830D06243355}">
      <dgm:prSet/>
      <dgm:spPr/>
      <dgm:t>
        <a:bodyPr/>
        <a:lstStyle/>
        <a:p>
          <a:r>
            <a:rPr lang="pt-BR"/>
            <a:t>Acesso a banco de dados</a:t>
          </a:r>
          <a:endParaRPr lang="en-US"/>
        </a:p>
      </dgm:t>
    </dgm:pt>
    <dgm:pt modelId="{02F9ADDE-481A-494E-BB63-3CCA605E20C3}" type="parTrans" cxnId="{0BDD6A4E-D91C-4B56-907D-035C71CEB2DE}">
      <dgm:prSet/>
      <dgm:spPr/>
      <dgm:t>
        <a:bodyPr/>
        <a:lstStyle/>
        <a:p>
          <a:endParaRPr lang="en-US"/>
        </a:p>
      </dgm:t>
    </dgm:pt>
    <dgm:pt modelId="{C92BAEE5-346E-4EE1-AA84-0CFBBF7E1A0B}" type="sibTrans" cxnId="{0BDD6A4E-D91C-4B56-907D-035C71CEB2DE}">
      <dgm:prSet/>
      <dgm:spPr/>
      <dgm:t>
        <a:bodyPr/>
        <a:lstStyle/>
        <a:p>
          <a:endParaRPr lang="en-US"/>
        </a:p>
      </dgm:t>
    </dgm:pt>
    <dgm:pt modelId="{2A4487E6-2F06-4ADD-BAEB-7C829C85D3A0}">
      <dgm:prSet/>
      <dgm:spPr/>
      <dgm:t>
        <a:bodyPr/>
        <a:lstStyle/>
        <a:p>
          <a:r>
            <a:rPr lang="pt-BR"/>
            <a:t>Gerenciamento de sessões de usuários</a:t>
          </a:r>
          <a:endParaRPr lang="en-US"/>
        </a:p>
      </dgm:t>
    </dgm:pt>
    <dgm:pt modelId="{6FDBF067-6FE9-4010-915E-3777879BF30F}" type="parTrans" cxnId="{2DC48466-CC77-403A-900B-0704EFB8CFB9}">
      <dgm:prSet/>
      <dgm:spPr/>
      <dgm:t>
        <a:bodyPr/>
        <a:lstStyle/>
        <a:p>
          <a:endParaRPr lang="en-US"/>
        </a:p>
      </dgm:t>
    </dgm:pt>
    <dgm:pt modelId="{A73C4B4B-B563-4BB6-A66D-CBD1DEEB10C6}" type="sibTrans" cxnId="{2DC48466-CC77-403A-900B-0704EFB8CFB9}">
      <dgm:prSet/>
      <dgm:spPr/>
      <dgm:t>
        <a:bodyPr/>
        <a:lstStyle/>
        <a:p>
          <a:endParaRPr lang="en-US"/>
        </a:p>
      </dgm:t>
    </dgm:pt>
    <dgm:pt modelId="{65D87863-703A-417D-981C-E28136BD8F8A}">
      <dgm:prSet/>
      <dgm:spPr/>
      <dgm:t>
        <a:bodyPr/>
        <a:lstStyle/>
        <a:p>
          <a:r>
            <a:rPr lang="pt-BR"/>
            <a:t>Utilização de componentes</a:t>
          </a:r>
          <a:endParaRPr lang="en-US"/>
        </a:p>
      </dgm:t>
    </dgm:pt>
    <dgm:pt modelId="{BE52DB0F-B13C-4801-B7A9-04CE0954433E}" type="parTrans" cxnId="{B1892740-763C-49F0-A346-A7AC84F8ED4C}">
      <dgm:prSet/>
      <dgm:spPr/>
      <dgm:t>
        <a:bodyPr/>
        <a:lstStyle/>
        <a:p>
          <a:endParaRPr lang="en-US"/>
        </a:p>
      </dgm:t>
    </dgm:pt>
    <dgm:pt modelId="{BE7C7109-9070-40FB-82AB-B6E54BC7D7DD}" type="sibTrans" cxnId="{B1892740-763C-49F0-A346-A7AC84F8ED4C}">
      <dgm:prSet/>
      <dgm:spPr/>
      <dgm:t>
        <a:bodyPr/>
        <a:lstStyle/>
        <a:p>
          <a:endParaRPr lang="en-US"/>
        </a:p>
      </dgm:t>
    </dgm:pt>
    <dgm:pt modelId="{230DEEA8-5524-4CEE-957B-7A51DA5AE42C}">
      <dgm:prSet/>
      <dgm:spPr/>
      <dgm:t>
        <a:bodyPr/>
        <a:lstStyle/>
        <a:p>
          <a:r>
            <a:rPr lang="pt-BR"/>
            <a:t>Tratamento de erros</a:t>
          </a:r>
          <a:endParaRPr lang="en-US"/>
        </a:p>
      </dgm:t>
    </dgm:pt>
    <dgm:pt modelId="{14174C14-400F-4509-8E78-F9A9C14FB630}" type="parTrans" cxnId="{7613B577-9689-41D7-B72E-108DBD1EBF89}">
      <dgm:prSet/>
      <dgm:spPr/>
      <dgm:t>
        <a:bodyPr/>
        <a:lstStyle/>
        <a:p>
          <a:endParaRPr lang="en-US"/>
        </a:p>
      </dgm:t>
    </dgm:pt>
    <dgm:pt modelId="{A4D2FAF0-92E7-46D2-952A-D4768A5C48FB}" type="sibTrans" cxnId="{7613B577-9689-41D7-B72E-108DBD1EBF89}">
      <dgm:prSet/>
      <dgm:spPr/>
      <dgm:t>
        <a:bodyPr/>
        <a:lstStyle/>
        <a:p>
          <a:endParaRPr lang="en-US"/>
        </a:p>
      </dgm:t>
    </dgm:pt>
    <dgm:pt modelId="{8D0BE866-B6AE-45D0-B468-6DAE91C664C7}">
      <dgm:prSet/>
      <dgm:spPr/>
      <dgm:t>
        <a:bodyPr/>
        <a:lstStyle/>
        <a:p>
          <a:r>
            <a:rPr lang="pt-BR"/>
            <a:t>Recebimento e tratamento de requisições</a:t>
          </a:r>
          <a:endParaRPr lang="en-US"/>
        </a:p>
      </dgm:t>
    </dgm:pt>
    <dgm:pt modelId="{C465EF6A-6CB7-4FD8-A075-A2E32811AB6D}" type="parTrans" cxnId="{52D17BEE-CBCD-4A84-B900-7D42F9A5FC01}">
      <dgm:prSet/>
      <dgm:spPr/>
      <dgm:t>
        <a:bodyPr/>
        <a:lstStyle/>
        <a:p>
          <a:endParaRPr lang="en-US"/>
        </a:p>
      </dgm:t>
    </dgm:pt>
    <dgm:pt modelId="{A570EC09-6B33-4318-BBFE-AEC61E85FD17}" type="sibTrans" cxnId="{52D17BEE-CBCD-4A84-B900-7D42F9A5FC01}">
      <dgm:prSet/>
      <dgm:spPr/>
      <dgm:t>
        <a:bodyPr/>
        <a:lstStyle/>
        <a:p>
          <a:endParaRPr lang="en-US"/>
        </a:p>
      </dgm:t>
    </dgm:pt>
    <dgm:pt modelId="{77D702AD-7B83-4C95-A248-D9594ACDDF2C}">
      <dgm:prSet/>
      <dgm:spPr/>
      <dgm:t>
        <a:bodyPr/>
        <a:lstStyle/>
        <a:p>
          <a:r>
            <a:rPr lang="pt-BR"/>
            <a:t>Envio de respostas para o cliente</a:t>
          </a:r>
          <a:endParaRPr lang="en-US"/>
        </a:p>
      </dgm:t>
    </dgm:pt>
    <dgm:pt modelId="{0BFE1537-027E-43A3-9364-D2482AB5C1FE}" type="parTrans" cxnId="{9FC3531D-3779-4535-A6AC-FAE4ED607EAB}">
      <dgm:prSet/>
      <dgm:spPr/>
      <dgm:t>
        <a:bodyPr/>
        <a:lstStyle/>
        <a:p>
          <a:endParaRPr lang="en-US"/>
        </a:p>
      </dgm:t>
    </dgm:pt>
    <dgm:pt modelId="{786296B7-9FC4-4FAD-8E7E-C8FA4AA01212}" type="sibTrans" cxnId="{9FC3531D-3779-4535-A6AC-FAE4ED607EAB}">
      <dgm:prSet/>
      <dgm:spPr/>
      <dgm:t>
        <a:bodyPr/>
        <a:lstStyle/>
        <a:p>
          <a:endParaRPr lang="en-US"/>
        </a:p>
      </dgm:t>
    </dgm:pt>
    <dgm:pt modelId="{B1BB2F9F-DC9E-45C4-A788-54777F2BF585}" type="pres">
      <dgm:prSet presAssocID="{AC014797-4B10-4537-ABBF-72EB1EC04621}" presName="root" presStyleCnt="0">
        <dgm:presLayoutVars>
          <dgm:dir/>
          <dgm:resizeHandles val="exact"/>
        </dgm:presLayoutVars>
      </dgm:prSet>
      <dgm:spPr/>
    </dgm:pt>
    <dgm:pt modelId="{3B5CFC66-1CA9-4702-9B05-AAE8DB4DCBBA}" type="pres">
      <dgm:prSet presAssocID="{E3CDF189-593D-4D70-96D4-2EC4CDD0F0A1}" presName="compNode" presStyleCnt="0"/>
      <dgm:spPr/>
    </dgm:pt>
    <dgm:pt modelId="{C43E1C00-3F2F-494F-B347-0E1044FABC37}" type="pres">
      <dgm:prSet presAssocID="{E3CDF189-593D-4D70-96D4-2EC4CDD0F0A1}" presName="bgRect" presStyleLbl="bgShp" presStyleIdx="0" presStyleCnt="7"/>
      <dgm:spPr/>
    </dgm:pt>
    <dgm:pt modelId="{4B8DB1A4-999A-4417-AB9A-DC820A0CE73E}" type="pres">
      <dgm:prSet presAssocID="{E3CDF189-593D-4D70-96D4-2EC4CDD0F0A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639AC9-3B8F-48C9-8CCC-B06835E575AD}" type="pres">
      <dgm:prSet presAssocID="{E3CDF189-593D-4D70-96D4-2EC4CDD0F0A1}" presName="spaceRect" presStyleCnt="0"/>
      <dgm:spPr/>
    </dgm:pt>
    <dgm:pt modelId="{FC1DE489-EFA6-402C-894A-9D6B8D820432}" type="pres">
      <dgm:prSet presAssocID="{E3CDF189-593D-4D70-96D4-2EC4CDD0F0A1}" presName="parTx" presStyleLbl="revTx" presStyleIdx="0" presStyleCnt="7">
        <dgm:presLayoutVars>
          <dgm:chMax val="0"/>
          <dgm:chPref val="0"/>
        </dgm:presLayoutVars>
      </dgm:prSet>
      <dgm:spPr/>
    </dgm:pt>
    <dgm:pt modelId="{EA54B8F8-22FF-44C7-8F5B-73EE60755249}" type="pres">
      <dgm:prSet presAssocID="{CA28D0A2-1AB6-43EB-87C2-86BA279C9446}" presName="sibTrans" presStyleCnt="0"/>
      <dgm:spPr/>
    </dgm:pt>
    <dgm:pt modelId="{7B23B771-F353-4A73-A0FC-AE2A9719D538}" type="pres">
      <dgm:prSet presAssocID="{F7E41A78-7795-41B9-A33A-830D06243355}" presName="compNode" presStyleCnt="0"/>
      <dgm:spPr/>
    </dgm:pt>
    <dgm:pt modelId="{A8682D91-EB62-49A3-AE59-673F6546C4BB}" type="pres">
      <dgm:prSet presAssocID="{F7E41A78-7795-41B9-A33A-830D06243355}" presName="bgRect" presStyleLbl="bgShp" presStyleIdx="1" presStyleCnt="7"/>
      <dgm:spPr/>
    </dgm:pt>
    <dgm:pt modelId="{32A24891-31A4-4CEF-8B96-7CFB000B2A75}" type="pres">
      <dgm:prSet presAssocID="{F7E41A78-7795-41B9-A33A-830D0624335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5A8B76E-B2AF-447A-9E44-4B924FBDF6ED}" type="pres">
      <dgm:prSet presAssocID="{F7E41A78-7795-41B9-A33A-830D06243355}" presName="spaceRect" presStyleCnt="0"/>
      <dgm:spPr/>
    </dgm:pt>
    <dgm:pt modelId="{D9BBBC41-BEBF-411E-9E2D-AD12C5428D60}" type="pres">
      <dgm:prSet presAssocID="{F7E41A78-7795-41B9-A33A-830D06243355}" presName="parTx" presStyleLbl="revTx" presStyleIdx="1" presStyleCnt="7">
        <dgm:presLayoutVars>
          <dgm:chMax val="0"/>
          <dgm:chPref val="0"/>
        </dgm:presLayoutVars>
      </dgm:prSet>
      <dgm:spPr/>
    </dgm:pt>
    <dgm:pt modelId="{EDB0E6C6-A3EC-436B-B71F-6DE62F8D95A9}" type="pres">
      <dgm:prSet presAssocID="{C92BAEE5-346E-4EE1-AA84-0CFBBF7E1A0B}" presName="sibTrans" presStyleCnt="0"/>
      <dgm:spPr/>
    </dgm:pt>
    <dgm:pt modelId="{69394B3D-E826-4E66-9153-D77D63BE3C58}" type="pres">
      <dgm:prSet presAssocID="{2A4487E6-2F06-4ADD-BAEB-7C829C85D3A0}" presName="compNode" presStyleCnt="0"/>
      <dgm:spPr/>
    </dgm:pt>
    <dgm:pt modelId="{A4221CCF-A45D-44CB-AE11-1F3D6AE6C6DF}" type="pres">
      <dgm:prSet presAssocID="{2A4487E6-2F06-4ADD-BAEB-7C829C85D3A0}" presName="bgRect" presStyleLbl="bgShp" presStyleIdx="2" presStyleCnt="7"/>
      <dgm:spPr/>
    </dgm:pt>
    <dgm:pt modelId="{BCB7F066-A663-46E3-911F-52C00FB59884}" type="pres">
      <dgm:prSet presAssocID="{2A4487E6-2F06-4ADD-BAEB-7C829C85D3A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BE06DD8-01F6-413F-98CA-32107EDA5E1D}" type="pres">
      <dgm:prSet presAssocID="{2A4487E6-2F06-4ADD-BAEB-7C829C85D3A0}" presName="spaceRect" presStyleCnt="0"/>
      <dgm:spPr/>
    </dgm:pt>
    <dgm:pt modelId="{21575A62-EFDB-45D4-B953-D263A9E131FE}" type="pres">
      <dgm:prSet presAssocID="{2A4487E6-2F06-4ADD-BAEB-7C829C85D3A0}" presName="parTx" presStyleLbl="revTx" presStyleIdx="2" presStyleCnt="7">
        <dgm:presLayoutVars>
          <dgm:chMax val="0"/>
          <dgm:chPref val="0"/>
        </dgm:presLayoutVars>
      </dgm:prSet>
      <dgm:spPr/>
    </dgm:pt>
    <dgm:pt modelId="{EB702178-78B4-4FF9-AE70-7EDF9B15FB7F}" type="pres">
      <dgm:prSet presAssocID="{A73C4B4B-B563-4BB6-A66D-CBD1DEEB10C6}" presName="sibTrans" presStyleCnt="0"/>
      <dgm:spPr/>
    </dgm:pt>
    <dgm:pt modelId="{D1876F23-D4EC-4836-9714-37754D8D6144}" type="pres">
      <dgm:prSet presAssocID="{65D87863-703A-417D-981C-E28136BD8F8A}" presName="compNode" presStyleCnt="0"/>
      <dgm:spPr/>
    </dgm:pt>
    <dgm:pt modelId="{B27B34F7-C3BB-4974-B3AC-009B965AAB95}" type="pres">
      <dgm:prSet presAssocID="{65D87863-703A-417D-981C-E28136BD8F8A}" presName="bgRect" presStyleLbl="bgShp" presStyleIdx="3" presStyleCnt="7"/>
      <dgm:spPr/>
    </dgm:pt>
    <dgm:pt modelId="{AF4ED532-D59E-406E-91D9-71AEC63E506A}" type="pres">
      <dgm:prSet presAssocID="{65D87863-703A-417D-981C-E28136BD8F8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C0204CC-B5B9-4161-ADF8-7A208263067F}" type="pres">
      <dgm:prSet presAssocID="{65D87863-703A-417D-981C-E28136BD8F8A}" presName="spaceRect" presStyleCnt="0"/>
      <dgm:spPr/>
    </dgm:pt>
    <dgm:pt modelId="{0C2D4FD7-A0F8-4F90-883C-5004237182A3}" type="pres">
      <dgm:prSet presAssocID="{65D87863-703A-417D-981C-E28136BD8F8A}" presName="parTx" presStyleLbl="revTx" presStyleIdx="3" presStyleCnt="7">
        <dgm:presLayoutVars>
          <dgm:chMax val="0"/>
          <dgm:chPref val="0"/>
        </dgm:presLayoutVars>
      </dgm:prSet>
      <dgm:spPr/>
    </dgm:pt>
    <dgm:pt modelId="{1D211349-9971-43DF-B423-EB5BCA71FE2A}" type="pres">
      <dgm:prSet presAssocID="{BE7C7109-9070-40FB-82AB-B6E54BC7D7DD}" presName="sibTrans" presStyleCnt="0"/>
      <dgm:spPr/>
    </dgm:pt>
    <dgm:pt modelId="{33314F8A-8424-4C54-ACAA-A42E8C8A0374}" type="pres">
      <dgm:prSet presAssocID="{230DEEA8-5524-4CEE-957B-7A51DA5AE42C}" presName="compNode" presStyleCnt="0"/>
      <dgm:spPr/>
    </dgm:pt>
    <dgm:pt modelId="{7A0820EA-75B0-4BF4-B5BF-E36829E40A21}" type="pres">
      <dgm:prSet presAssocID="{230DEEA8-5524-4CEE-957B-7A51DA5AE42C}" presName="bgRect" presStyleLbl="bgShp" presStyleIdx="4" presStyleCnt="7"/>
      <dgm:spPr/>
    </dgm:pt>
    <dgm:pt modelId="{A180E9E9-2D1F-4FCC-8569-F241591A9477}" type="pres">
      <dgm:prSet presAssocID="{230DEEA8-5524-4CEE-957B-7A51DA5AE42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0D6B26B-D00F-4911-A317-4CFA86D6A19D}" type="pres">
      <dgm:prSet presAssocID="{230DEEA8-5524-4CEE-957B-7A51DA5AE42C}" presName="spaceRect" presStyleCnt="0"/>
      <dgm:spPr/>
    </dgm:pt>
    <dgm:pt modelId="{23036150-1155-4BCE-A4D9-A5FB82BEE1EF}" type="pres">
      <dgm:prSet presAssocID="{230DEEA8-5524-4CEE-957B-7A51DA5AE42C}" presName="parTx" presStyleLbl="revTx" presStyleIdx="4" presStyleCnt="7">
        <dgm:presLayoutVars>
          <dgm:chMax val="0"/>
          <dgm:chPref val="0"/>
        </dgm:presLayoutVars>
      </dgm:prSet>
      <dgm:spPr/>
    </dgm:pt>
    <dgm:pt modelId="{4A236319-C2BE-4C78-B832-8B26CF4DA0AF}" type="pres">
      <dgm:prSet presAssocID="{A4D2FAF0-92E7-46D2-952A-D4768A5C48FB}" presName="sibTrans" presStyleCnt="0"/>
      <dgm:spPr/>
    </dgm:pt>
    <dgm:pt modelId="{90FC5845-FB7D-4064-A5A1-D7AE14873A25}" type="pres">
      <dgm:prSet presAssocID="{8D0BE866-B6AE-45D0-B468-6DAE91C664C7}" presName="compNode" presStyleCnt="0"/>
      <dgm:spPr/>
    </dgm:pt>
    <dgm:pt modelId="{2AF0DDA9-AAF8-41C3-AEC2-36370337DFDE}" type="pres">
      <dgm:prSet presAssocID="{8D0BE866-B6AE-45D0-B468-6DAE91C664C7}" presName="bgRect" presStyleLbl="bgShp" presStyleIdx="5" presStyleCnt="7"/>
      <dgm:spPr/>
    </dgm:pt>
    <dgm:pt modelId="{37A72CB7-0190-442B-B692-C6C456832C1E}" type="pres">
      <dgm:prSet presAssocID="{8D0BE866-B6AE-45D0-B468-6DAE91C664C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D3EA7BE5-484F-4A45-AEB4-E3D67ECE3EB7}" type="pres">
      <dgm:prSet presAssocID="{8D0BE866-B6AE-45D0-B468-6DAE91C664C7}" presName="spaceRect" presStyleCnt="0"/>
      <dgm:spPr/>
    </dgm:pt>
    <dgm:pt modelId="{B6EB40D8-70DE-4A08-B8EE-B2579215F962}" type="pres">
      <dgm:prSet presAssocID="{8D0BE866-B6AE-45D0-B468-6DAE91C664C7}" presName="parTx" presStyleLbl="revTx" presStyleIdx="5" presStyleCnt="7">
        <dgm:presLayoutVars>
          <dgm:chMax val="0"/>
          <dgm:chPref val="0"/>
        </dgm:presLayoutVars>
      </dgm:prSet>
      <dgm:spPr/>
    </dgm:pt>
    <dgm:pt modelId="{3E639B85-B9F7-470C-B7D8-769EE6D79E32}" type="pres">
      <dgm:prSet presAssocID="{A570EC09-6B33-4318-BBFE-AEC61E85FD17}" presName="sibTrans" presStyleCnt="0"/>
      <dgm:spPr/>
    </dgm:pt>
    <dgm:pt modelId="{3A7594AB-C5AC-4C62-885D-085FE37CA5BA}" type="pres">
      <dgm:prSet presAssocID="{77D702AD-7B83-4C95-A248-D9594ACDDF2C}" presName="compNode" presStyleCnt="0"/>
      <dgm:spPr/>
    </dgm:pt>
    <dgm:pt modelId="{CA35F443-678E-4583-B64E-D04AE6393F1F}" type="pres">
      <dgm:prSet presAssocID="{77D702AD-7B83-4C95-A248-D9594ACDDF2C}" presName="bgRect" presStyleLbl="bgShp" presStyleIdx="6" presStyleCnt="7"/>
      <dgm:spPr/>
    </dgm:pt>
    <dgm:pt modelId="{99CA7EE5-C33B-46DC-996D-B5F97B719140}" type="pres">
      <dgm:prSet presAssocID="{77D702AD-7B83-4C95-A248-D9594ACDDF2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9736518-F6C9-44F6-8419-BCA29545A70B}" type="pres">
      <dgm:prSet presAssocID="{77D702AD-7B83-4C95-A248-D9594ACDDF2C}" presName="spaceRect" presStyleCnt="0"/>
      <dgm:spPr/>
    </dgm:pt>
    <dgm:pt modelId="{C6AE3469-F8EE-4D4C-93C7-270FBFD507D8}" type="pres">
      <dgm:prSet presAssocID="{77D702AD-7B83-4C95-A248-D9594ACDDF2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FC3531D-3779-4535-A6AC-FAE4ED607EAB}" srcId="{AC014797-4B10-4537-ABBF-72EB1EC04621}" destId="{77D702AD-7B83-4C95-A248-D9594ACDDF2C}" srcOrd="6" destOrd="0" parTransId="{0BFE1537-027E-43A3-9364-D2482AB5C1FE}" sibTransId="{786296B7-9FC4-4FAD-8E7E-C8FA4AA01212}"/>
    <dgm:cxn modelId="{B1892740-763C-49F0-A346-A7AC84F8ED4C}" srcId="{AC014797-4B10-4537-ABBF-72EB1EC04621}" destId="{65D87863-703A-417D-981C-E28136BD8F8A}" srcOrd="3" destOrd="0" parTransId="{BE52DB0F-B13C-4801-B7A9-04CE0954433E}" sibTransId="{BE7C7109-9070-40FB-82AB-B6E54BC7D7DD}"/>
    <dgm:cxn modelId="{35EF7D46-15BE-4CBA-ABEF-FF9373739315}" type="presOf" srcId="{65D87863-703A-417D-981C-E28136BD8F8A}" destId="{0C2D4FD7-A0F8-4F90-883C-5004237182A3}" srcOrd="0" destOrd="0" presId="urn:microsoft.com/office/officeart/2018/2/layout/IconVerticalSolidList"/>
    <dgm:cxn modelId="{2DC48466-CC77-403A-900B-0704EFB8CFB9}" srcId="{AC014797-4B10-4537-ABBF-72EB1EC04621}" destId="{2A4487E6-2F06-4ADD-BAEB-7C829C85D3A0}" srcOrd="2" destOrd="0" parTransId="{6FDBF067-6FE9-4010-915E-3777879BF30F}" sibTransId="{A73C4B4B-B563-4BB6-A66D-CBD1DEEB10C6}"/>
    <dgm:cxn modelId="{02B33E68-FBFD-4D85-B994-272D7EDA7945}" type="presOf" srcId="{2A4487E6-2F06-4ADD-BAEB-7C829C85D3A0}" destId="{21575A62-EFDB-45D4-B953-D263A9E131FE}" srcOrd="0" destOrd="0" presId="urn:microsoft.com/office/officeart/2018/2/layout/IconVerticalSolidList"/>
    <dgm:cxn modelId="{0BDD6A4E-D91C-4B56-907D-035C71CEB2DE}" srcId="{AC014797-4B10-4537-ABBF-72EB1EC04621}" destId="{F7E41A78-7795-41B9-A33A-830D06243355}" srcOrd="1" destOrd="0" parTransId="{02F9ADDE-481A-494E-BB63-3CCA605E20C3}" sibTransId="{C92BAEE5-346E-4EE1-AA84-0CFBBF7E1A0B}"/>
    <dgm:cxn modelId="{FBB13050-153E-4460-A193-327F27BD5734}" type="presOf" srcId="{AC014797-4B10-4537-ABBF-72EB1EC04621}" destId="{B1BB2F9F-DC9E-45C4-A788-54777F2BF585}" srcOrd="0" destOrd="0" presId="urn:microsoft.com/office/officeart/2018/2/layout/IconVerticalSolidList"/>
    <dgm:cxn modelId="{9320F453-DB8E-4018-81A5-C7E0CEF0A8D4}" type="presOf" srcId="{F7E41A78-7795-41B9-A33A-830D06243355}" destId="{D9BBBC41-BEBF-411E-9E2D-AD12C5428D60}" srcOrd="0" destOrd="0" presId="urn:microsoft.com/office/officeart/2018/2/layout/IconVerticalSolidList"/>
    <dgm:cxn modelId="{7613B577-9689-41D7-B72E-108DBD1EBF89}" srcId="{AC014797-4B10-4537-ABBF-72EB1EC04621}" destId="{230DEEA8-5524-4CEE-957B-7A51DA5AE42C}" srcOrd="4" destOrd="0" parTransId="{14174C14-400F-4509-8E78-F9A9C14FB630}" sibTransId="{A4D2FAF0-92E7-46D2-952A-D4768A5C48FB}"/>
    <dgm:cxn modelId="{2AC2FA8B-93C2-47C5-9D44-11D60C8CF84F}" srcId="{AC014797-4B10-4537-ABBF-72EB1EC04621}" destId="{E3CDF189-593D-4D70-96D4-2EC4CDD0F0A1}" srcOrd="0" destOrd="0" parTransId="{E17884B3-94D5-480F-9C71-E4B7859B6E89}" sibTransId="{CA28D0A2-1AB6-43EB-87C2-86BA279C9446}"/>
    <dgm:cxn modelId="{C400ACBF-2DEC-44E4-8644-B91941EFE91D}" type="presOf" srcId="{E3CDF189-593D-4D70-96D4-2EC4CDD0F0A1}" destId="{FC1DE489-EFA6-402C-894A-9D6B8D820432}" srcOrd="0" destOrd="0" presId="urn:microsoft.com/office/officeart/2018/2/layout/IconVerticalSolidList"/>
    <dgm:cxn modelId="{D249C0D8-EECC-4F26-930F-768A3754339A}" type="presOf" srcId="{8D0BE866-B6AE-45D0-B468-6DAE91C664C7}" destId="{B6EB40D8-70DE-4A08-B8EE-B2579215F962}" srcOrd="0" destOrd="0" presId="urn:microsoft.com/office/officeart/2018/2/layout/IconVerticalSolidList"/>
    <dgm:cxn modelId="{52D17BEE-CBCD-4A84-B900-7D42F9A5FC01}" srcId="{AC014797-4B10-4537-ABBF-72EB1EC04621}" destId="{8D0BE866-B6AE-45D0-B468-6DAE91C664C7}" srcOrd="5" destOrd="0" parTransId="{C465EF6A-6CB7-4FD8-A075-A2E32811AB6D}" sibTransId="{A570EC09-6B33-4318-BBFE-AEC61E85FD17}"/>
    <dgm:cxn modelId="{3966B1F1-76CF-4589-B6A6-4B8D0A92B575}" type="presOf" srcId="{77D702AD-7B83-4C95-A248-D9594ACDDF2C}" destId="{C6AE3469-F8EE-4D4C-93C7-270FBFD507D8}" srcOrd="0" destOrd="0" presId="urn:microsoft.com/office/officeart/2018/2/layout/IconVerticalSolidList"/>
    <dgm:cxn modelId="{8BF0B9FC-7254-4C9B-B6F1-3378095E541D}" type="presOf" srcId="{230DEEA8-5524-4CEE-957B-7A51DA5AE42C}" destId="{23036150-1155-4BCE-A4D9-A5FB82BEE1EF}" srcOrd="0" destOrd="0" presId="urn:microsoft.com/office/officeart/2018/2/layout/IconVerticalSolidList"/>
    <dgm:cxn modelId="{189A358C-B594-4838-9550-A05D0F987139}" type="presParOf" srcId="{B1BB2F9F-DC9E-45C4-A788-54777F2BF585}" destId="{3B5CFC66-1CA9-4702-9B05-AAE8DB4DCBBA}" srcOrd="0" destOrd="0" presId="urn:microsoft.com/office/officeart/2018/2/layout/IconVerticalSolidList"/>
    <dgm:cxn modelId="{1A486C38-2A09-4ECB-AF6D-37B4B16EF38F}" type="presParOf" srcId="{3B5CFC66-1CA9-4702-9B05-AAE8DB4DCBBA}" destId="{C43E1C00-3F2F-494F-B347-0E1044FABC37}" srcOrd="0" destOrd="0" presId="urn:microsoft.com/office/officeart/2018/2/layout/IconVerticalSolidList"/>
    <dgm:cxn modelId="{98E79C84-507C-43B2-9B33-6D736CABAC41}" type="presParOf" srcId="{3B5CFC66-1CA9-4702-9B05-AAE8DB4DCBBA}" destId="{4B8DB1A4-999A-4417-AB9A-DC820A0CE73E}" srcOrd="1" destOrd="0" presId="urn:microsoft.com/office/officeart/2018/2/layout/IconVerticalSolidList"/>
    <dgm:cxn modelId="{922551C4-12A1-49DC-8C79-3BDC80531625}" type="presParOf" srcId="{3B5CFC66-1CA9-4702-9B05-AAE8DB4DCBBA}" destId="{FB639AC9-3B8F-48C9-8CCC-B06835E575AD}" srcOrd="2" destOrd="0" presId="urn:microsoft.com/office/officeart/2018/2/layout/IconVerticalSolidList"/>
    <dgm:cxn modelId="{5107D225-B5F2-4B5B-A0A4-5D5D7562E0DC}" type="presParOf" srcId="{3B5CFC66-1CA9-4702-9B05-AAE8DB4DCBBA}" destId="{FC1DE489-EFA6-402C-894A-9D6B8D820432}" srcOrd="3" destOrd="0" presId="urn:microsoft.com/office/officeart/2018/2/layout/IconVerticalSolidList"/>
    <dgm:cxn modelId="{AE098974-A299-4E4A-B3C7-17FDB15BD87E}" type="presParOf" srcId="{B1BB2F9F-DC9E-45C4-A788-54777F2BF585}" destId="{EA54B8F8-22FF-44C7-8F5B-73EE60755249}" srcOrd="1" destOrd="0" presId="urn:microsoft.com/office/officeart/2018/2/layout/IconVerticalSolidList"/>
    <dgm:cxn modelId="{82C1CE6D-7307-4738-8C54-0239E89E4917}" type="presParOf" srcId="{B1BB2F9F-DC9E-45C4-A788-54777F2BF585}" destId="{7B23B771-F353-4A73-A0FC-AE2A9719D538}" srcOrd="2" destOrd="0" presId="urn:microsoft.com/office/officeart/2018/2/layout/IconVerticalSolidList"/>
    <dgm:cxn modelId="{83981217-E4E2-46D3-A7A7-E0FF3B0A3189}" type="presParOf" srcId="{7B23B771-F353-4A73-A0FC-AE2A9719D538}" destId="{A8682D91-EB62-49A3-AE59-673F6546C4BB}" srcOrd="0" destOrd="0" presId="urn:microsoft.com/office/officeart/2018/2/layout/IconVerticalSolidList"/>
    <dgm:cxn modelId="{4D330994-A5E5-4621-BC27-FCAA9A8A4090}" type="presParOf" srcId="{7B23B771-F353-4A73-A0FC-AE2A9719D538}" destId="{32A24891-31A4-4CEF-8B96-7CFB000B2A75}" srcOrd="1" destOrd="0" presId="urn:microsoft.com/office/officeart/2018/2/layout/IconVerticalSolidList"/>
    <dgm:cxn modelId="{E63FFFE7-F9EE-4309-B257-6611FA750917}" type="presParOf" srcId="{7B23B771-F353-4A73-A0FC-AE2A9719D538}" destId="{75A8B76E-B2AF-447A-9E44-4B924FBDF6ED}" srcOrd="2" destOrd="0" presId="urn:microsoft.com/office/officeart/2018/2/layout/IconVerticalSolidList"/>
    <dgm:cxn modelId="{AD0452DD-D9EF-490D-9E55-7E8F82AE5A8A}" type="presParOf" srcId="{7B23B771-F353-4A73-A0FC-AE2A9719D538}" destId="{D9BBBC41-BEBF-411E-9E2D-AD12C5428D60}" srcOrd="3" destOrd="0" presId="urn:microsoft.com/office/officeart/2018/2/layout/IconVerticalSolidList"/>
    <dgm:cxn modelId="{224FECA1-2B21-41A0-B30F-E7302EF6FA5A}" type="presParOf" srcId="{B1BB2F9F-DC9E-45C4-A788-54777F2BF585}" destId="{EDB0E6C6-A3EC-436B-B71F-6DE62F8D95A9}" srcOrd="3" destOrd="0" presId="urn:microsoft.com/office/officeart/2018/2/layout/IconVerticalSolidList"/>
    <dgm:cxn modelId="{64381447-7153-4E1E-8369-09C86A52B2E7}" type="presParOf" srcId="{B1BB2F9F-DC9E-45C4-A788-54777F2BF585}" destId="{69394B3D-E826-4E66-9153-D77D63BE3C58}" srcOrd="4" destOrd="0" presId="urn:microsoft.com/office/officeart/2018/2/layout/IconVerticalSolidList"/>
    <dgm:cxn modelId="{FC0CD3BD-7122-4081-B600-608F040B59E0}" type="presParOf" srcId="{69394B3D-E826-4E66-9153-D77D63BE3C58}" destId="{A4221CCF-A45D-44CB-AE11-1F3D6AE6C6DF}" srcOrd="0" destOrd="0" presId="urn:microsoft.com/office/officeart/2018/2/layout/IconVerticalSolidList"/>
    <dgm:cxn modelId="{A9AC69C9-5622-4637-A1A2-05CDF10FFA47}" type="presParOf" srcId="{69394B3D-E826-4E66-9153-D77D63BE3C58}" destId="{BCB7F066-A663-46E3-911F-52C00FB59884}" srcOrd="1" destOrd="0" presId="urn:microsoft.com/office/officeart/2018/2/layout/IconVerticalSolidList"/>
    <dgm:cxn modelId="{ECF1EA14-2E8D-4272-BA01-8BA54140AFC8}" type="presParOf" srcId="{69394B3D-E826-4E66-9153-D77D63BE3C58}" destId="{6BE06DD8-01F6-413F-98CA-32107EDA5E1D}" srcOrd="2" destOrd="0" presId="urn:microsoft.com/office/officeart/2018/2/layout/IconVerticalSolidList"/>
    <dgm:cxn modelId="{82F4FD42-F243-46B7-A147-E08F3F158619}" type="presParOf" srcId="{69394B3D-E826-4E66-9153-D77D63BE3C58}" destId="{21575A62-EFDB-45D4-B953-D263A9E131FE}" srcOrd="3" destOrd="0" presId="urn:microsoft.com/office/officeart/2018/2/layout/IconVerticalSolidList"/>
    <dgm:cxn modelId="{B098E069-E480-43CC-B047-E18081E48BFF}" type="presParOf" srcId="{B1BB2F9F-DC9E-45C4-A788-54777F2BF585}" destId="{EB702178-78B4-4FF9-AE70-7EDF9B15FB7F}" srcOrd="5" destOrd="0" presId="urn:microsoft.com/office/officeart/2018/2/layout/IconVerticalSolidList"/>
    <dgm:cxn modelId="{4FD60C0A-A317-4E96-A6FE-86C36BC5B4AD}" type="presParOf" srcId="{B1BB2F9F-DC9E-45C4-A788-54777F2BF585}" destId="{D1876F23-D4EC-4836-9714-37754D8D6144}" srcOrd="6" destOrd="0" presId="urn:microsoft.com/office/officeart/2018/2/layout/IconVerticalSolidList"/>
    <dgm:cxn modelId="{E3787204-5549-49B3-8C84-08A297759E97}" type="presParOf" srcId="{D1876F23-D4EC-4836-9714-37754D8D6144}" destId="{B27B34F7-C3BB-4974-B3AC-009B965AAB95}" srcOrd="0" destOrd="0" presId="urn:microsoft.com/office/officeart/2018/2/layout/IconVerticalSolidList"/>
    <dgm:cxn modelId="{8CD59E5C-9FAF-4BD6-A485-14BD5D8F7AA6}" type="presParOf" srcId="{D1876F23-D4EC-4836-9714-37754D8D6144}" destId="{AF4ED532-D59E-406E-91D9-71AEC63E506A}" srcOrd="1" destOrd="0" presId="urn:microsoft.com/office/officeart/2018/2/layout/IconVerticalSolidList"/>
    <dgm:cxn modelId="{9217A761-F45A-4678-8DD9-D77C3A3C68F9}" type="presParOf" srcId="{D1876F23-D4EC-4836-9714-37754D8D6144}" destId="{2C0204CC-B5B9-4161-ADF8-7A208263067F}" srcOrd="2" destOrd="0" presId="urn:microsoft.com/office/officeart/2018/2/layout/IconVerticalSolidList"/>
    <dgm:cxn modelId="{050A41E6-668F-4CCB-A689-ADE3070595F8}" type="presParOf" srcId="{D1876F23-D4EC-4836-9714-37754D8D6144}" destId="{0C2D4FD7-A0F8-4F90-883C-5004237182A3}" srcOrd="3" destOrd="0" presId="urn:microsoft.com/office/officeart/2018/2/layout/IconVerticalSolidList"/>
    <dgm:cxn modelId="{4E10B337-3587-42FE-A77C-948001987233}" type="presParOf" srcId="{B1BB2F9F-DC9E-45C4-A788-54777F2BF585}" destId="{1D211349-9971-43DF-B423-EB5BCA71FE2A}" srcOrd="7" destOrd="0" presId="urn:microsoft.com/office/officeart/2018/2/layout/IconVerticalSolidList"/>
    <dgm:cxn modelId="{272985CA-0586-483C-9922-FDAFE7D40989}" type="presParOf" srcId="{B1BB2F9F-DC9E-45C4-A788-54777F2BF585}" destId="{33314F8A-8424-4C54-ACAA-A42E8C8A0374}" srcOrd="8" destOrd="0" presId="urn:microsoft.com/office/officeart/2018/2/layout/IconVerticalSolidList"/>
    <dgm:cxn modelId="{AD10B65F-0662-4D12-9006-E65D23D7549D}" type="presParOf" srcId="{33314F8A-8424-4C54-ACAA-A42E8C8A0374}" destId="{7A0820EA-75B0-4BF4-B5BF-E36829E40A21}" srcOrd="0" destOrd="0" presId="urn:microsoft.com/office/officeart/2018/2/layout/IconVerticalSolidList"/>
    <dgm:cxn modelId="{C8B335DD-FAED-4DF9-9E9E-5F55EC59BF21}" type="presParOf" srcId="{33314F8A-8424-4C54-ACAA-A42E8C8A0374}" destId="{A180E9E9-2D1F-4FCC-8569-F241591A9477}" srcOrd="1" destOrd="0" presId="urn:microsoft.com/office/officeart/2018/2/layout/IconVerticalSolidList"/>
    <dgm:cxn modelId="{4E850254-AC2A-4888-9644-6AD7A82C7C77}" type="presParOf" srcId="{33314F8A-8424-4C54-ACAA-A42E8C8A0374}" destId="{C0D6B26B-D00F-4911-A317-4CFA86D6A19D}" srcOrd="2" destOrd="0" presId="urn:microsoft.com/office/officeart/2018/2/layout/IconVerticalSolidList"/>
    <dgm:cxn modelId="{1AC6CF38-9E47-4B15-ABCD-046C259419CE}" type="presParOf" srcId="{33314F8A-8424-4C54-ACAA-A42E8C8A0374}" destId="{23036150-1155-4BCE-A4D9-A5FB82BEE1EF}" srcOrd="3" destOrd="0" presId="urn:microsoft.com/office/officeart/2018/2/layout/IconVerticalSolidList"/>
    <dgm:cxn modelId="{1A2B5ECF-341B-46FC-B101-BDA936750DF0}" type="presParOf" srcId="{B1BB2F9F-DC9E-45C4-A788-54777F2BF585}" destId="{4A236319-C2BE-4C78-B832-8B26CF4DA0AF}" srcOrd="9" destOrd="0" presId="urn:microsoft.com/office/officeart/2018/2/layout/IconVerticalSolidList"/>
    <dgm:cxn modelId="{9323E267-2965-472A-A45B-1ABF36906F17}" type="presParOf" srcId="{B1BB2F9F-DC9E-45C4-A788-54777F2BF585}" destId="{90FC5845-FB7D-4064-A5A1-D7AE14873A25}" srcOrd="10" destOrd="0" presId="urn:microsoft.com/office/officeart/2018/2/layout/IconVerticalSolidList"/>
    <dgm:cxn modelId="{C07ED7FF-7FF2-437D-8DD3-6CFDADF938C7}" type="presParOf" srcId="{90FC5845-FB7D-4064-A5A1-D7AE14873A25}" destId="{2AF0DDA9-AAF8-41C3-AEC2-36370337DFDE}" srcOrd="0" destOrd="0" presId="urn:microsoft.com/office/officeart/2018/2/layout/IconVerticalSolidList"/>
    <dgm:cxn modelId="{B0F92DE1-EAE1-4544-803D-4EB61EE9D3BB}" type="presParOf" srcId="{90FC5845-FB7D-4064-A5A1-D7AE14873A25}" destId="{37A72CB7-0190-442B-B692-C6C456832C1E}" srcOrd="1" destOrd="0" presId="urn:microsoft.com/office/officeart/2018/2/layout/IconVerticalSolidList"/>
    <dgm:cxn modelId="{9725E3D6-EFAF-4402-BE10-9F8EDEFD93C7}" type="presParOf" srcId="{90FC5845-FB7D-4064-A5A1-D7AE14873A25}" destId="{D3EA7BE5-484F-4A45-AEB4-E3D67ECE3EB7}" srcOrd="2" destOrd="0" presId="urn:microsoft.com/office/officeart/2018/2/layout/IconVerticalSolidList"/>
    <dgm:cxn modelId="{66F260A0-F112-4E39-AB9C-319D0A8ADA6F}" type="presParOf" srcId="{90FC5845-FB7D-4064-A5A1-D7AE14873A25}" destId="{B6EB40D8-70DE-4A08-B8EE-B2579215F962}" srcOrd="3" destOrd="0" presId="urn:microsoft.com/office/officeart/2018/2/layout/IconVerticalSolidList"/>
    <dgm:cxn modelId="{1D40C9DD-EF8C-44B1-8BE5-B1539BFD3D75}" type="presParOf" srcId="{B1BB2F9F-DC9E-45C4-A788-54777F2BF585}" destId="{3E639B85-B9F7-470C-B7D8-769EE6D79E32}" srcOrd="11" destOrd="0" presId="urn:microsoft.com/office/officeart/2018/2/layout/IconVerticalSolidList"/>
    <dgm:cxn modelId="{44A64502-786F-4870-B3ED-0E90D9EB2CCF}" type="presParOf" srcId="{B1BB2F9F-DC9E-45C4-A788-54777F2BF585}" destId="{3A7594AB-C5AC-4C62-885D-085FE37CA5BA}" srcOrd="12" destOrd="0" presId="urn:microsoft.com/office/officeart/2018/2/layout/IconVerticalSolidList"/>
    <dgm:cxn modelId="{F566F543-210E-402C-B71F-62AF84EFA9AF}" type="presParOf" srcId="{3A7594AB-C5AC-4C62-885D-085FE37CA5BA}" destId="{CA35F443-678E-4583-B64E-D04AE6393F1F}" srcOrd="0" destOrd="0" presId="urn:microsoft.com/office/officeart/2018/2/layout/IconVerticalSolidList"/>
    <dgm:cxn modelId="{71BAC93C-28A2-4986-8898-08B18CA8D687}" type="presParOf" srcId="{3A7594AB-C5AC-4C62-885D-085FE37CA5BA}" destId="{99CA7EE5-C33B-46DC-996D-B5F97B719140}" srcOrd="1" destOrd="0" presId="urn:microsoft.com/office/officeart/2018/2/layout/IconVerticalSolidList"/>
    <dgm:cxn modelId="{34F61336-63BA-4DF3-9341-DEF5A7D12DFC}" type="presParOf" srcId="{3A7594AB-C5AC-4C62-885D-085FE37CA5BA}" destId="{29736518-F6C9-44F6-8419-BCA29545A70B}" srcOrd="2" destOrd="0" presId="urn:microsoft.com/office/officeart/2018/2/layout/IconVerticalSolidList"/>
    <dgm:cxn modelId="{EFF3394F-B79E-4987-9848-B5C8F125A48B}" type="presParOf" srcId="{3A7594AB-C5AC-4C62-885D-085FE37CA5BA}" destId="{C6AE3469-F8EE-4D4C-93C7-270FBFD507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F99A86-B08C-43C7-A5A2-FC1250EFD5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A54BDB-5918-49BC-8259-42E3766FD567}">
      <dgm:prSet/>
      <dgm:spPr/>
      <dgm:t>
        <a:bodyPr/>
        <a:lstStyle/>
        <a:p>
          <a:r>
            <a:rPr lang="pt-BR"/>
            <a:t>Servlets são classes Java instanciadas</a:t>
          </a:r>
          <a:endParaRPr lang="en-US"/>
        </a:p>
      </dgm:t>
    </dgm:pt>
    <dgm:pt modelId="{F7E90915-DF44-4AA0-A174-0D75C68DF14C}" type="parTrans" cxnId="{BA8F9E65-4CF6-4C3E-BC79-557CA5E32082}">
      <dgm:prSet/>
      <dgm:spPr/>
      <dgm:t>
        <a:bodyPr/>
        <a:lstStyle/>
        <a:p>
          <a:endParaRPr lang="en-US"/>
        </a:p>
      </dgm:t>
    </dgm:pt>
    <dgm:pt modelId="{42FA1C29-26EF-4BFE-A2A7-DD6F8A76E350}" type="sibTrans" cxnId="{BA8F9E65-4CF6-4C3E-BC79-557CA5E32082}">
      <dgm:prSet/>
      <dgm:spPr/>
      <dgm:t>
        <a:bodyPr/>
        <a:lstStyle/>
        <a:p>
          <a:endParaRPr lang="en-US"/>
        </a:p>
      </dgm:t>
    </dgm:pt>
    <dgm:pt modelId="{13428F8B-73B3-4FA7-AABB-D6265E58739C}">
      <dgm:prSet/>
      <dgm:spPr/>
      <dgm:t>
        <a:bodyPr/>
        <a:lstStyle/>
        <a:p>
          <a:r>
            <a:rPr lang="pt-BR"/>
            <a:t>Executam em associação com servidores Web</a:t>
          </a:r>
          <a:endParaRPr lang="en-US"/>
        </a:p>
      </dgm:t>
    </dgm:pt>
    <dgm:pt modelId="{C86488F7-00A4-4036-AFAC-F4D33A2522B1}" type="parTrans" cxnId="{DD43E4E5-8840-4855-9DA1-45A81C298063}">
      <dgm:prSet/>
      <dgm:spPr/>
      <dgm:t>
        <a:bodyPr/>
        <a:lstStyle/>
        <a:p>
          <a:endParaRPr lang="en-US"/>
        </a:p>
      </dgm:t>
    </dgm:pt>
    <dgm:pt modelId="{7FE4DF63-FDE2-43D8-B937-38A920F8CA6E}" type="sibTrans" cxnId="{DD43E4E5-8840-4855-9DA1-45A81C298063}">
      <dgm:prSet/>
      <dgm:spPr/>
      <dgm:t>
        <a:bodyPr/>
        <a:lstStyle/>
        <a:p>
          <a:endParaRPr lang="en-US"/>
        </a:p>
      </dgm:t>
    </dgm:pt>
    <dgm:pt modelId="{783E56F4-E2E5-4C76-9E8B-9F730D975713}">
      <dgm:prSet/>
      <dgm:spPr/>
      <dgm:t>
        <a:bodyPr/>
        <a:lstStyle/>
        <a:p>
          <a:r>
            <a:rPr lang="pt-BR"/>
            <a:t>Respondem as requisições realizadas por meio do protocolo HTTP</a:t>
          </a:r>
          <a:endParaRPr lang="en-US"/>
        </a:p>
      </dgm:t>
    </dgm:pt>
    <dgm:pt modelId="{2F952B7C-7CCF-49F6-86B2-F0B29662557C}" type="parTrans" cxnId="{45EBE902-D9D2-40DA-B692-E2CFAC3C9F92}">
      <dgm:prSet/>
      <dgm:spPr/>
      <dgm:t>
        <a:bodyPr/>
        <a:lstStyle/>
        <a:p>
          <a:endParaRPr lang="en-US"/>
        </a:p>
      </dgm:t>
    </dgm:pt>
    <dgm:pt modelId="{E6ECC302-FE7A-4E5B-92D7-8709F4E72E30}" type="sibTrans" cxnId="{45EBE902-D9D2-40DA-B692-E2CFAC3C9F92}">
      <dgm:prSet/>
      <dgm:spPr/>
      <dgm:t>
        <a:bodyPr/>
        <a:lstStyle/>
        <a:p>
          <a:endParaRPr lang="en-US"/>
        </a:p>
      </dgm:t>
    </dgm:pt>
    <dgm:pt modelId="{15B17A98-F22E-4EC3-8624-D0370BB0F76A}">
      <dgm:prSet/>
      <dgm:spPr/>
      <dgm:t>
        <a:bodyPr/>
        <a:lstStyle/>
        <a:p>
          <a:r>
            <a:rPr lang="pt-BR"/>
            <a:t>Os objetos Servlets podem enviar a resposta na forma de uma página HTML</a:t>
          </a:r>
          <a:endParaRPr lang="en-US"/>
        </a:p>
      </dgm:t>
    </dgm:pt>
    <dgm:pt modelId="{C9402AC5-44E5-44E0-8A6D-4F6F11621567}" type="parTrans" cxnId="{3664F619-131D-4FD3-91FF-DC3B854C8679}">
      <dgm:prSet/>
      <dgm:spPr/>
      <dgm:t>
        <a:bodyPr/>
        <a:lstStyle/>
        <a:p>
          <a:endParaRPr lang="en-US"/>
        </a:p>
      </dgm:t>
    </dgm:pt>
    <dgm:pt modelId="{CF349C00-2EF5-46AF-8350-78BF9AB5D159}" type="sibTrans" cxnId="{3664F619-131D-4FD3-91FF-DC3B854C8679}">
      <dgm:prSet/>
      <dgm:spPr/>
      <dgm:t>
        <a:bodyPr/>
        <a:lstStyle/>
        <a:p>
          <a:endParaRPr lang="en-US"/>
        </a:p>
      </dgm:t>
    </dgm:pt>
    <dgm:pt modelId="{445CE1FC-B308-4D69-A5AB-8DE5B03DA0D8}">
      <dgm:prSet/>
      <dgm:spPr/>
      <dgm:t>
        <a:bodyPr/>
        <a:lstStyle/>
        <a:p>
          <a:r>
            <a:rPr lang="pt-BR"/>
            <a:t>Servlet é uma API para construção de componentes do lado do servidor</a:t>
          </a:r>
          <a:endParaRPr lang="en-US"/>
        </a:p>
      </dgm:t>
    </dgm:pt>
    <dgm:pt modelId="{DAEDFDB3-F6E6-41EA-AFC5-51817E23248C}" type="parTrans" cxnId="{FE3A1691-7ED8-4DD0-969F-1E16F39C4477}">
      <dgm:prSet/>
      <dgm:spPr/>
      <dgm:t>
        <a:bodyPr/>
        <a:lstStyle/>
        <a:p>
          <a:endParaRPr lang="en-US"/>
        </a:p>
      </dgm:t>
    </dgm:pt>
    <dgm:pt modelId="{0B3EC431-108E-46FC-BECE-00EB6C40B54E}" type="sibTrans" cxnId="{FE3A1691-7ED8-4DD0-969F-1E16F39C4477}">
      <dgm:prSet/>
      <dgm:spPr/>
      <dgm:t>
        <a:bodyPr/>
        <a:lstStyle/>
        <a:p>
          <a:endParaRPr lang="en-US"/>
        </a:p>
      </dgm:t>
    </dgm:pt>
    <dgm:pt modelId="{9E940CE2-D2F3-4932-946A-0DC1367B6921}">
      <dgm:prSet/>
      <dgm:spPr/>
      <dgm:t>
        <a:bodyPr/>
        <a:lstStyle/>
        <a:p>
          <a:r>
            <a:rPr lang="pt-BR"/>
            <a:t>Objetivo é de fornecer um padrão para a comunicação entre clientes e servidores. </a:t>
          </a:r>
          <a:endParaRPr lang="en-US"/>
        </a:p>
      </dgm:t>
    </dgm:pt>
    <dgm:pt modelId="{08EC3B02-76DB-4FD8-A68D-40B1C420899B}" type="parTrans" cxnId="{A1150926-B5D7-4B9B-A560-239DA3C71208}">
      <dgm:prSet/>
      <dgm:spPr/>
      <dgm:t>
        <a:bodyPr/>
        <a:lstStyle/>
        <a:p>
          <a:endParaRPr lang="en-US"/>
        </a:p>
      </dgm:t>
    </dgm:pt>
    <dgm:pt modelId="{75B1AF1E-C22B-47CA-A85B-DF4961C4F3D8}" type="sibTrans" cxnId="{A1150926-B5D7-4B9B-A560-239DA3C71208}">
      <dgm:prSet/>
      <dgm:spPr/>
      <dgm:t>
        <a:bodyPr/>
        <a:lstStyle/>
        <a:p>
          <a:endParaRPr lang="en-US"/>
        </a:p>
      </dgm:t>
    </dgm:pt>
    <dgm:pt modelId="{B72EB13E-4F18-47D8-9715-45A5240CDD49}" type="pres">
      <dgm:prSet presAssocID="{14F99A86-B08C-43C7-A5A2-FC1250EFD5B9}" presName="linear" presStyleCnt="0">
        <dgm:presLayoutVars>
          <dgm:animLvl val="lvl"/>
          <dgm:resizeHandles val="exact"/>
        </dgm:presLayoutVars>
      </dgm:prSet>
      <dgm:spPr/>
    </dgm:pt>
    <dgm:pt modelId="{0AD30F7B-D8F3-4CF7-9DF6-70879F73D1CE}" type="pres">
      <dgm:prSet presAssocID="{89A54BDB-5918-49BC-8259-42E3766FD56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BC01BC7-6CFA-4373-B85A-5669C0B830F3}" type="pres">
      <dgm:prSet presAssocID="{42FA1C29-26EF-4BFE-A2A7-DD6F8A76E350}" presName="spacer" presStyleCnt="0"/>
      <dgm:spPr/>
    </dgm:pt>
    <dgm:pt modelId="{1BEEAF1A-8D98-46F7-A9B5-97791CD809FD}" type="pres">
      <dgm:prSet presAssocID="{13428F8B-73B3-4FA7-AABB-D6265E58739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B9EBD39-40A7-48F8-924E-BEB85A0E244B}" type="pres">
      <dgm:prSet presAssocID="{7FE4DF63-FDE2-43D8-B937-38A920F8CA6E}" presName="spacer" presStyleCnt="0"/>
      <dgm:spPr/>
    </dgm:pt>
    <dgm:pt modelId="{651CF04C-C725-4CEA-BB7F-AA985DBDB9B0}" type="pres">
      <dgm:prSet presAssocID="{783E56F4-E2E5-4C76-9E8B-9F730D97571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337879C-5286-4A5C-A625-6D607263918A}" type="pres">
      <dgm:prSet presAssocID="{E6ECC302-FE7A-4E5B-92D7-8709F4E72E30}" presName="spacer" presStyleCnt="0"/>
      <dgm:spPr/>
    </dgm:pt>
    <dgm:pt modelId="{33FE2F8F-63BC-49F3-A3E9-927FED4E05E5}" type="pres">
      <dgm:prSet presAssocID="{15B17A98-F22E-4EC3-8624-D0370BB0F76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C1F5D8B-C99D-439F-B1D3-A9F5BB2141B6}" type="pres">
      <dgm:prSet presAssocID="{CF349C00-2EF5-46AF-8350-78BF9AB5D159}" presName="spacer" presStyleCnt="0"/>
      <dgm:spPr/>
    </dgm:pt>
    <dgm:pt modelId="{21C2D77C-70B9-4027-B9A0-F4D39668E0AE}" type="pres">
      <dgm:prSet presAssocID="{445CE1FC-B308-4D69-A5AB-8DE5B03DA0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EF48DC8-E46E-43A8-B6DA-A0B54A4B7911}" type="pres">
      <dgm:prSet presAssocID="{0B3EC431-108E-46FC-BECE-00EB6C40B54E}" presName="spacer" presStyleCnt="0"/>
      <dgm:spPr/>
    </dgm:pt>
    <dgm:pt modelId="{855D7745-D582-4D7F-BE5F-E62FE77E481A}" type="pres">
      <dgm:prSet presAssocID="{9E940CE2-D2F3-4932-946A-0DC1367B692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5EBE902-D9D2-40DA-B692-E2CFAC3C9F92}" srcId="{14F99A86-B08C-43C7-A5A2-FC1250EFD5B9}" destId="{783E56F4-E2E5-4C76-9E8B-9F730D975713}" srcOrd="2" destOrd="0" parTransId="{2F952B7C-7CCF-49F6-86B2-F0B29662557C}" sibTransId="{E6ECC302-FE7A-4E5B-92D7-8709F4E72E30}"/>
    <dgm:cxn modelId="{3664F619-131D-4FD3-91FF-DC3B854C8679}" srcId="{14F99A86-B08C-43C7-A5A2-FC1250EFD5B9}" destId="{15B17A98-F22E-4EC3-8624-D0370BB0F76A}" srcOrd="3" destOrd="0" parTransId="{C9402AC5-44E5-44E0-8A6D-4F6F11621567}" sibTransId="{CF349C00-2EF5-46AF-8350-78BF9AB5D159}"/>
    <dgm:cxn modelId="{E87AAE23-4ACE-4D10-9E49-008DC8B24E5D}" type="presOf" srcId="{13428F8B-73B3-4FA7-AABB-D6265E58739C}" destId="{1BEEAF1A-8D98-46F7-A9B5-97791CD809FD}" srcOrd="0" destOrd="0" presId="urn:microsoft.com/office/officeart/2005/8/layout/vList2"/>
    <dgm:cxn modelId="{A1150926-B5D7-4B9B-A560-239DA3C71208}" srcId="{14F99A86-B08C-43C7-A5A2-FC1250EFD5B9}" destId="{9E940CE2-D2F3-4932-946A-0DC1367B6921}" srcOrd="5" destOrd="0" parTransId="{08EC3B02-76DB-4FD8-A68D-40B1C420899B}" sibTransId="{75B1AF1E-C22B-47CA-A85B-DF4961C4F3D8}"/>
    <dgm:cxn modelId="{31162531-A54B-4EB6-9936-0E5391616667}" type="presOf" srcId="{445CE1FC-B308-4D69-A5AB-8DE5B03DA0D8}" destId="{21C2D77C-70B9-4027-B9A0-F4D39668E0AE}" srcOrd="0" destOrd="0" presId="urn:microsoft.com/office/officeart/2005/8/layout/vList2"/>
    <dgm:cxn modelId="{85E9A238-722B-4B6A-8D6F-BC6FA9E23E7E}" type="presOf" srcId="{783E56F4-E2E5-4C76-9E8B-9F730D975713}" destId="{651CF04C-C725-4CEA-BB7F-AA985DBDB9B0}" srcOrd="0" destOrd="0" presId="urn:microsoft.com/office/officeart/2005/8/layout/vList2"/>
    <dgm:cxn modelId="{14F1E45D-A804-4BC8-9E56-36A4446A7F54}" type="presOf" srcId="{14F99A86-B08C-43C7-A5A2-FC1250EFD5B9}" destId="{B72EB13E-4F18-47D8-9715-45A5240CDD49}" srcOrd="0" destOrd="0" presId="urn:microsoft.com/office/officeart/2005/8/layout/vList2"/>
    <dgm:cxn modelId="{2896AF41-5BA2-4682-91D6-13A69DA1B2BE}" type="presOf" srcId="{15B17A98-F22E-4EC3-8624-D0370BB0F76A}" destId="{33FE2F8F-63BC-49F3-A3E9-927FED4E05E5}" srcOrd="0" destOrd="0" presId="urn:microsoft.com/office/officeart/2005/8/layout/vList2"/>
    <dgm:cxn modelId="{BA8F9E65-4CF6-4C3E-BC79-557CA5E32082}" srcId="{14F99A86-B08C-43C7-A5A2-FC1250EFD5B9}" destId="{89A54BDB-5918-49BC-8259-42E3766FD567}" srcOrd="0" destOrd="0" parTransId="{F7E90915-DF44-4AA0-A174-0D75C68DF14C}" sibTransId="{42FA1C29-26EF-4BFE-A2A7-DD6F8A76E350}"/>
    <dgm:cxn modelId="{0D85D851-3BBB-4899-8637-EA866892E3A1}" type="presOf" srcId="{9E940CE2-D2F3-4932-946A-0DC1367B6921}" destId="{855D7745-D582-4D7F-BE5F-E62FE77E481A}" srcOrd="0" destOrd="0" presId="urn:microsoft.com/office/officeart/2005/8/layout/vList2"/>
    <dgm:cxn modelId="{FE3A1691-7ED8-4DD0-969F-1E16F39C4477}" srcId="{14F99A86-B08C-43C7-A5A2-FC1250EFD5B9}" destId="{445CE1FC-B308-4D69-A5AB-8DE5B03DA0D8}" srcOrd="4" destOrd="0" parTransId="{DAEDFDB3-F6E6-41EA-AFC5-51817E23248C}" sibTransId="{0B3EC431-108E-46FC-BECE-00EB6C40B54E}"/>
    <dgm:cxn modelId="{F810D8C8-50DF-4338-9DC8-39E37F54E3E3}" type="presOf" srcId="{89A54BDB-5918-49BC-8259-42E3766FD567}" destId="{0AD30F7B-D8F3-4CF7-9DF6-70879F73D1CE}" srcOrd="0" destOrd="0" presId="urn:microsoft.com/office/officeart/2005/8/layout/vList2"/>
    <dgm:cxn modelId="{DD43E4E5-8840-4855-9DA1-45A81C298063}" srcId="{14F99A86-B08C-43C7-A5A2-FC1250EFD5B9}" destId="{13428F8B-73B3-4FA7-AABB-D6265E58739C}" srcOrd="1" destOrd="0" parTransId="{C86488F7-00A4-4036-AFAC-F4D33A2522B1}" sibTransId="{7FE4DF63-FDE2-43D8-B937-38A920F8CA6E}"/>
    <dgm:cxn modelId="{F40EAE9B-B934-4FB3-ACEE-98FF58ABA9B1}" type="presParOf" srcId="{B72EB13E-4F18-47D8-9715-45A5240CDD49}" destId="{0AD30F7B-D8F3-4CF7-9DF6-70879F73D1CE}" srcOrd="0" destOrd="0" presId="urn:microsoft.com/office/officeart/2005/8/layout/vList2"/>
    <dgm:cxn modelId="{6113DB7F-8FD8-497C-BA8E-1134D51A9126}" type="presParOf" srcId="{B72EB13E-4F18-47D8-9715-45A5240CDD49}" destId="{BBC01BC7-6CFA-4373-B85A-5669C0B830F3}" srcOrd="1" destOrd="0" presId="urn:microsoft.com/office/officeart/2005/8/layout/vList2"/>
    <dgm:cxn modelId="{90EA3102-B1F1-4462-B22E-CF47AA1DDA20}" type="presParOf" srcId="{B72EB13E-4F18-47D8-9715-45A5240CDD49}" destId="{1BEEAF1A-8D98-46F7-A9B5-97791CD809FD}" srcOrd="2" destOrd="0" presId="urn:microsoft.com/office/officeart/2005/8/layout/vList2"/>
    <dgm:cxn modelId="{6B43AD0E-D6DF-41E1-9AB2-4774FF5970E8}" type="presParOf" srcId="{B72EB13E-4F18-47D8-9715-45A5240CDD49}" destId="{0B9EBD39-40A7-48F8-924E-BEB85A0E244B}" srcOrd="3" destOrd="0" presId="urn:microsoft.com/office/officeart/2005/8/layout/vList2"/>
    <dgm:cxn modelId="{0CFB1D19-A1CF-4997-A5E5-7ACF22367B8A}" type="presParOf" srcId="{B72EB13E-4F18-47D8-9715-45A5240CDD49}" destId="{651CF04C-C725-4CEA-BB7F-AA985DBDB9B0}" srcOrd="4" destOrd="0" presId="urn:microsoft.com/office/officeart/2005/8/layout/vList2"/>
    <dgm:cxn modelId="{B97A0D58-133C-4329-B55A-B6A3E960CCEA}" type="presParOf" srcId="{B72EB13E-4F18-47D8-9715-45A5240CDD49}" destId="{8337879C-5286-4A5C-A625-6D607263918A}" srcOrd="5" destOrd="0" presId="urn:microsoft.com/office/officeart/2005/8/layout/vList2"/>
    <dgm:cxn modelId="{85FDD75A-0C3C-4168-A08D-DBA9C105BC0D}" type="presParOf" srcId="{B72EB13E-4F18-47D8-9715-45A5240CDD49}" destId="{33FE2F8F-63BC-49F3-A3E9-927FED4E05E5}" srcOrd="6" destOrd="0" presId="urn:microsoft.com/office/officeart/2005/8/layout/vList2"/>
    <dgm:cxn modelId="{5CA9758E-FC68-4A99-8B7B-863C662B72A9}" type="presParOf" srcId="{B72EB13E-4F18-47D8-9715-45A5240CDD49}" destId="{8C1F5D8B-C99D-439F-B1D3-A9F5BB2141B6}" srcOrd="7" destOrd="0" presId="urn:microsoft.com/office/officeart/2005/8/layout/vList2"/>
    <dgm:cxn modelId="{C59822B4-6D6D-4BF6-9628-C0C616AE1892}" type="presParOf" srcId="{B72EB13E-4F18-47D8-9715-45A5240CDD49}" destId="{21C2D77C-70B9-4027-B9A0-F4D39668E0AE}" srcOrd="8" destOrd="0" presId="urn:microsoft.com/office/officeart/2005/8/layout/vList2"/>
    <dgm:cxn modelId="{26E32FB1-03A7-441F-90AA-F7F5251F9967}" type="presParOf" srcId="{B72EB13E-4F18-47D8-9715-45A5240CDD49}" destId="{EEF48DC8-E46E-43A8-B6DA-A0B54A4B7911}" srcOrd="9" destOrd="0" presId="urn:microsoft.com/office/officeart/2005/8/layout/vList2"/>
    <dgm:cxn modelId="{A18838C0-4149-4D5F-9FA9-60EBB048B026}" type="presParOf" srcId="{B72EB13E-4F18-47D8-9715-45A5240CDD49}" destId="{855D7745-D582-4D7F-BE5F-E62FE77E481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7F8BD-596D-43BD-9236-8003016E18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A174D5B-2E02-4A78-9CB4-BDD8FEC6FF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Desempenho</a:t>
          </a:r>
          <a:endParaRPr lang="en-US"/>
        </a:p>
      </dgm:t>
    </dgm:pt>
    <dgm:pt modelId="{1BD67D12-0D38-4956-8985-E8B3ED9C8DEA}" type="parTrans" cxnId="{72C98E5B-ECB4-43E0-B556-0F4BDF322D9F}">
      <dgm:prSet/>
      <dgm:spPr/>
      <dgm:t>
        <a:bodyPr/>
        <a:lstStyle/>
        <a:p>
          <a:endParaRPr lang="en-US"/>
        </a:p>
      </dgm:t>
    </dgm:pt>
    <dgm:pt modelId="{AC75046E-19A9-4ACF-B473-CFBE5B173EE6}" type="sibTrans" cxnId="{72C98E5B-ECB4-43E0-B556-0F4BDF322D9F}">
      <dgm:prSet/>
      <dgm:spPr/>
      <dgm:t>
        <a:bodyPr/>
        <a:lstStyle/>
        <a:p>
          <a:endParaRPr lang="en-US"/>
        </a:p>
      </dgm:t>
    </dgm:pt>
    <dgm:pt modelId="{57C6A39B-7389-4AB5-8A97-FF825887256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Não há processo de criação para cada solicitação de cliente</a:t>
          </a:r>
          <a:endParaRPr lang="en-US"/>
        </a:p>
      </dgm:t>
    </dgm:pt>
    <dgm:pt modelId="{05E6DB0B-CFFE-4193-AB88-7EE8E6B16A29}" type="parTrans" cxnId="{322916D2-9AE8-4CA4-82E1-6773FEE9A6AE}">
      <dgm:prSet/>
      <dgm:spPr/>
      <dgm:t>
        <a:bodyPr/>
        <a:lstStyle/>
        <a:p>
          <a:endParaRPr lang="en-US"/>
        </a:p>
      </dgm:t>
    </dgm:pt>
    <dgm:pt modelId="{2E8C90F6-227D-4483-BEB1-BF5ADFC88EF9}" type="sibTrans" cxnId="{322916D2-9AE8-4CA4-82E1-6773FEE9A6AE}">
      <dgm:prSet/>
      <dgm:spPr/>
      <dgm:t>
        <a:bodyPr/>
        <a:lstStyle/>
        <a:p>
          <a:endParaRPr lang="en-US"/>
        </a:p>
      </dgm:t>
    </dgm:pt>
    <dgm:pt modelId="{E2E11B13-4C59-442C-8393-C898E9C24BF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Solicitação é gerenciada pelo processo contentor de </a:t>
          </a:r>
          <a:r>
            <a:rPr lang="pt-BR" dirty="0" err="1"/>
            <a:t>servlet</a:t>
          </a:r>
          <a:endParaRPr lang="en-US" dirty="0"/>
        </a:p>
      </dgm:t>
    </dgm:pt>
    <dgm:pt modelId="{40DBEEF2-A550-40DB-9BD0-9B857F1E219B}" type="parTrans" cxnId="{0CBFD839-92BF-4E2E-B052-3C5EF50DD2F3}">
      <dgm:prSet/>
      <dgm:spPr/>
      <dgm:t>
        <a:bodyPr/>
        <a:lstStyle/>
        <a:p>
          <a:endParaRPr lang="en-US"/>
        </a:p>
      </dgm:t>
    </dgm:pt>
    <dgm:pt modelId="{DF6DDDC3-2C0A-424A-99B6-03A39AF2F24E}" type="sibTrans" cxnId="{0CBFD839-92BF-4E2E-B052-3C5EF50DD2F3}">
      <dgm:prSet/>
      <dgm:spPr/>
      <dgm:t>
        <a:bodyPr/>
        <a:lstStyle/>
        <a:p>
          <a:endParaRPr lang="en-US"/>
        </a:p>
      </dgm:t>
    </dgm:pt>
    <dgm:pt modelId="{F6FCE5AA-2420-4D02-A766-23F1F124E3C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Após o servlet finalizar o processamento de uma solicitação, ele permanece na memória, aguardando por outra solicitação.</a:t>
          </a:r>
          <a:endParaRPr lang="en-US"/>
        </a:p>
      </dgm:t>
    </dgm:pt>
    <dgm:pt modelId="{985DC050-922B-418D-ADD0-72B3922188BF}" type="parTrans" cxnId="{77E4B342-C61A-4032-9D1F-78B1D3A06E54}">
      <dgm:prSet/>
      <dgm:spPr/>
      <dgm:t>
        <a:bodyPr/>
        <a:lstStyle/>
        <a:p>
          <a:endParaRPr lang="en-US"/>
        </a:p>
      </dgm:t>
    </dgm:pt>
    <dgm:pt modelId="{73BB8902-F3E2-4948-A2DA-13767978B928}" type="sibTrans" cxnId="{77E4B342-C61A-4032-9D1F-78B1D3A06E54}">
      <dgm:prSet/>
      <dgm:spPr/>
      <dgm:t>
        <a:bodyPr/>
        <a:lstStyle/>
        <a:p>
          <a:endParaRPr lang="en-US"/>
        </a:p>
      </dgm:t>
    </dgm:pt>
    <dgm:pt modelId="{003415B9-A29D-473C-BD5F-BC0A0725848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Portabilidade</a:t>
          </a:r>
          <a:endParaRPr lang="en-US"/>
        </a:p>
      </dgm:t>
    </dgm:pt>
    <dgm:pt modelId="{11699EF4-B6D0-463E-A29E-F79D4B50DD65}" type="parTrans" cxnId="{285628F3-05F8-4886-B67D-96B1250DAA80}">
      <dgm:prSet/>
      <dgm:spPr/>
      <dgm:t>
        <a:bodyPr/>
        <a:lstStyle/>
        <a:p>
          <a:endParaRPr lang="en-US"/>
        </a:p>
      </dgm:t>
    </dgm:pt>
    <dgm:pt modelId="{1FA3C938-2CF6-42D7-A972-9376A00332E5}" type="sibTrans" cxnId="{285628F3-05F8-4886-B67D-96B1250DAA80}">
      <dgm:prSet/>
      <dgm:spPr/>
      <dgm:t>
        <a:bodyPr/>
        <a:lstStyle/>
        <a:p>
          <a:endParaRPr lang="en-US"/>
        </a:p>
      </dgm:t>
    </dgm:pt>
    <dgm:pt modelId="{E16CB1BE-0712-4AB7-9D7B-A8B5C9FFE90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São portáteis</a:t>
          </a:r>
          <a:endParaRPr lang="en-US"/>
        </a:p>
      </dgm:t>
    </dgm:pt>
    <dgm:pt modelId="{9FF61A2D-5EB3-4C84-8496-EF0F96B483F8}" type="parTrans" cxnId="{B8608B1C-3D2D-42D3-AC41-9B5AAEBD3BC3}">
      <dgm:prSet/>
      <dgm:spPr/>
      <dgm:t>
        <a:bodyPr/>
        <a:lstStyle/>
        <a:p>
          <a:endParaRPr lang="en-US"/>
        </a:p>
      </dgm:t>
    </dgm:pt>
    <dgm:pt modelId="{C8AC4975-06FE-4AA1-957C-E1D67F714953}" type="sibTrans" cxnId="{B8608B1C-3D2D-42D3-AC41-9B5AAEBD3BC3}">
      <dgm:prSet/>
      <dgm:spPr/>
      <dgm:t>
        <a:bodyPr/>
        <a:lstStyle/>
        <a:p>
          <a:endParaRPr lang="en-US"/>
        </a:p>
      </dgm:t>
    </dgm:pt>
    <dgm:pt modelId="{D4FE0D34-2BE3-4A67-AB52-7B2DC4E076C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Pode-se mover para outros sistemas operacionais sem dificuldades.</a:t>
          </a:r>
          <a:endParaRPr lang="en-US"/>
        </a:p>
      </dgm:t>
    </dgm:pt>
    <dgm:pt modelId="{10948EA2-85CA-420D-9EC5-0DC642DC6DD6}" type="parTrans" cxnId="{AE55D915-9314-419F-9966-AE5C60B93311}">
      <dgm:prSet/>
      <dgm:spPr/>
      <dgm:t>
        <a:bodyPr/>
        <a:lstStyle/>
        <a:p>
          <a:endParaRPr lang="en-US"/>
        </a:p>
      </dgm:t>
    </dgm:pt>
    <dgm:pt modelId="{980F89EE-7842-4E95-8A7F-743D8693EC3A}" type="sibTrans" cxnId="{AE55D915-9314-419F-9966-AE5C60B93311}">
      <dgm:prSet/>
      <dgm:spPr/>
      <dgm:t>
        <a:bodyPr/>
        <a:lstStyle/>
        <a:p>
          <a:endParaRPr lang="en-US"/>
        </a:p>
      </dgm:t>
    </dgm:pt>
    <dgm:pt modelId="{6247585D-B4A7-4695-B583-EE9D364C0FDC}" type="pres">
      <dgm:prSet presAssocID="{FA87F8BD-596D-43BD-9236-8003016E1890}" presName="root" presStyleCnt="0">
        <dgm:presLayoutVars>
          <dgm:dir/>
          <dgm:resizeHandles val="exact"/>
        </dgm:presLayoutVars>
      </dgm:prSet>
      <dgm:spPr/>
    </dgm:pt>
    <dgm:pt modelId="{657E9E8F-E109-4287-850B-815A5E063BAA}" type="pres">
      <dgm:prSet presAssocID="{AA174D5B-2E02-4A78-9CB4-BDD8FEC6FF67}" presName="compNode" presStyleCnt="0"/>
      <dgm:spPr/>
    </dgm:pt>
    <dgm:pt modelId="{9E872660-03FA-4C91-82A7-4540DF0653B8}" type="pres">
      <dgm:prSet presAssocID="{AA174D5B-2E02-4A78-9CB4-BDD8FEC6FF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0EA86CE-F04B-4181-A3CF-0BD1898F149C}" type="pres">
      <dgm:prSet presAssocID="{AA174D5B-2E02-4A78-9CB4-BDD8FEC6FF67}" presName="iconSpace" presStyleCnt="0"/>
      <dgm:spPr/>
    </dgm:pt>
    <dgm:pt modelId="{8976DE12-4657-4E4F-AD2C-E2E76D5E485F}" type="pres">
      <dgm:prSet presAssocID="{AA174D5B-2E02-4A78-9CB4-BDD8FEC6FF67}" presName="parTx" presStyleLbl="revTx" presStyleIdx="0" presStyleCnt="4">
        <dgm:presLayoutVars>
          <dgm:chMax val="0"/>
          <dgm:chPref val="0"/>
        </dgm:presLayoutVars>
      </dgm:prSet>
      <dgm:spPr/>
    </dgm:pt>
    <dgm:pt modelId="{EB93B122-7F7D-4AD6-88DB-ECBEB6F54DDC}" type="pres">
      <dgm:prSet presAssocID="{AA174D5B-2E02-4A78-9CB4-BDD8FEC6FF67}" presName="txSpace" presStyleCnt="0"/>
      <dgm:spPr/>
    </dgm:pt>
    <dgm:pt modelId="{0D6A475D-FBDC-4ECF-8C65-BB5DA73A87F5}" type="pres">
      <dgm:prSet presAssocID="{AA174D5B-2E02-4A78-9CB4-BDD8FEC6FF67}" presName="desTx" presStyleLbl="revTx" presStyleIdx="1" presStyleCnt="4">
        <dgm:presLayoutVars/>
      </dgm:prSet>
      <dgm:spPr/>
    </dgm:pt>
    <dgm:pt modelId="{AE922133-0813-46A1-B9E5-C1D7B4E7A632}" type="pres">
      <dgm:prSet presAssocID="{AC75046E-19A9-4ACF-B473-CFBE5B173EE6}" presName="sibTrans" presStyleCnt="0"/>
      <dgm:spPr/>
    </dgm:pt>
    <dgm:pt modelId="{FEAD911E-A96B-4E1F-AF2B-1B35E5371FB4}" type="pres">
      <dgm:prSet presAssocID="{003415B9-A29D-473C-BD5F-BC0A0725848D}" presName="compNode" presStyleCnt="0"/>
      <dgm:spPr/>
    </dgm:pt>
    <dgm:pt modelId="{54CA65E7-D265-409B-AD8E-8A9432674327}" type="pres">
      <dgm:prSet presAssocID="{003415B9-A29D-473C-BD5F-BC0A072584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EE972AC-5011-4453-A151-2C1FF20FBACF}" type="pres">
      <dgm:prSet presAssocID="{003415B9-A29D-473C-BD5F-BC0A0725848D}" presName="iconSpace" presStyleCnt="0"/>
      <dgm:spPr/>
    </dgm:pt>
    <dgm:pt modelId="{B69CFBCA-65A0-43CF-9336-46C0D7191F31}" type="pres">
      <dgm:prSet presAssocID="{003415B9-A29D-473C-BD5F-BC0A0725848D}" presName="parTx" presStyleLbl="revTx" presStyleIdx="2" presStyleCnt="4">
        <dgm:presLayoutVars>
          <dgm:chMax val="0"/>
          <dgm:chPref val="0"/>
        </dgm:presLayoutVars>
      </dgm:prSet>
      <dgm:spPr/>
    </dgm:pt>
    <dgm:pt modelId="{192A120B-7B4A-4620-AD3B-BFDDEF30B006}" type="pres">
      <dgm:prSet presAssocID="{003415B9-A29D-473C-BD5F-BC0A0725848D}" presName="txSpace" presStyleCnt="0"/>
      <dgm:spPr/>
    </dgm:pt>
    <dgm:pt modelId="{17EFC8A8-7240-44DC-BEA4-538B590D2284}" type="pres">
      <dgm:prSet presAssocID="{003415B9-A29D-473C-BD5F-BC0A0725848D}" presName="desTx" presStyleLbl="revTx" presStyleIdx="3" presStyleCnt="4">
        <dgm:presLayoutVars/>
      </dgm:prSet>
      <dgm:spPr/>
    </dgm:pt>
  </dgm:ptLst>
  <dgm:cxnLst>
    <dgm:cxn modelId="{3D725703-8704-4CF0-BC93-DCE461E83D00}" type="presOf" srcId="{F6FCE5AA-2420-4D02-A766-23F1F124E3CA}" destId="{0D6A475D-FBDC-4ECF-8C65-BB5DA73A87F5}" srcOrd="0" destOrd="2" presId="urn:microsoft.com/office/officeart/2018/5/layout/CenteredIconLabelDescriptionList"/>
    <dgm:cxn modelId="{AE55D915-9314-419F-9966-AE5C60B93311}" srcId="{003415B9-A29D-473C-BD5F-BC0A0725848D}" destId="{D4FE0D34-2BE3-4A67-AB52-7B2DC4E076C8}" srcOrd="1" destOrd="0" parTransId="{10948EA2-85CA-420D-9EC5-0DC642DC6DD6}" sibTransId="{980F89EE-7842-4E95-8A7F-743D8693EC3A}"/>
    <dgm:cxn modelId="{B8608B1C-3D2D-42D3-AC41-9B5AAEBD3BC3}" srcId="{003415B9-A29D-473C-BD5F-BC0A0725848D}" destId="{E16CB1BE-0712-4AB7-9D7B-A8B5C9FFE904}" srcOrd="0" destOrd="0" parTransId="{9FF61A2D-5EB3-4C84-8496-EF0F96B483F8}" sibTransId="{C8AC4975-06FE-4AA1-957C-E1D67F714953}"/>
    <dgm:cxn modelId="{0CBFD839-92BF-4E2E-B052-3C5EF50DD2F3}" srcId="{AA174D5B-2E02-4A78-9CB4-BDD8FEC6FF67}" destId="{E2E11B13-4C59-442C-8393-C898E9C24BF0}" srcOrd="1" destOrd="0" parTransId="{40DBEEF2-A550-40DB-9BD0-9B857F1E219B}" sibTransId="{DF6DDDC3-2C0A-424A-99B6-03A39AF2F24E}"/>
    <dgm:cxn modelId="{72C98E5B-ECB4-43E0-B556-0F4BDF322D9F}" srcId="{FA87F8BD-596D-43BD-9236-8003016E1890}" destId="{AA174D5B-2E02-4A78-9CB4-BDD8FEC6FF67}" srcOrd="0" destOrd="0" parTransId="{1BD67D12-0D38-4956-8985-E8B3ED9C8DEA}" sibTransId="{AC75046E-19A9-4ACF-B473-CFBE5B173EE6}"/>
    <dgm:cxn modelId="{CD96CD5D-5214-49D4-8B30-89A24E8FF8B2}" type="presOf" srcId="{E2E11B13-4C59-442C-8393-C898E9C24BF0}" destId="{0D6A475D-FBDC-4ECF-8C65-BB5DA73A87F5}" srcOrd="0" destOrd="1" presId="urn:microsoft.com/office/officeart/2018/5/layout/CenteredIconLabelDescriptionList"/>
    <dgm:cxn modelId="{77E4B342-C61A-4032-9D1F-78B1D3A06E54}" srcId="{AA174D5B-2E02-4A78-9CB4-BDD8FEC6FF67}" destId="{F6FCE5AA-2420-4D02-A766-23F1F124E3CA}" srcOrd="2" destOrd="0" parTransId="{985DC050-922B-418D-ADD0-72B3922188BF}" sibTransId="{73BB8902-F3E2-4948-A2DA-13767978B928}"/>
    <dgm:cxn modelId="{E367BF66-96BF-489A-A5A0-BAF4A2A906AF}" type="presOf" srcId="{E16CB1BE-0712-4AB7-9D7B-A8B5C9FFE904}" destId="{17EFC8A8-7240-44DC-BEA4-538B590D2284}" srcOrd="0" destOrd="0" presId="urn:microsoft.com/office/officeart/2018/5/layout/CenteredIconLabelDescriptionList"/>
    <dgm:cxn modelId="{3CA19E47-2DDB-4709-9430-349A4476969B}" type="presOf" srcId="{D4FE0D34-2BE3-4A67-AB52-7B2DC4E076C8}" destId="{17EFC8A8-7240-44DC-BEA4-538B590D2284}" srcOrd="0" destOrd="1" presId="urn:microsoft.com/office/officeart/2018/5/layout/CenteredIconLabelDescriptionList"/>
    <dgm:cxn modelId="{B8F9B68A-52FB-40A1-A32E-5CD76A75433C}" type="presOf" srcId="{57C6A39B-7389-4AB5-8A97-FF825887256D}" destId="{0D6A475D-FBDC-4ECF-8C65-BB5DA73A87F5}" srcOrd="0" destOrd="0" presId="urn:microsoft.com/office/officeart/2018/5/layout/CenteredIconLabelDescriptionList"/>
    <dgm:cxn modelId="{942FFA8A-F6AE-464A-BBEA-F458441BD798}" type="presOf" srcId="{FA87F8BD-596D-43BD-9236-8003016E1890}" destId="{6247585D-B4A7-4695-B583-EE9D364C0FDC}" srcOrd="0" destOrd="0" presId="urn:microsoft.com/office/officeart/2018/5/layout/CenteredIconLabelDescriptionList"/>
    <dgm:cxn modelId="{4CB971B7-8C18-47E6-9B80-007FE2FBB9B6}" type="presOf" srcId="{AA174D5B-2E02-4A78-9CB4-BDD8FEC6FF67}" destId="{8976DE12-4657-4E4F-AD2C-E2E76D5E485F}" srcOrd="0" destOrd="0" presId="urn:microsoft.com/office/officeart/2018/5/layout/CenteredIconLabelDescriptionList"/>
    <dgm:cxn modelId="{322916D2-9AE8-4CA4-82E1-6773FEE9A6AE}" srcId="{AA174D5B-2E02-4A78-9CB4-BDD8FEC6FF67}" destId="{57C6A39B-7389-4AB5-8A97-FF825887256D}" srcOrd="0" destOrd="0" parTransId="{05E6DB0B-CFFE-4193-AB88-7EE8E6B16A29}" sibTransId="{2E8C90F6-227D-4483-BEB1-BF5ADFC88EF9}"/>
    <dgm:cxn modelId="{285628F3-05F8-4886-B67D-96B1250DAA80}" srcId="{FA87F8BD-596D-43BD-9236-8003016E1890}" destId="{003415B9-A29D-473C-BD5F-BC0A0725848D}" srcOrd="1" destOrd="0" parTransId="{11699EF4-B6D0-463E-A29E-F79D4B50DD65}" sibTransId="{1FA3C938-2CF6-42D7-A972-9376A00332E5}"/>
    <dgm:cxn modelId="{B0660BFB-2914-4AA0-B357-FB8FF25E4794}" type="presOf" srcId="{003415B9-A29D-473C-BD5F-BC0A0725848D}" destId="{B69CFBCA-65A0-43CF-9336-46C0D7191F31}" srcOrd="0" destOrd="0" presId="urn:microsoft.com/office/officeart/2018/5/layout/CenteredIconLabelDescriptionList"/>
    <dgm:cxn modelId="{EC5C7FC0-DAA2-4BA3-90F9-4CC3632FAEAE}" type="presParOf" srcId="{6247585D-B4A7-4695-B583-EE9D364C0FDC}" destId="{657E9E8F-E109-4287-850B-815A5E063BAA}" srcOrd="0" destOrd="0" presId="urn:microsoft.com/office/officeart/2018/5/layout/CenteredIconLabelDescriptionList"/>
    <dgm:cxn modelId="{F3C15A98-15C5-4FE1-93B4-C3944EA7B189}" type="presParOf" srcId="{657E9E8F-E109-4287-850B-815A5E063BAA}" destId="{9E872660-03FA-4C91-82A7-4540DF0653B8}" srcOrd="0" destOrd="0" presId="urn:microsoft.com/office/officeart/2018/5/layout/CenteredIconLabelDescriptionList"/>
    <dgm:cxn modelId="{7DE318A8-A3A4-4701-A1FA-50FB51512373}" type="presParOf" srcId="{657E9E8F-E109-4287-850B-815A5E063BAA}" destId="{50EA86CE-F04B-4181-A3CF-0BD1898F149C}" srcOrd="1" destOrd="0" presId="urn:microsoft.com/office/officeart/2018/5/layout/CenteredIconLabelDescriptionList"/>
    <dgm:cxn modelId="{F3C4D565-BA62-4D9A-B750-D5C238108698}" type="presParOf" srcId="{657E9E8F-E109-4287-850B-815A5E063BAA}" destId="{8976DE12-4657-4E4F-AD2C-E2E76D5E485F}" srcOrd="2" destOrd="0" presId="urn:microsoft.com/office/officeart/2018/5/layout/CenteredIconLabelDescriptionList"/>
    <dgm:cxn modelId="{44190819-28C5-4B67-B0E5-8B1CD63FA3DB}" type="presParOf" srcId="{657E9E8F-E109-4287-850B-815A5E063BAA}" destId="{EB93B122-7F7D-4AD6-88DB-ECBEB6F54DDC}" srcOrd="3" destOrd="0" presId="urn:microsoft.com/office/officeart/2018/5/layout/CenteredIconLabelDescriptionList"/>
    <dgm:cxn modelId="{91A15EE3-6656-400C-B4D8-02F0ADD25F61}" type="presParOf" srcId="{657E9E8F-E109-4287-850B-815A5E063BAA}" destId="{0D6A475D-FBDC-4ECF-8C65-BB5DA73A87F5}" srcOrd="4" destOrd="0" presId="urn:microsoft.com/office/officeart/2018/5/layout/CenteredIconLabelDescriptionList"/>
    <dgm:cxn modelId="{D72EEA31-FABD-4C9E-992D-98ABA6AE02F6}" type="presParOf" srcId="{6247585D-B4A7-4695-B583-EE9D364C0FDC}" destId="{AE922133-0813-46A1-B9E5-C1D7B4E7A632}" srcOrd="1" destOrd="0" presId="urn:microsoft.com/office/officeart/2018/5/layout/CenteredIconLabelDescriptionList"/>
    <dgm:cxn modelId="{9C72DC65-74D6-44B0-9FE0-34BEE4938B3F}" type="presParOf" srcId="{6247585D-B4A7-4695-B583-EE9D364C0FDC}" destId="{FEAD911E-A96B-4E1F-AF2B-1B35E5371FB4}" srcOrd="2" destOrd="0" presId="urn:microsoft.com/office/officeart/2018/5/layout/CenteredIconLabelDescriptionList"/>
    <dgm:cxn modelId="{DCC120C4-D843-419A-9BE0-196C1EEE103C}" type="presParOf" srcId="{FEAD911E-A96B-4E1F-AF2B-1B35E5371FB4}" destId="{54CA65E7-D265-409B-AD8E-8A9432674327}" srcOrd="0" destOrd="0" presId="urn:microsoft.com/office/officeart/2018/5/layout/CenteredIconLabelDescriptionList"/>
    <dgm:cxn modelId="{129AFCC0-0338-4285-B4AA-44FEC35E14ED}" type="presParOf" srcId="{FEAD911E-A96B-4E1F-AF2B-1B35E5371FB4}" destId="{AEE972AC-5011-4453-A151-2C1FF20FBACF}" srcOrd="1" destOrd="0" presId="urn:microsoft.com/office/officeart/2018/5/layout/CenteredIconLabelDescriptionList"/>
    <dgm:cxn modelId="{DB8E337E-C0F5-49BE-B556-ABAFE3807D1B}" type="presParOf" srcId="{FEAD911E-A96B-4E1F-AF2B-1B35E5371FB4}" destId="{B69CFBCA-65A0-43CF-9336-46C0D7191F31}" srcOrd="2" destOrd="0" presId="urn:microsoft.com/office/officeart/2018/5/layout/CenteredIconLabelDescriptionList"/>
    <dgm:cxn modelId="{F0128FA7-2358-4360-A29A-BC6F68C6D2CD}" type="presParOf" srcId="{FEAD911E-A96B-4E1F-AF2B-1B35E5371FB4}" destId="{192A120B-7B4A-4620-AD3B-BFDDEF30B006}" srcOrd="3" destOrd="0" presId="urn:microsoft.com/office/officeart/2018/5/layout/CenteredIconLabelDescriptionList"/>
    <dgm:cxn modelId="{DAF65201-608F-406A-868E-20C8F0AEC0E7}" type="presParOf" srcId="{FEAD911E-A96B-4E1F-AF2B-1B35E5371FB4}" destId="{17EFC8A8-7240-44DC-BEA4-538B590D228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A464DF-ACC7-4C96-8288-DE2D8B2D32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2E1EB5-0280-4192-8FBE-3C3CFD03F9F4}">
      <dgm:prSet/>
      <dgm:spPr/>
      <dgm:t>
        <a:bodyPr/>
        <a:lstStyle/>
        <a:p>
          <a:r>
            <a:rPr lang="pt-BR"/>
            <a:t>As aplicações desktop possuem o padrão de distribuição JAR</a:t>
          </a:r>
          <a:endParaRPr lang="en-US"/>
        </a:p>
      </dgm:t>
    </dgm:pt>
    <dgm:pt modelId="{84A8E767-25C3-442D-B95B-C8549C5A252C}" type="parTrans" cxnId="{CE77A9BE-7865-400D-82A5-6F9B4F064AE0}">
      <dgm:prSet/>
      <dgm:spPr/>
      <dgm:t>
        <a:bodyPr/>
        <a:lstStyle/>
        <a:p>
          <a:endParaRPr lang="en-US"/>
        </a:p>
      </dgm:t>
    </dgm:pt>
    <dgm:pt modelId="{0D7E625E-1606-4CA3-B73B-89139ED48EAB}" type="sibTrans" cxnId="{CE77A9BE-7865-400D-82A5-6F9B4F064AE0}">
      <dgm:prSet/>
      <dgm:spPr/>
      <dgm:t>
        <a:bodyPr/>
        <a:lstStyle/>
        <a:p>
          <a:endParaRPr lang="en-US"/>
        </a:p>
      </dgm:t>
    </dgm:pt>
    <dgm:pt modelId="{615876C6-1114-4D7D-8B95-1FDFD4F56036}">
      <dgm:prSet/>
      <dgm:spPr/>
      <dgm:t>
        <a:bodyPr/>
        <a:lstStyle/>
        <a:p>
          <a:r>
            <a:rPr lang="pt-BR"/>
            <a:t>As aplicações web possuem o padrão WAR</a:t>
          </a:r>
          <a:endParaRPr lang="en-US"/>
        </a:p>
      </dgm:t>
    </dgm:pt>
    <dgm:pt modelId="{A1B85CB1-D279-4497-B854-7102A4651FC5}" type="parTrans" cxnId="{12A10DD6-B4EE-4E5A-89E2-EC731D60EE0A}">
      <dgm:prSet/>
      <dgm:spPr/>
      <dgm:t>
        <a:bodyPr/>
        <a:lstStyle/>
        <a:p>
          <a:endParaRPr lang="en-US"/>
        </a:p>
      </dgm:t>
    </dgm:pt>
    <dgm:pt modelId="{164C85C9-EA46-4F69-BD37-CC2C68C11554}" type="sibTrans" cxnId="{12A10DD6-B4EE-4E5A-89E2-EC731D60EE0A}">
      <dgm:prSet/>
      <dgm:spPr/>
      <dgm:t>
        <a:bodyPr/>
        <a:lstStyle/>
        <a:p>
          <a:endParaRPr lang="en-US"/>
        </a:p>
      </dgm:t>
    </dgm:pt>
    <dgm:pt modelId="{6CF27170-E7ED-4A6C-86F5-C373202BD978}">
      <dgm:prSet/>
      <dgm:spPr/>
      <dgm:t>
        <a:bodyPr/>
        <a:lstStyle/>
        <a:p>
          <a:r>
            <a:rPr lang="pt-BR"/>
            <a:t>Arquivo com extensão .war</a:t>
          </a:r>
          <a:endParaRPr lang="en-US"/>
        </a:p>
      </dgm:t>
    </dgm:pt>
    <dgm:pt modelId="{BC075BF7-4ADA-48CA-BEDC-1133883C19BD}" type="parTrans" cxnId="{63998E48-0D09-4425-94F2-B6B873D67BF2}">
      <dgm:prSet/>
      <dgm:spPr/>
      <dgm:t>
        <a:bodyPr/>
        <a:lstStyle/>
        <a:p>
          <a:endParaRPr lang="en-US"/>
        </a:p>
      </dgm:t>
    </dgm:pt>
    <dgm:pt modelId="{C49E6D98-4DA9-4E45-891F-28FB903AF08F}" type="sibTrans" cxnId="{63998E48-0D09-4425-94F2-B6B873D67BF2}">
      <dgm:prSet/>
      <dgm:spPr/>
      <dgm:t>
        <a:bodyPr/>
        <a:lstStyle/>
        <a:p>
          <a:endParaRPr lang="en-US"/>
        </a:p>
      </dgm:t>
    </dgm:pt>
    <dgm:pt modelId="{9F3E2E9B-8C82-4C85-88E5-72559F2B5592}">
      <dgm:prSet/>
      <dgm:spPr/>
      <dgm:t>
        <a:bodyPr/>
        <a:lstStyle/>
        <a:p>
          <a:r>
            <a:rPr lang="pt-BR"/>
            <a:t>Compactação da aplicação</a:t>
          </a:r>
          <a:endParaRPr lang="en-US"/>
        </a:p>
      </dgm:t>
    </dgm:pt>
    <dgm:pt modelId="{23A1AE5B-503F-42C2-B0B9-28577173C95D}" type="parTrans" cxnId="{7F7A02C4-0449-4354-AEFB-843D676A27C1}">
      <dgm:prSet/>
      <dgm:spPr/>
      <dgm:t>
        <a:bodyPr/>
        <a:lstStyle/>
        <a:p>
          <a:endParaRPr lang="en-US"/>
        </a:p>
      </dgm:t>
    </dgm:pt>
    <dgm:pt modelId="{664088D4-3094-4271-BACD-443BE5624F5C}" type="sibTrans" cxnId="{7F7A02C4-0449-4354-AEFB-843D676A27C1}">
      <dgm:prSet/>
      <dgm:spPr/>
      <dgm:t>
        <a:bodyPr/>
        <a:lstStyle/>
        <a:p>
          <a:endParaRPr lang="en-US"/>
        </a:p>
      </dgm:t>
    </dgm:pt>
    <dgm:pt modelId="{0FA41BAC-2FBF-4C14-BF36-03BA822BA579}">
      <dgm:prSet/>
      <dgm:spPr/>
      <dgm:t>
        <a:bodyPr/>
        <a:lstStyle/>
        <a:p>
          <a:r>
            <a:rPr lang="pt-BR"/>
            <a:t>Independência de plataforma</a:t>
          </a:r>
          <a:endParaRPr lang="en-US"/>
        </a:p>
      </dgm:t>
    </dgm:pt>
    <dgm:pt modelId="{DD2D14FE-5472-4DBA-B45A-3FC75108C361}" type="parTrans" cxnId="{DAFEDD83-4D9C-455D-B9D8-B1BEB35D9E9D}">
      <dgm:prSet/>
      <dgm:spPr/>
      <dgm:t>
        <a:bodyPr/>
        <a:lstStyle/>
        <a:p>
          <a:endParaRPr lang="en-US"/>
        </a:p>
      </dgm:t>
    </dgm:pt>
    <dgm:pt modelId="{42444B5E-F10C-430A-B058-4DC0DA7C8451}" type="sibTrans" cxnId="{DAFEDD83-4D9C-455D-B9D8-B1BEB35D9E9D}">
      <dgm:prSet/>
      <dgm:spPr/>
      <dgm:t>
        <a:bodyPr/>
        <a:lstStyle/>
        <a:p>
          <a:endParaRPr lang="en-US"/>
        </a:p>
      </dgm:t>
    </dgm:pt>
    <dgm:pt modelId="{A9CE63CF-3229-4723-A6E5-2E4BD4919F2B}" type="pres">
      <dgm:prSet presAssocID="{86A464DF-ACC7-4C96-8288-DE2D8B2D32C2}" presName="linear" presStyleCnt="0">
        <dgm:presLayoutVars>
          <dgm:animLvl val="lvl"/>
          <dgm:resizeHandles val="exact"/>
        </dgm:presLayoutVars>
      </dgm:prSet>
      <dgm:spPr/>
    </dgm:pt>
    <dgm:pt modelId="{A8715436-F6DF-4AC3-8C7E-9F36AA63F1BE}" type="pres">
      <dgm:prSet presAssocID="{292E1EB5-0280-4192-8FBE-3C3CFD03F9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218A91-03C1-43FA-911C-8B909CB01C3C}" type="pres">
      <dgm:prSet presAssocID="{0D7E625E-1606-4CA3-B73B-89139ED48EAB}" presName="spacer" presStyleCnt="0"/>
      <dgm:spPr/>
    </dgm:pt>
    <dgm:pt modelId="{6464BDC5-14E7-4CA3-8C5C-4F8CF366CBC5}" type="pres">
      <dgm:prSet presAssocID="{615876C6-1114-4D7D-8B95-1FDFD4F560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18B2AF-A397-4B97-BD51-2B33330F4CA8}" type="pres">
      <dgm:prSet presAssocID="{164C85C9-EA46-4F69-BD37-CC2C68C11554}" presName="spacer" presStyleCnt="0"/>
      <dgm:spPr/>
    </dgm:pt>
    <dgm:pt modelId="{CB5710BC-8882-4D37-9870-37964B55F121}" type="pres">
      <dgm:prSet presAssocID="{6CF27170-E7ED-4A6C-86F5-C373202BD9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F91E28-462C-4F01-B412-FBBEDE904445}" type="pres">
      <dgm:prSet presAssocID="{C49E6D98-4DA9-4E45-891F-28FB903AF08F}" presName="spacer" presStyleCnt="0"/>
      <dgm:spPr/>
    </dgm:pt>
    <dgm:pt modelId="{F1DE5C15-47E0-4D1A-9C48-04E2995CA997}" type="pres">
      <dgm:prSet presAssocID="{9F3E2E9B-8C82-4C85-88E5-72559F2B55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7027FC-F3E7-4D16-A171-6547324C73DA}" type="pres">
      <dgm:prSet presAssocID="{664088D4-3094-4271-BACD-443BE5624F5C}" presName="spacer" presStyleCnt="0"/>
      <dgm:spPr/>
    </dgm:pt>
    <dgm:pt modelId="{4D0960DE-4252-4B71-8963-8892633F0223}" type="pres">
      <dgm:prSet presAssocID="{0FA41BAC-2FBF-4C14-BF36-03BA822BA5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57D20F-0E1B-4A20-9642-6693F813CC8C}" type="presOf" srcId="{6CF27170-E7ED-4A6C-86F5-C373202BD978}" destId="{CB5710BC-8882-4D37-9870-37964B55F121}" srcOrd="0" destOrd="0" presId="urn:microsoft.com/office/officeart/2005/8/layout/vList2"/>
    <dgm:cxn modelId="{14B2B31B-60F0-4DBA-8373-9E6EC4514625}" type="presOf" srcId="{615876C6-1114-4D7D-8B95-1FDFD4F56036}" destId="{6464BDC5-14E7-4CA3-8C5C-4F8CF366CBC5}" srcOrd="0" destOrd="0" presId="urn:microsoft.com/office/officeart/2005/8/layout/vList2"/>
    <dgm:cxn modelId="{6537CB20-FE55-4852-A4A1-DBD7322CDDAC}" type="presOf" srcId="{86A464DF-ACC7-4C96-8288-DE2D8B2D32C2}" destId="{A9CE63CF-3229-4723-A6E5-2E4BD4919F2B}" srcOrd="0" destOrd="0" presId="urn:microsoft.com/office/officeart/2005/8/layout/vList2"/>
    <dgm:cxn modelId="{EBE8DB31-FE0E-4A67-A2FF-F69B1D714757}" type="presOf" srcId="{9F3E2E9B-8C82-4C85-88E5-72559F2B5592}" destId="{F1DE5C15-47E0-4D1A-9C48-04E2995CA997}" srcOrd="0" destOrd="0" presId="urn:microsoft.com/office/officeart/2005/8/layout/vList2"/>
    <dgm:cxn modelId="{63998E48-0D09-4425-94F2-B6B873D67BF2}" srcId="{86A464DF-ACC7-4C96-8288-DE2D8B2D32C2}" destId="{6CF27170-E7ED-4A6C-86F5-C373202BD978}" srcOrd="2" destOrd="0" parTransId="{BC075BF7-4ADA-48CA-BEDC-1133883C19BD}" sibTransId="{C49E6D98-4DA9-4E45-891F-28FB903AF08F}"/>
    <dgm:cxn modelId="{91554451-5B08-4D58-923F-F8CA00AA8E53}" type="presOf" srcId="{292E1EB5-0280-4192-8FBE-3C3CFD03F9F4}" destId="{A8715436-F6DF-4AC3-8C7E-9F36AA63F1BE}" srcOrd="0" destOrd="0" presId="urn:microsoft.com/office/officeart/2005/8/layout/vList2"/>
    <dgm:cxn modelId="{DAFEDD83-4D9C-455D-B9D8-B1BEB35D9E9D}" srcId="{86A464DF-ACC7-4C96-8288-DE2D8B2D32C2}" destId="{0FA41BAC-2FBF-4C14-BF36-03BA822BA579}" srcOrd="4" destOrd="0" parTransId="{DD2D14FE-5472-4DBA-B45A-3FC75108C361}" sibTransId="{42444B5E-F10C-430A-B058-4DC0DA7C8451}"/>
    <dgm:cxn modelId="{4F0260BB-A8F8-4AD2-AAC6-888317100B11}" type="presOf" srcId="{0FA41BAC-2FBF-4C14-BF36-03BA822BA579}" destId="{4D0960DE-4252-4B71-8963-8892633F0223}" srcOrd="0" destOrd="0" presId="urn:microsoft.com/office/officeart/2005/8/layout/vList2"/>
    <dgm:cxn modelId="{CE77A9BE-7865-400D-82A5-6F9B4F064AE0}" srcId="{86A464DF-ACC7-4C96-8288-DE2D8B2D32C2}" destId="{292E1EB5-0280-4192-8FBE-3C3CFD03F9F4}" srcOrd="0" destOrd="0" parTransId="{84A8E767-25C3-442D-B95B-C8549C5A252C}" sibTransId="{0D7E625E-1606-4CA3-B73B-89139ED48EAB}"/>
    <dgm:cxn modelId="{7F7A02C4-0449-4354-AEFB-843D676A27C1}" srcId="{86A464DF-ACC7-4C96-8288-DE2D8B2D32C2}" destId="{9F3E2E9B-8C82-4C85-88E5-72559F2B5592}" srcOrd="3" destOrd="0" parTransId="{23A1AE5B-503F-42C2-B0B9-28577173C95D}" sibTransId="{664088D4-3094-4271-BACD-443BE5624F5C}"/>
    <dgm:cxn modelId="{12A10DD6-B4EE-4E5A-89E2-EC731D60EE0A}" srcId="{86A464DF-ACC7-4C96-8288-DE2D8B2D32C2}" destId="{615876C6-1114-4D7D-8B95-1FDFD4F56036}" srcOrd="1" destOrd="0" parTransId="{A1B85CB1-D279-4497-B854-7102A4651FC5}" sibTransId="{164C85C9-EA46-4F69-BD37-CC2C68C11554}"/>
    <dgm:cxn modelId="{A8440303-9E45-484F-8D3C-82639DF32F5D}" type="presParOf" srcId="{A9CE63CF-3229-4723-A6E5-2E4BD4919F2B}" destId="{A8715436-F6DF-4AC3-8C7E-9F36AA63F1BE}" srcOrd="0" destOrd="0" presId="urn:microsoft.com/office/officeart/2005/8/layout/vList2"/>
    <dgm:cxn modelId="{626DD970-BE05-4F1B-95C5-8DF754472A0C}" type="presParOf" srcId="{A9CE63CF-3229-4723-A6E5-2E4BD4919F2B}" destId="{6D218A91-03C1-43FA-911C-8B909CB01C3C}" srcOrd="1" destOrd="0" presId="urn:microsoft.com/office/officeart/2005/8/layout/vList2"/>
    <dgm:cxn modelId="{C235330B-8761-4C4A-9E42-0FD64335BFD9}" type="presParOf" srcId="{A9CE63CF-3229-4723-A6E5-2E4BD4919F2B}" destId="{6464BDC5-14E7-4CA3-8C5C-4F8CF366CBC5}" srcOrd="2" destOrd="0" presId="urn:microsoft.com/office/officeart/2005/8/layout/vList2"/>
    <dgm:cxn modelId="{521AA082-EA3B-4D77-BB65-92EDC1203D27}" type="presParOf" srcId="{A9CE63CF-3229-4723-A6E5-2E4BD4919F2B}" destId="{7018B2AF-A397-4B97-BD51-2B33330F4CA8}" srcOrd="3" destOrd="0" presId="urn:microsoft.com/office/officeart/2005/8/layout/vList2"/>
    <dgm:cxn modelId="{F0D038BC-A2B4-4328-B24F-69DDB2660D63}" type="presParOf" srcId="{A9CE63CF-3229-4723-A6E5-2E4BD4919F2B}" destId="{CB5710BC-8882-4D37-9870-37964B55F121}" srcOrd="4" destOrd="0" presId="urn:microsoft.com/office/officeart/2005/8/layout/vList2"/>
    <dgm:cxn modelId="{E0B6DB8F-9295-4441-9B59-76C2AED4396A}" type="presParOf" srcId="{A9CE63CF-3229-4723-A6E5-2E4BD4919F2B}" destId="{AFF91E28-462C-4F01-B412-FBBEDE904445}" srcOrd="5" destOrd="0" presId="urn:microsoft.com/office/officeart/2005/8/layout/vList2"/>
    <dgm:cxn modelId="{737611B0-C2AB-4D30-AD08-7A57363DFBCF}" type="presParOf" srcId="{A9CE63CF-3229-4723-A6E5-2E4BD4919F2B}" destId="{F1DE5C15-47E0-4D1A-9C48-04E2995CA997}" srcOrd="6" destOrd="0" presId="urn:microsoft.com/office/officeart/2005/8/layout/vList2"/>
    <dgm:cxn modelId="{74F673C3-9B90-4FE1-91F0-00720DDC1C4E}" type="presParOf" srcId="{A9CE63CF-3229-4723-A6E5-2E4BD4919F2B}" destId="{5B7027FC-F3E7-4D16-A171-6547324C73DA}" srcOrd="7" destOrd="0" presId="urn:microsoft.com/office/officeart/2005/8/layout/vList2"/>
    <dgm:cxn modelId="{9D40721A-F610-442B-ABB1-BF2EB6DF0F69}" type="presParOf" srcId="{A9CE63CF-3229-4723-A6E5-2E4BD4919F2B}" destId="{4D0960DE-4252-4B71-8963-8892633F022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1F0745-3F66-4CC0-874A-88E957DD8D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3F4076-A93F-4BA7-A07B-81EB389AEA9F}">
      <dgm:prSet/>
      <dgm:spPr/>
      <dgm:t>
        <a:bodyPr/>
        <a:lstStyle/>
        <a:p>
          <a:r>
            <a:rPr lang="pt-BR"/>
            <a:t>Definir mais de uma URL para acessar a Servlet utiliza-se: urlPatterns </a:t>
          </a:r>
          <a:endParaRPr lang="en-US"/>
        </a:p>
      </dgm:t>
    </dgm:pt>
    <dgm:pt modelId="{8AC87E70-8575-4287-A1FF-40098F3BB9A2}" type="parTrans" cxnId="{F0C45B15-5466-45D1-8E14-84E7AAD9BE44}">
      <dgm:prSet/>
      <dgm:spPr/>
      <dgm:t>
        <a:bodyPr/>
        <a:lstStyle/>
        <a:p>
          <a:endParaRPr lang="en-US"/>
        </a:p>
      </dgm:t>
    </dgm:pt>
    <dgm:pt modelId="{7AB42912-B542-468F-AAEC-9129AC65EA7D}" type="sibTrans" cxnId="{F0C45B15-5466-45D1-8E14-84E7AAD9BE44}">
      <dgm:prSet/>
      <dgm:spPr/>
      <dgm:t>
        <a:bodyPr/>
        <a:lstStyle/>
        <a:p>
          <a:endParaRPr lang="en-US"/>
        </a:p>
      </dgm:t>
    </dgm:pt>
    <dgm:pt modelId="{A9CB4ACD-22DC-4685-805E-BA04CAB99C1A}">
      <dgm:prSet/>
      <dgm:spPr/>
      <dgm:t>
        <a:bodyPr/>
        <a:lstStyle/>
        <a:p>
          <a:pPr>
            <a:buNone/>
          </a:pPr>
          <a:r>
            <a:rPr lang="pt-BR" dirty="0"/>
            <a:t>@</a:t>
          </a:r>
          <a:r>
            <a:rPr lang="pt-BR" dirty="0" err="1"/>
            <a:t>WebServlet</a:t>
          </a:r>
          <a:r>
            <a:rPr lang="pt-BR" dirty="0"/>
            <a:t>(</a:t>
          </a:r>
          <a:r>
            <a:rPr lang="pt-BR" dirty="0" err="1"/>
            <a:t>name</a:t>
          </a:r>
          <a:r>
            <a:rPr lang="pt-BR" dirty="0"/>
            <a:t> = "MinhaServlet3", </a:t>
          </a:r>
          <a:r>
            <a:rPr lang="pt-BR" dirty="0" err="1"/>
            <a:t>urlPatterns</a:t>
          </a:r>
          <a:r>
            <a:rPr lang="pt-BR" dirty="0"/>
            <a:t> = {"/oi", "/</a:t>
          </a:r>
          <a:r>
            <a:rPr lang="pt-BR" dirty="0" err="1"/>
            <a:t>ola</a:t>
          </a:r>
          <a:r>
            <a:rPr lang="pt-BR" dirty="0"/>
            <a:t>"}) </a:t>
          </a:r>
          <a:endParaRPr lang="en-US" dirty="0"/>
        </a:p>
      </dgm:t>
    </dgm:pt>
    <dgm:pt modelId="{BB75B3D2-F108-4676-8231-087F74C7AD70}" type="parTrans" cxnId="{39C9DDE6-7613-496E-913E-7A1873DFE950}">
      <dgm:prSet/>
      <dgm:spPr/>
      <dgm:t>
        <a:bodyPr/>
        <a:lstStyle/>
        <a:p>
          <a:endParaRPr lang="en-US"/>
        </a:p>
      </dgm:t>
    </dgm:pt>
    <dgm:pt modelId="{222C84A2-FFA6-4F93-AB18-3590BE2FE46F}" type="sibTrans" cxnId="{39C9DDE6-7613-496E-913E-7A1873DFE950}">
      <dgm:prSet/>
      <dgm:spPr/>
      <dgm:t>
        <a:bodyPr/>
        <a:lstStyle/>
        <a:p>
          <a:endParaRPr lang="en-US"/>
        </a:p>
      </dgm:t>
    </dgm:pt>
    <dgm:pt modelId="{17AD940D-431B-46D8-BF3A-B6398FDD6DCB}">
      <dgm:prSet/>
      <dgm:spPr/>
      <dgm:t>
        <a:bodyPr/>
        <a:lstStyle/>
        <a:p>
          <a:pPr>
            <a:buNone/>
          </a:pPr>
          <a:r>
            <a:rPr lang="pt-BR" dirty="0" err="1"/>
            <a:t>public</a:t>
          </a:r>
          <a:r>
            <a:rPr lang="pt-BR" dirty="0"/>
            <a:t> </a:t>
          </a:r>
          <a:r>
            <a:rPr lang="pt-BR" dirty="0" err="1"/>
            <a:t>class</a:t>
          </a:r>
          <a:r>
            <a:rPr lang="pt-BR" dirty="0"/>
            <a:t> OiServlet3 </a:t>
          </a:r>
          <a:r>
            <a:rPr lang="pt-BR" dirty="0" err="1"/>
            <a:t>extends</a:t>
          </a:r>
          <a:r>
            <a:rPr lang="pt-BR" dirty="0"/>
            <a:t> </a:t>
          </a:r>
          <a:r>
            <a:rPr lang="pt-BR" dirty="0" err="1"/>
            <a:t>HttpServlet</a:t>
          </a:r>
          <a:r>
            <a:rPr lang="pt-BR" dirty="0"/>
            <a:t>{ </a:t>
          </a:r>
          <a:endParaRPr lang="en-US" dirty="0"/>
        </a:p>
      </dgm:t>
    </dgm:pt>
    <dgm:pt modelId="{BB553AF7-3088-4BAB-A7A6-1C2B8B6A73F4}" type="parTrans" cxnId="{878B31FF-187F-4F34-A7C3-7337997472C4}">
      <dgm:prSet/>
      <dgm:spPr/>
      <dgm:t>
        <a:bodyPr/>
        <a:lstStyle/>
        <a:p>
          <a:endParaRPr lang="en-US"/>
        </a:p>
      </dgm:t>
    </dgm:pt>
    <dgm:pt modelId="{B994AFCC-CD99-4990-B1C3-F2931C9584F8}" type="sibTrans" cxnId="{878B31FF-187F-4F34-A7C3-7337997472C4}">
      <dgm:prSet/>
      <dgm:spPr/>
      <dgm:t>
        <a:bodyPr/>
        <a:lstStyle/>
        <a:p>
          <a:endParaRPr lang="en-US"/>
        </a:p>
      </dgm:t>
    </dgm:pt>
    <dgm:pt modelId="{8CD358D6-4D35-4294-8CF8-DB2B0B610318}">
      <dgm:prSet/>
      <dgm:spPr/>
      <dgm:t>
        <a:bodyPr/>
        <a:lstStyle/>
        <a:p>
          <a:pPr>
            <a:buNone/>
          </a:pPr>
          <a:r>
            <a:rPr lang="pt-BR" dirty="0"/>
            <a:t>... </a:t>
          </a:r>
          <a:endParaRPr lang="en-US" dirty="0"/>
        </a:p>
      </dgm:t>
    </dgm:pt>
    <dgm:pt modelId="{81FFD88F-E50B-4D78-B8A3-ACBABCF72428}" type="parTrans" cxnId="{27F08D07-1032-45CC-BFD0-05DECF0E618A}">
      <dgm:prSet/>
      <dgm:spPr/>
      <dgm:t>
        <a:bodyPr/>
        <a:lstStyle/>
        <a:p>
          <a:endParaRPr lang="en-US"/>
        </a:p>
      </dgm:t>
    </dgm:pt>
    <dgm:pt modelId="{590F2292-CEC8-4DB8-8BB2-AE25644D2AF0}" type="sibTrans" cxnId="{27F08D07-1032-45CC-BFD0-05DECF0E618A}">
      <dgm:prSet/>
      <dgm:spPr/>
      <dgm:t>
        <a:bodyPr/>
        <a:lstStyle/>
        <a:p>
          <a:endParaRPr lang="en-US"/>
        </a:p>
      </dgm:t>
    </dgm:pt>
    <dgm:pt modelId="{3E21BFA0-7535-4EA5-9376-201E881D923D}">
      <dgm:prSet/>
      <dgm:spPr/>
      <dgm:t>
        <a:bodyPr/>
        <a:lstStyle/>
        <a:p>
          <a:pPr>
            <a:buNone/>
          </a:pPr>
          <a:r>
            <a:rPr lang="pt-BR" dirty="0"/>
            <a:t>}</a:t>
          </a:r>
          <a:endParaRPr lang="en-US" dirty="0"/>
        </a:p>
      </dgm:t>
    </dgm:pt>
    <dgm:pt modelId="{5E5808B4-1C4B-445B-9681-D5469852191D}" type="parTrans" cxnId="{3F7A42AF-6E0B-4167-9F1F-2A7671901038}">
      <dgm:prSet/>
      <dgm:spPr/>
      <dgm:t>
        <a:bodyPr/>
        <a:lstStyle/>
        <a:p>
          <a:endParaRPr lang="en-US"/>
        </a:p>
      </dgm:t>
    </dgm:pt>
    <dgm:pt modelId="{6CCFB3AE-C80A-42E0-910B-01CA3E8E0E9A}" type="sibTrans" cxnId="{3F7A42AF-6E0B-4167-9F1F-2A7671901038}">
      <dgm:prSet/>
      <dgm:spPr/>
      <dgm:t>
        <a:bodyPr/>
        <a:lstStyle/>
        <a:p>
          <a:endParaRPr lang="en-US"/>
        </a:p>
      </dgm:t>
    </dgm:pt>
    <dgm:pt modelId="{7A4E444B-CCC8-42A0-A172-ACDC72D458F1}">
      <dgm:prSet/>
      <dgm:spPr/>
      <dgm:t>
        <a:bodyPr/>
        <a:lstStyle/>
        <a:p>
          <a:r>
            <a:rPr lang="pt-BR"/>
            <a:t>Servlet estando anotado com @WebServlet(), ele deve obrigatoriamente realizar um extends javax.servlet.http.HttpServlet</a:t>
          </a:r>
          <a:endParaRPr lang="en-US"/>
        </a:p>
      </dgm:t>
    </dgm:pt>
    <dgm:pt modelId="{7BE1BF3F-6049-4DD3-BBB0-90DBEAE67B45}" type="parTrans" cxnId="{CEED1DAC-75CD-4039-B0F5-21CEA1C82BFE}">
      <dgm:prSet/>
      <dgm:spPr/>
      <dgm:t>
        <a:bodyPr/>
        <a:lstStyle/>
        <a:p>
          <a:endParaRPr lang="en-US"/>
        </a:p>
      </dgm:t>
    </dgm:pt>
    <dgm:pt modelId="{7C4F781E-4B02-47AA-822C-356CFF122FF7}" type="sibTrans" cxnId="{CEED1DAC-75CD-4039-B0F5-21CEA1C82BFE}">
      <dgm:prSet/>
      <dgm:spPr/>
      <dgm:t>
        <a:bodyPr/>
        <a:lstStyle/>
        <a:p>
          <a:endParaRPr lang="en-US"/>
        </a:p>
      </dgm:t>
    </dgm:pt>
    <dgm:pt modelId="{C60476C0-95B3-4C9A-89DE-94FEC67A0B72}">
      <dgm:prSet/>
      <dgm:spPr/>
      <dgm:t>
        <a:bodyPr/>
        <a:lstStyle/>
        <a:p>
          <a:r>
            <a:rPr lang="pt-BR"/>
            <a:t>Atributo chamado metadata-complete da tag &lt;web-app&gt; no web.xml</a:t>
          </a:r>
          <a:endParaRPr lang="en-US"/>
        </a:p>
      </dgm:t>
    </dgm:pt>
    <dgm:pt modelId="{085AA29C-691A-4DB2-AAEF-3068D2EC47BE}" type="parTrans" cxnId="{ADA91B89-61CA-4D0D-A51A-93E404444112}">
      <dgm:prSet/>
      <dgm:spPr/>
      <dgm:t>
        <a:bodyPr/>
        <a:lstStyle/>
        <a:p>
          <a:endParaRPr lang="en-US"/>
        </a:p>
      </dgm:t>
    </dgm:pt>
    <dgm:pt modelId="{A72116B2-9D58-4B0B-8C75-029AA6C03C3F}" type="sibTrans" cxnId="{ADA91B89-61CA-4D0D-A51A-93E404444112}">
      <dgm:prSet/>
      <dgm:spPr/>
      <dgm:t>
        <a:bodyPr/>
        <a:lstStyle/>
        <a:p>
          <a:endParaRPr lang="en-US"/>
        </a:p>
      </dgm:t>
    </dgm:pt>
    <dgm:pt modelId="{833D7D60-340C-4FE9-82FC-00FB5CBADC1C}">
      <dgm:prSet/>
      <dgm:spPr/>
      <dgm:t>
        <a:bodyPr/>
        <a:lstStyle/>
        <a:p>
          <a:pPr>
            <a:buNone/>
          </a:pPr>
          <a:r>
            <a:rPr lang="pt-BR" dirty="0" err="1"/>
            <a:t>True</a:t>
          </a:r>
          <a:r>
            <a:rPr lang="pt-BR" dirty="0"/>
            <a:t> as classe com anotação não serão procuradas pelo servidor de aplicação</a:t>
          </a:r>
          <a:endParaRPr lang="en-US" dirty="0"/>
        </a:p>
      </dgm:t>
    </dgm:pt>
    <dgm:pt modelId="{1188091E-9093-474E-80CF-1B1116B4262D}" type="parTrans" cxnId="{3D1BA7BF-9D70-42F4-A1BD-7731D085C5FE}">
      <dgm:prSet/>
      <dgm:spPr/>
      <dgm:t>
        <a:bodyPr/>
        <a:lstStyle/>
        <a:p>
          <a:endParaRPr lang="en-US"/>
        </a:p>
      </dgm:t>
    </dgm:pt>
    <dgm:pt modelId="{2DFADF3F-752D-4054-8802-C1E246B29069}" type="sibTrans" cxnId="{3D1BA7BF-9D70-42F4-A1BD-7731D085C5FE}">
      <dgm:prSet/>
      <dgm:spPr/>
      <dgm:t>
        <a:bodyPr/>
        <a:lstStyle/>
        <a:p>
          <a:endParaRPr lang="en-US"/>
        </a:p>
      </dgm:t>
    </dgm:pt>
    <dgm:pt modelId="{6CF76BB0-DA0B-41F1-9FB5-421094939D41}">
      <dgm:prSet/>
      <dgm:spPr/>
      <dgm:t>
        <a:bodyPr/>
        <a:lstStyle/>
        <a:p>
          <a:pPr>
            <a:buNone/>
          </a:pPr>
          <a:r>
            <a:rPr lang="pt-BR" dirty="0"/>
            <a:t>False as classes na WEB-INF/classes ou em algum .</a:t>
          </a:r>
          <a:r>
            <a:rPr lang="pt-BR" dirty="0" err="1"/>
            <a:t>jar</a:t>
          </a:r>
          <a:r>
            <a:rPr lang="pt-BR" dirty="0"/>
            <a:t> dentro WEB-INF/</a:t>
          </a:r>
          <a:r>
            <a:rPr lang="pt-BR" dirty="0" err="1"/>
            <a:t>lib</a:t>
          </a:r>
          <a:r>
            <a:rPr lang="pt-BR" dirty="0"/>
            <a:t> serão examinadas</a:t>
          </a:r>
          <a:endParaRPr lang="en-US" dirty="0"/>
        </a:p>
      </dgm:t>
    </dgm:pt>
    <dgm:pt modelId="{EE62F493-92B7-4386-B53F-63A9808C271F}" type="parTrans" cxnId="{D1BA71DE-897A-4D7A-A176-D1B0CCE229ED}">
      <dgm:prSet/>
      <dgm:spPr/>
      <dgm:t>
        <a:bodyPr/>
        <a:lstStyle/>
        <a:p>
          <a:endParaRPr lang="en-US"/>
        </a:p>
      </dgm:t>
    </dgm:pt>
    <dgm:pt modelId="{1BE3C176-E077-407A-95C0-6CE0CB39FF3F}" type="sibTrans" cxnId="{D1BA71DE-897A-4D7A-A176-D1B0CCE229ED}">
      <dgm:prSet/>
      <dgm:spPr/>
      <dgm:t>
        <a:bodyPr/>
        <a:lstStyle/>
        <a:p>
          <a:endParaRPr lang="en-US"/>
        </a:p>
      </dgm:t>
    </dgm:pt>
    <dgm:pt modelId="{3FE69C0D-B6A3-47E4-9CD8-76DB3DFDED0C}" type="pres">
      <dgm:prSet presAssocID="{281F0745-3F66-4CC0-874A-88E957DD8DB6}" presName="linear" presStyleCnt="0">
        <dgm:presLayoutVars>
          <dgm:animLvl val="lvl"/>
          <dgm:resizeHandles val="exact"/>
        </dgm:presLayoutVars>
      </dgm:prSet>
      <dgm:spPr/>
    </dgm:pt>
    <dgm:pt modelId="{FE2DE4EC-327D-44DC-A255-4D01B4A08B19}" type="pres">
      <dgm:prSet presAssocID="{A23F4076-A93F-4BA7-A07B-81EB389AEA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701EBB-2AA1-4A04-9DE3-DD247E53A842}" type="pres">
      <dgm:prSet presAssocID="{A23F4076-A93F-4BA7-A07B-81EB389AEA9F}" presName="childText" presStyleLbl="revTx" presStyleIdx="0" presStyleCnt="2">
        <dgm:presLayoutVars>
          <dgm:bulletEnabled val="1"/>
        </dgm:presLayoutVars>
      </dgm:prSet>
      <dgm:spPr/>
    </dgm:pt>
    <dgm:pt modelId="{E072F3F9-2528-487C-93DA-3350C0F6B563}" type="pres">
      <dgm:prSet presAssocID="{7A4E444B-CCC8-42A0-A172-ACDC72D458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0ED03-12ED-48BE-B157-44B47F1A9688}" type="pres">
      <dgm:prSet presAssocID="{7C4F781E-4B02-47AA-822C-356CFF122FF7}" presName="spacer" presStyleCnt="0"/>
      <dgm:spPr/>
    </dgm:pt>
    <dgm:pt modelId="{F8496C4F-8C84-49A2-965B-50C3641C41CF}" type="pres">
      <dgm:prSet presAssocID="{C60476C0-95B3-4C9A-89DE-94FEC67A0B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4C30AD8-6DB3-4693-9EDE-0B96D8EDF827}" type="pres">
      <dgm:prSet presAssocID="{C60476C0-95B3-4C9A-89DE-94FEC67A0B7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0E6202-6F98-417C-A6B2-9592E1026733}" type="presOf" srcId="{833D7D60-340C-4FE9-82FC-00FB5CBADC1C}" destId="{D4C30AD8-6DB3-4693-9EDE-0B96D8EDF827}" srcOrd="0" destOrd="0" presId="urn:microsoft.com/office/officeart/2005/8/layout/vList2"/>
    <dgm:cxn modelId="{27F08D07-1032-45CC-BFD0-05DECF0E618A}" srcId="{A23F4076-A93F-4BA7-A07B-81EB389AEA9F}" destId="{8CD358D6-4D35-4294-8CF8-DB2B0B610318}" srcOrd="2" destOrd="0" parTransId="{81FFD88F-E50B-4D78-B8A3-ACBABCF72428}" sibTransId="{590F2292-CEC8-4DB8-8BB2-AE25644D2AF0}"/>
    <dgm:cxn modelId="{F0C45B15-5466-45D1-8E14-84E7AAD9BE44}" srcId="{281F0745-3F66-4CC0-874A-88E957DD8DB6}" destId="{A23F4076-A93F-4BA7-A07B-81EB389AEA9F}" srcOrd="0" destOrd="0" parTransId="{8AC87E70-8575-4287-A1FF-40098F3BB9A2}" sibTransId="{7AB42912-B542-468F-AAEC-9129AC65EA7D}"/>
    <dgm:cxn modelId="{D41C5122-46DA-4FB8-A619-9A84F12FFA3C}" type="presOf" srcId="{A9CB4ACD-22DC-4685-805E-BA04CAB99C1A}" destId="{86701EBB-2AA1-4A04-9DE3-DD247E53A842}" srcOrd="0" destOrd="0" presId="urn:microsoft.com/office/officeart/2005/8/layout/vList2"/>
    <dgm:cxn modelId="{1EFCA12C-F119-4CDF-A9BD-ADB8CD02B490}" type="presOf" srcId="{C60476C0-95B3-4C9A-89DE-94FEC67A0B72}" destId="{F8496C4F-8C84-49A2-965B-50C3641C41CF}" srcOrd="0" destOrd="0" presId="urn:microsoft.com/office/officeart/2005/8/layout/vList2"/>
    <dgm:cxn modelId="{EAFEE35B-A153-4C95-99BF-AB4393D4F678}" type="presOf" srcId="{7A4E444B-CCC8-42A0-A172-ACDC72D458F1}" destId="{E072F3F9-2528-487C-93DA-3350C0F6B563}" srcOrd="0" destOrd="0" presId="urn:microsoft.com/office/officeart/2005/8/layout/vList2"/>
    <dgm:cxn modelId="{7E55586A-24CE-44A1-BABF-FD3B03D565C3}" type="presOf" srcId="{3E21BFA0-7535-4EA5-9376-201E881D923D}" destId="{86701EBB-2AA1-4A04-9DE3-DD247E53A842}" srcOrd="0" destOrd="3" presId="urn:microsoft.com/office/officeart/2005/8/layout/vList2"/>
    <dgm:cxn modelId="{ADA91B89-61CA-4D0D-A51A-93E404444112}" srcId="{281F0745-3F66-4CC0-874A-88E957DD8DB6}" destId="{C60476C0-95B3-4C9A-89DE-94FEC67A0B72}" srcOrd="2" destOrd="0" parTransId="{085AA29C-691A-4DB2-AAEF-3068D2EC47BE}" sibTransId="{A72116B2-9D58-4B0B-8C75-029AA6C03C3F}"/>
    <dgm:cxn modelId="{94BD8D8B-530C-4DA6-876B-77E5B20A7792}" type="presOf" srcId="{8CD358D6-4D35-4294-8CF8-DB2B0B610318}" destId="{86701EBB-2AA1-4A04-9DE3-DD247E53A842}" srcOrd="0" destOrd="2" presId="urn:microsoft.com/office/officeart/2005/8/layout/vList2"/>
    <dgm:cxn modelId="{7A9FCD9B-1CD5-4CB3-9E32-AB5357767999}" type="presOf" srcId="{6CF76BB0-DA0B-41F1-9FB5-421094939D41}" destId="{D4C30AD8-6DB3-4693-9EDE-0B96D8EDF827}" srcOrd="0" destOrd="1" presId="urn:microsoft.com/office/officeart/2005/8/layout/vList2"/>
    <dgm:cxn modelId="{A2F57AA4-69E2-4436-8461-09E19B0E65CD}" type="presOf" srcId="{17AD940D-431B-46D8-BF3A-B6398FDD6DCB}" destId="{86701EBB-2AA1-4A04-9DE3-DD247E53A842}" srcOrd="0" destOrd="1" presId="urn:microsoft.com/office/officeart/2005/8/layout/vList2"/>
    <dgm:cxn modelId="{CEED1DAC-75CD-4039-B0F5-21CEA1C82BFE}" srcId="{281F0745-3F66-4CC0-874A-88E957DD8DB6}" destId="{7A4E444B-CCC8-42A0-A172-ACDC72D458F1}" srcOrd="1" destOrd="0" parTransId="{7BE1BF3F-6049-4DD3-BBB0-90DBEAE67B45}" sibTransId="{7C4F781E-4B02-47AA-822C-356CFF122FF7}"/>
    <dgm:cxn modelId="{3F7A42AF-6E0B-4167-9F1F-2A7671901038}" srcId="{A23F4076-A93F-4BA7-A07B-81EB389AEA9F}" destId="{3E21BFA0-7535-4EA5-9376-201E881D923D}" srcOrd="3" destOrd="0" parTransId="{5E5808B4-1C4B-445B-9681-D5469852191D}" sibTransId="{6CCFB3AE-C80A-42E0-910B-01CA3E8E0E9A}"/>
    <dgm:cxn modelId="{3D1BA7BF-9D70-42F4-A1BD-7731D085C5FE}" srcId="{C60476C0-95B3-4C9A-89DE-94FEC67A0B72}" destId="{833D7D60-340C-4FE9-82FC-00FB5CBADC1C}" srcOrd="0" destOrd="0" parTransId="{1188091E-9093-474E-80CF-1B1116B4262D}" sibTransId="{2DFADF3F-752D-4054-8802-C1E246B29069}"/>
    <dgm:cxn modelId="{D1BA71DE-897A-4D7A-A176-D1B0CCE229ED}" srcId="{C60476C0-95B3-4C9A-89DE-94FEC67A0B72}" destId="{6CF76BB0-DA0B-41F1-9FB5-421094939D41}" srcOrd="1" destOrd="0" parTransId="{EE62F493-92B7-4386-B53F-63A9808C271F}" sibTransId="{1BE3C176-E077-407A-95C0-6CE0CB39FF3F}"/>
    <dgm:cxn modelId="{B2BF81E3-3D44-4B6E-85BE-01211ECFB1F2}" type="presOf" srcId="{281F0745-3F66-4CC0-874A-88E957DD8DB6}" destId="{3FE69C0D-B6A3-47E4-9CD8-76DB3DFDED0C}" srcOrd="0" destOrd="0" presId="urn:microsoft.com/office/officeart/2005/8/layout/vList2"/>
    <dgm:cxn modelId="{39C9DDE6-7613-496E-913E-7A1873DFE950}" srcId="{A23F4076-A93F-4BA7-A07B-81EB389AEA9F}" destId="{A9CB4ACD-22DC-4685-805E-BA04CAB99C1A}" srcOrd="0" destOrd="0" parTransId="{BB75B3D2-F108-4676-8231-087F74C7AD70}" sibTransId="{222C84A2-FFA6-4F93-AB18-3590BE2FE46F}"/>
    <dgm:cxn modelId="{902B9EF3-AB98-4895-BDB5-E9EE1A9AF5A4}" type="presOf" srcId="{A23F4076-A93F-4BA7-A07B-81EB389AEA9F}" destId="{FE2DE4EC-327D-44DC-A255-4D01B4A08B19}" srcOrd="0" destOrd="0" presId="urn:microsoft.com/office/officeart/2005/8/layout/vList2"/>
    <dgm:cxn modelId="{878B31FF-187F-4F34-A7C3-7337997472C4}" srcId="{A23F4076-A93F-4BA7-A07B-81EB389AEA9F}" destId="{17AD940D-431B-46D8-BF3A-B6398FDD6DCB}" srcOrd="1" destOrd="0" parTransId="{BB553AF7-3088-4BAB-A7A6-1C2B8B6A73F4}" sibTransId="{B994AFCC-CD99-4990-B1C3-F2931C9584F8}"/>
    <dgm:cxn modelId="{B19465DE-E2E2-4E0C-A570-C87515685CF1}" type="presParOf" srcId="{3FE69C0D-B6A3-47E4-9CD8-76DB3DFDED0C}" destId="{FE2DE4EC-327D-44DC-A255-4D01B4A08B19}" srcOrd="0" destOrd="0" presId="urn:microsoft.com/office/officeart/2005/8/layout/vList2"/>
    <dgm:cxn modelId="{42E30D0E-2328-4115-8D0C-9E42E78CF717}" type="presParOf" srcId="{3FE69C0D-B6A3-47E4-9CD8-76DB3DFDED0C}" destId="{86701EBB-2AA1-4A04-9DE3-DD247E53A842}" srcOrd="1" destOrd="0" presId="urn:microsoft.com/office/officeart/2005/8/layout/vList2"/>
    <dgm:cxn modelId="{BE9044E6-5475-497C-A4C3-DCE3F4E62112}" type="presParOf" srcId="{3FE69C0D-B6A3-47E4-9CD8-76DB3DFDED0C}" destId="{E072F3F9-2528-487C-93DA-3350C0F6B563}" srcOrd="2" destOrd="0" presId="urn:microsoft.com/office/officeart/2005/8/layout/vList2"/>
    <dgm:cxn modelId="{BC886B5D-4B2F-409D-B922-FEE68FD5AD34}" type="presParOf" srcId="{3FE69C0D-B6A3-47E4-9CD8-76DB3DFDED0C}" destId="{B900ED03-12ED-48BE-B157-44B47F1A9688}" srcOrd="3" destOrd="0" presId="urn:microsoft.com/office/officeart/2005/8/layout/vList2"/>
    <dgm:cxn modelId="{A6050EFD-D6C9-4C63-8A16-C1269C907F15}" type="presParOf" srcId="{3FE69C0D-B6A3-47E4-9CD8-76DB3DFDED0C}" destId="{F8496C4F-8C84-49A2-965B-50C3641C41CF}" srcOrd="4" destOrd="0" presId="urn:microsoft.com/office/officeart/2005/8/layout/vList2"/>
    <dgm:cxn modelId="{B2C95DAC-AC25-4FC0-8951-F3C66313CCF8}" type="presParOf" srcId="{3FE69C0D-B6A3-47E4-9CD8-76DB3DFDED0C}" destId="{D4C30AD8-6DB3-4693-9EDE-0B96D8EDF8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9883C8-2E94-42FB-A048-8F80DA4EFB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9BE85A-F4E2-4603-8B95-51844620B499}">
      <dgm:prSet/>
      <dgm:spPr/>
      <dgm:t>
        <a:bodyPr/>
        <a:lstStyle/>
        <a:p>
          <a:r>
            <a:rPr lang="pt-BR"/>
            <a:t>Objeto de uma classe Java</a:t>
          </a:r>
          <a:endParaRPr lang="en-US"/>
        </a:p>
      </dgm:t>
    </dgm:pt>
    <dgm:pt modelId="{D9907FDA-DD1C-4A36-9503-840CF0F23163}" type="parTrans" cxnId="{1B713D41-C79C-4904-A4D9-AC4B7E9A12DB}">
      <dgm:prSet/>
      <dgm:spPr/>
      <dgm:t>
        <a:bodyPr/>
        <a:lstStyle/>
        <a:p>
          <a:endParaRPr lang="en-US"/>
        </a:p>
      </dgm:t>
    </dgm:pt>
    <dgm:pt modelId="{452475EB-3348-46B5-B804-7A7AB6B66658}" type="sibTrans" cxnId="{1B713D41-C79C-4904-A4D9-AC4B7E9A12DB}">
      <dgm:prSet/>
      <dgm:spPr/>
      <dgm:t>
        <a:bodyPr/>
        <a:lstStyle/>
        <a:p>
          <a:endParaRPr lang="en-US"/>
        </a:p>
      </dgm:t>
    </dgm:pt>
    <dgm:pt modelId="{7C217798-0F12-4723-8E6D-3F736E6C836F}">
      <dgm:prSet/>
      <dgm:spPr/>
      <dgm:t>
        <a:bodyPr/>
        <a:lstStyle/>
        <a:p>
          <a:r>
            <a:rPr lang="pt-BR"/>
            <a:t>A classe tem que ter um construtor-padrão público</a:t>
          </a:r>
          <a:endParaRPr lang="en-US"/>
        </a:p>
      </dgm:t>
    </dgm:pt>
    <dgm:pt modelId="{0FE1255D-665F-4FED-9AAA-DE9B54EB0744}" type="parTrans" cxnId="{22A97AD1-7BEF-40C0-B083-74BAB64018AC}">
      <dgm:prSet/>
      <dgm:spPr/>
      <dgm:t>
        <a:bodyPr/>
        <a:lstStyle/>
        <a:p>
          <a:endParaRPr lang="en-US"/>
        </a:p>
      </dgm:t>
    </dgm:pt>
    <dgm:pt modelId="{6EFE46AB-3186-4C72-A0E3-A5E6F2305195}" type="sibTrans" cxnId="{22A97AD1-7BEF-40C0-B083-74BAB64018AC}">
      <dgm:prSet/>
      <dgm:spPr/>
      <dgm:t>
        <a:bodyPr/>
        <a:lstStyle/>
        <a:p>
          <a:endParaRPr lang="en-US"/>
        </a:p>
      </dgm:t>
    </dgm:pt>
    <dgm:pt modelId="{1E65A8F0-A1CC-4D54-8CF0-29F9936B8094}">
      <dgm:prSet/>
      <dgm:spPr/>
      <dgm:t>
        <a:bodyPr/>
        <a:lstStyle/>
        <a:p>
          <a:r>
            <a:rPr lang="pt-BR"/>
            <a:t>Todos os métodos devem ser nomeados com get e set. </a:t>
          </a:r>
          <a:endParaRPr lang="en-US"/>
        </a:p>
      </dgm:t>
    </dgm:pt>
    <dgm:pt modelId="{9462D52D-899F-497C-988B-F143A4B94AA2}" type="parTrans" cxnId="{4AEBFE0F-5508-4481-A62F-16BA5DE0CC0C}">
      <dgm:prSet/>
      <dgm:spPr/>
      <dgm:t>
        <a:bodyPr/>
        <a:lstStyle/>
        <a:p>
          <a:endParaRPr lang="en-US"/>
        </a:p>
      </dgm:t>
    </dgm:pt>
    <dgm:pt modelId="{1C21205A-3C6D-4CC7-A209-174781F75B1F}" type="sibTrans" cxnId="{4AEBFE0F-5508-4481-A62F-16BA5DE0CC0C}">
      <dgm:prSet/>
      <dgm:spPr/>
      <dgm:t>
        <a:bodyPr/>
        <a:lstStyle/>
        <a:p>
          <a:endParaRPr lang="en-US"/>
        </a:p>
      </dgm:t>
    </dgm:pt>
    <dgm:pt modelId="{204449B3-E69D-4AC4-937A-A813C81547D3}">
      <dgm:prSet/>
      <dgm:spPr/>
      <dgm:t>
        <a:bodyPr/>
        <a:lstStyle/>
        <a:p>
          <a:r>
            <a:rPr lang="pt-BR"/>
            <a:t>Ex.: setNome, getNome</a:t>
          </a:r>
          <a:endParaRPr lang="en-US"/>
        </a:p>
      </dgm:t>
    </dgm:pt>
    <dgm:pt modelId="{45033A62-5D9D-46BB-9DA4-59890A418A90}" type="parTrans" cxnId="{CDA92BC7-A7F2-40C7-8831-01F43F196482}">
      <dgm:prSet/>
      <dgm:spPr/>
      <dgm:t>
        <a:bodyPr/>
        <a:lstStyle/>
        <a:p>
          <a:endParaRPr lang="en-US"/>
        </a:p>
      </dgm:t>
    </dgm:pt>
    <dgm:pt modelId="{AC50C6B3-52FD-4216-9E7C-DB9D1B548897}" type="sibTrans" cxnId="{CDA92BC7-A7F2-40C7-8831-01F43F196482}">
      <dgm:prSet/>
      <dgm:spPr/>
      <dgm:t>
        <a:bodyPr/>
        <a:lstStyle/>
        <a:p>
          <a:endParaRPr lang="en-US"/>
        </a:p>
      </dgm:t>
    </dgm:pt>
    <dgm:pt modelId="{D389AE58-251F-4320-96D4-C901910E8199}" type="pres">
      <dgm:prSet presAssocID="{499883C8-2E94-42FB-A048-8F80DA4EFB7E}" presName="linear" presStyleCnt="0">
        <dgm:presLayoutVars>
          <dgm:animLvl val="lvl"/>
          <dgm:resizeHandles val="exact"/>
        </dgm:presLayoutVars>
      </dgm:prSet>
      <dgm:spPr/>
    </dgm:pt>
    <dgm:pt modelId="{6DFA7044-CDCA-4D12-BA46-481DB7E2479E}" type="pres">
      <dgm:prSet presAssocID="{8E9BE85A-F4E2-4603-8B95-51844620B4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A8EFE0-0EAB-439A-BEEF-E426C9B2F399}" type="pres">
      <dgm:prSet presAssocID="{452475EB-3348-46B5-B804-7A7AB6B66658}" presName="spacer" presStyleCnt="0"/>
      <dgm:spPr/>
    </dgm:pt>
    <dgm:pt modelId="{44B9FADA-DCC5-466C-892F-8FF21C8B5AF3}" type="pres">
      <dgm:prSet presAssocID="{7C217798-0F12-4723-8E6D-3F736E6C83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FE6528-F580-4A71-B77A-A3B8E2025975}" type="pres">
      <dgm:prSet presAssocID="{6EFE46AB-3186-4C72-A0E3-A5E6F2305195}" presName="spacer" presStyleCnt="0"/>
      <dgm:spPr/>
    </dgm:pt>
    <dgm:pt modelId="{A76696A7-7FF9-44C9-941E-33DCB7B7A18F}" type="pres">
      <dgm:prSet presAssocID="{1E65A8F0-A1CC-4D54-8CF0-29F9936B80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503CD7-5FA9-4693-8126-7844A1766289}" type="pres">
      <dgm:prSet presAssocID="{1E65A8F0-A1CC-4D54-8CF0-29F9936B80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AEBFE0F-5508-4481-A62F-16BA5DE0CC0C}" srcId="{499883C8-2E94-42FB-A048-8F80DA4EFB7E}" destId="{1E65A8F0-A1CC-4D54-8CF0-29F9936B8094}" srcOrd="2" destOrd="0" parTransId="{9462D52D-899F-497C-988B-F143A4B94AA2}" sibTransId="{1C21205A-3C6D-4CC7-A209-174781F75B1F}"/>
    <dgm:cxn modelId="{7ECB4D37-B186-4019-BA5F-E47A8AED7503}" type="presOf" srcId="{204449B3-E69D-4AC4-937A-A813C81547D3}" destId="{0C503CD7-5FA9-4693-8126-7844A1766289}" srcOrd="0" destOrd="0" presId="urn:microsoft.com/office/officeart/2005/8/layout/vList2"/>
    <dgm:cxn modelId="{1B713D41-C79C-4904-A4D9-AC4B7E9A12DB}" srcId="{499883C8-2E94-42FB-A048-8F80DA4EFB7E}" destId="{8E9BE85A-F4E2-4603-8B95-51844620B499}" srcOrd="0" destOrd="0" parTransId="{D9907FDA-DD1C-4A36-9503-840CF0F23163}" sibTransId="{452475EB-3348-46B5-B804-7A7AB6B66658}"/>
    <dgm:cxn modelId="{94F214AF-EDCE-4847-A624-6808B287ACAE}" type="presOf" srcId="{1E65A8F0-A1CC-4D54-8CF0-29F9936B8094}" destId="{A76696A7-7FF9-44C9-941E-33DCB7B7A18F}" srcOrd="0" destOrd="0" presId="urn:microsoft.com/office/officeart/2005/8/layout/vList2"/>
    <dgm:cxn modelId="{AE0DEBBF-8194-433F-BA44-8BB7623E6A63}" type="presOf" srcId="{8E9BE85A-F4E2-4603-8B95-51844620B499}" destId="{6DFA7044-CDCA-4D12-BA46-481DB7E2479E}" srcOrd="0" destOrd="0" presId="urn:microsoft.com/office/officeart/2005/8/layout/vList2"/>
    <dgm:cxn modelId="{CDA92BC7-A7F2-40C7-8831-01F43F196482}" srcId="{1E65A8F0-A1CC-4D54-8CF0-29F9936B8094}" destId="{204449B3-E69D-4AC4-937A-A813C81547D3}" srcOrd="0" destOrd="0" parTransId="{45033A62-5D9D-46BB-9DA4-59890A418A90}" sibTransId="{AC50C6B3-52FD-4216-9E7C-DB9D1B548897}"/>
    <dgm:cxn modelId="{22A97AD1-7BEF-40C0-B083-74BAB64018AC}" srcId="{499883C8-2E94-42FB-A048-8F80DA4EFB7E}" destId="{7C217798-0F12-4723-8E6D-3F736E6C836F}" srcOrd="1" destOrd="0" parTransId="{0FE1255D-665F-4FED-9AAA-DE9B54EB0744}" sibTransId="{6EFE46AB-3186-4C72-A0E3-A5E6F2305195}"/>
    <dgm:cxn modelId="{2F510CD8-6048-49EB-8C26-3D7603B192A6}" type="presOf" srcId="{7C217798-0F12-4723-8E6D-3F736E6C836F}" destId="{44B9FADA-DCC5-466C-892F-8FF21C8B5AF3}" srcOrd="0" destOrd="0" presId="urn:microsoft.com/office/officeart/2005/8/layout/vList2"/>
    <dgm:cxn modelId="{8F5B21F0-74AE-421F-911D-75C2B13C5AEC}" type="presOf" srcId="{499883C8-2E94-42FB-A048-8F80DA4EFB7E}" destId="{D389AE58-251F-4320-96D4-C901910E8199}" srcOrd="0" destOrd="0" presId="urn:microsoft.com/office/officeart/2005/8/layout/vList2"/>
    <dgm:cxn modelId="{EDF256FE-3AB4-4FC1-8E8A-9A1632BAAE25}" type="presParOf" srcId="{D389AE58-251F-4320-96D4-C901910E8199}" destId="{6DFA7044-CDCA-4D12-BA46-481DB7E2479E}" srcOrd="0" destOrd="0" presId="urn:microsoft.com/office/officeart/2005/8/layout/vList2"/>
    <dgm:cxn modelId="{0E8DCE09-FF54-47D0-8C79-0AB4F8305FEE}" type="presParOf" srcId="{D389AE58-251F-4320-96D4-C901910E8199}" destId="{88A8EFE0-0EAB-439A-BEEF-E426C9B2F399}" srcOrd="1" destOrd="0" presId="urn:microsoft.com/office/officeart/2005/8/layout/vList2"/>
    <dgm:cxn modelId="{6FC283A0-4A66-4477-A6D9-E87C4C2A05AB}" type="presParOf" srcId="{D389AE58-251F-4320-96D4-C901910E8199}" destId="{44B9FADA-DCC5-466C-892F-8FF21C8B5AF3}" srcOrd="2" destOrd="0" presId="urn:microsoft.com/office/officeart/2005/8/layout/vList2"/>
    <dgm:cxn modelId="{72F98F2D-BDBB-4DF1-9F50-710BD7DFD255}" type="presParOf" srcId="{D389AE58-251F-4320-96D4-C901910E8199}" destId="{60FE6528-F580-4A71-B77A-A3B8E2025975}" srcOrd="3" destOrd="0" presId="urn:microsoft.com/office/officeart/2005/8/layout/vList2"/>
    <dgm:cxn modelId="{FAF7D1B2-6DA1-4FD9-A240-80E345A321BD}" type="presParOf" srcId="{D389AE58-251F-4320-96D4-C901910E8199}" destId="{A76696A7-7FF9-44C9-941E-33DCB7B7A18F}" srcOrd="4" destOrd="0" presId="urn:microsoft.com/office/officeart/2005/8/layout/vList2"/>
    <dgm:cxn modelId="{4834BC0D-2042-4D04-864E-5E5B44B6DC31}" type="presParOf" srcId="{D389AE58-251F-4320-96D4-C901910E8199}" destId="{0C503CD7-5FA9-4693-8126-7844A176628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E1C00-3F2F-494F-B347-0E1044FABC37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DB1A4-999A-4417-AB9A-DC820A0CE73E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489-EFA6-402C-894A-9D6B8D820432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Geração de páginas dinâmicas</a:t>
          </a:r>
          <a:endParaRPr lang="en-US" sz="1600" kern="1200"/>
        </a:p>
      </dsp:txBody>
      <dsp:txXfrm>
        <a:off x="799588" y="502"/>
        <a:ext cx="5714015" cy="692284"/>
      </dsp:txXfrm>
    </dsp:sp>
    <dsp:sp modelId="{A8682D91-EB62-49A3-AE59-673F6546C4BB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24891-31A4-4CEF-8B96-7CFB000B2A7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BBC41-BEBF-411E-9E2D-AD12C5428D6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Acesso a banco de dados</a:t>
          </a:r>
          <a:endParaRPr lang="en-US" sz="1600" kern="1200"/>
        </a:p>
      </dsp:txBody>
      <dsp:txXfrm>
        <a:off x="799588" y="865858"/>
        <a:ext cx="5714015" cy="692284"/>
      </dsp:txXfrm>
    </dsp:sp>
    <dsp:sp modelId="{A4221CCF-A45D-44CB-AE11-1F3D6AE6C6DF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7F066-A663-46E3-911F-52C00FB59884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75A62-EFDB-45D4-B953-D263A9E131FE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Gerenciamento de sessões de usuários</a:t>
          </a:r>
          <a:endParaRPr lang="en-US" sz="1600" kern="1200"/>
        </a:p>
      </dsp:txBody>
      <dsp:txXfrm>
        <a:off x="799588" y="1731214"/>
        <a:ext cx="5714015" cy="692284"/>
      </dsp:txXfrm>
    </dsp:sp>
    <dsp:sp modelId="{B27B34F7-C3BB-4974-B3AC-009B965AAB95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ED532-D59E-406E-91D9-71AEC63E506A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D4FD7-A0F8-4F90-883C-5004237182A3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Utilização de componentes</a:t>
          </a:r>
          <a:endParaRPr lang="en-US" sz="1600" kern="1200"/>
        </a:p>
      </dsp:txBody>
      <dsp:txXfrm>
        <a:off x="799588" y="2596570"/>
        <a:ext cx="5714015" cy="692284"/>
      </dsp:txXfrm>
    </dsp:sp>
    <dsp:sp modelId="{7A0820EA-75B0-4BF4-B5BF-E36829E40A21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0E9E9-2D1F-4FCC-8569-F241591A9477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36150-1155-4BCE-A4D9-A5FB82BEE1EF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Tratamento de erros</a:t>
          </a:r>
          <a:endParaRPr lang="en-US" sz="1600" kern="1200"/>
        </a:p>
      </dsp:txBody>
      <dsp:txXfrm>
        <a:off x="799588" y="3461926"/>
        <a:ext cx="5714015" cy="692284"/>
      </dsp:txXfrm>
    </dsp:sp>
    <dsp:sp modelId="{2AF0DDA9-AAF8-41C3-AEC2-36370337DFDE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72CB7-0190-442B-B692-C6C456832C1E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B40D8-70DE-4A08-B8EE-B2579215F962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Recebimento e tratamento de requisições</a:t>
          </a:r>
          <a:endParaRPr lang="en-US" sz="1600" kern="1200"/>
        </a:p>
      </dsp:txBody>
      <dsp:txXfrm>
        <a:off x="799588" y="4327282"/>
        <a:ext cx="5714015" cy="692284"/>
      </dsp:txXfrm>
    </dsp:sp>
    <dsp:sp modelId="{CA35F443-678E-4583-B64E-D04AE6393F1F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A7EE5-C33B-46DC-996D-B5F97B719140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E3469-F8EE-4D4C-93C7-270FBFD507D8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Envio de respostas para o cliente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30F7B-D8F3-4CF7-9DF6-70879F73D1CE}">
      <dsp:nvSpPr>
        <dsp:cNvPr id="0" name=""/>
        <dsp:cNvSpPr/>
      </dsp:nvSpPr>
      <dsp:spPr>
        <a:xfrm>
          <a:off x="0" y="72775"/>
          <a:ext cx="5115491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Servlets são classes Java instanciadas</a:t>
          </a:r>
          <a:endParaRPr lang="en-US" sz="1900" kern="1200"/>
        </a:p>
      </dsp:txBody>
      <dsp:txXfrm>
        <a:off x="36845" y="109620"/>
        <a:ext cx="5041801" cy="681087"/>
      </dsp:txXfrm>
    </dsp:sp>
    <dsp:sp modelId="{1BEEAF1A-8D98-46F7-A9B5-97791CD809FD}">
      <dsp:nvSpPr>
        <dsp:cNvPr id="0" name=""/>
        <dsp:cNvSpPr/>
      </dsp:nvSpPr>
      <dsp:spPr>
        <a:xfrm>
          <a:off x="0" y="882273"/>
          <a:ext cx="5115491" cy="754777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Executam em associação com servidores Web</a:t>
          </a:r>
          <a:endParaRPr lang="en-US" sz="1900" kern="1200"/>
        </a:p>
      </dsp:txBody>
      <dsp:txXfrm>
        <a:off x="36845" y="919118"/>
        <a:ext cx="5041801" cy="681087"/>
      </dsp:txXfrm>
    </dsp:sp>
    <dsp:sp modelId="{651CF04C-C725-4CEA-BB7F-AA985DBDB9B0}">
      <dsp:nvSpPr>
        <dsp:cNvPr id="0" name=""/>
        <dsp:cNvSpPr/>
      </dsp:nvSpPr>
      <dsp:spPr>
        <a:xfrm>
          <a:off x="0" y="1691771"/>
          <a:ext cx="5115491" cy="754777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Respondem as requisições realizadas por meio do protocolo HTTP</a:t>
          </a:r>
          <a:endParaRPr lang="en-US" sz="1900" kern="1200"/>
        </a:p>
      </dsp:txBody>
      <dsp:txXfrm>
        <a:off x="36845" y="1728616"/>
        <a:ext cx="5041801" cy="681087"/>
      </dsp:txXfrm>
    </dsp:sp>
    <dsp:sp modelId="{33FE2F8F-63BC-49F3-A3E9-927FED4E05E5}">
      <dsp:nvSpPr>
        <dsp:cNvPr id="0" name=""/>
        <dsp:cNvSpPr/>
      </dsp:nvSpPr>
      <dsp:spPr>
        <a:xfrm>
          <a:off x="0" y="2501268"/>
          <a:ext cx="5115491" cy="754777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Os objetos Servlets podem enviar a resposta na forma de uma página HTML</a:t>
          </a:r>
          <a:endParaRPr lang="en-US" sz="1900" kern="1200"/>
        </a:p>
      </dsp:txBody>
      <dsp:txXfrm>
        <a:off x="36845" y="2538113"/>
        <a:ext cx="5041801" cy="681087"/>
      </dsp:txXfrm>
    </dsp:sp>
    <dsp:sp modelId="{21C2D77C-70B9-4027-B9A0-F4D39668E0AE}">
      <dsp:nvSpPr>
        <dsp:cNvPr id="0" name=""/>
        <dsp:cNvSpPr/>
      </dsp:nvSpPr>
      <dsp:spPr>
        <a:xfrm>
          <a:off x="0" y="3310766"/>
          <a:ext cx="5115491" cy="754777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Servlet é uma API para construção de componentes do lado do servidor</a:t>
          </a:r>
          <a:endParaRPr lang="en-US" sz="1900" kern="1200"/>
        </a:p>
      </dsp:txBody>
      <dsp:txXfrm>
        <a:off x="36845" y="3347611"/>
        <a:ext cx="5041801" cy="681087"/>
      </dsp:txXfrm>
    </dsp:sp>
    <dsp:sp modelId="{855D7745-D582-4D7F-BE5F-E62FE77E481A}">
      <dsp:nvSpPr>
        <dsp:cNvPr id="0" name=""/>
        <dsp:cNvSpPr/>
      </dsp:nvSpPr>
      <dsp:spPr>
        <a:xfrm>
          <a:off x="0" y="4120264"/>
          <a:ext cx="5115491" cy="75477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Objetivo é de fornecer um padrão para a comunicação entre clientes e servidores. </a:t>
          </a:r>
          <a:endParaRPr lang="en-US" sz="1900" kern="1200"/>
        </a:p>
      </dsp:txBody>
      <dsp:txXfrm>
        <a:off x="36845" y="4157109"/>
        <a:ext cx="5041801" cy="681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72660-03FA-4C91-82A7-4540DF0653B8}">
      <dsp:nvSpPr>
        <dsp:cNvPr id="0" name=""/>
        <dsp:cNvSpPr/>
      </dsp:nvSpPr>
      <dsp:spPr>
        <a:xfrm>
          <a:off x="1768896" y="0"/>
          <a:ext cx="1510523" cy="1076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6DE12-4657-4E4F-AD2C-E2E76D5E485F}">
      <dsp:nvSpPr>
        <dsp:cNvPr id="0" name=""/>
        <dsp:cNvSpPr/>
      </dsp:nvSpPr>
      <dsp:spPr>
        <a:xfrm>
          <a:off x="366267" y="1172775"/>
          <a:ext cx="4315781" cy="46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900" kern="1200"/>
            <a:t>Desempenho</a:t>
          </a:r>
          <a:endParaRPr lang="en-US" sz="2900" kern="1200"/>
        </a:p>
      </dsp:txBody>
      <dsp:txXfrm>
        <a:off x="366267" y="1172775"/>
        <a:ext cx="4315781" cy="461481"/>
      </dsp:txXfrm>
    </dsp:sp>
    <dsp:sp modelId="{0D6A475D-FBDC-4ECF-8C65-BB5DA73A87F5}">
      <dsp:nvSpPr>
        <dsp:cNvPr id="0" name=""/>
        <dsp:cNvSpPr/>
      </dsp:nvSpPr>
      <dsp:spPr>
        <a:xfrm>
          <a:off x="366267" y="1678901"/>
          <a:ext cx="4315781" cy="145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Não há processo de criação para cada solicitação de cliente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Solicitação é gerenciada pelo processo contentor de </a:t>
          </a:r>
          <a:r>
            <a:rPr lang="pt-BR" sz="1700" kern="1200" dirty="0" err="1"/>
            <a:t>servlet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Após o servlet finalizar o processamento de uma solicitação, ele permanece na memória, aguardando por outra solicitação.</a:t>
          </a:r>
          <a:endParaRPr lang="en-US" sz="1700" kern="1200"/>
        </a:p>
      </dsp:txBody>
      <dsp:txXfrm>
        <a:off x="366267" y="1678901"/>
        <a:ext cx="4315781" cy="1452462"/>
      </dsp:txXfrm>
    </dsp:sp>
    <dsp:sp modelId="{54CA65E7-D265-409B-AD8E-8A9432674327}">
      <dsp:nvSpPr>
        <dsp:cNvPr id="0" name=""/>
        <dsp:cNvSpPr/>
      </dsp:nvSpPr>
      <dsp:spPr>
        <a:xfrm>
          <a:off x="6839939" y="0"/>
          <a:ext cx="1510523" cy="1076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CFBCA-65A0-43CF-9336-46C0D7191F31}">
      <dsp:nvSpPr>
        <dsp:cNvPr id="0" name=""/>
        <dsp:cNvSpPr/>
      </dsp:nvSpPr>
      <dsp:spPr>
        <a:xfrm>
          <a:off x="5437310" y="1172775"/>
          <a:ext cx="4315781" cy="46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900" kern="1200"/>
            <a:t>Portabilidade</a:t>
          </a:r>
          <a:endParaRPr lang="en-US" sz="2900" kern="1200"/>
        </a:p>
      </dsp:txBody>
      <dsp:txXfrm>
        <a:off x="5437310" y="1172775"/>
        <a:ext cx="4315781" cy="461481"/>
      </dsp:txXfrm>
    </dsp:sp>
    <dsp:sp modelId="{17EFC8A8-7240-44DC-BEA4-538B590D2284}">
      <dsp:nvSpPr>
        <dsp:cNvPr id="0" name=""/>
        <dsp:cNvSpPr/>
      </dsp:nvSpPr>
      <dsp:spPr>
        <a:xfrm>
          <a:off x="5437310" y="1678901"/>
          <a:ext cx="4315781" cy="145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São portáteis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Pode-se mover para outros sistemas operacionais sem dificuldades.</a:t>
          </a:r>
          <a:endParaRPr lang="en-US" sz="1700" kern="1200"/>
        </a:p>
      </dsp:txBody>
      <dsp:txXfrm>
        <a:off x="5437310" y="1678901"/>
        <a:ext cx="4315781" cy="1452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15436-F6DF-4AC3-8C7E-9F36AA63F1BE}">
      <dsp:nvSpPr>
        <dsp:cNvPr id="0" name=""/>
        <dsp:cNvSpPr/>
      </dsp:nvSpPr>
      <dsp:spPr>
        <a:xfrm>
          <a:off x="0" y="54078"/>
          <a:ext cx="5115491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As aplicações desktop possuem o padrão de distribuição JAR</a:t>
          </a:r>
          <a:endParaRPr lang="en-US" sz="2300" kern="1200"/>
        </a:p>
      </dsp:txBody>
      <dsp:txXfrm>
        <a:off x="44664" y="98742"/>
        <a:ext cx="5026163" cy="825612"/>
      </dsp:txXfrm>
    </dsp:sp>
    <dsp:sp modelId="{6464BDC5-14E7-4CA3-8C5C-4F8CF366CBC5}">
      <dsp:nvSpPr>
        <dsp:cNvPr id="0" name=""/>
        <dsp:cNvSpPr/>
      </dsp:nvSpPr>
      <dsp:spPr>
        <a:xfrm>
          <a:off x="0" y="1035258"/>
          <a:ext cx="5115491" cy="91494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As aplicações web possuem o padrão WAR</a:t>
          </a:r>
          <a:endParaRPr lang="en-US" sz="2300" kern="1200"/>
        </a:p>
      </dsp:txBody>
      <dsp:txXfrm>
        <a:off x="44664" y="1079922"/>
        <a:ext cx="5026163" cy="825612"/>
      </dsp:txXfrm>
    </dsp:sp>
    <dsp:sp modelId="{CB5710BC-8882-4D37-9870-37964B55F121}">
      <dsp:nvSpPr>
        <dsp:cNvPr id="0" name=""/>
        <dsp:cNvSpPr/>
      </dsp:nvSpPr>
      <dsp:spPr>
        <a:xfrm>
          <a:off x="0" y="2016438"/>
          <a:ext cx="5115491" cy="9149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Arquivo com extensão .war</a:t>
          </a:r>
          <a:endParaRPr lang="en-US" sz="2300" kern="1200"/>
        </a:p>
      </dsp:txBody>
      <dsp:txXfrm>
        <a:off x="44664" y="2061102"/>
        <a:ext cx="5026163" cy="825612"/>
      </dsp:txXfrm>
    </dsp:sp>
    <dsp:sp modelId="{F1DE5C15-47E0-4D1A-9C48-04E2995CA997}">
      <dsp:nvSpPr>
        <dsp:cNvPr id="0" name=""/>
        <dsp:cNvSpPr/>
      </dsp:nvSpPr>
      <dsp:spPr>
        <a:xfrm>
          <a:off x="0" y="2997619"/>
          <a:ext cx="5115491" cy="91494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Compactação da aplicação</a:t>
          </a:r>
          <a:endParaRPr lang="en-US" sz="2300" kern="1200"/>
        </a:p>
      </dsp:txBody>
      <dsp:txXfrm>
        <a:off x="44664" y="3042283"/>
        <a:ext cx="5026163" cy="825612"/>
      </dsp:txXfrm>
    </dsp:sp>
    <dsp:sp modelId="{4D0960DE-4252-4B71-8963-8892633F0223}">
      <dsp:nvSpPr>
        <dsp:cNvPr id="0" name=""/>
        <dsp:cNvSpPr/>
      </dsp:nvSpPr>
      <dsp:spPr>
        <a:xfrm>
          <a:off x="0" y="3978799"/>
          <a:ext cx="5115491" cy="9149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Independência de plataforma</a:t>
          </a:r>
          <a:endParaRPr lang="en-US" sz="2300" kern="1200"/>
        </a:p>
      </dsp:txBody>
      <dsp:txXfrm>
        <a:off x="44664" y="4023463"/>
        <a:ext cx="5026163" cy="825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DE4EC-327D-44DC-A255-4D01B4A08B19}">
      <dsp:nvSpPr>
        <dsp:cNvPr id="0" name=""/>
        <dsp:cNvSpPr/>
      </dsp:nvSpPr>
      <dsp:spPr>
        <a:xfrm>
          <a:off x="0" y="147939"/>
          <a:ext cx="6886575" cy="1230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Definir mais de uma URL para acessar a Servlet utiliza-se: urlPatterns </a:t>
          </a:r>
          <a:endParaRPr lang="en-US" sz="2200" kern="1200"/>
        </a:p>
      </dsp:txBody>
      <dsp:txXfrm>
        <a:off x="60077" y="208016"/>
        <a:ext cx="6766421" cy="1110539"/>
      </dsp:txXfrm>
    </dsp:sp>
    <dsp:sp modelId="{86701EBB-2AA1-4A04-9DE3-DD247E53A842}">
      <dsp:nvSpPr>
        <dsp:cNvPr id="0" name=""/>
        <dsp:cNvSpPr/>
      </dsp:nvSpPr>
      <dsp:spPr>
        <a:xfrm>
          <a:off x="0" y="1378633"/>
          <a:ext cx="6886575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pt-BR" sz="1700" kern="1200" dirty="0"/>
            <a:t>@</a:t>
          </a:r>
          <a:r>
            <a:rPr lang="pt-BR" sz="1700" kern="1200" dirty="0" err="1"/>
            <a:t>WebServlet</a:t>
          </a:r>
          <a:r>
            <a:rPr lang="pt-BR" sz="1700" kern="1200" dirty="0"/>
            <a:t>(</a:t>
          </a:r>
          <a:r>
            <a:rPr lang="pt-BR" sz="1700" kern="1200" dirty="0" err="1"/>
            <a:t>name</a:t>
          </a:r>
          <a:r>
            <a:rPr lang="pt-BR" sz="1700" kern="1200" dirty="0"/>
            <a:t> = "MinhaServlet3", </a:t>
          </a:r>
          <a:r>
            <a:rPr lang="pt-BR" sz="1700" kern="1200" dirty="0" err="1"/>
            <a:t>urlPatterns</a:t>
          </a:r>
          <a:r>
            <a:rPr lang="pt-BR" sz="1700" kern="1200" dirty="0"/>
            <a:t> = {"/oi", "/</a:t>
          </a:r>
          <a:r>
            <a:rPr lang="pt-BR" sz="1700" kern="1200" dirty="0" err="1"/>
            <a:t>ola</a:t>
          </a:r>
          <a:r>
            <a:rPr lang="pt-BR" sz="1700" kern="1200" dirty="0"/>
            <a:t>"})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pt-BR" sz="1700" kern="1200" dirty="0" err="1"/>
            <a:t>public</a:t>
          </a:r>
          <a:r>
            <a:rPr lang="pt-BR" sz="1700" kern="1200" dirty="0"/>
            <a:t> </a:t>
          </a:r>
          <a:r>
            <a:rPr lang="pt-BR" sz="1700" kern="1200" dirty="0" err="1"/>
            <a:t>class</a:t>
          </a:r>
          <a:r>
            <a:rPr lang="pt-BR" sz="1700" kern="1200" dirty="0"/>
            <a:t> OiServlet3 </a:t>
          </a:r>
          <a:r>
            <a:rPr lang="pt-BR" sz="1700" kern="1200" dirty="0" err="1"/>
            <a:t>extends</a:t>
          </a:r>
          <a:r>
            <a:rPr lang="pt-BR" sz="1700" kern="1200" dirty="0"/>
            <a:t> </a:t>
          </a:r>
          <a:r>
            <a:rPr lang="pt-BR" sz="1700" kern="1200" dirty="0" err="1"/>
            <a:t>HttpServlet</a:t>
          </a:r>
          <a:r>
            <a:rPr lang="pt-BR" sz="1700" kern="1200" dirty="0"/>
            <a:t>{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pt-BR" sz="1700" kern="1200" dirty="0"/>
            <a:t>...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pt-BR" sz="1700" kern="1200" dirty="0"/>
            <a:t>}</a:t>
          </a:r>
          <a:endParaRPr lang="en-US" sz="1700" kern="1200" dirty="0"/>
        </a:p>
      </dsp:txBody>
      <dsp:txXfrm>
        <a:off x="0" y="1378633"/>
        <a:ext cx="6886575" cy="1184040"/>
      </dsp:txXfrm>
    </dsp:sp>
    <dsp:sp modelId="{E072F3F9-2528-487C-93DA-3350C0F6B563}">
      <dsp:nvSpPr>
        <dsp:cNvPr id="0" name=""/>
        <dsp:cNvSpPr/>
      </dsp:nvSpPr>
      <dsp:spPr>
        <a:xfrm>
          <a:off x="0" y="2562673"/>
          <a:ext cx="6886575" cy="123069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Servlet estando anotado com @WebServlet(), ele deve obrigatoriamente realizar um extends javax.servlet.http.HttpServlet</a:t>
          </a:r>
          <a:endParaRPr lang="en-US" sz="2200" kern="1200"/>
        </a:p>
      </dsp:txBody>
      <dsp:txXfrm>
        <a:off x="60077" y="2622750"/>
        <a:ext cx="6766421" cy="1110539"/>
      </dsp:txXfrm>
    </dsp:sp>
    <dsp:sp modelId="{F8496C4F-8C84-49A2-965B-50C3641C41CF}">
      <dsp:nvSpPr>
        <dsp:cNvPr id="0" name=""/>
        <dsp:cNvSpPr/>
      </dsp:nvSpPr>
      <dsp:spPr>
        <a:xfrm>
          <a:off x="0" y="3856726"/>
          <a:ext cx="6886575" cy="123069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Atributo chamado metadata-complete da tag &lt;web-app&gt; no web.xml</a:t>
          </a:r>
          <a:endParaRPr lang="en-US" sz="2200" kern="1200"/>
        </a:p>
      </dsp:txBody>
      <dsp:txXfrm>
        <a:off x="60077" y="3916803"/>
        <a:ext cx="6766421" cy="1110539"/>
      </dsp:txXfrm>
    </dsp:sp>
    <dsp:sp modelId="{D4C30AD8-6DB3-4693-9EDE-0B96D8EDF827}">
      <dsp:nvSpPr>
        <dsp:cNvPr id="0" name=""/>
        <dsp:cNvSpPr/>
      </dsp:nvSpPr>
      <dsp:spPr>
        <a:xfrm>
          <a:off x="0" y="5087420"/>
          <a:ext cx="6886575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pt-BR" sz="1700" kern="1200" dirty="0" err="1"/>
            <a:t>True</a:t>
          </a:r>
          <a:r>
            <a:rPr lang="pt-BR" sz="1700" kern="1200" dirty="0"/>
            <a:t> as classe com anotação não serão procuradas pelo servidor de aplicação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pt-BR" sz="1700" kern="1200" dirty="0"/>
            <a:t>False as classes na WEB-INF/classes ou em algum .</a:t>
          </a:r>
          <a:r>
            <a:rPr lang="pt-BR" sz="1700" kern="1200" dirty="0" err="1"/>
            <a:t>jar</a:t>
          </a:r>
          <a:r>
            <a:rPr lang="pt-BR" sz="1700" kern="1200" dirty="0"/>
            <a:t> dentro WEB-INF/</a:t>
          </a:r>
          <a:r>
            <a:rPr lang="pt-BR" sz="1700" kern="1200" dirty="0" err="1"/>
            <a:t>lib</a:t>
          </a:r>
          <a:r>
            <a:rPr lang="pt-BR" sz="1700" kern="1200" dirty="0"/>
            <a:t> serão examinadas</a:t>
          </a:r>
          <a:endParaRPr lang="en-US" sz="1700" kern="1200" dirty="0"/>
        </a:p>
      </dsp:txBody>
      <dsp:txXfrm>
        <a:off x="0" y="5087420"/>
        <a:ext cx="6886575" cy="10701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A7044-CDCA-4D12-BA46-481DB7E2479E}">
      <dsp:nvSpPr>
        <dsp:cNvPr id="0" name=""/>
        <dsp:cNvSpPr/>
      </dsp:nvSpPr>
      <dsp:spPr>
        <a:xfrm>
          <a:off x="0" y="5781"/>
          <a:ext cx="6492875" cy="14301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Objeto de uma classe Java</a:t>
          </a:r>
          <a:endParaRPr lang="en-US" sz="3600" kern="1200"/>
        </a:p>
      </dsp:txBody>
      <dsp:txXfrm>
        <a:off x="69812" y="75593"/>
        <a:ext cx="6353251" cy="1290481"/>
      </dsp:txXfrm>
    </dsp:sp>
    <dsp:sp modelId="{44B9FADA-DCC5-466C-892F-8FF21C8B5AF3}">
      <dsp:nvSpPr>
        <dsp:cNvPr id="0" name=""/>
        <dsp:cNvSpPr/>
      </dsp:nvSpPr>
      <dsp:spPr>
        <a:xfrm>
          <a:off x="0" y="1539567"/>
          <a:ext cx="6492875" cy="14301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A classe tem que ter um construtor-padrão público</a:t>
          </a:r>
          <a:endParaRPr lang="en-US" sz="3600" kern="1200"/>
        </a:p>
      </dsp:txBody>
      <dsp:txXfrm>
        <a:off x="69812" y="1609379"/>
        <a:ext cx="6353251" cy="1290481"/>
      </dsp:txXfrm>
    </dsp:sp>
    <dsp:sp modelId="{A76696A7-7FF9-44C9-941E-33DCB7B7A18F}">
      <dsp:nvSpPr>
        <dsp:cNvPr id="0" name=""/>
        <dsp:cNvSpPr/>
      </dsp:nvSpPr>
      <dsp:spPr>
        <a:xfrm>
          <a:off x="0" y="3073352"/>
          <a:ext cx="6492875" cy="14301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Todos os métodos devem ser nomeados com get e set. </a:t>
          </a:r>
          <a:endParaRPr lang="en-US" sz="3600" kern="1200"/>
        </a:p>
      </dsp:txBody>
      <dsp:txXfrm>
        <a:off x="69812" y="3143164"/>
        <a:ext cx="6353251" cy="1290481"/>
      </dsp:txXfrm>
    </dsp:sp>
    <dsp:sp modelId="{0C503CD7-5FA9-4693-8126-7844A1766289}">
      <dsp:nvSpPr>
        <dsp:cNvPr id="0" name=""/>
        <dsp:cNvSpPr/>
      </dsp:nvSpPr>
      <dsp:spPr>
        <a:xfrm>
          <a:off x="0" y="4503458"/>
          <a:ext cx="6492875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800" kern="1200"/>
            <a:t>Ex.: setNome, getNome</a:t>
          </a:r>
          <a:endParaRPr lang="en-US" sz="2800" kern="1200"/>
        </a:p>
      </dsp:txBody>
      <dsp:txXfrm>
        <a:off x="0" y="4503458"/>
        <a:ext cx="6492875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374BD-FFCD-4E6C-872F-52780622C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3322B8-57AC-49D9-9B5E-77E90EEA3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4431F-DC91-4C15-97F0-31D8C216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7548B-A6FD-447D-9A5B-243234AD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4A249-0635-4CC8-94DC-6B56EF8F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5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D27FD-491C-465C-B4F6-72885BBC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CEAFE-A30A-4257-983E-B9787D852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DBFCF1-A6FB-4C13-878C-5ECC4AC1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D1CB8-B5FD-4A94-854C-C18F56CF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75CAE-F464-4DA6-84EB-24D9D9DB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23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6BD0BA-376D-4688-9C53-3341A9710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2B77AC-FAE2-479F-9AD4-7ED84C411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BEF9D-096C-4B50-BEAB-227E6F2E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3D3084-862A-4255-B425-EBCFB580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F349C-F6E7-4716-89BF-805A0218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61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E487-7E0F-4B8C-89EE-0AFDA35442F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551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E487-7E0F-4B8C-89EE-0AFDA35442F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36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074-5280-4D1D-A39E-8FDC84798E3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48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787B-8FC7-4808-8B64-3695E25FC65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61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6B57-3C1E-4EF5-BC64-1ED81B4DF5C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923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E487-7E0F-4B8C-89EE-0AFDA35442F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2141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A8E0-53F6-404B-97F5-211AF07802D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36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1AA-90AD-4C71-A512-F5F4B64330F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73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CD0EA-74D1-4D0B-8D84-C7102167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6462E-DD65-4A0E-936B-1D9AFCE8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24D46D-638F-4DA8-B358-6678C119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FBC30-75B1-405A-B792-F0A2B374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8E9AB-D1D5-4865-8895-71827391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974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1EE6-0625-4550-A74C-AEF2B5A6720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27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E487-7E0F-4B8C-89EE-0AFDA35442F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0003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E487-7E0F-4B8C-89EE-0AFDA35442F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038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07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20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55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02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0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60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2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C80CB-3286-4634-AA5E-A14E59D2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591810-4C4F-4995-8172-5E55B14B8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E2E5B-DAFB-49DF-8901-3D6D4520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268A3-C032-4720-AE10-0C8D6CBA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39B02C-1AF5-415F-9559-0CB06B05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783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8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1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3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68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4418" y="260350"/>
            <a:ext cx="11567583" cy="1371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28776"/>
            <a:ext cx="5689600" cy="52292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2400" y="1628776"/>
            <a:ext cx="5689600" cy="52292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AA465E-9EA8-4BC6-B92D-C31EA58569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CA8CC6-377C-4A74-B9C2-E69BC5FCAE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3D8C7-5F54-4C6A-BA56-A6060B2D66F5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E421C95-8B92-43A5-A550-3894C18666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0121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9E74-E2C2-46D1-BF99-6E0D08C5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4497AC-BB59-4794-A993-3CE88670A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DC21E8-75D3-4F5B-85BB-06E5A2B2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1EF5F-52E3-407F-B8BE-FA5D4506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C4EF80-5AB4-4C68-ABCE-99A24BF3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4903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CDA8C-F307-4BA5-9AE2-988D58E8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69A88-8720-43E1-9E14-1E1C5312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653F50-F1D1-4E06-A25F-20EB3E96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EC799B-6317-46F4-B9A4-F648CD78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7BB6A-DCD8-4C42-91D6-C7A04E10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550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45FB-0F8B-4401-B146-4092F396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23559-EB20-4BB5-8A56-2D27D287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BCD2A-E12B-4FA6-824B-85E113BB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FEA30-329B-4036-9B3F-D620518B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E8340-CE38-4746-9001-C1E2BFF0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1501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7512-CD4E-441F-B312-E8699E29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D4B6F-A6ED-41D9-B63A-63196FEAF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8CFBE3-6522-4063-BB2F-92F82FBD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A31066-224A-445E-93F6-29DAF189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99C165-1868-4981-86E0-1ADF9FBF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C3671B-25A1-42FD-AD9E-8C12F02D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24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86830-ED80-4125-873B-9262FF4B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37A736-DD81-466A-ABEA-6E585ABE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ACFD7D-9CB8-4A27-9651-10B0D5C57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D9E7B9-13EC-49E6-A163-8CEE51335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C5BAC7-7BBC-44A8-BE2B-FE4696545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993BF0-B550-4EAF-8030-99EF675C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706AA7-5C31-4635-9644-BF776059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2FB907-D933-4271-9B81-DE2A615E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38BCF-4050-43E9-83F1-7EA9CB4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5C841-E7E0-42FC-8729-F1DD30F01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1D175-9787-4AA2-9525-982DE2DE2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B1A2E7-CAF3-49B5-B3EE-41D531CC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EEBFB5-89B7-4C96-8B64-9343C256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8257A0-15F2-4535-911B-865479D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613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57D17-9D8D-4510-A2DB-707B4C61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A627AE-D745-4872-A332-5583ACB0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70CB40-4312-4EE7-AD9B-CD152089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8563B0-DE47-4E93-AFD9-368F5058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557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8F56F7-F4C1-41FD-8DEC-A100672B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B9DEB9-64EC-4A44-B577-A4A2FF7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AC77C4-099D-4BB0-B677-9C651FF1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9850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AFEE3-426D-42E4-B5C8-29AE48C2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03567-4999-4C1A-BA07-A9404B7A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FB5B10-D0F5-4022-AA15-6E24C6577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559B75-DBCD-467B-A125-94688626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3C3D5-679A-471D-8CED-23F5816C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1B8F9-6841-4066-BED0-DE33DCFD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1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5CBBB-7014-4C6B-B7BF-BB74EAFD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D48A12-4BF5-4C60-AAE5-6E746A302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C2F9FC-BC3D-48EA-8664-9E558BAF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458625-08ED-436C-94CF-90E95DCB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4F051E-D0D6-4484-BA96-CE98B2BE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895CAF-EDE7-49BC-87BE-335A9D5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157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59DD8-D6D2-4A48-9E68-B1067F4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E0F6FD-047B-4486-A1A0-B08C4EC5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5A521-8A0C-482E-B1E3-BA286EB1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06225E-661C-44EE-B918-D51BD40C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50EB9-83FC-43A8-8C5D-C48993FA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096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DCBF47-ED21-4075-B7D3-2FDE9AE0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CE733A-B697-4207-98CC-15420DA2E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09168-F5CF-48AA-A006-6A79AFB1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DAD82-8781-49E5-A296-7CC4F013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7B3B21-0505-44AA-8275-F3B5C9BC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3217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45A83-4E58-4BE8-8CD4-30D1B194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963168-E54E-4AE8-B473-7E29BDAA55D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1FA240-DAE5-4AD8-88ED-AAC05684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EFDFEF-46D7-4437-B908-7B0D53F1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294D6D-B376-49C6-93CD-58A2AEB3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DA9800-EBFE-497B-8E4A-3B552A9E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7486D02-D8FB-4C5B-B92F-0481B4227C8F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6408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B2F8D-6D95-4F7F-998D-F51CBB93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85BCD3-71F9-418B-9F85-DFF7CCEA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D8B709-A344-4F99-9F95-572ADB0C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0D9DF4-6C98-4644-8A38-165A177F3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83344E-BE92-45EA-9207-186838955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68C7A0-7ADD-4EF3-A9DA-E72F262F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EAD265-8ACC-433D-9A02-06AF659F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07A8CD-321E-46B0-9428-8B40C840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7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A2D38-476D-4561-832D-779AC6EF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3BEB6B-70EA-4D80-A097-AE7F4439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8BD1BA-E51A-45F7-810C-930DFE58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59A744-886D-4293-92E9-E2B651B4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9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BA2488-7EB1-4ACD-9A81-203CCF3F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ADD6DD-FCA8-44F4-A76E-BA261A8C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392F7B-D7A8-4AE4-B7EA-9DB0DAD7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9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516DD-CC43-4CF4-8B54-529A231E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01C17-E520-4223-93C1-5367A10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E4B63F-D62F-4B9D-B8F0-5566ADC89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6084A-1DF0-483E-9860-0959195A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4C5234-82B1-4E99-80EC-980DC6CF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194D47-B29D-41B3-914E-B85242C0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03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14614-E76F-4792-80C6-00F3F50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6DB6DD-B37E-499C-8FD9-AC033E90A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44C7D0-FA1C-4B65-844E-BC3E4A1C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FE707C-9A2C-4072-8E58-7586B608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88D18C-85D0-4DF8-A78A-30FE4165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55CAA-6802-4325-A0F6-EBC575A1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82EA15-0C0C-4F1B-BDDF-6E96A7E5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5C3B4E-4755-42CD-A12C-4D0EF9CC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CCD30-0A96-47D9-B707-0F3AD0C5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CF31C-7B51-4023-B988-C9E5DC00E1FE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8A903-5127-44D4-A32F-EF63BBEB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AEB44D-A25E-4642-993B-47D220D3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7158-DC28-4DD3-991D-EBAB8906B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4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E487-7E0F-4B8C-89EE-0AFDA35442F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66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5116F5-7AD1-4692-8152-C9D802E6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AD90EA-41B9-48D0-B545-435BBFBF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E63C8B-E1E7-4E68-91DB-83C0F2E9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72B5-379A-4662-A97E-8588734D02DC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0D06E-6A83-42CF-A9EF-E2564B8E6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18B7E-F13E-432A-9CCF-AAB68DD6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9297-5964-451B-A21A-CDFF95E5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7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C6DAB-333F-4D40-BA6F-60FD06125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BR"/>
              <a:t>Prog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36E58-75EC-4D87-8EB1-DE36FC6EB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/>
              <a:t>Edson Orivaldo Lessa Junior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F86837C-6051-49FB-8474-7E8E14831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8" r="1987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16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Web Application Resource</a:t>
            </a:r>
          </a:p>
        </p:txBody>
      </p:sp>
      <p:graphicFrame>
        <p:nvGraphicFramePr>
          <p:cNvPr id="35845" name="Rectangle 3">
            <a:extLst>
              <a:ext uri="{FF2B5EF4-FFF2-40B4-BE49-F238E27FC236}">
                <a16:creationId xmlns:a16="http://schemas.microsoft.com/office/drawing/2014/main" id="{12B83450-D644-4666-8806-718AF033B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736197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419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Servlet – HttpServlet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89333"/>
            <a:ext cx="7188199" cy="40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98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Facilidades Servlets 3.0</a:t>
            </a:r>
          </a:p>
        </p:txBody>
      </p:sp>
      <p:graphicFrame>
        <p:nvGraphicFramePr>
          <p:cNvPr id="29" name="Espaço Reservado para Conteúdo 2">
            <a:extLst>
              <a:ext uri="{FF2B5EF4-FFF2-40B4-BE49-F238E27FC236}">
                <a16:creationId xmlns:a16="http://schemas.microsoft.com/office/drawing/2014/main" id="{EF9D6A59-DC39-4BF0-8AAA-110FF77D1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565176"/>
              </p:ext>
            </p:extLst>
          </p:nvPr>
        </p:nvGraphicFramePr>
        <p:xfrm>
          <a:off x="5133974" y="219076"/>
          <a:ext cx="6886575" cy="630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953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accent1"/>
                </a:solidFill>
              </a:rPr>
              <a:t>Facilidades Servlets 3.0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t-BR" sz="2000"/>
              <a:t>@WebInitParam(): declara parâmetros como padrão para acessá-los dentro de um vetor</a:t>
            </a:r>
          </a:p>
          <a:p>
            <a:pPr marL="457200" lvl="1" indent="0">
              <a:buNone/>
            </a:pPr>
            <a:r>
              <a:rPr lang="pt-BR" sz="2000"/>
              <a:t>@WebServlet(</a:t>
            </a:r>
          </a:p>
          <a:p>
            <a:pPr marL="457200" lvl="1" indent="0">
              <a:buNone/>
            </a:pPr>
            <a:r>
              <a:rPr lang="pt-BR" sz="2000"/>
              <a:t>  name = "OiServlet3",</a:t>
            </a:r>
          </a:p>
          <a:p>
            <a:pPr marL="457200" lvl="1" indent="0">
              <a:buNone/>
            </a:pPr>
            <a:r>
              <a:rPr lang="pt-BR" sz="2000"/>
              <a:t>  urlPatterns = {"/oi"},</a:t>
            </a:r>
          </a:p>
          <a:p>
            <a:pPr marL="457200" lvl="1" indent="0">
              <a:buNone/>
            </a:pPr>
            <a:r>
              <a:rPr lang="pt-BR" sz="2000"/>
              <a:t>  initParams = {</a:t>
            </a:r>
          </a:p>
          <a:p>
            <a:pPr marL="457200" lvl="1" indent="0">
              <a:buNone/>
            </a:pPr>
            <a:r>
              <a:rPr lang="pt-BR" sz="2000"/>
              <a:t>    @WebInitParam(name = "param1", value = "value1"),</a:t>
            </a:r>
          </a:p>
          <a:p>
            <a:pPr marL="457200" lvl="1" indent="0">
              <a:buNone/>
            </a:pPr>
            <a:r>
              <a:rPr lang="pt-BR" sz="2000"/>
              <a:t>    @WebInitParam(name = "param2", value = "value2")}</a:t>
            </a:r>
          </a:p>
          <a:p>
            <a:pPr marL="457200" lvl="1" indent="0">
              <a:buNone/>
            </a:pPr>
            <a:r>
              <a:rPr lang="pt-BR" sz="2000"/>
              <a:t>  )</a:t>
            </a:r>
          </a:p>
          <a:p>
            <a:pPr marL="457200" lvl="1" indent="0">
              <a:buNone/>
            </a:pPr>
            <a:r>
              <a:rPr lang="pt-BR" sz="2000"/>
              <a:t>public class OiServlet3 {</a:t>
            </a:r>
          </a:p>
          <a:p>
            <a:pPr marL="457200" lvl="1" indent="0">
              <a:buNone/>
            </a:pPr>
            <a:r>
              <a:rPr lang="pt-BR" sz="2000"/>
              <a:t>  ... </a:t>
            </a:r>
          </a:p>
          <a:p>
            <a:pPr marL="457200" lvl="1" indent="0">
              <a:buNone/>
            </a:pPr>
            <a:r>
              <a:rPr lang="pt-BR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997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4C2613-C982-4294-9FCB-887FAF9C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accent1"/>
                </a:solidFill>
              </a:rPr>
              <a:t>Escrevendo - Response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45830-66F2-47AF-8266-1C66D125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/>
              <a:t>PrintWriter out = response.getWriter();</a:t>
            </a:r>
          </a:p>
          <a:p>
            <a:pPr marL="0" indent="0">
              <a:buNone/>
            </a:pPr>
            <a:r>
              <a:rPr lang="pt-BR" sz="2400"/>
              <a:t>out.println("&lt;html&gt;");</a:t>
            </a:r>
          </a:p>
          <a:p>
            <a:pPr marL="0" indent="0">
              <a:buNone/>
            </a:pPr>
            <a:r>
              <a:rPr lang="pt-BR" sz="2400"/>
              <a:t>out.println("&lt;body&gt;");</a:t>
            </a:r>
          </a:p>
          <a:p>
            <a:pPr marL="0" indent="0">
              <a:buNone/>
            </a:pPr>
            <a:r>
              <a:rPr lang="pt-BR" sz="2400"/>
              <a:t>out.println("Helo world");</a:t>
            </a:r>
          </a:p>
          <a:p>
            <a:pPr marL="0" indent="0">
              <a:buNone/>
            </a:pPr>
            <a:r>
              <a:rPr lang="pt-BR" sz="2400"/>
              <a:t>out.println("&lt;/body&gt;");</a:t>
            </a:r>
          </a:p>
          <a:p>
            <a:pPr marL="0" indent="0">
              <a:buNone/>
            </a:pPr>
            <a:r>
              <a:rPr lang="pt-BR" sz="2400"/>
              <a:t>out.println("&lt;/html&gt;");</a:t>
            </a:r>
          </a:p>
        </p:txBody>
      </p:sp>
    </p:spTree>
    <p:extLst>
      <p:ext uri="{BB962C8B-B14F-4D97-AF65-F5344CB8AC3E}">
        <p14:creationId xmlns:p14="http://schemas.microsoft.com/office/powerpoint/2010/main" val="167063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D1F48-5D89-4FBE-9A8B-ACEC7704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pt-BR" sz="3200" dirty="0" err="1">
                <a:solidFill>
                  <a:schemeClr val="tx2"/>
                </a:solidFill>
              </a:rPr>
              <a:t>HttpSession</a:t>
            </a:r>
            <a:endParaRPr lang="pt-BR" sz="32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0F522-8ED2-4286-96F0-C0E2ED77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tx2"/>
                </a:solidFill>
              </a:rPr>
              <a:t>Cada conexão de um cliente no servidor pode ou não possuir uma Sessão. Uma sessão é uma forma de armazenar temporariamente os dados do usuário (</a:t>
            </a:r>
            <a:r>
              <a:rPr lang="pt-BR" sz="1800" dirty="0" err="1">
                <a:solidFill>
                  <a:schemeClr val="tx2"/>
                </a:solidFill>
              </a:rPr>
              <a:t>ex</a:t>
            </a:r>
            <a:r>
              <a:rPr lang="pt-BR" sz="1800" dirty="0">
                <a:solidFill>
                  <a:schemeClr val="tx2"/>
                </a:solidFill>
              </a:rPr>
              <a:t>: login, carrinho de compras, etc.).</a:t>
            </a:r>
          </a:p>
        </p:txBody>
      </p:sp>
    </p:spTree>
    <p:extLst>
      <p:ext uri="{BB962C8B-B14F-4D97-AF65-F5344CB8AC3E}">
        <p14:creationId xmlns:p14="http://schemas.microsoft.com/office/powerpoint/2010/main" val="4262131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1D1F48-5D89-4FBE-9A8B-ACEC7704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HttpSession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0F522-8ED2-4286-96F0-C0E2ED77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051" y="801865"/>
            <a:ext cx="8577943" cy="536380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500" dirty="0" err="1">
                <a:solidFill>
                  <a:srgbClr val="000000"/>
                </a:solidFill>
              </a:rPr>
              <a:t>protected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void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doGet</a:t>
            </a:r>
            <a:r>
              <a:rPr lang="pt-BR" sz="1500" dirty="0">
                <a:solidFill>
                  <a:srgbClr val="000000"/>
                </a:solidFill>
              </a:rPr>
              <a:t>(</a:t>
            </a:r>
            <a:r>
              <a:rPr lang="pt-BR" sz="1500" dirty="0" err="1">
                <a:solidFill>
                  <a:srgbClr val="000000"/>
                </a:solidFill>
              </a:rPr>
              <a:t>HttpServletRequest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request</a:t>
            </a:r>
            <a:r>
              <a:rPr lang="pt-BR" sz="1500" dirty="0">
                <a:solidFill>
                  <a:srgbClr val="000000"/>
                </a:solidFill>
              </a:rPr>
              <a:t>, </a:t>
            </a:r>
            <a:r>
              <a:rPr lang="pt-BR" sz="1500" dirty="0" err="1">
                <a:solidFill>
                  <a:srgbClr val="000000"/>
                </a:solidFill>
              </a:rPr>
              <a:t>HttpServletResponse</a:t>
            </a:r>
            <a:r>
              <a:rPr lang="pt-BR" sz="1500" dirty="0">
                <a:solidFill>
                  <a:srgbClr val="000000"/>
                </a:solidFill>
              </a:rPr>
              <a:t> response)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			</a:t>
            </a:r>
            <a:r>
              <a:rPr lang="pt-BR" sz="1500" dirty="0" err="1">
                <a:solidFill>
                  <a:srgbClr val="000000"/>
                </a:solidFill>
              </a:rPr>
              <a:t>throws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ServletException</a:t>
            </a:r>
            <a:r>
              <a:rPr lang="pt-BR" sz="1500" dirty="0">
                <a:solidFill>
                  <a:srgbClr val="000000"/>
                </a:solidFill>
              </a:rPr>
              <a:t>, </a:t>
            </a:r>
            <a:r>
              <a:rPr lang="pt-BR" sz="1500" dirty="0" err="1">
                <a:solidFill>
                  <a:srgbClr val="000000"/>
                </a:solidFill>
              </a:rPr>
              <a:t>IOException</a:t>
            </a:r>
            <a:r>
              <a:rPr lang="pt-BR" sz="1500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		</a:t>
            </a:r>
            <a:r>
              <a:rPr lang="pt-BR" sz="1500" dirty="0" err="1">
                <a:solidFill>
                  <a:srgbClr val="000000"/>
                </a:solidFill>
              </a:rPr>
              <a:t>HttpSession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session</a:t>
            </a:r>
            <a:r>
              <a:rPr lang="pt-BR" sz="1500" dirty="0">
                <a:solidFill>
                  <a:srgbClr val="000000"/>
                </a:solidFill>
              </a:rPr>
              <a:t> = </a:t>
            </a:r>
            <a:r>
              <a:rPr lang="pt-BR" sz="1500" dirty="0" err="1">
                <a:solidFill>
                  <a:srgbClr val="000000"/>
                </a:solidFill>
              </a:rPr>
              <a:t>request.getSession</a:t>
            </a:r>
            <a:r>
              <a:rPr lang="pt-BR" sz="1500" dirty="0">
                <a:solidFill>
                  <a:srgbClr val="000000"/>
                </a:solidFill>
              </a:rPr>
              <a:t>(</a:t>
            </a:r>
            <a:r>
              <a:rPr lang="pt-BR" sz="1500" dirty="0" err="1">
                <a:solidFill>
                  <a:srgbClr val="000000"/>
                </a:solidFill>
              </a:rPr>
              <a:t>true</a:t>
            </a:r>
            <a:r>
              <a:rPr lang="pt-BR" sz="1500" dirty="0">
                <a:solidFill>
                  <a:srgbClr val="000000"/>
                </a:solidFill>
              </a:rPr>
              <a:t>); // se não existe, então cria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		</a:t>
            </a:r>
            <a:r>
              <a:rPr lang="pt-BR" sz="1500" dirty="0" err="1">
                <a:solidFill>
                  <a:srgbClr val="000000"/>
                </a:solidFill>
              </a:rPr>
              <a:t>session.setAttribute</a:t>
            </a:r>
            <a:r>
              <a:rPr lang="pt-BR" sz="1500" dirty="0">
                <a:solidFill>
                  <a:srgbClr val="000000"/>
                </a:solidFill>
              </a:rPr>
              <a:t>("</a:t>
            </a:r>
            <a:r>
              <a:rPr lang="pt-BR" sz="1500" dirty="0" err="1">
                <a:solidFill>
                  <a:srgbClr val="000000"/>
                </a:solidFill>
              </a:rPr>
              <a:t>usuario</a:t>
            </a:r>
            <a:r>
              <a:rPr lang="pt-BR" sz="1500" dirty="0">
                <a:solidFill>
                  <a:srgbClr val="000000"/>
                </a:solidFill>
              </a:rPr>
              <a:t>", new </a:t>
            </a:r>
            <a:r>
              <a:rPr lang="pt-BR" sz="1500" dirty="0" err="1">
                <a:solidFill>
                  <a:srgbClr val="000000"/>
                </a:solidFill>
              </a:rPr>
              <a:t>String</a:t>
            </a:r>
            <a:r>
              <a:rPr lang="pt-BR" sz="1500" dirty="0">
                <a:solidFill>
                  <a:srgbClr val="000000"/>
                </a:solidFill>
              </a:rPr>
              <a:t>("Nome Do </a:t>
            </a:r>
            <a:r>
              <a:rPr lang="pt-BR" sz="1500" dirty="0" err="1">
                <a:solidFill>
                  <a:srgbClr val="000000"/>
                </a:solidFill>
              </a:rPr>
              <a:t>Usuario</a:t>
            </a:r>
            <a:r>
              <a:rPr lang="pt-BR" sz="1500" dirty="0">
                <a:solidFill>
                  <a:srgbClr val="000000"/>
                </a:solidFill>
              </a:rPr>
              <a:t>"));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		</a:t>
            </a:r>
            <a:r>
              <a:rPr lang="pt-BR" sz="1500" dirty="0" err="1">
                <a:solidFill>
                  <a:srgbClr val="000000"/>
                </a:solidFill>
              </a:rPr>
              <a:t>session.getAttribute</a:t>
            </a:r>
            <a:r>
              <a:rPr lang="pt-BR" sz="1500" dirty="0">
                <a:solidFill>
                  <a:srgbClr val="000000"/>
                </a:solidFill>
              </a:rPr>
              <a:t>("</a:t>
            </a:r>
            <a:r>
              <a:rPr lang="pt-BR" sz="1500" dirty="0" err="1">
                <a:solidFill>
                  <a:srgbClr val="000000"/>
                </a:solidFill>
              </a:rPr>
              <a:t>usuario</a:t>
            </a:r>
            <a:r>
              <a:rPr lang="pt-BR" sz="1500" dirty="0">
                <a:solidFill>
                  <a:srgbClr val="000000"/>
                </a:solidFill>
              </a:rPr>
              <a:t>"); // retorna Nome Do </a:t>
            </a:r>
            <a:r>
              <a:rPr lang="pt-BR" sz="1500" dirty="0" err="1">
                <a:solidFill>
                  <a:srgbClr val="000000"/>
                </a:solidFill>
              </a:rPr>
              <a:t>Usuario</a:t>
            </a:r>
            <a:endParaRPr lang="pt-BR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		</a:t>
            </a:r>
            <a:r>
              <a:rPr lang="pt-BR" sz="1500" dirty="0" err="1">
                <a:solidFill>
                  <a:srgbClr val="000000"/>
                </a:solidFill>
              </a:rPr>
              <a:t>session.removeAttribute</a:t>
            </a:r>
            <a:r>
              <a:rPr lang="pt-BR" sz="1500" dirty="0">
                <a:solidFill>
                  <a:srgbClr val="000000"/>
                </a:solidFill>
              </a:rPr>
              <a:t>("</a:t>
            </a:r>
            <a:r>
              <a:rPr lang="pt-BR" sz="1500" dirty="0" err="1">
                <a:solidFill>
                  <a:srgbClr val="000000"/>
                </a:solidFill>
              </a:rPr>
              <a:t>usuario</a:t>
            </a:r>
            <a:r>
              <a:rPr lang="pt-BR" sz="1500" dirty="0">
                <a:solidFill>
                  <a:srgbClr val="000000"/>
                </a:solidFill>
              </a:rPr>
              <a:t>");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3118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3600">
                <a:solidFill>
                  <a:schemeClr val="bg1"/>
                </a:solidFill>
              </a:rPr>
              <a:t>Forward x Redirect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096FC5F-C5B7-478A-B3BD-2B5D847E9637}"/>
              </a:ext>
            </a:extLst>
          </p:cNvPr>
          <p:cNvGrpSpPr/>
          <p:nvPr/>
        </p:nvGrpSpPr>
        <p:grpSpPr>
          <a:xfrm>
            <a:off x="2732087" y="2676525"/>
            <a:ext cx="8659813" cy="3792538"/>
            <a:chOff x="1847850" y="2270126"/>
            <a:chExt cx="8659813" cy="3792538"/>
          </a:xfrm>
        </p:grpSpPr>
        <p:pic>
          <p:nvPicPr>
            <p:cNvPr id="30" name="Picture 4" descr="j0285750">
              <a:extLst>
                <a:ext uri="{FF2B5EF4-FFF2-40B4-BE49-F238E27FC236}">
                  <a16:creationId xmlns:a16="http://schemas.microsoft.com/office/drawing/2014/main" id="{CA85651D-62FD-4884-BA1B-CF696283E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289" y="2276476"/>
              <a:ext cx="1824037" cy="112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5" descr="j0285750">
              <a:extLst>
                <a:ext uri="{FF2B5EF4-FFF2-40B4-BE49-F238E27FC236}">
                  <a16:creationId xmlns:a16="http://schemas.microsoft.com/office/drawing/2014/main" id="{9D64CFE0-D94B-453D-B698-347C59CAD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850" y="4941889"/>
              <a:ext cx="1824038" cy="112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D265D658-866B-4067-A27F-72ACC76C3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475" y="2420938"/>
              <a:ext cx="123825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97958B4-DD7D-449E-B2EC-F2EF44860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2420938"/>
              <a:ext cx="3492500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Text Box 8">
              <a:extLst>
                <a:ext uri="{FF2B5EF4-FFF2-40B4-BE49-F238E27FC236}">
                  <a16:creationId xmlns:a16="http://schemas.microsoft.com/office/drawing/2014/main" id="{D9D2D14A-7F1F-4F00-9CBD-E335793AA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8163" y="2630488"/>
              <a:ext cx="3619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response.sendRedirect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(“/</a:t>
              </a:r>
              <a:r>
                <a:rPr kumimoji="0" lang="pt-BR" alt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novaURL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”);</a:t>
              </a:r>
            </a:p>
          </p:txBody>
        </p:sp>
        <p:pic>
          <p:nvPicPr>
            <p:cNvPr id="35" name="Picture 9">
              <a:extLst>
                <a:ext uri="{FF2B5EF4-FFF2-40B4-BE49-F238E27FC236}">
                  <a16:creationId xmlns:a16="http://schemas.microsoft.com/office/drawing/2014/main" id="{53AA5C51-E41B-4DFC-AED2-10688B700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475" y="5084763"/>
              <a:ext cx="123825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820AB3C7-47CB-43D4-8628-785A2EE01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725" y="5157788"/>
              <a:ext cx="3492500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E46DB23D-3DA8-4B6B-8929-35C6E69CA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725" y="5367338"/>
              <a:ext cx="32893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dispatcher.forward(“/novaURL”);</a:t>
              </a:r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EFFF7920-D67E-4410-BBCB-FEFEAEDF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1901" y="26368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41DB90E2-A924-4BB6-85B8-B50EE41D1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83339" y="292417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91BC3FD1-9B4F-4B0A-A7F7-4F81EC761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9514" y="2924175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9D0BE843-B228-4B75-B951-BD08BBF1C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3284538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id="{44E55477-9E7D-414D-9B5B-67984F495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3338" y="2270126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FC1D16CE-2039-4E87-9639-A8B017990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9063" y="261778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4" name="Text Box 18">
              <a:extLst>
                <a:ext uri="{FF2B5EF4-FFF2-40B4-BE49-F238E27FC236}">
                  <a16:creationId xmlns:a16="http://schemas.microsoft.com/office/drawing/2014/main" id="{4F03CD8C-10F5-4063-A737-1628E3EB9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5" y="2492376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1B3EC496-E33F-49B8-B366-90BF84FE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5" y="2924176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C0D861B3-DD2C-4389-923A-6E002318E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613" y="5589588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 Box 21">
              <a:extLst>
                <a:ext uri="{FF2B5EF4-FFF2-40B4-BE49-F238E27FC236}">
                  <a16:creationId xmlns:a16="http://schemas.microsoft.com/office/drawing/2014/main" id="{2DD1D9FA-3AD7-4889-BC6F-24DAEB85D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388" y="5229226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3ACF5A49-1E48-4B79-8EED-583878840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1901" y="55959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 Box 23">
              <a:extLst>
                <a:ext uri="{FF2B5EF4-FFF2-40B4-BE49-F238E27FC236}">
                  <a16:creationId xmlns:a16="http://schemas.microsoft.com/office/drawing/2014/main" id="{6513C1CA-2EA0-49ED-A68E-971527E19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900" y="494188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0" name="Text Box 24">
              <a:extLst>
                <a:ext uri="{FF2B5EF4-FFF2-40B4-BE49-F238E27FC236}">
                  <a16:creationId xmlns:a16="http://schemas.microsoft.com/office/drawing/2014/main" id="{8E1ADBC0-EB1B-471D-88AB-B5580EA05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625" y="528955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3567DBFC-589B-4ACA-9707-AB7CDF40A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0464" y="5270500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 Box 26">
              <a:extLst>
                <a:ext uri="{FF2B5EF4-FFF2-40B4-BE49-F238E27FC236}">
                  <a16:creationId xmlns:a16="http://schemas.microsoft.com/office/drawing/2014/main" id="{42A9D16E-6D58-45F5-B2DF-4883498A7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3338" y="558958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95DAC8CF-42D8-40B5-93C3-ECA7A3830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1900" y="5946775"/>
              <a:ext cx="4889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1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082ABE00-DB2F-4EB5-81A6-01A3F800B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altLang="pt-BR" b="1">
                <a:solidFill>
                  <a:srgbClr val="FFFFFF"/>
                </a:solidFill>
              </a:rPr>
              <a:t>Diretiva Page</a:t>
            </a:r>
            <a:br>
              <a:rPr lang="pt-BR" altLang="pt-BR" b="1">
                <a:solidFill>
                  <a:srgbClr val="FFFFFF"/>
                </a:solidFill>
              </a:rPr>
            </a:br>
            <a:r>
              <a:rPr lang="pt-BR" altLang="pt-BR" b="1">
                <a:solidFill>
                  <a:srgbClr val="FFFFFF"/>
                </a:solidFill>
              </a:rPr>
              <a:t>Importar pacotes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3CD64EE-A6CF-4C62-A514-6B0256B56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&lt;%@ page import=”java.util.Date” %&gt;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&lt;html&gt;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&lt;title&gt;Hello World&lt;/title&gt;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&lt;/head&gt;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&lt;body&gt;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Hello World &lt;br/&gt;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Hoje é &lt;%=new Date()%&gt;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&lt;/body&gt;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00"/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CCFC2E73-C615-4FB4-BE0F-729CA9B2E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pt-BR" altLang="pt-BR" b="1">
                <a:solidFill>
                  <a:srgbClr val="FFFFFF"/>
                </a:solidFill>
              </a:rPr>
              <a:t>Diretiva Include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455B131-129B-440B-9193-22217274E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834726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</a:rPr>
              <a:t>html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</a:rPr>
              <a:t>head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</a:rPr>
              <a:t>title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  <a:r>
              <a:rPr lang="pt-BR" altLang="pt-BR" sz="2400" dirty="0" err="1">
                <a:solidFill>
                  <a:srgbClr val="000000"/>
                </a:solidFill>
              </a:rPr>
              <a:t>Hello</a:t>
            </a:r>
            <a:r>
              <a:rPr lang="pt-BR" altLang="pt-BR" sz="2400" dirty="0">
                <a:solidFill>
                  <a:srgbClr val="000000"/>
                </a:solidFill>
              </a:rPr>
              <a:t> World&lt;/</a:t>
            </a:r>
            <a:r>
              <a:rPr lang="pt-BR" altLang="pt-BR" sz="2400" dirty="0" err="1">
                <a:solidFill>
                  <a:srgbClr val="000000"/>
                </a:solidFill>
              </a:rPr>
              <a:t>title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&lt;/</a:t>
            </a:r>
            <a:r>
              <a:rPr lang="pt-BR" altLang="pt-BR" sz="2400" dirty="0" err="1">
                <a:solidFill>
                  <a:srgbClr val="000000"/>
                </a:solidFill>
              </a:rPr>
              <a:t>head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</a:rPr>
              <a:t>body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&lt;%@ include file=”</a:t>
            </a:r>
            <a:r>
              <a:rPr lang="pt-BR" altLang="pt-BR" sz="2400" dirty="0" err="1">
                <a:solidFill>
                  <a:srgbClr val="000000"/>
                </a:solidFill>
              </a:rPr>
              <a:t>cabecalho.jsp</a:t>
            </a:r>
            <a:r>
              <a:rPr lang="pt-BR" altLang="pt-BR" sz="2400" dirty="0">
                <a:solidFill>
                  <a:srgbClr val="000000"/>
                </a:solidFill>
              </a:rPr>
              <a:t>” %&gt;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>
                <a:solidFill>
                  <a:srgbClr val="000000"/>
                </a:solidFill>
              </a:rPr>
              <a:t>Hello</a:t>
            </a:r>
            <a:r>
              <a:rPr lang="pt-BR" altLang="pt-BR" sz="2400" dirty="0">
                <a:solidFill>
                  <a:srgbClr val="000000"/>
                </a:solidFill>
              </a:rPr>
              <a:t> World &lt;</a:t>
            </a:r>
            <a:r>
              <a:rPr lang="pt-BR" altLang="pt-BR" sz="2400" dirty="0" err="1">
                <a:solidFill>
                  <a:srgbClr val="000000"/>
                </a:solidFill>
              </a:rPr>
              <a:t>br</a:t>
            </a:r>
            <a:r>
              <a:rPr lang="pt-BR" altLang="pt-BR" sz="2400" dirty="0">
                <a:solidFill>
                  <a:srgbClr val="000000"/>
                </a:solidFill>
              </a:rPr>
              <a:t>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Hoje é &lt;%=new Date()%&gt;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&lt;/</a:t>
            </a:r>
            <a:r>
              <a:rPr lang="pt-BR" altLang="pt-BR" sz="2400" dirty="0" err="1">
                <a:solidFill>
                  <a:srgbClr val="000000"/>
                </a:solidFill>
              </a:rPr>
              <a:t>body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&lt;/</a:t>
            </a:r>
            <a:r>
              <a:rPr lang="pt-BR" altLang="pt-BR" sz="2400" dirty="0" err="1">
                <a:solidFill>
                  <a:srgbClr val="000000"/>
                </a:solidFill>
              </a:rPr>
              <a:t>html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3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defRPr/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Requisições dos usuários</a:t>
            </a:r>
          </a:p>
        </p:txBody>
      </p:sp>
      <p:pic>
        <p:nvPicPr>
          <p:cNvPr id="5122" name="Picture 2" descr="Usuário Web - Solicitação e resposta para uma página web">
            <a:extLst>
              <a:ext uri="{FF2B5EF4-FFF2-40B4-BE49-F238E27FC236}">
                <a16:creationId xmlns:a16="http://schemas.microsoft.com/office/drawing/2014/main" id="{7CDAD458-7F27-40ED-B3FF-32B0636A9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038600" y="1351713"/>
            <a:ext cx="7188199" cy="415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14406B6-8568-434B-9064-3B352E0D0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pt-BR" altLang="pt-BR" b="1" dirty="0">
                <a:solidFill>
                  <a:srgbClr val="FFFFFF"/>
                </a:solidFill>
              </a:rPr>
              <a:t>Declarações JSP</a:t>
            </a:r>
            <a:br>
              <a:rPr lang="pt-BR" altLang="pt-BR" b="1" dirty="0">
                <a:solidFill>
                  <a:srgbClr val="FFFFFF"/>
                </a:solidFill>
              </a:rPr>
            </a:br>
            <a:r>
              <a:rPr lang="pt-BR" altLang="pt-BR" b="1" dirty="0">
                <a:solidFill>
                  <a:srgbClr val="FFFFFF"/>
                </a:solidFill>
              </a:rPr>
              <a:t>e</a:t>
            </a:r>
            <a:br>
              <a:rPr lang="pt-BR" altLang="pt-BR" b="1" dirty="0">
                <a:solidFill>
                  <a:srgbClr val="FFFFFF"/>
                </a:solidFill>
              </a:rPr>
            </a:br>
            <a:r>
              <a:rPr lang="pt-BR" altLang="pt-BR" b="1" dirty="0">
                <a:solidFill>
                  <a:srgbClr val="FFFFFF"/>
                </a:solidFill>
              </a:rPr>
              <a:t>Expressões JSP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E00CFB-BCA8-4EC9-879A-E7C0E3B7D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</a:rPr>
              <a:t>html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</a:rPr>
              <a:t>head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</a:rPr>
              <a:t>title</a:t>
            </a:r>
            <a:r>
              <a:rPr lang="pt-BR" altLang="pt-BR" sz="2400" dirty="0">
                <a:solidFill>
                  <a:srgbClr val="000000"/>
                </a:solidFill>
              </a:rPr>
              <a:t>&gt;Contador&lt;/</a:t>
            </a:r>
            <a:r>
              <a:rPr lang="pt-BR" altLang="pt-BR" sz="2400" dirty="0" err="1">
                <a:solidFill>
                  <a:srgbClr val="000000"/>
                </a:solidFill>
              </a:rPr>
              <a:t>title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&lt;/</a:t>
            </a:r>
            <a:r>
              <a:rPr lang="pt-BR" altLang="pt-BR" sz="2400" dirty="0" err="1">
                <a:solidFill>
                  <a:srgbClr val="000000"/>
                </a:solidFill>
              </a:rPr>
              <a:t>head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</a:rPr>
              <a:t>body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&lt;%! </a:t>
            </a:r>
            <a:r>
              <a:rPr lang="pt-BR" altLang="pt-BR" sz="2400" dirty="0" err="1">
                <a:solidFill>
                  <a:srgbClr val="000000"/>
                </a:solidFill>
              </a:rPr>
              <a:t>int</a:t>
            </a:r>
            <a:r>
              <a:rPr lang="pt-BR" altLang="pt-BR" sz="2400" dirty="0">
                <a:solidFill>
                  <a:srgbClr val="000000"/>
                </a:solidFill>
              </a:rPr>
              <a:t> </a:t>
            </a:r>
            <a:r>
              <a:rPr lang="pt-BR" altLang="pt-BR" sz="2400" dirty="0" err="1">
                <a:solidFill>
                  <a:srgbClr val="000000"/>
                </a:solidFill>
              </a:rPr>
              <a:t>count</a:t>
            </a:r>
            <a:r>
              <a:rPr lang="pt-BR" altLang="pt-BR" sz="2400" dirty="0">
                <a:solidFill>
                  <a:srgbClr val="000000"/>
                </a:solidFill>
              </a:rPr>
              <a:t>=0; %&gt;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Esta página foi teve &lt;%= ++</a:t>
            </a:r>
            <a:r>
              <a:rPr lang="pt-BR" altLang="pt-BR" sz="2400" dirty="0" err="1">
                <a:solidFill>
                  <a:srgbClr val="000000"/>
                </a:solidFill>
              </a:rPr>
              <a:t>count</a:t>
            </a:r>
            <a:r>
              <a:rPr lang="pt-BR" altLang="pt-BR" sz="2400" dirty="0">
                <a:solidFill>
                  <a:srgbClr val="000000"/>
                </a:solidFill>
              </a:rPr>
              <a:t>%&gt; acessos.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&lt;/</a:t>
            </a:r>
            <a:r>
              <a:rPr lang="pt-BR" altLang="pt-BR" sz="2400" dirty="0" err="1">
                <a:solidFill>
                  <a:srgbClr val="000000"/>
                </a:solidFill>
              </a:rPr>
              <a:t>body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00"/>
                </a:solidFill>
              </a:rPr>
              <a:t>&lt;/</a:t>
            </a:r>
            <a:r>
              <a:rPr lang="pt-BR" altLang="pt-BR" sz="2400" dirty="0" err="1">
                <a:solidFill>
                  <a:srgbClr val="000000"/>
                </a:solidFill>
              </a:rPr>
              <a:t>html</a:t>
            </a:r>
            <a:r>
              <a:rPr lang="pt-BR" altLang="pt-BR" sz="24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E770BDC-BA0C-4A1B-8496-8703264F2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altLang="pt-BR" b="1">
                <a:solidFill>
                  <a:srgbClr val="FFFFFF"/>
                </a:solidFill>
              </a:rPr>
              <a:t>Scriptlet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98574D3-42BD-4F6A-86EA-1F541DE9B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&lt;</a:t>
            </a:r>
            <a:r>
              <a:rPr lang="pt-BR" altLang="pt-BR" sz="2000" dirty="0" err="1">
                <a:solidFill>
                  <a:srgbClr val="000000"/>
                </a:solidFill>
              </a:rPr>
              <a:t>html</a:t>
            </a:r>
            <a:r>
              <a:rPr lang="pt-BR" altLang="pt-BR" sz="20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&lt;</a:t>
            </a:r>
            <a:r>
              <a:rPr lang="pt-BR" altLang="pt-BR" sz="2000" dirty="0" err="1">
                <a:solidFill>
                  <a:srgbClr val="000000"/>
                </a:solidFill>
              </a:rPr>
              <a:t>head</a:t>
            </a:r>
            <a:r>
              <a:rPr lang="pt-BR" altLang="pt-BR" sz="20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&lt;</a:t>
            </a:r>
            <a:r>
              <a:rPr lang="pt-BR" altLang="pt-BR" sz="2000" dirty="0" err="1">
                <a:solidFill>
                  <a:srgbClr val="000000"/>
                </a:solidFill>
              </a:rPr>
              <a:t>title</a:t>
            </a:r>
            <a:r>
              <a:rPr lang="pt-BR" altLang="pt-BR" sz="2000" dirty="0">
                <a:solidFill>
                  <a:srgbClr val="000000"/>
                </a:solidFill>
              </a:rPr>
              <a:t>&gt;</a:t>
            </a:r>
            <a:r>
              <a:rPr lang="pt-BR" altLang="pt-BR" sz="2000" dirty="0" err="1">
                <a:solidFill>
                  <a:srgbClr val="000000"/>
                </a:solidFill>
              </a:rPr>
              <a:t>Scriptlet</a:t>
            </a:r>
            <a:r>
              <a:rPr lang="pt-BR" altLang="pt-BR" sz="2000" dirty="0">
                <a:solidFill>
                  <a:srgbClr val="000000"/>
                </a:solidFill>
              </a:rPr>
              <a:t>&lt;/</a:t>
            </a:r>
            <a:r>
              <a:rPr lang="pt-BR" altLang="pt-BR" sz="2000" dirty="0" err="1">
                <a:solidFill>
                  <a:srgbClr val="000000"/>
                </a:solidFill>
              </a:rPr>
              <a:t>title</a:t>
            </a:r>
            <a:r>
              <a:rPr lang="pt-BR" altLang="pt-BR" sz="20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&lt;/</a:t>
            </a:r>
            <a:r>
              <a:rPr lang="pt-BR" altLang="pt-BR" sz="2000" dirty="0" err="1">
                <a:solidFill>
                  <a:srgbClr val="000000"/>
                </a:solidFill>
              </a:rPr>
              <a:t>head</a:t>
            </a:r>
            <a:r>
              <a:rPr lang="pt-BR" altLang="pt-BR" sz="20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&lt;</a:t>
            </a:r>
            <a:r>
              <a:rPr lang="pt-BR" altLang="pt-BR" sz="2000" dirty="0" err="1">
                <a:solidFill>
                  <a:srgbClr val="000000"/>
                </a:solidFill>
              </a:rPr>
              <a:t>body</a:t>
            </a:r>
            <a:r>
              <a:rPr lang="pt-BR" altLang="pt-BR" sz="20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&lt;%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	</a:t>
            </a:r>
            <a:r>
              <a:rPr lang="pt-BR" altLang="pt-BR" sz="2000" dirty="0" err="1">
                <a:solidFill>
                  <a:srgbClr val="000000"/>
                </a:solidFill>
              </a:rPr>
              <a:t>String</a:t>
            </a:r>
            <a:r>
              <a:rPr lang="pt-BR" altLang="pt-BR" sz="2000" dirty="0">
                <a:solidFill>
                  <a:srgbClr val="000000"/>
                </a:solidFill>
              </a:rPr>
              <a:t> nome = “Tom Jobim”;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	</a:t>
            </a:r>
            <a:r>
              <a:rPr lang="pt-BR" altLang="pt-BR" sz="2000" dirty="0" err="1">
                <a:solidFill>
                  <a:srgbClr val="000000"/>
                </a:solidFill>
              </a:rPr>
              <a:t>int</a:t>
            </a:r>
            <a:r>
              <a:rPr lang="pt-BR" altLang="pt-BR" sz="2000" dirty="0">
                <a:solidFill>
                  <a:srgbClr val="000000"/>
                </a:solidFill>
              </a:rPr>
              <a:t> quantidade = </a:t>
            </a:r>
            <a:r>
              <a:rPr lang="pt-BR" altLang="pt-BR" sz="2000" dirty="0" err="1">
                <a:solidFill>
                  <a:srgbClr val="000000"/>
                </a:solidFill>
              </a:rPr>
              <a:t>nome.lenght</a:t>
            </a:r>
            <a:r>
              <a:rPr lang="pt-BR" altLang="pt-BR" sz="2000" dirty="0">
                <a:solidFill>
                  <a:srgbClr val="000000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%&gt;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O nome digitado foi &lt;%= nome%&gt; e ele possui &lt;%= quantidade%&gt; letras.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&lt;/</a:t>
            </a:r>
            <a:r>
              <a:rPr lang="pt-BR" altLang="pt-BR" sz="2000" dirty="0" err="1">
                <a:solidFill>
                  <a:srgbClr val="000000"/>
                </a:solidFill>
              </a:rPr>
              <a:t>body</a:t>
            </a:r>
            <a:r>
              <a:rPr lang="pt-BR" altLang="pt-BR" sz="2000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&lt;/</a:t>
            </a:r>
            <a:r>
              <a:rPr lang="pt-BR" altLang="pt-BR" sz="2000" dirty="0" err="1">
                <a:solidFill>
                  <a:srgbClr val="000000"/>
                </a:solidFill>
              </a:rPr>
              <a:t>html</a:t>
            </a:r>
            <a:r>
              <a:rPr lang="pt-BR" altLang="pt-BR" sz="20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227AE7F5-395D-43FF-B28B-C931A99CC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altLang="pt-BR">
                <a:solidFill>
                  <a:srgbClr val="FFFFFF"/>
                </a:solidFill>
              </a:rPr>
              <a:t>Recursos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D2164C7-A591-41E7-8671-23A469E6A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altLang="pt-BR" sz="2400" dirty="0">
                <a:solidFill>
                  <a:srgbClr val="000000"/>
                </a:solidFill>
              </a:rPr>
              <a:t>Comentário JSP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&lt;% // xxx %&gt;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&lt;%-- xxx– %&gt;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&lt;% /** xxx **/ %&gt;</a:t>
            </a:r>
            <a:endParaRPr lang="pt-BR" altLang="pt-BR">
              <a:solidFill>
                <a:srgbClr val="000000"/>
              </a:solidFill>
            </a:endParaRPr>
          </a:p>
          <a:p>
            <a:endParaRPr lang="pt-BR" altLang="pt-BR" sz="2400">
              <a:solidFill>
                <a:srgbClr val="000000"/>
              </a:solidFill>
            </a:endParaRPr>
          </a:p>
          <a:p>
            <a:endParaRPr lang="pt-BR" alt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B99FA30-B791-43F8-8669-0031238C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altLang="pt-BR" dirty="0" err="1">
                <a:solidFill>
                  <a:srgbClr val="FFFFFF"/>
                </a:solidFill>
              </a:rPr>
              <a:t>conteudo.jsp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547EF5-65AB-4BCB-AEEF-6DCBC35AE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33850" y="587219"/>
            <a:ext cx="8052658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html;charset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&gt;Java Server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cabecalho.jsp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recuperaInformacoes.jsp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Nome: &lt;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de Nascimento: &lt;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dtaNascimento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"Enviar"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rodape.jsp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68AF217-BBE5-4266-96C9-705337AE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altLang="pt-BR" sz="2400" b="1">
                <a:solidFill>
                  <a:schemeClr val="accent1"/>
                </a:solidFill>
              </a:rPr>
              <a:t>recuperaInformacoes.jsp</a:t>
            </a:r>
            <a:endParaRPr lang="pt-BR" sz="2400">
              <a:solidFill>
                <a:schemeClr val="accent1"/>
              </a:solidFill>
            </a:endParaRPr>
          </a:p>
        </p:txBody>
      </p:sp>
      <p:cxnSp>
        <p:nvCxnSpPr>
          <p:cNvPr id="78" name="Straight Connector 8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6F762E55-1614-4CAC-A7E1-EE62477A6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76030" y="320040"/>
            <a:ext cx="6894403" cy="62179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java.text.SimpleDateFormat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html;charset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cabecalho.jsp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Você informou os seguintes dados: 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: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b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formatarData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Date data =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).parse(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dtaNascimento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b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de Nascimento: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formatarData.format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rodape.jsp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altLang="pt-BR" sz="36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DAB598-DE89-45CA-87C5-C180724D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Páginas restantes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8038D67-0A81-4AA6-BF4E-09CCB57EA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61040" y="551098"/>
            <a:ext cx="692546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html;charset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&gt;Cabeçalho&lt;/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687C51A-F907-49D1-80B4-BF04CEDA7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531" y="4239501"/>
            <a:ext cx="692546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&lt;%@ 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page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contentType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="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58A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658A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58A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html;charset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658A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=UTF-8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language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="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58A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%&gt;</a:t>
            </a:r>
            <a:b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pt-BR" alt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h2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&gt;Rodapé&lt;/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h2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pt-BR" alt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EE5828-75A9-454B-B912-413801B2C7CD}"/>
              </a:ext>
            </a:extLst>
          </p:cNvPr>
          <p:cNvSpPr txBox="1"/>
          <p:nvPr/>
        </p:nvSpPr>
        <p:spPr>
          <a:xfrm>
            <a:off x="5261040" y="117955"/>
            <a:ext cx="1630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cabecalho.jsp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EAA7CC-9BD5-4256-AE1B-6BCB2AE6E79B}"/>
              </a:ext>
            </a:extLst>
          </p:cNvPr>
          <p:cNvSpPr txBox="1"/>
          <p:nvPr/>
        </p:nvSpPr>
        <p:spPr>
          <a:xfrm>
            <a:off x="5404136" y="3809911"/>
            <a:ext cx="1318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rodape.jsp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02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Objetos Implícitos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pt-B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São objetos que estão implicitamente disponíveis para serem utilizados nas páginas JSP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32">
            <a:extLst>
              <a:ext uri="{FF2B5EF4-FFF2-40B4-BE49-F238E27FC236}">
                <a16:creationId xmlns:a16="http://schemas.microsoft.com/office/drawing/2014/main" id="{C52C0464-0A69-4BCC-9135-2043EDA53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113053"/>
              </p:ext>
            </p:extLst>
          </p:nvPr>
        </p:nvGraphicFramePr>
        <p:xfrm>
          <a:off x="5153822" y="899498"/>
          <a:ext cx="6553545" cy="5066955"/>
        </p:xfrm>
        <a:graphic>
          <a:graphicData uri="http://schemas.openxmlformats.org/drawingml/2006/table">
            <a:tbl>
              <a:tblPr/>
              <a:tblGrid>
                <a:gridCol w="318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9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Servlet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config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99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IO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request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9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response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9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out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99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Contextuais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session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9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9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pageContext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2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Exceções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exception</a:t>
                      </a: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949" marR="127949" marT="63983" marB="639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8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25301E8-2687-4B38-994C-6BF197548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altLang="pt-BR" sz="4000">
                <a:solidFill>
                  <a:srgbClr val="FFFFFF"/>
                </a:solidFill>
              </a:rPr>
              <a:t>Java Bean		</a:t>
            </a:r>
          </a:p>
        </p:txBody>
      </p:sp>
      <p:graphicFrame>
        <p:nvGraphicFramePr>
          <p:cNvPr id="29701" name="Rectangle 3">
            <a:extLst>
              <a:ext uri="{FF2B5EF4-FFF2-40B4-BE49-F238E27FC236}">
                <a16:creationId xmlns:a16="http://schemas.microsoft.com/office/drawing/2014/main" id="{47E6423F-458F-4215-B6A7-44A91D609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6271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0E21280-F3E3-4444-BC6E-013BDCEC0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altLang="pt-BR">
                <a:solidFill>
                  <a:schemeClr val="accent1"/>
                </a:solidFill>
              </a:rPr>
              <a:t>Ações-padrão de Java Bean (objeto de uma classe Java)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DD47AFB-B67D-43BB-AB1C-6D6FB79B1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t-BR" altLang="pt-BR" sz="2200"/>
              <a:t>Declarando e inicializando um Bean </a:t>
            </a:r>
          </a:p>
          <a:p>
            <a:r>
              <a:rPr lang="pt-BR" altLang="pt-BR" sz="2200"/>
              <a:t>&lt;jsp:useBean id="pessoa" class="unisul.progweb.Personalidade" scope="session"&gt;</a:t>
            </a:r>
          </a:p>
          <a:p>
            <a:pPr lvl="1"/>
            <a:r>
              <a:rPr lang="pt-BR" altLang="pt-BR" sz="2200"/>
              <a:t>	Se o Bean não existir ele é criado.</a:t>
            </a:r>
          </a:p>
          <a:p>
            <a:endParaRPr lang="pt-BR" altLang="pt-BR" sz="2200"/>
          </a:p>
          <a:p>
            <a:r>
              <a:rPr lang="pt-BR" altLang="pt-BR" sz="2200"/>
              <a:t>Obtendo o valor da propriedade de um Bean</a:t>
            </a:r>
          </a:p>
          <a:p>
            <a:r>
              <a:rPr lang="pt-BR" altLang="pt-BR" sz="2200"/>
              <a:t>&lt;jsp:getProperty name="pessoa" property="nome"/&gt; </a:t>
            </a:r>
          </a:p>
          <a:p>
            <a:endParaRPr lang="pt-BR" altLang="pt-BR" sz="2200"/>
          </a:p>
          <a:p>
            <a:r>
              <a:rPr lang="pt-BR" altLang="pt-BR" sz="2200"/>
              <a:t>Armazenando um valor na propriedade de um Bean</a:t>
            </a:r>
          </a:p>
          <a:p>
            <a:r>
              <a:rPr lang="en-US" altLang="pt-BR" sz="2200"/>
              <a:t>&lt;jsp:setProperty name="pessoa" property="cor"/&gt;</a:t>
            </a:r>
            <a:endParaRPr lang="pt-BR" altLang="pt-BR"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9327DBC-977D-48FC-BE2B-38CFCBED1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altLang="pt-BR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F2B95C84-7F9A-4982-AD7C-2E1572AF2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76031" y="320040"/>
            <a:ext cx="6894398" cy="62179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altLang="pt-B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html;charset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&gt;Exemplo Ações-Padrão de </a:t>
            </a:r>
            <a:r>
              <a:rPr lang="pt-BR" alt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telacor.jsp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altLang="pt-B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idNome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&gt;Nome&lt;/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txtNome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idNome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altLang="pt-B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idIdade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&gt;Idade&lt;/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nrIdade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idIdade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20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altLang="pt-BR" sz="20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"Enviar"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altLang="pt-BR" sz="4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Principais requisitos de aplicações Web</a:t>
            </a:r>
          </a:p>
        </p:txBody>
      </p:sp>
      <p:graphicFrame>
        <p:nvGraphicFramePr>
          <p:cNvPr id="26628" name="Rectangle 3">
            <a:extLst>
              <a:ext uri="{FF2B5EF4-FFF2-40B4-BE49-F238E27FC236}">
                <a16:creationId xmlns:a16="http://schemas.microsoft.com/office/drawing/2014/main" id="{26414AAE-D9E5-4324-8E4D-767BD2184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6469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D058234-38EA-47C6-BF15-E47B95CA7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pt-BR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022D1E44-8977-4B39-A044-51A252F30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76029" y="320041"/>
            <a:ext cx="6894399" cy="62179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altLang="pt-B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html;charset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8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:useBean</a:t>
            </a:r>
            <a:r>
              <a:rPr lang="pt-BR" altLang="pt-B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"pessoa"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br.unisul.progweb.Personalidade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8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:setProperty</a:t>
            </a:r>
            <a:r>
              <a:rPr lang="pt-BR" altLang="pt-B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"pessoa"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"nome" 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txtNome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8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:setProperty</a:t>
            </a:r>
            <a:r>
              <a:rPr lang="pt-BR" altLang="pt-B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"pessoa"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"idade" 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nrIdade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8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:useBean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resultado.jsp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altLang="pt-B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idCor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&gt;Cor:&lt;/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txtCor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idCor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8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altLang="pt-BR" sz="18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"Enviar"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1D9BFB3-AAF3-47BC-BDC4-41DC566F7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altLang="pt-BR">
                <a:solidFill>
                  <a:schemeClr val="accent1"/>
                </a:solidFill>
              </a:rPr>
              <a:t>Exemplo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4B2175-6D26-467A-8FF4-BF3215C47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1564" y="320040"/>
            <a:ext cx="6913471" cy="62179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html;charset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:useBean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"pessoa"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br.unisul.progweb.Personalidade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6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:setProperty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"pessoa"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"cor" 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txtCor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6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:useBean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Nome: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6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:getProperty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"pessoa"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Idade: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6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:getProperty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"pessoa"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"idade"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6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:setProperty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"pessoa"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"cor" 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txtCor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Cor: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6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:getProperty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"pessoa" </a:t>
            </a:r>
            <a:r>
              <a:rPr lang="pt-BR" altLang="pt-BR" sz="16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600" b="1" dirty="0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"cor"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b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cor = 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pessoa.getCor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cor.equalsIgnoreCase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"branco"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b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 calma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br>
              <a:rPr lang="pt-BR" alt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altLang="pt-BR" sz="1600" dirty="0">
              <a:latin typeface="Arial" panose="020B0604020202020204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7" name="Rectangle 135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78" name="Group 137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74" name="Rectangle 2">
            <a:extLst>
              <a:ext uri="{FF2B5EF4-FFF2-40B4-BE49-F238E27FC236}">
                <a16:creationId xmlns:a16="http://schemas.microsoft.com/office/drawing/2014/main" id="{14E77B06-6BA5-41F9-BF31-4B3E978B2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altLang="pt-BR" sz="4000">
                <a:solidFill>
                  <a:srgbClr val="FFFFFF"/>
                </a:solidFill>
              </a:rPr>
              <a:t>MVC - Model-View-Controller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C99CC0-C4E5-4B03-977F-F454944DE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altLang="pt-BR" sz="2000" dirty="0"/>
              <a:t>A essência do MVC é separar a lógica do negócio da apresentação (interface), de modo que essa lógica possa servir para qualquer forma de apresentação (</a:t>
            </a:r>
            <a:r>
              <a:rPr lang="pt-BR" altLang="pt-BR" sz="2000" dirty="0" err="1"/>
              <a:t>HTML,Swing</a:t>
            </a:r>
            <a:r>
              <a:rPr lang="pt-BR" altLang="pt-BR" sz="2000" dirty="0"/>
              <a:t>, Web </a:t>
            </a:r>
            <a:r>
              <a:rPr lang="pt-BR" altLang="pt-BR" sz="2000" dirty="0" err="1"/>
              <a:t>service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etc</a:t>
            </a:r>
            <a:r>
              <a:rPr lang="pt-BR" altLang="pt-BR" sz="2000" dirty="0"/>
              <a:t>).</a:t>
            </a:r>
          </a:p>
          <a:p>
            <a:r>
              <a:rPr lang="pt-BR" altLang="pt-BR" sz="2000" dirty="0"/>
              <a:t>Quando as aplicações misturam códigos de apresentação, de acesso a dados e de lógica ou regra de negócios, tornam-se difíceis de manter.</a:t>
            </a:r>
          </a:p>
          <a:p>
            <a:r>
              <a:rPr lang="pt-BR" altLang="pt-BR" sz="2000" dirty="0"/>
              <a:t>Primeiro por que a interdependência dos componentes faz com que alterações no código se propaguem.</a:t>
            </a:r>
          </a:p>
          <a:p>
            <a:r>
              <a:rPr lang="pt-BR" altLang="pt-BR" sz="2000" dirty="0"/>
              <a:t>Segundo, por que o forte acoplamento torna difícil ou impossível a reutilização das classes; </a:t>
            </a:r>
          </a:p>
          <a:p>
            <a:r>
              <a:rPr lang="pt-BR" altLang="pt-BR" sz="2000" dirty="0"/>
              <a:t>Aumenta a complexidade do projeto.</a:t>
            </a:r>
          </a:p>
          <a:p>
            <a:endParaRPr lang="pt-BR" altLang="pt-BR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FE96BEE-CEA5-4A97-BF96-0ABF3E97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Gerenciamento de 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138B0-0D81-480B-B98C-6893AF79F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/>
              <a:t>Praticamente todo projeto utiliza bibliotecas para executar algum recurso específico</a:t>
            </a:r>
          </a:p>
          <a:p>
            <a:r>
              <a:rPr lang="pt-BR" sz="2000"/>
              <a:t>Maven administra as bibliotecas a partir do arquivo pom.xml no qual contém a lista de dependências que um projeto utiliza. </a:t>
            </a:r>
          </a:p>
          <a:p>
            <a:r>
              <a:rPr lang="pt-BR" sz="2000"/>
              <a:t>O Maven analisa e tenta localizá-las para disponibilizar para o projeto. Os lugares onde o Maven procura por dependências chamam-se repositórios.</a:t>
            </a:r>
          </a:p>
          <a:p>
            <a:r>
              <a:rPr lang="pt-BR" sz="2000"/>
              <a:t>Na máquina local fica armazenado m2/repository normalmente no home do usuário</a:t>
            </a:r>
          </a:p>
          <a:p>
            <a:r>
              <a:rPr lang="pt-BR" sz="2000"/>
              <a:t>O repositório normalmente é configurado para o endereço http://repo.maven.apache.org/maven2/</a:t>
            </a:r>
          </a:p>
        </p:txBody>
      </p:sp>
    </p:spTree>
    <p:extLst>
      <p:ext uri="{BB962C8B-B14F-4D97-AF65-F5344CB8AC3E}">
        <p14:creationId xmlns:p14="http://schemas.microsoft.com/office/powerpoint/2010/main" val="3773045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5874BA-95CC-46F4-ACFC-5077C8A9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B0852-BD8F-40A9-B08A-72BEBEB8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/>
              <a:t>O sistema é desenvolvido na grande maioria utilizando somente objetos, sem referências específicas de cada banco de dados.</a:t>
            </a:r>
          </a:p>
          <a:p>
            <a:r>
              <a:rPr lang="pt-BR" sz="2000"/>
              <a:t>Oferece uma linguagem semelhante ao SQL chamada JPA Query, que possibilita escrever consultas e instruções de persistência.</a:t>
            </a:r>
          </a:p>
          <a:p>
            <a:r>
              <a:rPr lang="pt-BR" sz="2000"/>
              <a:t>Principais Características</a:t>
            </a:r>
          </a:p>
          <a:p>
            <a:pPr lvl="1"/>
            <a:r>
              <a:rPr lang="pt-BR" sz="2000"/>
              <a:t>Persistência de POJOs (Plain Old Java Objects)</a:t>
            </a:r>
          </a:p>
          <a:p>
            <a:pPr lvl="1"/>
            <a:r>
              <a:rPr lang="pt-BR" sz="2000"/>
              <a:t>Permite elaboração de domínios ricos (herança, polimorfismo, navegabilidade, multiplicidade, associações e composições, etc)</a:t>
            </a:r>
          </a:p>
          <a:p>
            <a:pPr lvl="1"/>
            <a:r>
              <a:rPr lang="pt-BR" sz="2000"/>
              <a:t>Acessos sob demanda (Lazy)</a:t>
            </a:r>
          </a:p>
          <a:p>
            <a:pPr lvl="1"/>
            <a:r>
              <a:rPr lang="pt-BR" sz="2000"/>
              <a:t>Suporte à annotations - sem arquivos de mapeamento</a:t>
            </a:r>
          </a:p>
          <a:p>
            <a:pPr lvl="1"/>
            <a:r>
              <a:rPr lang="pt-BR" sz="2000"/>
              <a:t>Permite conectar frameworks de persistência (ex: Hibernate)</a:t>
            </a:r>
          </a:p>
        </p:txBody>
      </p:sp>
    </p:spTree>
    <p:extLst>
      <p:ext uri="{BB962C8B-B14F-4D97-AF65-F5344CB8AC3E}">
        <p14:creationId xmlns:p14="http://schemas.microsoft.com/office/powerpoint/2010/main" val="33107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3426420-57CC-4345-9E21-EE5B176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Metadados das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A3448-CB48-43B5-B90C-F6F73B3D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/>
              <a:t>Uma entidade, entretanto, possui um metadados. Ou seja, cada entidade no sistema deve ter informações sobre os dados que estão armazenando, com o objetivo de guiar o JPA no mapeamento adequado dos Objetos vs. Banco de Dados Relacional.</a:t>
            </a:r>
          </a:p>
          <a:p>
            <a:r>
              <a:rPr lang="pt-BR" sz="2000"/>
              <a:t>Os metadados são, basicamente, realizados de duas formas:</a:t>
            </a:r>
          </a:p>
          <a:p>
            <a:pPr lvl="1"/>
            <a:r>
              <a:rPr lang="pt-BR" sz="2000"/>
              <a:t>Arquivos XML: utilizados nas versões mais antigas</a:t>
            </a:r>
          </a:p>
          <a:p>
            <a:pPr lvl="1"/>
            <a:r>
              <a:rPr lang="pt-BR" sz="2000"/>
              <a:t>Annotations: utilizados a partir do JPA 2</a:t>
            </a:r>
          </a:p>
          <a:p>
            <a:r>
              <a:rPr lang="pt-BR" sz="2000"/>
              <a:t>As annotations vem para simplificar a implementação, reduzindo a quantidade de arquivos de configuração e facilitando a visualização e leitura do código.</a:t>
            </a:r>
          </a:p>
        </p:txBody>
      </p:sp>
    </p:spTree>
    <p:extLst>
      <p:ext uri="{BB962C8B-B14F-4D97-AF65-F5344CB8AC3E}">
        <p14:creationId xmlns:p14="http://schemas.microsoft.com/office/powerpoint/2010/main" val="1091799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1B351A-43F1-4AF6-B5E1-2167A87E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Definindo uma PersistenceUnit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E24FE3-E05D-4043-9425-6731021CEB20}"/>
              </a:ext>
            </a:extLst>
          </p:cNvPr>
          <p:cNvSpPr txBox="1"/>
          <p:nvPr/>
        </p:nvSpPr>
        <p:spPr>
          <a:xfrm>
            <a:off x="4930776" y="14287"/>
            <a:ext cx="7246936" cy="685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&lt;persistence 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xmlns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="http://java.sun.com/xml/ns/persistence"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   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xmlns:xsi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="http://www.w3.org/2001/XMLSchema-instance"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   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xsi:schemaLocation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="http://java.sun.com/xml/ns/persistence http://java.sun.com/xml/ns/persistence/persistence_2_0.xsd"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   version="2.0"&gt;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&lt;persistence-unit name="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EmployeeService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"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            transaction-type="RESOURCE_LOCAL"&gt;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&lt;properties&gt;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 &lt;property name="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javax.persistence.jdbc.driver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"             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	     value="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com.mysql.jdbc.Driver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" /&gt;</a:t>
            </a:r>
          </a:p>
          <a:p>
            <a:pPr marL="581025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  &lt;property name="javax.persistence.jdbc.url“ value="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jdbc:mysql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://localhost:3306/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dbprojetos?createDatabaseIfNotExist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=true"/&gt;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&lt;property name="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javax.persistence.jdbc.user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" value="APP"/&gt;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  &lt;property name="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javax.persistence.jdbc.password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" value="APP"/&gt;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&lt;/properties&gt;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&lt;/persistence-unit&gt;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&lt;/persistence&gt;</a:t>
            </a:r>
          </a:p>
        </p:txBody>
      </p:sp>
    </p:spTree>
    <p:extLst>
      <p:ext uri="{BB962C8B-B14F-4D97-AF65-F5344CB8AC3E}">
        <p14:creationId xmlns:p14="http://schemas.microsoft.com/office/powerpoint/2010/main" val="4267243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008180-A3FE-4396-8FC7-22042267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Construindo uma entidade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A0DF1D-7786-4278-B736-1B163334BEDD}"/>
              </a:ext>
            </a:extLst>
          </p:cNvPr>
          <p:cNvSpPr txBox="1"/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@Entity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public class Employee {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@Id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private String name;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private long salary;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public Employee() {}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public Employee(int id) { this.id = id; }</a:t>
            </a:r>
          </a:p>
          <a:p>
            <a:pPr marL="220663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public gets();</a:t>
            </a:r>
          </a:p>
          <a:p>
            <a:pPr marL="220663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public sets();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144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BDA760-3788-4846-BDF0-A4D3BBDF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3200">
                <a:solidFill>
                  <a:srgbClr val="262626"/>
                </a:solidFill>
              </a:rPr>
              <a:t>EntityManager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DB2042-8295-4765-A438-7337225A5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pt-BR" sz="2200"/>
              <a:t>O entity manager compreende o mecanismo que, como o próprio nome diz, gerencia as entidades do sistema. Ou seja, é responsável por realizar operações de inserção, busca, alteração e remoção de entidades.</a:t>
            </a:r>
          </a:p>
          <a:p>
            <a:r>
              <a:rPr lang="pt-BR" sz="2200"/>
              <a:t>É importante destacar:</a:t>
            </a:r>
          </a:p>
          <a:p>
            <a:pPr lvl="1"/>
            <a:r>
              <a:rPr lang="pt-BR" sz="2200"/>
              <a:t>Um EntityManager é criado a partir de uma fábrica, chamada de EntityManagerFactory;</a:t>
            </a:r>
          </a:p>
          <a:p>
            <a:pPr lvl="1"/>
            <a:r>
              <a:rPr lang="pt-BR" sz="2200"/>
              <a:t>Uma factory pode criar vários entity manager;</a:t>
            </a:r>
          </a:p>
          <a:p>
            <a:pPr lvl="1"/>
            <a:r>
              <a:rPr lang="pt-BR" sz="2200"/>
              <a:t>Uma entity manager gerencia entidades, indentificando-a pelo Nome e verificando se a mesma está devidamente registrada no JPA.</a:t>
            </a:r>
          </a:p>
        </p:txBody>
      </p:sp>
    </p:spTree>
    <p:extLst>
      <p:ext uri="{BB962C8B-B14F-4D97-AF65-F5344CB8AC3E}">
        <p14:creationId xmlns:p14="http://schemas.microsoft.com/office/powerpoint/2010/main" val="1817551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9FA02-93C9-4E33-B62F-5807961E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sz="4100">
                <a:solidFill>
                  <a:schemeClr val="accent1"/>
                </a:solidFill>
              </a:rPr>
              <a:t>Obtendo uma EntityManager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EC921-64E7-4DD6-AB77-6215213D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t-BR" sz="1700"/>
              <a:t>Uma persistence Unit é identificada no sistema por um nome e é responsável por estabelecer uma unidade de persistência, ou seja:</a:t>
            </a:r>
          </a:p>
          <a:p>
            <a:pPr lvl="1"/>
            <a:r>
              <a:rPr lang="pt-BR" sz="1700"/>
              <a:t>possui informações de conexão</a:t>
            </a:r>
          </a:p>
          <a:p>
            <a:pPr lvl="1"/>
            <a:r>
              <a:rPr lang="pt-BR" sz="1700"/>
              <a:t>possui tipo do banco de dados</a:t>
            </a:r>
          </a:p>
          <a:p>
            <a:pPr lvl="1"/>
            <a:r>
              <a:rPr lang="pt-BR" sz="1700"/>
              <a:t>schema</a:t>
            </a:r>
          </a:p>
          <a:p>
            <a:pPr lvl="1"/>
            <a:r>
              <a:rPr lang="pt-BR" sz="1700"/>
              <a:t>outras informações</a:t>
            </a:r>
          </a:p>
          <a:p>
            <a:r>
              <a:rPr lang="pt-BR" sz="1700"/>
              <a:t>Cada módulo pode ter uma unidade de persistência, porém, usualmente utilizamos somente 1 PersistenceUnit em sistemas mais simples.</a:t>
            </a:r>
          </a:p>
          <a:p>
            <a:r>
              <a:rPr lang="pt-BR" sz="1700"/>
              <a:t>Para obter uma entity manager, usamos a factory e passamos qual é a persistence unit responsável.</a:t>
            </a:r>
          </a:p>
          <a:p>
            <a:pPr marL="0" indent="0">
              <a:buNone/>
            </a:pPr>
            <a:r>
              <a:rPr lang="pt-BR" sz="1700"/>
              <a:t>EntityManagerFactory emf = Persistence.createEntityManagerFactory("EmployeeService");</a:t>
            </a:r>
          </a:p>
          <a:p>
            <a:pPr marL="0" indent="0">
              <a:buNone/>
            </a:pPr>
            <a:r>
              <a:rPr lang="pt-BR" sz="1700"/>
              <a:t>EntityManager em = emf.createEntityManager();</a:t>
            </a:r>
          </a:p>
          <a:p>
            <a:r>
              <a:rPr lang="pt-BR" sz="1700"/>
              <a:t>Com a instância da EntityManager, é possível realizar operações com as Entidades</a:t>
            </a:r>
          </a:p>
        </p:txBody>
      </p:sp>
    </p:spTree>
    <p:extLst>
      <p:ext uri="{BB962C8B-B14F-4D97-AF65-F5344CB8AC3E}">
        <p14:creationId xmlns:p14="http://schemas.microsoft.com/office/powerpoint/2010/main" val="274102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5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73958F-76DA-46DB-B375-786B062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Servidor de aplicação</a:t>
            </a:r>
          </a:p>
        </p:txBody>
      </p:sp>
      <p:pic>
        <p:nvPicPr>
          <p:cNvPr id="1026" name="Picture 2" descr="http://arquivo.devmedia.com.br/REVISTAS/java/imagens/146/1/3.jpg">
            <a:extLst>
              <a:ext uri="{FF2B5EF4-FFF2-40B4-BE49-F238E27FC236}">
                <a16:creationId xmlns:a16="http://schemas.microsoft.com/office/drawing/2014/main" id="{8F67BEC3-CF95-49AA-BE76-1E1852E87C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19259"/>
            <a:ext cx="7188199" cy="481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83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09FA02-93C9-4E33-B62F-5807961E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EntityManager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26CEC2-E634-4168-B966-140C050F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 partir de uma </a:t>
            </a:r>
            <a:r>
              <a:rPr lang="pt-BR" sz="2000"/>
              <a:t>EntityManager</a:t>
            </a:r>
            <a:r>
              <a:rPr lang="pt-BR" sz="2000" dirty="0"/>
              <a:t>, é possível criar transações. Uma transação é utilizada principalmente quando se altera um conjunto de entidades e o valor somente deve ser efetivamente persistido se, no final de todas as operações, nenhum erro for encontrado.</a:t>
            </a:r>
          </a:p>
          <a:p>
            <a:r>
              <a:rPr lang="pt-BR" sz="2000" dirty="0"/>
              <a:t>Informando que uma transação é iniciada: </a:t>
            </a:r>
            <a:r>
              <a:rPr lang="pt-BR" sz="2000"/>
              <a:t>em.getTransaction</a:t>
            </a:r>
            <a:r>
              <a:rPr lang="pt-BR" sz="2000" dirty="0"/>
              <a:t>().</a:t>
            </a:r>
            <a:r>
              <a:rPr lang="pt-BR" sz="2000"/>
              <a:t>begin</a:t>
            </a:r>
            <a:r>
              <a:rPr lang="pt-BR" sz="2000" dirty="0"/>
              <a:t>();</a:t>
            </a:r>
          </a:p>
          <a:p>
            <a:r>
              <a:rPr lang="pt-BR" sz="2000" dirty="0"/>
              <a:t>Informando que a transação foi realizada com sucesso e, portanto, os dados dever efetivamente ir para o banco de dados: </a:t>
            </a:r>
            <a:r>
              <a:rPr lang="pt-BR" sz="2000"/>
              <a:t>em.getTransaction</a:t>
            </a:r>
            <a:r>
              <a:rPr lang="pt-BR" sz="2000" dirty="0"/>
              <a:t>().</a:t>
            </a:r>
            <a:r>
              <a:rPr lang="pt-BR" sz="2000"/>
              <a:t>commit</a:t>
            </a:r>
            <a:r>
              <a:rPr lang="pt-BR" sz="2000" dirty="0"/>
              <a:t>();</a:t>
            </a:r>
          </a:p>
          <a:p>
            <a:r>
              <a:rPr lang="pt-BR" sz="2000" dirty="0"/>
              <a:t>Informando que a transação toda deve ser cancelada: </a:t>
            </a:r>
            <a:r>
              <a:rPr lang="pt-BR" sz="2000"/>
              <a:t>em.getTransaction</a:t>
            </a:r>
            <a:r>
              <a:rPr lang="pt-BR" sz="2000" dirty="0"/>
              <a:t>().</a:t>
            </a:r>
            <a:r>
              <a:rPr lang="pt-BR" sz="2000"/>
              <a:t>rollback</a:t>
            </a:r>
            <a:r>
              <a:rPr lang="pt-BR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5819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09FA02-93C9-4E33-B62F-5807961E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EntityManager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26CEC2-E634-4168-B966-140C050F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/>
              <a:t>Consultas (Queries)</a:t>
            </a:r>
          </a:p>
          <a:p>
            <a:r>
              <a:rPr lang="pt-BR" sz="2000"/>
              <a:t>É possível escrever consultas com JPA utilizando uma linguagem semelhante ao SQL padrão Ansi, porém, deve ficar claro que:</a:t>
            </a:r>
          </a:p>
          <a:p>
            <a:pPr lvl="1"/>
            <a:r>
              <a:rPr lang="pt-BR" sz="2000"/>
              <a:t>Independentemente do fabricante do Banco de Dados, o SQL utilizado no JPA será o mesmo;</a:t>
            </a:r>
          </a:p>
          <a:p>
            <a:pPr lvl="1"/>
            <a:r>
              <a:rPr lang="pt-BR" sz="2000"/>
              <a:t>A consulta não é em uma tabela e sim em uma Entidade (classe do java);</a:t>
            </a:r>
          </a:p>
          <a:p>
            <a:pPr lvl="1"/>
            <a:r>
              <a:rPr lang="pt-BR" sz="2000"/>
              <a:t>O retorno geralmente é uma lista de Objetos. Este retorno depende do modo que o Select foi construido e, geralmente, a lista é de objetos do tipo da Entidade selecionada. Deve-se ter cuidado em Queries mais complexas.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776930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AA9DEE-A896-450F-8AC7-271C310F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Annotations do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A08B-A995-440E-9EBB-5AD6E7E7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/>
              <a:t>Mapeamento de uma Tabela</a:t>
            </a:r>
          </a:p>
          <a:p>
            <a:r>
              <a:rPr lang="pt-BR" sz="2000"/>
              <a:t>Annotation @Entity, informa ao JPA que uma determinada classe poderá ser manipulada por uma EntityManager, </a:t>
            </a:r>
          </a:p>
          <a:p>
            <a:pPr lvl="1"/>
            <a:r>
              <a:rPr lang="pt-BR" sz="2000"/>
              <a:t>Poderá ser persistida em um banco de dados definido pela PersistenceUnit.</a:t>
            </a:r>
          </a:p>
          <a:p>
            <a:r>
              <a:rPr lang="pt-BR" sz="2000"/>
              <a:t>Por padrão, o JPA define o nome da tabela que será gerada no banco de dados em função do nome da classe. </a:t>
            </a:r>
          </a:p>
          <a:p>
            <a:pPr lvl="1"/>
            <a:r>
              <a:rPr lang="pt-BR" sz="2000"/>
              <a:t>Exemplo: se a classe se chamar Usuario, a tabela ser a "usuario". Muitas vezes, a base de dados já existe, ou ainda, o DBA prefere utilizar nomes personalizados para as tabelas, o que desconfiguraria o nome dos objetos em java, se o desenvolvedor optasse em seguir o padrão do DBA.</a:t>
            </a:r>
          </a:p>
        </p:txBody>
      </p:sp>
    </p:spTree>
    <p:extLst>
      <p:ext uri="{BB962C8B-B14F-4D97-AF65-F5344CB8AC3E}">
        <p14:creationId xmlns:p14="http://schemas.microsoft.com/office/powerpoint/2010/main" val="3837645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AA9DEE-A896-450F-8AC7-271C310F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Annotations do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A08B-A995-440E-9EBB-5AD6E7E7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/>
              <a:t>Annotation @Column</a:t>
            </a:r>
          </a:p>
          <a:p>
            <a:r>
              <a:rPr lang="pt-BR" sz="2000"/>
              <a:t>É possível mapear o nome da coluna no banco de dados com um nome diferente do nome do atributo</a:t>
            </a:r>
          </a:p>
          <a:p>
            <a:r>
              <a:rPr lang="pt-BR" sz="2000"/>
              <a:t>Definição da coluna</a:t>
            </a:r>
          </a:p>
          <a:p>
            <a:r>
              <a:rPr lang="pt-BR" sz="2000"/>
              <a:t>Permite que o desenvolvedor faça a definição da coluna de forma manual, de acordo com seu banco de dados. Isso deve ser evitado, visto que o JPA vem para ser um framework independetemente do banco de dados utilizado.</a:t>
            </a:r>
          </a:p>
          <a:p>
            <a:r>
              <a:rPr lang="pt-BR" sz="2000"/>
              <a:t>Define a coluna no banco de dados com o tipo DATE e que o valor default será através do SYSDATE. </a:t>
            </a:r>
          </a:p>
        </p:txBody>
      </p:sp>
    </p:spTree>
    <p:extLst>
      <p:ext uri="{BB962C8B-B14F-4D97-AF65-F5344CB8AC3E}">
        <p14:creationId xmlns:p14="http://schemas.microsoft.com/office/powerpoint/2010/main" val="1177098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AA9DEE-A896-450F-8AC7-271C310F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Annotations do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A08B-A995-440E-9EBB-5AD6E7E7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/>
              <a:t>length / Tamanho</a:t>
            </a:r>
          </a:p>
          <a:p>
            <a:r>
              <a:rPr lang="pt-BR" sz="2000"/>
              <a:t>Define o tamanho da coluna. O número de caracteres ou dígitos que serão utilizados para armazenar o valor. </a:t>
            </a:r>
          </a:p>
          <a:p>
            <a:r>
              <a:rPr lang="pt-BR" sz="2000"/>
              <a:t>nullable / pode ser nulo?</a:t>
            </a:r>
          </a:p>
          <a:p>
            <a:r>
              <a:rPr lang="pt-BR" sz="2000"/>
              <a:t>Informa se o valor pode (ou não) ser nulo (vazio). Caso nullable=true, então o valor pode ser nulo. Caso contrário, é de preenchimento obrigatório.</a:t>
            </a:r>
          </a:p>
          <a:p>
            <a:endParaRPr lang="pt-BR" sz="2000"/>
          </a:p>
          <a:p>
            <a:endParaRPr lang="pt-BR" sz="2000"/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801163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AA9DEE-A896-450F-8AC7-271C310F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Visão geral de mapeamento com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A08B-A995-440E-9EBB-5AD6E7E7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1700"/>
              <a:t>Relacionamento com valores "Únicos“ (many-to-one, one-to-one)</a:t>
            </a:r>
          </a:p>
          <a:p>
            <a:r>
              <a:rPr lang="pt-BR" sz="1700"/>
              <a:t>Um relacionamento onde um dos lados (roles) possui a cardinalidade (multiplicidade) 1(um) é chamado de relacionamento com valor único (single-valued association). Estes relacionamentos podem ser:</a:t>
            </a:r>
          </a:p>
          <a:p>
            <a:pPr lvl="1"/>
            <a:r>
              <a:rPr lang="pt-BR" sz="1700"/>
              <a:t>Muitos para um (many-to-one); e,</a:t>
            </a:r>
          </a:p>
          <a:p>
            <a:pPr lvl="1"/>
            <a:r>
              <a:rPr lang="pt-BR" sz="1700"/>
              <a:t>Um para um (one-to-one).</a:t>
            </a:r>
          </a:p>
          <a:p>
            <a:r>
              <a:rPr lang="pt-BR" sz="1700"/>
              <a:t>Muitos para um</a:t>
            </a:r>
          </a:p>
          <a:p>
            <a:r>
              <a:rPr lang="pt-BR" sz="1700"/>
              <a:t>O relacionamento Muitos para Um (many-to-one) indica que, dependendo da direcionalidade, em A teremos uma lista de B e em B, pode-se ter uma referência única para A.</a:t>
            </a:r>
          </a:p>
          <a:p>
            <a:r>
              <a:rPr lang="pt-BR" sz="1700"/>
              <a:t>O JPA estabelece este relacionamento utilizando a annotation @ManyToOne e, de acordo com a direcionalidade, também a @OneToMany.</a:t>
            </a:r>
          </a:p>
          <a:p>
            <a:r>
              <a:rPr lang="pt-BR" sz="1700"/>
              <a:t>A annotation @ManyToOne deverá ser utilizada na Entidade que terá apenas uma instância da outra relacionada a ela. </a:t>
            </a:r>
          </a:p>
        </p:txBody>
      </p:sp>
    </p:spTree>
    <p:extLst>
      <p:ext uri="{BB962C8B-B14F-4D97-AF65-F5344CB8AC3E}">
        <p14:creationId xmlns:p14="http://schemas.microsoft.com/office/powerpoint/2010/main" val="3714825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AA9DEE-A896-450F-8AC7-271C310F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Visão geral de mapeamento com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A08B-A995-440E-9EBB-5AD6E7E7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/>
              <a:t>Utilizando colunas de Junção</a:t>
            </a:r>
          </a:p>
          <a:p>
            <a:r>
              <a:rPr lang="pt-BR" sz="2000"/>
              <a:t>É possível informar ao JPA qual é o nome da coluna que será gerada para armazenar o código (ID) da outra Entidade. No caso de não informar, por exemplo, seria criado uma coluna turma_id dentro da tabela Aluno.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4166203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AA9DEE-A896-450F-8AC7-271C310F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Visão geral de mapeamento com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A08B-A995-440E-9EBB-5AD6E7E7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Associação Muitos para Muitos (</a:t>
            </a:r>
            <a:r>
              <a:rPr lang="pt-BR" sz="2000" dirty="0" err="1"/>
              <a:t>many-to-many</a:t>
            </a:r>
            <a:r>
              <a:rPr lang="pt-BR" sz="2000" dirty="0"/>
              <a:t>)</a:t>
            </a:r>
          </a:p>
          <a:p>
            <a:r>
              <a:rPr lang="pt-BR" sz="2000" dirty="0"/>
              <a:t>Já é conhecido que um relacionamento muitos-para-muitos (</a:t>
            </a:r>
            <a:r>
              <a:rPr lang="pt-BR" sz="2000" dirty="0" err="1"/>
              <a:t>many-to-many</a:t>
            </a:r>
            <a:r>
              <a:rPr lang="pt-BR" sz="2000" dirty="0"/>
              <a:t>) necessita de tabelas entidades no banco de dados para fazer as associações de duas entidades que podem ter muitas instâncias da outra, ou vice-versa.</a:t>
            </a:r>
          </a:p>
          <a:p>
            <a:r>
              <a:rPr lang="pt-BR" sz="2000" dirty="0"/>
              <a:t>O JPA oferece este tipo de mapeamento e gera automaticamente esta entidade responsável pela junção das entidades Origem e Destino.</a:t>
            </a:r>
          </a:p>
          <a:p>
            <a:r>
              <a:rPr lang="pt-BR" sz="2000" dirty="0"/>
              <a:t>A </a:t>
            </a:r>
            <a:r>
              <a:rPr lang="pt-BR" sz="2000" dirty="0" err="1"/>
              <a:t>annotation</a:t>
            </a:r>
            <a:r>
              <a:rPr lang="pt-BR" sz="2000" dirty="0"/>
              <a:t> utilizada é a @</a:t>
            </a:r>
            <a:r>
              <a:rPr lang="pt-BR" sz="2000" dirty="0" err="1"/>
              <a:t>ManyToMany</a:t>
            </a:r>
            <a:r>
              <a:rPr lang="pt-BR" sz="2000" dirty="0"/>
              <a:t>. Esta </a:t>
            </a:r>
            <a:r>
              <a:rPr lang="pt-BR" sz="2000" dirty="0" err="1"/>
              <a:t>annotation</a:t>
            </a:r>
            <a:r>
              <a:rPr lang="pt-BR" sz="2000" dirty="0"/>
              <a:t> deverá ser colocada primeiramente na entidade "dona" do relacionamento e, em seguida - e se for necessário -, na entidade que faz o relacionamento </a:t>
            </a:r>
            <a:r>
              <a:rPr lang="pt-BR" sz="2000" dirty="0" err="1"/>
              <a:t>invesrso</a:t>
            </a:r>
            <a:r>
              <a:rPr lang="pt-BR" sz="2000" dirty="0"/>
              <a:t>, definindo o parâmetro </a:t>
            </a:r>
            <a:r>
              <a:rPr lang="pt-BR" sz="2000" dirty="0" err="1"/>
              <a:t>mappedBy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72871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AA9DEE-A896-450F-8AC7-271C310F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Visão geral de mapeamento com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A08B-A995-440E-9EBB-5AD6E7E7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000"/>
              <a:t>Ajustando a Tabela de Junção</a:t>
            </a:r>
          </a:p>
          <a:p>
            <a:r>
              <a:rPr lang="pt-BR" sz="2000"/>
              <a:t>Um relacionamento muitos para muitos resulta numa terceira tabela responsável pelo relacionamento das chaves primárias das entidades Origem e Destino. </a:t>
            </a:r>
          </a:p>
          <a:p>
            <a:r>
              <a:rPr lang="pt-BR" sz="2000"/>
              <a:t>Na tabela resultante deste relacionamento serão encontrados somente duas colunas: KEY de origem e KEY de destino.</a:t>
            </a:r>
          </a:p>
          <a:p>
            <a:r>
              <a:rPr lang="pt-BR" sz="2000"/>
              <a:t>No caso de desejar fazer ajustes nesta tabela resultante, é possível utilizando a annotation @JoinTable, na classe "dona" do 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403125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19" name="Rectangle 200">
            <a:extLst>
              <a:ext uri="{FF2B5EF4-FFF2-40B4-BE49-F238E27FC236}">
                <a16:creationId xmlns:a16="http://schemas.microsoft.com/office/drawing/2014/main" id="{8CF5712B-BD67-4161-B14B-39305B414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520" name="Group 202">
            <a:extLst>
              <a:ext uri="{FF2B5EF4-FFF2-40B4-BE49-F238E27FC236}">
                <a16:creationId xmlns:a16="http://schemas.microsoft.com/office/drawing/2014/main" id="{029BEE5B-DF13-4270-850B-9FA09569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76745" y="-59376"/>
            <a:ext cx="9386886" cy="6923798"/>
            <a:chOff x="-329674" y="-51881"/>
            <a:chExt cx="12515851" cy="6923798"/>
          </a:xfrm>
        </p:grpSpPr>
        <p:sp>
          <p:nvSpPr>
            <p:cNvPr id="20521" name="Freeform 5">
              <a:extLst>
                <a:ext uri="{FF2B5EF4-FFF2-40B4-BE49-F238E27FC236}">
                  <a16:creationId xmlns:a16="http://schemas.microsoft.com/office/drawing/2014/main" id="{1626EDC0-409A-47E2-8709-8748240A0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22" name="Freeform 6">
              <a:extLst>
                <a:ext uri="{FF2B5EF4-FFF2-40B4-BE49-F238E27FC236}">
                  <a16:creationId xmlns:a16="http://schemas.microsoft.com/office/drawing/2014/main" id="{65F78CAD-5F1E-4C27-823E-3ED2DE7FC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23" name="Freeform 7">
              <a:extLst>
                <a:ext uri="{FF2B5EF4-FFF2-40B4-BE49-F238E27FC236}">
                  <a16:creationId xmlns:a16="http://schemas.microsoft.com/office/drawing/2014/main" id="{E02F0A54-F680-4E30-B232-6E654E50A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24" name="Freeform 8">
              <a:extLst>
                <a:ext uri="{FF2B5EF4-FFF2-40B4-BE49-F238E27FC236}">
                  <a16:creationId xmlns:a16="http://schemas.microsoft.com/office/drawing/2014/main" id="{B172D1AC-3885-4D81-8E52-0F40B24AF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25" name="Freeform 9">
              <a:extLst>
                <a:ext uri="{FF2B5EF4-FFF2-40B4-BE49-F238E27FC236}">
                  <a16:creationId xmlns:a16="http://schemas.microsoft.com/office/drawing/2014/main" id="{53B7FF6B-4929-43D6-AA2A-F54696D7C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26" name="Freeform 10">
              <a:extLst>
                <a:ext uri="{FF2B5EF4-FFF2-40B4-BE49-F238E27FC236}">
                  <a16:creationId xmlns:a16="http://schemas.microsoft.com/office/drawing/2014/main" id="{8F3D6C5F-F6A1-46BD-BC20-1E21510ED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27" name="Freeform 11">
              <a:extLst>
                <a:ext uri="{FF2B5EF4-FFF2-40B4-BE49-F238E27FC236}">
                  <a16:creationId xmlns:a16="http://schemas.microsoft.com/office/drawing/2014/main" id="{CADE54F0-F247-4265-8511-0FB803DC8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28" name="Freeform 12">
              <a:extLst>
                <a:ext uri="{FF2B5EF4-FFF2-40B4-BE49-F238E27FC236}">
                  <a16:creationId xmlns:a16="http://schemas.microsoft.com/office/drawing/2014/main" id="{CDD43569-ECA0-4790-9B12-B6AEBF45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29" name="Freeform 13">
              <a:extLst>
                <a:ext uri="{FF2B5EF4-FFF2-40B4-BE49-F238E27FC236}">
                  <a16:creationId xmlns:a16="http://schemas.microsoft.com/office/drawing/2014/main" id="{439DDC94-3B1E-4D1F-AB51-6DD97EF44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0" name="Freeform 14">
              <a:extLst>
                <a:ext uri="{FF2B5EF4-FFF2-40B4-BE49-F238E27FC236}">
                  <a16:creationId xmlns:a16="http://schemas.microsoft.com/office/drawing/2014/main" id="{1CB9F6AF-CD2D-471D-A0E9-B9F101E0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1" name="Freeform 15">
              <a:extLst>
                <a:ext uri="{FF2B5EF4-FFF2-40B4-BE49-F238E27FC236}">
                  <a16:creationId xmlns:a16="http://schemas.microsoft.com/office/drawing/2014/main" id="{87D0AC6C-EDFD-47E8-B030-657669ECB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2" name="Freeform 16">
              <a:extLst>
                <a:ext uri="{FF2B5EF4-FFF2-40B4-BE49-F238E27FC236}">
                  <a16:creationId xmlns:a16="http://schemas.microsoft.com/office/drawing/2014/main" id="{AAF565DD-CA3D-48FB-88F5-F61619AB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3" name="Freeform 17">
              <a:extLst>
                <a:ext uri="{FF2B5EF4-FFF2-40B4-BE49-F238E27FC236}">
                  <a16:creationId xmlns:a16="http://schemas.microsoft.com/office/drawing/2014/main" id="{0C816BC2-D476-4084-954C-1F9F2BFDD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4" name="Freeform 18">
              <a:extLst>
                <a:ext uri="{FF2B5EF4-FFF2-40B4-BE49-F238E27FC236}">
                  <a16:creationId xmlns:a16="http://schemas.microsoft.com/office/drawing/2014/main" id="{E714A844-8CBA-4BBB-B037-A267D5D2B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5" name="Freeform 19">
              <a:extLst>
                <a:ext uri="{FF2B5EF4-FFF2-40B4-BE49-F238E27FC236}">
                  <a16:creationId xmlns:a16="http://schemas.microsoft.com/office/drawing/2014/main" id="{66B46EA7-C566-4203-922D-1A0A55DF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6" name="Freeform 20">
              <a:extLst>
                <a:ext uri="{FF2B5EF4-FFF2-40B4-BE49-F238E27FC236}">
                  <a16:creationId xmlns:a16="http://schemas.microsoft.com/office/drawing/2014/main" id="{055A7474-52C5-4EBC-BFD0-4D32F27FF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7" name="Freeform 21">
              <a:extLst>
                <a:ext uri="{FF2B5EF4-FFF2-40B4-BE49-F238E27FC236}">
                  <a16:creationId xmlns:a16="http://schemas.microsoft.com/office/drawing/2014/main" id="{68FCBE74-2033-49CD-9F97-0886D1269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8" name="Freeform 22">
              <a:extLst>
                <a:ext uri="{FF2B5EF4-FFF2-40B4-BE49-F238E27FC236}">
                  <a16:creationId xmlns:a16="http://schemas.microsoft.com/office/drawing/2014/main" id="{A0726240-57F4-4C55-BCB2-877B412A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39" name="Freeform 23">
              <a:extLst>
                <a:ext uri="{FF2B5EF4-FFF2-40B4-BE49-F238E27FC236}">
                  <a16:creationId xmlns:a16="http://schemas.microsoft.com/office/drawing/2014/main" id="{88155157-AB7D-48FE-9259-044D8F7E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0540" name="Group 223">
            <a:extLst>
              <a:ext uri="{FF2B5EF4-FFF2-40B4-BE49-F238E27FC236}">
                <a16:creationId xmlns:a16="http://schemas.microsoft.com/office/drawing/2014/main" id="{34737399-EF40-4483-BDC3-A8E5D463F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5970" y="3893142"/>
            <a:ext cx="6634256" cy="1771275"/>
            <a:chOff x="1669293" y="3893141"/>
            <a:chExt cx="8845667" cy="1771275"/>
          </a:xfrm>
        </p:grpSpPr>
        <p:sp>
          <p:nvSpPr>
            <p:cNvPr id="20541" name="Isosceles Triangle 39">
              <a:extLst>
                <a:ext uri="{FF2B5EF4-FFF2-40B4-BE49-F238E27FC236}">
                  <a16:creationId xmlns:a16="http://schemas.microsoft.com/office/drawing/2014/main" id="{9083067F-FA67-4A91-A30D-8AEFC4B36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42" name="Rectangle 225">
              <a:extLst>
                <a:ext uri="{FF2B5EF4-FFF2-40B4-BE49-F238E27FC236}">
                  <a16:creationId xmlns:a16="http://schemas.microsoft.com/office/drawing/2014/main" id="{D96D5977-B62F-4A5C-9A16-5F9E72C2F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428" y="3980237"/>
            <a:ext cx="6504221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>
                <a:solidFill>
                  <a:srgbClr val="FFFFFF"/>
                </a:solidFill>
              </a:rPr>
              <a:t>HTTP - Requisição</a:t>
            </a:r>
          </a:p>
        </p:txBody>
      </p:sp>
      <p:sp>
        <p:nvSpPr>
          <p:cNvPr id="20543" name="Rectangle 227">
            <a:extLst>
              <a:ext uri="{FF2B5EF4-FFF2-40B4-BE49-F238E27FC236}">
                <a16:creationId xmlns:a16="http://schemas.microsoft.com/office/drawing/2014/main" id="{092CB381-4D9E-4FF9-8B69-2F3D812E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4353" y="1179555"/>
            <a:ext cx="6634844" cy="26279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496" y="1255770"/>
            <a:ext cx="2951783" cy="247568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61" y="1255770"/>
            <a:ext cx="1612318" cy="247568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61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 - Resposta</a:t>
            </a:r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1507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1" y="1450448"/>
            <a:ext cx="2753566" cy="39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7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Servlets</a:t>
            </a:r>
          </a:p>
        </p:txBody>
      </p:sp>
      <p:graphicFrame>
        <p:nvGraphicFramePr>
          <p:cNvPr id="25604" name="Rectangle 3">
            <a:extLst>
              <a:ext uri="{FF2B5EF4-FFF2-40B4-BE49-F238E27FC236}">
                <a16:creationId xmlns:a16="http://schemas.microsoft.com/office/drawing/2014/main" id="{E9C497FF-376B-46DB-B2CD-AAEC013B0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241928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964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Benefícios</a:t>
            </a:r>
          </a:p>
        </p:txBody>
      </p:sp>
      <p:graphicFrame>
        <p:nvGraphicFramePr>
          <p:cNvPr id="27652" name="Rectangle 3">
            <a:extLst>
              <a:ext uri="{FF2B5EF4-FFF2-40B4-BE49-F238E27FC236}">
                <a16:creationId xmlns:a16="http://schemas.microsoft.com/office/drawing/2014/main" id="{2E81D2A2-8DE2-4B76-B6A8-26AB1E206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5959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943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Servlets</a:t>
            </a:r>
          </a:p>
        </p:txBody>
      </p:sp>
      <p:pic>
        <p:nvPicPr>
          <p:cNvPr id="1026" name="Picture 2" descr="http://arquivo.devmedia.com.br/REVISTAS/java/imagens/123/2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14610"/>
            <a:ext cx="7188199" cy="40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458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Microsoft Office PowerPoint</Application>
  <PresentationFormat>Widescreen</PresentationFormat>
  <Paragraphs>310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Times New Roman</vt:lpstr>
      <vt:lpstr>Wingdings</vt:lpstr>
      <vt:lpstr>Tema do Office</vt:lpstr>
      <vt:lpstr>1_Tema do Office</vt:lpstr>
      <vt:lpstr>2_Tema do Office</vt:lpstr>
      <vt:lpstr>3_Tema do Office</vt:lpstr>
      <vt:lpstr>Prog Web</vt:lpstr>
      <vt:lpstr>Requisições dos usuários</vt:lpstr>
      <vt:lpstr>Principais requisitos de aplicações Web</vt:lpstr>
      <vt:lpstr>Servidor de aplicação</vt:lpstr>
      <vt:lpstr>HTTP - Requisição</vt:lpstr>
      <vt:lpstr>HTTP - Resposta</vt:lpstr>
      <vt:lpstr>Servlets</vt:lpstr>
      <vt:lpstr>Benefícios</vt:lpstr>
      <vt:lpstr>Servlets</vt:lpstr>
      <vt:lpstr>Web Application Resource</vt:lpstr>
      <vt:lpstr>Servlet – HttpServlet</vt:lpstr>
      <vt:lpstr>Facilidades Servlets 3.0</vt:lpstr>
      <vt:lpstr>Facilidades Servlets 3.0</vt:lpstr>
      <vt:lpstr>Escrevendo - Response</vt:lpstr>
      <vt:lpstr>HttpSession</vt:lpstr>
      <vt:lpstr>HttpSession</vt:lpstr>
      <vt:lpstr>Forward x Redirect</vt:lpstr>
      <vt:lpstr>Diretiva Page Importar pacotes</vt:lpstr>
      <vt:lpstr>Diretiva Include</vt:lpstr>
      <vt:lpstr>Declarações JSP e Expressões JSP</vt:lpstr>
      <vt:lpstr>Scriptlet</vt:lpstr>
      <vt:lpstr>Recursos</vt:lpstr>
      <vt:lpstr>conteudo.jsp</vt:lpstr>
      <vt:lpstr>recuperaInformacoes.jsp</vt:lpstr>
      <vt:lpstr>Páginas restantes</vt:lpstr>
      <vt:lpstr>Objetos Implícitos</vt:lpstr>
      <vt:lpstr>Java Bean  </vt:lpstr>
      <vt:lpstr>Ações-padrão de Java Bean (objeto de uma classe Java)</vt:lpstr>
      <vt:lpstr>Exemplo</vt:lpstr>
      <vt:lpstr>Exemplo</vt:lpstr>
      <vt:lpstr>Exemplo</vt:lpstr>
      <vt:lpstr>MVC - Model-View-Controller </vt:lpstr>
      <vt:lpstr>Gerenciamento de Dependências</vt:lpstr>
      <vt:lpstr>JPA</vt:lpstr>
      <vt:lpstr>Metadados das Entidades</vt:lpstr>
      <vt:lpstr>Definindo uma PersistenceUnit</vt:lpstr>
      <vt:lpstr>Construindo uma entidade</vt:lpstr>
      <vt:lpstr>EntityManager</vt:lpstr>
      <vt:lpstr>Obtendo uma EntityManager</vt:lpstr>
      <vt:lpstr>EntityManager</vt:lpstr>
      <vt:lpstr>EntityManager</vt:lpstr>
      <vt:lpstr>Annotations do JPA</vt:lpstr>
      <vt:lpstr>Annotations do JPA</vt:lpstr>
      <vt:lpstr>Annotations do JPA</vt:lpstr>
      <vt:lpstr>Visão geral de mapeamento com JPA</vt:lpstr>
      <vt:lpstr>Visão geral de mapeamento com JPA</vt:lpstr>
      <vt:lpstr>Visão geral de mapeamento com JPA</vt:lpstr>
      <vt:lpstr>Visão geral de mapeamento com JPA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 Web</dc:title>
  <dc:creator>Edson Lessa</dc:creator>
  <cp:lastModifiedBy>Edson Lessa</cp:lastModifiedBy>
  <cp:revision>1</cp:revision>
  <dcterms:created xsi:type="dcterms:W3CDTF">2019-10-02T21:50:08Z</dcterms:created>
  <dcterms:modified xsi:type="dcterms:W3CDTF">2019-10-02T21:50:16Z</dcterms:modified>
</cp:coreProperties>
</file>