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ne Ranger Riding" initials="LRR" lastIdx="1" clrIdx="0">
    <p:extLst>
      <p:ext uri="{19B8F6BF-5375-455C-9EA6-DF929625EA0E}">
        <p15:presenceInfo xmlns:p15="http://schemas.microsoft.com/office/powerpoint/2012/main" userId="4297f4b4250e6e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171717"/>
    <a:srgbClr val="6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DFB78-B5BD-42C3-992C-B3DAB5E91BC0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90D02-E874-45FA-A232-0F8EC8F0F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23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57f3d4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a57f3d4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57f3d492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a57f3d492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57f3d49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a57f3d49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57f3d492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a57f3d492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57f3d492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a57f3d492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57f3d492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a57f3d492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57f3d492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a57f3d492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57f3d492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a57f3d492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4B190-DD63-4E0E-8DE0-EB6FDE7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58F83-433F-439F-99B2-B0AB8540D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6D01E-86E2-451E-88E3-F1EC36CE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30/11/2020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BD72D3-3FE4-4237-8DF9-DA6A1918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E9502B-CC9A-47F6-A0D0-D45D1C17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14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67314-1C0C-41B4-A05F-B50B98F8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C49250-8B8D-460D-8F3F-675B0BA74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6FC687-8089-4728-90C2-B0BE9C09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30/11/2020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A316F2-1DB2-431C-837C-5EDF1A0F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827152-8CBC-4901-94EB-5B3E8B68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767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D92E96-7C2D-48B1-BC62-607670198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C6AD47-D1B3-48F8-A6F0-BE2BC4C7E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5D63EA-C04F-46C3-886A-5FA4CE7B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30/11/2020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17218-0BCA-44BB-B379-29C9DA3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32E1CF-421D-47A1-913F-FD160B5B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16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45668-18B1-4068-BC1D-7C6F9FEB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10F5D-B111-4B39-9134-18AC57DF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F1BBE7-3566-4179-8329-8B5552CB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30/11/2020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9FB73-3AF7-4DCC-A916-FBFF3950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798C4-D24A-4541-98D0-49AFD547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362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0F978-3338-4D61-BEFF-9246A951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A4D549-8353-4FD0-8D72-318207B84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3B41B8-8626-4F11-B386-B728158F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30/11/2020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43C06A-4DE1-4632-B2BC-72E4F984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645B90-436C-4ACF-9439-2800C3D7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68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6C24D-62A2-4BC1-AF81-5038109E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81F7E5-510F-45BF-A3D8-74091708C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88D35B-4CAB-41E3-BE85-2C14F6E2F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68364A-BA42-4418-9654-731E474A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30/11/2020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1FE453-4274-40BA-A07A-6C4EC80C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905131-7A0C-49D0-ABC9-A21D7AE2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88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FC57D-A52C-4E64-9759-D3843516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E3C20B-96D2-4EDE-A786-6BFD3B665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C0A547-AF79-41DD-95E6-6B3AD86A8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4D6A3C-D396-4A79-AAB7-A4A1F9286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CCCB8F-FDD9-43B6-8AA1-93D018002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CE9F3F-8ED0-4FC2-B84F-7D6627F0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30/11/2020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CBACBF-B047-4922-B56B-6BF81029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917E70-EF8C-4A4C-BD0C-FB9964C8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288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01BE2-D433-4239-A606-E589C6CF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3B2F83-6294-44CC-ADC0-910EFAFC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30/11/2020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493798-A23B-4BAE-AD53-D1A3274C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E15508-989E-49CA-9C30-B85E63FF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76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232B1E-90D6-4975-87BE-4A4CD648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30/11/2020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A69C7F-61F8-47A7-A4D8-D2C86F88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B12E0F-967B-46DB-B791-EEC36DF8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68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B9CC8-4205-4038-8CA2-AF53FDEB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F2758-3B47-406A-94A3-18D6811F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1804AA-5A3F-47FA-882D-DC378281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FEB985-7C3A-428A-B77A-CFD9E679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30/11/2020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B23C23-F19D-4DAC-BBA5-5CE92DD1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0D6564-CE91-4577-8513-0A9A2211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18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2F113-FB2B-49C6-8494-0EA61CE5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E02EDF-DEBF-4465-B916-2AB24ABDD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2DC988-45F7-47E9-9F14-F065F55B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3912BA-58F9-4390-8516-68A9528A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4E10E-2BCC-4E7C-BD6D-7D406AEFC9E5}" type="datetimeFigureOut">
              <a:rPr lang="pt-BR" smtClean="0"/>
              <a:t>30/11/2020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2D5327-DB6A-4AC4-B9E2-A5756381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3A1A26-BC4A-476A-BD51-59AFC8A3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07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47F289-F0E0-4C2B-8125-7E7D9A94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7899D3-75EF-47B1-8D91-CE42A0D6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638EA5-DF0C-4736-8686-C98897F4F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4E10E-2BCC-4E7C-BD6D-7D406AEFC9E5}" type="datetimeFigureOut">
              <a:rPr lang="pt-BR" smtClean="0"/>
              <a:t>30/11/2020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6B28F9-B86A-4123-94F3-F84BBC9E5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488B2F-3809-4D51-B527-997A315D4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B8B0-5954-4206-967A-6F8326C91F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84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1598016"/>
            <a:ext cx="7112258" cy="16312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Gerência do Processador</a:t>
            </a:r>
            <a:endParaRPr lang="pt-BR" sz="50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11E6DA3-9F6B-415F-A0BC-C77E8DEC340A}"/>
              </a:ext>
            </a:extLst>
          </p:cNvPr>
          <p:cNvSpPr txBox="1"/>
          <p:nvPr/>
        </p:nvSpPr>
        <p:spPr>
          <a:xfrm>
            <a:off x="2539871" y="4552098"/>
            <a:ext cx="7112258" cy="70788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2000" b="1" i="0" dirty="0">
                <a:solidFill>
                  <a:srgbClr val="444444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Alunos: André Renato, Diego Prestes e Vin</a:t>
            </a:r>
            <a:r>
              <a:rPr lang="pt-BR" sz="2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ícius Reinert.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63921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2539796" y="1058301"/>
            <a:ext cx="7112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dirty="0" err="1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Shortest</a:t>
            </a:r>
            <a:r>
              <a:rPr lang="pt-BR" sz="5000" b="1" dirty="0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-</a:t>
            </a:r>
            <a:r>
              <a:rPr lang="pt-BR" sz="5000" b="1" dirty="0" err="1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Job</a:t>
            </a:r>
            <a:r>
              <a:rPr lang="pt-BR" sz="5000" b="1" dirty="0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-First</a:t>
            </a:r>
            <a:endParaRPr sz="5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1" y="5977201"/>
            <a:ext cx="12192000" cy="1623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175" y="1920201"/>
            <a:ext cx="74390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59E74BF-6407-4649-8F37-7258D8940E49}"/>
              </a:ext>
            </a:extLst>
          </p:cNvPr>
          <p:cNvSpPr txBox="1"/>
          <p:nvPr/>
        </p:nvSpPr>
        <p:spPr>
          <a:xfrm>
            <a:off x="2539871" y="1797784"/>
            <a:ext cx="7112258" cy="16312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Escalonamento Cooperativo</a:t>
            </a:r>
            <a:endParaRPr lang="pt-BR" sz="5000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92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9ED47E-8F43-49D4-BCA5-BB080F160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843087"/>
            <a:ext cx="8648700" cy="31718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36FBBD4-5671-4517-B986-FE404ED81F6B}"/>
              </a:ext>
            </a:extLst>
          </p:cNvPr>
          <p:cNvSpPr txBox="1"/>
          <p:nvPr/>
        </p:nvSpPr>
        <p:spPr>
          <a:xfrm>
            <a:off x="2539871" y="530946"/>
            <a:ext cx="7112258" cy="5539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3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Escalonamento Circular</a:t>
            </a:r>
            <a:endParaRPr lang="pt-BR" sz="3000" b="1" dirty="0"/>
          </a:p>
        </p:txBody>
      </p:sp>
    </p:spTree>
    <p:extLst>
      <p:ext uri="{BB962C8B-B14F-4D97-AF65-F5344CB8AC3E}">
        <p14:creationId xmlns:p14="http://schemas.microsoft.com/office/powerpoint/2010/main" val="334439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6FBBD4-5671-4517-B986-FE404ED81F6B}"/>
              </a:ext>
            </a:extLst>
          </p:cNvPr>
          <p:cNvSpPr txBox="1"/>
          <p:nvPr/>
        </p:nvSpPr>
        <p:spPr>
          <a:xfrm>
            <a:off x="2539871" y="530946"/>
            <a:ext cx="7112258" cy="5539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3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Escalonamento Circular</a:t>
            </a:r>
            <a:endParaRPr lang="pt-BR" sz="30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2931F2-56D1-45F1-8403-12A409051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87" y="1705618"/>
            <a:ext cx="53816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2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6FBBD4-5671-4517-B986-FE404ED81F6B}"/>
              </a:ext>
            </a:extLst>
          </p:cNvPr>
          <p:cNvSpPr txBox="1"/>
          <p:nvPr/>
        </p:nvSpPr>
        <p:spPr>
          <a:xfrm>
            <a:off x="2539871" y="546335"/>
            <a:ext cx="7112258" cy="53860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29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Escalonamento Circula</a:t>
            </a:r>
            <a:endParaRPr lang="pt-BR" sz="29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D839C4-1685-479B-8902-75B517F2C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7" y="1404937"/>
            <a:ext cx="91154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7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6FBBD4-5671-4517-B986-FE404ED81F6B}"/>
              </a:ext>
            </a:extLst>
          </p:cNvPr>
          <p:cNvSpPr txBox="1"/>
          <p:nvPr/>
        </p:nvSpPr>
        <p:spPr>
          <a:xfrm>
            <a:off x="2539871" y="530946"/>
            <a:ext cx="7112258" cy="5539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3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Escalonamento Circula</a:t>
            </a:r>
            <a:endParaRPr lang="pt-BR" sz="30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4FF2CB-AAA3-491C-BC4B-C2860BFA2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50" y="1462795"/>
            <a:ext cx="7779499" cy="393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08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6FBBD4-5671-4517-B986-FE404ED81F6B}"/>
              </a:ext>
            </a:extLst>
          </p:cNvPr>
          <p:cNvSpPr txBox="1"/>
          <p:nvPr/>
        </p:nvSpPr>
        <p:spPr>
          <a:xfrm>
            <a:off x="2539871" y="530946"/>
            <a:ext cx="7112258" cy="5539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3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Escalonamento por Prioridades</a:t>
            </a:r>
            <a:endParaRPr lang="pt-BR" sz="3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D5D61C-95F0-4175-8B2C-593940301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1828800"/>
            <a:ext cx="96297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09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6FBBD4-5671-4517-B986-FE404ED81F6B}"/>
              </a:ext>
            </a:extLst>
          </p:cNvPr>
          <p:cNvSpPr txBox="1"/>
          <p:nvPr/>
        </p:nvSpPr>
        <p:spPr>
          <a:xfrm>
            <a:off x="2539871" y="372966"/>
            <a:ext cx="7112258" cy="101566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3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Escalonamento Circular com Prioridades</a:t>
            </a:r>
            <a:endParaRPr lang="pt-BR" sz="30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091D51-DB42-4393-BC68-5775BCA2A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44" y="1439433"/>
            <a:ext cx="7706712" cy="39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49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6FBBD4-5671-4517-B986-FE404ED81F6B}"/>
              </a:ext>
            </a:extLst>
          </p:cNvPr>
          <p:cNvSpPr txBox="1"/>
          <p:nvPr/>
        </p:nvSpPr>
        <p:spPr>
          <a:xfrm>
            <a:off x="2539870" y="298825"/>
            <a:ext cx="7112258" cy="101566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3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Escalonamento por Múltiplas Fitas</a:t>
            </a:r>
            <a:endParaRPr lang="pt-BR" sz="3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5ECDEB-276B-409C-80A8-7ACC44B90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46" y="1423707"/>
            <a:ext cx="8830907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1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6FBBD4-5671-4517-B986-FE404ED81F6B}"/>
              </a:ext>
            </a:extLst>
          </p:cNvPr>
          <p:cNvSpPr txBox="1"/>
          <p:nvPr/>
        </p:nvSpPr>
        <p:spPr>
          <a:xfrm>
            <a:off x="2539870" y="298825"/>
            <a:ext cx="7112258" cy="101566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3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Escalonamento por Múltiplas Fitas</a:t>
            </a:r>
            <a:endParaRPr lang="pt-BR" sz="30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DD5B92-22C9-4576-AA85-881396147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99" y="1598414"/>
            <a:ext cx="5771000" cy="366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4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2539871" y="2567226"/>
            <a:ext cx="711225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O que é</a:t>
            </a:r>
            <a:endParaRPr sz="5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6FBBD4-5671-4517-B986-FE404ED81F6B}"/>
              </a:ext>
            </a:extLst>
          </p:cNvPr>
          <p:cNvSpPr txBox="1"/>
          <p:nvPr/>
        </p:nvSpPr>
        <p:spPr>
          <a:xfrm>
            <a:off x="2539870" y="298825"/>
            <a:ext cx="7112258" cy="101566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3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Escalonamento por Múltiplas Fitas com Realimentação</a:t>
            </a:r>
            <a:endParaRPr lang="pt-BR" sz="3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C02C16-FCDA-4D5A-ADE1-EBFE9B74E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85" y="1339969"/>
            <a:ext cx="4962429" cy="41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78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6FBBD4-5671-4517-B986-FE404ED81F6B}"/>
              </a:ext>
            </a:extLst>
          </p:cNvPr>
          <p:cNvSpPr txBox="1"/>
          <p:nvPr/>
        </p:nvSpPr>
        <p:spPr>
          <a:xfrm>
            <a:off x="2539870" y="298825"/>
            <a:ext cx="7112258" cy="101566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3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Escalonamento por Múltiplas Fitas com Realimentação</a:t>
            </a:r>
            <a:endParaRPr lang="pt-BR" sz="30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F486FC-F94D-4068-B5B4-DB378BEF2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06" y="1633014"/>
            <a:ext cx="6159988" cy="359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08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6FBBD4-5671-4517-B986-FE404ED81F6B}"/>
              </a:ext>
            </a:extLst>
          </p:cNvPr>
          <p:cNvSpPr txBox="1"/>
          <p:nvPr/>
        </p:nvSpPr>
        <p:spPr>
          <a:xfrm>
            <a:off x="2539870" y="360381"/>
            <a:ext cx="7112258" cy="95410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28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Política de Escalonamento em Sistemas de Tempo Compartilhado</a:t>
            </a:r>
            <a:endParaRPr lang="pt-BR" sz="28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671241-A170-4D2F-A2F2-ADCB65BC6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629" y="1424178"/>
            <a:ext cx="6682739" cy="400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65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6FBBD4-5671-4517-B986-FE404ED81F6B}"/>
              </a:ext>
            </a:extLst>
          </p:cNvPr>
          <p:cNvSpPr txBox="1"/>
          <p:nvPr/>
        </p:nvSpPr>
        <p:spPr>
          <a:xfrm>
            <a:off x="2539870" y="360381"/>
            <a:ext cx="7112258" cy="95410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28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Política de Escalonamento em Sistemas de Tempo Compartilhado</a:t>
            </a:r>
            <a:endParaRPr lang="pt-BR" sz="28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CCADF5-09C8-4C19-8E5D-53D02C816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14" y="1396963"/>
            <a:ext cx="6821769" cy="43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1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6FBBD4-5671-4517-B986-FE404ED81F6B}"/>
              </a:ext>
            </a:extLst>
          </p:cNvPr>
          <p:cNvSpPr txBox="1"/>
          <p:nvPr/>
        </p:nvSpPr>
        <p:spPr>
          <a:xfrm>
            <a:off x="2539870" y="360381"/>
            <a:ext cx="7112258" cy="95410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28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Política de Escalonamento em Sistemas de Tempo Compartilhado</a:t>
            </a:r>
            <a:endParaRPr lang="pt-BR" sz="28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9580A9-A75B-4363-AB96-4C5A42BF3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24" y="1551485"/>
            <a:ext cx="5949949" cy="41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6FBBD4-5671-4517-B986-FE404ED81F6B}"/>
              </a:ext>
            </a:extLst>
          </p:cNvPr>
          <p:cNvSpPr txBox="1"/>
          <p:nvPr/>
        </p:nvSpPr>
        <p:spPr>
          <a:xfrm>
            <a:off x="2539871" y="2413337"/>
            <a:ext cx="7112258" cy="101566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3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Política de Escalonamento em Sistemas de Tempo Real</a:t>
            </a:r>
            <a:endParaRPr lang="pt-BR" sz="3000" b="1" dirty="0"/>
          </a:p>
        </p:txBody>
      </p:sp>
    </p:spTree>
    <p:extLst>
      <p:ext uri="{BB962C8B-B14F-4D97-AF65-F5344CB8AC3E}">
        <p14:creationId xmlns:p14="http://schemas.microsoft.com/office/powerpoint/2010/main" val="2361026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6FBBD4-5671-4517-B986-FE404ED81F6B}"/>
              </a:ext>
            </a:extLst>
          </p:cNvPr>
          <p:cNvSpPr txBox="1"/>
          <p:nvPr/>
        </p:nvSpPr>
        <p:spPr>
          <a:xfrm>
            <a:off x="2539871" y="2413337"/>
            <a:ext cx="7112258" cy="101566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3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Política de Escalonamento em Sistemas de Tempo Real</a:t>
            </a:r>
            <a:endParaRPr lang="pt-BR" sz="3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E4F6F8-0292-439F-ADE8-EEC3D740C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1" y="263398"/>
            <a:ext cx="4353533" cy="11907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3AA8BEE-E9BA-45CD-A6A2-B7309FA00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51" y="382476"/>
            <a:ext cx="2314898" cy="9526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36B528A-039E-423F-B591-3389C7949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16542">
            <a:off x="8728023" y="1123604"/>
            <a:ext cx="3179271" cy="120534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D57C6B9-0362-4E78-8B5E-FB110627F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22" y="4002390"/>
            <a:ext cx="3070191" cy="119467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B9D1F0E-4BC1-4F8D-8B5F-1E56EBC201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6601">
            <a:off x="7370947" y="3704765"/>
            <a:ext cx="3844669" cy="15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16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6FBBD4-5671-4517-B986-FE404ED81F6B}"/>
              </a:ext>
            </a:extLst>
          </p:cNvPr>
          <p:cNvSpPr txBox="1"/>
          <p:nvPr/>
        </p:nvSpPr>
        <p:spPr>
          <a:xfrm>
            <a:off x="2539871" y="249686"/>
            <a:ext cx="7112258" cy="101566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3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Política de Escalonamento em Sistemas de Tempo Real</a:t>
            </a:r>
            <a:endParaRPr lang="pt-BR" sz="30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A46D7B-65E2-4C3D-A7CF-12AD0290A01A}"/>
              </a:ext>
            </a:extLst>
          </p:cNvPr>
          <p:cNvSpPr txBox="1"/>
          <p:nvPr/>
        </p:nvSpPr>
        <p:spPr>
          <a:xfrm>
            <a:off x="2539871" y="2413337"/>
            <a:ext cx="7112258" cy="1015663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3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Escalonamento Earliest Deadline First (EDF)</a:t>
            </a:r>
            <a:endParaRPr lang="pt-BR" sz="3000" b="1" dirty="0"/>
          </a:p>
        </p:txBody>
      </p:sp>
    </p:spTree>
    <p:extLst>
      <p:ext uri="{BB962C8B-B14F-4D97-AF65-F5344CB8AC3E}">
        <p14:creationId xmlns:p14="http://schemas.microsoft.com/office/powerpoint/2010/main" val="3873993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D560506-F629-4186-A76E-31AA95BC1034}"/>
              </a:ext>
            </a:extLst>
          </p:cNvPr>
          <p:cNvSpPr/>
          <p:nvPr/>
        </p:nvSpPr>
        <p:spPr>
          <a:xfrm>
            <a:off x="1" y="5977201"/>
            <a:ext cx="12192000" cy="16228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A46D7B-65E2-4C3D-A7CF-12AD0290A01A}"/>
              </a:ext>
            </a:extLst>
          </p:cNvPr>
          <p:cNvSpPr txBox="1"/>
          <p:nvPr/>
        </p:nvSpPr>
        <p:spPr>
          <a:xfrm>
            <a:off x="2539871" y="2567226"/>
            <a:ext cx="7112258" cy="86177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pt-BR" sz="5000" b="1" dirty="0">
                <a:solidFill>
                  <a:srgbClr val="444444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OSSIM</a:t>
            </a:r>
            <a:endParaRPr lang="pt-BR" sz="5000" b="1" dirty="0"/>
          </a:p>
        </p:txBody>
      </p:sp>
    </p:spTree>
    <p:extLst>
      <p:ext uri="{BB962C8B-B14F-4D97-AF65-F5344CB8AC3E}">
        <p14:creationId xmlns:p14="http://schemas.microsoft.com/office/powerpoint/2010/main" val="395468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2539796" y="985901"/>
            <a:ext cx="7112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Funções Básicas</a:t>
            </a:r>
            <a:endParaRPr sz="5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" y="5977201"/>
            <a:ext cx="12192000" cy="1623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960375" y="1075225"/>
            <a:ext cx="8771100" cy="3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Manter o processo ocupado a maior parte do tempo;</a:t>
            </a:r>
            <a:endParaRPr sz="2400" b="1">
              <a:solidFill>
                <a:srgbClr val="44444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Balancear o uso da CPU entre os processos;</a:t>
            </a:r>
            <a:endParaRPr sz="2400" b="1">
              <a:solidFill>
                <a:srgbClr val="44444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Privilegiar a execução de aplicações críticas;</a:t>
            </a:r>
            <a:endParaRPr sz="2400" b="1">
              <a:solidFill>
                <a:srgbClr val="44444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Maximizar o throughput do sistema;</a:t>
            </a:r>
            <a:endParaRPr sz="2400" b="1">
              <a:solidFill>
                <a:srgbClr val="44444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Oferecer tempos de resposta razoáveis.</a:t>
            </a:r>
            <a:endParaRPr sz="2400" b="1">
              <a:solidFill>
                <a:srgbClr val="444444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1" y="5977201"/>
            <a:ext cx="12192000" cy="1623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477" y="1265875"/>
            <a:ext cx="5311050" cy="35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2539871" y="2567226"/>
            <a:ext cx="7112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Rotina Scheduler</a:t>
            </a:r>
            <a:endParaRPr sz="5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1" y="5977201"/>
            <a:ext cx="12192000" cy="1623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2539796" y="2454851"/>
            <a:ext cx="7112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Rotina Dispatcher</a:t>
            </a:r>
            <a:endParaRPr sz="5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1" y="5977201"/>
            <a:ext cx="12192000" cy="1623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1398600" y="1154900"/>
            <a:ext cx="9394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Critérios de Escalonamento</a:t>
            </a:r>
            <a:endParaRPr sz="5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" y="5977201"/>
            <a:ext cx="12192000" cy="1623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960375" y="1075225"/>
            <a:ext cx="8771100" cy="3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Utilizaçao do processador;</a:t>
            </a:r>
            <a:endParaRPr sz="2400" b="1">
              <a:solidFill>
                <a:srgbClr val="44444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Throughput;</a:t>
            </a:r>
            <a:endParaRPr sz="2400" b="1">
              <a:solidFill>
                <a:srgbClr val="44444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Tempo de Processador;</a:t>
            </a:r>
            <a:endParaRPr sz="2400" b="1">
              <a:solidFill>
                <a:srgbClr val="44444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Tempo de Espera;</a:t>
            </a:r>
            <a:endParaRPr sz="2400" b="1">
              <a:solidFill>
                <a:srgbClr val="44444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Tempo de Turnaround;</a:t>
            </a:r>
            <a:endParaRPr sz="2400" b="1">
              <a:solidFill>
                <a:srgbClr val="44444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Tempo de Resposta;</a:t>
            </a:r>
            <a:endParaRPr sz="2400" b="1">
              <a:solidFill>
                <a:srgbClr val="444444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211200" y="917449"/>
            <a:ext cx="11769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dirty="0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Escalonamentos Não-Preemptivos e Preemptivos </a:t>
            </a:r>
            <a:endParaRPr sz="5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1" y="5977201"/>
            <a:ext cx="12192000" cy="1623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1710450" y="2123725"/>
            <a:ext cx="8771100" cy="3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Não-Preemptivo: O processador, quando alocado a um processo, só é liberado quando o processo concluir a sua execução ou estiver bloqueado devido a espera de operação de entrada/saída.</a:t>
            </a:r>
            <a:endParaRPr sz="2400" b="1" dirty="0">
              <a:solidFill>
                <a:srgbClr val="44444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444444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Preemptivo: apresentam como característica o fato da execução de um dado processo poder ser interrompida mesmo oque o processo não tenha concluído ou tenha sido bloqueado.</a:t>
            </a:r>
            <a:endParaRPr sz="2400" b="1" dirty="0">
              <a:solidFill>
                <a:srgbClr val="444444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2539796" y="1335951"/>
            <a:ext cx="7112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>
                <a:solidFill>
                  <a:srgbClr val="444444"/>
                </a:solidFill>
                <a:latin typeface="Fira Code"/>
                <a:ea typeface="Fira Code"/>
                <a:cs typeface="Fira Code"/>
                <a:sym typeface="Fira Code"/>
              </a:rPr>
              <a:t>First-in-first-out</a:t>
            </a:r>
            <a:endParaRPr sz="5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1" y="5977201"/>
            <a:ext cx="12192000" cy="1623000"/>
          </a:xfrm>
          <a:prstGeom prst="rect">
            <a:avLst/>
          </a:prstGeom>
          <a:solidFill>
            <a:srgbClr val="3F3F3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313" y="2796874"/>
            <a:ext cx="7403374" cy="19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247</Words>
  <Application>Microsoft Office PowerPoint</Application>
  <PresentationFormat>Widescreen</PresentationFormat>
  <Paragraphs>43</Paragraphs>
  <Slides>28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Fira Code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Lone Ranger Riding</dc:creator>
  <cp:lastModifiedBy>Lone Ranger Riding</cp:lastModifiedBy>
  <cp:revision>69</cp:revision>
  <dcterms:created xsi:type="dcterms:W3CDTF">2020-09-16T23:54:25Z</dcterms:created>
  <dcterms:modified xsi:type="dcterms:W3CDTF">2020-11-30T22:40:32Z</dcterms:modified>
</cp:coreProperties>
</file>