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e Ranger Riding" initials="LRR" lastIdx="1" clrIdx="0">
    <p:extLst>
      <p:ext uri="{19B8F6BF-5375-455C-9EA6-DF929625EA0E}">
        <p15:presenceInfo xmlns:p15="http://schemas.microsoft.com/office/powerpoint/2012/main" userId="4297f4b4250e6e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71717"/>
    <a:srgbClr val="6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4B190-DD63-4E0E-8DE0-EB6FDE7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58F83-433F-439F-99B2-B0AB8540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6D01E-86E2-451E-88E3-F1EC36C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D72D3-3FE4-4237-8DF9-DA6A1918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9502B-CC9A-47F6-A0D0-D45D1C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14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7314-1C0C-41B4-A05F-B50B98F8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C49250-8B8D-460D-8F3F-675B0BA7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FC687-8089-4728-90C2-B0BE9C0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316F2-1DB2-431C-837C-5EDF1A0F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27152-8CBC-4901-94EB-5B3E8B68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D92E96-7C2D-48B1-BC62-60767019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C6AD47-D1B3-48F8-A6F0-BE2BC4C7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D63EA-C04F-46C3-886A-5FA4CE7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17218-0BCA-44BB-B379-29C9DA3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2E1CF-421D-47A1-913F-FD160B5B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5668-18B1-4068-BC1D-7C6F9FEB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10F5D-B111-4B39-9134-18AC57DF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1BBE7-3566-4179-8329-8B5552CB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9FB73-3AF7-4DCC-A916-FBFF3950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798C4-D24A-4541-98D0-49AFD54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6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F978-3338-4D61-BEFF-9246A951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4D549-8353-4FD0-8D72-318207B8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B41B8-8626-4F11-B386-B728158F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3C06A-4DE1-4632-B2BC-72E4F984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45B90-436C-4ACF-9439-2800C3D7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68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6C24D-62A2-4BC1-AF81-5038109E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1F7E5-510F-45BF-A3D8-74091708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88D35B-4CAB-41E3-BE85-2C14F6E2F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8364A-BA42-4418-9654-731E474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FE453-4274-40BA-A07A-6C4EC80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05131-7A0C-49D0-ABC9-A21D7AE2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88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C57D-A52C-4E64-9759-D3843516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3C20B-96D2-4EDE-A786-6BFD3B66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0A547-AF79-41DD-95E6-6B3AD86A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4D6A3C-D396-4A79-AAB7-A4A1F9286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CCCB8F-FDD9-43B6-8AA1-93D01800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CE9F3F-8ED0-4FC2-B84F-7D6627F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CBACBF-B047-4922-B56B-6BF8102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17E70-EF8C-4A4C-BD0C-FB9964C8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8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01BE2-D433-4239-A606-E589C6CF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3B2F83-6294-44CC-ADC0-910EFAFC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493798-A23B-4BAE-AD53-D1A3274C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E15508-989E-49CA-9C30-B85E63FF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7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232B1E-90D6-4975-87BE-4A4CD64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A69C7F-61F8-47A7-A4D8-D2C86F88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B12E0F-967B-46DB-B791-EEC36DF8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6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B9CC8-4205-4038-8CA2-AF53FDEB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F2758-3B47-406A-94A3-18D6811F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1804AA-5A3F-47FA-882D-DC378281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FEB985-7C3A-428A-B77A-CFD9E679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23C23-F19D-4DAC-BBA5-5CE92DD1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D6564-CE91-4577-8513-0A9A2211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18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F113-FB2B-49C6-8494-0EA61CE5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E02EDF-DEBF-4465-B916-2AB24ABDD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2DC988-45F7-47E9-9F14-F065F55B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912BA-58F9-4390-8516-68A9528A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D5327-DB6A-4AC4-B9E2-A5756381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A1A26-BC4A-476A-BD51-59AFC8A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0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7F289-F0E0-4C2B-8125-7E7D9A94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7899D3-75EF-47B1-8D91-CE42A0D6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38EA5-DF0C-4736-8686-C98897F4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E10E-2BCC-4E7C-BD6D-7D406AEFC9E5}" type="datetimeFigureOut">
              <a:rPr lang="pt-BR" smtClean="0"/>
              <a:t>28/09/2020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B28F9-B86A-4123-94F3-F84BBC9E5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88B2F-3809-4D51-B527-997A315D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8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567226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Ubuntu &amp; Windows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21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67645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Conexão Rede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9E819C-FE81-4766-A93A-75119ED2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65" y="929419"/>
            <a:ext cx="6671669" cy="48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9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0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Benchmark Hospedeira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34E522-738E-4646-81AD-B6D8EC08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25" y="1631216"/>
            <a:ext cx="5759150" cy="43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0" y="18989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Benchmark Ubuntu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485005-7F4B-4C0F-BF98-7890C0A5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83" y="1304097"/>
            <a:ext cx="5894231" cy="44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0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0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Benchmark Windows 10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E43D5B-EF9E-4218-A7DA-53CA17D2E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42" y="1493314"/>
            <a:ext cx="5978516" cy="44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6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567350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Conclusão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63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567226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Ubuntu</a:t>
            </a:r>
            <a:endParaRPr lang="pt-BR" sz="3000" b="1" i="0" dirty="0">
              <a:solidFill>
                <a:srgbClr val="44444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3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567226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Windows</a:t>
            </a:r>
            <a:endParaRPr lang="pt-BR" sz="3000" b="1" i="0" dirty="0">
              <a:solidFill>
                <a:srgbClr val="44444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50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1319648"/>
            <a:ext cx="7112258" cy="240065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Recado &amp;</a:t>
            </a:r>
          </a:p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entativas Anteriores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169672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Especificação 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Hardware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0E85B1-16EC-4805-9CD4-195D6E587D24}"/>
              </a:ext>
            </a:extLst>
          </p:cNvPr>
          <p:cNvSpPr txBox="1"/>
          <p:nvPr/>
        </p:nvSpPr>
        <p:spPr>
          <a:xfrm>
            <a:off x="3043881" y="1837606"/>
            <a:ext cx="61042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CPU: Intel Core i7 6500U 2.50GHz (2 cores &amp; 4 threads)</a:t>
            </a:r>
          </a:p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Placa mãe: </a:t>
            </a:r>
            <a:r>
              <a:rPr lang="pt-BR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Zoro_SL</a:t>
            </a:r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 (U3E1), fabricante ACER, Chipset Intel, </a:t>
            </a:r>
            <a:r>
              <a:rPr lang="pt-BR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Skylake</a:t>
            </a:r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-U</a:t>
            </a:r>
          </a:p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RAM: 8GB</a:t>
            </a:r>
          </a:p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Armazenamento: SSD KINGSTON A400 240GB SATA 3 2.5, Velocidade de Leitura: 500MB/s, Velocidade de Gravação: 350MB/s</a:t>
            </a:r>
          </a:p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GPU: NVIDIA GeForce 940m, memória 4GB</a:t>
            </a:r>
          </a:p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SO: Windows 10, ultima versão (26/09/2020)</a:t>
            </a:r>
          </a:p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Resolução monitor 1: 1920 x 1080</a:t>
            </a:r>
          </a:p>
          <a:p>
            <a:pPr algn="just"/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Resolução monitor 2: 1366 x 768</a:t>
            </a:r>
          </a:p>
        </p:txBody>
      </p:sp>
    </p:spTree>
    <p:extLst>
      <p:ext uri="{BB962C8B-B14F-4D97-AF65-F5344CB8AC3E}">
        <p14:creationId xmlns:p14="http://schemas.microsoft.com/office/powerpoint/2010/main" val="29002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67645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Extension</a:t>
            </a:r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Pack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57E16-3A16-4AEF-8C77-81C497FD6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2" y="786999"/>
            <a:ext cx="10328856" cy="50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9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67645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Extension</a:t>
            </a:r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Pack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D62F89-9049-4602-86AC-0E9FC2E73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21" y="929419"/>
            <a:ext cx="7760958" cy="43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67645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 err="1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Extension</a:t>
            </a:r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Pack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23404A-4BBA-4AB7-B5B0-0E7D8D98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73" y="929419"/>
            <a:ext cx="5849454" cy="46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5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67645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Vídeo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3D8009-B24B-46ED-BEC5-98ABF2D0B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05" y="929419"/>
            <a:ext cx="9272789" cy="48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9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118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Fira Code</vt:lpstr>
      <vt:lpstr>Fira Code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Lone Ranger Riding</dc:creator>
  <cp:lastModifiedBy>Lone Ranger Riding</cp:lastModifiedBy>
  <cp:revision>47</cp:revision>
  <dcterms:created xsi:type="dcterms:W3CDTF">2020-09-16T23:54:25Z</dcterms:created>
  <dcterms:modified xsi:type="dcterms:W3CDTF">2020-09-28T23:13:04Z</dcterms:modified>
</cp:coreProperties>
</file>