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e Ranger Riding" initials="LRR" lastIdx="1" clrIdx="0">
    <p:extLst>
      <p:ext uri="{19B8F6BF-5375-455C-9EA6-DF929625EA0E}">
        <p15:presenceInfo xmlns:p15="http://schemas.microsoft.com/office/powerpoint/2012/main" userId="4297f4b4250e6e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171717"/>
    <a:srgbClr val="6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4B190-DD63-4E0E-8DE0-EB6FDE7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58F83-433F-439F-99B2-B0AB8540D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6D01E-86E2-451E-88E3-F1EC36CE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BD72D3-3FE4-4237-8DF9-DA6A1918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9502B-CC9A-47F6-A0D0-D45D1C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14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67314-1C0C-41B4-A05F-B50B98F8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C49250-8B8D-460D-8F3F-675B0BA7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FC687-8089-4728-90C2-B0BE9C0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316F2-1DB2-431C-837C-5EDF1A0F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27152-8CBC-4901-94EB-5B3E8B68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D92E96-7C2D-48B1-BC62-60767019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C6AD47-D1B3-48F8-A6F0-BE2BC4C7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D63EA-C04F-46C3-886A-5FA4CE7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17218-0BCA-44BB-B379-29C9DA3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2E1CF-421D-47A1-913F-FD160B5B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6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45668-18B1-4068-BC1D-7C6F9FEB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10F5D-B111-4B39-9134-18AC57DF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1BBE7-3566-4179-8329-8B5552CB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9FB73-3AF7-4DCC-A916-FBFF3950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798C4-D24A-4541-98D0-49AFD54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6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F978-3338-4D61-BEFF-9246A951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A4D549-8353-4FD0-8D72-318207B8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3B41B8-8626-4F11-B386-B728158F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3C06A-4DE1-4632-B2BC-72E4F984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45B90-436C-4ACF-9439-2800C3D7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68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6C24D-62A2-4BC1-AF81-5038109E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1F7E5-510F-45BF-A3D8-74091708C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88D35B-4CAB-41E3-BE85-2C14F6E2F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68364A-BA42-4418-9654-731E474A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FE453-4274-40BA-A07A-6C4EC80C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905131-7A0C-49D0-ABC9-A21D7AE2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88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C57D-A52C-4E64-9759-D3843516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E3C20B-96D2-4EDE-A786-6BFD3B66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0A547-AF79-41DD-95E6-6B3AD86A8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4D6A3C-D396-4A79-AAB7-A4A1F9286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CCCB8F-FDD9-43B6-8AA1-93D01800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CE9F3F-8ED0-4FC2-B84F-7D6627F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CBACBF-B047-4922-B56B-6BF81029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17E70-EF8C-4A4C-BD0C-FB9964C8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88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01BE2-D433-4239-A606-E589C6CF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3B2F83-6294-44CC-ADC0-910EFAFC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493798-A23B-4BAE-AD53-D1A3274C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E15508-989E-49CA-9C30-B85E63FF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76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232B1E-90D6-4975-87BE-4A4CD648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A69C7F-61F8-47A7-A4D8-D2C86F88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B12E0F-967B-46DB-B791-EEC36DF8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68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B9CC8-4205-4038-8CA2-AF53FDEB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F2758-3B47-406A-94A3-18D6811F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1804AA-5A3F-47FA-882D-DC378281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FEB985-7C3A-428A-B77A-CFD9E679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23C23-F19D-4DAC-BBA5-5CE92DD1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D6564-CE91-4577-8513-0A9A2211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18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2F113-FB2B-49C6-8494-0EA61CE5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E02EDF-DEBF-4465-B916-2AB24ABDD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2DC988-45F7-47E9-9F14-F065F55B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3912BA-58F9-4390-8516-68A9528A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2D5327-DB6A-4AC4-B9E2-A5756381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A1A26-BC4A-476A-BD51-59AFC8A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0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47F289-F0E0-4C2B-8125-7E7D9A94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7899D3-75EF-47B1-8D91-CE42A0D6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38EA5-DF0C-4736-8686-C98897F4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E10E-2BCC-4E7C-BD6D-7D406AEFC9E5}" type="datetimeFigureOut">
              <a:rPr lang="pt-BR" smtClean="0"/>
              <a:t>09/10/2020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B28F9-B86A-4123-94F3-F84BBC9E5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488B2F-3809-4D51-B527-997A315D4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8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4684350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Tropical Esportes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D859FE-1C58-4940-8E34-C62DFBBF1AF3}"/>
              </a:ext>
            </a:extLst>
          </p:cNvPr>
          <p:cNvSpPr txBox="1"/>
          <p:nvPr/>
        </p:nvSpPr>
        <p:spPr>
          <a:xfrm>
            <a:off x="3043881" y="299111"/>
            <a:ext cx="610423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5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Planejamento de Marketing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DB381B-4E30-4F48-A78D-9C85EB064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35" y="843792"/>
            <a:ext cx="3772930" cy="377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3032893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Geográficos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949406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Público Alvo,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204395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3032893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Demográficos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949406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Público Alvo,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123700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3032893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Psicográficos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949406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Público Alvo,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154196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3032893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Comportamentais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949406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Público Alvo,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319030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3032893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Pessoa Jurídica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949406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Público Alvo,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74444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2613392"/>
            <a:ext cx="7112258" cy="16312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Como o cliente vê o negócio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949406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Posicionamento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324859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67CA73-63DC-4887-9F36-CCF9157B9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16" y="1138682"/>
            <a:ext cx="6494767" cy="45806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675E64-4A1D-4532-AA2E-CDD3E34F7B85}"/>
              </a:ext>
            </a:extLst>
          </p:cNvPr>
          <p:cNvSpPr txBox="1"/>
          <p:nvPr/>
        </p:nvSpPr>
        <p:spPr>
          <a:xfrm>
            <a:off x="3043880" y="342555"/>
            <a:ext cx="6104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Posicionamento e Concorrência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17441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675E64-4A1D-4532-AA2E-CDD3E34F7B85}"/>
              </a:ext>
            </a:extLst>
          </p:cNvPr>
          <p:cNvSpPr txBox="1"/>
          <p:nvPr/>
        </p:nvSpPr>
        <p:spPr>
          <a:xfrm>
            <a:off x="3043880" y="342555"/>
            <a:ext cx="6104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Vantagens e Desvantagens</a:t>
            </a:r>
            <a:endParaRPr lang="pt-BR" sz="2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4F6A69-F523-4B0C-8221-0F9B0634B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79" y="2026508"/>
            <a:ext cx="6922642" cy="19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6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675E64-4A1D-4532-AA2E-CDD3E34F7B85}"/>
              </a:ext>
            </a:extLst>
          </p:cNvPr>
          <p:cNvSpPr txBox="1"/>
          <p:nvPr/>
        </p:nvSpPr>
        <p:spPr>
          <a:xfrm>
            <a:off x="3043880" y="342555"/>
            <a:ext cx="6104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Notas da Tabela</a:t>
            </a:r>
            <a:endParaRPr lang="pt-BR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30109C-EE86-4044-9032-399503CCB407}"/>
              </a:ext>
            </a:extLst>
          </p:cNvPr>
          <p:cNvSpPr txBox="1"/>
          <p:nvPr/>
        </p:nvSpPr>
        <p:spPr>
          <a:xfrm>
            <a:off x="3043880" y="1584407"/>
            <a:ext cx="61042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UcPeriod"/>
            </a:pPr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Precisamos melhorar nossos preços e encontrar materiais mais em conta, afinal, com a situação atual as pessoas têm preferido preço e não qualidade. </a:t>
            </a:r>
          </a:p>
          <a:p>
            <a:endParaRPr lang="pt-BR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r>
              <a:rPr lang="pt-BR" dirty="0">
                <a:latin typeface="Fira Code Light" panose="020B0809050000020004" pitchFamily="49" charset="0"/>
                <a:ea typeface="Fira Code Light" panose="020B0809050000020004" pitchFamily="49" charset="0"/>
              </a:rPr>
              <a:t>II. Precisamos abrir a filial em São Paulo, do Mercado Livre, para podermos competir no resto do país de igual para igual.</a:t>
            </a:r>
          </a:p>
        </p:txBody>
      </p:sp>
    </p:spTree>
    <p:extLst>
      <p:ext uri="{BB962C8B-B14F-4D97-AF65-F5344CB8AC3E}">
        <p14:creationId xmlns:p14="http://schemas.microsoft.com/office/powerpoint/2010/main" val="28490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1543647"/>
            <a:ext cx="7112258" cy="63094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5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Tropical Esportes</a:t>
            </a:r>
            <a:endParaRPr lang="pt-BR" sz="35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340301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Importância da Marca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endParaRPr lang="pt-BR" sz="5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8FA098-9989-4D9E-9935-1896AFFAFD4D}"/>
              </a:ext>
            </a:extLst>
          </p:cNvPr>
          <p:cNvSpPr txBox="1"/>
          <p:nvPr/>
        </p:nvSpPr>
        <p:spPr>
          <a:xfrm>
            <a:off x="2539871" y="2516162"/>
            <a:ext cx="7112258" cy="63094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5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Logo: Palmeira</a:t>
            </a:r>
            <a:endParaRPr lang="pt-BR" sz="35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369331-B2C1-48F4-9022-69846B43A967}"/>
              </a:ext>
            </a:extLst>
          </p:cNvPr>
          <p:cNvSpPr txBox="1"/>
          <p:nvPr/>
        </p:nvSpPr>
        <p:spPr>
          <a:xfrm>
            <a:off x="1661233" y="3741032"/>
            <a:ext cx="8869534" cy="63094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5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Slogan</a:t>
            </a:r>
            <a:r>
              <a:rPr lang="pt-BR" sz="35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“Qualidade e Perfeição”</a:t>
            </a:r>
            <a:endParaRPr lang="pt-BR" sz="3500" b="1" dirty="0"/>
          </a:p>
        </p:txBody>
      </p:sp>
    </p:spTree>
    <p:extLst>
      <p:ext uri="{BB962C8B-B14F-4D97-AF65-F5344CB8AC3E}">
        <p14:creationId xmlns:p14="http://schemas.microsoft.com/office/powerpoint/2010/main" val="340519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1797784"/>
            <a:ext cx="7112258" cy="16312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Análise de Ambientes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85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1441848"/>
            <a:ext cx="7112258" cy="378565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400050" indent="-400050" algn="ctr">
              <a:buAutoNum type="romanUcPeriod"/>
            </a:pPr>
            <a:r>
              <a:rPr lang="pt-BR" sz="16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Objetivo: expandir os negócios e melhorar o transporte para o resto do país. </a:t>
            </a:r>
          </a:p>
          <a:p>
            <a:pPr algn="ctr"/>
            <a:r>
              <a:rPr lang="pt-BR" sz="16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Meta: Abrir uma nova filial do Mercado Livre em São Paulo em até 2 anos. </a:t>
            </a:r>
          </a:p>
          <a:p>
            <a:pPr algn="ctr"/>
            <a:endParaRPr lang="pt-BR" sz="1600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/>
            <a:r>
              <a:rPr lang="pt-BR" sz="16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II. Objetivo: Encontrar matéria prima mais em conta para atender clientes com preferência de preço. </a:t>
            </a:r>
          </a:p>
          <a:p>
            <a:pPr algn="ctr"/>
            <a:r>
              <a:rPr lang="pt-BR" sz="16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Meta: Efetuar pesquisas entre fornecedores para encontrar material mais em conta e expandir o público alvo em até 1 ano. </a:t>
            </a:r>
          </a:p>
          <a:p>
            <a:pPr algn="ctr"/>
            <a:endParaRPr lang="pt-BR" sz="1600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ctr"/>
            <a:r>
              <a:rPr lang="pt-BR" sz="16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III. Objetivo: Expandir nossos negócios para outras plataformas de vendas online. </a:t>
            </a:r>
          </a:p>
          <a:p>
            <a:pPr algn="ctr"/>
            <a:r>
              <a:rPr lang="pt-BR" sz="16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Meta: Estabelecer base nas plataformas: </a:t>
            </a:r>
            <a:r>
              <a:rPr lang="pt-BR" sz="1600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Magalu</a:t>
            </a:r>
            <a:r>
              <a:rPr lang="pt-BR" sz="16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, Amazon e Ebay em até 3 anos.</a:t>
            </a:r>
            <a:endParaRPr lang="pt-BR" sz="1600" b="1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199705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Objetivos e Metas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384161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340301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Composto Marketing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endParaRPr lang="pt-BR" sz="50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7820C1-214F-4646-9A5A-29AD006D44E6}"/>
              </a:ext>
            </a:extLst>
          </p:cNvPr>
          <p:cNvSpPr txBox="1"/>
          <p:nvPr/>
        </p:nvSpPr>
        <p:spPr>
          <a:xfrm>
            <a:off x="1896011" y="2567226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Produto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226825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340301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Composto Marketing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endParaRPr lang="pt-BR" sz="50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7820C1-214F-4646-9A5A-29AD006D44E6}"/>
              </a:ext>
            </a:extLst>
          </p:cNvPr>
          <p:cNvSpPr txBox="1"/>
          <p:nvPr/>
        </p:nvSpPr>
        <p:spPr>
          <a:xfrm>
            <a:off x="1896011" y="2567226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Preço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1516453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340301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Composto Marketing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endParaRPr lang="pt-BR" sz="50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7820C1-214F-4646-9A5A-29AD006D44E6}"/>
              </a:ext>
            </a:extLst>
          </p:cNvPr>
          <p:cNvSpPr txBox="1"/>
          <p:nvPr/>
        </p:nvSpPr>
        <p:spPr>
          <a:xfrm>
            <a:off x="1896011" y="2567226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Praça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1556511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340301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Composto Marketing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endParaRPr lang="pt-BR" sz="50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7820C1-214F-4646-9A5A-29AD006D44E6}"/>
              </a:ext>
            </a:extLst>
          </p:cNvPr>
          <p:cNvSpPr txBox="1"/>
          <p:nvPr/>
        </p:nvSpPr>
        <p:spPr>
          <a:xfrm>
            <a:off x="1896011" y="2567226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Promoção.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419025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2509561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DÚVIDAS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308388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2567226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Ambiente Externo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23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2263451"/>
            <a:ext cx="7112258" cy="16312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Ambiente Econômico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2539871" y="883503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Ambiente Externo,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428852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2263451"/>
            <a:ext cx="7112258" cy="16312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Ambiente Sociocultural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2539871" y="883503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Ambiente Externo,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39889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2263451"/>
            <a:ext cx="7112258" cy="16312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Ambiente Politico-Legal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2539871" y="883503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Ambiente Externo,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134229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2263451"/>
            <a:ext cx="7112258" cy="16312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Ambiente Tecnológico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2539871" y="883503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Ambiente Externo,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217310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3032893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Concorrência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57BE7-AB7B-4446-A0EA-A46EA3228546}"/>
              </a:ext>
            </a:extLst>
          </p:cNvPr>
          <p:cNvSpPr txBox="1"/>
          <p:nvPr/>
        </p:nvSpPr>
        <p:spPr>
          <a:xfrm>
            <a:off x="1896011" y="949406"/>
            <a:ext cx="839997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(ainda) </a:t>
            </a:r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Ambiente Externo,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247343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1364670" y="104112"/>
            <a:ext cx="9462659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Ambiente Interno, SWOT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4990B9-B961-4C1B-9AAE-7F95EA06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55" y="1189469"/>
            <a:ext cx="4759490" cy="447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7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275</Words>
  <Application>Microsoft Office PowerPoint</Application>
  <PresentationFormat>Widescreen</PresentationFormat>
  <Paragraphs>55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Fira Code</vt:lpstr>
      <vt:lpstr>Fira Code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Lone Ranger Riding</dc:creator>
  <cp:lastModifiedBy>Lone Ranger Riding</cp:lastModifiedBy>
  <cp:revision>62</cp:revision>
  <dcterms:created xsi:type="dcterms:W3CDTF">2020-09-16T23:54:25Z</dcterms:created>
  <dcterms:modified xsi:type="dcterms:W3CDTF">2020-10-09T21:03:38Z</dcterms:modified>
</cp:coreProperties>
</file>