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515"/>
    <a:srgbClr val="F75927"/>
    <a:srgbClr val="E56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B0844-25D0-D16B-F3D5-55B16C4F7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F07BD7-C26B-50E1-7B5F-9420D6A65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EF5783-1B7E-477A-EC81-CAE2FCBCB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EB39-72BA-4847-87BF-0109D780C398}" type="datetimeFigureOut">
              <a:rPr lang="es-PE" smtClean="0"/>
              <a:t>4/07/2024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563514-36E9-4216-08DC-2B23E061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A31B70-A733-6F8C-929F-FE626D6A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96E8-1B8F-461C-AAD2-8CDD627F42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105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C4EE6-3C2A-5212-4C7C-26965C5B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42D10E-F78B-1BE3-56FF-455FEB2CA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E01D0E-DB44-72C7-A4FC-5B6E144B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EB39-72BA-4847-87BF-0109D780C398}" type="datetimeFigureOut">
              <a:rPr lang="es-PE" smtClean="0"/>
              <a:t>4/07/2024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0D5D15-C165-71C6-3EFE-EB20DA4C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77DC75-4852-5929-4C1B-DDC15B3F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96E8-1B8F-461C-AAD2-8CDD627F42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030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88EB8B-E7A5-247D-5BB4-088663A41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EFD14C-8DA3-CFB2-3D05-B01EBE953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AF1C4B-EC7A-866B-2891-F7512BB2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EB39-72BA-4847-87BF-0109D780C398}" type="datetimeFigureOut">
              <a:rPr lang="es-PE" smtClean="0"/>
              <a:t>4/07/2024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A0FD43-01B3-8BC7-C6A5-22DB615F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8EA554-8D17-47CE-7D58-6A0645FA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96E8-1B8F-461C-AAD2-8CDD627F42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402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391A2-BF8F-80CC-266C-AD811C22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A12CFA-D5FA-4B4C-4659-36290DD93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94EAB0-DAD7-EE24-F1C8-4220539C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EB39-72BA-4847-87BF-0109D780C398}" type="datetimeFigureOut">
              <a:rPr lang="es-PE" smtClean="0"/>
              <a:t>4/07/2024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702F0A-DC45-A360-AE1E-E636B2C3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307BB1-D3AD-6FFD-0DE3-2D3277CC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96E8-1B8F-461C-AAD2-8CDD627F42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707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9953C-B56A-B94B-C176-D2F72F8CB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576652-90B3-4065-6A57-03A00CEB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74D5DC-0F82-F9A0-35DD-B829E06C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EB39-72BA-4847-87BF-0109D780C398}" type="datetimeFigureOut">
              <a:rPr lang="es-PE" smtClean="0"/>
              <a:t>4/07/2024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3AF8DC-964A-3000-3493-B8D07C9D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AED5F3-5033-BA1E-0CD3-686C58D4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96E8-1B8F-461C-AAD2-8CDD627F42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284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D104A-20E1-434C-1652-7961337A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037A8A-6FCA-95CA-CDA5-0AC0BA38D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A5E580-B197-7EE4-42BB-2057242DC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3B1DD5-A9A8-83E4-EB51-5A3244C6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EB39-72BA-4847-87BF-0109D780C398}" type="datetimeFigureOut">
              <a:rPr lang="es-PE" smtClean="0"/>
              <a:t>4/07/2024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4CEE04-B851-0C91-DC42-59C2DAC3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369C1D-2B70-889D-4B76-ACAE98942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96E8-1B8F-461C-AAD2-8CDD627F42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958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B2220-C3C1-C24A-0B4D-FA49FAFD0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B8AAAA-89B3-D4CC-8987-C998817CE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86E2D5-5428-C9B0-66A8-D2FE9BFE9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AD77AD4-86E0-066C-47CB-AAC984300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409049-94EC-5161-08FE-9BB38B94E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FD54A9-29D0-ECF8-E762-E55D0E1F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EB39-72BA-4847-87BF-0109D780C398}" type="datetimeFigureOut">
              <a:rPr lang="es-PE" smtClean="0"/>
              <a:t>4/07/2024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A03231-E6C2-6F87-AD23-EFE7D1B0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CA142D-2671-D8EA-96C7-FD735607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96E8-1B8F-461C-AAD2-8CDD627F42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691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CA902-183C-FCCF-3162-6346543A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286860A-0270-F85B-F83E-ACBBC322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EB39-72BA-4847-87BF-0109D780C398}" type="datetimeFigureOut">
              <a:rPr lang="es-PE" smtClean="0"/>
              <a:t>4/07/2024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989475-5294-5A06-C412-2C0FC2B8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1734E86-06B9-8F09-9A65-76D1EC15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96E8-1B8F-461C-AAD2-8CDD627F42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820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D8ABD0-9EC5-96FE-730C-FC50151E1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EB39-72BA-4847-87BF-0109D780C398}" type="datetimeFigureOut">
              <a:rPr lang="es-PE" smtClean="0"/>
              <a:t>4/07/2024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C023FF0-DC97-5863-2741-EFFA2620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919978-92AC-D048-B059-6609FA38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96E8-1B8F-461C-AAD2-8CDD627F42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04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0A523-303F-0242-2B72-565B8AFE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35921E-C995-6D2B-5BCA-73310F613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00E21D-91BC-5163-4043-0D9D097C7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E5D4E2-9F6F-1C43-5397-CC31357C6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EB39-72BA-4847-87BF-0109D780C398}" type="datetimeFigureOut">
              <a:rPr lang="es-PE" smtClean="0"/>
              <a:t>4/07/2024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0F1220-9C51-6C1E-EEB2-DDCF999C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7E09E6-CDCF-16A6-5C76-3671ECE8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96E8-1B8F-461C-AAD2-8CDD627F42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609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A9DF3-5555-A41E-CB1E-644CBED5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82C7F7B-C6A6-A4DE-2C42-E24FCCC95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789667-E476-B09E-D561-10EBC3460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B31C7D-218B-2EC4-8BBF-0A6CB835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EB39-72BA-4847-87BF-0109D780C398}" type="datetimeFigureOut">
              <a:rPr lang="es-PE" smtClean="0"/>
              <a:t>4/07/2024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7471A1-C206-5CEE-4B19-F71F26FC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8DD015-2CB8-C8E6-42DB-D4A32592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96E8-1B8F-461C-AAD2-8CDD627F42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110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2EDBA8B-D204-6A85-E47C-6000C0B7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609F0B-2F45-CD29-2AE4-6B1E180CE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F65AE3-3D87-D35A-5382-3DBB684F5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9EB39-72BA-4847-87BF-0109D780C398}" type="datetimeFigureOut">
              <a:rPr lang="es-PE" smtClean="0"/>
              <a:t>4/07/2024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DADAD1-3438-433B-95CE-1E8171018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7A4198-D618-7D32-F22F-433130546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696E8-1B8F-461C-AAD2-8CDD627F42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215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slide" Target="slide3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7F633DC2-214B-8C32-54A0-99AB36BDBC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96" t="16352" r="32340" b="38869"/>
          <a:stretch/>
        </p:blipFill>
        <p:spPr>
          <a:xfrm>
            <a:off x="3985236" y="879896"/>
            <a:ext cx="4221527" cy="30796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927E4F6-FEC5-8FFA-2228-3F5FE875A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4894"/>
            <a:ext cx="2355011" cy="370692"/>
          </a:xfrm>
        </p:spPr>
        <p:txBody>
          <a:bodyPr>
            <a:noAutofit/>
          </a:bodyPr>
          <a:lstStyle/>
          <a:p>
            <a:r>
              <a:rPr lang="es-ES" sz="1100" b="1" dirty="0">
                <a:latin typeface="Aptos Display" panose="020B0004020202020204" pitchFamily="34" charset="0"/>
              </a:rPr>
              <a:t>ENTRADA DE VEHICULOS</a:t>
            </a:r>
            <a:endParaRPr lang="es-PE" sz="1100" b="1" dirty="0">
              <a:latin typeface="Aptos Display" panose="020B0004020202020204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1D498F1-00A6-C5BC-748A-7468C4892D8B}"/>
              </a:ext>
            </a:extLst>
          </p:cNvPr>
          <p:cNvCxnSpPr/>
          <p:nvPr/>
        </p:nvCxnSpPr>
        <p:spPr>
          <a:xfrm>
            <a:off x="0" y="586595"/>
            <a:ext cx="12192000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EECB26BF-9895-4D39-41AE-AD248631E039}"/>
              </a:ext>
            </a:extLst>
          </p:cNvPr>
          <p:cNvSpPr txBox="1">
            <a:spLocks/>
          </p:cNvSpPr>
          <p:nvPr/>
        </p:nvSpPr>
        <p:spPr>
          <a:xfrm>
            <a:off x="2355011" y="94922"/>
            <a:ext cx="1009291" cy="3706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b="1" dirty="0">
                <a:latin typeface="Aptos Display" panose="020B0004020202020204" pitchFamily="34" charset="0"/>
              </a:rPr>
              <a:t>Vehículos</a:t>
            </a:r>
            <a:endParaRPr lang="es-PE" sz="1200" b="1" dirty="0">
              <a:latin typeface="Aptos Display" panose="020B000402020202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D28810F-8BE6-6045-E319-F0EB60268D45}"/>
              </a:ext>
            </a:extLst>
          </p:cNvPr>
          <p:cNvSpPr/>
          <p:nvPr/>
        </p:nvSpPr>
        <p:spPr>
          <a:xfrm>
            <a:off x="4943475" y="2719388"/>
            <a:ext cx="2243138" cy="38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Rectángulo 16">
            <a:hlinkClick r:id="rId3" action="ppaction://hlinksldjump"/>
            <a:extLst>
              <a:ext uri="{FF2B5EF4-FFF2-40B4-BE49-F238E27FC236}">
                <a16:creationId xmlns:a16="http://schemas.microsoft.com/office/drawing/2014/main" id="{31B34BAA-F87F-0931-B7DD-C25DBE1831F4}"/>
              </a:ext>
            </a:extLst>
          </p:cNvPr>
          <p:cNvSpPr/>
          <p:nvPr/>
        </p:nvSpPr>
        <p:spPr>
          <a:xfrm>
            <a:off x="4943475" y="2719388"/>
            <a:ext cx="2243138" cy="3809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124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7E4F6-FEC5-8FFA-2228-3F5FE875A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4894"/>
            <a:ext cx="2355011" cy="370692"/>
          </a:xfrm>
        </p:spPr>
        <p:txBody>
          <a:bodyPr>
            <a:noAutofit/>
          </a:bodyPr>
          <a:lstStyle/>
          <a:p>
            <a:r>
              <a:rPr lang="es-ES" sz="1100" b="1" dirty="0">
                <a:latin typeface="Aptos Display" panose="020B0004020202020204" pitchFamily="34" charset="0"/>
              </a:rPr>
              <a:t>ENTRADA DE VEHICULOS</a:t>
            </a:r>
            <a:endParaRPr lang="es-PE" sz="1100" b="1" dirty="0">
              <a:latin typeface="Aptos Display" panose="020B0004020202020204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1D498F1-00A6-C5BC-748A-7468C4892D8B}"/>
              </a:ext>
            </a:extLst>
          </p:cNvPr>
          <p:cNvCxnSpPr/>
          <p:nvPr/>
        </p:nvCxnSpPr>
        <p:spPr>
          <a:xfrm>
            <a:off x="0" y="586595"/>
            <a:ext cx="12192000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EECB26BF-9895-4D39-41AE-AD248631E039}"/>
              </a:ext>
            </a:extLst>
          </p:cNvPr>
          <p:cNvSpPr txBox="1">
            <a:spLocks/>
          </p:cNvSpPr>
          <p:nvPr/>
        </p:nvSpPr>
        <p:spPr>
          <a:xfrm>
            <a:off x="2355011" y="94922"/>
            <a:ext cx="1009291" cy="3706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b="1" dirty="0">
                <a:latin typeface="Aptos Display" panose="020B0004020202020204" pitchFamily="34" charset="0"/>
              </a:rPr>
              <a:t>Vehículos</a:t>
            </a:r>
            <a:endParaRPr lang="es-PE" sz="1200" b="1" dirty="0">
              <a:latin typeface="Aptos Display" panose="020B0004020202020204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710BE23-2265-4BA3-98EC-58C3D4BAA2DD}"/>
              </a:ext>
            </a:extLst>
          </p:cNvPr>
          <p:cNvSpPr/>
          <p:nvPr/>
        </p:nvSpPr>
        <p:spPr>
          <a:xfrm>
            <a:off x="1440563" y="1119541"/>
            <a:ext cx="9778209" cy="3484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/>
              <a:t>Lista de Vehículos</a:t>
            </a:r>
            <a:endParaRPr lang="es-PE" sz="1200" dirty="0"/>
          </a:p>
        </p:txBody>
      </p:sp>
      <p:sp>
        <p:nvSpPr>
          <p:cNvPr id="3" name="Rectángulo: esquinas redondeadas 2">
            <a:hlinkClick r:id="rId2" action="ppaction://hlinksldjump"/>
            <a:extLst>
              <a:ext uri="{FF2B5EF4-FFF2-40B4-BE49-F238E27FC236}">
                <a16:creationId xmlns:a16="http://schemas.microsoft.com/office/drawing/2014/main" id="{67FFF7AF-4E2C-5D39-D2F3-03C666EC9B8A}"/>
              </a:ext>
            </a:extLst>
          </p:cNvPr>
          <p:cNvSpPr/>
          <p:nvPr/>
        </p:nvSpPr>
        <p:spPr>
          <a:xfrm>
            <a:off x="1649783" y="1602210"/>
            <a:ext cx="1050506" cy="289024"/>
          </a:xfrm>
          <a:prstGeom prst="roundRect">
            <a:avLst/>
          </a:prstGeom>
          <a:solidFill>
            <a:srgbClr val="F75927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Añadir nuevo</a:t>
            </a:r>
            <a:endParaRPr lang="es-PE" sz="11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AA61AA7-3550-98CC-FDF5-934FD41D121A}"/>
              </a:ext>
            </a:extLst>
          </p:cNvPr>
          <p:cNvSpPr/>
          <p:nvPr/>
        </p:nvSpPr>
        <p:spPr>
          <a:xfrm>
            <a:off x="1440611" y="1464047"/>
            <a:ext cx="9773729" cy="244372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E7120822-2C08-238C-F4DE-DCBF9F5F2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90804"/>
              </p:ext>
            </p:extLst>
          </p:nvPr>
        </p:nvGraphicFramePr>
        <p:xfrm>
          <a:off x="1526875" y="2338340"/>
          <a:ext cx="9618455" cy="1502107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353405">
                  <a:extLst>
                    <a:ext uri="{9D8B030D-6E8A-4147-A177-3AD203B41FA5}">
                      <a16:colId xmlns:a16="http://schemas.microsoft.com/office/drawing/2014/main" val="79093441"/>
                    </a:ext>
                  </a:extLst>
                </a:gridCol>
                <a:gridCol w="724897">
                  <a:extLst>
                    <a:ext uri="{9D8B030D-6E8A-4147-A177-3AD203B41FA5}">
                      <a16:colId xmlns:a16="http://schemas.microsoft.com/office/drawing/2014/main" val="3841409678"/>
                    </a:ext>
                  </a:extLst>
                </a:gridCol>
                <a:gridCol w="762121">
                  <a:extLst>
                    <a:ext uri="{9D8B030D-6E8A-4147-A177-3AD203B41FA5}">
                      <a16:colId xmlns:a16="http://schemas.microsoft.com/office/drawing/2014/main" val="3721550466"/>
                    </a:ext>
                  </a:extLst>
                </a:gridCol>
                <a:gridCol w="751601">
                  <a:extLst>
                    <a:ext uri="{9D8B030D-6E8A-4147-A177-3AD203B41FA5}">
                      <a16:colId xmlns:a16="http://schemas.microsoft.com/office/drawing/2014/main" val="3427467685"/>
                    </a:ext>
                  </a:extLst>
                </a:gridCol>
                <a:gridCol w="924383">
                  <a:extLst>
                    <a:ext uri="{9D8B030D-6E8A-4147-A177-3AD203B41FA5}">
                      <a16:colId xmlns:a16="http://schemas.microsoft.com/office/drawing/2014/main" val="403631316"/>
                    </a:ext>
                  </a:extLst>
                </a:gridCol>
                <a:gridCol w="857186">
                  <a:extLst>
                    <a:ext uri="{9D8B030D-6E8A-4147-A177-3AD203B41FA5}">
                      <a16:colId xmlns:a16="http://schemas.microsoft.com/office/drawing/2014/main" val="1122816445"/>
                    </a:ext>
                  </a:extLst>
                </a:gridCol>
                <a:gridCol w="923026">
                  <a:extLst>
                    <a:ext uri="{9D8B030D-6E8A-4147-A177-3AD203B41FA5}">
                      <a16:colId xmlns:a16="http://schemas.microsoft.com/office/drawing/2014/main" val="663967987"/>
                    </a:ext>
                  </a:extLst>
                </a:gridCol>
                <a:gridCol w="964637">
                  <a:extLst>
                    <a:ext uri="{9D8B030D-6E8A-4147-A177-3AD203B41FA5}">
                      <a16:colId xmlns:a16="http://schemas.microsoft.com/office/drawing/2014/main" val="620520353"/>
                    </a:ext>
                  </a:extLst>
                </a:gridCol>
                <a:gridCol w="688879">
                  <a:extLst>
                    <a:ext uri="{9D8B030D-6E8A-4147-A177-3AD203B41FA5}">
                      <a16:colId xmlns:a16="http://schemas.microsoft.com/office/drawing/2014/main" val="3029174412"/>
                    </a:ext>
                  </a:extLst>
                </a:gridCol>
                <a:gridCol w="2668320">
                  <a:extLst>
                    <a:ext uri="{9D8B030D-6E8A-4147-A177-3AD203B41FA5}">
                      <a16:colId xmlns:a16="http://schemas.microsoft.com/office/drawing/2014/main" val="671526732"/>
                    </a:ext>
                  </a:extLst>
                </a:gridCol>
              </a:tblGrid>
              <a:tr h="494143">
                <a:tc>
                  <a:txBody>
                    <a:bodyPr/>
                    <a:lstStyle/>
                    <a:p>
                      <a:r>
                        <a:rPr lang="es-ES" sz="900" b="0" dirty="0"/>
                        <a:t>01</a:t>
                      </a:r>
                      <a:endParaRPr lang="es-PE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900" dirty="0"/>
                        <a:t>Claudia Pérez</a:t>
                      </a:r>
                      <a:endParaRPr lang="es-PE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24/05/2024</a:t>
                      </a:r>
                      <a:endParaRPr lang="es-P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09:54:03</a:t>
                      </a:r>
                      <a:endParaRPr lang="es-P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24/05/2024</a:t>
                      </a:r>
                      <a:endParaRPr lang="es-P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/>
                        <a:t>14:55:00</a:t>
                      </a:r>
                      <a:endParaRPr lang="es-P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/>
                        <a:t>A1</a:t>
                      </a:r>
                      <a:endParaRPr lang="es-P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/>
                        <a:t>Disponible</a:t>
                      </a:r>
                      <a:endParaRPr lang="es-P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900" b="0" dirty="0"/>
                        <a:t>GWJ 304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411"/>
                  </a:ext>
                </a:extLst>
              </a:tr>
              <a:tr h="501723">
                <a:tc>
                  <a:txBody>
                    <a:bodyPr/>
                    <a:lstStyle/>
                    <a:p>
                      <a:r>
                        <a:rPr lang="es-ES" sz="900" dirty="0"/>
                        <a:t>02</a:t>
                      </a:r>
                      <a:endParaRPr lang="es-P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900" dirty="0"/>
                        <a:t>Andrés Martínez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24/05/2024</a:t>
                      </a:r>
                      <a:endParaRPr lang="es-P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13:27:58</a:t>
                      </a:r>
                      <a:endParaRPr lang="es-P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/>
                        <a:t>A2</a:t>
                      </a:r>
                      <a:endParaRPr lang="es-P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/>
                        <a:t>Ocupado</a:t>
                      </a:r>
                      <a:endParaRPr lang="es-P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900" dirty="0"/>
                        <a:t>BUD 264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285669"/>
                  </a:ext>
                </a:extLst>
              </a:tr>
              <a:tr h="506241">
                <a:tc>
                  <a:txBody>
                    <a:bodyPr/>
                    <a:lstStyle/>
                    <a:p>
                      <a:r>
                        <a:rPr lang="es-ES" sz="900" dirty="0"/>
                        <a:t>03</a:t>
                      </a:r>
                      <a:endParaRPr lang="es-P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900" dirty="0"/>
                        <a:t>Sofía González</a:t>
                      </a:r>
                    </a:p>
                    <a:p>
                      <a:endParaRPr lang="es-P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24/05/2024</a:t>
                      </a:r>
                      <a:endParaRPr lang="es-P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13:36:37</a:t>
                      </a:r>
                      <a:endParaRPr lang="es-P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/>
                        <a:t>24/05/2024</a:t>
                      </a:r>
                    </a:p>
                    <a:p>
                      <a:endParaRPr lang="es-P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/>
                        <a:t>  19:10:00</a:t>
                      </a:r>
                      <a:endParaRPr lang="es-P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/>
                        <a:t>A3</a:t>
                      </a:r>
                      <a:endParaRPr lang="es-P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/>
                        <a:t>Disponible</a:t>
                      </a:r>
                      <a:endParaRPr lang="es-P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/>
                        <a:t>AVB 380</a:t>
                      </a:r>
                      <a:endParaRPr lang="es-PE" sz="9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299360"/>
                  </a:ext>
                </a:extLst>
              </a:tr>
            </a:tbl>
          </a:graphicData>
        </a:graphic>
      </p:graphicFrame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A566DFA-665C-D12B-97FE-D34E4055EEA0}"/>
              </a:ext>
            </a:extLst>
          </p:cNvPr>
          <p:cNvCxnSpPr>
            <a:cxnSpLocks/>
          </p:cNvCxnSpPr>
          <p:nvPr/>
        </p:nvCxnSpPr>
        <p:spPr>
          <a:xfrm>
            <a:off x="1522443" y="2338340"/>
            <a:ext cx="9622887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853F9E84-CDBE-ACD6-403B-E407883952AB}"/>
              </a:ext>
            </a:extLst>
          </p:cNvPr>
          <p:cNvSpPr txBox="1">
            <a:spLocks/>
          </p:cNvSpPr>
          <p:nvPr/>
        </p:nvSpPr>
        <p:spPr>
          <a:xfrm>
            <a:off x="1545093" y="1924440"/>
            <a:ext cx="386301" cy="3706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000" b="1" dirty="0">
                <a:latin typeface="Aptos Display" panose="020B0004020202020204" pitchFamily="34" charset="0"/>
              </a:rPr>
              <a:t>Id</a:t>
            </a:r>
            <a:endParaRPr lang="es-PE" sz="1000" b="1" dirty="0">
              <a:latin typeface="Aptos Display" panose="020B00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6CA79F4E-47C4-9F43-77EF-9144B9C1E7F3}"/>
              </a:ext>
            </a:extLst>
          </p:cNvPr>
          <p:cNvSpPr txBox="1">
            <a:spLocks/>
          </p:cNvSpPr>
          <p:nvPr/>
        </p:nvSpPr>
        <p:spPr>
          <a:xfrm>
            <a:off x="2600305" y="1921129"/>
            <a:ext cx="772200" cy="3706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000" b="1" dirty="0">
                <a:latin typeface="Aptos Display" panose="020B0004020202020204" pitchFamily="34" charset="0"/>
              </a:rPr>
              <a:t>Fecha_ing</a:t>
            </a:r>
            <a:endParaRPr lang="es-PE" sz="1000" b="1" dirty="0">
              <a:latin typeface="Aptos Display" panose="020B0004020202020204" pitchFamily="34" charset="0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C03FCCDB-D179-BD2A-F2BC-91B88C9B5D54}"/>
              </a:ext>
            </a:extLst>
          </p:cNvPr>
          <p:cNvSpPr txBox="1">
            <a:spLocks/>
          </p:cNvSpPr>
          <p:nvPr/>
        </p:nvSpPr>
        <p:spPr>
          <a:xfrm>
            <a:off x="3357717" y="1921128"/>
            <a:ext cx="772200" cy="3706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000" b="1" dirty="0">
                <a:latin typeface="Aptos Display" panose="020B0004020202020204" pitchFamily="34" charset="0"/>
              </a:rPr>
              <a:t>Hora_ing</a:t>
            </a:r>
            <a:endParaRPr lang="es-PE" sz="1000" b="1" dirty="0">
              <a:latin typeface="Aptos Display" panose="020B0004020202020204" pitchFamily="34" charset="0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49F63852-9B0B-EE80-5421-F1E604CFDBE3}"/>
              </a:ext>
            </a:extLst>
          </p:cNvPr>
          <p:cNvSpPr txBox="1">
            <a:spLocks/>
          </p:cNvSpPr>
          <p:nvPr/>
        </p:nvSpPr>
        <p:spPr>
          <a:xfrm>
            <a:off x="8506584" y="1898599"/>
            <a:ext cx="772200" cy="370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000" b="1" dirty="0">
                <a:latin typeface="Aptos Display" panose="020B0004020202020204" pitchFamily="34" charset="0"/>
              </a:rPr>
              <a:t>Acción</a:t>
            </a:r>
            <a:endParaRPr lang="es-PE" sz="1000" b="1" dirty="0">
              <a:latin typeface="Aptos Display" panose="020B0004020202020204" pitchFamily="34" charset="0"/>
            </a:endParaRPr>
          </a:p>
        </p:txBody>
      </p:sp>
      <p:sp>
        <p:nvSpPr>
          <p:cNvPr id="20" name="Rectángulo: esquinas redondeadas 19">
            <a:hlinkClick r:id="rId3" action="ppaction://hlinksldjump"/>
            <a:extLst>
              <a:ext uri="{FF2B5EF4-FFF2-40B4-BE49-F238E27FC236}">
                <a16:creationId xmlns:a16="http://schemas.microsoft.com/office/drawing/2014/main" id="{54FE6042-D076-7220-48F6-A7151772E44B}"/>
              </a:ext>
            </a:extLst>
          </p:cNvPr>
          <p:cNvSpPr/>
          <p:nvPr/>
        </p:nvSpPr>
        <p:spPr>
          <a:xfrm>
            <a:off x="8557923" y="2446213"/>
            <a:ext cx="745509" cy="290422"/>
          </a:xfrm>
          <a:prstGeom prst="roundRect">
            <a:avLst/>
          </a:prstGeom>
          <a:solidFill>
            <a:srgbClr val="F759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>
                    <a:lumMod val="95000"/>
                  </a:schemeClr>
                </a:solidFill>
              </a:rPr>
              <a:t>Actualizar salida</a:t>
            </a:r>
            <a:endParaRPr lang="es-PE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Rectángulo: esquinas redondeadas 20">
            <a:hlinkClick r:id="rId4" action="ppaction://hlinksldjump"/>
            <a:extLst>
              <a:ext uri="{FF2B5EF4-FFF2-40B4-BE49-F238E27FC236}">
                <a16:creationId xmlns:a16="http://schemas.microsoft.com/office/drawing/2014/main" id="{266E3011-F2D5-A993-626B-AA649EEC4ED0}"/>
              </a:ext>
            </a:extLst>
          </p:cNvPr>
          <p:cNvSpPr/>
          <p:nvPr/>
        </p:nvSpPr>
        <p:spPr>
          <a:xfrm>
            <a:off x="9334973" y="2446214"/>
            <a:ext cx="655370" cy="243669"/>
          </a:xfrm>
          <a:prstGeom prst="roundRect">
            <a:avLst/>
          </a:prstGeom>
          <a:solidFill>
            <a:srgbClr val="B7151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>
                    <a:lumMod val="95000"/>
                  </a:schemeClr>
                </a:solidFill>
              </a:rPr>
              <a:t>Eliminar</a:t>
            </a:r>
            <a:endParaRPr lang="es-PE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Rectángulo: esquinas redondeadas 23">
            <a:hlinkClick r:id="rId4" action="ppaction://hlinksldjump"/>
            <a:extLst>
              <a:ext uri="{FF2B5EF4-FFF2-40B4-BE49-F238E27FC236}">
                <a16:creationId xmlns:a16="http://schemas.microsoft.com/office/drawing/2014/main" id="{1908BCC8-F345-A934-CF6A-44346DF67E81}"/>
              </a:ext>
            </a:extLst>
          </p:cNvPr>
          <p:cNvSpPr/>
          <p:nvPr/>
        </p:nvSpPr>
        <p:spPr>
          <a:xfrm>
            <a:off x="9334973" y="2960568"/>
            <a:ext cx="655370" cy="243669"/>
          </a:xfrm>
          <a:prstGeom prst="roundRect">
            <a:avLst/>
          </a:prstGeom>
          <a:solidFill>
            <a:srgbClr val="B7151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>
                    <a:lumMod val="95000"/>
                  </a:schemeClr>
                </a:solidFill>
              </a:rPr>
              <a:t>Eliminar</a:t>
            </a:r>
            <a:endParaRPr lang="es-PE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Rectángulo: esquinas redondeadas 24">
            <a:hlinkClick r:id="rId4" action="ppaction://hlinksldjump"/>
            <a:extLst>
              <a:ext uri="{FF2B5EF4-FFF2-40B4-BE49-F238E27FC236}">
                <a16:creationId xmlns:a16="http://schemas.microsoft.com/office/drawing/2014/main" id="{E22972D6-9A64-8BFC-0270-A730D8292C9F}"/>
              </a:ext>
            </a:extLst>
          </p:cNvPr>
          <p:cNvSpPr/>
          <p:nvPr/>
        </p:nvSpPr>
        <p:spPr>
          <a:xfrm>
            <a:off x="9334973" y="3466480"/>
            <a:ext cx="655370" cy="243669"/>
          </a:xfrm>
          <a:prstGeom prst="roundRect">
            <a:avLst/>
          </a:prstGeom>
          <a:solidFill>
            <a:srgbClr val="B7151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>
                    <a:lumMod val="95000"/>
                  </a:schemeClr>
                </a:solidFill>
              </a:rPr>
              <a:t>Eliminar</a:t>
            </a:r>
            <a:endParaRPr lang="es-PE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Rectángulo: esquinas redondeadas 25">
            <a:hlinkClick r:id="rId5" action="ppaction://hlinksldjump"/>
            <a:extLst>
              <a:ext uri="{FF2B5EF4-FFF2-40B4-BE49-F238E27FC236}">
                <a16:creationId xmlns:a16="http://schemas.microsoft.com/office/drawing/2014/main" id="{238DC9A3-7FD7-2186-36AB-D875D1FAE65F}"/>
              </a:ext>
            </a:extLst>
          </p:cNvPr>
          <p:cNvSpPr/>
          <p:nvPr/>
        </p:nvSpPr>
        <p:spPr>
          <a:xfrm>
            <a:off x="10021884" y="2410548"/>
            <a:ext cx="1062999" cy="32608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s-ES" sz="1000" dirty="0">
                <a:solidFill>
                  <a:schemeClr val="bg1">
                    <a:lumMod val="95000"/>
                  </a:schemeClr>
                </a:solidFill>
              </a:rPr>
              <a:t>Generar Código de barras</a:t>
            </a:r>
            <a:endParaRPr lang="es-PE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Título 1">
            <a:hlinkClick r:id="rId6" action="ppaction://hlinksldjump"/>
            <a:extLst>
              <a:ext uri="{FF2B5EF4-FFF2-40B4-BE49-F238E27FC236}">
                <a16:creationId xmlns:a16="http://schemas.microsoft.com/office/drawing/2014/main" id="{980D7C57-D46C-FDF1-70B6-C10CF665FE0C}"/>
              </a:ext>
            </a:extLst>
          </p:cNvPr>
          <p:cNvSpPr txBox="1">
            <a:spLocks/>
          </p:cNvSpPr>
          <p:nvPr/>
        </p:nvSpPr>
        <p:spPr>
          <a:xfrm>
            <a:off x="3364302" y="94922"/>
            <a:ext cx="1108638" cy="3706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b="1" dirty="0">
                <a:latin typeface="Aptos Display" panose="020B0004020202020204" pitchFamily="34" charset="0"/>
              </a:rPr>
              <a:t>Cerrar sesión</a:t>
            </a:r>
            <a:endParaRPr lang="es-PE" sz="1200" b="1" dirty="0">
              <a:latin typeface="Aptos Display" panose="020B0004020202020204" pitchFamily="34" charset="0"/>
            </a:endParaRPr>
          </a:p>
        </p:txBody>
      </p:sp>
      <p:sp>
        <p:nvSpPr>
          <p:cNvPr id="7" name="Rectángulo: esquinas redondeadas 6">
            <a:hlinkClick r:id="rId5" action="ppaction://hlinksldjump"/>
            <a:extLst>
              <a:ext uri="{FF2B5EF4-FFF2-40B4-BE49-F238E27FC236}">
                <a16:creationId xmlns:a16="http://schemas.microsoft.com/office/drawing/2014/main" id="{A862C347-8C3B-2AED-C5BF-5431E04A17BF}"/>
              </a:ext>
            </a:extLst>
          </p:cNvPr>
          <p:cNvSpPr/>
          <p:nvPr/>
        </p:nvSpPr>
        <p:spPr>
          <a:xfrm>
            <a:off x="10031634" y="2919991"/>
            <a:ext cx="1062999" cy="32608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s-ES" sz="1000" dirty="0">
                <a:solidFill>
                  <a:schemeClr val="bg1">
                    <a:lumMod val="95000"/>
                  </a:schemeClr>
                </a:solidFill>
              </a:rPr>
              <a:t>Generar Código de barras</a:t>
            </a:r>
            <a:endParaRPr lang="es-PE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ectángulo: esquinas redondeadas 8">
            <a:hlinkClick r:id="rId5" action="ppaction://hlinksldjump"/>
            <a:extLst>
              <a:ext uri="{FF2B5EF4-FFF2-40B4-BE49-F238E27FC236}">
                <a16:creationId xmlns:a16="http://schemas.microsoft.com/office/drawing/2014/main" id="{700E0A44-56AD-2ADB-AC0F-7AF9788A8724}"/>
              </a:ext>
            </a:extLst>
          </p:cNvPr>
          <p:cNvSpPr/>
          <p:nvPr/>
        </p:nvSpPr>
        <p:spPr>
          <a:xfrm>
            <a:off x="10031634" y="3429434"/>
            <a:ext cx="1062999" cy="32608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s-ES" sz="1000" dirty="0">
                <a:solidFill>
                  <a:schemeClr val="bg1">
                    <a:lumMod val="95000"/>
                  </a:schemeClr>
                </a:solidFill>
              </a:rPr>
              <a:t>Generar Código de barras</a:t>
            </a:r>
            <a:endParaRPr lang="es-PE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E6149FB9-DEAF-FC63-5A05-F7B6B484F087}"/>
              </a:ext>
            </a:extLst>
          </p:cNvPr>
          <p:cNvSpPr txBox="1">
            <a:spLocks/>
          </p:cNvSpPr>
          <p:nvPr/>
        </p:nvSpPr>
        <p:spPr>
          <a:xfrm>
            <a:off x="4114577" y="1927589"/>
            <a:ext cx="956621" cy="3706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000" b="1" dirty="0">
                <a:latin typeface="Aptos Display" panose="020B0004020202020204" pitchFamily="34" charset="0"/>
              </a:rPr>
              <a:t>Fecha_salida</a:t>
            </a:r>
            <a:endParaRPr lang="es-PE" sz="1000" b="1" dirty="0">
              <a:latin typeface="Aptos Display" panose="020B0004020202020204" pitchFamily="34" charset="0"/>
            </a:endParaRPr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5BAF4390-4D22-C625-FCCF-82B04A637F20}"/>
              </a:ext>
            </a:extLst>
          </p:cNvPr>
          <p:cNvSpPr txBox="1">
            <a:spLocks/>
          </p:cNvSpPr>
          <p:nvPr/>
        </p:nvSpPr>
        <p:spPr>
          <a:xfrm>
            <a:off x="5043914" y="1914234"/>
            <a:ext cx="836493" cy="3706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000" b="1" dirty="0">
                <a:latin typeface="Aptos Display" panose="020B0004020202020204" pitchFamily="34" charset="0"/>
              </a:rPr>
              <a:t>Hora_salida</a:t>
            </a:r>
            <a:endParaRPr lang="es-PE" sz="1000" b="1" dirty="0">
              <a:latin typeface="Aptos Display" panose="020B0004020202020204" pitchFamily="34" charset="0"/>
            </a:endParaRPr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F9CD2700-3931-D635-F576-BB03390CDAEF}"/>
              </a:ext>
            </a:extLst>
          </p:cNvPr>
          <p:cNvSpPr txBox="1">
            <a:spLocks/>
          </p:cNvSpPr>
          <p:nvPr/>
        </p:nvSpPr>
        <p:spPr>
          <a:xfrm>
            <a:off x="5904208" y="1927588"/>
            <a:ext cx="924745" cy="3706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000" b="1" dirty="0">
                <a:latin typeface="Aptos Display" panose="020B0004020202020204" pitchFamily="34" charset="0"/>
              </a:rPr>
              <a:t>Nro. Estacio.</a:t>
            </a:r>
            <a:endParaRPr lang="es-PE" sz="1000" b="1" dirty="0">
              <a:latin typeface="Aptos Display" panose="020B0004020202020204" pitchFamily="34" charset="0"/>
            </a:endParaRPr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CA1895E7-72A8-8171-3AB0-9D149A34A0D6}"/>
              </a:ext>
            </a:extLst>
          </p:cNvPr>
          <p:cNvSpPr txBox="1">
            <a:spLocks/>
          </p:cNvSpPr>
          <p:nvPr/>
        </p:nvSpPr>
        <p:spPr>
          <a:xfrm>
            <a:off x="7777499" y="1896749"/>
            <a:ext cx="584438" cy="370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000" b="1" dirty="0">
                <a:latin typeface="Aptos Display" panose="020B0004020202020204" pitchFamily="34" charset="0"/>
              </a:rPr>
              <a:t>Placa</a:t>
            </a:r>
            <a:endParaRPr lang="es-PE" sz="1000" b="1" dirty="0">
              <a:latin typeface="Aptos Display" panose="020B0004020202020204" pitchFamily="34" charset="0"/>
            </a:endParaRP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1563551A-9243-BF13-4A17-73408E56A8C1}"/>
              </a:ext>
            </a:extLst>
          </p:cNvPr>
          <p:cNvSpPr txBox="1">
            <a:spLocks/>
          </p:cNvSpPr>
          <p:nvPr/>
        </p:nvSpPr>
        <p:spPr>
          <a:xfrm>
            <a:off x="1860341" y="1927589"/>
            <a:ext cx="772200" cy="370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000" b="1" dirty="0">
                <a:latin typeface="Aptos Display" panose="020B0004020202020204" pitchFamily="34" charset="0"/>
              </a:rPr>
              <a:t>Conductor</a:t>
            </a:r>
            <a:endParaRPr lang="es-PE" sz="1000" b="1" dirty="0">
              <a:latin typeface="Aptos Display" panose="020B0004020202020204" pitchFamily="34" charset="0"/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D4494276-46A9-721E-F398-93D95B49C4B0}"/>
              </a:ext>
            </a:extLst>
          </p:cNvPr>
          <p:cNvSpPr txBox="1">
            <a:spLocks/>
          </p:cNvSpPr>
          <p:nvPr/>
        </p:nvSpPr>
        <p:spPr>
          <a:xfrm>
            <a:off x="6828953" y="1919549"/>
            <a:ext cx="924745" cy="3706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000" b="1" dirty="0">
                <a:latin typeface="Aptos Display" panose="020B0004020202020204" pitchFamily="34" charset="0"/>
              </a:rPr>
              <a:t>Estación Disponible</a:t>
            </a:r>
            <a:endParaRPr lang="es-PE" sz="1000" b="1" dirty="0">
              <a:latin typeface="Aptos Display" panose="020B0004020202020204" pitchFamily="34" charset="0"/>
            </a:endParaRPr>
          </a:p>
        </p:txBody>
      </p:sp>
      <p:sp>
        <p:nvSpPr>
          <p:cNvPr id="15" name="Rectángulo: esquinas redondeadas 14">
            <a:hlinkClick r:id="rId3" action="ppaction://hlinksldjump"/>
            <a:extLst>
              <a:ext uri="{FF2B5EF4-FFF2-40B4-BE49-F238E27FC236}">
                <a16:creationId xmlns:a16="http://schemas.microsoft.com/office/drawing/2014/main" id="{F7D31FAC-A097-1DD3-5DEC-43F87F16E52D}"/>
              </a:ext>
            </a:extLst>
          </p:cNvPr>
          <p:cNvSpPr/>
          <p:nvPr/>
        </p:nvSpPr>
        <p:spPr>
          <a:xfrm>
            <a:off x="8560120" y="2935930"/>
            <a:ext cx="745509" cy="290422"/>
          </a:xfrm>
          <a:prstGeom prst="roundRect">
            <a:avLst/>
          </a:prstGeom>
          <a:solidFill>
            <a:srgbClr val="F759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>
                    <a:lumMod val="95000"/>
                  </a:schemeClr>
                </a:solidFill>
              </a:rPr>
              <a:t>Actualizar salida</a:t>
            </a:r>
            <a:endParaRPr lang="es-PE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Rectángulo: esquinas redondeadas 16">
            <a:hlinkClick r:id="rId3" action="ppaction://hlinksldjump"/>
            <a:extLst>
              <a:ext uri="{FF2B5EF4-FFF2-40B4-BE49-F238E27FC236}">
                <a16:creationId xmlns:a16="http://schemas.microsoft.com/office/drawing/2014/main" id="{D1232B69-3DC9-3D54-E12F-F8DB1646BC70}"/>
              </a:ext>
            </a:extLst>
          </p:cNvPr>
          <p:cNvSpPr/>
          <p:nvPr/>
        </p:nvSpPr>
        <p:spPr>
          <a:xfrm>
            <a:off x="8557923" y="3443103"/>
            <a:ext cx="745509" cy="290422"/>
          </a:xfrm>
          <a:prstGeom prst="roundRect">
            <a:avLst/>
          </a:prstGeom>
          <a:solidFill>
            <a:srgbClr val="F759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>
                    <a:lumMod val="95000"/>
                  </a:schemeClr>
                </a:solidFill>
              </a:rPr>
              <a:t>Actualizar salida</a:t>
            </a:r>
            <a:endParaRPr lang="es-PE" sz="1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13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7E4F6-FEC5-8FFA-2228-3F5FE875A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4894"/>
            <a:ext cx="2355011" cy="370692"/>
          </a:xfrm>
        </p:spPr>
        <p:txBody>
          <a:bodyPr>
            <a:noAutofit/>
          </a:bodyPr>
          <a:lstStyle/>
          <a:p>
            <a:r>
              <a:rPr lang="es-ES" sz="1100" b="1" dirty="0">
                <a:latin typeface="Aptos Display" panose="020B0004020202020204" pitchFamily="34" charset="0"/>
              </a:rPr>
              <a:t>ENTRADA DE VEHICULOS</a:t>
            </a:r>
            <a:endParaRPr lang="es-PE" sz="1100" b="1" dirty="0">
              <a:latin typeface="Aptos Display" panose="020B0004020202020204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1D498F1-00A6-C5BC-748A-7468C4892D8B}"/>
              </a:ext>
            </a:extLst>
          </p:cNvPr>
          <p:cNvCxnSpPr/>
          <p:nvPr/>
        </p:nvCxnSpPr>
        <p:spPr>
          <a:xfrm>
            <a:off x="0" y="586595"/>
            <a:ext cx="12192000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EECB26BF-9895-4D39-41AE-AD248631E039}"/>
              </a:ext>
            </a:extLst>
          </p:cNvPr>
          <p:cNvSpPr txBox="1">
            <a:spLocks/>
          </p:cNvSpPr>
          <p:nvPr/>
        </p:nvSpPr>
        <p:spPr>
          <a:xfrm>
            <a:off x="2355011" y="94922"/>
            <a:ext cx="1009291" cy="3706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b="1" dirty="0">
                <a:latin typeface="Aptos Display" panose="020B0004020202020204" pitchFamily="34" charset="0"/>
              </a:rPr>
              <a:t>Vehículos</a:t>
            </a:r>
            <a:endParaRPr lang="es-PE" sz="1200" b="1" dirty="0">
              <a:latin typeface="Aptos Display" panose="020B0004020202020204" pitchFamily="34" charset="0"/>
            </a:endParaRPr>
          </a:p>
        </p:txBody>
      </p:sp>
      <p:sp>
        <p:nvSpPr>
          <p:cNvPr id="41" name="Título 1">
            <a:hlinkClick r:id="rId2" action="ppaction://hlinksldjump"/>
            <a:extLst>
              <a:ext uri="{FF2B5EF4-FFF2-40B4-BE49-F238E27FC236}">
                <a16:creationId xmlns:a16="http://schemas.microsoft.com/office/drawing/2014/main" id="{980D7C57-D46C-FDF1-70B6-C10CF665FE0C}"/>
              </a:ext>
            </a:extLst>
          </p:cNvPr>
          <p:cNvSpPr txBox="1">
            <a:spLocks/>
          </p:cNvSpPr>
          <p:nvPr/>
        </p:nvSpPr>
        <p:spPr>
          <a:xfrm>
            <a:off x="3364302" y="94922"/>
            <a:ext cx="1108638" cy="3706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b="1" dirty="0">
                <a:latin typeface="Aptos Display" panose="020B0004020202020204" pitchFamily="34" charset="0"/>
              </a:rPr>
              <a:t>Cerrar sesión</a:t>
            </a:r>
            <a:endParaRPr lang="es-PE" sz="1200" b="1" dirty="0">
              <a:latin typeface="Aptos Display" panose="020B0004020202020204" pitchFamily="3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EE459C6-B722-E0BB-C833-2548E3998059}"/>
              </a:ext>
            </a:extLst>
          </p:cNvPr>
          <p:cNvSpPr/>
          <p:nvPr/>
        </p:nvSpPr>
        <p:spPr>
          <a:xfrm>
            <a:off x="1722263" y="1840978"/>
            <a:ext cx="2716171" cy="34320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F5D01A7-F8A7-C4C2-830E-483481BC99C4}"/>
              </a:ext>
            </a:extLst>
          </p:cNvPr>
          <p:cNvSpPr txBox="1"/>
          <p:nvPr/>
        </p:nvSpPr>
        <p:spPr>
          <a:xfrm>
            <a:off x="1962270" y="2323255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Conductor</a:t>
            </a:r>
            <a:endParaRPr lang="es-P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D85CA4FB-1B60-D0E3-FFB9-84F3D93A8224}"/>
              </a:ext>
            </a:extLst>
          </p:cNvPr>
          <p:cNvSpPr/>
          <p:nvPr/>
        </p:nvSpPr>
        <p:spPr>
          <a:xfrm>
            <a:off x="1962270" y="2633330"/>
            <a:ext cx="2293620" cy="243840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endParaRPr lang="es-PE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ángulo: esquinas redondeadas 26">
            <a:hlinkClick r:id="rId3" action="ppaction://hlinksldjump"/>
            <a:extLst>
              <a:ext uri="{FF2B5EF4-FFF2-40B4-BE49-F238E27FC236}">
                <a16:creationId xmlns:a16="http://schemas.microsoft.com/office/drawing/2014/main" id="{EEF60DB5-FAA6-9CB9-9D62-BD631B2BC726}"/>
              </a:ext>
            </a:extLst>
          </p:cNvPr>
          <p:cNvSpPr/>
          <p:nvPr/>
        </p:nvSpPr>
        <p:spPr>
          <a:xfrm>
            <a:off x="2130725" y="5551855"/>
            <a:ext cx="856315" cy="24384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bg1">
                    <a:lumMod val="95000"/>
                  </a:schemeClr>
                </a:solidFill>
              </a:rPr>
              <a:t>Imprimir</a:t>
            </a:r>
            <a:endParaRPr lang="es-PE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Rectángulo: esquinas redondeadas 27">
            <a:hlinkClick r:id="rId3" action="ppaction://hlinksldjump"/>
            <a:extLst>
              <a:ext uri="{FF2B5EF4-FFF2-40B4-BE49-F238E27FC236}">
                <a16:creationId xmlns:a16="http://schemas.microsoft.com/office/drawing/2014/main" id="{E31E85DE-DA8F-9238-F8DD-84F96DE5A75F}"/>
              </a:ext>
            </a:extLst>
          </p:cNvPr>
          <p:cNvSpPr/>
          <p:nvPr/>
        </p:nvSpPr>
        <p:spPr>
          <a:xfrm>
            <a:off x="3173730" y="5551855"/>
            <a:ext cx="625036" cy="2438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s-ES" sz="1100" dirty="0">
                <a:solidFill>
                  <a:schemeClr val="bg1">
                    <a:lumMod val="95000"/>
                  </a:schemeClr>
                </a:solidFill>
              </a:rPr>
              <a:t>Volver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76122A-F89A-9FAC-C447-9D0E7AB965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57"/>
          <a:stretch/>
        </p:blipFill>
        <p:spPr>
          <a:xfrm>
            <a:off x="2213168" y="3109694"/>
            <a:ext cx="1655014" cy="61184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628D880-0A70-DA6E-481D-E9067B6DB6B6}"/>
              </a:ext>
            </a:extLst>
          </p:cNvPr>
          <p:cNvSpPr txBox="1"/>
          <p:nvPr/>
        </p:nvSpPr>
        <p:spPr>
          <a:xfrm>
            <a:off x="2600780" y="3737485"/>
            <a:ext cx="772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Vehículo</a:t>
            </a:r>
            <a:endParaRPr lang="es-P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A905264-6E39-5873-67AA-DECD96187AA5}"/>
              </a:ext>
            </a:extLst>
          </p:cNvPr>
          <p:cNvSpPr/>
          <p:nvPr/>
        </p:nvSpPr>
        <p:spPr>
          <a:xfrm>
            <a:off x="2015337" y="4070748"/>
            <a:ext cx="2022751" cy="181724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endParaRPr lang="es-PE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17C51BA-0370-F8A1-8998-16F1D167F63A}"/>
              </a:ext>
            </a:extLst>
          </p:cNvPr>
          <p:cNvSpPr txBox="1"/>
          <p:nvPr/>
        </p:nvSpPr>
        <p:spPr>
          <a:xfrm>
            <a:off x="2212161" y="4394147"/>
            <a:ext cx="1694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Nro. Estacionamiento</a:t>
            </a:r>
            <a:endParaRPr lang="es-P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2027A69-5B44-C2F0-4AB6-A6920CE0FAF5}"/>
              </a:ext>
            </a:extLst>
          </p:cNvPr>
          <p:cNvSpPr/>
          <p:nvPr/>
        </p:nvSpPr>
        <p:spPr>
          <a:xfrm>
            <a:off x="2015337" y="4717374"/>
            <a:ext cx="2022751" cy="181724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endParaRPr lang="es-PE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02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7E4F6-FEC5-8FFA-2228-3F5FE875A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4894"/>
            <a:ext cx="2355011" cy="370692"/>
          </a:xfrm>
        </p:spPr>
        <p:txBody>
          <a:bodyPr>
            <a:noAutofit/>
          </a:bodyPr>
          <a:lstStyle/>
          <a:p>
            <a:r>
              <a:rPr lang="es-ES" sz="1100" b="1" dirty="0">
                <a:latin typeface="Aptos Display" panose="020B0004020202020204" pitchFamily="34" charset="0"/>
              </a:rPr>
              <a:t>ENTRADA DE VEHICULOS</a:t>
            </a:r>
            <a:endParaRPr lang="es-PE" sz="1100" b="1" dirty="0">
              <a:latin typeface="Aptos Display" panose="020B0004020202020204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1D498F1-00A6-C5BC-748A-7468C4892D8B}"/>
              </a:ext>
            </a:extLst>
          </p:cNvPr>
          <p:cNvCxnSpPr/>
          <p:nvPr/>
        </p:nvCxnSpPr>
        <p:spPr>
          <a:xfrm>
            <a:off x="0" y="586595"/>
            <a:ext cx="12192000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EECB26BF-9895-4D39-41AE-AD248631E039}"/>
              </a:ext>
            </a:extLst>
          </p:cNvPr>
          <p:cNvSpPr txBox="1">
            <a:spLocks/>
          </p:cNvSpPr>
          <p:nvPr/>
        </p:nvSpPr>
        <p:spPr>
          <a:xfrm>
            <a:off x="2355011" y="94922"/>
            <a:ext cx="1009291" cy="3706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b="1" dirty="0">
                <a:latin typeface="Aptos Display" panose="020B0004020202020204" pitchFamily="34" charset="0"/>
              </a:rPr>
              <a:t>Vehículos</a:t>
            </a:r>
            <a:endParaRPr lang="es-PE" sz="1200" b="1" dirty="0">
              <a:latin typeface="Aptos Display" panose="020B0004020202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B3707D0-BDDB-688A-E6FF-59ED8D952FA8}"/>
              </a:ext>
            </a:extLst>
          </p:cNvPr>
          <p:cNvSpPr txBox="1">
            <a:spLocks/>
          </p:cNvSpPr>
          <p:nvPr/>
        </p:nvSpPr>
        <p:spPr>
          <a:xfrm>
            <a:off x="2355011" y="1152039"/>
            <a:ext cx="2725947" cy="4003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600" b="1" dirty="0">
                <a:latin typeface="Aptos Display" panose="020B0004020202020204" pitchFamily="34" charset="0"/>
              </a:rPr>
              <a:t>Registrar Ingreso de Vehículo</a:t>
            </a:r>
            <a:endParaRPr lang="es-PE" sz="1600" b="1" dirty="0">
              <a:latin typeface="Aptos Display" panose="020B00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721497D-0E04-F339-8D84-8EA8BDB36E78}"/>
              </a:ext>
            </a:extLst>
          </p:cNvPr>
          <p:cNvSpPr txBox="1"/>
          <p:nvPr/>
        </p:nvSpPr>
        <p:spPr>
          <a:xfrm>
            <a:off x="2355011" y="1684020"/>
            <a:ext cx="838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Conductor</a:t>
            </a:r>
            <a:endParaRPr lang="es-PE" sz="1200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9EEEA612-0D81-5ED3-6911-94B973EA489F}"/>
              </a:ext>
            </a:extLst>
          </p:cNvPr>
          <p:cNvSpPr/>
          <p:nvPr/>
        </p:nvSpPr>
        <p:spPr>
          <a:xfrm>
            <a:off x="2424128" y="1995930"/>
            <a:ext cx="2293620" cy="243840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E51D7A4-2822-0BA6-9D0D-5B8FD3A2DCAD}"/>
              </a:ext>
            </a:extLst>
          </p:cNvPr>
          <p:cNvSpPr txBox="1"/>
          <p:nvPr/>
        </p:nvSpPr>
        <p:spPr>
          <a:xfrm>
            <a:off x="2355011" y="2281858"/>
            <a:ext cx="1530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Nro. Estacionamiento</a:t>
            </a:r>
            <a:endParaRPr lang="es-PE" sz="1200" dirty="0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91E00B73-1259-DFEA-4F06-018FE31E490D}"/>
              </a:ext>
            </a:extLst>
          </p:cNvPr>
          <p:cNvSpPr/>
          <p:nvPr/>
        </p:nvSpPr>
        <p:spPr>
          <a:xfrm>
            <a:off x="2424128" y="2600765"/>
            <a:ext cx="2293620" cy="243840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07BEA35-7BB7-F7EA-1DEC-2DCB50F5121A}"/>
              </a:ext>
            </a:extLst>
          </p:cNvPr>
          <p:cNvSpPr txBox="1"/>
          <p:nvPr/>
        </p:nvSpPr>
        <p:spPr>
          <a:xfrm>
            <a:off x="2357318" y="2873414"/>
            <a:ext cx="512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Placa</a:t>
            </a:r>
            <a:endParaRPr lang="es-PE" sz="1200" dirty="0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07B22DA7-F4C3-895B-B58C-4A8CCE0BE5D1}"/>
              </a:ext>
            </a:extLst>
          </p:cNvPr>
          <p:cNvSpPr/>
          <p:nvPr/>
        </p:nvSpPr>
        <p:spPr>
          <a:xfrm>
            <a:off x="2424128" y="3196974"/>
            <a:ext cx="2293620" cy="243840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B20FCD2-BF3E-2D0D-78FD-3DB2544F573E}"/>
              </a:ext>
            </a:extLst>
          </p:cNvPr>
          <p:cNvSpPr txBox="1"/>
          <p:nvPr/>
        </p:nvSpPr>
        <p:spPr>
          <a:xfrm>
            <a:off x="2355011" y="4092120"/>
            <a:ext cx="1273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Fecha de Ingreso</a:t>
            </a:r>
            <a:endParaRPr lang="es-PE" sz="1200" dirty="0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5D1A200F-E8DB-69C4-F06E-C47EF54D1F42}"/>
              </a:ext>
            </a:extLst>
          </p:cNvPr>
          <p:cNvSpPr/>
          <p:nvPr/>
        </p:nvSpPr>
        <p:spPr>
          <a:xfrm>
            <a:off x="2424128" y="4437142"/>
            <a:ext cx="2293620" cy="2438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27/06/2024</a:t>
            </a:r>
            <a:endParaRPr lang="es-PE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ítulo 1">
            <a:hlinkClick r:id="rId2" action="ppaction://hlinksldjump"/>
            <a:extLst>
              <a:ext uri="{FF2B5EF4-FFF2-40B4-BE49-F238E27FC236}">
                <a16:creationId xmlns:a16="http://schemas.microsoft.com/office/drawing/2014/main" id="{43846952-A2D1-3320-E66F-D2E6E3114508}"/>
              </a:ext>
            </a:extLst>
          </p:cNvPr>
          <p:cNvSpPr txBox="1">
            <a:spLocks/>
          </p:cNvSpPr>
          <p:nvPr/>
        </p:nvSpPr>
        <p:spPr>
          <a:xfrm>
            <a:off x="3364302" y="94922"/>
            <a:ext cx="1108638" cy="3706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b="1" dirty="0">
                <a:latin typeface="Aptos Display" panose="020B0004020202020204" pitchFamily="34" charset="0"/>
              </a:rPr>
              <a:t>Cerrar sesión</a:t>
            </a:r>
            <a:endParaRPr lang="es-PE" sz="1200" b="1" dirty="0">
              <a:latin typeface="Aptos Display" panose="020B0004020202020204" pitchFamily="34" charset="0"/>
            </a:endParaRPr>
          </a:p>
        </p:txBody>
      </p:sp>
      <p:sp>
        <p:nvSpPr>
          <p:cNvPr id="44" name="Rectángulo: esquinas redondeadas 43">
            <a:hlinkClick r:id="rId3" action="ppaction://hlinksldjump"/>
            <a:extLst>
              <a:ext uri="{FF2B5EF4-FFF2-40B4-BE49-F238E27FC236}">
                <a16:creationId xmlns:a16="http://schemas.microsoft.com/office/drawing/2014/main" id="{D977F766-CF93-06BA-04E8-3679E5C834D1}"/>
              </a:ext>
            </a:extLst>
          </p:cNvPr>
          <p:cNvSpPr/>
          <p:nvPr/>
        </p:nvSpPr>
        <p:spPr>
          <a:xfrm>
            <a:off x="2734574" y="5634645"/>
            <a:ext cx="754892" cy="243841"/>
          </a:xfrm>
          <a:prstGeom prst="roundRect">
            <a:avLst/>
          </a:prstGeom>
          <a:solidFill>
            <a:srgbClr val="F759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bg1">
                    <a:lumMod val="95000"/>
                  </a:schemeClr>
                </a:solidFill>
              </a:rPr>
              <a:t>Registrar</a:t>
            </a:r>
            <a:endParaRPr lang="es-PE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Rectángulo: esquinas redondeadas 44">
            <a:hlinkClick r:id="rId3" action="ppaction://hlinksldjump"/>
            <a:extLst>
              <a:ext uri="{FF2B5EF4-FFF2-40B4-BE49-F238E27FC236}">
                <a16:creationId xmlns:a16="http://schemas.microsoft.com/office/drawing/2014/main" id="{7E420968-8277-9B94-E8A0-0F029E27306A}"/>
              </a:ext>
            </a:extLst>
          </p:cNvPr>
          <p:cNvSpPr/>
          <p:nvPr/>
        </p:nvSpPr>
        <p:spPr>
          <a:xfrm>
            <a:off x="3572720" y="5633934"/>
            <a:ext cx="625036" cy="2438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s-ES" sz="1100" dirty="0">
                <a:solidFill>
                  <a:schemeClr val="bg1">
                    <a:lumMod val="95000"/>
                  </a:schemeClr>
                </a:solidFill>
              </a:rPr>
              <a:t>Volver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4380CD6-F729-AB1B-AD09-1B198BB032B0}"/>
              </a:ext>
            </a:extLst>
          </p:cNvPr>
          <p:cNvSpPr txBox="1"/>
          <p:nvPr/>
        </p:nvSpPr>
        <p:spPr>
          <a:xfrm>
            <a:off x="2357318" y="3481970"/>
            <a:ext cx="1906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Estacionamiento disponible</a:t>
            </a:r>
            <a:endParaRPr lang="es-PE" sz="1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A92668D-6900-F9B1-4AE4-48DF48BFD8EC}"/>
              </a:ext>
            </a:extLst>
          </p:cNvPr>
          <p:cNvSpPr txBox="1"/>
          <p:nvPr/>
        </p:nvSpPr>
        <p:spPr>
          <a:xfrm>
            <a:off x="2355011" y="4733179"/>
            <a:ext cx="1210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Hora  de Ingreso</a:t>
            </a:r>
            <a:endParaRPr lang="es-PE" sz="1200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3571F52-4E41-6E21-D793-73D1527DF36D}"/>
              </a:ext>
            </a:extLst>
          </p:cNvPr>
          <p:cNvSpPr/>
          <p:nvPr/>
        </p:nvSpPr>
        <p:spPr>
          <a:xfrm>
            <a:off x="2424128" y="5078201"/>
            <a:ext cx="2293620" cy="2438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09:54:03</a:t>
            </a:r>
            <a:endParaRPr lang="es-P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E74740B-46A0-5119-8866-FFE883C8BC3D}"/>
              </a:ext>
            </a:extLst>
          </p:cNvPr>
          <p:cNvSpPr/>
          <p:nvPr/>
        </p:nvSpPr>
        <p:spPr>
          <a:xfrm>
            <a:off x="2424128" y="3805530"/>
            <a:ext cx="2293620" cy="2438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Disponible</a:t>
            </a:r>
            <a:endParaRPr lang="es-P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28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7E4F6-FEC5-8FFA-2228-3F5FE875A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4894"/>
            <a:ext cx="2355011" cy="370692"/>
          </a:xfrm>
        </p:spPr>
        <p:txBody>
          <a:bodyPr>
            <a:noAutofit/>
          </a:bodyPr>
          <a:lstStyle/>
          <a:p>
            <a:r>
              <a:rPr lang="es-ES" sz="1100" b="1" dirty="0">
                <a:latin typeface="Aptos Display" panose="020B0004020202020204" pitchFamily="34" charset="0"/>
              </a:rPr>
              <a:t>ENTRADA DE VEHICULOS</a:t>
            </a:r>
            <a:endParaRPr lang="es-PE" sz="1100" b="1" dirty="0">
              <a:latin typeface="Aptos Display" panose="020B0004020202020204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1D498F1-00A6-C5BC-748A-7468C4892D8B}"/>
              </a:ext>
            </a:extLst>
          </p:cNvPr>
          <p:cNvCxnSpPr/>
          <p:nvPr/>
        </p:nvCxnSpPr>
        <p:spPr>
          <a:xfrm>
            <a:off x="0" y="586595"/>
            <a:ext cx="12192000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EECB26BF-9895-4D39-41AE-AD248631E039}"/>
              </a:ext>
            </a:extLst>
          </p:cNvPr>
          <p:cNvSpPr txBox="1">
            <a:spLocks/>
          </p:cNvSpPr>
          <p:nvPr/>
        </p:nvSpPr>
        <p:spPr>
          <a:xfrm>
            <a:off x="2355011" y="94922"/>
            <a:ext cx="1009291" cy="3706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b="1" dirty="0">
                <a:latin typeface="Aptos Display" panose="020B0004020202020204" pitchFamily="34" charset="0"/>
              </a:rPr>
              <a:t>Vehículos</a:t>
            </a:r>
            <a:endParaRPr lang="es-PE" sz="1200" b="1" dirty="0">
              <a:latin typeface="Aptos Display" panose="020B0004020202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B3707D0-BDDB-688A-E6FF-59ED8D952FA8}"/>
              </a:ext>
            </a:extLst>
          </p:cNvPr>
          <p:cNvSpPr txBox="1">
            <a:spLocks/>
          </p:cNvSpPr>
          <p:nvPr/>
        </p:nvSpPr>
        <p:spPr>
          <a:xfrm>
            <a:off x="2355011" y="1152039"/>
            <a:ext cx="2590369" cy="4003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b="1" dirty="0">
                <a:latin typeface="Aptos Display" panose="020B0004020202020204" pitchFamily="34" charset="0"/>
              </a:rPr>
              <a:t>Registrar Salida de Vehículo</a:t>
            </a:r>
            <a:endParaRPr lang="es-PE" sz="1400" b="1" dirty="0">
              <a:latin typeface="Aptos Display" panose="020B0004020202020204" pitchFamily="34" charset="0"/>
            </a:endParaRPr>
          </a:p>
        </p:txBody>
      </p:sp>
      <p:sp>
        <p:nvSpPr>
          <p:cNvPr id="43" name="Título 1">
            <a:hlinkClick r:id="rId2" action="ppaction://hlinksldjump"/>
            <a:extLst>
              <a:ext uri="{FF2B5EF4-FFF2-40B4-BE49-F238E27FC236}">
                <a16:creationId xmlns:a16="http://schemas.microsoft.com/office/drawing/2014/main" id="{43846952-A2D1-3320-E66F-D2E6E3114508}"/>
              </a:ext>
            </a:extLst>
          </p:cNvPr>
          <p:cNvSpPr txBox="1">
            <a:spLocks/>
          </p:cNvSpPr>
          <p:nvPr/>
        </p:nvSpPr>
        <p:spPr>
          <a:xfrm>
            <a:off x="3364302" y="94922"/>
            <a:ext cx="1108638" cy="3706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b="1" dirty="0">
                <a:latin typeface="Aptos Display" panose="020B0004020202020204" pitchFamily="34" charset="0"/>
              </a:rPr>
              <a:t>Cerrar sesión</a:t>
            </a:r>
            <a:endParaRPr lang="es-PE" sz="1200" b="1" dirty="0">
              <a:latin typeface="Aptos Display" panose="020B00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3829248-6400-953D-4F3B-71E5FBD2D102}"/>
              </a:ext>
            </a:extLst>
          </p:cNvPr>
          <p:cNvSpPr txBox="1"/>
          <p:nvPr/>
        </p:nvSpPr>
        <p:spPr>
          <a:xfrm>
            <a:off x="2355011" y="2281249"/>
            <a:ext cx="838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Conductor</a:t>
            </a:r>
            <a:endParaRPr lang="es-PE" sz="1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D92F777-9583-EA72-3C9A-B12B891932A8}"/>
              </a:ext>
            </a:extLst>
          </p:cNvPr>
          <p:cNvSpPr txBox="1"/>
          <p:nvPr/>
        </p:nvSpPr>
        <p:spPr>
          <a:xfrm>
            <a:off x="2355011" y="1609090"/>
            <a:ext cx="1530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Nro. Estacionamiento</a:t>
            </a:r>
            <a:endParaRPr lang="es-PE" sz="1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633BB98-EA59-8AF1-B54D-2B9D9EF66D12}"/>
              </a:ext>
            </a:extLst>
          </p:cNvPr>
          <p:cNvSpPr txBox="1"/>
          <p:nvPr/>
        </p:nvSpPr>
        <p:spPr>
          <a:xfrm>
            <a:off x="2357318" y="2873414"/>
            <a:ext cx="512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Placa</a:t>
            </a:r>
            <a:endParaRPr lang="es-PE" sz="12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F32F487-CD4D-7B78-A53C-0AACDC6FCC94}"/>
              </a:ext>
            </a:extLst>
          </p:cNvPr>
          <p:cNvSpPr txBox="1"/>
          <p:nvPr/>
        </p:nvSpPr>
        <p:spPr>
          <a:xfrm>
            <a:off x="2355011" y="4092120"/>
            <a:ext cx="1145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Fecha de Salida</a:t>
            </a:r>
            <a:endParaRPr lang="es-PE" sz="1200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B86F0701-8978-420E-49BD-A6427B5B01CB}"/>
              </a:ext>
            </a:extLst>
          </p:cNvPr>
          <p:cNvSpPr/>
          <p:nvPr/>
        </p:nvSpPr>
        <p:spPr>
          <a:xfrm>
            <a:off x="2424128" y="4437142"/>
            <a:ext cx="2293620" cy="2438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ángulo: esquinas redondeadas 19">
            <a:hlinkClick r:id="rId3" action="ppaction://hlinksldjump"/>
            <a:extLst>
              <a:ext uri="{FF2B5EF4-FFF2-40B4-BE49-F238E27FC236}">
                <a16:creationId xmlns:a16="http://schemas.microsoft.com/office/drawing/2014/main" id="{23B08E64-75C3-50A4-A414-DDE1BB138E53}"/>
              </a:ext>
            </a:extLst>
          </p:cNvPr>
          <p:cNvSpPr/>
          <p:nvPr/>
        </p:nvSpPr>
        <p:spPr>
          <a:xfrm>
            <a:off x="2700067" y="5634645"/>
            <a:ext cx="800769" cy="360713"/>
          </a:xfrm>
          <a:prstGeom prst="roundRect">
            <a:avLst/>
          </a:prstGeom>
          <a:solidFill>
            <a:srgbClr val="F759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bg1">
                    <a:lumMod val="95000"/>
                  </a:schemeClr>
                </a:solidFill>
              </a:rPr>
              <a:t>Actualizar Salida</a:t>
            </a:r>
          </a:p>
        </p:txBody>
      </p:sp>
      <p:sp>
        <p:nvSpPr>
          <p:cNvPr id="21" name="Rectángulo: esquinas redondeadas 20">
            <a:hlinkClick r:id="rId3" action="ppaction://hlinksldjump"/>
            <a:extLst>
              <a:ext uri="{FF2B5EF4-FFF2-40B4-BE49-F238E27FC236}">
                <a16:creationId xmlns:a16="http://schemas.microsoft.com/office/drawing/2014/main" id="{826A8E45-E72C-6A02-1081-1B87984EE8F6}"/>
              </a:ext>
            </a:extLst>
          </p:cNvPr>
          <p:cNvSpPr/>
          <p:nvPr/>
        </p:nvSpPr>
        <p:spPr>
          <a:xfrm>
            <a:off x="3572720" y="5698221"/>
            <a:ext cx="625036" cy="2438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s-ES" sz="1100" dirty="0">
                <a:solidFill>
                  <a:schemeClr val="bg1">
                    <a:lumMod val="95000"/>
                  </a:schemeClr>
                </a:solidFill>
              </a:rPr>
              <a:t>Volver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F3A4742-8C9D-45A8-668C-FF68C8AC883A}"/>
              </a:ext>
            </a:extLst>
          </p:cNvPr>
          <p:cNvSpPr txBox="1"/>
          <p:nvPr/>
        </p:nvSpPr>
        <p:spPr>
          <a:xfrm>
            <a:off x="2357318" y="3481970"/>
            <a:ext cx="1906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Estacionamiento disponible</a:t>
            </a:r>
            <a:endParaRPr lang="es-PE" sz="12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1ED034E-6922-B1C8-8B85-067D3F1D2CE6}"/>
              </a:ext>
            </a:extLst>
          </p:cNvPr>
          <p:cNvSpPr txBox="1"/>
          <p:nvPr/>
        </p:nvSpPr>
        <p:spPr>
          <a:xfrm>
            <a:off x="2355011" y="4733179"/>
            <a:ext cx="1117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Hora  de Salida</a:t>
            </a:r>
            <a:endParaRPr lang="es-PE" sz="1200" dirty="0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EE1E2A6-BFEE-845D-7BB5-CC04F80DC73B}"/>
              </a:ext>
            </a:extLst>
          </p:cNvPr>
          <p:cNvSpPr/>
          <p:nvPr/>
        </p:nvSpPr>
        <p:spPr>
          <a:xfrm>
            <a:off x="2424128" y="5078201"/>
            <a:ext cx="2293620" cy="2438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86B0E04F-7C41-41EE-1CFB-0E22E7F655D1}"/>
              </a:ext>
            </a:extLst>
          </p:cNvPr>
          <p:cNvSpPr/>
          <p:nvPr/>
        </p:nvSpPr>
        <p:spPr>
          <a:xfrm>
            <a:off x="2424128" y="3805530"/>
            <a:ext cx="2293620" cy="2438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E021959-7713-987C-94D8-7AFC81C3A9EC}"/>
              </a:ext>
            </a:extLst>
          </p:cNvPr>
          <p:cNvSpPr/>
          <p:nvPr/>
        </p:nvSpPr>
        <p:spPr>
          <a:xfrm>
            <a:off x="2424128" y="2591019"/>
            <a:ext cx="2293620" cy="2438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A5753C7-5063-F2C5-F62B-A2106BC5C656}"/>
              </a:ext>
            </a:extLst>
          </p:cNvPr>
          <p:cNvSpPr/>
          <p:nvPr/>
        </p:nvSpPr>
        <p:spPr>
          <a:xfrm>
            <a:off x="2424128" y="3196974"/>
            <a:ext cx="2293620" cy="2438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915B690-62BC-D460-B48E-EDB6B0DC659D}"/>
              </a:ext>
            </a:extLst>
          </p:cNvPr>
          <p:cNvSpPr/>
          <p:nvPr/>
        </p:nvSpPr>
        <p:spPr>
          <a:xfrm>
            <a:off x="2424128" y="1968645"/>
            <a:ext cx="2293620" cy="2438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33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7E4F6-FEC5-8FFA-2228-3F5FE875A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4894"/>
            <a:ext cx="2355011" cy="370692"/>
          </a:xfrm>
        </p:spPr>
        <p:txBody>
          <a:bodyPr>
            <a:noAutofit/>
          </a:bodyPr>
          <a:lstStyle/>
          <a:p>
            <a:r>
              <a:rPr lang="es-ES" sz="1100" b="1" dirty="0">
                <a:latin typeface="Aptos Display" panose="020B0004020202020204" pitchFamily="34" charset="0"/>
              </a:rPr>
              <a:t>ENTRADA DE VEHICULOS</a:t>
            </a:r>
            <a:endParaRPr lang="es-PE" sz="1100" b="1" dirty="0">
              <a:latin typeface="Aptos Display" panose="020B0004020202020204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1D498F1-00A6-C5BC-748A-7468C4892D8B}"/>
              </a:ext>
            </a:extLst>
          </p:cNvPr>
          <p:cNvCxnSpPr/>
          <p:nvPr/>
        </p:nvCxnSpPr>
        <p:spPr>
          <a:xfrm>
            <a:off x="0" y="586595"/>
            <a:ext cx="12192000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EECB26BF-9895-4D39-41AE-AD248631E039}"/>
              </a:ext>
            </a:extLst>
          </p:cNvPr>
          <p:cNvSpPr txBox="1">
            <a:spLocks/>
          </p:cNvSpPr>
          <p:nvPr/>
        </p:nvSpPr>
        <p:spPr>
          <a:xfrm>
            <a:off x="2355011" y="94922"/>
            <a:ext cx="1009291" cy="3706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b="1" dirty="0">
                <a:latin typeface="Aptos Display" panose="020B0004020202020204" pitchFamily="34" charset="0"/>
              </a:rPr>
              <a:t>Vehículos</a:t>
            </a:r>
            <a:endParaRPr lang="es-PE" sz="1200" b="1" dirty="0">
              <a:latin typeface="Aptos Display" panose="020B0004020202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B3707D0-BDDB-688A-E6FF-59ED8D952FA8}"/>
              </a:ext>
            </a:extLst>
          </p:cNvPr>
          <p:cNvSpPr txBox="1">
            <a:spLocks/>
          </p:cNvSpPr>
          <p:nvPr/>
        </p:nvSpPr>
        <p:spPr>
          <a:xfrm>
            <a:off x="2355011" y="1152039"/>
            <a:ext cx="3122763" cy="4003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400" b="1" dirty="0">
                <a:solidFill>
                  <a:srgbClr val="C00000"/>
                </a:solidFill>
                <a:latin typeface="Aptos Display" panose="020B0004020202020204" pitchFamily="34" charset="0"/>
              </a:rPr>
              <a:t>¿Estas seguro de eliminar el vehículo?</a:t>
            </a:r>
            <a:endParaRPr lang="es-PE" sz="1400" b="1" dirty="0">
              <a:solidFill>
                <a:srgbClr val="C00000"/>
              </a:solidFill>
              <a:latin typeface="Aptos Display" panose="020B0004020202020204" pitchFamily="34" charset="0"/>
            </a:endParaRPr>
          </a:p>
        </p:txBody>
      </p:sp>
      <p:sp>
        <p:nvSpPr>
          <p:cNvPr id="39" name="Rectángulo: esquinas redondeadas 38">
            <a:hlinkClick r:id="rId2" action="ppaction://hlinksldjump"/>
            <a:extLst>
              <a:ext uri="{FF2B5EF4-FFF2-40B4-BE49-F238E27FC236}">
                <a16:creationId xmlns:a16="http://schemas.microsoft.com/office/drawing/2014/main" id="{3C57A288-84AA-D6FC-6B19-5A0D12593BE4}"/>
              </a:ext>
            </a:extLst>
          </p:cNvPr>
          <p:cNvSpPr/>
          <p:nvPr/>
        </p:nvSpPr>
        <p:spPr>
          <a:xfrm>
            <a:off x="2424128" y="4042978"/>
            <a:ext cx="707692" cy="243841"/>
          </a:xfrm>
          <a:prstGeom prst="roundRect">
            <a:avLst/>
          </a:prstGeom>
          <a:solidFill>
            <a:srgbClr val="B7151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bg1">
                    <a:lumMod val="95000"/>
                  </a:schemeClr>
                </a:solidFill>
              </a:rPr>
              <a:t>Eliminar</a:t>
            </a:r>
            <a:endParaRPr lang="es-PE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Título 1">
            <a:hlinkClick r:id="rId3" action="ppaction://hlinksldjump"/>
            <a:extLst>
              <a:ext uri="{FF2B5EF4-FFF2-40B4-BE49-F238E27FC236}">
                <a16:creationId xmlns:a16="http://schemas.microsoft.com/office/drawing/2014/main" id="{43846952-A2D1-3320-E66F-D2E6E3114508}"/>
              </a:ext>
            </a:extLst>
          </p:cNvPr>
          <p:cNvSpPr txBox="1">
            <a:spLocks/>
          </p:cNvSpPr>
          <p:nvPr/>
        </p:nvSpPr>
        <p:spPr>
          <a:xfrm>
            <a:off x="3364302" y="94922"/>
            <a:ext cx="1108638" cy="3706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b="1" dirty="0">
                <a:latin typeface="Aptos Display" panose="020B0004020202020204" pitchFamily="34" charset="0"/>
              </a:rPr>
              <a:t>Cerrar sesión</a:t>
            </a:r>
            <a:endParaRPr lang="es-PE" sz="1200" b="1" dirty="0">
              <a:latin typeface="Aptos Display" panose="020B000402020202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EA18C19-BAEC-B879-9709-3492842ED374}"/>
              </a:ext>
            </a:extLst>
          </p:cNvPr>
          <p:cNvSpPr txBox="1"/>
          <p:nvPr/>
        </p:nvSpPr>
        <p:spPr>
          <a:xfrm>
            <a:off x="2355011" y="1684020"/>
            <a:ext cx="1024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Nro. De placa</a:t>
            </a:r>
            <a:endParaRPr lang="es-PE" sz="12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BFC1BCF-EA5A-B8B9-C027-4DE3ABE091F2}"/>
              </a:ext>
            </a:extLst>
          </p:cNvPr>
          <p:cNvSpPr txBox="1"/>
          <p:nvPr/>
        </p:nvSpPr>
        <p:spPr>
          <a:xfrm>
            <a:off x="2355011" y="2324988"/>
            <a:ext cx="838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Conductor</a:t>
            </a:r>
            <a:endParaRPr lang="es-PE" sz="1200" dirty="0"/>
          </a:p>
        </p:txBody>
      </p:sp>
      <p:sp>
        <p:nvSpPr>
          <p:cNvPr id="25" name="Rectángulo: esquinas redondeadas 24">
            <a:hlinkClick r:id="rId2" action="ppaction://hlinksldjump"/>
            <a:extLst>
              <a:ext uri="{FF2B5EF4-FFF2-40B4-BE49-F238E27FC236}">
                <a16:creationId xmlns:a16="http://schemas.microsoft.com/office/drawing/2014/main" id="{82447778-3FF4-05AB-DB5E-8F3179768F12}"/>
              </a:ext>
            </a:extLst>
          </p:cNvPr>
          <p:cNvSpPr/>
          <p:nvPr/>
        </p:nvSpPr>
        <p:spPr>
          <a:xfrm>
            <a:off x="3202456" y="4042978"/>
            <a:ext cx="611959" cy="2438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s-ES" sz="1100" dirty="0">
                <a:solidFill>
                  <a:schemeClr val="bg1">
                    <a:lumMod val="95000"/>
                  </a:schemeClr>
                </a:solidFill>
              </a:rPr>
              <a:t>Volver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B31CE67A-7791-AA10-AE3F-7855864826FC}"/>
              </a:ext>
            </a:extLst>
          </p:cNvPr>
          <p:cNvSpPr/>
          <p:nvPr/>
        </p:nvSpPr>
        <p:spPr>
          <a:xfrm>
            <a:off x="2426357" y="2636069"/>
            <a:ext cx="2293620" cy="2438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José Luis Hernández Soto</a:t>
            </a:r>
            <a:endParaRPr lang="es-PE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F4487DF9-F95B-4444-42CC-2C22C44F7558}"/>
              </a:ext>
            </a:extLst>
          </p:cNvPr>
          <p:cNvSpPr/>
          <p:nvPr/>
        </p:nvSpPr>
        <p:spPr>
          <a:xfrm>
            <a:off x="2424128" y="2046828"/>
            <a:ext cx="2293620" cy="2438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GWJ 304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AEAE35C-FC8A-877E-96F4-BCA714778BBD}"/>
              </a:ext>
            </a:extLst>
          </p:cNvPr>
          <p:cNvSpPr txBox="1"/>
          <p:nvPr/>
        </p:nvSpPr>
        <p:spPr>
          <a:xfrm>
            <a:off x="2357318" y="3012525"/>
            <a:ext cx="153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Nro. Estacionamiento</a:t>
            </a:r>
            <a:endParaRPr lang="es-PE" sz="1200" dirty="0"/>
          </a:p>
          <a:p>
            <a:endParaRPr lang="es-PE" sz="1200" dirty="0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5205FF7D-D41D-2E64-4319-0DDEC6C2FBB4}"/>
              </a:ext>
            </a:extLst>
          </p:cNvPr>
          <p:cNvSpPr/>
          <p:nvPr/>
        </p:nvSpPr>
        <p:spPr>
          <a:xfrm>
            <a:off x="2424128" y="3355172"/>
            <a:ext cx="2293620" cy="2438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s-P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45377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190</Words>
  <Application>Microsoft Office PowerPoint</Application>
  <PresentationFormat>Panorámica</PresentationFormat>
  <Paragraphs>98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Aptos Display</vt:lpstr>
      <vt:lpstr>Arial</vt:lpstr>
      <vt:lpstr>Calibri</vt:lpstr>
      <vt:lpstr>Calibri Light</vt:lpstr>
      <vt:lpstr>Tema de Office</vt:lpstr>
      <vt:lpstr>ENTRADA DE VEHICULOS</vt:lpstr>
      <vt:lpstr>ENTRADA DE VEHICULOS</vt:lpstr>
      <vt:lpstr>ENTRADA DE VEHICULOS</vt:lpstr>
      <vt:lpstr>ENTRADA DE VEHICULOS</vt:lpstr>
      <vt:lpstr>ENTRADA DE VEHICULOS</vt:lpstr>
      <vt:lpstr>ENTRADA DE VEHICULOS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ENTRADA Y SALIDA DE VEHICULOS</dc:title>
  <dc:creator>matias leon</dc:creator>
  <cp:lastModifiedBy>matias leon</cp:lastModifiedBy>
  <cp:revision>15</cp:revision>
  <dcterms:created xsi:type="dcterms:W3CDTF">2024-05-27T16:23:36Z</dcterms:created>
  <dcterms:modified xsi:type="dcterms:W3CDTF">2024-07-04T18:57:01Z</dcterms:modified>
</cp:coreProperties>
</file>