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D36F-76B0-4CCC-A264-E30090AB0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Sprint 2 – EQUIPO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2846F-8FC3-444D-AD97-50CB5DA8F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Sistema de gestión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291974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5BFD-2C45-4B81-A24A-10ECC12A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Historias de usuario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CE7A-CC2F-4EF4-AC54-C2BC50972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Sprint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BD6A7-7F80-4944-83E7-C23C4194C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1897" y="2985817"/>
            <a:ext cx="4984720" cy="2934999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Buscar por tipo</a:t>
            </a:r>
          </a:p>
          <a:p>
            <a:pPr marL="0" indent="0">
              <a:buNone/>
            </a:pPr>
            <a:r>
              <a:rPr lang="es-CO" dirty="0"/>
              <a:t>Buscar por tags</a:t>
            </a:r>
          </a:p>
          <a:p>
            <a:pPr marL="0" indent="0">
              <a:buNone/>
            </a:pPr>
            <a:r>
              <a:rPr lang="es-CO" dirty="0"/>
              <a:t>Crear clip</a:t>
            </a:r>
          </a:p>
          <a:p>
            <a:pPr marL="0" indent="0">
              <a:buNone/>
            </a:pPr>
            <a:r>
              <a:rPr lang="es-CO" dirty="0"/>
              <a:t>Reproducir clip</a:t>
            </a:r>
          </a:p>
          <a:p>
            <a:pPr marL="0" indent="0">
              <a:buNone/>
            </a:pPr>
            <a:r>
              <a:rPr lang="es-CO" dirty="0"/>
              <a:t>Editar entrada del plan de producción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5DBC1-DE50-4773-85A1-CA71B701F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Sprint 2</a:t>
            </a:r>
          </a:p>
        </p:txBody>
      </p:sp>
      <p:pic>
        <p:nvPicPr>
          <p:cNvPr id="8" name="Content Placeholder 7" descr="Checkmark">
            <a:extLst>
              <a:ext uri="{FF2B5EF4-FFF2-40B4-BE49-F238E27FC236}">
                <a16:creationId xmlns:a16="http://schemas.microsoft.com/office/drawing/2014/main" id="{2D59ABDA-30EF-4B64-8016-EFDAF3965C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544" y="3171353"/>
            <a:ext cx="243865" cy="243865"/>
          </a:xfrm>
        </p:spPr>
      </p:pic>
      <p:pic>
        <p:nvPicPr>
          <p:cNvPr id="9" name="Content Placeholder 7" descr="Checkmark">
            <a:extLst>
              <a:ext uri="{FF2B5EF4-FFF2-40B4-BE49-F238E27FC236}">
                <a16:creationId xmlns:a16="http://schemas.microsoft.com/office/drawing/2014/main" id="{37525989-16A5-46D7-9E19-63160CC1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47" y="3535282"/>
            <a:ext cx="243865" cy="243865"/>
          </a:xfrm>
          <a:prstGeom prst="rect">
            <a:avLst/>
          </a:prstGeom>
        </p:spPr>
      </p:pic>
      <p:pic>
        <p:nvPicPr>
          <p:cNvPr id="10" name="Content Placeholder 7" descr="Checkmark">
            <a:extLst>
              <a:ext uri="{FF2B5EF4-FFF2-40B4-BE49-F238E27FC236}">
                <a16:creationId xmlns:a16="http://schemas.microsoft.com/office/drawing/2014/main" id="{5D55A0ED-8EE2-4725-9535-E41396E58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543" y="3959794"/>
            <a:ext cx="243865" cy="243865"/>
          </a:xfrm>
          <a:prstGeom prst="rect">
            <a:avLst/>
          </a:prstGeom>
        </p:spPr>
      </p:pic>
      <p:pic>
        <p:nvPicPr>
          <p:cNvPr id="11" name="Content Placeholder 7" descr="Checkmark">
            <a:extLst>
              <a:ext uri="{FF2B5EF4-FFF2-40B4-BE49-F238E27FC236}">
                <a16:creationId xmlns:a16="http://schemas.microsoft.com/office/drawing/2014/main" id="{B9C4064D-46AA-4EFA-9BA9-C689D332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" y="4380642"/>
            <a:ext cx="243865" cy="243865"/>
          </a:xfrm>
          <a:prstGeom prst="rect">
            <a:avLst/>
          </a:prstGeom>
        </p:spPr>
      </p:pic>
      <p:pic>
        <p:nvPicPr>
          <p:cNvPr id="12" name="Content Placeholder 7" descr="Checkmark">
            <a:extLst>
              <a:ext uri="{FF2B5EF4-FFF2-40B4-BE49-F238E27FC236}">
                <a16:creationId xmlns:a16="http://schemas.microsoft.com/office/drawing/2014/main" id="{30F92639-0B3B-413A-A4A5-BCCD693F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47" y="4773881"/>
            <a:ext cx="243865" cy="243865"/>
          </a:xfrm>
          <a:prstGeom prst="rect">
            <a:avLst/>
          </a:prstGeom>
        </p:spPr>
      </p:pic>
      <p:pic>
        <p:nvPicPr>
          <p:cNvPr id="13" name="Content Placeholder 7" descr="Checkmark">
            <a:extLst>
              <a:ext uri="{FF2B5EF4-FFF2-40B4-BE49-F238E27FC236}">
                <a16:creationId xmlns:a16="http://schemas.microsoft.com/office/drawing/2014/main" id="{FBA1ACA5-0E4F-4269-B72F-95426EBE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48" y="5226002"/>
            <a:ext cx="243865" cy="243865"/>
          </a:xfrm>
          <a:prstGeom prst="rect">
            <a:avLst/>
          </a:prstGeom>
        </p:spPr>
      </p:pic>
      <p:pic>
        <p:nvPicPr>
          <p:cNvPr id="14" name="Content Placeholder 7" descr="Checkmark">
            <a:extLst>
              <a:ext uri="{FF2B5EF4-FFF2-40B4-BE49-F238E27FC236}">
                <a16:creationId xmlns:a16="http://schemas.microsoft.com/office/drawing/2014/main" id="{A0AC11AE-4FBC-40A5-B0CD-5D4B6F753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" y="5591704"/>
            <a:ext cx="243865" cy="24386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888718-4A7A-4C8C-85A0-F4C9535C879E}"/>
              </a:ext>
            </a:extLst>
          </p:cNvPr>
          <p:cNvSpPr txBox="1">
            <a:spLocks/>
          </p:cNvSpPr>
          <p:nvPr/>
        </p:nvSpPr>
        <p:spPr>
          <a:xfrm>
            <a:off x="985385" y="3062878"/>
            <a:ext cx="498472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CO" dirty="0"/>
              <a:t>Crear plan de producción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s-CO" dirty="0"/>
              <a:t>Editar plan de producción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s-CO" dirty="0"/>
              <a:t>Diligenciar descripción del recurso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s-CO" dirty="0"/>
              <a:t>Adjuntar archivos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s-CO" dirty="0"/>
              <a:t>Consultar plan de producción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s-CO" dirty="0"/>
              <a:t>Agregar recurso o crudo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s-CO" dirty="0"/>
              <a:t>Crear entrada del plan de producción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CO" dirty="0"/>
          </a:p>
          <a:p>
            <a:pPr marL="0" indent="0">
              <a:buFont typeface="Wingdings 2" panose="05020102010507070707" pitchFamily="18" charset="2"/>
              <a:buNone/>
            </a:pPr>
            <a:endParaRPr lang="es-CO" dirty="0"/>
          </a:p>
        </p:txBody>
      </p:sp>
      <p:pic>
        <p:nvPicPr>
          <p:cNvPr id="18" name="Content Placeholder 7" descr="Checkmark">
            <a:extLst>
              <a:ext uri="{FF2B5EF4-FFF2-40B4-BE49-F238E27FC236}">
                <a16:creationId xmlns:a16="http://schemas.microsoft.com/office/drawing/2014/main" id="{F3801EA9-D0B2-46BE-9F66-638D99D8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04" y="3055351"/>
            <a:ext cx="243865" cy="243865"/>
          </a:xfrm>
          <a:prstGeom prst="rect">
            <a:avLst/>
          </a:prstGeom>
        </p:spPr>
      </p:pic>
      <p:pic>
        <p:nvPicPr>
          <p:cNvPr id="19" name="Content Placeholder 7" descr="Checkmark">
            <a:extLst>
              <a:ext uri="{FF2B5EF4-FFF2-40B4-BE49-F238E27FC236}">
                <a16:creationId xmlns:a16="http://schemas.microsoft.com/office/drawing/2014/main" id="{15D90976-D1F0-4A84-9D06-29ACEDAF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03" y="3459240"/>
            <a:ext cx="243865" cy="243865"/>
          </a:xfrm>
          <a:prstGeom prst="rect">
            <a:avLst/>
          </a:prstGeom>
        </p:spPr>
      </p:pic>
      <p:pic>
        <p:nvPicPr>
          <p:cNvPr id="20" name="Content Placeholder 7" descr="Checkmark">
            <a:extLst>
              <a:ext uri="{FF2B5EF4-FFF2-40B4-BE49-F238E27FC236}">
                <a16:creationId xmlns:a16="http://schemas.microsoft.com/office/drawing/2014/main" id="{3E3247BB-5CA8-4DC0-9763-6F9979D9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03" y="3883752"/>
            <a:ext cx="243865" cy="243865"/>
          </a:xfrm>
          <a:prstGeom prst="rect">
            <a:avLst/>
          </a:prstGeom>
        </p:spPr>
      </p:pic>
      <p:pic>
        <p:nvPicPr>
          <p:cNvPr id="21" name="Content Placeholder 7" descr="Checkmark">
            <a:extLst>
              <a:ext uri="{FF2B5EF4-FFF2-40B4-BE49-F238E27FC236}">
                <a16:creationId xmlns:a16="http://schemas.microsoft.com/office/drawing/2014/main" id="{F496AD3A-999C-44D8-A8B8-54386C70C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02" y="4296976"/>
            <a:ext cx="243865" cy="243865"/>
          </a:xfrm>
          <a:prstGeom prst="rect">
            <a:avLst/>
          </a:prstGeom>
        </p:spPr>
      </p:pic>
      <p:pic>
        <p:nvPicPr>
          <p:cNvPr id="22" name="Content Placeholder 7" descr="Checkmark">
            <a:extLst>
              <a:ext uri="{FF2B5EF4-FFF2-40B4-BE49-F238E27FC236}">
                <a16:creationId xmlns:a16="http://schemas.microsoft.com/office/drawing/2014/main" id="{DB2BAFD1-63C9-4C95-81E3-DE16A8A0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8032" y="4639598"/>
            <a:ext cx="243865" cy="2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5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34</TotalTime>
  <Words>61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Sprint 2 – EQUIPO 2</vt:lpstr>
      <vt:lpstr>Historias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– Grupo 2</dc:title>
  <dc:creator>Alejandra Sabogal</dc:creator>
  <cp:lastModifiedBy>Alejandra Sabogal</cp:lastModifiedBy>
  <cp:revision>5</cp:revision>
  <dcterms:created xsi:type="dcterms:W3CDTF">2018-11-03T04:06:08Z</dcterms:created>
  <dcterms:modified xsi:type="dcterms:W3CDTF">2018-11-03T04:40:49Z</dcterms:modified>
</cp:coreProperties>
</file>