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DF430-5EB9-48AB-89AF-311955CCC88C}" v="47" dt="2023-06-29T20:20:1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5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m padrão abstrato de aquarela azul sobre uma tela de fundo branco">
            <a:extLst>
              <a:ext uri="{FF2B5EF4-FFF2-40B4-BE49-F238E27FC236}">
                <a16:creationId xmlns:a16="http://schemas.microsoft.com/office/drawing/2014/main" id="{19830B6B-D3B9-01A4-BA00-ACB0F6EE1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605" r="-2" b="-2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de-DE" sz="4000" err="1">
                <a:solidFill>
                  <a:srgbClr val="FFFFFF"/>
                </a:solidFill>
                <a:latin typeface="Calibri"/>
                <a:cs typeface="Calibri"/>
              </a:rPr>
              <a:t>Arquivo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sz="400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EF67CFDE-9C49-66BE-19B1-FC97088A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679" y="6391994"/>
            <a:ext cx="1531549" cy="3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PoiseVTI</vt:lpstr>
      <vt:lpstr>Arquivo Default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</cp:revision>
  <dcterms:created xsi:type="dcterms:W3CDTF">2023-06-29T20:12:47Z</dcterms:created>
  <dcterms:modified xsi:type="dcterms:W3CDTF">2023-06-29T20:22:00Z</dcterms:modified>
</cp:coreProperties>
</file>