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737" autoAdjust="0"/>
  </p:normalViewPr>
  <p:slideViewPr>
    <p:cSldViewPr>
      <p:cViewPr varScale="1">
        <p:scale>
          <a:sx n="53" d="100"/>
          <a:sy n="53" d="100"/>
        </p:scale>
        <p:origin x="-96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5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6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F5549-67AE-47B5-A973-816172E23A6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417A-FA8B-4847-A545-37987605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change in a neighborhood’s rent prices</a:t>
            </a:r>
            <a:br>
              <a:rPr lang="en-US" dirty="0" smtClean="0"/>
            </a:br>
            <a:r>
              <a:rPr lang="en-US" dirty="0" smtClean="0"/>
              <a:t>using data about new restaurants in the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71800"/>
            <a:ext cx="68580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dirty="0" smtClean="0"/>
              <a:t>Islam </a:t>
            </a:r>
            <a:r>
              <a:rPr lang="en-US" dirty="0" err="1" smtClean="0"/>
              <a:t>Tawfik</a:t>
            </a:r>
            <a:r>
              <a:rPr lang="en-US" dirty="0" smtClean="0"/>
              <a:t>, </a:t>
            </a:r>
            <a:r>
              <a:rPr lang="en-US" dirty="0" err="1" smtClean="0"/>
              <a:t>Saarthak</a:t>
            </a:r>
            <a:r>
              <a:rPr lang="en-US" dirty="0" smtClean="0"/>
              <a:t> Jain</a:t>
            </a:r>
          </a:p>
          <a:p>
            <a:r>
              <a:rPr lang="en-US" dirty="0" smtClean="0"/>
              <a:t>Tory </a:t>
            </a:r>
            <a:r>
              <a:rPr lang="en-US" dirty="0" err="1" smtClean="0"/>
              <a:t>Peterschild</a:t>
            </a:r>
            <a:r>
              <a:rPr lang="en-US" dirty="0" smtClean="0"/>
              <a:t>, Chung-Ling Yao</a:t>
            </a:r>
          </a:p>
          <a:p>
            <a:r>
              <a:rPr lang="en-US" dirty="0" err="1" smtClean="0"/>
              <a:t>Wonik</a:t>
            </a:r>
            <a:r>
              <a:rPr lang="en-US" dirty="0" smtClean="0"/>
              <a:t> Jang, Diego Rincon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infer a correlation between Restaurant Openings and varying Rent/Sales Prices</a:t>
            </a:r>
          </a:p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New York City</a:t>
            </a:r>
          </a:p>
          <a:p>
            <a:pPr lvl="1"/>
            <a:r>
              <a:rPr lang="en-US" dirty="0" smtClean="0"/>
              <a:t>(Perhaps also San Francisco)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0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Hypothesis: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“kind” of restaurants (food/drink establishments)  are good predictors of impending gentrification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8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Data-Sets: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Yelp Data</a:t>
            </a:r>
          </a:p>
          <a:p>
            <a:r>
              <a:rPr lang="en-US" dirty="0" smtClean="0"/>
              <a:t>Zagat Data</a:t>
            </a:r>
          </a:p>
          <a:p>
            <a:r>
              <a:rPr lang="en-US" dirty="0" err="1" smtClean="0"/>
              <a:t>OpenTable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DOHMH New York City Restaurant Inspection Results</a:t>
            </a:r>
          </a:p>
          <a:p>
            <a:r>
              <a:rPr lang="en-US" dirty="0" smtClean="0"/>
              <a:t>Zillow Home Valuations and </a:t>
            </a:r>
            <a:r>
              <a:rPr lang="en-US" dirty="0" err="1" smtClean="0"/>
              <a:t>Mortgate</a:t>
            </a:r>
            <a:r>
              <a:rPr lang="en-US" dirty="0" smtClean="0"/>
              <a:t> Rates</a:t>
            </a:r>
            <a:endParaRPr lang="en-US" dirty="0" smtClean="0"/>
          </a:p>
          <a:p>
            <a:r>
              <a:rPr lang="en-US" dirty="0" smtClean="0"/>
              <a:t>Projects in Construction Map</a:t>
            </a:r>
          </a:p>
          <a:p>
            <a:r>
              <a:rPr lang="en-US" dirty="0" smtClean="0"/>
              <a:t>Property Valuation and Assessment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3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Predicting change in a neighborhood’s rent prices using data about new restaurants in the area</vt:lpstr>
      <vt:lpstr>Goal:</vt:lpstr>
      <vt:lpstr>Hypothesis:</vt:lpstr>
      <vt:lpstr>Data-Sets: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change in a neighborhood’s rent prices using data about new restaurants in the area</dc:title>
  <dc:creator>Sietesoles</dc:creator>
  <cp:lastModifiedBy>Sietesoles</cp:lastModifiedBy>
  <cp:revision>3</cp:revision>
  <dcterms:created xsi:type="dcterms:W3CDTF">2016-02-18T01:33:34Z</dcterms:created>
  <dcterms:modified xsi:type="dcterms:W3CDTF">2016-02-18T01:47:15Z</dcterms:modified>
</cp:coreProperties>
</file>