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Josefin Slab"/>
      <p:regular r:id="rId10"/>
      <p:bold r:id="rId11"/>
      <p:italic r:id="rId12"/>
      <p:boldItalic r:id="rId13"/>
    </p:embeddedFont>
    <p:embeddedFont>
      <p:font typeface="Anton"/>
      <p:regular r:id="rId14"/>
    </p:embeddedFont>
    <p:embeddedFont>
      <p:font typeface="Staatliches"/>
      <p:regular r:id="rId15"/>
    </p:embeddedFont>
    <p:embeddedFont>
      <p:font typeface="Anaheim"/>
      <p:regular r:id="rId16"/>
      <p:bold r:id="rId17"/>
    </p:embeddedFont>
    <p:embeddedFont>
      <p:font typeface="Abel"/>
      <p:regular r:id="rId18"/>
    </p:embeddedFont>
    <p:embeddedFont>
      <p:font typeface="Josefin Sans"/>
      <p:regular r:id="rId19"/>
      <p:bold r:id="rId20"/>
      <p:italic r:id="rId21"/>
      <p:boldItalic r:id="rId22"/>
    </p:embeddedFont>
    <p:embeddedFont>
      <p:font typeface="Unica One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227">
          <p15:clr>
            <a:srgbClr val="9AA0A6"/>
          </p15:clr>
        </p15:guide>
        <p15:guide id="2" orient="horz" pos="2971">
          <p15:clr>
            <a:srgbClr val="9AA0A6"/>
          </p15:clr>
        </p15:guide>
        <p15:guide id="3" pos="2880">
          <p15:clr>
            <a:srgbClr val="9AA0A6"/>
          </p15:clr>
        </p15:guide>
        <p15:guide id="4" orient="horz" pos="1209">
          <p15:clr>
            <a:srgbClr val="9AA0A6"/>
          </p15:clr>
        </p15:guide>
      </p15:sldGuideLst>
    </p:ext>
    <p:ext uri="GoogleSlidesCustomDataVersion2">
      <go:slidesCustomData xmlns:go="http://customooxmlschemas.google.com/" r:id="rId24" roundtripDataSignature="AMtx7mjwFGbPQFOu9PUskpAHBhBnvXsX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227"/>
        <p:guide pos="2971" orient="horz"/>
        <p:guide pos="2880"/>
        <p:guide pos="120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JosefinSans-bold.fntdata"/><Relationship Id="rId11" Type="http://schemas.openxmlformats.org/officeDocument/2006/relationships/font" Target="fonts/JosefinSlab-bold.fntdata"/><Relationship Id="rId22" Type="http://schemas.openxmlformats.org/officeDocument/2006/relationships/font" Target="fonts/JosefinSans-boldItalic.fntdata"/><Relationship Id="rId10" Type="http://schemas.openxmlformats.org/officeDocument/2006/relationships/font" Target="fonts/JosefinSlab-regular.fntdata"/><Relationship Id="rId21" Type="http://schemas.openxmlformats.org/officeDocument/2006/relationships/font" Target="fonts/JosefinSans-italic.fntdata"/><Relationship Id="rId13" Type="http://schemas.openxmlformats.org/officeDocument/2006/relationships/font" Target="fonts/JosefinSlab-boldItalic.fntdata"/><Relationship Id="rId24" Type="http://customschemas.google.com/relationships/presentationmetadata" Target="metadata"/><Relationship Id="rId12" Type="http://schemas.openxmlformats.org/officeDocument/2006/relationships/font" Target="fonts/JosefinSlab-italic.fntdata"/><Relationship Id="rId23" Type="http://schemas.openxmlformats.org/officeDocument/2006/relationships/font" Target="fonts/UnicaOn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taatliches-regular.fntdata"/><Relationship Id="rId14" Type="http://schemas.openxmlformats.org/officeDocument/2006/relationships/font" Target="fonts/Anton-regular.fntdata"/><Relationship Id="rId17" Type="http://schemas.openxmlformats.org/officeDocument/2006/relationships/font" Target="fonts/Anaheim-bold.fntdata"/><Relationship Id="rId16" Type="http://schemas.openxmlformats.org/officeDocument/2006/relationships/font" Target="fonts/Anaheim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JosefinSans-regular.fntdata"/><Relationship Id="rId6" Type="http://schemas.openxmlformats.org/officeDocument/2006/relationships/slide" Target="slides/slide1.xml"/><Relationship Id="rId18" Type="http://schemas.openxmlformats.org/officeDocument/2006/relationships/font" Target="fonts/Abel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0" name="Google Shape;5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5" name="Google Shape;54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CUSTOM_7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40"/>
          <p:cNvSpPr txBox="1"/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b="0" sz="5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10" name="Google Shape;10;p40"/>
          <p:cNvSpPr txBox="1"/>
          <p:nvPr>
            <p:ph idx="1" type="subTitle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CUSTOM_6_1_1_1">
    <p:bg>
      <p:bgPr>
        <a:solidFill>
          <a:schemeClr val="dk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8"/>
          <p:cNvSpPr txBox="1"/>
          <p:nvPr>
            <p:ph type="ctrTitle"/>
          </p:nvPr>
        </p:nvSpPr>
        <p:spPr>
          <a:xfrm>
            <a:off x="889350" y="1658275"/>
            <a:ext cx="4538400" cy="18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b="0" sz="72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1">
  <p:cSld name="CUSTOM_6_1_1_1_1">
    <p:bg>
      <p:bgPr>
        <a:solidFill>
          <a:schemeClr val="dk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9"/>
          <p:cNvSpPr txBox="1"/>
          <p:nvPr>
            <p:ph type="ctrTitle"/>
          </p:nvPr>
        </p:nvSpPr>
        <p:spPr>
          <a:xfrm>
            <a:off x="5641825" y="1658275"/>
            <a:ext cx="2655600" cy="18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  <p:grpSp>
        <p:nvGrpSpPr>
          <p:cNvPr id="69" name="Google Shape;69;p49"/>
          <p:cNvGrpSpPr/>
          <p:nvPr/>
        </p:nvGrpSpPr>
        <p:grpSpPr>
          <a:xfrm>
            <a:off x="429933" y="1083300"/>
            <a:ext cx="4465655" cy="3077192"/>
            <a:chOff x="1211784" y="1483576"/>
            <a:chExt cx="6753864" cy="2714770"/>
          </a:xfrm>
        </p:grpSpPr>
        <p:sp>
          <p:nvSpPr>
            <p:cNvPr id="70" name="Google Shape;70;p49"/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fmla="val 4313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9"/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NUMBER">
  <p:cSld name="CUSTOM_6_1_1_2_1_1"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1"/>
          <p:cNvSpPr txBox="1"/>
          <p:nvPr>
            <p:ph idx="1" type="subTitle"/>
          </p:nvPr>
        </p:nvSpPr>
        <p:spPr>
          <a:xfrm>
            <a:off x="1551538" y="1552688"/>
            <a:ext cx="18876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4" name="Google Shape;74;p51"/>
          <p:cNvSpPr txBox="1"/>
          <p:nvPr>
            <p:ph type="title"/>
          </p:nvPr>
        </p:nvSpPr>
        <p:spPr>
          <a:xfrm>
            <a:off x="1317988" y="938488"/>
            <a:ext cx="2354700" cy="67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b="0" sz="3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75" name="Google Shape;75;p51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51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51"/>
          <p:cNvSpPr txBox="1"/>
          <p:nvPr>
            <p:ph idx="2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6_1_1_2_1_1_1"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2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52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52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  <p:sp>
        <p:nvSpPr>
          <p:cNvPr id="82" name="Google Shape;82;p52"/>
          <p:cNvSpPr txBox="1"/>
          <p:nvPr>
            <p:ph idx="2" type="title"/>
          </p:nvPr>
        </p:nvSpPr>
        <p:spPr>
          <a:xfrm>
            <a:off x="967226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3" name="Google Shape;83;p52"/>
          <p:cNvSpPr txBox="1"/>
          <p:nvPr>
            <p:ph idx="1" type="subTitle"/>
          </p:nvPr>
        </p:nvSpPr>
        <p:spPr>
          <a:xfrm>
            <a:off x="783450" y="2437350"/>
            <a:ext cx="2210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000"/>
            </a:lvl9pPr>
          </a:lstStyle>
          <a:p/>
        </p:txBody>
      </p:sp>
      <p:sp>
        <p:nvSpPr>
          <p:cNvPr id="84" name="Google Shape;84;p52"/>
          <p:cNvSpPr txBox="1"/>
          <p:nvPr>
            <p:ph idx="3" type="title"/>
          </p:nvPr>
        </p:nvSpPr>
        <p:spPr>
          <a:xfrm>
            <a:off x="6336924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5" name="Google Shape;85;p52"/>
          <p:cNvSpPr txBox="1"/>
          <p:nvPr>
            <p:ph idx="4" type="subTitle"/>
          </p:nvPr>
        </p:nvSpPr>
        <p:spPr>
          <a:xfrm>
            <a:off x="6153025" y="2437350"/>
            <a:ext cx="2210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000"/>
            </a:lvl9pPr>
          </a:lstStyle>
          <a:p/>
        </p:txBody>
      </p:sp>
      <p:sp>
        <p:nvSpPr>
          <p:cNvPr id="86" name="Google Shape;86;p52"/>
          <p:cNvSpPr txBox="1"/>
          <p:nvPr>
            <p:ph idx="5" type="title"/>
          </p:nvPr>
        </p:nvSpPr>
        <p:spPr>
          <a:xfrm>
            <a:off x="365173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7" name="Google Shape;87;p52"/>
          <p:cNvSpPr txBox="1"/>
          <p:nvPr>
            <p:ph idx="6" type="subTitle"/>
          </p:nvPr>
        </p:nvSpPr>
        <p:spPr>
          <a:xfrm>
            <a:off x="3467027" y="4048925"/>
            <a:ext cx="2210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000"/>
            </a:lvl9pPr>
          </a:lstStyle>
          <a:p/>
        </p:txBody>
      </p:sp>
      <p:sp>
        <p:nvSpPr>
          <p:cNvPr id="88" name="Google Shape;88;p52"/>
          <p:cNvSpPr txBox="1"/>
          <p:nvPr>
            <p:ph idx="7" type="title"/>
          </p:nvPr>
        </p:nvSpPr>
        <p:spPr>
          <a:xfrm>
            <a:off x="3651738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9" name="Google Shape;89;p52"/>
          <p:cNvSpPr txBox="1"/>
          <p:nvPr>
            <p:ph idx="8" type="subTitle"/>
          </p:nvPr>
        </p:nvSpPr>
        <p:spPr>
          <a:xfrm>
            <a:off x="3467027" y="2437350"/>
            <a:ext cx="2210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000"/>
            </a:lvl9pPr>
          </a:lstStyle>
          <a:p/>
        </p:txBody>
      </p:sp>
      <p:sp>
        <p:nvSpPr>
          <p:cNvPr id="90" name="Google Shape;90;p52"/>
          <p:cNvSpPr txBox="1"/>
          <p:nvPr>
            <p:ph idx="9" type="title"/>
          </p:nvPr>
        </p:nvSpPr>
        <p:spPr>
          <a:xfrm>
            <a:off x="96678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1" name="Google Shape;91;p52"/>
          <p:cNvSpPr txBox="1"/>
          <p:nvPr>
            <p:ph idx="13" type="subTitle"/>
          </p:nvPr>
        </p:nvSpPr>
        <p:spPr>
          <a:xfrm>
            <a:off x="782925" y="4048925"/>
            <a:ext cx="2210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000"/>
            </a:lvl9pPr>
          </a:lstStyle>
          <a:p/>
        </p:txBody>
      </p:sp>
      <p:sp>
        <p:nvSpPr>
          <p:cNvPr id="92" name="Google Shape;92;p52"/>
          <p:cNvSpPr txBox="1"/>
          <p:nvPr>
            <p:ph idx="14" type="title"/>
          </p:nvPr>
        </p:nvSpPr>
        <p:spPr>
          <a:xfrm>
            <a:off x="6336924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3" name="Google Shape;93;p52"/>
          <p:cNvSpPr txBox="1"/>
          <p:nvPr>
            <p:ph idx="15" type="subTitle"/>
          </p:nvPr>
        </p:nvSpPr>
        <p:spPr>
          <a:xfrm>
            <a:off x="6152275" y="4048925"/>
            <a:ext cx="2210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17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3"/>
          <p:cNvSpPr txBox="1"/>
          <p:nvPr>
            <p:ph type="ctrTitle"/>
          </p:nvPr>
        </p:nvSpPr>
        <p:spPr>
          <a:xfrm>
            <a:off x="1102925" y="1582025"/>
            <a:ext cx="14295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96" name="Google Shape;96;p53"/>
          <p:cNvSpPr txBox="1"/>
          <p:nvPr>
            <p:ph idx="1" type="subTitle"/>
          </p:nvPr>
        </p:nvSpPr>
        <p:spPr>
          <a:xfrm>
            <a:off x="892261" y="2927713"/>
            <a:ext cx="1827900" cy="16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7" name="Google Shape;97;p5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5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53"/>
          <p:cNvSpPr txBox="1"/>
          <p:nvPr>
            <p:ph idx="2" type="ctrTitle"/>
          </p:nvPr>
        </p:nvSpPr>
        <p:spPr>
          <a:xfrm>
            <a:off x="3836012" y="1582025"/>
            <a:ext cx="14295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00" name="Google Shape;100;p53"/>
          <p:cNvSpPr txBox="1"/>
          <p:nvPr>
            <p:ph idx="3" type="subTitle"/>
          </p:nvPr>
        </p:nvSpPr>
        <p:spPr>
          <a:xfrm>
            <a:off x="3625361" y="2927713"/>
            <a:ext cx="1827900" cy="16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1" name="Google Shape;101;p53"/>
          <p:cNvSpPr txBox="1"/>
          <p:nvPr>
            <p:ph idx="4" type="ctrTitle"/>
          </p:nvPr>
        </p:nvSpPr>
        <p:spPr>
          <a:xfrm>
            <a:off x="6569025" y="1582025"/>
            <a:ext cx="14295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02" name="Google Shape;102;p53"/>
          <p:cNvSpPr txBox="1"/>
          <p:nvPr>
            <p:ph idx="5" type="subTitle"/>
          </p:nvPr>
        </p:nvSpPr>
        <p:spPr>
          <a:xfrm>
            <a:off x="6358461" y="2927713"/>
            <a:ext cx="1827900" cy="16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3" name="Google Shape;103;p53"/>
          <p:cNvSpPr txBox="1"/>
          <p:nvPr>
            <p:ph idx="6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+ TEXT">
  <p:cSld name="CUSTOM_17_1"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4"/>
          <p:cNvSpPr txBox="1"/>
          <p:nvPr>
            <p:ph idx="1" type="subTitle"/>
          </p:nvPr>
        </p:nvSpPr>
        <p:spPr>
          <a:xfrm>
            <a:off x="1773600" y="1638000"/>
            <a:ext cx="55968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6" name="Google Shape;106;p54"/>
          <p:cNvSpPr txBox="1"/>
          <p:nvPr>
            <p:ph idx="2" type="subTitle"/>
          </p:nvPr>
        </p:nvSpPr>
        <p:spPr>
          <a:xfrm>
            <a:off x="1773600" y="2833794"/>
            <a:ext cx="55968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7" name="Google Shape;107;p54"/>
          <p:cNvSpPr txBox="1"/>
          <p:nvPr>
            <p:ph idx="3" type="subTitle"/>
          </p:nvPr>
        </p:nvSpPr>
        <p:spPr>
          <a:xfrm>
            <a:off x="1773600" y="4045475"/>
            <a:ext cx="55968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8" name="Google Shape;108;p54"/>
          <p:cNvSpPr txBox="1"/>
          <p:nvPr>
            <p:ph type="title"/>
          </p:nvPr>
        </p:nvSpPr>
        <p:spPr>
          <a:xfrm>
            <a:off x="2808900" y="940200"/>
            <a:ext cx="35262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9" name="Google Shape;109;p54"/>
          <p:cNvSpPr txBox="1"/>
          <p:nvPr>
            <p:ph idx="4" type="title"/>
          </p:nvPr>
        </p:nvSpPr>
        <p:spPr>
          <a:xfrm>
            <a:off x="2808900" y="2151874"/>
            <a:ext cx="35262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0" name="Google Shape;110;p54"/>
          <p:cNvSpPr txBox="1"/>
          <p:nvPr>
            <p:ph idx="5" type="title"/>
          </p:nvPr>
        </p:nvSpPr>
        <p:spPr>
          <a:xfrm>
            <a:off x="2808900" y="3347675"/>
            <a:ext cx="35262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2">
  <p:cSld name="CUSTOM_6_1_1_1_2">
    <p:bg>
      <p:bgPr>
        <a:solidFill>
          <a:schemeClr val="dk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5"/>
          <p:cNvSpPr txBox="1"/>
          <p:nvPr>
            <p:ph type="ctrTitle"/>
          </p:nvPr>
        </p:nvSpPr>
        <p:spPr>
          <a:xfrm>
            <a:off x="2302800" y="1658275"/>
            <a:ext cx="4538400" cy="18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0" sz="4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6_1_1_2_1_1_1_1">
    <p:bg>
      <p:bgPr>
        <a:solidFill>
          <a:schemeClr val="dk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6"/>
          <p:cNvSpPr txBox="1"/>
          <p:nvPr>
            <p:ph type="title"/>
          </p:nvPr>
        </p:nvSpPr>
        <p:spPr>
          <a:xfrm>
            <a:off x="3737772" y="300104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56"/>
          <p:cNvSpPr txBox="1"/>
          <p:nvPr>
            <p:ph idx="1" type="subTitle"/>
          </p:nvPr>
        </p:nvSpPr>
        <p:spPr>
          <a:xfrm>
            <a:off x="3553122" y="3449475"/>
            <a:ext cx="2210700" cy="9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000"/>
            </a:lvl9pPr>
          </a:lstStyle>
          <a:p/>
        </p:txBody>
      </p:sp>
      <p:sp>
        <p:nvSpPr>
          <p:cNvPr id="116" name="Google Shape;116;p56"/>
          <p:cNvSpPr txBox="1"/>
          <p:nvPr>
            <p:ph idx="2" type="title"/>
          </p:nvPr>
        </p:nvSpPr>
        <p:spPr>
          <a:xfrm>
            <a:off x="8696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7" name="Google Shape;117;p56"/>
          <p:cNvSpPr txBox="1"/>
          <p:nvPr>
            <p:ph idx="3" type="subTitle"/>
          </p:nvPr>
        </p:nvSpPr>
        <p:spPr>
          <a:xfrm>
            <a:off x="684997" y="3798025"/>
            <a:ext cx="2210700" cy="9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000"/>
            </a:lvl9pPr>
          </a:lstStyle>
          <a:p/>
        </p:txBody>
      </p:sp>
      <p:sp>
        <p:nvSpPr>
          <p:cNvPr id="118" name="Google Shape;118;p56"/>
          <p:cNvSpPr txBox="1"/>
          <p:nvPr>
            <p:ph idx="4" type="title"/>
          </p:nvPr>
        </p:nvSpPr>
        <p:spPr>
          <a:xfrm>
            <a:off x="65491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9" name="Google Shape;119;p56"/>
          <p:cNvSpPr txBox="1"/>
          <p:nvPr>
            <p:ph idx="5" type="subTitle"/>
          </p:nvPr>
        </p:nvSpPr>
        <p:spPr>
          <a:xfrm>
            <a:off x="6364497" y="3798025"/>
            <a:ext cx="2210700" cy="9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1_1_2_1">
    <p:bg>
      <p:bgPr>
        <a:solidFill>
          <a:schemeClr val="dk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7"/>
          <p:cNvSpPr/>
          <p:nvPr/>
        </p:nvSpPr>
        <p:spPr>
          <a:xfrm>
            <a:off x="418800" y="612272"/>
            <a:ext cx="3278700" cy="40824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7"/>
          <p:cNvSpPr/>
          <p:nvPr/>
        </p:nvSpPr>
        <p:spPr>
          <a:xfrm>
            <a:off x="516007" y="504847"/>
            <a:ext cx="3278700" cy="40824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7"/>
          <p:cNvSpPr txBox="1"/>
          <p:nvPr>
            <p:ph type="ctrTitle"/>
          </p:nvPr>
        </p:nvSpPr>
        <p:spPr>
          <a:xfrm>
            <a:off x="833911" y="-301775"/>
            <a:ext cx="3248400" cy="241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b="0" sz="6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124" name="Google Shape;124;p57"/>
          <p:cNvSpPr txBox="1"/>
          <p:nvPr>
            <p:ph idx="1" type="subTitle"/>
          </p:nvPr>
        </p:nvSpPr>
        <p:spPr>
          <a:xfrm>
            <a:off x="833911" y="1947275"/>
            <a:ext cx="33267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25" name="Google Shape;125;p57"/>
          <p:cNvSpPr txBox="1"/>
          <p:nvPr/>
        </p:nvSpPr>
        <p:spPr>
          <a:xfrm>
            <a:off x="833900" y="3428100"/>
            <a:ext cx="26868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CREDITS</a:t>
            </a:r>
            <a:r>
              <a:rPr b="0" i="0" lang="en" sz="900" u="none" cap="none" strike="noStrik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: This presentation template was created by </a:t>
            </a:r>
            <a:r>
              <a:rPr b="1" i="0" lang="en" sz="900" u="none" cap="none" strike="noStrike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900" u="none" cap="none" strike="noStrik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b="1" i="0" lang="en" sz="900" u="none" cap="none" strike="noStrike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900" u="none" cap="none" strike="noStrik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and infographics &amp; images by </a:t>
            </a:r>
            <a:r>
              <a:rPr b="1" i="0" lang="en" sz="900" u="none" cap="none" strike="noStrike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i="0" lang="en" sz="900" u="none" cap="none" strike="noStrik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b="0" i="0" lang="en" sz="900" u="none" cap="none" strike="noStrik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and illustrations by</a:t>
            </a:r>
            <a:r>
              <a:rPr b="1" i="0" lang="en" sz="900" u="none" cap="none" strike="noStrik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b="1" i="0" lang="en" sz="900" u="none" cap="none" strike="noStrike">
                <a:solidFill>
                  <a:schemeClr val="hlink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5"/>
              </a:rPr>
              <a:t>Storyset</a:t>
            </a:r>
            <a:endParaRPr b="1" i="0" sz="700" u="none" cap="none" strike="noStrike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2_1_1">
    <p:bg>
      <p:bgPr>
        <a:solidFill>
          <a:schemeClr val="dk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TEXT 1">
  <p:cSld name="CUSTOM_14_1">
    <p:bg>
      <p:bgPr>
        <a:solidFill>
          <a:schemeClr val="dk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3"/>
          <p:cNvSpPr/>
          <p:nvPr/>
        </p:nvSpPr>
        <p:spPr>
          <a:xfrm>
            <a:off x="1464755" y="1059200"/>
            <a:ext cx="6214500" cy="27186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43"/>
          <p:cNvSpPr txBox="1"/>
          <p:nvPr>
            <p:ph type="ctrTitle"/>
          </p:nvPr>
        </p:nvSpPr>
        <p:spPr>
          <a:xfrm>
            <a:off x="2237395" y="1645788"/>
            <a:ext cx="4669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4" name="Google Shape;14;p43"/>
          <p:cNvSpPr txBox="1"/>
          <p:nvPr>
            <p:ph idx="1" type="subTitle"/>
          </p:nvPr>
        </p:nvSpPr>
        <p:spPr>
          <a:xfrm>
            <a:off x="2562675" y="2190023"/>
            <a:ext cx="4018200" cy="13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15" name="Google Shape;15;p43"/>
          <p:cNvSpPr/>
          <p:nvPr/>
        </p:nvSpPr>
        <p:spPr>
          <a:xfrm>
            <a:off x="1555780" y="983325"/>
            <a:ext cx="6214500" cy="27186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rgbClr val="FDF3E5">
            <a:alpha val="29019"/>
          </a:srgbClr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16_1_1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7"/>
          <p:cNvSpPr txBox="1"/>
          <p:nvPr>
            <p:ph type="ctrTitle"/>
          </p:nvPr>
        </p:nvSpPr>
        <p:spPr>
          <a:xfrm>
            <a:off x="1651900" y="1663150"/>
            <a:ext cx="27849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18" name="Google Shape;18;p47"/>
          <p:cNvSpPr txBox="1"/>
          <p:nvPr>
            <p:ph idx="1" type="subTitle"/>
          </p:nvPr>
        </p:nvSpPr>
        <p:spPr>
          <a:xfrm>
            <a:off x="1651900" y="2239450"/>
            <a:ext cx="29079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19" name="Google Shape;19;p47"/>
          <p:cNvSpPr txBox="1"/>
          <p:nvPr>
            <p:ph idx="2" type="ctrTitle"/>
          </p:nvPr>
        </p:nvSpPr>
        <p:spPr>
          <a:xfrm>
            <a:off x="1651900" y="3365574"/>
            <a:ext cx="27849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0" name="Google Shape;20;p47"/>
          <p:cNvSpPr txBox="1"/>
          <p:nvPr>
            <p:ph idx="3" type="subTitle"/>
          </p:nvPr>
        </p:nvSpPr>
        <p:spPr>
          <a:xfrm>
            <a:off x="1651900" y="3937803"/>
            <a:ext cx="29079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21" name="Google Shape;21;p47"/>
          <p:cNvSpPr txBox="1"/>
          <p:nvPr>
            <p:ph idx="4" type="ctrTitle"/>
          </p:nvPr>
        </p:nvSpPr>
        <p:spPr>
          <a:xfrm>
            <a:off x="5107893" y="3365575"/>
            <a:ext cx="26193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2" name="Google Shape;22;p47"/>
          <p:cNvSpPr txBox="1"/>
          <p:nvPr>
            <p:ph idx="5" type="subTitle"/>
          </p:nvPr>
        </p:nvSpPr>
        <p:spPr>
          <a:xfrm>
            <a:off x="5107893" y="3937703"/>
            <a:ext cx="29079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23" name="Google Shape;23;p47"/>
          <p:cNvSpPr txBox="1"/>
          <p:nvPr>
            <p:ph idx="6" type="ctrTitle"/>
          </p:nvPr>
        </p:nvSpPr>
        <p:spPr>
          <a:xfrm>
            <a:off x="5107893" y="1663150"/>
            <a:ext cx="27849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4" name="Google Shape;24;p47"/>
          <p:cNvSpPr txBox="1"/>
          <p:nvPr>
            <p:ph idx="7" type="subTitle"/>
          </p:nvPr>
        </p:nvSpPr>
        <p:spPr>
          <a:xfrm>
            <a:off x="5107893" y="2239450"/>
            <a:ext cx="29079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25" name="Google Shape;25;p47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7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7"/>
          <p:cNvSpPr txBox="1"/>
          <p:nvPr>
            <p:ph idx="8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">
  <p:cSld name="CUSTOM_6_1_1_2">
    <p:bg>
      <p:bgPr>
        <a:solidFill>
          <a:schemeClr val="dk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0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50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50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TEXT">
  <p:cSld name="CUSTOM_7_1">
    <p:bg>
      <p:bgPr>
        <a:solidFill>
          <a:schemeClr val="dk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1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1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41"/>
          <p:cNvSpPr txBox="1"/>
          <p:nvPr>
            <p:ph idx="1" type="subTitle"/>
          </p:nvPr>
        </p:nvSpPr>
        <p:spPr>
          <a:xfrm flipH="1">
            <a:off x="889350" y="1030050"/>
            <a:ext cx="7409100" cy="28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AutoNum type="arabicPeriod"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36" name="Google Shape;36;p41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4">
    <p:bg>
      <p:bgPr>
        <a:solidFill>
          <a:schemeClr val="dk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2"/>
          <p:cNvSpPr txBox="1"/>
          <p:nvPr>
            <p:ph type="ctrTitle"/>
          </p:nvPr>
        </p:nvSpPr>
        <p:spPr>
          <a:xfrm>
            <a:off x="3782800" y="1657625"/>
            <a:ext cx="21273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" name="Google Shape;39;p42"/>
          <p:cNvSpPr txBox="1"/>
          <p:nvPr>
            <p:ph idx="2" type="ctrTitle"/>
          </p:nvPr>
        </p:nvSpPr>
        <p:spPr>
          <a:xfrm>
            <a:off x="3782800" y="3482450"/>
            <a:ext cx="23094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42"/>
          <p:cNvSpPr txBox="1"/>
          <p:nvPr>
            <p:ph idx="3" type="ctrTitle"/>
          </p:nvPr>
        </p:nvSpPr>
        <p:spPr>
          <a:xfrm>
            <a:off x="6235575" y="1657625"/>
            <a:ext cx="2253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" name="Google Shape;41;p42"/>
          <p:cNvSpPr txBox="1"/>
          <p:nvPr>
            <p:ph idx="4" type="ctrTitle"/>
          </p:nvPr>
        </p:nvSpPr>
        <p:spPr>
          <a:xfrm>
            <a:off x="6235575" y="3482450"/>
            <a:ext cx="2253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" name="Google Shape;42;p42"/>
          <p:cNvSpPr txBox="1"/>
          <p:nvPr>
            <p:ph idx="1" type="subTitle"/>
          </p:nvPr>
        </p:nvSpPr>
        <p:spPr>
          <a:xfrm>
            <a:off x="3782800" y="1837203"/>
            <a:ext cx="18999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" name="Google Shape;43;p42"/>
          <p:cNvSpPr txBox="1"/>
          <p:nvPr>
            <p:ph idx="5" type="subTitle"/>
          </p:nvPr>
        </p:nvSpPr>
        <p:spPr>
          <a:xfrm>
            <a:off x="3782800" y="3659793"/>
            <a:ext cx="18999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44" name="Google Shape;44;p42"/>
          <p:cNvSpPr txBox="1"/>
          <p:nvPr>
            <p:ph idx="6" type="subTitle"/>
          </p:nvPr>
        </p:nvSpPr>
        <p:spPr>
          <a:xfrm>
            <a:off x="6235575" y="1837203"/>
            <a:ext cx="18999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" name="Google Shape;45;p42"/>
          <p:cNvSpPr txBox="1"/>
          <p:nvPr>
            <p:ph idx="7" type="subTitle"/>
          </p:nvPr>
        </p:nvSpPr>
        <p:spPr>
          <a:xfrm>
            <a:off x="6235575" y="3659793"/>
            <a:ext cx="18999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6">
    <p:bg>
      <p:bgPr>
        <a:solidFill>
          <a:schemeClr val="dk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44"/>
          <p:cNvGrpSpPr/>
          <p:nvPr/>
        </p:nvGrpSpPr>
        <p:grpSpPr>
          <a:xfrm>
            <a:off x="948275" y="3046075"/>
            <a:ext cx="8195650" cy="465225"/>
            <a:chOff x="948275" y="3046075"/>
            <a:chExt cx="8195650" cy="465225"/>
          </a:xfrm>
        </p:grpSpPr>
        <p:sp>
          <p:nvSpPr>
            <p:cNvPr id="48" name="Google Shape;48;p44"/>
            <p:cNvSpPr/>
            <p:nvPr/>
          </p:nvSpPr>
          <p:spPr>
            <a:xfrm>
              <a:off x="948275" y="3103000"/>
              <a:ext cx="8076600" cy="408300"/>
            </a:xfrm>
            <a:prstGeom prst="roundRect">
              <a:avLst>
                <a:gd fmla="val 4313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44"/>
            <p:cNvSpPr/>
            <p:nvPr/>
          </p:nvSpPr>
          <p:spPr>
            <a:xfrm>
              <a:off x="1008525" y="3046075"/>
              <a:ext cx="8135400" cy="4083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" name="Google Shape;50;p44"/>
          <p:cNvSpPr txBox="1"/>
          <p:nvPr>
            <p:ph type="ctrTitle"/>
          </p:nvPr>
        </p:nvSpPr>
        <p:spPr>
          <a:xfrm flipH="1">
            <a:off x="3611675" y="3046150"/>
            <a:ext cx="47280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" name="Google Shape;51;p44"/>
          <p:cNvSpPr txBox="1"/>
          <p:nvPr>
            <p:ph idx="1" type="subTitle"/>
          </p:nvPr>
        </p:nvSpPr>
        <p:spPr>
          <a:xfrm flipH="1">
            <a:off x="4201775" y="1876125"/>
            <a:ext cx="4137900" cy="10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bel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CUSTOM_16_2">
    <p:bg>
      <p:bgPr>
        <a:solidFill>
          <a:schemeClr val="dk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5"/>
          <p:cNvSpPr/>
          <p:nvPr/>
        </p:nvSpPr>
        <p:spPr>
          <a:xfrm>
            <a:off x="357150" y="876231"/>
            <a:ext cx="3715500" cy="34884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45"/>
          <p:cNvSpPr txBox="1"/>
          <p:nvPr>
            <p:ph type="ctrTitle"/>
          </p:nvPr>
        </p:nvSpPr>
        <p:spPr>
          <a:xfrm>
            <a:off x="1456650" y="1715300"/>
            <a:ext cx="1745100" cy="110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55" name="Google Shape;55;p45"/>
          <p:cNvSpPr txBox="1"/>
          <p:nvPr>
            <p:ph idx="1" type="subTitle"/>
          </p:nvPr>
        </p:nvSpPr>
        <p:spPr>
          <a:xfrm>
            <a:off x="889350" y="2819625"/>
            <a:ext cx="2312400" cy="11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56" name="Google Shape;56;p45"/>
          <p:cNvSpPr/>
          <p:nvPr/>
        </p:nvSpPr>
        <p:spPr>
          <a:xfrm>
            <a:off x="411569" y="778875"/>
            <a:ext cx="3715500" cy="34884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16_1">
    <p:bg>
      <p:bgPr>
        <a:solidFill>
          <a:schemeClr val="dk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6"/>
          <p:cNvSpPr txBox="1"/>
          <p:nvPr>
            <p:ph type="ctrTitle"/>
          </p:nvPr>
        </p:nvSpPr>
        <p:spPr>
          <a:xfrm>
            <a:off x="1477038" y="2960925"/>
            <a:ext cx="253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9" name="Google Shape;59;p46"/>
          <p:cNvSpPr txBox="1"/>
          <p:nvPr>
            <p:ph idx="1" type="subTitle"/>
          </p:nvPr>
        </p:nvSpPr>
        <p:spPr>
          <a:xfrm>
            <a:off x="1477050" y="3273500"/>
            <a:ext cx="26424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60" name="Google Shape;60;p46"/>
          <p:cNvSpPr txBox="1"/>
          <p:nvPr>
            <p:ph idx="2" type="ctrTitle"/>
          </p:nvPr>
        </p:nvSpPr>
        <p:spPr>
          <a:xfrm>
            <a:off x="4938415" y="2957875"/>
            <a:ext cx="253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61" name="Google Shape;61;p46"/>
          <p:cNvSpPr txBox="1"/>
          <p:nvPr>
            <p:ph idx="3" type="subTitle"/>
          </p:nvPr>
        </p:nvSpPr>
        <p:spPr>
          <a:xfrm>
            <a:off x="4938421" y="3270450"/>
            <a:ext cx="25389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62" name="Google Shape;62;p46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6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46"/>
          <p:cNvSpPr txBox="1"/>
          <p:nvPr>
            <p:ph idx="4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b="0" i="0" sz="2800" u="none" cap="none" strike="noStrik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i="0" sz="2800" u="none" cap="none" strike="noStrik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i="0" sz="2800" u="none" cap="none" strike="noStrik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i="0" sz="2800" u="none" cap="none" strike="noStrik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i="0" sz="2800" u="none" cap="none" strike="noStrik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i="0" sz="2800" u="none" cap="none" strike="noStrik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i="0" sz="2800" u="none" cap="none" strike="noStrik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i="0" sz="2800" u="none" cap="none" strike="noStrik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i="0" sz="2800" u="none" cap="none" strike="noStrik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7" name="Google Shape;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b="0" i="0" sz="1200" u="none" cap="none" strike="noStrik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b="0" i="0" sz="1200" u="none" cap="none" strike="noStrik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b="0" i="0" sz="1200" u="none" cap="none" strike="noStrik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b="0" i="0" sz="1200" u="none" cap="none" strike="noStrik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b="0" i="0" sz="1200" u="none" cap="none" strike="noStrik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b="0" i="0" sz="1200" u="none" cap="none" strike="noStrik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b="0" i="0" sz="1200" u="none" cap="none" strike="noStrik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b="0" i="0" sz="1200" u="none" cap="none" strike="noStrik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naheim"/>
              <a:buChar char="■"/>
              <a:defRPr b="0" i="0" sz="1200" u="none" cap="none" strike="noStrik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"/>
          <p:cNvSpPr txBox="1"/>
          <p:nvPr>
            <p:ph idx="1" type="subTitle"/>
          </p:nvPr>
        </p:nvSpPr>
        <p:spPr>
          <a:xfrm>
            <a:off x="335550" y="3459820"/>
            <a:ext cx="3326700" cy="11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/>
              <a:t>Estudiantes:</a:t>
            </a:r>
            <a:endParaRPr sz="14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/>
              <a:t>Diego Ríos</a:t>
            </a:r>
            <a:endParaRPr sz="14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/>
              <a:t>Geraldine Bastias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/>
              <a:t>Profesor:</a:t>
            </a:r>
            <a:endParaRPr sz="14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/>
              <a:t>Juan Alberto Gana</a:t>
            </a:r>
            <a:endParaRPr sz="1400"/>
          </a:p>
        </p:txBody>
      </p:sp>
      <p:sp>
        <p:nvSpPr>
          <p:cNvPr id="133" name="Google Shape;133;p1"/>
          <p:cNvSpPr txBox="1"/>
          <p:nvPr>
            <p:ph type="ctrTitle"/>
          </p:nvPr>
        </p:nvSpPr>
        <p:spPr>
          <a:xfrm>
            <a:off x="833000" y="1050519"/>
            <a:ext cx="3248400" cy="116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Mi Visión Academica</a:t>
            </a:r>
            <a:endParaRPr/>
          </a:p>
        </p:txBody>
      </p:sp>
      <p:sp>
        <p:nvSpPr>
          <p:cNvPr id="134" name="Google Shape;134;p1"/>
          <p:cNvSpPr/>
          <p:nvPr/>
        </p:nvSpPr>
        <p:spPr>
          <a:xfrm>
            <a:off x="3503875" y="4691494"/>
            <a:ext cx="5958719" cy="5089"/>
          </a:xfrm>
          <a:custGeom>
            <a:rect b="b" l="l" r="r" t="t"/>
            <a:pathLst>
              <a:path extrusionOk="0" h="116" w="135819">
                <a:moveTo>
                  <a:pt x="67912" y="1"/>
                </a:moveTo>
                <a:cubicBezTo>
                  <a:pt x="30398" y="1"/>
                  <a:pt x="0" y="27"/>
                  <a:pt x="0" y="59"/>
                </a:cubicBezTo>
                <a:cubicBezTo>
                  <a:pt x="0" y="89"/>
                  <a:pt x="30398" y="115"/>
                  <a:pt x="67912" y="115"/>
                </a:cubicBezTo>
                <a:cubicBezTo>
                  <a:pt x="105412" y="115"/>
                  <a:pt x="135819" y="89"/>
                  <a:pt x="135819" y="59"/>
                </a:cubicBezTo>
                <a:cubicBezTo>
                  <a:pt x="135819" y="27"/>
                  <a:pt x="105412" y="1"/>
                  <a:pt x="67912" y="1"/>
                </a:cubicBez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"/>
          <p:cNvSpPr/>
          <p:nvPr/>
        </p:nvSpPr>
        <p:spPr>
          <a:xfrm>
            <a:off x="5057925" y="1382750"/>
            <a:ext cx="3029400" cy="2370300"/>
          </a:xfrm>
          <a:prstGeom prst="roundRect">
            <a:avLst>
              <a:gd fmla="val 1472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1"/>
          <p:cNvGrpSpPr/>
          <p:nvPr/>
        </p:nvGrpSpPr>
        <p:grpSpPr>
          <a:xfrm>
            <a:off x="4969574" y="1120650"/>
            <a:ext cx="3029366" cy="2547136"/>
            <a:chOff x="4741999" y="986350"/>
            <a:chExt cx="3029366" cy="2547136"/>
          </a:xfrm>
        </p:grpSpPr>
        <p:sp>
          <p:nvSpPr>
            <p:cNvPr id="137" name="Google Shape;137;p1"/>
            <p:cNvSpPr/>
            <p:nvPr/>
          </p:nvSpPr>
          <p:spPr>
            <a:xfrm>
              <a:off x="4742978" y="1175558"/>
              <a:ext cx="3028387" cy="2357928"/>
            </a:xfrm>
            <a:custGeom>
              <a:rect b="b" l="l" r="r" t="t"/>
              <a:pathLst>
                <a:path extrusionOk="0" h="53745" w="69027">
                  <a:moveTo>
                    <a:pt x="1" y="1"/>
                  </a:moveTo>
                  <a:lnTo>
                    <a:pt x="1" y="62"/>
                  </a:lnTo>
                  <a:cubicBezTo>
                    <a:pt x="1" y="19391"/>
                    <a:pt x="5" y="37676"/>
                    <a:pt x="5" y="53688"/>
                  </a:cubicBezTo>
                  <a:lnTo>
                    <a:pt x="5" y="53744"/>
                  </a:lnTo>
                  <a:lnTo>
                    <a:pt x="57" y="53744"/>
                  </a:lnTo>
                  <a:cubicBezTo>
                    <a:pt x="40966" y="53710"/>
                    <a:pt x="68520" y="53692"/>
                    <a:pt x="68978" y="53692"/>
                  </a:cubicBezTo>
                  <a:cubicBezTo>
                    <a:pt x="68520" y="53688"/>
                    <a:pt x="40990" y="53671"/>
                    <a:pt x="110" y="53639"/>
                  </a:cubicBezTo>
                  <a:lnTo>
                    <a:pt x="110" y="53639"/>
                  </a:lnTo>
                  <a:cubicBezTo>
                    <a:pt x="114" y="37655"/>
                    <a:pt x="114" y="19407"/>
                    <a:pt x="118" y="118"/>
                  </a:cubicBezTo>
                  <a:lnTo>
                    <a:pt x="118" y="118"/>
                  </a:lnTo>
                  <a:cubicBezTo>
                    <a:pt x="25637" y="114"/>
                    <a:pt x="49338" y="110"/>
                    <a:pt x="68928" y="110"/>
                  </a:cubicBezTo>
                  <a:lnTo>
                    <a:pt x="68930" y="110"/>
                  </a:lnTo>
                  <a:cubicBezTo>
                    <a:pt x="68961" y="32457"/>
                    <a:pt x="68978" y="53290"/>
                    <a:pt x="68978" y="53692"/>
                  </a:cubicBezTo>
                  <a:cubicBezTo>
                    <a:pt x="68978" y="53290"/>
                    <a:pt x="69000" y="32436"/>
                    <a:pt x="69026" y="62"/>
                  </a:cubicBezTo>
                  <a:lnTo>
                    <a:pt x="69026" y="14"/>
                  </a:lnTo>
                  <a:lnTo>
                    <a:pt x="68978" y="14"/>
                  </a:lnTo>
                  <a:cubicBezTo>
                    <a:pt x="49365" y="9"/>
                    <a:pt x="25627" y="5"/>
                    <a:pt x="66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5574260" y="2190926"/>
              <a:ext cx="5265" cy="1142615"/>
            </a:xfrm>
            <a:custGeom>
              <a:rect b="b" l="l" r="r" t="t"/>
              <a:pathLst>
                <a:path extrusionOk="0" h="26044" w="120">
                  <a:moveTo>
                    <a:pt x="63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63" y="26043"/>
                  </a:cubicBezTo>
                  <a:cubicBezTo>
                    <a:pt x="93" y="26043"/>
                    <a:pt x="119" y="20213"/>
                    <a:pt x="119" y="13024"/>
                  </a:cubicBezTo>
                  <a:cubicBezTo>
                    <a:pt x="119" y="5831"/>
                    <a:pt x="93" y="1"/>
                    <a:pt x="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6886640" y="2190926"/>
              <a:ext cx="5001" cy="1142615"/>
            </a:xfrm>
            <a:custGeom>
              <a:rect b="b" l="l" r="r" t="t"/>
              <a:pathLst>
                <a:path extrusionOk="0" h="26044" w="114">
                  <a:moveTo>
                    <a:pt x="57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57" y="26043"/>
                  </a:cubicBezTo>
                  <a:cubicBezTo>
                    <a:pt x="88" y="26043"/>
                    <a:pt x="114" y="20213"/>
                    <a:pt x="114" y="13024"/>
                  </a:cubicBezTo>
                  <a:cubicBezTo>
                    <a:pt x="114" y="5831"/>
                    <a:pt x="88" y="1"/>
                    <a:pt x="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6022366" y="1872856"/>
              <a:ext cx="5177" cy="1460691"/>
            </a:xfrm>
            <a:custGeom>
              <a:rect b="b" l="l" r="r" t="t"/>
              <a:pathLst>
                <a:path extrusionOk="0" h="33294" w="118">
                  <a:moveTo>
                    <a:pt x="57" y="1"/>
                  </a:moveTo>
                  <a:cubicBezTo>
                    <a:pt x="27" y="1"/>
                    <a:pt x="0" y="7452"/>
                    <a:pt x="0" y="16647"/>
                  </a:cubicBezTo>
                  <a:cubicBezTo>
                    <a:pt x="0" y="25841"/>
                    <a:pt x="27" y="33293"/>
                    <a:pt x="57" y="33293"/>
                  </a:cubicBezTo>
                  <a:cubicBezTo>
                    <a:pt x="92" y="33293"/>
                    <a:pt x="118" y="25841"/>
                    <a:pt x="118" y="16647"/>
                  </a:cubicBezTo>
                  <a:cubicBezTo>
                    <a:pt x="118" y="7452"/>
                    <a:pt x="92" y="1"/>
                    <a:pt x="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7401651" y="1872856"/>
              <a:ext cx="5177" cy="1460691"/>
            </a:xfrm>
            <a:custGeom>
              <a:rect b="b" l="l" r="r" t="t"/>
              <a:pathLst>
                <a:path extrusionOk="0" h="33294" w="118">
                  <a:moveTo>
                    <a:pt x="57" y="1"/>
                  </a:moveTo>
                  <a:cubicBezTo>
                    <a:pt x="26" y="1"/>
                    <a:pt x="0" y="7452"/>
                    <a:pt x="0" y="16647"/>
                  </a:cubicBezTo>
                  <a:cubicBezTo>
                    <a:pt x="0" y="25841"/>
                    <a:pt x="26" y="33293"/>
                    <a:pt x="57" y="33293"/>
                  </a:cubicBezTo>
                  <a:cubicBezTo>
                    <a:pt x="91" y="33293"/>
                    <a:pt x="118" y="25841"/>
                    <a:pt x="118" y="16647"/>
                  </a:cubicBezTo>
                  <a:cubicBezTo>
                    <a:pt x="118" y="7452"/>
                    <a:pt x="91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6415194" y="1647223"/>
              <a:ext cx="5221" cy="1686327"/>
            </a:xfrm>
            <a:custGeom>
              <a:rect b="b" l="l" r="r" t="t"/>
              <a:pathLst>
                <a:path extrusionOk="0" h="38437" w="119">
                  <a:moveTo>
                    <a:pt x="57" y="0"/>
                  </a:moveTo>
                  <a:cubicBezTo>
                    <a:pt x="27" y="0"/>
                    <a:pt x="0" y="8601"/>
                    <a:pt x="0" y="19216"/>
                  </a:cubicBezTo>
                  <a:cubicBezTo>
                    <a:pt x="0" y="29830"/>
                    <a:pt x="27" y="38436"/>
                    <a:pt x="57" y="38436"/>
                  </a:cubicBezTo>
                  <a:cubicBezTo>
                    <a:pt x="93" y="38436"/>
                    <a:pt x="119" y="29830"/>
                    <a:pt x="119" y="19216"/>
                  </a:cubicBezTo>
                  <a:cubicBezTo>
                    <a:pt x="119" y="8601"/>
                    <a:pt x="93" y="0"/>
                    <a:pt x="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6406946" y="1636475"/>
              <a:ext cx="21541" cy="21322"/>
            </a:xfrm>
            <a:custGeom>
              <a:rect b="b" l="l" r="r" t="t"/>
              <a:pathLst>
                <a:path extrusionOk="0" h="486" w="491">
                  <a:moveTo>
                    <a:pt x="245" y="0"/>
                  </a:moveTo>
                  <a:cubicBezTo>
                    <a:pt x="110" y="0"/>
                    <a:pt x="1" y="110"/>
                    <a:pt x="1" y="245"/>
                  </a:cubicBezTo>
                  <a:cubicBezTo>
                    <a:pt x="1" y="377"/>
                    <a:pt x="110" y="486"/>
                    <a:pt x="245" y="486"/>
                  </a:cubicBezTo>
                  <a:cubicBezTo>
                    <a:pt x="381" y="486"/>
                    <a:pt x="490" y="377"/>
                    <a:pt x="490" y="245"/>
                  </a:cubicBezTo>
                  <a:cubicBezTo>
                    <a:pt x="490" y="110"/>
                    <a:pt x="381" y="0"/>
                    <a:pt x="2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4916447" y="2115949"/>
              <a:ext cx="2589355" cy="652691"/>
            </a:xfrm>
            <a:custGeom>
              <a:rect b="b" l="l" r="r" t="t"/>
              <a:pathLst>
                <a:path extrusionOk="0" h="14877" w="59020">
                  <a:moveTo>
                    <a:pt x="33314" y="1"/>
                  </a:moveTo>
                  <a:cubicBezTo>
                    <a:pt x="32852" y="1"/>
                    <a:pt x="32390" y="48"/>
                    <a:pt x="31929" y="142"/>
                  </a:cubicBezTo>
                  <a:cubicBezTo>
                    <a:pt x="31261" y="285"/>
                    <a:pt x="30614" y="535"/>
                    <a:pt x="30011" y="870"/>
                  </a:cubicBezTo>
                  <a:cubicBezTo>
                    <a:pt x="28805" y="1557"/>
                    <a:pt x="27847" y="2558"/>
                    <a:pt x="27061" y="3619"/>
                  </a:cubicBezTo>
                  <a:cubicBezTo>
                    <a:pt x="26266" y="4682"/>
                    <a:pt x="25628" y="5818"/>
                    <a:pt x="25007" y="6927"/>
                  </a:cubicBezTo>
                  <a:cubicBezTo>
                    <a:pt x="24400" y="8042"/>
                    <a:pt x="23766" y="9104"/>
                    <a:pt x="23067" y="10096"/>
                  </a:cubicBezTo>
                  <a:cubicBezTo>
                    <a:pt x="22363" y="11084"/>
                    <a:pt x="21607" y="12006"/>
                    <a:pt x="20741" y="12766"/>
                  </a:cubicBezTo>
                  <a:cubicBezTo>
                    <a:pt x="19881" y="13518"/>
                    <a:pt x="18915" y="14130"/>
                    <a:pt x="17867" y="14392"/>
                  </a:cubicBezTo>
                  <a:cubicBezTo>
                    <a:pt x="17609" y="14475"/>
                    <a:pt x="17342" y="14505"/>
                    <a:pt x="17084" y="14545"/>
                  </a:cubicBezTo>
                  <a:cubicBezTo>
                    <a:pt x="16953" y="14571"/>
                    <a:pt x="16818" y="14563"/>
                    <a:pt x="16687" y="14567"/>
                  </a:cubicBezTo>
                  <a:cubicBezTo>
                    <a:pt x="16581" y="14571"/>
                    <a:pt x="16475" y="14577"/>
                    <a:pt x="16371" y="14577"/>
                  </a:cubicBezTo>
                  <a:cubicBezTo>
                    <a:pt x="16346" y="14577"/>
                    <a:pt x="16322" y="14576"/>
                    <a:pt x="16298" y="14576"/>
                  </a:cubicBezTo>
                  <a:cubicBezTo>
                    <a:pt x="15773" y="14554"/>
                    <a:pt x="15267" y="14453"/>
                    <a:pt x="14781" y="14305"/>
                  </a:cubicBezTo>
                  <a:cubicBezTo>
                    <a:pt x="13811" y="13995"/>
                    <a:pt x="12950" y="13483"/>
                    <a:pt x="12155" y="12950"/>
                  </a:cubicBezTo>
                  <a:cubicBezTo>
                    <a:pt x="11364" y="12417"/>
                    <a:pt x="10630" y="11853"/>
                    <a:pt x="9908" y="11342"/>
                  </a:cubicBezTo>
                  <a:cubicBezTo>
                    <a:pt x="9188" y="10830"/>
                    <a:pt x="8466" y="10368"/>
                    <a:pt x="7723" y="10048"/>
                  </a:cubicBezTo>
                  <a:cubicBezTo>
                    <a:pt x="6989" y="9725"/>
                    <a:pt x="6247" y="9523"/>
                    <a:pt x="5533" y="9458"/>
                  </a:cubicBezTo>
                  <a:cubicBezTo>
                    <a:pt x="5331" y="9439"/>
                    <a:pt x="5131" y="9430"/>
                    <a:pt x="4936" y="9430"/>
                  </a:cubicBezTo>
                  <a:cubicBezTo>
                    <a:pt x="4448" y="9430"/>
                    <a:pt x="3985" y="9489"/>
                    <a:pt x="3567" y="9611"/>
                  </a:cubicBezTo>
                  <a:cubicBezTo>
                    <a:pt x="3419" y="9642"/>
                    <a:pt x="3284" y="9712"/>
                    <a:pt x="3143" y="9755"/>
                  </a:cubicBezTo>
                  <a:cubicBezTo>
                    <a:pt x="3008" y="9812"/>
                    <a:pt x="2868" y="9847"/>
                    <a:pt x="2750" y="9922"/>
                  </a:cubicBezTo>
                  <a:cubicBezTo>
                    <a:pt x="2510" y="10057"/>
                    <a:pt x="2261" y="10158"/>
                    <a:pt x="2068" y="10319"/>
                  </a:cubicBezTo>
                  <a:cubicBezTo>
                    <a:pt x="1644" y="10590"/>
                    <a:pt x="1334" y="10909"/>
                    <a:pt x="1055" y="11167"/>
                  </a:cubicBezTo>
                  <a:cubicBezTo>
                    <a:pt x="932" y="11316"/>
                    <a:pt x="814" y="11447"/>
                    <a:pt x="709" y="11569"/>
                  </a:cubicBezTo>
                  <a:cubicBezTo>
                    <a:pt x="609" y="11695"/>
                    <a:pt x="508" y="11800"/>
                    <a:pt x="438" y="11915"/>
                  </a:cubicBezTo>
                  <a:cubicBezTo>
                    <a:pt x="294" y="12129"/>
                    <a:pt x="184" y="12290"/>
                    <a:pt x="111" y="12403"/>
                  </a:cubicBezTo>
                  <a:cubicBezTo>
                    <a:pt x="36" y="12518"/>
                    <a:pt x="1" y="12574"/>
                    <a:pt x="6" y="12579"/>
                  </a:cubicBezTo>
                  <a:cubicBezTo>
                    <a:pt x="6" y="12579"/>
                    <a:pt x="6" y="12579"/>
                    <a:pt x="7" y="12579"/>
                  </a:cubicBezTo>
                  <a:cubicBezTo>
                    <a:pt x="14" y="12579"/>
                    <a:pt x="61" y="12526"/>
                    <a:pt x="137" y="12425"/>
                  </a:cubicBezTo>
                  <a:cubicBezTo>
                    <a:pt x="220" y="12316"/>
                    <a:pt x="337" y="12159"/>
                    <a:pt x="495" y="11958"/>
                  </a:cubicBezTo>
                  <a:cubicBezTo>
                    <a:pt x="569" y="11849"/>
                    <a:pt x="670" y="11744"/>
                    <a:pt x="779" y="11626"/>
                  </a:cubicBezTo>
                  <a:cubicBezTo>
                    <a:pt x="884" y="11508"/>
                    <a:pt x="1002" y="11381"/>
                    <a:pt x="1128" y="11241"/>
                  </a:cubicBezTo>
                  <a:cubicBezTo>
                    <a:pt x="1413" y="10992"/>
                    <a:pt x="1723" y="10691"/>
                    <a:pt x="2143" y="10433"/>
                  </a:cubicBezTo>
                  <a:cubicBezTo>
                    <a:pt x="2334" y="10280"/>
                    <a:pt x="2580" y="10188"/>
                    <a:pt x="2816" y="10057"/>
                  </a:cubicBezTo>
                  <a:cubicBezTo>
                    <a:pt x="2929" y="9991"/>
                    <a:pt x="3069" y="9961"/>
                    <a:pt x="3200" y="9908"/>
                  </a:cubicBezTo>
                  <a:cubicBezTo>
                    <a:pt x="3336" y="9864"/>
                    <a:pt x="3462" y="9799"/>
                    <a:pt x="3611" y="9773"/>
                  </a:cubicBezTo>
                  <a:cubicBezTo>
                    <a:pt x="3999" y="9668"/>
                    <a:pt x="4425" y="9617"/>
                    <a:pt x="4875" y="9617"/>
                  </a:cubicBezTo>
                  <a:cubicBezTo>
                    <a:pt x="5085" y="9617"/>
                    <a:pt x="5299" y="9628"/>
                    <a:pt x="5517" y="9650"/>
                  </a:cubicBezTo>
                  <a:cubicBezTo>
                    <a:pt x="6198" y="9725"/>
                    <a:pt x="6919" y="9930"/>
                    <a:pt x="7636" y="10253"/>
                  </a:cubicBezTo>
                  <a:cubicBezTo>
                    <a:pt x="8353" y="10572"/>
                    <a:pt x="9052" y="11027"/>
                    <a:pt x="9764" y="11542"/>
                  </a:cubicBezTo>
                  <a:cubicBezTo>
                    <a:pt x="10477" y="12058"/>
                    <a:pt x="11207" y="12627"/>
                    <a:pt x="12006" y="13177"/>
                  </a:cubicBezTo>
                  <a:cubicBezTo>
                    <a:pt x="12806" y="13719"/>
                    <a:pt x="13684" y="14253"/>
                    <a:pt x="14694" y="14580"/>
                  </a:cubicBezTo>
                  <a:cubicBezTo>
                    <a:pt x="15200" y="14737"/>
                    <a:pt x="15733" y="14851"/>
                    <a:pt x="16284" y="14872"/>
                  </a:cubicBezTo>
                  <a:cubicBezTo>
                    <a:pt x="16326" y="14875"/>
                    <a:pt x="16369" y="14876"/>
                    <a:pt x="16412" y="14876"/>
                  </a:cubicBezTo>
                  <a:cubicBezTo>
                    <a:pt x="16507" y="14876"/>
                    <a:pt x="16603" y="14871"/>
                    <a:pt x="16699" y="14868"/>
                  </a:cubicBezTo>
                  <a:cubicBezTo>
                    <a:pt x="16835" y="14864"/>
                    <a:pt x="16975" y="14872"/>
                    <a:pt x="17115" y="14846"/>
                  </a:cubicBezTo>
                  <a:cubicBezTo>
                    <a:pt x="17390" y="14807"/>
                    <a:pt x="17674" y="14777"/>
                    <a:pt x="17945" y="14689"/>
                  </a:cubicBezTo>
                  <a:cubicBezTo>
                    <a:pt x="18500" y="14563"/>
                    <a:pt x="19025" y="14318"/>
                    <a:pt x="19531" y="14039"/>
                  </a:cubicBezTo>
                  <a:cubicBezTo>
                    <a:pt x="19781" y="13885"/>
                    <a:pt x="20033" y="13741"/>
                    <a:pt x="20265" y="13557"/>
                  </a:cubicBezTo>
                  <a:cubicBezTo>
                    <a:pt x="20505" y="13391"/>
                    <a:pt x="20729" y="13200"/>
                    <a:pt x="20956" y="13007"/>
                  </a:cubicBezTo>
                  <a:cubicBezTo>
                    <a:pt x="21852" y="12229"/>
                    <a:pt x="22625" y="11290"/>
                    <a:pt x="23343" y="10293"/>
                  </a:cubicBezTo>
                  <a:cubicBezTo>
                    <a:pt x="24051" y="9287"/>
                    <a:pt x="24697" y="8208"/>
                    <a:pt x="25309" y="7094"/>
                  </a:cubicBezTo>
                  <a:cubicBezTo>
                    <a:pt x="25929" y="5989"/>
                    <a:pt x="26562" y="4865"/>
                    <a:pt x="27341" y="3825"/>
                  </a:cubicBezTo>
                  <a:cubicBezTo>
                    <a:pt x="28109" y="2790"/>
                    <a:pt x="29041" y="1828"/>
                    <a:pt x="30186" y="1177"/>
                  </a:cubicBezTo>
                  <a:cubicBezTo>
                    <a:pt x="30754" y="854"/>
                    <a:pt x="31370" y="622"/>
                    <a:pt x="32004" y="487"/>
                  </a:cubicBezTo>
                  <a:cubicBezTo>
                    <a:pt x="32439" y="396"/>
                    <a:pt x="32886" y="349"/>
                    <a:pt x="33328" y="349"/>
                  </a:cubicBezTo>
                  <a:cubicBezTo>
                    <a:pt x="33526" y="349"/>
                    <a:pt x="33723" y="358"/>
                    <a:pt x="33918" y="377"/>
                  </a:cubicBezTo>
                  <a:cubicBezTo>
                    <a:pt x="34551" y="438"/>
                    <a:pt x="35163" y="622"/>
                    <a:pt x="35719" y="906"/>
                  </a:cubicBezTo>
                  <a:cubicBezTo>
                    <a:pt x="36278" y="1185"/>
                    <a:pt x="36780" y="1566"/>
                    <a:pt x="37234" y="1990"/>
                  </a:cubicBezTo>
                  <a:cubicBezTo>
                    <a:pt x="38139" y="2851"/>
                    <a:pt x="38847" y="3873"/>
                    <a:pt x="39495" y="4900"/>
                  </a:cubicBezTo>
                  <a:cubicBezTo>
                    <a:pt x="40136" y="5931"/>
                    <a:pt x="40713" y="6980"/>
                    <a:pt x="41334" y="7976"/>
                  </a:cubicBezTo>
                  <a:cubicBezTo>
                    <a:pt x="41972" y="8956"/>
                    <a:pt x="42527" y="9934"/>
                    <a:pt x="43065" y="10905"/>
                  </a:cubicBezTo>
                  <a:cubicBezTo>
                    <a:pt x="43331" y="11385"/>
                    <a:pt x="43611" y="11862"/>
                    <a:pt x="43921" y="12312"/>
                  </a:cubicBezTo>
                  <a:cubicBezTo>
                    <a:pt x="44231" y="12762"/>
                    <a:pt x="44608" y="13168"/>
                    <a:pt x="45044" y="13483"/>
                  </a:cubicBezTo>
                  <a:cubicBezTo>
                    <a:pt x="45481" y="13797"/>
                    <a:pt x="45984" y="14007"/>
                    <a:pt x="46482" y="14117"/>
                  </a:cubicBezTo>
                  <a:cubicBezTo>
                    <a:pt x="46984" y="14243"/>
                    <a:pt x="47482" y="14279"/>
                    <a:pt x="47972" y="14301"/>
                  </a:cubicBezTo>
                  <a:cubicBezTo>
                    <a:pt x="48081" y="14306"/>
                    <a:pt x="48190" y="14309"/>
                    <a:pt x="48298" y="14309"/>
                  </a:cubicBezTo>
                  <a:cubicBezTo>
                    <a:pt x="49159" y="14309"/>
                    <a:pt x="49997" y="14144"/>
                    <a:pt x="50734" y="13837"/>
                  </a:cubicBezTo>
                  <a:cubicBezTo>
                    <a:pt x="51153" y="13666"/>
                    <a:pt x="51534" y="13444"/>
                    <a:pt x="51888" y="13208"/>
                  </a:cubicBezTo>
                  <a:cubicBezTo>
                    <a:pt x="52233" y="12958"/>
                    <a:pt x="52561" y="12696"/>
                    <a:pt x="52845" y="12417"/>
                  </a:cubicBezTo>
                  <a:cubicBezTo>
                    <a:pt x="53430" y="11857"/>
                    <a:pt x="53898" y="11263"/>
                    <a:pt x="54322" y="10703"/>
                  </a:cubicBezTo>
                  <a:cubicBezTo>
                    <a:pt x="55157" y="9572"/>
                    <a:pt x="55825" y="8567"/>
                    <a:pt x="56494" y="7845"/>
                  </a:cubicBezTo>
                  <a:cubicBezTo>
                    <a:pt x="57150" y="7120"/>
                    <a:pt x="57801" y="6697"/>
                    <a:pt x="58273" y="6495"/>
                  </a:cubicBezTo>
                  <a:cubicBezTo>
                    <a:pt x="58509" y="6399"/>
                    <a:pt x="58697" y="6334"/>
                    <a:pt x="58828" y="6308"/>
                  </a:cubicBezTo>
                  <a:cubicBezTo>
                    <a:pt x="58955" y="6272"/>
                    <a:pt x="59020" y="6251"/>
                    <a:pt x="59020" y="6242"/>
                  </a:cubicBezTo>
                  <a:cubicBezTo>
                    <a:pt x="59019" y="6241"/>
                    <a:pt x="59017" y="6241"/>
                    <a:pt x="59013" y="6241"/>
                  </a:cubicBezTo>
                  <a:cubicBezTo>
                    <a:pt x="58993" y="6241"/>
                    <a:pt x="58929" y="6250"/>
                    <a:pt x="58819" y="6272"/>
                  </a:cubicBezTo>
                  <a:cubicBezTo>
                    <a:pt x="58683" y="6290"/>
                    <a:pt x="58491" y="6342"/>
                    <a:pt x="58247" y="6429"/>
                  </a:cubicBezTo>
                  <a:cubicBezTo>
                    <a:pt x="57757" y="6613"/>
                    <a:pt x="57075" y="7028"/>
                    <a:pt x="56393" y="7754"/>
                  </a:cubicBezTo>
                  <a:cubicBezTo>
                    <a:pt x="55699" y="8470"/>
                    <a:pt x="55012" y="9476"/>
                    <a:pt x="54165" y="10586"/>
                  </a:cubicBezTo>
                  <a:cubicBezTo>
                    <a:pt x="53737" y="11136"/>
                    <a:pt x="53269" y="11718"/>
                    <a:pt x="52692" y="12256"/>
                  </a:cubicBezTo>
                  <a:cubicBezTo>
                    <a:pt x="52408" y="12526"/>
                    <a:pt x="52089" y="12775"/>
                    <a:pt x="51752" y="13011"/>
                  </a:cubicBezTo>
                  <a:cubicBezTo>
                    <a:pt x="51407" y="13238"/>
                    <a:pt x="51040" y="13448"/>
                    <a:pt x="50638" y="13610"/>
                  </a:cubicBezTo>
                  <a:cubicBezTo>
                    <a:pt x="49935" y="13890"/>
                    <a:pt x="49147" y="14042"/>
                    <a:pt x="48323" y="14042"/>
                  </a:cubicBezTo>
                  <a:cubicBezTo>
                    <a:pt x="48210" y="14042"/>
                    <a:pt x="48095" y="14039"/>
                    <a:pt x="47981" y="14033"/>
                  </a:cubicBezTo>
                  <a:cubicBezTo>
                    <a:pt x="47509" y="14007"/>
                    <a:pt x="47024" y="13968"/>
                    <a:pt x="46552" y="13841"/>
                  </a:cubicBezTo>
                  <a:cubicBezTo>
                    <a:pt x="46076" y="13737"/>
                    <a:pt x="45617" y="13540"/>
                    <a:pt x="45215" y="13247"/>
                  </a:cubicBezTo>
                  <a:cubicBezTo>
                    <a:pt x="44393" y="12666"/>
                    <a:pt x="43868" y="11709"/>
                    <a:pt x="43331" y="10752"/>
                  </a:cubicBezTo>
                  <a:cubicBezTo>
                    <a:pt x="42807" y="9786"/>
                    <a:pt x="42238" y="8785"/>
                    <a:pt x="41609" y="7802"/>
                  </a:cubicBezTo>
                  <a:cubicBezTo>
                    <a:pt x="40998" y="6818"/>
                    <a:pt x="40425" y="5765"/>
                    <a:pt x="39778" y="4725"/>
                  </a:cubicBezTo>
                  <a:cubicBezTo>
                    <a:pt x="39127" y="3686"/>
                    <a:pt x="38410" y="2637"/>
                    <a:pt x="37470" y="1741"/>
                  </a:cubicBezTo>
                  <a:cubicBezTo>
                    <a:pt x="36998" y="1299"/>
                    <a:pt x="36470" y="897"/>
                    <a:pt x="35876" y="596"/>
                  </a:cubicBezTo>
                  <a:cubicBezTo>
                    <a:pt x="35281" y="294"/>
                    <a:pt x="34630" y="93"/>
                    <a:pt x="33953" y="31"/>
                  </a:cubicBezTo>
                  <a:cubicBezTo>
                    <a:pt x="33740" y="11"/>
                    <a:pt x="33527" y="1"/>
                    <a:pt x="33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5106104" y="1442255"/>
              <a:ext cx="527304" cy="29395"/>
            </a:xfrm>
            <a:custGeom>
              <a:rect b="b" l="l" r="r" t="t"/>
              <a:pathLst>
                <a:path extrusionOk="0" h="670" w="12019">
                  <a:moveTo>
                    <a:pt x="0" y="1"/>
                  </a:moveTo>
                  <a:lnTo>
                    <a:pt x="0" y="669"/>
                  </a:lnTo>
                  <a:lnTo>
                    <a:pt x="12019" y="669"/>
                  </a:lnTo>
                  <a:lnTo>
                    <a:pt x="120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5106104" y="1510870"/>
              <a:ext cx="260603" cy="29395"/>
            </a:xfrm>
            <a:custGeom>
              <a:rect b="b" l="l" r="r" t="t"/>
              <a:pathLst>
                <a:path extrusionOk="0" h="670" w="5940">
                  <a:moveTo>
                    <a:pt x="0" y="1"/>
                  </a:moveTo>
                  <a:lnTo>
                    <a:pt x="0" y="670"/>
                  </a:lnTo>
                  <a:lnTo>
                    <a:pt x="5940" y="670"/>
                  </a:lnTo>
                  <a:lnTo>
                    <a:pt x="59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4741999" y="986350"/>
              <a:ext cx="3028454" cy="191920"/>
            </a:xfrm>
            <a:custGeom>
              <a:rect b="b" l="l" r="r" t="t"/>
              <a:pathLst>
                <a:path extrusionOk="0" h="4375" w="69001">
                  <a:moveTo>
                    <a:pt x="79" y="0"/>
                  </a:moveTo>
                  <a:cubicBezTo>
                    <a:pt x="35" y="0"/>
                    <a:pt x="1" y="36"/>
                    <a:pt x="1" y="79"/>
                  </a:cubicBezTo>
                  <a:lnTo>
                    <a:pt x="1" y="4375"/>
                  </a:lnTo>
                  <a:lnTo>
                    <a:pt x="69000" y="4375"/>
                  </a:lnTo>
                  <a:lnTo>
                    <a:pt x="69000" y="79"/>
                  </a:lnTo>
                  <a:cubicBezTo>
                    <a:pt x="69000" y="36"/>
                    <a:pt x="68966" y="0"/>
                    <a:pt x="689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4857439" y="1065308"/>
              <a:ext cx="41460" cy="41284"/>
            </a:xfrm>
            <a:custGeom>
              <a:rect b="b" l="l" r="r" t="t"/>
              <a:pathLst>
                <a:path extrusionOk="0" h="941" w="945">
                  <a:moveTo>
                    <a:pt x="472" y="1"/>
                  </a:moveTo>
                  <a:cubicBezTo>
                    <a:pt x="214" y="1"/>
                    <a:pt x="0" y="211"/>
                    <a:pt x="0" y="473"/>
                  </a:cubicBezTo>
                  <a:cubicBezTo>
                    <a:pt x="0" y="731"/>
                    <a:pt x="214" y="941"/>
                    <a:pt x="472" y="941"/>
                  </a:cubicBezTo>
                  <a:cubicBezTo>
                    <a:pt x="734" y="941"/>
                    <a:pt x="944" y="731"/>
                    <a:pt x="944" y="473"/>
                  </a:cubicBezTo>
                  <a:cubicBezTo>
                    <a:pt x="944" y="211"/>
                    <a:pt x="734" y="1"/>
                    <a:pt x="4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4947727" y="1065308"/>
              <a:ext cx="41240" cy="41284"/>
            </a:xfrm>
            <a:custGeom>
              <a:rect b="b" l="l" r="r" t="t"/>
              <a:pathLst>
                <a:path extrusionOk="0" h="941" w="940">
                  <a:moveTo>
                    <a:pt x="468" y="1"/>
                  </a:moveTo>
                  <a:cubicBezTo>
                    <a:pt x="211" y="1"/>
                    <a:pt x="1" y="211"/>
                    <a:pt x="1" y="473"/>
                  </a:cubicBezTo>
                  <a:cubicBezTo>
                    <a:pt x="1" y="731"/>
                    <a:pt x="211" y="941"/>
                    <a:pt x="468" y="941"/>
                  </a:cubicBezTo>
                  <a:cubicBezTo>
                    <a:pt x="730" y="941"/>
                    <a:pt x="940" y="731"/>
                    <a:pt x="940" y="473"/>
                  </a:cubicBezTo>
                  <a:cubicBezTo>
                    <a:pt x="940" y="211"/>
                    <a:pt x="730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5037840" y="1065308"/>
              <a:ext cx="41284" cy="41284"/>
            </a:xfrm>
            <a:custGeom>
              <a:rect b="b" l="l" r="r" t="t"/>
              <a:pathLst>
                <a:path extrusionOk="0" h="941" w="941">
                  <a:moveTo>
                    <a:pt x="468" y="1"/>
                  </a:moveTo>
                  <a:cubicBezTo>
                    <a:pt x="210" y="1"/>
                    <a:pt x="1" y="211"/>
                    <a:pt x="1" y="473"/>
                  </a:cubicBezTo>
                  <a:cubicBezTo>
                    <a:pt x="1" y="731"/>
                    <a:pt x="210" y="941"/>
                    <a:pt x="468" y="941"/>
                  </a:cubicBezTo>
                  <a:cubicBezTo>
                    <a:pt x="731" y="941"/>
                    <a:pt x="940" y="731"/>
                    <a:pt x="940" y="473"/>
                  </a:cubicBezTo>
                  <a:cubicBezTo>
                    <a:pt x="940" y="211"/>
                    <a:pt x="731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5988347" y="1835302"/>
              <a:ext cx="75197" cy="75197"/>
            </a:xfrm>
            <a:custGeom>
              <a:rect b="b" l="l" r="r" t="t"/>
              <a:pathLst>
                <a:path extrusionOk="0" h="1714" w="1714">
                  <a:moveTo>
                    <a:pt x="857" y="57"/>
                  </a:moveTo>
                  <a:cubicBezTo>
                    <a:pt x="1299" y="57"/>
                    <a:pt x="1662" y="415"/>
                    <a:pt x="1662" y="857"/>
                  </a:cubicBezTo>
                  <a:cubicBezTo>
                    <a:pt x="1662" y="1299"/>
                    <a:pt x="1299" y="1661"/>
                    <a:pt x="857" y="1661"/>
                  </a:cubicBezTo>
                  <a:cubicBezTo>
                    <a:pt x="415" y="1661"/>
                    <a:pt x="57" y="1299"/>
                    <a:pt x="57" y="857"/>
                  </a:cubicBezTo>
                  <a:cubicBezTo>
                    <a:pt x="57" y="415"/>
                    <a:pt x="415" y="57"/>
                    <a:pt x="857" y="57"/>
                  </a:cubicBezTo>
                  <a:close/>
                  <a:moveTo>
                    <a:pt x="857" y="0"/>
                  </a:moveTo>
                  <a:cubicBezTo>
                    <a:pt x="385" y="0"/>
                    <a:pt x="0" y="385"/>
                    <a:pt x="0" y="857"/>
                  </a:cubicBezTo>
                  <a:cubicBezTo>
                    <a:pt x="0" y="1333"/>
                    <a:pt x="385" y="1714"/>
                    <a:pt x="857" y="1714"/>
                  </a:cubicBezTo>
                  <a:cubicBezTo>
                    <a:pt x="1329" y="1714"/>
                    <a:pt x="1714" y="1333"/>
                    <a:pt x="1714" y="857"/>
                  </a:cubicBezTo>
                  <a:cubicBezTo>
                    <a:pt x="1714" y="385"/>
                    <a:pt x="1329" y="0"/>
                    <a:pt x="8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" name="Google Shape;152;p1"/>
          <p:cNvSpPr/>
          <p:nvPr/>
        </p:nvSpPr>
        <p:spPr>
          <a:xfrm>
            <a:off x="5989825" y="1384119"/>
            <a:ext cx="1241460" cy="348172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3" name="Google Shape;153;p1"/>
          <p:cNvGrpSpPr/>
          <p:nvPr/>
        </p:nvGrpSpPr>
        <p:grpSpPr>
          <a:xfrm>
            <a:off x="3551493" y="2697040"/>
            <a:ext cx="1286978" cy="391497"/>
            <a:chOff x="3551493" y="2562740"/>
            <a:chExt cx="1286978" cy="391497"/>
          </a:xfrm>
        </p:grpSpPr>
        <p:sp>
          <p:nvSpPr>
            <p:cNvPr id="154" name="Google Shape;154;p1"/>
            <p:cNvSpPr/>
            <p:nvPr/>
          </p:nvSpPr>
          <p:spPr>
            <a:xfrm>
              <a:off x="3597011" y="2562740"/>
              <a:ext cx="1241460" cy="348172"/>
            </a:xfrm>
            <a:custGeom>
              <a:rect b="b" l="l" r="r" t="t"/>
              <a:pathLst>
                <a:path extrusionOk="0" h="7936" w="28297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3551493" y="2606065"/>
              <a:ext cx="1241460" cy="348172"/>
            </a:xfrm>
            <a:custGeom>
              <a:rect b="b" l="l" r="r" t="t"/>
              <a:pathLst>
                <a:path extrusionOk="0" h="7936" w="28297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714500" y="2671849"/>
              <a:ext cx="170313" cy="151404"/>
            </a:xfrm>
            <a:custGeom>
              <a:rect b="b" l="l" r="r" t="t"/>
              <a:pathLst>
                <a:path extrusionOk="0" h="3451" w="3882">
                  <a:moveTo>
                    <a:pt x="1942" y="1"/>
                  </a:moveTo>
                  <a:cubicBezTo>
                    <a:pt x="1436" y="1"/>
                    <a:pt x="935" y="222"/>
                    <a:pt x="595" y="646"/>
                  </a:cubicBezTo>
                  <a:cubicBezTo>
                    <a:pt x="1" y="1389"/>
                    <a:pt x="119" y="2473"/>
                    <a:pt x="862" y="3072"/>
                  </a:cubicBezTo>
                  <a:cubicBezTo>
                    <a:pt x="1180" y="3326"/>
                    <a:pt x="1561" y="3450"/>
                    <a:pt x="1940" y="3450"/>
                  </a:cubicBezTo>
                  <a:cubicBezTo>
                    <a:pt x="2445" y="3450"/>
                    <a:pt x="2945" y="3230"/>
                    <a:pt x="3288" y="2804"/>
                  </a:cubicBezTo>
                  <a:cubicBezTo>
                    <a:pt x="3881" y="2062"/>
                    <a:pt x="3764" y="974"/>
                    <a:pt x="3021" y="380"/>
                  </a:cubicBezTo>
                  <a:cubicBezTo>
                    <a:pt x="2703" y="125"/>
                    <a:pt x="2321" y="1"/>
                    <a:pt x="1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756134" y="2721819"/>
              <a:ext cx="87087" cy="54928"/>
            </a:xfrm>
            <a:custGeom>
              <a:rect b="b" l="l" r="r" t="t"/>
              <a:pathLst>
                <a:path extrusionOk="0" h="1252" w="1985">
                  <a:moveTo>
                    <a:pt x="1959" y="0"/>
                  </a:moveTo>
                  <a:cubicBezTo>
                    <a:pt x="1912" y="0"/>
                    <a:pt x="1468" y="399"/>
                    <a:pt x="945" y="910"/>
                  </a:cubicBezTo>
                  <a:cubicBezTo>
                    <a:pt x="884" y="971"/>
                    <a:pt x="820" y="1032"/>
                    <a:pt x="760" y="1093"/>
                  </a:cubicBezTo>
                  <a:lnTo>
                    <a:pt x="760" y="1093"/>
                  </a:lnTo>
                  <a:cubicBezTo>
                    <a:pt x="365" y="708"/>
                    <a:pt x="61" y="432"/>
                    <a:pt x="25" y="432"/>
                  </a:cubicBezTo>
                  <a:cubicBezTo>
                    <a:pt x="23" y="432"/>
                    <a:pt x="22" y="432"/>
                    <a:pt x="22" y="433"/>
                  </a:cubicBezTo>
                  <a:cubicBezTo>
                    <a:pt x="1" y="451"/>
                    <a:pt x="302" y="783"/>
                    <a:pt x="721" y="1211"/>
                  </a:cubicBezTo>
                  <a:lnTo>
                    <a:pt x="761" y="1251"/>
                  </a:lnTo>
                  <a:lnTo>
                    <a:pt x="800" y="1211"/>
                  </a:lnTo>
                  <a:cubicBezTo>
                    <a:pt x="875" y="1141"/>
                    <a:pt x="949" y="1068"/>
                    <a:pt x="1028" y="993"/>
                  </a:cubicBezTo>
                  <a:cubicBezTo>
                    <a:pt x="1565" y="469"/>
                    <a:pt x="1984" y="23"/>
                    <a:pt x="1962" y="1"/>
                  </a:cubicBezTo>
                  <a:cubicBezTo>
                    <a:pt x="1962" y="0"/>
                    <a:pt x="1961" y="0"/>
                    <a:pt x="1959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4012257" y="2708832"/>
              <a:ext cx="705031" cy="5001"/>
            </a:xfrm>
            <a:custGeom>
              <a:rect b="b" l="l" r="r" t="t"/>
              <a:pathLst>
                <a:path extrusionOk="0" h="114" w="16070">
                  <a:moveTo>
                    <a:pt x="8038" y="0"/>
                  </a:moveTo>
                  <a:cubicBezTo>
                    <a:pt x="3597" y="0"/>
                    <a:pt x="1" y="26"/>
                    <a:pt x="1" y="57"/>
                  </a:cubicBezTo>
                  <a:cubicBezTo>
                    <a:pt x="1" y="87"/>
                    <a:pt x="3597" y="113"/>
                    <a:pt x="8038" y="113"/>
                  </a:cubicBezTo>
                  <a:cubicBezTo>
                    <a:pt x="12473" y="113"/>
                    <a:pt x="16070" y="87"/>
                    <a:pt x="16070" y="57"/>
                  </a:cubicBezTo>
                  <a:cubicBezTo>
                    <a:pt x="16070" y="26"/>
                    <a:pt x="12473" y="0"/>
                    <a:pt x="80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4020505" y="2777623"/>
              <a:ext cx="407707" cy="5045"/>
            </a:xfrm>
            <a:custGeom>
              <a:rect b="b" l="l" r="r" t="t"/>
              <a:pathLst>
                <a:path extrusionOk="0" h="115" w="9293">
                  <a:moveTo>
                    <a:pt x="4647" y="0"/>
                  </a:moveTo>
                  <a:cubicBezTo>
                    <a:pt x="2081" y="0"/>
                    <a:pt x="0" y="26"/>
                    <a:pt x="0" y="58"/>
                  </a:cubicBezTo>
                  <a:cubicBezTo>
                    <a:pt x="0" y="88"/>
                    <a:pt x="2081" y="114"/>
                    <a:pt x="4647" y="114"/>
                  </a:cubicBezTo>
                  <a:cubicBezTo>
                    <a:pt x="7211" y="114"/>
                    <a:pt x="9292" y="88"/>
                    <a:pt x="9292" y="58"/>
                  </a:cubicBezTo>
                  <a:cubicBezTo>
                    <a:pt x="9292" y="26"/>
                    <a:pt x="7211" y="0"/>
                    <a:pt x="46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" name="Google Shape;160;p1"/>
          <p:cNvGrpSpPr/>
          <p:nvPr/>
        </p:nvGrpSpPr>
        <p:grpSpPr>
          <a:xfrm>
            <a:off x="5765433" y="3973585"/>
            <a:ext cx="203088" cy="412126"/>
            <a:chOff x="7764635" y="2404362"/>
            <a:chExt cx="353565" cy="717489"/>
          </a:xfrm>
        </p:grpSpPr>
        <p:sp>
          <p:nvSpPr>
            <p:cNvPr id="161" name="Google Shape;161;p1"/>
            <p:cNvSpPr/>
            <p:nvPr/>
          </p:nvSpPr>
          <p:spPr>
            <a:xfrm>
              <a:off x="7764635" y="2517069"/>
              <a:ext cx="238359" cy="604782"/>
            </a:xfrm>
            <a:custGeom>
              <a:rect b="b" l="l" r="r" t="t"/>
              <a:pathLst>
                <a:path extrusionOk="0" h="13785" w="5433">
                  <a:moveTo>
                    <a:pt x="1893" y="1"/>
                  </a:moveTo>
                  <a:lnTo>
                    <a:pt x="1875" y="9077"/>
                  </a:lnTo>
                  <a:lnTo>
                    <a:pt x="1" y="9073"/>
                  </a:lnTo>
                  <a:lnTo>
                    <a:pt x="1351" y="11429"/>
                  </a:lnTo>
                  <a:lnTo>
                    <a:pt x="2706" y="13784"/>
                  </a:lnTo>
                  <a:lnTo>
                    <a:pt x="4069" y="11433"/>
                  </a:lnTo>
                  <a:lnTo>
                    <a:pt x="5433" y="9081"/>
                  </a:lnTo>
                  <a:lnTo>
                    <a:pt x="3553" y="9081"/>
                  </a:lnTo>
                  <a:lnTo>
                    <a:pt x="35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7976141" y="2404362"/>
              <a:ext cx="142059" cy="360456"/>
            </a:xfrm>
            <a:custGeom>
              <a:rect b="b" l="l" r="r" t="t"/>
              <a:pathLst>
                <a:path extrusionOk="0" h="8216" w="3238">
                  <a:moveTo>
                    <a:pt x="1128" y="0"/>
                  </a:moveTo>
                  <a:lnTo>
                    <a:pt x="1118" y="5410"/>
                  </a:lnTo>
                  <a:lnTo>
                    <a:pt x="0" y="5410"/>
                  </a:lnTo>
                  <a:lnTo>
                    <a:pt x="804" y="6813"/>
                  </a:lnTo>
                  <a:lnTo>
                    <a:pt x="1612" y="8216"/>
                  </a:lnTo>
                  <a:lnTo>
                    <a:pt x="2425" y="6817"/>
                  </a:lnTo>
                  <a:lnTo>
                    <a:pt x="3238" y="5414"/>
                  </a:lnTo>
                  <a:lnTo>
                    <a:pt x="2120" y="5414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" name="Google Shape;163;p1"/>
          <p:cNvSpPr/>
          <p:nvPr/>
        </p:nvSpPr>
        <p:spPr>
          <a:xfrm>
            <a:off x="4577856" y="957875"/>
            <a:ext cx="238359" cy="604739"/>
          </a:xfrm>
          <a:custGeom>
            <a:rect b="b" l="l" r="r" t="t"/>
            <a:pathLst>
              <a:path extrusionOk="0" h="13784" w="5433">
                <a:moveTo>
                  <a:pt x="2728" y="0"/>
                </a:moveTo>
                <a:lnTo>
                  <a:pt x="1364" y="2351"/>
                </a:lnTo>
                <a:lnTo>
                  <a:pt x="1" y="4698"/>
                </a:lnTo>
                <a:lnTo>
                  <a:pt x="1880" y="4702"/>
                </a:lnTo>
                <a:lnTo>
                  <a:pt x="1863" y="13779"/>
                </a:lnTo>
                <a:lnTo>
                  <a:pt x="3537" y="13783"/>
                </a:lnTo>
                <a:lnTo>
                  <a:pt x="3554" y="4706"/>
                </a:lnTo>
                <a:lnTo>
                  <a:pt x="5433" y="4711"/>
                </a:lnTo>
                <a:lnTo>
                  <a:pt x="5433" y="4711"/>
                </a:lnTo>
                <a:lnTo>
                  <a:pt x="4079" y="2356"/>
                </a:lnTo>
                <a:lnTo>
                  <a:pt x="272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"/>
          <p:cNvSpPr/>
          <p:nvPr/>
        </p:nvSpPr>
        <p:spPr>
          <a:xfrm>
            <a:off x="4437554" y="1301654"/>
            <a:ext cx="144253" cy="365414"/>
          </a:xfrm>
          <a:custGeom>
            <a:rect b="b" l="l" r="r" t="t"/>
            <a:pathLst>
              <a:path extrusionOk="0" h="8329" w="3288">
                <a:moveTo>
                  <a:pt x="1648" y="0"/>
                </a:moveTo>
                <a:lnTo>
                  <a:pt x="827" y="1420"/>
                </a:lnTo>
                <a:lnTo>
                  <a:pt x="0" y="2840"/>
                </a:lnTo>
                <a:lnTo>
                  <a:pt x="1137" y="2840"/>
                </a:lnTo>
                <a:lnTo>
                  <a:pt x="1123" y="8329"/>
                </a:lnTo>
                <a:lnTo>
                  <a:pt x="2138" y="8329"/>
                </a:lnTo>
                <a:lnTo>
                  <a:pt x="2150" y="2845"/>
                </a:lnTo>
                <a:lnTo>
                  <a:pt x="3287" y="2845"/>
                </a:lnTo>
                <a:lnTo>
                  <a:pt x="2465" y="1420"/>
                </a:lnTo>
                <a:lnTo>
                  <a:pt x="164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5" name="Google Shape;165;p1"/>
          <p:cNvGrpSpPr/>
          <p:nvPr/>
        </p:nvGrpSpPr>
        <p:grpSpPr>
          <a:xfrm>
            <a:off x="8071692" y="3374463"/>
            <a:ext cx="777728" cy="1334382"/>
            <a:chOff x="7825967" y="3240163"/>
            <a:chExt cx="777728" cy="1334382"/>
          </a:xfrm>
        </p:grpSpPr>
        <p:sp>
          <p:nvSpPr>
            <p:cNvPr id="166" name="Google Shape;166;p1"/>
            <p:cNvSpPr/>
            <p:nvPr/>
          </p:nvSpPr>
          <p:spPr>
            <a:xfrm>
              <a:off x="7825967" y="3240163"/>
              <a:ext cx="777728" cy="1015297"/>
            </a:xfrm>
            <a:custGeom>
              <a:rect b="b" l="l" r="r" t="t"/>
              <a:pathLst>
                <a:path extrusionOk="0" h="23142" w="17727">
                  <a:moveTo>
                    <a:pt x="15489" y="1"/>
                  </a:moveTo>
                  <a:cubicBezTo>
                    <a:pt x="15432" y="1"/>
                    <a:pt x="15375" y="3"/>
                    <a:pt x="15318" y="7"/>
                  </a:cubicBezTo>
                  <a:cubicBezTo>
                    <a:pt x="14405" y="82"/>
                    <a:pt x="13593" y="649"/>
                    <a:pt x="13011" y="1357"/>
                  </a:cubicBezTo>
                  <a:cubicBezTo>
                    <a:pt x="12429" y="2065"/>
                    <a:pt x="12046" y="2908"/>
                    <a:pt x="11647" y="3735"/>
                  </a:cubicBezTo>
                  <a:cubicBezTo>
                    <a:pt x="11250" y="4556"/>
                    <a:pt x="10822" y="5387"/>
                    <a:pt x="10179" y="6042"/>
                  </a:cubicBezTo>
                  <a:cubicBezTo>
                    <a:pt x="10021" y="6204"/>
                    <a:pt x="9812" y="6362"/>
                    <a:pt x="9595" y="6362"/>
                  </a:cubicBezTo>
                  <a:cubicBezTo>
                    <a:pt x="9560" y="6362"/>
                    <a:pt x="9524" y="6358"/>
                    <a:pt x="9489" y="6349"/>
                  </a:cubicBezTo>
                  <a:cubicBezTo>
                    <a:pt x="9235" y="6278"/>
                    <a:pt x="9104" y="5994"/>
                    <a:pt x="9077" y="5732"/>
                  </a:cubicBezTo>
                  <a:cubicBezTo>
                    <a:pt x="9056" y="5470"/>
                    <a:pt x="9099" y="5203"/>
                    <a:pt x="9043" y="4950"/>
                  </a:cubicBezTo>
                  <a:cubicBezTo>
                    <a:pt x="8926" y="4449"/>
                    <a:pt x="8401" y="4138"/>
                    <a:pt x="7885" y="4138"/>
                  </a:cubicBezTo>
                  <a:cubicBezTo>
                    <a:pt x="7767" y="4138"/>
                    <a:pt x="7648" y="4155"/>
                    <a:pt x="7536" y="4189"/>
                  </a:cubicBezTo>
                  <a:cubicBezTo>
                    <a:pt x="6933" y="4373"/>
                    <a:pt x="6508" y="4937"/>
                    <a:pt x="6324" y="5540"/>
                  </a:cubicBezTo>
                  <a:cubicBezTo>
                    <a:pt x="6141" y="6143"/>
                    <a:pt x="6159" y="6785"/>
                    <a:pt x="6176" y="7414"/>
                  </a:cubicBezTo>
                  <a:cubicBezTo>
                    <a:pt x="6211" y="8590"/>
                    <a:pt x="6251" y="9762"/>
                    <a:pt x="6285" y="10937"/>
                  </a:cubicBezTo>
                  <a:cubicBezTo>
                    <a:pt x="6303" y="11567"/>
                    <a:pt x="6259" y="12322"/>
                    <a:pt x="5713" y="12636"/>
                  </a:cubicBezTo>
                  <a:cubicBezTo>
                    <a:pt x="5557" y="12727"/>
                    <a:pt x="5385" y="12764"/>
                    <a:pt x="5207" y="12764"/>
                  </a:cubicBezTo>
                  <a:cubicBezTo>
                    <a:pt x="4931" y="12764"/>
                    <a:pt x="4643" y="12674"/>
                    <a:pt x="4393" y="12554"/>
                  </a:cubicBezTo>
                  <a:cubicBezTo>
                    <a:pt x="3760" y="12248"/>
                    <a:pt x="3222" y="11763"/>
                    <a:pt x="2850" y="11168"/>
                  </a:cubicBezTo>
                  <a:cubicBezTo>
                    <a:pt x="2575" y="10722"/>
                    <a:pt x="2352" y="10181"/>
                    <a:pt x="1872" y="9971"/>
                  </a:cubicBezTo>
                  <a:cubicBezTo>
                    <a:pt x="1749" y="9918"/>
                    <a:pt x="1620" y="9893"/>
                    <a:pt x="1491" y="9893"/>
                  </a:cubicBezTo>
                  <a:cubicBezTo>
                    <a:pt x="1011" y="9893"/>
                    <a:pt x="525" y="10234"/>
                    <a:pt x="293" y="10679"/>
                  </a:cubicBezTo>
                  <a:cubicBezTo>
                    <a:pt x="1" y="11238"/>
                    <a:pt x="89" y="11908"/>
                    <a:pt x="84" y="12541"/>
                  </a:cubicBezTo>
                  <a:cubicBezTo>
                    <a:pt x="45" y="16339"/>
                    <a:pt x="897" y="20543"/>
                    <a:pt x="4253" y="22737"/>
                  </a:cubicBezTo>
                  <a:cubicBezTo>
                    <a:pt x="5087" y="23016"/>
                    <a:pt x="5896" y="23142"/>
                    <a:pt x="6699" y="23142"/>
                  </a:cubicBezTo>
                  <a:cubicBezTo>
                    <a:pt x="7856" y="23142"/>
                    <a:pt x="9000" y="22880"/>
                    <a:pt x="10192" y="22439"/>
                  </a:cubicBezTo>
                  <a:cubicBezTo>
                    <a:pt x="12207" y="21696"/>
                    <a:pt x="13976" y="20341"/>
                    <a:pt x="15340" y="18681"/>
                  </a:cubicBezTo>
                  <a:cubicBezTo>
                    <a:pt x="15733" y="18205"/>
                    <a:pt x="16100" y="17689"/>
                    <a:pt x="16271" y="17099"/>
                  </a:cubicBezTo>
                  <a:cubicBezTo>
                    <a:pt x="16441" y="16509"/>
                    <a:pt x="16393" y="15827"/>
                    <a:pt x="16013" y="15342"/>
                  </a:cubicBezTo>
                  <a:cubicBezTo>
                    <a:pt x="15660" y="14896"/>
                    <a:pt x="15103" y="14708"/>
                    <a:pt x="14524" y="14708"/>
                  </a:cubicBezTo>
                  <a:cubicBezTo>
                    <a:pt x="14152" y="14708"/>
                    <a:pt x="13771" y="14786"/>
                    <a:pt x="13430" y="14923"/>
                  </a:cubicBezTo>
                  <a:cubicBezTo>
                    <a:pt x="12963" y="15111"/>
                    <a:pt x="12530" y="15381"/>
                    <a:pt x="12040" y="15486"/>
                  </a:cubicBezTo>
                  <a:cubicBezTo>
                    <a:pt x="11936" y="15508"/>
                    <a:pt x="11828" y="15519"/>
                    <a:pt x="11719" y="15519"/>
                  </a:cubicBezTo>
                  <a:cubicBezTo>
                    <a:pt x="11316" y="15519"/>
                    <a:pt x="10910" y="15366"/>
                    <a:pt x="10721" y="15018"/>
                  </a:cubicBezTo>
                  <a:cubicBezTo>
                    <a:pt x="10481" y="14582"/>
                    <a:pt x="10695" y="14009"/>
                    <a:pt x="11066" y="13673"/>
                  </a:cubicBezTo>
                  <a:cubicBezTo>
                    <a:pt x="11437" y="13340"/>
                    <a:pt x="11927" y="13179"/>
                    <a:pt x="12395" y="12999"/>
                  </a:cubicBezTo>
                  <a:cubicBezTo>
                    <a:pt x="13692" y="12493"/>
                    <a:pt x="14904" y="11767"/>
                    <a:pt x="15957" y="10853"/>
                  </a:cubicBezTo>
                  <a:cubicBezTo>
                    <a:pt x="16481" y="10399"/>
                    <a:pt x="17010" y="9713"/>
                    <a:pt x="16734" y="9076"/>
                  </a:cubicBezTo>
                  <a:cubicBezTo>
                    <a:pt x="16534" y="8616"/>
                    <a:pt x="15987" y="8411"/>
                    <a:pt x="15489" y="8362"/>
                  </a:cubicBezTo>
                  <a:cubicBezTo>
                    <a:pt x="14991" y="8319"/>
                    <a:pt x="14475" y="8380"/>
                    <a:pt x="13994" y="8237"/>
                  </a:cubicBezTo>
                  <a:cubicBezTo>
                    <a:pt x="13575" y="8105"/>
                    <a:pt x="13159" y="7699"/>
                    <a:pt x="13286" y="7275"/>
                  </a:cubicBezTo>
                  <a:cubicBezTo>
                    <a:pt x="13361" y="7043"/>
                    <a:pt x="13575" y="6881"/>
                    <a:pt x="13771" y="6737"/>
                  </a:cubicBezTo>
                  <a:cubicBezTo>
                    <a:pt x="14868" y="5929"/>
                    <a:pt x="15848" y="4963"/>
                    <a:pt x="16669" y="3874"/>
                  </a:cubicBezTo>
                  <a:cubicBezTo>
                    <a:pt x="17224" y="3144"/>
                    <a:pt x="17726" y="2232"/>
                    <a:pt x="17473" y="1349"/>
                  </a:cubicBezTo>
                  <a:cubicBezTo>
                    <a:pt x="17235" y="521"/>
                    <a:pt x="16351" y="1"/>
                    <a:pt x="15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8008869" y="3262319"/>
              <a:ext cx="542308" cy="1312226"/>
            </a:xfrm>
            <a:custGeom>
              <a:rect b="b" l="l" r="r" t="t"/>
              <a:pathLst>
                <a:path extrusionOk="0" h="29910" w="12361">
                  <a:moveTo>
                    <a:pt x="12360" y="1"/>
                  </a:moveTo>
                  <a:lnTo>
                    <a:pt x="12360" y="1"/>
                  </a:lnTo>
                  <a:cubicBezTo>
                    <a:pt x="12360" y="1"/>
                    <a:pt x="12334" y="17"/>
                    <a:pt x="12290" y="53"/>
                  </a:cubicBezTo>
                  <a:cubicBezTo>
                    <a:pt x="12246" y="92"/>
                    <a:pt x="12181" y="148"/>
                    <a:pt x="12098" y="219"/>
                  </a:cubicBezTo>
                  <a:cubicBezTo>
                    <a:pt x="11931" y="364"/>
                    <a:pt x="11687" y="577"/>
                    <a:pt x="11377" y="866"/>
                  </a:cubicBezTo>
                  <a:cubicBezTo>
                    <a:pt x="10761" y="1443"/>
                    <a:pt x="9900" y="2316"/>
                    <a:pt x="8973" y="3505"/>
                  </a:cubicBezTo>
                  <a:cubicBezTo>
                    <a:pt x="8506" y="4099"/>
                    <a:pt x="8024" y="4773"/>
                    <a:pt x="7522" y="5503"/>
                  </a:cubicBezTo>
                  <a:cubicBezTo>
                    <a:pt x="7020" y="6232"/>
                    <a:pt x="6491" y="7018"/>
                    <a:pt x="5962" y="7867"/>
                  </a:cubicBezTo>
                  <a:cubicBezTo>
                    <a:pt x="5438" y="8714"/>
                    <a:pt x="4914" y="9619"/>
                    <a:pt x="4446" y="10602"/>
                  </a:cubicBezTo>
                  <a:cubicBezTo>
                    <a:pt x="4210" y="11092"/>
                    <a:pt x="4000" y="11603"/>
                    <a:pt x="3790" y="12123"/>
                  </a:cubicBezTo>
                  <a:cubicBezTo>
                    <a:pt x="3576" y="12643"/>
                    <a:pt x="3367" y="13168"/>
                    <a:pt x="3147" y="13700"/>
                  </a:cubicBezTo>
                  <a:cubicBezTo>
                    <a:pt x="2292" y="15838"/>
                    <a:pt x="1544" y="17905"/>
                    <a:pt x="1028" y="19832"/>
                  </a:cubicBezTo>
                  <a:cubicBezTo>
                    <a:pt x="503" y="21760"/>
                    <a:pt x="211" y="23543"/>
                    <a:pt x="110" y="25046"/>
                  </a:cubicBezTo>
                  <a:cubicBezTo>
                    <a:pt x="1" y="26553"/>
                    <a:pt x="75" y="27777"/>
                    <a:pt x="172" y="28616"/>
                  </a:cubicBezTo>
                  <a:cubicBezTo>
                    <a:pt x="267" y="29455"/>
                    <a:pt x="372" y="29909"/>
                    <a:pt x="372" y="29909"/>
                  </a:cubicBezTo>
                  <a:cubicBezTo>
                    <a:pt x="372" y="29909"/>
                    <a:pt x="372" y="29879"/>
                    <a:pt x="364" y="29822"/>
                  </a:cubicBezTo>
                  <a:cubicBezTo>
                    <a:pt x="355" y="29761"/>
                    <a:pt x="346" y="29683"/>
                    <a:pt x="329" y="29574"/>
                  </a:cubicBezTo>
                  <a:cubicBezTo>
                    <a:pt x="294" y="29354"/>
                    <a:pt x="251" y="29031"/>
                    <a:pt x="206" y="28612"/>
                  </a:cubicBezTo>
                  <a:cubicBezTo>
                    <a:pt x="124" y="27773"/>
                    <a:pt x="63" y="26553"/>
                    <a:pt x="176" y="25050"/>
                  </a:cubicBezTo>
                  <a:cubicBezTo>
                    <a:pt x="289" y="23551"/>
                    <a:pt x="587" y="21777"/>
                    <a:pt x="1112" y="19854"/>
                  </a:cubicBezTo>
                  <a:cubicBezTo>
                    <a:pt x="1636" y="17932"/>
                    <a:pt x="2383" y="15873"/>
                    <a:pt x="3236" y="13736"/>
                  </a:cubicBezTo>
                  <a:cubicBezTo>
                    <a:pt x="3454" y="13202"/>
                    <a:pt x="3668" y="12678"/>
                    <a:pt x="3877" y="12158"/>
                  </a:cubicBezTo>
                  <a:cubicBezTo>
                    <a:pt x="4087" y="11638"/>
                    <a:pt x="4293" y="11131"/>
                    <a:pt x="4529" y="10642"/>
                  </a:cubicBezTo>
                  <a:cubicBezTo>
                    <a:pt x="4992" y="9667"/>
                    <a:pt x="5517" y="8758"/>
                    <a:pt x="6041" y="7910"/>
                  </a:cubicBezTo>
                  <a:cubicBezTo>
                    <a:pt x="6560" y="7067"/>
                    <a:pt x="7090" y="6280"/>
                    <a:pt x="7588" y="5546"/>
                  </a:cubicBezTo>
                  <a:cubicBezTo>
                    <a:pt x="8086" y="4816"/>
                    <a:pt x="8567" y="4144"/>
                    <a:pt x="9025" y="3549"/>
                  </a:cubicBezTo>
                  <a:cubicBezTo>
                    <a:pt x="9943" y="2351"/>
                    <a:pt x="10795" y="1477"/>
                    <a:pt x="11403" y="892"/>
                  </a:cubicBezTo>
                  <a:cubicBezTo>
                    <a:pt x="11705" y="604"/>
                    <a:pt x="11949" y="380"/>
                    <a:pt x="12111" y="232"/>
                  </a:cubicBezTo>
                  <a:cubicBezTo>
                    <a:pt x="12194" y="158"/>
                    <a:pt x="12255" y="101"/>
                    <a:pt x="12298" y="61"/>
                  </a:cubicBezTo>
                  <a:cubicBezTo>
                    <a:pt x="12338" y="23"/>
                    <a:pt x="12360" y="1"/>
                    <a:pt x="12360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8156322" y="3423942"/>
              <a:ext cx="48962" cy="303159"/>
            </a:xfrm>
            <a:custGeom>
              <a:rect b="b" l="l" r="r" t="t"/>
              <a:pathLst>
                <a:path extrusionOk="0" h="6910" w="1116">
                  <a:moveTo>
                    <a:pt x="6" y="0"/>
                  </a:moveTo>
                  <a:cubicBezTo>
                    <a:pt x="0" y="0"/>
                    <a:pt x="14" y="97"/>
                    <a:pt x="53" y="272"/>
                  </a:cubicBezTo>
                  <a:cubicBezTo>
                    <a:pt x="88" y="446"/>
                    <a:pt x="137" y="695"/>
                    <a:pt x="198" y="1006"/>
                  </a:cubicBezTo>
                  <a:cubicBezTo>
                    <a:pt x="311" y="1630"/>
                    <a:pt x="442" y="2491"/>
                    <a:pt x="565" y="3453"/>
                  </a:cubicBezTo>
                  <a:cubicBezTo>
                    <a:pt x="692" y="4409"/>
                    <a:pt x="805" y="5275"/>
                    <a:pt x="910" y="5900"/>
                  </a:cubicBezTo>
                  <a:cubicBezTo>
                    <a:pt x="962" y="6214"/>
                    <a:pt x="1006" y="6468"/>
                    <a:pt x="1041" y="6638"/>
                  </a:cubicBezTo>
                  <a:cubicBezTo>
                    <a:pt x="1075" y="6813"/>
                    <a:pt x="1102" y="6910"/>
                    <a:pt x="1107" y="6910"/>
                  </a:cubicBezTo>
                  <a:cubicBezTo>
                    <a:pt x="1115" y="6906"/>
                    <a:pt x="1102" y="6809"/>
                    <a:pt x="1081" y="6634"/>
                  </a:cubicBezTo>
                  <a:cubicBezTo>
                    <a:pt x="1054" y="6442"/>
                    <a:pt x="1019" y="6192"/>
                    <a:pt x="976" y="5891"/>
                  </a:cubicBezTo>
                  <a:cubicBezTo>
                    <a:pt x="892" y="5248"/>
                    <a:pt x="783" y="4388"/>
                    <a:pt x="661" y="3439"/>
                  </a:cubicBezTo>
                  <a:cubicBezTo>
                    <a:pt x="538" y="2479"/>
                    <a:pt x="394" y="1613"/>
                    <a:pt x="263" y="992"/>
                  </a:cubicBezTo>
                  <a:cubicBezTo>
                    <a:pt x="198" y="682"/>
                    <a:pt x="137" y="433"/>
                    <a:pt x="88" y="262"/>
                  </a:cubicBezTo>
                  <a:cubicBezTo>
                    <a:pt x="40" y="92"/>
                    <a:pt x="10" y="0"/>
                    <a:pt x="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8204844" y="3651900"/>
              <a:ext cx="358394" cy="75197"/>
            </a:xfrm>
            <a:custGeom>
              <a:rect b="b" l="l" r="r" t="t"/>
              <a:pathLst>
                <a:path extrusionOk="0" h="1714" w="8169">
                  <a:moveTo>
                    <a:pt x="8085" y="0"/>
                  </a:moveTo>
                  <a:cubicBezTo>
                    <a:pt x="8019" y="0"/>
                    <a:pt x="7936" y="5"/>
                    <a:pt x="7841" y="9"/>
                  </a:cubicBezTo>
                  <a:cubicBezTo>
                    <a:pt x="7631" y="18"/>
                    <a:pt x="7325" y="40"/>
                    <a:pt x="6944" y="84"/>
                  </a:cubicBezTo>
                  <a:cubicBezTo>
                    <a:pt x="6193" y="163"/>
                    <a:pt x="5157" y="324"/>
                    <a:pt x="4025" y="560"/>
                  </a:cubicBezTo>
                  <a:cubicBezTo>
                    <a:pt x="2894" y="800"/>
                    <a:pt x="1879" y="1075"/>
                    <a:pt x="1159" y="1303"/>
                  </a:cubicBezTo>
                  <a:cubicBezTo>
                    <a:pt x="796" y="1412"/>
                    <a:pt x="503" y="1517"/>
                    <a:pt x="306" y="1587"/>
                  </a:cubicBezTo>
                  <a:cubicBezTo>
                    <a:pt x="215" y="1622"/>
                    <a:pt x="140" y="1652"/>
                    <a:pt x="80" y="1674"/>
                  </a:cubicBezTo>
                  <a:cubicBezTo>
                    <a:pt x="27" y="1696"/>
                    <a:pt x="1" y="1710"/>
                    <a:pt x="1" y="1714"/>
                  </a:cubicBezTo>
                  <a:cubicBezTo>
                    <a:pt x="1" y="1714"/>
                    <a:pt x="31" y="1710"/>
                    <a:pt x="84" y="1696"/>
                  </a:cubicBezTo>
                  <a:cubicBezTo>
                    <a:pt x="149" y="1674"/>
                    <a:pt x="227" y="1652"/>
                    <a:pt x="320" y="1622"/>
                  </a:cubicBezTo>
                  <a:cubicBezTo>
                    <a:pt x="520" y="1561"/>
                    <a:pt x="814" y="1468"/>
                    <a:pt x="1176" y="1369"/>
                  </a:cubicBezTo>
                  <a:cubicBezTo>
                    <a:pt x="1901" y="1154"/>
                    <a:pt x="2916" y="892"/>
                    <a:pt x="4043" y="651"/>
                  </a:cubicBezTo>
                  <a:cubicBezTo>
                    <a:pt x="5175" y="415"/>
                    <a:pt x="6206" y="245"/>
                    <a:pt x="6954" y="149"/>
                  </a:cubicBezTo>
                  <a:cubicBezTo>
                    <a:pt x="7329" y="97"/>
                    <a:pt x="7635" y="66"/>
                    <a:pt x="7845" y="44"/>
                  </a:cubicBezTo>
                  <a:cubicBezTo>
                    <a:pt x="7941" y="36"/>
                    <a:pt x="8019" y="26"/>
                    <a:pt x="8085" y="18"/>
                  </a:cubicBezTo>
                  <a:cubicBezTo>
                    <a:pt x="8142" y="14"/>
                    <a:pt x="8168" y="5"/>
                    <a:pt x="8168" y="5"/>
                  </a:cubicBezTo>
                  <a:cubicBezTo>
                    <a:pt x="8168" y="0"/>
                    <a:pt x="8142" y="0"/>
                    <a:pt x="808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7865277" y="3676029"/>
              <a:ext cx="192556" cy="449649"/>
            </a:xfrm>
            <a:custGeom>
              <a:rect b="b" l="l" r="r" t="t"/>
              <a:pathLst>
                <a:path extrusionOk="0" h="10249" w="4389">
                  <a:moveTo>
                    <a:pt x="1" y="1"/>
                  </a:moveTo>
                  <a:cubicBezTo>
                    <a:pt x="1" y="6"/>
                    <a:pt x="14" y="41"/>
                    <a:pt x="40" y="111"/>
                  </a:cubicBezTo>
                  <a:cubicBezTo>
                    <a:pt x="75" y="184"/>
                    <a:pt x="119" y="285"/>
                    <a:pt x="171" y="408"/>
                  </a:cubicBezTo>
                  <a:cubicBezTo>
                    <a:pt x="289" y="678"/>
                    <a:pt x="452" y="1045"/>
                    <a:pt x="648" y="1501"/>
                  </a:cubicBezTo>
                  <a:cubicBezTo>
                    <a:pt x="1049" y="2427"/>
                    <a:pt x="1574" y="3716"/>
                    <a:pt x="2151" y="5145"/>
                  </a:cubicBezTo>
                  <a:cubicBezTo>
                    <a:pt x="2723" y="6570"/>
                    <a:pt x="3261" y="7859"/>
                    <a:pt x="3677" y="8776"/>
                  </a:cubicBezTo>
                  <a:cubicBezTo>
                    <a:pt x="3886" y="9236"/>
                    <a:pt x="4061" y="9607"/>
                    <a:pt x="4183" y="9860"/>
                  </a:cubicBezTo>
                  <a:cubicBezTo>
                    <a:pt x="4244" y="9978"/>
                    <a:pt x="4292" y="10075"/>
                    <a:pt x="4332" y="10148"/>
                  </a:cubicBezTo>
                  <a:cubicBezTo>
                    <a:pt x="4367" y="10214"/>
                    <a:pt x="4385" y="10249"/>
                    <a:pt x="4389" y="10249"/>
                  </a:cubicBezTo>
                  <a:cubicBezTo>
                    <a:pt x="4389" y="10245"/>
                    <a:pt x="4375" y="10210"/>
                    <a:pt x="4349" y="10140"/>
                  </a:cubicBezTo>
                  <a:cubicBezTo>
                    <a:pt x="4314" y="10065"/>
                    <a:pt x="4270" y="9965"/>
                    <a:pt x="4218" y="9843"/>
                  </a:cubicBezTo>
                  <a:cubicBezTo>
                    <a:pt x="4100" y="9571"/>
                    <a:pt x="3939" y="9204"/>
                    <a:pt x="3738" y="8750"/>
                  </a:cubicBezTo>
                  <a:cubicBezTo>
                    <a:pt x="3340" y="7824"/>
                    <a:pt x="2811" y="6535"/>
                    <a:pt x="2239" y="5110"/>
                  </a:cubicBezTo>
                  <a:cubicBezTo>
                    <a:pt x="1666" y="3681"/>
                    <a:pt x="1128" y="2392"/>
                    <a:pt x="708" y="1474"/>
                  </a:cubicBezTo>
                  <a:cubicBezTo>
                    <a:pt x="504" y="1015"/>
                    <a:pt x="329" y="644"/>
                    <a:pt x="206" y="390"/>
                  </a:cubicBezTo>
                  <a:cubicBezTo>
                    <a:pt x="145" y="272"/>
                    <a:pt x="97" y="176"/>
                    <a:pt x="58" y="101"/>
                  </a:cubicBezTo>
                  <a:cubicBezTo>
                    <a:pt x="23" y="36"/>
                    <a:pt x="6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8057610" y="3961942"/>
              <a:ext cx="474920" cy="163732"/>
            </a:xfrm>
            <a:custGeom>
              <a:rect b="b" l="l" r="r" t="t"/>
              <a:pathLst>
                <a:path extrusionOk="0" h="3732" w="10825">
                  <a:moveTo>
                    <a:pt x="10825" y="0"/>
                  </a:moveTo>
                  <a:cubicBezTo>
                    <a:pt x="10820" y="0"/>
                    <a:pt x="10782" y="8"/>
                    <a:pt x="10707" y="26"/>
                  </a:cubicBezTo>
                  <a:cubicBezTo>
                    <a:pt x="10628" y="53"/>
                    <a:pt x="10519" y="83"/>
                    <a:pt x="10388" y="123"/>
                  </a:cubicBezTo>
                  <a:cubicBezTo>
                    <a:pt x="10112" y="206"/>
                    <a:pt x="9711" y="333"/>
                    <a:pt x="9217" y="490"/>
                  </a:cubicBezTo>
                  <a:cubicBezTo>
                    <a:pt x="8234" y="813"/>
                    <a:pt x="6883" y="1285"/>
                    <a:pt x="5397" y="1822"/>
                  </a:cubicBezTo>
                  <a:cubicBezTo>
                    <a:pt x="3912" y="2360"/>
                    <a:pt x="2565" y="2840"/>
                    <a:pt x="1586" y="3177"/>
                  </a:cubicBezTo>
                  <a:cubicBezTo>
                    <a:pt x="1106" y="3343"/>
                    <a:pt x="713" y="3479"/>
                    <a:pt x="424" y="3575"/>
                  </a:cubicBezTo>
                  <a:cubicBezTo>
                    <a:pt x="297" y="3623"/>
                    <a:pt x="193" y="3657"/>
                    <a:pt x="110" y="3684"/>
                  </a:cubicBezTo>
                  <a:cubicBezTo>
                    <a:pt x="39" y="3710"/>
                    <a:pt x="1" y="3728"/>
                    <a:pt x="5" y="3732"/>
                  </a:cubicBezTo>
                  <a:cubicBezTo>
                    <a:pt x="5" y="3732"/>
                    <a:pt x="44" y="3723"/>
                    <a:pt x="118" y="3706"/>
                  </a:cubicBezTo>
                  <a:cubicBezTo>
                    <a:pt x="201" y="3679"/>
                    <a:pt x="306" y="3649"/>
                    <a:pt x="437" y="3610"/>
                  </a:cubicBezTo>
                  <a:cubicBezTo>
                    <a:pt x="717" y="3532"/>
                    <a:pt x="1114" y="3405"/>
                    <a:pt x="1608" y="3243"/>
                  </a:cubicBezTo>
                  <a:cubicBezTo>
                    <a:pt x="2591" y="2919"/>
                    <a:pt x="3942" y="2447"/>
                    <a:pt x="5428" y="1910"/>
                  </a:cubicBezTo>
                  <a:cubicBezTo>
                    <a:pt x="6913" y="1372"/>
                    <a:pt x="8260" y="892"/>
                    <a:pt x="9239" y="555"/>
                  </a:cubicBezTo>
                  <a:cubicBezTo>
                    <a:pt x="9723" y="389"/>
                    <a:pt x="10117" y="254"/>
                    <a:pt x="10401" y="157"/>
                  </a:cubicBezTo>
                  <a:cubicBezTo>
                    <a:pt x="10528" y="113"/>
                    <a:pt x="10633" y="75"/>
                    <a:pt x="10716" y="48"/>
                  </a:cubicBezTo>
                  <a:cubicBezTo>
                    <a:pt x="10786" y="22"/>
                    <a:pt x="10825" y="4"/>
                    <a:pt x="1082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2" name="Google Shape;172;p1"/>
          <p:cNvGrpSpPr/>
          <p:nvPr/>
        </p:nvGrpSpPr>
        <p:grpSpPr>
          <a:xfrm>
            <a:off x="3929256" y="3919614"/>
            <a:ext cx="576963" cy="773332"/>
            <a:chOff x="3429656" y="3785314"/>
            <a:chExt cx="576963" cy="773332"/>
          </a:xfrm>
        </p:grpSpPr>
        <p:sp>
          <p:nvSpPr>
            <p:cNvPr id="173" name="Google Shape;173;p1"/>
            <p:cNvSpPr/>
            <p:nvPr/>
          </p:nvSpPr>
          <p:spPr>
            <a:xfrm>
              <a:off x="3429656" y="4237325"/>
              <a:ext cx="230725" cy="140304"/>
            </a:xfrm>
            <a:custGeom>
              <a:rect b="b" l="l" r="r" t="t"/>
              <a:pathLst>
                <a:path extrusionOk="0" h="3198" w="5259">
                  <a:moveTo>
                    <a:pt x="2536" y="0"/>
                  </a:moveTo>
                  <a:cubicBezTo>
                    <a:pt x="2246" y="0"/>
                    <a:pt x="1955" y="26"/>
                    <a:pt x="1670" y="73"/>
                  </a:cubicBezTo>
                  <a:cubicBezTo>
                    <a:pt x="1198" y="151"/>
                    <a:pt x="704" y="291"/>
                    <a:pt x="381" y="645"/>
                  </a:cubicBezTo>
                  <a:cubicBezTo>
                    <a:pt x="63" y="1004"/>
                    <a:pt x="1" y="1628"/>
                    <a:pt x="368" y="1930"/>
                  </a:cubicBezTo>
                  <a:cubicBezTo>
                    <a:pt x="577" y="2103"/>
                    <a:pt x="860" y="2136"/>
                    <a:pt x="1128" y="2136"/>
                  </a:cubicBezTo>
                  <a:cubicBezTo>
                    <a:pt x="1146" y="2136"/>
                    <a:pt x="1163" y="2136"/>
                    <a:pt x="1181" y="2136"/>
                  </a:cubicBezTo>
                  <a:cubicBezTo>
                    <a:pt x="1442" y="2134"/>
                    <a:pt x="1713" y="2116"/>
                    <a:pt x="1979" y="2116"/>
                  </a:cubicBezTo>
                  <a:cubicBezTo>
                    <a:pt x="2417" y="2116"/>
                    <a:pt x="2840" y="2166"/>
                    <a:pt x="3183" y="2424"/>
                  </a:cubicBezTo>
                  <a:cubicBezTo>
                    <a:pt x="3497" y="2660"/>
                    <a:pt x="3707" y="3054"/>
                    <a:pt x="4083" y="3167"/>
                  </a:cubicBezTo>
                  <a:cubicBezTo>
                    <a:pt x="4150" y="3188"/>
                    <a:pt x="4219" y="3197"/>
                    <a:pt x="4288" y="3197"/>
                  </a:cubicBezTo>
                  <a:cubicBezTo>
                    <a:pt x="4595" y="3197"/>
                    <a:pt x="4900" y="3005"/>
                    <a:pt x="5057" y="2735"/>
                  </a:cubicBezTo>
                  <a:cubicBezTo>
                    <a:pt x="5254" y="2402"/>
                    <a:pt x="5258" y="1987"/>
                    <a:pt x="5166" y="1616"/>
                  </a:cubicBezTo>
                  <a:cubicBezTo>
                    <a:pt x="5166" y="1616"/>
                    <a:pt x="5075" y="803"/>
                    <a:pt x="4275" y="387"/>
                  </a:cubicBezTo>
                  <a:cubicBezTo>
                    <a:pt x="3740" y="113"/>
                    <a:pt x="3140" y="0"/>
                    <a:pt x="2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3554866" y="3785314"/>
              <a:ext cx="162065" cy="334616"/>
            </a:xfrm>
            <a:custGeom>
              <a:rect b="b" l="l" r="r" t="t"/>
              <a:pathLst>
                <a:path extrusionOk="0" h="7627" w="3694">
                  <a:moveTo>
                    <a:pt x="1509" y="1"/>
                  </a:moveTo>
                  <a:cubicBezTo>
                    <a:pt x="1180" y="1"/>
                    <a:pt x="849" y="163"/>
                    <a:pt x="621" y="408"/>
                  </a:cubicBezTo>
                  <a:cubicBezTo>
                    <a:pt x="337" y="709"/>
                    <a:pt x="184" y="1111"/>
                    <a:pt x="97" y="1517"/>
                  </a:cubicBezTo>
                  <a:cubicBezTo>
                    <a:pt x="31" y="1846"/>
                    <a:pt x="0" y="2177"/>
                    <a:pt x="0" y="2509"/>
                  </a:cubicBezTo>
                  <a:cubicBezTo>
                    <a:pt x="0" y="3550"/>
                    <a:pt x="293" y="4599"/>
                    <a:pt x="582" y="5608"/>
                  </a:cubicBezTo>
                  <a:cubicBezTo>
                    <a:pt x="753" y="6194"/>
                    <a:pt x="936" y="6806"/>
                    <a:pt x="1373" y="7229"/>
                  </a:cubicBezTo>
                  <a:cubicBezTo>
                    <a:pt x="1609" y="7457"/>
                    <a:pt x="1993" y="7627"/>
                    <a:pt x="2374" y="7627"/>
                  </a:cubicBezTo>
                  <a:cubicBezTo>
                    <a:pt x="2697" y="7627"/>
                    <a:pt x="3012" y="7505"/>
                    <a:pt x="3235" y="7185"/>
                  </a:cubicBezTo>
                  <a:cubicBezTo>
                    <a:pt x="3611" y="6640"/>
                    <a:pt x="3693" y="5944"/>
                    <a:pt x="3693" y="5281"/>
                  </a:cubicBezTo>
                  <a:lnTo>
                    <a:pt x="3693" y="5250"/>
                  </a:lnTo>
                  <a:cubicBezTo>
                    <a:pt x="3689" y="3808"/>
                    <a:pt x="3357" y="2366"/>
                    <a:pt x="2727" y="1063"/>
                  </a:cubicBezTo>
                  <a:cubicBezTo>
                    <a:pt x="2518" y="622"/>
                    <a:pt x="2221" y="158"/>
                    <a:pt x="1745" y="32"/>
                  </a:cubicBezTo>
                  <a:cubicBezTo>
                    <a:pt x="1666" y="10"/>
                    <a:pt x="1587" y="1"/>
                    <a:pt x="15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3727853" y="3883016"/>
              <a:ext cx="278766" cy="276572"/>
            </a:xfrm>
            <a:custGeom>
              <a:rect b="b" l="l" r="r" t="t"/>
              <a:pathLst>
                <a:path extrusionOk="0" h="6304" w="6354">
                  <a:moveTo>
                    <a:pt x="5006" y="0"/>
                  </a:moveTo>
                  <a:cubicBezTo>
                    <a:pt x="4686" y="0"/>
                    <a:pt x="4367" y="87"/>
                    <a:pt x="4064" y="195"/>
                  </a:cubicBezTo>
                  <a:cubicBezTo>
                    <a:pt x="3159" y="514"/>
                    <a:pt x="2320" y="1008"/>
                    <a:pt x="1604" y="1646"/>
                  </a:cubicBezTo>
                  <a:cubicBezTo>
                    <a:pt x="996" y="2188"/>
                    <a:pt x="467" y="2852"/>
                    <a:pt x="231" y="3635"/>
                  </a:cubicBezTo>
                  <a:cubicBezTo>
                    <a:pt x="0" y="4417"/>
                    <a:pt x="95" y="5331"/>
                    <a:pt x="624" y="5955"/>
                  </a:cubicBezTo>
                  <a:lnTo>
                    <a:pt x="555" y="5863"/>
                  </a:lnTo>
                  <a:lnTo>
                    <a:pt x="555" y="5863"/>
                  </a:lnTo>
                  <a:cubicBezTo>
                    <a:pt x="787" y="6167"/>
                    <a:pt x="1151" y="6303"/>
                    <a:pt x="1565" y="6303"/>
                  </a:cubicBezTo>
                  <a:cubicBezTo>
                    <a:pt x="1845" y="6303"/>
                    <a:pt x="2148" y="6241"/>
                    <a:pt x="2447" y="6126"/>
                  </a:cubicBezTo>
                  <a:cubicBezTo>
                    <a:pt x="3185" y="5846"/>
                    <a:pt x="3740" y="5230"/>
                    <a:pt x="4222" y="4605"/>
                  </a:cubicBezTo>
                  <a:cubicBezTo>
                    <a:pt x="4825" y="3831"/>
                    <a:pt x="5366" y="3009"/>
                    <a:pt x="5838" y="2148"/>
                  </a:cubicBezTo>
                  <a:cubicBezTo>
                    <a:pt x="6104" y="1660"/>
                    <a:pt x="6354" y="1061"/>
                    <a:pt x="6096" y="567"/>
                  </a:cubicBezTo>
                  <a:cubicBezTo>
                    <a:pt x="5921" y="234"/>
                    <a:pt x="5541" y="42"/>
                    <a:pt x="5166" y="8"/>
                  </a:cubicBezTo>
                  <a:cubicBezTo>
                    <a:pt x="5112" y="3"/>
                    <a:pt x="5059" y="0"/>
                    <a:pt x="5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3539555" y="4279398"/>
              <a:ext cx="159169" cy="279248"/>
            </a:xfrm>
            <a:custGeom>
              <a:rect b="b" l="l" r="r" t="t"/>
              <a:pathLst>
                <a:path extrusionOk="0" h="6365" w="3628">
                  <a:moveTo>
                    <a:pt x="125" y="1"/>
                  </a:moveTo>
                  <a:cubicBezTo>
                    <a:pt x="44" y="1"/>
                    <a:pt x="0" y="4"/>
                    <a:pt x="0" y="9"/>
                  </a:cubicBezTo>
                  <a:cubicBezTo>
                    <a:pt x="0" y="19"/>
                    <a:pt x="114" y="36"/>
                    <a:pt x="315" y="54"/>
                  </a:cubicBezTo>
                  <a:cubicBezTo>
                    <a:pt x="511" y="84"/>
                    <a:pt x="799" y="145"/>
                    <a:pt x="1124" y="307"/>
                  </a:cubicBezTo>
                  <a:cubicBezTo>
                    <a:pt x="1442" y="459"/>
                    <a:pt x="1787" y="731"/>
                    <a:pt x="2080" y="1102"/>
                  </a:cubicBezTo>
                  <a:cubicBezTo>
                    <a:pt x="2378" y="1474"/>
                    <a:pt x="2631" y="1937"/>
                    <a:pt x="2840" y="2448"/>
                  </a:cubicBezTo>
                  <a:cubicBezTo>
                    <a:pt x="3042" y="2960"/>
                    <a:pt x="3199" y="3466"/>
                    <a:pt x="3300" y="3934"/>
                  </a:cubicBezTo>
                  <a:cubicBezTo>
                    <a:pt x="3395" y="4402"/>
                    <a:pt x="3453" y="4830"/>
                    <a:pt x="3492" y="5193"/>
                  </a:cubicBezTo>
                  <a:cubicBezTo>
                    <a:pt x="3522" y="5534"/>
                    <a:pt x="3553" y="5822"/>
                    <a:pt x="3575" y="6050"/>
                  </a:cubicBezTo>
                  <a:cubicBezTo>
                    <a:pt x="3592" y="6254"/>
                    <a:pt x="3610" y="6364"/>
                    <a:pt x="3619" y="6364"/>
                  </a:cubicBezTo>
                  <a:cubicBezTo>
                    <a:pt x="3627" y="6364"/>
                    <a:pt x="3627" y="6250"/>
                    <a:pt x="3623" y="6044"/>
                  </a:cubicBezTo>
                  <a:cubicBezTo>
                    <a:pt x="3619" y="5844"/>
                    <a:pt x="3610" y="5546"/>
                    <a:pt x="3584" y="5184"/>
                  </a:cubicBezTo>
                  <a:cubicBezTo>
                    <a:pt x="3553" y="4822"/>
                    <a:pt x="3510" y="4384"/>
                    <a:pt x="3413" y="3908"/>
                  </a:cubicBezTo>
                  <a:cubicBezTo>
                    <a:pt x="3317" y="3432"/>
                    <a:pt x="3165" y="2920"/>
                    <a:pt x="2959" y="2400"/>
                  </a:cubicBezTo>
                  <a:cubicBezTo>
                    <a:pt x="2749" y="1881"/>
                    <a:pt x="2487" y="1409"/>
                    <a:pt x="2172" y="1028"/>
                  </a:cubicBezTo>
                  <a:cubicBezTo>
                    <a:pt x="1866" y="648"/>
                    <a:pt x="1503" y="372"/>
                    <a:pt x="1162" y="223"/>
                  </a:cubicBezTo>
                  <a:cubicBezTo>
                    <a:pt x="826" y="71"/>
                    <a:pt x="525" y="19"/>
                    <a:pt x="319" y="5"/>
                  </a:cubicBezTo>
                  <a:cubicBezTo>
                    <a:pt x="241" y="2"/>
                    <a:pt x="176" y="1"/>
                    <a:pt x="125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3625017" y="3907278"/>
              <a:ext cx="73881" cy="622375"/>
            </a:xfrm>
            <a:custGeom>
              <a:rect b="b" l="l" r="r" t="t"/>
              <a:pathLst>
                <a:path extrusionOk="0" h="14186" w="1684">
                  <a:moveTo>
                    <a:pt x="5" y="0"/>
                  </a:moveTo>
                  <a:lnTo>
                    <a:pt x="5" y="0"/>
                  </a:lnTo>
                  <a:cubicBezTo>
                    <a:pt x="1" y="0"/>
                    <a:pt x="10" y="53"/>
                    <a:pt x="31" y="145"/>
                  </a:cubicBezTo>
                  <a:cubicBezTo>
                    <a:pt x="53" y="250"/>
                    <a:pt x="89" y="385"/>
                    <a:pt x="128" y="551"/>
                  </a:cubicBezTo>
                  <a:cubicBezTo>
                    <a:pt x="172" y="726"/>
                    <a:pt x="220" y="940"/>
                    <a:pt x="277" y="1194"/>
                  </a:cubicBezTo>
                  <a:cubicBezTo>
                    <a:pt x="338" y="1442"/>
                    <a:pt x="398" y="1731"/>
                    <a:pt x="460" y="2045"/>
                  </a:cubicBezTo>
                  <a:cubicBezTo>
                    <a:pt x="723" y="3313"/>
                    <a:pt x="1011" y="5083"/>
                    <a:pt x="1225" y="7045"/>
                  </a:cubicBezTo>
                  <a:cubicBezTo>
                    <a:pt x="1443" y="9007"/>
                    <a:pt x="1552" y="10795"/>
                    <a:pt x="1584" y="12088"/>
                  </a:cubicBezTo>
                  <a:cubicBezTo>
                    <a:pt x="1605" y="12735"/>
                    <a:pt x="1605" y="13259"/>
                    <a:pt x="1605" y="13622"/>
                  </a:cubicBezTo>
                  <a:cubicBezTo>
                    <a:pt x="1605" y="13792"/>
                    <a:pt x="1600" y="13933"/>
                    <a:pt x="1600" y="14042"/>
                  </a:cubicBezTo>
                  <a:cubicBezTo>
                    <a:pt x="1605" y="14133"/>
                    <a:pt x="1605" y="14186"/>
                    <a:pt x="1610" y="14186"/>
                  </a:cubicBezTo>
                  <a:cubicBezTo>
                    <a:pt x="1614" y="14186"/>
                    <a:pt x="1622" y="14138"/>
                    <a:pt x="1627" y="14042"/>
                  </a:cubicBezTo>
                  <a:cubicBezTo>
                    <a:pt x="1636" y="13933"/>
                    <a:pt x="1644" y="13792"/>
                    <a:pt x="1653" y="13622"/>
                  </a:cubicBezTo>
                  <a:cubicBezTo>
                    <a:pt x="1671" y="13264"/>
                    <a:pt x="1683" y="12735"/>
                    <a:pt x="1675" y="12088"/>
                  </a:cubicBezTo>
                  <a:cubicBezTo>
                    <a:pt x="1667" y="10791"/>
                    <a:pt x="1570" y="8999"/>
                    <a:pt x="1356" y="7033"/>
                  </a:cubicBezTo>
                  <a:cubicBezTo>
                    <a:pt x="1138" y="5061"/>
                    <a:pt x="836" y="3296"/>
                    <a:pt x="552" y="2029"/>
                  </a:cubicBezTo>
                  <a:cubicBezTo>
                    <a:pt x="482" y="1710"/>
                    <a:pt x="412" y="1425"/>
                    <a:pt x="346" y="1176"/>
                  </a:cubicBezTo>
                  <a:cubicBezTo>
                    <a:pt x="285" y="927"/>
                    <a:pt x="229" y="713"/>
                    <a:pt x="176" y="538"/>
                  </a:cubicBezTo>
                  <a:cubicBezTo>
                    <a:pt x="128" y="377"/>
                    <a:pt x="89" y="241"/>
                    <a:pt x="53" y="136"/>
                  </a:cubicBezTo>
                  <a:cubicBezTo>
                    <a:pt x="27" y="48"/>
                    <a:pt x="10" y="0"/>
                    <a:pt x="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3694861" y="3953650"/>
              <a:ext cx="204183" cy="424379"/>
            </a:xfrm>
            <a:custGeom>
              <a:rect b="b" l="l" r="r" t="t"/>
              <a:pathLst>
                <a:path extrusionOk="0" h="9673" w="4654">
                  <a:moveTo>
                    <a:pt x="4631" y="1"/>
                  </a:moveTo>
                  <a:cubicBezTo>
                    <a:pt x="4614" y="1"/>
                    <a:pt x="4485" y="84"/>
                    <a:pt x="4266" y="237"/>
                  </a:cubicBezTo>
                  <a:cubicBezTo>
                    <a:pt x="4204" y="276"/>
                    <a:pt x="4143" y="320"/>
                    <a:pt x="4073" y="368"/>
                  </a:cubicBezTo>
                  <a:cubicBezTo>
                    <a:pt x="4003" y="421"/>
                    <a:pt x="3937" y="486"/>
                    <a:pt x="3859" y="548"/>
                  </a:cubicBezTo>
                  <a:cubicBezTo>
                    <a:pt x="3715" y="683"/>
                    <a:pt x="3526" y="818"/>
                    <a:pt x="3365" y="1010"/>
                  </a:cubicBezTo>
                  <a:cubicBezTo>
                    <a:pt x="2657" y="1728"/>
                    <a:pt x="1848" y="2886"/>
                    <a:pt x="1250" y="4302"/>
                  </a:cubicBezTo>
                  <a:cubicBezTo>
                    <a:pt x="944" y="5005"/>
                    <a:pt x="704" y="5695"/>
                    <a:pt x="529" y="6337"/>
                  </a:cubicBezTo>
                  <a:cubicBezTo>
                    <a:pt x="345" y="6976"/>
                    <a:pt x="232" y="7561"/>
                    <a:pt x="149" y="8055"/>
                  </a:cubicBezTo>
                  <a:cubicBezTo>
                    <a:pt x="70" y="8554"/>
                    <a:pt x="30" y="8955"/>
                    <a:pt x="13" y="9240"/>
                  </a:cubicBezTo>
                  <a:cubicBezTo>
                    <a:pt x="4" y="9520"/>
                    <a:pt x="0" y="9673"/>
                    <a:pt x="8" y="9673"/>
                  </a:cubicBezTo>
                  <a:cubicBezTo>
                    <a:pt x="18" y="9673"/>
                    <a:pt x="39" y="9520"/>
                    <a:pt x="65" y="9244"/>
                  </a:cubicBezTo>
                  <a:cubicBezTo>
                    <a:pt x="97" y="8965"/>
                    <a:pt x="149" y="8562"/>
                    <a:pt x="236" y="8073"/>
                  </a:cubicBezTo>
                  <a:cubicBezTo>
                    <a:pt x="333" y="7583"/>
                    <a:pt x="458" y="7002"/>
                    <a:pt x="647" y="6369"/>
                  </a:cubicBezTo>
                  <a:cubicBezTo>
                    <a:pt x="825" y="5734"/>
                    <a:pt x="1067" y="5048"/>
                    <a:pt x="1368" y="4354"/>
                  </a:cubicBezTo>
                  <a:cubicBezTo>
                    <a:pt x="1962" y="2946"/>
                    <a:pt x="2749" y="1797"/>
                    <a:pt x="3431" y="1076"/>
                  </a:cubicBezTo>
                  <a:cubicBezTo>
                    <a:pt x="4113" y="346"/>
                    <a:pt x="4654" y="28"/>
                    <a:pt x="4633" y="1"/>
                  </a:cubicBezTo>
                  <a:cubicBezTo>
                    <a:pt x="4632" y="1"/>
                    <a:pt x="4632" y="1"/>
                    <a:pt x="4631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9" name="Google Shape;179;p1"/>
          <p:cNvSpPr/>
          <p:nvPr/>
        </p:nvSpPr>
        <p:spPr>
          <a:xfrm>
            <a:off x="6241693" y="1996627"/>
            <a:ext cx="21498" cy="21322"/>
          </a:xfrm>
          <a:custGeom>
            <a:rect b="b" l="l" r="r" t="t"/>
            <a:pathLst>
              <a:path extrusionOk="0" h="486" w="49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"/>
          <p:cNvSpPr/>
          <p:nvPr/>
        </p:nvSpPr>
        <p:spPr>
          <a:xfrm>
            <a:off x="7105967" y="2325226"/>
            <a:ext cx="21541" cy="21541"/>
          </a:xfrm>
          <a:custGeom>
            <a:rect b="b" l="l" r="r" t="t"/>
            <a:pathLst>
              <a:path extrusionOk="0" h="491" w="491">
                <a:moveTo>
                  <a:pt x="245" y="1"/>
                </a:moveTo>
                <a:cubicBezTo>
                  <a:pt x="110" y="1"/>
                  <a:pt x="1" y="111"/>
                  <a:pt x="1" y="246"/>
                </a:cubicBezTo>
                <a:cubicBezTo>
                  <a:pt x="1" y="381"/>
                  <a:pt x="110" y="490"/>
                  <a:pt x="245" y="490"/>
                </a:cubicBezTo>
                <a:cubicBezTo>
                  <a:pt x="381" y="490"/>
                  <a:pt x="491" y="381"/>
                  <a:pt x="491" y="246"/>
                </a:cubicBezTo>
                <a:cubicBezTo>
                  <a:pt x="491" y="111"/>
                  <a:pt x="381" y="1"/>
                  <a:pt x="24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"/>
          <p:cNvSpPr/>
          <p:nvPr/>
        </p:nvSpPr>
        <p:spPr>
          <a:xfrm>
            <a:off x="6948775" y="3888553"/>
            <a:ext cx="69055" cy="15619"/>
          </a:xfrm>
          <a:custGeom>
            <a:rect b="b" l="l" r="r" t="t"/>
            <a:pathLst>
              <a:path extrusionOk="0" h="356" w="1574">
                <a:moveTo>
                  <a:pt x="0" y="1"/>
                </a:moveTo>
                <a:lnTo>
                  <a:pt x="0" y="355"/>
                </a:lnTo>
                <a:lnTo>
                  <a:pt x="1573" y="355"/>
                </a:lnTo>
                <a:lnTo>
                  <a:pt x="157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"/>
          <p:cNvSpPr/>
          <p:nvPr/>
        </p:nvSpPr>
        <p:spPr>
          <a:xfrm>
            <a:off x="7189192" y="3888553"/>
            <a:ext cx="69231" cy="15619"/>
          </a:xfrm>
          <a:custGeom>
            <a:rect b="b" l="l" r="r" t="t"/>
            <a:pathLst>
              <a:path extrusionOk="0" h="356" w="1578">
                <a:moveTo>
                  <a:pt x="0" y="1"/>
                </a:moveTo>
                <a:lnTo>
                  <a:pt x="0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"/>
          <p:cNvSpPr/>
          <p:nvPr/>
        </p:nvSpPr>
        <p:spPr>
          <a:xfrm>
            <a:off x="7429785" y="3888553"/>
            <a:ext cx="69275" cy="15619"/>
          </a:xfrm>
          <a:custGeom>
            <a:rect b="b" l="l" r="r" t="t"/>
            <a:pathLst>
              <a:path extrusionOk="0" h="356" w="1579">
                <a:moveTo>
                  <a:pt x="1" y="1"/>
                </a:moveTo>
                <a:lnTo>
                  <a:pt x="1" y="355"/>
                </a:lnTo>
                <a:lnTo>
                  <a:pt x="1579" y="355"/>
                </a:lnTo>
                <a:lnTo>
                  <a:pt x="157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"/>
          <p:cNvSpPr/>
          <p:nvPr/>
        </p:nvSpPr>
        <p:spPr>
          <a:xfrm>
            <a:off x="7670422" y="3888553"/>
            <a:ext cx="69275" cy="15619"/>
          </a:xfrm>
          <a:custGeom>
            <a:rect b="b" l="l" r="r" t="t"/>
            <a:pathLst>
              <a:path extrusionOk="0" h="356" w="1579">
                <a:moveTo>
                  <a:pt x="1" y="1"/>
                </a:moveTo>
                <a:lnTo>
                  <a:pt x="1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"/>
          <p:cNvSpPr/>
          <p:nvPr/>
        </p:nvSpPr>
        <p:spPr>
          <a:xfrm>
            <a:off x="7103072" y="3160632"/>
            <a:ext cx="24437" cy="23384"/>
          </a:xfrm>
          <a:custGeom>
            <a:rect b="b" l="l" r="r" t="t"/>
            <a:pathLst>
              <a:path extrusionOk="0" h="533" w="557">
                <a:moveTo>
                  <a:pt x="277" y="0"/>
                </a:moveTo>
                <a:cubicBezTo>
                  <a:pt x="124" y="0"/>
                  <a:pt x="1" y="118"/>
                  <a:pt x="1" y="267"/>
                </a:cubicBezTo>
                <a:cubicBezTo>
                  <a:pt x="1" y="414"/>
                  <a:pt x="124" y="533"/>
                  <a:pt x="277" y="533"/>
                </a:cubicBezTo>
                <a:cubicBezTo>
                  <a:pt x="434" y="533"/>
                  <a:pt x="557" y="414"/>
                  <a:pt x="557" y="267"/>
                </a:cubicBezTo>
                <a:cubicBezTo>
                  <a:pt x="557" y="118"/>
                  <a:pt x="434" y="0"/>
                  <a:pt x="27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"/>
          <p:cNvSpPr/>
          <p:nvPr/>
        </p:nvSpPr>
        <p:spPr>
          <a:xfrm>
            <a:off x="6276325" y="2796625"/>
            <a:ext cx="1613430" cy="1461858"/>
          </a:xfrm>
          <a:custGeom>
            <a:rect b="b" l="l" r="r" t="t"/>
            <a:pathLst>
              <a:path extrusionOk="0" h="15301" w="35998">
                <a:moveTo>
                  <a:pt x="888" y="1"/>
                </a:moveTo>
                <a:cubicBezTo>
                  <a:pt x="398" y="1"/>
                  <a:pt x="1" y="398"/>
                  <a:pt x="1" y="887"/>
                </a:cubicBezTo>
                <a:lnTo>
                  <a:pt x="1" y="14413"/>
                </a:lnTo>
                <a:cubicBezTo>
                  <a:pt x="1" y="14903"/>
                  <a:pt x="398" y="15300"/>
                  <a:pt x="888" y="15300"/>
                </a:cubicBezTo>
                <a:lnTo>
                  <a:pt x="35110" y="15300"/>
                </a:lnTo>
                <a:cubicBezTo>
                  <a:pt x="35600" y="15300"/>
                  <a:pt x="35998" y="14903"/>
                  <a:pt x="35998" y="14413"/>
                </a:cubicBezTo>
                <a:lnTo>
                  <a:pt x="35998" y="887"/>
                </a:lnTo>
                <a:cubicBezTo>
                  <a:pt x="35998" y="398"/>
                  <a:pt x="35600" y="1"/>
                  <a:pt x="35110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"/>
          <p:cNvSpPr/>
          <p:nvPr/>
        </p:nvSpPr>
        <p:spPr>
          <a:xfrm>
            <a:off x="7388589" y="3109215"/>
            <a:ext cx="24393" cy="23603"/>
          </a:xfrm>
          <a:custGeom>
            <a:rect b="b" l="l" r="r" t="t"/>
            <a:pathLst>
              <a:path extrusionOk="0" h="538" w="556">
                <a:moveTo>
                  <a:pt x="276" y="1"/>
                </a:moveTo>
                <a:cubicBezTo>
                  <a:pt x="122" y="1"/>
                  <a:pt x="1" y="123"/>
                  <a:pt x="1" y="267"/>
                </a:cubicBezTo>
                <a:cubicBezTo>
                  <a:pt x="1" y="416"/>
                  <a:pt x="122" y="538"/>
                  <a:pt x="276" y="538"/>
                </a:cubicBezTo>
                <a:cubicBezTo>
                  <a:pt x="429" y="538"/>
                  <a:pt x="556" y="416"/>
                  <a:pt x="556" y="267"/>
                </a:cubicBezTo>
                <a:cubicBezTo>
                  <a:pt x="556" y="123"/>
                  <a:pt x="429" y="1"/>
                  <a:pt x="27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p1"/>
          <p:cNvGrpSpPr/>
          <p:nvPr/>
        </p:nvGrpSpPr>
        <p:grpSpPr>
          <a:xfrm>
            <a:off x="6345231" y="2886609"/>
            <a:ext cx="1407690" cy="1286147"/>
            <a:chOff x="6117656" y="2752309"/>
            <a:chExt cx="1407690" cy="1286147"/>
          </a:xfrm>
        </p:grpSpPr>
        <p:sp>
          <p:nvSpPr>
            <p:cNvPr id="189" name="Google Shape;189;p1"/>
            <p:cNvSpPr/>
            <p:nvPr/>
          </p:nvSpPr>
          <p:spPr>
            <a:xfrm>
              <a:off x="6117656" y="3670896"/>
              <a:ext cx="54095" cy="15750"/>
            </a:xfrm>
            <a:custGeom>
              <a:rect b="b" l="l" r="r" t="t"/>
              <a:pathLst>
                <a:path extrusionOk="0" h="359" w="1233">
                  <a:moveTo>
                    <a:pt x="1" y="0"/>
                  </a:moveTo>
                  <a:lnTo>
                    <a:pt x="1" y="359"/>
                  </a:lnTo>
                  <a:lnTo>
                    <a:pt x="1233" y="359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6239970" y="3754253"/>
              <a:ext cx="69055" cy="15619"/>
            </a:xfrm>
            <a:custGeom>
              <a:rect b="b" l="l" r="r" t="t"/>
              <a:pathLst>
                <a:path extrusionOk="0" h="356" w="1574">
                  <a:moveTo>
                    <a:pt x="0" y="1"/>
                  </a:moveTo>
                  <a:lnTo>
                    <a:pt x="0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6480563" y="3754253"/>
              <a:ext cx="69055" cy="15619"/>
            </a:xfrm>
            <a:custGeom>
              <a:rect b="b" l="l" r="r" t="t"/>
              <a:pathLst>
                <a:path extrusionOk="0" h="356" w="1574">
                  <a:moveTo>
                    <a:pt x="1" y="1"/>
                  </a:moveTo>
                  <a:lnTo>
                    <a:pt x="1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6117656" y="3463032"/>
              <a:ext cx="54095" cy="15619"/>
            </a:xfrm>
            <a:custGeom>
              <a:rect b="b" l="l" r="r" t="t"/>
              <a:pathLst>
                <a:path extrusionOk="0" h="356" w="1233">
                  <a:moveTo>
                    <a:pt x="1" y="1"/>
                  </a:moveTo>
                  <a:lnTo>
                    <a:pt x="1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6117656" y="3071564"/>
              <a:ext cx="54095" cy="15531"/>
            </a:xfrm>
            <a:custGeom>
              <a:rect b="b" l="l" r="r" t="t"/>
              <a:pathLst>
                <a:path extrusionOk="0" h="354" w="1233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6117656" y="2874843"/>
              <a:ext cx="54095" cy="15531"/>
            </a:xfrm>
            <a:custGeom>
              <a:rect b="b" l="l" r="r" t="t"/>
              <a:pathLst>
                <a:path extrusionOk="0" h="354" w="1233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6120332" y="3267276"/>
              <a:ext cx="54095" cy="15619"/>
            </a:xfrm>
            <a:custGeom>
              <a:rect b="b" l="l" r="r" t="t"/>
              <a:pathLst>
                <a:path extrusionOk="0" h="356" w="1233">
                  <a:moveTo>
                    <a:pt x="0" y="1"/>
                  </a:moveTo>
                  <a:lnTo>
                    <a:pt x="0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6197415" y="2752309"/>
              <a:ext cx="1312797" cy="936853"/>
            </a:xfrm>
            <a:custGeom>
              <a:rect b="b" l="l" r="r" t="t"/>
              <a:pathLst>
                <a:path extrusionOk="0" h="21354" w="29923">
                  <a:moveTo>
                    <a:pt x="57" y="0"/>
                  </a:moveTo>
                  <a:cubicBezTo>
                    <a:pt x="57" y="0"/>
                    <a:pt x="53" y="36"/>
                    <a:pt x="53" y="105"/>
                  </a:cubicBezTo>
                  <a:cubicBezTo>
                    <a:pt x="48" y="180"/>
                    <a:pt x="48" y="285"/>
                    <a:pt x="48" y="420"/>
                  </a:cubicBezTo>
                  <a:cubicBezTo>
                    <a:pt x="44" y="700"/>
                    <a:pt x="39" y="1102"/>
                    <a:pt x="35" y="1626"/>
                  </a:cubicBezTo>
                  <a:cubicBezTo>
                    <a:pt x="31" y="2680"/>
                    <a:pt x="26" y="4209"/>
                    <a:pt x="18" y="6110"/>
                  </a:cubicBezTo>
                  <a:cubicBezTo>
                    <a:pt x="13" y="9925"/>
                    <a:pt x="9" y="15248"/>
                    <a:pt x="0" y="21297"/>
                  </a:cubicBezTo>
                  <a:lnTo>
                    <a:pt x="0" y="21354"/>
                  </a:lnTo>
                  <a:lnTo>
                    <a:pt x="4344" y="21354"/>
                  </a:lnTo>
                  <a:cubicBezTo>
                    <a:pt x="11402" y="21344"/>
                    <a:pt x="17796" y="21340"/>
                    <a:pt x="22427" y="21336"/>
                  </a:cubicBezTo>
                  <a:cubicBezTo>
                    <a:pt x="24739" y="21327"/>
                    <a:pt x="26610" y="21323"/>
                    <a:pt x="27912" y="21318"/>
                  </a:cubicBezTo>
                  <a:cubicBezTo>
                    <a:pt x="28555" y="21314"/>
                    <a:pt x="29057" y="21310"/>
                    <a:pt x="29402" y="21305"/>
                  </a:cubicBezTo>
                  <a:cubicBezTo>
                    <a:pt x="29569" y="21305"/>
                    <a:pt x="29695" y="21301"/>
                    <a:pt x="29787" y="21301"/>
                  </a:cubicBezTo>
                  <a:cubicBezTo>
                    <a:pt x="29874" y="21301"/>
                    <a:pt x="29922" y="21297"/>
                    <a:pt x="29922" y="21297"/>
                  </a:cubicBezTo>
                  <a:cubicBezTo>
                    <a:pt x="29922" y="21297"/>
                    <a:pt x="29874" y="21292"/>
                    <a:pt x="29787" y="21287"/>
                  </a:cubicBezTo>
                  <a:cubicBezTo>
                    <a:pt x="29695" y="21287"/>
                    <a:pt x="29569" y="21283"/>
                    <a:pt x="29402" y="21283"/>
                  </a:cubicBezTo>
                  <a:cubicBezTo>
                    <a:pt x="29057" y="21279"/>
                    <a:pt x="28555" y="21275"/>
                    <a:pt x="27912" y="21271"/>
                  </a:cubicBezTo>
                  <a:cubicBezTo>
                    <a:pt x="26610" y="21265"/>
                    <a:pt x="24739" y="21261"/>
                    <a:pt x="22427" y="21253"/>
                  </a:cubicBezTo>
                  <a:cubicBezTo>
                    <a:pt x="17796" y="21249"/>
                    <a:pt x="11402" y="21244"/>
                    <a:pt x="4344" y="21235"/>
                  </a:cubicBezTo>
                  <a:lnTo>
                    <a:pt x="113" y="21235"/>
                  </a:lnTo>
                  <a:cubicBezTo>
                    <a:pt x="105" y="15212"/>
                    <a:pt x="101" y="9912"/>
                    <a:pt x="97" y="6110"/>
                  </a:cubicBezTo>
                  <a:cubicBezTo>
                    <a:pt x="87" y="4209"/>
                    <a:pt x="83" y="2680"/>
                    <a:pt x="79" y="1626"/>
                  </a:cubicBezTo>
                  <a:cubicBezTo>
                    <a:pt x="75" y="1102"/>
                    <a:pt x="70" y="700"/>
                    <a:pt x="65" y="420"/>
                  </a:cubicBezTo>
                  <a:cubicBezTo>
                    <a:pt x="65" y="285"/>
                    <a:pt x="61" y="180"/>
                    <a:pt x="61" y="105"/>
                  </a:cubicBezTo>
                  <a:cubicBezTo>
                    <a:pt x="61" y="36"/>
                    <a:pt x="57" y="0"/>
                    <a:pt x="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6267425" y="3272494"/>
              <a:ext cx="1244945" cy="5177"/>
            </a:xfrm>
            <a:custGeom>
              <a:rect b="b" l="l" r="r" t="t"/>
              <a:pathLst>
                <a:path extrusionOk="0" h="118" w="29018">
                  <a:moveTo>
                    <a:pt x="14509" y="0"/>
                  </a:moveTo>
                  <a:cubicBezTo>
                    <a:pt x="6494" y="0"/>
                    <a:pt x="0" y="27"/>
                    <a:pt x="0" y="57"/>
                  </a:cubicBezTo>
                  <a:cubicBezTo>
                    <a:pt x="0" y="92"/>
                    <a:pt x="6494" y="118"/>
                    <a:pt x="14509" y="118"/>
                  </a:cubicBezTo>
                  <a:cubicBezTo>
                    <a:pt x="22519" y="118"/>
                    <a:pt x="29017" y="92"/>
                    <a:pt x="29017" y="57"/>
                  </a:cubicBezTo>
                  <a:cubicBezTo>
                    <a:pt x="29017" y="27"/>
                    <a:pt x="22519" y="0"/>
                    <a:pt x="145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6267425" y="3076695"/>
              <a:ext cx="1244945" cy="5265"/>
            </a:xfrm>
            <a:custGeom>
              <a:rect b="b" l="l" r="r" t="t"/>
              <a:pathLst>
                <a:path extrusionOk="0" h="120" w="29018">
                  <a:moveTo>
                    <a:pt x="14509" y="1"/>
                  </a:moveTo>
                  <a:cubicBezTo>
                    <a:pt x="6494" y="1"/>
                    <a:pt x="0" y="27"/>
                    <a:pt x="0" y="58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8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6267425" y="2879975"/>
              <a:ext cx="1244945" cy="5265"/>
            </a:xfrm>
            <a:custGeom>
              <a:rect b="b" l="l" r="r" t="t"/>
              <a:pathLst>
                <a:path extrusionOk="0" h="120" w="29018">
                  <a:moveTo>
                    <a:pt x="14509" y="1"/>
                  </a:moveTo>
                  <a:cubicBezTo>
                    <a:pt x="6494" y="1"/>
                    <a:pt x="0" y="27"/>
                    <a:pt x="0" y="59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9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6267425" y="3468249"/>
              <a:ext cx="1244945" cy="5001"/>
            </a:xfrm>
            <a:custGeom>
              <a:rect b="b" l="l" r="r" t="t"/>
              <a:pathLst>
                <a:path extrusionOk="0" h="114" w="29018">
                  <a:moveTo>
                    <a:pt x="14509" y="0"/>
                  </a:moveTo>
                  <a:cubicBezTo>
                    <a:pt x="6494" y="0"/>
                    <a:pt x="0" y="26"/>
                    <a:pt x="0" y="57"/>
                  </a:cubicBezTo>
                  <a:cubicBezTo>
                    <a:pt x="0" y="87"/>
                    <a:pt x="6494" y="113"/>
                    <a:pt x="14509" y="113"/>
                  </a:cubicBezTo>
                  <a:cubicBezTo>
                    <a:pt x="22519" y="113"/>
                    <a:pt x="29017" y="87"/>
                    <a:pt x="29017" y="57"/>
                  </a:cubicBezTo>
                  <a:cubicBezTo>
                    <a:pt x="29017" y="26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6265284" y="2766699"/>
              <a:ext cx="1244926" cy="877801"/>
            </a:xfrm>
            <a:custGeom>
              <a:rect b="b" l="l" r="r" t="t"/>
              <a:pathLst>
                <a:path extrusionOk="0" h="20008" w="28376">
                  <a:moveTo>
                    <a:pt x="18153" y="1"/>
                  </a:moveTo>
                  <a:lnTo>
                    <a:pt x="14714" y="6534"/>
                  </a:lnTo>
                  <a:lnTo>
                    <a:pt x="12425" y="4668"/>
                  </a:lnTo>
                  <a:lnTo>
                    <a:pt x="9605" y="9593"/>
                  </a:lnTo>
                  <a:lnTo>
                    <a:pt x="7578" y="8164"/>
                  </a:lnTo>
                  <a:lnTo>
                    <a:pt x="4143" y="13504"/>
                  </a:lnTo>
                  <a:lnTo>
                    <a:pt x="2469" y="12220"/>
                  </a:lnTo>
                  <a:lnTo>
                    <a:pt x="0" y="16048"/>
                  </a:lnTo>
                  <a:lnTo>
                    <a:pt x="0" y="20007"/>
                  </a:lnTo>
                  <a:lnTo>
                    <a:pt x="28375" y="20007"/>
                  </a:lnTo>
                  <a:lnTo>
                    <a:pt x="28375" y="2641"/>
                  </a:lnTo>
                  <a:lnTo>
                    <a:pt x="24849" y="3649"/>
                  </a:lnTo>
                  <a:lnTo>
                    <a:pt x="21855" y="7303"/>
                  </a:lnTo>
                  <a:lnTo>
                    <a:pt x="181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6265284" y="2819433"/>
              <a:ext cx="1260062" cy="709243"/>
            </a:xfrm>
            <a:custGeom>
              <a:rect b="b" l="l" r="r" t="t"/>
              <a:pathLst>
                <a:path extrusionOk="0" h="16166" w="28721">
                  <a:moveTo>
                    <a:pt x="25041" y="1"/>
                  </a:moveTo>
                  <a:lnTo>
                    <a:pt x="25027" y="13"/>
                  </a:lnTo>
                  <a:cubicBezTo>
                    <a:pt x="24240" y="1036"/>
                    <a:pt x="23252" y="2306"/>
                    <a:pt x="22122" y="3767"/>
                  </a:cubicBezTo>
                  <a:lnTo>
                    <a:pt x="22122" y="3767"/>
                  </a:lnTo>
                  <a:cubicBezTo>
                    <a:pt x="20021" y="3763"/>
                    <a:pt x="17561" y="3759"/>
                    <a:pt x="14889" y="3759"/>
                  </a:cubicBezTo>
                  <a:lnTo>
                    <a:pt x="14859" y="3759"/>
                  </a:lnTo>
                  <a:lnTo>
                    <a:pt x="14841" y="3785"/>
                  </a:lnTo>
                  <a:cubicBezTo>
                    <a:pt x="13884" y="5376"/>
                    <a:pt x="12853" y="7089"/>
                    <a:pt x="11786" y="8863"/>
                  </a:cubicBezTo>
                  <a:cubicBezTo>
                    <a:pt x="10766" y="10563"/>
                    <a:pt x="9777" y="12212"/>
                    <a:pt x="8840" y="13769"/>
                  </a:cubicBezTo>
                  <a:lnTo>
                    <a:pt x="8840" y="13769"/>
                  </a:lnTo>
                  <a:cubicBezTo>
                    <a:pt x="7421" y="11828"/>
                    <a:pt x="6105" y="10033"/>
                    <a:pt x="4942" y="8444"/>
                  </a:cubicBezTo>
                  <a:lnTo>
                    <a:pt x="4903" y="8387"/>
                  </a:lnTo>
                  <a:lnTo>
                    <a:pt x="4864" y="8444"/>
                  </a:lnTo>
                  <a:cubicBezTo>
                    <a:pt x="3387" y="10782"/>
                    <a:pt x="2168" y="12704"/>
                    <a:pt x="1315" y="14055"/>
                  </a:cubicBezTo>
                  <a:cubicBezTo>
                    <a:pt x="896" y="14723"/>
                    <a:pt x="563" y="15247"/>
                    <a:pt x="337" y="15610"/>
                  </a:cubicBezTo>
                  <a:cubicBezTo>
                    <a:pt x="228" y="15790"/>
                    <a:pt x="144" y="15925"/>
                    <a:pt x="83" y="16022"/>
                  </a:cubicBezTo>
                  <a:cubicBezTo>
                    <a:pt x="26" y="16117"/>
                    <a:pt x="0" y="16165"/>
                    <a:pt x="0" y="16165"/>
                  </a:cubicBezTo>
                  <a:cubicBezTo>
                    <a:pt x="0" y="16165"/>
                    <a:pt x="35" y="16122"/>
                    <a:pt x="97" y="16030"/>
                  </a:cubicBezTo>
                  <a:cubicBezTo>
                    <a:pt x="158" y="15933"/>
                    <a:pt x="245" y="15798"/>
                    <a:pt x="359" y="15628"/>
                  </a:cubicBezTo>
                  <a:cubicBezTo>
                    <a:pt x="595" y="15265"/>
                    <a:pt x="931" y="14745"/>
                    <a:pt x="1359" y="14081"/>
                  </a:cubicBezTo>
                  <a:cubicBezTo>
                    <a:pt x="2213" y="12751"/>
                    <a:pt x="3432" y="10853"/>
                    <a:pt x="4909" y="8556"/>
                  </a:cubicBezTo>
                  <a:lnTo>
                    <a:pt x="4909" y="8556"/>
                  </a:lnTo>
                  <a:cubicBezTo>
                    <a:pt x="6070" y="10150"/>
                    <a:pt x="7380" y="11954"/>
                    <a:pt x="8797" y="13902"/>
                  </a:cubicBezTo>
                  <a:lnTo>
                    <a:pt x="8849" y="13972"/>
                  </a:lnTo>
                  <a:lnTo>
                    <a:pt x="8893" y="13898"/>
                  </a:lnTo>
                  <a:cubicBezTo>
                    <a:pt x="9841" y="12320"/>
                    <a:pt x="10847" y="10650"/>
                    <a:pt x="11887" y="8920"/>
                  </a:cubicBezTo>
                  <a:cubicBezTo>
                    <a:pt x="12947" y="7155"/>
                    <a:pt x="13973" y="5451"/>
                    <a:pt x="14922" y="3868"/>
                  </a:cubicBezTo>
                  <a:lnTo>
                    <a:pt x="14922" y="3868"/>
                  </a:lnTo>
                  <a:cubicBezTo>
                    <a:pt x="17592" y="3863"/>
                    <a:pt x="20050" y="3863"/>
                    <a:pt x="22148" y="3859"/>
                  </a:cubicBezTo>
                  <a:lnTo>
                    <a:pt x="22169" y="3859"/>
                  </a:lnTo>
                  <a:lnTo>
                    <a:pt x="22183" y="3841"/>
                  </a:lnTo>
                  <a:cubicBezTo>
                    <a:pt x="23306" y="2371"/>
                    <a:pt x="24285" y="1094"/>
                    <a:pt x="25070" y="65"/>
                  </a:cubicBezTo>
                  <a:lnTo>
                    <a:pt x="25070" y="65"/>
                  </a:lnTo>
                  <a:cubicBezTo>
                    <a:pt x="26221" y="57"/>
                    <a:pt x="27133" y="53"/>
                    <a:pt x="27760" y="49"/>
                  </a:cubicBezTo>
                  <a:cubicBezTo>
                    <a:pt x="28069" y="49"/>
                    <a:pt x="28310" y="44"/>
                    <a:pt x="28476" y="44"/>
                  </a:cubicBezTo>
                  <a:cubicBezTo>
                    <a:pt x="28555" y="39"/>
                    <a:pt x="28611" y="39"/>
                    <a:pt x="28660" y="39"/>
                  </a:cubicBezTo>
                  <a:cubicBezTo>
                    <a:pt x="28698" y="35"/>
                    <a:pt x="28720" y="35"/>
                    <a:pt x="28720" y="35"/>
                  </a:cubicBezTo>
                  <a:cubicBezTo>
                    <a:pt x="28720" y="31"/>
                    <a:pt x="28698" y="31"/>
                    <a:pt x="28660" y="31"/>
                  </a:cubicBezTo>
                  <a:cubicBezTo>
                    <a:pt x="28611" y="27"/>
                    <a:pt x="28555" y="27"/>
                    <a:pt x="28476" y="27"/>
                  </a:cubicBezTo>
                  <a:cubicBezTo>
                    <a:pt x="28310" y="23"/>
                    <a:pt x="28069" y="17"/>
                    <a:pt x="27760" y="17"/>
                  </a:cubicBezTo>
                  <a:cubicBezTo>
                    <a:pt x="27130" y="13"/>
                    <a:pt x="26213" y="9"/>
                    <a:pt x="250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6508159" y="3234899"/>
              <a:ext cx="24569" cy="23603"/>
            </a:xfrm>
            <a:custGeom>
              <a:rect b="b" l="l" r="r" t="t"/>
              <a:pathLst>
                <a:path extrusionOk="0" h="538" w="560">
                  <a:moveTo>
                    <a:pt x="281" y="1"/>
                  </a:moveTo>
                  <a:cubicBezTo>
                    <a:pt x="128" y="1"/>
                    <a:pt x="1" y="123"/>
                    <a:pt x="1" y="271"/>
                  </a:cubicBezTo>
                  <a:cubicBezTo>
                    <a:pt x="1" y="416"/>
                    <a:pt x="128" y="538"/>
                    <a:pt x="281" y="538"/>
                  </a:cubicBezTo>
                  <a:cubicBezTo>
                    <a:pt x="434" y="538"/>
                    <a:pt x="560" y="416"/>
                    <a:pt x="560" y="271"/>
                  </a:cubicBezTo>
                  <a:cubicBezTo>
                    <a:pt x="560" y="123"/>
                    <a:pt x="434" y="1"/>
                    <a:pt x="2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6239970" y="3886175"/>
              <a:ext cx="157985" cy="152281"/>
            </a:xfrm>
            <a:custGeom>
              <a:rect b="b" l="l" r="r" t="t"/>
              <a:pathLst>
                <a:path extrusionOk="0" h="3471" w="3601">
                  <a:moveTo>
                    <a:pt x="1801" y="1"/>
                  </a:moveTo>
                  <a:cubicBezTo>
                    <a:pt x="805" y="1"/>
                    <a:pt x="0" y="779"/>
                    <a:pt x="0" y="1735"/>
                  </a:cubicBezTo>
                  <a:cubicBezTo>
                    <a:pt x="0" y="2693"/>
                    <a:pt x="805" y="3470"/>
                    <a:pt x="1801" y="3470"/>
                  </a:cubicBezTo>
                  <a:cubicBezTo>
                    <a:pt x="2792" y="3470"/>
                    <a:pt x="3601" y="2693"/>
                    <a:pt x="3601" y="1735"/>
                  </a:cubicBezTo>
                  <a:cubicBezTo>
                    <a:pt x="3601" y="779"/>
                    <a:pt x="2792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6515090" y="3911314"/>
              <a:ext cx="927816" cy="28605"/>
            </a:xfrm>
            <a:custGeom>
              <a:rect b="b" l="l" r="r" t="t"/>
              <a:pathLst>
                <a:path extrusionOk="0" h="652" w="21148">
                  <a:moveTo>
                    <a:pt x="0" y="0"/>
                  </a:moveTo>
                  <a:lnTo>
                    <a:pt x="0" y="652"/>
                  </a:lnTo>
                  <a:lnTo>
                    <a:pt x="21148" y="652"/>
                  </a:lnTo>
                  <a:lnTo>
                    <a:pt x="21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6515090" y="3982430"/>
              <a:ext cx="385244" cy="28649"/>
            </a:xfrm>
            <a:custGeom>
              <a:rect b="b" l="l" r="r" t="t"/>
              <a:pathLst>
                <a:path extrusionOk="0" h="653" w="8781">
                  <a:moveTo>
                    <a:pt x="0" y="1"/>
                  </a:moveTo>
                  <a:lnTo>
                    <a:pt x="0" y="652"/>
                  </a:lnTo>
                  <a:lnTo>
                    <a:pt x="8780" y="652"/>
                  </a:lnTo>
                  <a:lnTo>
                    <a:pt x="87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7" name="Google Shape;207;p1"/>
          <p:cNvGrpSpPr/>
          <p:nvPr/>
        </p:nvGrpSpPr>
        <p:grpSpPr>
          <a:xfrm>
            <a:off x="3940094" y="1807838"/>
            <a:ext cx="1294564" cy="589571"/>
            <a:chOff x="3940094" y="1807838"/>
            <a:chExt cx="1294564" cy="589571"/>
          </a:xfrm>
        </p:grpSpPr>
        <p:grpSp>
          <p:nvGrpSpPr>
            <p:cNvPr id="208" name="Google Shape;208;p1"/>
            <p:cNvGrpSpPr/>
            <p:nvPr/>
          </p:nvGrpSpPr>
          <p:grpSpPr>
            <a:xfrm>
              <a:off x="3940094" y="1807838"/>
              <a:ext cx="1294564" cy="589571"/>
              <a:chOff x="3543907" y="2562740"/>
              <a:chExt cx="1294564" cy="381674"/>
            </a:xfrm>
          </p:grpSpPr>
          <p:sp>
            <p:nvSpPr>
              <p:cNvPr id="209" name="Google Shape;209;p1"/>
              <p:cNvSpPr/>
              <p:nvPr/>
            </p:nvSpPr>
            <p:spPr>
              <a:xfrm>
                <a:off x="3597011" y="2562740"/>
                <a:ext cx="1241460" cy="348172"/>
              </a:xfrm>
              <a:custGeom>
                <a:rect b="b" l="l" r="r" t="t"/>
                <a:pathLst>
                  <a:path extrusionOk="0" h="7936" w="28297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1"/>
              <p:cNvSpPr/>
              <p:nvPr/>
            </p:nvSpPr>
            <p:spPr>
              <a:xfrm>
                <a:off x="3543907" y="2596242"/>
                <a:ext cx="1241460" cy="348172"/>
              </a:xfrm>
              <a:custGeom>
                <a:rect b="b" l="l" r="r" t="t"/>
                <a:pathLst>
                  <a:path extrusionOk="0" h="7936" w="28297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1" name="Google Shape;211;p1"/>
            <p:cNvSpPr/>
            <p:nvPr/>
          </p:nvSpPr>
          <p:spPr>
            <a:xfrm>
              <a:off x="4099654" y="1961924"/>
              <a:ext cx="114112" cy="114156"/>
            </a:xfrm>
            <a:custGeom>
              <a:rect b="b" l="l" r="r" t="t"/>
              <a:pathLst>
                <a:path extrusionOk="0" h="2602" w="2601">
                  <a:moveTo>
                    <a:pt x="1302" y="1"/>
                  </a:moveTo>
                  <a:cubicBezTo>
                    <a:pt x="582" y="1"/>
                    <a:pt x="1" y="582"/>
                    <a:pt x="1" y="1298"/>
                  </a:cubicBezTo>
                  <a:cubicBezTo>
                    <a:pt x="1" y="2020"/>
                    <a:pt x="582" y="2601"/>
                    <a:pt x="1302" y="2601"/>
                  </a:cubicBezTo>
                  <a:cubicBezTo>
                    <a:pt x="2020" y="2601"/>
                    <a:pt x="2601" y="2020"/>
                    <a:pt x="2601" y="1298"/>
                  </a:cubicBezTo>
                  <a:cubicBezTo>
                    <a:pt x="2601" y="582"/>
                    <a:pt x="2020" y="1"/>
                    <a:pt x="1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4270842" y="1979561"/>
              <a:ext cx="397704" cy="22112"/>
            </a:xfrm>
            <a:custGeom>
              <a:rect b="b" l="l" r="r" t="t"/>
              <a:pathLst>
                <a:path extrusionOk="0" h="504" w="9065">
                  <a:moveTo>
                    <a:pt x="0" y="1"/>
                  </a:moveTo>
                  <a:lnTo>
                    <a:pt x="0" y="503"/>
                  </a:lnTo>
                  <a:lnTo>
                    <a:pt x="9064" y="503"/>
                  </a:lnTo>
                  <a:lnTo>
                    <a:pt x="90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4270842" y="2029574"/>
              <a:ext cx="773516" cy="22331"/>
            </a:xfrm>
            <a:custGeom>
              <a:rect b="b" l="l" r="r" t="t"/>
              <a:pathLst>
                <a:path extrusionOk="0" h="509" w="17631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4099654" y="2137367"/>
              <a:ext cx="114112" cy="114112"/>
            </a:xfrm>
            <a:custGeom>
              <a:rect b="b" l="l" r="r" t="t"/>
              <a:pathLst>
                <a:path extrusionOk="0" h="2601" w="2601">
                  <a:moveTo>
                    <a:pt x="1302" y="0"/>
                  </a:moveTo>
                  <a:cubicBezTo>
                    <a:pt x="582" y="0"/>
                    <a:pt x="1" y="581"/>
                    <a:pt x="1" y="1299"/>
                  </a:cubicBezTo>
                  <a:cubicBezTo>
                    <a:pt x="1" y="2019"/>
                    <a:pt x="582" y="2600"/>
                    <a:pt x="1302" y="2600"/>
                  </a:cubicBezTo>
                  <a:cubicBezTo>
                    <a:pt x="2020" y="2600"/>
                    <a:pt x="2601" y="2019"/>
                    <a:pt x="2601" y="1299"/>
                  </a:cubicBezTo>
                  <a:cubicBezTo>
                    <a:pt x="2601" y="581"/>
                    <a:pt x="2020" y="0"/>
                    <a:pt x="1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4270842" y="2154960"/>
              <a:ext cx="203086" cy="22156"/>
            </a:xfrm>
            <a:custGeom>
              <a:rect b="b" l="l" r="r" t="t"/>
              <a:pathLst>
                <a:path extrusionOk="0" h="505" w="4629">
                  <a:moveTo>
                    <a:pt x="0" y="1"/>
                  </a:moveTo>
                  <a:lnTo>
                    <a:pt x="0" y="504"/>
                  </a:lnTo>
                  <a:lnTo>
                    <a:pt x="4629" y="504"/>
                  </a:lnTo>
                  <a:lnTo>
                    <a:pt x="46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4270842" y="2205018"/>
              <a:ext cx="773516" cy="22287"/>
            </a:xfrm>
            <a:custGeom>
              <a:rect b="b" l="l" r="r" t="t"/>
              <a:pathLst>
                <a:path extrusionOk="0" h="508" w="17631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7" name="Google Shape;217;p1"/>
          <p:cNvGrpSpPr/>
          <p:nvPr/>
        </p:nvGrpSpPr>
        <p:grpSpPr>
          <a:xfrm>
            <a:off x="6193917" y="1459403"/>
            <a:ext cx="906007" cy="136663"/>
            <a:chOff x="5966342" y="1378202"/>
            <a:chExt cx="906007" cy="136663"/>
          </a:xfrm>
        </p:grpSpPr>
        <p:sp>
          <p:nvSpPr>
            <p:cNvPr id="218" name="Google Shape;218;p1"/>
            <p:cNvSpPr/>
            <p:nvPr/>
          </p:nvSpPr>
          <p:spPr>
            <a:xfrm>
              <a:off x="5966342" y="1378202"/>
              <a:ext cx="153861" cy="136663"/>
            </a:xfrm>
            <a:custGeom>
              <a:rect b="b" l="l" r="r" t="t"/>
              <a:pathLst>
                <a:path extrusionOk="0" h="3115" w="3507">
                  <a:moveTo>
                    <a:pt x="1755" y="0"/>
                  </a:moveTo>
                  <a:cubicBezTo>
                    <a:pt x="1298" y="0"/>
                    <a:pt x="846" y="200"/>
                    <a:pt x="539" y="582"/>
                  </a:cubicBezTo>
                  <a:cubicBezTo>
                    <a:pt x="1" y="1255"/>
                    <a:pt x="110" y="2234"/>
                    <a:pt x="779" y="2772"/>
                  </a:cubicBezTo>
                  <a:cubicBezTo>
                    <a:pt x="1068" y="3002"/>
                    <a:pt x="1412" y="3115"/>
                    <a:pt x="1754" y="3115"/>
                  </a:cubicBezTo>
                  <a:cubicBezTo>
                    <a:pt x="2210" y="3115"/>
                    <a:pt x="2661" y="2915"/>
                    <a:pt x="2968" y="2531"/>
                  </a:cubicBezTo>
                  <a:cubicBezTo>
                    <a:pt x="3506" y="1863"/>
                    <a:pt x="3401" y="879"/>
                    <a:pt x="2728" y="342"/>
                  </a:cubicBezTo>
                  <a:cubicBezTo>
                    <a:pt x="2440" y="112"/>
                    <a:pt x="2096" y="0"/>
                    <a:pt x="1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6003940" y="1423214"/>
              <a:ext cx="78839" cy="50146"/>
            </a:xfrm>
            <a:custGeom>
              <a:rect b="b" l="l" r="r" t="t"/>
              <a:pathLst>
                <a:path extrusionOk="0" h="1143" w="1797">
                  <a:moveTo>
                    <a:pt x="1767" y="1"/>
                  </a:moveTo>
                  <a:cubicBezTo>
                    <a:pt x="1725" y="1"/>
                    <a:pt x="1324" y="360"/>
                    <a:pt x="853" y="819"/>
                  </a:cubicBezTo>
                  <a:cubicBezTo>
                    <a:pt x="797" y="875"/>
                    <a:pt x="741" y="928"/>
                    <a:pt x="686" y="981"/>
                  </a:cubicBezTo>
                  <a:lnTo>
                    <a:pt x="686" y="981"/>
                  </a:lnTo>
                  <a:cubicBezTo>
                    <a:pt x="336" y="636"/>
                    <a:pt x="62" y="394"/>
                    <a:pt x="26" y="394"/>
                  </a:cubicBezTo>
                  <a:cubicBezTo>
                    <a:pt x="25" y="394"/>
                    <a:pt x="24" y="394"/>
                    <a:pt x="23" y="395"/>
                  </a:cubicBezTo>
                  <a:cubicBezTo>
                    <a:pt x="1" y="413"/>
                    <a:pt x="267" y="714"/>
                    <a:pt x="647" y="1099"/>
                  </a:cubicBezTo>
                  <a:lnTo>
                    <a:pt x="687" y="1143"/>
                  </a:lnTo>
                  <a:lnTo>
                    <a:pt x="726" y="1103"/>
                  </a:lnTo>
                  <a:cubicBezTo>
                    <a:pt x="796" y="1038"/>
                    <a:pt x="862" y="972"/>
                    <a:pt x="931" y="902"/>
                  </a:cubicBezTo>
                  <a:cubicBezTo>
                    <a:pt x="1421" y="430"/>
                    <a:pt x="1796" y="28"/>
                    <a:pt x="1770" y="2"/>
                  </a:cubicBezTo>
                  <a:cubicBezTo>
                    <a:pt x="1770" y="1"/>
                    <a:pt x="1769" y="1"/>
                    <a:pt x="1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6235364" y="1411237"/>
              <a:ext cx="636985" cy="5177"/>
            </a:xfrm>
            <a:custGeom>
              <a:rect b="b" l="l" r="r" t="t"/>
              <a:pathLst>
                <a:path extrusionOk="0" h="118" w="14519">
                  <a:moveTo>
                    <a:pt x="7259" y="0"/>
                  </a:moveTo>
                  <a:cubicBezTo>
                    <a:pt x="3252" y="0"/>
                    <a:pt x="0" y="26"/>
                    <a:pt x="0" y="61"/>
                  </a:cubicBezTo>
                  <a:cubicBezTo>
                    <a:pt x="0" y="91"/>
                    <a:pt x="3252" y="117"/>
                    <a:pt x="7259" y="117"/>
                  </a:cubicBezTo>
                  <a:cubicBezTo>
                    <a:pt x="11267" y="117"/>
                    <a:pt x="14518" y="91"/>
                    <a:pt x="14518" y="61"/>
                  </a:cubicBezTo>
                  <a:cubicBezTo>
                    <a:pt x="14518" y="26"/>
                    <a:pt x="11267" y="0"/>
                    <a:pt x="7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6242822" y="1473535"/>
              <a:ext cx="368178" cy="5001"/>
            </a:xfrm>
            <a:custGeom>
              <a:rect b="b" l="l" r="r" t="t"/>
              <a:pathLst>
                <a:path extrusionOk="0" h="114" w="8392">
                  <a:moveTo>
                    <a:pt x="4196" y="0"/>
                  </a:moveTo>
                  <a:cubicBezTo>
                    <a:pt x="1880" y="0"/>
                    <a:pt x="0" y="22"/>
                    <a:pt x="0" y="57"/>
                  </a:cubicBezTo>
                  <a:cubicBezTo>
                    <a:pt x="0" y="87"/>
                    <a:pt x="1880" y="113"/>
                    <a:pt x="4196" y="113"/>
                  </a:cubicBezTo>
                  <a:cubicBezTo>
                    <a:pt x="6513" y="113"/>
                    <a:pt x="8391" y="87"/>
                    <a:pt x="8391" y="57"/>
                  </a:cubicBezTo>
                  <a:cubicBezTo>
                    <a:pt x="8391" y="22"/>
                    <a:pt x="6513" y="0"/>
                    <a:pt x="41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2" name="Google Shape;222;p1"/>
          <p:cNvGrpSpPr/>
          <p:nvPr/>
        </p:nvGrpSpPr>
        <p:grpSpPr>
          <a:xfrm>
            <a:off x="8042062" y="2843136"/>
            <a:ext cx="496812" cy="472595"/>
            <a:chOff x="7814487" y="2708836"/>
            <a:chExt cx="496812" cy="472595"/>
          </a:xfrm>
        </p:grpSpPr>
        <p:sp>
          <p:nvSpPr>
            <p:cNvPr id="223" name="Google Shape;223;p1"/>
            <p:cNvSpPr/>
            <p:nvPr/>
          </p:nvSpPr>
          <p:spPr>
            <a:xfrm>
              <a:off x="7814487" y="2708836"/>
              <a:ext cx="496812" cy="472595"/>
            </a:xfrm>
            <a:custGeom>
              <a:rect b="b" l="l" r="r" t="t"/>
              <a:pathLst>
                <a:path extrusionOk="0" h="10772" w="11324">
                  <a:moveTo>
                    <a:pt x="5922" y="1"/>
                  </a:moveTo>
                  <a:cubicBezTo>
                    <a:pt x="5106" y="1"/>
                    <a:pt x="4261" y="192"/>
                    <a:pt x="3483" y="573"/>
                  </a:cubicBezTo>
                  <a:cubicBezTo>
                    <a:pt x="2399" y="1115"/>
                    <a:pt x="1473" y="2063"/>
                    <a:pt x="957" y="3243"/>
                  </a:cubicBezTo>
                  <a:cubicBezTo>
                    <a:pt x="555" y="4152"/>
                    <a:pt x="442" y="5153"/>
                    <a:pt x="555" y="6088"/>
                  </a:cubicBezTo>
                  <a:cubicBezTo>
                    <a:pt x="621" y="6556"/>
                    <a:pt x="743" y="7006"/>
                    <a:pt x="910" y="7430"/>
                  </a:cubicBezTo>
                  <a:cubicBezTo>
                    <a:pt x="1077" y="7838"/>
                    <a:pt x="1295" y="8215"/>
                    <a:pt x="1542" y="8563"/>
                  </a:cubicBezTo>
                  <a:lnTo>
                    <a:pt x="1542" y="8563"/>
                  </a:lnTo>
                  <a:cubicBezTo>
                    <a:pt x="1044" y="9137"/>
                    <a:pt x="560" y="9694"/>
                    <a:pt x="101" y="10223"/>
                  </a:cubicBezTo>
                  <a:lnTo>
                    <a:pt x="0" y="10336"/>
                  </a:lnTo>
                  <a:lnTo>
                    <a:pt x="0" y="10336"/>
                  </a:lnTo>
                  <a:lnTo>
                    <a:pt x="153" y="10306"/>
                  </a:lnTo>
                  <a:cubicBezTo>
                    <a:pt x="1085" y="10128"/>
                    <a:pt x="1978" y="9954"/>
                    <a:pt x="2797" y="9798"/>
                  </a:cubicBezTo>
                  <a:lnTo>
                    <a:pt x="2797" y="9798"/>
                  </a:lnTo>
                  <a:cubicBezTo>
                    <a:pt x="3776" y="10473"/>
                    <a:pt x="4868" y="10768"/>
                    <a:pt x="5822" y="10768"/>
                  </a:cubicBezTo>
                  <a:cubicBezTo>
                    <a:pt x="5831" y="10768"/>
                    <a:pt x="5839" y="10768"/>
                    <a:pt x="5847" y="10768"/>
                  </a:cubicBezTo>
                  <a:cubicBezTo>
                    <a:pt x="5892" y="10770"/>
                    <a:pt x="5938" y="10771"/>
                    <a:pt x="5984" y="10771"/>
                  </a:cubicBezTo>
                  <a:cubicBezTo>
                    <a:pt x="6057" y="10771"/>
                    <a:pt x="6131" y="10768"/>
                    <a:pt x="6201" y="10760"/>
                  </a:cubicBezTo>
                  <a:cubicBezTo>
                    <a:pt x="6319" y="10751"/>
                    <a:pt x="6433" y="10747"/>
                    <a:pt x="6547" y="10734"/>
                  </a:cubicBezTo>
                  <a:cubicBezTo>
                    <a:pt x="6769" y="10695"/>
                    <a:pt x="6983" y="10673"/>
                    <a:pt x="7185" y="10611"/>
                  </a:cubicBezTo>
                  <a:cubicBezTo>
                    <a:pt x="7285" y="10585"/>
                    <a:pt x="7386" y="10558"/>
                    <a:pt x="7481" y="10532"/>
                  </a:cubicBezTo>
                  <a:cubicBezTo>
                    <a:pt x="7574" y="10498"/>
                    <a:pt x="7665" y="10467"/>
                    <a:pt x="7757" y="10432"/>
                  </a:cubicBezTo>
                  <a:cubicBezTo>
                    <a:pt x="7941" y="10375"/>
                    <a:pt x="8098" y="10288"/>
                    <a:pt x="8256" y="10217"/>
                  </a:cubicBezTo>
                  <a:cubicBezTo>
                    <a:pt x="8875" y="9912"/>
                    <a:pt x="9287" y="9558"/>
                    <a:pt x="9557" y="9313"/>
                  </a:cubicBezTo>
                  <a:cubicBezTo>
                    <a:pt x="9688" y="9186"/>
                    <a:pt x="9776" y="9077"/>
                    <a:pt x="9841" y="9011"/>
                  </a:cubicBezTo>
                  <a:cubicBezTo>
                    <a:pt x="9907" y="8942"/>
                    <a:pt x="9934" y="8902"/>
                    <a:pt x="9934" y="8902"/>
                  </a:cubicBezTo>
                  <a:lnTo>
                    <a:pt x="9934" y="8902"/>
                  </a:lnTo>
                  <a:cubicBezTo>
                    <a:pt x="9934" y="8902"/>
                    <a:pt x="9898" y="8933"/>
                    <a:pt x="9833" y="8999"/>
                  </a:cubicBezTo>
                  <a:cubicBezTo>
                    <a:pt x="9763" y="9064"/>
                    <a:pt x="9671" y="9169"/>
                    <a:pt x="9536" y="9291"/>
                  </a:cubicBezTo>
                  <a:cubicBezTo>
                    <a:pt x="9265" y="9527"/>
                    <a:pt x="8849" y="9872"/>
                    <a:pt x="8234" y="10170"/>
                  </a:cubicBezTo>
                  <a:cubicBezTo>
                    <a:pt x="8076" y="10240"/>
                    <a:pt x="7915" y="10322"/>
                    <a:pt x="7735" y="10375"/>
                  </a:cubicBezTo>
                  <a:cubicBezTo>
                    <a:pt x="7648" y="10406"/>
                    <a:pt x="7556" y="10441"/>
                    <a:pt x="7465" y="10471"/>
                  </a:cubicBezTo>
                  <a:cubicBezTo>
                    <a:pt x="7368" y="10498"/>
                    <a:pt x="7268" y="10520"/>
                    <a:pt x="7171" y="10546"/>
                  </a:cubicBezTo>
                  <a:cubicBezTo>
                    <a:pt x="6971" y="10602"/>
                    <a:pt x="6757" y="10624"/>
                    <a:pt x="6538" y="10663"/>
                  </a:cubicBezTo>
                  <a:cubicBezTo>
                    <a:pt x="6428" y="10673"/>
                    <a:pt x="6315" y="10677"/>
                    <a:pt x="6197" y="10685"/>
                  </a:cubicBezTo>
                  <a:cubicBezTo>
                    <a:pt x="6135" y="10693"/>
                    <a:pt x="6071" y="10696"/>
                    <a:pt x="6008" y="10696"/>
                  </a:cubicBezTo>
                  <a:cubicBezTo>
                    <a:pt x="5954" y="10696"/>
                    <a:pt x="5901" y="10694"/>
                    <a:pt x="5847" y="10689"/>
                  </a:cubicBezTo>
                  <a:cubicBezTo>
                    <a:pt x="4895" y="10689"/>
                    <a:pt x="3806" y="10388"/>
                    <a:pt x="2836" y="9707"/>
                  </a:cubicBezTo>
                  <a:lnTo>
                    <a:pt x="2818" y="9693"/>
                  </a:lnTo>
                  <a:lnTo>
                    <a:pt x="2802" y="9698"/>
                  </a:lnTo>
                  <a:cubicBezTo>
                    <a:pt x="2019" y="9847"/>
                    <a:pt x="1171" y="10008"/>
                    <a:pt x="281" y="10176"/>
                  </a:cubicBezTo>
                  <a:lnTo>
                    <a:pt x="281" y="10176"/>
                  </a:lnTo>
                  <a:cubicBezTo>
                    <a:pt x="720" y="9676"/>
                    <a:pt x="1181" y="9146"/>
                    <a:pt x="1652" y="8605"/>
                  </a:cubicBezTo>
                  <a:lnTo>
                    <a:pt x="1682" y="8571"/>
                  </a:lnTo>
                  <a:lnTo>
                    <a:pt x="1656" y="8535"/>
                  </a:lnTo>
                  <a:cubicBezTo>
                    <a:pt x="1408" y="8182"/>
                    <a:pt x="1184" y="7801"/>
                    <a:pt x="1014" y="7391"/>
                  </a:cubicBezTo>
                  <a:cubicBezTo>
                    <a:pt x="852" y="6971"/>
                    <a:pt x="734" y="6530"/>
                    <a:pt x="668" y="6070"/>
                  </a:cubicBezTo>
                  <a:cubicBezTo>
                    <a:pt x="559" y="5157"/>
                    <a:pt x="668" y="4178"/>
                    <a:pt x="1067" y="3291"/>
                  </a:cubicBezTo>
                  <a:cubicBezTo>
                    <a:pt x="1569" y="2137"/>
                    <a:pt x="2478" y="1207"/>
                    <a:pt x="3536" y="673"/>
                  </a:cubicBezTo>
                  <a:cubicBezTo>
                    <a:pt x="4296" y="301"/>
                    <a:pt x="5124" y="110"/>
                    <a:pt x="5925" y="110"/>
                  </a:cubicBezTo>
                  <a:cubicBezTo>
                    <a:pt x="6244" y="110"/>
                    <a:pt x="6558" y="140"/>
                    <a:pt x="6862" y="201"/>
                  </a:cubicBezTo>
                  <a:cubicBezTo>
                    <a:pt x="7394" y="302"/>
                    <a:pt x="7910" y="463"/>
                    <a:pt x="8360" y="713"/>
                  </a:cubicBezTo>
                  <a:cubicBezTo>
                    <a:pt x="8815" y="957"/>
                    <a:pt x="9230" y="1246"/>
                    <a:pt x="9575" y="1591"/>
                  </a:cubicBezTo>
                  <a:cubicBezTo>
                    <a:pt x="10287" y="2256"/>
                    <a:pt x="10733" y="3077"/>
                    <a:pt x="10973" y="3864"/>
                  </a:cubicBezTo>
                  <a:cubicBezTo>
                    <a:pt x="11223" y="4654"/>
                    <a:pt x="11253" y="5419"/>
                    <a:pt x="11170" y="6070"/>
                  </a:cubicBezTo>
                  <a:cubicBezTo>
                    <a:pt x="11096" y="6726"/>
                    <a:pt x="10894" y="7264"/>
                    <a:pt x="10702" y="7683"/>
                  </a:cubicBezTo>
                  <a:cubicBezTo>
                    <a:pt x="10650" y="7788"/>
                    <a:pt x="10602" y="7889"/>
                    <a:pt x="10559" y="7980"/>
                  </a:cubicBezTo>
                  <a:cubicBezTo>
                    <a:pt x="10511" y="8067"/>
                    <a:pt x="10454" y="8151"/>
                    <a:pt x="10410" y="8225"/>
                  </a:cubicBezTo>
                  <a:cubicBezTo>
                    <a:pt x="10318" y="8378"/>
                    <a:pt x="10235" y="8509"/>
                    <a:pt x="10156" y="8601"/>
                  </a:cubicBezTo>
                  <a:cubicBezTo>
                    <a:pt x="10087" y="8697"/>
                    <a:pt x="10029" y="8771"/>
                    <a:pt x="9990" y="8824"/>
                  </a:cubicBezTo>
                  <a:cubicBezTo>
                    <a:pt x="9950" y="8876"/>
                    <a:pt x="9934" y="8902"/>
                    <a:pt x="9934" y="8902"/>
                  </a:cubicBezTo>
                  <a:cubicBezTo>
                    <a:pt x="9938" y="8902"/>
                    <a:pt x="9960" y="8880"/>
                    <a:pt x="9999" y="8833"/>
                  </a:cubicBezTo>
                  <a:cubicBezTo>
                    <a:pt x="10043" y="8781"/>
                    <a:pt x="10099" y="8706"/>
                    <a:pt x="10174" y="8614"/>
                  </a:cubicBezTo>
                  <a:cubicBezTo>
                    <a:pt x="10257" y="8523"/>
                    <a:pt x="10344" y="8396"/>
                    <a:pt x="10436" y="8243"/>
                  </a:cubicBezTo>
                  <a:cubicBezTo>
                    <a:pt x="10484" y="8168"/>
                    <a:pt x="10541" y="8089"/>
                    <a:pt x="10593" y="7998"/>
                  </a:cubicBezTo>
                  <a:cubicBezTo>
                    <a:pt x="10642" y="7906"/>
                    <a:pt x="10690" y="7810"/>
                    <a:pt x="10742" y="7706"/>
                  </a:cubicBezTo>
                  <a:cubicBezTo>
                    <a:pt x="10943" y="7286"/>
                    <a:pt x="11152" y="6744"/>
                    <a:pt x="11235" y="6080"/>
                  </a:cubicBezTo>
                  <a:cubicBezTo>
                    <a:pt x="11323" y="5419"/>
                    <a:pt x="11297" y="4646"/>
                    <a:pt x="11057" y="3842"/>
                  </a:cubicBezTo>
                  <a:cubicBezTo>
                    <a:pt x="10816" y="3038"/>
                    <a:pt x="10362" y="2203"/>
                    <a:pt x="9645" y="1522"/>
                  </a:cubicBezTo>
                  <a:cubicBezTo>
                    <a:pt x="9295" y="1171"/>
                    <a:pt x="8871" y="870"/>
                    <a:pt x="8409" y="626"/>
                  </a:cubicBezTo>
                  <a:cubicBezTo>
                    <a:pt x="7949" y="368"/>
                    <a:pt x="7425" y="197"/>
                    <a:pt x="6878" y="92"/>
                  </a:cubicBezTo>
                  <a:cubicBezTo>
                    <a:pt x="6568" y="31"/>
                    <a:pt x="6247" y="1"/>
                    <a:pt x="5922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7997564" y="2870459"/>
              <a:ext cx="149956" cy="166277"/>
            </a:xfrm>
            <a:custGeom>
              <a:rect b="b" l="l" r="r" t="t"/>
              <a:pathLst>
                <a:path extrusionOk="0" h="3790" w="3418">
                  <a:moveTo>
                    <a:pt x="0" y="0"/>
                  </a:moveTo>
                  <a:lnTo>
                    <a:pt x="192" y="927"/>
                  </a:lnTo>
                  <a:lnTo>
                    <a:pt x="385" y="1858"/>
                  </a:lnTo>
                  <a:lnTo>
                    <a:pt x="874" y="1420"/>
                  </a:lnTo>
                  <a:lnTo>
                    <a:pt x="2981" y="3790"/>
                  </a:lnTo>
                  <a:lnTo>
                    <a:pt x="3418" y="3401"/>
                  </a:lnTo>
                  <a:lnTo>
                    <a:pt x="1312" y="1032"/>
                  </a:lnTo>
                  <a:lnTo>
                    <a:pt x="1801" y="595"/>
                  </a:lnTo>
                  <a:lnTo>
                    <a:pt x="900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225;p1"/>
          <p:cNvGrpSpPr/>
          <p:nvPr/>
        </p:nvGrpSpPr>
        <p:grpSpPr>
          <a:xfrm>
            <a:off x="7739700" y="1512500"/>
            <a:ext cx="1109728" cy="1002828"/>
            <a:chOff x="7739700" y="1512500"/>
            <a:chExt cx="1109728" cy="1002828"/>
          </a:xfrm>
        </p:grpSpPr>
        <p:sp>
          <p:nvSpPr>
            <p:cNvPr id="226" name="Google Shape;226;p1"/>
            <p:cNvSpPr/>
            <p:nvPr/>
          </p:nvSpPr>
          <p:spPr>
            <a:xfrm>
              <a:off x="7739700" y="1512500"/>
              <a:ext cx="1109728" cy="1002828"/>
            </a:xfrm>
            <a:custGeom>
              <a:rect b="b" l="l" r="r" t="t"/>
              <a:pathLst>
                <a:path extrusionOk="0" h="15301" w="35998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7" name="Google Shape;227;p1"/>
            <p:cNvGrpSpPr/>
            <p:nvPr/>
          </p:nvGrpSpPr>
          <p:grpSpPr>
            <a:xfrm>
              <a:off x="7808309" y="1610467"/>
              <a:ext cx="966994" cy="714803"/>
              <a:chOff x="7183784" y="1476167"/>
              <a:chExt cx="966994" cy="714803"/>
            </a:xfrm>
          </p:grpSpPr>
          <p:sp>
            <p:nvSpPr>
              <p:cNvPr id="228" name="Google Shape;228;p1"/>
              <p:cNvSpPr/>
              <p:nvPr/>
            </p:nvSpPr>
            <p:spPr>
              <a:xfrm>
                <a:off x="7393754" y="1862327"/>
                <a:ext cx="21541" cy="21322"/>
              </a:xfrm>
              <a:custGeom>
                <a:rect b="b" l="l" r="r" t="t"/>
                <a:pathLst>
                  <a:path extrusionOk="0" h="486" w="491">
                    <a:moveTo>
                      <a:pt x="245" y="1"/>
                    </a:moveTo>
                    <a:cubicBezTo>
                      <a:pt x="110" y="1"/>
                      <a:pt x="1" y="110"/>
                      <a:pt x="1" y="241"/>
                    </a:cubicBezTo>
                    <a:cubicBezTo>
                      <a:pt x="1" y="376"/>
                      <a:pt x="110" y="485"/>
                      <a:pt x="245" y="485"/>
                    </a:cubicBezTo>
                    <a:cubicBezTo>
                      <a:pt x="380" y="485"/>
                      <a:pt x="491" y="376"/>
                      <a:pt x="491" y="241"/>
                    </a:cubicBezTo>
                    <a:cubicBezTo>
                      <a:pt x="491" y="110"/>
                      <a:pt x="380" y="1"/>
                      <a:pt x="24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1"/>
              <p:cNvSpPr/>
              <p:nvPr/>
            </p:nvSpPr>
            <p:spPr>
              <a:xfrm>
                <a:off x="7725074" y="1944762"/>
                <a:ext cx="58877" cy="216730"/>
              </a:xfrm>
              <a:custGeom>
                <a:rect b="b" l="l" r="r" t="t"/>
                <a:pathLst>
                  <a:path extrusionOk="0" h="4940" w="1342">
                    <a:moveTo>
                      <a:pt x="0" y="0"/>
                    </a:moveTo>
                    <a:lnTo>
                      <a:pt x="0" y="4939"/>
                    </a:lnTo>
                    <a:lnTo>
                      <a:pt x="1342" y="4939"/>
                    </a:lnTo>
                    <a:lnTo>
                      <a:pt x="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1"/>
              <p:cNvSpPr/>
              <p:nvPr/>
            </p:nvSpPr>
            <p:spPr>
              <a:xfrm>
                <a:off x="7992132" y="1848727"/>
                <a:ext cx="59096" cy="312767"/>
              </a:xfrm>
              <a:custGeom>
                <a:rect b="b" l="l" r="r" t="t"/>
                <a:pathLst>
                  <a:path extrusionOk="0" h="7129" w="1347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1"/>
              <p:cNvSpPr/>
              <p:nvPr/>
            </p:nvSpPr>
            <p:spPr>
              <a:xfrm>
                <a:off x="7309959" y="1716409"/>
                <a:ext cx="59096" cy="445087"/>
              </a:xfrm>
              <a:custGeom>
                <a:rect b="b" l="l" r="r" t="t"/>
                <a:pathLst>
                  <a:path extrusionOk="0" h="10145" w="1347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"/>
              <p:cNvSpPr/>
              <p:nvPr/>
            </p:nvSpPr>
            <p:spPr>
              <a:xfrm>
                <a:off x="7450700" y="1848727"/>
                <a:ext cx="59096" cy="312767"/>
              </a:xfrm>
              <a:custGeom>
                <a:rect b="b" l="l" r="r" t="t"/>
                <a:pathLst>
                  <a:path extrusionOk="0" h="7129" w="1347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1"/>
              <p:cNvSpPr/>
              <p:nvPr/>
            </p:nvSpPr>
            <p:spPr>
              <a:xfrm>
                <a:off x="7577840" y="1680391"/>
                <a:ext cx="59052" cy="481106"/>
              </a:xfrm>
              <a:custGeom>
                <a:rect b="b" l="l" r="r" t="t"/>
                <a:pathLst>
                  <a:path extrusionOk="0" h="10966" w="1346">
                    <a:moveTo>
                      <a:pt x="0" y="1"/>
                    </a:moveTo>
                    <a:lnTo>
                      <a:pt x="0" y="10965"/>
                    </a:lnTo>
                    <a:lnTo>
                      <a:pt x="1346" y="1096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1"/>
              <p:cNvSpPr/>
              <p:nvPr/>
            </p:nvSpPr>
            <p:spPr>
              <a:xfrm>
                <a:off x="7378618" y="1668677"/>
                <a:ext cx="59096" cy="492820"/>
              </a:xfrm>
              <a:custGeom>
                <a:rect b="b" l="l" r="r" t="t"/>
                <a:pathLst>
                  <a:path extrusionOk="0" h="11233" w="1347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1"/>
              <p:cNvSpPr/>
              <p:nvPr/>
            </p:nvSpPr>
            <p:spPr>
              <a:xfrm>
                <a:off x="7651457" y="1565534"/>
                <a:ext cx="58877" cy="595964"/>
              </a:xfrm>
              <a:custGeom>
                <a:rect b="b" l="l" r="r" t="t"/>
                <a:pathLst>
                  <a:path extrusionOk="0" h="13584" w="1342">
                    <a:moveTo>
                      <a:pt x="0" y="1"/>
                    </a:moveTo>
                    <a:lnTo>
                      <a:pt x="0" y="13583"/>
                    </a:lnTo>
                    <a:lnTo>
                      <a:pt x="1342" y="13583"/>
                    </a:lnTo>
                    <a:lnTo>
                      <a:pt x="13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1"/>
              <p:cNvSpPr/>
              <p:nvPr/>
            </p:nvSpPr>
            <p:spPr>
              <a:xfrm>
                <a:off x="7211248" y="2185793"/>
                <a:ext cx="939530" cy="5177"/>
              </a:xfrm>
              <a:custGeom>
                <a:rect b="b" l="l" r="r" t="t"/>
                <a:pathLst>
                  <a:path extrusionOk="0" h="118" w="21415">
                    <a:moveTo>
                      <a:pt x="10708" y="0"/>
                    </a:moveTo>
                    <a:cubicBezTo>
                      <a:pt x="4794" y="0"/>
                      <a:pt x="0" y="26"/>
                      <a:pt x="0" y="57"/>
                    </a:cubicBezTo>
                    <a:cubicBezTo>
                      <a:pt x="0" y="91"/>
                      <a:pt x="4794" y="118"/>
                      <a:pt x="10708" y="118"/>
                    </a:cubicBezTo>
                    <a:cubicBezTo>
                      <a:pt x="16620" y="118"/>
                      <a:pt x="21414" y="91"/>
                      <a:pt x="21414" y="57"/>
                    </a:cubicBezTo>
                    <a:cubicBezTo>
                      <a:pt x="21414" y="26"/>
                      <a:pt x="16620" y="0"/>
                      <a:pt x="10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1"/>
              <p:cNvSpPr/>
              <p:nvPr/>
            </p:nvSpPr>
            <p:spPr>
              <a:xfrm>
                <a:off x="7183784" y="2082256"/>
                <a:ext cx="36151" cy="11889"/>
              </a:xfrm>
              <a:custGeom>
                <a:rect b="b" l="l" r="r" t="t"/>
                <a:pathLst>
                  <a:path extrusionOk="0" h="271" w="824">
                    <a:moveTo>
                      <a:pt x="1" y="0"/>
                    </a:moveTo>
                    <a:lnTo>
                      <a:pt x="1" y="271"/>
                    </a:lnTo>
                    <a:lnTo>
                      <a:pt x="823" y="271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1"/>
              <p:cNvSpPr/>
              <p:nvPr/>
            </p:nvSpPr>
            <p:spPr>
              <a:xfrm>
                <a:off x="7183784" y="1923879"/>
                <a:ext cx="36151" cy="11933"/>
              </a:xfrm>
              <a:custGeom>
                <a:rect b="b" l="l" r="r" t="t"/>
                <a:pathLst>
                  <a:path extrusionOk="0" h="272" w="824">
                    <a:moveTo>
                      <a:pt x="1" y="0"/>
                    </a:moveTo>
                    <a:lnTo>
                      <a:pt x="1" y="272"/>
                    </a:lnTo>
                    <a:lnTo>
                      <a:pt x="823" y="272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1"/>
              <p:cNvSpPr/>
              <p:nvPr/>
            </p:nvSpPr>
            <p:spPr>
              <a:xfrm>
                <a:off x="7183784" y="1625902"/>
                <a:ext cx="36151" cy="11758"/>
              </a:xfrm>
              <a:custGeom>
                <a:rect b="b" l="l" r="r" t="t"/>
                <a:pathLst>
                  <a:path extrusionOk="0" h="268" w="824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1"/>
              <p:cNvSpPr/>
              <p:nvPr/>
            </p:nvSpPr>
            <p:spPr>
              <a:xfrm>
                <a:off x="7183784" y="1476167"/>
                <a:ext cx="36151" cy="11758"/>
              </a:xfrm>
              <a:custGeom>
                <a:rect b="b" l="l" r="r" t="t"/>
                <a:pathLst>
                  <a:path extrusionOk="0" h="268" w="824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1"/>
              <p:cNvSpPr/>
              <p:nvPr/>
            </p:nvSpPr>
            <p:spPr>
              <a:xfrm>
                <a:off x="7185758" y="1774890"/>
                <a:ext cx="36063" cy="11933"/>
              </a:xfrm>
              <a:custGeom>
                <a:rect b="b" l="l" r="r" t="t"/>
                <a:pathLst>
                  <a:path extrusionOk="0" h="272" w="822">
                    <a:moveTo>
                      <a:pt x="0" y="1"/>
                    </a:moveTo>
                    <a:lnTo>
                      <a:pt x="0" y="272"/>
                    </a:lnTo>
                    <a:lnTo>
                      <a:pt x="821" y="272"/>
                    </a:lnTo>
                    <a:lnTo>
                      <a:pt x="82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1"/>
              <p:cNvSpPr/>
              <p:nvPr/>
            </p:nvSpPr>
            <p:spPr>
              <a:xfrm>
                <a:off x="7851391" y="1716409"/>
                <a:ext cx="59096" cy="445087"/>
              </a:xfrm>
              <a:custGeom>
                <a:rect b="b" l="l" r="r" t="t"/>
                <a:pathLst>
                  <a:path extrusionOk="0" h="10145" w="1347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1"/>
              <p:cNvSpPr/>
              <p:nvPr/>
            </p:nvSpPr>
            <p:spPr>
              <a:xfrm>
                <a:off x="7920051" y="1668677"/>
                <a:ext cx="59096" cy="492820"/>
              </a:xfrm>
              <a:custGeom>
                <a:rect b="b" l="l" r="r" t="t"/>
                <a:pathLst>
                  <a:path extrusionOk="0" h="11233" w="1347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44" name="Google Shape;244;p1"/>
          <p:cNvGrpSpPr/>
          <p:nvPr/>
        </p:nvGrpSpPr>
        <p:grpSpPr>
          <a:xfrm flipH="1">
            <a:off x="6415607" y="1911354"/>
            <a:ext cx="1520787" cy="2773390"/>
            <a:chOff x="-823767" y="1667843"/>
            <a:chExt cx="1580203" cy="2881743"/>
          </a:xfrm>
        </p:grpSpPr>
        <p:sp>
          <p:nvSpPr>
            <p:cNvPr id="245" name="Google Shape;245;p1"/>
            <p:cNvSpPr/>
            <p:nvPr/>
          </p:nvSpPr>
          <p:spPr>
            <a:xfrm>
              <a:off x="-216393" y="1767355"/>
              <a:ext cx="5288" cy="1517707"/>
            </a:xfrm>
            <a:custGeom>
              <a:rect b="b" l="l" r="r" t="t"/>
              <a:pathLst>
                <a:path extrusionOk="0" h="33294" w="116">
                  <a:moveTo>
                    <a:pt x="58" y="1"/>
                  </a:moveTo>
                  <a:cubicBezTo>
                    <a:pt x="27" y="1"/>
                    <a:pt x="1" y="7452"/>
                    <a:pt x="1" y="16647"/>
                  </a:cubicBezTo>
                  <a:cubicBezTo>
                    <a:pt x="1" y="25841"/>
                    <a:pt x="27" y="33293"/>
                    <a:pt x="58" y="33293"/>
                  </a:cubicBezTo>
                  <a:cubicBezTo>
                    <a:pt x="89" y="33293"/>
                    <a:pt x="115" y="25841"/>
                    <a:pt x="115" y="16647"/>
                  </a:cubicBezTo>
                  <a:cubicBezTo>
                    <a:pt x="115" y="7452"/>
                    <a:pt x="89" y="1"/>
                    <a:pt x="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253178" y="2086723"/>
              <a:ext cx="22382" cy="22337"/>
            </a:xfrm>
            <a:custGeom>
              <a:rect b="b" l="l" r="r" t="t"/>
              <a:pathLst>
                <a:path extrusionOk="0" h="490" w="491">
                  <a:moveTo>
                    <a:pt x="246" y="0"/>
                  </a:moveTo>
                  <a:cubicBezTo>
                    <a:pt x="109" y="0"/>
                    <a:pt x="0" y="109"/>
                    <a:pt x="0" y="245"/>
                  </a:cubicBezTo>
                  <a:cubicBezTo>
                    <a:pt x="0" y="381"/>
                    <a:pt x="109" y="490"/>
                    <a:pt x="246" y="490"/>
                  </a:cubicBezTo>
                  <a:cubicBezTo>
                    <a:pt x="381" y="490"/>
                    <a:pt x="490" y="381"/>
                    <a:pt x="490" y="245"/>
                  </a:cubicBezTo>
                  <a:cubicBezTo>
                    <a:pt x="490" y="109"/>
                    <a:pt x="381" y="0"/>
                    <a:pt x="2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"/>
            <p:cNvSpPr/>
            <p:nvPr/>
          </p:nvSpPr>
          <p:spPr>
            <a:xfrm>
              <a:off x="-224917" y="1767355"/>
              <a:ext cx="22337" cy="22382"/>
            </a:xfrm>
            <a:custGeom>
              <a:rect b="b" l="l" r="r" t="t"/>
              <a:pathLst>
                <a:path extrusionOk="0" h="491" w="490">
                  <a:moveTo>
                    <a:pt x="245" y="1"/>
                  </a:moveTo>
                  <a:cubicBezTo>
                    <a:pt x="109" y="1"/>
                    <a:pt x="0" y="110"/>
                    <a:pt x="0" y="245"/>
                  </a:cubicBezTo>
                  <a:cubicBezTo>
                    <a:pt x="0" y="381"/>
                    <a:pt x="109" y="491"/>
                    <a:pt x="245" y="491"/>
                  </a:cubicBezTo>
                  <a:cubicBezTo>
                    <a:pt x="381" y="491"/>
                    <a:pt x="490" y="381"/>
                    <a:pt x="490" y="245"/>
                  </a:cubicBezTo>
                  <a:cubicBezTo>
                    <a:pt x="490" y="110"/>
                    <a:pt x="381" y="1"/>
                    <a:pt x="2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"/>
            <p:cNvSpPr/>
            <p:nvPr/>
          </p:nvSpPr>
          <p:spPr>
            <a:xfrm>
              <a:off x="-235675" y="4406176"/>
              <a:ext cx="327711" cy="143137"/>
            </a:xfrm>
            <a:custGeom>
              <a:rect b="b" l="l" r="r" t="t"/>
              <a:pathLst>
                <a:path extrusionOk="0" h="3140" w="7189">
                  <a:moveTo>
                    <a:pt x="3850" y="0"/>
                  </a:moveTo>
                  <a:lnTo>
                    <a:pt x="0" y="65"/>
                  </a:lnTo>
                  <a:lnTo>
                    <a:pt x="40" y="3077"/>
                  </a:lnTo>
                  <a:lnTo>
                    <a:pt x="280" y="3089"/>
                  </a:lnTo>
                  <a:cubicBezTo>
                    <a:pt x="798" y="3109"/>
                    <a:pt x="2100" y="3139"/>
                    <a:pt x="3379" y="3139"/>
                  </a:cubicBezTo>
                  <a:cubicBezTo>
                    <a:pt x="4722" y="3139"/>
                    <a:pt x="6040" y="3105"/>
                    <a:pt x="6402" y="2989"/>
                  </a:cubicBezTo>
                  <a:cubicBezTo>
                    <a:pt x="7189" y="2736"/>
                    <a:pt x="3903" y="2054"/>
                    <a:pt x="3903" y="2054"/>
                  </a:cubicBezTo>
                  <a:lnTo>
                    <a:pt x="38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"/>
            <p:cNvSpPr/>
            <p:nvPr/>
          </p:nvSpPr>
          <p:spPr>
            <a:xfrm>
              <a:off x="-235265" y="4494748"/>
              <a:ext cx="64366" cy="49505"/>
            </a:xfrm>
            <a:custGeom>
              <a:rect b="b" l="l" r="r" t="t"/>
              <a:pathLst>
                <a:path extrusionOk="0" h="1086" w="1412">
                  <a:moveTo>
                    <a:pt x="114" y="1"/>
                  </a:moveTo>
                  <a:cubicBezTo>
                    <a:pt x="77" y="1"/>
                    <a:pt x="39" y="2"/>
                    <a:pt x="0" y="6"/>
                  </a:cubicBezTo>
                  <a:lnTo>
                    <a:pt x="17" y="1085"/>
                  </a:lnTo>
                  <a:lnTo>
                    <a:pt x="1411" y="1085"/>
                  </a:lnTo>
                  <a:cubicBezTo>
                    <a:pt x="1350" y="762"/>
                    <a:pt x="1167" y="470"/>
                    <a:pt x="905" y="272"/>
                  </a:cubicBezTo>
                  <a:cubicBezTo>
                    <a:pt x="673" y="99"/>
                    <a:pt x="398" y="1"/>
                    <a:pt x="1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"/>
            <p:cNvSpPr/>
            <p:nvPr/>
          </p:nvSpPr>
          <p:spPr>
            <a:xfrm>
              <a:off x="-233897" y="4517540"/>
              <a:ext cx="301864" cy="32046"/>
            </a:xfrm>
            <a:custGeom>
              <a:rect b="b" l="l" r="r" t="t"/>
              <a:pathLst>
                <a:path extrusionOk="0" h="703" w="6622">
                  <a:moveTo>
                    <a:pt x="5472" y="0"/>
                  </a:moveTo>
                  <a:cubicBezTo>
                    <a:pt x="5245" y="13"/>
                    <a:pt x="5140" y="502"/>
                    <a:pt x="5140" y="502"/>
                  </a:cubicBezTo>
                  <a:lnTo>
                    <a:pt x="5" y="546"/>
                  </a:lnTo>
                  <a:lnTo>
                    <a:pt x="1" y="634"/>
                  </a:lnTo>
                  <a:cubicBezTo>
                    <a:pt x="680" y="681"/>
                    <a:pt x="1659" y="702"/>
                    <a:pt x="2652" y="702"/>
                  </a:cubicBezTo>
                  <a:cubicBezTo>
                    <a:pt x="4500" y="702"/>
                    <a:pt x="6395" y="627"/>
                    <a:pt x="6486" y="502"/>
                  </a:cubicBezTo>
                  <a:cubicBezTo>
                    <a:pt x="6621" y="310"/>
                    <a:pt x="5472" y="0"/>
                    <a:pt x="54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"/>
            <p:cNvSpPr/>
            <p:nvPr/>
          </p:nvSpPr>
          <p:spPr>
            <a:xfrm>
              <a:off x="-236450" y="4537415"/>
              <a:ext cx="298217" cy="7020"/>
            </a:xfrm>
            <a:custGeom>
              <a:rect b="b" l="l" r="r" t="t"/>
              <a:pathLst>
                <a:path extrusionOk="0" h="154" w="6542">
                  <a:moveTo>
                    <a:pt x="6472" y="0"/>
                  </a:moveTo>
                  <a:cubicBezTo>
                    <a:pt x="6415" y="6"/>
                    <a:pt x="6354" y="6"/>
                    <a:pt x="6284" y="10"/>
                  </a:cubicBezTo>
                  <a:cubicBezTo>
                    <a:pt x="6092" y="14"/>
                    <a:pt x="5860" y="22"/>
                    <a:pt x="5580" y="36"/>
                  </a:cubicBezTo>
                  <a:cubicBezTo>
                    <a:pt x="4991" y="58"/>
                    <a:pt x="4174" y="84"/>
                    <a:pt x="3268" y="97"/>
                  </a:cubicBezTo>
                  <a:cubicBezTo>
                    <a:pt x="2590" y="107"/>
                    <a:pt x="1959" y="112"/>
                    <a:pt x="1434" y="112"/>
                  </a:cubicBezTo>
                  <a:cubicBezTo>
                    <a:pt x="1263" y="112"/>
                    <a:pt x="1103" y="112"/>
                    <a:pt x="957" y="110"/>
                  </a:cubicBezTo>
                  <a:cubicBezTo>
                    <a:pt x="682" y="110"/>
                    <a:pt x="450" y="105"/>
                    <a:pt x="257" y="105"/>
                  </a:cubicBezTo>
                  <a:lnTo>
                    <a:pt x="65" y="105"/>
                  </a:lnTo>
                  <a:cubicBezTo>
                    <a:pt x="21" y="105"/>
                    <a:pt x="0" y="110"/>
                    <a:pt x="0" y="110"/>
                  </a:cubicBezTo>
                  <a:cubicBezTo>
                    <a:pt x="0" y="110"/>
                    <a:pt x="21" y="115"/>
                    <a:pt x="65" y="115"/>
                  </a:cubicBezTo>
                  <a:cubicBezTo>
                    <a:pt x="122" y="119"/>
                    <a:pt x="188" y="123"/>
                    <a:pt x="257" y="123"/>
                  </a:cubicBezTo>
                  <a:cubicBezTo>
                    <a:pt x="450" y="127"/>
                    <a:pt x="682" y="137"/>
                    <a:pt x="957" y="145"/>
                  </a:cubicBezTo>
                  <a:cubicBezTo>
                    <a:pt x="1283" y="150"/>
                    <a:pt x="1676" y="153"/>
                    <a:pt x="2114" y="153"/>
                  </a:cubicBezTo>
                  <a:cubicBezTo>
                    <a:pt x="2474" y="153"/>
                    <a:pt x="2864" y="151"/>
                    <a:pt x="3273" y="145"/>
                  </a:cubicBezTo>
                  <a:cubicBezTo>
                    <a:pt x="4174" y="127"/>
                    <a:pt x="4991" y="97"/>
                    <a:pt x="5585" y="66"/>
                  </a:cubicBezTo>
                  <a:cubicBezTo>
                    <a:pt x="5860" y="49"/>
                    <a:pt x="6092" y="36"/>
                    <a:pt x="6284" y="27"/>
                  </a:cubicBezTo>
                  <a:cubicBezTo>
                    <a:pt x="6354" y="18"/>
                    <a:pt x="6415" y="14"/>
                    <a:pt x="6472" y="10"/>
                  </a:cubicBezTo>
                  <a:cubicBezTo>
                    <a:pt x="6516" y="10"/>
                    <a:pt x="6542" y="6"/>
                    <a:pt x="6542" y="6"/>
                  </a:cubicBezTo>
                  <a:cubicBezTo>
                    <a:pt x="6542" y="0"/>
                    <a:pt x="6516" y="0"/>
                    <a:pt x="64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"/>
            <p:cNvSpPr/>
            <p:nvPr/>
          </p:nvSpPr>
          <p:spPr>
            <a:xfrm>
              <a:off x="-730" y="4515443"/>
              <a:ext cx="17915" cy="27807"/>
            </a:xfrm>
            <a:custGeom>
              <a:rect b="b" l="l" r="r" t="t"/>
              <a:pathLst>
                <a:path extrusionOk="0" h="610" w="393">
                  <a:moveTo>
                    <a:pt x="380" y="1"/>
                  </a:moveTo>
                  <a:cubicBezTo>
                    <a:pt x="356" y="1"/>
                    <a:pt x="209" y="76"/>
                    <a:pt x="108" y="252"/>
                  </a:cubicBezTo>
                  <a:cubicBezTo>
                    <a:pt x="0" y="428"/>
                    <a:pt x="11" y="609"/>
                    <a:pt x="25" y="609"/>
                  </a:cubicBezTo>
                  <a:cubicBezTo>
                    <a:pt x="25" y="609"/>
                    <a:pt x="25" y="609"/>
                    <a:pt x="25" y="609"/>
                  </a:cubicBezTo>
                  <a:cubicBezTo>
                    <a:pt x="38" y="609"/>
                    <a:pt x="47" y="444"/>
                    <a:pt x="147" y="273"/>
                  </a:cubicBezTo>
                  <a:cubicBezTo>
                    <a:pt x="248" y="98"/>
                    <a:pt x="392" y="10"/>
                    <a:pt x="383" y="2"/>
                  </a:cubicBezTo>
                  <a:cubicBezTo>
                    <a:pt x="383" y="1"/>
                    <a:pt x="381" y="1"/>
                    <a:pt x="3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"/>
            <p:cNvSpPr/>
            <p:nvPr/>
          </p:nvSpPr>
          <p:spPr>
            <a:xfrm>
              <a:off x="-52378" y="4502953"/>
              <a:ext cx="9983" cy="14815"/>
            </a:xfrm>
            <a:custGeom>
              <a:rect b="b" l="l" r="r" t="t"/>
              <a:pathLst>
                <a:path extrusionOk="0" h="325" w="219">
                  <a:moveTo>
                    <a:pt x="204" y="1"/>
                  </a:moveTo>
                  <a:cubicBezTo>
                    <a:pt x="192" y="1"/>
                    <a:pt x="142" y="65"/>
                    <a:pt x="87" y="153"/>
                  </a:cubicBezTo>
                  <a:cubicBezTo>
                    <a:pt x="35" y="241"/>
                    <a:pt x="0" y="320"/>
                    <a:pt x="9" y="324"/>
                  </a:cubicBezTo>
                  <a:cubicBezTo>
                    <a:pt x="9" y="325"/>
                    <a:pt x="10" y="325"/>
                    <a:pt x="11" y="325"/>
                  </a:cubicBezTo>
                  <a:cubicBezTo>
                    <a:pt x="27" y="325"/>
                    <a:pt x="77" y="262"/>
                    <a:pt x="126" y="175"/>
                  </a:cubicBezTo>
                  <a:cubicBezTo>
                    <a:pt x="184" y="88"/>
                    <a:pt x="218" y="10"/>
                    <a:pt x="205" y="1"/>
                  </a:cubicBezTo>
                  <a:cubicBezTo>
                    <a:pt x="204" y="1"/>
                    <a:pt x="204" y="1"/>
                    <a:pt x="2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"/>
            <p:cNvSpPr/>
            <p:nvPr/>
          </p:nvSpPr>
          <p:spPr>
            <a:xfrm>
              <a:off x="-66737" y="4500492"/>
              <a:ext cx="11579" cy="10165"/>
            </a:xfrm>
            <a:custGeom>
              <a:rect b="b" l="l" r="r" t="t"/>
              <a:pathLst>
                <a:path extrusionOk="0" h="223" w="254">
                  <a:moveTo>
                    <a:pt x="240" y="0"/>
                  </a:moveTo>
                  <a:cubicBezTo>
                    <a:pt x="221" y="0"/>
                    <a:pt x="167" y="41"/>
                    <a:pt x="114" y="94"/>
                  </a:cubicBezTo>
                  <a:cubicBezTo>
                    <a:pt x="48" y="155"/>
                    <a:pt x="1" y="213"/>
                    <a:pt x="9" y="221"/>
                  </a:cubicBezTo>
                  <a:cubicBezTo>
                    <a:pt x="10" y="222"/>
                    <a:pt x="11" y="222"/>
                    <a:pt x="13" y="222"/>
                  </a:cubicBezTo>
                  <a:cubicBezTo>
                    <a:pt x="29" y="222"/>
                    <a:pt x="85" y="185"/>
                    <a:pt x="144" y="129"/>
                  </a:cubicBezTo>
                  <a:cubicBezTo>
                    <a:pt x="210" y="68"/>
                    <a:pt x="253" y="11"/>
                    <a:pt x="245" y="3"/>
                  </a:cubicBezTo>
                  <a:cubicBezTo>
                    <a:pt x="244" y="1"/>
                    <a:pt x="242" y="0"/>
                    <a:pt x="24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"/>
            <p:cNvSpPr/>
            <p:nvPr/>
          </p:nvSpPr>
          <p:spPr>
            <a:xfrm>
              <a:off x="-75718" y="4492970"/>
              <a:ext cx="18599" cy="2279"/>
            </a:xfrm>
            <a:custGeom>
              <a:rect b="b" l="l" r="r" t="t"/>
              <a:pathLst>
                <a:path extrusionOk="0" h="50" w="408">
                  <a:moveTo>
                    <a:pt x="206" y="1"/>
                  </a:moveTo>
                  <a:cubicBezTo>
                    <a:pt x="93" y="1"/>
                    <a:pt x="0" y="10"/>
                    <a:pt x="0" y="23"/>
                  </a:cubicBezTo>
                  <a:cubicBezTo>
                    <a:pt x="5" y="37"/>
                    <a:pt x="93" y="49"/>
                    <a:pt x="206" y="49"/>
                  </a:cubicBezTo>
                  <a:cubicBezTo>
                    <a:pt x="315" y="45"/>
                    <a:pt x="407" y="37"/>
                    <a:pt x="407" y="23"/>
                  </a:cubicBezTo>
                  <a:cubicBezTo>
                    <a:pt x="407" y="10"/>
                    <a:pt x="315" y="1"/>
                    <a:pt x="2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"/>
            <p:cNvSpPr/>
            <p:nvPr/>
          </p:nvSpPr>
          <p:spPr>
            <a:xfrm>
              <a:off x="-79136" y="4482258"/>
              <a:ext cx="21197" cy="3100"/>
            </a:xfrm>
            <a:custGeom>
              <a:rect b="b" l="l" r="r" t="t"/>
              <a:pathLst>
                <a:path extrusionOk="0" h="68" w="465">
                  <a:moveTo>
                    <a:pt x="21" y="0"/>
                  </a:moveTo>
                  <a:cubicBezTo>
                    <a:pt x="12" y="0"/>
                    <a:pt x="6" y="1"/>
                    <a:pt x="5" y="4"/>
                  </a:cubicBezTo>
                  <a:cubicBezTo>
                    <a:pt x="1" y="18"/>
                    <a:pt x="102" y="57"/>
                    <a:pt x="233" y="66"/>
                  </a:cubicBezTo>
                  <a:cubicBezTo>
                    <a:pt x="248" y="67"/>
                    <a:pt x="263" y="68"/>
                    <a:pt x="278" y="68"/>
                  </a:cubicBezTo>
                  <a:cubicBezTo>
                    <a:pt x="386" y="68"/>
                    <a:pt x="464" y="42"/>
                    <a:pt x="460" y="30"/>
                  </a:cubicBezTo>
                  <a:cubicBezTo>
                    <a:pt x="460" y="18"/>
                    <a:pt x="360" y="26"/>
                    <a:pt x="233" y="18"/>
                  </a:cubicBezTo>
                  <a:cubicBezTo>
                    <a:pt x="137" y="15"/>
                    <a:pt x="5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"/>
            <p:cNvSpPr/>
            <p:nvPr/>
          </p:nvSpPr>
          <p:spPr>
            <a:xfrm>
              <a:off x="-46224" y="4486178"/>
              <a:ext cx="33323" cy="19237"/>
            </a:xfrm>
            <a:custGeom>
              <a:rect b="b" l="l" r="r" t="t"/>
              <a:pathLst>
                <a:path extrusionOk="0" h="422" w="731">
                  <a:moveTo>
                    <a:pt x="495" y="46"/>
                  </a:moveTo>
                  <a:cubicBezTo>
                    <a:pt x="551" y="46"/>
                    <a:pt x="607" y="57"/>
                    <a:pt x="652" y="85"/>
                  </a:cubicBezTo>
                  <a:cubicBezTo>
                    <a:pt x="691" y="111"/>
                    <a:pt x="678" y="159"/>
                    <a:pt x="634" y="186"/>
                  </a:cubicBezTo>
                  <a:cubicBezTo>
                    <a:pt x="594" y="212"/>
                    <a:pt x="542" y="229"/>
                    <a:pt x="495" y="246"/>
                  </a:cubicBezTo>
                  <a:cubicBezTo>
                    <a:pt x="402" y="281"/>
                    <a:pt x="315" y="303"/>
                    <a:pt x="241" y="317"/>
                  </a:cubicBezTo>
                  <a:cubicBezTo>
                    <a:pt x="166" y="332"/>
                    <a:pt x="106" y="340"/>
                    <a:pt x="65" y="344"/>
                  </a:cubicBezTo>
                  <a:lnTo>
                    <a:pt x="65" y="344"/>
                  </a:lnTo>
                  <a:cubicBezTo>
                    <a:pt x="80" y="307"/>
                    <a:pt x="104" y="258"/>
                    <a:pt x="144" y="207"/>
                  </a:cubicBezTo>
                  <a:cubicBezTo>
                    <a:pt x="192" y="150"/>
                    <a:pt x="263" y="98"/>
                    <a:pt x="354" y="67"/>
                  </a:cubicBezTo>
                  <a:cubicBezTo>
                    <a:pt x="395" y="55"/>
                    <a:pt x="445" y="46"/>
                    <a:pt x="495" y="46"/>
                  </a:cubicBezTo>
                  <a:close/>
                  <a:moveTo>
                    <a:pt x="490" y="0"/>
                  </a:moveTo>
                  <a:cubicBezTo>
                    <a:pt x="326" y="0"/>
                    <a:pt x="183" y="97"/>
                    <a:pt x="122" y="190"/>
                  </a:cubicBezTo>
                  <a:cubicBezTo>
                    <a:pt x="78" y="247"/>
                    <a:pt x="56" y="303"/>
                    <a:pt x="46" y="347"/>
                  </a:cubicBezTo>
                  <a:lnTo>
                    <a:pt x="46" y="347"/>
                  </a:lnTo>
                  <a:cubicBezTo>
                    <a:pt x="16" y="350"/>
                    <a:pt x="1" y="352"/>
                    <a:pt x="1" y="356"/>
                  </a:cubicBezTo>
                  <a:cubicBezTo>
                    <a:pt x="1" y="357"/>
                    <a:pt x="15" y="360"/>
                    <a:pt x="43" y="361"/>
                  </a:cubicBezTo>
                  <a:lnTo>
                    <a:pt x="43" y="361"/>
                  </a:lnTo>
                  <a:cubicBezTo>
                    <a:pt x="35" y="401"/>
                    <a:pt x="35" y="422"/>
                    <a:pt x="35" y="422"/>
                  </a:cubicBezTo>
                  <a:cubicBezTo>
                    <a:pt x="35" y="422"/>
                    <a:pt x="36" y="422"/>
                    <a:pt x="36" y="422"/>
                  </a:cubicBezTo>
                  <a:cubicBezTo>
                    <a:pt x="40" y="422"/>
                    <a:pt x="44" y="399"/>
                    <a:pt x="58" y="362"/>
                  </a:cubicBezTo>
                  <a:lnTo>
                    <a:pt x="58" y="362"/>
                  </a:lnTo>
                  <a:cubicBezTo>
                    <a:pt x="65" y="362"/>
                    <a:pt x="72" y="362"/>
                    <a:pt x="80" y="362"/>
                  </a:cubicBezTo>
                  <a:cubicBezTo>
                    <a:pt x="121" y="362"/>
                    <a:pt x="177" y="359"/>
                    <a:pt x="245" y="351"/>
                  </a:cubicBezTo>
                  <a:cubicBezTo>
                    <a:pt x="324" y="338"/>
                    <a:pt x="411" y="321"/>
                    <a:pt x="507" y="285"/>
                  </a:cubicBezTo>
                  <a:cubicBezTo>
                    <a:pt x="555" y="269"/>
                    <a:pt x="608" y="255"/>
                    <a:pt x="660" y="224"/>
                  </a:cubicBezTo>
                  <a:cubicBezTo>
                    <a:pt x="682" y="207"/>
                    <a:pt x="709" y="180"/>
                    <a:pt x="717" y="146"/>
                  </a:cubicBezTo>
                  <a:cubicBezTo>
                    <a:pt x="731" y="107"/>
                    <a:pt x="709" y="67"/>
                    <a:pt x="678" y="45"/>
                  </a:cubicBezTo>
                  <a:cubicBezTo>
                    <a:pt x="614" y="13"/>
                    <a:pt x="551" y="0"/>
                    <a:pt x="49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-58806" y="4481209"/>
              <a:ext cx="17231" cy="21835"/>
            </a:xfrm>
            <a:custGeom>
              <a:rect b="b" l="l" r="r" t="t"/>
              <a:pathLst>
                <a:path extrusionOk="0" h="479" w="378">
                  <a:moveTo>
                    <a:pt x="100" y="0"/>
                  </a:moveTo>
                  <a:cubicBezTo>
                    <a:pt x="94" y="0"/>
                    <a:pt x="89" y="1"/>
                    <a:pt x="84" y="1"/>
                  </a:cubicBezTo>
                  <a:cubicBezTo>
                    <a:pt x="27" y="10"/>
                    <a:pt x="1" y="75"/>
                    <a:pt x="10" y="115"/>
                  </a:cubicBezTo>
                  <a:cubicBezTo>
                    <a:pt x="19" y="158"/>
                    <a:pt x="36" y="198"/>
                    <a:pt x="53" y="224"/>
                  </a:cubicBezTo>
                  <a:cubicBezTo>
                    <a:pt x="93" y="289"/>
                    <a:pt x="136" y="338"/>
                    <a:pt x="176" y="373"/>
                  </a:cubicBezTo>
                  <a:cubicBezTo>
                    <a:pt x="249" y="442"/>
                    <a:pt x="307" y="474"/>
                    <a:pt x="318" y="474"/>
                  </a:cubicBezTo>
                  <a:cubicBezTo>
                    <a:pt x="319" y="474"/>
                    <a:pt x="319" y="473"/>
                    <a:pt x="320" y="473"/>
                  </a:cubicBezTo>
                  <a:cubicBezTo>
                    <a:pt x="325" y="465"/>
                    <a:pt x="267" y="430"/>
                    <a:pt x="198" y="351"/>
                  </a:cubicBezTo>
                  <a:cubicBezTo>
                    <a:pt x="162" y="311"/>
                    <a:pt x="128" y="263"/>
                    <a:pt x="93" y="202"/>
                  </a:cubicBezTo>
                  <a:cubicBezTo>
                    <a:pt x="57" y="154"/>
                    <a:pt x="31" y="59"/>
                    <a:pt x="93" y="45"/>
                  </a:cubicBezTo>
                  <a:cubicBezTo>
                    <a:pt x="95" y="45"/>
                    <a:pt x="97" y="45"/>
                    <a:pt x="99" y="45"/>
                  </a:cubicBezTo>
                  <a:cubicBezTo>
                    <a:pt x="162" y="45"/>
                    <a:pt x="221" y="103"/>
                    <a:pt x="259" y="150"/>
                  </a:cubicBezTo>
                  <a:cubicBezTo>
                    <a:pt x="299" y="202"/>
                    <a:pt x="320" y="259"/>
                    <a:pt x="333" y="307"/>
                  </a:cubicBezTo>
                  <a:cubicBezTo>
                    <a:pt x="355" y="408"/>
                    <a:pt x="333" y="473"/>
                    <a:pt x="337" y="478"/>
                  </a:cubicBezTo>
                  <a:cubicBezTo>
                    <a:pt x="342" y="478"/>
                    <a:pt x="377" y="416"/>
                    <a:pt x="364" y="303"/>
                  </a:cubicBezTo>
                  <a:cubicBezTo>
                    <a:pt x="359" y="251"/>
                    <a:pt x="337" y="185"/>
                    <a:pt x="293" y="124"/>
                  </a:cubicBezTo>
                  <a:cubicBezTo>
                    <a:pt x="252" y="74"/>
                    <a:pt x="199" y="0"/>
                    <a:pt x="1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-233670" y="4492924"/>
              <a:ext cx="63363" cy="49916"/>
            </a:xfrm>
            <a:custGeom>
              <a:rect b="b" l="l" r="r" t="t"/>
              <a:pathLst>
                <a:path extrusionOk="0" h="1095" w="1390">
                  <a:moveTo>
                    <a:pt x="220" y="0"/>
                  </a:moveTo>
                  <a:cubicBezTo>
                    <a:pt x="161" y="0"/>
                    <a:pt x="113" y="4"/>
                    <a:pt x="75" y="11"/>
                  </a:cubicBezTo>
                  <a:cubicBezTo>
                    <a:pt x="26" y="20"/>
                    <a:pt x="0" y="28"/>
                    <a:pt x="0" y="32"/>
                  </a:cubicBezTo>
                  <a:cubicBezTo>
                    <a:pt x="0" y="34"/>
                    <a:pt x="4" y="35"/>
                    <a:pt x="12" y="35"/>
                  </a:cubicBezTo>
                  <a:cubicBezTo>
                    <a:pt x="32" y="35"/>
                    <a:pt x="77" y="30"/>
                    <a:pt x="142" y="30"/>
                  </a:cubicBezTo>
                  <a:cubicBezTo>
                    <a:pt x="182" y="30"/>
                    <a:pt x="230" y="32"/>
                    <a:pt x="284" y="38"/>
                  </a:cubicBezTo>
                  <a:cubicBezTo>
                    <a:pt x="458" y="50"/>
                    <a:pt x="700" y="121"/>
                    <a:pt x="909" y="282"/>
                  </a:cubicBezTo>
                  <a:cubicBezTo>
                    <a:pt x="1123" y="444"/>
                    <a:pt x="1250" y="662"/>
                    <a:pt x="1307" y="824"/>
                  </a:cubicBezTo>
                  <a:cubicBezTo>
                    <a:pt x="1367" y="983"/>
                    <a:pt x="1376" y="1095"/>
                    <a:pt x="1385" y="1095"/>
                  </a:cubicBezTo>
                  <a:cubicBezTo>
                    <a:pt x="1385" y="1095"/>
                    <a:pt x="1385" y="1095"/>
                    <a:pt x="1386" y="1095"/>
                  </a:cubicBezTo>
                  <a:cubicBezTo>
                    <a:pt x="1390" y="1095"/>
                    <a:pt x="1390" y="1069"/>
                    <a:pt x="1386" y="1020"/>
                  </a:cubicBezTo>
                  <a:cubicBezTo>
                    <a:pt x="1381" y="968"/>
                    <a:pt x="1368" y="898"/>
                    <a:pt x="1337" y="811"/>
                  </a:cubicBezTo>
                  <a:cubicBezTo>
                    <a:pt x="1285" y="641"/>
                    <a:pt x="1158" y="413"/>
                    <a:pt x="940" y="242"/>
                  </a:cubicBezTo>
                  <a:cubicBezTo>
                    <a:pt x="716" y="76"/>
                    <a:pt x="468" y="11"/>
                    <a:pt x="289" y="2"/>
                  </a:cubicBezTo>
                  <a:cubicBezTo>
                    <a:pt x="264" y="1"/>
                    <a:pt x="242" y="0"/>
                    <a:pt x="2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"/>
            <p:cNvSpPr/>
            <p:nvPr/>
          </p:nvSpPr>
          <p:spPr>
            <a:xfrm>
              <a:off x="-217760" y="4420900"/>
              <a:ext cx="2416" cy="72115"/>
            </a:xfrm>
            <a:custGeom>
              <a:rect b="b" l="l" r="r" t="t"/>
              <a:pathLst>
                <a:path extrusionOk="0" h="1582" w="53">
                  <a:moveTo>
                    <a:pt x="22" y="0"/>
                  </a:moveTo>
                  <a:cubicBezTo>
                    <a:pt x="10" y="0"/>
                    <a:pt x="0" y="354"/>
                    <a:pt x="5" y="791"/>
                  </a:cubicBezTo>
                  <a:cubicBezTo>
                    <a:pt x="5" y="1229"/>
                    <a:pt x="18" y="1582"/>
                    <a:pt x="31" y="1582"/>
                  </a:cubicBezTo>
                  <a:cubicBezTo>
                    <a:pt x="44" y="1582"/>
                    <a:pt x="53" y="1229"/>
                    <a:pt x="49" y="791"/>
                  </a:cubicBezTo>
                  <a:cubicBezTo>
                    <a:pt x="49" y="354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-148426" y="4525837"/>
              <a:ext cx="51420" cy="2690"/>
            </a:xfrm>
            <a:custGeom>
              <a:rect b="b" l="l" r="r" t="t"/>
              <a:pathLst>
                <a:path extrusionOk="0" h="59" w="1128">
                  <a:moveTo>
                    <a:pt x="1075" y="1"/>
                  </a:moveTo>
                  <a:cubicBezTo>
                    <a:pt x="986" y="1"/>
                    <a:pt x="792" y="11"/>
                    <a:pt x="564" y="14"/>
                  </a:cubicBezTo>
                  <a:cubicBezTo>
                    <a:pt x="357" y="14"/>
                    <a:pt x="176" y="9"/>
                    <a:pt x="77" y="9"/>
                  </a:cubicBezTo>
                  <a:cubicBezTo>
                    <a:pt x="28" y="9"/>
                    <a:pt x="0" y="10"/>
                    <a:pt x="0" y="14"/>
                  </a:cubicBezTo>
                  <a:cubicBezTo>
                    <a:pt x="0" y="23"/>
                    <a:pt x="225" y="59"/>
                    <a:pt x="517" y="59"/>
                  </a:cubicBezTo>
                  <a:cubicBezTo>
                    <a:pt x="533" y="59"/>
                    <a:pt x="548" y="58"/>
                    <a:pt x="564" y="58"/>
                  </a:cubicBezTo>
                  <a:cubicBezTo>
                    <a:pt x="879" y="58"/>
                    <a:pt x="1128" y="14"/>
                    <a:pt x="1128" y="6"/>
                  </a:cubicBezTo>
                  <a:cubicBezTo>
                    <a:pt x="1127" y="2"/>
                    <a:pt x="1108" y="1"/>
                    <a:pt x="10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"/>
            <p:cNvSpPr/>
            <p:nvPr/>
          </p:nvSpPr>
          <p:spPr>
            <a:xfrm>
              <a:off x="-183298" y="4526840"/>
              <a:ext cx="6017" cy="10029"/>
            </a:xfrm>
            <a:custGeom>
              <a:rect b="b" l="l" r="r" t="t"/>
              <a:pathLst>
                <a:path extrusionOk="0" h="220" w="132">
                  <a:moveTo>
                    <a:pt x="13" y="0"/>
                  </a:moveTo>
                  <a:cubicBezTo>
                    <a:pt x="11" y="0"/>
                    <a:pt x="10" y="1"/>
                    <a:pt x="9" y="2"/>
                  </a:cubicBezTo>
                  <a:cubicBezTo>
                    <a:pt x="1" y="14"/>
                    <a:pt x="31" y="54"/>
                    <a:pt x="57" y="115"/>
                  </a:cubicBezTo>
                  <a:cubicBezTo>
                    <a:pt x="88" y="172"/>
                    <a:pt x="101" y="220"/>
                    <a:pt x="114" y="220"/>
                  </a:cubicBezTo>
                  <a:cubicBezTo>
                    <a:pt x="127" y="220"/>
                    <a:pt x="132" y="159"/>
                    <a:pt x="101" y="93"/>
                  </a:cubicBezTo>
                  <a:cubicBezTo>
                    <a:pt x="74" y="35"/>
                    <a:pt x="29" y="0"/>
                    <a:pt x="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"/>
            <p:cNvSpPr/>
            <p:nvPr/>
          </p:nvSpPr>
          <p:spPr>
            <a:xfrm>
              <a:off x="-196427" y="4510839"/>
              <a:ext cx="7385" cy="6792"/>
            </a:xfrm>
            <a:custGeom>
              <a:rect b="b" l="l" r="r" t="t"/>
              <a:pathLst>
                <a:path extrusionOk="0" h="149" w="162">
                  <a:moveTo>
                    <a:pt x="13" y="1"/>
                  </a:moveTo>
                  <a:cubicBezTo>
                    <a:pt x="11" y="1"/>
                    <a:pt x="10" y="1"/>
                    <a:pt x="9" y="2"/>
                  </a:cubicBezTo>
                  <a:cubicBezTo>
                    <a:pt x="0" y="16"/>
                    <a:pt x="22" y="55"/>
                    <a:pt x="66" y="95"/>
                  </a:cubicBezTo>
                  <a:cubicBezTo>
                    <a:pt x="99" y="128"/>
                    <a:pt x="134" y="149"/>
                    <a:pt x="148" y="149"/>
                  </a:cubicBezTo>
                  <a:cubicBezTo>
                    <a:pt x="150" y="149"/>
                    <a:pt x="152" y="148"/>
                    <a:pt x="153" y="147"/>
                  </a:cubicBezTo>
                  <a:cubicBezTo>
                    <a:pt x="162" y="138"/>
                    <a:pt x="140" y="99"/>
                    <a:pt x="97" y="59"/>
                  </a:cubicBezTo>
                  <a:cubicBezTo>
                    <a:pt x="62" y="25"/>
                    <a:pt x="28" y="1"/>
                    <a:pt x="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"/>
            <p:cNvSpPr/>
            <p:nvPr/>
          </p:nvSpPr>
          <p:spPr>
            <a:xfrm>
              <a:off x="-214889" y="4502953"/>
              <a:ext cx="10485" cy="4285"/>
            </a:xfrm>
            <a:custGeom>
              <a:rect b="b" l="l" r="r" t="t"/>
              <a:pathLst>
                <a:path extrusionOk="0" h="94" w="230">
                  <a:moveTo>
                    <a:pt x="68" y="0"/>
                  </a:moveTo>
                  <a:cubicBezTo>
                    <a:pt x="27" y="0"/>
                    <a:pt x="1" y="13"/>
                    <a:pt x="3" y="22"/>
                  </a:cubicBezTo>
                  <a:cubicBezTo>
                    <a:pt x="8" y="36"/>
                    <a:pt x="56" y="36"/>
                    <a:pt x="113" y="54"/>
                  </a:cubicBezTo>
                  <a:cubicBezTo>
                    <a:pt x="162" y="68"/>
                    <a:pt x="203" y="94"/>
                    <a:pt x="217" y="94"/>
                  </a:cubicBezTo>
                  <a:cubicBezTo>
                    <a:pt x="219" y="94"/>
                    <a:pt x="221" y="93"/>
                    <a:pt x="222" y="92"/>
                  </a:cubicBezTo>
                  <a:cubicBezTo>
                    <a:pt x="230" y="84"/>
                    <a:pt x="200" y="32"/>
                    <a:pt x="130" y="10"/>
                  </a:cubicBezTo>
                  <a:cubicBezTo>
                    <a:pt x="107" y="3"/>
                    <a:pt x="86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"/>
            <p:cNvSpPr/>
            <p:nvPr/>
          </p:nvSpPr>
          <p:spPr>
            <a:xfrm>
              <a:off x="-228336" y="4500309"/>
              <a:ext cx="5835" cy="2781"/>
            </a:xfrm>
            <a:custGeom>
              <a:rect b="b" l="l" r="r" t="t"/>
              <a:pathLst>
                <a:path extrusionOk="0" h="61" w="128">
                  <a:moveTo>
                    <a:pt x="28" y="1"/>
                  </a:moveTo>
                  <a:cubicBezTo>
                    <a:pt x="17" y="1"/>
                    <a:pt x="8" y="4"/>
                    <a:pt x="6" y="11"/>
                  </a:cubicBezTo>
                  <a:cubicBezTo>
                    <a:pt x="1" y="19"/>
                    <a:pt x="23" y="41"/>
                    <a:pt x="58" y="54"/>
                  </a:cubicBezTo>
                  <a:cubicBezTo>
                    <a:pt x="72" y="58"/>
                    <a:pt x="86" y="61"/>
                    <a:pt x="97" y="61"/>
                  </a:cubicBezTo>
                  <a:cubicBezTo>
                    <a:pt x="111" y="61"/>
                    <a:pt x="121" y="57"/>
                    <a:pt x="123" y="50"/>
                  </a:cubicBezTo>
                  <a:cubicBezTo>
                    <a:pt x="127" y="41"/>
                    <a:pt x="105" y="19"/>
                    <a:pt x="71" y="11"/>
                  </a:cubicBezTo>
                  <a:cubicBezTo>
                    <a:pt x="56" y="4"/>
                    <a:pt x="40" y="1"/>
                    <a:pt x="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"/>
            <p:cNvSpPr/>
            <p:nvPr/>
          </p:nvSpPr>
          <p:spPr>
            <a:xfrm>
              <a:off x="557412" y="1720904"/>
              <a:ext cx="199024" cy="228563"/>
            </a:xfrm>
            <a:custGeom>
              <a:rect b="b" l="l" r="r" t="t"/>
              <a:pathLst>
                <a:path extrusionOk="0" h="5014" w="4366">
                  <a:moveTo>
                    <a:pt x="3564" y="1"/>
                  </a:moveTo>
                  <a:cubicBezTo>
                    <a:pt x="3147" y="1"/>
                    <a:pt x="0" y="3253"/>
                    <a:pt x="0" y="3253"/>
                  </a:cubicBezTo>
                  <a:lnTo>
                    <a:pt x="1813" y="5014"/>
                  </a:lnTo>
                  <a:cubicBezTo>
                    <a:pt x="4365" y="3104"/>
                    <a:pt x="2784" y="1898"/>
                    <a:pt x="2582" y="1720"/>
                  </a:cubicBezTo>
                  <a:cubicBezTo>
                    <a:pt x="2382" y="1540"/>
                    <a:pt x="3889" y="159"/>
                    <a:pt x="3588" y="6"/>
                  </a:cubicBezTo>
                  <a:cubicBezTo>
                    <a:pt x="3582" y="2"/>
                    <a:pt x="3574" y="1"/>
                    <a:pt x="356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"/>
            <p:cNvSpPr/>
            <p:nvPr/>
          </p:nvSpPr>
          <p:spPr>
            <a:xfrm>
              <a:off x="640058" y="1808564"/>
              <a:ext cx="46679" cy="60446"/>
            </a:xfrm>
            <a:custGeom>
              <a:rect b="b" l="l" r="r" t="t"/>
              <a:pathLst>
                <a:path extrusionOk="0" h="1326" w="1024">
                  <a:moveTo>
                    <a:pt x="734" y="1"/>
                  </a:moveTo>
                  <a:cubicBezTo>
                    <a:pt x="728" y="1"/>
                    <a:pt x="702" y="36"/>
                    <a:pt x="664" y="89"/>
                  </a:cubicBezTo>
                  <a:cubicBezTo>
                    <a:pt x="608" y="172"/>
                    <a:pt x="551" y="259"/>
                    <a:pt x="494" y="347"/>
                  </a:cubicBezTo>
                  <a:cubicBezTo>
                    <a:pt x="412" y="469"/>
                    <a:pt x="328" y="596"/>
                    <a:pt x="245" y="727"/>
                  </a:cubicBezTo>
                  <a:cubicBezTo>
                    <a:pt x="197" y="801"/>
                    <a:pt x="149" y="872"/>
                    <a:pt x="97" y="954"/>
                  </a:cubicBezTo>
                  <a:cubicBezTo>
                    <a:pt x="53" y="1033"/>
                    <a:pt x="0" y="1151"/>
                    <a:pt x="79" y="1251"/>
                  </a:cubicBezTo>
                  <a:cubicBezTo>
                    <a:pt x="124" y="1304"/>
                    <a:pt x="185" y="1325"/>
                    <a:pt x="246" y="1325"/>
                  </a:cubicBezTo>
                  <a:cubicBezTo>
                    <a:pt x="290" y="1325"/>
                    <a:pt x="335" y="1314"/>
                    <a:pt x="372" y="1295"/>
                  </a:cubicBezTo>
                  <a:cubicBezTo>
                    <a:pt x="464" y="1247"/>
                    <a:pt x="521" y="1168"/>
                    <a:pt x="564" y="1094"/>
                  </a:cubicBezTo>
                  <a:cubicBezTo>
                    <a:pt x="652" y="959"/>
                    <a:pt x="730" y="832"/>
                    <a:pt x="809" y="709"/>
                  </a:cubicBezTo>
                  <a:cubicBezTo>
                    <a:pt x="862" y="618"/>
                    <a:pt x="914" y="531"/>
                    <a:pt x="966" y="443"/>
                  </a:cubicBezTo>
                  <a:cubicBezTo>
                    <a:pt x="1001" y="382"/>
                    <a:pt x="1023" y="347"/>
                    <a:pt x="1019" y="342"/>
                  </a:cubicBezTo>
                  <a:lnTo>
                    <a:pt x="1019" y="342"/>
                  </a:lnTo>
                  <a:cubicBezTo>
                    <a:pt x="1019" y="342"/>
                    <a:pt x="993" y="373"/>
                    <a:pt x="953" y="434"/>
                  </a:cubicBezTo>
                  <a:cubicBezTo>
                    <a:pt x="896" y="517"/>
                    <a:pt x="840" y="600"/>
                    <a:pt x="779" y="692"/>
                  </a:cubicBezTo>
                  <a:cubicBezTo>
                    <a:pt x="700" y="810"/>
                    <a:pt x="616" y="937"/>
                    <a:pt x="529" y="1072"/>
                  </a:cubicBezTo>
                  <a:cubicBezTo>
                    <a:pt x="485" y="1142"/>
                    <a:pt x="428" y="1212"/>
                    <a:pt x="350" y="1251"/>
                  </a:cubicBezTo>
                  <a:cubicBezTo>
                    <a:pt x="321" y="1268"/>
                    <a:pt x="285" y="1277"/>
                    <a:pt x="249" y="1277"/>
                  </a:cubicBezTo>
                  <a:cubicBezTo>
                    <a:pt x="199" y="1277"/>
                    <a:pt x="147" y="1259"/>
                    <a:pt x="114" y="1221"/>
                  </a:cubicBezTo>
                  <a:cubicBezTo>
                    <a:pt x="57" y="1155"/>
                    <a:pt x="92" y="1055"/>
                    <a:pt x="136" y="976"/>
                  </a:cubicBezTo>
                  <a:cubicBezTo>
                    <a:pt x="184" y="902"/>
                    <a:pt x="232" y="823"/>
                    <a:pt x="281" y="749"/>
                  </a:cubicBezTo>
                  <a:cubicBezTo>
                    <a:pt x="363" y="618"/>
                    <a:pt x="442" y="487"/>
                    <a:pt x="521" y="364"/>
                  </a:cubicBezTo>
                  <a:cubicBezTo>
                    <a:pt x="577" y="273"/>
                    <a:pt x="630" y="185"/>
                    <a:pt x="678" y="102"/>
                  </a:cubicBezTo>
                  <a:cubicBezTo>
                    <a:pt x="717" y="37"/>
                    <a:pt x="735" y="1"/>
                    <a:pt x="735" y="1"/>
                  </a:cubicBezTo>
                  <a:cubicBezTo>
                    <a:pt x="734" y="1"/>
                    <a:pt x="734" y="1"/>
                    <a:pt x="73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"/>
            <p:cNvSpPr/>
            <p:nvPr/>
          </p:nvSpPr>
          <p:spPr>
            <a:xfrm>
              <a:off x="657152" y="1828895"/>
              <a:ext cx="37106" cy="52104"/>
            </a:xfrm>
            <a:custGeom>
              <a:rect b="b" l="l" r="r" t="t"/>
              <a:pathLst>
                <a:path extrusionOk="0" h="1143" w="814">
                  <a:moveTo>
                    <a:pt x="574" y="1"/>
                  </a:moveTo>
                  <a:cubicBezTo>
                    <a:pt x="574" y="1"/>
                    <a:pt x="547" y="27"/>
                    <a:pt x="513" y="75"/>
                  </a:cubicBezTo>
                  <a:cubicBezTo>
                    <a:pt x="473" y="128"/>
                    <a:pt x="425" y="202"/>
                    <a:pt x="364" y="299"/>
                  </a:cubicBezTo>
                  <a:cubicBezTo>
                    <a:pt x="307" y="390"/>
                    <a:pt x="237" y="508"/>
                    <a:pt x="154" y="626"/>
                  </a:cubicBezTo>
                  <a:cubicBezTo>
                    <a:pt x="115" y="688"/>
                    <a:pt x="63" y="749"/>
                    <a:pt x="31" y="827"/>
                  </a:cubicBezTo>
                  <a:cubicBezTo>
                    <a:pt x="1" y="906"/>
                    <a:pt x="1" y="1011"/>
                    <a:pt x="67" y="1085"/>
                  </a:cubicBezTo>
                  <a:cubicBezTo>
                    <a:pt x="101" y="1127"/>
                    <a:pt x="150" y="1143"/>
                    <a:pt x="199" y="1143"/>
                  </a:cubicBezTo>
                  <a:cubicBezTo>
                    <a:pt x="243" y="1143"/>
                    <a:pt x="287" y="1130"/>
                    <a:pt x="320" y="1112"/>
                  </a:cubicBezTo>
                  <a:cubicBezTo>
                    <a:pt x="398" y="1072"/>
                    <a:pt x="456" y="1011"/>
                    <a:pt x="503" y="954"/>
                  </a:cubicBezTo>
                  <a:cubicBezTo>
                    <a:pt x="600" y="840"/>
                    <a:pt x="670" y="722"/>
                    <a:pt x="713" y="622"/>
                  </a:cubicBezTo>
                  <a:cubicBezTo>
                    <a:pt x="761" y="517"/>
                    <a:pt x="788" y="430"/>
                    <a:pt x="801" y="368"/>
                  </a:cubicBezTo>
                  <a:cubicBezTo>
                    <a:pt x="814" y="307"/>
                    <a:pt x="814" y="272"/>
                    <a:pt x="814" y="272"/>
                  </a:cubicBezTo>
                  <a:cubicBezTo>
                    <a:pt x="814" y="272"/>
                    <a:pt x="814" y="272"/>
                    <a:pt x="813" y="272"/>
                  </a:cubicBezTo>
                  <a:cubicBezTo>
                    <a:pt x="805" y="272"/>
                    <a:pt x="782" y="411"/>
                    <a:pt x="683" y="609"/>
                  </a:cubicBezTo>
                  <a:cubicBezTo>
                    <a:pt x="634" y="705"/>
                    <a:pt x="565" y="819"/>
                    <a:pt x="469" y="928"/>
                  </a:cubicBezTo>
                  <a:cubicBezTo>
                    <a:pt x="421" y="985"/>
                    <a:pt x="368" y="1037"/>
                    <a:pt x="303" y="1072"/>
                  </a:cubicBezTo>
                  <a:cubicBezTo>
                    <a:pt x="272" y="1088"/>
                    <a:pt x="237" y="1098"/>
                    <a:pt x="203" y="1098"/>
                  </a:cubicBezTo>
                  <a:cubicBezTo>
                    <a:pt x="163" y="1098"/>
                    <a:pt x="125" y="1085"/>
                    <a:pt x="97" y="1055"/>
                  </a:cubicBezTo>
                  <a:cubicBezTo>
                    <a:pt x="49" y="997"/>
                    <a:pt x="49" y="910"/>
                    <a:pt x="75" y="845"/>
                  </a:cubicBezTo>
                  <a:cubicBezTo>
                    <a:pt x="102" y="775"/>
                    <a:pt x="150" y="714"/>
                    <a:pt x="189" y="652"/>
                  </a:cubicBezTo>
                  <a:cubicBezTo>
                    <a:pt x="273" y="525"/>
                    <a:pt x="338" y="412"/>
                    <a:pt x="394" y="315"/>
                  </a:cubicBezTo>
                  <a:cubicBezTo>
                    <a:pt x="438" y="237"/>
                    <a:pt x="482" y="163"/>
                    <a:pt x="525" y="85"/>
                  </a:cubicBezTo>
                  <a:cubicBezTo>
                    <a:pt x="561" y="32"/>
                    <a:pt x="578" y="1"/>
                    <a:pt x="57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"/>
            <p:cNvSpPr/>
            <p:nvPr/>
          </p:nvSpPr>
          <p:spPr>
            <a:xfrm>
              <a:off x="590871" y="1833453"/>
              <a:ext cx="74349" cy="34736"/>
            </a:xfrm>
            <a:custGeom>
              <a:rect b="b" l="l" r="r" t="t"/>
              <a:pathLst>
                <a:path extrusionOk="0" h="762" w="1631">
                  <a:moveTo>
                    <a:pt x="1523" y="0"/>
                  </a:moveTo>
                  <a:cubicBezTo>
                    <a:pt x="1512" y="0"/>
                    <a:pt x="1501" y="2"/>
                    <a:pt x="1491" y="2"/>
                  </a:cubicBezTo>
                  <a:cubicBezTo>
                    <a:pt x="1088" y="28"/>
                    <a:pt x="686" y="54"/>
                    <a:pt x="284" y="84"/>
                  </a:cubicBezTo>
                  <a:lnTo>
                    <a:pt x="0" y="762"/>
                  </a:lnTo>
                  <a:cubicBezTo>
                    <a:pt x="192" y="749"/>
                    <a:pt x="384" y="740"/>
                    <a:pt x="577" y="727"/>
                  </a:cubicBezTo>
                  <a:cubicBezTo>
                    <a:pt x="787" y="714"/>
                    <a:pt x="1001" y="701"/>
                    <a:pt x="1193" y="622"/>
                  </a:cubicBezTo>
                  <a:cubicBezTo>
                    <a:pt x="1390" y="544"/>
                    <a:pt x="1569" y="386"/>
                    <a:pt x="1612" y="181"/>
                  </a:cubicBezTo>
                  <a:cubicBezTo>
                    <a:pt x="1630" y="116"/>
                    <a:pt x="1616" y="28"/>
                    <a:pt x="1556" y="6"/>
                  </a:cubicBezTo>
                  <a:cubicBezTo>
                    <a:pt x="1545" y="2"/>
                    <a:pt x="1534" y="0"/>
                    <a:pt x="1523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"/>
            <p:cNvSpPr/>
            <p:nvPr/>
          </p:nvSpPr>
          <p:spPr>
            <a:xfrm>
              <a:off x="590689" y="1832405"/>
              <a:ext cx="75534" cy="35967"/>
            </a:xfrm>
            <a:custGeom>
              <a:rect b="b" l="l" r="r" t="t"/>
              <a:pathLst>
                <a:path extrusionOk="0" h="789" w="1657">
                  <a:moveTo>
                    <a:pt x="1505" y="1"/>
                  </a:moveTo>
                  <a:cubicBezTo>
                    <a:pt x="1486" y="1"/>
                    <a:pt x="1469" y="4"/>
                    <a:pt x="1451" y="8"/>
                  </a:cubicBezTo>
                  <a:cubicBezTo>
                    <a:pt x="1398" y="8"/>
                    <a:pt x="1346" y="12"/>
                    <a:pt x="1297" y="16"/>
                  </a:cubicBezTo>
                  <a:cubicBezTo>
                    <a:pt x="1110" y="29"/>
                    <a:pt x="935" y="42"/>
                    <a:pt x="773" y="55"/>
                  </a:cubicBezTo>
                  <a:cubicBezTo>
                    <a:pt x="646" y="69"/>
                    <a:pt x="529" y="77"/>
                    <a:pt x="420" y="86"/>
                  </a:cubicBezTo>
                  <a:cubicBezTo>
                    <a:pt x="336" y="95"/>
                    <a:pt x="288" y="103"/>
                    <a:pt x="288" y="107"/>
                  </a:cubicBezTo>
                  <a:lnTo>
                    <a:pt x="420" y="107"/>
                  </a:lnTo>
                  <a:cubicBezTo>
                    <a:pt x="533" y="99"/>
                    <a:pt x="646" y="95"/>
                    <a:pt x="773" y="91"/>
                  </a:cubicBezTo>
                  <a:cubicBezTo>
                    <a:pt x="939" y="81"/>
                    <a:pt x="1114" y="69"/>
                    <a:pt x="1302" y="60"/>
                  </a:cubicBezTo>
                  <a:cubicBezTo>
                    <a:pt x="1350" y="55"/>
                    <a:pt x="1402" y="51"/>
                    <a:pt x="1451" y="51"/>
                  </a:cubicBezTo>
                  <a:cubicBezTo>
                    <a:pt x="1473" y="49"/>
                    <a:pt x="1495" y="47"/>
                    <a:pt x="1514" y="47"/>
                  </a:cubicBezTo>
                  <a:cubicBezTo>
                    <a:pt x="1542" y="47"/>
                    <a:pt x="1566" y="52"/>
                    <a:pt x="1582" y="73"/>
                  </a:cubicBezTo>
                  <a:cubicBezTo>
                    <a:pt x="1630" y="151"/>
                    <a:pt x="1582" y="270"/>
                    <a:pt x="1525" y="357"/>
                  </a:cubicBezTo>
                  <a:cubicBezTo>
                    <a:pt x="1402" y="545"/>
                    <a:pt x="1193" y="641"/>
                    <a:pt x="1005" y="680"/>
                  </a:cubicBezTo>
                  <a:cubicBezTo>
                    <a:pt x="813" y="720"/>
                    <a:pt x="634" y="728"/>
                    <a:pt x="485" y="737"/>
                  </a:cubicBezTo>
                  <a:cubicBezTo>
                    <a:pt x="358" y="750"/>
                    <a:pt x="244" y="759"/>
                    <a:pt x="131" y="768"/>
                  </a:cubicBezTo>
                  <a:cubicBezTo>
                    <a:pt x="47" y="777"/>
                    <a:pt x="0" y="781"/>
                    <a:pt x="4" y="785"/>
                  </a:cubicBezTo>
                  <a:cubicBezTo>
                    <a:pt x="4" y="787"/>
                    <a:pt x="15" y="788"/>
                    <a:pt x="36" y="788"/>
                  </a:cubicBezTo>
                  <a:cubicBezTo>
                    <a:pt x="57" y="788"/>
                    <a:pt x="89" y="787"/>
                    <a:pt x="131" y="785"/>
                  </a:cubicBezTo>
                  <a:cubicBezTo>
                    <a:pt x="244" y="781"/>
                    <a:pt x="362" y="777"/>
                    <a:pt x="489" y="772"/>
                  </a:cubicBezTo>
                  <a:cubicBezTo>
                    <a:pt x="638" y="763"/>
                    <a:pt x="817" y="763"/>
                    <a:pt x="1013" y="724"/>
                  </a:cubicBezTo>
                  <a:cubicBezTo>
                    <a:pt x="1210" y="684"/>
                    <a:pt x="1433" y="589"/>
                    <a:pt x="1564" y="383"/>
                  </a:cubicBezTo>
                  <a:cubicBezTo>
                    <a:pt x="1600" y="335"/>
                    <a:pt x="1620" y="278"/>
                    <a:pt x="1638" y="222"/>
                  </a:cubicBezTo>
                  <a:cubicBezTo>
                    <a:pt x="1652" y="165"/>
                    <a:pt x="1656" y="99"/>
                    <a:pt x="1616" y="47"/>
                  </a:cubicBezTo>
                  <a:cubicBezTo>
                    <a:pt x="1600" y="16"/>
                    <a:pt x="1560" y="2"/>
                    <a:pt x="1529" y="2"/>
                  </a:cubicBezTo>
                  <a:cubicBezTo>
                    <a:pt x="1521" y="1"/>
                    <a:pt x="1513" y="1"/>
                    <a:pt x="1505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"/>
            <p:cNvSpPr/>
            <p:nvPr/>
          </p:nvSpPr>
          <p:spPr>
            <a:xfrm>
              <a:off x="676708" y="1844667"/>
              <a:ext cx="26941" cy="45084"/>
            </a:xfrm>
            <a:custGeom>
              <a:rect b="b" l="l" r="r" t="t"/>
              <a:pathLst>
                <a:path extrusionOk="0" h="989" w="591">
                  <a:moveTo>
                    <a:pt x="368" y="1"/>
                  </a:moveTo>
                  <a:cubicBezTo>
                    <a:pt x="359" y="1"/>
                    <a:pt x="310" y="96"/>
                    <a:pt x="237" y="258"/>
                  </a:cubicBezTo>
                  <a:cubicBezTo>
                    <a:pt x="193" y="354"/>
                    <a:pt x="149" y="451"/>
                    <a:pt x="106" y="542"/>
                  </a:cubicBezTo>
                  <a:cubicBezTo>
                    <a:pt x="84" y="595"/>
                    <a:pt x="58" y="647"/>
                    <a:pt x="36" y="713"/>
                  </a:cubicBezTo>
                  <a:cubicBezTo>
                    <a:pt x="14" y="774"/>
                    <a:pt x="1" y="857"/>
                    <a:pt x="48" y="923"/>
                  </a:cubicBezTo>
                  <a:cubicBezTo>
                    <a:pt x="70" y="953"/>
                    <a:pt x="101" y="979"/>
                    <a:pt x="145" y="988"/>
                  </a:cubicBezTo>
                  <a:cubicBezTo>
                    <a:pt x="150" y="988"/>
                    <a:pt x="155" y="989"/>
                    <a:pt x="160" y="989"/>
                  </a:cubicBezTo>
                  <a:cubicBezTo>
                    <a:pt x="194" y="989"/>
                    <a:pt x="227" y="977"/>
                    <a:pt x="250" y="962"/>
                  </a:cubicBezTo>
                  <a:cubicBezTo>
                    <a:pt x="310" y="923"/>
                    <a:pt x="354" y="875"/>
                    <a:pt x="385" y="822"/>
                  </a:cubicBezTo>
                  <a:cubicBezTo>
                    <a:pt x="451" y="717"/>
                    <a:pt x="473" y="612"/>
                    <a:pt x="499" y="530"/>
                  </a:cubicBezTo>
                  <a:cubicBezTo>
                    <a:pt x="520" y="441"/>
                    <a:pt x="542" y="376"/>
                    <a:pt x="560" y="328"/>
                  </a:cubicBezTo>
                  <a:cubicBezTo>
                    <a:pt x="578" y="284"/>
                    <a:pt x="590" y="258"/>
                    <a:pt x="586" y="258"/>
                  </a:cubicBezTo>
                  <a:cubicBezTo>
                    <a:pt x="586" y="258"/>
                    <a:pt x="586" y="258"/>
                    <a:pt x="586" y="258"/>
                  </a:cubicBezTo>
                  <a:cubicBezTo>
                    <a:pt x="579" y="258"/>
                    <a:pt x="515" y="350"/>
                    <a:pt x="468" y="516"/>
                  </a:cubicBezTo>
                  <a:cubicBezTo>
                    <a:pt x="437" y="604"/>
                    <a:pt x="411" y="704"/>
                    <a:pt x="350" y="800"/>
                  </a:cubicBezTo>
                  <a:cubicBezTo>
                    <a:pt x="320" y="844"/>
                    <a:pt x="276" y="892"/>
                    <a:pt x="227" y="923"/>
                  </a:cubicBezTo>
                  <a:cubicBezTo>
                    <a:pt x="208" y="935"/>
                    <a:pt x="186" y="942"/>
                    <a:pt x="165" y="942"/>
                  </a:cubicBezTo>
                  <a:cubicBezTo>
                    <a:pt x="135" y="942"/>
                    <a:pt x="106" y="928"/>
                    <a:pt x="88" y="897"/>
                  </a:cubicBezTo>
                  <a:cubicBezTo>
                    <a:pt x="18" y="792"/>
                    <a:pt x="110" y="665"/>
                    <a:pt x="145" y="560"/>
                  </a:cubicBezTo>
                  <a:cubicBezTo>
                    <a:pt x="184" y="463"/>
                    <a:pt x="223" y="368"/>
                    <a:pt x="267" y="272"/>
                  </a:cubicBezTo>
                  <a:cubicBezTo>
                    <a:pt x="332" y="106"/>
                    <a:pt x="372" y="5"/>
                    <a:pt x="368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"/>
            <p:cNvSpPr/>
            <p:nvPr/>
          </p:nvSpPr>
          <p:spPr>
            <a:xfrm>
              <a:off x="633265" y="1865180"/>
              <a:ext cx="6655" cy="46861"/>
            </a:xfrm>
            <a:custGeom>
              <a:rect b="b" l="l" r="r" t="t"/>
              <a:pathLst>
                <a:path extrusionOk="0" h="1028" w="146">
                  <a:moveTo>
                    <a:pt x="80" y="1"/>
                  </a:moveTo>
                  <a:cubicBezTo>
                    <a:pt x="79" y="1"/>
                    <a:pt x="79" y="1"/>
                    <a:pt x="79" y="1"/>
                  </a:cubicBezTo>
                  <a:cubicBezTo>
                    <a:pt x="67" y="1"/>
                    <a:pt x="101" y="233"/>
                    <a:pt x="79" y="516"/>
                  </a:cubicBezTo>
                  <a:cubicBezTo>
                    <a:pt x="62" y="800"/>
                    <a:pt x="1" y="1024"/>
                    <a:pt x="14" y="1028"/>
                  </a:cubicBezTo>
                  <a:cubicBezTo>
                    <a:pt x="14" y="1028"/>
                    <a:pt x="14" y="1028"/>
                    <a:pt x="14" y="1028"/>
                  </a:cubicBezTo>
                  <a:cubicBezTo>
                    <a:pt x="24" y="1028"/>
                    <a:pt x="110" y="807"/>
                    <a:pt x="127" y="521"/>
                  </a:cubicBezTo>
                  <a:cubicBezTo>
                    <a:pt x="145" y="230"/>
                    <a:pt x="94" y="1"/>
                    <a:pt x="8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"/>
            <p:cNvSpPr/>
            <p:nvPr/>
          </p:nvSpPr>
          <p:spPr>
            <a:xfrm>
              <a:off x="-274696" y="1817590"/>
              <a:ext cx="294251" cy="305967"/>
            </a:xfrm>
            <a:custGeom>
              <a:rect b="b" l="l" r="r" t="t"/>
              <a:pathLst>
                <a:path extrusionOk="0" h="6712" w="6455">
                  <a:moveTo>
                    <a:pt x="4295" y="0"/>
                  </a:moveTo>
                  <a:lnTo>
                    <a:pt x="0" y="4624"/>
                  </a:lnTo>
                  <a:cubicBezTo>
                    <a:pt x="283" y="5249"/>
                    <a:pt x="686" y="5839"/>
                    <a:pt x="1245" y="6237"/>
                  </a:cubicBezTo>
                  <a:cubicBezTo>
                    <a:pt x="1656" y="6532"/>
                    <a:pt x="2159" y="6711"/>
                    <a:pt x="2661" y="6711"/>
                  </a:cubicBezTo>
                  <a:cubicBezTo>
                    <a:pt x="2842" y="6711"/>
                    <a:pt x="3023" y="6688"/>
                    <a:pt x="3199" y="6638"/>
                  </a:cubicBezTo>
                  <a:cubicBezTo>
                    <a:pt x="3859" y="6451"/>
                    <a:pt x="4405" y="5839"/>
                    <a:pt x="4426" y="5152"/>
                  </a:cubicBezTo>
                  <a:cubicBezTo>
                    <a:pt x="4597" y="5350"/>
                    <a:pt x="4858" y="5452"/>
                    <a:pt x="5119" y="5452"/>
                  </a:cubicBezTo>
                  <a:cubicBezTo>
                    <a:pt x="5348" y="5452"/>
                    <a:pt x="5577" y="5373"/>
                    <a:pt x="5743" y="5214"/>
                  </a:cubicBezTo>
                  <a:cubicBezTo>
                    <a:pt x="6096" y="4873"/>
                    <a:pt x="6092" y="4234"/>
                    <a:pt x="5733" y="3899"/>
                  </a:cubicBezTo>
                  <a:cubicBezTo>
                    <a:pt x="6057" y="3732"/>
                    <a:pt x="6428" y="3496"/>
                    <a:pt x="6445" y="3129"/>
                  </a:cubicBezTo>
                  <a:cubicBezTo>
                    <a:pt x="6455" y="2897"/>
                    <a:pt x="6306" y="2683"/>
                    <a:pt x="6122" y="2535"/>
                  </a:cubicBezTo>
                  <a:cubicBezTo>
                    <a:pt x="5934" y="2391"/>
                    <a:pt x="5716" y="2299"/>
                    <a:pt x="5515" y="2177"/>
                  </a:cubicBezTo>
                  <a:cubicBezTo>
                    <a:pt x="4767" y="1731"/>
                    <a:pt x="4287" y="870"/>
                    <a:pt x="4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"/>
            <p:cNvSpPr/>
            <p:nvPr/>
          </p:nvSpPr>
          <p:spPr>
            <a:xfrm>
              <a:off x="-318731" y="1708186"/>
              <a:ext cx="235674" cy="401649"/>
            </a:xfrm>
            <a:custGeom>
              <a:rect b="b" l="l" r="r" t="t"/>
              <a:pathLst>
                <a:path extrusionOk="0" h="8811" w="5170">
                  <a:moveTo>
                    <a:pt x="2665" y="1"/>
                  </a:moveTo>
                  <a:lnTo>
                    <a:pt x="0" y="2020"/>
                  </a:lnTo>
                  <a:lnTo>
                    <a:pt x="406" y="8615"/>
                  </a:lnTo>
                  <a:lnTo>
                    <a:pt x="3597" y="8811"/>
                  </a:lnTo>
                  <a:cubicBezTo>
                    <a:pt x="3540" y="8466"/>
                    <a:pt x="3680" y="7007"/>
                    <a:pt x="3680" y="7007"/>
                  </a:cubicBezTo>
                  <a:cubicBezTo>
                    <a:pt x="3680" y="7007"/>
                    <a:pt x="5008" y="6866"/>
                    <a:pt x="5091" y="5547"/>
                  </a:cubicBezTo>
                  <a:cubicBezTo>
                    <a:pt x="5170" y="4227"/>
                    <a:pt x="5091" y="1186"/>
                    <a:pt x="5091" y="1186"/>
                  </a:cubicBezTo>
                  <a:lnTo>
                    <a:pt x="2665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"/>
            <p:cNvSpPr/>
            <p:nvPr/>
          </p:nvSpPr>
          <p:spPr>
            <a:xfrm>
              <a:off x="-114146" y="1855653"/>
              <a:ext cx="15362" cy="15362"/>
            </a:xfrm>
            <a:custGeom>
              <a:rect b="b" l="l" r="r" t="t"/>
              <a:pathLst>
                <a:path extrusionOk="0" h="337" w="337">
                  <a:moveTo>
                    <a:pt x="170" y="0"/>
                  </a:moveTo>
                  <a:cubicBezTo>
                    <a:pt x="75" y="0"/>
                    <a:pt x="0" y="75"/>
                    <a:pt x="0" y="166"/>
                  </a:cubicBezTo>
                  <a:cubicBezTo>
                    <a:pt x="0" y="262"/>
                    <a:pt x="75" y="337"/>
                    <a:pt x="170" y="337"/>
                  </a:cubicBezTo>
                  <a:cubicBezTo>
                    <a:pt x="262" y="337"/>
                    <a:pt x="337" y="262"/>
                    <a:pt x="337" y="166"/>
                  </a:cubicBezTo>
                  <a:cubicBezTo>
                    <a:pt x="337" y="75"/>
                    <a:pt x="262" y="0"/>
                    <a:pt x="1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"/>
            <p:cNvSpPr/>
            <p:nvPr/>
          </p:nvSpPr>
          <p:spPr>
            <a:xfrm>
              <a:off x="-122123" y="1845579"/>
              <a:ext cx="31271" cy="9436"/>
            </a:xfrm>
            <a:custGeom>
              <a:rect b="b" l="l" r="r" t="t"/>
              <a:pathLst>
                <a:path extrusionOk="0" h="207" w="686">
                  <a:moveTo>
                    <a:pt x="324" y="1"/>
                  </a:moveTo>
                  <a:cubicBezTo>
                    <a:pt x="222" y="1"/>
                    <a:pt x="135" y="37"/>
                    <a:pt x="83" y="72"/>
                  </a:cubicBezTo>
                  <a:cubicBezTo>
                    <a:pt x="22" y="112"/>
                    <a:pt x="0" y="151"/>
                    <a:pt x="9" y="164"/>
                  </a:cubicBezTo>
                  <a:cubicBezTo>
                    <a:pt x="12" y="168"/>
                    <a:pt x="17" y="169"/>
                    <a:pt x="23" y="169"/>
                  </a:cubicBezTo>
                  <a:cubicBezTo>
                    <a:pt x="62" y="169"/>
                    <a:pt x="170" y="111"/>
                    <a:pt x="309" y="111"/>
                  </a:cubicBezTo>
                  <a:cubicBezTo>
                    <a:pt x="321" y="111"/>
                    <a:pt x="333" y="111"/>
                    <a:pt x="345" y="112"/>
                  </a:cubicBezTo>
                  <a:cubicBezTo>
                    <a:pt x="511" y="120"/>
                    <a:pt x="631" y="206"/>
                    <a:pt x="669" y="206"/>
                  </a:cubicBezTo>
                  <a:cubicBezTo>
                    <a:pt x="672" y="206"/>
                    <a:pt x="675" y="205"/>
                    <a:pt x="678" y="203"/>
                  </a:cubicBezTo>
                  <a:cubicBezTo>
                    <a:pt x="686" y="195"/>
                    <a:pt x="669" y="151"/>
                    <a:pt x="617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"/>
            <p:cNvSpPr/>
            <p:nvPr/>
          </p:nvSpPr>
          <p:spPr>
            <a:xfrm>
              <a:off x="-203447" y="1855653"/>
              <a:ext cx="15408" cy="15362"/>
            </a:xfrm>
            <a:custGeom>
              <a:rect b="b" l="l" r="r" t="t"/>
              <a:pathLst>
                <a:path extrusionOk="0" h="337" w="338">
                  <a:moveTo>
                    <a:pt x="172" y="0"/>
                  </a:moveTo>
                  <a:cubicBezTo>
                    <a:pt x="75" y="0"/>
                    <a:pt x="1" y="75"/>
                    <a:pt x="1" y="166"/>
                  </a:cubicBezTo>
                  <a:cubicBezTo>
                    <a:pt x="1" y="262"/>
                    <a:pt x="75" y="337"/>
                    <a:pt x="172" y="337"/>
                  </a:cubicBezTo>
                  <a:cubicBezTo>
                    <a:pt x="263" y="337"/>
                    <a:pt x="338" y="262"/>
                    <a:pt x="338" y="166"/>
                  </a:cubicBezTo>
                  <a:cubicBezTo>
                    <a:pt x="338" y="75"/>
                    <a:pt x="263" y="0"/>
                    <a:pt x="1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"/>
            <p:cNvSpPr/>
            <p:nvPr/>
          </p:nvSpPr>
          <p:spPr>
            <a:xfrm>
              <a:off x="-213977" y="1845579"/>
              <a:ext cx="31362" cy="9436"/>
            </a:xfrm>
            <a:custGeom>
              <a:rect b="b" l="l" r="r" t="t"/>
              <a:pathLst>
                <a:path extrusionOk="0" h="207" w="688">
                  <a:moveTo>
                    <a:pt x="324" y="1"/>
                  </a:moveTo>
                  <a:cubicBezTo>
                    <a:pt x="223" y="1"/>
                    <a:pt x="136" y="37"/>
                    <a:pt x="84" y="72"/>
                  </a:cubicBezTo>
                  <a:cubicBezTo>
                    <a:pt x="22" y="112"/>
                    <a:pt x="0" y="151"/>
                    <a:pt x="10" y="164"/>
                  </a:cubicBezTo>
                  <a:cubicBezTo>
                    <a:pt x="12" y="168"/>
                    <a:pt x="16" y="169"/>
                    <a:pt x="22" y="169"/>
                  </a:cubicBezTo>
                  <a:cubicBezTo>
                    <a:pt x="59" y="169"/>
                    <a:pt x="170" y="111"/>
                    <a:pt x="310" y="111"/>
                  </a:cubicBezTo>
                  <a:cubicBezTo>
                    <a:pt x="322" y="111"/>
                    <a:pt x="334" y="111"/>
                    <a:pt x="346" y="112"/>
                  </a:cubicBezTo>
                  <a:cubicBezTo>
                    <a:pt x="512" y="120"/>
                    <a:pt x="628" y="206"/>
                    <a:pt x="665" y="206"/>
                  </a:cubicBezTo>
                  <a:cubicBezTo>
                    <a:pt x="668" y="206"/>
                    <a:pt x="671" y="205"/>
                    <a:pt x="674" y="203"/>
                  </a:cubicBezTo>
                  <a:cubicBezTo>
                    <a:pt x="687" y="195"/>
                    <a:pt x="669" y="151"/>
                    <a:pt x="613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"/>
            <p:cNvSpPr/>
            <p:nvPr/>
          </p:nvSpPr>
          <p:spPr>
            <a:xfrm>
              <a:off x="-185669" y="1931689"/>
              <a:ext cx="45084" cy="24525"/>
            </a:xfrm>
            <a:custGeom>
              <a:rect b="b" l="l" r="r" t="t"/>
              <a:pathLst>
                <a:path extrusionOk="0" h="538" w="989">
                  <a:moveTo>
                    <a:pt x="79" y="1"/>
                  </a:moveTo>
                  <a:cubicBezTo>
                    <a:pt x="77" y="1"/>
                    <a:pt x="86" y="8"/>
                    <a:pt x="109" y="23"/>
                  </a:cubicBezTo>
                  <a:cubicBezTo>
                    <a:pt x="109" y="23"/>
                    <a:pt x="0" y="333"/>
                    <a:pt x="385" y="495"/>
                  </a:cubicBezTo>
                  <a:cubicBezTo>
                    <a:pt x="458" y="525"/>
                    <a:pt x="525" y="538"/>
                    <a:pt x="586" y="538"/>
                  </a:cubicBezTo>
                  <a:cubicBezTo>
                    <a:pt x="840" y="538"/>
                    <a:pt x="988" y="325"/>
                    <a:pt x="988" y="325"/>
                  </a:cubicBezTo>
                  <a:cubicBezTo>
                    <a:pt x="663" y="325"/>
                    <a:pt x="94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"/>
            <p:cNvSpPr/>
            <p:nvPr/>
          </p:nvSpPr>
          <p:spPr>
            <a:xfrm>
              <a:off x="-230706" y="2000659"/>
              <a:ext cx="79728" cy="41801"/>
            </a:xfrm>
            <a:custGeom>
              <a:rect b="b" l="l" r="r" t="t"/>
              <a:pathLst>
                <a:path extrusionOk="0" h="917" w="1749">
                  <a:moveTo>
                    <a:pt x="0" y="0"/>
                  </a:moveTo>
                  <a:cubicBezTo>
                    <a:pt x="0" y="0"/>
                    <a:pt x="376" y="916"/>
                    <a:pt x="1608" y="916"/>
                  </a:cubicBezTo>
                  <a:cubicBezTo>
                    <a:pt x="1644" y="916"/>
                    <a:pt x="1681" y="915"/>
                    <a:pt x="1718" y="914"/>
                  </a:cubicBezTo>
                  <a:lnTo>
                    <a:pt x="1749" y="591"/>
                  </a:lnTo>
                  <a:lnTo>
                    <a:pt x="1749" y="591"/>
                  </a:lnTo>
                  <a:cubicBezTo>
                    <a:pt x="1749" y="591"/>
                    <a:pt x="1748" y="591"/>
                    <a:pt x="1747" y="591"/>
                  </a:cubicBezTo>
                  <a:cubicBezTo>
                    <a:pt x="1700" y="591"/>
                    <a:pt x="838" y="583"/>
                    <a:pt x="0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"/>
            <p:cNvSpPr/>
            <p:nvPr/>
          </p:nvSpPr>
          <p:spPr>
            <a:xfrm>
              <a:off x="-463782" y="1667843"/>
              <a:ext cx="411450" cy="438026"/>
            </a:xfrm>
            <a:custGeom>
              <a:rect b="b" l="l" r="r" t="t"/>
              <a:pathLst>
                <a:path extrusionOk="0" h="9609" w="9026">
                  <a:moveTo>
                    <a:pt x="5554" y="1"/>
                  </a:moveTo>
                  <a:cubicBezTo>
                    <a:pt x="5335" y="1"/>
                    <a:pt x="5151" y="25"/>
                    <a:pt x="5000" y="25"/>
                  </a:cubicBezTo>
                  <a:cubicBezTo>
                    <a:pt x="4633" y="25"/>
                    <a:pt x="3147" y="322"/>
                    <a:pt x="2142" y="1677"/>
                  </a:cubicBezTo>
                  <a:lnTo>
                    <a:pt x="2138" y="1672"/>
                  </a:lnTo>
                  <a:cubicBezTo>
                    <a:pt x="1775" y="2053"/>
                    <a:pt x="1254" y="3289"/>
                    <a:pt x="1194" y="3727"/>
                  </a:cubicBezTo>
                  <a:cubicBezTo>
                    <a:pt x="1137" y="4163"/>
                    <a:pt x="1211" y="4605"/>
                    <a:pt x="1206" y="5046"/>
                  </a:cubicBezTo>
                  <a:cubicBezTo>
                    <a:pt x="1202" y="5488"/>
                    <a:pt x="1101" y="5960"/>
                    <a:pt x="774" y="6252"/>
                  </a:cubicBezTo>
                  <a:cubicBezTo>
                    <a:pt x="564" y="6440"/>
                    <a:pt x="272" y="6545"/>
                    <a:pt x="145" y="6795"/>
                  </a:cubicBezTo>
                  <a:cubicBezTo>
                    <a:pt x="0" y="7087"/>
                    <a:pt x="163" y="7459"/>
                    <a:pt x="433" y="7642"/>
                  </a:cubicBezTo>
                  <a:cubicBezTo>
                    <a:pt x="669" y="7796"/>
                    <a:pt x="953" y="7837"/>
                    <a:pt x="1237" y="7837"/>
                  </a:cubicBezTo>
                  <a:cubicBezTo>
                    <a:pt x="1284" y="7837"/>
                    <a:pt x="1330" y="7836"/>
                    <a:pt x="1377" y="7834"/>
                  </a:cubicBezTo>
                  <a:lnTo>
                    <a:pt x="1377" y="7834"/>
                  </a:lnTo>
                  <a:cubicBezTo>
                    <a:pt x="1303" y="8485"/>
                    <a:pt x="1805" y="9150"/>
                    <a:pt x="2452" y="9250"/>
                  </a:cubicBezTo>
                  <a:cubicBezTo>
                    <a:pt x="2510" y="9259"/>
                    <a:pt x="2567" y="9263"/>
                    <a:pt x="2625" y="9263"/>
                  </a:cubicBezTo>
                  <a:cubicBezTo>
                    <a:pt x="2901" y="9263"/>
                    <a:pt x="3172" y="9164"/>
                    <a:pt x="3396" y="9001"/>
                  </a:cubicBezTo>
                  <a:cubicBezTo>
                    <a:pt x="3619" y="9215"/>
                    <a:pt x="3850" y="9421"/>
                    <a:pt x="4100" y="9609"/>
                  </a:cubicBezTo>
                  <a:cubicBezTo>
                    <a:pt x="4157" y="7686"/>
                    <a:pt x="4113" y="5763"/>
                    <a:pt x="3977" y="3848"/>
                  </a:cubicBezTo>
                  <a:cubicBezTo>
                    <a:pt x="4860" y="3691"/>
                    <a:pt x="6438" y="3215"/>
                    <a:pt x="6713" y="1808"/>
                  </a:cubicBezTo>
                  <a:cubicBezTo>
                    <a:pt x="7063" y="2608"/>
                    <a:pt x="7600" y="3049"/>
                    <a:pt x="8308" y="3657"/>
                  </a:cubicBezTo>
                  <a:cubicBezTo>
                    <a:pt x="8308" y="3657"/>
                    <a:pt x="9025" y="2459"/>
                    <a:pt x="7718" y="1101"/>
                  </a:cubicBezTo>
                  <a:cubicBezTo>
                    <a:pt x="6794" y="142"/>
                    <a:pt x="6076" y="1"/>
                    <a:pt x="5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"/>
            <p:cNvSpPr/>
            <p:nvPr/>
          </p:nvSpPr>
          <p:spPr>
            <a:xfrm>
              <a:off x="-277933" y="1746249"/>
              <a:ext cx="120572" cy="78999"/>
            </a:xfrm>
            <a:custGeom>
              <a:rect b="b" l="l" r="r" t="t"/>
              <a:pathLst>
                <a:path extrusionOk="0" h="1733" w="2645">
                  <a:moveTo>
                    <a:pt x="2575" y="0"/>
                  </a:moveTo>
                  <a:cubicBezTo>
                    <a:pt x="2575" y="0"/>
                    <a:pt x="2575" y="0"/>
                    <a:pt x="2575" y="0"/>
                  </a:cubicBezTo>
                  <a:cubicBezTo>
                    <a:pt x="2553" y="0"/>
                    <a:pt x="2583" y="210"/>
                    <a:pt x="2522" y="529"/>
                  </a:cubicBezTo>
                  <a:cubicBezTo>
                    <a:pt x="2488" y="686"/>
                    <a:pt x="2431" y="875"/>
                    <a:pt x="2313" y="1049"/>
                  </a:cubicBezTo>
                  <a:cubicBezTo>
                    <a:pt x="2195" y="1224"/>
                    <a:pt x="2016" y="1378"/>
                    <a:pt x="1788" y="1473"/>
                  </a:cubicBezTo>
                  <a:cubicBezTo>
                    <a:pt x="1485" y="1602"/>
                    <a:pt x="1177" y="1629"/>
                    <a:pt x="907" y="1629"/>
                  </a:cubicBezTo>
                  <a:cubicBezTo>
                    <a:pt x="772" y="1629"/>
                    <a:pt x="647" y="1622"/>
                    <a:pt x="538" y="1618"/>
                  </a:cubicBezTo>
                  <a:cubicBezTo>
                    <a:pt x="372" y="1609"/>
                    <a:pt x="238" y="1604"/>
                    <a:pt x="145" y="1604"/>
                  </a:cubicBezTo>
                  <a:cubicBezTo>
                    <a:pt x="52" y="1604"/>
                    <a:pt x="1" y="1609"/>
                    <a:pt x="1" y="1618"/>
                  </a:cubicBezTo>
                  <a:cubicBezTo>
                    <a:pt x="1" y="1636"/>
                    <a:pt x="202" y="1662"/>
                    <a:pt x="534" y="1701"/>
                  </a:cubicBezTo>
                  <a:cubicBezTo>
                    <a:pt x="670" y="1715"/>
                    <a:pt x="836" y="1733"/>
                    <a:pt x="1018" y="1733"/>
                  </a:cubicBezTo>
                  <a:cubicBezTo>
                    <a:pt x="1269" y="1733"/>
                    <a:pt x="1553" y="1699"/>
                    <a:pt x="1836" y="1578"/>
                  </a:cubicBezTo>
                  <a:cubicBezTo>
                    <a:pt x="2081" y="1478"/>
                    <a:pt x="2282" y="1303"/>
                    <a:pt x="2405" y="1106"/>
                  </a:cubicBezTo>
                  <a:cubicBezTo>
                    <a:pt x="2527" y="914"/>
                    <a:pt x="2579" y="713"/>
                    <a:pt x="2601" y="543"/>
                  </a:cubicBezTo>
                  <a:cubicBezTo>
                    <a:pt x="2645" y="209"/>
                    <a:pt x="2584" y="0"/>
                    <a:pt x="2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"/>
            <p:cNvSpPr/>
            <p:nvPr/>
          </p:nvSpPr>
          <p:spPr>
            <a:xfrm>
              <a:off x="-434699" y="1751811"/>
              <a:ext cx="83922" cy="216666"/>
            </a:xfrm>
            <a:custGeom>
              <a:rect b="b" l="l" r="r" t="t"/>
              <a:pathLst>
                <a:path extrusionOk="0" h="4753" w="1841">
                  <a:moveTo>
                    <a:pt x="1826" y="1"/>
                  </a:moveTo>
                  <a:cubicBezTo>
                    <a:pt x="1817" y="1"/>
                    <a:pt x="1753" y="49"/>
                    <a:pt x="1643" y="132"/>
                  </a:cubicBezTo>
                  <a:cubicBezTo>
                    <a:pt x="1530" y="223"/>
                    <a:pt x="1368" y="360"/>
                    <a:pt x="1181" y="543"/>
                  </a:cubicBezTo>
                  <a:cubicBezTo>
                    <a:pt x="993" y="722"/>
                    <a:pt x="774" y="949"/>
                    <a:pt x="586" y="1242"/>
                  </a:cubicBezTo>
                  <a:cubicBezTo>
                    <a:pt x="394" y="1534"/>
                    <a:pt x="233" y="1897"/>
                    <a:pt x="193" y="2304"/>
                  </a:cubicBezTo>
                  <a:cubicBezTo>
                    <a:pt x="167" y="2510"/>
                    <a:pt x="184" y="2710"/>
                    <a:pt x="227" y="2898"/>
                  </a:cubicBezTo>
                  <a:cubicBezTo>
                    <a:pt x="276" y="3087"/>
                    <a:pt x="350" y="3257"/>
                    <a:pt x="416" y="3414"/>
                  </a:cubicBezTo>
                  <a:cubicBezTo>
                    <a:pt x="551" y="3724"/>
                    <a:pt x="634" y="4025"/>
                    <a:pt x="578" y="4267"/>
                  </a:cubicBezTo>
                  <a:cubicBezTo>
                    <a:pt x="525" y="4511"/>
                    <a:pt x="346" y="4651"/>
                    <a:pt x="219" y="4695"/>
                  </a:cubicBezTo>
                  <a:cubicBezTo>
                    <a:pt x="150" y="4720"/>
                    <a:pt x="94" y="4725"/>
                    <a:pt x="56" y="4725"/>
                  </a:cubicBezTo>
                  <a:cubicBezTo>
                    <a:pt x="34" y="4725"/>
                    <a:pt x="18" y="4723"/>
                    <a:pt x="9" y="4723"/>
                  </a:cubicBezTo>
                  <a:cubicBezTo>
                    <a:pt x="4" y="4723"/>
                    <a:pt x="1" y="4724"/>
                    <a:pt x="1" y="4725"/>
                  </a:cubicBezTo>
                  <a:cubicBezTo>
                    <a:pt x="1" y="4729"/>
                    <a:pt x="23" y="4739"/>
                    <a:pt x="57" y="4747"/>
                  </a:cubicBezTo>
                  <a:cubicBezTo>
                    <a:pt x="74" y="4751"/>
                    <a:pt x="94" y="4753"/>
                    <a:pt x="117" y="4753"/>
                  </a:cubicBezTo>
                  <a:cubicBezTo>
                    <a:pt x="150" y="4753"/>
                    <a:pt x="189" y="4749"/>
                    <a:pt x="233" y="4739"/>
                  </a:cubicBezTo>
                  <a:cubicBezTo>
                    <a:pt x="376" y="4703"/>
                    <a:pt x="586" y="4559"/>
                    <a:pt x="656" y="4288"/>
                  </a:cubicBezTo>
                  <a:cubicBezTo>
                    <a:pt x="731" y="4017"/>
                    <a:pt x="647" y="3690"/>
                    <a:pt x="516" y="3375"/>
                  </a:cubicBezTo>
                  <a:cubicBezTo>
                    <a:pt x="451" y="3213"/>
                    <a:pt x="380" y="3047"/>
                    <a:pt x="342" y="2872"/>
                  </a:cubicBezTo>
                  <a:cubicBezTo>
                    <a:pt x="298" y="2698"/>
                    <a:pt x="285" y="2510"/>
                    <a:pt x="306" y="2317"/>
                  </a:cubicBezTo>
                  <a:cubicBezTo>
                    <a:pt x="346" y="1933"/>
                    <a:pt x="499" y="1587"/>
                    <a:pt x="673" y="1304"/>
                  </a:cubicBezTo>
                  <a:cubicBezTo>
                    <a:pt x="857" y="1015"/>
                    <a:pt x="1062" y="788"/>
                    <a:pt x="1237" y="600"/>
                  </a:cubicBezTo>
                  <a:cubicBezTo>
                    <a:pt x="1600" y="233"/>
                    <a:pt x="1840" y="14"/>
                    <a:pt x="1827" y="1"/>
                  </a:cubicBezTo>
                  <a:cubicBezTo>
                    <a:pt x="1827" y="1"/>
                    <a:pt x="1826" y="1"/>
                    <a:pt x="18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"/>
            <p:cNvSpPr/>
            <p:nvPr/>
          </p:nvSpPr>
          <p:spPr>
            <a:xfrm>
              <a:off x="-84880" y="1790649"/>
              <a:ext cx="89119" cy="119661"/>
            </a:xfrm>
            <a:custGeom>
              <a:rect b="b" l="l" r="r" t="t"/>
              <a:pathLst>
                <a:path extrusionOk="0" h="2625" w="1955">
                  <a:moveTo>
                    <a:pt x="40" y="1"/>
                  </a:move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lnTo>
                    <a:pt x="40" y="1"/>
                  </a:lnTo>
                  <a:cubicBezTo>
                    <a:pt x="26" y="1"/>
                    <a:pt x="0" y="232"/>
                    <a:pt x="44" y="595"/>
                  </a:cubicBezTo>
                  <a:cubicBezTo>
                    <a:pt x="92" y="958"/>
                    <a:pt x="219" y="1469"/>
                    <a:pt x="508" y="1959"/>
                  </a:cubicBezTo>
                  <a:cubicBezTo>
                    <a:pt x="651" y="2203"/>
                    <a:pt x="831" y="2427"/>
                    <a:pt x="1067" y="2540"/>
                  </a:cubicBezTo>
                  <a:cubicBezTo>
                    <a:pt x="1178" y="2597"/>
                    <a:pt x="1297" y="2624"/>
                    <a:pt x="1408" y="2624"/>
                  </a:cubicBezTo>
                  <a:cubicBezTo>
                    <a:pt x="1528" y="2624"/>
                    <a:pt x="1640" y="2593"/>
                    <a:pt x="1726" y="2532"/>
                  </a:cubicBezTo>
                  <a:cubicBezTo>
                    <a:pt x="1897" y="2418"/>
                    <a:pt x="1954" y="2252"/>
                    <a:pt x="1954" y="2147"/>
                  </a:cubicBezTo>
                  <a:cubicBezTo>
                    <a:pt x="1954" y="2042"/>
                    <a:pt x="1917" y="1989"/>
                    <a:pt x="1911" y="1989"/>
                  </a:cubicBezTo>
                  <a:cubicBezTo>
                    <a:pt x="1910" y="1989"/>
                    <a:pt x="1910" y="1989"/>
                    <a:pt x="1910" y="1989"/>
                  </a:cubicBezTo>
                  <a:cubicBezTo>
                    <a:pt x="1902" y="1989"/>
                    <a:pt x="1924" y="2046"/>
                    <a:pt x="1910" y="2142"/>
                  </a:cubicBezTo>
                  <a:cubicBezTo>
                    <a:pt x="1893" y="2235"/>
                    <a:pt x="1831" y="2378"/>
                    <a:pt x="1683" y="2461"/>
                  </a:cubicBezTo>
                  <a:cubicBezTo>
                    <a:pt x="1616" y="2503"/>
                    <a:pt x="1529" y="2525"/>
                    <a:pt x="1435" y="2525"/>
                  </a:cubicBezTo>
                  <a:cubicBezTo>
                    <a:pt x="1332" y="2525"/>
                    <a:pt x="1220" y="2499"/>
                    <a:pt x="1115" y="2445"/>
                  </a:cubicBezTo>
                  <a:cubicBezTo>
                    <a:pt x="914" y="2344"/>
                    <a:pt x="748" y="2134"/>
                    <a:pt x="608" y="1898"/>
                  </a:cubicBezTo>
                  <a:cubicBezTo>
                    <a:pt x="328" y="1426"/>
                    <a:pt x="193" y="936"/>
                    <a:pt x="127" y="583"/>
                  </a:cubicBezTo>
                  <a:cubicBezTo>
                    <a:pt x="63" y="227"/>
                    <a:pt x="58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"/>
            <p:cNvSpPr/>
            <p:nvPr/>
          </p:nvSpPr>
          <p:spPr>
            <a:xfrm>
              <a:off x="-90897" y="2826977"/>
              <a:ext cx="205087" cy="1628251"/>
            </a:xfrm>
            <a:custGeom>
              <a:rect b="b" l="l" r="r" t="t"/>
              <a:pathLst>
                <a:path extrusionOk="0" h="35719" w="4499">
                  <a:moveTo>
                    <a:pt x="1" y="0"/>
                  </a:moveTo>
                  <a:lnTo>
                    <a:pt x="640" y="35718"/>
                  </a:lnTo>
                  <a:cubicBezTo>
                    <a:pt x="640" y="35718"/>
                    <a:pt x="3930" y="24019"/>
                    <a:pt x="4214" y="19308"/>
                  </a:cubicBezTo>
                  <a:cubicBezTo>
                    <a:pt x="4498" y="14593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"/>
            <p:cNvSpPr/>
            <p:nvPr/>
          </p:nvSpPr>
          <p:spPr>
            <a:xfrm>
              <a:off x="-477919" y="2696154"/>
              <a:ext cx="441491" cy="1776418"/>
            </a:xfrm>
            <a:custGeom>
              <a:rect b="b" l="l" r="r" t="t"/>
              <a:pathLst>
                <a:path extrusionOk="0" h="38742" w="9685">
                  <a:moveTo>
                    <a:pt x="8347" y="0"/>
                  </a:moveTo>
                  <a:lnTo>
                    <a:pt x="2146" y="162"/>
                  </a:lnTo>
                  <a:cubicBezTo>
                    <a:pt x="2145" y="162"/>
                    <a:pt x="2145" y="162"/>
                    <a:pt x="2144" y="162"/>
                  </a:cubicBezTo>
                  <a:cubicBezTo>
                    <a:pt x="2028" y="162"/>
                    <a:pt x="74" y="3039"/>
                    <a:pt x="9" y="5519"/>
                  </a:cubicBezTo>
                  <a:cubicBezTo>
                    <a:pt x="1" y="5759"/>
                    <a:pt x="13" y="6009"/>
                    <a:pt x="35" y="6253"/>
                  </a:cubicBezTo>
                  <a:cubicBezTo>
                    <a:pt x="114" y="7123"/>
                    <a:pt x="332" y="7980"/>
                    <a:pt x="656" y="8793"/>
                  </a:cubicBezTo>
                  <a:cubicBezTo>
                    <a:pt x="2321" y="13001"/>
                    <a:pt x="4043" y="17996"/>
                    <a:pt x="4069" y="19132"/>
                  </a:cubicBezTo>
                  <a:cubicBezTo>
                    <a:pt x="4156" y="22633"/>
                    <a:pt x="4842" y="38741"/>
                    <a:pt x="4842" y="38741"/>
                  </a:cubicBezTo>
                  <a:lnTo>
                    <a:pt x="9685" y="38400"/>
                  </a:lnTo>
                  <a:lnTo>
                    <a:pt x="9527" y="19132"/>
                  </a:lnTo>
                  <a:lnTo>
                    <a:pt x="83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"/>
            <p:cNvSpPr/>
            <p:nvPr/>
          </p:nvSpPr>
          <p:spPr>
            <a:xfrm>
              <a:off x="-260975" y="2710052"/>
              <a:ext cx="102840" cy="1755934"/>
            </a:xfrm>
            <a:custGeom>
              <a:rect b="b" l="l" r="r" t="t"/>
              <a:pathLst>
                <a:path extrusionOk="0" h="38520" w="2256">
                  <a:moveTo>
                    <a:pt x="32" y="0"/>
                  </a:moveTo>
                  <a:cubicBezTo>
                    <a:pt x="31" y="0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3" y="1"/>
                    <a:pt x="34" y="2"/>
                    <a:pt x="36" y="4"/>
                  </a:cubicBezTo>
                  <a:lnTo>
                    <a:pt x="36" y="4"/>
                  </a:lnTo>
                  <a:cubicBezTo>
                    <a:pt x="34" y="2"/>
                    <a:pt x="33" y="0"/>
                    <a:pt x="32" y="0"/>
                  </a:cubicBezTo>
                  <a:close/>
                  <a:moveTo>
                    <a:pt x="36" y="4"/>
                  </a:moveTo>
                  <a:cubicBezTo>
                    <a:pt x="46" y="29"/>
                    <a:pt x="53" y="165"/>
                    <a:pt x="53" y="389"/>
                  </a:cubicBezTo>
                  <a:cubicBezTo>
                    <a:pt x="57" y="647"/>
                    <a:pt x="57" y="1023"/>
                    <a:pt x="57" y="1512"/>
                  </a:cubicBezTo>
                  <a:cubicBezTo>
                    <a:pt x="61" y="2492"/>
                    <a:pt x="0" y="3908"/>
                    <a:pt x="61" y="5655"/>
                  </a:cubicBezTo>
                  <a:cubicBezTo>
                    <a:pt x="79" y="6092"/>
                    <a:pt x="93" y="6547"/>
                    <a:pt x="131" y="7023"/>
                  </a:cubicBezTo>
                  <a:cubicBezTo>
                    <a:pt x="158" y="7500"/>
                    <a:pt x="202" y="7993"/>
                    <a:pt x="254" y="8505"/>
                  </a:cubicBezTo>
                  <a:cubicBezTo>
                    <a:pt x="359" y="9527"/>
                    <a:pt x="503" y="10620"/>
                    <a:pt x="682" y="11760"/>
                  </a:cubicBezTo>
                  <a:cubicBezTo>
                    <a:pt x="865" y="12902"/>
                    <a:pt x="1071" y="14098"/>
                    <a:pt x="1241" y="15344"/>
                  </a:cubicBezTo>
                  <a:cubicBezTo>
                    <a:pt x="1416" y="16585"/>
                    <a:pt x="1556" y="17884"/>
                    <a:pt x="1626" y="19211"/>
                  </a:cubicBezTo>
                  <a:cubicBezTo>
                    <a:pt x="1705" y="20544"/>
                    <a:pt x="1687" y="21847"/>
                    <a:pt x="1713" y="23106"/>
                  </a:cubicBezTo>
                  <a:cubicBezTo>
                    <a:pt x="1735" y="24364"/>
                    <a:pt x="1761" y="25575"/>
                    <a:pt x="1797" y="26728"/>
                  </a:cubicBezTo>
                  <a:cubicBezTo>
                    <a:pt x="1870" y="29040"/>
                    <a:pt x="1954" y="31120"/>
                    <a:pt x="2023" y="32868"/>
                  </a:cubicBezTo>
                  <a:cubicBezTo>
                    <a:pt x="2164" y="36295"/>
                    <a:pt x="2243" y="38205"/>
                    <a:pt x="2255" y="38519"/>
                  </a:cubicBezTo>
                  <a:cubicBezTo>
                    <a:pt x="2255" y="38519"/>
                    <a:pt x="2251" y="38383"/>
                    <a:pt x="2247" y="38126"/>
                  </a:cubicBezTo>
                  <a:cubicBezTo>
                    <a:pt x="2237" y="37864"/>
                    <a:pt x="2225" y="37487"/>
                    <a:pt x="2211" y="37003"/>
                  </a:cubicBezTo>
                  <a:cubicBezTo>
                    <a:pt x="2172" y="36019"/>
                    <a:pt x="2124" y="34607"/>
                    <a:pt x="2059" y="32864"/>
                  </a:cubicBezTo>
                  <a:cubicBezTo>
                    <a:pt x="1993" y="31120"/>
                    <a:pt x="1910" y="29040"/>
                    <a:pt x="1840" y="26728"/>
                  </a:cubicBezTo>
                  <a:cubicBezTo>
                    <a:pt x="1809" y="25575"/>
                    <a:pt x="1779" y="24360"/>
                    <a:pt x="1761" y="23106"/>
                  </a:cubicBezTo>
                  <a:cubicBezTo>
                    <a:pt x="1735" y="21847"/>
                    <a:pt x="1753" y="20544"/>
                    <a:pt x="1674" y="19211"/>
                  </a:cubicBezTo>
                  <a:cubicBezTo>
                    <a:pt x="1600" y="17878"/>
                    <a:pt x="1464" y="16581"/>
                    <a:pt x="1289" y="15335"/>
                  </a:cubicBezTo>
                  <a:cubicBezTo>
                    <a:pt x="1115" y="14090"/>
                    <a:pt x="905" y="12892"/>
                    <a:pt x="726" y="11752"/>
                  </a:cubicBezTo>
                  <a:cubicBezTo>
                    <a:pt x="542" y="10611"/>
                    <a:pt x="398" y="9523"/>
                    <a:pt x="293" y="8505"/>
                  </a:cubicBezTo>
                  <a:cubicBezTo>
                    <a:pt x="240" y="7993"/>
                    <a:pt x="192" y="7500"/>
                    <a:pt x="166" y="7023"/>
                  </a:cubicBezTo>
                  <a:cubicBezTo>
                    <a:pt x="127" y="6547"/>
                    <a:pt x="113" y="6088"/>
                    <a:pt x="93" y="5651"/>
                  </a:cubicBezTo>
                  <a:cubicBezTo>
                    <a:pt x="26" y="3908"/>
                    <a:pt x="83" y="2492"/>
                    <a:pt x="75" y="1512"/>
                  </a:cubicBezTo>
                  <a:cubicBezTo>
                    <a:pt x="75" y="592"/>
                    <a:pt x="63" y="54"/>
                    <a:pt x="36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"/>
            <p:cNvSpPr/>
            <p:nvPr/>
          </p:nvSpPr>
          <p:spPr>
            <a:xfrm>
              <a:off x="-258422" y="4440821"/>
              <a:ext cx="221999" cy="33505"/>
            </a:xfrm>
            <a:custGeom>
              <a:rect b="b" l="l" r="r" t="t"/>
              <a:pathLst>
                <a:path extrusionOk="0" h="735" w="4870">
                  <a:moveTo>
                    <a:pt x="1" y="1"/>
                  </a:moveTo>
                  <a:lnTo>
                    <a:pt x="1" y="735"/>
                  </a:lnTo>
                  <a:lnTo>
                    <a:pt x="4870" y="735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"/>
            <p:cNvSpPr/>
            <p:nvPr/>
          </p:nvSpPr>
          <p:spPr>
            <a:xfrm>
              <a:off x="-245841" y="2706496"/>
              <a:ext cx="2462" cy="10348"/>
            </a:xfrm>
            <a:custGeom>
              <a:rect b="b" l="l" r="r" t="t"/>
              <a:pathLst>
                <a:path extrusionOk="0" h="227" w="54">
                  <a:moveTo>
                    <a:pt x="23" y="0"/>
                  </a:moveTo>
                  <a:cubicBezTo>
                    <a:pt x="9" y="0"/>
                    <a:pt x="1" y="53"/>
                    <a:pt x="5" y="113"/>
                  </a:cubicBezTo>
                  <a:cubicBezTo>
                    <a:pt x="5" y="174"/>
                    <a:pt x="17" y="227"/>
                    <a:pt x="31" y="227"/>
                  </a:cubicBezTo>
                  <a:cubicBezTo>
                    <a:pt x="44" y="223"/>
                    <a:pt x="53" y="174"/>
                    <a:pt x="49" y="113"/>
                  </a:cubicBezTo>
                  <a:cubicBezTo>
                    <a:pt x="49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"/>
            <p:cNvSpPr/>
            <p:nvPr/>
          </p:nvSpPr>
          <p:spPr>
            <a:xfrm>
              <a:off x="-245248" y="2727009"/>
              <a:ext cx="2416" cy="10165"/>
            </a:xfrm>
            <a:custGeom>
              <a:rect b="b" l="l" r="r" t="t"/>
              <a:pathLst>
                <a:path extrusionOk="0" h="223" w="53">
                  <a:moveTo>
                    <a:pt x="22" y="0"/>
                  </a:moveTo>
                  <a:cubicBezTo>
                    <a:pt x="10" y="0"/>
                    <a:pt x="0" y="48"/>
                    <a:pt x="4" y="113"/>
                  </a:cubicBezTo>
                  <a:cubicBezTo>
                    <a:pt x="4" y="174"/>
                    <a:pt x="18" y="223"/>
                    <a:pt x="31" y="223"/>
                  </a:cubicBezTo>
                  <a:cubicBezTo>
                    <a:pt x="44" y="223"/>
                    <a:pt x="53" y="174"/>
                    <a:pt x="49" y="109"/>
                  </a:cubicBezTo>
                  <a:cubicBezTo>
                    <a:pt x="49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"/>
            <p:cNvSpPr/>
            <p:nvPr/>
          </p:nvSpPr>
          <p:spPr>
            <a:xfrm>
              <a:off x="-244655" y="2747295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1"/>
                  </a:moveTo>
                  <a:cubicBezTo>
                    <a:pt x="9" y="5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"/>
            <p:cNvSpPr/>
            <p:nvPr/>
          </p:nvSpPr>
          <p:spPr>
            <a:xfrm>
              <a:off x="-244063" y="2767808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3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6"/>
                    <a:pt x="18" y="223"/>
                    <a:pt x="31" y="223"/>
                  </a:cubicBezTo>
                  <a:cubicBezTo>
                    <a:pt x="45" y="223"/>
                    <a:pt x="53" y="176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"/>
            <p:cNvSpPr/>
            <p:nvPr/>
          </p:nvSpPr>
          <p:spPr>
            <a:xfrm>
              <a:off x="-243425" y="2788321"/>
              <a:ext cx="2416" cy="10257"/>
            </a:xfrm>
            <a:custGeom>
              <a:rect b="b" l="l" r="r" t="t"/>
              <a:pathLst>
                <a:path extrusionOk="0" h="225" w="53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2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"/>
            <p:cNvSpPr/>
            <p:nvPr/>
          </p:nvSpPr>
          <p:spPr>
            <a:xfrm>
              <a:off x="-242878" y="2808652"/>
              <a:ext cx="2462" cy="10257"/>
            </a:xfrm>
            <a:custGeom>
              <a:rect b="b" l="l" r="r" t="t"/>
              <a:pathLst>
                <a:path extrusionOk="0" h="225" w="54">
                  <a:moveTo>
                    <a:pt x="23" y="1"/>
                  </a:moveTo>
                  <a:cubicBezTo>
                    <a:pt x="10" y="1"/>
                    <a:pt x="1" y="53"/>
                    <a:pt x="5" y="114"/>
                  </a:cubicBezTo>
                  <a:cubicBezTo>
                    <a:pt x="5" y="173"/>
                    <a:pt x="18" y="224"/>
                    <a:pt x="30" y="224"/>
                  </a:cubicBezTo>
                  <a:cubicBezTo>
                    <a:pt x="30" y="224"/>
                    <a:pt x="31" y="224"/>
                    <a:pt x="31" y="224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"/>
            <p:cNvSpPr/>
            <p:nvPr/>
          </p:nvSpPr>
          <p:spPr>
            <a:xfrm>
              <a:off x="-242239" y="2829165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2" y="1"/>
                  </a:moveTo>
                  <a:cubicBezTo>
                    <a:pt x="9" y="1"/>
                    <a:pt x="0" y="49"/>
                    <a:pt x="5" y="115"/>
                  </a:cubicBezTo>
                  <a:cubicBezTo>
                    <a:pt x="5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9" y="110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"/>
            <p:cNvSpPr/>
            <p:nvPr/>
          </p:nvSpPr>
          <p:spPr>
            <a:xfrm>
              <a:off x="-241692" y="2849496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0"/>
                  </a:moveTo>
                  <a:cubicBezTo>
                    <a:pt x="10" y="0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"/>
            <p:cNvSpPr/>
            <p:nvPr/>
          </p:nvSpPr>
          <p:spPr>
            <a:xfrm>
              <a:off x="-241054" y="2870009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3" y="0"/>
                  </a:moveTo>
                  <a:cubicBezTo>
                    <a:pt x="9" y="0"/>
                    <a:pt x="1" y="53"/>
                    <a:pt x="5" y="115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5"/>
                    <a:pt x="49" y="110"/>
                  </a:cubicBezTo>
                  <a:cubicBezTo>
                    <a:pt x="49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"/>
            <p:cNvSpPr/>
            <p:nvPr/>
          </p:nvSpPr>
          <p:spPr>
            <a:xfrm>
              <a:off x="-240462" y="2890295"/>
              <a:ext cx="2416" cy="10439"/>
            </a:xfrm>
            <a:custGeom>
              <a:rect b="b" l="l" r="r" t="t"/>
              <a:pathLst>
                <a:path extrusionOk="0" h="229" w="53">
                  <a:moveTo>
                    <a:pt x="22" y="1"/>
                  </a:moveTo>
                  <a:cubicBezTo>
                    <a:pt x="10" y="6"/>
                    <a:pt x="0" y="53"/>
                    <a:pt x="4" y="115"/>
                  </a:cubicBezTo>
                  <a:cubicBezTo>
                    <a:pt x="4" y="176"/>
                    <a:pt x="18" y="229"/>
                    <a:pt x="31" y="229"/>
                  </a:cubicBezTo>
                  <a:cubicBezTo>
                    <a:pt x="44" y="229"/>
                    <a:pt x="53" y="176"/>
                    <a:pt x="48" y="115"/>
                  </a:cubicBezTo>
                  <a:cubicBezTo>
                    <a:pt x="48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"/>
            <p:cNvSpPr/>
            <p:nvPr/>
          </p:nvSpPr>
          <p:spPr>
            <a:xfrm>
              <a:off x="-239869" y="2910853"/>
              <a:ext cx="2462" cy="10211"/>
            </a:xfrm>
            <a:custGeom>
              <a:rect b="b" l="l" r="r" t="t"/>
              <a:pathLst>
                <a:path extrusionOk="0" h="224" w="54">
                  <a:moveTo>
                    <a:pt x="23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"/>
            <p:cNvSpPr/>
            <p:nvPr/>
          </p:nvSpPr>
          <p:spPr>
            <a:xfrm>
              <a:off x="-239459" y="2931367"/>
              <a:ext cx="2051" cy="10211"/>
            </a:xfrm>
            <a:custGeom>
              <a:rect b="b" l="l" r="r" t="t"/>
              <a:pathLst>
                <a:path extrusionOk="0" h="224" w="45">
                  <a:moveTo>
                    <a:pt x="22" y="1"/>
                  </a:moveTo>
                  <a:cubicBezTo>
                    <a:pt x="9" y="1"/>
                    <a:pt x="0" y="49"/>
                    <a:pt x="0" y="110"/>
                  </a:cubicBezTo>
                  <a:cubicBezTo>
                    <a:pt x="0" y="175"/>
                    <a:pt x="9" y="223"/>
                    <a:pt x="22" y="223"/>
                  </a:cubicBezTo>
                  <a:cubicBezTo>
                    <a:pt x="35" y="223"/>
                    <a:pt x="44" y="175"/>
                    <a:pt x="44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"/>
            <p:cNvSpPr/>
            <p:nvPr/>
          </p:nvSpPr>
          <p:spPr>
            <a:xfrm>
              <a:off x="-239276" y="2951880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2" y="1"/>
                  </a:moveTo>
                  <a:cubicBezTo>
                    <a:pt x="10" y="1"/>
                    <a:pt x="0" y="49"/>
                    <a:pt x="0" y="110"/>
                  </a:cubicBezTo>
                  <a:cubicBezTo>
                    <a:pt x="0" y="176"/>
                    <a:pt x="14" y="223"/>
                    <a:pt x="27" y="223"/>
                  </a:cubicBezTo>
                  <a:cubicBezTo>
                    <a:pt x="36" y="223"/>
                    <a:pt x="49" y="171"/>
                    <a:pt x="44" y="110"/>
                  </a:cubicBezTo>
                  <a:cubicBezTo>
                    <a:pt x="44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"/>
            <p:cNvSpPr/>
            <p:nvPr/>
          </p:nvSpPr>
          <p:spPr>
            <a:xfrm>
              <a:off x="-239094" y="2972211"/>
              <a:ext cx="2416" cy="10439"/>
            </a:xfrm>
            <a:custGeom>
              <a:rect b="b" l="l" r="r" t="t"/>
              <a:pathLst>
                <a:path extrusionOk="0" h="229" w="53">
                  <a:moveTo>
                    <a:pt x="27" y="1"/>
                  </a:moveTo>
                  <a:cubicBezTo>
                    <a:pt x="14" y="1"/>
                    <a:pt x="1" y="53"/>
                    <a:pt x="6" y="114"/>
                  </a:cubicBezTo>
                  <a:cubicBezTo>
                    <a:pt x="6" y="176"/>
                    <a:pt x="18" y="228"/>
                    <a:pt x="32" y="228"/>
                  </a:cubicBezTo>
                  <a:cubicBezTo>
                    <a:pt x="45" y="228"/>
                    <a:pt x="53" y="176"/>
                    <a:pt x="53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"/>
            <p:cNvSpPr/>
            <p:nvPr/>
          </p:nvSpPr>
          <p:spPr>
            <a:xfrm>
              <a:off x="-238456" y="2992724"/>
              <a:ext cx="2416" cy="10257"/>
            </a:xfrm>
            <a:custGeom>
              <a:rect b="b" l="l" r="r" t="t"/>
              <a:pathLst>
                <a:path extrusionOk="0" h="225" w="53">
                  <a:moveTo>
                    <a:pt x="22" y="1"/>
                  </a:moveTo>
                  <a:cubicBezTo>
                    <a:pt x="9" y="1"/>
                    <a:pt x="0" y="53"/>
                    <a:pt x="4" y="114"/>
                  </a:cubicBezTo>
                  <a:cubicBezTo>
                    <a:pt x="4" y="173"/>
                    <a:pt x="17" y="224"/>
                    <a:pt x="29" y="224"/>
                  </a:cubicBezTo>
                  <a:cubicBezTo>
                    <a:pt x="30" y="224"/>
                    <a:pt x="30" y="224"/>
                    <a:pt x="31" y="224"/>
                  </a:cubicBezTo>
                  <a:cubicBezTo>
                    <a:pt x="44" y="224"/>
                    <a:pt x="53" y="176"/>
                    <a:pt x="53" y="114"/>
                  </a:cubicBezTo>
                  <a:cubicBezTo>
                    <a:pt x="48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"/>
            <p:cNvSpPr/>
            <p:nvPr/>
          </p:nvSpPr>
          <p:spPr>
            <a:xfrm>
              <a:off x="-237635" y="3013237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1" y="1"/>
                  </a:moveTo>
                  <a:cubicBezTo>
                    <a:pt x="8" y="1"/>
                    <a:pt x="0" y="53"/>
                    <a:pt x="4" y="115"/>
                  </a:cubicBezTo>
                  <a:cubicBezTo>
                    <a:pt x="8" y="176"/>
                    <a:pt x="21" y="224"/>
                    <a:pt x="35" y="224"/>
                  </a:cubicBezTo>
                  <a:cubicBezTo>
                    <a:pt x="47" y="224"/>
                    <a:pt x="52" y="171"/>
                    <a:pt x="52" y="110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"/>
            <p:cNvSpPr/>
            <p:nvPr/>
          </p:nvSpPr>
          <p:spPr>
            <a:xfrm>
              <a:off x="-236450" y="3033568"/>
              <a:ext cx="2416" cy="10393"/>
            </a:xfrm>
            <a:custGeom>
              <a:rect b="b" l="l" r="r" t="t"/>
              <a:pathLst>
                <a:path extrusionOk="0" h="228" w="53">
                  <a:moveTo>
                    <a:pt x="17" y="0"/>
                  </a:moveTo>
                  <a:cubicBezTo>
                    <a:pt x="4" y="4"/>
                    <a:pt x="0" y="53"/>
                    <a:pt x="0" y="115"/>
                  </a:cubicBezTo>
                  <a:cubicBezTo>
                    <a:pt x="4" y="180"/>
                    <a:pt x="17" y="228"/>
                    <a:pt x="31" y="228"/>
                  </a:cubicBezTo>
                  <a:cubicBezTo>
                    <a:pt x="43" y="228"/>
                    <a:pt x="53" y="175"/>
                    <a:pt x="47" y="115"/>
                  </a:cubicBezTo>
                  <a:cubicBezTo>
                    <a:pt x="43" y="53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"/>
            <p:cNvSpPr/>
            <p:nvPr/>
          </p:nvSpPr>
          <p:spPr>
            <a:xfrm>
              <a:off x="-235265" y="3054081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17" y="0"/>
                  </a:moveTo>
                  <a:cubicBezTo>
                    <a:pt x="5" y="0"/>
                    <a:pt x="0" y="53"/>
                    <a:pt x="5" y="115"/>
                  </a:cubicBezTo>
                  <a:cubicBezTo>
                    <a:pt x="9" y="175"/>
                    <a:pt x="21" y="224"/>
                    <a:pt x="35" y="224"/>
                  </a:cubicBezTo>
                  <a:cubicBezTo>
                    <a:pt x="48" y="224"/>
                    <a:pt x="53" y="171"/>
                    <a:pt x="48" y="110"/>
                  </a:cubicBezTo>
                  <a:cubicBezTo>
                    <a:pt x="43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"/>
            <p:cNvSpPr/>
            <p:nvPr/>
          </p:nvSpPr>
          <p:spPr>
            <a:xfrm>
              <a:off x="-233897" y="3074367"/>
              <a:ext cx="2644" cy="10439"/>
            </a:xfrm>
            <a:custGeom>
              <a:rect b="b" l="l" r="r" t="t"/>
              <a:pathLst>
                <a:path extrusionOk="0" h="229" w="58">
                  <a:moveTo>
                    <a:pt x="18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9" y="180"/>
                    <a:pt x="27" y="229"/>
                    <a:pt x="36" y="229"/>
                  </a:cubicBezTo>
                  <a:cubicBezTo>
                    <a:pt x="49" y="224"/>
                    <a:pt x="58" y="176"/>
                    <a:pt x="53" y="115"/>
                  </a:cubicBezTo>
                  <a:cubicBezTo>
                    <a:pt x="49" y="49"/>
                    <a:pt x="31" y="1"/>
                    <a:pt x="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"/>
            <p:cNvSpPr/>
            <p:nvPr/>
          </p:nvSpPr>
          <p:spPr>
            <a:xfrm>
              <a:off x="-232302" y="3094925"/>
              <a:ext cx="2826" cy="10211"/>
            </a:xfrm>
            <a:custGeom>
              <a:rect b="b" l="l" r="r" t="t"/>
              <a:pathLst>
                <a:path extrusionOk="0" h="224" w="62">
                  <a:moveTo>
                    <a:pt x="23" y="1"/>
                  </a:moveTo>
                  <a:cubicBezTo>
                    <a:pt x="9" y="1"/>
                    <a:pt x="1" y="53"/>
                    <a:pt x="9" y="114"/>
                  </a:cubicBezTo>
                  <a:cubicBezTo>
                    <a:pt x="14" y="175"/>
                    <a:pt x="27" y="223"/>
                    <a:pt x="40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"/>
            <p:cNvSpPr/>
            <p:nvPr/>
          </p:nvSpPr>
          <p:spPr>
            <a:xfrm>
              <a:off x="-230296" y="3115256"/>
              <a:ext cx="2826" cy="10211"/>
            </a:xfrm>
            <a:custGeom>
              <a:rect b="b" l="l" r="r" t="t"/>
              <a:pathLst>
                <a:path extrusionOk="0" h="224" w="62">
                  <a:moveTo>
                    <a:pt x="17" y="1"/>
                  </a:moveTo>
                  <a:cubicBezTo>
                    <a:pt x="5" y="1"/>
                    <a:pt x="1" y="53"/>
                    <a:pt x="9" y="114"/>
                  </a:cubicBezTo>
                  <a:cubicBezTo>
                    <a:pt x="13" y="175"/>
                    <a:pt x="31" y="223"/>
                    <a:pt x="39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"/>
            <p:cNvSpPr/>
            <p:nvPr/>
          </p:nvSpPr>
          <p:spPr>
            <a:xfrm>
              <a:off x="-228108" y="3135587"/>
              <a:ext cx="2826" cy="10165"/>
            </a:xfrm>
            <a:custGeom>
              <a:rect b="b" l="l" r="r" t="t"/>
              <a:pathLst>
                <a:path extrusionOk="0" h="223" w="62">
                  <a:moveTo>
                    <a:pt x="18" y="0"/>
                  </a:moveTo>
                  <a:cubicBezTo>
                    <a:pt x="5" y="0"/>
                    <a:pt x="1" y="53"/>
                    <a:pt x="5" y="114"/>
                  </a:cubicBezTo>
                  <a:cubicBezTo>
                    <a:pt x="13" y="175"/>
                    <a:pt x="31" y="223"/>
                    <a:pt x="44" y="223"/>
                  </a:cubicBezTo>
                  <a:cubicBezTo>
                    <a:pt x="57" y="223"/>
                    <a:pt x="62" y="170"/>
                    <a:pt x="53" y="110"/>
                  </a:cubicBezTo>
                  <a:cubicBezTo>
                    <a:pt x="48" y="48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"/>
            <p:cNvSpPr/>
            <p:nvPr/>
          </p:nvSpPr>
          <p:spPr>
            <a:xfrm>
              <a:off x="-225692" y="3155918"/>
              <a:ext cx="2826" cy="10165"/>
            </a:xfrm>
            <a:custGeom>
              <a:rect b="b" l="l" r="r" t="t"/>
              <a:pathLst>
                <a:path extrusionOk="0" h="223" w="62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13" y="174"/>
                    <a:pt x="31" y="223"/>
                    <a:pt x="43" y="223"/>
                  </a:cubicBezTo>
                  <a:cubicBezTo>
                    <a:pt x="57" y="218"/>
                    <a:pt x="61" y="170"/>
                    <a:pt x="53" y="109"/>
                  </a:cubicBezTo>
                  <a:cubicBezTo>
                    <a:pt x="43" y="47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"/>
            <p:cNvSpPr/>
            <p:nvPr/>
          </p:nvSpPr>
          <p:spPr>
            <a:xfrm>
              <a:off x="-223139" y="3176203"/>
              <a:ext cx="2826" cy="10029"/>
            </a:xfrm>
            <a:custGeom>
              <a:rect b="b" l="l" r="r" t="t"/>
              <a:pathLst>
                <a:path extrusionOk="0" h="220" w="62">
                  <a:moveTo>
                    <a:pt x="16" y="1"/>
                  </a:moveTo>
                  <a:cubicBezTo>
                    <a:pt x="15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3" y="173"/>
                    <a:pt x="30" y="219"/>
                    <a:pt x="42" y="219"/>
                  </a:cubicBezTo>
                  <a:cubicBezTo>
                    <a:pt x="43" y="219"/>
                    <a:pt x="43" y="219"/>
                    <a:pt x="44" y="219"/>
                  </a:cubicBezTo>
                  <a:cubicBezTo>
                    <a:pt x="58" y="219"/>
                    <a:pt x="62" y="167"/>
                    <a:pt x="53" y="106"/>
                  </a:cubicBezTo>
                  <a:cubicBezTo>
                    <a:pt x="44" y="47"/>
                    <a:pt x="29" y="1"/>
                    <a:pt x="1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"/>
            <p:cNvSpPr/>
            <p:nvPr/>
          </p:nvSpPr>
          <p:spPr>
            <a:xfrm>
              <a:off x="-220359" y="3196306"/>
              <a:ext cx="2826" cy="10211"/>
            </a:xfrm>
            <a:custGeom>
              <a:rect b="b" l="l" r="r" t="t"/>
              <a:pathLst>
                <a:path extrusionOk="0" h="224" w="62">
                  <a:moveTo>
                    <a:pt x="14" y="1"/>
                  </a:moveTo>
                  <a:cubicBezTo>
                    <a:pt x="1" y="6"/>
                    <a:pt x="1" y="53"/>
                    <a:pt x="9" y="115"/>
                  </a:cubicBezTo>
                  <a:cubicBezTo>
                    <a:pt x="19" y="176"/>
                    <a:pt x="35" y="224"/>
                    <a:pt x="49" y="224"/>
                  </a:cubicBezTo>
                  <a:cubicBezTo>
                    <a:pt x="57" y="220"/>
                    <a:pt x="62" y="171"/>
                    <a:pt x="53" y="111"/>
                  </a:cubicBezTo>
                  <a:cubicBezTo>
                    <a:pt x="45" y="49"/>
                    <a:pt x="27" y="1"/>
                    <a:pt x="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"/>
            <p:cNvSpPr/>
            <p:nvPr/>
          </p:nvSpPr>
          <p:spPr>
            <a:xfrm>
              <a:off x="-217578" y="3216455"/>
              <a:ext cx="3054" cy="10211"/>
            </a:xfrm>
            <a:custGeom>
              <a:rect b="b" l="l" r="r" t="t"/>
              <a:pathLst>
                <a:path extrusionOk="0" h="224" w="67">
                  <a:moveTo>
                    <a:pt x="18" y="0"/>
                  </a:moveTo>
                  <a:cubicBezTo>
                    <a:pt x="6" y="4"/>
                    <a:pt x="1" y="53"/>
                    <a:pt x="14" y="114"/>
                  </a:cubicBezTo>
                  <a:cubicBezTo>
                    <a:pt x="23" y="175"/>
                    <a:pt x="40" y="223"/>
                    <a:pt x="53" y="223"/>
                  </a:cubicBezTo>
                  <a:cubicBezTo>
                    <a:pt x="67" y="223"/>
                    <a:pt x="67" y="171"/>
                    <a:pt x="58" y="109"/>
                  </a:cubicBezTo>
                  <a:cubicBezTo>
                    <a:pt x="49" y="48"/>
                    <a:pt x="32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"/>
            <p:cNvSpPr/>
            <p:nvPr/>
          </p:nvSpPr>
          <p:spPr>
            <a:xfrm>
              <a:off x="-214387" y="3236740"/>
              <a:ext cx="3054" cy="10074"/>
            </a:xfrm>
            <a:custGeom>
              <a:rect b="b" l="l" r="r" t="t"/>
              <a:pathLst>
                <a:path extrusionOk="0" h="221" w="67">
                  <a:moveTo>
                    <a:pt x="20" y="1"/>
                  </a:moveTo>
                  <a:cubicBezTo>
                    <a:pt x="19" y="1"/>
                    <a:pt x="19" y="1"/>
                    <a:pt x="19" y="1"/>
                  </a:cubicBezTo>
                  <a:cubicBezTo>
                    <a:pt x="5" y="1"/>
                    <a:pt x="1" y="53"/>
                    <a:pt x="9" y="115"/>
                  </a:cubicBezTo>
                  <a:cubicBezTo>
                    <a:pt x="22" y="174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2" y="220"/>
                    <a:pt x="67" y="168"/>
                    <a:pt x="57" y="106"/>
                  </a:cubicBezTo>
                  <a:cubicBezTo>
                    <a:pt x="49" y="47"/>
                    <a:pt x="29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"/>
            <p:cNvSpPr/>
            <p:nvPr/>
          </p:nvSpPr>
          <p:spPr>
            <a:xfrm>
              <a:off x="-211151" y="3256889"/>
              <a:ext cx="3009" cy="9983"/>
            </a:xfrm>
            <a:custGeom>
              <a:rect b="b" l="l" r="r" t="t"/>
              <a:pathLst>
                <a:path extrusionOk="0" h="219" w="66">
                  <a:moveTo>
                    <a:pt x="19" y="0"/>
                  </a:moveTo>
                  <a:cubicBezTo>
                    <a:pt x="18" y="0"/>
                    <a:pt x="17" y="0"/>
                    <a:pt x="17" y="0"/>
                  </a:cubicBezTo>
                  <a:cubicBezTo>
                    <a:pt x="4" y="0"/>
                    <a:pt x="0" y="53"/>
                    <a:pt x="13" y="114"/>
                  </a:cubicBezTo>
                  <a:cubicBezTo>
                    <a:pt x="22" y="172"/>
                    <a:pt x="37" y="219"/>
                    <a:pt x="50" y="219"/>
                  </a:cubicBezTo>
                  <a:cubicBezTo>
                    <a:pt x="51" y="219"/>
                    <a:pt x="52" y="219"/>
                    <a:pt x="53" y="219"/>
                  </a:cubicBezTo>
                  <a:cubicBezTo>
                    <a:pt x="65" y="219"/>
                    <a:pt x="65" y="166"/>
                    <a:pt x="57" y="105"/>
                  </a:cubicBezTo>
                  <a:cubicBezTo>
                    <a:pt x="49" y="47"/>
                    <a:pt x="32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"/>
            <p:cNvSpPr/>
            <p:nvPr/>
          </p:nvSpPr>
          <p:spPr>
            <a:xfrm>
              <a:off x="-207777" y="3276992"/>
              <a:ext cx="3009" cy="10029"/>
            </a:xfrm>
            <a:custGeom>
              <a:rect b="b" l="l" r="r" t="t"/>
              <a:pathLst>
                <a:path extrusionOk="0" h="220" w="66">
                  <a:moveTo>
                    <a:pt x="15" y="1"/>
                  </a:moveTo>
                  <a:cubicBezTo>
                    <a:pt x="14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21" y="174"/>
                    <a:pt x="38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6" y="219"/>
                    <a:pt x="66" y="167"/>
                    <a:pt x="57" y="106"/>
                  </a:cubicBezTo>
                  <a:cubicBezTo>
                    <a:pt x="48" y="47"/>
                    <a:pt x="28" y="1"/>
                    <a:pt x="1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"/>
            <p:cNvSpPr/>
            <p:nvPr/>
          </p:nvSpPr>
          <p:spPr>
            <a:xfrm>
              <a:off x="-204450" y="3297140"/>
              <a:ext cx="3100" cy="9983"/>
            </a:xfrm>
            <a:custGeom>
              <a:rect b="b" l="l" r="r" t="t"/>
              <a:pathLst>
                <a:path extrusionOk="0" h="219" w="68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6" y="1"/>
                    <a:pt x="1" y="53"/>
                    <a:pt x="15" y="114"/>
                  </a:cubicBezTo>
                  <a:cubicBezTo>
                    <a:pt x="23" y="172"/>
                    <a:pt x="39" y="219"/>
                    <a:pt x="52" y="219"/>
                  </a:cubicBezTo>
                  <a:cubicBezTo>
                    <a:pt x="52" y="219"/>
                    <a:pt x="53" y="219"/>
                    <a:pt x="53" y="219"/>
                  </a:cubicBezTo>
                  <a:cubicBezTo>
                    <a:pt x="67" y="219"/>
                    <a:pt x="67" y="166"/>
                    <a:pt x="59" y="105"/>
                  </a:cubicBezTo>
                  <a:cubicBezTo>
                    <a:pt x="50" y="46"/>
                    <a:pt x="29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"/>
            <p:cNvSpPr/>
            <p:nvPr/>
          </p:nvSpPr>
          <p:spPr>
            <a:xfrm>
              <a:off x="-201031" y="3317243"/>
              <a:ext cx="3237" cy="10029"/>
            </a:xfrm>
            <a:custGeom>
              <a:rect b="b" l="l" r="r" t="t"/>
              <a:pathLst>
                <a:path extrusionOk="0" h="220" w="71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4" y="114"/>
                  </a:cubicBezTo>
                  <a:cubicBezTo>
                    <a:pt x="22" y="173"/>
                    <a:pt x="39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7" y="219"/>
                    <a:pt x="71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"/>
            <p:cNvSpPr/>
            <p:nvPr/>
          </p:nvSpPr>
          <p:spPr>
            <a:xfrm>
              <a:off x="-197657" y="3337346"/>
              <a:ext cx="3282" cy="10074"/>
            </a:xfrm>
            <a:custGeom>
              <a:rect b="b" l="l" r="r" t="t"/>
              <a:pathLst>
                <a:path extrusionOk="0" h="221" w="72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5" y="1"/>
                    <a:pt x="1" y="53"/>
                    <a:pt x="15" y="115"/>
                  </a:cubicBezTo>
                  <a:cubicBezTo>
                    <a:pt x="23" y="173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7" y="220"/>
                    <a:pt x="71" y="167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"/>
            <p:cNvSpPr/>
            <p:nvPr/>
          </p:nvSpPr>
          <p:spPr>
            <a:xfrm>
              <a:off x="-194239" y="3357449"/>
              <a:ext cx="3009" cy="10074"/>
            </a:xfrm>
            <a:custGeom>
              <a:rect b="b" l="l" r="r" t="t"/>
              <a:pathLst>
                <a:path extrusionOk="0" h="221" w="66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5" y="1"/>
                    <a:pt x="0" y="54"/>
                    <a:pt x="13" y="115"/>
                  </a:cubicBezTo>
                  <a:cubicBezTo>
                    <a:pt x="22" y="174"/>
                    <a:pt x="38" y="221"/>
                    <a:pt x="51" y="221"/>
                  </a:cubicBezTo>
                  <a:cubicBezTo>
                    <a:pt x="52" y="221"/>
                    <a:pt x="52" y="221"/>
                    <a:pt x="53" y="220"/>
                  </a:cubicBezTo>
                  <a:cubicBezTo>
                    <a:pt x="65" y="220"/>
                    <a:pt x="65" y="168"/>
                    <a:pt x="57" y="106"/>
                  </a:cubicBezTo>
                  <a:cubicBezTo>
                    <a:pt x="49" y="48"/>
                    <a:pt x="32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"/>
            <p:cNvSpPr/>
            <p:nvPr/>
          </p:nvSpPr>
          <p:spPr>
            <a:xfrm>
              <a:off x="-190865" y="3377598"/>
              <a:ext cx="3009" cy="10029"/>
            </a:xfrm>
            <a:custGeom>
              <a:rect b="b" l="l" r="r" t="t"/>
              <a:pathLst>
                <a:path extrusionOk="0" h="220" w="66">
                  <a:moveTo>
                    <a:pt x="15" y="0"/>
                  </a:moveTo>
                  <a:cubicBezTo>
                    <a:pt x="15" y="0"/>
                    <a:pt x="14" y="1"/>
                    <a:pt x="13" y="1"/>
                  </a:cubicBezTo>
                  <a:cubicBezTo>
                    <a:pt x="1" y="1"/>
                    <a:pt x="1" y="53"/>
                    <a:pt x="9" y="114"/>
                  </a:cubicBezTo>
                  <a:cubicBezTo>
                    <a:pt x="17" y="173"/>
                    <a:pt x="34" y="219"/>
                    <a:pt x="47" y="219"/>
                  </a:cubicBezTo>
                  <a:cubicBezTo>
                    <a:pt x="48" y="219"/>
                    <a:pt x="48" y="219"/>
                    <a:pt x="49" y="219"/>
                  </a:cubicBezTo>
                  <a:cubicBezTo>
                    <a:pt x="62" y="219"/>
                    <a:pt x="66" y="166"/>
                    <a:pt x="53" y="106"/>
                  </a:cubicBezTo>
                  <a:cubicBezTo>
                    <a:pt x="44" y="47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"/>
            <p:cNvSpPr/>
            <p:nvPr/>
          </p:nvSpPr>
          <p:spPr>
            <a:xfrm>
              <a:off x="-187902" y="3397746"/>
              <a:ext cx="3054" cy="9983"/>
            </a:xfrm>
            <a:custGeom>
              <a:rect b="b" l="l" r="r" t="t"/>
              <a:pathLst>
                <a:path extrusionOk="0" h="219" w="67">
                  <a:moveTo>
                    <a:pt x="20" y="0"/>
                  </a:moveTo>
                  <a:cubicBezTo>
                    <a:pt x="20" y="0"/>
                    <a:pt x="19" y="0"/>
                    <a:pt x="19" y="0"/>
                  </a:cubicBezTo>
                  <a:cubicBezTo>
                    <a:pt x="5" y="0"/>
                    <a:pt x="1" y="53"/>
                    <a:pt x="10" y="114"/>
                  </a:cubicBezTo>
                  <a:cubicBezTo>
                    <a:pt x="18" y="173"/>
                    <a:pt x="39" y="219"/>
                    <a:pt x="48" y="219"/>
                  </a:cubicBezTo>
                  <a:cubicBezTo>
                    <a:pt x="48" y="219"/>
                    <a:pt x="49" y="219"/>
                    <a:pt x="49" y="218"/>
                  </a:cubicBezTo>
                  <a:cubicBezTo>
                    <a:pt x="63" y="218"/>
                    <a:pt x="67" y="166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"/>
            <p:cNvSpPr/>
            <p:nvPr/>
          </p:nvSpPr>
          <p:spPr>
            <a:xfrm>
              <a:off x="-184894" y="3417849"/>
              <a:ext cx="3009" cy="10029"/>
            </a:xfrm>
            <a:custGeom>
              <a:rect b="b" l="l" r="r" t="t"/>
              <a:pathLst>
                <a:path extrusionOk="0" h="220" w="66">
                  <a:moveTo>
                    <a:pt x="19" y="1"/>
                  </a:moveTo>
                  <a:cubicBezTo>
                    <a:pt x="19" y="1"/>
                    <a:pt x="18" y="1"/>
                    <a:pt x="18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7" y="172"/>
                    <a:pt x="34" y="219"/>
                    <a:pt x="48" y="219"/>
                  </a:cubicBezTo>
                  <a:cubicBezTo>
                    <a:pt x="48" y="219"/>
                    <a:pt x="49" y="219"/>
                    <a:pt x="49" y="219"/>
                  </a:cubicBezTo>
                  <a:cubicBezTo>
                    <a:pt x="62" y="219"/>
                    <a:pt x="66" y="167"/>
                    <a:pt x="58" y="106"/>
                  </a:cubicBezTo>
                  <a:cubicBezTo>
                    <a:pt x="50" y="46"/>
                    <a:pt x="33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"/>
            <p:cNvSpPr/>
            <p:nvPr/>
          </p:nvSpPr>
          <p:spPr>
            <a:xfrm>
              <a:off x="-182113" y="3437998"/>
              <a:ext cx="3054" cy="10165"/>
            </a:xfrm>
            <a:custGeom>
              <a:rect b="b" l="l" r="r" t="t"/>
              <a:pathLst>
                <a:path extrusionOk="0" h="223" w="67">
                  <a:moveTo>
                    <a:pt x="19" y="0"/>
                  </a:moveTo>
                  <a:cubicBezTo>
                    <a:pt x="5" y="5"/>
                    <a:pt x="1" y="53"/>
                    <a:pt x="9" y="114"/>
                  </a:cubicBezTo>
                  <a:cubicBezTo>
                    <a:pt x="19" y="174"/>
                    <a:pt x="35" y="223"/>
                    <a:pt x="49" y="223"/>
                  </a:cubicBezTo>
                  <a:cubicBezTo>
                    <a:pt x="62" y="219"/>
                    <a:pt x="67" y="170"/>
                    <a:pt x="57" y="109"/>
                  </a:cubicBezTo>
                  <a:cubicBezTo>
                    <a:pt x="49" y="48"/>
                    <a:pt x="31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"/>
            <p:cNvSpPr/>
            <p:nvPr/>
          </p:nvSpPr>
          <p:spPr>
            <a:xfrm>
              <a:off x="-179515" y="3458283"/>
              <a:ext cx="2872" cy="10029"/>
            </a:xfrm>
            <a:custGeom>
              <a:rect b="b" l="l" r="r" t="t"/>
              <a:pathLst>
                <a:path extrusionOk="0" h="220" w="63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0" y="114"/>
                  </a:cubicBezTo>
                  <a:cubicBezTo>
                    <a:pt x="18" y="173"/>
                    <a:pt x="35" y="220"/>
                    <a:pt x="43" y="220"/>
                  </a:cubicBezTo>
                  <a:cubicBezTo>
                    <a:pt x="44" y="220"/>
                    <a:pt x="44" y="219"/>
                    <a:pt x="44" y="219"/>
                  </a:cubicBezTo>
                  <a:cubicBezTo>
                    <a:pt x="57" y="219"/>
                    <a:pt x="62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"/>
            <p:cNvSpPr/>
            <p:nvPr/>
          </p:nvSpPr>
          <p:spPr>
            <a:xfrm>
              <a:off x="-177144" y="3478386"/>
              <a:ext cx="2872" cy="10257"/>
            </a:xfrm>
            <a:custGeom>
              <a:rect b="b" l="l" r="r" t="t"/>
              <a:pathLst>
                <a:path extrusionOk="0" h="225" w="63">
                  <a:moveTo>
                    <a:pt x="19" y="1"/>
                  </a:moveTo>
                  <a:cubicBezTo>
                    <a:pt x="5" y="6"/>
                    <a:pt x="1" y="53"/>
                    <a:pt x="10" y="115"/>
                  </a:cubicBezTo>
                  <a:cubicBezTo>
                    <a:pt x="14" y="174"/>
                    <a:pt x="30" y="224"/>
                    <a:pt x="43" y="224"/>
                  </a:cubicBezTo>
                  <a:cubicBezTo>
                    <a:pt x="44" y="224"/>
                    <a:pt x="44" y="224"/>
                    <a:pt x="45" y="224"/>
                  </a:cubicBezTo>
                  <a:cubicBezTo>
                    <a:pt x="57" y="224"/>
                    <a:pt x="63" y="172"/>
                    <a:pt x="53" y="111"/>
                  </a:cubicBezTo>
                  <a:cubicBezTo>
                    <a:pt x="49" y="49"/>
                    <a:pt x="31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"/>
            <p:cNvSpPr/>
            <p:nvPr/>
          </p:nvSpPr>
          <p:spPr>
            <a:xfrm>
              <a:off x="-174910" y="3498717"/>
              <a:ext cx="2781" cy="10211"/>
            </a:xfrm>
            <a:custGeom>
              <a:rect b="b" l="l" r="r" t="t"/>
              <a:pathLst>
                <a:path extrusionOk="0" h="224" w="61">
                  <a:moveTo>
                    <a:pt x="18" y="0"/>
                  </a:moveTo>
                  <a:cubicBezTo>
                    <a:pt x="4" y="0"/>
                    <a:pt x="0" y="53"/>
                    <a:pt x="8" y="115"/>
                  </a:cubicBezTo>
                  <a:cubicBezTo>
                    <a:pt x="14" y="176"/>
                    <a:pt x="26" y="224"/>
                    <a:pt x="40" y="224"/>
                  </a:cubicBezTo>
                  <a:cubicBezTo>
                    <a:pt x="53" y="224"/>
                    <a:pt x="61" y="171"/>
                    <a:pt x="53" y="111"/>
                  </a:cubicBezTo>
                  <a:cubicBezTo>
                    <a:pt x="48" y="49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"/>
            <p:cNvSpPr/>
            <p:nvPr/>
          </p:nvSpPr>
          <p:spPr>
            <a:xfrm>
              <a:off x="-172905" y="3519048"/>
              <a:ext cx="2598" cy="10211"/>
            </a:xfrm>
            <a:custGeom>
              <a:rect b="b" l="l" r="r" t="t"/>
              <a:pathLst>
                <a:path extrusionOk="0" h="224" w="57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9" y="175"/>
                    <a:pt x="26" y="224"/>
                    <a:pt x="39" y="224"/>
                  </a:cubicBezTo>
                  <a:cubicBezTo>
                    <a:pt x="53" y="224"/>
                    <a:pt x="57" y="171"/>
                    <a:pt x="53" y="110"/>
                  </a:cubicBezTo>
                  <a:cubicBezTo>
                    <a:pt x="48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"/>
            <p:cNvSpPr/>
            <p:nvPr/>
          </p:nvSpPr>
          <p:spPr>
            <a:xfrm>
              <a:off x="-171355" y="3539333"/>
              <a:ext cx="2644" cy="10257"/>
            </a:xfrm>
            <a:custGeom>
              <a:rect b="b" l="l" r="r" t="t"/>
              <a:pathLst>
                <a:path extrusionOk="0" h="225" w="58">
                  <a:moveTo>
                    <a:pt x="23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14" y="174"/>
                    <a:pt x="26" y="225"/>
                    <a:pt x="39" y="225"/>
                  </a:cubicBezTo>
                  <a:cubicBezTo>
                    <a:pt x="40" y="225"/>
                    <a:pt x="40" y="224"/>
                    <a:pt x="41" y="224"/>
                  </a:cubicBezTo>
                  <a:cubicBezTo>
                    <a:pt x="53" y="224"/>
                    <a:pt x="57" y="176"/>
                    <a:pt x="53" y="111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"/>
            <p:cNvSpPr/>
            <p:nvPr/>
          </p:nvSpPr>
          <p:spPr>
            <a:xfrm>
              <a:off x="-169759" y="3559892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6" y="1"/>
                    <a:pt x="0" y="48"/>
                    <a:pt x="6" y="114"/>
                  </a:cubicBezTo>
                  <a:cubicBezTo>
                    <a:pt x="10" y="175"/>
                    <a:pt x="22" y="223"/>
                    <a:pt x="36" y="223"/>
                  </a:cubicBezTo>
                  <a:cubicBezTo>
                    <a:pt x="49" y="223"/>
                    <a:pt x="53" y="171"/>
                    <a:pt x="49" y="110"/>
                  </a:cubicBezTo>
                  <a:cubicBezTo>
                    <a:pt x="45" y="51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"/>
            <p:cNvSpPr/>
            <p:nvPr/>
          </p:nvSpPr>
          <p:spPr>
            <a:xfrm>
              <a:off x="-168574" y="3580223"/>
              <a:ext cx="2462" cy="10211"/>
            </a:xfrm>
            <a:custGeom>
              <a:rect b="b" l="l" r="r" t="t"/>
              <a:pathLst>
                <a:path extrusionOk="0" h="224" w="54">
                  <a:moveTo>
                    <a:pt x="23" y="1"/>
                  </a:moveTo>
                  <a:cubicBezTo>
                    <a:pt x="10" y="1"/>
                    <a:pt x="1" y="48"/>
                    <a:pt x="6" y="114"/>
                  </a:cubicBezTo>
                  <a:cubicBezTo>
                    <a:pt x="6" y="175"/>
                    <a:pt x="18" y="223"/>
                    <a:pt x="32" y="223"/>
                  </a:cubicBezTo>
                  <a:cubicBezTo>
                    <a:pt x="45" y="223"/>
                    <a:pt x="53" y="171"/>
                    <a:pt x="49" y="110"/>
                  </a:cubicBezTo>
                  <a:cubicBezTo>
                    <a:pt x="49" y="48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"/>
            <p:cNvSpPr/>
            <p:nvPr/>
          </p:nvSpPr>
          <p:spPr>
            <a:xfrm>
              <a:off x="-167571" y="3600554"/>
              <a:ext cx="2462" cy="10165"/>
            </a:xfrm>
            <a:custGeom>
              <a:rect b="b" l="l" r="r" t="t"/>
              <a:pathLst>
                <a:path extrusionOk="0" h="223" w="54">
                  <a:moveTo>
                    <a:pt x="23" y="0"/>
                  </a:moveTo>
                  <a:cubicBezTo>
                    <a:pt x="10" y="0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0"/>
                    <a:pt x="49" y="110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"/>
            <p:cNvSpPr/>
            <p:nvPr/>
          </p:nvSpPr>
          <p:spPr>
            <a:xfrm>
              <a:off x="-166751" y="3620885"/>
              <a:ext cx="2416" cy="10165"/>
            </a:xfrm>
            <a:custGeom>
              <a:rect b="b" l="l" r="r" t="t"/>
              <a:pathLst>
                <a:path extrusionOk="0" h="223" w="53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30" y="223"/>
                    <a:pt x="30" y="223"/>
                    <a:pt x="31" y="223"/>
                  </a:cubicBezTo>
                  <a:cubicBezTo>
                    <a:pt x="45" y="223"/>
                    <a:pt x="53" y="174"/>
                    <a:pt x="49" y="113"/>
                  </a:cubicBezTo>
                  <a:cubicBezTo>
                    <a:pt x="49" y="47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"/>
            <p:cNvSpPr/>
            <p:nvPr/>
          </p:nvSpPr>
          <p:spPr>
            <a:xfrm>
              <a:off x="-166158" y="3641398"/>
              <a:ext cx="2234" cy="10165"/>
            </a:xfrm>
            <a:custGeom>
              <a:rect b="b" l="l" r="r" t="t"/>
              <a:pathLst>
                <a:path extrusionOk="0" h="223" w="49">
                  <a:moveTo>
                    <a:pt x="22" y="0"/>
                  </a:moveTo>
                  <a:cubicBezTo>
                    <a:pt x="9" y="0"/>
                    <a:pt x="0" y="48"/>
                    <a:pt x="0" y="109"/>
                  </a:cubicBezTo>
                  <a:cubicBezTo>
                    <a:pt x="5" y="174"/>
                    <a:pt x="14" y="222"/>
                    <a:pt x="26" y="222"/>
                  </a:cubicBezTo>
                  <a:cubicBezTo>
                    <a:pt x="40" y="222"/>
                    <a:pt x="48" y="170"/>
                    <a:pt x="48" y="109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"/>
            <p:cNvSpPr/>
            <p:nvPr/>
          </p:nvSpPr>
          <p:spPr>
            <a:xfrm>
              <a:off x="-165748" y="3661683"/>
              <a:ext cx="2234" cy="10393"/>
            </a:xfrm>
            <a:custGeom>
              <a:rect b="b" l="l" r="r" t="t"/>
              <a:pathLst>
                <a:path extrusionOk="0" h="228" w="49">
                  <a:moveTo>
                    <a:pt x="23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0" y="175"/>
                    <a:pt x="13" y="227"/>
                    <a:pt x="27" y="227"/>
                  </a:cubicBezTo>
                  <a:cubicBezTo>
                    <a:pt x="39" y="227"/>
                    <a:pt x="49" y="175"/>
                    <a:pt x="49" y="114"/>
                  </a:cubicBezTo>
                  <a:cubicBezTo>
                    <a:pt x="49" y="53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"/>
            <p:cNvSpPr/>
            <p:nvPr/>
          </p:nvSpPr>
          <p:spPr>
            <a:xfrm>
              <a:off x="-165566" y="3682196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3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1" y="176"/>
                    <a:pt x="9" y="223"/>
                    <a:pt x="23" y="223"/>
                  </a:cubicBezTo>
                  <a:cubicBezTo>
                    <a:pt x="35" y="223"/>
                    <a:pt x="49" y="176"/>
                    <a:pt x="49" y="114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"/>
            <p:cNvSpPr/>
            <p:nvPr/>
          </p:nvSpPr>
          <p:spPr>
            <a:xfrm>
              <a:off x="-165383" y="3702709"/>
              <a:ext cx="2279" cy="10257"/>
            </a:xfrm>
            <a:custGeom>
              <a:rect b="b" l="l" r="r" t="t"/>
              <a:pathLst>
                <a:path extrusionOk="0" h="225" w="50">
                  <a:moveTo>
                    <a:pt x="23" y="1"/>
                  </a:moveTo>
                  <a:cubicBezTo>
                    <a:pt x="9" y="1"/>
                    <a:pt x="1" y="49"/>
                    <a:pt x="1" y="110"/>
                  </a:cubicBezTo>
                  <a:cubicBezTo>
                    <a:pt x="1" y="172"/>
                    <a:pt x="9" y="224"/>
                    <a:pt x="23" y="224"/>
                  </a:cubicBezTo>
                  <a:cubicBezTo>
                    <a:pt x="35" y="224"/>
                    <a:pt x="49" y="172"/>
                    <a:pt x="45" y="110"/>
                  </a:cubicBezTo>
                  <a:cubicBezTo>
                    <a:pt x="45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"/>
            <p:cNvSpPr/>
            <p:nvPr/>
          </p:nvSpPr>
          <p:spPr>
            <a:xfrm>
              <a:off x="-165155" y="3723040"/>
              <a:ext cx="2234" cy="10439"/>
            </a:xfrm>
            <a:custGeom>
              <a:rect b="b" l="l" r="r" t="t"/>
              <a:pathLst>
                <a:path extrusionOk="0" h="229" w="49">
                  <a:moveTo>
                    <a:pt x="22" y="1"/>
                  </a:moveTo>
                  <a:cubicBezTo>
                    <a:pt x="10" y="1"/>
                    <a:pt x="0" y="53"/>
                    <a:pt x="0" y="114"/>
                  </a:cubicBezTo>
                  <a:cubicBezTo>
                    <a:pt x="0" y="176"/>
                    <a:pt x="14" y="228"/>
                    <a:pt x="22" y="228"/>
                  </a:cubicBezTo>
                  <a:cubicBezTo>
                    <a:pt x="36" y="224"/>
                    <a:pt x="48" y="176"/>
                    <a:pt x="48" y="114"/>
                  </a:cubicBezTo>
                  <a:cubicBezTo>
                    <a:pt x="44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"/>
            <p:cNvSpPr/>
            <p:nvPr/>
          </p:nvSpPr>
          <p:spPr>
            <a:xfrm>
              <a:off x="-164973" y="3743554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0" y="176"/>
                    <a:pt x="14" y="224"/>
                    <a:pt x="26" y="224"/>
                  </a:cubicBezTo>
                  <a:cubicBezTo>
                    <a:pt x="40" y="224"/>
                    <a:pt x="49" y="176"/>
                    <a:pt x="49" y="110"/>
                  </a:cubicBezTo>
                  <a:cubicBezTo>
                    <a:pt x="49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"/>
            <p:cNvSpPr/>
            <p:nvPr/>
          </p:nvSpPr>
          <p:spPr>
            <a:xfrm>
              <a:off x="-164745" y="3763884"/>
              <a:ext cx="2416" cy="10393"/>
            </a:xfrm>
            <a:custGeom>
              <a:rect b="b" l="l" r="r" t="t"/>
              <a:pathLst>
                <a:path extrusionOk="0" h="228" w="53">
                  <a:moveTo>
                    <a:pt x="27" y="0"/>
                  </a:moveTo>
                  <a:cubicBezTo>
                    <a:pt x="13" y="0"/>
                    <a:pt x="1" y="53"/>
                    <a:pt x="5" y="115"/>
                  </a:cubicBezTo>
                  <a:cubicBezTo>
                    <a:pt x="5" y="175"/>
                    <a:pt x="17" y="228"/>
                    <a:pt x="27" y="228"/>
                  </a:cubicBezTo>
                  <a:cubicBezTo>
                    <a:pt x="39" y="228"/>
                    <a:pt x="53" y="175"/>
                    <a:pt x="48" y="115"/>
                  </a:cubicBezTo>
                  <a:cubicBezTo>
                    <a:pt x="48" y="53"/>
                    <a:pt x="39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"/>
            <p:cNvSpPr/>
            <p:nvPr/>
          </p:nvSpPr>
          <p:spPr>
            <a:xfrm>
              <a:off x="-164380" y="3784398"/>
              <a:ext cx="2279" cy="10211"/>
            </a:xfrm>
            <a:custGeom>
              <a:rect b="b" l="l" r="r" t="t"/>
              <a:pathLst>
                <a:path extrusionOk="0" h="224" w="50">
                  <a:moveTo>
                    <a:pt x="23" y="0"/>
                  </a:moveTo>
                  <a:cubicBezTo>
                    <a:pt x="9" y="0"/>
                    <a:pt x="1" y="53"/>
                    <a:pt x="1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40" y="224"/>
                    <a:pt x="49" y="175"/>
                    <a:pt x="49" y="115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"/>
            <p:cNvSpPr/>
            <p:nvPr/>
          </p:nvSpPr>
          <p:spPr>
            <a:xfrm>
              <a:off x="-163970" y="3804956"/>
              <a:ext cx="2234" cy="10165"/>
            </a:xfrm>
            <a:custGeom>
              <a:rect b="b" l="l" r="r" t="t"/>
              <a:pathLst>
                <a:path extrusionOk="0" h="223" w="49">
                  <a:moveTo>
                    <a:pt x="22" y="0"/>
                  </a:moveTo>
                  <a:cubicBezTo>
                    <a:pt x="10" y="0"/>
                    <a:pt x="0" y="47"/>
                    <a:pt x="0" y="109"/>
                  </a:cubicBezTo>
                  <a:cubicBezTo>
                    <a:pt x="4" y="174"/>
                    <a:pt x="14" y="223"/>
                    <a:pt x="27" y="223"/>
                  </a:cubicBezTo>
                  <a:cubicBezTo>
                    <a:pt x="40" y="223"/>
                    <a:pt x="49" y="170"/>
                    <a:pt x="49" y="109"/>
                  </a:cubicBezTo>
                  <a:cubicBezTo>
                    <a:pt x="49" y="47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"/>
            <p:cNvSpPr/>
            <p:nvPr/>
          </p:nvSpPr>
          <p:spPr>
            <a:xfrm>
              <a:off x="-163560" y="3825242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2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3"/>
                    <a:pt x="53" y="175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"/>
            <p:cNvSpPr/>
            <p:nvPr/>
          </p:nvSpPr>
          <p:spPr>
            <a:xfrm>
              <a:off x="-162967" y="3845755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2" y="1"/>
                  </a:moveTo>
                  <a:cubicBezTo>
                    <a:pt x="9" y="1"/>
                    <a:pt x="0" y="49"/>
                    <a:pt x="0" y="114"/>
                  </a:cubicBezTo>
                  <a:cubicBezTo>
                    <a:pt x="0" y="175"/>
                    <a:pt x="14" y="223"/>
                    <a:pt x="27" y="223"/>
                  </a:cubicBezTo>
                  <a:cubicBezTo>
                    <a:pt x="40" y="223"/>
                    <a:pt x="49" y="175"/>
                    <a:pt x="49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"/>
            <p:cNvSpPr/>
            <p:nvPr/>
          </p:nvSpPr>
          <p:spPr>
            <a:xfrm>
              <a:off x="-162603" y="3866086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1"/>
                  </a:moveTo>
                  <a:cubicBezTo>
                    <a:pt x="10" y="1"/>
                    <a:pt x="1" y="53"/>
                    <a:pt x="6" y="114"/>
                  </a:cubicBezTo>
                  <a:cubicBezTo>
                    <a:pt x="6" y="175"/>
                    <a:pt x="19" y="227"/>
                    <a:pt x="32" y="227"/>
                  </a:cubicBezTo>
                  <a:cubicBezTo>
                    <a:pt x="45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"/>
            <p:cNvSpPr/>
            <p:nvPr/>
          </p:nvSpPr>
          <p:spPr>
            <a:xfrm>
              <a:off x="-161964" y="3886599"/>
              <a:ext cx="2234" cy="10165"/>
            </a:xfrm>
            <a:custGeom>
              <a:rect b="b" l="l" r="r" t="t"/>
              <a:pathLst>
                <a:path extrusionOk="0" h="223" w="49">
                  <a:moveTo>
                    <a:pt x="22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5" y="176"/>
                    <a:pt x="13" y="223"/>
                    <a:pt x="27" y="223"/>
                  </a:cubicBezTo>
                  <a:cubicBezTo>
                    <a:pt x="39" y="223"/>
                    <a:pt x="49" y="176"/>
                    <a:pt x="49" y="114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"/>
            <p:cNvSpPr/>
            <p:nvPr/>
          </p:nvSpPr>
          <p:spPr>
            <a:xfrm>
              <a:off x="-161417" y="3907112"/>
              <a:ext cx="2279" cy="10211"/>
            </a:xfrm>
            <a:custGeom>
              <a:rect b="b" l="l" r="r" t="t"/>
              <a:pathLst>
                <a:path extrusionOk="0" h="224" w="50">
                  <a:moveTo>
                    <a:pt x="24" y="0"/>
                  </a:moveTo>
                  <a:cubicBezTo>
                    <a:pt x="24" y="0"/>
                    <a:pt x="23" y="0"/>
                    <a:pt x="23" y="1"/>
                  </a:cubicBezTo>
                  <a:cubicBezTo>
                    <a:pt x="10" y="1"/>
                    <a:pt x="1" y="49"/>
                    <a:pt x="1" y="110"/>
                  </a:cubicBezTo>
                  <a:cubicBezTo>
                    <a:pt x="6" y="176"/>
                    <a:pt x="15" y="224"/>
                    <a:pt x="27" y="224"/>
                  </a:cubicBezTo>
                  <a:cubicBezTo>
                    <a:pt x="41" y="224"/>
                    <a:pt x="49" y="172"/>
                    <a:pt x="49" y="110"/>
                  </a:cubicBezTo>
                  <a:cubicBezTo>
                    <a:pt x="45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"/>
            <p:cNvSpPr/>
            <p:nvPr/>
          </p:nvSpPr>
          <p:spPr>
            <a:xfrm>
              <a:off x="-160779" y="3927443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3"/>
                    <a:pt x="13" y="224"/>
                    <a:pt x="25" y="224"/>
                  </a:cubicBezTo>
                  <a:cubicBezTo>
                    <a:pt x="26" y="224"/>
                    <a:pt x="26" y="224"/>
                    <a:pt x="27" y="224"/>
                  </a:cubicBezTo>
                  <a:cubicBezTo>
                    <a:pt x="39" y="224"/>
                    <a:pt x="49" y="175"/>
                    <a:pt x="49" y="114"/>
                  </a:cubicBezTo>
                  <a:cubicBezTo>
                    <a:pt x="45" y="49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"/>
            <p:cNvSpPr/>
            <p:nvPr/>
          </p:nvSpPr>
          <p:spPr>
            <a:xfrm>
              <a:off x="-160187" y="3947956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5" y="175"/>
                    <a:pt x="18" y="224"/>
                    <a:pt x="26" y="224"/>
                  </a:cubicBezTo>
                  <a:cubicBezTo>
                    <a:pt x="40" y="224"/>
                    <a:pt x="48" y="171"/>
                    <a:pt x="48" y="109"/>
                  </a:cubicBezTo>
                  <a:cubicBezTo>
                    <a:pt x="48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"/>
            <p:cNvSpPr/>
            <p:nvPr/>
          </p:nvSpPr>
          <p:spPr>
            <a:xfrm>
              <a:off x="-159594" y="3968287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0"/>
                  </a:moveTo>
                  <a:cubicBezTo>
                    <a:pt x="9" y="0"/>
                    <a:pt x="1" y="52"/>
                    <a:pt x="5" y="114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3"/>
                    <a:pt x="53" y="175"/>
                    <a:pt x="49" y="114"/>
                  </a:cubicBezTo>
                  <a:cubicBezTo>
                    <a:pt x="49" y="52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"/>
            <p:cNvSpPr/>
            <p:nvPr/>
          </p:nvSpPr>
          <p:spPr>
            <a:xfrm>
              <a:off x="-158773" y="3988755"/>
              <a:ext cx="2188" cy="10257"/>
            </a:xfrm>
            <a:custGeom>
              <a:rect b="b" l="l" r="r" t="t"/>
              <a:pathLst>
                <a:path extrusionOk="0" h="225" w="48">
                  <a:moveTo>
                    <a:pt x="17" y="1"/>
                  </a:moveTo>
                  <a:cubicBezTo>
                    <a:pt x="9" y="1"/>
                    <a:pt x="1" y="53"/>
                    <a:pt x="1" y="115"/>
                  </a:cubicBezTo>
                  <a:cubicBezTo>
                    <a:pt x="1" y="176"/>
                    <a:pt x="13" y="224"/>
                    <a:pt x="27" y="224"/>
                  </a:cubicBezTo>
                  <a:cubicBezTo>
                    <a:pt x="39" y="224"/>
                    <a:pt x="48" y="172"/>
                    <a:pt x="48" y="111"/>
                  </a:cubicBezTo>
                  <a:cubicBezTo>
                    <a:pt x="44" y="49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"/>
            <p:cNvSpPr/>
            <p:nvPr/>
          </p:nvSpPr>
          <p:spPr>
            <a:xfrm>
              <a:off x="-158181" y="4009086"/>
              <a:ext cx="2416" cy="10439"/>
            </a:xfrm>
            <a:custGeom>
              <a:rect b="b" l="l" r="r" t="t"/>
              <a:pathLst>
                <a:path extrusionOk="0" h="229" w="53">
                  <a:moveTo>
                    <a:pt x="22" y="1"/>
                  </a:moveTo>
                  <a:cubicBezTo>
                    <a:pt x="9" y="6"/>
                    <a:pt x="0" y="53"/>
                    <a:pt x="4" y="115"/>
                  </a:cubicBezTo>
                  <a:cubicBezTo>
                    <a:pt x="4" y="176"/>
                    <a:pt x="18" y="228"/>
                    <a:pt x="31" y="228"/>
                  </a:cubicBezTo>
                  <a:cubicBezTo>
                    <a:pt x="44" y="228"/>
                    <a:pt x="53" y="176"/>
                    <a:pt x="48" y="115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"/>
            <p:cNvSpPr/>
            <p:nvPr/>
          </p:nvSpPr>
          <p:spPr>
            <a:xfrm>
              <a:off x="-157360" y="4029645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2" y="1"/>
                  </a:moveTo>
                  <a:cubicBezTo>
                    <a:pt x="8" y="1"/>
                    <a:pt x="0" y="53"/>
                    <a:pt x="0" y="114"/>
                  </a:cubicBezTo>
                  <a:cubicBezTo>
                    <a:pt x="4" y="175"/>
                    <a:pt x="13" y="223"/>
                    <a:pt x="26" y="223"/>
                  </a:cubicBezTo>
                  <a:cubicBezTo>
                    <a:pt x="39" y="223"/>
                    <a:pt x="48" y="175"/>
                    <a:pt x="48" y="110"/>
                  </a:cubicBezTo>
                  <a:cubicBezTo>
                    <a:pt x="43" y="48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"/>
            <p:cNvSpPr/>
            <p:nvPr/>
          </p:nvSpPr>
          <p:spPr>
            <a:xfrm>
              <a:off x="-156813" y="4050158"/>
              <a:ext cx="2462" cy="10211"/>
            </a:xfrm>
            <a:custGeom>
              <a:rect b="b" l="l" r="r" t="t"/>
              <a:pathLst>
                <a:path extrusionOk="0" h="224" w="54">
                  <a:moveTo>
                    <a:pt x="24" y="0"/>
                  </a:moveTo>
                  <a:cubicBezTo>
                    <a:pt x="24" y="0"/>
                    <a:pt x="23" y="1"/>
                    <a:pt x="23" y="1"/>
                  </a:cubicBezTo>
                  <a:cubicBezTo>
                    <a:pt x="10" y="1"/>
                    <a:pt x="1" y="49"/>
                    <a:pt x="5" y="110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1"/>
                    <a:pt x="53" y="110"/>
                  </a:cubicBezTo>
                  <a:cubicBezTo>
                    <a:pt x="49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"/>
            <p:cNvSpPr/>
            <p:nvPr/>
          </p:nvSpPr>
          <p:spPr>
            <a:xfrm>
              <a:off x="-155993" y="4070489"/>
              <a:ext cx="2416" cy="10165"/>
            </a:xfrm>
            <a:custGeom>
              <a:rect b="b" l="l" r="r" t="t"/>
              <a:pathLst>
                <a:path extrusionOk="0" h="223" w="53">
                  <a:moveTo>
                    <a:pt x="22" y="0"/>
                  </a:moveTo>
                  <a:cubicBezTo>
                    <a:pt x="9" y="0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9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"/>
            <p:cNvSpPr/>
            <p:nvPr/>
          </p:nvSpPr>
          <p:spPr>
            <a:xfrm>
              <a:off x="-155172" y="4091002"/>
              <a:ext cx="2416" cy="10165"/>
            </a:xfrm>
            <a:custGeom>
              <a:rect b="b" l="l" r="r" t="t"/>
              <a:pathLst>
                <a:path extrusionOk="0" h="223" w="53">
                  <a:moveTo>
                    <a:pt x="21" y="0"/>
                  </a:moveTo>
                  <a:cubicBezTo>
                    <a:pt x="9" y="0"/>
                    <a:pt x="0" y="49"/>
                    <a:pt x="0" y="109"/>
                  </a:cubicBezTo>
                  <a:cubicBezTo>
                    <a:pt x="4" y="176"/>
                    <a:pt x="17" y="223"/>
                    <a:pt x="31" y="223"/>
                  </a:cubicBezTo>
                  <a:cubicBezTo>
                    <a:pt x="43" y="223"/>
                    <a:pt x="53" y="170"/>
                    <a:pt x="47" y="109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"/>
            <p:cNvSpPr/>
            <p:nvPr/>
          </p:nvSpPr>
          <p:spPr>
            <a:xfrm>
              <a:off x="-154397" y="4111333"/>
              <a:ext cx="2416" cy="10165"/>
            </a:xfrm>
            <a:custGeom>
              <a:rect b="b" l="l" r="r" t="t"/>
              <a:pathLst>
                <a:path extrusionOk="0" h="223" w="53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29" y="223"/>
                    <a:pt x="30" y="223"/>
                    <a:pt x="30" y="222"/>
                  </a:cubicBezTo>
                  <a:cubicBezTo>
                    <a:pt x="44" y="222"/>
                    <a:pt x="52" y="175"/>
                    <a:pt x="48" y="113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"/>
            <p:cNvSpPr/>
            <p:nvPr/>
          </p:nvSpPr>
          <p:spPr>
            <a:xfrm>
              <a:off x="-153622" y="4131846"/>
              <a:ext cx="2462" cy="10211"/>
            </a:xfrm>
            <a:custGeom>
              <a:rect b="b" l="l" r="r" t="t"/>
              <a:pathLst>
                <a:path extrusionOk="0" h="224" w="54">
                  <a:moveTo>
                    <a:pt x="23" y="0"/>
                  </a:moveTo>
                  <a:cubicBezTo>
                    <a:pt x="9" y="0"/>
                    <a:pt x="1" y="48"/>
                    <a:pt x="1" y="113"/>
                  </a:cubicBezTo>
                  <a:cubicBezTo>
                    <a:pt x="5" y="175"/>
                    <a:pt x="19" y="223"/>
                    <a:pt x="31" y="223"/>
                  </a:cubicBezTo>
                  <a:cubicBezTo>
                    <a:pt x="45" y="223"/>
                    <a:pt x="53" y="171"/>
                    <a:pt x="49" y="109"/>
                  </a:cubicBezTo>
                  <a:cubicBezTo>
                    <a:pt x="45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"/>
            <p:cNvSpPr/>
            <p:nvPr/>
          </p:nvSpPr>
          <p:spPr>
            <a:xfrm>
              <a:off x="-152802" y="4152131"/>
              <a:ext cx="2462" cy="10439"/>
            </a:xfrm>
            <a:custGeom>
              <a:rect b="b" l="l" r="r" t="t"/>
              <a:pathLst>
                <a:path extrusionOk="0" h="229" w="54">
                  <a:moveTo>
                    <a:pt x="22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5" y="176"/>
                    <a:pt x="17" y="228"/>
                    <a:pt x="31" y="228"/>
                  </a:cubicBezTo>
                  <a:cubicBezTo>
                    <a:pt x="44" y="224"/>
                    <a:pt x="53" y="176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"/>
            <p:cNvSpPr/>
            <p:nvPr/>
          </p:nvSpPr>
          <p:spPr>
            <a:xfrm>
              <a:off x="-152027" y="4172645"/>
              <a:ext cx="2416" cy="10257"/>
            </a:xfrm>
            <a:custGeom>
              <a:rect b="b" l="l" r="r" t="t"/>
              <a:pathLst>
                <a:path extrusionOk="0" h="225" w="53">
                  <a:moveTo>
                    <a:pt x="23" y="1"/>
                  </a:moveTo>
                  <a:cubicBezTo>
                    <a:pt x="10" y="1"/>
                    <a:pt x="0" y="49"/>
                    <a:pt x="0" y="115"/>
                  </a:cubicBezTo>
                  <a:cubicBezTo>
                    <a:pt x="5" y="176"/>
                    <a:pt x="18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"/>
            <p:cNvSpPr/>
            <p:nvPr/>
          </p:nvSpPr>
          <p:spPr>
            <a:xfrm>
              <a:off x="-151206" y="4192976"/>
              <a:ext cx="2416" cy="10439"/>
            </a:xfrm>
            <a:custGeom>
              <a:rect b="b" l="l" r="r" t="t"/>
              <a:pathLst>
                <a:path extrusionOk="0" h="229" w="53">
                  <a:moveTo>
                    <a:pt x="22" y="1"/>
                  </a:moveTo>
                  <a:cubicBezTo>
                    <a:pt x="9" y="1"/>
                    <a:pt x="0" y="53"/>
                    <a:pt x="0" y="115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4" y="224"/>
                    <a:pt x="53" y="176"/>
                    <a:pt x="49" y="115"/>
                  </a:cubicBezTo>
                  <a:cubicBezTo>
                    <a:pt x="49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"/>
            <p:cNvSpPr/>
            <p:nvPr/>
          </p:nvSpPr>
          <p:spPr>
            <a:xfrm>
              <a:off x="-150386" y="4213489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1" y="0"/>
                  </a:moveTo>
                  <a:cubicBezTo>
                    <a:pt x="9" y="0"/>
                    <a:pt x="0" y="53"/>
                    <a:pt x="4" y="115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7" y="111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"/>
            <p:cNvSpPr/>
            <p:nvPr/>
          </p:nvSpPr>
          <p:spPr>
            <a:xfrm>
              <a:off x="-149656" y="4233820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0"/>
                  </a:moveTo>
                  <a:cubicBezTo>
                    <a:pt x="10" y="5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"/>
            <p:cNvSpPr/>
            <p:nvPr/>
          </p:nvSpPr>
          <p:spPr>
            <a:xfrm>
              <a:off x="-148836" y="4254378"/>
              <a:ext cx="2462" cy="10165"/>
            </a:xfrm>
            <a:custGeom>
              <a:rect b="b" l="l" r="r" t="t"/>
              <a:pathLst>
                <a:path extrusionOk="0" h="223" w="54">
                  <a:moveTo>
                    <a:pt x="23" y="0"/>
                  </a:moveTo>
                  <a:cubicBezTo>
                    <a:pt x="9" y="0"/>
                    <a:pt x="1" y="53"/>
                    <a:pt x="5" y="114"/>
                  </a:cubicBezTo>
                  <a:cubicBezTo>
                    <a:pt x="5" y="174"/>
                    <a:pt x="19" y="223"/>
                    <a:pt x="31" y="223"/>
                  </a:cubicBezTo>
                  <a:cubicBezTo>
                    <a:pt x="45" y="223"/>
                    <a:pt x="53" y="174"/>
                    <a:pt x="49" y="109"/>
                  </a:cubicBezTo>
                  <a:cubicBezTo>
                    <a:pt x="49" y="47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"/>
            <p:cNvSpPr/>
            <p:nvPr/>
          </p:nvSpPr>
          <p:spPr>
            <a:xfrm>
              <a:off x="-148015" y="4274846"/>
              <a:ext cx="2462" cy="10211"/>
            </a:xfrm>
            <a:custGeom>
              <a:rect b="b" l="l" r="r" t="t"/>
              <a:pathLst>
                <a:path extrusionOk="0" h="224" w="54">
                  <a:moveTo>
                    <a:pt x="23" y="1"/>
                  </a:moveTo>
                  <a:cubicBezTo>
                    <a:pt x="23" y="1"/>
                    <a:pt x="22" y="1"/>
                    <a:pt x="22" y="1"/>
                  </a:cubicBezTo>
                  <a:cubicBezTo>
                    <a:pt x="9" y="1"/>
                    <a:pt x="1" y="49"/>
                    <a:pt x="5" y="110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2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"/>
            <p:cNvSpPr/>
            <p:nvPr/>
          </p:nvSpPr>
          <p:spPr>
            <a:xfrm>
              <a:off x="-147240" y="4295177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2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0"/>
                  </a:cubicBezTo>
                  <a:cubicBezTo>
                    <a:pt x="49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"/>
            <p:cNvSpPr/>
            <p:nvPr/>
          </p:nvSpPr>
          <p:spPr>
            <a:xfrm>
              <a:off x="-146420" y="4315690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8" y="223"/>
                    <a:pt x="31" y="223"/>
                  </a:cubicBezTo>
                  <a:cubicBezTo>
                    <a:pt x="44" y="223"/>
                    <a:pt x="53" y="171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"/>
            <p:cNvSpPr/>
            <p:nvPr/>
          </p:nvSpPr>
          <p:spPr>
            <a:xfrm>
              <a:off x="-145599" y="4336021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1" y="1"/>
                  </a:moveTo>
                  <a:cubicBezTo>
                    <a:pt x="8" y="1"/>
                    <a:pt x="0" y="53"/>
                    <a:pt x="4" y="114"/>
                  </a:cubicBezTo>
                  <a:cubicBezTo>
                    <a:pt x="4" y="173"/>
                    <a:pt x="16" y="223"/>
                    <a:pt x="29" y="223"/>
                  </a:cubicBezTo>
                  <a:cubicBezTo>
                    <a:pt x="29" y="223"/>
                    <a:pt x="30" y="223"/>
                    <a:pt x="30" y="223"/>
                  </a:cubicBezTo>
                  <a:cubicBezTo>
                    <a:pt x="43" y="223"/>
                    <a:pt x="52" y="176"/>
                    <a:pt x="47" y="114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"/>
            <p:cNvSpPr/>
            <p:nvPr/>
          </p:nvSpPr>
          <p:spPr>
            <a:xfrm>
              <a:off x="-144870" y="4356534"/>
              <a:ext cx="2462" cy="10257"/>
            </a:xfrm>
            <a:custGeom>
              <a:rect b="b" l="l" r="r" t="t"/>
              <a:pathLst>
                <a:path extrusionOk="0" h="225" w="54">
                  <a:moveTo>
                    <a:pt x="23" y="1"/>
                  </a:moveTo>
                  <a:cubicBezTo>
                    <a:pt x="10" y="1"/>
                    <a:pt x="1" y="49"/>
                    <a:pt x="5" y="114"/>
                  </a:cubicBezTo>
                  <a:cubicBezTo>
                    <a:pt x="5" y="176"/>
                    <a:pt x="19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"/>
            <p:cNvSpPr/>
            <p:nvPr/>
          </p:nvSpPr>
          <p:spPr>
            <a:xfrm>
              <a:off x="-144049" y="4376865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5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"/>
            <p:cNvSpPr/>
            <p:nvPr/>
          </p:nvSpPr>
          <p:spPr>
            <a:xfrm>
              <a:off x="-143229" y="4397378"/>
              <a:ext cx="2188" cy="10211"/>
            </a:xfrm>
            <a:custGeom>
              <a:rect b="b" l="l" r="r" t="t"/>
              <a:pathLst>
                <a:path extrusionOk="0" h="224" w="48">
                  <a:moveTo>
                    <a:pt x="17" y="0"/>
                  </a:moveTo>
                  <a:cubicBezTo>
                    <a:pt x="9" y="0"/>
                    <a:pt x="0" y="49"/>
                    <a:pt x="0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39" y="224"/>
                    <a:pt x="48" y="171"/>
                    <a:pt x="48" y="109"/>
                  </a:cubicBezTo>
                  <a:cubicBezTo>
                    <a:pt x="43" y="49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"/>
            <p:cNvSpPr/>
            <p:nvPr/>
          </p:nvSpPr>
          <p:spPr>
            <a:xfrm>
              <a:off x="-142636" y="4417892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4" y="0"/>
                  </a:moveTo>
                  <a:cubicBezTo>
                    <a:pt x="23" y="0"/>
                    <a:pt x="23" y="0"/>
                    <a:pt x="22" y="0"/>
                  </a:cubicBezTo>
                  <a:cubicBezTo>
                    <a:pt x="8" y="0"/>
                    <a:pt x="0" y="49"/>
                    <a:pt x="4" y="110"/>
                  </a:cubicBezTo>
                  <a:cubicBezTo>
                    <a:pt x="4" y="175"/>
                    <a:pt x="18" y="224"/>
                    <a:pt x="30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1"/>
                    <a:pt x="36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"/>
            <p:cNvSpPr/>
            <p:nvPr/>
          </p:nvSpPr>
          <p:spPr>
            <a:xfrm>
              <a:off x="-141861" y="4438223"/>
              <a:ext cx="2279" cy="10393"/>
            </a:xfrm>
            <a:custGeom>
              <a:rect b="b" l="l" r="r" t="t"/>
              <a:pathLst>
                <a:path extrusionOk="0" h="228" w="50">
                  <a:moveTo>
                    <a:pt x="23" y="0"/>
                  </a:moveTo>
                  <a:cubicBezTo>
                    <a:pt x="9" y="5"/>
                    <a:pt x="1" y="52"/>
                    <a:pt x="1" y="114"/>
                  </a:cubicBezTo>
                  <a:cubicBezTo>
                    <a:pt x="5" y="179"/>
                    <a:pt x="13" y="228"/>
                    <a:pt x="27" y="228"/>
                  </a:cubicBezTo>
                  <a:cubicBezTo>
                    <a:pt x="40" y="228"/>
                    <a:pt x="49" y="175"/>
                    <a:pt x="49" y="114"/>
                  </a:cubicBezTo>
                  <a:cubicBezTo>
                    <a:pt x="44" y="52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"/>
            <p:cNvSpPr/>
            <p:nvPr/>
          </p:nvSpPr>
          <p:spPr>
            <a:xfrm>
              <a:off x="-141269" y="4458781"/>
              <a:ext cx="2234" cy="4558"/>
            </a:xfrm>
            <a:custGeom>
              <a:rect b="b" l="l" r="r" t="t"/>
              <a:pathLst>
                <a:path extrusionOk="0" h="100" w="49">
                  <a:moveTo>
                    <a:pt x="23" y="0"/>
                  </a:moveTo>
                  <a:cubicBezTo>
                    <a:pt x="10" y="0"/>
                    <a:pt x="0" y="21"/>
                    <a:pt x="0" y="52"/>
                  </a:cubicBezTo>
                  <a:cubicBezTo>
                    <a:pt x="0" y="79"/>
                    <a:pt x="14" y="100"/>
                    <a:pt x="27" y="100"/>
                  </a:cubicBezTo>
                  <a:cubicBezTo>
                    <a:pt x="40" y="100"/>
                    <a:pt x="49" y="79"/>
                    <a:pt x="49" y="47"/>
                  </a:cubicBezTo>
                  <a:cubicBezTo>
                    <a:pt x="49" y="21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"/>
            <p:cNvSpPr/>
            <p:nvPr/>
          </p:nvSpPr>
          <p:spPr>
            <a:xfrm>
              <a:off x="-115741" y="2713425"/>
              <a:ext cx="34098" cy="228107"/>
            </a:xfrm>
            <a:custGeom>
              <a:rect b="b" l="l" r="r" t="t"/>
              <a:pathLst>
                <a:path extrusionOk="0" h="5004" w="748">
                  <a:moveTo>
                    <a:pt x="5" y="0"/>
                  </a:moveTo>
                  <a:cubicBezTo>
                    <a:pt x="1" y="0"/>
                    <a:pt x="1" y="18"/>
                    <a:pt x="1" y="53"/>
                  </a:cubicBezTo>
                  <a:cubicBezTo>
                    <a:pt x="5" y="101"/>
                    <a:pt x="5" y="153"/>
                    <a:pt x="5" y="206"/>
                  </a:cubicBezTo>
                  <a:cubicBezTo>
                    <a:pt x="13" y="367"/>
                    <a:pt x="22" y="560"/>
                    <a:pt x="31" y="779"/>
                  </a:cubicBezTo>
                  <a:cubicBezTo>
                    <a:pt x="57" y="1290"/>
                    <a:pt x="88" y="1936"/>
                    <a:pt x="122" y="2654"/>
                  </a:cubicBezTo>
                  <a:cubicBezTo>
                    <a:pt x="166" y="3383"/>
                    <a:pt x="197" y="4044"/>
                    <a:pt x="237" y="4528"/>
                  </a:cubicBezTo>
                  <a:cubicBezTo>
                    <a:pt x="253" y="4647"/>
                    <a:pt x="284" y="4756"/>
                    <a:pt x="341" y="4839"/>
                  </a:cubicBezTo>
                  <a:cubicBezTo>
                    <a:pt x="398" y="4917"/>
                    <a:pt x="477" y="4965"/>
                    <a:pt x="538" y="4987"/>
                  </a:cubicBezTo>
                  <a:cubicBezTo>
                    <a:pt x="575" y="4999"/>
                    <a:pt x="608" y="5004"/>
                    <a:pt x="636" y="5004"/>
                  </a:cubicBezTo>
                  <a:cubicBezTo>
                    <a:pt x="705" y="5004"/>
                    <a:pt x="743" y="4978"/>
                    <a:pt x="747" y="4978"/>
                  </a:cubicBezTo>
                  <a:cubicBezTo>
                    <a:pt x="747" y="4978"/>
                    <a:pt x="747" y="4978"/>
                    <a:pt x="747" y="4978"/>
                  </a:cubicBezTo>
                  <a:lnTo>
                    <a:pt x="747" y="4978"/>
                  </a:lnTo>
                  <a:cubicBezTo>
                    <a:pt x="747" y="4977"/>
                    <a:pt x="747" y="4977"/>
                    <a:pt x="746" y="4977"/>
                  </a:cubicBezTo>
                  <a:cubicBezTo>
                    <a:pt x="739" y="4977"/>
                    <a:pt x="708" y="4991"/>
                    <a:pt x="657" y="4991"/>
                  </a:cubicBezTo>
                  <a:cubicBezTo>
                    <a:pt x="627" y="4991"/>
                    <a:pt x="590" y="4986"/>
                    <a:pt x="546" y="4970"/>
                  </a:cubicBezTo>
                  <a:cubicBezTo>
                    <a:pt x="485" y="4948"/>
                    <a:pt x="415" y="4899"/>
                    <a:pt x="362" y="4821"/>
                  </a:cubicBezTo>
                  <a:cubicBezTo>
                    <a:pt x="315" y="4746"/>
                    <a:pt x="284" y="4641"/>
                    <a:pt x="271" y="4524"/>
                  </a:cubicBezTo>
                  <a:cubicBezTo>
                    <a:pt x="245" y="4012"/>
                    <a:pt x="210" y="3366"/>
                    <a:pt x="170" y="2649"/>
                  </a:cubicBezTo>
                  <a:cubicBezTo>
                    <a:pt x="132" y="1932"/>
                    <a:pt x="92" y="1285"/>
                    <a:pt x="61" y="774"/>
                  </a:cubicBezTo>
                  <a:cubicBezTo>
                    <a:pt x="48" y="556"/>
                    <a:pt x="35" y="367"/>
                    <a:pt x="22" y="206"/>
                  </a:cubicBezTo>
                  <a:cubicBezTo>
                    <a:pt x="17" y="153"/>
                    <a:pt x="13" y="101"/>
                    <a:pt x="13" y="53"/>
                  </a:cubicBezTo>
                  <a:cubicBezTo>
                    <a:pt x="9" y="18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"/>
            <p:cNvSpPr/>
            <p:nvPr/>
          </p:nvSpPr>
          <p:spPr>
            <a:xfrm>
              <a:off x="-478734" y="2928814"/>
              <a:ext cx="58622" cy="168619"/>
            </a:xfrm>
            <a:custGeom>
              <a:rect b="b" l="l" r="r" t="t"/>
              <a:pathLst>
                <a:path extrusionOk="0" h="3699" w="1286">
                  <a:moveTo>
                    <a:pt x="717" y="0"/>
                  </a:moveTo>
                  <a:cubicBezTo>
                    <a:pt x="521" y="39"/>
                    <a:pt x="346" y="74"/>
                    <a:pt x="193" y="100"/>
                  </a:cubicBezTo>
                  <a:cubicBezTo>
                    <a:pt x="140" y="114"/>
                    <a:pt x="97" y="122"/>
                    <a:pt x="49" y="131"/>
                  </a:cubicBezTo>
                  <a:cubicBezTo>
                    <a:pt x="19" y="140"/>
                    <a:pt x="1" y="144"/>
                    <a:pt x="1" y="148"/>
                  </a:cubicBezTo>
                  <a:cubicBezTo>
                    <a:pt x="1" y="148"/>
                    <a:pt x="19" y="148"/>
                    <a:pt x="53" y="144"/>
                  </a:cubicBezTo>
                  <a:cubicBezTo>
                    <a:pt x="97" y="136"/>
                    <a:pt x="145" y="126"/>
                    <a:pt x="197" y="122"/>
                  </a:cubicBezTo>
                  <a:cubicBezTo>
                    <a:pt x="346" y="96"/>
                    <a:pt x="516" y="67"/>
                    <a:pt x="711" y="37"/>
                  </a:cubicBezTo>
                  <a:lnTo>
                    <a:pt x="711" y="37"/>
                  </a:lnTo>
                  <a:cubicBezTo>
                    <a:pt x="867" y="435"/>
                    <a:pt x="1037" y="987"/>
                    <a:pt x="1137" y="1617"/>
                  </a:cubicBezTo>
                  <a:cubicBezTo>
                    <a:pt x="1189" y="1941"/>
                    <a:pt x="1220" y="2255"/>
                    <a:pt x="1229" y="2538"/>
                  </a:cubicBezTo>
                  <a:cubicBezTo>
                    <a:pt x="1246" y="2823"/>
                    <a:pt x="1233" y="3081"/>
                    <a:pt x="1150" y="3278"/>
                  </a:cubicBezTo>
                  <a:cubicBezTo>
                    <a:pt x="1067" y="3474"/>
                    <a:pt x="927" y="3593"/>
                    <a:pt x="818" y="3645"/>
                  </a:cubicBezTo>
                  <a:cubicBezTo>
                    <a:pt x="713" y="3692"/>
                    <a:pt x="643" y="3692"/>
                    <a:pt x="643" y="3697"/>
                  </a:cubicBezTo>
                  <a:cubicBezTo>
                    <a:pt x="643" y="3697"/>
                    <a:pt x="648" y="3698"/>
                    <a:pt x="658" y="3698"/>
                  </a:cubicBezTo>
                  <a:cubicBezTo>
                    <a:pt x="685" y="3698"/>
                    <a:pt x="744" y="3694"/>
                    <a:pt x="826" y="3662"/>
                  </a:cubicBezTo>
                  <a:cubicBezTo>
                    <a:pt x="941" y="3614"/>
                    <a:pt x="1088" y="3496"/>
                    <a:pt x="1181" y="3290"/>
                  </a:cubicBezTo>
                  <a:cubicBezTo>
                    <a:pt x="1272" y="3089"/>
                    <a:pt x="1286" y="2823"/>
                    <a:pt x="1272" y="2534"/>
                  </a:cubicBezTo>
                  <a:cubicBezTo>
                    <a:pt x="1264" y="2250"/>
                    <a:pt x="1237" y="1935"/>
                    <a:pt x="1185" y="1608"/>
                  </a:cubicBezTo>
                  <a:cubicBezTo>
                    <a:pt x="1080" y="970"/>
                    <a:pt x="901" y="406"/>
                    <a:pt x="739" y="13"/>
                  </a:cubicBezTo>
                  <a:lnTo>
                    <a:pt x="7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"/>
            <p:cNvSpPr/>
            <p:nvPr/>
          </p:nvSpPr>
          <p:spPr>
            <a:xfrm>
              <a:off x="-477731" y="2960404"/>
              <a:ext cx="39887" cy="9208"/>
            </a:xfrm>
            <a:custGeom>
              <a:rect b="b" l="l" r="r" t="t"/>
              <a:pathLst>
                <a:path extrusionOk="0" h="202" w="875">
                  <a:moveTo>
                    <a:pt x="863" y="0"/>
                  </a:moveTo>
                  <a:cubicBezTo>
                    <a:pt x="826" y="0"/>
                    <a:pt x="647" y="29"/>
                    <a:pt x="433" y="76"/>
                  </a:cubicBezTo>
                  <a:cubicBezTo>
                    <a:pt x="193" y="133"/>
                    <a:pt x="1" y="185"/>
                    <a:pt x="5" y="199"/>
                  </a:cubicBezTo>
                  <a:cubicBezTo>
                    <a:pt x="6" y="201"/>
                    <a:pt x="10" y="201"/>
                    <a:pt x="18" y="201"/>
                  </a:cubicBezTo>
                  <a:cubicBezTo>
                    <a:pt x="65" y="201"/>
                    <a:pt x="239" y="169"/>
                    <a:pt x="442" y="124"/>
                  </a:cubicBezTo>
                  <a:cubicBezTo>
                    <a:pt x="683" y="72"/>
                    <a:pt x="875" y="15"/>
                    <a:pt x="870" y="2"/>
                  </a:cubicBezTo>
                  <a:cubicBezTo>
                    <a:pt x="870" y="1"/>
                    <a:pt x="868" y="0"/>
                    <a:pt x="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"/>
            <p:cNvSpPr/>
            <p:nvPr/>
          </p:nvSpPr>
          <p:spPr>
            <a:xfrm>
              <a:off x="-823767" y="1859801"/>
              <a:ext cx="1492954" cy="1042757"/>
            </a:xfrm>
            <a:custGeom>
              <a:rect b="b" l="l" r="r" t="t"/>
              <a:pathLst>
                <a:path extrusionOk="0" h="22875" w="32751">
                  <a:moveTo>
                    <a:pt x="8496" y="11791"/>
                  </a:moveTo>
                  <a:cubicBezTo>
                    <a:pt x="8990" y="14807"/>
                    <a:pt x="9659" y="18281"/>
                    <a:pt x="9724" y="18621"/>
                  </a:cubicBezTo>
                  <a:cubicBezTo>
                    <a:pt x="8011" y="17463"/>
                    <a:pt x="5327" y="15589"/>
                    <a:pt x="5420" y="15283"/>
                  </a:cubicBezTo>
                  <a:cubicBezTo>
                    <a:pt x="5490" y="15043"/>
                    <a:pt x="7072" y="13316"/>
                    <a:pt x="8496" y="11791"/>
                  </a:cubicBezTo>
                  <a:close/>
                  <a:moveTo>
                    <a:pt x="30237" y="0"/>
                  </a:moveTo>
                  <a:cubicBezTo>
                    <a:pt x="24675" y="5018"/>
                    <a:pt x="17801" y="5482"/>
                    <a:pt x="15446" y="5482"/>
                  </a:cubicBezTo>
                  <a:cubicBezTo>
                    <a:pt x="14911" y="5482"/>
                    <a:pt x="14610" y="5459"/>
                    <a:pt x="14610" y="5459"/>
                  </a:cubicBezTo>
                  <a:lnTo>
                    <a:pt x="14610" y="5472"/>
                  </a:lnTo>
                  <a:cubicBezTo>
                    <a:pt x="14216" y="5411"/>
                    <a:pt x="12145" y="5079"/>
                    <a:pt x="11459" y="5065"/>
                  </a:cubicBezTo>
                  <a:cubicBezTo>
                    <a:pt x="11342" y="5063"/>
                    <a:pt x="11192" y="5057"/>
                    <a:pt x="11019" y="5057"/>
                  </a:cubicBezTo>
                  <a:cubicBezTo>
                    <a:pt x="10400" y="5057"/>
                    <a:pt x="9494" y="5137"/>
                    <a:pt x="8806" y="5787"/>
                  </a:cubicBezTo>
                  <a:cubicBezTo>
                    <a:pt x="8784" y="5805"/>
                    <a:pt x="8762" y="5826"/>
                    <a:pt x="8741" y="5848"/>
                  </a:cubicBezTo>
                  <a:cubicBezTo>
                    <a:pt x="7950" y="6622"/>
                    <a:pt x="0" y="14452"/>
                    <a:pt x="844" y="16393"/>
                  </a:cubicBezTo>
                  <a:cubicBezTo>
                    <a:pt x="1731" y="18438"/>
                    <a:pt x="9287" y="22874"/>
                    <a:pt x="9287" y="22874"/>
                  </a:cubicBezTo>
                  <a:lnTo>
                    <a:pt x="11114" y="19553"/>
                  </a:lnTo>
                  <a:cubicBezTo>
                    <a:pt x="11114" y="19553"/>
                    <a:pt x="10545" y="19177"/>
                    <a:pt x="9764" y="18653"/>
                  </a:cubicBezTo>
                  <a:lnTo>
                    <a:pt x="15934" y="18490"/>
                  </a:lnTo>
                  <a:lnTo>
                    <a:pt x="16205" y="13875"/>
                  </a:lnTo>
                  <a:cubicBezTo>
                    <a:pt x="16205" y="13875"/>
                    <a:pt x="17258" y="12701"/>
                    <a:pt x="17258" y="11852"/>
                  </a:cubicBezTo>
                  <a:cubicBezTo>
                    <a:pt x="17258" y="11267"/>
                    <a:pt x="16935" y="10297"/>
                    <a:pt x="16515" y="9292"/>
                  </a:cubicBezTo>
                  <a:cubicBezTo>
                    <a:pt x="26239" y="8479"/>
                    <a:pt x="32750" y="2059"/>
                    <a:pt x="32750" y="2059"/>
                  </a:cubicBezTo>
                  <a:lnTo>
                    <a:pt x="302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"/>
            <p:cNvSpPr/>
            <p:nvPr/>
          </p:nvSpPr>
          <p:spPr>
            <a:xfrm>
              <a:off x="147238" y="2058825"/>
              <a:ext cx="69335" cy="177964"/>
            </a:xfrm>
            <a:custGeom>
              <a:rect b="b" l="l" r="r" t="t"/>
              <a:pathLst>
                <a:path extrusionOk="0" h="3904" w="1521">
                  <a:moveTo>
                    <a:pt x="1364" y="1"/>
                  </a:moveTo>
                  <a:cubicBezTo>
                    <a:pt x="1358" y="5"/>
                    <a:pt x="1402" y="53"/>
                    <a:pt x="1451" y="149"/>
                  </a:cubicBezTo>
                  <a:cubicBezTo>
                    <a:pt x="1468" y="197"/>
                    <a:pt x="1485" y="263"/>
                    <a:pt x="1473" y="337"/>
                  </a:cubicBezTo>
                  <a:cubicBezTo>
                    <a:pt x="1459" y="411"/>
                    <a:pt x="1424" y="495"/>
                    <a:pt x="1376" y="578"/>
                  </a:cubicBezTo>
                  <a:cubicBezTo>
                    <a:pt x="1280" y="752"/>
                    <a:pt x="1149" y="945"/>
                    <a:pt x="965" y="1128"/>
                  </a:cubicBezTo>
                  <a:cubicBezTo>
                    <a:pt x="787" y="1320"/>
                    <a:pt x="563" y="1517"/>
                    <a:pt x="402" y="1779"/>
                  </a:cubicBezTo>
                  <a:cubicBezTo>
                    <a:pt x="65" y="2304"/>
                    <a:pt x="0" y="2885"/>
                    <a:pt x="43" y="3282"/>
                  </a:cubicBezTo>
                  <a:cubicBezTo>
                    <a:pt x="61" y="3479"/>
                    <a:pt x="105" y="3641"/>
                    <a:pt x="140" y="3746"/>
                  </a:cubicBezTo>
                  <a:cubicBezTo>
                    <a:pt x="177" y="3847"/>
                    <a:pt x="203" y="3904"/>
                    <a:pt x="205" y="3904"/>
                  </a:cubicBezTo>
                  <a:cubicBezTo>
                    <a:pt x="205" y="3904"/>
                    <a:pt x="205" y="3904"/>
                    <a:pt x="205" y="3903"/>
                  </a:cubicBezTo>
                  <a:cubicBezTo>
                    <a:pt x="222" y="3898"/>
                    <a:pt x="118" y="3672"/>
                    <a:pt x="91" y="3278"/>
                  </a:cubicBezTo>
                  <a:cubicBezTo>
                    <a:pt x="61" y="2889"/>
                    <a:pt x="135" y="2321"/>
                    <a:pt x="458" y="1818"/>
                  </a:cubicBezTo>
                  <a:cubicBezTo>
                    <a:pt x="616" y="1560"/>
                    <a:pt x="830" y="1368"/>
                    <a:pt x="1009" y="1176"/>
                  </a:cubicBezTo>
                  <a:cubicBezTo>
                    <a:pt x="1197" y="983"/>
                    <a:pt x="1328" y="778"/>
                    <a:pt x="1420" y="604"/>
                  </a:cubicBezTo>
                  <a:cubicBezTo>
                    <a:pt x="1468" y="516"/>
                    <a:pt x="1503" y="424"/>
                    <a:pt x="1511" y="346"/>
                  </a:cubicBezTo>
                  <a:cubicBezTo>
                    <a:pt x="1521" y="263"/>
                    <a:pt x="1499" y="188"/>
                    <a:pt x="1473" y="140"/>
                  </a:cubicBezTo>
                  <a:cubicBezTo>
                    <a:pt x="1420" y="35"/>
                    <a:pt x="1364" y="1"/>
                    <a:pt x="1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"/>
            <p:cNvSpPr/>
            <p:nvPr/>
          </p:nvSpPr>
          <p:spPr>
            <a:xfrm>
              <a:off x="402560" y="1972943"/>
              <a:ext cx="56070" cy="146100"/>
            </a:xfrm>
            <a:custGeom>
              <a:rect b="b" l="l" r="r" t="t"/>
              <a:pathLst>
                <a:path extrusionOk="0" h="3205" w="1230">
                  <a:moveTo>
                    <a:pt x="12" y="0"/>
                  </a:moveTo>
                  <a:cubicBezTo>
                    <a:pt x="11" y="0"/>
                    <a:pt x="11" y="1"/>
                    <a:pt x="10" y="1"/>
                  </a:cubicBezTo>
                  <a:cubicBezTo>
                    <a:pt x="1" y="14"/>
                    <a:pt x="202" y="97"/>
                    <a:pt x="451" y="320"/>
                  </a:cubicBezTo>
                  <a:cubicBezTo>
                    <a:pt x="578" y="429"/>
                    <a:pt x="705" y="582"/>
                    <a:pt x="814" y="774"/>
                  </a:cubicBezTo>
                  <a:cubicBezTo>
                    <a:pt x="923" y="967"/>
                    <a:pt x="1007" y="1199"/>
                    <a:pt x="1054" y="1447"/>
                  </a:cubicBezTo>
                  <a:cubicBezTo>
                    <a:pt x="1155" y="1946"/>
                    <a:pt x="1054" y="2417"/>
                    <a:pt x="928" y="2724"/>
                  </a:cubicBezTo>
                  <a:cubicBezTo>
                    <a:pt x="801" y="3034"/>
                    <a:pt x="666" y="3200"/>
                    <a:pt x="678" y="3204"/>
                  </a:cubicBezTo>
                  <a:cubicBezTo>
                    <a:pt x="678" y="3204"/>
                    <a:pt x="679" y="3204"/>
                    <a:pt x="679" y="3204"/>
                  </a:cubicBezTo>
                  <a:cubicBezTo>
                    <a:pt x="682" y="3204"/>
                    <a:pt x="721" y="3166"/>
                    <a:pt x="775" y="3095"/>
                  </a:cubicBezTo>
                  <a:cubicBezTo>
                    <a:pt x="832" y="3016"/>
                    <a:pt x="906" y="2898"/>
                    <a:pt x="975" y="2746"/>
                  </a:cubicBezTo>
                  <a:cubicBezTo>
                    <a:pt x="1116" y="2435"/>
                    <a:pt x="1229" y="1950"/>
                    <a:pt x="1124" y="1435"/>
                  </a:cubicBezTo>
                  <a:cubicBezTo>
                    <a:pt x="1072" y="1177"/>
                    <a:pt x="985" y="941"/>
                    <a:pt x="870" y="744"/>
                  </a:cubicBezTo>
                  <a:cubicBezTo>
                    <a:pt x="757" y="547"/>
                    <a:pt x="618" y="390"/>
                    <a:pt x="487" y="281"/>
                  </a:cubicBezTo>
                  <a:cubicBezTo>
                    <a:pt x="351" y="171"/>
                    <a:pt x="233" y="102"/>
                    <a:pt x="150" y="58"/>
                  </a:cubicBezTo>
                  <a:cubicBezTo>
                    <a:pt x="70" y="22"/>
                    <a:pt x="23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"/>
            <p:cNvSpPr/>
            <p:nvPr/>
          </p:nvSpPr>
          <p:spPr>
            <a:xfrm>
              <a:off x="-397639" y="2540430"/>
              <a:ext cx="305237" cy="36377"/>
            </a:xfrm>
            <a:custGeom>
              <a:rect b="b" l="l" r="r" t="t"/>
              <a:pathLst>
                <a:path extrusionOk="0" h="798" w="6696">
                  <a:moveTo>
                    <a:pt x="1819" y="0"/>
                  </a:moveTo>
                  <a:cubicBezTo>
                    <a:pt x="1441" y="0"/>
                    <a:pt x="1098" y="71"/>
                    <a:pt x="826" y="177"/>
                  </a:cubicBezTo>
                  <a:cubicBezTo>
                    <a:pt x="521" y="291"/>
                    <a:pt x="306" y="453"/>
                    <a:pt x="175" y="580"/>
                  </a:cubicBezTo>
                  <a:cubicBezTo>
                    <a:pt x="49" y="711"/>
                    <a:pt x="1" y="798"/>
                    <a:pt x="1" y="798"/>
                  </a:cubicBezTo>
                  <a:cubicBezTo>
                    <a:pt x="1" y="798"/>
                    <a:pt x="1" y="798"/>
                    <a:pt x="1" y="798"/>
                  </a:cubicBezTo>
                  <a:cubicBezTo>
                    <a:pt x="8" y="798"/>
                    <a:pt x="65" y="716"/>
                    <a:pt x="197" y="602"/>
                  </a:cubicBezTo>
                  <a:cubicBezTo>
                    <a:pt x="328" y="483"/>
                    <a:pt x="542" y="326"/>
                    <a:pt x="844" y="221"/>
                  </a:cubicBezTo>
                  <a:cubicBezTo>
                    <a:pt x="1102" y="126"/>
                    <a:pt x="1424" y="63"/>
                    <a:pt x="1780" y="63"/>
                  </a:cubicBezTo>
                  <a:cubicBezTo>
                    <a:pt x="1833" y="63"/>
                    <a:pt x="1887" y="65"/>
                    <a:pt x="1941" y="68"/>
                  </a:cubicBezTo>
                  <a:cubicBezTo>
                    <a:pt x="2365" y="81"/>
                    <a:pt x="2819" y="182"/>
                    <a:pt x="3295" y="300"/>
                  </a:cubicBezTo>
                  <a:cubicBezTo>
                    <a:pt x="3772" y="413"/>
                    <a:pt x="4231" y="531"/>
                    <a:pt x="4654" y="570"/>
                  </a:cubicBezTo>
                  <a:cubicBezTo>
                    <a:pt x="4788" y="583"/>
                    <a:pt x="4918" y="589"/>
                    <a:pt x="5042" y="589"/>
                  </a:cubicBezTo>
                  <a:cubicBezTo>
                    <a:pt x="5318" y="589"/>
                    <a:pt x="5569" y="559"/>
                    <a:pt x="5786" y="505"/>
                  </a:cubicBezTo>
                  <a:cubicBezTo>
                    <a:pt x="6106" y="426"/>
                    <a:pt x="6337" y="295"/>
                    <a:pt x="6486" y="190"/>
                  </a:cubicBezTo>
                  <a:cubicBezTo>
                    <a:pt x="6635" y="86"/>
                    <a:pt x="6695" y="3"/>
                    <a:pt x="6695" y="3"/>
                  </a:cubicBezTo>
                  <a:cubicBezTo>
                    <a:pt x="6695" y="2"/>
                    <a:pt x="6695" y="2"/>
                    <a:pt x="6694" y="2"/>
                  </a:cubicBezTo>
                  <a:cubicBezTo>
                    <a:pt x="6669" y="2"/>
                    <a:pt x="6387" y="318"/>
                    <a:pt x="5778" y="457"/>
                  </a:cubicBezTo>
                  <a:cubicBezTo>
                    <a:pt x="5576" y="503"/>
                    <a:pt x="5343" y="528"/>
                    <a:pt x="5089" y="528"/>
                  </a:cubicBezTo>
                  <a:cubicBezTo>
                    <a:pt x="4953" y="528"/>
                    <a:pt x="4811" y="520"/>
                    <a:pt x="4664" y="505"/>
                  </a:cubicBezTo>
                  <a:cubicBezTo>
                    <a:pt x="4244" y="465"/>
                    <a:pt x="3789" y="348"/>
                    <a:pt x="3313" y="229"/>
                  </a:cubicBezTo>
                  <a:cubicBezTo>
                    <a:pt x="2837" y="112"/>
                    <a:pt x="2373" y="15"/>
                    <a:pt x="1945" y="3"/>
                  </a:cubicBezTo>
                  <a:cubicBezTo>
                    <a:pt x="1903" y="1"/>
                    <a:pt x="1861" y="0"/>
                    <a:pt x="1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"/>
            <p:cNvSpPr/>
            <p:nvPr/>
          </p:nvSpPr>
          <p:spPr>
            <a:xfrm>
              <a:off x="-676755" y="2382934"/>
              <a:ext cx="140903" cy="125951"/>
            </a:xfrm>
            <a:custGeom>
              <a:rect b="b" l="l" r="r" t="t"/>
              <a:pathLst>
                <a:path extrusionOk="0" h="2763" w="3091">
                  <a:moveTo>
                    <a:pt x="285" y="1"/>
                  </a:moveTo>
                  <a:cubicBezTo>
                    <a:pt x="285" y="1"/>
                    <a:pt x="220" y="35"/>
                    <a:pt x="145" y="144"/>
                  </a:cubicBezTo>
                  <a:cubicBezTo>
                    <a:pt x="71" y="255"/>
                    <a:pt x="1" y="442"/>
                    <a:pt x="1" y="678"/>
                  </a:cubicBezTo>
                  <a:cubicBezTo>
                    <a:pt x="5" y="914"/>
                    <a:pt x="62" y="1207"/>
                    <a:pt x="259" y="1461"/>
                  </a:cubicBezTo>
                  <a:cubicBezTo>
                    <a:pt x="456" y="1709"/>
                    <a:pt x="783" y="1889"/>
                    <a:pt x="1146" y="1919"/>
                  </a:cubicBezTo>
                  <a:cubicBezTo>
                    <a:pt x="1179" y="1921"/>
                    <a:pt x="1212" y="1923"/>
                    <a:pt x="1245" y="1923"/>
                  </a:cubicBezTo>
                  <a:cubicBezTo>
                    <a:pt x="1572" y="1923"/>
                    <a:pt x="1868" y="1813"/>
                    <a:pt x="2142" y="1802"/>
                  </a:cubicBezTo>
                  <a:cubicBezTo>
                    <a:pt x="2170" y="1800"/>
                    <a:pt x="2198" y="1798"/>
                    <a:pt x="2226" y="1798"/>
                  </a:cubicBezTo>
                  <a:cubicBezTo>
                    <a:pt x="2490" y="1798"/>
                    <a:pt x="2730" y="1894"/>
                    <a:pt x="2837" y="2076"/>
                  </a:cubicBezTo>
                  <a:cubicBezTo>
                    <a:pt x="2968" y="2264"/>
                    <a:pt x="3034" y="2443"/>
                    <a:pt x="3052" y="2570"/>
                  </a:cubicBezTo>
                  <a:cubicBezTo>
                    <a:pt x="3068" y="2697"/>
                    <a:pt x="3025" y="2758"/>
                    <a:pt x="3030" y="2762"/>
                  </a:cubicBezTo>
                  <a:cubicBezTo>
                    <a:pt x="3030" y="2762"/>
                    <a:pt x="3030" y="2763"/>
                    <a:pt x="3030" y="2763"/>
                  </a:cubicBezTo>
                  <a:cubicBezTo>
                    <a:pt x="3033" y="2763"/>
                    <a:pt x="3090" y="2697"/>
                    <a:pt x="3078" y="2566"/>
                  </a:cubicBezTo>
                  <a:cubicBezTo>
                    <a:pt x="3068" y="2435"/>
                    <a:pt x="3008" y="2247"/>
                    <a:pt x="2876" y="2050"/>
                  </a:cubicBezTo>
                  <a:cubicBezTo>
                    <a:pt x="2810" y="1954"/>
                    <a:pt x="2715" y="1849"/>
                    <a:pt x="2580" y="1802"/>
                  </a:cubicBezTo>
                  <a:cubicBezTo>
                    <a:pt x="2469" y="1753"/>
                    <a:pt x="2343" y="1733"/>
                    <a:pt x="2213" y="1733"/>
                  </a:cubicBezTo>
                  <a:cubicBezTo>
                    <a:pt x="2188" y="1733"/>
                    <a:pt x="2163" y="1734"/>
                    <a:pt x="2138" y="1736"/>
                  </a:cubicBezTo>
                  <a:cubicBezTo>
                    <a:pt x="1852" y="1743"/>
                    <a:pt x="1555" y="1852"/>
                    <a:pt x="1244" y="1852"/>
                  </a:cubicBezTo>
                  <a:cubicBezTo>
                    <a:pt x="1213" y="1852"/>
                    <a:pt x="1181" y="1851"/>
                    <a:pt x="1150" y="1849"/>
                  </a:cubicBezTo>
                  <a:cubicBezTo>
                    <a:pt x="805" y="1818"/>
                    <a:pt x="495" y="1653"/>
                    <a:pt x="307" y="1417"/>
                  </a:cubicBezTo>
                  <a:cubicBezTo>
                    <a:pt x="119" y="1185"/>
                    <a:pt x="62" y="905"/>
                    <a:pt x="53" y="678"/>
                  </a:cubicBezTo>
                  <a:cubicBezTo>
                    <a:pt x="45" y="451"/>
                    <a:pt x="101" y="267"/>
                    <a:pt x="167" y="158"/>
                  </a:cubicBezTo>
                  <a:cubicBezTo>
                    <a:pt x="232" y="49"/>
                    <a:pt x="289" y="5"/>
                    <a:pt x="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"/>
            <p:cNvSpPr/>
            <p:nvPr/>
          </p:nvSpPr>
          <p:spPr>
            <a:xfrm>
              <a:off x="-517162" y="2667156"/>
              <a:ext cx="68742" cy="148972"/>
            </a:xfrm>
            <a:custGeom>
              <a:rect b="b" l="l" r="r" t="t"/>
              <a:pathLst>
                <a:path extrusionOk="0" h="3268" w="1508">
                  <a:moveTo>
                    <a:pt x="1144" y="0"/>
                  </a:moveTo>
                  <a:cubicBezTo>
                    <a:pt x="1051" y="0"/>
                    <a:pt x="942" y="9"/>
                    <a:pt x="822" y="37"/>
                  </a:cubicBezTo>
                  <a:cubicBezTo>
                    <a:pt x="616" y="89"/>
                    <a:pt x="372" y="212"/>
                    <a:pt x="201" y="444"/>
                  </a:cubicBezTo>
                  <a:cubicBezTo>
                    <a:pt x="114" y="561"/>
                    <a:pt x="53" y="706"/>
                    <a:pt x="39" y="863"/>
                  </a:cubicBezTo>
                  <a:cubicBezTo>
                    <a:pt x="23" y="1021"/>
                    <a:pt x="49" y="1182"/>
                    <a:pt x="96" y="1339"/>
                  </a:cubicBezTo>
                  <a:cubicBezTo>
                    <a:pt x="197" y="1654"/>
                    <a:pt x="368" y="1912"/>
                    <a:pt x="459" y="2169"/>
                  </a:cubicBezTo>
                  <a:cubicBezTo>
                    <a:pt x="555" y="2427"/>
                    <a:pt x="573" y="2685"/>
                    <a:pt x="489" y="2873"/>
                  </a:cubicBezTo>
                  <a:cubicBezTo>
                    <a:pt x="416" y="3066"/>
                    <a:pt x="280" y="3179"/>
                    <a:pt x="175" y="3223"/>
                  </a:cubicBezTo>
                  <a:cubicBezTo>
                    <a:pt x="66" y="3266"/>
                    <a:pt x="1" y="3258"/>
                    <a:pt x="1" y="3262"/>
                  </a:cubicBezTo>
                  <a:cubicBezTo>
                    <a:pt x="1" y="3262"/>
                    <a:pt x="18" y="3268"/>
                    <a:pt x="53" y="3268"/>
                  </a:cubicBezTo>
                  <a:cubicBezTo>
                    <a:pt x="84" y="3268"/>
                    <a:pt x="128" y="3263"/>
                    <a:pt x="184" y="3244"/>
                  </a:cubicBezTo>
                  <a:cubicBezTo>
                    <a:pt x="297" y="3209"/>
                    <a:pt x="451" y="3092"/>
                    <a:pt x="533" y="2891"/>
                  </a:cubicBezTo>
                  <a:cubicBezTo>
                    <a:pt x="630" y="2689"/>
                    <a:pt x="616" y="2414"/>
                    <a:pt x="516" y="2148"/>
                  </a:cubicBezTo>
                  <a:cubicBezTo>
                    <a:pt x="428" y="1881"/>
                    <a:pt x="263" y="1618"/>
                    <a:pt x="166" y="1317"/>
                  </a:cubicBezTo>
                  <a:cubicBezTo>
                    <a:pt x="118" y="1168"/>
                    <a:pt x="92" y="1015"/>
                    <a:pt x="105" y="872"/>
                  </a:cubicBezTo>
                  <a:cubicBezTo>
                    <a:pt x="118" y="727"/>
                    <a:pt x="175" y="592"/>
                    <a:pt x="253" y="482"/>
                  </a:cubicBezTo>
                  <a:cubicBezTo>
                    <a:pt x="411" y="260"/>
                    <a:pt x="638" y="142"/>
                    <a:pt x="835" y="85"/>
                  </a:cubicBezTo>
                  <a:cubicBezTo>
                    <a:pt x="1002" y="44"/>
                    <a:pt x="1145" y="33"/>
                    <a:pt x="1256" y="33"/>
                  </a:cubicBezTo>
                  <a:cubicBezTo>
                    <a:pt x="1385" y="33"/>
                    <a:pt x="1471" y="48"/>
                    <a:pt x="1498" y="48"/>
                  </a:cubicBezTo>
                  <a:cubicBezTo>
                    <a:pt x="1505" y="48"/>
                    <a:pt x="1508" y="47"/>
                    <a:pt x="1508" y="45"/>
                  </a:cubicBezTo>
                  <a:cubicBezTo>
                    <a:pt x="1508" y="41"/>
                    <a:pt x="1443" y="24"/>
                    <a:pt x="1324" y="10"/>
                  </a:cubicBezTo>
                  <a:cubicBezTo>
                    <a:pt x="1274" y="5"/>
                    <a:pt x="1214" y="0"/>
                    <a:pt x="1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"/>
            <p:cNvSpPr/>
            <p:nvPr/>
          </p:nvSpPr>
          <p:spPr>
            <a:xfrm>
              <a:off x="-454438" y="2101083"/>
              <a:ext cx="152026" cy="315038"/>
            </a:xfrm>
            <a:custGeom>
              <a:rect b="b" l="l" r="r" t="t"/>
              <a:pathLst>
                <a:path extrusionOk="0" h="6911" w="3335">
                  <a:moveTo>
                    <a:pt x="1815" y="0"/>
                  </a:moveTo>
                  <a:cubicBezTo>
                    <a:pt x="1765" y="0"/>
                    <a:pt x="1723" y="4"/>
                    <a:pt x="1692" y="8"/>
                  </a:cubicBezTo>
                  <a:cubicBezTo>
                    <a:pt x="1631" y="18"/>
                    <a:pt x="1600" y="22"/>
                    <a:pt x="1600" y="26"/>
                  </a:cubicBezTo>
                  <a:cubicBezTo>
                    <a:pt x="1600" y="30"/>
                    <a:pt x="1609" y="30"/>
                    <a:pt x="1625" y="30"/>
                  </a:cubicBezTo>
                  <a:cubicBezTo>
                    <a:pt x="1640" y="30"/>
                    <a:pt x="1663" y="30"/>
                    <a:pt x="1691" y="30"/>
                  </a:cubicBezTo>
                  <a:cubicBezTo>
                    <a:pt x="1750" y="30"/>
                    <a:pt x="1836" y="33"/>
                    <a:pt x="1945" y="52"/>
                  </a:cubicBezTo>
                  <a:cubicBezTo>
                    <a:pt x="2164" y="92"/>
                    <a:pt x="2479" y="218"/>
                    <a:pt x="2754" y="506"/>
                  </a:cubicBezTo>
                  <a:cubicBezTo>
                    <a:pt x="3030" y="786"/>
                    <a:pt x="3217" y="1250"/>
                    <a:pt x="3217" y="1779"/>
                  </a:cubicBezTo>
                  <a:cubicBezTo>
                    <a:pt x="3222" y="2303"/>
                    <a:pt x="3046" y="2876"/>
                    <a:pt x="2776" y="3417"/>
                  </a:cubicBezTo>
                  <a:cubicBezTo>
                    <a:pt x="2641" y="3693"/>
                    <a:pt x="2470" y="3933"/>
                    <a:pt x="2291" y="4165"/>
                  </a:cubicBezTo>
                  <a:cubicBezTo>
                    <a:pt x="2112" y="4397"/>
                    <a:pt x="1937" y="4615"/>
                    <a:pt x="1767" y="4820"/>
                  </a:cubicBezTo>
                  <a:cubicBezTo>
                    <a:pt x="1426" y="5231"/>
                    <a:pt x="1106" y="5589"/>
                    <a:pt x="840" y="5895"/>
                  </a:cubicBezTo>
                  <a:cubicBezTo>
                    <a:pt x="573" y="6202"/>
                    <a:pt x="364" y="6454"/>
                    <a:pt x="220" y="6629"/>
                  </a:cubicBezTo>
                  <a:cubicBezTo>
                    <a:pt x="75" y="6805"/>
                    <a:pt x="1" y="6904"/>
                    <a:pt x="10" y="6910"/>
                  </a:cubicBezTo>
                  <a:cubicBezTo>
                    <a:pt x="10" y="6910"/>
                    <a:pt x="11" y="6910"/>
                    <a:pt x="11" y="6910"/>
                  </a:cubicBezTo>
                  <a:cubicBezTo>
                    <a:pt x="22" y="6910"/>
                    <a:pt x="108" y="6819"/>
                    <a:pt x="254" y="6660"/>
                  </a:cubicBezTo>
                  <a:cubicBezTo>
                    <a:pt x="420" y="6476"/>
                    <a:pt x="639" y="6240"/>
                    <a:pt x="902" y="5952"/>
                  </a:cubicBezTo>
                  <a:cubicBezTo>
                    <a:pt x="1176" y="5655"/>
                    <a:pt x="1505" y="5296"/>
                    <a:pt x="1850" y="4891"/>
                  </a:cubicBezTo>
                  <a:cubicBezTo>
                    <a:pt x="2024" y="4685"/>
                    <a:pt x="2203" y="4466"/>
                    <a:pt x="2383" y="4235"/>
                  </a:cubicBezTo>
                  <a:cubicBezTo>
                    <a:pt x="2562" y="4007"/>
                    <a:pt x="2741" y="3749"/>
                    <a:pt x="2881" y="3469"/>
                  </a:cubicBezTo>
                  <a:cubicBezTo>
                    <a:pt x="3157" y="2915"/>
                    <a:pt x="3335" y="2325"/>
                    <a:pt x="3326" y="1774"/>
                  </a:cubicBezTo>
                  <a:cubicBezTo>
                    <a:pt x="3318" y="1228"/>
                    <a:pt x="3113" y="738"/>
                    <a:pt x="2810" y="446"/>
                  </a:cubicBezTo>
                  <a:cubicBezTo>
                    <a:pt x="2518" y="153"/>
                    <a:pt x="2181" y="34"/>
                    <a:pt x="1955" y="8"/>
                  </a:cubicBezTo>
                  <a:cubicBezTo>
                    <a:pt x="1903" y="3"/>
                    <a:pt x="1856" y="0"/>
                    <a:pt x="18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"/>
            <p:cNvSpPr/>
            <p:nvPr/>
          </p:nvSpPr>
          <p:spPr>
            <a:xfrm>
              <a:off x="-640880" y="2556339"/>
              <a:ext cx="73118" cy="22337"/>
            </a:xfrm>
            <a:custGeom>
              <a:rect b="b" l="l" r="r" t="t"/>
              <a:pathLst>
                <a:path extrusionOk="0" h="490" w="1604">
                  <a:moveTo>
                    <a:pt x="1572" y="1"/>
                  </a:moveTo>
                  <a:cubicBezTo>
                    <a:pt x="1484" y="1"/>
                    <a:pt x="1163" y="78"/>
                    <a:pt x="787" y="191"/>
                  </a:cubicBezTo>
                  <a:cubicBezTo>
                    <a:pt x="345" y="322"/>
                    <a:pt x="0" y="453"/>
                    <a:pt x="10" y="483"/>
                  </a:cubicBezTo>
                  <a:cubicBezTo>
                    <a:pt x="11" y="488"/>
                    <a:pt x="19" y="490"/>
                    <a:pt x="34" y="490"/>
                  </a:cubicBezTo>
                  <a:cubicBezTo>
                    <a:pt x="123" y="490"/>
                    <a:pt x="443" y="412"/>
                    <a:pt x="817" y="300"/>
                  </a:cubicBezTo>
                  <a:cubicBezTo>
                    <a:pt x="1255" y="169"/>
                    <a:pt x="1604" y="38"/>
                    <a:pt x="1595" y="7"/>
                  </a:cubicBezTo>
                  <a:cubicBezTo>
                    <a:pt x="1594" y="3"/>
                    <a:pt x="1586" y="1"/>
                    <a:pt x="15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"/>
            <p:cNvSpPr/>
            <p:nvPr/>
          </p:nvSpPr>
          <p:spPr>
            <a:xfrm>
              <a:off x="-616994" y="2555109"/>
              <a:ext cx="45084" cy="46633"/>
            </a:xfrm>
            <a:custGeom>
              <a:rect b="b" l="l" r="r" t="t"/>
              <a:pathLst>
                <a:path extrusionOk="0" h="1023" w="989">
                  <a:moveTo>
                    <a:pt x="961" y="0"/>
                  </a:moveTo>
                  <a:cubicBezTo>
                    <a:pt x="906" y="0"/>
                    <a:pt x="629" y="130"/>
                    <a:pt x="377" y="401"/>
                  </a:cubicBezTo>
                  <a:cubicBezTo>
                    <a:pt x="105" y="694"/>
                    <a:pt x="1" y="1014"/>
                    <a:pt x="31" y="1022"/>
                  </a:cubicBezTo>
                  <a:cubicBezTo>
                    <a:pt x="32" y="1022"/>
                    <a:pt x="32" y="1023"/>
                    <a:pt x="33" y="1023"/>
                  </a:cubicBezTo>
                  <a:cubicBezTo>
                    <a:pt x="69" y="1023"/>
                    <a:pt x="212" y="750"/>
                    <a:pt x="464" y="480"/>
                  </a:cubicBezTo>
                  <a:cubicBezTo>
                    <a:pt x="722" y="201"/>
                    <a:pt x="989" y="34"/>
                    <a:pt x="971" y="4"/>
                  </a:cubicBezTo>
                  <a:cubicBezTo>
                    <a:pt x="970" y="1"/>
                    <a:pt x="966" y="0"/>
                    <a:pt x="9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"/>
            <p:cNvSpPr/>
            <p:nvPr/>
          </p:nvSpPr>
          <p:spPr>
            <a:xfrm>
              <a:off x="-112961" y="2157836"/>
              <a:ext cx="55842" cy="155035"/>
            </a:xfrm>
            <a:custGeom>
              <a:rect b="b" l="l" r="r" t="t"/>
              <a:pathLst>
                <a:path extrusionOk="0" h="3401" w="1225">
                  <a:moveTo>
                    <a:pt x="14" y="1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0" y="5"/>
                    <a:pt x="27" y="205"/>
                    <a:pt x="101" y="525"/>
                  </a:cubicBezTo>
                  <a:cubicBezTo>
                    <a:pt x="176" y="844"/>
                    <a:pt x="293" y="1280"/>
                    <a:pt x="459" y="1752"/>
                  </a:cubicBezTo>
                  <a:cubicBezTo>
                    <a:pt x="625" y="2224"/>
                    <a:pt x="805" y="2644"/>
                    <a:pt x="949" y="2938"/>
                  </a:cubicBezTo>
                  <a:cubicBezTo>
                    <a:pt x="1090" y="3227"/>
                    <a:pt x="1193" y="3400"/>
                    <a:pt x="1210" y="3400"/>
                  </a:cubicBezTo>
                  <a:cubicBezTo>
                    <a:pt x="1210" y="3400"/>
                    <a:pt x="1210" y="3400"/>
                    <a:pt x="1211" y="3400"/>
                  </a:cubicBezTo>
                  <a:cubicBezTo>
                    <a:pt x="1224" y="3392"/>
                    <a:pt x="1150" y="3208"/>
                    <a:pt x="1023" y="2902"/>
                  </a:cubicBezTo>
                  <a:cubicBezTo>
                    <a:pt x="900" y="2601"/>
                    <a:pt x="735" y="2186"/>
                    <a:pt x="573" y="1714"/>
                  </a:cubicBezTo>
                  <a:cubicBezTo>
                    <a:pt x="406" y="1246"/>
                    <a:pt x="275" y="818"/>
                    <a:pt x="180" y="503"/>
                  </a:cubicBezTo>
                  <a:cubicBezTo>
                    <a:pt x="89" y="197"/>
                    <a:pt x="32" y="1"/>
                    <a:pt x="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"/>
            <p:cNvSpPr/>
            <p:nvPr/>
          </p:nvSpPr>
          <p:spPr>
            <a:xfrm>
              <a:off x="-310982" y="2410787"/>
              <a:ext cx="145644" cy="67420"/>
            </a:xfrm>
            <a:custGeom>
              <a:rect b="b" l="l" r="r" t="t"/>
              <a:pathLst>
                <a:path extrusionOk="0" h="1479" w="3195">
                  <a:moveTo>
                    <a:pt x="3180" y="1"/>
                  </a:moveTo>
                  <a:cubicBezTo>
                    <a:pt x="3157" y="1"/>
                    <a:pt x="3048" y="176"/>
                    <a:pt x="2828" y="404"/>
                  </a:cubicBezTo>
                  <a:cubicBezTo>
                    <a:pt x="2600" y="640"/>
                    <a:pt x="2243" y="923"/>
                    <a:pt x="1779" y="1125"/>
                  </a:cubicBezTo>
                  <a:cubicBezTo>
                    <a:pt x="1321" y="1322"/>
                    <a:pt x="865" y="1391"/>
                    <a:pt x="538" y="1395"/>
                  </a:cubicBezTo>
                  <a:cubicBezTo>
                    <a:pt x="282" y="1395"/>
                    <a:pt x="101" y="1372"/>
                    <a:pt x="32" y="1372"/>
                  </a:cubicBezTo>
                  <a:cubicBezTo>
                    <a:pt x="12" y="1372"/>
                    <a:pt x="1" y="1373"/>
                    <a:pt x="0" y="1378"/>
                  </a:cubicBezTo>
                  <a:cubicBezTo>
                    <a:pt x="0" y="1387"/>
                    <a:pt x="197" y="1457"/>
                    <a:pt x="538" y="1474"/>
                  </a:cubicBezTo>
                  <a:cubicBezTo>
                    <a:pt x="583" y="1477"/>
                    <a:pt x="630" y="1478"/>
                    <a:pt x="679" y="1478"/>
                  </a:cubicBezTo>
                  <a:cubicBezTo>
                    <a:pt x="1001" y="1478"/>
                    <a:pt x="1414" y="1412"/>
                    <a:pt x="1827" y="1234"/>
                  </a:cubicBezTo>
                  <a:cubicBezTo>
                    <a:pt x="2303" y="1024"/>
                    <a:pt x="2670" y="719"/>
                    <a:pt x="2889" y="461"/>
                  </a:cubicBezTo>
                  <a:cubicBezTo>
                    <a:pt x="3108" y="198"/>
                    <a:pt x="3195" y="5"/>
                    <a:pt x="3182" y="1"/>
                  </a:cubicBezTo>
                  <a:cubicBezTo>
                    <a:pt x="3182" y="1"/>
                    <a:pt x="3181" y="1"/>
                    <a:pt x="31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"/>
            <p:cNvSpPr/>
            <p:nvPr/>
          </p:nvSpPr>
          <p:spPr>
            <a:xfrm>
              <a:off x="-326526" y="2889930"/>
              <a:ext cx="89483" cy="35830"/>
            </a:xfrm>
            <a:custGeom>
              <a:rect b="b" l="l" r="r" t="t"/>
              <a:pathLst>
                <a:path extrusionOk="0" h="786" w="1963">
                  <a:moveTo>
                    <a:pt x="206" y="1"/>
                  </a:moveTo>
                  <a:cubicBezTo>
                    <a:pt x="206" y="1"/>
                    <a:pt x="31" y="114"/>
                    <a:pt x="44" y="276"/>
                  </a:cubicBezTo>
                  <a:cubicBezTo>
                    <a:pt x="52" y="374"/>
                    <a:pt x="219" y="394"/>
                    <a:pt x="349" y="394"/>
                  </a:cubicBezTo>
                  <a:cubicBezTo>
                    <a:pt x="434" y="394"/>
                    <a:pt x="503" y="386"/>
                    <a:pt x="503" y="386"/>
                  </a:cubicBezTo>
                  <a:lnTo>
                    <a:pt x="503" y="386"/>
                  </a:lnTo>
                  <a:cubicBezTo>
                    <a:pt x="503" y="386"/>
                    <a:pt x="0" y="569"/>
                    <a:pt x="206" y="739"/>
                  </a:cubicBezTo>
                  <a:cubicBezTo>
                    <a:pt x="247" y="772"/>
                    <a:pt x="340" y="785"/>
                    <a:pt x="465" y="785"/>
                  </a:cubicBezTo>
                  <a:cubicBezTo>
                    <a:pt x="966" y="785"/>
                    <a:pt x="1963" y="569"/>
                    <a:pt x="1963" y="569"/>
                  </a:cubicBezTo>
                  <a:lnTo>
                    <a:pt x="206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"/>
            <p:cNvSpPr/>
            <p:nvPr/>
          </p:nvSpPr>
          <p:spPr>
            <a:xfrm>
              <a:off x="-376761" y="2778976"/>
              <a:ext cx="149109" cy="138897"/>
            </a:xfrm>
            <a:custGeom>
              <a:rect b="b" l="l" r="r" t="t"/>
              <a:pathLst>
                <a:path extrusionOk="0" h="3047" w="3271">
                  <a:moveTo>
                    <a:pt x="971" y="0"/>
                  </a:moveTo>
                  <a:lnTo>
                    <a:pt x="1" y="1761"/>
                  </a:lnTo>
                  <a:cubicBezTo>
                    <a:pt x="1" y="1761"/>
                    <a:pt x="2346" y="3047"/>
                    <a:pt x="2941" y="3047"/>
                  </a:cubicBezTo>
                  <a:cubicBezTo>
                    <a:pt x="3002" y="3047"/>
                    <a:pt x="3045" y="3033"/>
                    <a:pt x="3065" y="3003"/>
                  </a:cubicBezTo>
                  <a:cubicBezTo>
                    <a:pt x="3270" y="2684"/>
                    <a:pt x="3204" y="1132"/>
                    <a:pt x="3178" y="1053"/>
                  </a:cubicBezTo>
                  <a:cubicBezTo>
                    <a:pt x="3147" y="980"/>
                    <a:pt x="971" y="0"/>
                    <a:pt x="971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"/>
            <p:cNvSpPr/>
            <p:nvPr/>
          </p:nvSpPr>
          <p:spPr>
            <a:xfrm>
              <a:off x="-377308" y="2857656"/>
              <a:ext cx="118384" cy="41893"/>
            </a:xfrm>
            <a:custGeom>
              <a:rect b="b" l="l" r="r" t="t"/>
              <a:pathLst>
                <a:path extrusionOk="0" h="919" w="2597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31" y="27"/>
                    <a:pt x="87" y="67"/>
                  </a:cubicBezTo>
                  <a:cubicBezTo>
                    <a:pt x="170" y="123"/>
                    <a:pt x="249" y="176"/>
                    <a:pt x="337" y="237"/>
                  </a:cubicBezTo>
                  <a:cubicBezTo>
                    <a:pt x="537" y="386"/>
                    <a:pt x="852" y="555"/>
                    <a:pt x="1223" y="665"/>
                  </a:cubicBezTo>
                  <a:cubicBezTo>
                    <a:pt x="1590" y="779"/>
                    <a:pt x="1941" y="835"/>
                    <a:pt x="2189" y="870"/>
                  </a:cubicBezTo>
                  <a:cubicBezTo>
                    <a:pt x="2290" y="884"/>
                    <a:pt x="2386" y="896"/>
                    <a:pt x="2482" y="910"/>
                  </a:cubicBezTo>
                  <a:cubicBezTo>
                    <a:pt x="2552" y="918"/>
                    <a:pt x="2592" y="918"/>
                    <a:pt x="2592" y="918"/>
                  </a:cubicBezTo>
                  <a:cubicBezTo>
                    <a:pt x="2596" y="914"/>
                    <a:pt x="2556" y="906"/>
                    <a:pt x="2487" y="892"/>
                  </a:cubicBezTo>
                  <a:cubicBezTo>
                    <a:pt x="2391" y="874"/>
                    <a:pt x="2294" y="858"/>
                    <a:pt x="2194" y="840"/>
                  </a:cubicBezTo>
                  <a:cubicBezTo>
                    <a:pt x="1945" y="791"/>
                    <a:pt x="1604" y="731"/>
                    <a:pt x="1237" y="622"/>
                  </a:cubicBezTo>
                  <a:cubicBezTo>
                    <a:pt x="870" y="512"/>
                    <a:pt x="559" y="350"/>
                    <a:pt x="354" y="206"/>
                  </a:cubicBezTo>
                  <a:cubicBezTo>
                    <a:pt x="267" y="154"/>
                    <a:pt x="180" y="101"/>
                    <a:pt x="101" y="53"/>
                  </a:cubicBezTo>
                  <a:cubicBezTo>
                    <a:pt x="45" y="18"/>
                    <a:pt x="11" y="0"/>
                    <a:pt x="2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"/>
            <p:cNvSpPr/>
            <p:nvPr/>
          </p:nvSpPr>
          <p:spPr>
            <a:xfrm>
              <a:off x="-305785" y="2901007"/>
              <a:ext cx="46406" cy="7522"/>
            </a:xfrm>
            <a:custGeom>
              <a:rect b="b" l="l" r="r" t="t"/>
              <a:pathLst>
                <a:path extrusionOk="0" h="165" w="1018">
                  <a:moveTo>
                    <a:pt x="1006" y="0"/>
                  </a:moveTo>
                  <a:cubicBezTo>
                    <a:pt x="963" y="0"/>
                    <a:pt x="758" y="46"/>
                    <a:pt x="507" y="86"/>
                  </a:cubicBezTo>
                  <a:cubicBezTo>
                    <a:pt x="227" y="125"/>
                    <a:pt x="0" y="143"/>
                    <a:pt x="0" y="155"/>
                  </a:cubicBezTo>
                  <a:cubicBezTo>
                    <a:pt x="0" y="161"/>
                    <a:pt x="37" y="164"/>
                    <a:pt x="99" y="164"/>
                  </a:cubicBezTo>
                  <a:cubicBezTo>
                    <a:pt x="192" y="164"/>
                    <a:pt x="344" y="155"/>
                    <a:pt x="515" y="129"/>
                  </a:cubicBezTo>
                  <a:cubicBezTo>
                    <a:pt x="795" y="90"/>
                    <a:pt x="1018" y="16"/>
                    <a:pt x="1014" y="2"/>
                  </a:cubicBezTo>
                  <a:cubicBezTo>
                    <a:pt x="1013" y="1"/>
                    <a:pt x="1010" y="0"/>
                    <a:pt x="1006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"/>
            <p:cNvSpPr/>
            <p:nvPr/>
          </p:nvSpPr>
          <p:spPr>
            <a:xfrm>
              <a:off x="-525322" y="2223980"/>
              <a:ext cx="443086" cy="75534"/>
            </a:xfrm>
            <a:custGeom>
              <a:rect b="b" l="l" r="r" t="t"/>
              <a:pathLst>
                <a:path extrusionOk="0" h="1657" w="9720">
                  <a:moveTo>
                    <a:pt x="309" y="0"/>
                  </a:moveTo>
                  <a:cubicBezTo>
                    <a:pt x="105" y="0"/>
                    <a:pt x="5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1" y="93"/>
                    <a:pt x="1" y="93"/>
                  </a:cubicBezTo>
                  <a:cubicBezTo>
                    <a:pt x="13" y="93"/>
                    <a:pt x="109" y="23"/>
                    <a:pt x="284" y="23"/>
                  </a:cubicBezTo>
                  <a:cubicBezTo>
                    <a:pt x="322" y="23"/>
                    <a:pt x="365" y="27"/>
                    <a:pt x="411" y="35"/>
                  </a:cubicBezTo>
                  <a:cubicBezTo>
                    <a:pt x="547" y="61"/>
                    <a:pt x="700" y="136"/>
                    <a:pt x="857" y="254"/>
                  </a:cubicBezTo>
                  <a:cubicBezTo>
                    <a:pt x="1009" y="367"/>
                    <a:pt x="1176" y="525"/>
                    <a:pt x="1368" y="678"/>
                  </a:cubicBezTo>
                  <a:cubicBezTo>
                    <a:pt x="1556" y="839"/>
                    <a:pt x="1739" y="1041"/>
                    <a:pt x="1971" y="1224"/>
                  </a:cubicBezTo>
                  <a:cubicBezTo>
                    <a:pt x="2203" y="1403"/>
                    <a:pt x="2495" y="1547"/>
                    <a:pt x="2824" y="1608"/>
                  </a:cubicBezTo>
                  <a:cubicBezTo>
                    <a:pt x="2989" y="1641"/>
                    <a:pt x="3159" y="1657"/>
                    <a:pt x="3333" y="1657"/>
                  </a:cubicBezTo>
                  <a:cubicBezTo>
                    <a:pt x="3850" y="1657"/>
                    <a:pt x="4398" y="1521"/>
                    <a:pt x="4921" y="1311"/>
                  </a:cubicBezTo>
                  <a:cubicBezTo>
                    <a:pt x="5624" y="1031"/>
                    <a:pt x="6267" y="695"/>
                    <a:pt x="6896" y="521"/>
                  </a:cubicBezTo>
                  <a:cubicBezTo>
                    <a:pt x="7193" y="437"/>
                    <a:pt x="7484" y="385"/>
                    <a:pt x="7761" y="385"/>
                  </a:cubicBezTo>
                  <a:cubicBezTo>
                    <a:pt x="7774" y="385"/>
                    <a:pt x="7787" y="385"/>
                    <a:pt x="7800" y="385"/>
                  </a:cubicBezTo>
                  <a:cubicBezTo>
                    <a:pt x="8089" y="389"/>
                    <a:pt x="8356" y="438"/>
                    <a:pt x="8587" y="516"/>
                  </a:cubicBezTo>
                  <a:cubicBezTo>
                    <a:pt x="9055" y="674"/>
                    <a:pt x="9369" y="944"/>
                    <a:pt x="9523" y="1176"/>
                  </a:cubicBezTo>
                  <a:cubicBezTo>
                    <a:pt x="9674" y="1400"/>
                    <a:pt x="9705" y="1552"/>
                    <a:pt x="9719" y="1552"/>
                  </a:cubicBezTo>
                  <a:cubicBezTo>
                    <a:pt x="9719" y="1552"/>
                    <a:pt x="9720" y="1552"/>
                    <a:pt x="9720" y="1552"/>
                  </a:cubicBezTo>
                  <a:cubicBezTo>
                    <a:pt x="9720" y="1552"/>
                    <a:pt x="9710" y="1517"/>
                    <a:pt x="9684" y="1447"/>
                  </a:cubicBezTo>
                  <a:cubicBezTo>
                    <a:pt x="9676" y="1412"/>
                    <a:pt x="9658" y="1368"/>
                    <a:pt x="9636" y="1320"/>
                  </a:cubicBezTo>
                  <a:cubicBezTo>
                    <a:pt x="9610" y="1272"/>
                    <a:pt x="9583" y="1215"/>
                    <a:pt x="9545" y="1158"/>
                  </a:cubicBezTo>
                  <a:cubicBezTo>
                    <a:pt x="9396" y="922"/>
                    <a:pt x="9081" y="634"/>
                    <a:pt x="8605" y="468"/>
                  </a:cubicBezTo>
                  <a:cubicBezTo>
                    <a:pt x="8369" y="385"/>
                    <a:pt x="8098" y="333"/>
                    <a:pt x="7806" y="328"/>
                  </a:cubicBezTo>
                  <a:cubicBezTo>
                    <a:pt x="7785" y="327"/>
                    <a:pt x="7764" y="327"/>
                    <a:pt x="7743" y="327"/>
                  </a:cubicBezTo>
                  <a:cubicBezTo>
                    <a:pt x="7464" y="327"/>
                    <a:pt x="7171" y="378"/>
                    <a:pt x="6878" y="459"/>
                  </a:cubicBezTo>
                  <a:cubicBezTo>
                    <a:pt x="6237" y="630"/>
                    <a:pt x="5594" y="971"/>
                    <a:pt x="4895" y="1245"/>
                  </a:cubicBezTo>
                  <a:cubicBezTo>
                    <a:pt x="4373" y="1456"/>
                    <a:pt x="3834" y="1590"/>
                    <a:pt x="3328" y="1590"/>
                  </a:cubicBezTo>
                  <a:cubicBezTo>
                    <a:pt x="3160" y="1590"/>
                    <a:pt x="2995" y="1575"/>
                    <a:pt x="2836" y="1543"/>
                  </a:cubicBezTo>
                  <a:cubicBezTo>
                    <a:pt x="2517" y="1487"/>
                    <a:pt x="2233" y="1350"/>
                    <a:pt x="2006" y="1176"/>
                  </a:cubicBezTo>
                  <a:cubicBezTo>
                    <a:pt x="1779" y="1001"/>
                    <a:pt x="1595" y="800"/>
                    <a:pt x="1403" y="638"/>
                  </a:cubicBezTo>
                  <a:cubicBezTo>
                    <a:pt x="1202" y="490"/>
                    <a:pt x="1041" y="337"/>
                    <a:pt x="878" y="223"/>
                  </a:cubicBezTo>
                  <a:cubicBezTo>
                    <a:pt x="717" y="105"/>
                    <a:pt x="559" y="31"/>
                    <a:pt x="420" y="9"/>
                  </a:cubicBezTo>
                  <a:cubicBezTo>
                    <a:pt x="380" y="3"/>
                    <a:pt x="343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5" name="Google Shape;395;p1"/>
          <p:cNvGrpSpPr/>
          <p:nvPr/>
        </p:nvGrpSpPr>
        <p:grpSpPr>
          <a:xfrm>
            <a:off x="4389208" y="3195116"/>
            <a:ext cx="1579322" cy="671293"/>
            <a:chOff x="4161633" y="3060816"/>
            <a:chExt cx="1579322" cy="671293"/>
          </a:xfrm>
        </p:grpSpPr>
        <p:sp>
          <p:nvSpPr>
            <p:cNvPr id="396" name="Google Shape;396;p1"/>
            <p:cNvSpPr/>
            <p:nvPr/>
          </p:nvSpPr>
          <p:spPr>
            <a:xfrm>
              <a:off x="4161633" y="3060816"/>
              <a:ext cx="1579322" cy="671293"/>
            </a:xfrm>
            <a:custGeom>
              <a:rect b="b" l="l" r="r" t="t"/>
              <a:pathLst>
                <a:path extrusionOk="0" h="15301" w="35998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"/>
            <p:cNvSpPr/>
            <p:nvPr/>
          </p:nvSpPr>
          <p:spPr>
            <a:xfrm>
              <a:off x="4276884" y="3249069"/>
              <a:ext cx="173735" cy="205016"/>
            </a:xfrm>
            <a:custGeom>
              <a:rect b="b" l="l" r="r" t="t"/>
              <a:pathLst>
                <a:path extrusionOk="0" h="4673" w="396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"/>
            <p:cNvSpPr/>
            <p:nvPr/>
          </p:nvSpPr>
          <p:spPr>
            <a:xfrm>
              <a:off x="4295266" y="3434077"/>
              <a:ext cx="328517" cy="168383"/>
            </a:xfrm>
            <a:custGeom>
              <a:rect b="b" l="l" r="r" t="t"/>
              <a:pathLst>
                <a:path extrusionOk="0" h="3838" w="7488">
                  <a:moveTo>
                    <a:pt x="3742" y="1"/>
                  </a:moveTo>
                  <a:lnTo>
                    <a:pt x="1" y="844"/>
                  </a:lnTo>
                  <a:cubicBezTo>
                    <a:pt x="385" y="2558"/>
                    <a:pt x="1915" y="3838"/>
                    <a:pt x="3742" y="3838"/>
                  </a:cubicBezTo>
                  <a:cubicBezTo>
                    <a:pt x="5577" y="3838"/>
                    <a:pt x="7112" y="2544"/>
                    <a:pt x="7487" y="818"/>
                  </a:cubicBezTo>
                  <a:lnTo>
                    <a:pt x="37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"/>
            <p:cNvSpPr/>
            <p:nvPr/>
          </p:nvSpPr>
          <p:spPr>
            <a:xfrm>
              <a:off x="4746970" y="3289739"/>
              <a:ext cx="833709" cy="37774"/>
            </a:xfrm>
            <a:custGeom>
              <a:rect b="b" l="l" r="r" t="t"/>
              <a:pathLst>
                <a:path extrusionOk="0" h="861" w="19003">
                  <a:moveTo>
                    <a:pt x="1" y="1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"/>
            <p:cNvSpPr/>
            <p:nvPr/>
          </p:nvSpPr>
          <p:spPr>
            <a:xfrm>
              <a:off x="4746970" y="3389240"/>
              <a:ext cx="833709" cy="37818"/>
            </a:xfrm>
            <a:custGeom>
              <a:rect b="b" l="l" r="r" t="t"/>
              <a:pathLst>
                <a:path extrusionOk="0" h="862" w="19003">
                  <a:moveTo>
                    <a:pt x="1" y="0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"/>
            <p:cNvSpPr/>
            <p:nvPr/>
          </p:nvSpPr>
          <p:spPr>
            <a:xfrm>
              <a:off x="4746970" y="3499489"/>
              <a:ext cx="450658" cy="37818"/>
            </a:xfrm>
            <a:custGeom>
              <a:rect b="b" l="l" r="r" t="t"/>
              <a:pathLst>
                <a:path extrusionOk="0" h="862" w="10272">
                  <a:moveTo>
                    <a:pt x="1" y="0"/>
                  </a:moveTo>
                  <a:lnTo>
                    <a:pt x="1" y="861"/>
                  </a:lnTo>
                  <a:lnTo>
                    <a:pt x="10271" y="861"/>
                  </a:lnTo>
                  <a:lnTo>
                    <a:pt x="102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"/>
            <p:cNvSpPr/>
            <p:nvPr/>
          </p:nvSpPr>
          <p:spPr>
            <a:xfrm flipH="1">
              <a:off x="4468091" y="3249069"/>
              <a:ext cx="173735" cy="205016"/>
            </a:xfrm>
            <a:custGeom>
              <a:rect b="b" l="l" r="r" t="t"/>
              <a:pathLst>
                <a:path extrusionOk="0" h="4673" w="396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3" name="Google Shape;403;p1"/>
          <p:cNvSpPr/>
          <p:nvPr/>
        </p:nvSpPr>
        <p:spPr>
          <a:xfrm rot="-5400000">
            <a:off x="7251250" y="2108625"/>
            <a:ext cx="69000" cy="15900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1"/>
          <p:cNvSpPr/>
          <p:nvPr/>
        </p:nvSpPr>
        <p:spPr>
          <a:xfrm>
            <a:off x="5794118" y="2303902"/>
            <a:ext cx="21498" cy="21322"/>
          </a:xfrm>
          <a:custGeom>
            <a:rect b="b" l="l" r="r" t="t"/>
            <a:pathLst>
              <a:path extrusionOk="0" h="486" w="49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1"/>
          <p:cNvSpPr/>
          <p:nvPr/>
        </p:nvSpPr>
        <p:spPr>
          <a:xfrm>
            <a:off x="7622393" y="1996627"/>
            <a:ext cx="21498" cy="21322"/>
          </a:xfrm>
          <a:custGeom>
            <a:rect b="b" l="l" r="r" t="t"/>
            <a:pathLst>
              <a:path extrusionOk="0" h="486" w="49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1"/>
          <p:cNvSpPr/>
          <p:nvPr/>
        </p:nvSpPr>
        <p:spPr>
          <a:xfrm>
            <a:off x="4322798" y="3275550"/>
            <a:ext cx="1579326" cy="644066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1"/>
          <p:cNvSpPr/>
          <p:nvPr/>
        </p:nvSpPr>
        <p:spPr>
          <a:xfrm>
            <a:off x="3703893" y="2892765"/>
            <a:ext cx="1241460" cy="348172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1"/>
          <p:cNvSpPr/>
          <p:nvPr/>
        </p:nvSpPr>
        <p:spPr>
          <a:xfrm>
            <a:off x="5951893" y="1353648"/>
            <a:ext cx="1241460" cy="348172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"/>
          <p:cNvSpPr txBox="1"/>
          <p:nvPr>
            <p:ph idx="1" type="subTitle"/>
          </p:nvPr>
        </p:nvSpPr>
        <p:spPr>
          <a:xfrm>
            <a:off x="2137400" y="1496025"/>
            <a:ext cx="5214900" cy="17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Este proyecto está dirigido principalmente a los estudiantes que se encuentran en segundo año de su carrera en Duoc UC. Los cuales deben elegir su especialización, También beneficia a docentes y coordinadores, ya que les entrega una herramienta de apoyo para orientar a los alumnos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4"/>
          <p:cNvSpPr txBox="1"/>
          <p:nvPr>
            <p:ph type="ctrTitle"/>
          </p:nvPr>
        </p:nvSpPr>
        <p:spPr>
          <a:xfrm>
            <a:off x="2237395" y="1207338"/>
            <a:ext cx="4669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Cliente</a:t>
            </a:r>
            <a:endParaRPr/>
          </a:p>
        </p:txBody>
      </p:sp>
      <p:grpSp>
        <p:nvGrpSpPr>
          <p:cNvPr id="415" name="Google Shape;415;p4"/>
          <p:cNvGrpSpPr/>
          <p:nvPr/>
        </p:nvGrpSpPr>
        <p:grpSpPr>
          <a:xfrm>
            <a:off x="4857224" y="3201746"/>
            <a:ext cx="2371910" cy="1507093"/>
            <a:chOff x="4857224" y="3518946"/>
            <a:chExt cx="2371910" cy="1507093"/>
          </a:xfrm>
        </p:grpSpPr>
        <p:sp>
          <p:nvSpPr>
            <p:cNvPr id="416" name="Google Shape;416;p4"/>
            <p:cNvSpPr/>
            <p:nvPr/>
          </p:nvSpPr>
          <p:spPr>
            <a:xfrm flipH="1">
              <a:off x="6620122" y="4175756"/>
              <a:ext cx="454956" cy="850283"/>
            </a:xfrm>
            <a:custGeom>
              <a:rect b="b" l="l" r="r" t="t"/>
              <a:pathLst>
                <a:path extrusionOk="0" h="17596" w="9415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0" y="17595"/>
                    <a:pt x="1382" y="17595"/>
                  </a:cubicBezTo>
                  <a:lnTo>
                    <a:pt x="8029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8" y="1"/>
                  </a:lnTo>
                  <a:lnTo>
                    <a:pt x="9228" y="15912"/>
                  </a:lnTo>
                  <a:cubicBezTo>
                    <a:pt x="9228" y="16737"/>
                    <a:pt x="8693" y="17413"/>
                    <a:pt x="8029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4"/>
            <p:cNvSpPr/>
            <p:nvPr/>
          </p:nvSpPr>
          <p:spPr>
            <a:xfrm flipH="1">
              <a:off x="4865016" y="4175756"/>
              <a:ext cx="455005" cy="850283"/>
            </a:xfrm>
            <a:custGeom>
              <a:rect b="b" l="l" r="r" t="t"/>
              <a:pathLst>
                <a:path extrusionOk="0" h="17596" w="9416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3" y="17595"/>
                  </a:cubicBezTo>
                  <a:lnTo>
                    <a:pt x="8030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9" y="1"/>
                  </a:lnTo>
                  <a:lnTo>
                    <a:pt x="9229" y="15912"/>
                  </a:lnTo>
                  <a:cubicBezTo>
                    <a:pt x="9229" y="16737"/>
                    <a:pt x="8694" y="17413"/>
                    <a:pt x="8030" y="17413"/>
                  </a:cubicBezTo>
                  <a:lnTo>
                    <a:pt x="1383" y="17413"/>
                  </a:lnTo>
                  <a:cubicBezTo>
                    <a:pt x="723" y="17413"/>
                    <a:pt x="184" y="16737"/>
                    <a:pt x="184" y="15912"/>
                  </a:cubicBezTo>
                  <a:lnTo>
                    <a:pt x="1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4"/>
            <p:cNvSpPr/>
            <p:nvPr/>
          </p:nvSpPr>
          <p:spPr>
            <a:xfrm flipH="1">
              <a:off x="4857224" y="3925297"/>
              <a:ext cx="2371910" cy="250504"/>
            </a:xfrm>
            <a:custGeom>
              <a:rect b="b" l="l" r="r" t="t"/>
              <a:pathLst>
                <a:path extrusionOk="0" h="5184" w="49085">
                  <a:moveTo>
                    <a:pt x="1" y="0"/>
                  </a:moveTo>
                  <a:lnTo>
                    <a:pt x="1" y="5184"/>
                  </a:lnTo>
                  <a:lnTo>
                    <a:pt x="49084" y="5184"/>
                  </a:lnTo>
                  <a:lnTo>
                    <a:pt x="490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4"/>
            <p:cNvSpPr/>
            <p:nvPr/>
          </p:nvSpPr>
          <p:spPr>
            <a:xfrm flipH="1">
              <a:off x="6769635" y="4175756"/>
              <a:ext cx="455005" cy="850283"/>
            </a:xfrm>
            <a:custGeom>
              <a:rect b="b" l="l" r="r" t="t"/>
              <a:pathLst>
                <a:path extrusionOk="0" h="17596" w="9416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6" y="17595"/>
                  </a:cubicBezTo>
                  <a:lnTo>
                    <a:pt x="8034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3" y="1"/>
                  </a:lnTo>
                  <a:lnTo>
                    <a:pt x="9233" y="15912"/>
                  </a:lnTo>
                  <a:cubicBezTo>
                    <a:pt x="9233" y="16737"/>
                    <a:pt x="8694" y="17413"/>
                    <a:pt x="8034" y="17413"/>
                  </a:cubicBezTo>
                  <a:lnTo>
                    <a:pt x="1386" y="17413"/>
                  </a:lnTo>
                  <a:cubicBezTo>
                    <a:pt x="722" y="17413"/>
                    <a:pt x="188" y="16737"/>
                    <a:pt x="188" y="15912"/>
                  </a:cubicBezTo>
                  <a:lnTo>
                    <a:pt x="1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4"/>
            <p:cNvSpPr/>
            <p:nvPr/>
          </p:nvSpPr>
          <p:spPr>
            <a:xfrm flipH="1">
              <a:off x="5039125" y="4175756"/>
              <a:ext cx="455005" cy="850283"/>
            </a:xfrm>
            <a:custGeom>
              <a:rect b="b" l="l" r="r" t="t"/>
              <a:pathLst>
                <a:path extrusionOk="0" h="17596" w="9416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2" y="17595"/>
                    <a:pt x="1382" y="17595"/>
                  </a:cubicBezTo>
                  <a:lnTo>
                    <a:pt x="8033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2" y="1"/>
                  </a:lnTo>
                  <a:lnTo>
                    <a:pt x="9232" y="15912"/>
                  </a:lnTo>
                  <a:cubicBezTo>
                    <a:pt x="9232" y="16737"/>
                    <a:pt x="8693" y="17413"/>
                    <a:pt x="8033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4"/>
            <p:cNvSpPr/>
            <p:nvPr/>
          </p:nvSpPr>
          <p:spPr>
            <a:xfrm flipH="1">
              <a:off x="5686280" y="3518946"/>
              <a:ext cx="881692" cy="406392"/>
            </a:xfrm>
            <a:custGeom>
              <a:rect b="b" l="l" r="r" t="t"/>
              <a:pathLst>
                <a:path extrusionOk="0" h="8410" w="18246">
                  <a:moveTo>
                    <a:pt x="6106" y="0"/>
                  </a:moveTo>
                  <a:lnTo>
                    <a:pt x="4096" y="8004"/>
                  </a:lnTo>
                  <a:lnTo>
                    <a:pt x="1" y="8004"/>
                  </a:lnTo>
                  <a:lnTo>
                    <a:pt x="1" y="8409"/>
                  </a:lnTo>
                  <a:lnTo>
                    <a:pt x="16490" y="8409"/>
                  </a:lnTo>
                  <a:lnTo>
                    <a:pt x="182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4"/>
            <p:cNvSpPr/>
            <p:nvPr/>
          </p:nvSpPr>
          <p:spPr>
            <a:xfrm flipH="1">
              <a:off x="5968474" y="3699820"/>
              <a:ext cx="57455" cy="57455"/>
            </a:xfrm>
            <a:custGeom>
              <a:rect b="b" l="l" r="r" t="t"/>
              <a:pathLst>
                <a:path extrusionOk="0" h="1189" w="1189">
                  <a:moveTo>
                    <a:pt x="592" y="1"/>
                  </a:moveTo>
                  <a:cubicBezTo>
                    <a:pt x="266" y="1"/>
                    <a:pt x="1" y="266"/>
                    <a:pt x="1" y="593"/>
                  </a:cubicBezTo>
                  <a:cubicBezTo>
                    <a:pt x="1" y="923"/>
                    <a:pt x="266" y="1189"/>
                    <a:pt x="592" y="1189"/>
                  </a:cubicBezTo>
                  <a:cubicBezTo>
                    <a:pt x="923" y="1189"/>
                    <a:pt x="1189" y="923"/>
                    <a:pt x="1189" y="593"/>
                  </a:cubicBezTo>
                  <a:cubicBezTo>
                    <a:pt x="1189" y="266"/>
                    <a:pt x="923" y="1"/>
                    <a:pt x="59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4"/>
            <p:cNvSpPr/>
            <p:nvPr/>
          </p:nvSpPr>
          <p:spPr>
            <a:xfrm flipH="1">
              <a:off x="5488240" y="3848994"/>
              <a:ext cx="284136" cy="169805"/>
            </a:xfrm>
            <a:custGeom>
              <a:rect b="b" l="l" r="r" t="t"/>
              <a:pathLst>
                <a:path extrusionOk="0" h="3514" w="5880">
                  <a:moveTo>
                    <a:pt x="2620" y="1414"/>
                  </a:moveTo>
                  <a:cubicBezTo>
                    <a:pt x="2664" y="1527"/>
                    <a:pt x="2706" y="1643"/>
                    <a:pt x="2747" y="1763"/>
                  </a:cubicBezTo>
                  <a:cubicBezTo>
                    <a:pt x="2865" y="2104"/>
                    <a:pt x="2998" y="2484"/>
                    <a:pt x="2905" y="2861"/>
                  </a:cubicBezTo>
                  <a:cubicBezTo>
                    <a:pt x="2858" y="3044"/>
                    <a:pt x="2754" y="3224"/>
                    <a:pt x="2593" y="3328"/>
                  </a:cubicBezTo>
                  <a:cubicBezTo>
                    <a:pt x="2503" y="3388"/>
                    <a:pt x="2397" y="3417"/>
                    <a:pt x="2289" y="3417"/>
                  </a:cubicBezTo>
                  <a:cubicBezTo>
                    <a:pt x="2204" y="3417"/>
                    <a:pt x="2117" y="3398"/>
                    <a:pt x="2036" y="3363"/>
                  </a:cubicBezTo>
                  <a:cubicBezTo>
                    <a:pt x="1853" y="3288"/>
                    <a:pt x="1699" y="3141"/>
                    <a:pt x="1616" y="2965"/>
                  </a:cubicBezTo>
                  <a:cubicBezTo>
                    <a:pt x="1537" y="2790"/>
                    <a:pt x="1530" y="2585"/>
                    <a:pt x="1577" y="2402"/>
                  </a:cubicBezTo>
                  <a:cubicBezTo>
                    <a:pt x="1674" y="2025"/>
                    <a:pt x="1954" y="1734"/>
                    <a:pt x="2270" y="1566"/>
                  </a:cubicBezTo>
                  <a:cubicBezTo>
                    <a:pt x="2384" y="1503"/>
                    <a:pt x="2501" y="1454"/>
                    <a:pt x="2620" y="1414"/>
                  </a:cubicBezTo>
                  <a:close/>
                  <a:moveTo>
                    <a:pt x="999" y="0"/>
                  </a:moveTo>
                  <a:cubicBezTo>
                    <a:pt x="776" y="4"/>
                    <a:pt x="586" y="40"/>
                    <a:pt x="436" y="83"/>
                  </a:cubicBezTo>
                  <a:cubicBezTo>
                    <a:pt x="285" y="126"/>
                    <a:pt x="173" y="184"/>
                    <a:pt x="101" y="227"/>
                  </a:cubicBezTo>
                  <a:cubicBezTo>
                    <a:pt x="33" y="270"/>
                    <a:pt x="1" y="298"/>
                    <a:pt x="1" y="298"/>
                  </a:cubicBezTo>
                  <a:cubicBezTo>
                    <a:pt x="1" y="299"/>
                    <a:pt x="2" y="299"/>
                    <a:pt x="2" y="299"/>
                  </a:cubicBezTo>
                  <a:cubicBezTo>
                    <a:pt x="21" y="299"/>
                    <a:pt x="158" y="194"/>
                    <a:pt x="446" y="119"/>
                  </a:cubicBezTo>
                  <a:cubicBezTo>
                    <a:pt x="593" y="83"/>
                    <a:pt x="780" y="55"/>
                    <a:pt x="999" y="55"/>
                  </a:cubicBezTo>
                  <a:cubicBezTo>
                    <a:pt x="1218" y="58"/>
                    <a:pt x="1469" y="83"/>
                    <a:pt x="1717" y="194"/>
                  </a:cubicBezTo>
                  <a:cubicBezTo>
                    <a:pt x="1842" y="248"/>
                    <a:pt x="1950" y="338"/>
                    <a:pt x="2051" y="446"/>
                  </a:cubicBezTo>
                  <a:cubicBezTo>
                    <a:pt x="2154" y="557"/>
                    <a:pt x="2248" y="679"/>
                    <a:pt x="2331" y="815"/>
                  </a:cubicBezTo>
                  <a:cubicBezTo>
                    <a:pt x="2428" y="975"/>
                    <a:pt x="2511" y="1149"/>
                    <a:pt x="2588" y="1335"/>
                  </a:cubicBezTo>
                  <a:lnTo>
                    <a:pt x="2588" y="1335"/>
                  </a:lnTo>
                  <a:cubicBezTo>
                    <a:pt x="2467" y="1376"/>
                    <a:pt x="2345" y="1426"/>
                    <a:pt x="2227" y="1490"/>
                  </a:cubicBezTo>
                  <a:cubicBezTo>
                    <a:pt x="1892" y="1659"/>
                    <a:pt x="1591" y="1971"/>
                    <a:pt x="1487" y="2376"/>
                  </a:cubicBezTo>
                  <a:cubicBezTo>
                    <a:pt x="1433" y="2578"/>
                    <a:pt x="1437" y="2803"/>
                    <a:pt x="1530" y="3005"/>
                  </a:cubicBezTo>
                  <a:cubicBezTo>
                    <a:pt x="1624" y="3206"/>
                    <a:pt x="1792" y="3367"/>
                    <a:pt x="2000" y="3453"/>
                  </a:cubicBezTo>
                  <a:cubicBezTo>
                    <a:pt x="2090" y="3493"/>
                    <a:pt x="2189" y="3513"/>
                    <a:pt x="2288" y="3513"/>
                  </a:cubicBezTo>
                  <a:cubicBezTo>
                    <a:pt x="2415" y="3513"/>
                    <a:pt x="2541" y="3479"/>
                    <a:pt x="2646" y="3406"/>
                  </a:cubicBezTo>
                  <a:cubicBezTo>
                    <a:pt x="2833" y="3285"/>
                    <a:pt x="2944" y="3083"/>
                    <a:pt x="2994" y="2883"/>
                  </a:cubicBezTo>
                  <a:cubicBezTo>
                    <a:pt x="3048" y="2678"/>
                    <a:pt x="3034" y="2470"/>
                    <a:pt x="2994" y="2280"/>
                  </a:cubicBezTo>
                  <a:cubicBezTo>
                    <a:pt x="2955" y="2086"/>
                    <a:pt x="2894" y="1907"/>
                    <a:pt x="2833" y="1730"/>
                  </a:cubicBezTo>
                  <a:cubicBezTo>
                    <a:pt x="2792" y="1614"/>
                    <a:pt x="2749" y="1499"/>
                    <a:pt x="2703" y="1387"/>
                  </a:cubicBezTo>
                  <a:lnTo>
                    <a:pt x="2703" y="1387"/>
                  </a:lnTo>
                  <a:cubicBezTo>
                    <a:pt x="2885" y="1332"/>
                    <a:pt x="3069" y="1297"/>
                    <a:pt x="3246" y="1267"/>
                  </a:cubicBezTo>
                  <a:cubicBezTo>
                    <a:pt x="3547" y="1221"/>
                    <a:pt x="3829" y="1199"/>
                    <a:pt x="4089" y="1199"/>
                  </a:cubicBezTo>
                  <a:cubicBezTo>
                    <a:pt x="4109" y="1199"/>
                    <a:pt x="4128" y="1199"/>
                    <a:pt x="4147" y="1199"/>
                  </a:cubicBezTo>
                  <a:cubicBezTo>
                    <a:pt x="4700" y="1203"/>
                    <a:pt x="5141" y="1304"/>
                    <a:pt x="5432" y="1404"/>
                  </a:cubicBezTo>
                  <a:cubicBezTo>
                    <a:pt x="5713" y="1497"/>
                    <a:pt x="5864" y="1580"/>
                    <a:pt x="5879" y="1580"/>
                  </a:cubicBezTo>
                  <a:cubicBezTo>
                    <a:pt x="5879" y="1580"/>
                    <a:pt x="5880" y="1580"/>
                    <a:pt x="5880" y="1579"/>
                  </a:cubicBezTo>
                  <a:cubicBezTo>
                    <a:pt x="5880" y="1576"/>
                    <a:pt x="5845" y="1554"/>
                    <a:pt x="5772" y="1515"/>
                  </a:cubicBezTo>
                  <a:cubicBezTo>
                    <a:pt x="5701" y="1476"/>
                    <a:pt x="5590" y="1422"/>
                    <a:pt x="5446" y="1368"/>
                  </a:cubicBezTo>
                  <a:cubicBezTo>
                    <a:pt x="5152" y="1256"/>
                    <a:pt x="4707" y="1145"/>
                    <a:pt x="4147" y="1131"/>
                  </a:cubicBezTo>
                  <a:cubicBezTo>
                    <a:pt x="4105" y="1130"/>
                    <a:pt x="4063" y="1130"/>
                    <a:pt x="4020" y="1130"/>
                  </a:cubicBezTo>
                  <a:cubicBezTo>
                    <a:pt x="3775" y="1130"/>
                    <a:pt x="3513" y="1149"/>
                    <a:pt x="3235" y="1188"/>
                  </a:cubicBezTo>
                  <a:cubicBezTo>
                    <a:pt x="3054" y="1217"/>
                    <a:pt x="2863" y="1252"/>
                    <a:pt x="2671" y="1309"/>
                  </a:cubicBezTo>
                  <a:lnTo>
                    <a:pt x="2671" y="1309"/>
                  </a:lnTo>
                  <a:cubicBezTo>
                    <a:pt x="2590" y="1119"/>
                    <a:pt x="2501" y="939"/>
                    <a:pt x="2399" y="776"/>
                  </a:cubicBezTo>
                  <a:cubicBezTo>
                    <a:pt x="2313" y="636"/>
                    <a:pt x="2212" y="507"/>
                    <a:pt x="2104" y="395"/>
                  </a:cubicBezTo>
                  <a:cubicBezTo>
                    <a:pt x="2000" y="284"/>
                    <a:pt x="1879" y="187"/>
                    <a:pt x="1745" y="133"/>
                  </a:cubicBezTo>
                  <a:cubicBezTo>
                    <a:pt x="1483" y="18"/>
                    <a:pt x="1221" y="0"/>
                    <a:pt x="9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4" name="Google Shape;424;p4"/>
          <p:cNvSpPr/>
          <p:nvPr/>
        </p:nvSpPr>
        <p:spPr>
          <a:xfrm flipH="1">
            <a:off x="7815668" y="4906241"/>
            <a:ext cx="6829" cy="3196"/>
          </a:xfrm>
          <a:custGeom>
            <a:rect b="b" l="l" r="r" t="t"/>
            <a:pathLst>
              <a:path extrusionOk="0" h="66" w="141">
                <a:moveTo>
                  <a:pt x="123" y="1"/>
                </a:moveTo>
                <a:cubicBezTo>
                  <a:pt x="112" y="22"/>
                  <a:pt x="80" y="40"/>
                  <a:pt x="29" y="58"/>
                </a:cubicBezTo>
                <a:cubicBezTo>
                  <a:pt x="22" y="61"/>
                  <a:pt x="11" y="61"/>
                  <a:pt x="1" y="65"/>
                </a:cubicBezTo>
                <a:cubicBezTo>
                  <a:pt x="76" y="51"/>
                  <a:pt x="119" y="36"/>
                  <a:pt x="130" y="22"/>
                </a:cubicBezTo>
                <a:cubicBezTo>
                  <a:pt x="137" y="15"/>
                  <a:pt x="141" y="8"/>
                  <a:pt x="141" y="1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5" name="Google Shape;425;p4"/>
          <p:cNvGrpSpPr/>
          <p:nvPr/>
        </p:nvGrpSpPr>
        <p:grpSpPr>
          <a:xfrm>
            <a:off x="4695403" y="4708841"/>
            <a:ext cx="4600713" cy="150450"/>
            <a:chOff x="0" y="4397412"/>
            <a:chExt cx="4600713" cy="150450"/>
          </a:xfrm>
        </p:grpSpPr>
        <p:sp>
          <p:nvSpPr>
            <p:cNvPr id="426" name="Google Shape;426;p4"/>
            <p:cNvSpPr/>
            <p:nvPr/>
          </p:nvSpPr>
          <p:spPr>
            <a:xfrm>
              <a:off x="0" y="4397412"/>
              <a:ext cx="4600713" cy="2416"/>
            </a:xfrm>
            <a:custGeom>
              <a:rect b="b" l="l" r="r" t="t"/>
              <a:pathLst>
                <a:path extrusionOk="0" h="69" w="131402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4"/>
            <p:cNvSpPr/>
            <p:nvPr/>
          </p:nvSpPr>
          <p:spPr>
            <a:xfrm>
              <a:off x="755786" y="4545586"/>
              <a:ext cx="305519" cy="2276"/>
            </a:xfrm>
            <a:custGeom>
              <a:rect b="b" l="l" r="r" t="t"/>
              <a:pathLst>
                <a:path extrusionOk="0" h="65" w="8726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4"/>
            <p:cNvSpPr/>
            <p:nvPr/>
          </p:nvSpPr>
          <p:spPr>
            <a:xfrm>
              <a:off x="1619552" y="4536412"/>
              <a:ext cx="497808" cy="2276"/>
            </a:xfrm>
            <a:custGeom>
              <a:rect b="b" l="l" r="r" t="t"/>
              <a:pathLst>
                <a:path extrusionOk="0" h="65" w="14218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4"/>
            <p:cNvSpPr/>
            <p:nvPr/>
          </p:nvSpPr>
          <p:spPr>
            <a:xfrm>
              <a:off x="1070481" y="4460119"/>
              <a:ext cx="175833" cy="2311"/>
            </a:xfrm>
            <a:custGeom>
              <a:rect b="b" l="l" r="r" t="t"/>
              <a:pathLst>
                <a:path extrusionOk="0" h="66" w="5022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4"/>
            <p:cNvSpPr/>
            <p:nvPr/>
          </p:nvSpPr>
          <p:spPr>
            <a:xfrm>
              <a:off x="2732853" y="4514424"/>
              <a:ext cx="418259" cy="2276"/>
            </a:xfrm>
            <a:custGeom>
              <a:rect b="b" l="l" r="r" t="t"/>
              <a:pathLst>
                <a:path extrusionOk="0" h="65" w="11946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1" name="Google Shape;431;p4"/>
          <p:cNvGrpSpPr/>
          <p:nvPr/>
        </p:nvGrpSpPr>
        <p:grpSpPr>
          <a:xfrm>
            <a:off x="7352169" y="1792626"/>
            <a:ext cx="1333531" cy="2916217"/>
            <a:chOff x="7352169" y="1792626"/>
            <a:chExt cx="1333531" cy="2916217"/>
          </a:xfrm>
        </p:grpSpPr>
        <p:grpSp>
          <p:nvGrpSpPr>
            <p:cNvPr id="432" name="Google Shape;432;p4"/>
            <p:cNvGrpSpPr/>
            <p:nvPr/>
          </p:nvGrpSpPr>
          <p:grpSpPr>
            <a:xfrm>
              <a:off x="7352169" y="1792626"/>
              <a:ext cx="1333531" cy="2916217"/>
              <a:chOff x="7352169" y="1999451"/>
              <a:chExt cx="1333531" cy="2916217"/>
            </a:xfrm>
          </p:grpSpPr>
          <p:grpSp>
            <p:nvGrpSpPr>
              <p:cNvPr id="433" name="Google Shape;433;p4"/>
              <p:cNvGrpSpPr/>
              <p:nvPr/>
            </p:nvGrpSpPr>
            <p:grpSpPr>
              <a:xfrm>
                <a:off x="7788625" y="4788743"/>
                <a:ext cx="623189" cy="126925"/>
                <a:chOff x="7605347" y="4840573"/>
                <a:chExt cx="925163" cy="188427"/>
              </a:xfrm>
            </p:grpSpPr>
            <p:sp>
              <p:nvSpPr>
                <p:cNvPr id="434" name="Google Shape;434;p4"/>
                <p:cNvSpPr/>
                <p:nvPr/>
              </p:nvSpPr>
              <p:spPr>
                <a:xfrm flipH="1">
                  <a:off x="8100033" y="4840573"/>
                  <a:ext cx="429399" cy="187705"/>
                </a:xfrm>
                <a:custGeom>
                  <a:rect b="b" l="l" r="r" t="t"/>
                  <a:pathLst>
                    <a:path extrusionOk="0" h="2611" w="5973">
                      <a:moveTo>
                        <a:pt x="3202" y="0"/>
                      </a:moveTo>
                      <a:lnTo>
                        <a:pt x="0" y="54"/>
                      </a:lnTo>
                      <a:lnTo>
                        <a:pt x="32" y="2556"/>
                      </a:lnTo>
                      <a:lnTo>
                        <a:pt x="230" y="2563"/>
                      </a:lnTo>
                      <a:cubicBezTo>
                        <a:pt x="681" y="2581"/>
                        <a:pt x="1837" y="2611"/>
                        <a:pt x="2942" y="2611"/>
                      </a:cubicBezTo>
                      <a:cubicBezTo>
                        <a:pt x="4010" y="2611"/>
                        <a:pt x="5029" y="2583"/>
                        <a:pt x="5316" y="2491"/>
                      </a:cubicBezTo>
                      <a:cubicBezTo>
                        <a:pt x="5973" y="2279"/>
                        <a:pt x="3241" y="1713"/>
                        <a:pt x="3241" y="1713"/>
                      </a:cubicBezTo>
                      <a:lnTo>
                        <a:pt x="320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5" name="Google Shape;435;p4"/>
                <p:cNvSpPr/>
                <p:nvPr/>
              </p:nvSpPr>
              <p:spPr>
                <a:xfrm flipH="1">
                  <a:off x="8139206" y="4986872"/>
                  <a:ext cx="61250" cy="27965"/>
                </a:xfrm>
                <a:custGeom>
                  <a:rect b="b" l="l" r="r" t="t"/>
                  <a:pathLst>
                    <a:path extrusionOk="0" h="389" w="852">
                      <a:moveTo>
                        <a:pt x="0" y="1"/>
                      </a:moveTo>
                      <a:cubicBezTo>
                        <a:pt x="79" y="22"/>
                        <a:pt x="155" y="47"/>
                        <a:pt x="227" y="69"/>
                      </a:cubicBezTo>
                      <a:cubicBezTo>
                        <a:pt x="98" y="26"/>
                        <a:pt x="0" y="1"/>
                        <a:pt x="0" y="1"/>
                      </a:cubicBezTo>
                      <a:close/>
                      <a:moveTo>
                        <a:pt x="833" y="349"/>
                      </a:moveTo>
                      <a:cubicBezTo>
                        <a:pt x="844" y="363"/>
                        <a:pt x="844" y="374"/>
                        <a:pt x="840" y="388"/>
                      </a:cubicBezTo>
                      <a:lnTo>
                        <a:pt x="851" y="388"/>
                      </a:lnTo>
                      <a:cubicBezTo>
                        <a:pt x="851" y="374"/>
                        <a:pt x="844" y="363"/>
                        <a:pt x="833" y="34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6" name="Google Shape;436;p4"/>
                <p:cNvSpPr/>
                <p:nvPr/>
              </p:nvSpPr>
              <p:spPr>
                <a:xfrm flipH="1">
                  <a:off x="8138989" y="5014766"/>
                  <a:ext cx="10065" cy="5464"/>
                </a:xfrm>
                <a:custGeom>
                  <a:rect b="b" l="l" r="r" t="t"/>
                  <a:pathLst>
                    <a:path extrusionOk="0" h="76" w="140">
                      <a:moveTo>
                        <a:pt x="125" y="0"/>
                      </a:moveTo>
                      <a:cubicBezTo>
                        <a:pt x="118" y="25"/>
                        <a:pt x="86" y="47"/>
                        <a:pt x="25" y="68"/>
                      </a:cubicBezTo>
                      <a:cubicBezTo>
                        <a:pt x="17" y="68"/>
                        <a:pt x="7" y="72"/>
                        <a:pt x="0" y="75"/>
                      </a:cubicBezTo>
                      <a:cubicBezTo>
                        <a:pt x="72" y="61"/>
                        <a:pt x="118" y="47"/>
                        <a:pt x="129" y="32"/>
                      </a:cubicBezTo>
                      <a:cubicBezTo>
                        <a:pt x="136" y="22"/>
                        <a:pt x="140" y="11"/>
                        <a:pt x="136" y="0"/>
                      </a:cubicBezTo>
                      <a:close/>
                    </a:path>
                  </a:pathLst>
                </a:custGeom>
                <a:solidFill>
                  <a:srgbClr val="7D848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7" name="Google Shape;437;p4"/>
                <p:cNvSpPr/>
                <p:nvPr/>
              </p:nvSpPr>
              <p:spPr>
                <a:xfrm flipH="1">
                  <a:off x="8305710" y="5024255"/>
                  <a:ext cx="221421" cy="4529"/>
                </a:xfrm>
                <a:custGeom>
                  <a:rect b="b" l="l" r="r" t="t"/>
                  <a:pathLst>
                    <a:path extrusionOk="0" h="63" w="3080">
                      <a:moveTo>
                        <a:pt x="0" y="1"/>
                      </a:moveTo>
                      <a:cubicBezTo>
                        <a:pt x="582" y="41"/>
                        <a:pt x="1433" y="62"/>
                        <a:pt x="2283" y="62"/>
                      </a:cubicBezTo>
                      <a:cubicBezTo>
                        <a:pt x="2552" y="62"/>
                        <a:pt x="2818" y="59"/>
                        <a:pt x="3080" y="54"/>
                      </a:cubicBezTo>
                      <a:lnTo>
                        <a:pt x="2882" y="54"/>
                      </a:lnTo>
                      <a:cubicBezTo>
                        <a:pt x="1784" y="54"/>
                        <a:pt x="646" y="26"/>
                        <a:pt x="198" y="8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8" name="Google Shape;438;p4"/>
                <p:cNvSpPr/>
                <p:nvPr/>
              </p:nvSpPr>
              <p:spPr>
                <a:xfrm flipH="1">
                  <a:off x="8139716" y="4986872"/>
                  <a:ext cx="387415" cy="41337"/>
                </a:xfrm>
                <a:custGeom>
                  <a:rect b="b" l="l" r="r" t="t"/>
                  <a:pathLst>
                    <a:path extrusionOk="0" h="575" w="5389">
                      <a:moveTo>
                        <a:pt x="4544" y="1"/>
                      </a:moveTo>
                      <a:cubicBezTo>
                        <a:pt x="4358" y="11"/>
                        <a:pt x="4268" y="417"/>
                        <a:pt x="4268" y="417"/>
                      </a:cubicBezTo>
                      <a:lnTo>
                        <a:pt x="1156" y="442"/>
                      </a:lnTo>
                      <a:lnTo>
                        <a:pt x="1156" y="456"/>
                      </a:lnTo>
                      <a:cubicBezTo>
                        <a:pt x="1153" y="456"/>
                        <a:pt x="1153" y="453"/>
                        <a:pt x="1149" y="442"/>
                      </a:cubicBezTo>
                      <a:lnTo>
                        <a:pt x="4" y="449"/>
                      </a:lnTo>
                      <a:lnTo>
                        <a:pt x="0" y="521"/>
                      </a:lnTo>
                      <a:lnTo>
                        <a:pt x="198" y="528"/>
                      </a:lnTo>
                      <a:cubicBezTo>
                        <a:pt x="646" y="546"/>
                        <a:pt x="1784" y="574"/>
                        <a:pt x="2882" y="574"/>
                      </a:cubicBezTo>
                      <a:lnTo>
                        <a:pt x="3080" y="574"/>
                      </a:lnTo>
                      <a:cubicBezTo>
                        <a:pt x="4063" y="561"/>
                        <a:pt x="4936" y="521"/>
                        <a:pt x="5259" y="463"/>
                      </a:cubicBezTo>
                      <a:cubicBezTo>
                        <a:pt x="5266" y="460"/>
                        <a:pt x="5276" y="456"/>
                        <a:pt x="5284" y="456"/>
                      </a:cubicBezTo>
                      <a:cubicBezTo>
                        <a:pt x="5345" y="435"/>
                        <a:pt x="5377" y="413"/>
                        <a:pt x="5384" y="388"/>
                      </a:cubicBezTo>
                      <a:cubicBezTo>
                        <a:pt x="5388" y="374"/>
                        <a:pt x="5388" y="363"/>
                        <a:pt x="5377" y="349"/>
                      </a:cubicBezTo>
                      <a:cubicBezTo>
                        <a:pt x="5302" y="251"/>
                        <a:pt x="4989" y="137"/>
                        <a:pt x="4771" y="69"/>
                      </a:cubicBezTo>
                      <a:cubicBezTo>
                        <a:pt x="4699" y="47"/>
                        <a:pt x="4623" y="22"/>
                        <a:pt x="454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9" name="Google Shape;439;p4"/>
                <p:cNvSpPr/>
                <p:nvPr/>
              </p:nvSpPr>
              <p:spPr>
                <a:xfrm flipH="1">
                  <a:off x="8139716" y="5013040"/>
                  <a:ext cx="390794" cy="8699"/>
                </a:xfrm>
                <a:custGeom>
                  <a:rect b="b" l="l" r="r" t="t"/>
                  <a:pathLst>
                    <a:path extrusionOk="0" h="121" w="5436">
                      <a:moveTo>
                        <a:pt x="5420" y="0"/>
                      </a:moveTo>
                      <a:cubicBezTo>
                        <a:pt x="5410" y="0"/>
                        <a:pt x="5396" y="1"/>
                        <a:pt x="5378" y="3"/>
                      </a:cubicBezTo>
                      <a:cubicBezTo>
                        <a:pt x="5331" y="3"/>
                        <a:pt x="5280" y="3"/>
                        <a:pt x="5220" y="6"/>
                      </a:cubicBezTo>
                      <a:cubicBezTo>
                        <a:pt x="5061" y="10"/>
                        <a:pt x="4868" y="17"/>
                        <a:pt x="4639" y="28"/>
                      </a:cubicBezTo>
                      <a:cubicBezTo>
                        <a:pt x="4147" y="46"/>
                        <a:pt x="3468" y="64"/>
                        <a:pt x="2718" y="78"/>
                      </a:cubicBezTo>
                      <a:cubicBezTo>
                        <a:pt x="2235" y="85"/>
                        <a:pt x="1783" y="87"/>
                        <a:pt x="1390" y="87"/>
                      </a:cubicBezTo>
                      <a:cubicBezTo>
                        <a:pt x="1172" y="87"/>
                        <a:pt x="973" y="87"/>
                        <a:pt x="797" y="85"/>
                      </a:cubicBezTo>
                      <a:cubicBezTo>
                        <a:pt x="568" y="81"/>
                        <a:pt x="374" y="81"/>
                        <a:pt x="216" y="81"/>
                      </a:cubicBezTo>
                      <a:lnTo>
                        <a:pt x="55" y="81"/>
                      </a:lnTo>
                      <a:cubicBezTo>
                        <a:pt x="19" y="81"/>
                        <a:pt x="1" y="81"/>
                        <a:pt x="1" y="85"/>
                      </a:cubicBezTo>
                      <a:cubicBezTo>
                        <a:pt x="1" y="85"/>
                        <a:pt x="19" y="85"/>
                        <a:pt x="55" y="89"/>
                      </a:cubicBezTo>
                      <a:cubicBezTo>
                        <a:pt x="105" y="92"/>
                        <a:pt x="155" y="92"/>
                        <a:pt x="212" y="96"/>
                      </a:cubicBezTo>
                      <a:cubicBezTo>
                        <a:pt x="374" y="99"/>
                        <a:pt x="568" y="107"/>
                        <a:pt x="797" y="110"/>
                      </a:cubicBezTo>
                      <a:cubicBezTo>
                        <a:pt x="1083" y="116"/>
                        <a:pt x="1432" y="120"/>
                        <a:pt x="1821" y="120"/>
                      </a:cubicBezTo>
                      <a:cubicBezTo>
                        <a:pt x="2102" y="120"/>
                        <a:pt x="2404" y="118"/>
                        <a:pt x="2718" y="114"/>
                      </a:cubicBezTo>
                      <a:cubicBezTo>
                        <a:pt x="3468" y="103"/>
                        <a:pt x="4150" y="78"/>
                        <a:pt x="4639" y="53"/>
                      </a:cubicBezTo>
                      <a:cubicBezTo>
                        <a:pt x="4868" y="42"/>
                        <a:pt x="5061" y="31"/>
                        <a:pt x="5220" y="21"/>
                      </a:cubicBezTo>
                      <a:cubicBezTo>
                        <a:pt x="5280" y="17"/>
                        <a:pt x="5331" y="13"/>
                        <a:pt x="5378" y="10"/>
                      </a:cubicBezTo>
                      <a:cubicBezTo>
                        <a:pt x="5414" y="6"/>
                        <a:pt x="5435" y="3"/>
                        <a:pt x="5435" y="3"/>
                      </a:cubicBezTo>
                      <a:cubicBezTo>
                        <a:pt x="5435" y="1"/>
                        <a:pt x="5430" y="0"/>
                        <a:pt x="542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0" name="Google Shape;440;p4"/>
                <p:cNvSpPr/>
                <p:nvPr/>
              </p:nvSpPr>
              <p:spPr>
                <a:xfrm flipH="1">
                  <a:off x="8198300" y="4983996"/>
                  <a:ext cx="23436" cy="36448"/>
                </a:xfrm>
                <a:custGeom>
                  <a:rect b="b" l="l" r="r" t="t"/>
                  <a:pathLst>
                    <a:path extrusionOk="0" h="507" w="326">
                      <a:moveTo>
                        <a:pt x="320" y="0"/>
                      </a:moveTo>
                      <a:cubicBezTo>
                        <a:pt x="304" y="0"/>
                        <a:pt x="177" y="62"/>
                        <a:pt x="92" y="209"/>
                      </a:cubicBezTo>
                      <a:cubicBezTo>
                        <a:pt x="0" y="358"/>
                        <a:pt x="9" y="507"/>
                        <a:pt x="20" y="507"/>
                      </a:cubicBezTo>
                      <a:cubicBezTo>
                        <a:pt x="20" y="507"/>
                        <a:pt x="20" y="507"/>
                        <a:pt x="20" y="507"/>
                      </a:cubicBezTo>
                      <a:cubicBezTo>
                        <a:pt x="31" y="507"/>
                        <a:pt x="38" y="371"/>
                        <a:pt x="124" y="227"/>
                      </a:cubicBezTo>
                      <a:cubicBezTo>
                        <a:pt x="207" y="84"/>
                        <a:pt x="325" y="11"/>
                        <a:pt x="322" y="1"/>
                      </a:cubicBezTo>
                      <a:cubicBezTo>
                        <a:pt x="322" y="1"/>
                        <a:pt x="321" y="0"/>
                        <a:pt x="32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1" name="Google Shape;441;p4"/>
                <p:cNvSpPr/>
                <p:nvPr/>
              </p:nvSpPr>
              <p:spPr>
                <a:xfrm flipH="1">
                  <a:off x="8276302" y="4967677"/>
                  <a:ext cx="13156" cy="19554"/>
                </a:xfrm>
                <a:custGeom>
                  <a:rect b="b" l="l" r="r" t="t"/>
                  <a:pathLst>
                    <a:path extrusionOk="0" h="272" w="183">
                      <a:moveTo>
                        <a:pt x="174" y="1"/>
                      </a:moveTo>
                      <a:cubicBezTo>
                        <a:pt x="161" y="1"/>
                        <a:pt x="120" y="56"/>
                        <a:pt x="75" y="124"/>
                      </a:cubicBezTo>
                      <a:cubicBezTo>
                        <a:pt x="32" y="200"/>
                        <a:pt x="0" y="264"/>
                        <a:pt x="11" y="271"/>
                      </a:cubicBezTo>
                      <a:cubicBezTo>
                        <a:pt x="11" y="271"/>
                        <a:pt x="11" y="271"/>
                        <a:pt x="11" y="271"/>
                      </a:cubicBezTo>
                      <a:cubicBezTo>
                        <a:pt x="21" y="271"/>
                        <a:pt x="66" y="219"/>
                        <a:pt x="108" y="145"/>
                      </a:cubicBezTo>
                      <a:cubicBezTo>
                        <a:pt x="154" y="70"/>
                        <a:pt x="183" y="6"/>
                        <a:pt x="176" y="1"/>
                      </a:cubicBezTo>
                      <a:cubicBezTo>
                        <a:pt x="175" y="1"/>
                        <a:pt x="175" y="1"/>
                        <a:pt x="17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2" name="Google Shape;442;p4"/>
                <p:cNvSpPr/>
                <p:nvPr/>
              </p:nvSpPr>
              <p:spPr>
                <a:xfrm flipH="1">
                  <a:off x="8292765" y="4964298"/>
                  <a:ext cx="15313" cy="13443"/>
                </a:xfrm>
                <a:custGeom>
                  <a:rect b="b" l="l" r="r" t="t"/>
                  <a:pathLst>
                    <a:path extrusionOk="0" h="187" w="213">
                      <a:moveTo>
                        <a:pt x="202" y="1"/>
                      </a:moveTo>
                      <a:cubicBezTo>
                        <a:pt x="189" y="1"/>
                        <a:pt x="143" y="32"/>
                        <a:pt x="94" y="78"/>
                      </a:cubicBezTo>
                      <a:cubicBezTo>
                        <a:pt x="40" y="128"/>
                        <a:pt x="1" y="174"/>
                        <a:pt x="8" y="185"/>
                      </a:cubicBezTo>
                      <a:cubicBezTo>
                        <a:pt x="8" y="186"/>
                        <a:pt x="9" y="186"/>
                        <a:pt x="10" y="186"/>
                      </a:cubicBezTo>
                      <a:cubicBezTo>
                        <a:pt x="24" y="186"/>
                        <a:pt x="70" y="152"/>
                        <a:pt x="119" y="106"/>
                      </a:cubicBezTo>
                      <a:cubicBezTo>
                        <a:pt x="173" y="56"/>
                        <a:pt x="213" y="10"/>
                        <a:pt x="205" y="2"/>
                      </a:cubicBezTo>
                      <a:cubicBezTo>
                        <a:pt x="204" y="1"/>
                        <a:pt x="203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3" name="Google Shape;443;p4"/>
                <p:cNvSpPr/>
                <p:nvPr/>
              </p:nvSpPr>
              <p:spPr>
                <a:xfrm flipH="1">
                  <a:off x="8295569" y="4954592"/>
                  <a:ext cx="24155" cy="2732"/>
                </a:xfrm>
                <a:custGeom>
                  <a:rect b="b" l="l" r="r" t="t"/>
                  <a:pathLst>
                    <a:path extrusionOk="0" h="38" w="336">
                      <a:moveTo>
                        <a:pt x="205" y="0"/>
                      </a:moveTo>
                      <a:cubicBezTo>
                        <a:pt x="193" y="0"/>
                        <a:pt x="182" y="0"/>
                        <a:pt x="170" y="1"/>
                      </a:cubicBezTo>
                      <a:cubicBezTo>
                        <a:pt x="77" y="1"/>
                        <a:pt x="1" y="8"/>
                        <a:pt x="1" y="19"/>
                      </a:cubicBezTo>
                      <a:cubicBezTo>
                        <a:pt x="1" y="28"/>
                        <a:pt x="59" y="38"/>
                        <a:pt x="135" y="38"/>
                      </a:cubicBezTo>
                      <a:cubicBezTo>
                        <a:pt x="147" y="38"/>
                        <a:pt x="158" y="37"/>
                        <a:pt x="170" y="37"/>
                      </a:cubicBezTo>
                      <a:cubicBezTo>
                        <a:pt x="259" y="37"/>
                        <a:pt x="335" y="29"/>
                        <a:pt x="335" y="19"/>
                      </a:cubicBezTo>
                      <a:cubicBezTo>
                        <a:pt x="335" y="9"/>
                        <a:pt x="278" y="0"/>
                        <a:pt x="20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4" name="Google Shape;444;p4"/>
                <p:cNvSpPr/>
                <p:nvPr/>
              </p:nvSpPr>
              <p:spPr>
                <a:xfrm flipH="1">
                  <a:off x="8296432" y="4940430"/>
                  <a:ext cx="27893" cy="4026"/>
                </a:xfrm>
                <a:custGeom>
                  <a:rect b="b" l="l" r="r" t="t"/>
                  <a:pathLst>
                    <a:path extrusionOk="0" h="56" w="388">
                      <a:moveTo>
                        <a:pt x="18" y="0"/>
                      </a:moveTo>
                      <a:cubicBezTo>
                        <a:pt x="10" y="0"/>
                        <a:pt x="5" y="1"/>
                        <a:pt x="5" y="4"/>
                      </a:cubicBezTo>
                      <a:cubicBezTo>
                        <a:pt x="0" y="14"/>
                        <a:pt x="83" y="51"/>
                        <a:pt x="194" y="54"/>
                      </a:cubicBezTo>
                      <a:cubicBezTo>
                        <a:pt x="208" y="55"/>
                        <a:pt x="221" y="55"/>
                        <a:pt x="234" y="55"/>
                      </a:cubicBezTo>
                      <a:cubicBezTo>
                        <a:pt x="322" y="55"/>
                        <a:pt x="387" y="35"/>
                        <a:pt x="384" y="26"/>
                      </a:cubicBezTo>
                      <a:cubicBezTo>
                        <a:pt x="384" y="20"/>
                        <a:pt x="365" y="19"/>
                        <a:pt x="334" y="19"/>
                      </a:cubicBezTo>
                      <a:cubicBezTo>
                        <a:pt x="313" y="19"/>
                        <a:pt x="288" y="20"/>
                        <a:pt x="259" y="20"/>
                      </a:cubicBezTo>
                      <a:cubicBezTo>
                        <a:pt x="239" y="20"/>
                        <a:pt x="217" y="19"/>
                        <a:pt x="194" y="19"/>
                      </a:cubicBezTo>
                      <a:cubicBezTo>
                        <a:pt x="114" y="13"/>
                        <a:pt x="46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5" name="Google Shape;445;p4"/>
                <p:cNvSpPr/>
                <p:nvPr/>
              </p:nvSpPr>
              <p:spPr>
                <a:xfrm flipH="1">
                  <a:off x="8237553" y="4945750"/>
                  <a:ext cx="43709" cy="25161"/>
                </a:xfrm>
                <a:custGeom>
                  <a:rect b="b" l="l" r="r" t="t"/>
                  <a:pathLst>
                    <a:path extrusionOk="0" h="350" w="608">
                      <a:moveTo>
                        <a:pt x="415" y="38"/>
                      </a:moveTo>
                      <a:cubicBezTo>
                        <a:pt x="460" y="38"/>
                        <a:pt x="505" y="47"/>
                        <a:pt x="543" y="70"/>
                      </a:cubicBezTo>
                      <a:cubicBezTo>
                        <a:pt x="575" y="91"/>
                        <a:pt x="564" y="131"/>
                        <a:pt x="529" y="152"/>
                      </a:cubicBezTo>
                      <a:cubicBezTo>
                        <a:pt x="493" y="174"/>
                        <a:pt x="450" y="188"/>
                        <a:pt x="413" y="203"/>
                      </a:cubicBezTo>
                      <a:cubicBezTo>
                        <a:pt x="335" y="232"/>
                        <a:pt x="263" y="250"/>
                        <a:pt x="202" y="263"/>
                      </a:cubicBezTo>
                      <a:cubicBezTo>
                        <a:pt x="142" y="274"/>
                        <a:pt x="91" y="281"/>
                        <a:pt x="56" y="285"/>
                      </a:cubicBezTo>
                      <a:lnTo>
                        <a:pt x="56" y="285"/>
                      </a:lnTo>
                      <a:cubicBezTo>
                        <a:pt x="69" y="254"/>
                        <a:pt x="89" y="214"/>
                        <a:pt x="123" y="174"/>
                      </a:cubicBezTo>
                      <a:cubicBezTo>
                        <a:pt x="163" y="124"/>
                        <a:pt x="220" y="81"/>
                        <a:pt x="299" y="56"/>
                      </a:cubicBezTo>
                      <a:cubicBezTo>
                        <a:pt x="333" y="46"/>
                        <a:pt x="374" y="38"/>
                        <a:pt x="415" y="38"/>
                      </a:cubicBezTo>
                      <a:close/>
                      <a:moveTo>
                        <a:pt x="409" y="0"/>
                      </a:moveTo>
                      <a:cubicBezTo>
                        <a:pt x="271" y="0"/>
                        <a:pt x="154" y="80"/>
                        <a:pt x="102" y="156"/>
                      </a:cubicBezTo>
                      <a:cubicBezTo>
                        <a:pt x="64" y="204"/>
                        <a:pt x="46" y="254"/>
                        <a:pt x="38" y="287"/>
                      </a:cubicBezTo>
                      <a:lnTo>
                        <a:pt x="38" y="287"/>
                      </a:lnTo>
                      <a:cubicBezTo>
                        <a:pt x="14" y="290"/>
                        <a:pt x="1" y="291"/>
                        <a:pt x="1" y="293"/>
                      </a:cubicBezTo>
                      <a:cubicBezTo>
                        <a:pt x="1" y="295"/>
                        <a:pt x="13" y="298"/>
                        <a:pt x="36" y="299"/>
                      </a:cubicBezTo>
                      <a:lnTo>
                        <a:pt x="36" y="299"/>
                      </a:lnTo>
                      <a:cubicBezTo>
                        <a:pt x="30" y="331"/>
                        <a:pt x="30" y="350"/>
                        <a:pt x="34" y="350"/>
                      </a:cubicBezTo>
                      <a:cubicBezTo>
                        <a:pt x="34" y="350"/>
                        <a:pt x="34" y="350"/>
                        <a:pt x="34" y="350"/>
                      </a:cubicBezTo>
                      <a:cubicBezTo>
                        <a:pt x="37" y="350"/>
                        <a:pt x="40" y="330"/>
                        <a:pt x="51" y="300"/>
                      </a:cubicBezTo>
                      <a:lnTo>
                        <a:pt x="51" y="300"/>
                      </a:lnTo>
                      <a:cubicBezTo>
                        <a:pt x="55" y="300"/>
                        <a:pt x="59" y="300"/>
                        <a:pt x="64" y="300"/>
                      </a:cubicBezTo>
                      <a:cubicBezTo>
                        <a:pt x="99" y="300"/>
                        <a:pt x="147" y="297"/>
                        <a:pt x="206" y="289"/>
                      </a:cubicBezTo>
                      <a:cubicBezTo>
                        <a:pt x="270" y="281"/>
                        <a:pt x="345" y="263"/>
                        <a:pt x="425" y="238"/>
                      </a:cubicBezTo>
                      <a:cubicBezTo>
                        <a:pt x="464" y="225"/>
                        <a:pt x="507" y="210"/>
                        <a:pt x="550" y="185"/>
                      </a:cubicBezTo>
                      <a:cubicBezTo>
                        <a:pt x="569" y="170"/>
                        <a:pt x="593" y="152"/>
                        <a:pt x="600" y="120"/>
                      </a:cubicBezTo>
                      <a:cubicBezTo>
                        <a:pt x="607" y="88"/>
                        <a:pt x="590" y="56"/>
                        <a:pt x="569" y="38"/>
                      </a:cubicBezTo>
                      <a:cubicBezTo>
                        <a:pt x="514" y="11"/>
                        <a:pt x="460" y="0"/>
                        <a:pt x="40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6" name="Google Shape;446;p4"/>
                <p:cNvSpPr/>
                <p:nvPr/>
              </p:nvSpPr>
              <p:spPr>
                <a:xfrm flipH="1">
                  <a:off x="8275008" y="4939136"/>
                  <a:ext cx="22430" cy="28468"/>
                </a:xfrm>
                <a:custGeom>
                  <a:rect b="b" l="l" r="r" t="t"/>
                  <a:pathLst>
                    <a:path extrusionOk="0" h="396" w="312">
                      <a:moveTo>
                        <a:pt x="75" y="0"/>
                      </a:moveTo>
                      <a:cubicBezTo>
                        <a:pt x="73" y="0"/>
                        <a:pt x="71" y="0"/>
                        <a:pt x="68" y="0"/>
                      </a:cubicBezTo>
                      <a:cubicBezTo>
                        <a:pt x="22" y="7"/>
                        <a:pt x="0" y="62"/>
                        <a:pt x="7" y="97"/>
                      </a:cubicBezTo>
                      <a:cubicBezTo>
                        <a:pt x="10" y="133"/>
                        <a:pt x="29" y="162"/>
                        <a:pt x="43" y="187"/>
                      </a:cubicBezTo>
                      <a:cubicBezTo>
                        <a:pt x="75" y="237"/>
                        <a:pt x="111" y="280"/>
                        <a:pt x="143" y="312"/>
                      </a:cubicBezTo>
                      <a:cubicBezTo>
                        <a:pt x="203" y="369"/>
                        <a:pt x="252" y="392"/>
                        <a:pt x="261" y="392"/>
                      </a:cubicBezTo>
                      <a:cubicBezTo>
                        <a:pt x="261" y="392"/>
                        <a:pt x="262" y="392"/>
                        <a:pt x="262" y="392"/>
                      </a:cubicBezTo>
                      <a:cubicBezTo>
                        <a:pt x="265" y="388"/>
                        <a:pt x="219" y="355"/>
                        <a:pt x="161" y="291"/>
                      </a:cubicBezTo>
                      <a:cubicBezTo>
                        <a:pt x="133" y="259"/>
                        <a:pt x="104" y="219"/>
                        <a:pt x="75" y="169"/>
                      </a:cubicBezTo>
                      <a:cubicBezTo>
                        <a:pt x="47" y="126"/>
                        <a:pt x="25" y="50"/>
                        <a:pt x="75" y="40"/>
                      </a:cubicBezTo>
                      <a:cubicBezTo>
                        <a:pt x="79" y="40"/>
                        <a:pt x="83" y="39"/>
                        <a:pt x="86" y="39"/>
                      </a:cubicBezTo>
                      <a:cubicBezTo>
                        <a:pt x="136" y="39"/>
                        <a:pt x="182" y="86"/>
                        <a:pt x="212" y="123"/>
                      </a:cubicBezTo>
                      <a:cubicBezTo>
                        <a:pt x="247" y="169"/>
                        <a:pt x="265" y="216"/>
                        <a:pt x="272" y="255"/>
                      </a:cubicBezTo>
                      <a:cubicBezTo>
                        <a:pt x="290" y="342"/>
                        <a:pt x="272" y="395"/>
                        <a:pt x="280" y="395"/>
                      </a:cubicBezTo>
                      <a:cubicBezTo>
                        <a:pt x="280" y="395"/>
                        <a:pt x="280" y="395"/>
                        <a:pt x="280" y="395"/>
                      </a:cubicBezTo>
                      <a:cubicBezTo>
                        <a:pt x="285" y="395"/>
                        <a:pt x="312" y="342"/>
                        <a:pt x="302" y="252"/>
                      </a:cubicBezTo>
                      <a:cubicBezTo>
                        <a:pt x="294" y="209"/>
                        <a:pt x="277" y="155"/>
                        <a:pt x="240" y="105"/>
                      </a:cubicBezTo>
                      <a:cubicBezTo>
                        <a:pt x="205" y="59"/>
                        <a:pt x="160" y="0"/>
                        <a:pt x="7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7" name="Google Shape;447;p4"/>
                <p:cNvSpPr/>
                <p:nvPr/>
              </p:nvSpPr>
              <p:spPr>
                <a:xfrm flipH="1">
                  <a:off x="8443739" y="4954305"/>
                  <a:ext cx="83105" cy="65420"/>
                </a:xfrm>
                <a:custGeom>
                  <a:rect b="b" l="l" r="r" t="t"/>
                  <a:pathLst>
                    <a:path extrusionOk="0" h="910" w="1156">
                      <a:moveTo>
                        <a:pt x="183" y="0"/>
                      </a:moveTo>
                      <a:cubicBezTo>
                        <a:pt x="134" y="0"/>
                        <a:pt x="93" y="3"/>
                        <a:pt x="65" y="8"/>
                      </a:cubicBezTo>
                      <a:cubicBezTo>
                        <a:pt x="22" y="15"/>
                        <a:pt x="0" y="23"/>
                        <a:pt x="0" y="23"/>
                      </a:cubicBezTo>
                      <a:cubicBezTo>
                        <a:pt x="0" y="25"/>
                        <a:pt x="5" y="25"/>
                        <a:pt x="13" y="25"/>
                      </a:cubicBezTo>
                      <a:cubicBezTo>
                        <a:pt x="21" y="25"/>
                        <a:pt x="34" y="25"/>
                        <a:pt x="50" y="23"/>
                      </a:cubicBezTo>
                      <a:cubicBezTo>
                        <a:pt x="70" y="23"/>
                        <a:pt x="96" y="22"/>
                        <a:pt x="128" y="22"/>
                      </a:cubicBezTo>
                      <a:cubicBezTo>
                        <a:pt x="159" y="22"/>
                        <a:pt x="196" y="23"/>
                        <a:pt x="237" y="26"/>
                      </a:cubicBezTo>
                      <a:cubicBezTo>
                        <a:pt x="380" y="41"/>
                        <a:pt x="582" y="98"/>
                        <a:pt x="758" y="231"/>
                      </a:cubicBezTo>
                      <a:cubicBezTo>
                        <a:pt x="933" y="367"/>
                        <a:pt x="1038" y="547"/>
                        <a:pt x="1088" y="683"/>
                      </a:cubicBezTo>
                      <a:cubicBezTo>
                        <a:pt x="1137" y="817"/>
                        <a:pt x="1145" y="909"/>
                        <a:pt x="1152" y="909"/>
                      </a:cubicBezTo>
                      <a:cubicBezTo>
                        <a:pt x="1152" y="909"/>
                        <a:pt x="1152" y="909"/>
                        <a:pt x="1152" y="909"/>
                      </a:cubicBezTo>
                      <a:cubicBezTo>
                        <a:pt x="1152" y="909"/>
                        <a:pt x="1156" y="888"/>
                        <a:pt x="1152" y="845"/>
                      </a:cubicBezTo>
                      <a:cubicBezTo>
                        <a:pt x="1145" y="805"/>
                        <a:pt x="1134" y="744"/>
                        <a:pt x="1112" y="672"/>
                      </a:cubicBezTo>
                      <a:cubicBezTo>
                        <a:pt x="1069" y="532"/>
                        <a:pt x="965" y="343"/>
                        <a:pt x="783" y="202"/>
                      </a:cubicBezTo>
                      <a:cubicBezTo>
                        <a:pt x="599" y="63"/>
                        <a:pt x="388" y="8"/>
                        <a:pt x="241" y="1"/>
                      </a:cubicBezTo>
                      <a:cubicBezTo>
                        <a:pt x="220" y="0"/>
                        <a:pt x="201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8" name="Google Shape;448;p4"/>
                <p:cNvSpPr/>
                <p:nvPr/>
              </p:nvSpPr>
              <p:spPr>
                <a:xfrm flipH="1">
                  <a:off x="8502832" y="4859911"/>
                  <a:ext cx="2876" cy="94535"/>
                </a:xfrm>
                <a:custGeom>
                  <a:rect b="b" l="l" r="r" t="t"/>
                  <a:pathLst>
                    <a:path extrusionOk="0" h="1315" w="40">
                      <a:moveTo>
                        <a:pt x="18" y="1"/>
                      </a:move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8" y="1"/>
                        <a:pt x="0" y="294"/>
                        <a:pt x="0" y="657"/>
                      </a:cubicBezTo>
                      <a:cubicBezTo>
                        <a:pt x="0" y="1020"/>
                        <a:pt x="11" y="1314"/>
                        <a:pt x="22" y="1314"/>
                      </a:cubicBezTo>
                      <a:cubicBezTo>
                        <a:pt x="33" y="1314"/>
                        <a:pt x="40" y="1020"/>
                        <a:pt x="40" y="657"/>
                      </a:cubicBezTo>
                      <a:cubicBezTo>
                        <a:pt x="40" y="297"/>
                        <a:pt x="30" y="1"/>
                        <a:pt x="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9" name="Google Shape;449;p4"/>
                <p:cNvSpPr/>
                <p:nvPr/>
              </p:nvSpPr>
              <p:spPr>
                <a:xfrm flipH="1">
                  <a:off x="8347763" y="4997440"/>
                  <a:ext cx="67361" cy="3666"/>
                </a:xfrm>
                <a:custGeom>
                  <a:rect b="b" l="l" r="r" t="t"/>
                  <a:pathLst>
                    <a:path extrusionOk="0" h="51" w="937">
                      <a:moveTo>
                        <a:pt x="894" y="0"/>
                      </a:moveTo>
                      <a:cubicBezTo>
                        <a:pt x="820" y="0"/>
                        <a:pt x="657" y="9"/>
                        <a:pt x="471" y="11"/>
                      </a:cubicBezTo>
                      <a:cubicBezTo>
                        <a:pt x="298" y="11"/>
                        <a:pt x="147" y="7"/>
                        <a:pt x="65" y="7"/>
                      </a:cubicBezTo>
                      <a:cubicBezTo>
                        <a:pt x="24" y="7"/>
                        <a:pt x="0" y="8"/>
                        <a:pt x="0" y="11"/>
                      </a:cubicBezTo>
                      <a:cubicBezTo>
                        <a:pt x="0" y="22"/>
                        <a:pt x="208" y="51"/>
                        <a:pt x="471" y="51"/>
                      </a:cubicBezTo>
                      <a:cubicBezTo>
                        <a:pt x="729" y="47"/>
                        <a:pt x="937" y="15"/>
                        <a:pt x="937" y="4"/>
                      </a:cubicBezTo>
                      <a:cubicBezTo>
                        <a:pt x="937" y="1"/>
                        <a:pt x="92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0" name="Google Shape;450;p4"/>
                <p:cNvSpPr/>
                <p:nvPr/>
              </p:nvSpPr>
              <p:spPr>
                <a:xfrm flipH="1">
                  <a:off x="8453011" y="4998662"/>
                  <a:ext cx="7836" cy="13300"/>
                </a:xfrm>
                <a:custGeom>
                  <a:rect b="b" l="l" r="r" t="t"/>
                  <a:pathLst>
                    <a:path extrusionOk="0" h="185" w="109">
                      <a:moveTo>
                        <a:pt x="11" y="0"/>
                      </a:moveTo>
                      <a:cubicBezTo>
                        <a:pt x="10" y="0"/>
                        <a:pt x="9" y="0"/>
                        <a:pt x="8" y="1"/>
                      </a:cubicBezTo>
                      <a:cubicBezTo>
                        <a:pt x="1" y="9"/>
                        <a:pt x="26" y="49"/>
                        <a:pt x="47" y="95"/>
                      </a:cubicBezTo>
                      <a:cubicBezTo>
                        <a:pt x="73" y="142"/>
                        <a:pt x="83" y="185"/>
                        <a:pt x="95" y="185"/>
                      </a:cubicBezTo>
                      <a:cubicBezTo>
                        <a:pt x="105" y="185"/>
                        <a:pt x="108" y="130"/>
                        <a:pt x="83" y="77"/>
                      </a:cubicBezTo>
                      <a:cubicBezTo>
                        <a:pt x="61" y="28"/>
                        <a:pt x="24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1" name="Google Shape;451;p4"/>
                <p:cNvSpPr/>
                <p:nvPr/>
              </p:nvSpPr>
              <p:spPr>
                <a:xfrm flipH="1">
                  <a:off x="8468252" y="4977741"/>
                  <a:ext cx="9849" cy="9058"/>
                </a:xfrm>
                <a:custGeom>
                  <a:rect b="b" l="l" r="r" t="t"/>
                  <a:pathLst>
                    <a:path extrusionOk="0" h="126" w="137">
                      <a:moveTo>
                        <a:pt x="11" y="1"/>
                      </a:moveTo>
                      <a:cubicBezTo>
                        <a:pt x="10" y="1"/>
                        <a:pt x="8" y="1"/>
                        <a:pt x="7" y="2"/>
                      </a:cubicBezTo>
                      <a:cubicBezTo>
                        <a:pt x="0" y="9"/>
                        <a:pt x="22" y="45"/>
                        <a:pt x="55" y="77"/>
                      </a:cubicBezTo>
                      <a:cubicBezTo>
                        <a:pt x="85" y="105"/>
                        <a:pt x="114" y="125"/>
                        <a:pt x="126" y="125"/>
                      </a:cubicBezTo>
                      <a:cubicBezTo>
                        <a:pt x="127" y="125"/>
                        <a:pt x="129" y="125"/>
                        <a:pt x="130" y="124"/>
                      </a:cubicBezTo>
                      <a:cubicBezTo>
                        <a:pt x="136" y="116"/>
                        <a:pt x="115" y="81"/>
                        <a:pt x="83" y="48"/>
                      </a:cubicBezTo>
                      <a:cubicBezTo>
                        <a:pt x="54" y="21"/>
                        <a:pt x="24" y="1"/>
                        <a:pt x="1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2" name="Google Shape;452;p4"/>
                <p:cNvSpPr/>
                <p:nvPr/>
              </p:nvSpPr>
              <p:spPr>
                <a:xfrm flipH="1">
                  <a:off x="8488382" y="4967245"/>
                  <a:ext cx="13947" cy="5823"/>
                </a:xfrm>
                <a:custGeom>
                  <a:rect b="b" l="l" r="r" t="t"/>
                  <a:pathLst>
                    <a:path extrusionOk="0" h="81" w="194">
                      <a:moveTo>
                        <a:pt x="63" y="1"/>
                      </a:moveTo>
                      <a:cubicBezTo>
                        <a:pt x="27" y="1"/>
                        <a:pt x="1" y="14"/>
                        <a:pt x="4" y="19"/>
                      </a:cubicBezTo>
                      <a:cubicBezTo>
                        <a:pt x="7" y="29"/>
                        <a:pt x="50" y="29"/>
                        <a:pt x="97" y="44"/>
                      </a:cubicBezTo>
                      <a:cubicBezTo>
                        <a:pt x="138" y="60"/>
                        <a:pt x="171" y="81"/>
                        <a:pt x="183" y="81"/>
                      </a:cubicBezTo>
                      <a:cubicBezTo>
                        <a:pt x="185" y="81"/>
                        <a:pt x="186" y="81"/>
                        <a:pt x="187" y="80"/>
                      </a:cubicBezTo>
                      <a:cubicBezTo>
                        <a:pt x="193" y="72"/>
                        <a:pt x="168" y="26"/>
                        <a:pt x="107" y="7"/>
                      </a:cubicBezTo>
                      <a:cubicBezTo>
                        <a:pt x="92" y="3"/>
                        <a:pt x="77" y="1"/>
                        <a:pt x="6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3" name="Google Shape;453;p4"/>
                <p:cNvSpPr/>
                <p:nvPr/>
              </p:nvSpPr>
              <p:spPr>
                <a:xfrm flipH="1">
                  <a:off x="8512106" y="4963866"/>
                  <a:ext cx="7548" cy="3666"/>
                </a:xfrm>
                <a:custGeom>
                  <a:rect b="b" l="l" r="r" t="t"/>
                  <a:pathLst>
                    <a:path extrusionOk="0" h="51" w="105">
                      <a:moveTo>
                        <a:pt x="23" y="0"/>
                      </a:moveTo>
                      <a:cubicBezTo>
                        <a:pt x="13" y="0"/>
                        <a:pt x="6" y="3"/>
                        <a:pt x="4" y="8"/>
                      </a:cubicBezTo>
                      <a:cubicBezTo>
                        <a:pt x="0" y="19"/>
                        <a:pt x="18" y="33"/>
                        <a:pt x="43" y="44"/>
                      </a:cubicBezTo>
                      <a:cubicBezTo>
                        <a:pt x="57" y="49"/>
                        <a:pt x="69" y="51"/>
                        <a:pt x="79" y="51"/>
                      </a:cubicBezTo>
                      <a:cubicBezTo>
                        <a:pt x="91" y="51"/>
                        <a:pt x="99" y="48"/>
                        <a:pt x="101" y="44"/>
                      </a:cubicBezTo>
                      <a:cubicBezTo>
                        <a:pt x="105" y="33"/>
                        <a:pt x="86" y="16"/>
                        <a:pt x="58" y="8"/>
                      </a:cubicBezTo>
                      <a:cubicBezTo>
                        <a:pt x="46" y="3"/>
                        <a:pt x="33" y="0"/>
                        <a:pt x="2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4" name="Google Shape;454;p4"/>
                <p:cNvSpPr/>
                <p:nvPr/>
              </p:nvSpPr>
              <p:spPr>
                <a:xfrm flipH="1">
                  <a:off x="8296647" y="4914836"/>
                  <a:ext cx="791" cy="27462"/>
                </a:xfrm>
                <a:custGeom>
                  <a:rect b="b" l="l" r="r" t="t"/>
                  <a:pathLst>
                    <a:path extrusionOk="0" h="382" w="11">
                      <a:moveTo>
                        <a:pt x="0" y="1"/>
                      </a:moveTo>
                      <a:lnTo>
                        <a:pt x="7" y="382"/>
                      </a:lnTo>
                      <a:lnTo>
                        <a:pt x="10" y="38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5" name="Google Shape;455;p4"/>
                <p:cNvSpPr/>
                <p:nvPr/>
              </p:nvSpPr>
              <p:spPr>
                <a:xfrm flipH="1">
                  <a:off x="8296867" y="4914621"/>
                  <a:ext cx="206540" cy="34363"/>
                </a:xfrm>
                <a:custGeom>
                  <a:rect b="b" l="l" r="r" t="t"/>
                  <a:pathLst>
                    <a:path extrusionOk="0" h="478" w="2873">
                      <a:moveTo>
                        <a:pt x="2865" y="0"/>
                      </a:moveTo>
                      <a:lnTo>
                        <a:pt x="4" y="255"/>
                      </a:lnTo>
                      <a:cubicBezTo>
                        <a:pt x="4" y="348"/>
                        <a:pt x="1" y="428"/>
                        <a:pt x="1" y="478"/>
                      </a:cubicBezTo>
                      <a:lnTo>
                        <a:pt x="2567" y="395"/>
                      </a:lnTo>
                      <a:cubicBezTo>
                        <a:pt x="2524" y="385"/>
                        <a:pt x="2496" y="370"/>
                        <a:pt x="2496" y="363"/>
                      </a:cubicBezTo>
                      <a:cubicBezTo>
                        <a:pt x="2499" y="360"/>
                        <a:pt x="2502" y="360"/>
                        <a:pt x="2509" y="360"/>
                      </a:cubicBezTo>
                      <a:cubicBezTo>
                        <a:pt x="2539" y="360"/>
                        <a:pt x="2607" y="370"/>
                        <a:pt x="2685" y="378"/>
                      </a:cubicBezTo>
                      <a:cubicBezTo>
                        <a:pt x="2779" y="381"/>
                        <a:pt x="2857" y="378"/>
                        <a:pt x="2872" y="385"/>
                      </a:cubicBezTo>
                      <a:lnTo>
                        <a:pt x="2865" y="4"/>
                      </a:lnTo>
                      <a:lnTo>
                        <a:pt x="286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6" name="Google Shape;456;p4"/>
                <p:cNvSpPr/>
                <p:nvPr/>
              </p:nvSpPr>
              <p:spPr>
                <a:xfrm flipH="1">
                  <a:off x="8296647" y="4940430"/>
                  <a:ext cx="27390" cy="2588"/>
                </a:xfrm>
                <a:custGeom>
                  <a:rect b="b" l="l" r="r" t="t"/>
                  <a:pathLst>
                    <a:path extrusionOk="0" h="36" w="381">
                      <a:moveTo>
                        <a:pt x="14" y="1"/>
                      </a:moveTo>
                      <a:cubicBezTo>
                        <a:pt x="7" y="1"/>
                        <a:pt x="4" y="1"/>
                        <a:pt x="1" y="4"/>
                      </a:cubicBezTo>
                      <a:cubicBezTo>
                        <a:pt x="1" y="11"/>
                        <a:pt x="29" y="26"/>
                        <a:pt x="72" y="36"/>
                      </a:cubicBezTo>
                      <a:lnTo>
                        <a:pt x="380" y="26"/>
                      </a:lnTo>
                      <a:lnTo>
                        <a:pt x="377" y="26"/>
                      </a:lnTo>
                      <a:cubicBezTo>
                        <a:pt x="362" y="19"/>
                        <a:pt x="284" y="22"/>
                        <a:pt x="190" y="19"/>
                      </a:cubicBezTo>
                      <a:cubicBezTo>
                        <a:pt x="112" y="11"/>
                        <a:pt x="44" y="1"/>
                        <a:pt x="14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7" name="Google Shape;457;p4"/>
                <p:cNvSpPr/>
                <p:nvPr/>
              </p:nvSpPr>
              <p:spPr>
                <a:xfrm flipH="1">
                  <a:off x="8528066" y="4935254"/>
                  <a:ext cx="647" cy="3163"/>
                </a:xfrm>
                <a:custGeom>
                  <a:rect b="b" l="l" r="r" t="t"/>
                  <a:pathLst>
                    <a:path extrusionOk="0" h="44" w="9">
                      <a:moveTo>
                        <a:pt x="1" y="0"/>
                      </a:moveTo>
                      <a:lnTo>
                        <a:pt x="8" y="43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8" name="Google Shape;458;p4"/>
                <p:cNvSpPr/>
                <p:nvPr/>
              </p:nvSpPr>
              <p:spPr>
                <a:xfrm flipH="1">
                  <a:off x="8504630" y="4933169"/>
                  <a:ext cx="23508" cy="16607"/>
                </a:xfrm>
                <a:custGeom>
                  <a:rect b="b" l="l" r="r" t="t"/>
                  <a:pathLst>
                    <a:path extrusionOk="0" h="231" w="327">
                      <a:moveTo>
                        <a:pt x="316" y="1"/>
                      </a:moveTo>
                      <a:lnTo>
                        <a:pt x="0" y="29"/>
                      </a:lnTo>
                      <a:lnTo>
                        <a:pt x="0" y="72"/>
                      </a:lnTo>
                      <a:lnTo>
                        <a:pt x="22" y="231"/>
                      </a:lnTo>
                      <a:lnTo>
                        <a:pt x="327" y="223"/>
                      </a:lnTo>
                      <a:cubicBezTo>
                        <a:pt x="323" y="170"/>
                        <a:pt x="320" y="94"/>
                        <a:pt x="31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9" name="Google Shape;459;p4"/>
                <p:cNvSpPr/>
                <p:nvPr/>
              </p:nvSpPr>
              <p:spPr>
                <a:xfrm flipH="1">
                  <a:off x="8503048" y="4932953"/>
                  <a:ext cx="2444" cy="16319"/>
                </a:xfrm>
                <a:custGeom>
                  <a:rect b="b" l="l" r="r" t="t"/>
                  <a:pathLst>
                    <a:path extrusionOk="0" h="227" w="34">
                      <a:moveTo>
                        <a:pt x="33" y="0"/>
                      </a:moveTo>
                      <a:lnTo>
                        <a:pt x="1" y="4"/>
                      </a:lnTo>
                      <a:cubicBezTo>
                        <a:pt x="5" y="97"/>
                        <a:pt x="8" y="173"/>
                        <a:pt x="12" y="226"/>
                      </a:cubicBezTo>
                      <a:lnTo>
                        <a:pt x="30" y="223"/>
                      </a:lnTo>
                      <a:cubicBezTo>
                        <a:pt x="30" y="173"/>
                        <a:pt x="33" y="93"/>
                        <a:pt x="33" y="0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0" name="Google Shape;460;p4"/>
                <p:cNvSpPr/>
                <p:nvPr/>
              </p:nvSpPr>
              <p:spPr>
                <a:xfrm flipH="1">
                  <a:off x="7605347" y="4840573"/>
                  <a:ext cx="430190" cy="187633"/>
                </a:xfrm>
                <a:custGeom>
                  <a:rect b="b" l="l" r="r" t="t"/>
                  <a:pathLst>
                    <a:path extrusionOk="0" h="2610" w="5984">
                      <a:moveTo>
                        <a:pt x="3202" y="0"/>
                      </a:moveTo>
                      <a:lnTo>
                        <a:pt x="0" y="68"/>
                      </a:lnTo>
                      <a:lnTo>
                        <a:pt x="43" y="2571"/>
                      </a:lnTo>
                      <a:lnTo>
                        <a:pt x="240" y="2577"/>
                      </a:lnTo>
                      <a:cubicBezTo>
                        <a:pt x="641" y="2590"/>
                        <a:pt x="1598" y="2610"/>
                        <a:pt x="2581" y="2610"/>
                      </a:cubicBezTo>
                      <a:cubicBezTo>
                        <a:pt x="3774" y="2610"/>
                        <a:pt x="5006" y="2581"/>
                        <a:pt x="5326" y="2477"/>
                      </a:cubicBezTo>
                      <a:cubicBezTo>
                        <a:pt x="5984" y="2261"/>
                        <a:pt x="3249" y="1709"/>
                        <a:pt x="3249" y="1709"/>
                      </a:cubicBezTo>
                      <a:lnTo>
                        <a:pt x="320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1" name="Google Shape;461;p4"/>
                <p:cNvSpPr/>
                <p:nvPr/>
              </p:nvSpPr>
              <p:spPr>
                <a:xfrm flipH="1">
                  <a:off x="7644303" y="4986081"/>
                  <a:ext cx="61466" cy="28468"/>
                </a:xfrm>
                <a:custGeom>
                  <a:rect b="b" l="l" r="r" t="t"/>
                  <a:pathLst>
                    <a:path extrusionOk="0" h="396" w="855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4"/>
                        <a:pt x="101" y="30"/>
                        <a:pt x="223" y="68"/>
                      </a:cubicBezTo>
                      <a:cubicBezTo>
                        <a:pt x="151" y="44"/>
                        <a:pt x="75" y="22"/>
                        <a:pt x="0" y="0"/>
                      </a:cubicBezTo>
                      <a:close/>
                      <a:moveTo>
                        <a:pt x="833" y="345"/>
                      </a:moveTo>
                      <a:cubicBezTo>
                        <a:pt x="844" y="363"/>
                        <a:pt x="844" y="381"/>
                        <a:pt x="833" y="396"/>
                      </a:cubicBezTo>
                      <a:lnTo>
                        <a:pt x="851" y="396"/>
                      </a:lnTo>
                      <a:cubicBezTo>
                        <a:pt x="855" y="381"/>
                        <a:pt x="847" y="363"/>
                        <a:pt x="833" y="34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2" name="Google Shape;462;p4"/>
                <p:cNvSpPr/>
                <p:nvPr/>
              </p:nvSpPr>
              <p:spPr>
                <a:xfrm flipH="1">
                  <a:off x="7811239" y="5025334"/>
                  <a:ext cx="221206" cy="3666"/>
                </a:xfrm>
                <a:custGeom>
                  <a:rect b="b" l="l" r="r" t="t"/>
                  <a:pathLst>
                    <a:path extrusionOk="0" h="51" w="3077">
                      <a:moveTo>
                        <a:pt x="0" y="1"/>
                      </a:moveTo>
                      <a:cubicBezTo>
                        <a:pt x="517" y="32"/>
                        <a:pt x="1242" y="51"/>
                        <a:pt x="1996" y="51"/>
                      </a:cubicBezTo>
                      <a:cubicBezTo>
                        <a:pt x="2355" y="51"/>
                        <a:pt x="2724" y="47"/>
                        <a:pt x="3076" y="39"/>
                      </a:cubicBezTo>
                      <a:lnTo>
                        <a:pt x="2530" y="39"/>
                      </a:lnTo>
                      <a:cubicBezTo>
                        <a:pt x="1551" y="39"/>
                        <a:pt x="596" y="22"/>
                        <a:pt x="197" y="7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3" name="Google Shape;463;p4"/>
                <p:cNvSpPr/>
                <p:nvPr/>
              </p:nvSpPr>
              <p:spPr>
                <a:xfrm flipH="1">
                  <a:off x="7645102" y="4986081"/>
                  <a:ext cx="387343" cy="42128"/>
                </a:xfrm>
                <a:custGeom>
                  <a:rect b="b" l="l" r="r" t="t"/>
                  <a:pathLst>
                    <a:path extrusionOk="0" h="586" w="5388">
                      <a:moveTo>
                        <a:pt x="4541" y="0"/>
                      </a:moveTo>
                      <a:cubicBezTo>
                        <a:pt x="4357" y="15"/>
                        <a:pt x="4268" y="421"/>
                        <a:pt x="4268" y="421"/>
                      </a:cubicBezTo>
                      <a:lnTo>
                        <a:pt x="1156" y="460"/>
                      </a:lnTo>
                      <a:lnTo>
                        <a:pt x="1156" y="478"/>
                      </a:lnTo>
                      <a:cubicBezTo>
                        <a:pt x="1152" y="478"/>
                        <a:pt x="1152" y="471"/>
                        <a:pt x="1148" y="460"/>
                      </a:cubicBezTo>
                      <a:lnTo>
                        <a:pt x="4" y="474"/>
                      </a:lnTo>
                      <a:lnTo>
                        <a:pt x="0" y="547"/>
                      </a:lnTo>
                      <a:lnTo>
                        <a:pt x="197" y="553"/>
                      </a:lnTo>
                      <a:cubicBezTo>
                        <a:pt x="596" y="568"/>
                        <a:pt x="1551" y="585"/>
                        <a:pt x="2530" y="585"/>
                      </a:cubicBezTo>
                      <a:lnTo>
                        <a:pt x="3076" y="585"/>
                      </a:lnTo>
                      <a:cubicBezTo>
                        <a:pt x="4059" y="564"/>
                        <a:pt x="4935" y="521"/>
                        <a:pt x="5255" y="460"/>
                      </a:cubicBezTo>
                      <a:cubicBezTo>
                        <a:pt x="5265" y="456"/>
                        <a:pt x="5276" y="456"/>
                        <a:pt x="5283" y="453"/>
                      </a:cubicBezTo>
                      <a:cubicBezTo>
                        <a:pt x="5334" y="435"/>
                        <a:pt x="5366" y="417"/>
                        <a:pt x="5377" y="396"/>
                      </a:cubicBezTo>
                      <a:cubicBezTo>
                        <a:pt x="5388" y="381"/>
                        <a:pt x="5388" y="363"/>
                        <a:pt x="5377" y="345"/>
                      </a:cubicBezTo>
                      <a:cubicBezTo>
                        <a:pt x="5298" y="249"/>
                        <a:pt x="4985" y="137"/>
                        <a:pt x="4767" y="68"/>
                      </a:cubicBezTo>
                      <a:cubicBezTo>
                        <a:pt x="4695" y="44"/>
                        <a:pt x="4619" y="22"/>
                        <a:pt x="454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4" name="Google Shape;464;p4"/>
                <p:cNvSpPr/>
                <p:nvPr/>
              </p:nvSpPr>
              <p:spPr>
                <a:xfrm flipH="1">
                  <a:off x="7645317" y="5011962"/>
                  <a:ext cx="390506" cy="10136"/>
                </a:xfrm>
                <a:custGeom>
                  <a:rect b="b" l="l" r="r" t="t"/>
                  <a:pathLst>
                    <a:path extrusionOk="0" h="141" w="5432">
                      <a:moveTo>
                        <a:pt x="5418" y="1"/>
                      </a:moveTo>
                      <a:cubicBezTo>
                        <a:pt x="5409" y="1"/>
                        <a:pt x="5395" y="1"/>
                        <a:pt x="5377" y="3"/>
                      </a:cubicBezTo>
                      <a:cubicBezTo>
                        <a:pt x="5330" y="3"/>
                        <a:pt x="5277" y="7"/>
                        <a:pt x="5219" y="7"/>
                      </a:cubicBezTo>
                      <a:cubicBezTo>
                        <a:pt x="5062" y="14"/>
                        <a:pt x="4868" y="21"/>
                        <a:pt x="4638" y="32"/>
                      </a:cubicBezTo>
                      <a:cubicBezTo>
                        <a:pt x="4146" y="50"/>
                        <a:pt x="3468" y="75"/>
                        <a:pt x="2718" y="89"/>
                      </a:cubicBezTo>
                      <a:cubicBezTo>
                        <a:pt x="2134" y="103"/>
                        <a:pt x="1594" y="109"/>
                        <a:pt x="1152" y="109"/>
                      </a:cubicBezTo>
                      <a:cubicBezTo>
                        <a:pt x="1025" y="109"/>
                        <a:pt x="907" y="108"/>
                        <a:pt x="798" y="107"/>
                      </a:cubicBezTo>
                      <a:lnTo>
                        <a:pt x="213" y="107"/>
                      </a:lnTo>
                      <a:cubicBezTo>
                        <a:pt x="155" y="107"/>
                        <a:pt x="105" y="107"/>
                        <a:pt x="54" y="111"/>
                      </a:cubicBezTo>
                      <a:lnTo>
                        <a:pt x="1" y="111"/>
                      </a:lnTo>
                      <a:cubicBezTo>
                        <a:pt x="1" y="114"/>
                        <a:pt x="19" y="114"/>
                        <a:pt x="54" y="118"/>
                      </a:cubicBezTo>
                      <a:cubicBezTo>
                        <a:pt x="101" y="118"/>
                        <a:pt x="155" y="122"/>
                        <a:pt x="213" y="122"/>
                      </a:cubicBezTo>
                      <a:cubicBezTo>
                        <a:pt x="370" y="125"/>
                        <a:pt x="568" y="132"/>
                        <a:pt x="798" y="136"/>
                      </a:cubicBezTo>
                      <a:cubicBezTo>
                        <a:pt x="1005" y="139"/>
                        <a:pt x="1245" y="141"/>
                        <a:pt x="1510" y="141"/>
                      </a:cubicBezTo>
                      <a:cubicBezTo>
                        <a:pt x="1873" y="141"/>
                        <a:pt x="2283" y="137"/>
                        <a:pt x="2718" y="129"/>
                      </a:cubicBezTo>
                      <a:cubicBezTo>
                        <a:pt x="3468" y="114"/>
                        <a:pt x="4146" y="86"/>
                        <a:pt x="4638" y="57"/>
                      </a:cubicBezTo>
                      <a:cubicBezTo>
                        <a:pt x="4868" y="43"/>
                        <a:pt x="5062" y="32"/>
                        <a:pt x="5219" y="21"/>
                      </a:cubicBezTo>
                      <a:cubicBezTo>
                        <a:pt x="5280" y="18"/>
                        <a:pt x="5330" y="14"/>
                        <a:pt x="5377" y="10"/>
                      </a:cubicBezTo>
                      <a:cubicBezTo>
                        <a:pt x="5413" y="7"/>
                        <a:pt x="5431" y="3"/>
                        <a:pt x="5431" y="3"/>
                      </a:cubicBezTo>
                      <a:cubicBezTo>
                        <a:pt x="5431" y="1"/>
                        <a:pt x="5427" y="1"/>
                        <a:pt x="54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5" name="Google Shape;465;p4"/>
                <p:cNvSpPr/>
                <p:nvPr/>
              </p:nvSpPr>
              <p:spPr>
                <a:xfrm flipH="1">
                  <a:off x="7703685" y="4983421"/>
                  <a:ext cx="23508" cy="36520"/>
                </a:xfrm>
                <a:custGeom>
                  <a:rect b="b" l="l" r="r" t="t"/>
                  <a:pathLst>
                    <a:path extrusionOk="0" h="508" w="327">
                      <a:moveTo>
                        <a:pt x="317" y="1"/>
                      </a:moveTo>
                      <a:cubicBezTo>
                        <a:pt x="296" y="1"/>
                        <a:pt x="173" y="64"/>
                        <a:pt x="90" y="206"/>
                      </a:cubicBezTo>
                      <a:cubicBezTo>
                        <a:pt x="0" y="360"/>
                        <a:pt x="11" y="508"/>
                        <a:pt x="22" y="508"/>
                      </a:cubicBezTo>
                      <a:cubicBezTo>
                        <a:pt x="33" y="508"/>
                        <a:pt x="40" y="368"/>
                        <a:pt x="126" y="228"/>
                      </a:cubicBezTo>
                      <a:cubicBezTo>
                        <a:pt x="209" y="84"/>
                        <a:pt x="327" y="9"/>
                        <a:pt x="320" y="2"/>
                      </a:cubicBezTo>
                      <a:cubicBezTo>
                        <a:pt x="320" y="1"/>
                        <a:pt x="318" y="1"/>
                        <a:pt x="31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6" name="Google Shape;466;p4"/>
                <p:cNvSpPr/>
                <p:nvPr/>
              </p:nvSpPr>
              <p:spPr>
                <a:xfrm flipH="1">
                  <a:off x="7781831" y="4967461"/>
                  <a:ext cx="13012" cy="19482"/>
                </a:xfrm>
                <a:custGeom>
                  <a:rect b="b" l="l" r="r" t="t"/>
                  <a:pathLst>
                    <a:path extrusionOk="0" h="271" w="181">
                      <a:moveTo>
                        <a:pt x="171" y="0"/>
                      </a:moveTo>
                      <a:cubicBezTo>
                        <a:pt x="158" y="0"/>
                        <a:pt x="117" y="56"/>
                        <a:pt x="73" y="123"/>
                      </a:cubicBezTo>
                      <a:cubicBezTo>
                        <a:pt x="30" y="198"/>
                        <a:pt x="1" y="263"/>
                        <a:pt x="8" y="271"/>
                      </a:cubicBezTo>
                      <a:cubicBezTo>
                        <a:pt x="9" y="271"/>
                        <a:pt x="9" y="271"/>
                        <a:pt x="9" y="271"/>
                      </a:cubicBezTo>
                      <a:cubicBezTo>
                        <a:pt x="21" y="271"/>
                        <a:pt x="63" y="218"/>
                        <a:pt x="105" y="145"/>
                      </a:cubicBezTo>
                      <a:cubicBezTo>
                        <a:pt x="151" y="69"/>
                        <a:pt x="181" y="4"/>
                        <a:pt x="173" y="1"/>
                      </a:cubicBezTo>
                      <a:cubicBezTo>
                        <a:pt x="172" y="1"/>
                        <a:pt x="172" y="0"/>
                        <a:pt x="17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7" name="Google Shape;467;p4"/>
                <p:cNvSpPr/>
                <p:nvPr/>
              </p:nvSpPr>
              <p:spPr>
                <a:xfrm flipH="1">
                  <a:off x="7798366" y="4964082"/>
                  <a:ext cx="15313" cy="13372"/>
                </a:xfrm>
                <a:custGeom>
                  <a:rect b="b" l="l" r="r" t="t"/>
                  <a:pathLst>
                    <a:path extrusionOk="0" h="186" w="213">
                      <a:moveTo>
                        <a:pt x="203" y="1"/>
                      </a:moveTo>
                      <a:cubicBezTo>
                        <a:pt x="189" y="1"/>
                        <a:pt x="143" y="31"/>
                        <a:pt x="95" y="81"/>
                      </a:cubicBezTo>
                      <a:cubicBezTo>
                        <a:pt x="40" y="131"/>
                        <a:pt x="1" y="177"/>
                        <a:pt x="8" y="185"/>
                      </a:cubicBezTo>
                      <a:cubicBezTo>
                        <a:pt x="9" y="186"/>
                        <a:pt x="10" y="186"/>
                        <a:pt x="11" y="186"/>
                      </a:cubicBezTo>
                      <a:cubicBezTo>
                        <a:pt x="24" y="186"/>
                        <a:pt x="70" y="154"/>
                        <a:pt x="120" y="106"/>
                      </a:cubicBezTo>
                      <a:cubicBezTo>
                        <a:pt x="173" y="56"/>
                        <a:pt x="213" y="8"/>
                        <a:pt x="206" y="1"/>
                      </a:cubicBezTo>
                      <a:cubicBezTo>
                        <a:pt x="205" y="1"/>
                        <a:pt x="204" y="1"/>
                        <a:pt x="20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8" name="Google Shape;468;p4"/>
                <p:cNvSpPr/>
                <p:nvPr/>
              </p:nvSpPr>
              <p:spPr>
                <a:xfrm flipH="1">
                  <a:off x="7801242" y="4954377"/>
                  <a:ext cx="24011" cy="2876"/>
                </a:xfrm>
                <a:custGeom>
                  <a:rect b="b" l="l" r="r" t="t"/>
                  <a:pathLst>
                    <a:path extrusionOk="0" h="40" w="334">
                      <a:moveTo>
                        <a:pt x="165" y="0"/>
                      </a:moveTo>
                      <a:cubicBezTo>
                        <a:pt x="72" y="0"/>
                        <a:pt x="1" y="11"/>
                        <a:pt x="1" y="22"/>
                      </a:cubicBezTo>
                      <a:cubicBezTo>
                        <a:pt x="1" y="32"/>
                        <a:pt x="76" y="40"/>
                        <a:pt x="165" y="40"/>
                      </a:cubicBezTo>
                      <a:cubicBezTo>
                        <a:pt x="259" y="40"/>
                        <a:pt x="334" y="29"/>
                        <a:pt x="334" y="18"/>
                      </a:cubicBezTo>
                      <a:cubicBezTo>
                        <a:pt x="334" y="7"/>
                        <a:pt x="259" y="0"/>
                        <a:pt x="16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9" name="Google Shape;469;p4"/>
                <p:cNvSpPr/>
                <p:nvPr/>
              </p:nvSpPr>
              <p:spPr>
                <a:xfrm flipH="1">
                  <a:off x="7802249" y="4940430"/>
                  <a:ext cx="27678" cy="4026"/>
                </a:xfrm>
                <a:custGeom>
                  <a:rect b="b" l="l" r="r" t="t"/>
                  <a:pathLst>
                    <a:path extrusionOk="0" h="56" w="385">
                      <a:moveTo>
                        <a:pt x="19" y="0"/>
                      </a:moveTo>
                      <a:cubicBezTo>
                        <a:pt x="10" y="0"/>
                        <a:pt x="5" y="1"/>
                        <a:pt x="4" y="4"/>
                      </a:cubicBezTo>
                      <a:cubicBezTo>
                        <a:pt x="1" y="14"/>
                        <a:pt x="84" y="47"/>
                        <a:pt x="191" y="54"/>
                      </a:cubicBezTo>
                      <a:cubicBezTo>
                        <a:pt x="204" y="55"/>
                        <a:pt x="216" y="55"/>
                        <a:pt x="228" y="55"/>
                      </a:cubicBezTo>
                      <a:cubicBezTo>
                        <a:pt x="318" y="55"/>
                        <a:pt x="385" y="32"/>
                        <a:pt x="381" y="26"/>
                      </a:cubicBezTo>
                      <a:cubicBezTo>
                        <a:pt x="381" y="14"/>
                        <a:pt x="295" y="22"/>
                        <a:pt x="195" y="14"/>
                      </a:cubicBezTo>
                      <a:cubicBezTo>
                        <a:pt x="115" y="12"/>
                        <a:pt x="47" y="0"/>
                        <a:pt x="1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0" name="Google Shape;470;p4"/>
                <p:cNvSpPr/>
                <p:nvPr/>
              </p:nvSpPr>
              <p:spPr>
                <a:xfrm flipH="1">
                  <a:off x="7743370" y="4945247"/>
                  <a:ext cx="43422" cy="25449"/>
                </a:xfrm>
                <a:custGeom>
                  <a:rect b="b" l="l" r="r" t="t"/>
                  <a:pathLst>
                    <a:path extrusionOk="0" h="354" w="604">
                      <a:moveTo>
                        <a:pt x="410" y="38"/>
                      </a:moveTo>
                      <a:cubicBezTo>
                        <a:pt x="456" y="38"/>
                        <a:pt x="502" y="47"/>
                        <a:pt x="539" y="70"/>
                      </a:cubicBezTo>
                      <a:cubicBezTo>
                        <a:pt x="574" y="91"/>
                        <a:pt x="560" y="131"/>
                        <a:pt x="524" y="152"/>
                      </a:cubicBezTo>
                      <a:cubicBezTo>
                        <a:pt x="492" y="174"/>
                        <a:pt x="448" y="189"/>
                        <a:pt x="410" y="206"/>
                      </a:cubicBezTo>
                      <a:cubicBezTo>
                        <a:pt x="334" y="235"/>
                        <a:pt x="262" y="253"/>
                        <a:pt x="201" y="263"/>
                      </a:cubicBezTo>
                      <a:cubicBezTo>
                        <a:pt x="139" y="276"/>
                        <a:pt x="89" y="283"/>
                        <a:pt x="55" y="287"/>
                      </a:cubicBezTo>
                      <a:lnTo>
                        <a:pt x="55" y="287"/>
                      </a:lnTo>
                      <a:cubicBezTo>
                        <a:pt x="67" y="256"/>
                        <a:pt x="87" y="216"/>
                        <a:pt x="122" y="174"/>
                      </a:cubicBezTo>
                      <a:cubicBezTo>
                        <a:pt x="158" y="127"/>
                        <a:pt x="219" y="81"/>
                        <a:pt x="294" y="55"/>
                      </a:cubicBezTo>
                      <a:cubicBezTo>
                        <a:pt x="328" y="45"/>
                        <a:pt x="369" y="38"/>
                        <a:pt x="410" y="38"/>
                      </a:cubicBezTo>
                      <a:close/>
                      <a:moveTo>
                        <a:pt x="408" y="1"/>
                      </a:moveTo>
                      <a:cubicBezTo>
                        <a:pt x="270" y="1"/>
                        <a:pt x="150" y="83"/>
                        <a:pt x="100" y="159"/>
                      </a:cubicBezTo>
                      <a:cubicBezTo>
                        <a:pt x="63" y="207"/>
                        <a:pt x="46" y="254"/>
                        <a:pt x="37" y="290"/>
                      </a:cubicBezTo>
                      <a:lnTo>
                        <a:pt x="37" y="290"/>
                      </a:lnTo>
                      <a:cubicBezTo>
                        <a:pt x="13" y="293"/>
                        <a:pt x="1" y="294"/>
                        <a:pt x="1" y="296"/>
                      </a:cubicBezTo>
                      <a:cubicBezTo>
                        <a:pt x="1" y="299"/>
                        <a:pt x="12" y="302"/>
                        <a:pt x="35" y="303"/>
                      </a:cubicBezTo>
                      <a:lnTo>
                        <a:pt x="35" y="303"/>
                      </a:lnTo>
                      <a:cubicBezTo>
                        <a:pt x="29" y="334"/>
                        <a:pt x="29" y="353"/>
                        <a:pt x="32" y="353"/>
                      </a:cubicBezTo>
                      <a:cubicBezTo>
                        <a:pt x="36" y="353"/>
                        <a:pt x="38" y="334"/>
                        <a:pt x="49" y="303"/>
                      </a:cubicBezTo>
                      <a:lnTo>
                        <a:pt x="49" y="303"/>
                      </a:lnTo>
                      <a:cubicBezTo>
                        <a:pt x="53" y="303"/>
                        <a:pt x="57" y="303"/>
                        <a:pt x="61" y="303"/>
                      </a:cubicBezTo>
                      <a:cubicBezTo>
                        <a:pt x="96" y="303"/>
                        <a:pt x="145" y="300"/>
                        <a:pt x="205" y="292"/>
                      </a:cubicBezTo>
                      <a:cubicBezTo>
                        <a:pt x="269" y="282"/>
                        <a:pt x="341" y="267"/>
                        <a:pt x="423" y="239"/>
                      </a:cubicBezTo>
                      <a:cubicBezTo>
                        <a:pt x="463" y="224"/>
                        <a:pt x="503" y="214"/>
                        <a:pt x="546" y="184"/>
                      </a:cubicBezTo>
                      <a:cubicBezTo>
                        <a:pt x="567" y="170"/>
                        <a:pt x="589" y="152"/>
                        <a:pt x="596" y="120"/>
                      </a:cubicBezTo>
                      <a:cubicBezTo>
                        <a:pt x="604" y="88"/>
                        <a:pt x="589" y="55"/>
                        <a:pt x="564" y="38"/>
                      </a:cubicBezTo>
                      <a:cubicBezTo>
                        <a:pt x="511" y="12"/>
                        <a:pt x="458" y="1"/>
                        <a:pt x="40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1" name="Google Shape;471;p4"/>
                <p:cNvSpPr/>
                <p:nvPr/>
              </p:nvSpPr>
              <p:spPr>
                <a:xfrm flipH="1">
                  <a:off x="7780537" y="4938848"/>
                  <a:ext cx="22789" cy="28468"/>
                </a:xfrm>
                <a:custGeom>
                  <a:rect b="b" l="l" r="r" t="t"/>
                  <a:pathLst>
                    <a:path extrusionOk="0" h="396" w="317">
                      <a:moveTo>
                        <a:pt x="79" y="1"/>
                      </a:moveTo>
                      <a:cubicBezTo>
                        <a:pt x="77" y="1"/>
                        <a:pt x="74" y="1"/>
                        <a:pt x="72" y="1"/>
                      </a:cubicBezTo>
                      <a:cubicBezTo>
                        <a:pt x="22" y="8"/>
                        <a:pt x="1" y="62"/>
                        <a:pt x="7" y="97"/>
                      </a:cubicBezTo>
                      <a:cubicBezTo>
                        <a:pt x="15" y="134"/>
                        <a:pt x="29" y="166"/>
                        <a:pt x="47" y="187"/>
                      </a:cubicBezTo>
                      <a:cubicBezTo>
                        <a:pt x="80" y="241"/>
                        <a:pt x="112" y="281"/>
                        <a:pt x="144" y="313"/>
                      </a:cubicBezTo>
                      <a:cubicBezTo>
                        <a:pt x="208" y="370"/>
                        <a:pt x="256" y="392"/>
                        <a:pt x="265" y="392"/>
                      </a:cubicBezTo>
                      <a:cubicBezTo>
                        <a:pt x="265" y="392"/>
                        <a:pt x="266" y="392"/>
                        <a:pt x="266" y="392"/>
                      </a:cubicBezTo>
                      <a:cubicBezTo>
                        <a:pt x="269" y="389"/>
                        <a:pt x="223" y="356"/>
                        <a:pt x="166" y="291"/>
                      </a:cubicBezTo>
                      <a:cubicBezTo>
                        <a:pt x="137" y="259"/>
                        <a:pt x="105" y="220"/>
                        <a:pt x="75" y="170"/>
                      </a:cubicBezTo>
                      <a:cubicBezTo>
                        <a:pt x="47" y="127"/>
                        <a:pt x="25" y="51"/>
                        <a:pt x="80" y="41"/>
                      </a:cubicBezTo>
                      <a:cubicBezTo>
                        <a:pt x="83" y="40"/>
                        <a:pt x="87" y="40"/>
                        <a:pt x="90" y="40"/>
                      </a:cubicBezTo>
                      <a:cubicBezTo>
                        <a:pt x="137" y="40"/>
                        <a:pt x="185" y="86"/>
                        <a:pt x="216" y="122"/>
                      </a:cubicBezTo>
                      <a:cubicBezTo>
                        <a:pt x="248" y="170"/>
                        <a:pt x="266" y="216"/>
                        <a:pt x="277" y="256"/>
                      </a:cubicBezTo>
                      <a:cubicBezTo>
                        <a:pt x="295" y="338"/>
                        <a:pt x="277" y="392"/>
                        <a:pt x="284" y="396"/>
                      </a:cubicBezTo>
                      <a:cubicBezTo>
                        <a:pt x="284" y="396"/>
                        <a:pt x="317" y="346"/>
                        <a:pt x="302" y="252"/>
                      </a:cubicBezTo>
                      <a:cubicBezTo>
                        <a:pt x="299" y="205"/>
                        <a:pt x="280" y="152"/>
                        <a:pt x="244" y="101"/>
                      </a:cubicBezTo>
                      <a:cubicBezTo>
                        <a:pt x="206" y="59"/>
                        <a:pt x="161" y="1"/>
                        <a:pt x="7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2" name="Google Shape;472;p4"/>
                <p:cNvSpPr/>
                <p:nvPr/>
              </p:nvSpPr>
              <p:spPr>
                <a:xfrm flipH="1">
                  <a:off x="7949053" y="4955024"/>
                  <a:ext cx="83392" cy="65420"/>
                </a:xfrm>
                <a:custGeom>
                  <a:rect b="b" l="l" r="r" t="t"/>
                  <a:pathLst>
                    <a:path extrusionOk="0" h="910" w="1160">
                      <a:moveTo>
                        <a:pt x="199" y="1"/>
                      </a:moveTo>
                      <a:cubicBezTo>
                        <a:pt x="144" y="1"/>
                        <a:pt x="97" y="7"/>
                        <a:pt x="61" y="13"/>
                      </a:cubicBezTo>
                      <a:cubicBezTo>
                        <a:pt x="22" y="16"/>
                        <a:pt x="0" y="23"/>
                        <a:pt x="0" y="27"/>
                      </a:cubicBezTo>
                      <a:cubicBezTo>
                        <a:pt x="0" y="28"/>
                        <a:pt x="2" y="29"/>
                        <a:pt x="6" y="29"/>
                      </a:cubicBezTo>
                      <a:cubicBezTo>
                        <a:pt x="14" y="29"/>
                        <a:pt x="29" y="27"/>
                        <a:pt x="50" y="27"/>
                      </a:cubicBezTo>
                      <a:cubicBezTo>
                        <a:pt x="66" y="25"/>
                        <a:pt x="86" y="24"/>
                        <a:pt x="109" y="24"/>
                      </a:cubicBezTo>
                      <a:cubicBezTo>
                        <a:pt x="144" y="24"/>
                        <a:pt x="187" y="26"/>
                        <a:pt x="237" y="31"/>
                      </a:cubicBezTo>
                      <a:cubicBezTo>
                        <a:pt x="381" y="45"/>
                        <a:pt x="582" y="99"/>
                        <a:pt x="757" y="232"/>
                      </a:cubicBezTo>
                      <a:cubicBezTo>
                        <a:pt x="933" y="368"/>
                        <a:pt x="1037" y="548"/>
                        <a:pt x="1087" y="681"/>
                      </a:cubicBezTo>
                      <a:cubicBezTo>
                        <a:pt x="1142" y="817"/>
                        <a:pt x="1148" y="910"/>
                        <a:pt x="1156" y="910"/>
                      </a:cubicBezTo>
                      <a:cubicBezTo>
                        <a:pt x="1156" y="910"/>
                        <a:pt x="1160" y="885"/>
                        <a:pt x="1152" y="845"/>
                      </a:cubicBezTo>
                      <a:cubicBezTo>
                        <a:pt x="1148" y="802"/>
                        <a:pt x="1138" y="742"/>
                        <a:pt x="1117" y="673"/>
                      </a:cubicBezTo>
                      <a:cubicBezTo>
                        <a:pt x="1070" y="530"/>
                        <a:pt x="966" y="343"/>
                        <a:pt x="779" y="203"/>
                      </a:cubicBezTo>
                      <a:cubicBezTo>
                        <a:pt x="596" y="63"/>
                        <a:pt x="388" y="9"/>
                        <a:pt x="237" y="2"/>
                      </a:cubicBezTo>
                      <a:cubicBezTo>
                        <a:pt x="224" y="1"/>
                        <a:pt x="211" y="1"/>
                        <a:pt x="19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3" name="Google Shape;473;p4"/>
                <p:cNvSpPr/>
                <p:nvPr/>
              </p:nvSpPr>
              <p:spPr>
                <a:xfrm flipH="1">
                  <a:off x="8008649" y="4860702"/>
                  <a:ext cx="3163" cy="94751"/>
                </a:xfrm>
                <a:custGeom>
                  <a:rect b="b" l="l" r="r" t="t"/>
                  <a:pathLst>
                    <a:path extrusionOk="0" h="1318" w="44">
                      <a:moveTo>
                        <a:pt x="18" y="0"/>
                      </a:moveTo>
                      <a:cubicBezTo>
                        <a:pt x="8" y="0"/>
                        <a:pt x="0" y="295"/>
                        <a:pt x="4" y="657"/>
                      </a:cubicBezTo>
                      <a:cubicBezTo>
                        <a:pt x="8" y="1020"/>
                        <a:pt x="18" y="1317"/>
                        <a:pt x="29" y="1317"/>
                      </a:cubicBezTo>
                      <a:cubicBezTo>
                        <a:pt x="40" y="1314"/>
                        <a:pt x="43" y="1020"/>
                        <a:pt x="43" y="657"/>
                      </a:cubicBezTo>
                      <a:cubicBezTo>
                        <a:pt x="40" y="295"/>
                        <a:pt x="29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4" name="Google Shape;474;p4"/>
                <p:cNvSpPr/>
                <p:nvPr/>
              </p:nvSpPr>
              <p:spPr>
                <a:xfrm flipH="1">
                  <a:off x="7853077" y="4997440"/>
                  <a:ext cx="67648" cy="3954"/>
                </a:xfrm>
                <a:custGeom>
                  <a:rect b="b" l="l" r="r" t="t"/>
                  <a:pathLst>
                    <a:path extrusionOk="0" h="55" w="941">
                      <a:moveTo>
                        <a:pt x="906" y="1"/>
                      </a:moveTo>
                      <a:cubicBezTo>
                        <a:pt x="838" y="1"/>
                        <a:pt x="669" y="12"/>
                        <a:pt x="471" y="15"/>
                      </a:cubicBezTo>
                      <a:cubicBezTo>
                        <a:pt x="441" y="15"/>
                        <a:pt x="411" y="15"/>
                        <a:pt x="383" y="15"/>
                      </a:cubicBezTo>
                      <a:cubicBezTo>
                        <a:pt x="236" y="15"/>
                        <a:pt x="113" y="11"/>
                        <a:pt x="50" y="11"/>
                      </a:cubicBezTo>
                      <a:cubicBezTo>
                        <a:pt x="20" y="11"/>
                        <a:pt x="4" y="12"/>
                        <a:pt x="4" y="15"/>
                      </a:cubicBezTo>
                      <a:cubicBezTo>
                        <a:pt x="0" y="26"/>
                        <a:pt x="212" y="54"/>
                        <a:pt x="471" y="54"/>
                      </a:cubicBezTo>
                      <a:cubicBezTo>
                        <a:pt x="732" y="51"/>
                        <a:pt x="941" y="15"/>
                        <a:pt x="937" y="4"/>
                      </a:cubicBezTo>
                      <a:cubicBezTo>
                        <a:pt x="937" y="2"/>
                        <a:pt x="926" y="1"/>
                        <a:pt x="90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5" name="Google Shape;475;p4"/>
                <p:cNvSpPr/>
                <p:nvPr/>
              </p:nvSpPr>
              <p:spPr>
                <a:xfrm flipH="1">
                  <a:off x="7958325" y="4999453"/>
                  <a:ext cx="7836" cy="13012"/>
                </a:xfrm>
                <a:custGeom>
                  <a:rect b="b" l="l" r="r" t="t"/>
                  <a:pathLst>
                    <a:path extrusionOk="0" h="181" w="109">
                      <a:moveTo>
                        <a:pt x="11" y="0"/>
                      </a:moveTo>
                      <a:cubicBezTo>
                        <a:pt x="10" y="0"/>
                        <a:pt x="8" y="1"/>
                        <a:pt x="8" y="1"/>
                      </a:cubicBezTo>
                      <a:cubicBezTo>
                        <a:pt x="1" y="8"/>
                        <a:pt x="26" y="44"/>
                        <a:pt x="47" y="91"/>
                      </a:cubicBezTo>
                      <a:cubicBezTo>
                        <a:pt x="69" y="137"/>
                        <a:pt x="84" y="181"/>
                        <a:pt x="94" y="181"/>
                      </a:cubicBezTo>
                      <a:cubicBezTo>
                        <a:pt x="105" y="181"/>
                        <a:pt x="108" y="131"/>
                        <a:pt x="84" y="76"/>
                      </a:cubicBezTo>
                      <a:cubicBezTo>
                        <a:pt x="60" y="26"/>
                        <a:pt x="24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6" name="Google Shape;476;p4"/>
                <p:cNvSpPr/>
                <p:nvPr/>
              </p:nvSpPr>
              <p:spPr>
                <a:xfrm flipH="1">
                  <a:off x="7973782" y="4978460"/>
                  <a:ext cx="9921" cy="8842"/>
                </a:xfrm>
                <a:custGeom>
                  <a:rect b="b" l="l" r="r" t="t"/>
                  <a:pathLst>
                    <a:path extrusionOk="0" h="123" w="138">
                      <a:moveTo>
                        <a:pt x="12" y="1"/>
                      </a:moveTo>
                      <a:cubicBezTo>
                        <a:pt x="10" y="1"/>
                        <a:pt x="9" y="1"/>
                        <a:pt x="8" y="2"/>
                      </a:cubicBezTo>
                      <a:cubicBezTo>
                        <a:pt x="0" y="10"/>
                        <a:pt x="22" y="42"/>
                        <a:pt x="54" y="78"/>
                      </a:cubicBezTo>
                      <a:cubicBezTo>
                        <a:pt x="85" y="105"/>
                        <a:pt x="113" y="123"/>
                        <a:pt x="125" y="123"/>
                      </a:cubicBezTo>
                      <a:cubicBezTo>
                        <a:pt x="127" y="123"/>
                        <a:pt x="128" y="122"/>
                        <a:pt x="129" y="121"/>
                      </a:cubicBezTo>
                      <a:cubicBezTo>
                        <a:pt x="137" y="114"/>
                        <a:pt x="116" y="81"/>
                        <a:pt x="83" y="50"/>
                      </a:cubicBezTo>
                      <a:cubicBezTo>
                        <a:pt x="55" y="21"/>
                        <a:pt x="24" y="1"/>
                        <a:pt x="1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7" name="Google Shape;477;p4"/>
                <p:cNvSpPr/>
                <p:nvPr/>
              </p:nvSpPr>
              <p:spPr>
                <a:xfrm flipH="1">
                  <a:off x="7993911" y="4968036"/>
                  <a:ext cx="13947" cy="5823"/>
                </a:xfrm>
                <a:custGeom>
                  <a:rect b="b" l="l" r="r" t="t"/>
                  <a:pathLst>
                    <a:path extrusionOk="0" h="81" w="194">
                      <a:moveTo>
                        <a:pt x="62" y="1"/>
                      </a:moveTo>
                      <a:cubicBezTo>
                        <a:pt x="26" y="1"/>
                        <a:pt x="0" y="14"/>
                        <a:pt x="3" y="22"/>
                      </a:cubicBezTo>
                      <a:cubicBezTo>
                        <a:pt x="6" y="33"/>
                        <a:pt x="49" y="29"/>
                        <a:pt x="96" y="47"/>
                      </a:cubicBezTo>
                      <a:cubicBezTo>
                        <a:pt x="136" y="59"/>
                        <a:pt x="169" y="81"/>
                        <a:pt x="181" y="81"/>
                      </a:cubicBezTo>
                      <a:cubicBezTo>
                        <a:pt x="183" y="81"/>
                        <a:pt x="185" y="80"/>
                        <a:pt x="185" y="79"/>
                      </a:cubicBezTo>
                      <a:cubicBezTo>
                        <a:pt x="193" y="72"/>
                        <a:pt x="168" y="26"/>
                        <a:pt x="107" y="8"/>
                      </a:cubicBezTo>
                      <a:cubicBezTo>
                        <a:pt x="91" y="3"/>
                        <a:pt x="76" y="1"/>
                        <a:pt x="6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8" name="Google Shape;478;p4"/>
                <p:cNvSpPr/>
                <p:nvPr/>
              </p:nvSpPr>
              <p:spPr>
                <a:xfrm flipH="1">
                  <a:off x="8017707" y="4964657"/>
                  <a:ext cx="7548" cy="3738"/>
                </a:xfrm>
                <a:custGeom>
                  <a:rect b="b" l="l" r="r" t="t"/>
                  <a:pathLst>
                    <a:path extrusionOk="0" h="52" w="105">
                      <a:moveTo>
                        <a:pt x="26" y="1"/>
                      </a:moveTo>
                      <a:cubicBezTo>
                        <a:pt x="15" y="1"/>
                        <a:pt x="6" y="4"/>
                        <a:pt x="4" y="8"/>
                      </a:cubicBezTo>
                      <a:cubicBezTo>
                        <a:pt x="1" y="18"/>
                        <a:pt x="18" y="37"/>
                        <a:pt x="44" y="43"/>
                      </a:cubicBezTo>
                      <a:cubicBezTo>
                        <a:pt x="58" y="49"/>
                        <a:pt x="72" y="52"/>
                        <a:pt x="82" y="52"/>
                      </a:cubicBezTo>
                      <a:cubicBezTo>
                        <a:pt x="92" y="52"/>
                        <a:pt x="99" y="49"/>
                        <a:pt x="101" y="43"/>
                      </a:cubicBezTo>
                      <a:cubicBezTo>
                        <a:pt x="104" y="33"/>
                        <a:pt x="83" y="18"/>
                        <a:pt x="58" y="8"/>
                      </a:cubicBezTo>
                      <a:cubicBezTo>
                        <a:pt x="46" y="3"/>
                        <a:pt x="35" y="1"/>
                        <a:pt x="2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9" name="Google Shape;479;p4"/>
                <p:cNvSpPr/>
                <p:nvPr/>
              </p:nvSpPr>
              <p:spPr>
                <a:xfrm flipH="1">
                  <a:off x="7802535" y="4914333"/>
                  <a:ext cx="791" cy="27965"/>
                </a:xfrm>
                <a:custGeom>
                  <a:rect b="b" l="l" r="r" t="t"/>
                  <a:pathLst>
                    <a:path extrusionOk="0" h="389" w="11">
                      <a:moveTo>
                        <a:pt x="1" y="1"/>
                      </a:moveTo>
                      <a:lnTo>
                        <a:pt x="11" y="389"/>
                      </a:lnTo>
                      <a:lnTo>
                        <a:pt x="11" y="385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0" name="Google Shape;480;p4"/>
                <p:cNvSpPr/>
                <p:nvPr/>
              </p:nvSpPr>
              <p:spPr>
                <a:xfrm flipH="1">
                  <a:off x="7802540" y="4914333"/>
                  <a:ext cx="206684" cy="35729"/>
                </a:xfrm>
                <a:custGeom>
                  <a:rect b="b" l="l" r="r" t="t"/>
                  <a:pathLst>
                    <a:path extrusionOk="0" h="497" w="2875">
                      <a:moveTo>
                        <a:pt x="2865" y="1"/>
                      </a:moveTo>
                      <a:lnTo>
                        <a:pt x="7" y="270"/>
                      </a:lnTo>
                      <a:cubicBezTo>
                        <a:pt x="4" y="367"/>
                        <a:pt x="4" y="442"/>
                        <a:pt x="0" y="496"/>
                      </a:cubicBezTo>
                      <a:lnTo>
                        <a:pt x="2566" y="399"/>
                      </a:lnTo>
                      <a:cubicBezTo>
                        <a:pt x="2523" y="385"/>
                        <a:pt x="2495" y="370"/>
                        <a:pt x="2498" y="367"/>
                      </a:cubicBezTo>
                      <a:cubicBezTo>
                        <a:pt x="2498" y="364"/>
                        <a:pt x="2502" y="364"/>
                        <a:pt x="2513" y="364"/>
                      </a:cubicBezTo>
                      <a:cubicBezTo>
                        <a:pt x="2541" y="364"/>
                        <a:pt x="2606" y="374"/>
                        <a:pt x="2689" y="377"/>
                      </a:cubicBezTo>
                      <a:cubicBezTo>
                        <a:pt x="2735" y="381"/>
                        <a:pt x="2778" y="381"/>
                        <a:pt x="2812" y="381"/>
                      </a:cubicBezTo>
                      <a:cubicBezTo>
                        <a:pt x="2845" y="381"/>
                        <a:pt x="2868" y="381"/>
                        <a:pt x="2875" y="385"/>
                      </a:cubicBezTo>
                      <a:lnTo>
                        <a:pt x="286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1" name="Google Shape;481;p4"/>
                <p:cNvSpPr/>
                <p:nvPr/>
              </p:nvSpPr>
              <p:spPr>
                <a:xfrm flipH="1">
                  <a:off x="7802536" y="4940430"/>
                  <a:ext cx="27390" cy="2588"/>
                </a:xfrm>
                <a:custGeom>
                  <a:rect b="b" l="l" r="r" t="t"/>
                  <a:pathLst>
                    <a:path extrusionOk="0" h="36" w="381">
                      <a:moveTo>
                        <a:pt x="19" y="1"/>
                      </a:moveTo>
                      <a:cubicBezTo>
                        <a:pt x="8" y="1"/>
                        <a:pt x="4" y="1"/>
                        <a:pt x="4" y="4"/>
                      </a:cubicBezTo>
                      <a:cubicBezTo>
                        <a:pt x="1" y="7"/>
                        <a:pt x="29" y="22"/>
                        <a:pt x="72" y="36"/>
                      </a:cubicBezTo>
                      <a:lnTo>
                        <a:pt x="381" y="26"/>
                      </a:lnTo>
                      <a:lnTo>
                        <a:pt x="381" y="22"/>
                      </a:lnTo>
                      <a:cubicBezTo>
                        <a:pt x="374" y="18"/>
                        <a:pt x="351" y="18"/>
                        <a:pt x="318" y="18"/>
                      </a:cubicBezTo>
                      <a:cubicBezTo>
                        <a:pt x="284" y="18"/>
                        <a:pt x="241" y="18"/>
                        <a:pt x="195" y="14"/>
                      </a:cubicBezTo>
                      <a:cubicBezTo>
                        <a:pt x="112" y="11"/>
                        <a:pt x="47" y="1"/>
                        <a:pt x="19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2" name="Google Shape;482;p4"/>
                <p:cNvSpPr/>
                <p:nvPr/>
              </p:nvSpPr>
              <p:spPr>
                <a:xfrm flipH="1">
                  <a:off x="8033955" y="4936260"/>
                  <a:ext cx="575" cy="2947"/>
                </a:xfrm>
                <a:custGeom>
                  <a:rect b="b" l="l" r="r" t="t"/>
                  <a:pathLst>
                    <a:path extrusionOk="0" h="41" w="8">
                      <a:moveTo>
                        <a:pt x="1" y="1"/>
                      </a:moveTo>
                      <a:lnTo>
                        <a:pt x="8" y="40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3" name="Google Shape;483;p4"/>
                <p:cNvSpPr/>
                <p:nvPr/>
              </p:nvSpPr>
              <p:spPr>
                <a:xfrm flipH="1">
                  <a:off x="8010447" y="4933960"/>
                  <a:ext cx="23580" cy="16822"/>
                </a:xfrm>
                <a:custGeom>
                  <a:rect b="b" l="l" r="r" t="t"/>
                  <a:pathLst>
                    <a:path extrusionOk="0" h="234" w="328">
                      <a:moveTo>
                        <a:pt x="320" y="1"/>
                      </a:moveTo>
                      <a:lnTo>
                        <a:pt x="1" y="33"/>
                      </a:lnTo>
                      <a:lnTo>
                        <a:pt x="1" y="72"/>
                      </a:lnTo>
                      <a:lnTo>
                        <a:pt x="26" y="234"/>
                      </a:lnTo>
                      <a:lnTo>
                        <a:pt x="327" y="223"/>
                      </a:lnTo>
                      <a:cubicBezTo>
                        <a:pt x="324" y="169"/>
                        <a:pt x="320" y="94"/>
                        <a:pt x="32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4" name="Google Shape;484;p4"/>
                <p:cNvSpPr/>
                <p:nvPr/>
              </p:nvSpPr>
              <p:spPr>
                <a:xfrm flipH="1">
                  <a:off x="8008649" y="4933672"/>
                  <a:ext cx="2372" cy="16391"/>
                </a:xfrm>
                <a:custGeom>
                  <a:rect b="b" l="l" r="r" t="t"/>
                  <a:pathLst>
                    <a:path extrusionOk="0" h="228" w="33">
                      <a:moveTo>
                        <a:pt x="32" y="1"/>
                      </a:moveTo>
                      <a:lnTo>
                        <a:pt x="0" y="5"/>
                      </a:lnTo>
                      <a:cubicBezTo>
                        <a:pt x="0" y="98"/>
                        <a:pt x="4" y="173"/>
                        <a:pt x="7" y="227"/>
                      </a:cubicBezTo>
                      <a:lnTo>
                        <a:pt x="25" y="227"/>
                      </a:lnTo>
                      <a:cubicBezTo>
                        <a:pt x="29" y="173"/>
                        <a:pt x="29" y="98"/>
                        <a:pt x="32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85" name="Google Shape;485;p4"/>
              <p:cNvSpPr/>
              <p:nvPr/>
            </p:nvSpPr>
            <p:spPr>
              <a:xfrm flipH="1">
                <a:off x="7352169" y="2317256"/>
                <a:ext cx="531159" cy="563531"/>
              </a:xfrm>
              <a:custGeom>
                <a:rect b="b" l="l" r="r" t="t"/>
                <a:pathLst>
                  <a:path extrusionOk="0" h="11636" w="10967">
                    <a:moveTo>
                      <a:pt x="9968" y="0"/>
                    </a:moveTo>
                    <a:cubicBezTo>
                      <a:pt x="9815" y="0"/>
                      <a:pt x="9735" y="286"/>
                      <a:pt x="9735" y="286"/>
                    </a:cubicBezTo>
                    <a:cubicBezTo>
                      <a:pt x="9735" y="286"/>
                      <a:pt x="9081" y="1726"/>
                      <a:pt x="8906" y="1726"/>
                    </a:cubicBezTo>
                    <a:cubicBezTo>
                      <a:pt x="8902" y="1726"/>
                      <a:pt x="8899" y="1726"/>
                      <a:pt x="8895" y="1724"/>
                    </a:cubicBezTo>
                    <a:cubicBezTo>
                      <a:pt x="8737" y="1660"/>
                      <a:pt x="9111" y="763"/>
                      <a:pt x="9257" y="468"/>
                    </a:cubicBezTo>
                    <a:cubicBezTo>
                      <a:pt x="9387" y="206"/>
                      <a:pt x="9335" y="28"/>
                      <a:pt x="9189" y="28"/>
                    </a:cubicBezTo>
                    <a:cubicBezTo>
                      <a:pt x="9173" y="28"/>
                      <a:pt x="9157" y="30"/>
                      <a:pt x="9139" y="34"/>
                    </a:cubicBezTo>
                    <a:cubicBezTo>
                      <a:pt x="9017" y="63"/>
                      <a:pt x="8543" y="953"/>
                      <a:pt x="8407" y="1247"/>
                    </a:cubicBezTo>
                    <a:cubicBezTo>
                      <a:pt x="8300" y="1471"/>
                      <a:pt x="8064" y="1992"/>
                      <a:pt x="7894" y="1992"/>
                    </a:cubicBezTo>
                    <a:cubicBezTo>
                      <a:pt x="7839" y="1992"/>
                      <a:pt x="7792" y="1939"/>
                      <a:pt x="7757" y="1807"/>
                    </a:cubicBezTo>
                    <a:cubicBezTo>
                      <a:pt x="7610" y="1258"/>
                      <a:pt x="7290" y="892"/>
                      <a:pt x="7136" y="853"/>
                    </a:cubicBezTo>
                    <a:cubicBezTo>
                      <a:pt x="7123" y="849"/>
                      <a:pt x="7110" y="848"/>
                      <a:pt x="7098" y="848"/>
                    </a:cubicBezTo>
                    <a:cubicBezTo>
                      <a:pt x="6965" y="848"/>
                      <a:pt x="6881" y="1029"/>
                      <a:pt x="6985" y="1151"/>
                    </a:cubicBezTo>
                    <a:cubicBezTo>
                      <a:pt x="7075" y="1262"/>
                      <a:pt x="7168" y="1492"/>
                      <a:pt x="7233" y="1664"/>
                    </a:cubicBezTo>
                    <a:cubicBezTo>
                      <a:pt x="7287" y="1811"/>
                      <a:pt x="7315" y="1961"/>
                      <a:pt x="7315" y="2116"/>
                    </a:cubicBezTo>
                    <a:cubicBezTo>
                      <a:pt x="7319" y="2612"/>
                      <a:pt x="7272" y="2920"/>
                      <a:pt x="7254" y="3010"/>
                    </a:cubicBezTo>
                    <a:lnTo>
                      <a:pt x="3224" y="8340"/>
                    </a:lnTo>
                    <a:lnTo>
                      <a:pt x="1555" y="7335"/>
                    </a:lnTo>
                    <a:lnTo>
                      <a:pt x="1" y="10034"/>
                    </a:lnTo>
                    <a:lnTo>
                      <a:pt x="2244" y="11304"/>
                    </a:lnTo>
                    <a:cubicBezTo>
                      <a:pt x="2639" y="11529"/>
                      <a:pt x="3069" y="11636"/>
                      <a:pt x="3494" y="11636"/>
                    </a:cubicBezTo>
                    <a:cubicBezTo>
                      <a:pt x="4341" y="11636"/>
                      <a:pt x="5166" y="11211"/>
                      <a:pt x="5647" y="10446"/>
                    </a:cubicBezTo>
                    <a:lnTo>
                      <a:pt x="9800" y="3031"/>
                    </a:lnTo>
                    <a:cubicBezTo>
                      <a:pt x="10094" y="2662"/>
                      <a:pt x="10367" y="2306"/>
                      <a:pt x="10517" y="2066"/>
                    </a:cubicBezTo>
                    <a:cubicBezTo>
                      <a:pt x="10966" y="1351"/>
                      <a:pt x="10902" y="1308"/>
                      <a:pt x="10812" y="1272"/>
                    </a:cubicBezTo>
                    <a:cubicBezTo>
                      <a:pt x="10803" y="1268"/>
                      <a:pt x="10793" y="1266"/>
                      <a:pt x="10783" y="1266"/>
                    </a:cubicBezTo>
                    <a:cubicBezTo>
                      <a:pt x="10553" y="1266"/>
                      <a:pt x="10105" y="2199"/>
                      <a:pt x="9972" y="2199"/>
                    </a:cubicBezTo>
                    <a:cubicBezTo>
                      <a:pt x="9953" y="2199"/>
                      <a:pt x="9941" y="2181"/>
                      <a:pt x="9936" y="2138"/>
                    </a:cubicBezTo>
                    <a:cubicBezTo>
                      <a:pt x="9896" y="1779"/>
                      <a:pt x="10844" y="598"/>
                      <a:pt x="10582" y="501"/>
                    </a:cubicBezTo>
                    <a:cubicBezTo>
                      <a:pt x="10567" y="496"/>
                      <a:pt x="10552" y="493"/>
                      <a:pt x="10536" y="493"/>
                    </a:cubicBezTo>
                    <a:cubicBezTo>
                      <a:pt x="10188" y="493"/>
                      <a:pt x="9647" y="1784"/>
                      <a:pt x="9591" y="1893"/>
                    </a:cubicBezTo>
                    <a:cubicBezTo>
                      <a:pt x="9571" y="1932"/>
                      <a:pt x="9537" y="1948"/>
                      <a:pt x="9504" y="1948"/>
                    </a:cubicBezTo>
                    <a:cubicBezTo>
                      <a:pt x="9443" y="1948"/>
                      <a:pt x="9385" y="1894"/>
                      <a:pt x="9422" y="1829"/>
                    </a:cubicBezTo>
                    <a:cubicBezTo>
                      <a:pt x="9505" y="1681"/>
                      <a:pt x="10352" y="135"/>
                      <a:pt x="10015" y="9"/>
                    </a:cubicBezTo>
                    <a:cubicBezTo>
                      <a:pt x="9999" y="3"/>
                      <a:pt x="9983" y="0"/>
                      <a:pt x="9968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4"/>
              <p:cNvSpPr/>
              <p:nvPr/>
            </p:nvSpPr>
            <p:spPr>
              <a:xfrm flipH="1">
                <a:off x="8108534" y="2060426"/>
                <a:ext cx="254077" cy="497618"/>
              </a:xfrm>
              <a:custGeom>
                <a:rect b="b" l="l" r="r" t="t"/>
                <a:pathLst>
                  <a:path extrusionOk="0" h="10275" w="5246">
                    <a:moveTo>
                      <a:pt x="2880" y="0"/>
                    </a:moveTo>
                    <a:cubicBezTo>
                      <a:pt x="1946" y="0"/>
                      <a:pt x="1019" y="263"/>
                      <a:pt x="220" y="804"/>
                    </a:cubicBezTo>
                    <a:lnTo>
                      <a:pt x="1" y="951"/>
                    </a:lnTo>
                    <a:lnTo>
                      <a:pt x="72" y="8561"/>
                    </a:lnTo>
                    <a:cubicBezTo>
                      <a:pt x="84" y="9457"/>
                      <a:pt x="776" y="10201"/>
                      <a:pt x="1670" y="10269"/>
                    </a:cubicBezTo>
                    <a:cubicBezTo>
                      <a:pt x="1715" y="10272"/>
                      <a:pt x="1760" y="10274"/>
                      <a:pt x="1805" y="10274"/>
                    </a:cubicBezTo>
                    <a:cubicBezTo>
                      <a:pt x="2726" y="10274"/>
                      <a:pt x="3498" y="9545"/>
                      <a:pt x="3536" y="8611"/>
                    </a:cubicBezTo>
                    <a:cubicBezTo>
                      <a:pt x="3572" y="7667"/>
                      <a:pt x="3604" y="6712"/>
                      <a:pt x="3604" y="6712"/>
                    </a:cubicBezTo>
                    <a:cubicBezTo>
                      <a:pt x="3604" y="6712"/>
                      <a:pt x="5033" y="6579"/>
                      <a:pt x="5141" y="5165"/>
                    </a:cubicBezTo>
                    <a:cubicBezTo>
                      <a:pt x="5245" y="3750"/>
                      <a:pt x="5166" y="574"/>
                      <a:pt x="5166" y="574"/>
                    </a:cubicBezTo>
                    <a:lnTo>
                      <a:pt x="5209" y="560"/>
                    </a:lnTo>
                    <a:cubicBezTo>
                      <a:pt x="4476" y="190"/>
                      <a:pt x="3676" y="0"/>
                      <a:pt x="288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4"/>
              <p:cNvSpPr/>
              <p:nvPr/>
            </p:nvSpPr>
            <p:spPr>
              <a:xfrm flipH="1">
                <a:off x="8125245" y="2187557"/>
                <a:ext cx="22134" cy="20002"/>
              </a:xfrm>
              <a:custGeom>
                <a:rect b="b" l="l" r="r" t="t"/>
                <a:pathLst>
                  <a:path extrusionOk="0" h="413" w="457">
                    <a:moveTo>
                      <a:pt x="228" y="1"/>
                    </a:moveTo>
                    <a:cubicBezTo>
                      <a:pt x="176" y="1"/>
                      <a:pt x="124" y="21"/>
                      <a:pt x="83" y="60"/>
                    </a:cubicBezTo>
                    <a:cubicBezTo>
                      <a:pt x="4" y="138"/>
                      <a:pt x="0" y="267"/>
                      <a:pt x="79" y="350"/>
                    </a:cubicBezTo>
                    <a:cubicBezTo>
                      <a:pt x="119" y="392"/>
                      <a:pt x="173" y="413"/>
                      <a:pt x="227" y="413"/>
                    </a:cubicBezTo>
                    <a:cubicBezTo>
                      <a:pt x="280" y="413"/>
                      <a:pt x="333" y="393"/>
                      <a:pt x="374" y="354"/>
                    </a:cubicBezTo>
                    <a:cubicBezTo>
                      <a:pt x="452" y="275"/>
                      <a:pt x="457" y="146"/>
                      <a:pt x="377" y="63"/>
                    </a:cubicBezTo>
                    <a:cubicBezTo>
                      <a:pt x="336" y="22"/>
                      <a:pt x="282" y="1"/>
                      <a:pt x="2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4"/>
              <p:cNvSpPr/>
              <p:nvPr/>
            </p:nvSpPr>
            <p:spPr>
              <a:xfrm flipH="1">
                <a:off x="8116237" y="2182036"/>
                <a:ext cx="35501" cy="11139"/>
              </a:xfrm>
              <a:custGeom>
                <a:rect b="b" l="l" r="r" t="t"/>
                <a:pathLst>
                  <a:path extrusionOk="0" h="230" w="733">
                    <a:moveTo>
                      <a:pt x="350" y="1"/>
                    </a:moveTo>
                    <a:cubicBezTo>
                      <a:pt x="241" y="1"/>
                      <a:pt x="146" y="37"/>
                      <a:pt x="87" y="77"/>
                    </a:cubicBezTo>
                    <a:cubicBezTo>
                      <a:pt x="22" y="120"/>
                      <a:pt x="1" y="163"/>
                      <a:pt x="8" y="174"/>
                    </a:cubicBezTo>
                    <a:cubicBezTo>
                      <a:pt x="11" y="177"/>
                      <a:pt x="15" y="178"/>
                      <a:pt x="21" y="178"/>
                    </a:cubicBezTo>
                    <a:cubicBezTo>
                      <a:pt x="62" y="178"/>
                      <a:pt x="179" y="118"/>
                      <a:pt x="330" y="118"/>
                    </a:cubicBezTo>
                    <a:cubicBezTo>
                      <a:pt x="343" y="118"/>
                      <a:pt x="357" y="119"/>
                      <a:pt x="370" y="120"/>
                    </a:cubicBezTo>
                    <a:cubicBezTo>
                      <a:pt x="551" y="133"/>
                      <a:pt x="675" y="230"/>
                      <a:pt x="714" y="230"/>
                    </a:cubicBezTo>
                    <a:cubicBezTo>
                      <a:pt x="717" y="230"/>
                      <a:pt x="720" y="229"/>
                      <a:pt x="722" y="227"/>
                    </a:cubicBezTo>
                    <a:cubicBezTo>
                      <a:pt x="733" y="217"/>
                      <a:pt x="715" y="170"/>
                      <a:pt x="658" y="116"/>
                    </a:cubicBezTo>
                    <a:cubicBezTo>
                      <a:pt x="600" y="66"/>
                      <a:pt x="504" y="12"/>
                      <a:pt x="381" y="2"/>
                    </a:cubicBezTo>
                    <a:cubicBezTo>
                      <a:pt x="371" y="1"/>
                      <a:pt x="361" y="1"/>
                      <a:pt x="3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4"/>
              <p:cNvSpPr/>
              <p:nvPr/>
            </p:nvSpPr>
            <p:spPr>
              <a:xfrm flipH="1">
                <a:off x="8227291" y="2189688"/>
                <a:ext cx="22812" cy="19953"/>
              </a:xfrm>
              <a:custGeom>
                <a:rect b="b" l="l" r="r" t="t"/>
                <a:pathLst>
                  <a:path extrusionOk="0" h="412" w="471">
                    <a:moveTo>
                      <a:pt x="236" y="0"/>
                    </a:moveTo>
                    <a:cubicBezTo>
                      <a:pt x="172" y="0"/>
                      <a:pt x="108" y="30"/>
                      <a:pt x="68" y="87"/>
                    </a:cubicBezTo>
                    <a:cubicBezTo>
                      <a:pt x="0" y="180"/>
                      <a:pt x="25" y="310"/>
                      <a:pt x="118" y="374"/>
                    </a:cubicBezTo>
                    <a:cubicBezTo>
                      <a:pt x="155" y="399"/>
                      <a:pt x="196" y="411"/>
                      <a:pt x="237" y="411"/>
                    </a:cubicBezTo>
                    <a:cubicBezTo>
                      <a:pt x="301" y="411"/>
                      <a:pt x="364" y="381"/>
                      <a:pt x="406" y="324"/>
                    </a:cubicBezTo>
                    <a:cubicBezTo>
                      <a:pt x="471" y="231"/>
                      <a:pt x="449" y="105"/>
                      <a:pt x="355" y="37"/>
                    </a:cubicBezTo>
                    <a:cubicBezTo>
                      <a:pt x="319" y="12"/>
                      <a:pt x="278" y="0"/>
                      <a:pt x="23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4"/>
              <p:cNvSpPr/>
              <p:nvPr/>
            </p:nvSpPr>
            <p:spPr>
              <a:xfrm flipH="1">
                <a:off x="8219106" y="2184264"/>
                <a:ext cx="35743" cy="11042"/>
              </a:xfrm>
              <a:custGeom>
                <a:rect b="b" l="l" r="r" t="t"/>
                <a:pathLst>
                  <a:path extrusionOk="0" h="228" w="738">
                    <a:moveTo>
                      <a:pt x="340" y="0"/>
                    </a:moveTo>
                    <a:cubicBezTo>
                      <a:pt x="236" y="0"/>
                      <a:pt x="148" y="36"/>
                      <a:pt x="91" y="74"/>
                    </a:cubicBezTo>
                    <a:cubicBezTo>
                      <a:pt x="27" y="117"/>
                      <a:pt x="1" y="160"/>
                      <a:pt x="12" y="171"/>
                    </a:cubicBezTo>
                    <a:cubicBezTo>
                      <a:pt x="14" y="174"/>
                      <a:pt x="18" y="175"/>
                      <a:pt x="24" y="175"/>
                    </a:cubicBezTo>
                    <a:cubicBezTo>
                      <a:pt x="63" y="175"/>
                      <a:pt x="183" y="115"/>
                      <a:pt x="335" y="115"/>
                    </a:cubicBezTo>
                    <a:cubicBezTo>
                      <a:pt x="348" y="115"/>
                      <a:pt x="361" y="116"/>
                      <a:pt x="375" y="117"/>
                    </a:cubicBezTo>
                    <a:cubicBezTo>
                      <a:pt x="552" y="130"/>
                      <a:pt x="678" y="227"/>
                      <a:pt x="718" y="227"/>
                    </a:cubicBezTo>
                    <a:cubicBezTo>
                      <a:pt x="721" y="227"/>
                      <a:pt x="724" y="226"/>
                      <a:pt x="726" y="224"/>
                    </a:cubicBezTo>
                    <a:cubicBezTo>
                      <a:pt x="737" y="214"/>
                      <a:pt x="719" y="168"/>
                      <a:pt x="662" y="117"/>
                    </a:cubicBezTo>
                    <a:cubicBezTo>
                      <a:pt x="604" y="63"/>
                      <a:pt x="504" y="9"/>
                      <a:pt x="382" y="2"/>
                    </a:cubicBezTo>
                    <a:cubicBezTo>
                      <a:pt x="367" y="1"/>
                      <a:pt x="353" y="0"/>
                      <a:pt x="34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4"/>
              <p:cNvSpPr/>
              <p:nvPr/>
            </p:nvSpPr>
            <p:spPr>
              <a:xfrm flipH="1">
                <a:off x="8110277" y="2038196"/>
                <a:ext cx="255433" cy="208249"/>
              </a:xfrm>
              <a:custGeom>
                <a:rect b="b" l="l" r="r" t="t"/>
                <a:pathLst>
                  <a:path extrusionOk="0" h="4300" w="5274">
                    <a:moveTo>
                      <a:pt x="2832" y="0"/>
                    </a:moveTo>
                    <a:cubicBezTo>
                      <a:pt x="2374" y="0"/>
                      <a:pt x="1874" y="49"/>
                      <a:pt x="1350" y="175"/>
                    </a:cubicBezTo>
                    <a:cubicBezTo>
                      <a:pt x="1350" y="175"/>
                      <a:pt x="126" y="631"/>
                      <a:pt x="65" y="1281"/>
                    </a:cubicBezTo>
                    <a:cubicBezTo>
                      <a:pt x="0" y="1930"/>
                      <a:pt x="79" y="3007"/>
                      <a:pt x="79" y="3007"/>
                    </a:cubicBezTo>
                    <a:lnTo>
                      <a:pt x="154" y="3015"/>
                    </a:lnTo>
                    <a:lnTo>
                      <a:pt x="123" y="4299"/>
                    </a:lnTo>
                    <a:lnTo>
                      <a:pt x="600" y="4231"/>
                    </a:lnTo>
                    <a:lnTo>
                      <a:pt x="668" y="2630"/>
                    </a:lnTo>
                    <a:cubicBezTo>
                      <a:pt x="668" y="2630"/>
                      <a:pt x="1501" y="2056"/>
                      <a:pt x="1515" y="1163"/>
                    </a:cubicBezTo>
                    <a:cubicBezTo>
                      <a:pt x="1731" y="1134"/>
                      <a:pt x="2388" y="1054"/>
                      <a:pt x="3160" y="1054"/>
                    </a:cubicBezTo>
                    <a:cubicBezTo>
                      <a:pt x="3851" y="1054"/>
                      <a:pt x="4633" y="1118"/>
                      <a:pt x="5273" y="1338"/>
                    </a:cubicBezTo>
                    <a:lnTo>
                      <a:pt x="5273" y="1019"/>
                    </a:lnTo>
                    <a:cubicBezTo>
                      <a:pt x="5273" y="821"/>
                      <a:pt x="5129" y="423"/>
                      <a:pt x="4943" y="355"/>
                    </a:cubicBezTo>
                    <a:cubicBezTo>
                      <a:pt x="4535" y="205"/>
                      <a:pt x="3774" y="0"/>
                      <a:pt x="28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4"/>
              <p:cNvSpPr/>
              <p:nvPr/>
            </p:nvSpPr>
            <p:spPr>
              <a:xfrm flipH="1">
                <a:off x="8186995" y="2351061"/>
                <a:ext cx="87275" cy="52353"/>
              </a:xfrm>
              <a:custGeom>
                <a:rect b="b" l="l" r="r" t="t"/>
                <a:pathLst>
                  <a:path extrusionOk="0" h="1081" w="1802">
                    <a:moveTo>
                      <a:pt x="0" y="0"/>
                    </a:moveTo>
                    <a:cubicBezTo>
                      <a:pt x="1" y="1"/>
                      <a:pt x="337" y="1066"/>
                      <a:pt x="1770" y="1081"/>
                    </a:cubicBezTo>
                    <a:lnTo>
                      <a:pt x="1802" y="711"/>
                    </a:lnTo>
                    <a:cubicBezTo>
                      <a:pt x="1802" y="711"/>
                      <a:pt x="897" y="693"/>
                      <a:pt x="0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4"/>
              <p:cNvSpPr/>
              <p:nvPr/>
            </p:nvSpPr>
            <p:spPr>
              <a:xfrm flipH="1">
                <a:off x="8220172" y="2167119"/>
                <a:ext cx="35888" cy="5521"/>
              </a:xfrm>
              <a:custGeom>
                <a:rect b="b" l="l" r="r" t="t"/>
                <a:pathLst>
                  <a:path extrusionOk="0" h="114" w="741">
                    <a:moveTo>
                      <a:pt x="554" y="1"/>
                    </a:moveTo>
                    <a:cubicBezTo>
                      <a:pt x="499" y="1"/>
                      <a:pt x="435" y="3"/>
                      <a:pt x="367" y="8"/>
                    </a:cubicBezTo>
                    <a:cubicBezTo>
                      <a:pt x="163" y="26"/>
                      <a:pt x="1" y="62"/>
                      <a:pt x="4" y="86"/>
                    </a:cubicBezTo>
                    <a:cubicBezTo>
                      <a:pt x="4" y="103"/>
                      <a:pt x="77" y="114"/>
                      <a:pt x="183" y="114"/>
                    </a:cubicBezTo>
                    <a:cubicBezTo>
                      <a:pt x="239" y="114"/>
                      <a:pt x="305" y="111"/>
                      <a:pt x="375" y="105"/>
                    </a:cubicBezTo>
                    <a:cubicBezTo>
                      <a:pt x="576" y="91"/>
                      <a:pt x="741" y="55"/>
                      <a:pt x="737" y="30"/>
                    </a:cubicBezTo>
                    <a:cubicBezTo>
                      <a:pt x="734" y="10"/>
                      <a:pt x="661" y="1"/>
                      <a:pt x="55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4"/>
              <p:cNvSpPr/>
              <p:nvPr/>
            </p:nvSpPr>
            <p:spPr>
              <a:xfrm flipH="1">
                <a:off x="8121855" y="2150992"/>
                <a:ext cx="35259" cy="8863"/>
              </a:xfrm>
              <a:custGeom>
                <a:rect b="b" l="l" r="r" t="t"/>
                <a:pathLst>
                  <a:path extrusionOk="0" h="183" w="728">
                    <a:moveTo>
                      <a:pt x="409" y="1"/>
                    </a:moveTo>
                    <a:cubicBezTo>
                      <a:pt x="390" y="1"/>
                      <a:pt x="371" y="2"/>
                      <a:pt x="352" y="3"/>
                    </a:cubicBezTo>
                    <a:cubicBezTo>
                      <a:pt x="130" y="22"/>
                      <a:pt x="0" y="161"/>
                      <a:pt x="22" y="179"/>
                    </a:cubicBezTo>
                    <a:cubicBezTo>
                      <a:pt x="24" y="182"/>
                      <a:pt x="27" y="183"/>
                      <a:pt x="31" y="183"/>
                    </a:cubicBezTo>
                    <a:cubicBezTo>
                      <a:pt x="67" y="183"/>
                      <a:pt x="194" y="113"/>
                      <a:pt x="363" y="101"/>
                    </a:cubicBezTo>
                    <a:cubicBezTo>
                      <a:pt x="392" y="97"/>
                      <a:pt x="421" y="96"/>
                      <a:pt x="448" y="96"/>
                    </a:cubicBezTo>
                    <a:cubicBezTo>
                      <a:pt x="563" y="96"/>
                      <a:pt x="655" y="121"/>
                      <a:pt x="693" y="121"/>
                    </a:cubicBezTo>
                    <a:cubicBezTo>
                      <a:pt x="703" y="121"/>
                      <a:pt x="709" y="119"/>
                      <a:pt x="711" y="115"/>
                    </a:cubicBezTo>
                    <a:cubicBezTo>
                      <a:pt x="728" y="95"/>
                      <a:pt x="601" y="1"/>
                      <a:pt x="40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4"/>
              <p:cNvSpPr/>
              <p:nvPr/>
            </p:nvSpPr>
            <p:spPr>
              <a:xfrm flipH="1">
                <a:off x="8173241" y="2285291"/>
                <a:ext cx="42475" cy="14965"/>
              </a:xfrm>
              <a:custGeom>
                <a:rect b="b" l="l" r="r" t="t"/>
                <a:pathLst>
                  <a:path extrusionOk="0" h="309" w="877">
                    <a:moveTo>
                      <a:pt x="31" y="0"/>
                    </a:moveTo>
                    <a:cubicBezTo>
                      <a:pt x="29" y="0"/>
                      <a:pt x="27" y="1"/>
                      <a:pt x="26" y="2"/>
                    </a:cubicBezTo>
                    <a:cubicBezTo>
                      <a:pt x="1" y="15"/>
                      <a:pt x="134" y="209"/>
                      <a:pt x="399" y="282"/>
                    </a:cubicBezTo>
                    <a:cubicBezTo>
                      <a:pt x="469" y="301"/>
                      <a:pt x="536" y="309"/>
                      <a:pt x="596" y="309"/>
                    </a:cubicBezTo>
                    <a:cubicBezTo>
                      <a:pt x="763" y="309"/>
                      <a:pt x="877" y="250"/>
                      <a:pt x="866" y="231"/>
                    </a:cubicBezTo>
                    <a:cubicBezTo>
                      <a:pt x="864" y="224"/>
                      <a:pt x="849" y="223"/>
                      <a:pt x="823" y="223"/>
                    </a:cubicBezTo>
                    <a:cubicBezTo>
                      <a:pt x="798" y="223"/>
                      <a:pt x="763" y="224"/>
                      <a:pt x="720" y="224"/>
                    </a:cubicBezTo>
                    <a:cubicBezTo>
                      <a:pt x="641" y="224"/>
                      <a:pt x="536" y="219"/>
                      <a:pt x="425" y="188"/>
                    </a:cubicBezTo>
                    <a:cubicBezTo>
                      <a:pt x="205" y="131"/>
                      <a:pt x="65" y="0"/>
                      <a:pt x="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4"/>
              <p:cNvSpPr/>
              <p:nvPr/>
            </p:nvSpPr>
            <p:spPr>
              <a:xfrm flipH="1">
                <a:off x="8315292" y="1999451"/>
                <a:ext cx="80495" cy="77682"/>
              </a:xfrm>
              <a:custGeom>
                <a:rect b="b" l="l" r="r" t="t"/>
                <a:pathLst>
                  <a:path extrusionOk="0" h="1604" w="1662">
                    <a:moveTo>
                      <a:pt x="1415" y="1366"/>
                    </a:moveTo>
                    <a:lnTo>
                      <a:pt x="1369" y="1399"/>
                    </a:lnTo>
                    <a:lnTo>
                      <a:pt x="1369" y="1399"/>
                    </a:lnTo>
                    <a:cubicBezTo>
                      <a:pt x="1385" y="1389"/>
                      <a:pt x="1400" y="1378"/>
                      <a:pt x="1415" y="1366"/>
                    </a:cubicBezTo>
                    <a:close/>
                    <a:moveTo>
                      <a:pt x="769" y="0"/>
                    </a:moveTo>
                    <a:cubicBezTo>
                      <a:pt x="731" y="0"/>
                      <a:pt x="692" y="3"/>
                      <a:pt x="654" y="10"/>
                    </a:cubicBezTo>
                    <a:cubicBezTo>
                      <a:pt x="331" y="60"/>
                      <a:pt x="65" y="351"/>
                      <a:pt x="33" y="677"/>
                    </a:cubicBezTo>
                    <a:cubicBezTo>
                      <a:pt x="0" y="1000"/>
                      <a:pt x="197" y="1330"/>
                      <a:pt x="489" y="1474"/>
                    </a:cubicBezTo>
                    <a:cubicBezTo>
                      <a:pt x="602" y="1530"/>
                      <a:pt x="728" y="1556"/>
                      <a:pt x="854" y="1556"/>
                    </a:cubicBezTo>
                    <a:cubicBezTo>
                      <a:pt x="981" y="1556"/>
                      <a:pt x="1109" y="1529"/>
                      <a:pt x="1226" y="1478"/>
                    </a:cubicBezTo>
                    <a:lnTo>
                      <a:pt x="1226" y="1478"/>
                    </a:lnTo>
                    <a:cubicBezTo>
                      <a:pt x="1181" y="1521"/>
                      <a:pt x="1135" y="1563"/>
                      <a:pt x="1088" y="1603"/>
                    </a:cubicBezTo>
                    <a:lnTo>
                      <a:pt x="1369" y="1399"/>
                    </a:lnTo>
                    <a:lnTo>
                      <a:pt x="1369" y="1399"/>
                    </a:lnTo>
                    <a:cubicBezTo>
                      <a:pt x="1324" y="1430"/>
                      <a:pt x="1276" y="1456"/>
                      <a:pt x="1226" y="1478"/>
                    </a:cubicBezTo>
                    <a:lnTo>
                      <a:pt x="1226" y="1478"/>
                    </a:lnTo>
                    <a:cubicBezTo>
                      <a:pt x="1343" y="1366"/>
                      <a:pt x="1450" y="1244"/>
                      <a:pt x="1526" y="1101"/>
                    </a:cubicBezTo>
                    <a:cubicBezTo>
                      <a:pt x="1627" y="904"/>
                      <a:pt x="1662" y="656"/>
                      <a:pt x="1565" y="455"/>
                    </a:cubicBezTo>
                    <a:cubicBezTo>
                      <a:pt x="1497" y="311"/>
                      <a:pt x="1365" y="200"/>
                      <a:pt x="1224" y="124"/>
                    </a:cubicBezTo>
                    <a:cubicBezTo>
                      <a:pt x="1083" y="50"/>
                      <a:pt x="926" y="0"/>
                      <a:pt x="7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4"/>
              <p:cNvSpPr/>
              <p:nvPr/>
            </p:nvSpPr>
            <p:spPr>
              <a:xfrm flipH="1">
                <a:off x="8355587" y="2171817"/>
                <a:ext cx="47900" cy="78892"/>
              </a:xfrm>
              <a:custGeom>
                <a:rect b="b" l="l" r="r" t="t"/>
                <a:pathLst>
                  <a:path extrusionOk="0" h="1629" w="989">
                    <a:moveTo>
                      <a:pt x="750" y="0"/>
                    </a:moveTo>
                    <a:cubicBezTo>
                      <a:pt x="486" y="0"/>
                      <a:pt x="75" y="118"/>
                      <a:pt x="38" y="826"/>
                    </a:cubicBezTo>
                    <a:cubicBezTo>
                      <a:pt x="1" y="1497"/>
                      <a:pt x="402" y="1628"/>
                      <a:pt x="694" y="1628"/>
                    </a:cubicBezTo>
                    <a:cubicBezTo>
                      <a:pt x="856" y="1628"/>
                      <a:pt x="984" y="1588"/>
                      <a:pt x="985" y="1576"/>
                    </a:cubicBezTo>
                    <a:cubicBezTo>
                      <a:pt x="989" y="1555"/>
                      <a:pt x="981" y="618"/>
                      <a:pt x="977" y="213"/>
                    </a:cubicBezTo>
                    <a:cubicBezTo>
                      <a:pt x="977" y="101"/>
                      <a:pt x="888" y="4"/>
                      <a:pt x="773" y="1"/>
                    </a:cubicBezTo>
                    <a:cubicBezTo>
                      <a:pt x="766" y="0"/>
                      <a:pt x="758" y="0"/>
                      <a:pt x="75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4"/>
              <p:cNvSpPr/>
              <p:nvPr/>
            </p:nvSpPr>
            <p:spPr>
              <a:xfrm flipH="1">
                <a:off x="8366727" y="2187945"/>
                <a:ext cx="21940" cy="44168"/>
              </a:xfrm>
              <a:custGeom>
                <a:rect b="b" l="l" r="r" t="t"/>
                <a:pathLst>
                  <a:path extrusionOk="0" h="912" w="453">
                    <a:moveTo>
                      <a:pt x="295" y="1"/>
                    </a:moveTo>
                    <a:cubicBezTo>
                      <a:pt x="291" y="1"/>
                      <a:pt x="287" y="1"/>
                      <a:pt x="284" y="1"/>
                    </a:cubicBezTo>
                    <a:cubicBezTo>
                      <a:pt x="201" y="1"/>
                      <a:pt x="126" y="73"/>
                      <a:pt x="83" y="152"/>
                    </a:cubicBezTo>
                    <a:cubicBezTo>
                      <a:pt x="40" y="231"/>
                      <a:pt x="7" y="332"/>
                      <a:pt x="4" y="440"/>
                    </a:cubicBezTo>
                    <a:cubicBezTo>
                      <a:pt x="0" y="647"/>
                      <a:pt x="98" y="852"/>
                      <a:pt x="244" y="902"/>
                    </a:cubicBezTo>
                    <a:cubicBezTo>
                      <a:pt x="267" y="909"/>
                      <a:pt x="289" y="912"/>
                      <a:pt x="310" y="912"/>
                    </a:cubicBezTo>
                    <a:cubicBezTo>
                      <a:pt x="354" y="912"/>
                      <a:pt x="391" y="899"/>
                      <a:pt x="413" y="884"/>
                    </a:cubicBezTo>
                    <a:cubicBezTo>
                      <a:pt x="446" y="859"/>
                      <a:pt x="453" y="838"/>
                      <a:pt x="449" y="834"/>
                    </a:cubicBezTo>
                    <a:cubicBezTo>
                      <a:pt x="449" y="834"/>
                      <a:pt x="449" y="834"/>
                      <a:pt x="448" y="834"/>
                    </a:cubicBezTo>
                    <a:cubicBezTo>
                      <a:pt x="443" y="834"/>
                      <a:pt x="428" y="850"/>
                      <a:pt x="399" y="859"/>
                    </a:cubicBezTo>
                    <a:cubicBezTo>
                      <a:pt x="382" y="865"/>
                      <a:pt x="360" y="870"/>
                      <a:pt x="335" y="870"/>
                    </a:cubicBezTo>
                    <a:cubicBezTo>
                      <a:pt x="313" y="870"/>
                      <a:pt x="288" y="866"/>
                      <a:pt x="262" y="856"/>
                    </a:cubicBezTo>
                    <a:cubicBezTo>
                      <a:pt x="155" y="809"/>
                      <a:pt x="72" y="630"/>
                      <a:pt x="80" y="440"/>
                    </a:cubicBezTo>
                    <a:cubicBezTo>
                      <a:pt x="80" y="346"/>
                      <a:pt x="105" y="256"/>
                      <a:pt x="144" y="185"/>
                    </a:cubicBezTo>
                    <a:cubicBezTo>
                      <a:pt x="180" y="109"/>
                      <a:pt x="230" y="59"/>
                      <a:pt x="287" y="52"/>
                    </a:cubicBezTo>
                    <a:cubicBezTo>
                      <a:pt x="294" y="50"/>
                      <a:pt x="301" y="50"/>
                      <a:pt x="307" y="50"/>
                    </a:cubicBezTo>
                    <a:cubicBezTo>
                      <a:pt x="351" y="50"/>
                      <a:pt x="382" y="81"/>
                      <a:pt x="392" y="109"/>
                    </a:cubicBezTo>
                    <a:cubicBezTo>
                      <a:pt x="403" y="138"/>
                      <a:pt x="395" y="160"/>
                      <a:pt x="403" y="160"/>
                    </a:cubicBezTo>
                    <a:cubicBezTo>
                      <a:pt x="403" y="160"/>
                      <a:pt x="403" y="160"/>
                      <a:pt x="404" y="160"/>
                    </a:cubicBezTo>
                    <a:cubicBezTo>
                      <a:pt x="409" y="160"/>
                      <a:pt x="424" y="141"/>
                      <a:pt x="421" y="102"/>
                    </a:cubicBezTo>
                    <a:cubicBezTo>
                      <a:pt x="417" y="80"/>
                      <a:pt x="406" y="55"/>
                      <a:pt x="381" y="34"/>
                    </a:cubicBezTo>
                    <a:cubicBezTo>
                      <a:pt x="362" y="14"/>
                      <a:pt x="328" y="1"/>
                      <a:pt x="295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4"/>
              <p:cNvSpPr/>
              <p:nvPr/>
            </p:nvSpPr>
            <p:spPr>
              <a:xfrm flipH="1">
                <a:off x="7720053" y="2405110"/>
                <a:ext cx="955428" cy="792751"/>
              </a:xfrm>
              <a:custGeom>
                <a:rect b="b" l="l" r="r" t="t"/>
                <a:pathLst>
                  <a:path extrusionOk="0" h="16369" w="19727">
                    <a:moveTo>
                      <a:pt x="10287" y="1"/>
                    </a:moveTo>
                    <a:cubicBezTo>
                      <a:pt x="9167" y="112"/>
                      <a:pt x="8586" y="1436"/>
                      <a:pt x="8586" y="1436"/>
                    </a:cubicBezTo>
                    <a:cubicBezTo>
                      <a:pt x="8123" y="316"/>
                      <a:pt x="6378" y="152"/>
                      <a:pt x="6378" y="152"/>
                    </a:cubicBezTo>
                    <a:lnTo>
                      <a:pt x="6378" y="152"/>
                    </a:lnTo>
                    <a:lnTo>
                      <a:pt x="6411" y="1310"/>
                    </a:lnTo>
                    <a:cubicBezTo>
                      <a:pt x="5851" y="1346"/>
                      <a:pt x="5008" y="1490"/>
                      <a:pt x="4584" y="1644"/>
                    </a:cubicBezTo>
                    <a:cubicBezTo>
                      <a:pt x="3611" y="1996"/>
                      <a:pt x="2757" y="2470"/>
                      <a:pt x="2092" y="3248"/>
                    </a:cubicBezTo>
                    <a:cubicBezTo>
                      <a:pt x="1536" y="3899"/>
                      <a:pt x="1199" y="4706"/>
                      <a:pt x="1070" y="5553"/>
                    </a:cubicBezTo>
                    <a:lnTo>
                      <a:pt x="0" y="12474"/>
                    </a:lnTo>
                    <a:lnTo>
                      <a:pt x="3877" y="12843"/>
                    </a:lnTo>
                    <a:lnTo>
                      <a:pt x="4501" y="7588"/>
                    </a:lnTo>
                    <a:lnTo>
                      <a:pt x="4584" y="11526"/>
                    </a:lnTo>
                    <a:lnTo>
                      <a:pt x="4627" y="15794"/>
                    </a:lnTo>
                    <a:lnTo>
                      <a:pt x="14699" y="16368"/>
                    </a:lnTo>
                    <a:lnTo>
                      <a:pt x="14699" y="16368"/>
                    </a:lnTo>
                    <a:lnTo>
                      <a:pt x="14027" y="11677"/>
                    </a:lnTo>
                    <a:lnTo>
                      <a:pt x="13482" y="6831"/>
                    </a:lnTo>
                    <a:lnTo>
                      <a:pt x="13482" y="6831"/>
                    </a:lnTo>
                    <a:lnTo>
                      <a:pt x="17527" y="9110"/>
                    </a:lnTo>
                    <a:lnTo>
                      <a:pt x="19727" y="6296"/>
                    </a:lnTo>
                    <a:cubicBezTo>
                      <a:pt x="19727" y="6296"/>
                      <a:pt x="14763" y="2962"/>
                      <a:pt x="14278" y="2682"/>
                    </a:cubicBezTo>
                    <a:cubicBezTo>
                      <a:pt x="12067" y="1389"/>
                      <a:pt x="10947" y="1296"/>
                      <a:pt x="10280" y="1260"/>
                    </a:cubicBezTo>
                    <a:lnTo>
                      <a:pt x="1028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4"/>
              <p:cNvSpPr/>
              <p:nvPr/>
            </p:nvSpPr>
            <p:spPr>
              <a:xfrm flipH="1">
                <a:off x="8407070" y="2495676"/>
                <a:ext cx="61025" cy="275567"/>
              </a:xfrm>
              <a:custGeom>
                <a:rect b="b" l="l" r="r" t="t"/>
                <a:pathLst>
                  <a:path extrusionOk="0" h="5690" w="1260">
                    <a:moveTo>
                      <a:pt x="18" y="0"/>
                    </a:moveTo>
                    <a:cubicBezTo>
                      <a:pt x="0" y="22"/>
                      <a:pt x="359" y="141"/>
                      <a:pt x="689" y="596"/>
                    </a:cubicBezTo>
                    <a:cubicBezTo>
                      <a:pt x="855" y="823"/>
                      <a:pt x="1001" y="1128"/>
                      <a:pt x="1080" y="1486"/>
                    </a:cubicBezTo>
                    <a:cubicBezTo>
                      <a:pt x="1160" y="1845"/>
                      <a:pt x="1163" y="2258"/>
                      <a:pt x="1102" y="2678"/>
                    </a:cubicBezTo>
                    <a:cubicBezTo>
                      <a:pt x="969" y="3529"/>
                      <a:pt x="661" y="4254"/>
                      <a:pt x="499" y="4796"/>
                    </a:cubicBezTo>
                    <a:cubicBezTo>
                      <a:pt x="413" y="5069"/>
                      <a:pt x="352" y="5291"/>
                      <a:pt x="320" y="5445"/>
                    </a:cubicBezTo>
                    <a:cubicBezTo>
                      <a:pt x="284" y="5599"/>
                      <a:pt x="273" y="5686"/>
                      <a:pt x="280" y="5690"/>
                    </a:cubicBezTo>
                    <a:cubicBezTo>
                      <a:pt x="287" y="5690"/>
                      <a:pt x="312" y="5607"/>
                      <a:pt x="355" y="5453"/>
                    </a:cubicBezTo>
                    <a:cubicBezTo>
                      <a:pt x="403" y="5302"/>
                      <a:pt x="471" y="5087"/>
                      <a:pt x="564" y="4817"/>
                    </a:cubicBezTo>
                    <a:cubicBezTo>
                      <a:pt x="657" y="4552"/>
                      <a:pt x="776" y="4236"/>
                      <a:pt x="894" y="3881"/>
                    </a:cubicBezTo>
                    <a:cubicBezTo>
                      <a:pt x="1016" y="3525"/>
                      <a:pt x="1135" y="3127"/>
                      <a:pt x="1195" y="2692"/>
                    </a:cubicBezTo>
                    <a:cubicBezTo>
                      <a:pt x="1260" y="2261"/>
                      <a:pt x="1256" y="1838"/>
                      <a:pt x="1167" y="1465"/>
                    </a:cubicBezTo>
                    <a:cubicBezTo>
                      <a:pt x="1080" y="1095"/>
                      <a:pt x="923" y="783"/>
                      <a:pt x="747" y="557"/>
                    </a:cubicBezTo>
                    <a:cubicBezTo>
                      <a:pt x="567" y="327"/>
                      <a:pt x="381" y="184"/>
                      <a:pt x="244" y="104"/>
                    </a:cubicBezTo>
                    <a:cubicBezTo>
                      <a:pt x="173" y="65"/>
                      <a:pt x="118" y="36"/>
                      <a:pt x="80" y="22"/>
                    </a:cubicBezTo>
                    <a:cubicBezTo>
                      <a:pt x="40" y="8"/>
                      <a:pt x="18" y="0"/>
                      <a:pt x="1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4"/>
              <p:cNvSpPr/>
              <p:nvPr/>
            </p:nvSpPr>
            <p:spPr>
              <a:xfrm flipH="1">
                <a:off x="8016273" y="2499309"/>
                <a:ext cx="35985" cy="288643"/>
              </a:xfrm>
              <a:custGeom>
                <a:rect b="b" l="l" r="r" t="t"/>
                <a:pathLst>
                  <a:path extrusionOk="0" h="5960" w="743">
                    <a:moveTo>
                      <a:pt x="7" y="1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0" y="1"/>
                      <a:pt x="7" y="87"/>
                      <a:pt x="25" y="234"/>
                    </a:cubicBezTo>
                    <a:cubicBezTo>
                      <a:pt x="47" y="407"/>
                      <a:pt x="72" y="622"/>
                      <a:pt x="104" y="873"/>
                    </a:cubicBezTo>
                    <a:cubicBezTo>
                      <a:pt x="172" y="1433"/>
                      <a:pt x="259" y="2169"/>
                      <a:pt x="359" y="2980"/>
                    </a:cubicBezTo>
                    <a:cubicBezTo>
                      <a:pt x="456" y="3795"/>
                      <a:pt x="545" y="4530"/>
                      <a:pt x="614" y="5087"/>
                    </a:cubicBezTo>
                    <a:cubicBezTo>
                      <a:pt x="646" y="5342"/>
                      <a:pt x="675" y="5557"/>
                      <a:pt x="696" y="5726"/>
                    </a:cubicBezTo>
                    <a:cubicBezTo>
                      <a:pt x="714" y="5877"/>
                      <a:pt x="728" y="5959"/>
                      <a:pt x="736" y="5959"/>
                    </a:cubicBezTo>
                    <a:cubicBezTo>
                      <a:pt x="743" y="5959"/>
                      <a:pt x="739" y="5877"/>
                      <a:pt x="732" y="5723"/>
                    </a:cubicBezTo>
                    <a:cubicBezTo>
                      <a:pt x="725" y="5572"/>
                      <a:pt x="707" y="5352"/>
                      <a:pt x="682" y="5080"/>
                    </a:cubicBezTo>
                    <a:cubicBezTo>
                      <a:pt x="635" y="4542"/>
                      <a:pt x="552" y="3795"/>
                      <a:pt x="456" y="2969"/>
                    </a:cubicBezTo>
                    <a:cubicBezTo>
                      <a:pt x="355" y="2148"/>
                      <a:pt x="254" y="1401"/>
                      <a:pt x="168" y="866"/>
                    </a:cubicBezTo>
                    <a:cubicBezTo>
                      <a:pt x="129" y="597"/>
                      <a:pt x="90" y="382"/>
                      <a:pt x="60" y="231"/>
                    </a:cubicBezTo>
                    <a:cubicBezTo>
                      <a:pt x="33" y="83"/>
                      <a:pt x="15" y="1"/>
                      <a:pt x="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4"/>
              <p:cNvSpPr/>
              <p:nvPr/>
            </p:nvSpPr>
            <p:spPr>
              <a:xfrm flipH="1">
                <a:off x="8275432" y="2450296"/>
                <a:ext cx="90617" cy="42279"/>
              </a:xfrm>
              <a:custGeom>
                <a:rect b="b" l="l" r="r" t="t"/>
                <a:pathLst>
                  <a:path extrusionOk="0" h="873" w="1871">
                    <a:moveTo>
                      <a:pt x="1697" y="1"/>
                    </a:moveTo>
                    <a:cubicBezTo>
                      <a:pt x="1642" y="1"/>
                      <a:pt x="1576" y="12"/>
                      <a:pt x="1508" y="44"/>
                    </a:cubicBezTo>
                    <a:cubicBezTo>
                      <a:pt x="1400" y="90"/>
                      <a:pt x="1296" y="198"/>
                      <a:pt x="1228" y="334"/>
                    </a:cubicBezTo>
                    <a:cubicBezTo>
                      <a:pt x="1195" y="403"/>
                      <a:pt x="1167" y="478"/>
                      <a:pt x="1145" y="554"/>
                    </a:cubicBezTo>
                    <a:cubicBezTo>
                      <a:pt x="1120" y="629"/>
                      <a:pt x="1109" y="726"/>
                      <a:pt x="1074" y="761"/>
                    </a:cubicBezTo>
                    <a:cubicBezTo>
                      <a:pt x="1066" y="771"/>
                      <a:pt x="1058" y="775"/>
                      <a:pt x="1048" y="775"/>
                    </a:cubicBezTo>
                    <a:cubicBezTo>
                      <a:pt x="1039" y="775"/>
                      <a:pt x="1028" y="772"/>
                      <a:pt x="1013" y="765"/>
                    </a:cubicBezTo>
                    <a:cubicBezTo>
                      <a:pt x="976" y="751"/>
                      <a:pt x="940" y="733"/>
                      <a:pt x="905" y="718"/>
                    </a:cubicBezTo>
                    <a:cubicBezTo>
                      <a:pt x="832" y="686"/>
                      <a:pt x="764" y="654"/>
                      <a:pt x="696" y="622"/>
                    </a:cubicBezTo>
                    <a:cubicBezTo>
                      <a:pt x="574" y="568"/>
                      <a:pt x="456" y="514"/>
                      <a:pt x="341" y="463"/>
                    </a:cubicBezTo>
                    <a:cubicBezTo>
                      <a:pt x="160" y="386"/>
                      <a:pt x="37" y="340"/>
                      <a:pt x="12" y="340"/>
                    </a:cubicBezTo>
                    <a:cubicBezTo>
                      <a:pt x="9" y="340"/>
                      <a:pt x="8" y="341"/>
                      <a:pt x="7" y="342"/>
                    </a:cubicBezTo>
                    <a:cubicBezTo>
                      <a:pt x="0" y="356"/>
                      <a:pt x="118" y="425"/>
                      <a:pt x="312" y="525"/>
                    </a:cubicBezTo>
                    <a:cubicBezTo>
                      <a:pt x="423" y="582"/>
                      <a:pt x="539" y="640"/>
                      <a:pt x="657" y="700"/>
                    </a:cubicBezTo>
                    <a:cubicBezTo>
                      <a:pt x="725" y="736"/>
                      <a:pt x="794" y="769"/>
                      <a:pt x="865" y="804"/>
                    </a:cubicBezTo>
                    <a:cubicBezTo>
                      <a:pt x="901" y="819"/>
                      <a:pt x="933" y="837"/>
                      <a:pt x="976" y="855"/>
                    </a:cubicBezTo>
                    <a:cubicBezTo>
                      <a:pt x="998" y="866"/>
                      <a:pt x="1023" y="873"/>
                      <a:pt x="1056" y="873"/>
                    </a:cubicBezTo>
                    <a:cubicBezTo>
                      <a:pt x="1091" y="869"/>
                      <a:pt x="1124" y="851"/>
                      <a:pt x="1142" y="829"/>
                    </a:cubicBezTo>
                    <a:cubicBezTo>
                      <a:pt x="1185" y="783"/>
                      <a:pt x="1195" y="736"/>
                      <a:pt x="1206" y="697"/>
                    </a:cubicBezTo>
                    <a:cubicBezTo>
                      <a:pt x="1217" y="657"/>
                      <a:pt x="1224" y="618"/>
                      <a:pt x="1235" y="582"/>
                    </a:cubicBezTo>
                    <a:cubicBezTo>
                      <a:pt x="1256" y="506"/>
                      <a:pt x="1278" y="435"/>
                      <a:pt x="1311" y="374"/>
                    </a:cubicBezTo>
                    <a:cubicBezTo>
                      <a:pt x="1364" y="245"/>
                      <a:pt x="1450" y="152"/>
                      <a:pt x="1540" y="105"/>
                    </a:cubicBezTo>
                    <a:cubicBezTo>
                      <a:pt x="1619" y="59"/>
                      <a:pt x="1689" y="47"/>
                      <a:pt x="1745" y="47"/>
                    </a:cubicBezTo>
                    <a:cubicBezTo>
                      <a:pt x="1809" y="47"/>
                      <a:pt x="1852" y="64"/>
                      <a:pt x="1863" y="64"/>
                    </a:cubicBezTo>
                    <a:cubicBezTo>
                      <a:pt x="1865" y="64"/>
                      <a:pt x="1866" y="63"/>
                      <a:pt x="1866" y="62"/>
                    </a:cubicBezTo>
                    <a:cubicBezTo>
                      <a:pt x="1871" y="58"/>
                      <a:pt x="1845" y="29"/>
                      <a:pt x="1780" y="11"/>
                    </a:cubicBezTo>
                    <a:cubicBezTo>
                      <a:pt x="1758" y="5"/>
                      <a:pt x="1729" y="1"/>
                      <a:pt x="169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4"/>
              <p:cNvSpPr/>
              <p:nvPr/>
            </p:nvSpPr>
            <p:spPr>
              <a:xfrm flipH="1">
                <a:off x="8175662" y="2446277"/>
                <a:ext cx="68338" cy="49108"/>
              </a:xfrm>
              <a:custGeom>
                <a:rect b="b" l="l" r="r" t="t"/>
                <a:pathLst>
                  <a:path extrusionOk="0" h="1014" w="1411">
                    <a:moveTo>
                      <a:pt x="29" y="0"/>
                    </a:moveTo>
                    <a:cubicBezTo>
                      <a:pt x="12" y="0"/>
                      <a:pt x="3" y="3"/>
                      <a:pt x="3" y="5"/>
                    </a:cubicBezTo>
                    <a:cubicBezTo>
                      <a:pt x="0" y="23"/>
                      <a:pt x="126" y="37"/>
                      <a:pt x="262" y="170"/>
                    </a:cubicBezTo>
                    <a:cubicBezTo>
                      <a:pt x="401" y="296"/>
                      <a:pt x="502" y="543"/>
                      <a:pt x="545" y="838"/>
                    </a:cubicBezTo>
                    <a:cubicBezTo>
                      <a:pt x="552" y="869"/>
                      <a:pt x="557" y="906"/>
                      <a:pt x="563" y="934"/>
                    </a:cubicBezTo>
                    <a:lnTo>
                      <a:pt x="578" y="1013"/>
                    </a:lnTo>
                    <a:lnTo>
                      <a:pt x="638" y="967"/>
                    </a:lnTo>
                    <a:cubicBezTo>
                      <a:pt x="1080" y="632"/>
                      <a:pt x="1410" y="360"/>
                      <a:pt x="1396" y="339"/>
                    </a:cubicBezTo>
                    <a:cubicBezTo>
                      <a:pt x="1396" y="338"/>
                      <a:pt x="1395" y="337"/>
                      <a:pt x="1393" y="337"/>
                    </a:cubicBezTo>
                    <a:cubicBezTo>
                      <a:pt x="1354" y="337"/>
                      <a:pt x="1039" y="551"/>
                      <a:pt x="645" y="841"/>
                    </a:cubicBezTo>
                    <a:lnTo>
                      <a:pt x="645" y="841"/>
                    </a:lnTo>
                    <a:cubicBezTo>
                      <a:pt x="644" y="834"/>
                      <a:pt x="643" y="827"/>
                      <a:pt x="643" y="819"/>
                    </a:cubicBezTo>
                    <a:cubicBezTo>
                      <a:pt x="613" y="672"/>
                      <a:pt x="578" y="529"/>
                      <a:pt x="524" y="407"/>
                    </a:cubicBezTo>
                    <a:cubicBezTo>
                      <a:pt x="466" y="281"/>
                      <a:pt x="388" y="185"/>
                      <a:pt x="308" y="120"/>
                    </a:cubicBezTo>
                    <a:cubicBezTo>
                      <a:pt x="186" y="19"/>
                      <a:pt x="77" y="0"/>
                      <a:pt x="2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4"/>
              <p:cNvSpPr/>
              <p:nvPr/>
            </p:nvSpPr>
            <p:spPr>
              <a:xfrm flipH="1">
                <a:off x="8248311" y="2475335"/>
                <a:ext cx="15014" cy="131148"/>
              </a:xfrm>
              <a:custGeom>
                <a:rect b="b" l="l" r="r" t="t"/>
                <a:pathLst>
                  <a:path extrusionOk="0" h="2708" w="310">
                    <a:moveTo>
                      <a:pt x="15" y="1"/>
                    </a:moveTo>
                    <a:cubicBezTo>
                      <a:pt x="0" y="4"/>
                      <a:pt x="4" y="155"/>
                      <a:pt x="22" y="403"/>
                    </a:cubicBezTo>
                    <a:cubicBezTo>
                      <a:pt x="40" y="647"/>
                      <a:pt x="68" y="988"/>
                      <a:pt x="104" y="1361"/>
                    </a:cubicBezTo>
                    <a:cubicBezTo>
                      <a:pt x="172" y="2000"/>
                      <a:pt x="241" y="2535"/>
                      <a:pt x="277" y="2671"/>
                    </a:cubicBezTo>
                    <a:lnTo>
                      <a:pt x="280" y="2675"/>
                    </a:lnTo>
                    <a:cubicBezTo>
                      <a:pt x="291" y="2696"/>
                      <a:pt x="298" y="2707"/>
                      <a:pt x="302" y="2707"/>
                    </a:cubicBezTo>
                    <a:cubicBezTo>
                      <a:pt x="305" y="2703"/>
                      <a:pt x="305" y="2693"/>
                      <a:pt x="298" y="2668"/>
                    </a:cubicBezTo>
                    <a:lnTo>
                      <a:pt x="302" y="2668"/>
                    </a:lnTo>
                    <a:cubicBezTo>
                      <a:pt x="309" y="2531"/>
                      <a:pt x="270" y="1992"/>
                      <a:pt x="202" y="1350"/>
                    </a:cubicBezTo>
                    <a:cubicBezTo>
                      <a:pt x="166" y="977"/>
                      <a:pt x="123" y="635"/>
                      <a:pt x="90" y="395"/>
                    </a:cubicBezTo>
                    <a:cubicBezTo>
                      <a:pt x="58" y="151"/>
                      <a:pt x="29" y="1"/>
                      <a:pt x="1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4"/>
              <p:cNvSpPr/>
              <p:nvPr/>
            </p:nvSpPr>
            <p:spPr>
              <a:xfrm flipH="1">
                <a:off x="8495167" y="2979504"/>
                <a:ext cx="156195" cy="39519"/>
              </a:xfrm>
              <a:custGeom>
                <a:rect b="b" l="l" r="r" t="t"/>
                <a:pathLst>
                  <a:path extrusionOk="0" h="816" w="3225">
                    <a:moveTo>
                      <a:pt x="47" y="1"/>
                    </a:moveTo>
                    <a:cubicBezTo>
                      <a:pt x="19" y="1"/>
                      <a:pt x="4" y="3"/>
                      <a:pt x="4" y="7"/>
                    </a:cubicBezTo>
                    <a:cubicBezTo>
                      <a:pt x="1" y="21"/>
                      <a:pt x="184" y="54"/>
                      <a:pt x="478" y="110"/>
                    </a:cubicBezTo>
                    <a:cubicBezTo>
                      <a:pt x="773" y="172"/>
                      <a:pt x="1178" y="254"/>
                      <a:pt x="1624" y="365"/>
                    </a:cubicBezTo>
                    <a:cubicBezTo>
                      <a:pt x="2065" y="477"/>
                      <a:pt x="2464" y="595"/>
                      <a:pt x="2751" y="682"/>
                    </a:cubicBezTo>
                    <a:cubicBezTo>
                      <a:pt x="3009" y="763"/>
                      <a:pt x="3181" y="816"/>
                      <a:pt x="3212" y="816"/>
                    </a:cubicBezTo>
                    <a:cubicBezTo>
                      <a:pt x="3215" y="816"/>
                      <a:pt x="3217" y="815"/>
                      <a:pt x="3217" y="814"/>
                    </a:cubicBezTo>
                    <a:cubicBezTo>
                      <a:pt x="3224" y="800"/>
                      <a:pt x="3052" y="725"/>
                      <a:pt x="2772" y="617"/>
                    </a:cubicBezTo>
                    <a:cubicBezTo>
                      <a:pt x="2489" y="513"/>
                      <a:pt x="2090" y="384"/>
                      <a:pt x="1645" y="272"/>
                    </a:cubicBezTo>
                    <a:cubicBezTo>
                      <a:pt x="1200" y="161"/>
                      <a:pt x="787" y="85"/>
                      <a:pt x="489" y="46"/>
                    </a:cubicBezTo>
                    <a:cubicBezTo>
                      <a:pt x="275" y="15"/>
                      <a:pt x="118" y="1"/>
                      <a:pt x="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4"/>
              <p:cNvSpPr/>
              <p:nvPr/>
            </p:nvSpPr>
            <p:spPr>
              <a:xfrm flipH="1">
                <a:off x="8493811" y="2960180"/>
                <a:ext cx="142392" cy="59666"/>
              </a:xfrm>
              <a:custGeom>
                <a:rect b="b" l="l" r="r" t="t"/>
                <a:pathLst>
                  <a:path extrusionOk="0" h="1232" w="2940">
                    <a:moveTo>
                      <a:pt x="17" y="1"/>
                    </a:moveTo>
                    <a:cubicBezTo>
                      <a:pt x="9" y="1"/>
                      <a:pt x="4" y="2"/>
                      <a:pt x="4" y="4"/>
                    </a:cubicBezTo>
                    <a:cubicBezTo>
                      <a:pt x="1" y="18"/>
                      <a:pt x="173" y="75"/>
                      <a:pt x="449" y="165"/>
                    </a:cubicBezTo>
                    <a:cubicBezTo>
                      <a:pt x="725" y="255"/>
                      <a:pt x="1109" y="377"/>
                      <a:pt x="1526" y="524"/>
                    </a:cubicBezTo>
                    <a:cubicBezTo>
                      <a:pt x="1734" y="600"/>
                      <a:pt x="1931" y="671"/>
                      <a:pt x="2114" y="736"/>
                    </a:cubicBezTo>
                    <a:cubicBezTo>
                      <a:pt x="2297" y="804"/>
                      <a:pt x="2459" y="862"/>
                      <a:pt x="2585" y="930"/>
                    </a:cubicBezTo>
                    <a:cubicBezTo>
                      <a:pt x="2835" y="1060"/>
                      <a:pt x="2912" y="1232"/>
                      <a:pt x="2925" y="1232"/>
                    </a:cubicBezTo>
                    <a:cubicBezTo>
                      <a:pt x="2926" y="1232"/>
                      <a:pt x="2926" y="1231"/>
                      <a:pt x="2926" y="1231"/>
                    </a:cubicBezTo>
                    <a:cubicBezTo>
                      <a:pt x="2940" y="1231"/>
                      <a:pt x="2883" y="1031"/>
                      <a:pt x="2617" y="872"/>
                    </a:cubicBezTo>
                    <a:cubicBezTo>
                      <a:pt x="2491" y="789"/>
                      <a:pt x="2326" y="725"/>
                      <a:pt x="2146" y="653"/>
                    </a:cubicBezTo>
                    <a:cubicBezTo>
                      <a:pt x="1967" y="582"/>
                      <a:pt x="1770" y="506"/>
                      <a:pt x="1558" y="435"/>
                    </a:cubicBezTo>
                    <a:cubicBezTo>
                      <a:pt x="1138" y="287"/>
                      <a:pt x="751" y="173"/>
                      <a:pt x="467" y="97"/>
                    </a:cubicBezTo>
                    <a:cubicBezTo>
                      <a:pt x="228" y="36"/>
                      <a:pt x="62" y="1"/>
                      <a:pt x="1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4"/>
              <p:cNvSpPr/>
              <p:nvPr/>
            </p:nvSpPr>
            <p:spPr>
              <a:xfrm flipH="1">
                <a:off x="7734980" y="2699911"/>
                <a:ext cx="77250" cy="110469"/>
              </a:xfrm>
              <a:custGeom>
                <a:rect b="b" l="l" r="r" t="t"/>
                <a:pathLst>
                  <a:path extrusionOk="0" h="2281" w="1595">
                    <a:moveTo>
                      <a:pt x="1572" y="0"/>
                    </a:moveTo>
                    <a:cubicBezTo>
                      <a:pt x="1555" y="0"/>
                      <a:pt x="1446" y="107"/>
                      <a:pt x="1285" y="288"/>
                    </a:cubicBezTo>
                    <a:cubicBezTo>
                      <a:pt x="1121" y="478"/>
                      <a:pt x="902" y="751"/>
                      <a:pt x="687" y="1067"/>
                    </a:cubicBezTo>
                    <a:cubicBezTo>
                      <a:pt x="467" y="1382"/>
                      <a:pt x="291" y="1684"/>
                      <a:pt x="177" y="1907"/>
                    </a:cubicBezTo>
                    <a:cubicBezTo>
                      <a:pt x="58" y="2129"/>
                      <a:pt x="1" y="2273"/>
                      <a:pt x="11" y="2280"/>
                    </a:cubicBezTo>
                    <a:cubicBezTo>
                      <a:pt x="11" y="2280"/>
                      <a:pt x="12" y="2280"/>
                      <a:pt x="12" y="2280"/>
                    </a:cubicBezTo>
                    <a:cubicBezTo>
                      <a:pt x="42" y="2280"/>
                      <a:pt x="335" y="1742"/>
                      <a:pt x="765" y="1121"/>
                    </a:cubicBezTo>
                    <a:cubicBezTo>
                      <a:pt x="1192" y="493"/>
                      <a:pt x="1595" y="22"/>
                      <a:pt x="1573" y="1"/>
                    </a:cubicBezTo>
                    <a:cubicBezTo>
                      <a:pt x="1573" y="1"/>
                      <a:pt x="1572" y="0"/>
                      <a:pt x="157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4"/>
              <p:cNvSpPr/>
              <p:nvPr/>
            </p:nvSpPr>
            <p:spPr>
              <a:xfrm flipH="1">
                <a:off x="7738128" y="2702332"/>
                <a:ext cx="88196" cy="85963"/>
              </a:xfrm>
              <a:custGeom>
                <a:rect b="b" l="l" r="r" t="t"/>
                <a:pathLst>
                  <a:path extrusionOk="0" h="1775" w="1821">
                    <a:moveTo>
                      <a:pt x="1799" y="0"/>
                    </a:moveTo>
                    <a:cubicBezTo>
                      <a:pt x="1777" y="0"/>
                      <a:pt x="1650" y="58"/>
                      <a:pt x="1465" y="166"/>
                    </a:cubicBezTo>
                    <a:cubicBezTo>
                      <a:pt x="1268" y="288"/>
                      <a:pt x="1006" y="479"/>
                      <a:pt x="754" y="729"/>
                    </a:cubicBezTo>
                    <a:cubicBezTo>
                      <a:pt x="499" y="981"/>
                      <a:pt x="306" y="1239"/>
                      <a:pt x="184" y="1437"/>
                    </a:cubicBezTo>
                    <a:cubicBezTo>
                      <a:pt x="58" y="1634"/>
                      <a:pt x="1" y="1767"/>
                      <a:pt x="12" y="1774"/>
                    </a:cubicBezTo>
                    <a:cubicBezTo>
                      <a:pt x="12" y="1775"/>
                      <a:pt x="13" y="1775"/>
                      <a:pt x="13" y="1775"/>
                    </a:cubicBezTo>
                    <a:cubicBezTo>
                      <a:pt x="48" y="1775"/>
                      <a:pt x="327" y="1282"/>
                      <a:pt x="823" y="798"/>
                    </a:cubicBezTo>
                    <a:cubicBezTo>
                      <a:pt x="1318" y="306"/>
                      <a:pt x="1821" y="27"/>
                      <a:pt x="1803" y="2"/>
                    </a:cubicBezTo>
                    <a:cubicBezTo>
                      <a:pt x="1803" y="1"/>
                      <a:pt x="1801" y="0"/>
                      <a:pt x="17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4"/>
              <p:cNvSpPr/>
              <p:nvPr/>
            </p:nvSpPr>
            <p:spPr>
              <a:xfrm flipH="1">
                <a:off x="8307785" y="2605131"/>
                <a:ext cx="42136" cy="39906"/>
              </a:xfrm>
              <a:custGeom>
                <a:rect b="b" l="l" r="r" t="t"/>
                <a:pathLst>
                  <a:path extrusionOk="0" h="824" w="870">
                    <a:moveTo>
                      <a:pt x="451" y="1"/>
                    </a:moveTo>
                    <a:cubicBezTo>
                      <a:pt x="401" y="1"/>
                      <a:pt x="348" y="16"/>
                      <a:pt x="302" y="38"/>
                    </a:cubicBezTo>
                    <a:lnTo>
                      <a:pt x="234" y="74"/>
                    </a:lnTo>
                    <a:cubicBezTo>
                      <a:pt x="148" y="113"/>
                      <a:pt x="77" y="181"/>
                      <a:pt x="52" y="271"/>
                    </a:cubicBezTo>
                    <a:cubicBezTo>
                      <a:pt x="1" y="458"/>
                      <a:pt x="80" y="695"/>
                      <a:pt x="249" y="784"/>
                    </a:cubicBezTo>
                    <a:cubicBezTo>
                      <a:pt x="301" y="811"/>
                      <a:pt x="357" y="824"/>
                      <a:pt x="415" y="824"/>
                    </a:cubicBezTo>
                    <a:cubicBezTo>
                      <a:pt x="608" y="824"/>
                      <a:pt x="807" y="684"/>
                      <a:pt x="837" y="490"/>
                    </a:cubicBezTo>
                    <a:cubicBezTo>
                      <a:pt x="870" y="278"/>
                      <a:pt x="704" y="52"/>
                      <a:pt x="499" y="6"/>
                    </a:cubicBezTo>
                    <a:cubicBezTo>
                      <a:pt x="484" y="2"/>
                      <a:pt x="468" y="1"/>
                      <a:pt x="4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4"/>
              <p:cNvSpPr/>
              <p:nvPr/>
            </p:nvSpPr>
            <p:spPr>
              <a:xfrm flipH="1">
                <a:off x="8571303" y="2808493"/>
                <a:ext cx="42330" cy="39858"/>
              </a:xfrm>
              <a:custGeom>
                <a:rect b="b" l="l" r="r" t="t"/>
                <a:pathLst>
                  <a:path extrusionOk="0" h="823" w="874">
                    <a:moveTo>
                      <a:pt x="448" y="1"/>
                    </a:moveTo>
                    <a:cubicBezTo>
                      <a:pt x="398" y="1"/>
                      <a:pt x="347" y="15"/>
                      <a:pt x="302" y="38"/>
                    </a:cubicBezTo>
                    <a:lnTo>
                      <a:pt x="234" y="71"/>
                    </a:lnTo>
                    <a:cubicBezTo>
                      <a:pt x="148" y="110"/>
                      <a:pt x="76" y="182"/>
                      <a:pt x="51" y="272"/>
                    </a:cubicBezTo>
                    <a:cubicBezTo>
                      <a:pt x="1" y="454"/>
                      <a:pt x="80" y="691"/>
                      <a:pt x="249" y="781"/>
                    </a:cubicBezTo>
                    <a:cubicBezTo>
                      <a:pt x="301" y="810"/>
                      <a:pt x="359" y="823"/>
                      <a:pt x="418" y="823"/>
                    </a:cubicBezTo>
                    <a:cubicBezTo>
                      <a:pt x="610" y="823"/>
                      <a:pt x="807" y="682"/>
                      <a:pt x="837" y="487"/>
                    </a:cubicBezTo>
                    <a:cubicBezTo>
                      <a:pt x="873" y="278"/>
                      <a:pt x="704" y="49"/>
                      <a:pt x="500" y="6"/>
                    </a:cubicBezTo>
                    <a:cubicBezTo>
                      <a:pt x="483" y="2"/>
                      <a:pt x="466" y="1"/>
                      <a:pt x="4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4"/>
              <p:cNvSpPr/>
              <p:nvPr/>
            </p:nvSpPr>
            <p:spPr>
              <a:xfrm flipH="1">
                <a:off x="7945853" y="2606293"/>
                <a:ext cx="42136" cy="39906"/>
              </a:xfrm>
              <a:custGeom>
                <a:rect b="b" l="l" r="r" t="t"/>
                <a:pathLst>
                  <a:path extrusionOk="0" h="824" w="870">
                    <a:moveTo>
                      <a:pt x="446" y="1"/>
                    </a:moveTo>
                    <a:cubicBezTo>
                      <a:pt x="396" y="1"/>
                      <a:pt x="347" y="15"/>
                      <a:pt x="302" y="39"/>
                    </a:cubicBezTo>
                    <a:lnTo>
                      <a:pt x="234" y="71"/>
                    </a:lnTo>
                    <a:cubicBezTo>
                      <a:pt x="148" y="111"/>
                      <a:pt x="76" y="182"/>
                      <a:pt x="51" y="272"/>
                    </a:cubicBezTo>
                    <a:cubicBezTo>
                      <a:pt x="1" y="456"/>
                      <a:pt x="80" y="692"/>
                      <a:pt x="249" y="782"/>
                    </a:cubicBezTo>
                    <a:cubicBezTo>
                      <a:pt x="301" y="810"/>
                      <a:pt x="359" y="823"/>
                      <a:pt x="418" y="823"/>
                    </a:cubicBezTo>
                    <a:cubicBezTo>
                      <a:pt x="610" y="823"/>
                      <a:pt x="807" y="683"/>
                      <a:pt x="837" y="487"/>
                    </a:cubicBezTo>
                    <a:cubicBezTo>
                      <a:pt x="870" y="279"/>
                      <a:pt x="704" y="50"/>
                      <a:pt x="499" y="7"/>
                    </a:cubicBezTo>
                    <a:cubicBezTo>
                      <a:pt x="481" y="3"/>
                      <a:pt x="463" y="1"/>
                      <a:pt x="4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4"/>
              <p:cNvSpPr/>
              <p:nvPr/>
            </p:nvSpPr>
            <p:spPr>
              <a:xfrm flipH="1">
                <a:off x="8026880" y="3084357"/>
                <a:ext cx="42282" cy="39955"/>
              </a:xfrm>
              <a:custGeom>
                <a:rect b="b" l="l" r="r" t="t"/>
                <a:pathLst>
                  <a:path extrusionOk="0" h="825" w="873">
                    <a:moveTo>
                      <a:pt x="452" y="1"/>
                    </a:moveTo>
                    <a:cubicBezTo>
                      <a:pt x="401" y="1"/>
                      <a:pt x="348" y="17"/>
                      <a:pt x="302" y="39"/>
                    </a:cubicBezTo>
                    <a:lnTo>
                      <a:pt x="234" y="71"/>
                    </a:lnTo>
                    <a:cubicBezTo>
                      <a:pt x="148" y="114"/>
                      <a:pt x="76" y="182"/>
                      <a:pt x="51" y="271"/>
                    </a:cubicBezTo>
                    <a:cubicBezTo>
                      <a:pt x="0" y="458"/>
                      <a:pt x="80" y="692"/>
                      <a:pt x="248" y="785"/>
                    </a:cubicBezTo>
                    <a:cubicBezTo>
                      <a:pt x="300" y="812"/>
                      <a:pt x="357" y="825"/>
                      <a:pt x="415" y="825"/>
                    </a:cubicBezTo>
                    <a:cubicBezTo>
                      <a:pt x="608" y="825"/>
                      <a:pt x="806" y="684"/>
                      <a:pt x="837" y="491"/>
                    </a:cubicBezTo>
                    <a:cubicBezTo>
                      <a:pt x="873" y="279"/>
                      <a:pt x="704" y="53"/>
                      <a:pt x="500" y="6"/>
                    </a:cubicBezTo>
                    <a:cubicBezTo>
                      <a:pt x="484" y="2"/>
                      <a:pt x="468" y="1"/>
                      <a:pt x="4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4"/>
              <p:cNvSpPr/>
              <p:nvPr/>
            </p:nvSpPr>
            <p:spPr>
              <a:xfrm flipH="1">
                <a:off x="8335585" y="3084357"/>
                <a:ext cx="42330" cy="39955"/>
              </a:xfrm>
              <a:custGeom>
                <a:rect b="b" l="l" r="r" t="t"/>
                <a:pathLst>
                  <a:path extrusionOk="0" h="825" w="874">
                    <a:moveTo>
                      <a:pt x="454" y="1"/>
                    </a:moveTo>
                    <a:cubicBezTo>
                      <a:pt x="403" y="1"/>
                      <a:pt x="352" y="17"/>
                      <a:pt x="306" y="39"/>
                    </a:cubicBezTo>
                    <a:lnTo>
                      <a:pt x="234" y="71"/>
                    </a:lnTo>
                    <a:cubicBezTo>
                      <a:pt x="151" y="114"/>
                      <a:pt x="80" y="182"/>
                      <a:pt x="55" y="271"/>
                    </a:cubicBezTo>
                    <a:cubicBezTo>
                      <a:pt x="1" y="458"/>
                      <a:pt x="80" y="692"/>
                      <a:pt x="252" y="785"/>
                    </a:cubicBezTo>
                    <a:cubicBezTo>
                      <a:pt x="304" y="812"/>
                      <a:pt x="361" y="825"/>
                      <a:pt x="419" y="825"/>
                    </a:cubicBezTo>
                    <a:cubicBezTo>
                      <a:pt x="612" y="825"/>
                      <a:pt x="811" y="684"/>
                      <a:pt x="841" y="491"/>
                    </a:cubicBezTo>
                    <a:cubicBezTo>
                      <a:pt x="873" y="279"/>
                      <a:pt x="704" y="53"/>
                      <a:pt x="504" y="6"/>
                    </a:cubicBezTo>
                    <a:cubicBezTo>
                      <a:pt x="487" y="2"/>
                      <a:pt x="471" y="1"/>
                      <a:pt x="4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4"/>
              <p:cNvSpPr/>
              <p:nvPr/>
            </p:nvSpPr>
            <p:spPr>
              <a:xfrm flipH="1">
                <a:off x="8212519" y="2910732"/>
                <a:ext cx="42330" cy="39858"/>
              </a:xfrm>
              <a:custGeom>
                <a:rect b="b" l="l" r="r" t="t"/>
                <a:pathLst>
                  <a:path extrusionOk="0" h="823" w="874">
                    <a:moveTo>
                      <a:pt x="449" y="0"/>
                    </a:moveTo>
                    <a:cubicBezTo>
                      <a:pt x="398" y="0"/>
                      <a:pt x="347" y="14"/>
                      <a:pt x="302" y="38"/>
                    </a:cubicBezTo>
                    <a:lnTo>
                      <a:pt x="234" y="70"/>
                    </a:lnTo>
                    <a:cubicBezTo>
                      <a:pt x="148" y="109"/>
                      <a:pt x="77" y="181"/>
                      <a:pt x="52" y="271"/>
                    </a:cubicBezTo>
                    <a:cubicBezTo>
                      <a:pt x="1" y="454"/>
                      <a:pt x="80" y="691"/>
                      <a:pt x="252" y="781"/>
                    </a:cubicBezTo>
                    <a:cubicBezTo>
                      <a:pt x="305" y="809"/>
                      <a:pt x="363" y="822"/>
                      <a:pt x="421" y="822"/>
                    </a:cubicBezTo>
                    <a:cubicBezTo>
                      <a:pt x="612" y="822"/>
                      <a:pt x="807" y="682"/>
                      <a:pt x="837" y="486"/>
                    </a:cubicBezTo>
                    <a:cubicBezTo>
                      <a:pt x="874" y="278"/>
                      <a:pt x="705" y="49"/>
                      <a:pt x="504" y="6"/>
                    </a:cubicBezTo>
                    <a:cubicBezTo>
                      <a:pt x="486" y="2"/>
                      <a:pt x="468" y="0"/>
                      <a:pt x="4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4"/>
              <p:cNvSpPr/>
              <p:nvPr/>
            </p:nvSpPr>
            <p:spPr>
              <a:xfrm flipH="1">
                <a:off x="8151689" y="2708047"/>
                <a:ext cx="23683" cy="22423"/>
              </a:xfrm>
              <a:custGeom>
                <a:rect b="b" l="l" r="r" t="t"/>
                <a:pathLst>
                  <a:path extrusionOk="0" h="463" w="489">
                    <a:moveTo>
                      <a:pt x="251" y="1"/>
                    </a:moveTo>
                    <a:cubicBezTo>
                      <a:pt x="223" y="1"/>
                      <a:pt x="195" y="10"/>
                      <a:pt x="169" y="23"/>
                    </a:cubicBezTo>
                    <a:lnTo>
                      <a:pt x="130" y="41"/>
                    </a:lnTo>
                    <a:cubicBezTo>
                      <a:pt x="83" y="63"/>
                      <a:pt x="44" y="102"/>
                      <a:pt x="29" y="152"/>
                    </a:cubicBezTo>
                    <a:cubicBezTo>
                      <a:pt x="1" y="257"/>
                      <a:pt x="44" y="389"/>
                      <a:pt x="140" y="439"/>
                    </a:cubicBezTo>
                    <a:cubicBezTo>
                      <a:pt x="170" y="455"/>
                      <a:pt x="203" y="463"/>
                      <a:pt x="236" y="463"/>
                    </a:cubicBezTo>
                    <a:cubicBezTo>
                      <a:pt x="343" y="463"/>
                      <a:pt x="454" y="384"/>
                      <a:pt x="470" y="275"/>
                    </a:cubicBezTo>
                    <a:cubicBezTo>
                      <a:pt x="489" y="156"/>
                      <a:pt x="395" y="30"/>
                      <a:pt x="281" y="5"/>
                    </a:cubicBezTo>
                    <a:cubicBezTo>
                      <a:pt x="271" y="2"/>
                      <a:pt x="261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4"/>
              <p:cNvSpPr/>
              <p:nvPr/>
            </p:nvSpPr>
            <p:spPr>
              <a:xfrm flipH="1">
                <a:off x="8117448" y="2554666"/>
                <a:ext cx="23683" cy="22472"/>
              </a:xfrm>
              <a:custGeom>
                <a:rect b="b" l="l" r="r" t="t"/>
                <a:pathLst>
                  <a:path extrusionOk="0" h="464" w="489">
                    <a:moveTo>
                      <a:pt x="257" y="1"/>
                    </a:moveTo>
                    <a:cubicBezTo>
                      <a:pt x="228" y="1"/>
                      <a:pt x="198" y="10"/>
                      <a:pt x="169" y="24"/>
                    </a:cubicBezTo>
                    <a:lnTo>
                      <a:pt x="130" y="42"/>
                    </a:lnTo>
                    <a:cubicBezTo>
                      <a:pt x="83" y="64"/>
                      <a:pt x="43" y="104"/>
                      <a:pt x="30" y="154"/>
                    </a:cubicBezTo>
                    <a:cubicBezTo>
                      <a:pt x="0" y="258"/>
                      <a:pt x="43" y="390"/>
                      <a:pt x="141" y="440"/>
                    </a:cubicBezTo>
                    <a:cubicBezTo>
                      <a:pt x="170" y="457"/>
                      <a:pt x="203" y="464"/>
                      <a:pt x="236" y="464"/>
                    </a:cubicBezTo>
                    <a:cubicBezTo>
                      <a:pt x="343" y="464"/>
                      <a:pt x="454" y="385"/>
                      <a:pt x="471" y="276"/>
                    </a:cubicBezTo>
                    <a:cubicBezTo>
                      <a:pt x="489" y="157"/>
                      <a:pt x="396" y="28"/>
                      <a:pt x="280" y="3"/>
                    </a:cubicBezTo>
                    <a:cubicBezTo>
                      <a:pt x="273" y="1"/>
                      <a:pt x="265" y="1"/>
                      <a:pt x="2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4"/>
              <p:cNvSpPr/>
              <p:nvPr/>
            </p:nvSpPr>
            <p:spPr>
              <a:xfrm flipH="1">
                <a:off x="8336457" y="2823846"/>
                <a:ext cx="23732" cy="22423"/>
              </a:xfrm>
              <a:custGeom>
                <a:rect b="b" l="l" r="r" t="t"/>
                <a:pathLst>
                  <a:path extrusionOk="0" h="463" w="490">
                    <a:moveTo>
                      <a:pt x="251" y="0"/>
                    </a:moveTo>
                    <a:cubicBezTo>
                      <a:pt x="224" y="0"/>
                      <a:pt x="196" y="9"/>
                      <a:pt x="170" y="23"/>
                    </a:cubicBezTo>
                    <a:lnTo>
                      <a:pt x="134" y="41"/>
                    </a:lnTo>
                    <a:cubicBezTo>
                      <a:pt x="83" y="62"/>
                      <a:pt x="44" y="102"/>
                      <a:pt x="30" y="152"/>
                    </a:cubicBezTo>
                    <a:cubicBezTo>
                      <a:pt x="1" y="256"/>
                      <a:pt x="44" y="389"/>
                      <a:pt x="141" y="439"/>
                    </a:cubicBezTo>
                    <a:cubicBezTo>
                      <a:pt x="171" y="455"/>
                      <a:pt x="203" y="462"/>
                      <a:pt x="236" y="462"/>
                    </a:cubicBezTo>
                    <a:cubicBezTo>
                      <a:pt x="344" y="462"/>
                      <a:pt x="455" y="384"/>
                      <a:pt x="471" y="274"/>
                    </a:cubicBezTo>
                    <a:cubicBezTo>
                      <a:pt x="489" y="155"/>
                      <a:pt x="396" y="29"/>
                      <a:pt x="281" y="4"/>
                    </a:cubicBezTo>
                    <a:cubicBezTo>
                      <a:pt x="271" y="2"/>
                      <a:pt x="261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4"/>
              <p:cNvSpPr/>
              <p:nvPr/>
            </p:nvSpPr>
            <p:spPr>
              <a:xfrm flipH="1">
                <a:off x="8526988" y="2603823"/>
                <a:ext cx="23829" cy="22375"/>
              </a:xfrm>
              <a:custGeom>
                <a:rect b="b" l="l" r="r" t="t"/>
                <a:pathLst>
                  <a:path extrusionOk="0" h="462" w="492">
                    <a:moveTo>
                      <a:pt x="253" y="1"/>
                    </a:moveTo>
                    <a:cubicBezTo>
                      <a:pt x="224" y="1"/>
                      <a:pt x="196" y="8"/>
                      <a:pt x="172" y="22"/>
                    </a:cubicBezTo>
                    <a:lnTo>
                      <a:pt x="133" y="40"/>
                    </a:lnTo>
                    <a:cubicBezTo>
                      <a:pt x="86" y="61"/>
                      <a:pt x="43" y="101"/>
                      <a:pt x="28" y="154"/>
                    </a:cubicBezTo>
                    <a:cubicBezTo>
                      <a:pt x="0" y="255"/>
                      <a:pt x="47" y="388"/>
                      <a:pt x="140" y="438"/>
                    </a:cubicBezTo>
                    <a:cubicBezTo>
                      <a:pt x="170" y="454"/>
                      <a:pt x="203" y="461"/>
                      <a:pt x="236" y="461"/>
                    </a:cubicBezTo>
                    <a:cubicBezTo>
                      <a:pt x="344" y="461"/>
                      <a:pt x="453" y="383"/>
                      <a:pt x="470" y="276"/>
                    </a:cubicBezTo>
                    <a:cubicBezTo>
                      <a:pt x="491" y="158"/>
                      <a:pt x="395" y="28"/>
                      <a:pt x="283" y="3"/>
                    </a:cubicBezTo>
                    <a:cubicBezTo>
                      <a:pt x="273" y="2"/>
                      <a:pt x="263" y="1"/>
                      <a:pt x="2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4"/>
              <p:cNvSpPr/>
              <p:nvPr/>
            </p:nvSpPr>
            <p:spPr>
              <a:xfrm flipH="1">
                <a:off x="8177213" y="3063145"/>
                <a:ext cx="23732" cy="22375"/>
              </a:xfrm>
              <a:custGeom>
                <a:rect b="b" l="l" r="r" t="t"/>
                <a:pathLst>
                  <a:path extrusionOk="0" h="462" w="490">
                    <a:moveTo>
                      <a:pt x="256" y="0"/>
                    </a:moveTo>
                    <a:cubicBezTo>
                      <a:pt x="227" y="0"/>
                      <a:pt x="198" y="10"/>
                      <a:pt x="170" y="20"/>
                    </a:cubicBezTo>
                    <a:lnTo>
                      <a:pt x="130" y="38"/>
                    </a:lnTo>
                    <a:cubicBezTo>
                      <a:pt x="84" y="63"/>
                      <a:pt x="44" y="103"/>
                      <a:pt x="29" y="154"/>
                    </a:cubicBezTo>
                    <a:cubicBezTo>
                      <a:pt x="1" y="257"/>
                      <a:pt x="44" y="391"/>
                      <a:pt x="141" y="441"/>
                    </a:cubicBezTo>
                    <a:cubicBezTo>
                      <a:pt x="170" y="455"/>
                      <a:pt x="201" y="462"/>
                      <a:pt x="233" y="462"/>
                    </a:cubicBezTo>
                    <a:cubicBezTo>
                      <a:pt x="341" y="462"/>
                      <a:pt x="455" y="384"/>
                      <a:pt x="471" y="275"/>
                    </a:cubicBezTo>
                    <a:cubicBezTo>
                      <a:pt x="489" y="157"/>
                      <a:pt x="395" y="28"/>
                      <a:pt x="281" y="3"/>
                    </a:cubicBezTo>
                    <a:cubicBezTo>
                      <a:pt x="273" y="1"/>
                      <a:pt x="264" y="0"/>
                      <a:pt x="2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4"/>
              <p:cNvSpPr/>
              <p:nvPr/>
            </p:nvSpPr>
            <p:spPr>
              <a:xfrm flipH="1">
                <a:off x="8084417" y="2897365"/>
                <a:ext cx="23683" cy="22423"/>
              </a:xfrm>
              <a:custGeom>
                <a:rect b="b" l="l" r="r" t="t"/>
                <a:pathLst>
                  <a:path extrusionOk="0" h="463" w="489">
                    <a:moveTo>
                      <a:pt x="250" y="1"/>
                    </a:moveTo>
                    <a:cubicBezTo>
                      <a:pt x="223" y="1"/>
                      <a:pt x="196" y="10"/>
                      <a:pt x="169" y="23"/>
                    </a:cubicBezTo>
                    <a:lnTo>
                      <a:pt x="133" y="41"/>
                    </a:lnTo>
                    <a:cubicBezTo>
                      <a:pt x="83" y="62"/>
                      <a:pt x="44" y="102"/>
                      <a:pt x="29" y="153"/>
                    </a:cubicBezTo>
                    <a:cubicBezTo>
                      <a:pt x="1" y="256"/>
                      <a:pt x="44" y="389"/>
                      <a:pt x="141" y="439"/>
                    </a:cubicBezTo>
                    <a:cubicBezTo>
                      <a:pt x="170" y="455"/>
                      <a:pt x="203" y="463"/>
                      <a:pt x="235" y="463"/>
                    </a:cubicBezTo>
                    <a:cubicBezTo>
                      <a:pt x="343" y="463"/>
                      <a:pt x="454" y="384"/>
                      <a:pt x="471" y="274"/>
                    </a:cubicBezTo>
                    <a:cubicBezTo>
                      <a:pt x="489" y="156"/>
                      <a:pt x="395" y="27"/>
                      <a:pt x="281" y="5"/>
                    </a:cubicBezTo>
                    <a:cubicBezTo>
                      <a:pt x="271" y="2"/>
                      <a:pt x="260" y="1"/>
                      <a:pt x="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4"/>
              <p:cNvSpPr/>
              <p:nvPr/>
            </p:nvSpPr>
            <p:spPr>
              <a:xfrm flipH="1">
                <a:off x="7857555" y="3164991"/>
                <a:ext cx="593008" cy="1690546"/>
              </a:xfrm>
              <a:custGeom>
                <a:rect b="b" l="l" r="r" t="t"/>
                <a:pathLst>
                  <a:path extrusionOk="0" h="34907" w="12244">
                    <a:moveTo>
                      <a:pt x="1" y="0"/>
                    </a:moveTo>
                    <a:lnTo>
                      <a:pt x="1" y="34907"/>
                    </a:lnTo>
                    <a:lnTo>
                      <a:pt x="5062" y="34713"/>
                    </a:lnTo>
                    <a:lnTo>
                      <a:pt x="5496" y="4799"/>
                    </a:lnTo>
                    <a:lnTo>
                      <a:pt x="7212" y="34832"/>
                    </a:lnTo>
                    <a:lnTo>
                      <a:pt x="12244" y="34713"/>
                    </a:lnTo>
                    <a:lnTo>
                      <a:pt x="10055" y="61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4"/>
              <p:cNvSpPr/>
              <p:nvPr/>
            </p:nvSpPr>
            <p:spPr>
              <a:xfrm flipH="1">
                <a:off x="8316988" y="3177442"/>
                <a:ext cx="4940" cy="1671271"/>
              </a:xfrm>
              <a:custGeom>
                <a:rect b="b" l="l" r="r" t="t"/>
                <a:pathLst>
                  <a:path extrusionOk="0" h="34509" w="102">
                    <a:moveTo>
                      <a:pt x="47" y="1"/>
                    </a:moveTo>
                    <a:cubicBezTo>
                      <a:pt x="22" y="1"/>
                      <a:pt x="1" y="7725"/>
                      <a:pt x="1" y="17254"/>
                    </a:cubicBezTo>
                    <a:cubicBezTo>
                      <a:pt x="4" y="26784"/>
                      <a:pt x="26" y="34508"/>
                      <a:pt x="51" y="34508"/>
                    </a:cubicBezTo>
                    <a:cubicBezTo>
                      <a:pt x="80" y="34508"/>
                      <a:pt x="102" y="26784"/>
                      <a:pt x="98" y="17254"/>
                    </a:cubicBezTo>
                    <a:cubicBezTo>
                      <a:pt x="98" y="7725"/>
                      <a:pt x="77" y="1"/>
                      <a:pt x="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4"/>
              <p:cNvSpPr/>
              <p:nvPr/>
            </p:nvSpPr>
            <p:spPr>
              <a:xfrm flipH="1">
                <a:off x="7980481" y="3191729"/>
                <a:ext cx="90084" cy="1656984"/>
              </a:xfrm>
              <a:custGeom>
                <a:rect b="b" l="l" r="r" t="t"/>
                <a:pathLst>
                  <a:path extrusionOk="0" h="34214" w="1860">
                    <a:moveTo>
                      <a:pt x="1" y="0"/>
                    </a:moveTo>
                    <a:lnTo>
                      <a:pt x="1" y="90"/>
                    </a:lnTo>
                    <a:cubicBezTo>
                      <a:pt x="1" y="151"/>
                      <a:pt x="4" y="237"/>
                      <a:pt x="4" y="348"/>
                    </a:cubicBezTo>
                    <a:cubicBezTo>
                      <a:pt x="12" y="582"/>
                      <a:pt x="22" y="915"/>
                      <a:pt x="37" y="1346"/>
                    </a:cubicBezTo>
                    <a:cubicBezTo>
                      <a:pt x="65" y="2211"/>
                      <a:pt x="115" y="3468"/>
                      <a:pt x="184" y="5015"/>
                    </a:cubicBezTo>
                    <a:cubicBezTo>
                      <a:pt x="320" y="8112"/>
                      <a:pt x="536" y="12390"/>
                      <a:pt x="801" y="17114"/>
                    </a:cubicBezTo>
                    <a:cubicBezTo>
                      <a:pt x="1067" y="21838"/>
                      <a:pt x="1321" y="26112"/>
                      <a:pt x="1520" y="29206"/>
                    </a:cubicBezTo>
                    <a:cubicBezTo>
                      <a:pt x="1620" y="30750"/>
                      <a:pt x="1699" y="31999"/>
                      <a:pt x="1756" y="32871"/>
                    </a:cubicBezTo>
                    <a:cubicBezTo>
                      <a:pt x="1785" y="33298"/>
                      <a:pt x="1810" y="33636"/>
                      <a:pt x="1828" y="33865"/>
                    </a:cubicBezTo>
                    <a:cubicBezTo>
                      <a:pt x="1835" y="33976"/>
                      <a:pt x="1843" y="34062"/>
                      <a:pt x="1846" y="34123"/>
                    </a:cubicBezTo>
                    <a:cubicBezTo>
                      <a:pt x="1853" y="34185"/>
                      <a:pt x="1856" y="34213"/>
                      <a:pt x="1856" y="34213"/>
                    </a:cubicBezTo>
                    <a:cubicBezTo>
                      <a:pt x="1856" y="34213"/>
                      <a:pt x="1860" y="34181"/>
                      <a:pt x="1856" y="34123"/>
                    </a:cubicBezTo>
                    <a:cubicBezTo>
                      <a:pt x="1853" y="34062"/>
                      <a:pt x="1850" y="33976"/>
                      <a:pt x="1846" y="33865"/>
                    </a:cubicBezTo>
                    <a:cubicBezTo>
                      <a:pt x="1835" y="33632"/>
                      <a:pt x="1817" y="33298"/>
                      <a:pt x="1792" y="32867"/>
                    </a:cubicBezTo>
                    <a:cubicBezTo>
                      <a:pt x="1745" y="31999"/>
                      <a:pt x="1674" y="30746"/>
                      <a:pt x="1588" y="29203"/>
                    </a:cubicBezTo>
                    <a:cubicBezTo>
                      <a:pt x="1412" y="26102"/>
                      <a:pt x="1167" y="21830"/>
                      <a:pt x="898" y="17110"/>
                    </a:cubicBezTo>
                    <a:cubicBezTo>
                      <a:pt x="632" y="12383"/>
                      <a:pt x="407" y="8108"/>
                      <a:pt x="252" y="5010"/>
                    </a:cubicBezTo>
                    <a:cubicBezTo>
                      <a:pt x="177" y="3468"/>
                      <a:pt x="115" y="2215"/>
                      <a:pt x="72" y="1346"/>
                    </a:cubicBezTo>
                    <a:cubicBezTo>
                      <a:pt x="55" y="915"/>
                      <a:pt x="37" y="582"/>
                      <a:pt x="26" y="348"/>
                    </a:cubicBezTo>
                    <a:cubicBezTo>
                      <a:pt x="19" y="237"/>
                      <a:pt x="16" y="151"/>
                      <a:pt x="12" y="90"/>
                    </a:cubicBezTo>
                    <a:cubicBezTo>
                      <a:pt x="8" y="29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4"/>
              <p:cNvSpPr/>
              <p:nvPr/>
            </p:nvSpPr>
            <p:spPr>
              <a:xfrm flipH="1">
                <a:off x="8159680" y="3181268"/>
                <a:ext cx="26493" cy="182823"/>
              </a:xfrm>
              <a:custGeom>
                <a:rect b="b" l="l" r="r" t="t"/>
                <a:pathLst>
                  <a:path extrusionOk="0" h="3775" w="547">
                    <a:moveTo>
                      <a:pt x="464" y="1"/>
                    </a:moveTo>
                    <a:cubicBezTo>
                      <a:pt x="450" y="1"/>
                      <a:pt x="443" y="223"/>
                      <a:pt x="439" y="586"/>
                    </a:cubicBezTo>
                    <a:cubicBezTo>
                      <a:pt x="435" y="945"/>
                      <a:pt x="435" y="1440"/>
                      <a:pt x="443" y="1989"/>
                    </a:cubicBezTo>
                    <a:cubicBezTo>
                      <a:pt x="450" y="2262"/>
                      <a:pt x="453" y="2524"/>
                      <a:pt x="457" y="2764"/>
                    </a:cubicBezTo>
                    <a:cubicBezTo>
                      <a:pt x="464" y="3001"/>
                      <a:pt x="446" y="3210"/>
                      <a:pt x="378" y="3371"/>
                    </a:cubicBezTo>
                    <a:cubicBezTo>
                      <a:pt x="314" y="3533"/>
                      <a:pt x="213" y="3641"/>
                      <a:pt x="133" y="3694"/>
                    </a:cubicBezTo>
                    <a:cubicBezTo>
                      <a:pt x="55" y="3752"/>
                      <a:pt x="1" y="3766"/>
                      <a:pt x="4" y="3773"/>
                    </a:cubicBezTo>
                    <a:cubicBezTo>
                      <a:pt x="4" y="3774"/>
                      <a:pt x="7" y="3774"/>
                      <a:pt x="12" y="3774"/>
                    </a:cubicBezTo>
                    <a:cubicBezTo>
                      <a:pt x="30" y="3774"/>
                      <a:pt x="81" y="3766"/>
                      <a:pt x="155" y="3727"/>
                    </a:cubicBezTo>
                    <a:cubicBezTo>
                      <a:pt x="245" y="3676"/>
                      <a:pt x="363" y="3568"/>
                      <a:pt x="443" y="3400"/>
                    </a:cubicBezTo>
                    <a:cubicBezTo>
                      <a:pt x="521" y="3228"/>
                      <a:pt x="547" y="3001"/>
                      <a:pt x="547" y="2764"/>
                    </a:cubicBezTo>
                    <a:cubicBezTo>
                      <a:pt x="547" y="2524"/>
                      <a:pt x="543" y="2262"/>
                      <a:pt x="539" y="1989"/>
                    </a:cubicBezTo>
                    <a:cubicBezTo>
                      <a:pt x="532" y="1440"/>
                      <a:pt x="521" y="945"/>
                      <a:pt x="507" y="582"/>
                    </a:cubicBezTo>
                    <a:cubicBezTo>
                      <a:pt x="493" y="223"/>
                      <a:pt x="478" y="1"/>
                      <a:pt x="4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4"/>
              <p:cNvSpPr/>
              <p:nvPr/>
            </p:nvSpPr>
            <p:spPr>
              <a:xfrm flipH="1">
                <a:off x="8189224" y="3198606"/>
                <a:ext cx="25572" cy="24651"/>
              </a:xfrm>
              <a:custGeom>
                <a:rect b="b" l="l" r="r" t="t"/>
                <a:pathLst>
                  <a:path extrusionOk="0" h="509" w="528">
                    <a:moveTo>
                      <a:pt x="217" y="61"/>
                    </a:moveTo>
                    <a:cubicBezTo>
                      <a:pt x="262" y="61"/>
                      <a:pt x="317" y="76"/>
                      <a:pt x="366" y="120"/>
                    </a:cubicBezTo>
                    <a:cubicBezTo>
                      <a:pt x="441" y="178"/>
                      <a:pt x="456" y="307"/>
                      <a:pt x="355" y="375"/>
                    </a:cubicBezTo>
                    <a:cubicBezTo>
                      <a:pt x="319" y="401"/>
                      <a:pt x="276" y="415"/>
                      <a:pt x="236" y="415"/>
                    </a:cubicBezTo>
                    <a:cubicBezTo>
                      <a:pt x="204" y="415"/>
                      <a:pt x="174" y="406"/>
                      <a:pt x="151" y="389"/>
                    </a:cubicBezTo>
                    <a:cubicBezTo>
                      <a:pt x="100" y="354"/>
                      <a:pt x="78" y="281"/>
                      <a:pt x="78" y="228"/>
                    </a:cubicBezTo>
                    <a:cubicBezTo>
                      <a:pt x="82" y="143"/>
                      <a:pt x="121" y="96"/>
                      <a:pt x="140" y="72"/>
                    </a:cubicBezTo>
                    <a:lnTo>
                      <a:pt x="140" y="72"/>
                    </a:lnTo>
                    <a:lnTo>
                      <a:pt x="147" y="74"/>
                    </a:lnTo>
                    <a:cubicBezTo>
                      <a:pt x="174" y="78"/>
                      <a:pt x="195" y="81"/>
                      <a:pt x="207" y="81"/>
                    </a:cubicBezTo>
                    <a:cubicBezTo>
                      <a:pt x="215" y="81"/>
                      <a:pt x="219" y="80"/>
                      <a:pt x="219" y="77"/>
                    </a:cubicBezTo>
                    <a:cubicBezTo>
                      <a:pt x="221" y="74"/>
                      <a:pt x="216" y="68"/>
                      <a:pt x="206" y="61"/>
                    </a:cubicBezTo>
                    <a:lnTo>
                      <a:pt x="206" y="61"/>
                    </a:lnTo>
                    <a:cubicBezTo>
                      <a:pt x="209" y="61"/>
                      <a:pt x="213" y="61"/>
                      <a:pt x="217" y="61"/>
                    </a:cubicBezTo>
                    <a:close/>
                    <a:moveTo>
                      <a:pt x="257" y="0"/>
                    </a:moveTo>
                    <a:cubicBezTo>
                      <a:pt x="209" y="0"/>
                      <a:pt x="168" y="15"/>
                      <a:pt x="143" y="34"/>
                    </a:cubicBezTo>
                    <a:lnTo>
                      <a:pt x="104" y="62"/>
                    </a:lnTo>
                    <a:lnTo>
                      <a:pt x="109" y="64"/>
                    </a:lnTo>
                    <a:lnTo>
                      <a:pt x="109" y="64"/>
                    </a:lnTo>
                    <a:cubicBezTo>
                      <a:pt x="104" y="67"/>
                      <a:pt x="99" y="70"/>
                      <a:pt x="93" y="74"/>
                    </a:cubicBezTo>
                    <a:cubicBezTo>
                      <a:pt x="61" y="99"/>
                      <a:pt x="25" y="149"/>
                      <a:pt x="10" y="221"/>
                    </a:cubicBezTo>
                    <a:cubicBezTo>
                      <a:pt x="0" y="289"/>
                      <a:pt x="14" y="393"/>
                      <a:pt x="100" y="461"/>
                    </a:cubicBezTo>
                    <a:cubicBezTo>
                      <a:pt x="139" y="494"/>
                      <a:pt x="190" y="509"/>
                      <a:pt x="243" y="509"/>
                    </a:cubicBezTo>
                    <a:cubicBezTo>
                      <a:pt x="302" y="509"/>
                      <a:pt x="364" y="490"/>
                      <a:pt x="413" y="454"/>
                    </a:cubicBezTo>
                    <a:cubicBezTo>
                      <a:pt x="481" y="407"/>
                      <a:pt x="527" y="321"/>
                      <a:pt x="520" y="238"/>
                    </a:cubicBezTo>
                    <a:cubicBezTo>
                      <a:pt x="517" y="156"/>
                      <a:pt x="466" y="95"/>
                      <a:pt x="416" y="56"/>
                    </a:cubicBezTo>
                    <a:cubicBezTo>
                      <a:pt x="363" y="15"/>
                      <a:pt x="307" y="0"/>
                      <a:pt x="2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4"/>
              <p:cNvSpPr/>
              <p:nvPr/>
            </p:nvSpPr>
            <p:spPr>
              <a:xfrm flipH="1">
                <a:off x="8016411" y="2913589"/>
                <a:ext cx="669289" cy="285204"/>
              </a:xfrm>
              <a:custGeom>
                <a:rect b="b" l="l" r="r" t="t"/>
                <a:pathLst>
                  <a:path extrusionOk="0" h="5889" w="13819">
                    <a:moveTo>
                      <a:pt x="12124" y="1"/>
                    </a:moveTo>
                    <a:cubicBezTo>
                      <a:pt x="11688" y="1"/>
                      <a:pt x="11071" y="405"/>
                      <a:pt x="10828" y="632"/>
                    </a:cubicBezTo>
                    <a:cubicBezTo>
                      <a:pt x="10739" y="718"/>
                      <a:pt x="10689" y="833"/>
                      <a:pt x="10663" y="959"/>
                    </a:cubicBezTo>
                    <a:lnTo>
                      <a:pt x="4088" y="2344"/>
                    </a:lnTo>
                    <a:lnTo>
                      <a:pt x="420" y="1971"/>
                    </a:lnTo>
                    <a:cubicBezTo>
                      <a:pt x="420" y="1971"/>
                      <a:pt x="344" y="2603"/>
                      <a:pt x="161" y="3797"/>
                    </a:cubicBezTo>
                    <a:cubicBezTo>
                      <a:pt x="0" y="4851"/>
                      <a:pt x="1610" y="5888"/>
                      <a:pt x="2758" y="5888"/>
                    </a:cubicBezTo>
                    <a:cubicBezTo>
                      <a:pt x="2839" y="5888"/>
                      <a:pt x="2917" y="5883"/>
                      <a:pt x="2993" y="5873"/>
                    </a:cubicBezTo>
                    <a:cubicBezTo>
                      <a:pt x="4044" y="5725"/>
                      <a:pt x="10473" y="3898"/>
                      <a:pt x="11564" y="3586"/>
                    </a:cubicBezTo>
                    <a:cubicBezTo>
                      <a:pt x="11668" y="3554"/>
                      <a:pt x="11722" y="3539"/>
                      <a:pt x="11722" y="3539"/>
                    </a:cubicBezTo>
                    <a:lnTo>
                      <a:pt x="11722" y="3532"/>
                    </a:lnTo>
                    <a:cubicBezTo>
                      <a:pt x="12077" y="3410"/>
                      <a:pt x="12921" y="3105"/>
                      <a:pt x="13010" y="2954"/>
                    </a:cubicBezTo>
                    <a:cubicBezTo>
                      <a:pt x="13122" y="2760"/>
                      <a:pt x="13093" y="1239"/>
                      <a:pt x="13093" y="1239"/>
                    </a:cubicBezTo>
                    <a:lnTo>
                      <a:pt x="13696" y="969"/>
                    </a:lnTo>
                    <a:cubicBezTo>
                      <a:pt x="13696" y="969"/>
                      <a:pt x="13818" y="729"/>
                      <a:pt x="13682" y="553"/>
                    </a:cubicBezTo>
                    <a:cubicBezTo>
                      <a:pt x="13649" y="511"/>
                      <a:pt x="13532" y="495"/>
                      <a:pt x="13371" y="495"/>
                    </a:cubicBezTo>
                    <a:cubicBezTo>
                      <a:pt x="12860" y="495"/>
                      <a:pt x="11916" y="657"/>
                      <a:pt x="11916" y="657"/>
                    </a:cubicBezTo>
                    <a:lnTo>
                      <a:pt x="12511" y="205"/>
                    </a:lnTo>
                    <a:cubicBezTo>
                      <a:pt x="12428" y="59"/>
                      <a:pt x="12289" y="1"/>
                      <a:pt x="12124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27" name="Google Shape;527;p4"/>
            <p:cNvSpPr/>
            <p:nvPr/>
          </p:nvSpPr>
          <p:spPr>
            <a:xfrm rot="-5400000">
              <a:off x="8133000" y="2006075"/>
              <a:ext cx="87600" cy="27900"/>
            </a:xfrm>
            <a:prstGeom prst="rtTriangle">
              <a:avLst/>
            </a:prstGeom>
            <a:solidFill>
              <a:srgbClr val="DD7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8"/>
          <p:cNvSpPr txBox="1"/>
          <p:nvPr>
            <p:ph idx="8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Problemática y Solución</a:t>
            </a:r>
            <a:endParaRPr/>
          </a:p>
        </p:txBody>
      </p:sp>
      <p:grpSp>
        <p:nvGrpSpPr>
          <p:cNvPr id="533" name="Google Shape;533;p8"/>
          <p:cNvGrpSpPr/>
          <p:nvPr/>
        </p:nvGrpSpPr>
        <p:grpSpPr>
          <a:xfrm>
            <a:off x="5027795" y="1221918"/>
            <a:ext cx="1989549" cy="713693"/>
            <a:chOff x="1575694" y="930575"/>
            <a:chExt cx="1989549" cy="713693"/>
          </a:xfrm>
        </p:grpSpPr>
        <p:sp>
          <p:nvSpPr>
            <p:cNvPr id="534" name="Google Shape;534;p8"/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6" name="Google Shape;536;p8"/>
          <p:cNvGrpSpPr/>
          <p:nvPr/>
        </p:nvGrpSpPr>
        <p:grpSpPr>
          <a:xfrm>
            <a:off x="1257306" y="1221918"/>
            <a:ext cx="1989549" cy="713693"/>
            <a:chOff x="1575694" y="930575"/>
            <a:chExt cx="1989549" cy="713693"/>
          </a:xfrm>
        </p:grpSpPr>
        <p:sp>
          <p:nvSpPr>
            <p:cNvPr id="537" name="Google Shape;537;p8"/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9" name="Google Shape;539;p8"/>
          <p:cNvSpPr txBox="1"/>
          <p:nvPr>
            <p:ph type="ctrTitle"/>
          </p:nvPr>
        </p:nvSpPr>
        <p:spPr>
          <a:xfrm>
            <a:off x="1333532" y="1320963"/>
            <a:ext cx="17643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/>
              <a:t>01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/>
              <a:t>Problemática</a:t>
            </a:r>
            <a:endParaRPr sz="1400"/>
          </a:p>
        </p:txBody>
      </p:sp>
      <p:sp>
        <p:nvSpPr>
          <p:cNvPr id="540" name="Google Shape;540;p8"/>
          <p:cNvSpPr txBox="1"/>
          <p:nvPr>
            <p:ph idx="6" type="ctrTitle"/>
          </p:nvPr>
        </p:nvSpPr>
        <p:spPr>
          <a:xfrm>
            <a:off x="5092946" y="1320963"/>
            <a:ext cx="9153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02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/>
              <a:t>Solución</a:t>
            </a:r>
            <a:endParaRPr sz="1400"/>
          </a:p>
        </p:txBody>
      </p:sp>
      <p:sp>
        <p:nvSpPr>
          <p:cNvPr id="541" name="Google Shape;541;p8"/>
          <p:cNvSpPr txBox="1"/>
          <p:nvPr>
            <p:ph idx="1" type="subTitle"/>
          </p:nvPr>
        </p:nvSpPr>
        <p:spPr>
          <a:xfrm>
            <a:off x="1158700" y="1854500"/>
            <a:ext cx="3356100" cy="28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La elección de una especialización se realiza en gran parte de manera subjetiva, sin contar con las herramientas que puedan reflejar el rendimiento académico de los estudiantes.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Elección de especialidad basada en percepciones subjetivas.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Falta de herramientas de análisis académico.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Decisiones sin claridad en fortalezas y debilidades.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42" name="Google Shape;542;p8"/>
          <p:cNvSpPr txBox="1"/>
          <p:nvPr>
            <p:ph idx="7" type="subTitle"/>
          </p:nvPr>
        </p:nvSpPr>
        <p:spPr>
          <a:xfrm>
            <a:off x="4918100" y="1865175"/>
            <a:ext cx="3895500" cy="28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Se propone el desarrollo de una plataforma web que sea interactiva que permita ingresar notas, visualizar el rendimiento en gráficos y recibir recomendaciones objetivas sobre la especialización más adecuada.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Plataforma Web para análisis académico.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Ingreso de notas y visualización gráfica.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Recomendaciones basadas en datos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Herramienta escalable para gestión educativa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2"/>
          <p:cNvSpPr txBox="1"/>
          <p:nvPr/>
        </p:nvSpPr>
        <p:spPr>
          <a:xfrm>
            <a:off x="1157150" y="2425328"/>
            <a:ext cx="20517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5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Ingreso y almacenamiento de notas académicas</a:t>
            </a:r>
            <a:endParaRPr b="0" i="0" sz="15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12"/>
          <p:cNvSpPr/>
          <p:nvPr/>
        </p:nvSpPr>
        <p:spPr>
          <a:xfrm>
            <a:off x="98" y="4048798"/>
            <a:ext cx="28596" cy="32"/>
          </a:xfrm>
          <a:custGeom>
            <a:rect b="b" l="l" r="r" t="t"/>
            <a:pathLst>
              <a:path extrusionOk="0" fill="none" h="1" w="893">
                <a:moveTo>
                  <a:pt x="0" y="1"/>
                </a:moveTo>
                <a:lnTo>
                  <a:pt x="892" y="1"/>
                </a:lnTo>
              </a:path>
            </a:pathLst>
          </a:custGeom>
          <a:noFill/>
          <a:ln cap="flat" cmpd="sng" w="9525">
            <a:solidFill>
              <a:srgbClr val="1F1F1F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12"/>
          <p:cNvSpPr txBox="1"/>
          <p:nvPr/>
        </p:nvSpPr>
        <p:spPr>
          <a:xfrm>
            <a:off x="5935148" y="2425325"/>
            <a:ext cx="26046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5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Visualización de rendimiento en gráficos de radar y evolución</a:t>
            </a:r>
            <a:endParaRPr b="0" i="0" sz="15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12"/>
          <p:cNvSpPr txBox="1"/>
          <p:nvPr/>
        </p:nvSpPr>
        <p:spPr>
          <a:xfrm>
            <a:off x="5935149" y="3667150"/>
            <a:ext cx="24402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5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Informe automatizado con recomendación de especialización</a:t>
            </a:r>
            <a:endParaRPr b="0" i="0" sz="15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12"/>
          <p:cNvSpPr txBox="1"/>
          <p:nvPr/>
        </p:nvSpPr>
        <p:spPr>
          <a:xfrm>
            <a:off x="1157150" y="3667155"/>
            <a:ext cx="20517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5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Identificación de fortalezas y debilidades</a:t>
            </a:r>
            <a:endParaRPr b="0" i="0" sz="15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12"/>
          <p:cNvSpPr/>
          <p:nvPr/>
        </p:nvSpPr>
        <p:spPr>
          <a:xfrm>
            <a:off x="3513023" y="2357942"/>
            <a:ext cx="881700" cy="8277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12"/>
          <p:cNvSpPr/>
          <p:nvPr/>
        </p:nvSpPr>
        <p:spPr>
          <a:xfrm>
            <a:off x="3571790" y="2300367"/>
            <a:ext cx="881700" cy="8277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12"/>
          <p:cNvSpPr/>
          <p:nvPr/>
        </p:nvSpPr>
        <p:spPr>
          <a:xfrm>
            <a:off x="3513023" y="3609667"/>
            <a:ext cx="881700" cy="8277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12"/>
          <p:cNvSpPr/>
          <p:nvPr/>
        </p:nvSpPr>
        <p:spPr>
          <a:xfrm>
            <a:off x="3571790" y="3552092"/>
            <a:ext cx="881700" cy="8277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12"/>
          <p:cNvSpPr/>
          <p:nvPr/>
        </p:nvSpPr>
        <p:spPr>
          <a:xfrm>
            <a:off x="4772348" y="3609667"/>
            <a:ext cx="881700" cy="8277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12"/>
          <p:cNvSpPr/>
          <p:nvPr/>
        </p:nvSpPr>
        <p:spPr>
          <a:xfrm>
            <a:off x="4831115" y="3552092"/>
            <a:ext cx="881700" cy="8277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12"/>
          <p:cNvSpPr/>
          <p:nvPr/>
        </p:nvSpPr>
        <p:spPr>
          <a:xfrm>
            <a:off x="4772348" y="2353805"/>
            <a:ext cx="881700" cy="8277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12"/>
          <p:cNvSpPr/>
          <p:nvPr/>
        </p:nvSpPr>
        <p:spPr>
          <a:xfrm>
            <a:off x="4831115" y="2296230"/>
            <a:ext cx="881700" cy="8277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0" name="Google Shape;560;p12"/>
          <p:cNvCxnSpPr>
            <a:stCxn id="553" idx="2"/>
            <a:endCxn id="555" idx="0"/>
          </p:cNvCxnSpPr>
          <p:nvPr/>
        </p:nvCxnSpPr>
        <p:spPr>
          <a:xfrm>
            <a:off x="4012640" y="3128067"/>
            <a:ext cx="0" cy="4239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1" name="Google Shape;561;p12"/>
          <p:cNvCxnSpPr>
            <a:stCxn id="553" idx="3"/>
            <a:endCxn id="559" idx="1"/>
          </p:cNvCxnSpPr>
          <p:nvPr/>
        </p:nvCxnSpPr>
        <p:spPr>
          <a:xfrm flipH="1" rot="10800000">
            <a:off x="4453490" y="2710017"/>
            <a:ext cx="377700" cy="4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2" name="Google Shape;562;p12"/>
          <p:cNvCxnSpPr>
            <a:stCxn id="559" idx="2"/>
            <a:endCxn id="557" idx="0"/>
          </p:cNvCxnSpPr>
          <p:nvPr/>
        </p:nvCxnSpPr>
        <p:spPr>
          <a:xfrm>
            <a:off x="5271965" y="3123930"/>
            <a:ext cx="0" cy="4281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3" name="Google Shape;563;p12"/>
          <p:cNvCxnSpPr>
            <a:stCxn id="557" idx="1"/>
            <a:endCxn id="555" idx="3"/>
          </p:cNvCxnSpPr>
          <p:nvPr/>
        </p:nvCxnSpPr>
        <p:spPr>
          <a:xfrm rot="10800000">
            <a:off x="4453415" y="3965942"/>
            <a:ext cx="3777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4" name="Google Shape;564;p12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Funcionalidades</a:t>
            </a:r>
            <a:endParaRPr/>
          </a:p>
        </p:txBody>
      </p:sp>
      <p:grpSp>
        <p:nvGrpSpPr>
          <p:cNvPr id="565" name="Google Shape;565;p12"/>
          <p:cNvGrpSpPr/>
          <p:nvPr/>
        </p:nvGrpSpPr>
        <p:grpSpPr>
          <a:xfrm>
            <a:off x="3821770" y="3777445"/>
            <a:ext cx="337664" cy="423910"/>
            <a:chOff x="1768821" y="3361108"/>
            <a:chExt cx="278739" cy="339074"/>
          </a:xfrm>
        </p:grpSpPr>
        <p:sp>
          <p:nvSpPr>
            <p:cNvPr id="566" name="Google Shape;566;p12"/>
            <p:cNvSpPr/>
            <p:nvPr/>
          </p:nvSpPr>
          <p:spPr>
            <a:xfrm>
              <a:off x="1784374" y="3549744"/>
              <a:ext cx="32218" cy="21564"/>
            </a:xfrm>
            <a:custGeom>
              <a:rect b="b" l="l" r="r" t="t"/>
              <a:pathLst>
                <a:path extrusionOk="0" h="678" w="1013">
                  <a:moveTo>
                    <a:pt x="830" y="1"/>
                  </a:moveTo>
                  <a:cubicBezTo>
                    <a:pt x="804" y="1"/>
                    <a:pt x="776" y="8"/>
                    <a:pt x="750" y="23"/>
                  </a:cubicBezTo>
                  <a:lnTo>
                    <a:pt x="143" y="380"/>
                  </a:lnTo>
                  <a:cubicBezTo>
                    <a:pt x="0" y="451"/>
                    <a:pt x="48" y="677"/>
                    <a:pt x="214" y="677"/>
                  </a:cubicBezTo>
                  <a:cubicBezTo>
                    <a:pt x="238" y="677"/>
                    <a:pt x="274" y="677"/>
                    <a:pt x="286" y="665"/>
                  </a:cubicBezTo>
                  <a:lnTo>
                    <a:pt x="893" y="308"/>
                  </a:lnTo>
                  <a:cubicBezTo>
                    <a:pt x="1000" y="261"/>
                    <a:pt x="1012" y="154"/>
                    <a:pt x="976" y="82"/>
                  </a:cubicBezTo>
                  <a:cubicBezTo>
                    <a:pt x="944" y="33"/>
                    <a:pt x="889" y="1"/>
                    <a:pt x="8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2"/>
            <p:cNvSpPr/>
            <p:nvPr/>
          </p:nvSpPr>
          <p:spPr>
            <a:xfrm>
              <a:off x="1998326" y="3551652"/>
              <a:ext cx="32218" cy="21532"/>
            </a:xfrm>
            <a:custGeom>
              <a:rect b="b" l="l" r="r" t="t"/>
              <a:pathLst>
                <a:path extrusionOk="0" h="677" w="1013">
                  <a:moveTo>
                    <a:pt x="199" y="0"/>
                  </a:moveTo>
                  <a:cubicBezTo>
                    <a:pt x="141" y="0"/>
                    <a:pt x="80" y="33"/>
                    <a:pt x="48" y="82"/>
                  </a:cubicBezTo>
                  <a:cubicBezTo>
                    <a:pt x="0" y="153"/>
                    <a:pt x="36" y="260"/>
                    <a:pt x="107" y="308"/>
                  </a:cubicBezTo>
                  <a:cubicBezTo>
                    <a:pt x="726" y="665"/>
                    <a:pt x="714" y="677"/>
                    <a:pt x="810" y="677"/>
                  </a:cubicBezTo>
                  <a:cubicBezTo>
                    <a:pt x="953" y="677"/>
                    <a:pt x="1012" y="451"/>
                    <a:pt x="881" y="379"/>
                  </a:cubicBezTo>
                  <a:lnTo>
                    <a:pt x="274" y="22"/>
                  </a:lnTo>
                  <a:cubicBezTo>
                    <a:pt x="251" y="7"/>
                    <a:pt x="226" y="0"/>
                    <a:pt x="1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2"/>
            <p:cNvSpPr/>
            <p:nvPr/>
          </p:nvSpPr>
          <p:spPr>
            <a:xfrm>
              <a:off x="1826007" y="3466383"/>
              <a:ext cx="142041" cy="233799"/>
            </a:xfrm>
            <a:custGeom>
              <a:rect b="b" l="l" r="r" t="t"/>
              <a:pathLst>
                <a:path extrusionOk="0" h="7351" w="4466">
                  <a:moveTo>
                    <a:pt x="1715" y="346"/>
                  </a:moveTo>
                  <a:cubicBezTo>
                    <a:pt x="1882" y="346"/>
                    <a:pt x="2013" y="489"/>
                    <a:pt x="2013" y="643"/>
                  </a:cubicBezTo>
                  <a:lnTo>
                    <a:pt x="2013" y="941"/>
                  </a:lnTo>
                  <a:lnTo>
                    <a:pt x="1668" y="941"/>
                  </a:lnTo>
                  <a:cubicBezTo>
                    <a:pt x="1501" y="941"/>
                    <a:pt x="1370" y="810"/>
                    <a:pt x="1370" y="643"/>
                  </a:cubicBezTo>
                  <a:cubicBezTo>
                    <a:pt x="1370" y="489"/>
                    <a:pt x="1501" y="346"/>
                    <a:pt x="1668" y="346"/>
                  </a:cubicBezTo>
                  <a:close/>
                  <a:moveTo>
                    <a:pt x="3573" y="346"/>
                  </a:moveTo>
                  <a:cubicBezTo>
                    <a:pt x="3739" y="346"/>
                    <a:pt x="3870" y="489"/>
                    <a:pt x="3870" y="643"/>
                  </a:cubicBezTo>
                  <a:cubicBezTo>
                    <a:pt x="3870" y="810"/>
                    <a:pt x="3739" y="941"/>
                    <a:pt x="3573" y="941"/>
                  </a:cubicBezTo>
                  <a:lnTo>
                    <a:pt x="3239" y="941"/>
                  </a:lnTo>
                  <a:lnTo>
                    <a:pt x="3239" y="643"/>
                  </a:lnTo>
                  <a:cubicBezTo>
                    <a:pt x="3239" y="489"/>
                    <a:pt x="3370" y="346"/>
                    <a:pt x="3537" y="346"/>
                  </a:cubicBezTo>
                  <a:close/>
                  <a:moveTo>
                    <a:pt x="3727" y="4370"/>
                  </a:moveTo>
                  <a:lnTo>
                    <a:pt x="3727" y="5049"/>
                  </a:lnTo>
                  <a:lnTo>
                    <a:pt x="1513" y="5049"/>
                  </a:lnTo>
                  <a:lnTo>
                    <a:pt x="1513" y="4370"/>
                  </a:lnTo>
                  <a:close/>
                  <a:moveTo>
                    <a:pt x="3739" y="5370"/>
                  </a:moveTo>
                  <a:lnTo>
                    <a:pt x="3739" y="5799"/>
                  </a:lnTo>
                  <a:lnTo>
                    <a:pt x="3727" y="5799"/>
                  </a:lnTo>
                  <a:cubicBezTo>
                    <a:pt x="3727" y="5930"/>
                    <a:pt x="3620" y="6037"/>
                    <a:pt x="3489" y="6037"/>
                  </a:cubicBezTo>
                  <a:lnTo>
                    <a:pt x="1763" y="6037"/>
                  </a:lnTo>
                  <a:cubicBezTo>
                    <a:pt x="1620" y="6037"/>
                    <a:pt x="1525" y="5930"/>
                    <a:pt x="1525" y="5799"/>
                  </a:cubicBezTo>
                  <a:lnTo>
                    <a:pt x="1525" y="5370"/>
                  </a:lnTo>
                  <a:close/>
                  <a:moveTo>
                    <a:pt x="1656" y="0"/>
                  </a:moveTo>
                  <a:cubicBezTo>
                    <a:pt x="1310" y="0"/>
                    <a:pt x="1037" y="286"/>
                    <a:pt x="1037" y="631"/>
                  </a:cubicBezTo>
                  <a:cubicBezTo>
                    <a:pt x="1037" y="977"/>
                    <a:pt x="1310" y="1262"/>
                    <a:pt x="1656" y="1262"/>
                  </a:cubicBezTo>
                  <a:lnTo>
                    <a:pt x="2001" y="1262"/>
                  </a:lnTo>
                  <a:lnTo>
                    <a:pt x="2001" y="2548"/>
                  </a:lnTo>
                  <a:cubicBezTo>
                    <a:pt x="2001" y="2644"/>
                    <a:pt x="2072" y="2715"/>
                    <a:pt x="2168" y="2715"/>
                  </a:cubicBezTo>
                  <a:cubicBezTo>
                    <a:pt x="2251" y="2715"/>
                    <a:pt x="2322" y="2644"/>
                    <a:pt x="2322" y="2548"/>
                  </a:cubicBezTo>
                  <a:lnTo>
                    <a:pt x="2322" y="1262"/>
                  </a:lnTo>
                  <a:lnTo>
                    <a:pt x="2906" y="1262"/>
                  </a:lnTo>
                  <a:lnTo>
                    <a:pt x="2906" y="4037"/>
                  </a:lnTo>
                  <a:lnTo>
                    <a:pt x="2322" y="4037"/>
                  </a:lnTo>
                  <a:lnTo>
                    <a:pt x="2322" y="3191"/>
                  </a:lnTo>
                  <a:cubicBezTo>
                    <a:pt x="2322" y="3108"/>
                    <a:pt x="2251" y="3025"/>
                    <a:pt x="2168" y="3025"/>
                  </a:cubicBezTo>
                  <a:cubicBezTo>
                    <a:pt x="2072" y="3025"/>
                    <a:pt x="2001" y="3108"/>
                    <a:pt x="2001" y="3191"/>
                  </a:cubicBezTo>
                  <a:lnTo>
                    <a:pt x="2001" y="4060"/>
                  </a:lnTo>
                  <a:lnTo>
                    <a:pt x="1513" y="4060"/>
                  </a:lnTo>
                  <a:cubicBezTo>
                    <a:pt x="1489" y="3596"/>
                    <a:pt x="1298" y="3167"/>
                    <a:pt x="941" y="2846"/>
                  </a:cubicBezTo>
                  <a:cubicBezTo>
                    <a:pt x="679" y="2608"/>
                    <a:pt x="465" y="2310"/>
                    <a:pt x="334" y="1989"/>
                  </a:cubicBezTo>
                  <a:cubicBezTo>
                    <a:pt x="305" y="1930"/>
                    <a:pt x="235" y="1887"/>
                    <a:pt x="165" y="1887"/>
                  </a:cubicBezTo>
                  <a:cubicBezTo>
                    <a:pt x="150" y="1887"/>
                    <a:pt x="135" y="1889"/>
                    <a:pt x="120" y="1893"/>
                  </a:cubicBezTo>
                  <a:cubicBezTo>
                    <a:pt x="48" y="1929"/>
                    <a:pt x="1" y="2036"/>
                    <a:pt x="36" y="2108"/>
                  </a:cubicBezTo>
                  <a:cubicBezTo>
                    <a:pt x="179" y="2477"/>
                    <a:pt x="417" y="2810"/>
                    <a:pt x="715" y="3084"/>
                  </a:cubicBezTo>
                  <a:cubicBezTo>
                    <a:pt x="1001" y="3358"/>
                    <a:pt x="1179" y="3727"/>
                    <a:pt x="1179" y="4120"/>
                  </a:cubicBezTo>
                  <a:lnTo>
                    <a:pt x="1179" y="5823"/>
                  </a:lnTo>
                  <a:cubicBezTo>
                    <a:pt x="1179" y="6096"/>
                    <a:pt x="1358" y="6311"/>
                    <a:pt x="1608" y="6382"/>
                  </a:cubicBezTo>
                  <a:cubicBezTo>
                    <a:pt x="1608" y="6513"/>
                    <a:pt x="1644" y="6644"/>
                    <a:pt x="1703" y="6775"/>
                  </a:cubicBezTo>
                  <a:cubicBezTo>
                    <a:pt x="1738" y="6837"/>
                    <a:pt x="1793" y="6872"/>
                    <a:pt x="1848" y="6872"/>
                  </a:cubicBezTo>
                  <a:cubicBezTo>
                    <a:pt x="1868" y="6872"/>
                    <a:pt x="1887" y="6868"/>
                    <a:pt x="1906" y="6858"/>
                  </a:cubicBezTo>
                  <a:cubicBezTo>
                    <a:pt x="1989" y="6811"/>
                    <a:pt x="2025" y="6715"/>
                    <a:pt x="1989" y="6644"/>
                  </a:cubicBezTo>
                  <a:cubicBezTo>
                    <a:pt x="1953" y="6573"/>
                    <a:pt x="1930" y="6477"/>
                    <a:pt x="1930" y="6394"/>
                  </a:cubicBezTo>
                  <a:lnTo>
                    <a:pt x="3263" y="6394"/>
                  </a:lnTo>
                  <a:cubicBezTo>
                    <a:pt x="3243" y="6759"/>
                    <a:pt x="2922" y="7025"/>
                    <a:pt x="2575" y="7025"/>
                  </a:cubicBezTo>
                  <a:cubicBezTo>
                    <a:pt x="2503" y="7025"/>
                    <a:pt x="2430" y="7014"/>
                    <a:pt x="2358" y="6989"/>
                  </a:cubicBezTo>
                  <a:cubicBezTo>
                    <a:pt x="2336" y="6981"/>
                    <a:pt x="2314" y="6977"/>
                    <a:pt x="2294" y="6977"/>
                  </a:cubicBezTo>
                  <a:cubicBezTo>
                    <a:pt x="2227" y="6977"/>
                    <a:pt x="2171" y="7018"/>
                    <a:pt x="2144" y="7073"/>
                  </a:cubicBezTo>
                  <a:cubicBezTo>
                    <a:pt x="2120" y="7168"/>
                    <a:pt x="2168" y="7251"/>
                    <a:pt x="2239" y="7287"/>
                  </a:cubicBezTo>
                  <a:cubicBezTo>
                    <a:pt x="2356" y="7330"/>
                    <a:pt x="2473" y="7350"/>
                    <a:pt x="2588" y="7350"/>
                  </a:cubicBezTo>
                  <a:cubicBezTo>
                    <a:pt x="3106" y="7350"/>
                    <a:pt x="3563" y="6940"/>
                    <a:pt x="3573" y="6394"/>
                  </a:cubicBezTo>
                  <a:cubicBezTo>
                    <a:pt x="3835" y="6334"/>
                    <a:pt x="4013" y="6108"/>
                    <a:pt x="4013" y="5846"/>
                  </a:cubicBezTo>
                  <a:lnTo>
                    <a:pt x="4013" y="4156"/>
                  </a:lnTo>
                  <a:cubicBezTo>
                    <a:pt x="4013" y="3798"/>
                    <a:pt x="4144" y="3465"/>
                    <a:pt x="4370" y="3203"/>
                  </a:cubicBezTo>
                  <a:cubicBezTo>
                    <a:pt x="4466" y="3108"/>
                    <a:pt x="4454" y="3001"/>
                    <a:pt x="4394" y="2941"/>
                  </a:cubicBezTo>
                  <a:cubicBezTo>
                    <a:pt x="4366" y="2913"/>
                    <a:pt x="4326" y="2898"/>
                    <a:pt x="4287" y="2898"/>
                  </a:cubicBezTo>
                  <a:cubicBezTo>
                    <a:pt x="4243" y="2898"/>
                    <a:pt x="4199" y="2916"/>
                    <a:pt x="4168" y="2953"/>
                  </a:cubicBezTo>
                  <a:cubicBezTo>
                    <a:pt x="3906" y="3251"/>
                    <a:pt x="3739" y="3644"/>
                    <a:pt x="3727" y="4060"/>
                  </a:cubicBezTo>
                  <a:lnTo>
                    <a:pt x="3239" y="4060"/>
                  </a:lnTo>
                  <a:lnTo>
                    <a:pt x="3239" y="1262"/>
                  </a:lnTo>
                  <a:lnTo>
                    <a:pt x="3573" y="1262"/>
                  </a:lnTo>
                  <a:cubicBezTo>
                    <a:pt x="3918" y="1262"/>
                    <a:pt x="4204" y="977"/>
                    <a:pt x="4204" y="631"/>
                  </a:cubicBezTo>
                  <a:cubicBezTo>
                    <a:pt x="4204" y="286"/>
                    <a:pt x="3918" y="0"/>
                    <a:pt x="3573" y="0"/>
                  </a:cubicBezTo>
                  <a:lnTo>
                    <a:pt x="3537" y="0"/>
                  </a:lnTo>
                  <a:cubicBezTo>
                    <a:pt x="3192" y="0"/>
                    <a:pt x="2906" y="286"/>
                    <a:pt x="2906" y="631"/>
                  </a:cubicBezTo>
                  <a:lnTo>
                    <a:pt x="2906" y="929"/>
                  </a:lnTo>
                  <a:lnTo>
                    <a:pt x="2322" y="929"/>
                  </a:lnTo>
                  <a:lnTo>
                    <a:pt x="2322" y="631"/>
                  </a:lnTo>
                  <a:cubicBezTo>
                    <a:pt x="2322" y="286"/>
                    <a:pt x="2049" y="0"/>
                    <a:pt x="17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2"/>
            <p:cNvSpPr/>
            <p:nvPr/>
          </p:nvSpPr>
          <p:spPr>
            <a:xfrm>
              <a:off x="1820345" y="3409706"/>
              <a:ext cx="177631" cy="144236"/>
            </a:xfrm>
            <a:custGeom>
              <a:rect b="b" l="l" r="r" t="t"/>
              <a:pathLst>
                <a:path extrusionOk="0" h="4535" w="5585">
                  <a:moveTo>
                    <a:pt x="2818" y="1"/>
                  </a:moveTo>
                  <a:cubicBezTo>
                    <a:pt x="1382" y="1"/>
                    <a:pt x="0" y="1113"/>
                    <a:pt x="0" y="2782"/>
                  </a:cubicBezTo>
                  <a:cubicBezTo>
                    <a:pt x="0" y="2937"/>
                    <a:pt x="24" y="3080"/>
                    <a:pt x="36" y="3223"/>
                  </a:cubicBezTo>
                  <a:cubicBezTo>
                    <a:pt x="47" y="3299"/>
                    <a:pt x="107" y="3355"/>
                    <a:pt x="190" y="3355"/>
                  </a:cubicBezTo>
                  <a:cubicBezTo>
                    <a:pt x="198" y="3355"/>
                    <a:pt x="206" y="3355"/>
                    <a:pt x="214" y="3354"/>
                  </a:cubicBezTo>
                  <a:cubicBezTo>
                    <a:pt x="298" y="3342"/>
                    <a:pt x="357" y="3259"/>
                    <a:pt x="345" y="3175"/>
                  </a:cubicBezTo>
                  <a:cubicBezTo>
                    <a:pt x="333" y="3044"/>
                    <a:pt x="310" y="2925"/>
                    <a:pt x="310" y="2782"/>
                  </a:cubicBezTo>
                  <a:cubicBezTo>
                    <a:pt x="310" y="1416"/>
                    <a:pt x="1429" y="318"/>
                    <a:pt x="2779" y="318"/>
                  </a:cubicBezTo>
                  <a:cubicBezTo>
                    <a:pt x="2793" y="318"/>
                    <a:pt x="2807" y="318"/>
                    <a:pt x="2822" y="318"/>
                  </a:cubicBezTo>
                  <a:cubicBezTo>
                    <a:pt x="4143" y="330"/>
                    <a:pt x="5227" y="1437"/>
                    <a:pt x="5239" y="2759"/>
                  </a:cubicBezTo>
                  <a:lnTo>
                    <a:pt x="5239" y="2782"/>
                  </a:lnTo>
                  <a:cubicBezTo>
                    <a:pt x="5239" y="3318"/>
                    <a:pt x="5060" y="3842"/>
                    <a:pt x="4751" y="4271"/>
                  </a:cubicBezTo>
                  <a:cubicBezTo>
                    <a:pt x="4691" y="4354"/>
                    <a:pt x="4703" y="4437"/>
                    <a:pt x="4775" y="4497"/>
                  </a:cubicBezTo>
                  <a:cubicBezTo>
                    <a:pt x="4809" y="4522"/>
                    <a:pt x="4844" y="4534"/>
                    <a:pt x="4877" y="4534"/>
                  </a:cubicBezTo>
                  <a:cubicBezTo>
                    <a:pt x="4923" y="4534"/>
                    <a:pt x="4966" y="4510"/>
                    <a:pt x="5001" y="4461"/>
                  </a:cubicBezTo>
                  <a:cubicBezTo>
                    <a:pt x="5370" y="3973"/>
                    <a:pt x="5572" y="3390"/>
                    <a:pt x="5572" y="2782"/>
                  </a:cubicBezTo>
                  <a:cubicBezTo>
                    <a:pt x="5584" y="2782"/>
                    <a:pt x="5584" y="2771"/>
                    <a:pt x="5584" y="2759"/>
                  </a:cubicBezTo>
                  <a:cubicBezTo>
                    <a:pt x="5572" y="2032"/>
                    <a:pt x="5286" y="1342"/>
                    <a:pt x="4763" y="818"/>
                  </a:cubicBezTo>
                  <a:cubicBezTo>
                    <a:pt x="4198" y="253"/>
                    <a:pt x="3502" y="1"/>
                    <a:pt x="28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2"/>
            <p:cNvSpPr/>
            <p:nvPr/>
          </p:nvSpPr>
          <p:spPr>
            <a:xfrm>
              <a:off x="1904406" y="3361108"/>
              <a:ext cx="10241" cy="32982"/>
            </a:xfrm>
            <a:custGeom>
              <a:rect b="b" l="l" r="r" t="t"/>
              <a:pathLst>
                <a:path extrusionOk="0" h="1037" w="322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70"/>
                  </a:lnTo>
                  <a:cubicBezTo>
                    <a:pt x="0" y="965"/>
                    <a:pt x="72" y="1036"/>
                    <a:pt x="155" y="1036"/>
                  </a:cubicBezTo>
                  <a:cubicBezTo>
                    <a:pt x="250" y="1036"/>
                    <a:pt x="322" y="965"/>
                    <a:pt x="322" y="870"/>
                  </a:cubicBezTo>
                  <a:lnTo>
                    <a:pt x="322" y="167"/>
                  </a:lnTo>
                  <a:cubicBezTo>
                    <a:pt x="310" y="60"/>
                    <a:pt x="250" y="0"/>
                    <a:pt x="1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12"/>
            <p:cNvSpPr/>
            <p:nvPr/>
          </p:nvSpPr>
          <p:spPr>
            <a:xfrm>
              <a:off x="1836248" y="3378219"/>
              <a:ext cx="23504" cy="29865"/>
            </a:xfrm>
            <a:custGeom>
              <a:rect b="b" l="l" r="r" t="t"/>
              <a:pathLst>
                <a:path extrusionOk="0" h="939" w="739">
                  <a:moveTo>
                    <a:pt x="181" y="0"/>
                  </a:moveTo>
                  <a:cubicBezTo>
                    <a:pt x="154" y="0"/>
                    <a:pt x="125" y="7"/>
                    <a:pt x="95" y="22"/>
                  </a:cubicBezTo>
                  <a:cubicBezTo>
                    <a:pt x="24" y="70"/>
                    <a:pt x="0" y="165"/>
                    <a:pt x="36" y="248"/>
                  </a:cubicBezTo>
                  <a:lnTo>
                    <a:pt x="393" y="855"/>
                  </a:lnTo>
                  <a:cubicBezTo>
                    <a:pt x="429" y="903"/>
                    <a:pt x="488" y="939"/>
                    <a:pt x="536" y="939"/>
                  </a:cubicBezTo>
                  <a:cubicBezTo>
                    <a:pt x="667" y="939"/>
                    <a:pt x="738" y="796"/>
                    <a:pt x="679" y="701"/>
                  </a:cubicBezTo>
                  <a:lnTo>
                    <a:pt x="322" y="82"/>
                  </a:lnTo>
                  <a:cubicBezTo>
                    <a:pt x="289" y="33"/>
                    <a:pt x="239" y="0"/>
                    <a:pt x="1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12"/>
            <p:cNvSpPr/>
            <p:nvPr/>
          </p:nvSpPr>
          <p:spPr>
            <a:xfrm>
              <a:off x="1787014" y="3427072"/>
              <a:ext cx="31073" cy="21691"/>
            </a:xfrm>
            <a:custGeom>
              <a:rect b="b" l="l" r="r" t="t"/>
              <a:pathLst>
                <a:path extrusionOk="0" h="682" w="977">
                  <a:moveTo>
                    <a:pt x="187" y="0"/>
                  </a:moveTo>
                  <a:cubicBezTo>
                    <a:pt x="129" y="0"/>
                    <a:pt x="69" y="32"/>
                    <a:pt x="36" y="81"/>
                  </a:cubicBezTo>
                  <a:cubicBezTo>
                    <a:pt x="0" y="153"/>
                    <a:pt x="24" y="260"/>
                    <a:pt x="96" y="308"/>
                  </a:cubicBezTo>
                  <a:lnTo>
                    <a:pt x="715" y="665"/>
                  </a:lnTo>
                  <a:cubicBezTo>
                    <a:pt x="737" y="676"/>
                    <a:pt x="762" y="681"/>
                    <a:pt x="788" y="681"/>
                  </a:cubicBezTo>
                  <a:cubicBezTo>
                    <a:pt x="846" y="681"/>
                    <a:pt x="904" y="655"/>
                    <a:pt x="929" y="605"/>
                  </a:cubicBezTo>
                  <a:cubicBezTo>
                    <a:pt x="977" y="510"/>
                    <a:pt x="953" y="427"/>
                    <a:pt x="870" y="379"/>
                  </a:cubicBezTo>
                  <a:lnTo>
                    <a:pt x="262" y="22"/>
                  </a:lnTo>
                  <a:cubicBezTo>
                    <a:pt x="240" y="7"/>
                    <a:pt x="214" y="0"/>
                    <a:pt x="1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2"/>
            <p:cNvSpPr/>
            <p:nvPr/>
          </p:nvSpPr>
          <p:spPr>
            <a:xfrm>
              <a:off x="1768821" y="3494021"/>
              <a:ext cx="33363" cy="10623"/>
            </a:xfrm>
            <a:custGeom>
              <a:rect b="b" l="l" r="r" t="t"/>
              <a:pathLst>
                <a:path extrusionOk="0" h="334" w="1049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8" y="334"/>
                  </a:cubicBezTo>
                  <a:lnTo>
                    <a:pt x="882" y="334"/>
                  </a:lnTo>
                  <a:cubicBezTo>
                    <a:pt x="965" y="334"/>
                    <a:pt x="1049" y="251"/>
                    <a:pt x="1049" y="167"/>
                  </a:cubicBezTo>
                  <a:cubicBezTo>
                    <a:pt x="1049" y="72"/>
                    <a:pt x="965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2"/>
            <p:cNvSpPr/>
            <p:nvPr/>
          </p:nvSpPr>
          <p:spPr>
            <a:xfrm>
              <a:off x="2014610" y="3495930"/>
              <a:ext cx="32950" cy="10623"/>
            </a:xfrm>
            <a:custGeom>
              <a:rect b="b" l="l" r="r" t="t"/>
              <a:pathLst>
                <a:path extrusionOk="0" h="334" w="1036">
                  <a:moveTo>
                    <a:pt x="167" y="0"/>
                  </a:moveTo>
                  <a:cubicBezTo>
                    <a:pt x="71" y="0"/>
                    <a:pt x="0" y="71"/>
                    <a:pt x="0" y="167"/>
                  </a:cubicBezTo>
                  <a:cubicBezTo>
                    <a:pt x="0" y="250"/>
                    <a:pt x="71" y="333"/>
                    <a:pt x="167" y="333"/>
                  </a:cubicBezTo>
                  <a:lnTo>
                    <a:pt x="881" y="333"/>
                  </a:lnTo>
                  <a:cubicBezTo>
                    <a:pt x="964" y="333"/>
                    <a:pt x="1036" y="250"/>
                    <a:pt x="1036" y="167"/>
                  </a:cubicBezTo>
                  <a:cubicBezTo>
                    <a:pt x="1024" y="71"/>
                    <a:pt x="953" y="0"/>
                    <a:pt x="8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2"/>
            <p:cNvSpPr/>
            <p:nvPr/>
          </p:nvSpPr>
          <p:spPr>
            <a:xfrm>
              <a:off x="1999439" y="3428948"/>
              <a:ext cx="31105" cy="21882"/>
            </a:xfrm>
            <a:custGeom>
              <a:rect b="b" l="l" r="r" t="t"/>
              <a:pathLst>
                <a:path extrusionOk="0" h="688" w="978">
                  <a:moveTo>
                    <a:pt x="795" y="1"/>
                  </a:moveTo>
                  <a:cubicBezTo>
                    <a:pt x="769" y="1"/>
                    <a:pt x="741" y="8"/>
                    <a:pt x="715" y="22"/>
                  </a:cubicBezTo>
                  <a:lnTo>
                    <a:pt x="108" y="380"/>
                  </a:lnTo>
                  <a:cubicBezTo>
                    <a:pt x="25" y="427"/>
                    <a:pt x="1" y="511"/>
                    <a:pt x="48" y="606"/>
                  </a:cubicBezTo>
                  <a:cubicBezTo>
                    <a:pt x="73" y="655"/>
                    <a:pt x="125" y="687"/>
                    <a:pt x="183" y="687"/>
                  </a:cubicBezTo>
                  <a:cubicBezTo>
                    <a:pt x="209" y="687"/>
                    <a:pt x="237" y="680"/>
                    <a:pt x="263" y="665"/>
                  </a:cubicBezTo>
                  <a:lnTo>
                    <a:pt x="882" y="308"/>
                  </a:lnTo>
                  <a:cubicBezTo>
                    <a:pt x="953" y="249"/>
                    <a:pt x="977" y="153"/>
                    <a:pt x="941" y="82"/>
                  </a:cubicBezTo>
                  <a:cubicBezTo>
                    <a:pt x="909" y="33"/>
                    <a:pt x="854" y="1"/>
                    <a:pt x="7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2"/>
            <p:cNvSpPr/>
            <p:nvPr/>
          </p:nvSpPr>
          <p:spPr>
            <a:xfrm>
              <a:off x="1958156" y="3379269"/>
              <a:ext cx="23917" cy="29579"/>
            </a:xfrm>
            <a:custGeom>
              <a:rect b="b" l="l" r="r" t="t"/>
              <a:pathLst>
                <a:path extrusionOk="0" h="930" w="752">
                  <a:moveTo>
                    <a:pt x="562" y="0"/>
                  </a:moveTo>
                  <a:cubicBezTo>
                    <a:pt x="506" y="0"/>
                    <a:pt x="449" y="30"/>
                    <a:pt x="418" y="84"/>
                  </a:cubicBezTo>
                  <a:lnTo>
                    <a:pt x="61" y="691"/>
                  </a:lnTo>
                  <a:cubicBezTo>
                    <a:pt x="1" y="799"/>
                    <a:pt x="72" y="930"/>
                    <a:pt x="191" y="930"/>
                  </a:cubicBezTo>
                  <a:cubicBezTo>
                    <a:pt x="251" y="930"/>
                    <a:pt x="299" y="894"/>
                    <a:pt x="334" y="858"/>
                  </a:cubicBezTo>
                  <a:lnTo>
                    <a:pt x="692" y="239"/>
                  </a:lnTo>
                  <a:cubicBezTo>
                    <a:pt x="751" y="168"/>
                    <a:pt x="715" y="72"/>
                    <a:pt x="644" y="25"/>
                  </a:cubicBezTo>
                  <a:cubicBezTo>
                    <a:pt x="619" y="8"/>
                    <a:pt x="591" y="0"/>
                    <a:pt x="5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7" name="Google Shape;577;p12"/>
          <p:cNvGrpSpPr/>
          <p:nvPr/>
        </p:nvGrpSpPr>
        <p:grpSpPr>
          <a:xfrm>
            <a:off x="5044933" y="3821837"/>
            <a:ext cx="426329" cy="332375"/>
            <a:chOff x="2611458" y="3816374"/>
            <a:chExt cx="426329" cy="332375"/>
          </a:xfrm>
        </p:grpSpPr>
        <p:sp>
          <p:nvSpPr>
            <p:cNvPr id="578" name="Google Shape;578;p12"/>
            <p:cNvSpPr/>
            <p:nvPr/>
          </p:nvSpPr>
          <p:spPr>
            <a:xfrm>
              <a:off x="2611458" y="3816374"/>
              <a:ext cx="426329" cy="332375"/>
            </a:xfrm>
            <a:custGeom>
              <a:rect b="b" l="l" r="r" t="t"/>
              <a:pathLst>
                <a:path extrusionOk="0" h="10443" w="13395">
                  <a:moveTo>
                    <a:pt x="13002" y="429"/>
                  </a:moveTo>
                  <a:lnTo>
                    <a:pt x="12966" y="846"/>
                  </a:lnTo>
                  <a:lnTo>
                    <a:pt x="11418" y="846"/>
                  </a:lnTo>
                  <a:cubicBezTo>
                    <a:pt x="11299" y="846"/>
                    <a:pt x="11216" y="929"/>
                    <a:pt x="11216" y="1048"/>
                  </a:cubicBezTo>
                  <a:cubicBezTo>
                    <a:pt x="11216" y="1167"/>
                    <a:pt x="11299" y="1263"/>
                    <a:pt x="11418" y="1263"/>
                  </a:cubicBezTo>
                  <a:lnTo>
                    <a:pt x="12633" y="1263"/>
                  </a:lnTo>
                  <a:lnTo>
                    <a:pt x="12633" y="7501"/>
                  </a:lnTo>
                  <a:lnTo>
                    <a:pt x="5429" y="7501"/>
                  </a:lnTo>
                  <a:lnTo>
                    <a:pt x="5429" y="7287"/>
                  </a:lnTo>
                  <a:cubicBezTo>
                    <a:pt x="5429" y="7168"/>
                    <a:pt x="5334" y="7085"/>
                    <a:pt x="5215" y="7085"/>
                  </a:cubicBezTo>
                  <a:lnTo>
                    <a:pt x="4870" y="7085"/>
                  </a:lnTo>
                  <a:cubicBezTo>
                    <a:pt x="4834" y="6942"/>
                    <a:pt x="4786" y="6811"/>
                    <a:pt x="4715" y="6692"/>
                  </a:cubicBezTo>
                  <a:lnTo>
                    <a:pt x="4953" y="6454"/>
                  </a:lnTo>
                  <a:cubicBezTo>
                    <a:pt x="5036" y="6358"/>
                    <a:pt x="5036" y="6227"/>
                    <a:pt x="4953" y="6156"/>
                  </a:cubicBezTo>
                  <a:lnTo>
                    <a:pt x="4310" y="5513"/>
                  </a:lnTo>
                  <a:cubicBezTo>
                    <a:pt x="4263" y="5477"/>
                    <a:pt x="4215" y="5454"/>
                    <a:pt x="4155" y="5454"/>
                  </a:cubicBezTo>
                  <a:cubicBezTo>
                    <a:pt x="4096" y="5454"/>
                    <a:pt x="4060" y="5477"/>
                    <a:pt x="4013" y="5513"/>
                  </a:cubicBezTo>
                  <a:lnTo>
                    <a:pt x="3774" y="5751"/>
                  </a:lnTo>
                  <a:cubicBezTo>
                    <a:pt x="3655" y="5692"/>
                    <a:pt x="3524" y="5632"/>
                    <a:pt x="3382" y="5596"/>
                  </a:cubicBezTo>
                  <a:lnTo>
                    <a:pt x="3382" y="5251"/>
                  </a:lnTo>
                  <a:cubicBezTo>
                    <a:pt x="3382" y="5132"/>
                    <a:pt x="3298" y="5037"/>
                    <a:pt x="3179" y="5037"/>
                  </a:cubicBezTo>
                  <a:lnTo>
                    <a:pt x="2655" y="5037"/>
                  </a:lnTo>
                  <a:lnTo>
                    <a:pt x="2655" y="1274"/>
                  </a:lnTo>
                  <a:lnTo>
                    <a:pt x="10704" y="1274"/>
                  </a:lnTo>
                  <a:cubicBezTo>
                    <a:pt x="10823" y="1274"/>
                    <a:pt x="10918" y="1191"/>
                    <a:pt x="10918" y="1072"/>
                  </a:cubicBezTo>
                  <a:cubicBezTo>
                    <a:pt x="10918" y="953"/>
                    <a:pt x="10823" y="858"/>
                    <a:pt x="10704" y="858"/>
                  </a:cubicBezTo>
                  <a:lnTo>
                    <a:pt x="2310" y="858"/>
                  </a:lnTo>
                  <a:lnTo>
                    <a:pt x="2310" y="429"/>
                  </a:lnTo>
                  <a:close/>
                  <a:moveTo>
                    <a:pt x="12966" y="7918"/>
                  </a:moveTo>
                  <a:lnTo>
                    <a:pt x="12966" y="8347"/>
                  </a:lnTo>
                  <a:lnTo>
                    <a:pt x="5358" y="8347"/>
                  </a:lnTo>
                  <a:cubicBezTo>
                    <a:pt x="5394" y="8299"/>
                    <a:pt x="5417" y="8251"/>
                    <a:pt x="5417" y="8192"/>
                  </a:cubicBezTo>
                  <a:lnTo>
                    <a:pt x="5417" y="7954"/>
                  </a:lnTo>
                  <a:lnTo>
                    <a:pt x="12835" y="7954"/>
                  </a:lnTo>
                  <a:cubicBezTo>
                    <a:pt x="12883" y="7954"/>
                    <a:pt x="12930" y="7942"/>
                    <a:pt x="12954" y="7918"/>
                  </a:cubicBezTo>
                  <a:close/>
                  <a:moveTo>
                    <a:pt x="2953" y="5442"/>
                  </a:moveTo>
                  <a:lnTo>
                    <a:pt x="2953" y="5739"/>
                  </a:lnTo>
                  <a:cubicBezTo>
                    <a:pt x="2953" y="5846"/>
                    <a:pt x="3024" y="5918"/>
                    <a:pt x="3120" y="5954"/>
                  </a:cubicBezTo>
                  <a:cubicBezTo>
                    <a:pt x="3310" y="5989"/>
                    <a:pt x="3501" y="6073"/>
                    <a:pt x="3679" y="6192"/>
                  </a:cubicBezTo>
                  <a:cubicBezTo>
                    <a:pt x="3716" y="6215"/>
                    <a:pt x="3755" y="6225"/>
                    <a:pt x="3793" y="6225"/>
                  </a:cubicBezTo>
                  <a:cubicBezTo>
                    <a:pt x="3853" y="6225"/>
                    <a:pt x="3909" y="6200"/>
                    <a:pt x="3953" y="6156"/>
                  </a:cubicBezTo>
                  <a:lnTo>
                    <a:pt x="4155" y="5954"/>
                  </a:lnTo>
                  <a:lnTo>
                    <a:pt x="4501" y="6287"/>
                  </a:lnTo>
                  <a:lnTo>
                    <a:pt x="4298" y="6501"/>
                  </a:lnTo>
                  <a:cubicBezTo>
                    <a:pt x="4215" y="6573"/>
                    <a:pt x="4203" y="6680"/>
                    <a:pt x="4263" y="6763"/>
                  </a:cubicBezTo>
                  <a:cubicBezTo>
                    <a:pt x="4370" y="6942"/>
                    <a:pt x="4453" y="7144"/>
                    <a:pt x="4501" y="7335"/>
                  </a:cubicBezTo>
                  <a:cubicBezTo>
                    <a:pt x="4513" y="7418"/>
                    <a:pt x="4608" y="7501"/>
                    <a:pt x="4715" y="7501"/>
                  </a:cubicBezTo>
                  <a:lnTo>
                    <a:pt x="5013" y="7501"/>
                  </a:lnTo>
                  <a:lnTo>
                    <a:pt x="5013" y="7990"/>
                  </a:lnTo>
                  <a:lnTo>
                    <a:pt x="4715" y="7990"/>
                  </a:lnTo>
                  <a:cubicBezTo>
                    <a:pt x="4608" y="7990"/>
                    <a:pt x="4525" y="8061"/>
                    <a:pt x="4501" y="8156"/>
                  </a:cubicBezTo>
                  <a:cubicBezTo>
                    <a:pt x="4453" y="8347"/>
                    <a:pt x="4382" y="8537"/>
                    <a:pt x="4263" y="8716"/>
                  </a:cubicBezTo>
                  <a:cubicBezTo>
                    <a:pt x="4203" y="8811"/>
                    <a:pt x="4215" y="8906"/>
                    <a:pt x="4298" y="8990"/>
                  </a:cubicBezTo>
                  <a:lnTo>
                    <a:pt x="4501" y="9192"/>
                  </a:lnTo>
                  <a:lnTo>
                    <a:pt x="4155" y="9537"/>
                  </a:lnTo>
                  <a:lnTo>
                    <a:pt x="3953" y="9323"/>
                  </a:lnTo>
                  <a:cubicBezTo>
                    <a:pt x="3912" y="9282"/>
                    <a:pt x="3860" y="9261"/>
                    <a:pt x="3805" y="9261"/>
                  </a:cubicBezTo>
                  <a:cubicBezTo>
                    <a:pt x="3764" y="9261"/>
                    <a:pt x="3720" y="9273"/>
                    <a:pt x="3679" y="9299"/>
                  </a:cubicBezTo>
                  <a:cubicBezTo>
                    <a:pt x="3501" y="9394"/>
                    <a:pt x="3310" y="9490"/>
                    <a:pt x="3120" y="9537"/>
                  </a:cubicBezTo>
                  <a:cubicBezTo>
                    <a:pt x="3024" y="9549"/>
                    <a:pt x="2953" y="9633"/>
                    <a:pt x="2953" y="9740"/>
                  </a:cubicBezTo>
                  <a:lnTo>
                    <a:pt x="2953" y="10037"/>
                  </a:lnTo>
                  <a:lnTo>
                    <a:pt x="2465" y="10037"/>
                  </a:lnTo>
                  <a:lnTo>
                    <a:pt x="2465" y="9740"/>
                  </a:lnTo>
                  <a:cubicBezTo>
                    <a:pt x="2465" y="9633"/>
                    <a:pt x="2393" y="9561"/>
                    <a:pt x="2298" y="9537"/>
                  </a:cubicBezTo>
                  <a:cubicBezTo>
                    <a:pt x="2108" y="9490"/>
                    <a:pt x="1917" y="9418"/>
                    <a:pt x="1738" y="9299"/>
                  </a:cubicBezTo>
                  <a:cubicBezTo>
                    <a:pt x="1697" y="9273"/>
                    <a:pt x="1654" y="9261"/>
                    <a:pt x="1612" y="9261"/>
                  </a:cubicBezTo>
                  <a:cubicBezTo>
                    <a:pt x="1557" y="9261"/>
                    <a:pt x="1505" y="9282"/>
                    <a:pt x="1465" y="9323"/>
                  </a:cubicBezTo>
                  <a:lnTo>
                    <a:pt x="1262" y="9537"/>
                  </a:lnTo>
                  <a:lnTo>
                    <a:pt x="917" y="9192"/>
                  </a:lnTo>
                  <a:lnTo>
                    <a:pt x="1119" y="8990"/>
                  </a:lnTo>
                  <a:cubicBezTo>
                    <a:pt x="1203" y="8906"/>
                    <a:pt x="1215" y="8799"/>
                    <a:pt x="1155" y="8716"/>
                  </a:cubicBezTo>
                  <a:cubicBezTo>
                    <a:pt x="1048" y="8537"/>
                    <a:pt x="965" y="8347"/>
                    <a:pt x="917" y="8156"/>
                  </a:cubicBezTo>
                  <a:cubicBezTo>
                    <a:pt x="905" y="8061"/>
                    <a:pt x="810" y="7990"/>
                    <a:pt x="703" y="7990"/>
                  </a:cubicBezTo>
                  <a:lnTo>
                    <a:pt x="405" y="7990"/>
                  </a:lnTo>
                  <a:lnTo>
                    <a:pt x="405" y="7501"/>
                  </a:lnTo>
                  <a:lnTo>
                    <a:pt x="703" y="7501"/>
                  </a:lnTo>
                  <a:cubicBezTo>
                    <a:pt x="810" y="7501"/>
                    <a:pt x="881" y="7418"/>
                    <a:pt x="917" y="7335"/>
                  </a:cubicBezTo>
                  <a:cubicBezTo>
                    <a:pt x="965" y="7144"/>
                    <a:pt x="1036" y="6942"/>
                    <a:pt x="1155" y="6763"/>
                  </a:cubicBezTo>
                  <a:cubicBezTo>
                    <a:pt x="1215" y="6680"/>
                    <a:pt x="1203" y="6573"/>
                    <a:pt x="1119" y="6501"/>
                  </a:cubicBezTo>
                  <a:lnTo>
                    <a:pt x="917" y="6287"/>
                  </a:lnTo>
                  <a:lnTo>
                    <a:pt x="1262" y="5954"/>
                  </a:lnTo>
                  <a:lnTo>
                    <a:pt x="1465" y="6156"/>
                  </a:lnTo>
                  <a:cubicBezTo>
                    <a:pt x="1508" y="6200"/>
                    <a:pt x="1565" y="6225"/>
                    <a:pt x="1624" y="6225"/>
                  </a:cubicBezTo>
                  <a:cubicBezTo>
                    <a:pt x="1662" y="6225"/>
                    <a:pt x="1701" y="6215"/>
                    <a:pt x="1738" y="6192"/>
                  </a:cubicBezTo>
                  <a:cubicBezTo>
                    <a:pt x="1917" y="6085"/>
                    <a:pt x="2108" y="5989"/>
                    <a:pt x="2298" y="5954"/>
                  </a:cubicBezTo>
                  <a:cubicBezTo>
                    <a:pt x="2393" y="5930"/>
                    <a:pt x="2465" y="5846"/>
                    <a:pt x="2465" y="5739"/>
                  </a:cubicBezTo>
                  <a:lnTo>
                    <a:pt x="2465" y="5442"/>
                  </a:lnTo>
                  <a:close/>
                  <a:moveTo>
                    <a:pt x="2084" y="0"/>
                  </a:moveTo>
                  <a:cubicBezTo>
                    <a:pt x="1977" y="0"/>
                    <a:pt x="1881" y="84"/>
                    <a:pt x="1881" y="203"/>
                  </a:cubicBezTo>
                  <a:lnTo>
                    <a:pt x="1881" y="1048"/>
                  </a:lnTo>
                  <a:cubicBezTo>
                    <a:pt x="1881" y="1167"/>
                    <a:pt x="1977" y="1263"/>
                    <a:pt x="2084" y="1263"/>
                  </a:cubicBezTo>
                  <a:lnTo>
                    <a:pt x="2227" y="1263"/>
                  </a:lnTo>
                  <a:lnTo>
                    <a:pt x="2227" y="5037"/>
                  </a:lnTo>
                  <a:cubicBezTo>
                    <a:pt x="2119" y="5061"/>
                    <a:pt x="2048" y="5144"/>
                    <a:pt x="2048" y="5251"/>
                  </a:cubicBezTo>
                  <a:lnTo>
                    <a:pt x="2048" y="5584"/>
                  </a:lnTo>
                  <a:cubicBezTo>
                    <a:pt x="1905" y="5632"/>
                    <a:pt x="1774" y="5680"/>
                    <a:pt x="1655" y="5751"/>
                  </a:cubicBezTo>
                  <a:lnTo>
                    <a:pt x="1417" y="5513"/>
                  </a:lnTo>
                  <a:cubicBezTo>
                    <a:pt x="1369" y="5465"/>
                    <a:pt x="1334" y="5454"/>
                    <a:pt x="1274" y="5454"/>
                  </a:cubicBezTo>
                  <a:cubicBezTo>
                    <a:pt x="1215" y="5454"/>
                    <a:pt x="1167" y="5465"/>
                    <a:pt x="1119" y="5513"/>
                  </a:cubicBezTo>
                  <a:lnTo>
                    <a:pt x="476" y="6156"/>
                  </a:lnTo>
                  <a:cubicBezTo>
                    <a:pt x="393" y="6239"/>
                    <a:pt x="393" y="6382"/>
                    <a:pt x="476" y="6454"/>
                  </a:cubicBezTo>
                  <a:lnTo>
                    <a:pt x="715" y="6692"/>
                  </a:lnTo>
                  <a:cubicBezTo>
                    <a:pt x="655" y="6811"/>
                    <a:pt x="595" y="6942"/>
                    <a:pt x="560" y="7073"/>
                  </a:cubicBezTo>
                  <a:lnTo>
                    <a:pt x="214" y="7073"/>
                  </a:lnTo>
                  <a:cubicBezTo>
                    <a:pt x="95" y="7073"/>
                    <a:pt x="0" y="7168"/>
                    <a:pt x="0" y="7287"/>
                  </a:cubicBezTo>
                  <a:lnTo>
                    <a:pt x="0" y="8192"/>
                  </a:lnTo>
                  <a:cubicBezTo>
                    <a:pt x="0" y="8311"/>
                    <a:pt x="95" y="8406"/>
                    <a:pt x="214" y="8406"/>
                  </a:cubicBezTo>
                  <a:lnTo>
                    <a:pt x="560" y="8406"/>
                  </a:lnTo>
                  <a:cubicBezTo>
                    <a:pt x="595" y="8537"/>
                    <a:pt x="643" y="8668"/>
                    <a:pt x="715" y="8787"/>
                  </a:cubicBezTo>
                  <a:lnTo>
                    <a:pt x="476" y="9025"/>
                  </a:lnTo>
                  <a:cubicBezTo>
                    <a:pt x="393" y="9121"/>
                    <a:pt x="393" y="9252"/>
                    <a:pt x="476" y="9323"/>
                  </a:cubicBezTo>
                  <a:lnTo>
                    <a:pt x="1119" y="9966"/>
                  </a:lnTo>
                  <a:cubicBezTo>
                    <a:pt x="1167" y="10008"/>
                    <a:pt x="1223" y="10028"/>
                    <a:pt x="1277" y="10028"/>
                  </a:cubicBezTo>
                  <a:cubicBezTo>
                    <a:pt x="1331" y="10028"/>
                    <a:pt x="1381" y="10008"/>
                    <a:pt x="1417" y="9966"/>
                  </a:cubicBezTo>
                  <a:lnTo>
                    <a:pt x="1655" y="9728"/>
                  </a:lnTo>
                  <a:cubicBezTo>
                    <a:pt x="1774" y="9787"/>
                    <a:pt x="1905" y="9847"/>
                    <a:pt x="2048" y="9895"/>
                  </a:cubicBezTo>
                  <a:lnTo>
                    <a:pt x="2048" y="10228"/>
                  </a:lnTo>
                  <a:cubicBezTo>
                    <a:pt x="2048" y="10347"/>
                    <a:pt x="2131" y="10442"/>
                    <a:pt x="2250" y="10442"/>
                  </a:cubicBezTo>
                  <a:lnTo>
                    <a:pt x="3155" y="10442"/>
                  </a:lnTo>
                  <a:cubicBezTo>
                    <a:pt x="3274" y="10442"/>
                    <a:pt x="3370" y="10347"/>
                    <a:pt x="3370" y="10228"/>
                  </a:cubicBezTo>
                  <a:lnTo>
                    <a:pt x="3370" y="9895"/>
                  </a:lnTo>
                  <a:cubicBezTo>
                    <a:pt x="3501" y="9847"/>
                    <a:pt x="3632" y="9799"/>
                    <a:pt x="3751" y="9728"/>
                  </a:cubicBezTo>
                  <a:lnTo>
                    <a:pt x="3989" y="9966"/>
                  </a:lnTo>
                  <a:cubicBezTo>
                    <a:pt x="4036" y="10008"/>
                    <a:pt x="4093" y="10028"/>
                    <a:pt x="4146" y="10028"/>
                  </a:cubicBezTo>
                  <a:cubicBezTo>
                    <a:pt x="4200" y="10028"/>
                    <a:pt x="4251" y="10008"/>
                    <a:pt x="4286" y="9966"/>
                  </a:cubicBezTo>
                  <a:lnTo>
                    <a:pt x="4929" y="9323"/>
                  </a:lnTo>
                  <a:cubicBezTo>
                    <a:pt x="5025" y="9240"/>
                    <a:pt x="5025" y="9097"/>
                    <a:pt x="4929" y="9025"/>
                  </a:cubicBezTo>
                  <a:lnTo>
                    <a:pt x="4691" y="8787"/>
                  </a:lnTo>
                  <a:cubicBezTo>
                    <a:pt x="4691" y="8775"/>
                    <a:pt x="4703" y="8775"/>
                    <a:pt x="4703" y="8763"/>
                  </a:cubicBezTo>
                  <a:lnTo>
                    <a:pt x="13180" y="8763"/>
                  </a:lnTo>
                  <a:cubicBezTo>
                    <a:pt x="13299" y="8763"/>
                    <a:pt x="13383" y="8668"/>
                    <a:pt x="13383" y="8549"/>
                  </a:cubicBezTo>
                  <a:lnTo>
                    <a:pt x="13383" y="7704"/>
                  </a:lnTo>
                  <a:cubicBezTo>
                    <a:pt x="13383" y="7585"/>
                    <a:pt x="13299" y="7489"/>
                    <a:pt x="13180" y="7489"/>
                  </a:cubicBezTo>
                  <a:lnTo>
                    <a:pt x="13037" y="7489"/>
                  </a:lnTo>
                  <a:lnTo>
                    <a:pt x="13037" y="1263"/>
                  </a:lnTo>
                  <a:lnTo>
                    <a:pt x="13192" y="1263"/>
                  </a:lnTo>
                  <a:cubicBezTo>
                    <a:pt x="13311" y="1263"/>
                    <a:pt x="13395" y="1167"/>
                    <a:pt x="13395" y="1048"/>
                  </a:cubicBezTo>
                  <a:lnTo>
                    <a:pt x="13395" y="203"/>
                  </a:lnTo>
                  <a:cubicBezTo>
                    <a:pt x="13395" y="84"/>
                    <a:pt x="13311" y="0"/>
                    <a:pt x="131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2"/>
            <p:cNvSpPr/>
            <p:nvPr/>
          </p:nvSpPr>
          <p:spPr>
            <a:xfrm>
              <a:off x="2803568" y="3950909"/>
              <a:ext cx="40198" cy="85648"/>
            </a:xfrm>
            <a:custGeom>
              <a:rect b="b" l="l" r="r" t="t"/>
              <a:pathLst>
                <a:path extrusionOk="0" h="2691" w="1263">
                  <a:moveTo>
                    <a:pt x="846" y="417"/>
                  </a:moveTo>
                  <a:lnTo>
                    <a:pt x="846" y="2262"/>
                  </a:lnTo>
                  <a:lnTo>
                    <a:pt x="417" y="22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477"/>
                  </a:lnTo>
                  <a:cubicBezTo>
                    <a:pt x="1" y="2596"/>
                    <a:pt x="84" y="2691"/>
                    <a:pt x="203" y="2691"/>
                  </a:cubicBezTo>
                  <a:lnTo>
                    <a:pt x="1060" y="2691"/>
                  </a:lnTo>
                  <a:cubicBezTo>
                    <a:pt x="1167" y="2691"/>
                    <a:pt x="1263" y="2596"/>
                    <a:pt x="1263" y="2477"/>
                  </a:cubicBezTo>
                  <a:lnTo>
                    <a:pt x="1263" y="203"/>
                  </a:lnTo>
                  <a:cubicBezTo>
                    <a:pt x="1263" y="84"/>
                    <a:pt x="1179" y="0"/>
                    <a:pt x="10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2"/>
            <p:cNvSpPr/>
            <p:nvPr/>
          </p:nvSpPr>
          <p:spPr>
            <a:xfrm>
              <a:off x="2851691" y="3917935"/>
              <a:ext cx="40580" cy="118621"/>
            </a:xfrm>
            <a:custGeom>
              <a:rect b="b" l="l" r="r" t="t"/>
              <a:pathLst>
                <a:path extrusionOk="0" h="3727" w="1275">
                  <a:moveTo>
                    <a:pt x="858" y="417"/>
                  </a:moveTo>
                  <a:lnTo>
                    <a:pt x="858" y="3298"/>
                  </a:lnTo>
                  <a:lnTo>
                    <a:pt x="417" y="3298"/>
                  </a:lnTo>
                  <a:lnTo>
                    <a:pt x="417" y="417"/>
                  </a:lnTo>
                  <a:close/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lnTo>
                    <a:pt x="1" y="3513"/>
                  </a:lnTo>
                  <a:cubicBezTo>
                    <a:pt x="1" y="3632"/>
                    <a:pt x="96" y="3727"/>
                    <a:pt x="215" y="3727"/>
                  </a:cubicBezTo>
                  <a:lnTo>
                    <a:pt x="1060" y="3727"/>
                  </a:lnTo>
                  <a:cubicBezTo>
                    <a:pt x="1179" y="3727"/>
                    <a:pt x="1275" y="3632"/>
                    <a:pt x="1275" y="3513"/>
                  </a:cubicBezTo>
                  <a:lnTo>
                    <a:pt x="1275" y="215"/>
                  </a:lnTo>
                  <a:cubicBezTo>
                    <a:pt x="1275" y="96"/>
                    <a:pt x="1179" y="0"/>
                    <a:pt x="10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2"/>
            <p:cNvSpPr/>
            <p:nvPr/>
          </p:nvSpPr>
          <p:spPr>
            <a:xfrm>
              <a:off x="2900197" y="3934995"/>
              <a:ext cx="40198" cy="101562"/>
            </a:xfrm>
            <a:custGeom>
              <a:rect b="b" l="l" r="r" t="t"/>
              <a:pathLst>
                <a:path extrusionOk="0" h="3191" w="1263">
                  <a:moveTo>
                    <a:pt x="846" y="417"/>
                  </a:moveTo>
                  <a:lnTo>
                    <a:pt x="846" y="2762"/>
                  </a:lnTo>
                  <a:lnTo>
                    <a:pt x="417" y="27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95"/>
                    <a:pt x="1" y="214"/>
                  </a:cubicBezTo>
                  <a:lnTo>
                    <a:pt x="1" y="2977"/>
                  </a:lnTo>
                  <a:cubicBezTo>
                    <a:pt x="1" y="3096"/>
                    <a:pt x="84" y="3191"/>
                    <a:pt x="203" y="3191"/>
                  </a:cubicBezTo>
                  <a:lnTo>
                    <a:pt x="1048" y="3191"/>
                  </a:lnTo>
                  <a:cubicBezTo>
                    <a:pt x="1168" y="3191"/>
                    <a:pt x="1263" y="3096"/>
                    <a:pt x="1263" y="2977"/>
                  </a:cubicBezTo>
                  <a:lnTo>
                    <a:pt x="1263" y="214"/>
                  </a:lnTo>
                  <a:cubicBezTo>
                    <a:pt x="1263" y="95"/>
                    <a:pt x="1179" y="0"/>
                    <a:pt x="10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2"/>
            <p:cNvSpPr/>
            <p:nvPr/>
          </p:nvSpPr>
          <p:spPr>
            <a:xfrm>
              <a:off x="2948320" y="3879265"/>
              <a:ext cx="40580" cy="156941"/>
            </a:xfrm>
            <a:custGeom>
              <a:rect b="b" l="l" r="r" t="t"/>
              <a:pathLst>
                <a:path extrusionOk="0" h="4931" w="1275">
                  <a:moveTo>
                    <a:pt x="858" y="430"/>
                  </a:moveTo>
                  <a:lnTo>
                    <a:pt x="858" y="4525"/>
                  </a:lnTo>
                  <a:lnTo>
                    <a:pt x="418" y="4525"/>
                  </a:lnTo>
                  <a:lnTo>
                    <a:pt x="418" y="430"/>
                  </a:lnTo>
                  <a:close/>
                  <a:moveTo>
                    <a:pt x="215" y="1"/>
                  </a:moveTo>
                  <a:cubicBezTo>
                    <a:pt x="96" y="1"/>
                    <a:pt x="1" y="108"/>
                    <a:pt x="1" y="203"/>
                  </a:cubicBezTo>
                  <a:lnTo>
                    <a:pt x="1" y="4716"/>
                  </a:lnTo>
                  <a:cubicBezTo>
                    <a:pt x="1" y="4835"/>
                    <a:pt x="96" y="4930"/>
                    <a:pt x="215" y="4930"/>
                  </a:cubicBezTo>
                  <a:lnTo>
                    <a:pt x="1060" y="4930"/>
                  </a:lnTo>
                  <a:cubicBezTo>
                    <a:pt x="1180" y="4930"/>
                    <a:pt x="1275" y="4835"/>
                    <a:pt x="1275" y="4716"/>
                  </a:cubicBezTo>
                  <a:lnTo>
                    <a:pt x="1275" y="203"/>
                  </a:lnTo>
                  <a:cubicBezTo>
                    <a:pt x="1275" y="84"/>
                    <a:pt x="1180" y="1"/>
                    <a:pt x="10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2"/>
            <p:cNvSpPr/>
            <p:nvPr/>
          </p:nvSpPr>
          <p:spPr>
            <a:xfrm>
              <a:off x="2716807" y="3896325"/>
              <a:ext cx="49269" cy="13304"/>
            </a:xfrm>
            <a:custGeom>
              <a:rect b="b" l="l" r="r" t="t"/>
              <a:pathLst>
                <a:path extrusionOk="0" h="418" w="1548">
                  <a:moveTo>
                    <a:pt x="214" y="1"/>
                  </a:moveTo>
                  <a:cubicBezTo>
                    <a:pt x="95" y="1"/>
                    <a:pt x="0" y="84"/>
                    <a:pt x="0" y="203"/>
                  </a:cubicBezTo>
                  <a:cubicBezTo>
                    <a:pt x="0" y="322"/>
                    <a:pt x="107" y="417"/>
                    <a:pt x="214" y="417"/>
                  </a:cubicBezTo>
                  <a:lnTo>
                    <a:pt x="1345" y="417"/>
                  </a:lnTo>
                  <a:cubicBezTo>
                    <a:pt x="1453" y="417"/>
                    <a:pt x="1548" y="322"/>
                    <a:pt x="1548" y="203"/>
                  </a:cubicBezTo>
                  <a:cubicBezTo>
                    <a:pt x="1548" y="84"/>
                    <a:pt x="1453" y="1"/>
                    <a:pt x="13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2"/>
            <p:cNvSpPr/>
            <p:nvPr/>
          </p:nvSpPr>
          <p:spPr>
            <a:xfrm>
              <a:off x="2717157" y="3917553"/>
              <a:ext cx="69002" cy="13304"/>
            </a:xfrm>
            <a:custGeom>
              <a:rect b="b" l="l" r="r" t="t"/>
              <a:pathLst>
                <a:path extrusionOk="0" h="418" w="2168"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5"/>
                  </a:cubicBezTo>
                  <a:cubicBezTo>
                    <a:pt x="2168" y="96"/>
                    <a:pt x="2061" y="0"/>
                    <a:pt x="19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2"/>
            <p:cNvSpPr/>
            <p:nvPr/>
          </p:nvSpPr>
          <p:spPr>
            <a:xfrm>
              <a:off x="2717157" y="3938782"/>
              <a:ext cx="69002" cy="13272"/>
            </a:xfrm>
            <a:custGeom>
              <a:rect b="b" l="l" r="r" t="t"/>
              <a:pathLst>
                <a:path extrusionOk="0" h="417" w="2168">
                  <a:moveTo>
                    <a:pt x="215" y="0"/>
                  </a:moveTo>
                  <a:cubicBezTo>
                    <a:pt x="96" y="0"/>
                    <a:pt x="1" y="95"/>
                    <a:pt x="1" y="214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4"/>
                  </a:cubicBezTo>
                  <a:cubicBezTo>
                    <a:pt x="2168" y="95"/>
                    <a:pt x="2061" y="0"/>
                    <a:pt x="19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2"/>
            <p:cNvSpPr/>
            <p:nvPr/>
          </p:nvSpPr>
          <p:spPr>
            <a:xfrm>
              <a:off x="2717157" y="3960361"/>
              <a:ext cx="69002" cy="13304"/>
            </a:xfrm>
            <a:custGeom>
              <a:rect b="b" l="l" r="r" t="t"/>
              <a:pathLst>
                <a:path extrusionOk="0" h="418" w="2168">
                  <a:moveTo>
                    <a:pt x="215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22"/>
                    <a:pt x="96" y="418"/>
                    <a:pt x="215" y="418"/>
                  </a:cubicBezTo>
                  <a:lnTo>
                    <a:pt x="1954" y="418"/>
                  </a:lnTo>
                  <a:cubicBezTo>
                    <a:pt x="2073" y="418"/>
                    <a:pt x="2168" y="322"/>
                    <a:pt x="2168" y="203"/>
                  </a:cubicBezTo>
                  <a:cubicBezTo>
                    <a:pt x="2168" y="84"/>
                    <a:pt x="2061" y="1"/>
                    <a:pt x="19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12"/>
            <p:cNvSpPr/>
            <p:nvPr/>
          </p:nvSpPr>
          <p:spPr>
            <a:xfrm>
              <a:off x="2655793" y="4020993"/>
              <a:ext cx="84152" cy="82656"/>
            </a:xfrm>
            <a:custGeom>
              <a:rect b="b" l="l" r="r" t="t"/>
              <a:pathLst>
                <a:path extrusionOk="0" h="2597" w="2644">
                  <a:moveTo>
                    <a:pt x="1322" y="1"/>
                  </a:moveTo>
                  <a:cubicBezTo>
                    <a:pt x="595" y="1"/>
                    <a:pt x="0" y="596"/>
                    <a:pt x="0" y="1322"/>
                  </a:cubicBezTo>
                  <a:cubicBezTo>
                    <a:pt x="0" y="1620"/>
                    <a:pt x="84" y="1882"/>
                    <a:pt x="262" y="2120"/>
                  </a:cubicBezTo>
                  <a:cubicBezTo>
                    <a:pt x="312" y="2177"/>
                    <a:pt x="379" y="2204"/>
                    <a:pt x="442" y="2204"/>
                  </a:cubicBezTo>
                  <a:cubicBezTo>
                    <a:pt x="485" y="2204"/>
                    <a:pt x="526" y="2192"/>
                    <a:pt x="560" y="2168"/>
                  </a:cubicBezTo>
                  <a:cubicBezTo>
                    <a:pt x="655" y="2096"/>
                    <a:pt x="667" y="1965"/>
                    <a:pt x="607" y="1870"/>
                  </a:cubicBezTo>
                  <a:cubicBezTo>
                    <a:pt x="488" y="1703"/>
                    <a:pt x="429" y="1525"/>
                    <a:pt x="429" y="1322"/>
                  </a:cubicBezTo>
                  <a:cubicBezTo>
                    <a:pt x="429" y="822"/>
                    <a:pt x="834" y="406"/>
                    <a:pt x="1334" y="406"/>
                  </a:cubicBezTo>
                  <a:cubicBezTo>
                    <a:pt x="1846" y="406"/>
                    <a:pt x="2239" y="810"/>
                    <a:pt x="2239" y="1322"/>
                  </a:cubicBezTo>
                  <a:cubicBezTo>
                    <a:pt x="2239" y="1620"/>
                    <a:pt x="2096" y="1894"/>
                    <a:pt x="1846" y="2061"/>
                  </a:cubicBezTo>
                  <a:cubicBezTo>
                    <a:pt x="1822" y="2061"/>
                    <a:pt x="1822" y="2073"/>
                    <a:pt x="1810" y="2073"/>
                  </a:cubicBezTo>
                  <a:lnTo>
                    <a:pt x="1798" y="2073"/>
                  </a:lnTo>
                  <a:cubicBezTo>
                    <a:pt x="1786" y="2073"/>
                    <a:pt x="1786" y="2096"/>
                    <a:pt x="1762" y="2096"/>
                  </a:cubicBezTo>
                  <a:lnTo>
                    <a:pt x="1750" y="2096"/>
                  </a:lnTo>
                  <a:cubicBezTo>
                    <a:pt x="1738" y="2096"/>
                    <a:pt x="1738" y="2108"/>
                    <a:pt x="1727" y="2108"/>
                  </a:cubicBezTo>
                  <a:cubicBezTo>
                    <a:pt x="1703" y="2108"/>
                    <a:pt x="1691" y="2120"/>
                    <a:pt x="1691" y="2120"/>
                  </a:cubicBezTo>
                  <a:lnTo>
                    <a:pt x="1679" y="2120"/>
                  </a:lnTo>
                  <a:cubicBezTo>
                    <a:pt x="1667" y="2120"/>
                    <a:pt x="1667" y="2120"/>
                    <a:pt x="1643" y="2144"/>
                  </a:cubicBezTo>
                  <a:lnTo>
                    <a:pt x="1631" y="2144"/>
                  </a:lnTo>
                  <a:cubicBezTo>
                    <a:pt x="1619" y="2144"/>
                    <a:pt x="1608" y="2156"/>
                    <a:pt x="1608" y="2156"/>
                  </a:cubicBezTo>
                  <a:cubicBezTo>
                    <a:pt x="1584" y="2156"/>
                    <a:pt x="1572" y="2156"/>
                    <a:pt x="1560" y="2168"/>
                  </a:cubicBezTo>
                  <a:lnTo>
                    <a:pt x="1072" y="2168"/>
                  </a:lnTo>
                  <a:cubicBezTo>
                    <a:pt x="1048" y="2168"/>
                    <a:pt x="1036" y="2168"/>
                    <a:pt x="1024" y="2156"/>
                  </a:cubicBezTo>
                  <a:cubicBezTo>
                    <a:pt x="1012" y="2156"/>
                    <a:pt x="988" y="2144"/>
                    <a:pt x="988" y="2144"/>
                  </a:cubicBezTo>
                  <a:lnTo>
                    <a:pt x="976" y="2144"/>
                  </a:lnTo>
                  <a:cubicBezTo>
                    <a:pt x="951" y="2133"/>
                    <a:pt x="925" y="2127"/>
                    <a:pt x="899" y="2127"/>
                  </a:cubicBezTo>
                  <a:cubicBezTo>
                    <a:pt x="817" y="2127"/>
                    <a:pt x="742" y="2181"/>
                    <a:pt x="715" y="2263"/>
                  </a:cubicBezTo>
                  <a:cubicBezTo>
                    <a:pt x="667" y="2358"/>
                    <a:pt x="726" y="2501"/>
                    <a:pt x="834" y="2525"/>
                  </a:cubicBezTo>
                  <a:lnTo>
                    <a:pt x="846" y="2525"/>
                  </a:lnTo>
                  <a:cubicBezTo>
                    <a:pt x="857" y="2525"/>
                    <a:pt x="869" y="2537"/>
                    <a:pt x="905" y="2537"/>
                  </a:cubicBezTo>
                  <a:cubicBezTo>
                    <a:pt x="917" y="2537"/>
                    <a:pt x="929" y="2561"/>
                    <a:pt x="965" y="2561"/>
                  </a:cubicBezTo>
                  <a:lnTo>
                    <a:pt x="976" y="2561"/>
                  </a:lnTo>
                  <a:cubicBezTo>
                    <a:pt x="988" y="2561"/>
                    <a:pt x="1012" y="2561"/>
                    <a:pt x="1024" y="2573"/>
                  </a:cubicBezTo>
                  <a:lnTo>
                    <a:pt x="1036" y="2573"/>
                  </a:lnTo>
                  <a:cubicBezTo>
                    <a:pt x="1048" y="2573"/>
                    <a:pt x="1072" y="2573"/>
                    <a:pt x="1096" y="2584"/>
                  </a:cubicBezTo>
                  <a:cubicBezTo>
                    <a:pt x="1107" y="2584"/>
                    <a:pt x="1143" y="2584"/>
                    <a:pt x="1155" y="2596"/>
                  </a:cubicBezTo>
                  <a:lnTo>
                    <a:pt x="1429" y="2596"/>
                  </a:lnTo>
                  <a:cubicBezTo>
                    <a:pt x="1441" y="2596"/>
                    <a:pt x="1465" y="2596"/>
                    <a:pt x="1488" y="2584"/>
                  </a:cubicBezTo>
                  <a:cubicBezTo>
                    <a:pt x="1500" y="2584"/>
                    <a:pt x="1524" y="2584"/>
                    <a:pt x="1548" y="2573"/>
                  </a:cubicBezTo>
                  <a:lnTo>
                    <a:pt x="1560" y="2573"/>
                  </a:lnTo>
                  <a:cubicBezTo>
                    <a:pt x="1572" y="2573"/>
                    <a:pt x="1584" y="2573"/>
                    <a:pt x="1608" y="2561"/>
                  </a:cubicBezTo>
                  <a:lnTo>
                    <a:pt x="1619" y="2561"/>
                  </a:lnTo>
                  <a:cubicBezTo>
                    <a:pt x="1631" y="2561"/>
                    <a:pt x="1643" y="2537"/>
                    <a:pt x="1679" y="2537"/>
                  </a:cubicBezTo>
                  <a:cubicBezTo>
                    <a:pt x="1691" y="2537"/>
                    <a:pt x="1703" y="2525"/>
                    <a:pt x="1738" y="2525"/>
                  </a:cubicBezTo>
                  <a:lnTo>
                    <a:pt x="1750" y="2525"/>
                  </a:lnTo>
                  <a:cubicBezTo>
                    <a:pt x="1762" y="2525"/>
                    <a:pt x="1786" y="2513"/>
                    <a:pt x="1798" y="2513"/>
                  </a:cubicBezTo>
                  <a:lnTo>
                    <a:pt x="1810" y="2513"/>
                  </a:lnTo>
                  <a:cubicBezTo>
                    <a:pt x="1822" y="2513"/>
                    <a:pt x="1846" y="2489"/>
                    <a:pt x="1858" y="2477"/>
                  </a:cubicBezTo>
                  <a:cubicBezTo>
                    <a:pt x="1869" y="2465"/>
                    <a:pt x="1881" y="2465"/>
                    <a:pt x="1905" y="2454"/>
                  </a:cubicBezTo>
                  <a:lnTo>
                    <a:pt x="1917" y="2430"/>
                  </a:lnTo>
                  <a:cubicBezTo>
                    <a:pt x="1929" y="2430"/>
                    <a:pt x="1941" y="2418"/>
                    <a:pt x="1941" y="2418"/>
                  </a:cubicBezTo>
                  <a:lnTo>
                    <a:pt x="1965" y="2406"/>
                  </a:lnTo>
                  <a:cubicBezTo>
                    <a:pt x="1977" y="2394"/>
                    <a:pt x="1989" y="2394"/>
                    <a:pt x="2000" y="2370"/>
                  </a:cubicBezTo>
                  <a:cubicBezTo>
                    <a:pt x="2381" y="2120"/>
                    <a:pt x="2584" y="1715"/>
                    <a:pt x="2584" y="1275"/>
                  </a:cubicBezTo>
                  <a:cubicBezTo>
                    <a:pt x="2643" y="596"/>
                    <a:pt x="2048" y="1"/>
                    <a:pt x="13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8" name="Google Shape;588;p12"/>
          <p:cNvGrpSpPr/>
          <p:nvPr/>
        </p:nvGrpSpPr>
        <p:grpSpPr>
          <a:xfrm>
            <a:off x="3821763" y="2557125"/>
            <a:ext cx="337684" cy="314194"/>
            <a:chOff x="6099375" y="2456075"/>
            <a:chExt cx="337684" cy="314194"/>
          </a:xfrm>
        </p:grpSpPr>
        <p:sp>
          <p:nvSpPr>
            <p:cNvPr id="589" name="Google Shape;589;p12"/>
            <p:cNvSpPr/>
            <p:nvPr/>
          </p:nvSpPr>
          <p:spPr>
            <a:xfrm>
              <a:off x="6099375" y="2456075"/>
              <a:ext cx="337684" cy="314194"/>
            </a:xfrm>
            <a:custGeom>
              <a:rect b="b" l="l" r="r" t="t"/>
              <a:pathLst>
                <a:path extrusionOk="0" h="9871" w="10609">
                  <a:moveTo>
                    <a:pt x="322" y="5025"/>
                  </a:moveTo>
                  <a:cubicBezTo>
                    <a:pt x="536" y="5227"/>
                    <a:pt x="857" y="5418"/>
                    <a:pt x="1274" y="5585"/>
                  </a:cubicBezTo>
                  <a:cubicBezTo>
                    <a:pt x="2048" y="5882"/>
                    <a:pt x="3060" y="6049"/>
                    <a:pt x="4143" y="6049"/>
                  </a:cubicBezTo>
                  <a:lnTo>
                    <a:pt x="4417" y="6049"/>
                  </a:lnTo>
                  <a:cubicBezTo>
                    <a:pt x="4429" y="6061"/>
                    <a:pt x="4465" y="6073"/>
                    <a:pt x="4477" y="6097"/>
                  </a:cubicBezTo>
                  <a:lnTo>
                    <a:pt x="4905" y="6347"/>
                  </a:lnTo>
                  <a:cubicBezTo>
                    <a:pt x="4894" y="6466"/>
                    <a:pt x="4882" y="6585"/>
                    <a:pt x="4882" y="6692"/>
                  </a:cubicBezTo>
                  <a:cubicBezTo>
                    <a:pt x="4882" y="6811"/>
                    <a:pt x="4894" y="6930"/>
                    <a:pt x="4905" y="7025"/>
                  </a:cubicBezTo>
                  <a:lnTo>
                    <a:pt x="4477" y="7287"/>
                  </a:lnTo>
                  <a:cubicBezTo>
                    <a:pt x="4405" y="7323"/>
                    <a:pt x="4358" y="7382"/>
                    <a:pt x="4346" y="7466"/>
                  </a:cubicBezTo>
                  <a:cubicBezTo>
                    <a:pt x="4322" y="7537"/>
                    <a:pt x="4322" y="7609"/>
                    <a:pt x="4370" y="7680"/>
                  </a:cubicBezTo>
                  <a:lnTo>
                    <a:pt x="4608" y="8085"/>
                  </a:lnTo>
                  <a:cubicBezTo>
                    <a:pt x="4564" y="8081"/>
                    <a:pt x="4517" y="8080"/>
                    <a:pt x="4467" y="8080"/>
                  </a:cubicBezTo>
                  <a:cubicBezTo>
                    <a:pt x="4368" y="8080"/>
                    <a:pt x="4263" y="8085"/>
                    <a:pt x="4167" y="8085"/>
                  </a:cubicBezTo>
                  <a:cubicBezTo>
                    <a:pt x="3120" y="8085"/>
                    <a:pt x="2143" y="7942"/>
                    <a:pt x="1393" y="7656"/>
                  </a:cubicBezTo>
                  <a:cubicBezTo>
                    <a:pt x="714" y="7406"/>
                    <a:pt x="322" y="7061"/>
                    <a:pt x="322" y="6728"/>
                  </a:cubicBezTo>
                  <a:lnTo>
                    <a:pt x="322" y="5025"/>
                  </a:lnTo>
                  <a:close/>
                  <a:moveTo>
                    <a:pt x="4132" y="1"/>
                  </a:moveTo>
                  <a:cubicBezTo>
                    <a:pt x="3048" y="1"/>
                    <a:pt x="2036" y="167"/>
                    <a:pt x="1262" y="465"/>
                  </a:cubicBezTo>
                  <a:cubicBezTo>
                    <a:pt x="441" y="774"/>
                    <a:pt x="0" y="1215"/>
                    <a:pt x="0" y="1691"/>
                  </a:cubicBezTo>
                  <a:lnTo>
                    <a:pt x="0" y="6751"/>
                  </a:lnTo>
                  <a:cubicBezTo>
                    <a:pt x="0" y="7228"/>
                    <a:pt x="441" y="7656"/>
                    <a:pt x="1262" y="7966"/>
                  </a:cubicBezTo>
                  <a:cubicBezTo>
                    <a:pt x="2036" y="8264"/>
                    <a:pt x="3048" y="8430"/>
                    <a:pt x="4132" y="8430"/>
                  </a:cubicBezTo>
                  <a:cubicBezTo>
                    <a:pt x="4346" y="8430"/>
                    <a:pt x="4548" y="8430"/>
                    <a:pt x="4763" y="8418"/>
                  </a:cubicBezTo>
                  <a:lnTo>
                    <a:pt x="5025" y="8871"/>
                  </a:lnTo>
                  <a:cubicBezTo>
                    <a:pt x="5072" y="8954"/>
                    <a:pt x="5132" y="8990"/>
                    <a:pt x="5203" y="9014"/>
                  </a:cubicBezTo>
                  <a:cubicBezTo>
                    <a:pt x="5227" y="9018"/>
                    <a:pt x="5252" y="9020"/>
                    <a:pt x="5278" y="9020"/>
                  </a:cubicBezTo>
                  <a:cubicBezTo>
                    <a:pt x="5329" y="9020"/>
                    <a:pt x="5382" y="9010"/>
                    <a:pt x="5429" y="8978"/>
                  </a:cubicBezTo>
                  <a:lnTo>
                    <a:pt x="5858" y="8728"/>
                  </a:lnTo>
                  <a:cubicBezTo>
                    <a:pt x="6037" y="8871"/>
                    <a:pt x="6251" y="8990"/>
                    <a:pt x="6465" y="9085"/>
                  </a:cubicBezTo>
                  <a:lnTo>
                    <a:pt x="6465" y="9573"/>
                  </a:lnTo>
                  <a:cubicBezTo>
                    <a:pt x="6465" y="9740"/>
                    <a:pt x="6608" y="9871"/>
                    <a:pt x="6763" y="9871"/>
                  </a:cubicBezTo>
                  <a:lnTo>
                    <a:pt x="8108" y="9871"/>
                  </a:lnTo>
                  <a:cubicBezTo>
                    <a:pt x="8275" y="9871"/>
                    <a:pt x="8406" y="9740"/>
                    <a:pt x="8406" y="9573"/>
                  </a:cubicBezTo>
                  <a:lnTo>
                    <a:pt x="8406" y="9085"/>
                  </a:lnTo>
                  <a:cubicBezTo>
                    <a:pt x="8632" y="8990"/>
                    <a:pt x="8823" y="8871"/>
                    <a:pt x="9013" y="8728"/>
                  </a:cubicBezTo>
                  <a:lnTo>
                    <a:pt x="9442" y="8978"/>
                  </a:lnTo>
                  <a:cubicBezTo>
                    <a:pt x="9497" y="9010"/>
                    <a:pt x="9548" y="9020"/>
                    <a:pt x="9596" y="9020"/>
                  </a:cubicBezTo>
                  <a:cubicBezTo>
                    <a:pt x="9620" y="9020"/>
                    <a:pt x="9644" y="9018"/>
                    <a:pt x="9668" y="9014"/>
                  </a:cubicBezTo>
                  <a:cubicBezTo>
                    <a:pt x="9739" y="8990"/>
                    <a:pt x="9799" y="8930"/>
                    <a:pt x="9847" y="8871"/>
                  </a:cubicBezTo>
                  <a:lnTo>
                    <a:pt x="10513" y="7716"/>
                  </a:lnTo>
                  <a:cubicBezTo>
                    <a:pt x="10561" y="7597"/>
                    <a:pt x="10561" y="7525"/>
                    <a:pt x="10549" y="7442"/>
                  </a:cubicBezTo>
                  <a:cubicBezTo>
                    <a:pt x="10537" y="7371"/>
                    <a:pt x="10478" y="7311"/>
                    <a:pt x="10406" y="7263"/>
                  </a:cubicBezTo>
                  <a:lnTo>
                    <a:pt x="9978" y="7013"/>
                  </a:lnTo>
                  <a:cubicBezTo>
                    <a:pt x="9989" y="6894"/>
                    <a:pt x="10013" y="6775"/>
                    <a:pt x="10013" y="6668"/>
                  </a:cubicBezTo>
                  <a:cubicBezTo>
                    <a:pt x="10013" y="6549"/>
                    <a:pt x="10001" y="6430"/>
                    <a:pt x="9978" y="6335"/>
                  </a:cubicBezTo>
                  <a:lnTo>
                    <a:pt x="10406" y="6073"/>
                  </a:lnTo>
                  <a:cubicBezTo>
                    <a:pt x="10549" y="6001"/>
                    <a:pt x="10609" y="5823"/>
                    <a:pt x="10513" y="5680"/>
                  </a:cubicBezTo>
                  <a:lnTo>
                    <a:pt x="10311" y="5323"/>
                  </a:lnTo>
                  <a:cubicBezTo>
                    <a:pt x="10280" y="5268"/>
                    <a:pt x="10228" y="5239"/>
                    <a:pt x="10176" y="5239"/>
                  </a:cubicBezTo>
                  <a:cubicBezTo>
                    <a:pt x="10148" y="5239"/>
                    <a:pt x="10121" y="5247"/>
                    <a:pt x="10097" y="5263"/>
                  </a:cubicBezTo>
                  <a:cubicBezTo>
                    <a:pt x="10025" y="5299"/>
                    <a:pt x="9989" y="5394"/>
                    <a:pt x="10037" y="5466"/>
                  </a:cubicBezTo>
                  <a:lnTo>
                    <a:pt x="10228" y="5811"/>
                  </a:lnTo>
                  <a:lnTo>
                    <a:pt x="9727" y="6108"/>
                  </a:lnTo>
                  <a:cubicBezTo>
                    <a:pt x="9668" y="6132"/>
                    <a:pt x="9632" y="6216"/>
                    <a:pt x="9656" y="6275"/>
                  </a:cubicBezTo>
                  <a:cubicBezTo>
                    <a:pt x="9680" y="6406"/>
                    <a:pt x="9680" y="6537"/>
                    <a:pt x="9680" y="6668"/>
                  </a:cubicBezTo>
                  <a:cubicBezTo>
                    <a:pt x="9680" y="6811"/>
                    <a:pt x="9668" y="6942"/>
                    <a:pt x="9656" y="7073"/>
                  </a:cubicBezTo>
                  <a:cubicBezTo>
                    <a:pt x="9632" y="7132"/>
                    <a:pt x="9668" y="7204"/>
                    <a:pt x="9727" y="7240"/>
                  </a:cubicBezTo>
                  <a:lnTo>
                    <a:pt x="10228" y="7537"/>
                  </a:lnTo>
                  <a:lnTo>
                    <a:pt x="9573" y="8668"/>
                  </a:lnTo>
                  <a:lnTo>
                    <a:pt x="9073" y="8371"/>
                  </a:lnTo>
                  <a:cubicBezTo>
                    <a:pt x="9045" y="8354"/>
                    <a:pt x="9015" y="8345"/>
                    <a:pt x="8986" y="8345"/>
                  </a:cubicBezTo>
                  <a:cubicBezTo>
                    <a:pt x="8952" y="8345"/>
                    <a:pt x="8920" y="8357"/>
                    <a:pt x="8894" y="8383"/>
                  </a:cubicBezTo>
                  <a:cubicBezTo>
                    <a:pt x="8680" y="8561"/>
                    <a:pt x="8442" y="8692"/>
                    <a:pt x="8192" y="8787"/>
                  </a:cubicBezTo>
                  <a:cubicBezTo>
                    <a:pt x="8132" y="8799"/>
                    <a:pt x="8084" y="8859"/>
                    <a:pt x="8084" y="8930"/>
                  </a:cubicBezTo>
                  <a:lnTo>
                    <a:pt x="8084" y="9514"/>
                  </a:lnTo>
                  <a:lnTo>
                    <a:pt x="6775" y="9514"/>
                  </a:lnTo>
                  <a:lnTo>
                    <a:pt x="6775" y="8930"/>
                  </a:lnTo>
                  <a:cubicBezTo>
                    <a:pt x="6775" y="8871"/>
                    <a:pt x="6739" y="8811"/>
                    <a:pt x="6679" y="8787"/>
                  </a:cubicBezTo>
                  <a:cubicBezTo>
                    <a:pt x="6418" y="8692"/>
                    <a:pt x="6179" y="8561"/>
                    <a:pt x="5977" y="8383"/>
                  </a:cubicBezTo>
                  <a:cubicBezTo>
                    <a:pt x="5951" y="8357"/>
                    <a:pt x="5919" y="8345"/>
                    <a:pt x="5885" y="8345"/>
                  </a:cubicBezTo>
                  <a:cubicBezTo>
                    <a:pt x="5856" y="8345"/>
                    <a:pt x="5826" y="8354"/>
                    <a:pt x="5798" y="8371"/>
                  </a:cubicBezTo>
                  <a:lnTo>
                    <a:pt x="5286" y="8668"/>
                  </a:lnTo>
                  <a:lnTo>
                    <a:pt x="4632" y="7537"/>
                  </a:lnTo>
                  <a:lnTo>
                    <a:pt x="5144" y="7240"/>
                  </a:lnTo>
                  <a:cubicBezTo>
                    <a:pt x="5203" y="7204"/>
                    <a:pt x="5227" y="7132"/>
                    <a:pt x="5215" y="7073"/>
                  </a:cubicBezTo>
                  <a:cubicBezTo>
                    <a:pt x="5191" y="6942"/>
                    <a:pt x="5191" y="6811"/>
                    <a:pt x="5191" y="6668"/>
                  </a:cubicBezTo>
                  <a:cubicBezTo>
                    <a:pt x="5191" y="6537"/>
                    <a:pt x="5203" y="6406"/>
                    <a:pt x="5215" y="6275"/>
                  </a:cubicBezTo>
                  <a:cubicBezTo>
                    <a:pt x="5227" y="6216"/>
                    <a:pt x="5203" y="6132"/>
                    <a:pt x="5144" y="6108"/>
                  </a:cubicBezTo>
                  <a:lnTo>
                    <a:pt x="4632" y="5811"/>
                  </a:lnTo>
                  <a:lnTo>
                    <a:pt x="5286" y="4680"/>
                  </a:lnTo>
                  <a:lnTo>
                    <a:pt x="5798" y="4977"/>
                  </a:lnTo>
                  <a:cubicBezTo>
                    <a:pt x="5825" y="4988"/>
                    <a:pt x="5854" y="4994"/>
                    <a:pt x="5883" y="4994"/>
                  </a:cubicBezTo>
                  <a:cubicBezTo>
                    <a:pt x="5917" y="4994"/>
                    <a:pt x="5951" y="4985"/>
                    <a:pt x="5977" y="4965"/>
                  </a:cubicBezTo>
                  <a:cubicBezTo>
                    <a:pt x="6179" y="4787"/>
                    <a:pt x="6418" y="4644"/>
                    <a:pt x="6679" y="4561"/>
                  </a:cubicBezTo>
                  <a:cubicBezTo>
                    <a:pt x="6739" y="4549"/>
                    <a:pt x="6775" y="4489"/>
                    <a:pt x="6775" y="4406"/>
                  </a:cubicBezTo>
                  <a:lnTo>
                    <a:pt x="6775" y="3834"/>
                  </a:lnTo>
                  <a:lnTo>
                    <a:pt x="8084" y="3834"/>
                  </a:lnTo>
                  <a:lnTo>
                    <a:pt x="8084" y="4406"/>
                  </a:lnTo>
                  <a:cubicBezTo>
                    <a:pt x="8084" y="4465"/>
                    <a:pt x="8132" y="4525"/>
                    <a:pt x="8192" y="4561"/>
                  </a:cubicBezTo>
                  <a:cubicBezTo>
                    <a:pt x="8442" y="4644"/>
                    <a:pt x="8680" y="4787"/>
                    <a:pt x="8894" y="4965"/>
                  </a:cubicBezTo>
                  <a:cubicBezTo>
                    <a:pt x="8920" y="4985"/>
                    <a:pt x="8954" y="4994"/>
                    <a:pt x="8988" y="4994"/>
                  </a:cubicBezTo>
                  <a:cubicBezTo>
                    <a:pt x="9017" y="4994"/>
                    <a:pt x="9046" y="4988"/>
                    <a:pt x="9073" y="4977"/>
                  </a:cubicBezTo>
                  <a:lnTo>
                    <a:pt x="9573" y="4680"/>
                  </a:lnTo>
                  <a:lnTo>
                    <a:pt x="9716" y="4906"/>
                  </a:lnTo>
                  <a:cubicBezTo>
                    <a:pt x="9740" y="4955"/>
                    <a:pt x="9793" y="4982"/>
                    <a:pt x="9847" y="4982"/>
                  </a:cubicBezTo>
                  <a:cubicBezTo>
                    <a:pt x="9871" y="4982"/>
                    <a:pt x="9896" y="4977"/>
                    <a:pt x="9918" y="4965"/>
                  </a:cubicBezTo>
                  <a:cubicBezTo>
                    <a:pt x="9989" y="4918"/>
                    <a:pt x="10025" y="4823"/>
                    <a:pt x="9978" y="4751"/>
                  </a:cubicBezTo>
                  <a:lnTo>
                    <a:pt x="9847" y="4513"/>
                  </a:lnTo>
                  <a:cubicBezTo>
                    <a:pt x="9798" y="4424"/>
                    <a:pt x="9699" y="4367"/>
                    <a:pt x="9592" y="4367"/>
                  </a:cubicBezTo>
                  <a:cubicBezTo>
                    <a:pt x="9542" y="4367"/>
                    <a:pt x="9491" y="4379"/>
                    <a:pt x="9442" y="4406"/>
                  </a:cubicBezTo>
                  <a:lnTo>
                    <a:pt x="9013" y="4668"/>
                  </a:lnTo>
                  <a:cubicBezTo>
                    <a:pt x="8835" y="4513"/>
                    <a:pt x="8620" y="4394"/>
                    <a:pt x="8406" y="4311"/>
                  </a:cubicBezTo>
                  <a:lnTo>
                    <a:pt x="8406" y="3811"/>
                  </a:lnTo>
                  <a:cubicBezTo>
                    <a:pt x="8406" y="3727"/>
                    <a:pt x="8358" y="3632"/>
                    <a:pt x="8299" y="3596"/>
                  </a:cubicBezTo>
                  <a:lnTo>
                    <a:pt x="8299" y="1656"/>
                  </a:lnTo>
                  <a:cubicBezTo>
                    <a:pt x="8299" y="1060"/>
                    <a:pt x="7596" y="536"/>
                    <a:pt x="6394" y="239"/>
                  </a:cubicBezTo>
                  <a:cubicBezTo>
                    <a:pt x="6384" y="237"/>
                    <a:pt x="6375" y="237"/>
                    <a:pt x="6365" y="237"/>
                  </a:cubicBezTo>
                  <a:cubicBezTo>
                    <a:pt x="6284" y="237"/>
                    <a:pt x="6225" y="283"/>
                    <a:pt x="6203" y="358"/>
                  </a:cubicBezTo>
                  <a:cubicBezTo>
                    <a:pt x="6179" y="453"/>
                    <a:pt x="6227" y="524"/>
                    <a:pt x="6322" y="560"/>
                  </a:cubicBezTo>
                  <a:cubicBezTo>
                    <a:pt x="7346" y="810"/>
                    <a:pt x="7989" y="1239"/>
                    <a:pt x="7989" y="1667"/>
                  </a:cubicBezTo>
                  <a:cubicBezTo>
                    <a:pt x="7989" y="2001"/>
                    <a:pt x="7596" y="2346"/>
                    <a:pt x="6918" y="2596"/>
                  </a:cubicBezTo>
                  <a:cubicBezTo>
                    <a:pt x="6179" y="2882"/>
                    <a:pt x="5203" y="3025"/>
                    <a:pt x="4143" y="3025"/>
                  </a:cubicBezTo>
                  <a:cubicBezTo>
                    <a:pt x="3703" y="3025"/>
                    <a:pt x="3262" y="3001"/>
                    <a:pt x="2846" y="2941"/>
                  </a:cubicBezTo>
                  <a:cubicBezTo>
                    <a:pt x="2833" y="2938"/>
                    <a:pt x="2821" y="2936"/>
                    <a:pt x="2809" y="2936"/>
                  </a:cubicBezTo>
                  <a:cubicBezTo>
                    <a:pt x="2742" y="2936"/>
                    <a:pt x="2687" y="2991"/>
                    <a:pt x="2667" y="3072"/>
                  </a:cubicBezTo>
                  <a:cubicBezTo>
                    <a:pt x="2655" y="3156"/>
                    <a:pt x="2715" y="3239"/>
                    <a:pt x="2810" y="3251"/>
                  </a:cubicBezTo>
                  <a:cubicBezTo>
                    <a:pt x="3239" y="3311"/>
                    <a:pt x="3679" y="3334"/>
                    <a:pt x="4143" y="3334"/>
                  </a:cubicBezTo>
                  <a:cubicBezTo>
                    <a:pt x="5227" y="3334"/>
                    <a:pt x="6239" y="3168"/>
                    <a:pt x="7013" y="2870"/>
                  </a:cubicBezTo>
                  <a:cubicBezTo>
                    <a:pt x="7430" y="2715"/>
                    <a:pt x="7763" y="2525"/>
                    <a:pt x="7965" y="2310"/>
                  </a:cubicBezTo>
                  <a:lnTo>
                    <a:pt x="7965" y="3525"/>
                  </a:lnTo>
                  <a:lnTo>
                    <a:pt x="6751" y="3525"/>
                  </a:lnTo>
                  <a:cubicBezTo>
                    <a:pt x="6584" y="3525"/>
                    <a:pt x="6453" y="3668"/>
                    <a:pt x="6453" y="3822"/>
                  </a:cubicBezTo>
                  <a:lnTo>
                    <a:pt x="6453" y="4323"/>
                  </a:lnTo>
                  <a:cubicBezTo>
                    <a:pt x="6227" y="4406"/>
                    <a:pt x="6037" y="4525"/>
                    <a:pt x="5846" y="4680"/>
                  </a:cubicBezTo>
                  <a:lnTo>
                    <a:pt x="5406" y="4418"/>
                  </a:lnTo>
                  <a:cubicBezTo>
                    <a:pt x="5360" y="4395"/>
                    <a:pt x="5315" y="4387"/>
                    <a:pt x="5270" y="4387"/>
                  </a:cubicBezTo>
                  <a:cubicBezTo>
                    <a:pt x="5243" y="4387"/>
                    <a:pt x="5217" y="4390"/>
                    <a:pt x="5191" y="4394"/>
                  </a:cubicBezTo>
                  <a:cubicBezTo>
                    <a:pt x="5108" y="4406"/>
                    <a:pt x="5048" y="4465"/>
                    <a:pt x="5013" y="4525"/>
                  </a:cubicBezTo>
                  <a:lnTo>
                    <a:pt x="4334" y="5692"/>
                  </a:lnTo>
                  <a:cubicBezTo>
                    <a:pt x="4322" y="5704"/>
                    <a:pt x="4322" y="5716"/>
                    <a:pt x="4322" y="5727"/>
                  </a:cubicBezTo>
                  <a:lnTo>
                    <a:pt x="4132" y="5727"/>
                  </a:lnTo>
                  <a:cubicBezTo>
                    <a:pt x="3084" y="5727"/>
                    <a:pt x="2107" y="5585"/>
                    <a:pt x="1357" y="5299"/>
                  </a:cubicBezTo>
                  <a:cubicBezTo>
                    <a:pt x="679" y="5049"/>
                    <a:pt x="286" y="4704"/>
                    <a:pt x="286" y="4382"/>
                  </a:cubicBezTo>
                  <a:lnTo>
                    <a:pt x="286" y="2322"/>
                  </a:lnTo>
                  <a:cubicBezTo>
                    <a:pt x="643" y="2668"/>
                    <a:pt x="1274" y="2965"/>
                    <a:pt x="2131" y="3144"/>
                  </a:cubicBezTo>
                  <a:lnTo>
                    <a:pt x="2167" y="3144"/>
                  </a:lnTo>
                  <a:cubicBezTo>
                    <a:pt x="2238" y="3144"/>
                    <a:pt x="2298" y="3096"/>
                    <a:pt x="2322" y="3025"/>
                  </a:cubicBezTo>
                  <a:cubicBezTo>
                    <a:pt x="2334" y="2930"/>
                    <a:pt x="2286" y="2858"/>
                    <a:pt x="2203" y="2846"/>
                  </a:cubicBezTo>
                  <a:cubicBezTo>
                    <a:pt x="1036" y="2596"/>
                    <a:pt x="298" y="2132"/>
                    <a:pt x="298" y="1667"/>
                  </a:cubicBezTo>
                  <a:cubicBezTo>
                    <a:pt x="298" y="1346"/>
                    <a:pt x="679" y="1001"/>
                    <a:pt x="1369" y="751"/>
                  </a:cubicBezTo>
                  <a:cubicBezTo>
                    <a:pt x="2096" y="465"/>
                    <a:pt x="3072" y="322"/>
                    <a:pt x="4132" y="322"/>
                  </a:cubicBezTo>
                  <a:cubicBezTo>
                    <a:pt x="4667" y="322"/>
                    <a:pt x="5191" y="358"/>
                    <a:pt x="5679" y="441"/>
                  </a:cubicBezTo>
                  <a:cubicBezTo>
                    <a:pt x="5687" y="442"/>
                    <a:pt x="5695" y="443"/>
                    <a:pt x="5703" y="443"/>
                  </a:cubicBezTo>
                  <a:cubicBezTo>
                    <a:pt x="5786" y="443"/>
                    <a:pt x="5847" y="385"/>
                    <a:pt x="5858" y="298"/>
                  </a:cubicBezTo>
                  <a:cubicBezTo>
                    <a:pt x="5870" y="215"/>
                    <a:pt x="5810" y="143"/>
                    <a:pt x="5727" y="120"/>
                  </a:cubicBezTo>
                  <a:cubicBezTo>
                    <a:pt x="5215" y="36"/>
                    <a:pt x="4679" y="1"/>
                    <a:pt x="41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12"/>
            <p:cNvSpPr/>
            <p:nvPr/>
          </p:nvSpPr>
          <p:spPr>
            <a:xfrm>
              <a:off x="6306652" y="2638748"/>
              <a:ext cx="59904" cy="59522"/>
            </a:xfrm>
            <a:custGeom>
              <a:rect b="b" l="l" r="r" t="t"/>
              <a:pathLst>
                <a:path extrusionOk="0" h="1870" w="1882">
                  <a:moveTo>
                    <a:pt x="941" y="310"/>
                  </a:moveTo>
                  <a:cubicBezTo>
                    <a:pt x="1287" y="310"/>
                    <a:pt x="1561" y="596"/>
                    <a:pt x="1561" y="929"/>
                  </a:cubicBezTo>
                  <a:cubicBezTo>
                    <a:pt x="1561" y="1274"/>
                    <a:pt x="1287" y="1560"/>
                    <a:pt x="941" y="1560"/>
                  </a:cubicBezTo>
                  <a:cubicBezTo>
                    <a:pt x="596" y="1560"/>
                    <a:pt x="310" y="1274"/>
                    <a:pt x="310" y="929"/>
                  </a:cubicBezTo>
                  <a:cubicBezTo>
                    <a:pt x="310" y="596"/>
                    <a:pt x="596" y="310"/>
                    <a:pt x="941" y="310"/>
                  </a:cubicBezTo>
                  <a:close/>
                  <a:moveTo>
                    <a:pt x="941" y="0"/>
                  </a:moveTo>
                  <a:cubicBezTo>
                    <a:pt x="418" y="0"/>
                    <a:pt x="1" y="417"/>
                    <a:pt x="1" y="929"/>
                  </a:cubicBezTo>
                  <a:cubicBezTo>
                    <a:pt x="1" y="1453"/>
                    <a:pt x="418" y="1870"/>
                    <a:pt x="941" y="1870"/>
                  </a:cubicBezTo>
                  <a:cubicBezTo>
                    <a:pt x="1465" y="1870"/>
                    <a:pt x="1882" y="1453"/>
                    <a:pt x="1882" y="929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1" name="Google Shape;591;p12"/>
          <p:cNvSpPr/>
          <p:nvPr/>
        </p:nvSpPr>
        <p:spPr>
          <a:xfrm>
            <a:off x="5080918" y="2574367"/>
            <a:ext cx="354363" cy="324093"/>
          </a:xfrm>
          <a:custGeom>
            <a:rect b="b" l="l" r="r" t="t"/>
            <a:pathLst>
              <a:path extrusionOk="0" h="10182" w="11133">
                <a:moveTo>
                  <a:pt x="4132" y="3622"/>
                </a:moveTo>
                <a:cubicBezTo>
                  <a:pt x="4299" y="3622"/>
                  <a:pt x="4430" y="3753"/>
                  <a:pt x="4430" y="3919"/>
                </a:cubicBezTo>
                <a:cubicBezTo>
                  <a:pt x="4430" y="4074"/>
                  <a:pt x="4299" y="4217"/>
                  <a:pt x="4132" y="4217"/>
                </a:cubicBezTo>
                <a:cubicBezTo>
                  <a:pt x="3965" y="4217"/>
                  <a:pt x="3834" y="4074"/>
                  <a:pt x="3834" y="3919"/>
                </a:cubicBezTo>
                <a:cubicBezTo>
                  <a:pt x="3846" y="3753"/>
                  <a:pt x="3965" y="3622"/>
                  <a:pt x="4132" y="3622"/>
                </a:cubicBezTo>
                <a:close/>
                <a:moveTo>
                  <a:pt x="5334" y="1252"/>
                </a:moveTo>
                <a:lnTo>
                  <a:pt x="5334" y="1776"/>
                </a:lnTo>
                <a:lnTo>
                  <a:pt x="5358" y="3645"/>
                </a:lnTo>
                <a:lnTo>
                  <a:pt x="5370" y="5300"/>
                </a:lnTo>
                <a:lnTo>
                  <a:pt x="1405" y="4419"/>
                </a:lnTo>
                <a:cubicBezTo>
                  <a:pt x="1679" y="3455"/>
                  <a:pt x="2322" y="2574"/>
                  <a:pt x="3156" y="2014"/>
                </a:cubicBezTo>
                <a:lnTo>
                  <a:pt x="3870" y="3324"/>
                </a:lnTo>
                <a:cubicBezTo>
                  <a:pt x="3644" y="3419"/>
                  <a:pt x="3489" y="3645"/>
                  <a:pt x="3489" y="3895"/>
                </a:cubicBezTo>
                <a:cubicBezTo>
                  <a:pt x="3489" y="4253"/>
                  <a:pt x="3775" y="4538"/>
                  <a:pt x="4132" y="4538"/>
                </a:cubicBezTo>
                <a:cubicBezTo>
                  <a:pt x="4489" y="4538"/>
                  <a:pt x="4775" y="4253"/>
                  <a:pt x="4775" y="3895"/>
                </a:cubicBezTo>
                <a:cubicBezTo>
                  <a:pt x="4775" y="3586"/>
                  <a:pt x="4537" y="3324"/>
                  <a:pt x="4239" y="3264"/>
                </a:cubicBezTo>
                <a:lnTo>
                  <a:pt x="3453" y="1800"/>
                </a:lnTo>
                <a:cubicBezTo>
                  <a:pt x="4013" y="1490"/>
                  <a:pt x="4656" y="1300"/>
                  <a:pt x="5334" y="1252"/>
                </a:cubicBezTo>
                <a:close/>
                <a:moveTo>
                  <a:pt x="5715" y="3860"/>
                </a:moveTo>
                <a:cubicBezTo>
                  <a:pt x="6573" y="3943"/>
                  <a:pt x="7239" y="4657"/>
                  <a:pt x="7239" y="5550"/>
                </a:cubicBezTo>
                <a:cubicBezTo>
                  <a:pt x="7239" y="5896"/>
                  <a:pt x="7144" y="6217"/>
                  <a:pt x="6942" y="6503"/>
                </a:cubicBezTo>
                <a:lnTo>
                  <a:pt x="5715" y="5455"/>
                </a:lnTo>
                <a:lnTo>
                  <a:pt x="5715" y="3860"/>
                </a:lnTo>
                <a:close/>
                <a:moveTo>
                  <a:pt x="5846" y="347"/>
                </a:moveTo>
                <a:cubicBezTo>
                  <a:pt x="8597" y="502"/>
                  <a:pt x="10752" y="2776"/>
                  <a:pt x="10752" y="5550"/>
                </a:cubicBezTo>
                <a:cubicBezTo>
                  <a:pt x="10752" y="6682"/>
                  <a:pt x="10395" y="7741"/>
                  <a:pt x="9728" y="8646"/>
                </a:cubicBezTo>
                <a:cubicBezTo>
                  <a:pt x="9704" y="8682"/>
                  <a:pt x="9656" y="8706"/>
                  <a:pt x="9609" y="8706"/>
                </a:cubicBezTo>
                <a:cubicBezTo>
                  <a:pt x="9561" y="8706"/>
                  <a:pt x="9537" y="8694"/>
                  <a:pt x="9502" y="8658"/>
                </a:cubicBezTo>
                <a:lnTo>
                  <a:pt x="8644" y="7932"/>
                </a:lnTo>
                <a:cubicBezTo>
                  <a:pt x="9073" y="7372"/>
                  <a:pt x="9347" y="6717"/>
                  <a:pt x="9430" y="6015"/>
                </a:cubicBezTo>
                <a:cubicBezTo>
                  <a:pt x="9442" y="5908"/>
                  <a:pt x="9359" y="5824"/>
                  <a:pt x="9252" y="5824"/>
                </a:cubicBezTo>
                <a:cubicBezTo>
                  <a:pt x="9168" y="5824"/>
                  <a:pt x="9085" y="5884"/>
                  <a:pt x="9073" y="5967"/>
                </a:cubicBezTo>
                <a:cubicBezTo>
                  <a:pt x="9002" y="6562"/>
                  <a:pt x="8775" y="7146"/>
                  <a:pt x="8418" y="7634"/>
                </a:cubicBezTo>
                <a:cubicBezTo>
                  <a:pt x="8406" y="7646"/>
                  <a:pt x="8394" y="7682"/>
                  <a:pt x="8371" y="7694"/>
                </a:cubicBezTo>
                <a:cubicBezTo>
                  <a:pt x="8371" y="7694"/>
                  <a:pt x="8371" y="7705"/>
                  <a:pt x="8359" y="7705"/>
                </a:cubicBezTo>
                <a:lnTo>
                  <a:pt x="7204" y="6729"/>
                </a:lnTo>
                <a:cubicBezTo>
                  <a:pt x="7442" y="6384"/>
                  <a:pt x="7573" y="5967"/>
                  <a:pt x="7573" y="5550"/>
                </a:cubicBezTo>
                <a:cubicBezTo>
                  <a:pt x="7573" y="4479"/>
                  <a:pt x="6739" y="3586"/>
                  <a:pt x="5680" y="3514"/>
                </a:cubicBezTo>
                <a:lnTo>
                  <a:pt x="5680" y="1979"/>
                </a:lnTo>
                <a:lnTo>
                  <a:pt x="5787" y="1979"/>
                </a:lnTo>
                <a:cubicBezTo>
                  <a:pt x="5811" y="1979"/>
                  <a:pt x="5846" y="1979"/>
                  <a:pt x="5894" y="1990"/>
                </a:cubicBezTo>
                <a:cubicBezTo>
                  <a:pt x="7561" y="2169"/>
                  <a:pt x="8894" y="3503"/>
                  <a:pt x="9073" y="5169"/>
                </a:cubicBezTo>
                <a:cubicBezTo>
                  <a:pt x="9085" y="5253"/>
                  <a:pt x="9168" y="5312"/>
                  <a:pt x="9252" y="5312"/>
                </a:cubicBezTo>
                <a:cubicBezTo>
                  <a:pt x="9359" y="5312"/>
                  <a:pt x="9430" y="5229"/>
                  <a:pt x="9430" y="5122"/>
                </a:cubicBezTo>
                <a:cubicBezTo>
                  <a:pt x="9228" y="3205"/>
                  <a:pt x="7632" y="1693"/>
                  <a:pt x="5680" y="1621"/>
                </a:cubicBezTo>
                <a:lnTo>
                  <a:pt x="5680" y="490"/>
                </a:lnTo>
                <a:cubicBezTo>
                  <a:pt x="5680" y="443"/>
                  <a:pt x="5692" y="419"/>
                  <a:pt x="5727" y="383"/>
                </a:cubicBezTo>
                <a:cubicBezTo>
                  <a:pt x="5751" y="359"/>
                  <a:pt x="5799" y="347"/>
                  <a:pt x="5846" y="347"/>
                </a:cubicBezTo>
                <a:close/>
                <a:moveTo>
                  <a:pt x="1334" y="4788"/>
                </a:moveTo>
                <a:lnTo>
                  <a:pt x="5323" y="5681"/>
                </a:lnTo>
                <a:lnTo>
                  <a:pt x="4239" y="9622"/>
                </a:lnTo>
                <a:cubicBezTo>
                  <a:pt x="2513" y="9063"/>
                  <a:pt x="1262" y="7455"/>
                  <a:pt x="1262" y="5550"/>
                </a:cubicBezTo>
                <a:cubicBezTo>
                  <a:pt x="1262" y="5300"/>
                  <a:pt x="1286" y="5050"/>
                  <a:pt x="1334" y="4788"/>
                </a:cubicBezTo>
                <a:close/>
                <a:moveTo>
                  <a:pt x="5656" y="5848"/>
                </a:moveTo>
                <a:lnTo>
                  <a:pt x="6870" y="6872"/>
                </a:lnTo>
                <a:lnTo>
                  <a:pt x="8299" y="8086"/>
                </a:lnTo>
                <a:lnTo>
                  <a:pt x="8704" y="8420"/>
                </a:lnTo>
                <a:cubicBezTo>
                  <a:pt x="7882" y="9313"/>
                  <a:pt x="6751" y="9825"/>
                  <a:pt x="5549" y="9825"/>
                </a:cubicBezTo>
                <a:cubicBezTo>
                  <a:pt x="5203" y="9825"/>
                  <a:pt x="4894" y="9777"/>
                  <a:pt x="4584" y="9706"/>
                </a:cubicBezTo>
                <a:lnTo>
                  <a:pt x="5656" y="5848"/>
                </a:lnTo>
                <a:close/>
                <a:moveTo>
                  <a:pt x="5837" y="1"/>
                </a:moveTo>
                <a:cubicBezTo>
                  <a:pt x="5717" y="1"/>
                  <a:pt x="5599" y="57"/>
                  <a:pt x="5501" y="133"/>
                </a:cubicBezTo>
                <a:cubicBezTo>
                  <a:pt x="5394" y="228"/>
                  <a:pt x="5334" y="359"/>
                  <a:pt x="5358" y="502"/>
                </a:cubicBezTo>
                <a:lnTo>
                  <a:pt x="5358" y="943"/>
                </a:lnTo>
                <a:cubicBezTo>
                  <a:pt x="4620" y="967"/>
                  <a:pt x="3929" y="1181"/>
                  <a:pt x="3298" y="1514"/>
                </a:cubicBezTo>
                <a:lnTo>
                  <a:pt x="2894" y="788"/>
                </a:lnTo>
                <a:cubicBezTo>
                  <a:pt x="2870" y="728"/>
                  <a:pt x="2810" y="693"/>
                  <a:pt x="2751" y="693"/>
                </a:cubicBezTo>
                <a:lnTo>
                  <a:pt x="358" y="693"/>
                </a:lnTo>
                <a:lnTo>
                  <a:pt x="358" y="395"/>
                </a:lnTo>
                <a:cubicBezTo>
                  <a:pt x="358" y="300"/>
                  <a:pt x="274" y="228"/>
                  <a:pt x="179" y="228"/>
                </a:cubicBezTo>
                <a:cubicBezTo>
                  <a:pt x="72" y="228"/>
                  <a:pt x="0" y="300"/>
                  <a:pt x="0" y="395"/>
                </a:cubicBezTo>
                <a:lnTo>
                  <a:pt x="0" y="1336"/>
                </a:lnTo>
                <a:cubicBezTo>
                  <a:pt x="0" y="1443"/>
                  <a:pt x="72" y="1514"/>
                  <a:pt x="179" y="1514"/>
                </a:cubicBezTo>
                <a:cubicBezTo>
                  <a:pt x="274" y="1514"/>
                  <a:pt x="358" y="1443"/>
                  <a:pt x="358" y="1336"/>
                </a:cubicBezTo>
                <a:lnTo>
                  <a:pt x="358" y="1038"/>
                </a:lnTo>
                <a:lnTo>
                  <a:pt x="2644" y="1038"/>
                </a:lnTo>
                <a:lnTo>
                  <a:pt x="3001" y="1693"/>
                </a:lnTo>
                <a:cubicBezTo>
                  <a:pt x="2751" y="1871"/>
                  <a:pt x="2501" y="2062"/>
                  <a:pt x="2275" y="2288"/>
                </a:cubicBezTo>
                <a:cubicBezTo>
                  <a:pt x="1405" y="3169"/>
                  <a:pt x="929" y="4312"/>
                  <a:pt x="929" y="5550"/>
                </a:cubicBezTo>
                <a:cubicBezTo>
                  <a:pt x="929" y="8098"/>
                  <a:pt x="3001" y="10182"/>
                  <a:pt x="5561" y="10182"/>
                </a:cubicBezTo>
                <a:cubicBezTo>
                  <a:pt x="6870" y="10182"/>
                  <a:pt x="8109" y="9622"/>
                  <a:pt x="8990" y="8658"/>
                </a:cubicBezTo>
                <a:lnTo>
                  <a:pt x="9311" y="8944"/>
                </a:lnTo>
                <a:cubicBezTo>
                  <a:pt x="9406" y="9015"/>
                  <a:pt x="9525" y="9063"/>
                  <a:pt x="9644" y="9063"/>
                </a:cubicBezTo>
                <a:lnTo>
                  <a:pt x="9704" y="9063"/>
                </a:lnTo>
                <a:cubicBezTo>
                  <a:pt x="9835" y="9051"/>
                  <a:pt x="9966" y="8967"/>
                  <a:pt x="10037" y="8872"/>
                </a:cubicBezTo>
                <a:cubicBezTo>
                  <a:pt x="10752" y="7896"/>
                  <a:pt x="11133" y="6765"/>
                  <a:pt x="11133" y="5562"/>
                </a:cubicBezTo>
                <a:cubicBezTo>
                  <a:pt x="11109" y="2610"/>
                  <a:pt x="8811" y="169"/>
                  <a:pt x="5870" y="2"/>
                </a:cubicBezTo>
                <a:cubicBezTo>
                  <a:pt x="5859" y="1"/>
                  <a:pt x="5848" y="1"/>
                  <a:pt x="583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12"/>
          <p:cNvSpPr txBox="1"/>
          <p:nvPr>
            <p:ph type="ctrTitle"/>
          </p:nvPr>
        </p:nvSpPr>
        <p:spPr>
          <a:xfrm>
            <a:off x="799275" y="1169800"/>
            <a:ext cx="80190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La plataforma contará con diferentes módulos que facilitan el análisis académico y la recomendación personalizada de especialización para el estudiante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conomy Thesis by Slidesgo">
  <a:themeElements>
    <a:clrScheme name="Simple Light">
      <a:dk1>
        <a:srgbClr val="FAFAFA"/>
      </a:dk1>
      <a:lt1>
        <a:srgbClr val="FFCEAA"/>
      </a:lt1>
      <a:dk2>
        <a:srgbClr val="FFB37A"/>
      </a:dk2>
      <a:lt2>
        <a:srgbClr val="FFA45F"/>
      </a:lt2>
      <a:accent1>
        <a:srgbClr val="E78841"/>
      </a:accent1>
      <a:accent2>
        <a:srgbClr val="D16717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