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80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2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78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44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4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3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9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9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9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8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E0F6FB-E609-4969-A85E-5D8455E0B972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Resolución Hito 2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Diego Emiliano Rivera Tapia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7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6197"/>
          </a:xfrm>
        </p:spPr>
        <p:txBody>
          <a:bodyPr/>
          <a:lstStyle/>
          <a:p>
            <a:r>
              <a:rPr lang="es-ES" dirty="0" smtClean="0"/>
              <a:t>Profesor: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685042"/>
            <a:ext cx="10363826" cy="4106157"/>
          </a:xfrm>
        </p:spPr>
        <p:txBody>
          <a:bodyPr/>
          <a:lstStyle/>
          <a:p>
            <a:r>
              <a:rPr lang="es-ES" dirty="0" smtClean="0"/>
              <a:t>La clase profesor hereda de persona tiene sus propias variables, constructor, </a:t>
            </a:r>
            <a:r>
              <a:rPr lang="es-ES" dirty="0" err="1" smtClean="0"/>
              <a:t>voids</a:t>
            </a:r>
            <a:r>
              <a:rPr lang="es-ES" dirty="0" smtClean="0"/>
              <a:t> y variables donde la variable materias es un </a:t>
            </a:r>
            <a:r>
              <a:rPr lang="es-ES" dirty="0" err="1" smtClean="0"/>
              <a:t>array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334" r="53592" b="12131"/>
          <a:stretch/>
        </p:blipFill>
        <p:spPr>
          <a:xfrm>
            <a:off x="3476295" y="3117299"/>
            <a:ext cx="4225160" cy="356104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200334" y="4827500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16200000">
            <a:off x="6509436" y="2793588"/>
            <a:ext cx="229810" cy="87722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63913" y="2717131"/>
            <a:ext cx="1893177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persona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errar llave 7"/>
          <p:cNvSpPr/>
          <p:nvPr/>
        </p:nvSpPr>
        <p:spPr>
          <a:xfrm>
            <a:off x="6510501" y="3467433"/>
            <a:ext cx="832566" cy="47608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6510501" y="3972955"/>
            <a:ext cx="552455" cy="66582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47867" y="3390466"/>
            <a:ext cx="1086214" cy="5236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43067" y="4038195"/>
            <a:ext cx="1288554" cy="600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Profesor: </a:t>
            </a:r>
            <a:r>
              <a:rPr lang="es-ES" dirty="0" err="1" smtClean="0"/>
              <a:t>void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7256" t="28696" r="21196" b="9893"/>
          <a:stretch/>
        </p:blipFill>
        <p:spPr>
          <a:xfrm>
            <a:off x="2656489" y="1868213"/>
            <a:ext cx="6723994" cy="3773899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5679717" y="1931321"/>
            <a:ext cx="832566" cy="212041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83391" y="2619298"/>
            <a:ext cx="1288554" cy="600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Leer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8824186" y="4296103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20425" y="4458607"/>
            <a:ext cx="1467230" cy="736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</a:t>
            </a:r>
            <a:r>
              <a:rPr lang="es-ES" sz="5400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1080" t="17433" r="15599" b="7290"/>
          <a:stretch/>
        </p:blipFill>
        <p:spPr>
          <a:xfrm>
            <a:off x="2845674" y="1899744"/>
            <a:ext cx="6645168" cy="4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4386"/>
          </a:xfrm>
        </p:spPr>
        <p:txBody>
          <a:bodyPr/>
          <a:lstStyle/>
          <a:p>
            <a:r>
              <a:rPr lang="es-ES" dirty="0" smtClean="0"/>
              <a:t>Pregunta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26324"/>
            <a:ext cx="10363826" cy="4064875"/>
          </a:xfrm>
        </p:spPr>
        <p:txBody>
          <a:bodyPr/>
          <a:lstStyle/>
          <a:p>
            <a:r>
              <a:rPr lang="es-ES" dirty="0" smtClean="0"/>
              <a:t>Instanciar 2 objetos de la clase policía y dos instancias de la clase profesor: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377" r="45707" b="40217"/>
          <a:stretch/>
        </p:blipFill>
        <p:spPr>
          <a:xfrm>
            <a:off x="1923392" y="2798379"/>
            <a:ext cx="8177195" cy="3507828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8366986" y="3462696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677476" y="3639429"/>
            <a:ext cx="1432729" cy="8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dos policías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8022773" y="4552293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300613" y="4672384"/>
            <a:ext cx="1506649" cy="951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dos profesores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1002155" y="5113780"/>
            <a:ext cx="1473031" cy="451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la Ejecución</a:t>
            </a:r>
            <a:r>
              <a:rPr lang="es-ES" sz="6000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635" t="27562" r="65970" b="42051"/>
          <a:stretch/>
        </p:blipFill>
        <p:spPr>
          <a:xfrm>
            <a:off x="1190296" y="2599469"/>
            <a:ext cx="3531478" cy="2053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113" t="30445" r="69183" b="47590"/>
          <a:stretch/>
        </p:blipFill>
        <p:spPr>
          <a:xfrm>
            <a:off x="1190296" y="4650827"/>
            <a:ext cx="3531478" cy="17408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4149" t="71725" r="50086" b="9089"/>
          <a:stretch/>
        </p:blipFill>
        <p:spPr>
          <a:xfrm>
            <a:off x="5494282" y="3192516"/>
            <a:ext cx="6184382" cy="1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</a:t>
            </a:r>
            <a:r>
              <a:rPr lang="es-ES" dirty="0" smtClean="0"/>
              <a:t>3</a:t>
            </a:r>
            <a:r>
              <a:rPr lang="es-ES" sz="5400" dirty="0" smtClean="0"/>
              <a:t>: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913774" y="1868214"/>
            <a:ext cx="10363826" cy="3922985"/>
          </a:xfrm>
        </p:spPr>
        <p:txBody>
          <a:bodyPr/>
          <a:lstStyle/>
          <a:p>
            <a:r>
              <a:rPr lang="es-ES" dirty="0" smtClean="0"/>
              <a:t>Insertar dos profesores y verificar si tienen asignado una misma materia: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699" t="35699" r="37763" b="29665"/>
          <a:stretch/>
        </p:blipFill>
        <p:spPr>
          <a:xfrm>
            <a:off x="993170" y="3573334"/>
            <a:ext cx="4452947" cy="2441209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 rot="16200000">
            <a:off x="2823102" y="1669819"/>
            <a:ext cx="635733" cy="317129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812405" y="2593428"/>
            <a:ext cx="726954" cy="300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7511" t="38359" r="34825" b="21757"/>
          <a:stretch/>
        </p:blipFill>
        <p:spPr>
          <a:xfrm>
            <a:off x="6211614" y="3338174"/>
            <a:ext cx="4493172" cy="2676369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250059" y="4209068"/>
            <a:ext cx="1484969" cy="8915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Llamamos al método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</a:t>
            </a:r>
            <a:r>
              <a:rPr lang="es-ES" dirty="0" smtClean="0"/>
              <a:t>4</a:t>
            </a:r>
            <a:r>
              <a:rPr lang="es-ES" sz="6000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Verificar </a:t>
            </a:r>
            <a:r>
              <a:rPr lang="es-ES" dirty="0" smtClean="0"/>
              <a:t>si la ciudad de un profesor pertenece a uno de los destinos de la policía 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283" t="21698" r="44908" b="43784"/>
          <a:stretch/>
        </p:blipFill>
        <p:spPr>
          <a:xfrm>
            <a:off x="6353503" y="3484178"/>
            <a:ext cx="4666660" cy="25303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9858" t="16679" r="35918" b="58705"/>
          <a:stretch/>
        </p:blipFill>
        <p:spPr>
          <a:xfrm>
            <a:off x="343002" y="3570890"/>
            <a:ext cx="5928802" cy="2398676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 rot="16200000">
            <a:off x="7741943" y="1921026"/>
            <a:ext cx="635733" cy="317129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31246" y="2844635"/>
            <a:ext cx="726954" cy="300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5430171" y="4569067"/>
            <a:ext cx="1827756" cy="11125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Llamamos al método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32511"/>
          </a:xfrm>
        </p:spPr>
        <p:txBody>
          <a:bodyPr>
            <a:normAutofit/>
          </a:bodyPr>
          <a:lstStyle/>
          <a:p>
            <a:r>
              <a:rPr lang="es-ES" sz="13800" dirty="0" smtClean="0"/>
              <a:t>FIN</a:t>
            </a:r>
            <a:endParaRPr lang="es-ES" sz="13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5580993"/>
            <a:ext cx="10363826" cy="210206"/>
          </a:xfrm>
        </p:spPr>
        <p:txBody>
          <a:bodyPr>
            <a:normAutofit fontScale="32500" lnSpcReduction="2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2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7221"/>
          </a:xfrm>
        </p:spPr>
        <p:txBody>
          <a:bodyPr/>
          <a:lstStyle/>
          <a:p>
            <a:r>
              <a:rPr lang="es-ES" dirty="0" smtClean="0"/>
              <a:t>Pregunta 1: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65738"/>
            <a:ext cx="10363826" cy="4025461"/>
          </a:xfrm>
        </p:spPr>
        <p:txBody>
          <a:bodyPr/>
          <a:lstStyle/>
          <a:p>
            <a:r>
              <a:rPr lang="es-ES" dirty="0" smtClean="0"/>
              <a:t>Se tiene que crear el siguiente diagrama: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27" y="2405330"/>
            <a:ext cx="5033319" cy="3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Se empieza creando la interface donde únicamente exista la variable LEER: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7854" b="49752"/>
          <a:stretch/>
        </p:blipFill>
        <p:spPr>
          <a:xfrm>
            <a:off x="2867874" y="2933666"/>
            <a:ext cx="6582375" cy="3567817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1489841" y="5965459"/>
            <a:ext cx="1631731" cy="53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Interface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3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10260"/>
          </a:xfrm>
        </p:spPr>
        <p:txBody>
          <a:bodyPr/>
          <a:lstStyle/>
          <a:p>
            <a:r>
              <a:rPr lang="es-ES" dirty="0" smtClean="0"/>
              <a:t>	Ciudadano: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078550"/>
            <a:ext cx="10363826" cy="3712649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 la clase ciudadano la cual contendrá las variables básicas de una persona mas el constructor ciudadano,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0" t="-1085" r="47504" b="46928"/>
          <a:stretch/>
        </p:blipFill>
        <p:spPr>
          <a:xfrm>
            <a:off x="2798379" y="2883160"/>
            <a:ext cx="6132786" cy="35697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986456" y="5446987"/>
            <a:ext cx="1442544" cy="4729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8237483" y="4114800"/>
            <a:ext cx="394138" cy="102475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931165" y="4272455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>
          <a:xfrm rot="16200000">
            <a:off x="6934202" y="3381702"/>
            <a:ext cx="373117" cy="94067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06360" y="2979684"/>
            <a:ext cx="1849820" cy="5525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implementa la interface</a:t>
            </a:r>
            <a:endParaRPr lang="es-ES" dirty="0"/>
          </a:p>
        </p:txBody>
      </p:sp>
      <p:sp>
        <p:nvSpPr>
          <p:cNvPr id="11" name="Cerrar llave 10"/>
          <p:cNvSpPr/>
          <p:nvPr/>
        </p:nvSpPr>
        <p:spPr>
          <a:xfrm>
            <a:off x="7394031" y="5139559"/>
            <a:ext cx="394138" cy="102475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056179" y="5289331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Constructor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1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Ciudadano: </a:t>
            </a:r>
            <a:r>
              <a:rPr lang="es-ES" dirty="0" err="1" smtClean="0"/>
              <a:t>void</a:t>
            </a:r>
            <a:r>
              <a:rPr lang="es-ES" dirty="0" smtClean="0"/>
              <a:t> Leer y Mostrar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746" t="18008" r="30979" b="23297"/>
          <a:stretch/>
        </p:blipFill>
        <p:spPr>
          <a:xfrm>
            <a:off x="2451537" y="1690688"/>
            <a:ext cx="6739760" cy="4256691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6448096" y="2341179"/>
            <a:ext cx="394138" cy="18760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020908" y="2916620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Void</a:t>
            </a:r>
            <a:r>
              <a:rPr lang="es-ES" dirty="0" smtClean="0"/>
              <a:t> Leer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8650013" y="4524703"/>
            <a:ext cx="951187" cy="131116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9798267" y="4817679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Void</a:t>
            </a:r>
            <a:r>
              <a:rPr lang="es-ES" dirty="0" smtClean="0"/>
              <a:t> Mostrar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83855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805152"/>
            <a:ext cx="10363826" cy="3986047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persona heredara la información básica de ciudadano teniendo su propio constructor,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variable.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24" t="9235" r="33933" b="42586"/>
          <a:stretch/>
        </p:blipFill>
        <p:spPr>
          <a:xfrm>
            <a:off x="1631192" y="2877207"/>
            <a:ext cx="8454798" cy="368124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13424" y="5868025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10800000">
            <a:off x="3709613" y="3657597"/>
            <a:ext cx="709448" cy="92228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23224" y="3795545"/>
            <a:ext cx="1524000" cy="6463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y variable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 rot="16200000">
            <a:off x="5764191" y="2778479"/>
            <a:ext cx="429612" cy="110003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6941" y="2715608"/>
            <a:ext cx="2278117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ciudadano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errar llave 11"/>
          <p:cNvSpPr/>
          <p:nvPr/>
        </p:nvSpPr>
        <p:spPr>
          <a:xfrm>
            <a:off x="8615315" y="4653452"/>
            <a:ext cx="1844565" cy="190500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569853" y="5044757"/>
            <a:ext cx="1267810" cy="881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8490"/>
          </a:xfrm>
        </p:spPr>
        <p:txBody>
          <a:bodyPr/>
          <a:lstStyle/>
          <a:p>
            <a:r>
              <a:rPr lang="es-ES" dirty="0" smtClean="0"/>
              <a:t>Policía: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623848"/>
            <a:ext cx="10363826" cy="4167351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 una clase policía la cual tendrá 3 variables donde la variable destinos tiene que ser un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adicionales y heredara de persona, tendrá un constructor policía y los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964" r="72160" b="38493"/>
          <a:stretch/>
        </p:blipFill>
        <p:spPr>
          <a:xfrm>
            <a:off x="4485289" y="3079659"/>
            <a:ext cx="3476296" cy="305838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477340" y="5395549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Policía: Constructor, Herencia y variables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339" t="11848" r="32303" b="50109"/>
          <a:stretch/>
        </p:blipFill>
        <p:spPr>
          <a:xfrm>
            <a:off x="2522483" y="2161848"/>
            <a:ext cx="7680956" cy="3200400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 rot="16200000">
            <a:off x="5023211" y="2431637"/>
            <a:ext cx="429612" cy="110003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15962" y="2368766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persona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5594392" y="3390473"/>
            <a:ext cx="625106" cy="6820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36121" y="3591579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errar llave 9"/>
          <p:cNvSpPr/>
          <p:nvPr/>
        </p:nvSpPr>
        <p:spPr>
          <a:xfrm>
            <a:off x="5281839" y="4202659"/>
            <a:ext cx="625106" cy="6820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096000" y="4391281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Policía: </a:t>
            </a:r>
            <a:r>
              <a:rPr lang="es-ES" dirty="0" err="1" smtClean="0"/>
              <a:t>Voids</a:t>
            </a:r>
            <a:r>
              <a:rPr lang="es-ES" dirty="0" smtClean="0"/>
              <a:t> y </a:t>
            </a:r>
            <a:r>
              <a:rPr lang="es-ES" dirty="0" err="1" smtClean="0"/>
              <a:t>getDestinos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192" t="21812" r="31182" b="11885"/>
          <a:stretch/>
        </p:blipFill>
        <p:spPr>
          <a:xfrm>
            <a:off x="3279226" y="2010103"/>
            <a:ext cx="4918843" cy="3696707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6952593" y="2073166"/>
            <a:ext cx="1883439" cy="288508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01184" y="3018888"/>
            <a:ext cx="1267810" cy="881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 rot="2195392">
            <a:off x="4649513" y="4978397"/>
            <a:ext cx="932793" cy="85396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684783" y="5648304"/>
            <a:ext cx="1685596" cy="878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Obtener el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Destinos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139</TotalTime>
  <Words>284</Words>
  <Application>Microsoft Office PowerPoint</Application>
  <PresentationFormat>Panorámica</PresentationFormat>
  <Paragraphs>57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Gota</vt:lpstr>
      <vt:lpstr>Resolución Hito 2 </vt:lpstr>
      <vt:lpstr>Pregunta 1:</vt:lpstr>
      <vt:lpstr>Interface</vt:lpstr>
      <vt:lpstr> Ciudadano:</vt:lpstr>
      <vt:lpstr>Ciudadano: void Leer y Mostrar</vt:lpstr>
      <vt:lpstr>Persona:</vt:lpstr>
      <vt:lpstr>Policía:</vt:lpstr>
      <vt:lpstr>Policía: Constructor, Herencia y variables</vt:lpstr>
      <vt:lpstr>Policía: Voids y getDestinos</vt:lpstr>
      <vt:lpstr>Profesor: </vt:lpstr>
      <vt:lpstr>Profesor: void</vt:lpstr>
      <vt:lpstr>Diagrama:</vt:lpstr>
      <vt:lpstr>Pregunta 2</vt:lpstr>
      <vt:lpstr>Ejemplo de la Ejecución:</vt:lpstr>
      <vt:lpstr>Pregunta 3:</vt:lpstr>
      <vt:lpstr>Pregunta 4:</vt:lpstr>
      <vt:lpstr>FIN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Hito 2</dc:title>
  <dc:creator>Diego</dc:creator>
  <cp:lastModifiedBy>Diego</cp:lastModifiedBy>
  <cp:revision>15</cp:revision>
  <dcterms:created xsi:type="dcterms:W3CDTF">2020-04-08T03:26:42Z</dcterms:created>
  <dcterms:modified xsi:type="dcterms:W3CDTF">2020-04-10T16:09:20Z</dcterms:modified>
</cp:coreProperties>
</file>