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2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63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804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26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789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448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536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444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3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95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21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8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2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92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95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77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85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E0F6FB-E609-4969-A85E-5D8455E0B972}" type="datetimeFigureOut">
              <a:rPr lang="es-ES" smtClean="0"/>
              <a:t>07/04/2020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3A8FA7-08F6-4807-8343-920C1F3A29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Resolución Hito 2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Diego Emiliano Rivera Tapia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57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6197"/>
          </a:xfrm>
        </p:spPr>
        <p:txBody>
          <a:bodyPr/>
          <a:lstStyle/>
          <a:p>
            <a:r>
              <a:rPr lang="es-ES" dirty="0" smtClean="0"/>
              <a:t>Profesor: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685042"/>
            <a:ext cx="10363826" cy="4106157"/>
          </a:xfrm>
        </p:spPr>
        <p:txBody>
          <a:bodyPr/>
          <a:lstStyle/>
          <a:p>
            <a:r>
              <a:rPr lang="es-ES" dirty="0" smtClean="0"/>
              <a:t>La clase profesor hereda de persona tiene sus propias variables, constructor, </a:t>
            </a:r>
            <a:r>
              <a:rPr lang="es-ES" dirty="0" err="1" smtClean="0"/>
              <a:t>voids</a:t>
            </a:r>
            <a:r>
              <a:rPr lang="es-ES" dirty="0" smtClean="0"/>
              <a:t> y variables donde la variable materias es un </a:t>
            </a:r>
            <a:r>
              <a:rPr lang="es-ES" dirty="0" err="1" smtClean="0"/>
              <a:t>array</a:t>
            </a:r>
            <a:r>
              <a:rPr lang="es-ES" dirty="0"/>
              <a:t>.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8334" r="53592" b="12131"/>
          <a:stretch/>
        </p:blipFill>
        <p:spPr>
          <a:xfrm>
            <a:off x="3476295" y="3117299"/>
            <a:ext cx="4225160" cy="356104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2200334" y="4827500"/>
            <a:ext cx="1442545" cy="367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errar llave 5"/>
          <p:cNvSpPr/>
          <p:nvPr/>
        </p:nvSpPr>
        <p:spPr>
          <a:xfrm rot="16200000">
            <a:off x="6509436" y="2793588"/>
            <a:ext cx="229810" cy="877229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563913" y="2717131"/>
            <a:ext cx="1893177" cy="279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Hereda de persona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errar llave 7"/>
          <p:cNvSpPr/>
          <p:nvPr/>
        </p:nvSpPr>
        <p:spPr>
          <a:xfrm>
            <a:off x="6510501" y="3467433"/>
            <a:ext cx="832566" cy="476085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errar llave 8"/>
          <p:cNvSpPr/>
          <p:nvPr/>
        </p:nvSpPr>
        <p:spPr>
          <a:xfrm>
            <a:off x="6510501" y="3972955"/>
            <a:ext cx="552455" cy="66582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647867" y="3390466"/>
            <a:ext cx="1086214" cy="5236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343067" y="4038195"/>
            <a:ext cx="1288554" cy="600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Profesor: </a:t>
            </a:r>
            <a:r>
              <a:rPr lang="es-ES" dirty="0" err="1" smtClean="0"/>
              <a:t>voids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7256" t="28696" r="21196" b="9893"/>
          <a:stretch/>
        </p:blipFill>
        <p:spPr>
          <a:xfrm>
            <a:off x="2656489" y="1868213"/>
            <a:ext cx="6723994" cy="3773899"/>
          </a:xfrm>
          <a:prstGeom prst="rect">
            <a:avLst/>
          </a:prstGeom>
        </p:spPr>
      </p:pic>
      <p:sp>
        <p:nvSpPr>
          <p:cNvPr id="5" name="Cerrar llave 4"/>
          <p:cNvSpPr/>
          <p:nvPr/>
        </p:nvSpPr>
        <p:spPr>
          <a:xfrm>
            <a:off x="5679717" y="1931321"/>
            <a:ext cx="832566" cy="212041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783391" y="2619298"/>
            <a:ext cx="1288554" cy="600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Leer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errar llave 6"/>
          <p:cNvSpPr/>
          <p:nvPr/>
        </p:nvSpPr>
        <p:spPr>
          <a:xfrm>
            <a:off x="8824186" y="4296103"/>
            <a:ext cx="1112593" cy="108959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120425" y="4458607"/>
            <a:ext cx="1467230" cy="7361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Mostrar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</a:t>
            </a:r>
            <a:r>
              <a:rPr lang="es-ES" sz="5400" dirty="0" smtClean="0"/>
              <a:t>: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1080" t="17433" r="15599" b="7290"/>
          <a:stretch/>
        </p:blipFill>
        <p:spPr>
          <a:xfrm>
            <a:off x="2845674" y="1899744"/>
            <a:ext cx="6645168" cy="44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34386"/>
          </a:xfrm>
        </p:spPr>
        <p:txBody>
          <a:bodyPr/>
          <a:lstStyle/>
          <a:p>
            <a:r>
              <a:rPr lang="es-ES" dirty="0" smtClean="0"/>
              <a:t>Pregunta 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726324"/>
            <a:ext cx="10363826" cy="4064875"/>
          </a:xfrm>
        </p:spPr>
        <p:txBody>
          <a:bodyPr/>
          <a:lstStyle/>
          <a:p>
            <a:r>
              <a:rPr lang="es-ES" dirty="0" smtClean="0"/>
              <a:t>Crea un </a:t>
            </a:r>
            <a:r>
              <a:rPr lang="es-ES" dirty="0" err="1" smtClean="0"/>
              <a:t>main</a:t>
            </a:r>
            <a:r>
              <a:rPr lang="es-ES" sz="2800" dirty="0"/>
              <a:t>:</a:t>
            </a:r>
            <a:r>
              <a:rPr lang="es-ES" dirty="0" smtClean="0"/>
              <a:t> instanciar dos objetos de la clase policías y dos instancias de la clase profesor.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8377" r="45707" b="40217"/>
          <a:stretch/>
        </p:blipFill>
        <p:spPr>
          <a:xfrm>
            <a:off x="1923392" y="2798379"/>
            <a:ext cx="8177195" cy="3507828"/>
          </a:xfrm>
          <a:prstGeom prst="rect">
            <a:avLst/>
          </a:prstGeom>
        </p:spPr>
      </p:pic>
      <p:sp>
        <p:nvSpPr>
          <p:cNvPr id="5" name="Cerrar llave 4"/>
          <p:cNvSpPr/>
          <p:nvPr/>
        </p:nvSpPr>
        <p:spPr>
          <a:xfrm>
            <a:off x="8366986" y="3462696"/>
            <a:ext cx="1112593" cy="108959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677476" y="3639429"/>
            <a:ext cx="1432729" cy="814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Instanciar dos policías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errar llave 6"/>
          <p:cNvSpPr/>
          <p:nvPr/>
        </p:nvSpPr>
        <p:spPr>
          <a:xfrm>
            <a:off x="8022773" y="4552293"/>
            <a:ext cx="1112593" cy="108959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300613" y="4672384"/>
            <a:ext cx="1506649" cy="951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Instanciar dos profesores 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1002155" y="5113780"/>
            <a:ext cx="1473031" cy="45144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la Ejecución</a:t>
            </a:r>
            <a:r>
              <a:rPr lang="es-ES" sz="6000" dirty="0" smtClean="0"/>
              <a:t>: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4635" t="27562" r="65970" b="42051"/>
          <a:stretch/>
        </p:blipFill>
        <p:spPr>
          <a:xfrm>
            <a:off x="1190296" y="2599469"/>
            <a:ext cx="3531478" cy="20535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113" t="30445" r="69183" b="47590"/>
          <a:stretch/>
        </p:blipFill>
        <p:spPr>
          <a:xfrm>
            <a:off x="1190296" y="4650827"/>
            <a:ext cx="3531478" cy="17408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4149" t="71725" r="50086" b="9089"/>
          <a:stretch/>
        </p:blipFill>
        <p:spPr>
          <a:xfrm>
            <a:off x="5494282" y="3192516"/>
            <a:ext cx="6184382" cy="14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3</a:t>
            </a:r>
            <a:r>
              <a:rPr lang="es-ES" sz="6000" dirty="0" smtClean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Verificar si la ciudad de un profesor pertenece a uno de los destinos del policía.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349" t="43199" r="47919" b="28827"/>
          <a:stretch/>
        </p:blipFill>
        <p:spPr>
          <a:xfrm>
            <a:off x="1024759" y="3129454"/>
            <a:ext cx="4941934" cy="25303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9283" t="21698" r="44908" b="43784"/>
          <a:stretch/>
        </p:blipFill>
        <p:spPr>
          <a:xfrm>
            <a:off x="6377151" y="3129454"/>
            <a:ext cx="4666660" cy="25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4</a:t>
            </a:r>
            <a:r>
              <a:rPr lang="es-ES" sz="5400" dirty="0" smtClean="0"/>
              <a:t>: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>
          <a:xfrm>
            <a:off x="913774" y="1868214"/>
            <a:ext cx="10363826" cy="3922985"/>
          </a:xfrm>
        </p:spPr>
        <p:txBody>
          <a:bodyPr/>
          <a:lstStyle/>
          <a:p>
            <a:r>
              <a:rPr lang="es-ES" dirty="0" smtClean="0"/>
              <a:t>Mostrar cuantos destinos tiene un policía</a:t>
            </a:r>
            <a:r>
              <a:rPr lang="es-ES" sz="4000" dirty="0" smtClean="0"/>
              <a:t>: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/>
          <a:srcRect l="17843" t="41605" r="30749" b="28238"/>
          <a:stretch/>
        </p:blipFill>
        <p:spPr>
          <a:xfrm>
            <a:off x="1135117" y="2837794"/>
            <a:ext cx="8600032" cy="28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632511"/>
          </a:xfrm>
        </p:spPr>
        <p:txBody>
          <a:bodyPr>
            <a:normAutofit/>
          </a:bodyPr>
          <a:lstStyle/>
          <a:p>
            <a:r>
              <a:rPr lang="es-ES" sz="13800" dirty="0" smtClean="0"/>
              <a:t>FIN</a:t>
            </a:r>
            <a:endParaRPr lang="es-ES" sz="138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5580993"/>
            <a:ext cx="10363826" cy="210206"/>
          </a:xfrm>
        </p:spPr>
        <p:txBody>
          <a:bodyPr>
            <a:normAutofit fontScale="32500" lnSpcReduction="20000"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32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47221"/>
          </a:xfrm>
        </p:spPr>
        <p:txBody>
          <a:bodyPr/>
          <a:lstStyle/>
          <a:p>
            <a:r>
              <a:rPr lang="es-ES" dirty="0" smtClean="0"/>
              <a:t>Pregunta 1: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765738"/>
            <a:ext cx="10363826" cy="4025461"/>
          </a:xfrm>
        </p:spPr>
        <p:txBody>
          <a:bodyPr/>
          <a:lstStyle/>
          <a:p>
            <a:r>
              <a:rPr lang="es-ES" dirty="0" smtClean="0"/>
              <a:t>Se tiene que crear el siguiente diagrama: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27" y="2405330"/>
            <a:ext cx="5033319" cy="3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Se empieza creando la interface donde únicamente exista la variable LEER: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47854" b="49752"/>
          <a:stretch/>
        </p:blipFill>
        <p:spPr>
          <a:xfrm>
            <a:off x="2867874" y="2933666"/>
            <a:ext cx="6582375" cy="3567817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1489841" y="5965459"/>
            <a:ext cx="1631731" cy="5360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Interface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13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10260"/>
          </a:xfrm>
        </p:spPr>
        <p:txBody>
          <a:bodyPr/>
          <a:lstStyle/>
          <a:p>
            <a:r>
              <a:rPr lang="es-ES" dirty="0" smtClean="0"/>
              <a:t>	Ciudadano: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2078550"/>
            <a:ext cx="10363826" cy="3712649"/>
          </a:xfrm>
        </p:spPr>
        <p:txBody>
          <a:bodyPr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crea la clase ciudadano la cual contendrá las variables básicas de una persona mas el constructor ciudadano,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Leer y Mostrar.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0" t="-1085" r="47504" b="46928"/>
          <a:stretch/>
        </p:blipFill>
        <p:spPr>
          <a:xfrm>
            <a:off x="2798379" y="2883160"/>
            <a:ext cx="6132786" cy="356970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1986456" y="5446987"/>
            <a:ext cx="1442544" cy="4729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Clase</a:t>
            </a:r>
            <a:endParaRPr lang="es-ES" dirty="0"/>
          </a:p>
        </p:txBody>
      </p:sp>
      <p:sp>
        <p:nvSpPr>
          <p:cNvPr id="7" name="Cerrar llave 6"/>
          <p:cNvSpPr/>
          <p:nvPr/>
        </p:nvSpPr>
        <p:spPr>
          <a:xfrm>
            <a:off x="8237483" y="4114800"/>
            <a:ext cx="394138" cy="1024759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8931165" y="4272455"/>
            <a:ext cx="1434663" cy="725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Variables</a:t>
            </a:r>
            <a:endParaRPr lang="es-ES" dirty="0"/>
          </a:p>
        </p:txBody>
      </p:sp>
      <p:sp>
        <p:nvSpPr>
          <p:cNvPr id="9" name="Cerrar llave 8"/>
          <p:cNvSpPr/>
          <p:nvPr/>
        </p:nvSpPr>
        <p:spPr>
          <a:xfrm rot="16200000">
            <a:off x="6934202" y="3381702"/>
            <a:ext cx="373117" cy="94067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206360" y="2979684"/>
            <a:ext cx="1849820" cy="5525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implementa la interface</a:t>
            </a:r>
            <a:endParaRPr lang="es-ES" dirty="0"/>
          </a:p>
        </p:txBody>
      </p:sp>
      <p:sp>
        <p:nvSpPr>
          <p:cNvPr id="11" name="Cerrar llave 10"/>
          <p:cNvSpPr/>
          <p:nvPr/>
        </p:nvSpPr>
        <p:spPr>
          <a:xfrm>
            <a:off x="7394031" y="5139559"/>
            <a:ext cx="394138" cy="1024759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8056179" y="5289331"/>
            <a:ext cx="1434663" cy="725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Constructor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11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Ciudadano: </a:t>
            </a:r>
            <a:r>
              <a:rPr lang="es-ES" dirty="0" err="1" smtClean="0"/>
              <a:t>void</a:t>
            </a:r>
            <a:r>
              <a:rPr lang="es-ES" dirty="0" smtClean="0"/>
              <a:t> Leer y Mostrar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6746" t="18008" r="30979" b="23297"/>
          <a:stretch/>
        </p:blipFill>
        <p:spPr>
          <a:xfrm>
            <a:off x="2451537" y="1690688"/>
            <a:ext cx="6739760" cy="4256691"/>
          </a:xfrm>
          <a:prstGeom prst="rect">
            <a:avLst/>
          </a:prstGeom>
        </p:spPr>
      </p:pic>
      <p:sp>
        <p:nvSpPr>
          <p:cNvPr id="5" name="Cerrar llave 4"/>
          <p:cNvSpPr/>
          <p:nvPr/>
        </p:nvSpPr>
        <p:spPr>
          <a:xfrm>
            <a:off x="6448096" y="2341179"/>
            <a:ext cx="394138" cy="187609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020908" y="2916620"/>
            <a:ext cx="1434663" cy="725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Void</a:t>
            </a:r>
            <a:r>
              <a:rPr lang="es-ES" dirty="0" smtClean="0"/>
              <a:t> Leer</a:t>
            </a:r>
            <a:endParaRPr lang="es-ES" dirty="0"/>
          </a:p>
        </p:txBody>
      </p:sp>
      <p:sp>
        <p:nvSpPr>
          <p:cNvPr id="7" name="Cerrar llave 6"/>
          <p:cNvSpPr/>
          <p:nvPr/>
        </p:nvSpPr>
        <p:spPr>
          <a:xfrm>
            <a:off x="8650013" y="4524703"/>
            <a:ext cx="951187" cy="1311166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9798267" y="4817679"/>
            <a:ext cx="1434663" cy="7252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Void</a:t>
            </a:r>
            <a:r>
              <a:rPr lang="es-ES" dirty="0" smtClean="0"/>
              <a:t> Mostrar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83855"/>
          </a:xfrm>
        </p:spPr>
        <p:txBody>
          <a:bodyPr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Persona: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805152"/>
            <a:ext cx="10363826" cy="3986047"/>
          </a:xfrm>
        </p:spPr>
        <p:txBody>
          <a:bodyPr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clase persona heredara la información básica de ciudadano teniendo su propio constructor,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variable.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824" t="9235" r="33933" b="42586"/>
          <a:stretch/>
        </p:blipFill>
        <p:spPr>
          <a:xfrm>
            <a:off x="1631192" y="2877207"/>
            <a:ext cx="8454798" cy="3681247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513424" y="5868025"/>
            <a:ext cx="1442545" cy="367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errar llave 5"/>
          <p:cNvSpPr/>
          <p:nvPr/>
        </p:nvSpPr>
        <p:spPr>
          <a:xfrm rot="10800000">
            <a:off x="3709613" y="3657597"/>
            <a:ext cx="709448" cy="922285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23224" y="3795545"/>
            <a:ext cx="1524000" cy="6463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y variable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errar llave 8"/>
          <p:cNvSpPr/>
          <p:nvPr/>
        </p:nvSpPr>
        <p:spPr>
          <a:xfrm rot="16200000">
            <a:off x="5764191" y="2778479"/>
            <a:ext cx="429612" cy="1100034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56941" y="2715608"/>
            <a:ext cx="2278117" cy="279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Hereda de ciudadano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errar llave 11"/>
          <p:cNvSpPr/>
          <p:nvPr/>
        </p:nvSpPr>
        <p:spPr>
          <a:xfrm>
            <a:off x="8615315" y="4653452"/>
            <a:ext cx="1844565" cy="190500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0569853" y="5044757"/>
            <a:ext cx="1267810" cy="8819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Leer y Mostrar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58490"/>
          </a:xfrm>
        </p:spPr>
        <p:txBody>
          <a:bodyPr/>
          <a:lstStyle/>
          <a:p>
            <a:r>
              <a:rPr lang="es-ES" dirty="0" smtClean="0"/>
              <a:t>Policía: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1623848"/>
            <a:ext cx="10363826" cy="4167351"/>
          </a:xfrm>
        </p:spPr>
        <p:txBody>
          <a:bodyPr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crea una clase policía la cual tendrá 3 variables donde la variable destinos tiene que ser un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adicionales y heredara de persona, tendrá un constructor policía y los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leer y mostrar.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7964" r="72160" b="38493"/>
          <a:stretch/>
        </p:blipFill>
        <p:spPr>
          <a:xfrm>
            <a:off x="4485289" y="3079659"/>
            <a:ext cx="3476296" cy="305838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3477340" y="5395549"/>
            <a:ext cx="1442545" cy="367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Policía: Constructor, Herencia y variables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6339" t="11848" r="32303" b="50109"/>
          <a:stretch/>
        </p:blipFill>
        <p:spPr>
          <a:xfrm>
            <a:off x="2522483" y="2161848"/>
            <a:ext cx="7680956" cy="3200400"/>
          </a:xfrm>
          <a:prstGeom prst="rect">
            <a:avLst/>
          </a:prstGeom>
        </p:spPr>
      </p:pic>
      <p:sp>
        <p:nvSpPr>
          <p:cNvPr id="5" name="Cerrar llave 4"/>
          <p:cNvSpPr/>
          <p:nvPr/>
        </p:nvSpPr>
        <p:spPr>
          <a:xfrm rot="16200000">
            <a:off x="5023211" y="2431637"/>
            <a:ext cx="429612" cy="1100034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215962" y="2368766"/>
            <a:ext cx="2003536" cy="279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Hereda de persona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errar llave 6"/>
          <p:cNvSpPr/>
          <p:nvPr/>
        </p:nvSpPr>
        <p:spPr>
          <a:xfrm>
            <a:off x="5594392" y="3390473"/>
            <a:ext cx="625106" cy="68205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536121" y="3591579"/>
            <a:ext cx="2003536" cy="279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errar llave 9"/>
          <p:cNvSpPr/>
          <p:nvPr/>
        </p:nvSpPr>
        <p:spPr>
          <a:xfrm>
            <a:off x="5281839" y="4202659"/>
            <a:ext cx="625106" cy="68205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096000" y="4391281"/>
            <a:ext cx="2003536" cy="279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Policía: </a:t>
            </a:r>
            <a:r>
              <a:rPr lang="es-ES" dirty="0" err="1" smtClean="0"/>
              <a:t>Voids</a:t>
            </a:r>
            <a:r>
              <a:rPr lang="es-ES" dirty="0" smtClean="0"/>
              <a:t> y </a:t>
            </a:r>
            <a:r>
              <a:rPr lang="es-ES" dirty="0" err="1" smtClean="0"/>
              <a:t>getDestinos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9192" t="21812" r="31182" b="11885"/>
          <a:stretch/>
        </p:blipFill>
        <p:spPr>
          <a:xfrm>
            <a:off x="3279226" y="2010103"/>
            <a:ext cx="4918843" cy="3696707"/>
          </a:xfrm>
          <a:prstGeom prst="rect">
            <a:avLst/>
          </a:prstGeom>
        </p:spPr>
      </p:pic>
      <p:sp>
        <p:nvSpPr>
          <p:cNvPr id="5" name="Cerrar llave 4"/>
          <p:cNvSpPr/>
          <p:nvPr/>
        </p:nvSpPr>
        <p:spPr>
          <a:xfrm>
            <a:off x="6952593" y="2073166"/>
            <a:ext cx="1883439" cy="288508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001184" y="3018888"/>
            <a:ext cx="1267810" cy="8819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Leer y Mostrar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errar llave 6"/>
          <p:cNvSpPr/>
          <p:nvPr/>
        </p:nvSpPr>
        <p:spPr>
          <a:xfrm rot="2195392">
            <a:off x="4649513" y="4978397"/>
            <a:ext cx="932793" cy="853965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684783" y="5648304"/>
            <a:ext cx="1685596" cy="8786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Obtener el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Destinos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128</TotalTime>
  <Words>274</Words>
  <Application>Microsoft Office PowerPoint</Application>
  <PresentationFormat>Panorámica</PresentationFormat>
  <Paragraphs>53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Tw Cen MT</vt:lpstr>
      <vt:lpstr>Gota</vt:lpstr>
      <vt:lpstr>Resolución Hito 2 </vt:lpstr>
      <vt:lpstr>Pregunta 1:</vt:lpstr>
      <vt:lpstr>Interface</vt:lpstr>
      <vt:lpstr> Ciudadano:</vt:lpstr>
      <vt:lpstr>Ciudadano: void Leer y Mostrar</vt:lpstr>
      <vt:lpstr>Persona:</vt:lpstr>
      <vt:lpstr>Policía:</vt:lpstr>
      <vt:lpstr>Policía: Constructor, Herencia y variables</vt:lpstr>
      <vt:lpstr>Policía: Voids y getDestinos</vt:lpstr>
      <vt:lpstr>Profesor: </vt:lpstr>
      <vt:lpstr>Profesor: voids</vt:lpstr>
      <vt:lpstr>Diagrama:</vt:lpstr>
      <vt:lpstr>Pregunta 2</vt:lpstr>
      <vt:lpstr>Ejemplo de la Ejecución:</vt:lpstr>
      <vt:lpstr>Pregunta 3:</vt:lpstr>
      <vt:lpstr>Pregunta 4:</vt:lpstr>
      <vt:lpstr>FIN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Hito 2</dc:title>
  <dc:creator>Diego</dc:creator>
  <cp:lastModifiedBy>Diego</cp:lastModifiedBy>
  <cp:revision>13</cp:revision>
  <dcterms:created xsi:type="dcterms:W3CDTF">2020-04-08T03:26:42Z</dcterms:created>
  <dcterms:modified xsi:type="dcterms:W3CDTF">2020-04-08T05:35:18Z</dcterms:modified>
</cp:coreProperties>
</file>