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2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92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74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82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47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20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04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24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8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06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97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05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30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0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6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76256C-1487-4088-B88A-EB483CF5FF0B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9D6AFB-5353-49C0-9959-15750DD959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82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DEFENSA HITO4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 smtClean="0"/>
              <a:t>Diego Emiliano Rivera Tapia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712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154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Creamos el interfaz del servicio diccionario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671145"/>
            <a:ext cx="8162809" cy="4591580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800751" flipH="1">
            <a:off x="5468821" y="2792089"/>
            <a:ext cx="2545348" cy="626056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375250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6006" y="417786"/>
            <a:ext cx="9905998" cy="1206062"/>
          </a:xfrm>
        </p:spPr>
        <p:txBody>
          <a:bodyPr/>
          <a:lstStyle/>
          <a:p>
            <a:r>
              <a:rPr lang="es-ES" dirty="0" smtClean="0"/>
              <a:t>Creamos el servicio para el diccionario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5" y="1857622"/>
            <a:ext cx="6167463" cy="39335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53" y="2041635"/>
            <a:ext cx="4779646" cy="3327601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800751" flipH="1">
            <a:off x="4144518" y="4109726"/>
            <a:ext cx="2545348" cy="626056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Guardamos en la base de datos</a:t>
            </a:r>
          </a:p>
        </p:txBody>
      </p:sp>
      <p:sp>
        <p:nvSpPr>
          <p:cNvPr id="7" name="Flecha derecha 6"/>
          <p:cNvSpPr/>
          <p:nvPr/>
        </p:nvSpPr>
        <p:spPr>
          <a:xfrm rot="800751" flipH="1">
            <a:off x="9199994" y="4093282"/>
            <a:ext cx="2545348" cy="626056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Método para </a:t>
            </a:r>
            <a:r>
              <a:rPr lang="es-ES" sz="1200" dirty="0" err="1" smtClean="0">
                <a:solidFill>
                  <a:schemeClr val="bg1"/>
                </a:solidFill>
              </a:rPr>
              <a:t>tradicir</a:t>
            </a:r>
            <a:endParaRPr lang="es-E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5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9297"/>
          </a:xfrm>
        </p:spPr>
        <p:txBody>
          <a:bodyPr/>
          <a:lstStyle/>
          <a:p>
            <a:r>
              <a:rPr lang="es-ES" dirty="0" smtClean="0"/>
              <a:t>Creamos el diseño de los paneles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56" y="1581359"/>
            <a:ext cx="8521182" cy="4793165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flipH="1">
            <a:off x="3807725" y="3121528"/>
            <a:ext cx="2545348" cy="85641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Declaramos los </a:t>
            </a:r>
            <a:r>
              <a:rPr lang="es-ES" sz="1200" dirty="0" err="1" smtClean="0">
                <a:solidFill>
                  <a:schemeClr val="bg1"/>
                </a:solidFill>
              </a:rPr>
              <a:t>txt</a:t>
            </a:r>
            <a:r>
              <a:rPr lang="es-ES" sz="1200" dirty="0" smtClean="0">
                <a:solidFill>
                  <a:schemeClr val="bg1"/>
                </a:solidFill>
              </a:rPr>
              <a:t> Globalmente</a:t>
            </a:r>
          </a:p>
        </p:txBody>
      </p:sp>
      <p:sp>
        <p:nvSpPr>
          <p:cNvPr id="6" name="Flecha derecha 5"/>
          <p:cNvSpPr/>
          <p:nvPr/>
        </p:nvSpPr>
        <p:spPr>
          <a:xfrm flipH="1">
            <a:off x="4821738" y="3891613"/>
            <a:ext cx="2545348" cy="85641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bg1"/>
                </a:solidFill>
              </a:rPr>
              <a:t>Caracteristicas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del panel</a:t>
            </a:r>
          </a:p>
        </p:txBody>
      </p:sp>
      <p:sp>
        <p:nvSpPr>
          <p:cNvPr id="7" name="Flecha derecha 6"/>
          <p:cNvSpPr/>
          <p:nvPr/>
        </p:nvSpPr>
        <p:spPr>
          <a:xfrm flipH="1">
            <a:off x="5549579" y="4910488"/>
            <a:ext cx="2545348" cy="85641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Un post Constructor</a:t>
            </a:r>
          </a:p>
        </p:txBody>
      </p:sp>
    </p:spTree>
    <p:extLst>
      <p:ext uri="{BB962C8B-B14F-4D97-AF65-F5344CB8AC3E}">
        <p14:creationId xmlns:p14="http://schemas.microsoft.com/office/powerpoint/2010/main" val="5668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9883"/>
          </a:xfrm>
        </p:spPr>
        <p:txBody>
          <a:bodyPr/>
          <a:lstStyle/>
          <a:p>
            <a:r>
              <a:rPr lang="es-ES" dirty="0" smtClean="0"/>
              <a:t>Creamos un panel para las letras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027" y="1379483"/>
            <a:ext cx="8662245" cy="4872513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flipH="1">
            <a:off x="5786297" y="2959326"/>
            <a:ext cx="2545348" cy="85641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Un </a:t>
            </a:r>
            <a:r>
              <a:rPr lang="es-ES" sz="1200" dirty="0" err="1" smtClean="0">
                <a:solidFill>
                  <a:schemeClr val="bg1"/>
                </a:solidFill>
              </a:rPr>
              <a:t>for</a:t>
            </a:r>
            <a:r>
              <a:rPr lang="es-ES" sz="1200" dirty="0" smtClean="0">
                <a:solidFill>
                  <a:schemeClr val="bg1"/>
                </a:solidFill>
              </a:rPr>
              <a:t> para crear los botones de letras	</a:t>
            </a:r>
          </a:p>
        </p:txBody>
      </p:sp>
      <p:sp>
        <p:nvSpPr>
          <p:cNvPr id="6" name="Flecha derecha 5"/>
          <p:cNvSpPr/>
          <p:nvPr/>
        </p:nvSpPr>
        <p:spPr>
          <a:xfrm flipH="1">
            <a:off x="5786297" y="4388733"/>
            <a:ext cx="2545348" cy="85641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Crea el panel con los </a:t>
            </a:r>
            <a:r>
              <a:rPr lang="es-ES" sz="1200" dirty="0" err="1" smtClean="0">
                <a:solidFill>
                  <a:schemeClr val="bg1"/>
                </a:solidFill>
              </a:rPr>
              <a:t>txt</a:t>
            </a:r>
            <a:r>
              <a:rPr lang="es-ES" sz="1200" dirty="0" smtClean="0">
                <a:solidFill>
                  <a:schemeClr val="bg1"/>
                </a:solidFill>
              </a:rPr>
              <a:t> y </a:t>
            </a:r>
            <a:r>
              <a:rPr lang="es-ES" sz="1200" dirty="0" err="1" smtClean="0">
                <a:solidFill>
                  <a:schemeClr val="bg1"/>
                </a:solidFill>
              </a:rPr>
              <a:t>labels</a:t>
            </a:r>
            <a:endParaRPr lang="es-E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5876"/>
          </a:xfrm>
        </p:spPr>
        <p:txBody>
          <a:bodyPr/>
          <a:lstStyle/>
          <a:p>
            <a:r>
              <a:rPr lang="es-ES" dirty="0" smtClean="0"/>
              <a:t>Continua creando los </a:t>
            </a:r>
            <a:r>
              <a:rPr lang="es-ES" dirty="0" err="1" smtClean="0"/>
              <a:t>label</a:t>
            </a:r>
            <a:r>
              <a:rPr lang="es-ES" dirty="0" smtClean="0"/>
              <a:t> </a:t>
            </a:r>
            <a:r>
              <a:rPr lang="es-ES" dirty="0" err="1" smtClean="0"/>
              <a:t>etc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623" y="1372647"/>
            <a:ext cx="5949343" cy="51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9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2228"/>
          </a:xfrm>
        </p:spPr>
        <p:txBody>
          <a:bodyPr/>
          <a:lstStyle/>
          <a:p>
            <a:r>
              <a:rPr lang="es-ES" dirty="0" smtClean="0"/>
              <a:t>Crea los paneles de botones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993" y="1387684"/>
            <a:ext cx="8753383" cy="4923778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 flipH="1">
            <a:off x="6094412" y="2701823"/>
            <a:ext cx="2545348" cy="85641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Crea botón para traducir</a:t>
            </a:r>
          </a:p>
        </p:txBody>
      </p:sp>
      <p:sp>
        <p:nvSpPr>
          <p:cNvPr id="10" name="Flecha derecha 9"/>
          <p:cNvSpPr/>
          <p:nvPr/>
        </p:nvSpPr>
        <p:spPr>
          <a:xfrm flipH="1">
            <a:off x="6094412" y="4015962"/>
            <a:ext cx="2545348" cy="85641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bg1"/>
                </a:solidFill>
              </a:rPr>
              <a:t>Action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listener</a:t>
            </a:r>
            <a:r>
              <a:rPr lang="es-ES" sz="1200" dirty="0" smtClean="0">
                <a:solidFill>
                  <a:schemeClr val="bg1"/>
                </a:solidFill>
              </a:rPr>
              <a:t> para agarrar los datos y llamar al </a:t>
            </a:r>
            <a:r>
              <a:rPr lang="es-ES" sz="1200" dirty="0" err="1" smtClean="0">
                <a:solidFill>
                  <a:schemeClr val="bg1"/>
                </a:solidFill>
              </a:rPr>
              <a:t>metodo</a:t>
            </a:r>
            <a:endParaRPr lang="es-E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5876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856" y="1618592"/>
            <a:ext cx="8491027" cy="4776203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flipH="1">
            <a:off x="5684508" y="4006693"/>
            <a:ext cx="2545348" cy="85641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Crea botón para limpiar los </a:t>
            </a:r>
            <a:r>
              <a:rPr lang="es-ES" sz="1200" dirty="0" err="1" smtClean="0">
                <a:solidFill>
                  <a:schemeClr val="bg1"/>
                </a:solidFill>
              </a:rPr>
              <a:t>txt</a:t>
            </a:r>
            <a:endParaRPr lang="es-E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1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943303"/>
          </a:xfrm>
        </p:spPr>
        <p:txBody>
          <a:bodyPr/>
          <a:lstStyle/>
          <a:p>
            <a:r>
              <a:rPr lang="es-ES" dirty="0" smtClean="0"/>
              <a:t>Ejecución 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4543" y="1813225"/>
            <a:ext cx="5112868" cy="36724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1" y="1813225"/>
            <a:ext cx="4970585" cy="35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8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8700" dirty="0" smtClean="0"/>
              <a:t> </a:t>
            </a:r>
            <a:r>
              <a:rPr lang="es-ES" sz="28700" dirty="0" err="1" smtClean="0"/>
              <a:t>end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3745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2586" y="322608"/>
            <a:ext cx="9905998" cy="1694793"/>
          </a:xfrm>
        </p:spPr>
        <p:txBody>
          <a:bodyPr/>
          <a:lstStyle/>
          <a:p>
            <a:r>
              <a:rPr lang="es-ES" dirty="0" smtClean="0"/>
              <a:t>Creamos un Proyecto en el </a:t>
            </a:r>
            <a:r>
              <a:rPr lang="es-ES" dirty="0" err="1" smtClean="0"/>
              <a:t>framework</a:t>
            </a:r>
            <a:r>
              <a:rPr lang="es-ES" dirty="0" smtClean="0"/>
              <a:t> Spring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869" y="1833141"/>
            <a:ext cx="7933431" cy="446255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 rot="1361867">
            <a:off x="3457993" y="1511016"/>
            <a:ext cx="3084617" cy="114966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Añadimos las dependencias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 rot="860351">
            <a:off x="65422" y="2022466"/>
            <a:ext cx="2700225" cy="867975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Datos del proyecto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233" y="252249"/>
            <a:ext cx="9905998" cy="95381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Creamos la conexión con </a:t>
            </a:r>
            <a:r>
              <a:rPr lang="es-ES" dirty="0" err="1" smtClean="0"/>
              <a:t>heruko</a:t>
            </a:r>
            <a:r>
              <a:rPr lang="es-ES" dirty="0" smtClean="0"/>
              <a:t> y la base de datos 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44" y="1383824"/>
            <a:ext cx="8690176" cy="4888224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 rot="932363" flipH="1">
            <a:off x="6503702" y="2254995"/>
            <a:ext cx="2659676" cy="1596244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Datos del </a:t>
            </a:r>
            <a:r>
              <a:rPr lang="es-ES" dirty="0" err="1" smtClean="0">
                <a:solidFill>
                  <a:schemeClr val="bg1"/>
                </a:solidFill>
              </a:rPr>
              <a:t>heruko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1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875" y="70944"/>
            <a:ext cx="8893339" cy="1450427"/>
          </a:xfrm>
        </p:spPr>
        <p:txBody>
          <a:bodyPr>
            <a:normAutofit/>
          </a:bodyPr>
          <a:lstStyle/>
          <a:p>
            <a:r>
              <a:rPr lang="es-ES" dirty="0" smtClean="0"/>
              <a:t>Modelo: Creamos las tablas para las letras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505" y="1521371"/>
            <a:ext cx="8286076" cy="4660918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21289228" flipH="1">
            <a:off x="3953350" y="1985839"/>
            <a:ext cx="2596902" cy="114966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Damos un nombre a la tabla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Flecha derecha 5"/>
          <p:cNvSpPr/>
          <p:nvPr/>
        </p:nvSpPr>
        <p:spPr>
          <a:xfrm rot="504498" flipH="1">
            <a:off x="5138391" y="3025139"/>
            <a:ext cx="2596902" cy="114966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Creamos las columnas</a:t>
            </a:r>
          </a:p>
        </p:txBody>
      </p:sp>
      <p:sp>
        <p:nvSpPr>
          <p:cNvPr id="7" name="Flecha derecha 6"/>
          <p:cNvSpPr/>
          <p:nvPr/>
        </p:nvSpPr>
        <p:spPr>
          <a:xfrm flipH="1">
            <a:off x="5527468" y="4644475"/>
            <a:ext cx="2596902" cy="114966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Getters</a:t>
            </a:r>
            <a:r>
              <a:rPr lang="es-ES" dirty="0" smtClean="0">
                <a:solidFill>
                  <a:schemeClr val="bg1"/>
                </a:solidFill>
              </a:rPr>
              <a:t> and </a:t>
            </a:r>
            <a:r>
              <a:rPr lang="es-ES" dirty="0" err="1" smtClean="0">
                <a:solidFill>
                  <a:schemeClr val="bg1"/>
                </a:solidFill>
              </a:rPr>
              <a:t>Setters</a:t>
            </a:r>
            <a:endParaRPr lang="es-E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2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AlphabetRepository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creamos el repositorio para las letras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881" y="2341017"/>
            <a:ext cx="6582105" cy="3702434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21032895" flipH="1">
            <a:off x="3671551" y="3152127"/>
            <a:ext cx="2545348" cy="626056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Creamos un </a:t>
            </a:r>
            <a:r>
              <a:rPr lang="es-ES" sz="1200" dirty="0" err="1" smtClean="0">
                <a:solidFill>
                  <a:schemeClr val="bg1"/>
                </a:solidFill>
              </a:rPr>
              <a:t>repository</a:t>
            </a:r>
            <a:endParaRPr lang="es-ES" sz="1200" dirty="0" smtClean="0">
              <a:solidFill>
                <a:schemeClr val="bg1"/>
              </a:solidFill>
            </a:endParaRPr>
          </a:p>
        </p:txBody>
      </p:sp>
      <p:sp>
        <p:nvSpPr>
          <p:cNvPr id="6" name="Flecha derecha 5"/>
          <p:cNvSpPr/>
          <p:nvPr/>
        </p:nvSpPr>
        <p:spPr>
          <a:xfrm rot="157699" flipH="1">
            <a:off x="5731577" y="4102682"/>
            <a:ext cx="2545348" cy="626056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Obtenemos las letras por filas</a:t>
            </a:r>
          </a:p>
        </p:txBody>
      </p:sp>
    </p:spTree>
    <p:extLst>
      <p:ext uri="{BB962C8B-B14F-4D97-AF65-F5344CB8AC3E}">
        <p14:creationId xmlns:p14="http://schemas.microsoft.com/office/powerpoint/2010/main" val="264981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7786"/>
            <a:ext cx="9905998" cy="780393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AlphabetServiceInterface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253359"/>
            <a:ext cx="9905998" cy="4537841"/>
          </a:xfrm>
        </p:spPr>
        <p:txBody>
          <a:bodyPr anchor="t"/>
          <a:lstStyle/>
          <a:p>
            <a:pPr marL="0" indent="0">
              <a:buNone/>
            </a:pPr>
            <a:r>
              <a:rPr lang="es-ES" dirty="0" smtClean="0"/>
              <a:t>Creamos una interfaz para nuestro servicio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88" y="1696928"/>
            <a:ext cx="8253249" cy="46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-233855"/>
            <a:ext cx="9905998" cy="1905000"/>
          </a:xfrm>
        </p:spPr>
        <p:txBody>
          <a:bodyPr/>
          <a:lstStyle/>
          <a:p>
            <a:r>
              <a:rPr lang="es-ES" dirty="0" err="1" smtClean="0"/>
              <a:t>Alphabet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332186"/>
            <a:ext cx="9905998" cy="4459015"/>
          </a:xfrm>
        </p:spPr>
        <p:txBody>
          <a:bodyPr anchor="t"/>
          <a:lstStyle/>
          <a:p>
            <a:r>
              <a:rPr lang="es-ES" dirty="0" smtClean="0"/>
              <a:t>Creamos el </a:t>
            </a:r>
            <a:r>
              <a:rPr lang="es-ES" dirty="0" err="1" smtClean="0"/>
              <a:t>service</a:t>
            </a:r>
            <a:r>
              <a:rPr lang="es-ES" dirty="0" smtClean="0"/>
              <a:t> para las letras, y guardar los datos en la base de datos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26" y="1946912"/>
            <a:ext cx="7677807" cy="4318767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flipH="1">
            <a:off x="5468820" y="2792089"/>
            <a:ext cx="2545348" cy="626056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Creamos las variables de las letras</a:t>
            </a:r>
          </a:p>
        </p:txBody>
      </p:sp>
      <p:sp>
        <p:nvSpPr>
          <p:cNvPr id="6" name="Flecha derecha 5"/>
          <p:cNvSpPr/>
          <p:nvPr/>
        </p:nvSpPr>
        <p:spPr>
          <a:xfrm flipH="1">
            <a:off x="5936530" y="3793267"/>
            <a:ext cx="2545348" cy="626056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Guardamos las letras en la base de datos</a:t>
            </a:r>
          </a:p>
        </p:txBody>
      </p:sp>
      <p:sp>
        <p:nvSpPr>
          <p:cNvPr id="7" name="Flecha derecha 6"/>
          <p:cNvSpPr/>
          <p:nvPr/>
        </p:nvSpPr>
        <p:spPr>
          <a:xfrm flipH="1">
            <a:off x="6727000" y="4638444"/>
            <a:ext cx="2545348" cy="626056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Creamos los métodos</a:t>
            </a:r>
          </a:p>
        </p:txBody>
      </p:sp>
    </p:spTree>
    <p:extLst>
      <p:ext uri="{BB962C8B-B14F-4D97-AF65-F5344CB8AC3E}">
        <p14:creationId xmlns:p14="http://schemas.microsoft.com/office/powerpoint/2010/main" val="318384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600"/>
          </a:xfrm>
        </p:spPr>
        <p:txBody>
          <a:bodyPr/>
          <a:lstStyle/>
          <a:p>
            <a:r>
              <a:rPr lang="es-ES" dirty="0" smtClean="0"/>
              <a:t>Creamos el modelo para el diccionario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41413" y="1686911"/>
            <a:ext cx="9905998" cy="4104290"/>
          </a:xfrm>
        </p:spPr>
        <p:txBody>
          <a:bodyPr anchor="t"/>
          <a:lstStyle/>
          <a:p>
            <a:r>
              <a:rPr lang="es-ES" dirty="0" smtClean="0"/>
              <a:t>Seguimos los mismo pasos que para la tabla letras</a:t>
            </a:r>
            <a:endParaRPr lang="es-ES" dirty="0"/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86" y="2257046"/>
            <a:ext cx="7441782" cy="39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3890"/>
          </a:xfrm>
        </p:spPr>
        <p:txBody>
          <a:bodyPr/>
          <a:lstStyle/>
          <a:p>
            <a:r>
              <a:rPr lang="es-ES" dirty="0" smtClean="0"/>
              <a:t>Creamos el repositorio para diccionario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027" y="1611230"/>
            <a:ext cx="8468077" cy="47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114</TotalTime>
  <Words>216</Words>
  <Application>Microsoft Office PowerPoint</Application>
  <PresentationFormat>Panorámica</PresentationFormat>
  <Paragraphs>43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Malla</vt:lpstr>
      <vt:lpstr>DEFENSA HITO4</vt:lpstr>
      <vt:lpstr>Creamos un Proyecto en el framework Spring</vt:lpstr>
      <vt:lpstr>Creamos la conexión con heruko y la base de datos </vt:lpstr>
      <vt:lpstr>Modelo: Creamos las tablas para las letras</vt:lpstr>
      <vt:lpstr>AlphabetRepository creamos el repositorio para las letras</vt:lpstr>
      <vt:lpstr>AlphabetServiceInterface </vt:lpstr>
      <vt:lpstr>Alphabet Service</vt:lpstr>
      <vt:lpstr>Creamos el modelo para el diccionario</vt:lpstr>
      <vt:lpstr>Creamos el repositorio para diccionario</vt:lpstr>
      <vt:lpstr>Creamos el interfaz del servicio diccionario </vt:lpstr>
      <vt:lpstr>Creamos el servicio para el diccionario</vt:lpstr>
      <vt:lpstr>Creamos el diseño de los paneles</vt:lpstr>
      <vt:lpstr>Creamos un panel para las letras</vt:lpstr>
      <vt:lpstr>Continua creando los label etc</vt:lpstr>
      <vt:lpstr>Crea los paneles de botones</vt:lpstr>
      <vt:lpstr>Presentación de PowerPoint</vt:lpstr>
      <vt:lpstr>Ejecución 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HITO4</dc:title>
  <dc:creator>Diego</dc:creator>
  <cp:lastModifiedBy>Diego</cp:lastModifiedBy>
  <cp:revision>11</cp:revision>
  <dcterms:created xsi:type="dcterms:W3CDTF">2020-06-24T05:08:03Z</dcterms:created>
  <dcterms:modified xsi:type="dcterms:W3CDTF">2020-06-24T07:02:56Z</dcterms:modified>
</cp:coreProperties>
</file>