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4A2A1-05A5-4AC5-920E-E2DB2A980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2A4DC9-65C8-429C-8447-E41D1C4B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2B342-66F4-4BE3-B132-1EC79112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63539-C035-4AA5-BFDD-139A6EDA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D74D4-549C-40F5-998C-433D3496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08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62126-F502-46B3-8648-94A73261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8107B2-8F55-4C1D-98B1-2BC70CC9F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BF9A6-5E27-4563-9187-70D659AD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F9959-CD59-4525-A1BF-A535156E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B6956-9F8D-4E4B-ABA5-29275841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1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1E5025-2D28-4353-BC16-B6474068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F67CBC-B065-43FF-9EDF-0D26754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F987C0-1C70-4758-AAC4-6AA94FB7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7F9C4-0D05-434D-B44B-90D5E6B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C8BC8-3A8F-48D8-88DF-CFA3A24C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D13F-9DE8-414A-B2D9-6730B071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77EBE-D3F3-41B2-930B-2CC0B971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4C5F0-9EF4-4A7C-8409-CC597098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42709-3AE2-4E51-97C9-0A593EF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C9879-377A-46C6-9D3C-2C0DF459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3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329F4-7E86-48FB-BE97-FF07BE54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C62C6-CFD0-47F1-B151-BB5AB038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F6E32-1278-43BF-B25C-28C13416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D6515-25B8-487A-8295-E6BF5547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2F281-1ADC-4841-A92F-EB97EF2A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11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EDF2E-7423-42C2-BD1F-BBB09D60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A3EF4-2273-4435-820D-5471F171E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AAF5EF-C6AC-4FCD-9587-0F8009025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D1E204-B9A7-4B12-8E2C-394C806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9282F3-83DA-4B24-85E1-CDE02A58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5AF515-7F45-435D-BB2F-3EF2A645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157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85A6-5B79-4497-A65B-7EA152A2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0D3AD-5AF0-4F8C-AD69-21CDC09E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4D74ED-910B-4E4B-98E5-AF0ACAE7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D61135-A0B9-4303-85A9-55EA7E035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60AAB1-C0D6-4748-A13F-70388A792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C4120E-0E8C-450E-9B90-ACC7AF63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C0DCB8-CF07-498D-A7F2-7A091C74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A992C-779F-46AF-9DEA-91620AD2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05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B339A-46B0-4B6E-89DD-B013E833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6F451C-4244-4857-B03C-B8D53E1A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58028F-2FDB-41BD-B6D7-45787698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3B31DB-7F52-4385-9B6B-E44E6943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11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4BEB2E-9A47-4314-9D9B-41FF8400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80B7E2-84D4-4943-BED9-09F33E83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A1ADA2-D0C4-471E-8D1B-E20289E3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8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7D7AA-0082-434C-98F3-0378F4BE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570F9-F761-4AF0-94D0-7539B74B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EF5493-7792-45F2-9280-67D1573D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283E87-D43B-414E-ABE6-5B44C34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455C66-A931-4873-B2AE-FBDE371F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1EF03-97E5-4813-B360-6556660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1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E2E4D-B391-4D60-A6E9-D2E5B7B7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8E491-1854-4B8E-A7ED-903FA11A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93872-00C3-4731-8098-BA507901D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C3D31B-2701-4ACF-A6A5-CC71684A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CF62-C395-4CD9-BEB0-1B6414EF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CA2449-C85B-410D-A6CC-FDDCA683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A3167D-D78B-46D7-95E7-717D0D30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E356C1-E27D-4716-BA5E-AEA6D27E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C72AE-F8EF-4C41-A005-A4D4A549A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86E1-D3CC-4724-9233-0EF906E039CC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EB1A08-BA44-446D-8975-9B5A224C7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D41E9-C5A2-4F4B-A378-632F96A3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1517-8813-40F0-80EB-F5377F959F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34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BA76035-F768-4D0B-AEDC-8FCDCE6A7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3" y="384313"/>
            <a:ext cx="11820939" cy="6228522"/>
          </a:xfrm>
        </p:spPr>
        <p:txBody>
          <a:bodyPr/>
          <a:lstStyle/>
          <a:p>
            <a:pPr algn="just"/>
            <a:r>
              <a:rPr lang="es-ES" b="1" dirty="0">
                <a:latin typeface="+mj-lt"/>
              </a:rPr>
              <a:t>Benemérita Universidad Autónoma de Puebla</a:t>
            </a:r>
          </a:p>
          <a:p>
            <a:pPr algn="just"/>
            <a:r>
              <a:rPr lang="es-ES" b="1" dirty="0">
                <a:latin typeface="+mj-lt"/>
              </a:rPr>
              <a:t>Facultad de Ciencias de la Computación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/>
              <a:t>Modelos de Desarrollo Web</a:t>
            </a:r>
          </a:p>
          <a:p>
            <a:pPr algn="just"/>
            <a:r>
              <a:rPr lang="es-ES" dirty="0"/>
              <a:t>Prof. Mario Anzures García.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María José Fuentes Pérez</a:t>
            </a:r>
          </a:p>
          <a:p>
            <a:pPr algn="just"/>
            <a:r>
              <a:rPr lang="es-ES" dirty="0"/>
              <a:t>Cortes Villegas Diego Roberto</a:t>
            </a:r>
          </a:p>
          <a:p>
            <a:pPr algn="just"/>
            <a:r>
              <a:rPr lang="es-ES" dirty="0"/>
              <a:t>Gómez Cabrera Luis Alberto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Presentación del proyecto: 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C987FA-03EC-4EF7-AB4E-D562E7C6B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73" y="550491"/>
            <a:ext cx="5041402" cy="50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5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47961-DDB0-4ABF-A5FD-2FF5A0E0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b="1" dirty="0"/>
              <a:t>Problema en cuestión:</a:t>
            </a:r>
            <a:endParaRPr lang="es-MX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ED4AD-C9A6-4887-963A-D808CF6B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378226"/>
            <a:ext cx="10982739" cy="534062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Hoy en día la pandemia a afectado a mucha grandes, medianas y pequeñas empresas, la gente en general esta en problemas al perder sus empleos y muchos otros tratan de sacarlos a flote.</a:t>
            </a:r>
          </a:p>
          <a:p>
            <a:pPr algn="just"/>
            <a:r>
              <a:rPr lang="es-MX" dirty="0"/>
              <a:t>En este caso nos centramos en el sindicato de taxistas llamado “</a:t>
            </a:r>
            <a:r>
              <a:rPr lang="es-MX" dirty="0" err="1"/>
              <a:t>unecorv</a:t>
            </a:r>
            <a:r>
              <a:rPr lang="es-MX" dirty="0"/>
              <a:t>”, pertenecientes al pueblo de Providencia, estado de Veracruz. La necesidad de esta gente es poder pagar la cuota a su dirigente sin tener que ir hasta su casa y exponerse aun mas al peligro de la enfermedad.</a:t>
            </a:r>
          </a:p>
        </p:txBody>
      </p:sp>
    </p:spTree>
    <p:extLst>
      <p:ext uri="{BB962C8B-B14F-4D97-AF65-F5344CB8AC3E}">
        <p14:creationId xmlns:p14="http://schemas.microsoft.com/office/powerpoint/2010/main" val="32027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50B4-9062-441A-9923-C75EACED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al problema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A4E94-72A1-4C70-8B7B-E032BC6A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aplicación web para el sindicato de taxistas, el cual permita a los empleados registrarse ellos mismos y sus taxis, también publicar sus cuotas de viaje y principalmente una opción que les permita pagar la cuota a su dirigente.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1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4203-700A-4270-9110-FCC98AA7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General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B8B0D-858B-4F41-A1B5-A867768F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Elaborar una aplicación web en donde se puedan realizar los pagos de un grupo de taxistas a su dirigente de manera digital para así evitar el ser expuesto a los riesgos de la pandemia ,hacer aglomeraciones en bancos o en la oficina del dirigente, ahorrando tiempo a los taxistas y mantenerlos seguros de estarse exponiendo a la enfermedad, con un programa intuitivo y eficaz contando también con un comprobante de dicho pago.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18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2AF31-4390-4819-89CD-DE687908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específicos.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3960D-C182-4410-AE91-E9A817AB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1.- Realizar una Investigación de los datos que se le solicitan al taxista para realizar su pago.</a:t>
            </a:r>
          </a:p>
          <a:p>
            <a:pPr algn="just"/>
            <a:r>
              <a:rPr lang="es-ES" dirty="0"/>
              <a:t>2.-Realizar una Investigación de las personas/empresas que intervienen en el pago</a:t>
            </a:r>
          </a:p>
          <a:p>
            <a:pPr algn="just"/>
            <a:r>
              <a:rPr lang="es-ES" dirty="0"/>
              <a:t>3.- Crear un programa intuitivo para realizar los pagos de manera digital.</a:t>
            </a:r>
          </a:p>
          <a:p>
            <a:pPr algn="just"/>
            <a:r>
              <a:rPr lang="es-ES" dirty="0"/>
              <a:t>4.- Entregar a los participantes del pago un ticket con los datos del pago (fecha, importe, personas involucradas, etc.</a:t>
            </a:r>
          </a:p>
          <a:p>
            <a:pPr algn="just"/>
            <a:r>
              <a:rPr lang="es-ES" dirty="0"/>
              <a:t>5.- Crear un manual de usuario para un mejor entendimiento del programa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4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CF9FF-771D-4926-94A7-6226964F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Innovación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80E73-DF07-430C-97E5-338C253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innovación se trata de ayudar a la gente que no esta relacionada con el uso de una computadora y menos de una aplicación web. La innovación que buscamos es adentrar a esa gente en el mundo tecnológico y digital, así como evitar aglomeraciones en lugares específicos automatizar tareas que normalmente exigen tiempo y esfuerzo. Evitando un posible riesgo por la pandemia actual.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82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A0A4A-EB1C-4CAD-A4D6-77AD4D3A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de la app web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29A00-0378-467F-8B02-42097431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aplicación va a registrar a los taxistas con la siguiente información: Nombre, Apellido, </a:t>
            </a:r>
            <a:r>
              <a:rPr lang="es-ES" dirty="0" err="1"/>
              <a:t>Num</a:t>
            </a:r>
            <a:r>
              <a:rPr lang="es-ES" dirty="0"/>
              <a:t>. de trabajador, </a:t>
            </a:r>
            <a:r>
              <a:rPr lang="es-ES" dirty="0" err="1"/>
              <a:t>Nomb.del</a:t>
            </a:r>
            <a:r>
              <a:rPr lang="es-ES" dirty="0"/>
              <a:t> Dirigente. y </a:t>
            </a:r>
            <a:r>
              <a:rPr lang="es-ES" dirty="0" err="1"/>
              <a:t>Telefono</a:t>
            </a:r>
            <a:r>
              <a:rPr lang="es-ES" dirty="0"/>
              <a:t>.</a:t>
            </a:r>
          </a:p>
          <a:p>
            <a:r>
              <a:rPr lang="es-ES" dirty="0"/>
              <a:t>Al estar registrado, el taxista deberá ingresar una tarjeta, esta se usara para hacer la transferencia a su dirigente.</a:t>
            </a:r>
          </a:p>
          <a:p>
            <a:r>
              <a:rPr lang="es-ES" dirty="0"/>
              <a:t>Es necesario que el dirigente este registrado para que el taxista pueda ver sus datos de contacto y transacción.</a:t>
            </a:r>
          </a:p>
        </p:txBody>
      </p:sp>
    </p:spTree>
    <p:extLst>
      <p:ext uri="{BB962C8B-B14F-4D97-AF65-F5344CB8AC3E}">
        <p14:creationId xmlns:p14="http://schemas.microsoft.com/office/powerpoint/2010/main" val="42701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1CE01-A6D9-45E6-BAC2-F724F13D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a emplear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5B6CA-48FD-4978-A1E8-B002ADAA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Pretendemos utilizar el lenguaje HTML 5 junto con CCS3 para armar la estructura y diseño de la app.</a:t>
            </a:r>
          </a:p>
          <a:p>
            <a:pPr marL="0" indent="0" algn="just">
              <a:buNone/>
            </a:pPr>
            <a:r>
              <a:rPr lang="es-ES" dirty="0"/>
              <a:t>Usar Java </a:t>
            </a:r>
            <a:r>
              <a:rPr lang="es-ES" dirty="0" err="1"/>
              <a:t>Scrip</a:t>
            </a:r>
            <a:r>
              <a:rPr lang="es-ES" dirty="0"/>
              <a:t> y tal vez PHP para </a:t>
            </a:r>
            <a:r>
              <a:rPr lang="es-ES" dirty="0" err="1"/>
              <a:t>morotizar</a:t>
            </a:r>
            <a:r>
              <a:rPr lang="es-ES" dirty="0"/>
              <a:t> los procesos que la app debe realizar. </a:t>
            </a:r>
          </a:p>
          <a:p>
            <a:pPr marL="0" indent="0" algn="just">
              <a:buNone/>
            </a:pPr>
            <a:r>
              <a:rPr lang="es-ES" dirty="0"/>
              <a:t>Se usara una base de datos utilizando </a:t>
            </a:r>
            <a:r>
              <a:rPr lang="es-ES" dirty="0" err="1"/>
              <a:t>Xampp</a:t>
            </a:r>
            <a:r>
              <a:rPr lang="es-ES" dirty="0"/>
              <a:t> o </a:t>
            </a:r>
            <a:r>
              <a:rPr lang="es-ES" dirty="0" err="1"/>
              <a:t>Wampp</a:t>
            </a:r>
            <a:r>
              <a:rPr lang="es-ES" dirty="0"/>
              <a:t> para convertirnos en servidor, usando </a:t>
            </a:r>
            <a:r>
              <a:rPr lang="es-ES" dirty="0" err="1"/>
              <a:t>phpmyadmin</a:t>
            </a:r>
            <a:r>
              <a:rPr lang="es-ES" dirty="0"/>
              <a:t> para poder usar su base de datos.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44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552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Problema en cuestión:</vt:lpstr>
      <vt:lpstr>Solución al problema</vt:lpstr>
      <vt:lpstr>Objetivo General</vt:lpstr>
      <vt:lpstr>Objetivos específicos.</vt:lpstr>
      <vt:lpstr>Innovación</vt:lpstr>
      <vt:lpstr>Aspectos de la app web</vt:lpstr>
      <vt:lpstr>Tecnologías a emplear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CORTES VILLEGAS</dc:creator>
  <cp:lastModifiedBy>DIEGO CORTES VILLEGAS</cp:lastModifiedBy>
  <cp:revision>13</cp:revision>
  <dcterms:created xsi:type="dcterms:W3CDTF">2021-01-14T16:47:09Z</dcterms:created>
  <dcterms:modified xsi:type="dcterms:W3CDTF">2021-01-14T20:37:54Z</dcterms:modified>
</cp:coreProperties>
</file>