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EF1E-250B-4778-A8A6-2B788365E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FA9E-39C2-40DD-B6A8-9639FCD39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9806-AA15-45C0-A1B0-6F9FAA34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BEE6-B6A2-4081-996F-A93E8DEB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318-9532-4C41-95F2-D8C0238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9E27-C2F4-4FD8-996A-D8B6157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D258D-98C5-4934-A456-C1B81BB3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D2D6-621A-4E0A-AD5B-6F4ED70C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2D08-4A0F-4EFD-A014-174225B0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6693-9454-4F53-A9E8-73A1D7E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D3A21-18C2-4565-A7F5-05464679B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C3CE3-AB99-4B09-9E55-B4585D61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7641-B428-4EDB-A239-D9097F08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0EF5-62B7-4C2B-A6C9-AA7B136D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D1FD-2BC5-4008-A3A8-E65C13CD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540E-6E13-4421-9C09-14750D9C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E114-E12E-4674-99BD-F947A0AF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207E-E910-4219-915F-EA72DE69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5764B-C63C-4DCD-A75B-F6BD0E8C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A099-3B7D-4820-97D5-F173DDC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19A3-4D84-40AE-8738-F143ED9F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4B58-43CF-479B-A5BD-01CDF65F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F9E7-D838-4A3C-8536-265364B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0942-E5F7-4A4D-91F1-E4945E4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B238-7B22-4407-B02B-8E50C0EC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230E-5E58-4AE7-8A82-1682C900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114B-5EB1-4425-A5CE-72724C7D6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BBEFE-383D-4262-A094-2E360C77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F30BB-02E1-4E8C-8C9C-A9181498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1D4B2-BFFE-4C1F-8564-91D0AE2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E013-16F5-4634-AE91-BEF3D278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4B3-4F29-4259-811D-A02E2EA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883C-468E-4073-854F-17A9292F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0B36F-07BF-495D-95BD-21AC36DB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731A0-7BB0-422C-90ED-36C020E4D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283C1-76F5-41B9-89E0-12DE0410F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DC4EE-D77E-4932-A4D6-EE763F7F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DA140-A280-4642-8591-7210CF1A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1C1F2-33C4-4712-9C5C-D9B0B688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9A62-741F-4A55-B6BD-1587D837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B5619-79B5-43DF-A772-31221E82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664EE-C2C3-4751-B398-C98C46E2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2DAAB-4E4F-4A0A-BAA3-8C720093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205C3-C530-4D3E-A697-A4F254CD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092E7-BFBE-4375-B798-3CDBE19C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A469-D9D9-4F0E-BE96-1082FA34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BA1D-3476-405E-80E5-32C57E18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964D-ADAC-4CE6-AA62-746553E2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9B107-F8F3-4C48-9C70-3C658A1A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832D-C846-43BD-B2F4-B59A3CD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9FC06-745F-4116-82A2-D0CDDB6E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4552-07BE-42A0-AF94-DB07756A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F887-19CC-4760-8451-E9857C3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2476C-91B2-4073-9647-B84AA5641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665B-8C18-445B-9046-4A5F0ECF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7ACA-BBBD-435C-86B7-997AEC91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A2504-416F-4294-A9F6-C5EA7A03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2B09-47CB-4BA4-A165-EB6D8947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794BE-B385-4ACE-9AF5-BEBFDABE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F8BC-AF0F-424A-95CD-0BFA7DC5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D705-577A-4F22-81D0-BFB9893C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B5CA0-71D2-4D1C-84F6-650FA3C9F95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2755-8F69-4DFF-993B-9A6B7B18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7B2B-4805-41E1-9E70-1DEFB593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70CF-8821-431C-900D-0F244911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BF27-00D4-42C4-8BCD-5A7073077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8608-3EB6-4A30-8B20-F9CF49053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5500" y="-82788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0FFC8-D1B8-4EA6-B15D-9B29FA37AC61}"/>
              </a:ext>
            </a:extLst>
          </p:cNvPr>
          <p:cNvSpPr/>
          <p:nvPr/>
        </p:nvSpPr>
        <p:spPr>
          <a:xfrm>
            <a:off x="850900" y="4254500"/>
            <a:ext cx="32512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2024-03-25T13:42:57Z</dcterms:created>
  <dcterms:modified xsi:type="dcterms:W3CDTF">2024-03-25T13:43:15Z</dcterms:modified>
</cp:coreProperties>
</file>