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04/08/2015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04/08/2015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04/08/2015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04/08/2015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04/08/2015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04/08/2015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04/08/2015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04/08/2015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04/08/2015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04/08/2015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04/08/2015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04/08/2015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123950"/>
            <a:ext cx="780097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739682" y="332656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Spectra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(He/CF4: 60/40)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3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000250"/>
            <a:ext cx="77914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55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4"/>
          <a:stretch/>
        </p:blipFill>
        <p:spPr bwMode="auto">
          <a:xfrm>
            <a:off x="661988" y="2377440"/>
            <a:ext cx="7820025" cy="223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55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0" t="27719" r="34285" b="43329"/>
          <a:stretch/>
        </p:blipFill>
        <p:spPr>
          <a:xfrm>
            <a:off x="1403647" y="1556792"/>
            <a:ext cx="5757891" cy="424854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203848" y="548680"/>
            <a:ext cx="280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PMT modules (Hamamatsu)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55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1" t="55909" r="34881" b="13424"/>
          <a:stretch/>
        </p:blipFill>
        <p:spPr>
          <a:xfrm>
            <a:off x="1043608" y="1268760"/>
            <a:ext cx="5846983" cy="466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64" t="33852" r="36045" b="37958"/>
          <a:stretch/>
        </p:blipFill>
        <p:spPr>
          <a:xfrm>
            <a:off x="899592" y="1052736"/>
            <a:ext cx="6630755" cy="493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7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26" t="61852" r="35808" b="8625"/>
          <a:stretch/>
        </p:blipFill>
        <p:spPr>
          <a:xfrm>
            <a:off x="1115616" y="908720"/>
            <a:ext cx="6405453" cy="489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9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2" t="16027" r="31521" b="19552"/>
          <a:stretch/>
        </p:blipFill>
        <p:spPr>
          <a:xfrm>
            <a:off x="2339752" y="1687286"/>
            <a:ext cx="3984171" cy="4484914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3203848" y="548680"/>
            <a:ext cx="251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tubes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(Hamamatsu)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538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64352" y="54868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CCD camera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5" t="15418" r="3228" b="11249"/>
          <a:stretch/>
        </p:blipFill>
        <p:spPr>
          <a:xfrm>
            <a:off x="971600" y="1484784"/>
            <a:ext cx="654231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753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</Words>
  <Application>Microsoft Office PowerPoint</Application>
  <PresentationFormat>Presentación en pantalla (4:3)</PresentationFormat>
  <Paragraphs>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Diego</cp:lastModifiedBy>
  <cp:revision>8</cp:revision>
  <dcterms:created xsi:type="dcterms:W3CDTF">2015-08-04T09:24:22Z</dcterms:created>
  <dcterms:modified xsi:type="dcterms:W3CDTF">2015-08-04T10:04:11Z</dcterms:modified>
</cp:coreProperties>
</file>