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0" d="100"/>
          <a:sy n="60" d="100"/>
        </p:scale>
        <p:origin x="3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2F8-F34E-4895-8D4C-150C138EB6BE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6919-E0FB-4451-86DB-44C3BBF9F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6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de  Revenda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Revenda por Estado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Percentual Revenda por Estado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Cidades com maior revenda no Rio de Janeiro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jQ0Y2U5NDQtM2Q5MC00YmQ5LTg4MWMtZjYyZWQ4NzNkZTg5IiwidCI6IjkwMmFhMWE2LTJmNTAtNDMxOS1iZjIyLWIxZTA5YjIwZjM4YiJ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de  Revenda ,Revenda por Estado ,slicer ,Percentual Revenda por Estado ,Cidades com maior revenda no Rio de Janeir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41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Página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Diego Rodrigues | DreamOne Marketing Integrado</cp:lastModifiedBy>
  <cp:revision>6</cp:revision>
  <dcterms:created xsi:type="dcterms:W3CDTF">2016-09-04T11:54:55Z</dcterms:created>
  <dcterms:modified xsi:type="dcterms:W3CDTF">2024-08-21T19:11:34Z</dcterms:modified>
</cp:coreProperties>
</file>