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0" d="100"/>
          <a:sy n="120" d="100"/>
        </p:scale>
        <p:origin x="-9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1269-DAF1-44B7-9708-791FB4B23724}" type="datetimeFigureOut">
              <a:rPr lang="es-MX" smtClean="0"/>
              <a:t>25/06/2014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5FDE-6169-4508-A62B-8C71CF9C93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756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1269-DAF1-44B7-9708-791FB4B23724}" type="datetimeFigureOut">
              <a:rPr lang="es-MX" smtClean="0"/>
              <a:t>25/06/2014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5FDE-6169-4508-A62B-8C71CF9C93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991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1269-DAF1-44B7-9708-791FB4B23724}" type="datetimeFigureOut">
              <a:rPr lang="es-MX" smtClean="0"/>
              <a:t>25/06/2014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5FDE-6169-4508-A62B-8C71CF9C93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156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1269-DAF1-44B7-9708-791FB4B23724}" type="datetimeFigureOut">
              <a:rPr lang="es-MX" smtClean="0"/>
              <a:t>25/06/2014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5FDE-6169-4508-A62B-8C71CF9C93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510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1269-DAF1-44B7-9708-791FB4B23724}" type="datetimeFigureOut">
              <a:rPr lang="es-MX" smtClean="0"/>
              <a:t>25/06/2014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5FDE-6169-4508-A62B-8C71CF9C93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174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1269-DAF1-44B7-9708-791FB4B23724}" type="datetimeFigureOut">
              <a:rPr lang="es-MX" smtClean="0"/>
              <a:t>25/06/2014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5FDE-6169-4508-A62B-8C71CF9C93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932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1269-DAF1-44B7-9708-791FB4B23724}" type="datetimeFigureOut">
              <a:rPr lang="es-MX" smtClean="0"/>
              <a:t>25/06/2014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5FDE-6169-4508-A62B-8C71CF9C93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5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1269-DAF1-44B7-9708-791FB4B23724}" type="datetimeFigureOut">
              <a:rPr lang="es-MX" smtClean="0"/>
              <a:t>25/06/2014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5FDE-6169-4508-A62B-8C71CF9C93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802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1269-DAF1-44B7-9708-791FB4B23724}" type="datetimeFigureOut">
              <a:rPr lang="es-MX" smtClean="0"/>
              <a:t>25/06/2014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5FDE-6169-4508-A62B-8C71CF9C93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197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1269-DAF1-44B7-9708-791FB4B23724}" type="datetimeFigureOut">
              <a:rPr lang="es-MX" smtClean="0"/>
              <a:t>25/06/2014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5FDE-6169-4508-A62B-8C71CF9C93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214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1269-DAF1-44B7-9708-791FB4B23724}" type="datetimeFigureOut">
              <a:rPr lang="es-MX" smtClean="0"/>
              <a:t>25/06/2014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5FDE-6169-4508-A62B-8C71CF9C93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577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E1269-DAF1-44B7-9708-791FB4B23724}" type="datetimeFigureOut">
              <a:rPr lang="es-MX" smtClean="0"/>
              <a:t>25/06/2014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35FDE-6169-4508-A62B-8C71CF9C93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046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328935" y="1339557"/>
            <a:ext cx="2345687" cy="1416522"/>
            <a:chOff x="2779695" y="1841833"/>
            <a:chExt cx="6632620" cy="4005330"/>
          </a:xfrm>
        </p:grpSpPr>
        <p:sp>
          <p:nvSpPr>
            <p:cNvPr id="7" name="Rectangle 6"/>
            <p:cNvSpPr/>
            <p:nvPr/>
          </p:nvSpPr>
          <p:spPr>
            <a:xfrm>
              <a:off x="2779695" y="1841833"/>
              <a:ext cx="6632620" cy="400533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140277" y="3057489"/>
              <a:ext cx="5911445" cy="165349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Quantico" panose="02000000000000000000" pitchFamily="50" charset="0"/>
                </a:rPr>
                <a:t>Digital Snake Wing</a:t>
              </a:r>
            </a:p>
            <a:p>
              <a:pPr algn="ctr"/>
              <a:r>
                <a:rPr lang="en-US" sz="1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Quantico" panose="02000000000000000000" pitchFamily="50" charset="0"/>
                </a:rPr>
                <a:t>Audio over Ethernet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Quantico" panose="02000000000000000000" pitchFamily="50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078052" y="2279561"/>
              <a:ext cx="5946416" cy="79849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078052" y="4721661"/>
              <a:ext cx="5946416" cy="79849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22928" y="1339557"/>
            <a:ext cx="2345687" cy="1416522"/>
            <a:chOff x="5122928" y="1339557"/>
            <a:chExt cx="2345687" cy="1416522"/>
          </a:xfrm>
        </p:grpSpPr>
        <p:pic>
          <p:nvPicPr>
            <p:cNvPr id="1026" name="Picture 2" descr="http://oshwlogo.com/logos/oshw-logo-200-px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175"/>
            <a:stretch/>
          </p:blipFill>
          <p:spPr bwMode="auto">
            <a:xfrm>
              <a:off x="5530784" y="1494364"/>
              <a:ext cx="1537264" cy="114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5122928" y="1339557"/>
              <a:ext cx="2345687" cy="141652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130763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Quantico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</dc:creator>
  <cp:lastModifiedBy>Diego</cp:lastModifiedBy>
  <cp:revision>3</cp:revision>
  <dcterms:created xsi:type="dcterms:W3CDTF">2014-06-26T01:56:07Z</dcterms:created>
  <dcterms:modified xsi:type="dcterms:W3CDTF">2014-06-26T02:53:57Z</dcterms:modified>
</cp:coreProperties>
</file>