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84" r:id="rId17"/>
    <p:sldId id="269" r:id="rId18"/>
    <p:sldId id="270" r:id="rId19"/>
    <p:sldId id="271" r:id="rId20"/>
    <p:sldId id="272" r:id="rId21"/>
    <p:sldId id="281" r:id="rId22"/>
    <p:sldId id="273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61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9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9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3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4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9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A0A7-E5AF-4C49-B736-DB210866189C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6E01-799B-4A48-B5F6-D35323F2F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1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Medidas de Variação ou Dispersão.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Introdução.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80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Variância.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1650"/>
            <a:ext cx="8389883" cy="52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350"/>
            <a:ext cx="10497864" cy="46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Desvio Padrão.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80" y="1347264"/>
            <a:ext cx="8687785" cy="55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Desvio Padrão.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21" y="1690688"/>
            <a:ext cx="952500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8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Z-Score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09" y="2172026"/>
            <a:ext cx="5543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3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Z-SCORE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434" y="1503124"/>
            <a:ext cx="5693834" cy="37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Z-SCORE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20" y="1499948"/>
            <a:ext cx="96757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1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de </a:t>
            </a:r>
            <a:r>
              <a:rPr lang="pt-BR" dirty="0" err="1" smtClean="0"/>
              <a:t>Tchebichev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64" y="1690688"/>
            <a:ext cx="11628436" cy="2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</a:t>
            </a:r>
            <a:r>
              <a:rPr lang="pt-BR" dirty="0" err="1"/>
              <a:t>Tchebichev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584" y="1532403"/>
            <a:ext cx="9615621" cy="54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</a:t>
            </a:r>
            <a:r>
              <a:rPr lang="pt-BR" dirty="0" err="1" smtClean="0"/>
              <a:t>Tchebichev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883" y="1413415"/>
            <a:ext cx="9546841" cy="54445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903879" y="3244334"/>
            <a:ext cx="238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Teorema de </a:t>
            </a:r>
            <a:r>
              <a:rPr lang="pt-BR" dirty="0" err="1"/>
              <a:t>Tchebichev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1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Variação.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68" y="1463046"/>
            <a:ext cx="10157263" cy="50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0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Outlier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441" y="1328394"/>
            <a:ext cx="9973660" cy="49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Outlier</a:t>
            </a:r>
            <a:r>
              <a:rPr lang="pt-BR" dirty="0" smtClean="0"/>
              <a:t> Distribuição Normal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49" y="1690688"/>
            <a:ext cx="8962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Outlier</a:t>
            </a:r>
            <a:r>
              <a:rPr lang="pt-BR" dirty="0" err="1" smtClean="0"/>
              <a:t>-Tchebichev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17" y="1421826"/>
            <a:ext cx="8675633" cy="50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6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Variação.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51" y="1481766"/>
            <a:ext cx="9664097" cy="48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Variação.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944" y="1512970"/>
            <a:ext cx="9335321" cy="49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7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Escore Padronizado.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86" y="1444817"/>
            <a:ext cx="7261335" cy="31036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35" y="1247590"/>
            <a:ext cx="3647090" cy="27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5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1" y="365125"/>
            <a:ext cx="8289845" cy="53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36" y="353479"/>
            <a:ext cx="8928742" cy="62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Variação.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13" y="1690688"/>
            <a:ext cx="9201971" cy="47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17" y="157655"/>
            <a:ext cx="8810028" cy="62945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9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57" y="674741"/>
            <a:ext cx="8934285" cy="60134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8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729009"/>
            <a:ext cx="9182008" cy="61289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8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42" y="1027906"/>
            <a:ext cx="8563467" cy="5636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31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303" y="0"/>
            <a:ext cx="10029497" cy="68220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79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11" y="1213647"/>
            <a:ext cx="9355214" cy="56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96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79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Medidas de Variação ou Dispersão.</vt:lpstr>
      <vt:lpstr>Medidas de Variação.</vt:lpstr>
      <vt:lpstr>Medidas de Variação.</vt:lpstr>
      <vt:lpstr>Amplitude.</vt:lpstr>
      <vt:lpstr>Desvio.</vt:lpstr>
      <vt:lpstr>Desvio Padrão.</vt:lpstr>
      <vt:lpstr>Desvio Padrão.</vt:lpstr>
      <vt:lpstr>Desvio Padrão.</vt:lpstr>
      <vt:lpstr>Desvio Padrão.</vt:lpstr>
      <vt:lpstr>Variância.</vt:lpstr>
      <vt:lpstr>Importante.</vt:lpstr>
      <vt:lpstr>O Desvio Padrão.</vt:lpstr>
      <vt:lpstr>O Desvio Padrão.</vt:lpstr>
      <vt:lpstr>Z-Score</vt:lpstr>
      <vt:lpstr>Z-SCORE</vt:lpstr>
      <vt:lpstr>Z-SCORE</vt:lpstr>
      <vt:lpstr>Teorema de Tchebichev.</vt:lpstr>
      <vt:lpstr>Teorema de Tchebichev</vt:lpstr>
      <vt:lpstr>Teorema de Tchebichev.</vt:lpstr>
      <vt:lpstr>Outlier.</vt:lpstr>
      <vt:lpstr>Outlier Distribuição Normal</vt:lpstr>
      <vt:lpstr>Outlier-Tchebichev</vt:lpstr>
      <vt:lpstr>Medidas de Variação.</vt:lpstr>
      <vt:lpstr>Medidas de Variação.</vt:lpstr>
      <vt:lpstr>Escore Padronizado.</vt:lpstr>
      <vt:lpstr>Apresentação do PowerPoint</vt:lpstr>
      <vt:lpstr>Apresentação do PowerPoint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Dias</dc:creator>
  <cp:lastModifiedBy>Carlos Henrique Dias</cp:lastModifiedBy>
  <cp:revision>17</cp:revision>
  <dcterms:created xsi:type="dcterms:W3CDTF">2015-10-03T14:55:34Z</dcterms:created>
  <dcterms:modified xsi:type="dcterms:W3CDTF">2017-03-11T15:59:40Z</dcterms:modified>
</cp:coreProperties>
</file>