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0A7-E5AF-4C49-B736-DB210866189C}" type="datetimeFigureOut">
              <a:rPr lang="pt-BR" smtClean="0"/>
              <a:t>03/10/2015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6E01-799B-4A48-B5F6-D35323F2F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9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0A7-E5AF-4C49-B736-DB210866189C}" type="datetimeFigureOut">
              <a:rPr lang="pt-BR" smtClean="0"/>
              <a:t>03/10/2015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6E01-799B-4A48-B5F6-D35323F2F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61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0A7-E5AF-4C49-B736-DB210866189C}" type="datetimeFigureOut">
              <a:rPr lang="pt-BR" smtClean="0"/>
              <a:t>03/10/2015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6E01-799B-4A48-B5F6-D35323F2F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73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0A7-E5AF-4C49-B736-DB210866189C}" type="datetimeFigureOut">
              <a:rPr lang="pt-BR" smtClean="0"/>
              <a:t>03/10/2015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6E01-799B-4A48-B5F6-D35323F2F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98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0A7-E5AF-4C49-B736-DB210866189C}" type="datetimeFigureOut">
              <a:rPr lang="pt-BR" smtClean="0"/>
              <a:t>03/10/2015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6E01-799B-4A48-B5F6-D35323F2F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79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0A7-E5AF-4C49-B736-DB210866189C}" type="datetimeFigureOut">
              <a:rPr lang="pt-BR" smtClean="0"/>
              <a:t>03/10/2015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6E01-799B-4A48-B5F6-D35323F2F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0A7-E5AF-4C49-B736-DB210866189C}" type="datetimeFigureOut">
              <a:rPr lang="pt-BR" smtClean="0"/>
              <a:t>03/10/2015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6E01-799B-4A48-B5F6-D35323F2F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12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0A7-E5AF-4C49-B736-DB210866189C}" type="datetimeFigureOut">
              <a:rPr lang="pt-BR" smtClean="0"/>
              <a:t>03/10/2015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6E01-799B-4A48-B5F6-D35323F2F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13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0A7-E5AF-4C49-B736-DB210866189C}" type="datetimeFigureOut">
              <a:rPr lang="pt-BR" smtClean="0"/>
              <a:t>03/10/2015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6E01-799B-4A48-B5F6-D35323F2F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24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0A7-E5AF-4C49-B736-DB210866189C}" type="datetimeFigureOut">
              <a:rPr lang="pt-BR" smtClean="0"/>
              <a:t>03/10/2015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6E01-799B-4A48-B5F6-D35323F2F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96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0A7-E5AF-4C49-B736-DB210866189C}" type="datetimeFigureOut">
              <a:rPr lang="pt-BR" smtClean="0"/>
              <a:t>03/10/2015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6E01-799B-4A48-B5F6-D35323F2F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66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5A0A7-E5AF-4C49-B736-DB210866189C}" type="datetimeFigureOut">
              <a:rPr lang="pt-BR" smtClean="0"/>
              <a:t>03/10/2015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06E01-799B-4A48-B5F6-D35323F2F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12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Distribuição Binomial de Probabilidade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Uma Introdução.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7802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Binomial de Probabilidade-</a:t>
            </a:r>
            <a:br>
              <a:rPr lang="pt-BR" dirty="0" smtClean="0"/>
            </a:br>
            <a:r>
              <a:rPr lang="pt-BR" dirty="0" smtClean="0"/>
              <a:t>Ex</a:t>
            </a:r>
            <a:r>
              <a:rPr lang="pt-BR" dirty="0" smtClean="0"/>
              <a:t>ercício.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131" y="1690688"/>
            <a:ext cx="8667586" cy="446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4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Binomial de Probabilidade-</a:t>
            </a:r>
            <a:br>
              <a:rPr lang="pt-BR" dirty="0" smtClean="0"/>
            </a:br>
            <a:r>
              <a:rPr lang="pt-BR" dirty="0" smtClean="0"/>
              <a:t>Solução.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772" y="1690688"/>
            <a:ext cx="8663316" cy="45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26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Binomial de Probabilidade.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069" y="1839940"/>
            <a:ext cx="8505003" cy="38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4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Binomial de Probabilidade-</a:t>
            </a:r>
            <a:br>
              <a:rPr lang="pt-BR" dirty="0" smtClean="0"/>
            </a:br>
            <a:r>
              <a:rPr lang="pt-BR" dirty="0" smtClean="0"/>
              <a:t>Exemplo.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725" y="1690688"/>
            <a:ext cx="10452655" cy="277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82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Binomial de Probabilidade-</a:t>
            </a:r>
            <a:br>
              <a:rPr lang="pt-BR" dirty="0" smtClean="0"/>
            </a:br>
            <a:r>
              <a:rPr lang="pt-BR" dirty="0" smtClean="0"/>
              <a:t>Exemplo.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671" y="1690688"/>
            <a:ext cx="10608129" cy="461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1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Binomial de Probabilidade-Exemplo.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212685" cy="412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91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Binomial de Probabilidade.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525" y="1385860"/>
            <a:ext cx="9443544" cy="46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10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Binomial de Probabilidade.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724" y="1485737"/>
            <a:ext cx="8247171" cy="517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72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Binomial de Probabilidade.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490" y="1690688"/>
            <a:ext cx="8529145" cy="459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64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Binomial de Probabilidade.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256" y="1690688"/>
            <a:ext cx="7994103" cy="405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0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 de Bernoulli.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642" y="1415912"/>
            <a:ext cx="8576442" cy="498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02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Binomial de Probabilidade-</a:t>
            </a:r>
            <a:br>
              <a:rPr lang="pt-BR" dirty="0" smtClean="0"/>
            </a:br>
            <a:r>
              <a:rPr lang="pt-BR" dirty="0" smtClean="0"/>
              <a:t>Exemplo.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6799"/>
            <a:ext cx="8991600" cy="488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77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Binomial de Probabilidade-</a:t>
            </a:r>
            <a:br>
              <a:rPr lang="pt-BR" dirty="0" smtClean="0"/>
            </a:br>
            <a:r>
              <a:rPr lang="pt-BR" dirty="0" smtClean="0"/>
              <a:t>Tabela.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538" y="1690688"/>
            <a:ext cx="8382985" cy="48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45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Binomial de Probabilidade-</a:t>
            </a:r>
            <a:br>
              <a:rPr lang="pt-BR" dirty="0" smtClean="0"/>
            </a:br>
            <a:r>
              <a:rPr lang="pt-BR" dirty="0" smtClean="0"/>
              <a:t>Exemplo.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979" y="1690688"/>
            <a:ext cx="8410575" cy="44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03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Binomial de Probabilidade-</a:t>
            </a:r>
            <a:br>
              <a:rPr lang="pt-BR" dirty="0" smtClean="0"/>
            </a:br>
            <a:r>
              <a:rPr lang="pt-BR" dirty="0" smtClean="0"/>
              <a:t>Exemplo.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490" y="1690688"/>
            <a:ext cx="8936421" cy="42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59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Binomial de Probabilidade-</a:t>
            </a:r>
            <a:br>
              <a:rPr lang="pt-BR" dirty="0" smtClean="0"/>
            </a:br>
            <a:r>
              <a:rPr lang="pt-BR" dirty="0" smtClean="0"/>
              <a:t>Exemplo.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057" y="1518554"/>
            <a:ext cx="8977312" cy="483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95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Binomial de Probabilidade-</a:t>
            </a:r>
            <a:br>
              <a:rPr lang="pt-BR" dirty="0" smtClean="0"/>
            </a:br>
            <a:r>
              <a:rPr lang="pt-BR" dirty="0" smtClean="0"/>
              <a:t>Exemplo.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843" y="1690688"/>
            <a:ext cx="8938563" cy="381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38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Binomial de Probabilidade-</a:t>
            </a:r>
            <a:br>
              <a:rPr lang="pt-BR" dirty="0" smtClean="0"/>
            </a:br>
            <a:r>
              <a:rPr lang="pt-BR" dirty="0" smtClean="0"/>
              <a:t>Exemplo.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8425"/>
            <a:ext cx="8974930" cy="515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6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 de Bernoulli.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394" y="1535961"/>
            <a:ext cx="7551518" cy="478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7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Binomial de Probabilidade.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604" y="1690688"/>
            <a:ext cx="8845569" cy="439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Binomial de Probabilidade.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5380" y="1464038"/>
            <a:ext cx="8433566" cy="472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2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Binomial de Probabilidade.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083" y="1690688"/>
            <a:ext cx="8322058" cy="457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Binomial de Probabilidade.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303" y="1860961"/>
            <a:ext cx="9136446" cy="414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1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Binomial de Probabilidade.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007" y="1292581"/>
            <a:ext cx="8607644" cy="532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9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Binomial de Probabilidade-</a:t>
            </a:r>
            <a:br>
              <a:rPr lang="pt-BR" dirty="0" smtClean="0"/>
            </a:br>
            <a:r>
              <a:rPr lang="pt-BR" dirty="0" smtClean="0"/>
              <a:t>Definição.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848" y="1475198"/>
            <a:ext cx="8182303" cy="508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96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118</Words>
  <Application>Microsoft Office PowerPoint</Application>
  <PresentationFormat>Widescreen</PresentationFormat>
  <Paragraphs>27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Distribuição Binomial de Probabilidade</vt:lpstr>
      <vt:lpstr>Experimentos de Bernoulli.</vt:lpstr>
      <vt:lpstr>Experimentos de Bernoulli.</vt:lpstr>
      <vt:lpstr>Distribuição Binomial de Probabilidade.</vt:lpstr>
      <vt:lpstr>Distribuição Binomial de Probabilidade.</vt:lpstr>
      <vt:lpstr>Distribuição Binomial de Probabilidade.</vt:lpstr>
      <vt:lpstr>Distribuição Binomial de Probabilidade.</vt:lpstr>
      <vt:lpstr>Distribuição Binomial de Probabilidade.</vt:lpstr>
      <vt:lpstr>Distribuição Binomial de Probabilidade- Definição.</vt:lpstr>
      <vt:lpstr>Distribuição Binomial de Probabilidade- Exercício.</vt:lpstr>
      <vt:lpstr>Distribuição Binomial de Probabilidade- Solução.</vt:lpstr>
      <vt:lpstr>Distribuição Binomial de Probabilidade.</vt:lpstr>
      <vt:lpstr>Distribuição Binomial de Probabilidade- Exemplo.</vt:lpstr>
      <vt:lpstr>Distribuição Binomial de Probabilidade- Exemplo.</vt:lpstr>
      <vt:lpstr>Distribuição Binomial de Probabilidade-Exemplo.</vt:lpstr>
      <vt:lpstr>Distribuição Binomial de Probabilidade.</vt:lpstr>
      <vt:lpstr>Distribuição Binomial de Probabilidade.</vt:lpstr>
      <vt:lpstr>Distribuição Binomial de Probabilidade.</vt:lpstr>
      <vt:lpstr>Distribuição Binomial de Probabilidade.</vt:lpstr>
      <vt:lpstr>Distribuição Binomial de Probabilidade- Exemplo.</vt:lpstr>
      <vt:lpstr>Distribuição Binomial de Probabilidade- Tabela.</vt:lpstr>
      <vt:lpstr>Distribuição Binomial de Probabilidade- Exemplo.</vt:lpstr>
      <vt:lpstr>Distribuição Binomial de Probabilidade- Exemplo.</vt:lpstr>
      <vt:lpstr>Distribuição Binomial de Probabilidade- Exemplo.</vt:lpstr>
      <vt:lpstr>Distribuição Binomial de Probabilidade- Exemplo.</vt:lpstr>
      <vt:lpstr>Distribuição Binomial de Probabilidade- Exemplo.</vt:lpstr>
    </vt:vector>
  </TitlesOfParts>
  <Company>FATEC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Henrique Dias</dc:creator>
  <cp:lastModifiedBy>Carlos Henrique Dias</cp:lastModifiedBy>
  <cp:revision>7</cp:revision>
  <dcterms:created xsi:type="dcterms:W3CDTF">2015-10-03T14:55:34Z</dcterms:created>
  <dcterms:modified xsi:type="dcterms:W3CDTF">2015-10-03T15:22:31Z</dcterms:modified>
</cp:coreProperties>
</file>