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6AC9-B9E7-46A8-8BC5-9C5B0FF10A04}" type="datetimeFigureOut">
              <a:rPr lang="pt-BR" smtClean="0"/>
              <a:t>15/10/2016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F578-73F2-4C5B-A7B2-2A7AF299FE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7171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6AC9-B9E7-46A8-8BC5-9C5B0FF10A04}" type="datetimeFigureOut">
              <a:rPr lang="pt-BR" smtClean="0"/>
              <a:t>15/10/2016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F578-73F2-4C5B-A7B2-2A7AF299FE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492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6AC9-B9E7-46A8-8BC5-9C5B0FF10A04}" type="datetimeFigureOut">
              <a:rPr lang="pt-BR" smtClean="0"/>
              <a:t>15/10/2016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F578-73F2-4C5B-A7B2-2A7AF299FE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36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6AC9-B9E7-46A8-8BC5-9C5B0FF10A04}" type="datetimeFigureOut">
              <a:rPr lang="pt-BR" smtClean="0"/>
              <a:t>15/10/2016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F578-73F2-4C5B-A7B2-2A7AF299FE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3427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6AC9-B9E7-46A8-8BC5-9C5B0FF10A04}" type="datetimeFigureOut">
              <a:rPr lang="pt-BR" smtClean="0"/>
              <a:t>15/10/2016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F578-73F2-4C5B-A7B2-2A7AF299FE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684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6AC9-B9E7-46A8-8BC5-9C5B0FF10A04}" type="datetimeFigureOut">
              <a:rPr lang="pt-BR" smtClean="0"/>
              <a:t>15/10/2016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F578-73F2-4C5B-A7B2-2A7AF299FE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3322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6AC9-B9E7-46A8-8BC5-9C5B0FF10A04}" type="datetimeFigureOut">
              <a:rPr lang="pt-BR" smtClean="0"/>
              <a:t>15/10/2016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F578-73F2-4C5B-A7B2-2A7AF299FE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758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6AC9-B9E7-46A8-8BC5-9C5B0FF10A04}" type="datetimeFigureOut">
              <a:rPr lang="pt-BR" smtClean="0"/>
              <a:t>15/10/2016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F578-73F2-4C5B-A7B2-2A7AF299FE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7399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6AC9-B9E7-46A8-8BC5-9C5B0FF10A04}" type="datetimeFigureOut">
              <a:rPr lang="pt-BR" smtClean="0"/>
              <a:t>15/10/2016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F578-73F2-4C5B-A7B2-2A7AF299FE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3296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6AC9-B9E7-46A8-8BC5-9C5B0FF10A04}" type="datetimeFigureOut">
              <a:rPr lang="pt-BR" smtClean="0"/>
              <a:t>15/10/2016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F578-73F2-4C5B-A7B2-2A7AF299FE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772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6AC9-B9E7-46A8-8BC5-9C5B0FF10A04}" type="datetimeFigureOut">
              <a:rPr lang="pt-BR" smtClean="0"/>
              <a:t>15/10/2016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F578-73F2-4C5B-A7B2-2A7AF299FE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064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86AC9-B9E7-46A8-8BC5-9C5B0FF10A04}" type="datetimeFigureOut">
              <a:rPr lang="pt-BR" smtClean="0"/>
              <a:t>15/10/2016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EF578-73F2-4C5B-A7B2-2A7AF299FE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9346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Probabilidade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Variáveis Aleatórias – Distribuição de Probabilidade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0933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Distribuição de Probabilidade.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5908" y="1853513"/>
            <a:ext cx="8128501" cy="416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037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Distribuição de Probabilidade.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693323" cy="445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82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Distribuição de Probabilidade.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872537" cy="517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312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Média, Variância e Desvio Padrão.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3253" y="1887898"/>
            <a:ext cx="8383673" cy="391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928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Exemplo.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3732" y="1373799"/>
            <a:ext cx="7356891" cy="511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197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9351" y="589362"/>
            <a:ext cx="9464414" cy="626863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3610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Valor Esperado de uma Variável Aleatória.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4006" y="1540785"/>
            <a:ext cx="8796649" cy="486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615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Exemplo.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3888" y="1314775"/>
            <a:ext cx="8280425" cy="520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830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Exemplo.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8997" y="1209843"/>
            <a:ext cx="8641790" cy="538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831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Resolução.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7689" y="1446096"/>
            <a:ext cx="8191500" cy="500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71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 Aleatórias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8140" y="1555722"/>
            <a:ext cx="8995720" cy="512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75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Conclusões.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7919" y="2005806"/>
            <a:ext cx="7396162" cy="373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4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 Aleatórias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7968" y="1314837"/>
            <a:ext cx="8921578" cy="543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473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 Aleatórias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9606" y="1590589"/>
            <a:ext cx="9380837" cy="474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89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Distribuição de Probabilidade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98571"/>
            <a:ext cx="8886568" cy="507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242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Distribuição de Probabilidade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7922"/>
            <a:ext cx="9306697" cy="470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863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Distribuição de Probabilidade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5346"/>
            <a:ext cx="7898027" cy="439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663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Distribuição de Probabilidade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574215" cy="505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127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Distribuição de Probabilidade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0390" y="1960755"/>
            <a:ext cx="8392168" cy="40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0058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68</Words>
  <Application>Microsoft Office PowerPoint</Application>
  <PresentationFormat>Widescreen</PresentationFormat>
  <Paragraphs>21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do Office</vt:lpstr>
      <vt:lpstr>Probabilidade</vt:lpstr>
      <vt:lpstr>Variáveis Aleatórias</vt:lpstr>
      <vt:lpstr>Variáveis Aleatórias</vt:lpstr>
      <vt:lpstr>Variáveis Aleatórias</vt:lpstr>
      <vt:lpstr>Distribuição de Probabilidade</vt:lpstr>
      <vt:lpstr>Distribuição de Probabilidade</vt:lpstr>
      <vt:lpstr>Distribuição de Probabilidade</vt:lpstr>
      <vt:lpstr>Distribuição de Probabilidade</vt:lpstr>
      <vt:lpstr>Distribuição de Probabilidade</vt:lpstr>
      <vt:lpstr>Distribuição de Probabilidade.</vt:lpstr>
      <vt:lpstr>Distribuição de Probabilidade.</vt:lpstr>
      <vt:lpstr>Distribuição de Probabilidade.</vt:lpstr>
      <vt:lpstr>Média, Variância e Desvio Padrão.</vt:lpstr>
      <vt:lpstr>Exemplo.</vt:lpstr>
      <vt:lpstr>Exemplo.</vt:lpstr>
      <vt:lpstr>Valor Esperado de uma Variável Aleatória.</vt:lpstr>
      <vt:lpstr>Exemplo.</vt:lpstr>
      <vt:lpstr>Exemplo.</vt:lpstr>
      <vt:lpstr>Exemplo: Resolução.</vt:lpstr>
      <vt:lpstr>Conclusões.</vt:lpstr>
    </vt:vector>
  </TitlesOfParts>
  <Company>Fatec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Carlos Henrique Dias</dc:creator>
  <cp:lastModifiedBy>Carlos Henrique Dias</cp:lastModifiedBy>
  <cp:revision>7</cp:revision>
  <dcterms:created xsi:type="dcterms:W3CDTF">2015-09-28T14:18:01Z</dcterms:created>
  <dcterms:modified xsi:type="dcterms:W3CDTF">2016-10-15T14:07:45Z</dcterms:modified>
</cp:coreProperties>
</file>