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7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13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64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02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61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26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37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6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7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70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22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E290-4DFB-4AA1-82AA-5721D43BE830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4951-0BB3-496C-B009-B4D40FA93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5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14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 Complementar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497" y="1355120"/>
            <a:ext cx="9263006" cy="55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6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 Complementar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1259681"/>
            <a:ext cx="9191625" cy="54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Adição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1355725"/>
            <a:ext cx="9400134" cy="52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8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Adição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0" y="1690688"/>
            <a:ext cx="8389937" cy="46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2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Adição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18" y="1266825"/>
            <a:ext cx="8801764" cy="51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9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Regra da Adição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0" y="1791493"/>
            <a:ext cx="8705850" cy="41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4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Regra da Adição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2124868"/>
            <a:ext cx="8629650" cy="29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Mutuamente Exclusivos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9224"/>
            <a:ext cx="9798868" cy="50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Multiplicação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71" y="1245756"/>
            <a:ext cx="9955329" cy="56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Multiplicação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044" y="1371599"/>
            <a:ext cx="8873911" cy="51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Básicas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1" y="1788318"/>
            <a:ext cx="8450262" cy="49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4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Multiplicação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9020"/>
            <a:ext cx="9334720" cy="543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57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Multiplicação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1" y="1690688"/>
            <a:ext cx="9986962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6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Multiplicação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248" y="1508125"/>
            <a:ext cx="8983504" cy="49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3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Multiplicação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44625"/>
            <a:ext cx="8825500" cy="4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78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Multiplicação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714514"/>
            <a:ext cx="9112225" cy="51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42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Multiplicação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290" y="2221706"/>
            <a:ext cx="9350198" cy="32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6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da Multiplicação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1" y="1825625"/>
            <a:ext cx="8694042" cy="48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09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Independentes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1843881"/>
            <a:ext cx="8769350" cy="47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Independentes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825624"/>
            <a:ext cx="8523999" cy="47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11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Independentes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915" y="1690688"/>
            <a:ext cx="9330169" cy="52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Básicas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0" y="1369219"/>
            <a:ext cx="8515350" cy="502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3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Independentes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867694"/>
            <a:ext cx="8916987" cy="46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22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Probabilidade Condicional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1419224"/>
            <a:ext cx="9162357" cy="47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0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Probabilidade Condicional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25625"/>
            <a:ext cx="8571103" cy="46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Probabilidade Condicional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1" y="1825624"/>
            <a:ext cx="8899184" cy="48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8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43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0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Básicas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690688"/>
            <a:ext cx="8351837" cy="47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5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Venn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1281906"/>
            <a:ext cx="8648700" cy="538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3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1" y="1334293"/>
            <a:ext cx="9066212" cy="51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1" y="1262405"/>
            <a:ext cx="8602676" cy="55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101" y="1457324"/>
            <a:ext cx="8382252" cy="51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9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956" y="1785144"/>
            <a:ext cx="8574087" cy="34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15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</Words>
  <Application>Microsoft Office PowerPoint</Application>
  <PresentationFormat>Widescreen</PresentationFormat>
  <Paragraphs>34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Probabilidade</vt:lpstr>
      <vt:lpstr>Definições Básicas</vt:lpstr>
      <vt:lpstr>Definições Básicas</vt:lpstr>
      <vt:lpstr>Definições Básicas</vt:lpstr>
      <vt:lpstr>Diagrama de Venn</vt:lpstr>
      <vt:lpstr>Notação</vt:lpstr>
      <vt:lpstr>Propriedades</vt:lpstr>
      <vt:lpstr>Propriedades</vt:lpstr>
      <vt:lpstr>Propriedades</vt:lpstr>
      <vt:lpstr>Evento Complementar</vt:lpstr>
      <vt:lpstr>Evento Complementar</vt:lpstr>
      <vt:lpstr>Regra da Adição</vt:lpstr>
      <vt:lpstr>Regra da Adição</vt:lpstr>
      <vt:lpstr>Regra da Adição</vt:lpstr>
      <vt:lpstr>Exemplo Regra da Adição</vt:lpstr>
      <vt:lpstr>Exemplo Regra da Adição</vt:lpstr>
      <vt:lpstr>Eventos Mutuamente Exclusivos</vt:lpstr>
      <vt:lpstr>Regra da Multiplicação</vt:lpstr>
      <vt:lpstr>Regra da Multiplicação</vt:lpstr>
      <vt:lpstr>Regra da Multiplicação</vt:lpstr>
      <vt:lpstr>Regra da Multiplicação</vt:lpstr>
      <vt:lpstr>Regra da Multiplicação</vt:lpstr>
      <vt:lpstr>Regra da Multiplicação</vt:lpstr>
      <vt:lpstr>Regra da Multiplicação</vt:lpstr>
      <vt:lpstr>Regra da Multiplicação</vt:lpstr>
      <vt:lpstr>Regra da Multiplicação</vt:lpstr>
      <vt:lpstr>Eventos Independentes</vt:lpstr>
      <vt:lpstr>Eventos Independentes</vt:lpstr>
      <vt:lpstr>Eventos Independentes</vt:lpstr>
      <vt:lpstr>Eventos Independentes</vt:lpstr>
      <vt:lpstr>Probabilidade Condicional</vt:lpstr>
      <vt:lpstr>Probabilidade Condicional</vt:lpstr>
      <vt:lpstr>Probabilidade Condicional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</dc:title>
  <dc:creator>Carlos Henrique Dias</dc:creator>
  <cp:lastModifiedBy>Carlos Henrique Dias</cp:lastModifiedBy>
  <cp:revision>3</cp:revision>
  <dcterms:created xsi:type="dcterms:W3CDTF">2016-03-19T14:28:33Z</dcterms:created>
  <dcterms:modified xsi:type="dcterms:W3CDTF">2016-03-19T14:38:46Z</dcterms:modified>
</cp:coreProperties>
</file>