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8.xml" ContentType="application/inkml+xml"/>
  <Override PartName="/ppt/ink/ink1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sldIdLst>
    <p:sldId id="296" r:id="rId2"/>
    <p:sldId id="297" r:id="rId3"/>
    <p:sldId id="257" r:id="rId4"/>
    <p:sldId id="258" r:id="rId5"/>
    <p:sldId id="260" r:id="rId6"/>
    <p:sldId id="287" r:id="rId7"/>
    <p:sldId id="288" r:id="rId8"/>
    <p:sldId id="28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8" r:id="rId19"/>
    <p:sldId id="280" r:id="rId20"/>
    <p:sldId id="279" r:id="rId21"/>
    <p:sldId id="270" r:id="rId22"/>
    <p:sldId id="271" r:id="rId23"/>
    <p:sldId id="259" r:id="rId24"/>
    <p:sldId id="272" r:id="rId25"/>
    <p:sldId id="274" r:id="rId26"/>
    <p:sldId id="273" r:id="rId27"/>
    <p:sldId id="275" r:id="rId28"/>
    <p:sldId id="290" r:id="rId29"/>
    <p:sldId id="291" r:id="rId30"/>
    <p:sldId id="292" r:id="rId31"/>
    <p:sldId id="293" r:id="rId32"/>
    <p:sldId id="294" r:id="rId33"/>
    <p:sldId id="276" r:id="rId34"/>
    <p:sldId id="277" r:id="rId35"/>
    <p:sldId id="281" r:id="rId36"/>
    <p:sldId id="282" r:id="rId37"/>
    <p:sldId id="283" r:id="rId38"/>
    <p:sldId id="284" r:id="rId39"/>
    <p:sldId id="285" r:id="rId40"/>
    <p:sldId id="286" r:id="rId41"/>
    <p:sldId id="306" r:id="rId42"/>
    <p:sldId id="304" r:id="rId43"/>
    <p:sldId id="305" r:id="rId44"/>
    <p:sldId id="303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866C4-5691-455C-A4DC-25046FF81B69}" v="3" dt="2024-02-24T15:42:10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1T13:24:38.77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23711 7737 1790 0,'0'0'450'15,"0"0"-229"-15,0 0-18 16,0 0-54-16,0 0-35 16,0 0-7-16,0 0-10 15,0 0-13-15,0 0-13 0,-2 0-22 16,-7 0-30-16,-3 0 0 16,-1 0 1-16,-1-2-1 15,-3 0-7-15,-1-5 15 16,-3 1-7-16,2 2 3 15,-1-2-6-15,0 1-5 16,2 1 3-16,0 1-6 16,3 2-5-16,-4 1 0 15,0 0-3-15,-1 0 5 16,-1 0-1-16,2 1 2 16,-2 8 2-16,6 0 1 15,-3-1-6-15,2 3-3 0,1 2-1 16,2-1 5-16,-3 1-5 15,3 2 0 1,1 0 0-16,1 1-1 0,3-4 0 16,0 1-4-16,4 2 5 15,-3 0 0-15,3 2 0 16,0 0 2-16,0 0-2 16,0 3 0-16,4-3-4 15,0-2 3-15,0 2 1 16,0 0 0-16,0 0 0 15,0-2 0-15,0 0 0 16,0 0 0-16,0 2 0 16,0 0 0-16,6 2 0 0,0-1 0 15,-2-3 0-15,3-5 0 16,-3 1-3-16,-2-5 3 16,4-1 1-16,-2 1-1 15,0-2 1-15,1 3 0 16,-1-3-1-16,2 3 6 15,4-1-6-15,1 0 1 16,0-2 6-16,0 1 8 16,2-1-5-16,1 0-1 15,-3-2-6-15,2 1 8 16,1 1-3-16,1-2-4 16,3 0 4-16,-1 0 2 15,2 0-2-15,-3 1-2 16,1-3-2-16,-1 0-1 15,-1 0 14-15,1 0 7 0,-1 0 6 16,-1 0-1-16,-1 0-9 16,3 0 4-16,-5 0-13 15,0 0-5-15,-1 0-6 16,-2 0 5-16,-4 0-4 16,-1 0-1-16,-1 0 2 15,-2 0-2-15,0 0-36 16,0 0-92-16,0 0-190 15,-5 0-1033-15</inkml:trace>
  <inkml:trace contextRef="#ctx0" brushRef="#br0" timeOffset="23223.73">27010 8839 2063 0,'0'0'434'0,"0"0"-150"16,0 0-111-16,0 0-66 16,0 0-24-16,0 0-40 15,0 0-15-15,0 0 34 16,0 0 2-16,0 0 9 15,0 0 12-15,0 0-11 0,-2-3-20 16,-4-3-32-16,-1 2-6 16,0-2-1-16,-2 1-1 15,1 1 8-15,-4 2-8 16,1 2-3-16,0 0 4 16,-3 0-3-16,1 0-6 15,-1 0 0-15,-1 0-3 16,-3 0 4-16,1 0-7 15,-1 0 0-15,-3 0 7 16,2 0-7-16,-2 0 4 16,-1 4-3-16,2 3 0 15,-2-1-1-15,-1 2 1 0,4 1-1 16,-2 0 0 0,3 1 5-16,3 1-1 15,-3-1-4-15,3 3 0 0,-3 0 0 16,2 0 0-16,0 0 1 15,1 2-1-15,1-2 1 16,-1 2-1-16,-3 2 1 16,3-2-1-16,-1 0 4 15,3 0-3-15,-1-2-1 16,3 2 1-16,-2 1-1 16,-1 4 0-16,1-3-3 15,2 2 2-15,0 0 1 16,2-4-1-16,2 3 0 0,0-1-2 15,1 2 3 1,2 0 0-16,-1 3 0 0,3 1 0 16,-2-1-1-16,1-1 1 15,0-2 0-15,3-2 0 16,0 3-1-16,0-4 1 16,0 4-1-16,0-1 1 15,0 4-1-15,0 1 1 16,0 0 1-16,0-1-1 15,6-1 3-15,-2-1-3 16,0-4 0-16,1-2 0 16,-1-2 3-16,0-2-3 15,1-5 0-15,0 3 1 16,-1-1 3-16,3-1-3 16,-1 1 2-16,3 1 3 0,3-3-2 15,0 3 1-15,7-3 0 16,-2 1 1-16,1-3-1 15,3-2 3-15,-2-2 2 16,-3 2 1-16,-1-2-2 16,-1 0 3-16,-1 0-6 15,1 0 2-15,-1 0 3 16,0 0 2-16,3-4 0 16,-3-3 3-16,1 1-5 15,-1 2-2-15,1-3 0 16,-6 3-2-16,3 2-4 15,-3-3 1-15,0 4 0 16,-1-2-1-16,-3 3 2 16,0 0-5-16,1 0 0 15,-2 0 0-15,-3 0 0 0,2 0 0 16,-2 0-15-16,0 0-42 16,-2 0-102-16,-16 3-179 15,-5 3-2514-15</inkml:trace>
  <inkml:trace contextRef="#ctx0" brushRef="#br0" timeOffset="50768.53">10378 10960 1533 0,'0'0'240'0,"0"0"176"0,0 0-144 16,0 0-75-16,0 0-18 16,0 0-41-16,0-10-37 15,0 10-26-15,0-2-18 16,0 2 3-16,0 0-14 15,0-3-2-15,0 3-9 16,0 0-6-16,0 0-2 16,0 0-10-16,0 0-5 15,0 0 0-15,0 0 0 16,4 0-9-16,0 15-2 16,6 7 50-16,-3 2-25 15,-3 3 0-15,0 5-6 16,1-2-8-16,-1 5-4 0,-2-3-4 15,0-1-3-15,-2 2 3 16,3-1-1-16,-3 2 5 16,0 0 3-16,2 5 2 15,-2-1-6-15,0 1 0 16,0-3-7-16,0 1 0 16,0-1 1-16,0 0-1 15,0-2-4-15,0-1 4 16,0-5 1-16,0-3-1 15,0-2 1-15,0-1-1 16,0-5 1-16,0-2 3 16,0-4-4-16,0-5 0 15,0-4-1-15,0 1-5 0,0-3-1 16,0 0-4 0,0 0-1-16,0 0 0 0,0-11 7 15,0-6 5-15,0-3 0 16,0-5 1-16,0-3-1 15,0 0 0-15,0-2 0 16,0 0 0-16,-2-4-5 16,-3 2 0-16,3-2 4 15,0 1 1-15,-3 2 0 16,3 0 0-16,-2 4 0 16,0 1 0-16,-1 1 0 15,-2-2 0-15,0 0 0 16,1-3 0-16,2 0 0 15,-1 5 0-15,1-1 0 0,-1 4 0 16,0 3 0-16,1 0 1 16,2 0 0-16,0 1-1 15,2 4 0-15,0 1 0 16,0 2 0-16,0-2 0 16,0 2 0-16,4 1-1 15,5-5 1-15,0 2 1 16,2 2-1-16,-2 0 0 15,2 5 0-15,5 0 0 16,0 2 7-16,3 1-1 16,6 1 1-16,-1 2 1 15,3 0-4-15,2 0 3 16,0 2-2-16,0 9 4 0,3 0-4 16,-3 2 2-16,0-3 2 15,-4 3-2-15,-2 0-4 16,2 0 2-16,-3 0-4 15,0-1 0-15,-2 3 4 16,3 1-1-16,-4 0 1 16,2 2 0-16,-3 3 2 15,-1 0 5-15,-3 3-3 16,-1 1-2-16,1 5 2 16,-5 5-2-16,-1 1-3 15,-4 1-3-15,-1 1-1 16,-3 0 6-16,0 1 0 15,0-1 0-15,0-1-2 0,-11-3 2 16,-2 0 0-16,-5-2 4 16,-5-4-1-16,-6 0-5 15,-4-5-1-15,-9-3-3 16,-8-5 0-16,-3-3-6 16,-2-1 6-16,1-3-5 15,7 1-5-15,11 0-13 16,9-5-12-16,10-2-37 15,-1-2-40-15,5 0-246 16,1 0-871-16</inkml:trace>
  <inkml:trace contextRef="#ctx0" brushRef="#br0" timeOffset="56276.78">20866 11822 2031 0,'0'0'411'0,"0"0"-212"16,0 0-10-16,0 0-33 16,0 0-28-16,0 0-28 15,-3 0-13-15,-4 0-2 16,-1 0-13-16,-3 0-11 16,-5 0-6-16,1 0-14 15,-4 0-12-15,-3-4 1 16,0 0-6-16,0 0-3 0,-1 1-6 15,1 3-2-15,2 0-6 16,0 0-7-16,-1 0 1 16,0 0 3-16,-2 0-3 15,-1 0-1-15,1 0 5 16,-1 5-1-16,2 3 3 16,1 1-3-16,0 2 1 15,0-1-1-15,1 3-4 16,1 0 6-16,0 0-3 15,-1-2-1-15,3 1 1 16,-2 1 1-16,2-2 0 16,3 2 1-16,1-3 3 15,-1 1-1-15,4 0-4 16,-1 1-3-16,-1 0 0 16,-1 0 0-16,1 3-1 15,2-2 1-15,-1 2 0 0,-1-2 1 16,1 2-1-16,0 2 0 15,0 2 0-15,0 1 0 16,0 1-1-16,2 0 1 16,0 0-4-16,5 1 3 15,-1 2-3-15,1-1 4 16,1 1-1-16,1 1 0 16,2 3 1-16,0-2-1 15,0 0 1-15,0-3 0 16,0-2-1-16,0-2 0 15,0 1-3-15,5-3 4 16,4 2 0-16,-1-2 0 16,1-2-1-16,3 2 1 0,-2 1 0 15,4-3 0-15,-1-1-1 16,0-1 1-16,1 0-1 16,1-5 1-16,1 3 0 15,2-4 9-15,0-1 1 16,2-2-9-16,4 1 3 15,1-5 10-15,1 0 6 16,1 0-9-16,2 0-2 16,-2 0 18-16,2-3 18 15,0-5-10-15,-2 1-12 0,-3 1-8 16,-4 0-6 0,-1 2 0-16,-9-1-5 0,1 3-4 15,-3 2 0 1,-4 0 0-16,-2 0-3 0,-2 0-16 15,0 0-53-15,0 7-40 16,0 9-87-16,0 8-282 0</inkml:trace>
  <inkml:trace contextRef="#ctx0" brushRef="#br0" timeOffset="61858.32">5964 14024 1390 0,'0'0'378'16,"0"0"-110"-16,0 0-14 16,0 0-79-16,0 0-70 0,0 113-27 15,0-87 13-15,0-1-7 16,0 5-22-16,0 2-12 15,0 2-20-15,-2 7-11 16,-3-1-7-16,1 3-3 16,-3 0-8-16,3 0 5 15,0-5-6-15,-1-1 0 16,3-7 1-16,-3-4 10 16,3-5-6-16,2-8 16 15,-3-3-4-15,3-1-8 16,0-7-2-16,0-2 4 15,0 0 8-15,0 0 15 16,-2 0 4-16,2 0-13 0,0-11-10 16,-2-8-11-1,0-6-3-15,0-8-1 0,-3-3 1 16,1-7 0-16,-3-2 0 16,0-2-1-16,1 0 2 15,-1 0-2-15,1-2 1 16,-4 2-1-16,4-2 1 15,1-1-1-15,5 1 1 16,0 2-1-16,0 0 0 16,0 2 4-16,9 4 3 15,7 3 4-15,1 8-6 16,4 5 0-16,1 3-1 16,3 5-3-16,1 4 6 15,1 5 0-15,4 3-2 16,-2 5-4-16,0 0-1 0,0 13 9 15,0 13-1-15,-2 8 4 16,0 7 12-16,0 3-5 16,-6 8 0-16,-3-1-3 15,-2 3-3-15,-5-1 7 16,-4 3-1-16,-3 0-3 16,-4-1 2-16,0 1-9 15,0-1 0-15,0-3-4 16,-11-3-5-16,-3-6 1 15,-3-5 3-15,-3-6-2 16,-7-6 1-16,-4-9 2 16,-3-6 0-16,-3-9 1 15,-1-2-5-15,3 0-1 0,0 0-1 16,9-11-12-16,4-4-44 16,-3-4-48-16,10-5-75 15,1 7-305-15</inkml:trace>
  <inkml:trace contextRef="#ctx0" brushRef="#br0" timeOffset="66751.17">24192 14930 2228 0,'0'0'369'0,"0"0"-178"16,0 0-68-16,0 0-30 16,0 0-22-16,0 0-18 0,0 0 23 15,-38-49 9-15,27 45-15 16,-3 0-12-16,1-1-14 16,-2 5-15-16,-3-6-9 15,2 4-4-15,-4 0-4 16,2-2-3-16,-4 1 1 15,0 1-4-15,-5-2-1 16,2 4-1-16,-4 0-3 16,2 0 4-16,4 0-4 15,-2 0 0-15,5 0-1 16,-1 0 8-16,6 4 0 16,-1 1-2-16,1 3-5 15,-1 5-1-15,-1 1 1 0,-2 4-1 16,2 1 0-1,-1 5 3-15,-3-5-3 16,4 0 0-16,-1 5-1 0,3-9 1 16,-1 2 0-16,3 0 0 15,1 0 3-15,1-6-3 16,5 2 0-16,1-3 0 16,1 3 0-16,-1 2 0 15,3 4 0-15,-3 0 1 16,1 5 3-16,0 4-3 15,-3 2-1-15,3-1 1 16,-1 2 0-16,0-1-1 16,5-5 0-16,0-1 0 15,0-5-1-15,0-2 0 0,0-2 0 16,3 2 1-16,6-2 0 16,0 0 0-16,2 0 4 15,2 0-3-15,0-2 7 16,1 0-2-16,1-1 2 15,4 1-2-15,-2-2 5 16,-1 2 7-16,1-9-3 16,-1 3 3-16,-1-3 3 15,-1 0 0-15,1 1-4 16,4-5 4-16,1 0-1 16,0 0-4-16,4 0 2 15,3-5 0-15,-2-5 9 16,-4 1-4-16,0 0-3 0,-5 3 6 15,-3 2 0-15,-5-1-8 16,-1 1-2-16,-2 2-5 16,-3 2-2-16,1 0-3 15,-3 0 2-15,0 0-2 16,0 0-1-16,0 0-2 16,0 0-3-16,0 0-15 15,0 0-46-15,-12 6-88 16,3 5-170-16,-2 2-520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2T14:45:05.05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27739 11849 1879 0,'0'0'497'0,"0"0"-316"16,0 0-76-16,0 0-36 15,0 0-43-15,0 0-25 16,0 0 13-16,5 0 31 0,-3 0 5 16,2 6-16-1,3 6-7-15,-2 2-11 16,-1 2-6-16,3 5-4 0,-3 0 0 0,0 2-1 16,3 0-3-16,-2 5 3 31,2-2-5-31,-3 3 0 0,2-1 1 0,-1-2-1 31,2-2 0-31,-3 0 0 0,1-3 0 16,-3 0 1-16,2 2-1 15,0-2 1-15,1 3-1 16,-1 1 3-16,1 2-3 16,0 1-1-16,1 0 1 15,-1 0-1-15,-3 0 1 16,2 0 0-16,0 1 0 15,-1-5-1-15,0-1-1 16,-3 0 1-16,0-3 1 16,2-1 0-16,0 2 0 15,0-3-2-15,2 1 2 16,-1-2 0-16,1-2-1 0,0 4 1 16,-2 1 0-16,-2 2 0 15,0 1 1-15,0 4-1 16,0-1 1-16,0 2 0 15,0-3-1-15,0 1 0 16,-2-3 1-16,-2 4 0 16,2-3-1-16,2 0 0 15,0 0 0-15,0 0-1 16,0-2-4-16,0 0-5 16,0-2-53-16,0 2-79 15,0-4-119-15,-2-8-1584 0</inkml:trace>
  <inkml:trace contextRef="#ctx0" brushRef="#br0" timeOffset="735.58">27721 11737 332 0,'0'0'1747'0,"0"0"-1504"0,0 0-96 16,0 0 0-16,0 0-20 16,0 0-48-1,0 0-1 1,79 0 6-16,-50 0-26 16,0 0-2-16,0 0-1 15,-3 0-8-15,0 0-18 0,-3 0 16 16,-3 0-10-1,0 0 6-15,-4-2-7 0,-1 0-16 16,-3-2-8-16,-4 0-5 16,-1 1 2-16,-2-1-1 15,-3 0-1-15,-2 0-5 16,0 2-70-16,0 2-167 0</inkml:trace>
  <inkml:trace contextRef="#ctx0" brushRef="#br0" timeOffset="2585.36">31164 13203 1550 0,'0'0'484'0,"0"0"-309"16,0 0-78-16,0 0-24 15,0 0-42-15,0 0 12 16,0 0 53-16,0-10 25 0,0 3-2 16,0-3-62-16,0 0-21 15,0 0-15-15,0-1 2 16,0-1 1 0,0 1-6-16,0 2-4 0,-3-6-3 15,0 1-4-15,1-4-6 16,0-2 0-16,-2 0 0 15,1-4 0-15,-1 2-1 16,0 1 1-16,2-1 1 16,-3-2-2-1,-2 1 1-15,3-2 0 0,-1-3 0 0,1 2 0 16,0-1-1 0,-1 2 0-16,0 1 0 15,1 4 1-15,2 2 0 0,-3 1 0 16,1-2-1-16,2 0 1 15,-3-1 0-15,3-1-1 16,0 1 0-16,-3-2 0 16,3 1 0-16,0 4-5 15,-1-1 5-15,1 0 2 16,0 1-2-16,0-3 1 16,0-2-1-16,0 0 0 15,-1-2 1-15,3 2-1 16,0 3 0-16,0 2 0 15,0 0 0-15,0 2 0 16,0-3 0-16,0-2 1 0,0-2 0 16,0-2 8-1,0 2 4-15,0 0-7 0,0 1-6 16,0 2 0-16,0-2 0 16,0 2 1-1,0 1 0-15,0 2 4 0,0 5-5 0,0 3 3 16,0 2 2-1,0 0-3 1,0 0-2-16,0 0-15 0,0-2-68 0,0 0-53 31,0 0-63-31,0 3-27 0,0 2-227 16</inkml:trace>
  <inkml:trace contextRef="#ctx0" brushRef="#br0" timeOffset="3147.94">31004 11930 2047 0,'0'0'366'16,"0"0"-181"-16,0 0-40 0,0 0-66 15,0 0-19-15,0 0 19 16,0 0 9-16,-19 0 2 16,5 0-22-16,-5 0-20 15,-4 0-21-15,-2 0-11 16,1 7-9-16,-3-1-7 16,3-2 0-1,4 2 0-15,-1 3-35 0,6-4-91 0,1 4-267 0</inkml:trace>
  <inkml:trace contextRef="#ctx0" brushRef="#br0" timeOffset="115547.49">7073 10381 1950 0,'0'0'142'0,"0"0"305"0,0 0-243 16,0 0-80-16,0 0-36 16,0 0-25-16,95-82 15 15,-70 53-33-15,0-2-4 16,4-5-8-16,2-7-8 15,2-4 20-15,7-10-5 16,5-7-10-16,4-6 0 0,4-6-5 16,3-1-11-1,2 2-4-15,0-2-5 0,0 3-4 16,-3 0 3-16,1 4-4 16,-4-1 5-16,-1 4 4 15,-7 6-8-15,-4 3-1 16,-9 8 1-16,-6 9-1 15,-9 12 0-15,-14 2-9 16,-2 10-126-16,0 3-682 0</inkml:trace>
  <inkml:trace contextRef="#ctx0" brushRef="#br0" timeOffset="116466.02">10169 10273 2165 0,'0'0'389'16,"0"0"-189"-16,0 0-76 15,0 0-19-15,0 0-40 0,0 0-29 16,0 0 5-16,44-109 13 16,-10 65 9-16,13-7 2 15,9-14-4-15,12-9-19 16,11-9-12-16,8-4-15 15,6-5-9-15,-1 2-6 16,-7 1 0-16,-10 9 0 16,-10 5-3-16,-10 11-6 15,3-10-75-15,-16 20-90 0,-10 11-395 16</inkml:trace>
  <inkml:trace contextRef="#ctx0" brushRef="#br0" timeOffset="117350.84">8885 10279 2186 0,'0'0'255'0,"0"0"-53"15,0 0-66-15,0 0-57 16,0 0-15-16,0 0 4 16,0 0 29-16,9-36-25 15,20 5-14-15,11-10 5 16,13-13 11-16,30-29-19 15,30-32-5-15,28-30-15 0,-10 7-16 16,-21 25-15 0,-34 34-4-16,-25 29-5 0,2-4-7 15,1 2-27-15,4-1-70 16,-18 14-77-16,-15 19-373 0</inkml:trace>
  <inkml:trace contextRef="#ctx0" brushRef="#br0" timeOffset="122439.65">8821 12071 2255 0,'0'0'320'16,"0"0"-95"-16,0 0-99 0,166-138 9 15,-87 72-57-15,5-8-20 16,10-5-16 0,0 1-3-16,-1 6-25 15,-6 8-3-15,-11 8-3 16,-10 10-8-16,-10 6-8 0,-16 12-91 15,-15 12-284-15</inkml:trace>
  <inkml:trace contextRef="#ctx0" brushRef="#br0" timeOffset="123140.81">10423 12029 2079 0,'0'0'322'0,"0"0"-199"0,0 0 75 16,0 0-42-16,122-114-31 16,-50 59 6-1,15-11-53-15,9-3-20 16,6-6-28-16,-2 1-23 0,-5 6-7 16,-9 6 0-16,7-3-17 15,-21 17-84-15,-20 15-258 0</inkml:trace>
  <inkml:trace contextRef="#ctx0" brushRef="#br0" timeOffset="125935.5">13396 13113 2076 0,'0'0'368'0,"0"0"-229"0,0 0-7 16,0 0-15-16,0 0-28 15,99-105-31-15,-42 61-12 16,13-8 18-16,10-2-30 16,9-5-15-16,10-2 2 15,1-2-14-15,0-2-5 16,-2 3-2-16,-7 6 0 0,-12 5-7 15,-17 8-52 1,-13 11-70-16,-20 10-102 0,-11 12-120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2T14:50:27.36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7278 4209 1702 0,'0'0'289'16,"0"0"-77"-16,0 0-89 15,0 0 14-15,0 0-68 16,0 0 25-16,0 0 1 16,6-4-12-16,-6 2-9 0,0-1 26 15,-2 2-33 1,-9-3-28-16,-2 1 11 0,0 3-32 15,-6 0-4-15,4 0-8 16,-5 0-2-16,-1 0 0 16,-1 0-4-16,0 8-2 15,-5 5 1-15,1 3 1 16,-1 0-2-16,2 2 2 16,0 0-6-16,4-3 5 15,0 2-4-15,6-2 5 16,-1-1 0-16,1-1-1 15,1 3 0-15,3 1-5 16,-3 0-15-16,6 1 4 16,1 2 5-16,1 3 5 15,1-1 3-15,2-1 4 16,1 2 0-16,2-3-1 16,0-2 1-16,0-1 0 0,0 0-1 15,0 1 1-15,2 2 0 16,8-3 1-16,-3 0 1 15,1-2-2-15,1-3 1 16,-2-3 0-16,4-4 10 16,0 2 11-16,5-2 8 15,2-4 11-15,4 1 16 16,0 2-18-16,3-2-13 16,-3-2-6-16,0 0-5 15,-2 0-6-15,-4 0-2 0,-3 0-1 16,-2-6-1-1,-4-2-4-15,-2 1-1 0,-3 2-29 16,3 3-39-16,12 0-76 16,-1 2-267-16,-1 0-303 0</inkml:trace>
  <inkml:trace contextRef="#ctx0" brushRef="#br0" timeOffset="1">7536 3932 1587 0,'0'0'265'0,"0"0"-184"16,0 0 48-16,0 0 69 15,0 0-110-15,0 0-15 16,0 0 16-16,18 23-21 16,-16-8-19-16,-2 5 1 15,0 4-7-15,0 7 11 16,0 2-16-16,0 7-12 15,0 5-11-15,0 1-9 16,0 0-6-16,-2 0 2 16,2-5-1-16,0 0 0 15,0-4 0-15,0-1 1 0,0-4-1 16,0-3-1 0,0 2 7-16,0-4 4 0,0 2 7 15,0 1-6-15,0-2-11 16,0 1 8-16,0-8-3 15,0-3 0-15,0-5 20 16,0-2 5-16,2-4-7 16,1-4 8-16,-3-1-4 15,0-2-16-15,2 0-7 16,-2 0 5-16,0 0-9 16,0 0 4-16,0 0-5 15,0 0-1-15,2 0-32 16,2 0-69-16,-2 0-128 15,0 0-164-15</inkml:trace>
  <inkml:trace contextRef="#ctx0" brushRef="#br0" timeOffset="2">7810 4740 2102 0,'0'0'375'0,"0"0"-235"0,0 0-39 15,0 0-24-15,0 0-50 16,0 0-19-16,0 0-8 15,0-49 6-15,0 26-5 16,0-5-1-16,0-2 5 16,0-5-4-16,2-2 0 15,0-4-1-15,2 2 1 16,0-2 0-16,2 3-1 16,3 4 1-16,0 5-1 15,2 6 0-15,0 5 0 16,1 7-3-16,3 4 3 15,1 5 1-15,1 0-1 0,4 2-1 16,1 0 1-16,-2 0-6 16,0 8 5-16,-3 4 1 15,2 2 0-15,-1 2 8 16,-5 6-1-16,-2 2 16 16,0 6 15-16,-4 3 0 15,1-2-7-15,0 4-9 16,-4-2 3-16,1 2 16 15,-1 1-13-15,0 0-12 16,-2-2-1-16,1-2-10 16,-1-6 0-16,-2-6-5 15,2-7 0-15,-2-4-19 16,0-3-41-16,0-6-47 16,0 0-126-16,0 0-483 0</inkml:trace>
  <inkml:trace contextRef="#ctx0" brushRef="#br0" timeOffset="3">7873 4542 2830 0,'0'0'160'0,"0"0"-118"16,0 0-26-16,0 0-16 15,124-33-64-15,-87 26-214 16,-6 2-2177-16</inkml:trace>
  <inkml:trace contextRef="#ctx0" brushRef="#br0" timeOffset="4">8711 4279 2173 0,'0'0'345'0,"0"0"-141"16,0 0-67-16,0 0-22 15,0 0-34-15,-127-16-29 16,96 16-23-16,-2 8-12 15,-1 8-6-15,3 2-5 16,-1 5-4-16,6-4-1 16,6 1-1-16,7 1 0 15,5-2-6-15,8-3-3 0,0 0-2 16,8-4 6-16,15 0 5 16,7 0 0-16,8-2 3 15,0 2 4-15,4 2 9 16,-2 0-2-16,-2 4 0 15,-7 1 5-15,-6 1-5 16,-8-1-3-16,-10 5 16 16,-7 1 5-16,0-1-12 15,-13 2-6-15,-14-2-6 16,-8-2-1-16,-5-5-6 16,-1-5-1-16,1-7-6 15,7-5-14-15,8 0-14 16,7 0-19-16,11 0-25 15,7-12-65-15,7 2-84 0,11 2-140 16</inkml:trace>
  <inkml:trace contextRef="#ctx0" brushRef="#br0" timeOffset="5">9181 4307 2265 0,'0'0'306'15,"0"0"-134"-15,0 0-65 16,0 0-29-16,0 0-24 16,0 0 5-16,0 0 4 15,-127 0-23-15,118 21-23 16,3 0-8-16,6 4-3 16,0-1 1-16,0-5 3 15,15 1 2-15,5-1 7 0,3-1 3 16,-1-3-2-1,0 2 0-15,-4-3-2 0,-3 2-6 16,-3 3 3-16,-5-2 8 16,-7 3-11-16,0 1-2 15,-2 4-3-15,-23-4-1 16,-9 0 0-16,-8-7-3 16,-5-2-3-16,0-4-3 15,7-5-7-15,9-3 5 16,13 0-1-16,11 0-31 15,7 0-46-15,19-14-47 16,12-1-59-16,0-2-606 0</inkml:trace>
  <inkml:trace contextRef="#ctx0" brushRef="#br0" timeOffset="6">9513 4417 1739 0,'0'0'340'0,"0"0"-178"0,0 0-26 16,0 0-9-16,0 0-28 16,0 0 19-16,0 0-26 15,-31-66 0-15,18 66 7 16,-3 0-8-16,1 6-28 16,-3 11-23-16,2 7-14 15,-2 5-16-15,5 5-5 16,-1 2-1-16,8 3 4 15,2-3 13-15,4 0 5 16,0 2 5-16,6-4-4 16,14-4-14-16,5-2-2 15,4-8-4-15,2-3-1 16,1-8-6-16,-3-2 0 16,-4-7-32-16,2 0-57 0,-8-16-143 15,-6 4-726-15</inkml:trace>
  <inkml:trace contextRef="#ctx0" brushRef="#br0" timeOffset="7">9845 4293 2284 0,'0'0'344'0,"0"0"-159"16,0 0-81-16,0 0-14 15,0 0-43-15,0 0-35 16,0 0-12-16,-91 105-8 16,95-83 8-16,17-3 5 0,6 1 15 15,6-1 19-15,2-1 18 16,4 0 8-16,-4 6-7 15,-5 0-12-15,-9 6-9 16,-5 2-6-16,-9 0 2 16,-7 3-4-1,0-4-13-15,-7-1-6 0,-15-2 1 16,-7-3-3-16,-7-7-3 16,-2-7-5-16,-5-7-12 15,6-4-34-15,1 0-34 16,-1-5-31-16,8-12-108 15,4 1-475-15</inkml:trace>
  <inkml:trace contextRef="#ctx0" brushRef="#br0" timeOffset="8">6788 5482 2123 0,'0'0'278'15,"0"0"-171"-15,0 0 21 16,0 0-31-16,0 0-23 0,0 0-38 16,-12 10-16-16,12-8 2 15,0 0 19-15,0 1 20 16,0-3 12-16,0 0 5 15,0 0-12-15,0 0-16 16,0 0-14-16,0 0-10 16,0 0-5-16,0 0-4 15,0 0-9-15,10-3-7 16,7-7 5-16,7 0-1 16,8 4 5-16,3 3-2 15,3 3 5-15,3 0-5 16,-6 0-2-16,-4 0-6 15,-4 0 5-15,-7 3-4 16,-2-1-1-16,-5 2 4 0,1-1-4 16,-1 2 1-1,-4-1 0-15,0-2 3 0,-1 2-3 16,-3-2-1-16,0-2 1 16,-5 0-1-16,2 3 0 15,-2-3 0-15,0 1 1 16,0 1 0-16,0 0-1 15,2 7 1-15,1 0-1 16,-1 3 6-16,-2 2-5 16,0 0 0-16,0 0 0 15,0 2 4-15,0-2-5 16,0 4 1-16,0-1 4 16,-5 3-5-16,-2 1 0 15,0 1 0-15,1 0 0 16,0 2 0-16,-1-4 1 0,0 1-1 15,-2-1 0-15,3 0 1 16,-3 3 0-16,-1 0-1 16,2 5 0-16,-1 4 0 15,5 1 0-15,-2-1 0 16,2-5 0-16,4-4 0 16,0-5 0-16,0-6 0 15,0-2 0-15,0-1 0 16,0 1 0-16,0 3 1 15,0-4-1-15,0 0 0 0,0-1 0 16,0-2 0 0,0-3 1-16,0 2-1 0,0-5-15 15,0 0-18-15,0 0-23 16,0-7-94-16,0-8-212 16,-4-2-352-16</inkml:trace>
  <inkml:trace contextRef="#ctx0" brushRef="#br0" timeOffset="9">7002 5893 2294 0,'0'0'385'0,"0"0"-168"0,0 0-64 15,0 0-52-15,115 0-50 16,-81 2-23-16,-3 3-18 16,-5-2-9-16,-3-1-1 15,-3 5-48-15,-7-3-109 16,-6 0-390-16</inkml:trace>
  <inkml:trace contextRef="#ctx0" brushRef="#br0" timeOffset="10">7717 5819 365 0,'0'0'1335'15,"0"0"-1153"-15,0 0-105 16,0 0 13-16,-3 0 29 16,3 0-39-16,0 0-3 0,0 0 5 15,0 0 21-15,0 0-2 16,0 0-5-16,0 0 41 16,-2 0-64-16,2 0-26 15,0 0 0-15,0 2-7 16,0-2-16-16,0 0-3 15,0 0-3-15,0 0 4 16,0 0 6-16,0 2-9 16,0-2-4-16,0 5 0 15,0-2 32-15,5 1-13 16,6 3-7-16,0-2-19 16,2-1-2-16,-1-1-2 15,-3-3 4-15,-1 0-3 0,2 0-4 16,-4 0 6-1,1 0-2-15,-1 0 0 0,2 0-1 16,-2 0-4-16,3 0 6 16,-1 3-1-16,0-3 1 15,-2 2-5-15,-1-2 0 16,-1 2 0-16,-4-2 0 16,2 0 0-16,-2 0 0 15,0 0-1-15,0 0-5 16,0 0-30-16,0 4-60 15,0-2-149-15,0 2-688 0</inkml:trace>
  <inkml:trace contextRef="#ctx0" brushRef="#br0" timeOffset="11">8136 5883 1757 0,'0'0'538'0,"0"0"-345"15,0 0-105-15,0 0-13 16,0 0 19-16,0 0-21 16,0 0 4-16,27-6-27 15,-16 3 8-15,5-2 15 16,-3 1-12-16,3 0-16 15,-3 0-14-15,3 1-8 16,-6 3-2-16,3-3-4 16,-3 1-4-16,-4 2-8 0,1-2-4 15,-5 2 6-15,-2 0-7 16,2 0 0-16,-2 0-14 16,0 0-58-16,0 0-128 15,0 4-341-15</inkml:trace>
  <inkml:trace contextRef="#ctx0" brushRef="#br0" timeOffset="12">8564 5854 1993 0,'0'0'287'0,"0"0"-74"16,0 0-76-16,0 0-17 15,0 0-36-15,0 0-15 16,0 0-13-16,54 0 3 16,-50 0 2-16,2 0-11 15,4 0-6-15,1 0-7 16,2 0 0-16,1 0-6 16,1-3-13-16,1 1-3 15,-1 0-6-15,-1 0-2 16,-3-1 1-16,-3 0-2 0,0 1-5 15,-4 2 0 1,-2 0 4-16,-2 0-5 16,0 0 0-16,0 0-64 0,0 2-138 15,0 8-668-15</inkml:trace>
  <inkml:trace contextRef="#ctx0" brushRef="#br0" timeOffset="13">6869 7062 328 0,'0'0'1042'15,"0"0"-838"-15,0 0-82 16,0 0 31-16,0 0-60 0,0 0-46 16,8-22-3-1,-8 13-22-15,0-2 45 0,0 2 32 16,0-2-39-16,0-1-19 15,0 0-17-15,2-2-11 16,0 0 3-16,3 0 6 16,-1-2-11-16,0 0 1 15,0 0 3-15,1 0-9 0,0-5-5 16,-1 1-1 0,1 1 1-16,-1-2-1 15,0 2 0-15,3 1 1 16,-5 4 35-16,1 1-11 0,-1 3-10 15,0 4 1-15,-2 0-8 16,0 2 1-16,3 2-1 16,-3 2 4-16,0 0 12 15,0 0-1-15,0 0 18 16,2 0-5-16,-2 0-27 16,0 6-9-16,0 6-2 15,0 2 1-15,0 2 1 16,0 0-1-16,0 2 0 15,0 3 1-15,0-1 0 16,0 4 0-16,0 0 0 16,0 0-1-16,0 2 0 15,0-3-11-15,0 3-3 16,0-1 6-16,0 1 8 16,0 1 0-16,0-2 0 0,0 1-3 15,0-2 4-15,0-2 0 16,0 2-1-16,0 0 0 15,2 1 0-15,-2-4 1 16,2 4-1-16,-2-4 0 16,2 0 0-16,-2-1-6 15,2-4 7-15,-2-1 0 16,3 5 0-16,-1-3 1 16,2 3-1-16,-2 2 1 15,3-2 14-15,-2-2 1 16,-1-4 4-16,-2-6-2 15,0-4-5-15,0-2 7 16,0 1 33-16,0-3-3 0,-12 0-35 16,-1 0-9-1,-3 0 2-15,3 0 5 0,2 0 4 16,2 0 20-16,0 0-15 16,5 0 6-16,-1 0-17 15,3 0-10-15,2 0-1 16,-2 0 0-16,2 0-7 15,0 0-7-15,0-3 4 16,4-1-20-16,16 1-63 16,-4-1-113-16,-1 1-435 0</inkml:trace>
  <inkml:trace contextRef="#ctx0" brushRef="#br0" timeOffset="14">7430 6793 352 0,'0'0'1472'0,"0"0"-1297"15,0 0 12-15,0 0-86 16,0 0 15-16,0 0-16 15,0 0-42-15,-27-26-15 16,18 25-12-16,-1 1 2 16,0 0 12-16,-4 0 10 15,1 0-25-15,-2 0 2 16,-1 0-11-16,-3 0-10 16,4 5 7-16,1 3-7 0,4 2 5 15,-1 1-9 1,1 1 0-16,4 1 0 0,-1 2-2 15,3 1-4-15,-3 0-1 16,5 2 1-16,-3 1-1 16,5 2 0-16,0-1 0 15,0 0 1-15,0 0 1 16,0 1 6-16,0 2 0 16,10 0-8-16,3-6 5 15,3-1-4-15,3-2-1 16,1-3 1-16,5-6 5 15,0-1 18-15,4-1 37 16,-1-3 6-16,-1 0-10 16,0 0-16-16,-7-14-21 15,-5-4-8-15,-5-5-6 16,-6-4-6-16,-4-4-6 0,0 1-13 16,0-1-6-16,-6 6 0 15,-6 1 8-15,3 2-11 16,3 5 15-16,-1 1 1 15,2 7-10-15,3 1 5 16,2 1 2-16,0 6-23 16,0-1 20-16,0 2 9 15,0 0 8-15,0 0-6 16,0 7 7-16,0 8 5 16,7-1 4-16,2 3-7 15,2 3-1-15,3 1 0 16,-4 3 9-16,3 3 14 15,-1 5 11-15,1 1-7 16,-1 4-3-16,-1 2 2 0,-5 3-2 16,0 3-4-16,0-4-4 15,-6 4-1-15,0-5-7 16,0-4-9-16,0-4 7 16,-14-4 11-16,-7-6-6 15,0-4-4-15,-8-5-2 16,0-5-2-16,-4-3-4 15,4 0 0-15,-1-5 0 16,8 0-17-16,5 0-24 16,5 0-35-16,10 0-66 15,2 0-151-15,0 0-406 0</inkml:trace>
  <inkml:trace contextRef="#ctx0" brushRef="#br0" timeOffset="15">7913 7161 2052 0,'0'0'354'0,"0"0"-246"0,0 0-63 15,0 0 43-15,0 0-22 16,0 0 13-16,0 0-10 16,63-11-27-16,-42 11-10 15,0-1 3-15,-1 1 1 16,-1-3-1-16,0 2 8 15,-1-2-24-15,-5 2-4 16,1-1-10-16,-3-1-5 16,-3 1-5-16,1 0-67 15,-4-2-75-15,-1 4-188 0</inkml:trace>
  <inkml:trace contextRef="#ctx0" brushRef="#br0" timeOffset="16">8399 7145 2132 0,'0'0'263'0,"0"0"-106"0,0 0-29 16,0 0-62-1,0 0-12-15,0 0-39 0,0 0-10 16,119 0-3-16,-109 0-2 16,-1 0 0-16,-3 0-7 15,4 0-124-15,-1 0-134 16,-5 0-1336-16</inkml:trace>
  <inkml:trace contextRef="#ctx0" brushRef="#br0" timeOffset="17">8747 7177 1683 0,'0'0'583'15,"0"0"-415"-15,0 0-117 16,0 0 23-16,0 0-47 16,0 0-27-16,0 0-68 15,58 0-315-15</inkml:trace>
  <inkml:trace contextRef="#ctx0" brushRef="#br0" timeOffset="18">6836 8165 1674 0,'0'0'285'0,"0"0"-80"16,0 0-93-16,0 0-22 15,0 0-35-15,0 0 28 16,0 0-23-16,67-82-23 16,-45 72-5-16,5 3-19 15,0 6 17-15,0 1-3 16,0 0 15-16,-3 8-2 16,0 8-6-16,-1 5 10 15,-7 5-1-15,-7 1-18 16,-7 7-8-16,-2 4 17 15,-9 4-10-15,-20 4-5 16,-4-4-19-16,-6-5-11 0,4-12-6 16,6-6 17-1,4-12-24-15,12-2 0 0,6-5 15 16,7 0 9-16,0 0-30 16,5 0 22-16,15 0 8 15,6-2 1-15,5-1-1 16,3 3 0-16,0 0 9 15,-5 5 26-15,-3 17 9 16,-8 6 7-16,-12 10-9 16,-6 5 5-16,0 4-22 15,-24 3-8-15,-12 0 5 16,-8-4-9-16,-1-7-13 16,-1-9 0-16,3-12-11 15,7-10-37-15,7-8-7 16,10 0-12-16,9-8-20 0,10-14-60 15,2 3-113-15,17 2-1240 16</inkml:trace>
  <inkml:trace contextRef="#ctx0" brushRef="#br0" timeOffset="19">7436 8450 1764 0,'0'0'382'0,"0"0"-230"16,0 0-1-16,0 0-73 15,0 0-18-15,0-122-29 0,0 85-12 16,0 2-3-1,0-4-8-15,0 5-7 0,0 4 9 16,0 4 6-16,0 10 29 16,0 6-15-16,0 4 14 15,0 6-12-15,0 0-24 16,0 0-6-16,0 0 14 16,0 2 18-16,0 18 6 15,4 10-15-15,1 8-6 16,-1 8 0-16,-4 9 16 15,2 5-6-15,-2 0 2 16,0-2 6-16,3-6-15 16,-3-6-13-16,2-7-9 15,3-12 0-15,-3-5-20 16,-2 1-83-16,0-10-96 0,0-1-195 16</inkml:trace>
  <inkml:trace contextRef="#ctx0" brushRef="#br0" timeOffset="20">6834 9474 2049 0,'0'0'244'0,"0"0"-157"16,0 0-11-16,0 0-11 15,0 0-46-15,0 0 1 0,0 0 6 16,-2 19 48 0,2-4 8-16,0 8-18 0,0 5-32 15,0 6-18-15,0 2-7 16,0 3-6-16,0 0 0 16,-5 1-1-16,1-3 2 15,0-3-1-15,-1-6-1 16,2-6 1-16,1-9 0 15,2-4-1-15,0-7 1 16,0-1 0-16,0-1 13 16,0 0-4-16,0 2-9 15,0 1 12-15,10 1 4 16,1 1 10-16,2 2-2 16,1-3-10-16,1-3 2 15,-1-1 3-15,-2 0-3 0,0 0 0 16,1 0-10-16,-2-1-5 15,1-5-2-15,1-2-14 16,-4 2-101-16,-2 0-210 0</inkml:trace>
  <inkml:trace contextRef="#ctx0" brushRef="#br0" timeOffset="21">7110 9595 1727 0,'0'0'473'16,"0"0"-236"-16,0 0-72 16,0 0-18-16,0 0-58 15,0 0-54-15,0 0-1 16,0 50-1-16,-4-22-13 15,-3 6 6-15,1 6 1 16,2 2 26-16,-4 4-12 16,4 2 1-16,0 1-14 15,1 1-9-15,1 0-6 16,0 0-9-16,0-4-2 16,2-1-2-16,-2-11 1 0,2-8 0 15,0-8-1-15,0-8 0 16,0-3-9-1,0 2-7-15,0-4-36 0,0-2-80 16,0-3-171-16,0 0-494 0</inkml:trace>
  <inkml:trace contextRef="#ctx0" brushRef="#br0" timeOffset="22">7303 9747 1537 0,'0'0'335'16,"0"0"-181"-16,0 0-22 15,0 0-27-15,0 0-41 16,0 0-9-16,0 0 25 0,93-91-9 15,-76 86 36-15,2 5-37 16,-4 0-1-16,3 0-16 16,-5 12-1-16,1 7-21 15,-5 6-9-15,-5 6-6 16,-2 3-11-16,-2 5 5 16,0-1-10-16,-9 1 0 15,-9-8-10-15,-1-9-22 16,3-7 10-16,3-11 6 15,6-4-5-15,7 0 21 16,0-7 5-16,7-2 26 16,17-3 9-16,8 4-6 15,1 3-6-15,5 5 23 0,-5 0 11 16,-4 17-16 0,-7 9-15-16,-6 9-16 0,-12 6-2 15,-4 5-7-15,-7 1 3 16,-19-2-4-16,-12-4-5 15,-6-9 0-15,-6-8-5 16,1-6-21-16,5-7-26 16,8-2-21-16,7-6-20 15,11-3-120-15,9 0-421 0</inkml:trace>
  <inkml:trace contextRef="#ctx0" brushRef="#br0" timeOffset="23">7041 12337 1674 0,'0'0'497'0,"0"0"-318"16,0 0 0-16,0 0-44 0,0 0-54 15,0 0-33-15,0 0 14 16,-4 46-38-16,-2-27-16 15,0 5-7-15,-2 5 6 16,-1-1-2-16,-3 4 3 16,-1 1 4-16,0 3 8 15,0 5-2-15,0-1-2 16,3 7-5-16,3 0-6 16,3 1-4-16,4 0 0 15,0-2 4-15,0-8 18 16,9-3 2-16,7-13-1 15,4-6-23-15,2-8 20 16,5-8 15-16,2 0 20 0,0-6 7 16,-2-14-15-16,-5-6-17 15,-7-5-17-15,-6-1-3 16,-9-1-7-16,0 4 2 16,-13 9-1-16,-16 8 2 15,-4 10-7-15,-7 2-4 16,3 10-31-16,6 10-18 15,12 5-38-15,19-8-34 16,0-5-202-16,6-5-622 0</inkml:trace>
  <inkml:trace contextRef="#ctx0" brushRef="#br0" timeOffset="24">7355 12414 2009 0,'0'0'251'0,"0"0"-156"0,0 0 18 15,0 0-18-15,0 0-19 16,0 0-14-16,135-17-7 16,-106 17-12-16,2 0 1 15,-4 0 20-15,-1 12-23 16,-4 3 0-16,1 4-9 15,-5 5 7-15,-3 3-7 16,-2 5-8-16,-1 4-6 16,-6 3 4-16,-4 1-1 15,-2 2 18-15,0 1-4 16,0 6-10-16,0-1-13 16,-2-2-8-16,-2-3-4 15,2-5 0-15,2-6 0 0,0-8 0 16,-2-1 0-1,2-9 0-15,0-2 0 0,-2-5 0 16,2-3-22-16,-5-4-33 16,-7 0-76-16,2-2-132 15,-2-7-455-15</inkml:trace>
  <inkml:trace contextRef="#ctx0" brushRef="#br0" timeOffset="25">7492 12818 2336 0,'0'0'652'0,"0"0"-575"15,0 0-34-15,0 0 16 16,0 0-32-16,0 0-17 0,116-25-10 16,-99 25-5-16,-1 0-74 15,-7 16-119-15,-5 3-672 0</inkml:trace>
  <inkml:trace contextRef="#ctx0" brushRef="#br0" timeOffset="26">6915 13659 1879 0,'0'0'493'0,"0"0"-351"16,0 0-107-16,0 0-10 15,0 0 93-15,0 0-58 16,0 0-21-16,104-12-22 15,-73 11-8-15,-2 1-7 16,-2 0 7-16,-2 0 0 16,-3 5-1-16,-2 7 0 15,-4 2 0-15,-6 3 0 16,-1 5-2-16,-4 2 1 16,-2 6-6-16,-3 2 1 0,0 3 7 15,0 4 9 1,-10-3-2-16,1 0 7 0,-1 0-11 15,-2-4-5-15,3 2-6 16,3-4 1-16,-1 3-2 16,2-1 7-16,3 0-2 15,2-4 2-15,0 0 0 16,0-3-6-16,0-8 0 16,0-8 0-16,0 0-1 15,0-5-16-15,0-4-32 16,-2 0-25-16,-7-6-29 15,0-6-129-15,0-2-1242 0</inkml:trace>
  <inkml:trace contextRef="#ctx0" brushRef="#br0" timeOffset="27">7035 14089 2332 0,'0'0'300'0,"0"0"-221"15,0 0 5-15,0 0-20 16,0 0-30-16,0 0-23 16,0 0-11-16,109-28-11 15,-85 28-189-15,-3 0-398 0</inkml:trace>
  <inkml:trace contextRef="#ctx0" brushRef="#br0" timeOffset="28">7862 13658 1542 0,'0'0'310'0,"0"0"-112"15,0 0 14-15,0 0-59 0,0 0-36 16,0 0-10-1,0 0-41-15,0-3-16 0,-9 3-6 16,-3-1 22-16,-3-2-12 16,-5 2-9-16,-5-2-5 15,-2 2-12-15,-2 1 10 16,1 0-15-16,-3 0-12 16,2 0-5-16,4 0 1 15,3 12 10-15,7 3-3 16,3 6-3-16,8 6 1 15,4 2-7-15,0 5 3 16,6 2-1-16,14-2-1 16,3-5 0-16,6-6 8 15,0-7 0-15,-1-9 4 16,1-7 0-16,-4-3-11 0,-7-19-2 16,-5-8-4-1,-7-2-1-15,-6 0-22 0,0 1-17 16,0 8-15-16,0 9 17 15,4 7 25-15,6 7 12 16,5 5 25-16,8 17 9 16,2 6 6-16,-1 7 8 15,-1-2 4-15,-4 5-16 16,-7 7 5-16,-10 1 6 16,-2 1-10-16,-7 6-1 15,-17-3-10-15,-7 0-9 16,-6-4-17-16,-2-4 6 0,-1-8-6 15,1-6-17 1,6-8-27-16,7-3-10 0,8-12-7 16,2-5-55-16,7 0-105 15,0-5-390-15</inkml:trace>
  <inkml:trace contextRef="#ctx0" brushRef="#br0" timeOffset="29">9220 5722 2020 0,'0'0'249'0,"0"0"-178"16,0 0-48-16,0 0-11 16,0 0-3-16,0 0-9 15,10-122 8-15,-10 96-8 16,0 4-2-16,0 7 1 16,0 3 1-16,0 3 10 15,0 7-10-15,0 1-1 16,0 1-33-16,0 0-32 15,3 0-64-15,-1 0 96 16,0 0 25-16,0 0 9 16,0 0-2-16,1 0 2 0,-1 0 2 15,1 1 88 1,-1 13-42-16,0 3-7 0,2 2-27 16,-2 8 5-16,3 2 1 15,-3 5-1-15,-2 4 40 16,0 3 21-16,0-1-22 15,0 4 37-15,0-2-2 16,0 4-2-16,0-2-19 16,0-1-20-16,0-3-11 15,0-5-16-15,2-5-8 16,-2-3 2-16,2-6 2 16,-2-7-10-16,0-2-10 0,2-1 0 15,-2-5 6 1,0-3-6-16,0-3 3 15,0 0-4-15,3 0-82 0,-3 0-108 16,3 0-185-16</inkml:trace>
  <inkml:trace contextRef="#ctx0" brushRef="#br0" timeOffset="30">9581 5554 1653 0,'0'0'248'0,"0"0"-102"0,0 0 25 16,0 0-63-16,0 0-36 16,0 0 53-16,-41 109-11 15,37-81-24-15,2 3-3 16,2 2-13-16,0-4-13 15,4 3-18-15,14-6-20 16,5-3-9-16,3-7-3 16,0-4-2-16,1-5 32 15,-2-7 27-15,0 0-9 16,-6 0-14-16,1-19-13 16,-1-3-7-16,-2-6-12 15,-3-4-4-15,-1 3-2 0,-5-3-1 16,0 1-6-16,-6 4 4 15,-2 1-4-15,0 4 3 16,-2 3-2-16,-16 1-1 16,-3-1-6-16,0 7-26 15,-6 2-37-15,2 8-16 16,-2 2-35-16,7 2-90 16,5 13-168-16</inkml:trace>
  <inkml:trace contextRef="#ctx0" brushRef="#br0" timeOffset="31">9571 5869 1981 0,'0'0'327'16,"0"0"-160"-16,0 0-40 15,0 0-32-15,-15 105-22 16,13-77-26-16,2 2-4 16,0-2 0-16,0-1-14 15,0-1-7-15,0 1-7 16,9-3 5-16,3 0 28 16,5 2 27-16,3-2-14 15,2-1-20-15,2-4-10 0,3-3 6 16,-2-5-7-16,2-8-6 15,-3-3-9-15,0 0-3 16,-1-12-8-16,-1-16 2 16,-5-10 2-16,-3-8 1 15,-5-7-5-15,-9-5-3 16,0 3 4-16,-4 2-5 16,-21 7-9-16,-4 11-17 15,-2 14-31-15,0 13-36 16,-5 16-42-16,11 20-65 15,8 4-132-15</inkml:trace>
  <inkml:trace contextRef="#ctx0" brushRef="#br0" timeOffset="32">9199 6840 1702 0,'0'0'323'0,"0"0"-111"16,0 0-68-16,0 0-4 16,0 0-22-16,0 0-51 15,116-73 8-15,-91 70-33 0,-3 3 9 16,0 0-13-16,-2 2-14 16,0 14-9-16,-2 5-7 15,-2 8 4-15,-7 2 6 16,-5 10 7-16,-4 3 7 15,0 4-17-15,-2 1-8 16,-16-6-7-16,-6-3 5 16,-5-9-5-16,0-9-18 15,2-11-9-15,2-6-7 16,7-5 4-16,7 0 19 16,7 0 6-16,4-10-2 15,0-2 7-15,9 1 15 16,11 1 2-16,9 5 16 0,2 5 9 15,3 0 13 1,-1 10-7-16,0 18-8 0,-6 7-6 16,-4 8-13-16,-15 7-3 15,-5 0-5-15,-3 2-4 16,-13-4-1-16,-12-6 1 16,-6-10-1-16,-5-6-8 15,3-9 0-15,-4-5-10 16,6-7-40-16,4-5-17 15,8 0-5-15,9 0-20 16,10-12-77-16,0-5-131 16,3 0-1746-16</inkml:trace>
  <inkml:trace contextRef="#ctx0" brushRef="#br0" timeOffset="33">9652 7018 2052 0,'0'0'242'15,"0"0"-134"-15,0 0 13 0,0 0-27 16,0 0 12-16,-7 131-31 16,7-95 0-16,0 3-10 15,0 4-2-15,0 3 1 16,13 4-19-16,10 0-6 16,4 1-11-16,8-5-9 15,7-8 4-15,5-11-8 16,5-15-7-16,-4-12 12 15,2 0 14-15,-10-30 3 16,-9-16-4-16,-13-12-6 16,-14-9-17-16,-4-11-4 15,-16 5 0-15,-21 2-6 16,-12 11 0-16,-9 13-28 16,-6 12-33-16,0 17-37 15,-2 18-95-15,17 7-140 0,11 14-601 0</inkml:trace>
  <inkml:trace contextRef="#ctx0" brushRef="#br0" timeOffset="34">9228 8183 1281 0,'0'0'851'0,"0"0"-646"15,0 0-18-15,0 0-18 16,0 0-48-16,0 0-54 0,0 0-29 16,18-13-16-1,-11 13 7-15,2 3 3 0,-1 9-9 16,-3 4-7-16,0 2-15 16,-5 5 8-16,0-2-4 15,0 5-5-15,0-1 0 16,0 1 0-16,0-1 0 15,0-2-1-15,0-1 1 16,4-2 0-16,-2-2 0 16,3-4-1-16,-1-2-1 15,0-4 2-15,0-2-14 16,4-2 5-16,-2-2 8 0,3 1-3 16,3-3-2-1,-1 0 0-15,9 0-89 0,-3-3-176 16,-1-5-423-16</inkml:trace>
  <inkml:trace contextRef="#ctx0" brushRef="#br0" timeOffset="35">9558 8170 2123 0,'0'0'388'16,"0"0"-232"-16,0 0-64 16,0 0-17-16,0 0-42 0,0 0-32 15,0 0 11-15,-16 61 5 16,14-31 16-16,2 9 22 16,-2 5 1-16,0 4 1 15,2 4-10-15,-2 3-14 16,2 4-14-16,-3 1-4 15,1-2-6-15,0-1-4 16,0-9-4-16,0-13-1 16,-3-8 1-16,2-10-1 15,1-10 0-15,0-7-17 16,2-2-88-16,0-18-80 16,0-2-152-16</inkml:trace>
  <inkml:trace contextRef="#ctx0" brushRef="#br0" timeOffset="36">9797 8261 1554 0,'0'0'323'15,"0"0"-20"-15,0 0-141 16,0 0-31-16,0 0-5 15,0 0-34-15,0 0-21 16,56-56-11-16,-48 56 11 16,3 0-31-16,1 0-5 15,1 2-4-15,0 10-11 16,1 4 10-16,-3 2 6 16,2 4-7-16,-2 1 5 15,-2 1 5-15,1 3-7 16,-6 2-6-16,2 3-7 15,-1 4 5-15,-3 3 1 0,0 4-2 16,-2 5-3-16,0 0-10 16,0 3-2-16,0-4-3 15,-7 1-4-15,-8-9 0 16,-3-3 3-16,-7-7-3 16,-1-8-1-16,-3-10-6 15,-5-11-55-15,3 0-5 16,2-20 7-16,7-6-1 15,2-6-28-15,9 3-8 16,6 3 39-16,5 9 42 16,0 5 15-16,2 12 0 15,18 0 39-15,5 3 12 0,6 15 11 16,3-1 0-16,1 2-18 16,-1 1 5-16,-1-4 4 15,-2-2-17 1,-6-2-13-16,-3-1-5 0,-7-6-18 15,-3-3-19-15,-5-2-109 16,-5 0-100-16,-2 0-433 0</inkml:trace>
  <inkml:trace contextRef="#ctx0" brushRef="#br0" timeOffset="37">8024 8540 2049 0,'0'0'280'16,"0"0"-144"-16,0 0 1 16,0 0-7-16,0 0-32 15,0 0-41-15,0 0 2 16,18 0-9-16,-9 0-6 16,1 0-15-16,-2 0-16 15,3 0-13-15,-2 0-5 16,5 0-108-16,-2 0-151 15,-2 0-484-15</inkml:trace>
  <inkml:trace contextRef="#ctx0" brushRef="#br0" timeOffset="38">8314 8543 2141 0,'0'0'279'0,"0"0"-184"16,0 0-36-16,0 0 7 15,0 0-24 1,0 0-30-16,0 0-12 0,78 9-112 16,-66-3-218-16</inkml:trace>
  <inkml:trace contextRef="#ctx0" brushRef="#br0" timeOffset="39">8551 8586 1984 0,'0'0'356'16,"0"0"-216"-16,0 0-88 0,0 0-23 15,0 0-29 1,0 0-17-16,0 0-132 0,62 12-612 0</inkml:trace>
  <inkml:trace contextRef="#ctx0" brushRef="#br0" timeOffset="40">8729 8598 2144 0,'0'0'356'0,"0"0"-180"16,0 0-79-16,0 0-39 15,0 0-58-15,0 0-102 16,0 0-599-16</inkml:trace>
  <inkml:trace contextRef="#ctx0" brushRef="#br0" timeOffset="41">9324 9585 1687 0,'0'0'553'16,"0"0"-378"-16,0 0-119 16,0 0-18-16,0 0 15 15,0 0-1-15,0 0-7 16,0 51-18-16,0-24 25 16,-2 4 1-16,-3 4-12 15,1 1-8-15,2-1 5 16,0-5-20-16,0-11-13 15,2-7-5-15,0-8 0 0,0-4-31 16,0 0 0-16,0-1 30 16,0-12 1-16,0-1 8 15,4 0 16-15,11 1 4 16,5 1-9-16,5 3 2 16,2 4-14-16,2 2 5 15,-1 3-5-15,-1 3 8 16,-2 14 10-16,-3 10 19 15,-7 5-8-15,-3 6-27 16,-8 0 4-16,-4 0 6 16,0-1 20-16,0 0-11 15,-16-1-16-15,-5 2 5 16,-8-1-1-16,-2-3 6 0,-5-5-8 16,-3 0-7-16,4-7-7 15,-1-4 0-15,5-7-20 16,4-4-10-16,5-5-8 15,5-2-65-15,0-12-47 16,5-8-120-16,5-3-345 16</inkml:trace>
  <inkml:trace contextRef="#ctx0" brushRef="#br0" timeOffset="42">9317 9583 1891 0,'0'0'371'0,"0"0"-158"16,0 0-15-16,0 0-56 16,0 0-50-16,0 0-47 0,0 0-14 15,132-34-16-15,-114 32-9 16,-5 2-6-16,-4 0-10 15,-4 0-67-15,-3 12-188 16,-2 2-2090-16</inkml:trace>
  <inkml:trace contextRef="#ctx0" brushRef="#br0" timeOffset="43">9710 9555 37 0,'0'0'2127'0,"0"0"-1925"16,0 0-151-16,0 0 22 15,0 0-19-15,0 0-14 16,0 0 28-16,4 98-11 16,-4-69-2-16,-2-2 0 15,-2 4-21-15,-1-4-10 16,3-3-11-16,2-5-6 0,0-4-7 15,0-3-7-15,7-3 6 16,6-1-6-16,1-2-4 16,3-2-6-16,1-3-33 15,1-1-19-15,8 0-67 16,-4-4-130-16,-5-6-1368 0</inkml:trace>
  <inkml:trace contextRef="#ctx0" brushRef="#br0" timeOffset="44">9975 9590 2074 0,'0'0'377'16,"0"0"-174"-16,0 0-56 15,0 0-45-15,0 0-35 16,-7 139-19-16,7-93 4 16,0 4-5-16,0 6-3 15,0 2 13-15,0-5-7 16,0-2-18-16,0-10-9 16,0-3-12-16,0-6-6 15,0-1 0-15,0-6-4 0,0-2-1 16,0-5-13-1,0-4-54-15,-4-12-65 0,-7-2-112 16,-3 0-421-16</inkml:trace>
  <inkml:trace contextRef="#ctx0" brushRef="#br0" timeOffset="45">8196 9898 354 0,'0'0'1884'0,"0"0"-1596"16,0 0-148-16,0 0-76 16,0 0-35-16,0 0-12 0,0 0-9 15,4 0-8-15,5 0-42 16,5 0-89-16,-3 0-56 15,-2 0-1415-15</inkml:trace>
  <inkml:trace contextRef="#ctx0" brushRef="#br0" timeOffset="46">8381 9924 1693 0,'0'0'580'15,"0"0"-396"-15,0 0-133 0,0 0-41 16,0 0-10-16,0 0-76 16,0 0-90-16,83-8-1349 0</inkml:trace>
  <inkml:trace contextRef="#ctx0" brushRef="#br0" timeOffset="47">8381 9924 2074 0,'162'-17'244'0,"-152"17"-160"16,1 0-21-16,9 5-63 15,-3-3-28-15,0-2-301 0</inkml:trace>
  <inkml:trace contextRef="#ctx0" brushRef="#br0" timeOffset="48">8753 9874 1627 0,'0'0'387'0,"0"0"-153"0,0 0-96 16,0 0-8-16,0 0-79 15,0 0-30-15,0 0-21 16,39 7-5-16,-31-7-28 16,1 0-102-16,-3 0-151 15,0-3-1161-15</inkml:trace>
  <inkml:trace contextRef="#ctx0" brushRef="#br0" timeOffset="49">6925 11061 1741 0,'0'0'420'16,"0"0"-269"-16,0 0-39 0,0 0-4 16,0 0-48-16,0 0 8 15,0 0-19-15,0 0-14 16,0 0 0-16,0 0 11 16,2 3-4-16,-2 14-26 15,0 9-4-15,0 6-7 16,0 9 0-16,0 0-3 15,0 1-2-15,-2-4 6 16,-2-7-1-16,0-8 5 16,4-9-9-16,0-5-1 15,0-9-10-15,0 0-12 16,0 0 13-16,8-2 9 16,6-10 1-16,6-1 17 0,2 1-13 15,7 3-4 1,2 4 0-16,1 1 4 0,3 4-4 15,-2 0-1-15,1 0 1 16,-3 2 4-16,-6 14 4 16,-5 9 10-16,-5 3 18 15,-7 6 15-15,-6 4-2 16,-2 0-14-16,0 3 15 16,-10-6-19-16,-9 0-6 15,-4-6 0-15,-4-3-4 16,-4-4-6-16,-2-4-7 15,-1-4-9-15,1-6 0 16,0-1-6-16,2-7-5 0,2 0-33 16,4 0 20-1,4-12-19-15,6-6-31 0,8-10-20 16,5 1-83-16,2 5-163 0</inkml:trace>
  <inkml:trace contextRef="#ctx0" brushRef="#br0" timeOffset="50">6979 11075 374 0,'0'0'1520'16,"0"0"-1173"-16,0 0-98 15,0 0-74-15,0 0-51 16,120 0-50-16,-97 0-40 16,-6 0-34-16,-1 0-3 0,-3 0-84 15,-4 0-115-15,-2 1-499 16</inkml:trace>
  <inkml:trace contextRef="#ctx0" brushRef="#br0" timeOffset="51">7469 11018 1732 0,'0'0'512'16,"0"0"-321"-16,0 0-106 15,0 0 1-15,0 0 2 16,7 109-45-16,-7-81-17 15,0-3 16-15,0-5 4 16,0-9-21-16,0-5-20 0,0-6-5 16,0 0-12-1,2 0 12-15,5-10 0 0,2-3 1 16,4-1-1-16,5 2 0 16,3 3 1-16,2 3 0 15,2 4-1-15,0 2 1 16,2 0 6-16,-3 10 6 15,-4 9 12-15,-2 2-3 16,-3 4-4-16,-5 4 5 16,-4 1 16-16,-4 3 18 15,-2-1-14-15,0 1-13 16,-6 0-7-16,-10-1 0 16,-1-4 5-16,-4-2-10 15,-1-6-4-15,2-4 0 16,0-4-9-16,2-2-4 0,0-4-1 15,2-3 0-15,1-3-23 16,-1 0-36-16,1-1-29 16,1-17-16-16,-3-18-83 15,3 7-146-15,3 0-1854 0</inkml:trace>
  <inkml:trace contextRef="#ctx0" brushRef="#br0" timeOffset="52">7505 10964 2134 0,'0'0'394'0,"0"0"-227"15,0 0-45-15,0 0-53 16,0 0-22-16,0 0-32 16,129-11-10-16,-109 11-5 15,-4 0-84-15,-5 4-208 0</inkml:trace>
  <inkml:trace contextRef="#ctx0" brushRef="#br0" timeOffset="53">8074 11343 1728 0,'0'0'1134'0,"0"0"-998"16,0 0-111-16,0 0-20 15,0 0-4-15,0 0-1 0,0 0-47 16,53 0-82-16,-40 0-88 16,-4 0-397-16</inkml:trace>
  <inkml:trace contextRef="#ctx0" brushRef="#br0" timeOffset="54">8296 11360 2375 0,'0'0'332'16,"0"0"-245"-16,0 0-67 15,0 0-20-15,0 0-5 16,0 0-50-16,0 0-59 0,72 13-73 16,-53-18-29-1,-2-2-35-15,-4 0-1169 0</inkml:trace>
  <inkml:trace contextRef="#ctx0" brushRef="#br0" timeOffset="55">8501 11354 1388 0,'0'0'407'15,"0"0"-271"-15,0 0-78 16,0 0 39-16,0 0-97 16,0 0-39-16,0 0-368 0</inkml:trace>
  <inkml:trace contextRef="#ctx0" brushRef="#br0" timeOffset="56">8702 11392 2189 0,'0'0'320'0,"0"0"-199"16,0 0-82-16,0 0 4 16,0 0-43-16,0 0-8 15,0 0-115-15,82 24-83 16,-72-24-146-16,-4 0-1387 0</inkml:trace>
  <inkml:trace contextRef="#ctx0" brushRef="#br0" timeOffset="57">8702 11392 1295 0,'92'24'0'0,"-102"-24"-1148"0</inkml:trace>
  <inkml:trace contextRef="#ctx0" brushRef="#br0" timeOffset="58">9518 10756 1631 0,'0'0'278'16,"0"0"-133"-16,0 0-2 15,0 0-8-15,0 0-8 16,0 0-14-16,0 0-5 16,20-46-16-16,-20 46 21 15,0 0 17-15,-4 0-69 16,-9 18-21-16,-8 10-17 15,1 9-6-15,-5 10-8 16,-1 5-2-16,1 4-6 16,1 4 1-16,6-1-2 0,2-1 0 15,8-1 0-15,3 0 0 16,2-3 0 0,3-1 2-16,0-7-2 0,0-8 13 15,12-8 3-15,8-8 0 16,6-7 6-16,6-10 1 15,3-5 1-15,4 0-6 16,-8-17 0-16,-4-6 5 16,-12-3-12-16,-13-3 0 15,-2 3-1-15,-13 6-6 16,-18 9 0-16,-7 7-4 16,-5 4-10-16,3 4-29 15,3 15-60-15,10 12-106 16,9-5-213-16,13-6-1422 0</inkml:trace>
  <inkml:trace contextRef="#ctx0" brushRef="#br0" timeOffset="59">10015 10722 2042 0,'0'0'371'0,"0"0"-230"15,0 0-15-15,0 0 2 16,0 0-51-16,0 0-37 16,-74 117-7-16,59-66 24 15,2 7-3-15,3 9-25 16,8 3 4-16,2 2 6 15,0-3-7-15,12-6-3 16,10-6-11-16,4-13-11 16,3-12-6-16,3-12-1 15,-3-16 1-15,0-4 6 16,-7-7 33-16,-7-14 18 0,-7-5-6 16,-8-1-16-16,-6 4-15 15,-17 2-10-15,-12 10-11 16,-4 11-3-16,-17 5-64 15,9 19-76-15,12 5-282 0</inkml:trace>
  <inkml:trace contextRef="#ctx0" brushRef="#br0" timeOffset="60">8109 12821 2173 0,'0'0'561'15,"0"0"-427"-15,0 0-53 16,0 0-6-16,0 0-37 15,0 0-22-15,0 0-12 16,25 0-3-16,-10 0-1 16,7 0-79-16,-1 0-129 15,-6 2-191-15</inkml:trace>
  <inkml:trace contextRef="#ctx0" brushRef="#br0" timeOffset="61">8348 12804 2082 0,'0'0'473'0,"0"0"-298"16,0 0-51-16,0 0-69 16,0 0-40-16,0 0-11 15,0 0-4-15,51 5-133 16,-38 2-182-16</inkml:trace>
  <inkml:trace contextRef="#ctx0" brushRef="#br0" timeOffset="62">8533 12819 2076 0,'0'0'243'0,"0"0"-191"15,0 0-52-15,0 0-102 16,0 0-1496-16</inkml:trace>
  <inkml:trace contextRef="#ctx0" brushRef="#br0" timeOffset="63">8533 12819 2557 0,'118'0'286'0,"-116"0"-194"15,0 0-59-15,5 0-19 16,0 0-7-16,2 0-7 16,-1 0-18-16,-1 0-39 15,0 2-42-15,2 2-86 0,-3 3-63 16,-1-4-1336-16</inkml:trace>
  <inkml:trace contextRef="#ctx0" brushRef="#br0" timeOffset="64">9058 12376 2004 0,'0'0'329'16,"0"0"-191"-16,0 0-70 15,0 0-19-15,0 0-9 0,0 0 53 16,0 0-9-16,41-39-15 16,-16 30-8-16,4 3-15 15,-1 0-26-15,1 4-3 16,2 2-3-16,-4 0-4 16,-2 0-2-16,-3 2-1 15,-7 12-6-15,-1 7 4 16,-3 8-5-16,-7 9 7 15,-1 6 2-15,-3 5-1 16,0 1-8-16,0-1 0 16,0 2 1-16,-7-5 3 15,3-4-3-15,-1-4-1 16,3-4 0-16,0-1 0 0,2-6 0 16,-2 0 0-1,0-5 0-15,2-2-1 0,-2-4 1 16,2 2 0-16,0-2 0 15,0 1-40-15,0 0-10 16,0-5-104-16,0-3-139 16,0-6-1212-16</inkml:trace>
  <inkml:trace contextRef="#ctx0" brushRef="#br0" timeOffset="65">9212 12787 2567 0,'0'0'301'0,"0"0"-232"15,0 0-51-15,0 0-13 16,0 0 4-16,0 0-9 16,143-72-28-16,-116 57-213 15,-5 4-1453-15</inkml:trace>
  <inkml:trace contextRef="#ctx0" brushRef="#br0" timeOffset="66">9685 12334 2076 0,'0'0'326'0,"0"0"-141"16,0 0-12-16,0 0-85 15,0 0-33-15,0 0-13 16,0 0-20-16,-80 112-4 16,80-78 3-16,0 2-5 15,0 3 2-15,13-5 9 0,8-4-7 16,5-7-11-16,1-6 9 16,2-11-14-16,2-6 15 15,-2-2 18-15,-2-22-1 16,-3-6 14-16,-9-8-8 15,-5-4-19-15,-8 0-12 16,-2 1-6-16,0 5-4 16,-16 6 5-16,-3 8-6 15,-6 8-14-15,-2 9-28 16,0 5-28-16,-2 5-65 16,5 17-51-16,8 0-162 0</inkml:trace>
  <inkml:trace contextRef="#ctx0" brushRef="#br0" timeOffset="67">9610 12755 2218 0,'0'0'257'15,"0"0"-139"-15,0 0-42 16,-3 121-8-16,8-88-32 15,10-1 14-15,5-7-2 16,0-6 2-16,2-4 6 16,5-7 12-16,-2-7-4 0,2-1-11 15,-2 0 9-15,-4-15 6 16,-5-8-8-16,-3-7-12 16,-5-2-22-16,-6-3-14 15,-2 0-6-15,0 7-1 16,-12 4-3-16,-5 9-2 15,-8 4-21-15,0 5-24 16,1 4-29-16,4 2-33 16,8 0-62-16,10 0-35 15,2 0-379-15</inkml:trace>
  <inkml:trace contextRef="#ctx0" brushRef="#br0" timeOffset="68">9581 13559 2031 0,'0'0'295'15,"0"0"-205"-15,0 0-63 0,0 0 11 16,0 0 33 0,0 0-14-16,0 0 42 0,-92-20-15 15,61 20-17-15,0 0-11 16,0 0-10-16,-1 8 7 15,4 4 10-15,-1 7-34 16,6 0-14-16,3 1-8 16,5 4-2-16,5 3-5 15,6-1 0-15,4 6 0 16,0-2 0-16,16 2 1 16,8 0-1-16,8-6 6 15,1-6-6-15,5-10 1 0,-1-10 0 16,-3 0-1-16,-8-16 5 15,-3-10 10-15,-12-6-8 16,-7-3-3-16,-4 3-4 16,0 1-9-16,0 7-11 15,-8 6-4-15,3 7 19 16,3 11 5-16,2 0 29 16,0 12-14-16,9 14 3 15,9 11-8-15,-1 3-1 16,-1 4 3-16,-1 0 3 15,-5 2 13-15,-8-2 11 16,-2 2-4-16,0-2-13 16,-14 2-5-16,-7-1-11 0,-4 1 0 15,-4 0 0 1,2-2-6-16,0 0 0 0,5-4-10 16,4-6-6-16,4-9-11 15,6-20-49-15,1-5-83 16,3 0-370-16</inkml:trace>
  <inkml:trace contextRef="#ctx0" brushRef="#br0" timeOffset="69">9670 13922 2086 0,'0'0'370'0,"0"0"-177"15,6 123-54-15,7-67-31 0,8 2-34 16,4-8-33-16,4-8 11 16,6-12 2-16,1-12-15 15,1-16-13-15,1-2 7 16,-4-17 38-16,-5-16-14 15,-9-9 2-15,-9-13-19 16,-8-8-19-16,-3-3-15 16,-10-2 1-16,-19 7-7 15,-7 11 0-15,-8 12-9 16,-3 12-37-16,3 14-21 16,3 8-40-16,8 4-108 15,13 10-95-15,11 5-1959 0</inkml:trace>
  <inkml:trace contextRef="#ctx0" brushRef="#br0" timeOffset="70">8304 13922 1488 0,'0'0'472'0,"0"0"-210"0,0 0-63 16,0 0 66-16,0 0-94 16,0 0-85-16,0 0-41 15,-10 0-26-15,10 0-18 16,0 0-1-16,10 0 1 16,0 0-1-16,1 0-37 15,10 0-68-15,-6 0-167 16,-1 0-410-16</inkml:trace>
  <inkml:trace contextRef="#ctx0" brushRef="#br0" timeOffset="71">8633 13922 2155 0,'0'0'356'0,"0"0"-238"15,0 0-37-15,0 0-31 16,0 0-24-16,0 0-26 15,0 0-116-15,65 0-141 16,-48 7-1842-16</inkml:trace>
  <inkml:trace contextRef="#ctx0" brushRef="#br0" timeOffset="72">8823 13944 2522 0,'0'0'301'0,"0"0"-221"0,0 0-21 16,0 0 0-1,0 0-30-15,0 0-16 0,0 0-13 16,118 27-11-16,-107-26-76 16,-2-1-221-16,-5 0-1813 0</inkml:trace>
  <inkml:trace contextRef="#ctx0" brushRef="#br1" timeOffset="73">10680 2613 1936 0,'0'0'304'16,"0"0"-185"-16,0 0-6 15,0 0 6-15,0 0-21 16,0 0-13-16,0 0-35 16,0 88-16-16,0-54-12 15,0 6-12-15,0 4-2 16,0 6-7-16,-3 0-1 16,3 5 1-16,-2 1 0 15,-2 2 4-15,-4 2 17 16,2-2-6-16,-3-1 4 0,5-10 1 15,-1-12 3-15,3-13-10 16,2-12-9-16,0-10-5 16,0 0 0-16,0-17 7 15,0-10 3-15,0-10-9 16,0-7 0-16,0-8-1 16,0-9-12-16,0-9-9 15,0-3-2-15,0-6 0 16,0 4-18-16,2 8 14 15,3 11 26-15,-5 14-4 16,2 13 5-16,-2 12 14 16,0 8 11-16,0 6 0 15,5 3-13-15,3 0 1 0,8 0 34 16,8 0 21-16,7 0-4 16,8 3-9-16,1 2-5 15,2-1-10-15,-4-1-24 16,-4-1-10-16,-5 1-6 15,-10-1-41-15,-7 12-59 16,-10-1-99-16,-2 1-641 0</inkml:trace>
  <inkml:trace contextRef="#ctx0" brushRef="#br1" timeOffset="74">10661 3012 2204 0,'0'0'410'0,"0"0"-223"15,0 0-26-15,0 0-78 16,0 0-52-16,139-15-31 16,-99 3-5-16,-7 4-118 15,-6-2-234-15</inkml:trace>
  <inkml:trace contextRef="#ctx0" brushRef="#br1" timeOffset="75">11074 2877 1764 0,'0'0'754'0,"0"0"-596"0,0 0-69 16,0 0-36-16,0 0-24 15,0 0-17-15,-4 129-2 16,4-97 3-16,2 4 2 16,4 3 15-16,-1 0 10 15,1 1 1-15,2 0-14 16,-4 1-12-16,0-8-5 16,3-1-8-16,-5-6-2 15,2-8 0-15,-2-5 1 16,-2-5-1-16,0-6 1 15,0-2 0-15,0 0 4 16,0-13-4-16,0-10-1 0,0-9 0 16,0-9 0-16,0-3 0 15,0-2-9-15,0-1-4 16,0-6 2-16,0 2 1 16,0-5 10-16,0 5-2 15,12 1 2-15,5 6 0 16,2 5 6-16,3 11-6 15,2 10 15-15,3 8 2 16,0 10-7-16,-3 0 14 16,-1 25 9-16,-10 10 6 15,-4 11-5-15,-9 6-7 16,0 6-4-16,-5 1-9 16,-14-5-8-16,-4-8-6 15,-1-12-23-15,1-11-62 0,6-14-31 16,3-7 8-16,5-2 3 15,9-6 15-15,0-10 44 16,2 2 25-16,14 2 21 16,2 6 30-16,2 6 50 15,-5 0 22-15,3 14-24 16,-5 9 12-16,3 6-16 16,-5 5 8-16,3 2-24 15,-5 1-14-15,-1-3-18 16,2-2-16-16,-4-9-9 15,-1-3-1-15,-1-9-18 16,3-11-100-16,-2 0-139 0,-1 0-468 16</inkml:trace>
  <inkml:trace contextRef="#ctx0" brushRef="#br1" timeOffset="76">11618 3217 2126 0,'0'0'401'0,"0"0"-195"15,0 0-68-15,0 0-57 16,127-85-25-16,-100 57-28 15,-5 0-8-15,-6-2-13 16,-8 2-6-16,-6 2 4 16,-2 4-1-16,-2 5 2 15,-17 3 2-15,-6 9 8 16,-4 2 9-16,-2 3-5 16,0 0 9-16,2 22 15 15,2 10-21-15,4 8-12 16,6 11-6-16,5 3-5 15,8 1 2-15,4-3-2 16,0-9 1-16,8-9-1 0,15-10 0 16,6-7 0-1,0-9-1-15,4-8 1 0,10 0-36 16,-9 0-105-16,-5-11-316 16</inkml:trace>
  <inkml:trace contextRef="#ctx0" brushRef="#br1" timeOffset="77">12215 2974 1795 0,'0'0'477'0,"0"0"-196"16,0 0-76-16,0 0-56 15,0 0-47-15,0 0 20 16,0 0-38-16,-117-11-30 16,96 40-15-16,5 7-14 15,5 10-9-15,7 4-4 16,4 2 2-16,0-2 7 15,6-8-7-15,15-9-6 16,6-15-8-16,2-13 1 16,2-5-1-16,-2-10 0 0,-7-20 5 15,-6-8-5-15,-8-3-39 16,-3-5-14-16,-5 9-32 16,0 9 41-16,0 10 44 15,0 11 0-15,0 7 55 16,0 7 2-16,0 21-26 15,0 12-2-15,4 10 5 16,3 8-4-16,2 4-5 16,0 5 7-16,-3-1-7 15,-1-2 5-15,-2-6-9 16,-3-9-11-16,0-4-10 16,0-10 0-16,0-12-33 15,-14-9-71-15,-1-7-135 0,-2-7-516 16</inkml:trace>
  <inkml:trace contextRef="#ctx0" brushRef="#br1" timeOffset="78">12254 3413 2505 0,'0'0'341'0,"0"0"-241"15,0 0-68-15,0 0-28 16,106-107-4-16,-92 97-271 0</inkml:trace>
  <inkml:trace contextRef="#ctx0" brushRef="#br1" timeOffset="79">12536 3389 2207 0,'0'0'842'0,"0"0"-771"16,0 0-71-16,0 0-31 15,0 0-461-15</inkml:trace>
  <inkml:trace contextRef="#ctx0" brushRef="#br1" timeOffset="80">10775 4983 2052 0,'0'0'382'15,"0"0"-229"-15,0 0-99 16,0 0-36-16,0 0 1 15,0 0-11-15,0 0-2 16,0-74-5-16,0 46 1 16,0-7-2-16,0-6-26 15,0-6-49-15,0-5-57 16,-2-4-112-16,0-2-73 16,2 0-846-16,0-2 963 15,0 2 200-15,2 1 1022 16,9 7-828-16,3 11-47 15,-1 7-1-15,3 15 1 0,-3 5-90 16,1 6-11-16,1 3-13 16,1 3 14-16,1 0 0 15,-1 5-17-15,1 7-2 16,2 2 41-16,-2-2 53 16,3 2-22-16,-1 4 1 15,0 0-40-15,-1 5-32 16,1 3-6-16,-4 6 2 15,-2 1-3-15,0 3 0 16,-2 1-2-16,1-1 15 16,-3-2-6-16,-1 0 1 15,-3-2 12-15,-3-2 0 16,-2 2-10-16,0 0-6 0,0-2-12 16,0 0-8-1,0-2-5-15,3-3-1 0,-1-7 0 16,-2-6-8-1,0-7-49-15,0-5-105 0,-7-12-134 16,-6-6-1581-16</inkml:trace>
  <inkml:trace contextRef="#ctx0" brushRef="#br1" timeOffset="81">10831 4584 2255 0,'0'0'456'0,"0"0"-308"16,0 0-97-16,125-14-27 0,-79 6-24 16,8-4-32-16,-11 1-247 15,-12 4-1918-15</inkml:trace>
  <inkml:trace contextRef="#ctx0" brushRef="#br1" timeOffset="82">11402 4092 2248 0,'0'0'366'16,"0"0"-218"-16,0 0-81 16,0 0-8-16,0 0-34 15,22 126-16-15,-18-89 1 16,-4 4 5-16,0 2 10 15,0 4 27-15,0 1-3 16,0 1-9-16,-2 2 3 0,-3-3 0 16,3 0-9-16,0-2-9 15,2-5-15-15,0-4-6 16,0-9-3 0,0-5-1-16,0-7 13 0,0-1 16 15,11-1-3-15,3 1-2 16,4 1 0-16,4 2 0 15,2-4-9-15,3-2-6 16,0-10-4-16,-2-2-5 16,-8-9 4-16,-1-20-3 15,-9-11 2-15,-5-9-3 16,-2-1-6-16,-2 3-9 16,-19 6 1-16,-4 11-7 15,0 11 5-15,-2 7-10 0,2 9-41 16,5 3-24-16,2 0-24 15,7 12-55 1,4 0-198-16</inkml:trace>
  <inkml:trace contextRef="#ctx0" brushRef="#br1" timeOffset="83">12028 4516 2140 0,'0'0'421'0,"0"0"-185"15,0 0-60-15,0 0-34 16,0 0-66-16,-118-28-36 16,89 28-14-16,-1 0-11 15,5 0 7-15,4 9 8 16,7 8-7-16,10 1-7 16,4 2-9-16,0 2-6 15,23 2-1-15,10-2 9 16,5 0 0-16,2 0 4 15,-2 0 7-15,-3 0 7 16,-8 4 14-16,-4 1 3 16,-12 3-13-16,-9 2-5 15,-2 1-10-15,-9 0 0 16,-18-4-7-16,-6-2-4 0,-3-5-4 16,-2-8 0-16,5-7-1 15,3-4-15-15,11-3-16 16,7 0-35-16,12-24-22 15,0-1-71-15,8-1-261 0</inkml:trace>
  <inkml:trace contextRef="#ctx0" brushRef="#br1" timeOffset="84">12329 4557 2449 0,'0'0'381'0,"0"0"-169"15,0 0-80-15,0 0-51 16,-40 111-20-16,40-62-18 16,0 0-9-16,9-1-7 15,15-6-8-15,10-12-7 16,5-12-3-16,9-18 2 16,-2 0 1-16,-3-25 19 15,-10-13-2-15,-12-8-3 16,-17-3-11-16,-4-1-6 15,-16 8 0-15,-20 6-9 16,-10 14 0-16,-8 12-33 16,-4 10-46-16,0 6-48 0,16 15-97 15,16 4-202-15</inkml:trace>
  <inkml:trace contextRef="#ctx0" brushRef="#br1" timeOffset="85">12755 4180 1597 0,'0'0'601'16,"0"0"-374"-16,0 0-61 15,0 0-48-15,0 0-47 16,0 0-28-16,0 0 2 16,13 9-5-16,-8 17-11 15,-1 4-16-15,-2 9-5 16,-2 7-7-16,0 3-1 16,0 7 2-16,0 1-1 15,-2 3 9-15,0-4-3 0,2 0-6 16,0-6 0-16,0-6 0 15,0-7-1 1,9-9 1-16,5-9-1 0,-2-8-1 16,1-8 1-16,3-3-1 15,0 0-12-15,-3-18-44 16,6-10-57-16,-8 5-153 16,-3-1-1534-16</inkml:trace>
  <inkml:trace contextRef="#ctx0" brushRef="#br1" timeOffset="86">12956 4481 2441 0,'0'0'291'16,"0"0"-153"-16,0 0-45 16,0 127-31-16,13-76-17 15,5-2-10-15,6-1-9 16,5-9 9-16,3-10 6 15,3-8-1-15,3-11-2 16,-5-9 6-16,0-1-19 16,-8-3-13-16,-7-17-4 15,-9-13-2-15,-7-9-6 16,-2-6 0-16,0-3-20 16,-2-2-62-16,-12-3-68 15,1 12-158-15,7 9-730 0</inkml:trace>
  <inkml:trace contextRef="#ctx0" brushRef="#br1" timeOffset="87">13370 3979 431 0,'0'0'1785'16,"0"0"-1491"-16,0 0-80 16,0 0-72-16,0 0-59 15,45 126-7-15,-35-72 5 16,0 4 10-16,-1 9-16 0,-3 0-15 16,-2 5-13-16,1-2-4 15,-3 1-9-15,3-5-17 16,-3-5-7-16,3-14-5 15,-1-7-5-15,0-13-1 16,-2-9-28-16,1-10-37 16,-3-8-75-16,0 0-131 15,-3-10-777-15</inkml:trace>
  <inkml:trace contextRef="#ctx0" brushRef="#br1" timeOffset="88">13408 4578 2467 0,'0'0'392'0,"0"0"-301"16,0 0-58-16,0 0-26 15,0 0-7-15,118-30-125 16,-102 28-537-16</inkml:trace>
  <inkml:trace contextRef="#ctx0" brushRef="#br1" timeOffset="89">13620 4821 1989 0,'0'0'270'0,"0"0"-190"0,0 0-42 16,0 0-13-16,-18-127-12 15,18 89-13-15,0 0 0 16,0 0 1-16,4 4 0 16,8 8 75-16,1 5 37 15,0 10-9-15,3 8 1 16,2 3-17-16,1 3-37 15,2 13-13-15,-1 8-5 16,-3 3 5-16,2 4 16 16,-4 3 2-16,-1 2-8 0,-3 0 5 15,-3 1-17-15,0-5-17 16,-6-5-12-16,0-3-7 16,-2-10-31-16,0-6-94 15,0-8-231-15</inkml:trace>
  <inkml:trace contextRef="#ctx0" brushRef="#br1" timeOffset="90">13660 4742 2031 0,'0'0'938'0,"0"0"-825"0,0 0-48 15,0 0 7-15,0 0-38 16,0 0-27-16,0 0-7 15,124-22-82-15,-115 22-114 16,-9 0-661-16</inkml:trace>
  <inkml:trace contextRef="#ctx0" brushRef="#br2" timeOffset="91">12086 5358 1427 0,'0'0'554'0,"0"0"-388"15,0 0-65-15,0 0 22 16,0 0 27-16,0 0 3 16,2 0 8-16,-2 0-28 15,0 0-22-15,0 0-22 16,0 0-3-16,-6 2-63 15,-1 4-6-15,-5 2-6 16,4 1-3-16,-1 3 2 0,-3-3-4 16,4 3 0-16,-3 0 8 15,-1 1 9-15,-1-4-3 16,2 3 11-16,-3 0 4 16,-1 0 2-16,1 1-12 0,-1 1-2 15,-1-2-6 1,1 5-5-16,-1 0-3 15,3 0 0-15,-1 3-5 16,1 1-2-16,1 3 6 16,2-1-8-16,1 2 1 15,0 1 4-15,2-3 1 16,0 2 0-16,1-1-1 16,0 0-1-16,-2 2 3 0,4 2-4 15,-3-2 5 1,3 3-3-16,0-3 2 0,-1 2-3 15,0-3 0 1,3 1 0-16,2 1 4 0,0-4-1 16,0 1 2-16,0 1-1 15,0-4-2-15,0 0-3 16,2-1 3-16,6-3 0 16,2 0-5-16,1-1 5 15,3 0 0-15,3 0 0 16,2-2-1-16,-1-1 8 15,3-1-2-15,2-3-4 0,2-3 0 16,1 0-3-16,3-1-3 16,1-5 4-16,3 0-5 15,-2 0 0-15,2-11 0 16,1-7 0-16,-1-4 6 16,-4-6-3-16,-2-2 2 15,-7-6-1-15,-7-2 4 16,-11-2-8-16,-2 4 9 15,-6 1 2-15,-25 7 2 16,-9 9-10-16,-12 8-3 16,-1 11-4-16,-3 4-19 15,3 28-13-15,6 15-22 16,9 5-31-16,11 26-43 0,13-11-53 16,8-12-287-16</inkml:trace>
  <inkml:trace contextRef="#ctx0" brushRef="#br3" timeOffset="92">11342 7185 2313 0,'0'0'267'0,"0"0"-194"16,0 0 10-16,0 0-24 15,0 0-31-15,0-3 14 16,0-13 13-16,0-4-7 16,2-6-11-16,4-6-2 15,1-4-5-15,-1-2-19 16,2-2-3-16,-4 0-7 16,-2 4 0-16,0 6 0 15,-2 6-1-15,0 8 1 16,0 5 4-16,0 6-5 0,0 3 2 15,0 2 3-15,0 0 0 16,0 2-5-16,0 15-10 16,0 8 1-16,0 7 8 15,0 3-4-15,0 9 4 16,0 7 0-16,0 3 1 16,0 4 0-16,0 4 0 15,3 1-1-15,1 0 1 16,-2-2-1-16,2-9 1 15,-1-7 0-15,-1-13 0 16,1-13 0-16,-3-6 2 16,0-8 9-16,0-2 29 0,0-3-5 15,-10 0-10 1,-3 0-2-16,-3 0-6 0,1 0-3 16,-1 0 8-16,1 0 9 15,-1 0-7-15,3 0-6 16,-1 0-8-16,5-3-3 15,3-1-2-15,2 3 0 16,4-1-1-16,0 2-4 16,0 0 0-16,0 0 0 15,10 0 0-15,6 5 1 16,2 4 0-16,0-2-1 16,1 1-25-16,13 1-65 15,-8-4-76-15,-3-2-376 0</inkml:trace>
  <inkml:trace contextRef="#ctx0" brushRef="#br3" timeOffset="93">11814 7031 1582 0,'0'0'574'16,"0"0"-435"-16,0 0-74 15,0 0 24-15,0 0 4 16,0 0-2-16,0 0-40 16,-56 21-27-16,43 4-10 15,2 2 0-15,-1 5 5 16,4 5 16-16,1 5 6 16,5 4 14-16,2 4-14 15,0 6 0-15,13 0-14 16,12-4-3-16,8-6 6 15,9-10 2-15,10-10-5 0,8-15 8 16,7-11 37 0,5-4 28-16,1-29-23 0,-9-11-15 15,-12-12-28-15,-19-8-15 16,-24-8-6-16,-9-6-9 16,-27 1 5-16,-24 7-3 15,-14 11-6-15,-13 10 0 16,-2 21-34-16,0 16-51 15,4 12-49-15,3 58 26 16,21 5 14-16,17 2-567 0</inkml:trace>
  <inkml:trace contextRef="#ctx0" brushRef="#br4" timeOffset="94">11390 8638 2134 0,'0'0'285'16,"0"0"-223"-16,0 0-26 16,0 0 51-16,2-25 4 15,-2 13 16-15,0-3-42 16,0-1-1-16,0-2-27 15,3-2-11-15,-3-4-5 16,0-6-13-16,0-4 1 16,0-8-9-16,0-4 4 15,0 0-3-15,-7-3-1 16,3 5 0-16,-3 6 0 16,1 4 6-16,-2 8 14 0,4 6 12 15,0 6-13-15,2 7-8 16,-1 2-7-16,3 5 1 15,0 0 4-15,0 0-3 16,0 8-5-16,0 12-1 16,0 8 2-16,7 8-2 15,-1 7-1-15,2 9 0 16,-2-1 1-16,-1 6 0 16,-1-1 2-16,0 2 7 15,1-4 1-15,-3-1-3 16,1-6-6-16,-3-7 3 15,0-1 2-15,0-10 1 0,0 0-1 16,0-3 30 0,-8-2-10-16,0 0-4 15,-1 1-14-15,0-4 0 0,0-3 0 16,0-6 0-16,1-3 12 16,-2-2 4-16,-1-5 7 15,-1-2-17-15,2 0 11 16,1 0-8-16,3 0-10 15,0 0-6-15,4 0 4 16,2 0-5-16,0 0-4 16,0 0-27-16,0 0-63 15,12 0 4-15,17 0-65 16,-2 0-240-16,0 0-1799 0</inkml:trace>
  <inkml:trace contextRef="#ctx0" brushRef="#br4" timeOffset="95">11772 8175 794 0,'0'0'942'0,"0"0"-752"16,0 0 37-16,0 0-50 15,0 0-62-15,0 0-31 16,0 0-17-16,56-65-21 16,-39 50-12-16,6 3 14 15,1 0-25-15,1 2 2 16,4 2-10-16,-1 2 8 15,6 6 29-15,2 0-7 16,-1 0-32-16,-1 8-2 16,-1 10-3-16,-2 4 9 15,-6 5-6-15,-7 0-1 0,-7 7 1 16,-9 0 10-16,-2 2-2 16,-9 0-3-16,-17-2-6 15,-12-3-3-15,-5-3-2 16,-1-6 2-16,-3-2-2 15,5-3-4-15,6-5 13 16,11-1 5-16,12-5 11 16,8-4 20-16,5 0-41 15,5-2-7-15,21 2-2 16,8 2 4-16,9 1-4 16,1 4 0-16,5 3 0 15,-2 8 0-15,0 6 4 0,-5 4 1 16,-9 5 8-16,-10-2-2 15,-13 6 21-15,-10-4 15 16,0 2-12-16,-25-1-4 16,-14-2-12-16,-5-2-1 15,-6-6-14-15,-6-4 2 16,2-8-6-16,-2-7-15 16,4-7-27-16,10 0-14 15,9 0-30-15,10-21-32 16,11 3-122-16,8 2-388 0</inkml:trace>
  <inkml:trace contextRef="#ctx0" brushRef="#br5" timeOffset="96">11783 9381 2102 0,'0'0'361'0,"0"0"-186"16,0 0-45-16,0 0 9 16,0 0-35-16,0 0 26 15,-129 0-62-15,106 11-8 16,1 6-22-16,4 2-8 0,2 11-14 15,8 9-5-15,5 8-6 16,3 8-4-16,0 3 5 16,25 0-6-16,4-6 1 15,11-5 0-15,7-12 0 16,4-3 4-16,7-18 0 16,4-9 3-16,1-5 9 15,-5-19 30-15,-5-20 13 16,-11-12-11-16,-15-9-18 15,-15-3-8-15,-12 0-12 16,-18 5-2-16,-24 8-1 16,-14 10 0-16,-7 14-1 15,-6 9-7-15,4 14-7 0,12 3-10 16,10 0-19 0,14 17-48-16,16 20-64 0,7-5-234 15,6-2-349-15</inkml:trace>
  <inkml:trace contextRef="#ctx0" brushRef="#br5" timeOffset="97">11660 9828 1752 0,'0'0'437'0,"0"0"-264"16,0 0-56-16,0 0-30 15,-56 113 26-15,43-82-15 16,1 1 9-16,6 2-41 0,0 6-11 16,6 6-2-16,0 3-11 15,4 0-5-15,18 2 1 16,10-3-11-16,7-6-14 16,13-10-2-16,6-12 5 15,11-17 6-15,5-3 35 16,6-21 13-16,-4-21-2 15,-7-11-19-15,-18-6-24 16,-17-3-12-16,-28 1-3 16,-6 5-6-16,-31 3 4 15,-23 12-4-15,-12 5-4 16,-8 14-36-16,-2 14-28 16,5 8-21-16,1 30-30 0,20 6-84 15,19 2-304-15</inkml:trace>
  <inkml:trace contextRef="#ctx0" brushRef="#br4" timeOffset="98">11332 10910 2116 0,'0'0'327'16,"0"0"-152"-16,0 0-6 15,0 0-41-15,0 0-46 16,0 0-37-16,0 0-11 0,0-1 21 15,0 1 26 1,0 13-7-16,0 20-44 0,0 13-19 16,-6 10-7-16,-3 4-3 15,-3-4 8-15,4-8-9 16,1-14 2-16,3-12-2 16,2-14 0-16,2-6 0 15,0-2-16-15,8 0 2 16,15-3 14-16,6-9 8 15,9 0 0-15,4 1 0 16,5 8-4-16,1 3 6 16,4 0-2-16,-5 9-7 0,-3 11 5 15,-8 5-1 1,-7 0 6-16,-7 5-3 0,-9 1 8 16,-7 1 1-16,-6 1 2 15,0-2 10-15,-17-2-6 16,-14-2-7-16,-11-5 1 15,-11-2 0-15,-5 1-2 16,-5-4-4-16,5 0 4 16,7-4 6-16,6 1-16 15,10-4-5-15,8-2 0 16,9-6-19-16,7-2-39 16,5 0-52-16,6-11-53 15,0-12-80-15,0-3-224 0</inkml:trace>
  <inkml:trace contextRef="#ctx0" brushRef="#br4" timeOffset="99">11286 10953 2155 0,'0'0'331'0,"0"0"-111"16,0 0-21-16,0 0-55 0,0 0-9 16,135 0-31-16,-94 0-44 15,1 0-28-15,-2 0-19 16,-1 0-8-16,-8 0-5 15,-10 0-50-15,-7 0-149 16,-9 2-499-16</inkml:trace>
  <inkml:trace contextRef="#ctx0" brushRef="#br2" timeOffset="100">11710 12374 233 0,'0'0'1801'0,"0"0"-1544"16,0 0-122-16,0 0 37 16,0 0-12-16,0 0-30 15,0 0-32-15,0-2-39 16,0 1-18-16,0-2-17 15,0 1-11-15,-7 2 31 16,-5 0 15-16,-1 0-18 16,-5 2-18-16,-2 18-12 15,-4 6-7-15,-1 8 0 16,-2 8-2-16,3 6-2 16,1 10 1-16,6 1-1 0,8 7 1 15,9-3-1-15,0-1 14 16,20-8-4-16,15-13 0 15,12-8-3-15,5-15 10 16,3-10 5-16,-1-8-4 16,-9 0-10-16,-14-15 8 15,-12-6-9-15,-17-6 4 16,-2 2-1-16,-23-4 2 16,-18 10 6-16,-7 6 1 15,-6 12-9-15,2 1-10 16,12 12-27-16,20 26-61 15,14-4-117-15,6 0-391 0</inkml:trace>
  <inkml:trace contextRef="#ctx0" brushRef="#br1" timeOffset="101">11500 13499 1942 0,'0'0'408'0,"0"0"-302"16,0 0-74-16,0 0 26 16,0 0 49-16,0 0-15 15,0 0-41-15,138-72 13 0,-100 63-29 16,2-2-4-1,0 8-5-15,-2 3 10 0,2 0-8 16,-4 0 5-16,-1 9-2 16,-1 5-8-16,-3 0 0 15,-2 0-2-15,-5 4 2 16,1 0-4-16,-8 6-1 16,2 2 6-16,-9 4 13 15,0 6 2-15,-8 7-8 16,-2 3-2-16,0 5-9 15,-4 7-3-15,-14 1-5 16,-5 6 7-16,-4 0-8 16,-4 2 2-16,-4-8 7 15,-5 0 5-15,-5-12-11 16,-2-3-6-16,-4-9-8 16,-3-3 1-16,-1-7-1 0,-3-8 0 15,0-6-8-15,7-11-29 16,4 0 0-16,9-16 4 15,11-13 8-15,14 0 6 16,11-8-10-16,2 5-14 16,13 4 15-16,18 9 10 15,7 2-1-15,4 13-4 16,6 4 16-16,-2 14 7 16,3 16 18-16,0 5 29 15,-2-4 20-15,2 1 2 16,0-6 4-16,0 1-15 15,0-11-13-15,0-1-17 0,1-2-23 16,-4-6 3 0,1-2-8-16,-3-3-20 0,16-2-84 15,-12 0-98-15,-11 0-367 0</inkml:trace>
  <inkml:trace contextRef="#ctx0" brushRef="#br1" timeOffset="102">14623 2602 1815 0,'0'0'361'15,"0"0"-207"-15,0 0-41 16,0 0-16-16,0 0-52 16,0 0-2-16,0 51-23 15,0-29-5-15,0 4-3 16,0 4 4-16,0 2 2 15,2 6 6-15,0 3-18 16,-2 0 1-16,0 6 2 16,0 0 2-16,0 6 6 15,0-3 7-15,0 2-3 0,0-2-7 16,0-3-1-16,0-6-2 16,0-2-4-16,0-6 1 15,0-4-7-15,0-4 0 16,0-4-1-16,0-8 1 15,0-4-1-15,3-9-1 16,-3 0-11-16,0-14-2 16,0-13 9-16,0-8-5 15,0-7-25-15,0-4 9 16,0-7-3-16,0-1 4 16,0-1 17-16,0-6-3 0,0-2-3 15,0 0-4 1,2-1-17-16,0 1 20 15,2 4 9-15,0 10 6 16,-1 11 3-16,2 12 22 0,1 9 34 16,3 6-12-16,5 4-10 15,3 3 22-15,10 1-3 16,4-1 1-16,5 1-16 16,7-1-6-16,-1-1 13 15,-3 0-8-15,0 4-16 16,-6-2-16-16,-9 3-8 15,-6 0-9-15,-13 9-85 16,-5 7-92-16,0 1-308 0</inkml:trace>
  <inkml:trace contextRef="#ctx0" brushRef="#br1" timeOffset="103">14705 3057 2350 0,'0'0'539'0,"0"0"-381"16,0 0-52-16,0 0-31 16,0 0-36-16,128 23-38 15,-91-15-1-15,-8-4-105 16,-6-2-297-16</inkml:trace>
  <inkml:trace contextRef="#ctx0" brushRef="#br1" timeOffset="104">15196 3002 1653 0,'0'0'445'0,"0"0"-249"16,0 0-49-16,9 111-38 15,-7-74-29-15,0 4-34 16,0-3-3-16,0-1-11 16,-2-1-3-16,2-4-7 15,-2-3 5-15,0-5-1 16,0-2-14-16,0-4 3 16,0-3 9-16,0-1-9 15,-2-3-9-15,2-3 2 16,-2-4-3-16,0-4 3 0,0 0-3 15,0 0 2-15,0-12-7 16,-1-10-6-16,3-6-8 16,0-7-5-1,0-5 6-15,0-6 8 0,0-4 4 16,0-2 1-16,11 0-1 16,3 0 0-16,1 4 1 15,3 2 7-15,2 8 18 16,2 3 2-16,3 10-1 15,0 8-5-15,-1 13 1 16,-2 4 19-16,-2 8 17 16,-2 23-4-16,-6 9-2 15,-6 8 1-15,-6 3-5 16,0 4-22-16,0-6-12 16,-15-6-4-16,-1-11-10 0,-5-12-14 15,4-11-49-15,1-9-64 16,1 0-40-16,5-19 7 15,4-1 98-15,4 4 62 16,2 6 11-16,0 8 61 16,0 2 23-16,14 9 30 15,1 16-56-15,1 11-24 16,-1 8-2-16,-1 2-12 16,1-2-11-16,-4-5-9 15,3-7-7-15,-6-10-4 16,1-8-23-16,-4-14-54 15,0 0-98-15,-3 0-247 0</inkml:trace>
  <inkml:trace contextRef="#ctx0" brushRef="#br1" timeOffset="105">15773 3294 2388 0,'0'0'323'0,"0"0"-191"16,0 0-49-16,0 0-33 15,136-123-13-15,-114 84-16 16,-6-1-11-16,-12 8-4 16,-4 4 12-16,-4 10 30 0,-23 6 13 15,-5 9-19 1,-1 3-2-16,0 13 4 0,2 14-14 15,4 14-12-15,5 9-3 16,6 4-1-16,8 0-6 16,8 0-3-16,0-8-5 15,6-5-5-15,14-7-12 16,4-8-27-16,17-6-69 16,-10-6-85-16,-2-8-281 0</inkml:trace>
  <inkml:trace contextRef="#ctx0" brushRef="#br1" timeOffset="106">16303 3034 2270 0,'0'0'356'16,"0"0"-159"-16,0 0-71 0,0 0-6 16,0 0-44-1,-133 38-14-15,111 3-16 0,3 5-21 16,11 12-7-16,3-5-10 15,5-4-3-15,7-13-5 16,20-14-1-16,6-20-5 16,7-2 5-16,-1-29 1 15,-4-12-5-15,-6-10-31 16,-6 1-72-16,-10 4-23 16,-7 9 57-16,-2 16 74 15,-4 15 57-15,0 6 71 16,0 20-41-16,0 21-49 15,0 10 14-15,2 14-5 16,2 5-14-16,0 3-12 16,0 6-5-16,1-3 2 0,-5 1 6 15,0-7-7 1,0-8-10-16,0-10-7 0,-7-12-36 16,-15-25-45-16,1-8-112 15,4-7-489-15</inkml:trace>
  <inkml:trace contextRef="#ctx0" brushRef="#br1" timeOffset="107">16409 3468 2780 0,'0'0'310'16,"0"0"-188"-16,131-119-68 0,-91 80-35 15,-11 16-11-15,-15 11-8 16,-14 12-13-16,0 13-149 15,0 8-316-15</inkml:trace>
  <inkml:trace contextRef="#ctx0" brushRef="#br1" timeOffset="108">14578 4200 2038 0,'0'0'289'0,"0"0"-213"0,0 0-50 16,0 0-4-16,0 0 0 15,0 0 19-15,0 0-27 16,18 43 0-16,-16-27 26 15,0 6 15-15,-2 6-9 16,3 5-11-16,-1 8-1 16,-2 6 8-16,0 4-14 15,0 4-6-15,0-1-4 16,0 2-16-16,0-2-1 16,2-2 0-16,0-2 0 15,0-6-1-15,4-4 1 16,-2-8 0-16,-2-5 0 15,2-11-1-15,-4-6-1 0,0-6-15 16,0-4-23-16,0 0 7 16,0-18 17-16,0-9 10 15,-4-3 4-15,0-3 0 16,-4-8-6-16,2-1-19 16,1-4-21-16,1-4-9 15,2-6 19-15,0-2 4 16,2-5-27-16,0 0 34 15,4-2 26-15,9 5 52 16,5 7 34-16,3 8 28 16,0 11-3-16,6 10-34 15,2 11-17-15,5 12-2 0,-1 1 3 16,-2 18 2 0,-2 16-7-16,-9 11-8 0,-7 12-10 15,-10 7-14-15,-3 6-6 16,-5-2-6-16,-14-2-6 15,-6-7-6-15,-2-13-4 16,-4-12-46-16,2-16-24 16,2-12-26-16,5-6-10 15,4-8 26-15,12-17 50 16,6-4 26-16,0 3 8 16,6 4 33-16,14 10 7 15,5 9 1-15,-1 3 1 16,3 11 17-16,-2 19 4 0,0 8-6 15,-4 4-1 1,-3-1-10-16,-3 0-20 0,-1-7-15 16,-5-3-5-16,2-8-6 15,-4-4-1-15,0-10-59 16,-1-9-112-16,-4 0-221 16,0-16-1724-16</inkml:trace>
  <inkml:trace contextRef="#ctx0" brushRef="#br1" timeOffset="109">15244 4610 531 0,'0'0'1986'0,"0"0"-1740"16,0 0-132-16,0 0-37 15,141-28-17-15,-114 6-29 16,-10-9-9-16,-7-1-10 16,-10-2-10-16,0 1-2 15,-12 3-29-15,-19 9 13 16,-7 7 16-16,-7 10-1 15,-3 4 1-15,3 18-14 0,5 20 5 16,9 11 9-16,10 9 7 16,11 5 7-1,10 4 11-15,0-4 9 0,10-5 12 16,15-5 11-16,6-13-13 16,7-12-7-16,1-11-15 15,3-9-9-15,-3-8-4 16,-2 0-9-16,-6-21-10 15,0-30-65-15,-11 0-97 16,-4-1-290-16</inkml:trace>
  <inkml:trace contextRef="#ctx0" brushRef="#br1" timeOffset="110">15614 3967 2316 0,'0'0'342'0,"0"0"-215"15,0 109-26-15,6-51-11 16,7 7-17-16,0-1-5 16,-2 3-24-16,0-2-4 15,-4-1 4-15,-2 1 11 16,-3-5-12-16,0-2-10 15,-2-6-10-15,0-8-14 16,0-7-4-16,0-10-5 16,0-8-6-16,2-7-14 0,-2-9-32 15,5-3-87-15,-3-8-146 16,2-8-389-16</inkml:trace>
  <inkml:trace contextRef="#ctx0" brushRef="#br1" timeOffset="111">15944 4949 1693 0,'0'0'800'0,"0"0"-653"16,0 0-89-16,0 0-3 0,0 0-32 15,0 0-17-15,0-121-6 16,0 68-35-16,0-5-52 15,0 0-37-15,0 5 45 16,5 2 79-16,9 10 18 16,1 7 30-16,3 7 19 15,7 11 31-15,-1 11-27 16,2 5-1-16,3 14 4 16,-2 15 1-16,0 12-8 15,-2 5-12-15,-5 5 11 16,0 2-3-16,-4 1 10 15,-3 1-17-15,-4-4-17 16,-4-5-21-16,-3-7-13 0,-2-8-5 16,-5-8-59-1,-13-12-134-15,-4-6-319 0</inkml:trace>
  <inkml:trace contextRef="#ctx0" brushRef="#br1" timeOffset="112">16085 4696 2809 0,'0'0'305'0,"0"0"-193"15,0 0-73-15,131-12-32 16,-99 14-7-16,-10 15-151 16,-9 2-447-16</inkml:trace>
  <inkml:trace contextRef="#ctx0" brushRef="#br1" timeOffset="113">16623 4932 3072 0,'0'0'235'16,"0"0"-164"-16,0 0-49 15,0 0-22-15,0 0-63 16,0 0-345-16</inkml:trace>
  <inkml:trace contextRef="#ctx0" brushRef="#br1" timeOffset="114">10869 15020 2168 0,'0'0'396'15,"0"0"-192"-15,0 0-86 16,0 0-7-16,0 0 4 0,0 0-47 15,-15 37-33 1,5-16-18-16,1 6-3 0,1 1-2 16,-2 9-8-16,2 2-3 15,-3 2-1-15,1-1 4 16,2-5-4-16,1 0 1 16,3-5-1-16,2-5 0 15,2-14 1-15,0-5 0 16,8-6-1-16,15 0 12 15,6 0 21-15,4-10-11 16,5-3-11-16,-1 8-4 16,4 5-1-16,1 0 1 15,0 5-6-15,-1 15 6 16,-3 5 2-16,-7 8 2 16,-2 4 1-16,-9 5-5 0,-7 3 5 15,-6-2 3 1,-7 3 4-16,0-8 10 0,-5 1 1 15,-15 0 2-15,-9-7-5 16,-7-1-8-16,-8-1-8 16,-5-3-5-16,-5-9 4 15,1-9-4-15,0-9-1 16,3 0-5-16,6-9 0 16,6-13-33-16,7 3-11 15,4 1-16-15,9-2 0 16,10 4-21-16,8-7-73 15,0 3-220-15,0 1-1896 0</inkml:trace>
  <inkml:trace contextRef="#ctx0" brushRef="#br1" timeOffset="115">10846 15127 2293 0,'0'0'381'16,"0"0"-247"-16,0 0-7 16,0 0 29-16,0 0-75 15,0 0-13-15,0 0-20 16,137 0-24-16,-108 0-16 15,0 0-8-15,-2 0-28 16,6 0-96-16,-6 2-164 16,-6 1-1601-16</inkml:trace>
  <inkml:trace contextRef="#ctx0" brushRef="#br1" timeOffset="116">11606 15141 387 0,'0'0'2143'0,"0"0"-1874"0,0 0-153 16,-77 138-37-16,57-73-42 16,2 27-1-16,6-2-8 15,10 9-1-15,2-1 0 16,14-24 32-16,24-2 11 16,16-18 0-16,12-23 2 15,10-26 6-15,4-5-6 16,-4-32-26-16,-11-20-6 15,-14-16-14-15,-18-12-10 16,-17-5-7-16,-16 4-5 0,-16-4-4 16,-32 4-13-1,-20 11-53-15,-14 7-60 0,-38 19-24 16,17 20-105-16,13 24-322 16</inkml:trace>
  <inkml:trace contextRef="#ctx0" brushRef="#br1" timeOffset="117">14765 5825 2158 0,'0'0'290'15,"0"0"-7"-15,0 0-132 16,0 0-59-16,12-110-46 15,-8 61-24-15,5-7-21 16,-3-4 0-16,4-4 6 16,-4-1-7-16,1 0 0 15,-1 5 1-15,-4 9 15 16,2 14 28-16,-4 11 0 16,0 14-13-16,0 5-12 15,0 7-10-15,4 0-9 0,2 12 8 16,-1 12 9-1,1 12-8-15,-4 11-2 0,0 5 7 16,-2 9-6 0,4 6 6-16,0 1-7 0,0 5 7 15,0-3-10-15,1 0 2 16,1-4-5-16,-1-1-1 16,0-7 1-16,-3-7 0 15,-2-6 17-15,0-9 9 16,0-10 4-16,0-8 9 15,-10-6-2-15,0-4-1 16,-1-4-13-16,-3-3-9 16,-1 2-4-16,3-3-8 15,3 0-3-15,5 2-8 16,4 0-52-16,2 0-88 0,13-2-108 16,4 0-461-16</inkml:trace>
  <inkml:trace contextRef="#ctx0" brushRef="#br1" timeOffset="118">15269 5470 2108 0,'0'0'316'16,"0"0"-97"-16,0 0-60 15,0 0-54-15,0 0-20 16,0 0-22-16,0 0 2 16,136-104-12-16,-104 96 1 0,-4 1-5 15,1 7-5-15,0 0-2 16,-2 0 0-16,0 12-16 15,-3 5-7-15,-1 7 0 16,-4 6-4-16,0 10 4 16,-9 8 7-16,-2 11 4 15,-8 9 2-15,0 5 3 16,-12 6-3-16,-13-1 0 16,-8-4-12-16,-5-10-14 15,-4-7-1-15,-3-18-5 16,1-12 0-16,-1-22-46 0,3-5-45 15,9-17-41 1,8-19 12-16,11-3 8 0,10 2 72 16,4 6 40-16,7 12 3 15,17 6 45-15,9 9-1 16,6 4-3-16,1 0-9 16,2 9-2-16,1 4-5 15,-1-1-12-15,-5-3-16 16,-2-2-4-16,-9-4-59 15,-2 1-53-15,-3-4-237 16,-11 1-1131-16</inkml:trace>
  <inkml:trace contextRef="#ctx0" brushRef="#br1" timeOffset="119">15915 6270 2015 0,'0'0'748'15,"0"0"-554"-15,0 0-53 0,106-154-35 16,-58 84-34 0,6-13-14-16,6-5 9 0,0-3-13 15,3 2-13-15,-7 9-18 16,-5 11-10-16,-11 15-7 16,-9 15-6-16,-6 12-7 15,-12 13-41-15,-7 11-56 16,-3 3 7-16,-3 0-48 15,-7 12-103-15,-8 1-1046 0</inkml:trace>
  <inkml:trace contextRef="#ctx0" brushRef="#br1" timeOffset="120">16129 5404 2549 0,'0'0'295'0,"0"0"-141"16,0 0-35-16,-13 107-35 15,13-77-32-15,23-11-9 16,8-8-5-16,0-11 48 16,3-7 9-16,-7-19-16 15,-10-8-21-15,-11 0-18 16,-6 5-10-16,-2 4-9 15,-22 11-8-15,-3 12-8 16,-2 2-5-16,5 16-28 16,8 16-57-16,9 8-71 0,7 26-71 15,10-10-220 1,9-5-1729-16</inkml:trace>
  <inkml:trace contextRef="#ctx0" brushRef="#br1" timeOffset="121">16335 6208 2753 0,'0'0'302'0,"0"0"-131"16,0 0-45-16,0 0-31 15,114 26-25-15,-79-40-4 16,-6-10-22-16,-8-1-18 15,-15 4-7-15,-6 7 2 0,-4 11 8 16,-23 3-18-16,-7 9-11 16,1 17 0-16,0 6-41 15,-2 14-71-15,12-8-100 16,2-8-297-16</inkml:trace>
  <inkml:trace contextRef="#ctx0" brushRef="#br1" timeOffset="122">14730 7028 2388 0,'0'0'287'15,"0"0"-211"-15,0 0-19 0,0 0 0 16,0 0-3 0,82-110 12-16,-51 90 1 0,3 5 1 15,-3 12 13-15,-2 3-21 16,-4 0-8-16,-1 15-1 15,-4 8 4-15,0 7-4 16,-4 1-10-16,-5 8-12 16,0 3-2-16,-5 4 0 15,-2 7 9-15,-4 3 2 16,0 6-9-16,-6 1-3 16,-9 4-9-16,-3 0-4 15,-2-9-9-15,-2-8 2 16,-1-12-6-16,-6-13 1 15,-4-14-1-15,-9-10-37 0,-3-1-5 16,-1-9 0-16,1-15 9 16,7-8 18-16,9-7 4 15,11 2 7-15,11-1-2 16,7 4 5-16,4 3-2 16,23 13 3-16,9 12 0 15,5 6 0-15,3 18 15 16,-1 16 4-16,1 6-1 15,-2 3 4-15,-1-7-15 16,-2-10-6-16,-1-10-1 16,-1-10-31-16,-6-6-32 15,6-12-86-15,-10-14-84 16,-5-3-393-16</inkml:trace>
  <inkml:trace contextRef="#ctx0" brushRef="#br1" timeOffset="123">15385 7095 2603 0,'0'0'310'15,"0"0"-147"-15,0 0-29 16,-47 112-64-16,43-56-23 16,4 9-12-16,2 2-2 15,23-4 2-15,10-5 3 16,12-18-4-16,6-21 11 15,10-19 25-15,0-3 8 0,-8-37-33 16,-12-17-22 0,-19-9-10-16,-21-4-7 0,-3 1-1 15,-36 6-5-15,-18 10 0 16,-8 14-10-16,-8 10-24 16,6 15-43-16,13 12-52 15,24 12-49-15,15 18-150 16,12 3-548-16</inkml:trace>
  <inkml:trace contextRef="#ctx0" brushRef="#br1" timeOffset="124">15973 7583 2381 0,'0'0'377'0,"0"0"-149"15,81-131-77-15,-35 54-43 16,8-7 3-16,4 0-3 0,-2 4-41 16,-4 13-33-16,-13 15-16 15,-10 18-17-15,-8 16-1 16,-13 10-7-16,-3 8-31 16,-5 0-6-16,0 0-58 15,-2 8-129-15,-15-4-480 0</inkml:trace>
  <inkml:trace contextRef="#ctx0" brushRef="#br1" timeOffset="125">16137 6860 2819 0,'0'0'298'15,"0"0"-179"-15,0 0-40 16,0 0-20-16,0 0-10 15,0 0-9-15,0 0-15 16,95-11 5-16,-88-21 5 16,-7 1-14-16,0 2-2 15,-13 14-3-15,-12 13-1 16,-2 2-15-16,5 21-10 16,9 35-67-16,5-3-98 15,8-3-429-15</inkml:trace>
  <inkml:trace contextRef="#ctx0" brushRef="#br1" timeOffset="126">16411 7490 2284 0,'0'0'639'0,"0"0"-484"16,0 0-31-16,0 0-46 16,0 0-35-16,0 0 68 15,0 0-49-15,42 0-22 16,-38-7-1-16,-4-2-2 16,0 0 2-16,0 2-12 15,-4 6 12-15,-7 1-14 0,-3 1-16 16,3 16-2-16,3 0-7 15,0-3-14-15,6-4-12 16,2-6-25-16,0-4-48 16,0-4-80-16,0-15-72 15,0 1-606-15</inkml:trace>
  <inkml:trace contextRef="#ctx0" brushRef="#br1" timeOffset="127">14582 8265 2102 0,'0'0'332'0,"0"0"-128"15,0 0-48-15,0 0-21 0,0 0-46 16,141-92-32 0,-108 89-31-16,-4 3-8 0,-2 0-1 15,-2 13 13-15,-2 9 9 16,-6 2-13-16,3 4 1 15,-3 3-4-15,0 1 5 16,0-1 0-16,-3 6 4 16,-6 2 23-16,-1 8-20 15,-7 5-12-15,0 4-8 16,0 7-6-16,-20-1-4 16,-6 1-2-16,-8-5 2 15,-7-7-5-15,-1-7 2 0,-5-12-2 16,1-14-4-1,1-13-30-15,5-5-41 0,11-11 17 16,12-15 16-16,9-6-6 16,8-3 29-16,8-2 18 15,15 5 1-15,9 8 2 16,4 8 12-16,0 14 6 16,-3 2-2-16,-2 7 8 15,0 17 12-15,-4 3-3 16,0-1-18-16,0-1-17 15,-3-8-5-15,12-9-52 16,-7-4-88-16,-3-4-293 0</inkml:trace>
  <inkml:trace contextRef="#ctx0" brushRef="#br1" timeOffset="128">15439 8185 2176 0,'0'0'468'16,"0"0"-229"-16,0 0-80 16,0 0-47-16,0 0-35 15,0 0-25-15,-105 115-19 16,84-59-12-16,0 14 5 15,-2 8 9-15,3 10-3 16,7 1-1-16,11-7 19 16,2-10-2-16,15-16-22 0,26-17-13 15,7-25-5-15,8-14 18 16,0-12 25-16,-2-34 2 16,-15-12-15-16,-14-7-19 15,-18 5-11-15,-7 9-2 16,-23 19 2-16,-19 18-2 15,-7 14-6-15,0 7-3 16,4 22-29-16,18 18-65 16,14-7-122-16,13-4-272 0</inkml:trace>
  <inkml:trace contextRef="#ctx0" brushRef="#br1" timeOffset="129">15980 9069 2406 0,'0'0'500'0,"0"0"-341"16,0 0-16-16,94-114-41 16,-52 56-21-16,10-11-1 15,3-8-2-15,5-6-9 16,-2 7-22-16,-4 8-26 15,-14 14-12-15,-9 16-9 16,-13 16-9-16,-9 12-38 16,-9 10-19-16,0 0-1 15,0 2-71-15,-9 8-83 16,-2-6-331-16</inkml:trace>
  <inkml:trace contextRef="#ctx0" brushRef="#br1" timeOffset="130">16158 8260 2687 0,'0'0'301'0,"0"0"-192"16,0 0-6-16,0 0-41 16,0 0-21-16,12 114-7 15,17-106 13-15,0-8 11 16,0 0 2-16,-5-17-10 15,-8-8 2-15,-12-4-10 16,-4 1-17-16,0 5-11 0,-20 6 1 16,-7 12-7-1,-1 5-4-15,1 4-4 0,7 17-40 16,7 7-26-16,13 3-78 16,0 15-48-16,21-7-145 15,2-5-374-15</inkml:trace>
  <inkml:trace contextRef="#ctx0" brushRef="#br1" timeOffset="131">16507 9025 2360 0,'0'0'384'0,"0"0"-150"0,0 0-50 15,0 0-62-15,124 7-32 16,-99-28-7-16,-12-5-9 16,-9-2-14-16,-4 3-7 15,-6 6 7-15,-23 12-5 16,-7 7-19-16,-3 0-20 16,0 12-11-16,6 9-5 15,6 4-30-15,7 3-39 16,4 7-75-16,8-5-146 15,1-5-456-15</inkml:trace>
  <inkml:trace contextRef="#ctx0" brushRef="#br1" timeOffset="132">14736 9936 2150 0,'0'0'695'16,"0"0"-562"-16,0 0-61 16,31-133-36-16,-17 83-21 15,-1-4-14-15,-1 6-1 16,-4 7-29-16,-1 9-6 15,-5 18 35-15,-2 11 6 16,0 3 89-16,0 29-62 16,0 20-16-16,0 11 6 15,0 10-6-15,0 5-8 16,0 0 2-16,4-2 9 16,2-8 2-16,-2-4-5 15,-2-4 9-15,-2-6 25 16,0-2 6-16,0-8-14 0,0-4-24 15,0-11-11-15,0-6-8 16,0-8 0-16,0-8-14 16,0-4-62-16,2 0-13 15,7-12-4-15,1-6-148 16,-4 0-276-16</inkml:trace>
  <inkml:trace contextRef="#ctx0" brushRef="#br1" timeOffset="133">15385 9485 2273 0,'0'0'373'0,"0"0"-178"15,0 0-56-15,0 0-58 16,0 0-28-16,0 0 6 16,-62 108-6-16,46-56-3 15,-1 10-15-15,1 10 10 16,5 10 9-16,1 8-13 15,8 5-5-15,2-6-3 16,10-9-1-16,19-14-14 0,8-16-5 16,5-16 0-16,8-20 21 15,-1-14 2-15,-5-12 6 16,-8-29 11-16,-14-8-5 16,-17-6-27-16,-5 6-8 15,-21 11 8-15,-17 13 0 16,-6 16-13-16,-7 9-8 15,4 9-6-15,7 17-32 16,15 4-32-16,19 0-50 16,16 3-106-16,25-11-166 15,4-8-414-15</inkml:trace>
  <inkml:trace contextRef="#ctx0" brushRef="#br1" timeOffset="134">16143 10413 2723 0,'0'0'312'16,"0"0"-145"-16,0 0-49 0,100-116-36 15,-55 63-18-15,4-5-11 16,2-1-8-16,1-4-21 16,-6 5-11-16,-6 8-7 15,-9 6-2-15,-6 8-4 16,-11 6-20-16,-10 5-43 15,-4 2-66-15,-8 4-211 16,-11 5-1019-16</inkml:trace>
  <inkml:trace contextRef="#ctx0" brushRef="#br1" timeOffset="135">16160 9636 2893 0,'0'0'280'0,"0"0"-181"16,0 0-20-16,-15 121-17 16,22-92-31-16,15-12-12 15,7-10 2-15,0-7 13 16,1-14 0-16,-9-17 2 16,-7-8 3-16,-10 2-11 15,-4 4-10-15,-2 4 2 16,-23 12 7-16,-6 10-8 15,0 7-8-15,0 4-11 16,6 18-3-16,10 5-17 0,9-1-36 16,6 6-51-1,8 6-59-15,17-6-92 0,-1-2-391 16</inkml:trace>
  <inkml:trace contextRef="#ctx0" brushRef="#br1" timeOffset="136">16578 10469 2041 0,'0'0'1104'0,"0"0"-964"16,0 0 8-16,0 0-26 0,0 0-53 15,0 0-34 1,89-102-7-16,-89 78 2 0,0 4 21 15,-15 8 4-15,-10 8-3 16,-4 4-19-16,2 9-11 16,2 20-20-16,5 5-2 15,9 2-29-15,11 4-60 16,0-10-82-16,2-8-257 0</inkml:trace>
  <inkml:trace contextRef="#ctx0" brushRef="#br1" timeOffset="137">14790 11165 2031 0,'0'0'381'15,"0"0"-312"-15,0 0-69 16,0 0-49-16,0 0 14 16,0 0 35-16,0 0 2 15,6-17 116-15,-6 12 84 0,0-3-32 16,0 0-26-1,0 3-33-15,0 0-36 0,0-2-32 16,3 4-19-16,-3-1 4 16,3 0 9-16,-3 2 12 15,2 1-1-15,-2 1-6 16,2 0 14-16,0 17-17 16,2 13-9-16,1 9-6 15,1 12-10-15,2 9-6 16,-4 7 2-16,0 5-7 15,-2 4-2-15,0 0 0 16,-2-4 4-16,0-3-4 16,0-9 0-16,0-12 0 15,0-9 0-15,0-16 2 16,0-9-2-16,-2-5 4 0,-6-4 14 16,-4 2-2-16,-3-4-3 15,-1 1-2-15,-2 0 0 16,2-1 1-16,1 0 1 15,1 1 0-15,-1-2 2 16,1 0 1-16,1-2-7 16,-1 0-4-16,4 0-6 15,1 0 2-15,2 0-2 16,4 0 0-16,3 0-4 16,0 0-16-16,0 0-29 15,14 0 10-15,11 0-23 16,6 0-46-16,24-8-85 0,-8-4-228 15,-1 0-2187-15</inkml:trace>
  <inkml:trace contextRef="#ctx0" brushRef="#br1" timeOffset="138">15294 11378 2265 0,'0'0'528'15,"0"0"-320"-15,0 0-30 16,0 0-75-16,0 0-29 16,0 0-15-16,-105 102-25 0,98-50-13 15,7 8-2-15,0 2 2 16,21-2 7-16,14-11 7 15,9-15-11-15,10-20-9 16,4-14 9-16,2-17 23 16,-4-23-7-16,-10-11-7 15,-15-10-6-15,-14-1-15 16,-17 2-2-16,-9 4-5 16,-30 8 3-16,-13 10 4 15,-13 10-6-15,-7 10-6 16,1 11-4-16,7 7-31 15,10 0-32-15,29 26-61 16,19-1-96-16,6-1-385 0</inkml:trace>
  <inkml:trace contextRef="#ctx0" brushRef="#br1" timeOffset="139">15978 11821 2238 0,'0'0'370'16,"0"0"-81"-16,0 0-69 16,0 0-73-16,128-125-26 15,-78 65-27-15,6-12-23 16,4-10-14-16,0-8-7 16,-4-1-22-16,-4 5-16 15,-12 7-7-15,-11 16-5 16,-7 15-8-16,-13 16-15 0,-7 20-23 15,-2 12 9 1,-2 0-83-16,-14 23-19 16,-11 14-63-16,3-5-236 0,4-6-1670 15</inkml:trace>
  <inkml:trace contextRef="#ctx0" brushRef="#br1" timeOffset="140">16201 11129 2520 0,'0'0'282'0,"0"0"-176"15,0 0-16-15,0 0-15 16,0 0-31-16,18 114 18 16,6-111 5-16,1-3-1 0,0-13 15 15,-8-15 20 1,-7-6-13-16,-8-1-28 0,-2 6-24 15,-5 3-1-15,-17 9-8 16,-5 5-12-16,-2 12-5 16,2 0-10-16,5 12-15 15,9 13-27-15,8 3-39 16,5 14-74-16,15-8-83 16,6-1-305-16</inkml:trace>
  <inkml:trace contextRef="#ctx0" brushRef="#br1" timeOffset="141">16555 11785 2580 0,'0'0'511'0,"0"0"-380"16,0 0-24-16,0 0-18 15,0 0-30-15,29 112-23 16,-11-102 5-16,1-10-5 0,-4-2 0 15,-7-24 4 1,-6-7 3-16,-2-6-7 0,0 3 0 16,-12 8-5-16,-9 10-16 15,0 11-3-15,0 7-12 16,5 12-14-16,7 21-35 16,7 2-49-16,2 20-112 15,0-11-199-15,9-8-1404 0</inkml:trace>
  <inkml:trace contextRef="#ctx0" brushRef="#br1" timeOffset="142">14799 12814 2348 0,'0'0'333'16,"0"0"-178"-16,0 0-87 15,0 0-4-15,0 0-14 16,0 0-16-16,0 0 2 16,7-88-10-16,-5 49-8 0,-2-3-3 15,2-4-10-15,-2-3-4 16,2 2-1-16,-2 1 0 15,0 1-1-15,0 5-6 16,0 8 3-16,0 10 3 16,0 9 1-16,0 13 1 15,2 0 16-15,-2 29 10 16,3 20-16-16,-1 11 5 16,0 10-7-16,4 4-1 15,2-2 1-15,0-2-2 16,1-6-7-16,3-3 1 15,-4-3 0-15,1 1 3 16,-2-4 12-16,-4-1-3 0,-3-4 3 16,0-6 5-1,0-8 1-15,0-9-1 0,-10-10-7 16,-5-6 3-16,-3-10-2 16,-3-1-10-16,2 0-1 15,-1 0-4-15,2 0-5 16,7-3-19-16,4-4-23 15,7 2-47-15,0-6-52 16,13 3-70-16,5-2-263 0</inkml:trace>
  <inkml:trace contextRef="#ctx0" brushRef="#br1" timeOffset="143">15232 12475 1840 0,'0'0'450'0,"0"0"-248"16,0 0-54-16,0 0-42 15,37-103-17-15,-16 75-34 16,2 2-7-16,4 1 18 16,4 4-14-16,1 1-5 15,-1 6 8-15,0 4-22 16,0 3-5-16,-2 2 3 16,-2 5-11-16,0 0 5 15,-2 0-3-15,-3 8 4 0,-5 12 5 16,-1 8 5-1,-3 8 2-15,-3 7-6 0,-4 6-6 16,-3 6-8-16,-3 1-2 16,0 2-9-16,0 4 0 15,-21 2-6-15,-3 4 3 16,-10 1 1-16,-8-1-5 16,-3-9 0-16,-3-9-1 15,-4-16 1-15,4-19-14 16,0-15-60-16,11-3-9 15,10-26-1-15,11-5-13 16,11 0 47-16,5 3 39 16,12 8 11-16,17 2 12 15,5 12 12-15,5 7 9 0,3 2 12 16,1 6-7-16,-1 13 15 16,1 2-6-16,-3-3-7 15,0-4-19-15,-5-6-14 16,2-7-6-16,-6-1-1 15,-5 0-18-15,-4 0-50 16,-5 0-59-16,-7 0-121 16,-8 0-574-16</inkml:trace>
  <inkml:trace contextRef="#ctx0" brushRef="#br1" timeOffset="144">15015 13583 1957 0,'0'0'358'0,"0"0"-139"15,0 0-43-15,0 0-18 16,0 0-51-16,0 0-27 16,0 0-29-16,0-8-20 0,0 8-11 15,0 0 0 1,3 8 3-16,-1 9-3 0,0 2-7 16,-2 8-5-16,0 0-3 15,0 4 1-15,0 0 2 16,0 1-2-16,-2 1 6 15,-3-8 2-15,3 1-1 16,2-5-3-16,0-3-4 16,0-2 1-16,0 0 4 15,5-4 2-15,5-2 1 16,4-4 5-16,1-1 0 16,6-3 7-16,0-1 0 15,4-1 1-15,2 0-1 16,0 0-9-16,2 0-10 15,-2 0-2-15,-3 0-5 16,-2 0-6-16,5-17-77 16,-9 5-125-16,-5-5-416 0</inkml:trace>
  <inkml:trace contextRef="#ctx0" brushRef="#br1" timeOffset="145">15437 13627 2769 0,'0'0'231'16,"0"0"-80"-16,0 0-36 15,0 0-38-15,-27 131-38 16,27-93-16-16,0 6-7 16,0 6-4-16,0 4 2 15,0 6 19-15,-5 2 12 0,-2 5 7 16,-1 0-20-16,-3-4-17 15,1-1-6-15,4-10-9 16,-1-9 0-16,5-13-1 16,0-14-16-16,2-14-65 15,0-16-124-15,0-18-134 16,0-4-1726-16</inkml:trace>
  <inkml:trace contextRef="#ctx0" brushRef="#br1" timeOffset="146">16050 12990 2131 0,'0'0'336'16,"0"0"-56"-16,0 0-92 16,0 0-57-16,102-112-24 15,-67 67-31-15,1-7-23 16,3-3-17-16,-2-8-5 0,1-1-10 15,-1 0-11-15,-2 5-6 16,-9 7-4-16,-4 13 0 16,-8 12-37-16,-7 13-35 15,-7 14-49-15,0 0-21 16,-5 12-427-16</inkml:trace>
  <inkml:trace contextRef="#ctx0" brushRef="#br1" timeOffset="147">16166 12404 2435 0,'0'0'218'15,"0"0"-95"-15,0 0-26 16,0 0-31-16,0 0-24 15,0 0 19-15,0 0 32 16,84 63-4-16,-66-91-27 16,-9-2-22-16,-9 1-16 15,0 9 0-15,-11 11 6 16,-14 9-2-16,-2 0-15 16,3 20-13-16,4 9-5 15,8 5-52-15,12 17-83 0,0-11-132 16,19-6-553-16</inkml:trace>
  <inkml:trace contextRef="#ctx0" brushRef="#br1" timeOffset="148">16464 12932 282 0,'0'0'1653'0,"0"0"-1432"0,0 0-140 16,0 0-64-1,0 0-17-15,0 0-50 0,18-109-22 16,-18 100 72-16,0 4 162 15,0 5 60-15,-4 0-37 16,-3 0-27-16,-2 0-39 16,0 7-37-16,2 0-8 15,1 7-7-15,-2 7-26 16,8 2 5-16,0 8-9 16,0-4-2-16,12 0-1 15,8-8 5-15,7-4 3 16,-1-11-3-16,1-4-9 0,-2 0-12 15,-10-14-8-15,-5-8-4 16,-10-5-1-16,0 6-5 16,-14 1-10-16,-9 10-41 15,-10 10-69-15,6 0-94 16,5 15-331-16</inkml:trace>
  <inkml:trace contextRef="#ctx0" brushRef="#br1" timeOffset="149">15888 14480 2244 0,'0'0'315'0,"0"0"-146"16,0 0-99-16,0 0 18 15,0 0 44-15,0 0-22 16,0 0 0-16,162-121-23 16,-110 66-18-16,9-10-9 15,-1-11-20-15,0-4-16 16,-2 1-15-16,-6 7-5 16,-5 6-4-16,-9 10-23 15,-12 13-28-15,-8 14-29 0,-9 12-33 16,-9 14-38-16,0 3-49 15,-16 0-981-15</inkml:trace>
  <inkml:trace contextRef="#ctx0" brushRef="#br1" timeOffset="150">16106 13842 2486 0,'0'0'214'16,"0"0"-107"-16,0 0-12 0,0 0-4 15,0 0-47-15,0 0-24 16,0 0 5-16,8 53 29 16,7-68 23-16,-3-11-18 15,-3-3-19-15,-5-6-6 16,-4 7-13-16,0 8-8 15,-11 10-1-15,-9 10-7 16,-1 0-5-16,2 14-23 16,13 33-65-16,3-3-87 15,3-1-271-15</inkml:trace>
  <inkml:trace contextRef="#ctx0" brushRef="#br1" timeOffset="151">16446 14466 2713 0,'0'0'257'0,"0"0"-92"0,0 0-51 16,0 0-51-1,0 0-21-15,0 0-7 0,0 0 8 16,69-11-11-16,-58-8-17 16,-6-4-6-16,-5 5-3 15,-5 5 2-15,-19 5-8 16,-5 8-12-16,-12 0-52 15,8 9-98-15,6 5-375 0</inkml:trace>
  <inkml:trace contextRef="#ctx0" brushRef="#br1" timeOffset="152">16565 4223 1842 0,'0'0'314'15,"0"0"-175"-15,0 0-39 16,0 0-40-16,0 0 26 16,0 0 16-16,0 0-64 15,0-78-18-15,0 78-5 16,0 0 0-16,0 0 9 16,0 0 3-16,0 9-4 15,0 4-4-15,4 0-11 16,-2 4-2-16,-2 1 2 15,0 5 8-15,0 2 3 16,0 8 7-16,0 4 1 0,-2 4 0 16,-4 2 0-16,-2 3 6 15,-1 5-6-15,3 1-5 16,0 2 11-16,0 0-2 16,4 2 8-16,0-4-27 15,2-1 3-15,0-5 9 16,0-2 6-16,12-6-11 15,1-4-7-15,1-6-7 16,-4-8-5-16,3-8 0 16,-1-8 0-16,-6-4-6 15,1 0-23-15,-5-25-36 16,-2-2-71-16,0-1-311 0</inkml:trace>
  <inkml:trace contextRef="#ctx0" brushRef="#br1" timeOffset="153">16488 4688 2474 0,'0'0'517'16,"0"0"-430"-16,0 0-32 15,0 0 5-15,0 0-26 16,143 42-24-16,-111-38-10 15,-1-4-43-15,-7 0-152 0,-8 0-597 0</inkml:trace>
  <inkml:trace contextRef="#ctx0" brushRef="#br1" timeOffset="154">16864 4557 2865 0,'0'0'356'15,"0"0"-234"-15,-19 123-7 16,15-65-61-16,4 0-35 16,0-1-12-16,0-6-7 15,2-5-3-15,2-11-23 16,-1-17-63-16,-1-10-89 16,-2-8-301-16</inkml:trace>
  <inkml:trace contextRef="#ctx0" brushRef="#br1" timeOffset="155">16812 4368 2552 0,'0'0'452'0,"0"0"-328"16,0 0-47-16,0 0-43 15,0 0-34-15,0 0-7 16,0 0-56-16,27-23-81 15,-10 20-132-15,-1 3-303 0</inkml:trace>
  <inkml:trace contextRef="#ctx0" brushRef="#br1" timeOffset="156">16812 4368 154 0,'156'95'1845'0,"-148"-56"-1542"0,4 14-126 16,1 8-36-16,1 5-11 15,-1 1-36-15,0-4-31 16,1-8-2-16,-1-13 26 15,1-10-7-15,-1-14-37 16,1-15-25-16,-1-3-10 16,0-13 9-16,3-22 7 15,-3-8-7-15,-2-5 3 16,-2-3-4-16,-3 3-7 16,-3 4-3-16,-3 2-6 15,0 5-11-15,0 2-87 16,0 8-85-16,0 12-434 0</inkml:trace>
  <inkml:trace contextRef="#ctx0" brushRef="#br1" timeOffset="157">17378 4997 2057 0,'0'0'291'15,"0"0"-164"-15,0 0-22 0,0 0-33 16,0 0-26-16,0 0 91 16,0 0-54-16,38-50-39 15,-34 6-8-15,1-10-24 16,1-8-7-16,4-3-4 15,-1-1 0-15,1 8-1 16,2 10 1-16,1 12-1 16,0 18 43-16,3 14 5 15,-1 4 35-15,6 28-10 16,1 16-23-16,-2 10-10 16,2 6-7-16,-2 2-8 15,-1-2-9-15,-4-7-6 16,-2-7-2-16,-8-10-8 0,-5-9 0 15,-2-8-75 1,-19-9-239-16,-3-10-1817 0</inkml:trace>
  <inkml:trace contextRef="#ctx0" brushRef="#br1" timeOffset="158">17516 4882 2796 0,'0'0'446'16,"0"0"-269"-16,0 0-74 15,143 0-59-15,-94 0-44 16,6 4-3-16,-15 2-154 16,-11 1-408-16</inkml:trace>
  <inkml:trace contextRef="#ctx0" brushRef="#br1" timeOffset="159">21437 2256 1578 0,'0'0'353'0,"0"0"-189"16,0 0 13-16,0 0-20 15,0 0 8-15,0 0-61 0,0 0-21 16,25-83 4-16,-19 104-28 16,4 7-19-16,-1 7-9 15,-1 6-12-15,3 9-7 16,-4 6 4-16,0 7 13 16,-3 7 6-16,0 2-8 15,1-1 20-15,2-4-10 16,0-5-28-16,1-6-3 15,3-9-6-15,-3-10 5 16,-2-9-5-16,-2-13 0 16,-4-11 0-16,0-4-5 15,0-19 4-15,0-20-7 0,-6-14-13 16,-3-13-13 0,-2-8-26-16,-2-7-33 15,-1 0 36-15,-1-1 33 0,-2 7 19 16,5 7 5-16,5 10 7 15,7 7 16-15,0 12 9 16,0 5 21-16,15 10-5 16,12 5 2-16,6 9 14 15,7 6 5-15,5 4-16 16,2 0-10-16,0 0-13 16,-5 0-9-16,-4 0-16 15,-9 0-5-15,-9 8 0 16,-8 0-11-16,-10 7-27 15,-2 15-51-15,-21-4-89 16,-3-1-440-16</inkml:trace>
  <inkml:trace contextRef="#ctx0" brushRef="#br1" timeOffset="160">21535 2523 2658 0,'0'0'255'16,"0"0"-126"-16,0 0-15 16,0 0-55-16,0 0-34 15,143 36-25-15,-112-35 0 16,5-1-66-16,-10 0-207 16,-3-1-1806-16</inkml:trace>
  <inkml:trace contextRef="#ctx0" brushRef="#br1" timeOffset="161">21930 2541 2126 0,'0'0'298'15,"0"0"-181"-15,0 0-4 16,3 130-37-16,3-84-27 15,1 0-4-15,-1 0 3 16,1-1-10-16,0-6-10 16,-1-2-9-16,1-5-7 15,-3-6-3-15,1-5-9 0,-1-5-1 16,-1-7 1-16,-3-8-8 16,0-1-2-16,0 0-2 15,0-19-14-15,0-12-13 16,-5-5-19-16,0-10 14 15,1-8 18-15,2-4-6 16,2-2-2-16,0 0 34 16,2 6 13-16,12 1 54 15,3 7-16-15,4 4-2 16,3 6 13-16,2 5-2 16,3 11 15-16,0 15 13 15,-2 5-24-15,-2 12-17 0,-7 24-1 16,-9 13-13-1,-7 11-8-15,-2 4 0 0,0 2-14 16,-18-4-6-16,-4-4-4 16,-3-7-1-16,1-10-12 15,1-15-29-15,6-9-69 16,5-13-28-16,6-4 18 16,6-7 12-16,0-11 63 15,2 1 45-15,14 2 8 16,1 5 60-16,-1 9 1 15,1 1-6-15,-3 1 21 16,-1 19-11-16,-1 4-7 16,-3 4-20-16,2 2-22 0,-2-3-11 15,0-5-8 1,-1-4-5-16,4-8-7 0,3-10-78 16,-1 0-137-16,-3 0-475 15</inkml:trace>
  <inkml:trace contextRef="#ctx0" brushRef="#br1" timeOffset="162">22550 2819 1631 0,'0'0'604'15,"0"0"-288"-15,0 0-124 0,0 0-83 16,0 0-49-16,114-128-31 16,-101 97-7-16,-9 5-7 15,-4 2-1-15,0 4 5 16,-13 8 22-16,-14 7-12 16,-2 5-9-16,-2 0 4 15,2 22 5-15,0 12-14 16,4 8-5-16,5 10-3 15,5 4 7-15,8 0 1 16,7-3-4-16,0-10-3 16,7-7-2-16,15-7-2 15,5-9-4-15,-1-6-4 0,13-12-47 16,-8-2-120-16,-4 0-304 16</inkml:trace>
  <inkml:trace contextRef="#ctx0" brushRef="#br1" timeOffset="163">23018 2697 2068 0,'0'0'497'0,"0"0"-270"15,0 0-53-15,0 0-45 16,0 0-41-16,0 0-38 16,0 0-21-16,-98-3 4 15,75 34-7-15,2 8-4 16,2 14 0-16,6 1-7 16,8 1 10-16,5-9-7 15,5-11-11-15,23-14-7 16,11-17 0-16,1-4 0 15,2-23 0-15,-6-19 0 16,-7-11-44-16,-9-7-76 16,-9-3-68-16,-4 10-4 15,-7 7 115-15,0 18 77 16,0 17 108-16,0 11 65 16,0 0-46-16,0 27-75 0,0 16 12 15,0 11-2-15,0 6-6 16,0 6-11-16,0 6-2 15,0-1-7-15,0-1-5 16,0-6-20-16,2-7-7 16,-2-12-4-16,0-4-9 15,0-4-66-15,0-10-126 16,-9-9-457-16</inkml:trace>
  <inkml:trace contextRef="#ctx0" brushRef="#br1" timeOffset="164">23140 3066 2727 0,'0'0'242'0,"0"0"-181"16,0 0-46-16,118-117-15 16,-95 94-155-16,-10 4-1802 0</inkml:trace>
  <inkml:trace contextRef="#ctx0" brushRef="#br1" timeOffset="165">23387 2919 2715 0,'0'0'294'16,"0"0"-180"-16,0 0-38 0,0 0-49 16,0 0-27-16,0 0-31 15,0 0-259-15</inkml:trace>
  <inkml:trace contextRef="#ctx0" brushRef="#br1" timeOffset="166">21227 4993 2126 0,'0'0'383'0,"0"0"-249"15,0 0-100-15,0 0-7 16,0 0 2-16,0 0-29 16,0-140-17-16,0 89-133 0,3-5-30 15,2-4-165 1,1-6-344-16,1-2 689 0,4 1 411 15,3 5-152-15,1 4-113 16,3 4-105-16,-1 4-32 16,1 6-9-1,1 4-15-15,-2 8 6 0,1 8 9 16,-1 8 18-16,-1 6 42 16,0 7-10-16,0 3 39 15,2 0 11-15,-1 3-13 16,1 7-7-16,2 3 0 15,-2 8-34-15,0 7 2 16,-5 5-1-16,-2 12 1 16,-4 6 7-16,-4 4 9 15,-1 6-21-15,-2 1-13 0,0-2-11 16,0-1-4-16,0-2-8 16,0-2-7-16,0-8 2 15,0-7-2-15,0-8 0 16,0-7-12-16,0-14-50 15,0-6-122-15,0-5-372 0</inkml:trace>
  <inkml:trace contextRef="#ctx0" brushRef="#br1" timeOffset="167">21321 4575 2235 0,'0'0'552'0,"0"0"-487"16,0 0-35-16,0 0-7 16,0 0-7-16,0 0-16 15,128-5-9-15,-93 5-201 16,-3 0-470-16</inkml:trace>
  <inkml:trace contextRef="#ctx0" brushRef="#br1" timeOffset="168">21919 4325 2057 0,'0'0'466'15,"0"0"-309"-15,0 0-41 16,0 0-24-16,0 0-32 16,0 0-24-16,-105 112-9 15,87-69-6-15,3 2 5 16,3 5 0-16,6 3 6 16,6-1 5-16,0-2-10 15,0-5-12-15,15-6-6 0,7-7-3 16,3-11-6-1,4-9-1-15,0-9 0 0,2-3 1 16,3-15-15-16,-10-11-126 16,-4-5-368-16</inkml:trace>
  <inkml:trace contextRef="#ctx0" brushRef="#br1" timeOffset="169">22062 4459 1779 0,'0'0'400'15,"0"0"-246"-15,0 0-30 16,10 142 14-16,-1-91-6 0,1 3-29 16,3-4-23-16,3-6-14 15,3-8-9-15,6-12-6 16,4-12-11-16,2-12 14 15,5-4 4-15,-5-30-18 16,-4-13-20-16,-7-10-12 16,-9-2-8-16,-9 4-19 15,-2 6-24-15,-4 11-12 16,-21 11-27-16,3 13-80 16,2 7-177-16</inkml:trace>
  <inkml:trace contextRef="#ctx0" brushRef="#br1" timeOffset="170">22532 4323 1965 0,'0'0'390'0,"0"0"-229"0,0 0-15 16,0 0-36-16,0 0-37 15,6 118-30-15,-3-89-8 16,-1 0 1-16,-2 8-1 16,0 5-11-16,0 4 2 15,0 4-7-15,0 2-8 16,0-3-4-16,0-8-7 16,0-8 2-16,-2-8 2 15,2-10-3-15,-3-9-1 16,3-6-4-16,-2 0-41 15,0-6 17-15,2-16-15 16,0-7-41-16,0-9-13 0,0-4 39 16,0-6-2-1,0-8 14-15,0 0 35 0,0-3 10 16,9 3 1-16,-2 8 17 16,1 13 60-16,-1 10-21 15,-3 13-15-15,2 12-19 16,-4 8 45-16,4 28-32 15,1 8 4-15,7 2 9 16,1-5-2-16,9-15-10 16,5-20-8-16,3-6 11 15,-1-20-3-15,-4-13-9 16,-8-3-17-16,-5 4-10 0,-8 8 0 16,-3 8 0-16,-1 7 0 15,-2 4 5-15,0 5 2 16,0 0-3-1,0 0-3-15,4 3 0 0,1 16 10 16,0 13 22-16,1 8 9 16,-2 13-5-16,1 5-4 15,-1 4-5-15,1-4-7 16,0-3-11-16,-1-11-5 16,2-7-5-16,-1-7-1 15,-3 0-60-15,-2-5-139 16,0-9-330-16</inkml:trace>
  <inkml:trace contextRef="#ctx0" brushRef="#br1" timeOffset="171">23096 4456 1950 0,'0'0'403'0,"0"0"-222"15,0 0-80-15,0 0-64 16,0 0-28-16,0 0-8 16,0 0 8-16,0-26 1 15,0 26 71-15,0 0 16 16,0 7-22-16,0 17-9 16,0 8-14-16,0 13-26 0,0 7-6 15,0 8-7 1,0 0-9-16,4 0 1 0,3-6 14 15,5-10 13-15,0-12-5 16,5-9 0-16,2-16-6 16,3-7 9-16,1-9 5 15,-1-23 0-15,-2-12-8 16,-4-6-10-16,-5-5-6 16,-2 1-6-16,-5 2-5 15,-4 4 4-15,0 4-4 16,0 9-5-16,0 9-15 15,0 8-35-15,0 13-39 16,0 5-44-16,0 0-378 0</inkml:trace>
  <inkml:trace contextRef="#ctx0" brushRef="#br1" timeOffset="172">23484 4225 282 0,'0'0'2117'16,"0"0"-1911"-16,0 0-90 0,0 0-16 15,7 124-45 1,-5-75-19-16,-2 4 13 0,0 2 18 16,0 3 8-16,0 0-11 15,0 0 5-15,0-2-22 16,0-4-27-16,2-6-13 16,4-6-2-16,6-5-5 15,-1-9 0-15,4-2 0 16,1-8-8-16,2-3 4 15,0-6-7-15,-2-5-8 16,-1-2-10-16,-1-6-42 16,-4-12-34-16,-3-5 10 0,-3 3-16 15,-4 4 18 1,2 5 75-16,-2 0 18 0,0 1 25 16,0-5 6-16,4-6 10 15,0-9 17-15,0-6-14 16,0-8-22-16,1-6-15 15,1 0-6-15,4 0 0 16,-4 6 0-16,1 8 4 16,-1 11 9-16,1 14-3 15,0 4 6-15,2 7 10 16,-1 0 11-16,6 17 10 16,-1 9-8-16,1 10 2 15,1 9-12-15,1 8-4 0,-3 1-8 16,3 2-6-1,0-1-6-15,-6-7-5 0,2-5-1 16,-5-7-37-16,-7 1-82 16,0-9-165-16,0-10-2007 0</inkml:trace>
  <inkml:trace contextRef="#ctx0" brushRef="#br1" timeOffset="173">23767 4867 2684 0,'0'0'208'15,"0"0"-134"-15,0 0-50 16,0 0-24-16,122-79-87 0,-97 57-397 16</inkml:trace>
  <inkml:trace contextRef="#ctx0" brushRef="#br1" timeOffset="174">24070 4546 2173 0,'0'0'410'15,"0"0"-237"-15,0 0-97 16,-38 142-12-16,34-90-10 0,4-1-8 15,0-6-16 1,9-7 8-16,13-5 11 0,4-13 1 16,3-8-22-16,0-12-7 15,-4 0 4-15,-5-18 4 16,-9-17 18-16,-9-13-25 16,-2-12-22-16,0-8-30 15,-8-10 0-15,-15-2-11 16,0-1-16-16,0 5 16 15,2 6 22-15,6 12 8 16,6 14 1-16,9 13 9 16,0 19-49-16,2 9-187 15,12 3-434-15</inkml:trace>
  <inkml:trace contextRef="#ctx0" brushRef="#br1" timeOffset="175">24315 4903 1882 0,'0'0'327'0,"0"0"-194"15,0 0 23-15,0 0 12 16,0 0-60-16,0 0-45 0,0 0-12 16,0 27-4-16,0-32-24 15,0-7-12-15,0-1 4 16,-2-1 11-16,2-1 9 16,0-6-8-16,0-3-17 15,0-6-2-15,4-8-7 16,7-3 0-16,1-2 0 15,1 1 0-15,-1 6 0 16,-4 7-1-16,1 12 0 16,-1 6 0-16,4 10 0 15,1 1 34-15,3 8 4 16,1 13 6-16,4 10-19 0,-3 5-12 16,-1 4-1-1,-3 0 1-15,-3 0-8 16,-2-2-4-16,-2-4-1 0,-7 3-7 15,0-11-180-15,0-6-402 0</inkml:trace>
  <inkml:trace contextRef="#ctx0" brushRef="#br1" timeOffset="176">24382 4826 2731 0,'0'0'283'0,"0"0"-159"0,0 0-87 16,0 0-23 0,127-10-14-16,-109 4-66 0,-9 5-420 0</inkml:trace>
  <inkml:trace contextRef="#ctx0" brushRef="#br3" timeOffset="177">22305 5324 1993 0,'0'0'334'0,"0"0"-229"15,0 0-83-15,0 0-11 16,0 0-11-16,0 0 0 16,0 0 1-16,21-42 13 15,-15 39 0-15,-4 2 12 16,2 1-9-16,-2-3-1 15,2 2-5-15,-1-2-4 0,-3 3 23 16,2-1 70-16,-2 1 46 16,0 0-44-16,0 0-39 15,0 0-9-15,0 0 0 16,0 0 7-16,0 0 11 16,0 0 10-16,-5 12-20 0,-13 8-43 15,-1 7-12 1,-4 10 3-16,-4 6 6 15,-2 12-1-15,0 6 0 16,2 5-5-16,4 6 1 0,2 3 3 16,8 0-7-1,8 1 3-15,5-2 6 0,0-5 3 16,10-11 3-16,17-10 2 16,8-15 0-16,11-13 2 15,8-20 9-15,4 0-7 16,0-34 2-16,-9-12-7 15,-11-8-12-15,-16 1-3 16,-17 0-4-16,-5 11 2 16,-20 14 5-16,-22 12-4 15,-12 16-7-15,-2 0-14 16,2 21-23-16,12 13-31 16,13 4-53-16,23 18-93 15,6-13-231-15,0-4-1592 0</inkml:trace>
  <inkml:trace contextRef="#ctx0" brushRef="#br3" timeOffset="178">22008 7243 2424 0,'0'0'300'16,"0"0"-231"-16,0 0-56 15,0 0-12-15,0 0-1 0,0 0 14 16,0 0-8-1,44-72 2-15,-39 37-4 0,0-1-3 16,-5-2 6 0,0 0 14-16,0 0 11 15,0 2-18-15,0 4-8 16,0 2-5-16,0 3-1 16,0 8 2-16,0 5 4 0,0 6-6 15,0 3 0-15,0 4 0 16,0 1 8-16,0 0 4 15,0 1 12-15,0 18 2 16,0 8-8-16,0 7 5 16,0 7-6-16,0 7-7 15,0 5 23-15,0 5 14 16,0 6 9-16,10 4 5 16,4 4-7-16,2 3-22 15,2-4-5-15,-3-6-4 16,3-14-1-16,-5-13 2 15,-3-13 7-15,-6-11 8 16,-4-7 20-16,0-7 19 0,-10 0 16 16,-17 0-45-16,-6 0-33 15,-5 0-4-15,5 0-2 16,4 0-2-16,9 0-8 16,9 0 0-16,7 0 0 15,4 0-9-15,0 0-35 16,4 0-22-16,16 5 3 15,5-1-68-15,3-4-53 16,-3 0-161-16,-5 0-717 0</inkml:trace>
  <inkml:trace contextRef="#ctx0" brushRef="#br3" timeOffset="179">22629 6900 1998 0,'0'0'406'16,"0"0"-169"-16,0 0-145 16,0 0-18-16,0 0-35 15,0 0-6-15,0 0 24 0,0 0 37 16,0 7 37-16,-6 16-91 16,-9 9 1-16,-1 12 17 15,-1 9-4-15,0 10-10 16,4 7-3-16,4 11-17 15,5 6 7-15,4-2-18 16,4 2-3-16,23-8 4 16,14-12-11-16,9-19-2 15,12-22 0-15,6-22 5 16,1-4 38-16,-7-36 32 16,-12-7-27-16,-19-6-14 15,-20 0-17-15,-11 8-2 0,-19 6-4 16,-22 10 1-1,-13 11-8-15,-6 11-5 0,-3 3-29 16,5 10-36-16,14 16-23 16,5 18-69-16,18-3-92 15,7-8-418-15</inkml:trace>
  <inkml:trace contextRef="#ctx0" brushRef="#br3" timeOffset="180">22043 8365 2049 0,'0'0'276'0,"0"0"-162"0,0 0-20 16,0 0-47-16,0 0 55 15,0 0-37-15,0 0 3 16,119-118-8-16,-95 99-1 15,3-2-17-15,-2 1 7 16,1 6-12-16,-4 2-13 16,3 4-11-16,-2 4 9 0,1 4-4 15,0 0 10 1,1 0 2-16,-3 8-1 0,3 10 8 16,-5 4-8-1,2 4-9-15,-4 4-9 16,-3 3-1-16,-1-1 3 15,-5 6 4-15,-3 1 0 0,-1 6 1 16,-5 5 0-16,0 6-1 16,0 2-4-16,0 4 12 15,-7 1-10-15,-8-1-3 16,-5 0 1-16,-5 0 6 16,-6 1-4-16,-5-3-3 15,-3-8-5-15,-7-11-3 16,2-12-3-16,-1-17-1 15,-1-12-12-15,3-10-33 16,3-21 6-16,7-10 6 16,8-1 8-16,9 0 2 15,10 7 16-15,6 8 2 16,0 6 5-16,2 9 0 16,18 10 0-16,7 2 7 0,4 0 6 15,5 21 15-15,1 6 2 16,2 8 5-16,-1 0-7 15,-3-1-9-15,1-1-8 16,-3-5-11-16,-2-6 0 16,-2-4-6-16,-2-8-82 15,9-10-71-15,-10 0-183 16,-5 0-474-16</inkml:trace>
  <inkml:trace contextRef="#ctx0" brushRef="#br3" timeOffset="181">23231 8497 2189 0,'0'0'323'15,"0"0"-189"-15,0 0-32 16,0 0 35-16,0 0-58 16,0 0-1-16,0 0 29 15,0-56-23-15,0 35-11 16,-8-4 10-16,-7 4-8 16,-6 1-14-16,-3 3-18 15,-3 8 5-15,0 4-15 16,-4 5-7-16,0 9-10 0,2 23-7 15,2 11 0-15,9 10-9 16,10 1 2 0,8-2-2-16,2-8 1 0,27-12-1 15,9-15-7-15,6-13 3 16,3-4 3-16,-7-9 1 16,-5-13 0-16,-10-2 0 15,-7 5 0-15,-7 4 0 16,-5 10-14-16,4 5 14 15,-1 11 3-15,2 26 19 16,0 10 11-16,2 10 12 16,-2 4-10-16,-4 0-11 15,-7-5-8-15,0-4-5 16,-18-4-3-16,-17-8-8 16,-17-6-5-16,-8-6-42 0,-7-7-30 15,-2-7-55-15,-9-10-75 16,18-4-110-16,16 0-90 0</inkml:trace>
  <inkml:trace contextRef="#ctx0" brushRef="#br3" timeOffset="182">21908 9671 1689 0,'0'0'382'0,"0"0"-180"15,0 0-56-15,0 0-13 16,0 0-20-16,0 0-35 16,46-58-46-16,-32 52-12 0,3 2 25 15,6 0 13-15,4 0-25 16,4-1-4-16,5 4-8 15,1 1 9-15,6 0-16 0,-1 0-2 16,-2 0-4 0,-1 14-2-16,-8 5 4 15,-2 8 10-15,-10 9 2 16,-5 5 13-16,-7 5-7 16,-7 3-11-16,0 2-6 15,-25-4 3-15,-9 2 1 16,-10-6 2-16,-5-8-4 15,-5-7 5-15,0-10-10 16,6-6-3-16,5-8-1 16,12-4-3-16,11 0 15 0,11 0 12 15,9 0-10-15,5-4-18 16,29-4 9-16,12 1 2 16,8 4-2-16,1 3 4 15,1 8 0-15,-5 20-5 16,-10 6 0-16,-10 6 0 15,-14 4 1-15,-15 1 10 16,-2-4 11-16,-21 5-1 16,-24-7-1-16,-13-3-10 15,-11-4-5-15,-4-6 6 16,-4-7-13-16,6-12-6 0,9-4-11 16,15-3-20-16,18-7 11 15,18-9-19 1,11-5-50-16,22-5-70 0,14 3-103 15,4 5-503-15</inkml:trace>
  <inkml:trace contextRef="#ctx0" brushRef="#br3" timeOffset="183">22662 9774 2450 0,'0'0'292'0,"0"0"-206"16,0 0-31-16,0 0-4 15,0 0-26-15,0 0-10 16,142-59 2-16,-95 53-8 16,-1 4-2-16,-1 2-6 0,-9 0 5 15,-5 12 25-15,-9 11 5 16,-4 2 3-16,-7 6-2 15,-4 1 7-15,-5 3 6 16,-2 4 2-16,0 3-19 16,0 2 10-1,-4 2 5-15,-10 7 5 0,3 2-17 16,-2 4-5-16,1 1-10 16,6-2-2-16,2-7-10 15,4-5-3-15,0-7-6 16,0-11 0-16,0-8-30 15,0-12-71-15,0-6-71 16,0-2-273-16</inkml:trace>
  <inkml:trace contextRef="#ctx0" brushRef="#br3" timeOffset="184">22895 10233 2856 0,'0'0'377'15,"0"0"-293"-15,0 0-41 16,154-30-22-16,-123 20-19 16,-11-1-2-16,-11 4-105 15,-9 0-263-15</inkml:trace>
  <inkml:trace contextRef="#ctx0" brushRef="#br3" timeOffset="185">21995 11001 2265 0,'0'0'380'0,"0"0"-221"16,0 0-20-16,0 0-17 15,0 0-53-15,0 0-25 16,0 0 5-16,4-16 0 16,3 32-4-16,-1 13 19 15,-1 12-12-15,-5 10-21 16,0 4-6-16,0 1-16 15,-13-5-5-15,-3-7 1 16,0-12-4-16,8-11 0 0,3-4 0 16,5-8-1-16,0-2-13 15,11-2 7-15,18-1 6 16,9-4-1-16,8 0 0 16,6 0 0-16,-5-4 0 15,-3-5-39-15,-3-11-94 16,-13 2-84-16,-8-3-388 0</inkml:trace>
  <inkml:trace contextRef="#ctx0" brushRef="#br3" timeOffset="186">22358 11064 2319 0,'0'0'555'0,"0"0"-370"0,0 0-97 15,0 0 14 1,-11 116-6-16,2-56-18 0,0 7 3 15,0 4-11-15,4-1-11 16,1 0-10-16,2-4-19 16,2-6-14-16,0-6-8 15,0-5-2-15,0-9-5 16,0-4-1-16,0-8-4 16,0-4-23-16,4-6-52 15,3-10-72-15,-3-4-148 16,1-4-268-16</inkml:trace>
  <inkml:trace contextRef="#ctx0" brushRef="#br3" timeOffset="187">22959 11087 1930 0,'0'0'256'15,"0"0"-173"-15,0 0-25 16,0 0 44-16,0 0 20 15,114-90 13-15,-93 86 9 16,-2 4-43-16,-1 0-19 16,1 0-21-16,-2 13-5 0,-1 6-7 15,-3 4 12 1,-1 7 0-16,-4 2-19 16,1 6 5-16,-5 3-2 0,-2 1 3 15,-2 6-8 1,0 3 0-16,0 0-14 0,-4 4-1 15,-13 3-3-15,-8-2-6 16,-4 0-10-16,-6-6-5 16,-4-8 6-16,-1-14-7 15,-2-15 0-15,-1-13-25 16,6-13-47-16,5-23-33 16,14-7 21-16,12 0 4 15,6 5 46-15,4 12 34 16,23 12 12-16,8 11 44 15,8 3 14-15,6 7-12 0,2 13-10 16,-1-1-12-16,-6 4-14 16,-1-1-4-16,-8-1-5 15,-3-2-7-15,-3-2-1 16,-8-2-5-16,2-5-4 16,-7-3-55-16,-3-5-83 15,-7-2-177-15,-4 0-518 0</inkml:trace>
  <inkml:trace contextRef="#ctx0" brushRef="#br3" timeOffset="188">22041 12316 813 0,'0'0'745'0,"0"0"-436"15,0 0-51-15,0 0-77 16,0 0-70-16,0 0 11 0,0 0-6 16,0-74 7-16,0 60-5 15,0 2-32-15,0 2 16 16,0 4-4-16,0 2 4 16,0 2-25-16,0 2-19 15,0 0-20-15,0 0-17 16,0 0-12-16,0 0-4 15,0 0 2-15,0 14-4 16,0 13 1-16,0 8 2 16,0 11-2-16,0 9-3 15,0 0 0-15,0-1-1 16,0-4 0-16,0-5 1 16,2-11-1-16,12-10 0 0,4-8-3 15,4-6 2-15,9-6-3 16,5-4 4-16,4 0 0 15,0-2 0-15,-4-8-13 16,-3-4-75-16,-6-8-75 16,-9 3-251-16,-7-1-1777 15</inkml:trace>
  <inkml:trace contextRef="#ctx0" brushRef="#br3" timeOffset="189">22365 12371 2567 0,'0'0'444'0,"0"0"-278"16,0 0-10-16,0 0-47 16,0 0-60-16,0 114-2 15,-2-54-8-15,0 5-5 0,-4 8-1 16,2-1-2-16,0-2-14 16,-1-2-7-16,1-5-4 15,0-10-6-15,-1-7 1 16,2-9-1-16,3-11-6 15,0-8-54-15,0-12-70 16,0-6-91-16,3 0-320 0</inkml:trace>
  <inkml:trace contextRef="#ctx0" brushRef="#br3" timeOffset="190">22913 12322 2255 0,'0'0'347'0,"0"0"-107"16,0 0-85-16,0 0-29 16,0 0-50-16,0 0-24 0,-76 146-11 15,76-96 12-15,0 1-9 16,20-3-19-16,16-10-8 16,9-13-13-16,5-14 2 15,6-11 7-15,0-11 8 16,-8-28 17-16,-13-6-20 15,-13-8-11-15,-13-1-7 16,-9 6-30-16,-4 7-8 16,-21 12-8-16,-6 9 15 15,-4 11-23-15,0 9-39 16,4 0-42-16,5 16-14 16,6 9-139-16,9-2-336 0</inkml:trace>
  <inkml:trace contextRef="#ctx0" brushRef="#br3" timeOffset="191">22936 12601 2235 0,'0'0'567'16,"0"0"-387"-16,-48 120-24 16,30-57-8-16,10 0-51 0,5 2-28 15,3-6-22 1,19-6-20-16,14-13-13 16,13-14-5-16,10-15 12 15,9-11 28-15,5-12-4 16,-2-25 4-16,-7-7-14 15,-15-6-14-15,-15 1-5 16,-17 5-9-16,-14 4-6 16,0 6-1-16,-27 6-8 15,-13 6-14-15,-9 7-38 16,-7 6-58-16,-27 9-66 0,19 4-207 16,6 13-891-16</inkml:trace>
  <inkml:trace contextRef="#ctx0" brushRef="#br3" timeOffset="192">22204 13758 1993 0,'0'0'284'0,"0"0"-111"15,0 0 14-15,0 0 20 16,0 0-50-16,0 0-44 16,0 0-24-16,0-37 2 15,0 46-10-15,0 20-28 16,0 17-26-16,0 9 1 15,0 7-7-15,0-8-6 16,0-8-6-16,0-16-9 16,0-13 0-16,18-17-5 0,9 0 5 15,10-17 0-15,11-9 0 16,8 2 0-16,4 4 0 16,4 14 0-16,-3 6 0 15,-7 23 0-15,-6 16 4 16,-13 10-3-16,-12 5 6 15,-15-6 6-15,-8 2 6 16,0-5 9-16,-29 0 3 16,-8 0 0-16,-15-10-14 15,-4-3-11-15,-6-7 1 16,-3-13-6-16,5-10-1 16,4-2-13-16,12-12-16 0,9-12-15 15,8-7-37-15,9 0-34 16,11-18-46-16,7 9-98 15,0 5-506-15</inkml:trace>
  <inkml:trace contextRef="#ctx0" brushRef="#br3" timeOffset="193">22233 13732 2715 0,'0'0'327'0,"0"0"-203"15,0 0-57-15,0 0 12 0,0 0-43 16,0 0-23-16,138-23-13 16,-102 15-23-16,11 8-98 15,-7 0-226-15,-7 0-2033 16</inkml:trace>
  <inkml:trace contextRef="#ctx0" brushRef="#br3" timeOffset="194">23096 13670 2079 0,'0'0'748'16,"0"0"-578"-16,0 0-75 16,0 0-10-16,0 0-14 15,-14 135-6-15,10-74-17 16,-1 9-11-16,5 9 4 16,0 2-2-16,0-6-1 15,5-7 9-15,17-14-11 16,7-18-15-16,9-18-9 0,7-18 7 15,3-5 14 1,4-36-8-16,-10-19-2 16,-11-15-12-16,-13-4-10 0,-18-4 5 15,-2 5 0 1,-33 8-6-16,-15 10-1 0,-12 11-15 16,-5 18-26-16,3 16-28 15,10 15-26-15,27 15-10 16,16 16-65-16,11 1-326 0</inkml:trace>
  <inkml:trace contextRef="#ctx0" brushRef="#br1" timeOffset="195">23459 2988 2207 0,'0'0'279'0,"0"0"-199"15,0 0 81-15,0 0-9 16,0 0-50-16,0 0-8 16,0 0-34-16,94-58-18 15,-90 31-11-15,-4 3-13 0,0 7 1 16,-15 9 9-16,-12 8 0 15,-2 0-14-15,4 11-13 16,7 12-1-16,12 1-30 16,6 8-56-16,22-9-69 15,5-5-330-15</inkml:trace>
  <inkml:trace contextRef="#ctx0" brushRef="#br1" timeOffset="196">25272 2155 1597 0,'0'0'189'0,"0"0"-49"0,0 0 102 16,0 0-66-1,38 143-11-15,-32-87-8 0,-4 14-78 16,-2 12-34-16,0 4-6 16,0 4-13-16,-4-8-7 15,-5-7-4-15,2-14 13 16,0-12 3-16,3-14-16 15,2-17-5-15,2-16-10 16,0-2-11-16,0-29 11 16,6-20 0-16,8-18-34 15,-1-13-24-15,0-10-88 16,-1-2-21-16,-6 3 43 16,-3 7 75-16,-3 16 49 15,0 13 0-15,0 17 79 16,0 11 102-16,0 6-68 15,2 7-32-15,20 0 5 16,9-2-22-16,14 2-17 0,6-1-3 16,3 1-17-1,2 1-16-15,-6 5-5 0,-7 4-6 16,-7 2 0-16,-20 6-30 16,-12 14-69-16,-4 5-231 0</inkml:trace>
  <inkml:trace contextRef="#ctx0" brushRef="#br1" timeOffset="197">25264 2682 2235 0,'0'0'578'0,"0"0"-514"16,0 0-31-16,0 0-20 15,0 0-6-15,117 19-7 16,-82-19-180-16,-4 0-2359 0</inkml:trace>
  <inkml:trace contextRef="#ctx0" brushRef="#br1" timeOffset="198">25777 2588 1882 0,'0'0'503'0,"0"0"-298"16,0 0-132-16,0 0 4 16,0 0-12-16,-4 117-30 15,4-72-4-15,0 8-2 16,0-1-7-16,0 0 3 15,0-1-8-15,4-5-8 16,-2-7 0-16,-2-4-9 16,3-9 17-16,-3-8-10 15,0-8-6-15,0-6 4 16,0-4 1-16,0 0 7 0,0-20-4 16,0-6-9-16,0-7 0 15,0-3-22-15,0-4 9 16,0 0 2-16,7-1 4 15,2-2-3-15,-1-1 0 16,6-2 9-16,-1 0 0 16,0 2 1-16,3 1 3 15,2 6-3-15,2 3 16 16,0 8 3-16,3 7 8 16,-2 11-8-16,2 8 8 15,-3 0 5-15,-5 8-4 16,-1 16-9-16,-7 7-7 0,-7 5-6 15,0 1 3 1,-11 2-9-16,-14-1 1 0,-6-4-1 16,0-7-6-16,0-4-33 15,6-9-16-15,7-8-12 16,9-3 27-16,9-3-10 16,0 0 33-16,2-3 17 15,17-3 33-15,2 4-1 16,0 2 25-16,1 0 2 15,-2 14-16-15,-2 10 12 16,-2 7 0-16,-5 0-2 16,-1 6-15-16,-3-1-13 15,0-5-9-15,-2-4-10 16,-1-8-6-16,2-7 0 16,3-5-10-16,7-7-68 0,-3-1-109 15,1-14-359-15</inkml:trace>
  <inkml:trace contextRef="#ctx0" brushRef="#br1" timeOffset="199">26257 2723 2119 0,'0'0'325'0,"0"0"-198"16,0 0-17-16,0 0-23 15,0 0-15-15,0 0 5 16,0 0 20-16,122 46-25 16,-84-65-24-16,1-5-24 15,-6-1-14-15,-7-1-9 16,-6-1 0-16,-13 3-1 16,-7 2-19-16,0 7-24 15,-27 2 25-15,-9 10 12 16,-10 3 6-16,-1 5 1 15,-2 21 8-15,9 8 14 16,6 7 12-16,12 7-7 0,11 4-12 16,9 1-8-16,2-2-7 15,11-5-1-15,15-10 0 16,13-11 0-16,1-9 0 16,4-8 0-16,-1-6 0 15,-3-2-2-15,4 0-51 16,-12 0-148-16,-8 0-368 15</inkml:trace>
  <inkml:trace contextRef="#ctx0" brushRef="#br1" timeOffset="200">27028 2597 2441 0,'0'0'340'16,"0"0"-198"-16,0 0-26 15,0 0-21-15,-140-10-33 16,113 29-32-16,2 16-11 16,3 9-10-16,7 9-5 15,6 5 2-15,9 1 5 16,2-7 5-16,27-11-9 15,11-17-7-15,8-16 1 16,4-8 4-16,-3-21-4 16,-7-17-1-16,-8-8-5 15,-12-6-69-15,-9 2-53 16,-7 8-36-16,-6 10 69 16,0 15 94-16,-8 17 115 15,-7 0 12-15,1 31-29 0,1 15-23 16,2 10-5-1,6 10-4-15,3 4-11 0,2 2-15 16,0 5-19-16,0-3-4 16,0-2-8-16,2-5-8 15,1-9-1-15,-1-11-22 16,-2-12-71-16,0-13-117 16,-5-14-372-16</inkml:trace>
  <inkml:trace contextRef="#ctx0" brushRef="#br1" timeOffset="201">27052 3028 2786 0,'0'0'292'0,"0"0"-204"16,0 0-60-16,121-61-17 15,-88 52-11-15,-10 4-164 16,-10 5-868-16</inkml:trace>
  <inkml:trace contextRef="#ctx0" brushRef="#br1" timeOffset="202">27505 2977 2753 0,'0'0'275'0,"0"0"-203"16,0 0-72-16,0 0-1 0,0 0-236 15</inkml:trace>
  <inkml:trace contextRef="#ctx0" brushRef="#br1" timeOffset="203">25767 4914 2158 0,'0'0'368'0,"0"0"-215"15,0 0-8-15,0 0-69 16,0 0-13-16,0 0 17 16,0 0-11-16,113-114 0 15,-62 56-4-15,14-13-9 16,11-13-25-16,7-4-16 15,-2 1-5-15,2 3-3 16,-12 11-6-16,-11 15 3 16,-17 18-4-16,-14 14-5 15,-14 12-9-15,-10 10-21 0,-5 4 4 16,0 0-15-16,-7 8-134 16,-10 2-296-16</inkml:trace>
  <inkml:trace contextRef="#ctx0" brushRef="#br1" timeOffset="204">25914 4122 2541 0,'0'0'242'0,"0"0"-132"0,0 0-17 16,-29 116-6-16,29-91-30 15,17-7-21-15,12-15-11 16,10-3 17-16,-2-9 11 16,-1-21-4-16,-9-8-26 15,-10-2-11-15,-10 4-6 16,-7 8 6-16,0 8 15 16,-20 8-2-16,-5 9-12 15,-2 3-7-15,1 0-6 16,8 16-26-16,7 6-33 15,11 14-87-15,3-3-78 16,12-3-298-16</inkml:trace>
  <inkml:trace contextRef="#ctx0" brushRef="#br1" timeOffset="205">26369 4816 2626 0,'0'0'211'15,"0"0"-108"-15,0 0 2 0,0 0-15 16,0 0 2-1,0 0 8-15,137 20-36 0,-108-42-31 16,-8-1-22-16,-15 0-3 16,-6 4 6-16,-4 0 3 15,-25 6 2-15,-13 4-8 16,-8 6-11-16,3 3 0 16,3 0-22-16,9 0-27 15,12 12-69-15,7 5-80 16,12-2-358-16</inkml:trace>
  <inkml:trace contextRef="#ctx0" brushRef="#br1" timeOffset="206">25733 5923 2350 0,'0'0'366'0,"0"0"-258"16,0 0-56-16,0 0 12 0,0 0-3 16,42-112-31-1,-28 56-18-15,1-8-7 0,-4-3-4 16,-1 2 5-16,-6 5-6 16,-4 11 0-16,0 13 1 15,0 14 3-15,0 12 17 16,0 10 38-16,-2 0 13 15,-5 27-50-15,0 17-21 16,2 11 6-16,3 13 0 16,2 9-7-16,0 1 2 15,0 2-2-15,5-5 1 16,1-3 5-16,2-9 22 16,-2-5-3-16,-4-12 5 15,-2-7-9-15,0-12-4 0,0-8 3 16,-2-9 5-16,-12-6 13 15,-3-4-5-15,-6 0-15 16,1 0-8-16,0 0-10 16,6 0 1-16,5 0 0 15,7 0-1-15,4 0-26 16,2 0-73-16,15 0-114 16,4 0-154-16</inkml:trace>
  <inkml:trace contextRef="#ctx0" brushRef="#br1" timeOffset="207">26244 5566 1595 0,'0'0'852'0,"0"0"-700"16,0 0-49-16,0 0-24 16,0 0-18-16,0 0-21 15,106-108-20-15,-79 92-12 16,2 4 6-16,-2 3 13 16,0 9 23-16,-6 0 3 15,0 5-14-15,-1 15-4 16,-5 6-4-16,4 2-2 15,-4 4-8-15,1 2-1 16,-3 0 2-16,1 2-2 16,-4-1-6-16,-1 1 8 15,-4 0 5-15,-5 3 6 0,0 7-4 16,0 3 2-16,-9 6-11 16,-6-2-6-1,-6 1 8-15,-1-1-10 0,-2-3-2 16,-5-8-4-16,-2-10-2 15,-6-8-4-15,-2-10 0 16,1-14-17-16,5 0-23 16,4-16-12-16,8-12 4 15,12-2-14-15,9-2 30 16,0 6 18-16,7 8 12 16,13 4 2-16,4 10 24 15,3 4 15-15,4 0 4 16,0 18-12-16,0 2-6 0,4 1-17 15,-4-4-4 1,0-3-3-16,-5-2-1 0,13-6-63 16,-10-2-104-16,-8-4-354 15</inkml:trace>
  <inkml:trace contextRef="#ctx0" brushRef="#br1" timeOffset="208">26919 6356 1918 0,'0'0'412'0,"0"0"-269"15,0 0 47-15,0 0-60 16,69-118-36-16,-38 64-33 16,9-8-8-16,5-14 19 15,7-7-8-15,5-5-7 16,-2 2-13-16,-1 8-14 15,-7 12-20-15,-11 16-9 16,-9 15 0-16,-12 13 0 0,-3 9-1 16,-8 10-30-16,-4 3-41 15,0 0-72-15,0 0-329 0</inkml:trace>
  <inkml:trace contextRef="#ctx0" brushRef="#br1" timeOffset="209">27059 5604 1879 0,'0'0'677'16,"0"0"-497"-16,0 0-40 16,0 0-34-16,0 0-30 15,0 0-36-15,0 0 18 16,58 69 7-16,-27-71 24 16,-2-19-34-16,-6-2-21 15,-13-4-11-15,-4 5-13 16,-6 6 1-16,-10 8 14 15,-15 6-6-15,-4 2-12 0,1 0-7 16,4 17-6 0,8 0-36-16,5 5-70 0,11 16-59 15,0-6-82-15,2-1-445 0</inkml:trace>
  <inkml:trace contextRef="#ctx0" brushRef="#br1" timeOffset="210">27322 6326 2351 0,'0'0'349'16,"0"0"-152"-16,0 0-28 15,0 0-25-15,0 0-45 16,0 0-38-16,0 0-15 16,92-68-11-16,-92 39-15 15,-5 6 25-15,-17 8-12 16,-5 4-17-16,0 11-4 16,3 0-12-16,4 4-22 15,7 12-59-15,8 10-60 16,2-3-120-16,3-8-586 0</inkml:trace>
  <inkml:trace contextRef="#ctx0" brushRef="#br1" timeOffset="211">25684 6817 2119 0,'0'0'287'16,"0"0"-212"-16,0 0-29 15,0 0 70-15,0 0-1 16,0 0-41-16,143-93-37 15,-101 74-20-15,1 8-12 16,-1 2-3-16,-3 8 16 16,-3 1 19-16,-5 5-3 0,-6 17 16 15,-7 9-1 1,-9 2-5-16,-9 7-6 0,0 3-15 16,-7 1-7-1,-18 0-9-15,-8-4-6 0,-5-6-1 16,1-8-4-16,-4-10-10 15,6-6-22-15,8-10 21 16,7 0 10-16,11 0 5 16,9-3 0-16,2-7 9 15,29-1 7-15,12 3 13 16,8 6-6-16,2 2-2 16,-1 8 1-16,-8 20 0 15,-11 11-6-15,-14 5-3 16,-15 6 1-16,-4 4 0 15,-15-2-2-15,-19-4-5 0,-9-6-2 16,-3-8-1-16,-3-10 6 16,-3-7-5-16,6-14-5 15,1-3-7-15,9 0-45 16,14-10-7-16,11-6-20 16,11-2-61-16,13 4-146 15,9 4-121-15</inkml:trace>
  <inkml:trace contextRef="#ctx0" brushRef="#br1" timeOffset="212">26462 6784 1977 0,'0'0'368'16,"0"0"-257"-16,0 0-61 15,0 0-24-15,0 0-26 16,0 0 18-16,0 0 1 16,56-51-18-16,-41 39 21 15,1 0-13-15,1 6 46 16,0 6 12-16,-2 0-35 0,1 2 11 15,-1 13-25 1,1-2 3-16,-3 3-13 0,1-1 24 16,-3-1-13-16,-1-1-11 15,0-1-8-15,-1 5 1 16,-1-1 18-16,-1 4-4 16,0 4 14-16,0 3-9 15,-1 2-10-15,-2 2-8 16,1 2-1-16,-3 1 4 15,-2-2-4-15,0 2 16 16,0 2 4-16,-2-1 8 16,-9 3 4-16,-4 0-2 15,-1 0-6-15,-5 2 5 16,0-4-5-16,-6-4-5 16,-2-4-12-16,-2-10-4 0,-5-8 1 15,0-10-5 1,0 0-22-16,5-16-41 0,6-8 11 15,15-2 0-15,10 3 20 16,0-2 22-16,12 5 9 16,17 7 1-16,8 4 6 15,-2 9 10-15,1 0 12 16,-1 3 6-16,-3 14-6 16,-1 1 5-16,-2 0-20 15,-2-4-9-15,0-2-4 16,2-4-92-16,-5 0-217 15,-6-4-2143-15</inkml:trace>
  <inkml:trace contextRef="#ctx0" brushRef="#br1" timeOffset="213">27052 7671 2297 0,'0'0'283'0,"0"0"-130"15,0 0-74-15,114-160 3 16,-62 86-32-16,1-6-25 16,0 0 17-16,-3 6-4 15,-10 12-21-15,-7 9-12 16,-6 15 0-16,-7 8 0 16,-3 9-5-16,-5 8-20 15,-7 3-69-15,-1 4-141 16,-4 1-577-16</inkml:trace>
  <inkml:trace contextRef="#ctx0" brushRef="#br1" timeOffset="214">27242 6902 2309 0,'0'0'401'16,"0"0"-237"-16,0 0-95 16,0 0-14-16,0 0 7 15,0 0-19-15,0 0-19 16,-13 94-6-16,35-94 16 16,-2-8 11-16,-2-16 3 15,-5-2-26-15,-6-3-9 0,-7 3-3 16,0 6 3-1,-7 9-4-15,-13 6 2 0,-2 5-5 16,-1 7-6-16,8 17 0 16,6 4-43-16,9 16-60 15,0-8-83-15,5-4-245 0</inkml:trace>
  <inkml:trace contextRef="#ctx0" brushRef="#br1" timeOffset="215">27559 7645 2441 0,'0'0'357'16,"0"0"-187"-16,0 0-2 16,0 0-33-16,0 0-45 15,0 0-34-15,0 0-27 16,-7-62-5-16,0 57 10 16,-2 2-24-16,1 3-10 0,1 0-56 15,-7 3-55-15,6 9-113 16,-3 0-486-16</inkml:trace>
  <inkml:trace contextRef="#ctx0" brushRef="#br1" timeOffset="216">25711 8253 2326 0,'0'0'279'15,"0"0"-159"-15,0 0-49 16,0 0 20-16,0 0-39 16,-34 129-14-16,26-93-7 15,0-6 27-15,4-6-25 16,4-11-24-16,0-10-9 15,6-3 0-15,15-2 17 16,10-14 19-16,7-1-21 16,7 0-4-16,3 8-2 0,2 9 4 15,-3 0-6 1,-3 12 3-16,-9 11-1 0,-8 5 11 16,-8 4 19-16,-15 3 10 15,-4 0-8-15,0 4 4 16,-21 3-8-16,-8 4-11 15,-6 0 8-15,-7-2-17 16,-5-2-12-16,-5-7-1 16,2-8-4-16,-2-10-1 15,6-12-24-15,3-5-11 16,12 0-15-16,8-16-9 16,12-4-21-16,11-16-55 15,0 4-84-15,11 2-222 0</inkml:trace>
  <inkml:trace contextRef="#ctx0" brushRef="#br1" timeOffset="217">25798 8185 2701 0,'0'0'237'15,"0"0"-181"-15,0 0 70 16,0 0-23-16,0 0-46 0,127-6-30 16,-94-2-16-16,-2 2-11 15,5 2-30-15,-7 4-135 16,-9 0-409-16</inkml:trace>
  <inkml:trace contextRef="#ctx0" brushRef="#br1" timeOffset="218">26477 8197 1918 0,'0'0'428'16,"0"0"-135"-16,0 0-63 16,0 0-60-16,0 0-52 15,0 0-35-15,0 0-29 16,-102 73-8-16,90-37-23 16,4 4 1-16,5 6 3 0,3-2 12 15,0 0-3-15,19-4-14 16,10-8-8-16,8-10 1 15,5-14-4-15,6-8 13 16,-2-8 0-16,-7-23-9 16,-8-10-9-16,-14-3-1 15,-7 2-5-15,-10 2-5 16,0 6-3-16,-12 7-13 16,-13 10-18-16,-6 5-23 15,0 8-35-15,-11 4-66 16,8 6-90-16,10 7-318 0</inkml:trace>
  <inkml:trace contextRef="#ctx0" brushRef="#br1" timeOffset="219">26386 8453 1523 0,'0'0'1109'16,"0"0"-943"-16,0 0-30 15,-71 123-47-15,53-72 18 16,5 0-38-16,6 2-15 15,7 1 1-15,0-2-6 16,13-3-16-16,16-5-5 16,11-10-14-16,7-8 2 15,5-13 7-15,-2-10 17 16,-2-3-8-16,-9-21-11 16,-12-15-7-16,-11-10-1 15,-11-8-2-15,-5-4-4 0,0 2 1 16,-25 3-3-16,-2 9-5 15,-6 10-13-15,-1 10-26 16,5 13-38-16,15 11-29 16,8 1-155-16,6 15-900 15</inkml:trace>
  <inkml:trace contextRef="#ctx0" brushRef="#br1" timeOffset="220">27168 9032 1977 0,'0'0'387'0,"0"0"-138"15,0 0-39-15,69-105-39 16,-28 52-17-16,5-16-27 15,8-5-29-15,4-5-32 16,-2 5-30-16,-3 7-21 16,-6 12-11-16,-7 11 0 0,-9 10-4 15,-8 10-31-15,-10 6-46 16,-10 10-57-16,-3 2-46 16,0 6-69-16</inkml:trace>
  <inkml:trace contextRef="#ctx0" brushRef="#br1" timeOffset="221">27327 8253 2689 0,'0'0'196'0,"0"0"-128"15,0 0-7 1,0 0 52-16,-34 103-30 0,38-91-21 15,19-6-11-15,4-6-9 16,-2 0-1-16,-4-10-5 16,-7-8-15-16,-7-5-1 15,-7 3-2-15,0 5 14 16,-16 1-6-16,-8 5-7 16,-1 9-7-16,0 0-8 15,8 0-4-15,5 14-7 16,8 7-58-16,4 15-28 15,11-4-59-15,7-2-271 0</inkml:trace>
  <inkml:trace contextRef="#ctx0" brushRef="#br1" timeOffset="222">27644 9131 2575 0,'0'0'311'0,"0"0"-146"15,0 0-29-15,0 0 43 16,0 0-82-16,0 0-29 0,0 0-27 15,46-85 0-15,-46 66-8 16,-7 3-15-16,-11 7-5 16,-1 0-2-16,1 9-11 15,0 0-16-15,0 9-68 16,7 11-89-16,2-1-225 0</inkml:trace>
  <inkml:trace contextRef="#ctx0" brushRef="#br1" timeOffset="223">25320 9471 2354 0,'0'0'379'0,"0"0"-238"0,0 0-96 16,0 0 23 0,0 0-17-16,114 0-23 0,-65 0-16 15,4 0-11-15,6 0 0 16,-6 0 3-16,-3 0-3 15,-13 0 1-15,-5 10-2 16,-10 6 5-16,-7 4 1 16,-6 6 1-16,-2 6 0 15,-7 8-1-15,0 4 4 16,0 2 4-16,0 5 19 16,0-1 9-16,-9 0-11 15,0 0 10-15,0 4-11 16,-2 0-8-16,0 1-6 15,2-2-10-15,0-2 4 16,2-3-3-16,1-4-1 0,3-8-5 16,1-4 0-16,2-10-1 15,0-8 0-15,0-6-6 16,0-8-31-16,0-5-125 16,2-16-51-16,1-2-560 0</inkml:trace>
  <inkml:trace contextRef="#ctx0" brushRef="#br1" timeOffset="224">25644 9990 2969 0,'0'0'205'0,"0"0"-153"0,0 0-5 15,0 0-32 1,145-10-15-16,-94 6-35 0,-11 2-112 15,-6-2-254-15</inkml:trace>
  <inkml:trace contextRef="#ctx0" brushRef="#br1" timeOffset="225">26337 9593 1657 0,'0'0'462'15,"0"0"-210"-15,0 0-73 16,0 0 22-16,0 0-39 16,0 0-76-16,0 0-28 15,0-6-6-15,0 6-1 0,0 8-33 16,-5 4-13-16,1 5 1 15,-1 6 1-15,1 3 11 16,0 6 11-16,2 6 2 16,-3 6-7-16,5 1-2 15,0-1-3-15,0-6-6 16,3-4-5-16,14-10-4 16,5-6-3-16,9-6-1 15,3-10 0-15,3-2-1 16,-2 0-35-16,0-28-98 15,-10 0-223-15,-10-1-1615 0</inkml:trace>
  <inkml:trace contextRef="#ctx0" brushRef="#br1" timeOffset="226">26614 9610 2438 0,'0'0'328'16,"0"0"-190"-16,0 0 9 15,0 0-29-15,0 111-26 16,0-67-28-16,0 5 3 16,0 2-7-16,0 6 16 15,0 1-14-15,-8 2-7 16,2 1-17-16,-1 2-15 16,3 2-4-16,-2-3-8 15,3-4-5-15,-2-6-6 16,5-12 4-16,0-12-4 15,0-12 0-15,0-12-8 0,0-4-41 16,0 0-61 0,5-24-63-16,2 0-209 0,-5 1-1814 15</inkml:trace>
  <inkml:trace contextRef="#ctx0" brushRef="#br1" timeOffset="227">27004 10495 1989 0,'0'0'271'0,"0"0"-173"15,0 0-1-15,0 0 105 16,0 0-97-16,0 0-32 0,0 0 50 16,19-28 10-16,13-21-21 15,13-18-15-15,17-26-24 16,23-29-11-16,19-22-12 15,-6 10-8-15,-17 28-17 0,-25 36-13 16,-21 31-5 0,-2 1-6-16,1 6-1 15,-7 3-20-15,-14 17-42 16,-10 12-17-16,-3 0 30 16,-23 32-107-16,-6 1-111 15,-4-3-414-15</inkml:trace>
  <inkml:trace contextRef="#ctx0" brushRef="#br1" timeOffset="228">27208 9622 2766 0,'0'0'242'16,"0"0"-160"-16,0 0-11 15,-44 111 11-15,44-84-20 16,7-8-31-16,17-9-7 16,5-10 2-16,5 0 17 15,-5-15-14-15,-5-12-11 16,-8-5 1-16,-7 2-10 16,-9 4 0-16,0 6 2 15,-20 10 0-15,-7 8-5 0,0 2-4 16,0 4-2-16,10 18-23 15,5 5-37-15,12 2-39 16,0 15-91-16,18-8-213 16,5-6-406-16</inkml:trace>
  <inkml:trace contextRef="#ctx0" brushRef="#br1" timeOffset="229">27625 10405 2634 0,'0'0'199'0,"0"0"-136"15,0 0 24-15,0 0 31 16,0 0-55-16,0 0-17 16,0 0-4-16,-18 60-1 0,26-68 20 15,5-14 41 1,0-8-37-16,-6-1-35 0,-7 4-16 15,0 6 0-15,-16 11 7 16,-11 8-6-16,-4 2-8 16,4 12-7-16,5 15-9 15,6 6-36-15,8 28-64 16,6-6-64-16,-1-9-302 0</inkml:trace>
  <inkml:trace contextRef="#ctx0" brushRef="#br1" timeOffset="230">25786 10880 1445 0,'0'0'642'16,"0"0"-319"-16,0 0-81 15,0 0-30-15,0 0-79 16,0 0-38-16,0 0-14 16,-84-29-31-16,66 50-25 15,1 13-15-15,0 10-4 16,4 12-5-16,8 9 0 15,5 0 0-15,0 0 5 16,23-6-1-16,10-14-5 16,12-15 1-16,6-18 5 15,2-12 28-15,3-15 9 16,-2-24 25-16,-8-14-27 16,-10-5-9-16,-11-2-16 0,-16 2-12 15,-9 5-3-15,-5 9-1 16,-26 7-8-16,-9 16-8 15,-9 12-23-15,0 9-31 16,2 17-35-16,3 33-85 16,13-6-205-16,10-3-283 0</inkml:trace>
  <inkml:trace contextRef="#ctx0" brushRef="#br1" timeOffset="231">25686 11404 1736 0,'0'0'182'0,"0"0"-136"16,0 0 12-16,0 0 127 16,-23 118 83-16,23-90-109 15,0 0-31-15,0-2 11 16,6 3-22-16,9-6-15 15,3 1-31-15,9-4 4 16,4-6-23-16,9-3-10 16,6-11 0-16,6 0-14 15,-3-25-5-15,-5-13-8 16,-8-11 0-16,-16-9 2 0,-13 3-7 16,-7 1-2-16,-20 8-3 15,-23 10 0-15,-10 14-5 16,-10 12-15-16,5 10-9 15,5 1-29-15,15 24-17 16,18 5-14-16,20 9-74 16,27-6-142-16,7-8-414 0</inkml:trace>
  <inkml:trace contextRef="#ctx0" brushRef="#br1" timeOffset="232">26527 11039 240 0,'0'0'1605'16,"0"0"-1360"-16,0 0-73 15,0 0-81-15,0 0-11 16,-29 104-10-16,20-62 25 15,-1 4-3-15,4 2-22 16,6 1 0-16,0-8-17 0,2-5-27 16,18-7-14-1,5-12-12-15,6-6 0 0,1-11 1 16,3 0 0-16,3-14-1 16,5-22-1-16,-12 3-134 15,-8 4-192-15</inkml:trace>
  <inkml:trace contextRef="#ctx0" brushRef="#br1" timeOffset="233">26756 11125 2255 0,'0'0'350'0,"0"0"-142"16,0 0-84-16,0 108-37 0,0-60-16 15,0 8 1-15,0 5-3 16,0 1 14-16,0 4-18 15,0-2-12-15,0-6-13 16,-5-3-10-16,-1-11-16 16,-1-12-5-16,5-13-8 15,0-6-1-15,0-12-10 16,2-1-60-16,0-3-136 16,0-9-267-16</inkml:trace>
  <inkml:trace contextRef="#ctx0" brushRef="#br1" timeOffset="234">27079 11812 2171 0,'0'0'280'0,"0"0"-114"0,0 0-16 16,100-126-16-16,-59 75-38 15,1-4-26-15,3-3-8 16,-1 0-12-16,-4 1-14 16,-3 5-18-16,-9 7-11 15,-6 4 0-15,-6 10-7 16,-7 8-7-16,-5 9-37 16,-4 13-51-16,0 1-113 15,-11 0-588-15</inkml:trace>
  <inkml:trace contextRef="#ctx0" brushRef="#br1" timeOffset="235">27177 11168 2542 0,'0'0'201'0,"0"0"-85"15,0 0-36-15,0 0-10 16,-6 107-18-16,28-97-21 16,3-10 20-16,2 0 11 15,-6-13 12-15,-2-12-30 16,-11-5-15-16,-6 2-14 16,-2 2-2-16,-2 8 16 15,-18 9 4-15,0 9-17 16,2 0-11-16,1 11-5 15,7 10-38-15,10 5-35 0,2 18-73 16,19-10-92-16,4-5-467 16</inkml:trace>
  <inkml:trace contextRef="#ctx0" brushRef="#br1" timeOffset="236">27581 11811 2484 0,'0'0'278'16,"0"0"-153"-16,0 0-21 15,0 0-22-15,0 0-17 16,0 0-21-16,0 0 27 15,76-31-13-15,-76-1-22 16,0 2-17-16,-5 5 2 16,-17 5 33-16,-5 15-17 15,-2 5-18-15,0 0-19 16,7 22-15-16,8 6-45 16,10 17-74-16,4-10-141 15,0-2-2446-15</inkml:trace>
  <inkml:trace contextRef="#ctx0" brushRef="#br1" timeOffset="237">26029 12230 1882 0,'0'0'562'0,"0"0"-366"16,0 0-65-16,0 0 41 16,-117-62-59-16,76 54-34 15,-3 6-9-15,-1 2 11 16,0 5-19-16,6 26-31 16,4 13-10-16,9 14-11 15,8 10-4-15,12 2-2 0,6-1 2 16,4-13-6-16,25-16 0 15,13-20-1-15,7-20 0 16,0 0-2-16,-4-30 3 16,-7-14 1-16,-7-7-1 15,-11 0 0-15,-7 0-1 16,-3 10-13-16,-6 16 5 16,-2 13 9-16,3 12 6 15,1 6 1-15,6 28 7 16,3 12 7-16,7 9 6 15,3 5 1-15,-3 0 8 16,-4 4 1-16,-7 0-2 0,-11 0 0 16,0 1-12-16,-25-6-12 15,-10-6-6-15,-7-12-5 16,-6-12 0-16,2-17-22 16,3-12-59-16,5-2-33 15,9-20-13-15,12-2 0 16,17 0-66-16,7 6-232 15,15 5-233-15</inkml:trace>
  <inkml:trace contextRef="#ctx0" brushRef="#br1" timeOffset="238">26718 12320 2194 0,'0'0'338'0,"0"0"-164"15,0 0-4-15,0 0-49 16,-123-10-34-16,86 30-26 15,-3 13-17-15,1 16-5 16,-3 31-27-16,0 37 10 16,8 25-1-16,17-10-2 0,17-30 6 15,0-41 13 1,33-35-7-16,11-6-23 0,12-8-4 16,4-12 6-16,-2-3 33 15,-6-32 7-15,-14-11-20 16,-14-6-19-16,-15-3-5 15,-9 7 0-15,-2 8-5 16,-25 12-1-16,-6 12-8 16,-5 16-18-16,0 0-29 15,5 23-13-15,8 8-55 16,23 13-93-16,2-10-239 16,0-8-1667-16</inkml:trace>
  <inkml:trace contextRef="#ctx0" brushRef="#br1" timeOffset="239">26970 13171 2441 0,'0'0'328'0,"0"0"-169"0,0 0-24 16,69-107-13-16,-27 47-31 15,12-10-38-15,4-14-18 16,5-3-9-16,-3 1 16 16,-9 14-15-16,-11 15-16 15,-13 20-10-15,-12 16 0 16,-8 11 3-16,-4 9-4 16,-3 1 0-16,0 0-6 15,0-3-30-15,-12 3-36 16,-11 0-256-16,2 0-263 0</inkml:trace>
  <inkml:trace contextRef="#ctx0" brushRef="#br1" timeOffset="240">27052 12516 2581 0,'0'0'320'15,"0"0"-181"-15,0 0-48 16,0 0-39-16,0 0-20 16,0 0 31-16,0 0-8 15,108 34-7-15,-89-63-11 16,-7-2-10-16,-8 5-13 16,-4 8-3-16,-2 4 43 0,-20 8-24 15,-3 6-15-15,0 0-9 16,4 3-6-16,2 14-7 15,13 4-23-15,4 1-26 16,4 7-40-16,18-4-115 16,2-6-348-16</inkml:trace>
  <inkml:trace contextRef="#ctx0" brushRef="#br1" timeOffset="241">27521 13124 2760 0,'0'0'301'15,"0"0"-164"-15,0 0-16 16,0 0-33-16,0 0-42 16,0 0-5-16,0 0 9 15,17-49-21-15,-17 29-4 16,-4 5 10-16,-19 4-13 0,0 6-10 16,-4 5-2-1,4 0-10-15,5 5-4 0,5 12-49 16,7 7-48-16,3-5-85 15,3-7-405-15</inkml:trace>
  <inkml:trace contextRef="#ctx0" brushRef="#br1" timeOffset="242">25715 13705 2254 0,'0'0'382'15,"0"0"-161"-15,0 0-75 16,0 0-32-16,0 0-20 0,0 0-19 15,0 0-28 1,-4 16-28-16,1 19-14 0,3 14-4 16,0 14 6-16,0 10-3 15,0 7 0-15,0 0 0 16,0-10 1-16,3-8 0 16,5-14 0-16,-1-13-5 15,0-14 1-15,-5-11-1 16,-2-7 4-16,0-3 0 15,-14-3 0-15,-9-12-4 16,-8-1 1-16,-4 1 3 16,0 5 1-16,1 10 8 15,5 0 8-15,7 0-2 0,7 10-7 16,8 0-10-16,7-2-2 16,5-2-7-16,19-3 3 15,7-3-63-15,16 0-55 16,-10-12-124-16,-4-3-605 15</inkml:trace>
  <inkml:trace contextRef="#ctx0" brushRef="#br1" timeOffset="243">26126 13759 1790 0,'0'0'792'16,"0"0"-556"-16,0 0-85 16,0 0 4-16,0 0-26 15,0 0-60-15,0 0-35 16,-61 75-19-16,50 30-4 16,4 27 2-16,7-8 8 15,0-26 2-15,25-40 9 16,10-32-15-16,17-8-4 15,12-18-5-15,12 0 28 16,-2-38 10-16,-3-35-9 16,-22-6-18-16,-18-11-8 15,-22-4-8-15,-9 14-3 16,-27 3 0-16,-23 11-26 0,-16 20-7 16,-9 20-29-16,-1 21-32 15,0 26-34-15,22 16-106 16,23 9-233-16</inkml:trace>
  <inkml:trace contextRef="#ctx0" brushRef="#br1" timeOffset="244">26664 13812 2379 0,'0'0'330'0,"0"0"-175"0,-17 104-32 16,13-44-40-16,4 12-25 16,0 11 10-16,2-2 0 15,19 0 10-15,14-15-22 16,9-16-12-16,10-20 6 15,4-23 18-15,0-7-10 16,-6-31-20-16,-11-22-19 16,-12-16-6-16,-18-12-3 15,-11-6-10-15,-6 5 1 0,-32 3 3 16,-11 15-4 0,-10 15-16-16,-3 14-23 0,2 19-33 15,13 16-33-15,25 8-62 16,16 21-64-16,6-2-681 0</inkml:trace>
  <inkml:trace contextRef="#ctx0" brushRef="#br1" timeOffset="245">27242 14548 2588 0,'0'0'361'0,"0"0"-167"16,62-157-45-16,-8 47-34 16,-1 6-38-16,-1 3-17 15,-12 22-38-15,-13 30-22 0,-5 5-4 16,-13 12-111-16,-7 18-136 15,-2 14-599-15</inkml:trace>
  <inkml:trace contextRef="#ctx0" brushRef="#br1" timeOffset="246">27285 13791 2873 0,'0'0'253'0,"0"0"-150"0,0 0-29 15,0 0-42-15,0 0-32 16,0 0-54-16,0 0-79 16,-17-15-141-16,17 21-316 0</inkml:trace>
  <inkml:trace contextRef="#ctx0" brushRef="#br1" timeOffset="247">27599 14351 2911 0,'0'0'430'0,"0"0"-312"0,0 0-59 15,0 0-14-15,0 0-45 16,0 0-81-16,0 0-222 16,-27 4-504-16</inkml:trace>
  <inkml:trace contextRef="#ctx0" brushRef="#br1" timeOffset="248">3374 2605 1874 0,'0'0'243'0,"0"0"-150"0,0 0-20 16,0 0 1-16,0 0 7 16,0 0-38-16,0 0 32 15,5-22 53-15,-5 26-60 16,0 11-48-16,0 7-19 16,0 5 1-16,0 2-1 15,0 4 0-15,4 3-1 16,-1 2 2-16,-1 5-1 15,-2 2-1-15,0 1 1 16,0 0-1-16,0-1 0 16,0-2 1-16,0 2-1 15,0-3 1-15,0 0-1 16,0 3-1-16,-2-4 1 0,2-2-1 16,0-7 1-1,0-6-5-15,-3-9-15 0,3-5 12 16,-2-5 7-16,2-7 0 15,-2 0 1-15,2 0-17 16,0-14-31-16,0-8-19 16,0-12 5-16,0-7 44 15,0-3 5-15,0-6-9 16,0-2 3-16,0-2 18 16,0-4 0-16,0-4-21 15,0-3-58-15,0-3-47 16,0-4 127-16,4 2 21 0,8 0 54 15,1 6 10-15,3 7-16 16,1 11 30 0,3 12-5-16,-1 14-31 0,-2 16-13 15,3 4-1-15,1 16-10 16,-4 21-11-16,-3 10-11 16,-6 14 20-16,-8 7 9 15,0 2-2-15,-16 2 0 16,-7-6-17-16,-4-7-9 15,0-13-11-15,-2-13-4 16,4-8-3-16,-8-9-78 16,6-6-154-16,4-8-532 0</inkml:trace>
  <inkml:trace contextRef="#ctx0" brushRef="#br1" timeOffset="249">4853 4110 2544 0,'0'0'296'0,"0"0"-216"15,0 0-80-15,0 0-113 16,0 0-591-16</inkml:trace>
  <inkml:trace contextRef="#ctx0" brushRef="#br1" timeOffset="250">3914 4122 2074 0,'0'0'395'0,"0"0"-152"0,0 0-89 16,0 0-22-16,0 0-17 16,0 0-41-16,0 0-41 15,-69-19-22-15,40 33-5 16,-2 6-6-16,2 3 0 15,4 8 0-15,3 4-6 16,4 3-1-16,4 5 0 16,8 5 6-16,4 4 0 15,2 2 1-15,4 2 9 16,21-3 0-16,10-5-5 16,5-10-3-16,7-10-1 0,-2-12 0 15,-3-11 0-15,-6-5-21 16,-3-21-77-16,-10-9-97 15,-10 1-286-15</inkml:trace>
  <inkml:trace contextRef="#ctx0" brushRef="#br1" timeOffset="251">3966 2215 194 0,'0'0'1597'0,"0"0"-1392"16,0 0-81-16,0 0 0 0,0 0-4 16,0 0-47-16,0 0-37 15,0 73-15-15,0-33-10 16,-3 6 1-16,-4 4-1 16,0 5 0-16,-1 0 17 15,-1 6-1-15,2 3 22 16,0 0 54-16,3 0-38 15,4 3-11-15,0-5 27 16,0-3-23-16,0-2-23 16,2-8-13-16,9-5-13 15,-1-7-5-15,0-7-3 16,-3-5 0-16,2-12 0 16,-2-5-1-16,-1-6 0 15,1-2-25-15,-1-6-144 16,-4-6-161-16</inkml:trace>
  <inkml:trace contextRef="#ctx0" brushRef="#br1" timeOffset="252">3825 2938 2336 0,'0'0'573'16,"0"0"-475"-16,0 0-44 15,0 0-14-15,0 0-23 0,129-38-17 16,-82 38-55 0,-9 0-167-16,-9 9-2081 0</inkml:trace>
  <inkml:trace contextRef="#ctx0" brushRef="#br1" timeOffset="253">4335 2917 1640 0,'0'0'789'16,"0"0"-621"-16,0 0-26 15,-39 133 1-15,35-77-43 16,4 4-23-16,4-4-18 16,19-8 0-16,11-12-24 15,9-18-20-15,3-16 6 16,3-4 43-16,-1-30 11 16,-11-18-19-16,-12-8-29 15,-14-10-14-15,-11-5-5 16,-11 5-2-16,-28 9-1 0,-13 12-5 15,-14 17-21-15,-1 18-32 16,3 12-27-16,14 36-61 16,17 6-64-16,22 1-359 0</inkml:trace>
  <inkml:trace contextRef="#ctx0" brushRef="#br1" timeOffset="254">5193 2581 1713 0,'0'0'535'16,"0"0"-351"-16,0 0-100 0,0 0-36 15,0 0-13 1,0 104 5-16,0-63-18 0,2 8-4 15,3 6-8-15,-1 3 10 16,1 3 22-16,0 2 31 16,-3-1 10-16,2-4-27 15,1-2-25-15,-3-6-17 16,0-6-5-16,0-5-5 16,2-10-4-16,-1-5 1 15,0-7 0-15,-1-5-1 16,-2-6 0-16,0-1 0 15,0-2 0-15,0-3 0 16,0 0 0-16,0 0-21 16,0 0 9-16,0-8 12 0,0-5-7 15,0-2 7-15,0-6 0 16,6-2 6-16,1-5-6 16,-3-1 0-16,0 1-6 15,-4 0 6-15,0 0 2 16,0 3-2-16,0-4-5 15,0 0 5-15,0-6-7 16,-4-4 6-16,0-3 0 16,4-4 1-16,0-2 6 15,0 0-6-15,0 0-4 16,0 4 4-16,0 6 5 16,2 10-5-16,2 8 0 15,0 6 1-15,2 10-1 0,-2 4 0 16,0 0 1-16,3 8 19 15,7 14 5-15,1 4 9 16,7 6 15-16,5 2-3 16,5-2-10-16,3-3-17 15,3-8-11-15,-1-11-8 16,2-8 2-16,-6-2-2 16,-2-13 0-16,-8-12-11 15,-6-3-18-15,-5 3-14 16,-5 10 21-16,-5 7 22 15,-2 8 25-15,0 0 15 16,0 16-25-16,0 14 4 16,0 10 16-16,-5 11 2 15,3 7 7-15,0 6-10 16,2 3 11-16,0-2-4 0,0 0-8 16,0-9-5-1,0-5-18-15,0-6-6 0,0-7-4 16,0-6-5-16,0-4-10 15,2-7-47-15,0-7-26 16,3-11-86-16,-3-3-294 16,0 0-1582-16</inkml:trace>
  <inkml:trace contextRef="#ctx0" brushRef="#br1" timeOffset="255">5918 3174 2197 0,'0'0'266'16,"0"0"-30"-16,0 0-81 15,0 0-60-15,118-100-31 16,-97 61-23-16,-6 3-27 15,-11 7-10-15,-4 7-4 16,0 12-7-16,-11 10 7 16,-13 1 6-16,-3 27 5 15,0 12 10-15,2 10 15 0,6 6 20 16,7 5-2-16,8-1 1 16,4-3-22-16,0-10-12 15,18-6-14-15,7-11-7 16,4-9 0-16,2-10 0 15,-2-11 0-15,-3 0-31 16,-6-27-89-16,-9 0-156 16,-6-5-1748-16</inkml:trace>
  <inkml:trace contextRef="#ctx0" brushRef="#br1" timeOffset="256">6028 2738 1384 0,'0'0'1425'16,"0"0"-1237"-16,71-119-108 16,-42 74-28-16,0 10-47 15,2 10-5-15,-9 13-169 16,-7 6-522-16</inkml:trace>
  <inkml:trace contextRef="#ctx0" brushRef="#br1" timeOffset="257">6408 2912 2399 0,'0'0'315'15,"0"0"-168"-15,0 0-53 0,-56 140-22 16,48-84-16-16,8 2-14 16,0-2 6-16,0-3-15 15,20-12-12-15,4-8 2 16,7-15 23-16,5-14-5 16,0-4-4-16,-5-11 8 15,-4-18-12-15,-10-14-17 16,-5-11-8-16,-8-14-8 15,-4-11 1-15,0-11-1 16,-6-2-2-16,-17-3-17 16,-1 6-18-16,-1 9-3 15,3 15 20-15,6 19 1 16,12 17-52-16,4 12-103 0,0 14-345 16</inkml:trace>
  <inkml:trace contextRef="#ctx0" brushRef="#br1" timeOffset="258">6843 3028 2129 0,'0'0'756'16,"0"0"-593"0,-3 124-24-16,1-68-15 0,2 2-38 15,0-1-39-15,0-6-25 16,2-7-14-16,10-9-8 16,-3-17-6-16,2-18-65 15,-2-20-118-15,-7-13-200 0</inkml:trace>
  <inkml:trace contextRef="#ctx0" brushRef="#br1" timeOffset="259">6903 2743 2444 0,'0'0'498'0,"0"0"-318"15,0 0-41-15,0 0-53 16,0 0-57-16,0 0-29 16,0 0-87-16,-11 20-96 15,20-4-479-15</inkml:trace>
  <inkml:trace contextRef="#ctx0" brushRef="#br1" timeOffset="260">7242 3055 2447 0,'0'0'349'0,"0"0"-207"15,0 0-35-15,-38 123-16 16,38-77-17-16,0 0-8 16,12-7-14-16,14-11-22 15,12-15-18-15,6-13 15 16,6-12 16-16,-4-24-3 16,-5-12-21-16,-17-4-4 15,-15 0-15-15,-9 3-16 0,-16 10-12 16,-24 9 0-16,-11 10-15 15,-7 14-36-15,-20 6-46 16,14 14-123-16,14 5-591 0</inkml:trace>
  <inkml:trace contextRef="#ctx0" brushRef="#br1" timeOffset="261">4391 3872 2001 0,'0'0'354'0,"0"0"-247"15,0 0-91-15,0 0-2 16,0 0-13-16,0 0 23 0,0 0 98 15,20 78 1 1,-20-44-6-16,0 7-40 0,0 10-19 16,0 7-9-16,-2 5-19 15,-7 3-13-15,2 1-12 16,1-2 0-16,-2-4-5 16,2-6 1-16,2-6-1 15,-1-9 4-15,5-12-3 16,0-10 0-16,0-8 3 15,9-4 1-15,9-4 19 16,2-2 6-16,0 0-13 16,0 0-11-16,-4 0-6 15,0 0-71-15,-6 0-138 0,-3-2-583 16</inkml:trace>
  <inkml:trace contextRef="#ctx0" brushRef="#br1" timeOffset="262">4685 4682 1914 0,'0'0'229'0,"0"0"-103"16,0 0-50-1,2-104-19-15,-2 62-38 0,0-5-17 16,0-3 5-16,5-1-7 16,2-2-53-16,-1 2-19 15,5 5 72-15,3 5 17 16,-1 11 34-16,1 9 23 16,1 12-23-16,-1 4 28 15,1 5 8-15,3 2-11 16,-3 18-34-16,4 8-14 15,-4 7-4-15,1 5 48 16,1 2-5-16,1 1-12 16,0 1-1-16,0-5-1 15,-2 2-16-15,-3-5-15 16,-5-4-11-16,-5-2-4 0,-3-7-7 16,0 0-5-16,0-11-93 15,-13-6-336-15</inkml:trace>
  <inkml:trace contextRef="#ctx0" brushRef="#br1" timeOffset="263">4784 4470 2721 0,'0'0'214'0,"0"0"-154"16,0 0-60-16,0 0-89 15,0 0-392-15</inkml:trace>
  <inkml:trace contextRef="#ctx0" brushRef="#br1" timeOffset="264">5367 4173 2225 0,'0'0'454'0,"0"0"-284"16,0 0-46-16,0 0-9 16,-134 19-31-16,115 0-42 15,7 3-20-15,8 0-13 16,4 0-9-16,4 0 2 16,21-2 4-16,10-4-6 15,4 3 0-15,1 1 10 16,-5 1 29-16,-4 7 0 15,-8 7-7-15,-12 4-10 16,-11 2 3-16,0-1-10 16,-7-5-3-16,-18-2-8 0,-6-8-1 15,-4-5 2-15,-1-8 0 16,3-7-5-16,8-5 0 16,9 0-8-16,12 0-33 15,10-17-69-15,21-6-70 16,6 1-295-16</inkml:trace>
  <inkml:trace contextRef="#ctx0" brushRef="#br1" timeOffset="265">5688 4238 2491 0,'0'0'362'16,"0"0"-193"-16,0 0-20 16,0 0-51-16,0 0-58 15,0 0-16-15,0 0-16 16,-69 83 0-16,69-62 3 16,23 0-4-16,4-3-7 15,-1-1 14-15,0 2 19 16,-3 3 4-16,-9 5-11 15,-8 4-3-15,-6 1-5 16,0 6-5-16,-8 1-1 16,-15 0-6-16,-4-6-6 15,-4-5 6-15,2-10-5 0,2-6-1 16,5-10-20-16,9-2-42 16,8-4-7-16,7-32-79 15,19 4-129-15,3 0-705 16</inkml:trace>
  <inkml:trace contextRef="#ctx0" brushRef="#br1" timeOffset="266">5938 4489 2399 0,'0'0'330'15,"0"0"-151"-15,0 0-28 16,0 0-70-16,0 0-40 16,127-101-19-16,-118 72-16 15,-9 5-5-15,0 5-1 16,-7 6 7-16,-15 9-7 16,-3 4 7-16,-4 0-7 15,5 17 9-15,0 12 19 16,5 9 0-16,6 9-6 15,7 3-4-15,6 2 9 16,0-6-4-16,4-4-6 16,18-10-1-16,7-8-15 0,2-8 0 15,-2-8-1 1,-4-3 0-16,-7-4-21 0,-9 1-49 16,-5 0-90-16,-4-2-380 0</inkml:trace>
  <inkml:trace contextRef="#ctx0" brushRef="#br1" timeOffset="267">3363 5508 1885 0,'0'0'353'0,"0"0"-247"16,0 0-60-16,0 0-11 15,0 0-9-15,0 0-23 16,0 0 8-16,-2 0 74 15,13 0-2-15,0 0 0 16,5-2-12-16,4-4-26 16,0-4-3-16,4-1-13 0,1-1-29 15,2 3 10-15,-2 1-10 16,1 4 1-16,-4 4 5 16,-1 0-6-16,-6 0 1 15,-1 7 1-15,-4 7-1 16,-3-2 3-16,-2 5 3 15,0 1-7-15,-5-2 8 16,0 2 8-16,0-2 5 16,0 3 7-16,0 2-4 15,0 2 2-15,-3 3-10 16,-6 3-6-16,0 4-2 16,-2 2-4-16,2 4 1 0,0 0-5 15,0 2 0-15,3-3 0 16,-1-4 4-16,4-5-3 15,-1-7-1-15,4-7 0 16,0-6 0-16,0-5 0 16,0-3 0-16,0-1-1 15,0 3 1-15,0-3 0 16,0 0-9-16,0 0-102 16,0 0-193-16,0-7-439 0</inkml:trace>
  <inkml:trace contextRef="#ctx0" brushRef="#br1" timeOffset="268">3484 5761 2079 0,'0'0'487'0,"0"0"-380"15,0 0-44-15,0 0 18 16,0 0 9-16,0 0-53 16,0 0-31-16,120-52-6 15,-105 52-71-15,-1 0-217 16,-5 0-1468-16</inkml:trace>
  <inkml:trace contextRef="#ctx0" brushRef="#br1" timeOffset="269">3876 5763 2297 0,'0'0'328'0,"0"0"-172"0,0 0 2 15,0 0-35-15,0 0-51 16,0 0-22-16,119-32-10 16,-90 32-7-16,-4 0-3 15,2 0-19-15,-2 0-1 16,-5 0-7-16,-4 0-3 15,-5 0-26-15,-4 2-73 16,-5 3-177-16,-2 0-915 0</inkml:trace>
  <inkml:trace contextRef="#ctx0" brushRef="#br1" timeOffset="270">4018 5586 2260 0,'0'0'390'0,"0"0"-240"16,0 0-49-16,0 0 13 15,8 117-45-15,-6-82-28 16,2 4-19-16,-2 0-11 15,1-8-6-15,-1-4-5 16,2-8 0-16,-2-7-95 16,0-5-381-16</inkml:trace>
  <inkml:trace contextRef="#ctx0" brushRef="#br1" timeOffset="271">4379 5436 332 0,'0'0'92'0,"0"0"383"15,0 0 270-15,0 0-210 16,0 0-269-16,0 0-152 16,0 0-17-16,5 22-8 15,-5 8-19-15,0 2-11 16,0 5-26-16,3 1 2 16,1-1 23-16,-2 4-7 15,1-2-5-15,-3 2 4 16,0-1-3-16,0-2-17 15,0-2-7-15,0-3-13 0,0-6-5 16,0-5-5-16,0-5 0 16,0-9-9-16,0-8-68 15,0 0-117-15,0 0-376 16</inkml:trace>
  <inkml:trace contextRef="#ctx0" brushRef="#br1" timeOffset="272">4601 5441 246 0,'0'0'1910'0,"0"0"-1677"16,0 0-118-16,0 0-14 0,0 0 2 15,-12 118-18 1,12-93 4-16,2 1 7 0,12-4-8 16,3 0-9-16,8-5-17 15,2-8-10-15,4-7-6 16,3-2-6-16,-3 0-6 16,-4-21-5-16,-5-6-5 15,-9-4-7-15,-6-1-8 16,-7 2-3-16,0 0-1 15,-3 1-5-15,-14 3-15 16,-3 4-28-16,-1 4-38 16,2 6-53-16,-4 12-71 15,8 0-14-15,4 14-88 0</inkml:trace>
  <inkml:trace contextRef="#ctx0" brushRef="#br1" timeOffset="273">4634 5791 2238 0,'0'0'404'0,"0"0"-197"16,0 0-79-16,-2 106-12 15,17-78-32-15,12-2-12 16,6-7-15-16,5-10-22 16,1-9 11-16,-4 0 2 15,-4-16-4-15,-6-13-7 16,-10-10-14-16,-8-2-8 15,-7 0-9-15,0 3 1 16,-9 6-7-16,-14 10-15 0,-3 5-31 16,-6 13-25-1,-14 7-66-15,8 16-106 0,4 4-424 0</inkml:trace>
  <inkml:trace contextRef="#ctx0" brushRef="#br1" timeOffset="274">3292 6166 2004 0,'0'0'364'16,"0"0"-229"-16,0 0-81 15,0 0-26-15,0 0 43 0,0 0 25 16,0 0-18-16,45-10 10 15,-21 6-2-15,1-3-29 16,3 2-17-16,6 1-5 16,0-2-6-16,1-2-8 15,3 2-6-15,0-2-3 16,0 1 0-16,0 2-3 16,-3 3-3-16,3 2 6 15,-3 0 9-15,2 0 4 16,-2 0-2-16,-1 0-11 15,-5 0-6-15,-2 5-2 16,-3-3-3-16,-2 3 4 16,0-3-4-16,-1 0-1 0,0-1 1 15,2 1 0 1,-3 1 3-16,3-1-3 0,-4 0 0 16,0 0 3-16,-4-2-1 15,-1 2-3-15,-4-2 0 16,4 1 0-16,-1-1 6 15,2 0 9-15,4 0 1 16,-1 0-3-16,-1 0-12 16,4 0 0-16,-3 0 7 15,-1 0-5-15,-1 0-2 16,-1 0-1-16,-1 0 0 16,-1 0 1-16,3 0 10 0,-1 0 9 15,3 0-6-15,2 0-4 16,0 0-3-16,1 0 0 15,-2 0 3-15,-1 0 3 16,3 0 8-16,-4 0-1 16,3 0 6-16,-5 0 2 15,4-3-10-15,-4 1-4 16,1-2 0-16,-1-1-1 16,1 2-3-16,-1-1-5 15,1-1 0-15,-3 2-4 16,1-1 0-16,-5-2-1 15,-1-1 0-15,0 0-11 16,-4-5-25-16,-2-5-40 16,-2-10-41-16,-4 3-102 15,-12 6-474-15</inkml:trace>
  <inkml:trace contextRef="#ctx0" brushRef="#br1" timeOffset="275">3945 6234 1556 0,'0'0'329'0,"0"0"-92"15,0 0-87-15,0 0 11 16,0 0-44-16,0 0-19 16,0 0-33-16,38 0-22 15,-30-2 2-15,2-1-6 16,1 0-10-16,-3 1 5 0,4 2-5 16,-3 0-2-16,2 0 4 15,-2 0 3-15,0 8-10 16,-1 2 0-16,2 0-2 15,-3-1-2-15,-1 0-3 16,-2 1-1-16,1-3 5 16,0 1-2-16,-3-1 9 15,0 3-6-15,-2 0-7 16,2 2-1-16,1 0-4 16,-3 5 4-16,0-1 1 15,0 1 0-15,0 3-4 16,0 1 5-16,0-1-5 0,0-3 2 15,0-1-2 1,-7-3-2-16,-5 1 6 0,2 0-7 16,-7 1-4-16,0 4-3 15,-1-3 5-15,-1 0-2 16,0-4-3-16,1-4-1 16,3-4 0-16,1-1 0 15,1-3-7-15,0 0-26 16,-1-5-12-16,6-15-24 15,1-4-3-15,2-2 22 16,5 0 36-16,0 2 13 16,0 6 1-16,9 6 4 15,7 5 2-15,0 7 10 16,3 0 21-16,1 14 10 16,5 10 15-16,0 3-11 0,2 1-2 15,-1-2 3-15,0-3 14 16,4-8-14-16,-4-1-8 15,3-6-20 1,-4-4-15-16,-4-4-3 0,-6 0-3 16,-5 0-3-16,-2 0 0 15,-6 0-23-15,-2-6-51 16,0-9-40-16,0 0-107 16,-2 3-533-16</inkml:trace>
  <inkml:trace contextRef="#ctx0" brushRef="#br1" timeOffset="276">5035 5897 1614 0,'0'0'365'16,"0"0"-123"-16,0 0-158 0,0 0-4 16,0 0 35-16,0 0-8 15,0 0 5-15,0-11 4 16,2 11-20-16,9 0-26 15,3 0-24-15,3 0-11 16,4 0-15-16,4 0-7 16,-1 0-5-16,0-5-4 15,1 1-4-15,-5 1-5 16,0-4-42-16,-4 3-97 16,-8-2-202-16</inkml:trace>
  <inkml:trace contextRef="#ctx0" brushRef="#br1" timeOffset="277">5027 6004 1529 0,'0'0'1031'0,"0"0"-888"0,0 0-93 16,0 0-5 0,0 0 4-16,0 0 38 0,0 0 2 15,117 17-28 1,-97-17-28-16,1 0-16 15,-6 0-4-15,-1 0-12 0,-3 0-1 16,-1 0 0-16,4 0-101 16,-5 0-183-16,3 0-602 0</inkml:trace>
  <inkml:trace contextRef="#ctx0" brushRef="#br1" timeOffset="278">5602 5745 2467 0,'0'0'226'0,"0"0"-179"15,0 0-29-15,0 0 10 16,0 0-8-16,0 0 1 15,0 0-11-15,28-135-3 16,-28 96-7-16,0-2 0 16,0 7 1-16,0 8 10 15,0 9 26-15,-4 8 10 0,1 6-19 16,1 3-5-16,2 0-23 16,0 5-4-16,0 16-6 15,0 2 5-15,0 9 4 16,0 5 1-16,0 4 18 15,2 8 18-15,5 1 3 16,-2 4-6-16,2-4-2 16,-1-4-3-16,3-9-7 15,-4-6-12-15,-1-7-8 16,-4-6 4-16,0-3 4 16,0-4 22-16,-2-3 7 15,-14-2 6-15,1-3-8 0,-3-1-19 16,2 0-3-16,1-1-14 15,6-1 1-15,5 2-1 16,4 0-17-16,0 1-70 16,10-3-20-16,8 0-93 15,0 0-310-15</inkml:trace>
  <inkml:trace contextRef="#ctx0" brushRef="#br1" timeOffset="279">5814 5560 1556 0,'0'0'593'16,"0"0"-402"-16,0 0-119 15,0 0 2-15,0 0 3 0,0 0 0 16,0 0-14-1,46-49-4-15,-35 49-11 0,0 2 9 16,0 10-13-16,-2 1 8 16,3 3 4-16,-6 4 4 15,3 1-19-15,0 1-14 16,-2 3-6-16,1 1 2 16,-1 3-14-16,0-2 13 15,-2 2 8-15,-1-1 0 16,-2 0-2-16,-2-4-3 15,0 2-4-15,0-2-7 16,0 0-5-16,-6 3 3 16,-6-2-12-16,-1-1 1 15,-1-3 3-15,1-8-3 0,-2-5-1 16,-1-5-12-16,0-3-37 16,1 0-19-16,4-12 10 15,3-7 22-15,8 1 20 16,0 2 15-16,0 4 0 15,8 5 1-15,5 2 5 16,3 3 3-16,-1 2-4 16,1 0-2-16,-5 0-2 15,2-8-34-15,-1 0-134 16,-8-1-357-16</inkml:trace>
  <inkml:trace contextRef="#ctx0" brushRef="#br1" timeOffset="280">6114 5946 2533 0,'0'0'372'0,"0"0"-218"16,0 0-29-16,0 0-35 16,16 129-56-16,-14-103-25 15,2-3-9-15,-2-5-31 16,-2-3-80-16,0-4-126 15,0-5-567-15</inkml:trace>
  <inkml:trace contextRef="#ctx0" brushRef="#br1" timeOffset="281">6273 5583 1858 0,'0'0'708'0,"0"0"-544"16,0 0-46-1,0 0-12-15,0 0-33 16,-16 116-34-16,16-98-21 0,0-4-9 16,0-4-8-1,0-4 0-15,0-4 0 0,4-2 0 16,8 0 3-16,1 0-2 16,5-4 2-16,1 0-3 15,4 4 5-15,2 0-1 16,-1 2 5-16,-4 16 4 15,-2 8 13-15,-5 0 13 16,-4 3 21-16,-4 0-11 16,-5-3-19-16,0-2-5 15,0 1 3-15,0-4-4 16,-12 0-9-16,-3 0-7 0,-3-2-5 16,-2-1-2-16,-2-7-2 15,1-2 1-15,4-5-1 16,1-4-18-16,3 0-33 15,3-6-48-15,4-24-48 16,2 3-105-16,-1 1-404 0</inkml:trace>
  <inkml:trace contextRef="#ctx0" brushRef="#br1" timeOffset="282">6283 5600 2260 0,'0'0'423'0,"0"0"-195"15,0 0-55-15,0 0-57 16,0 0-23-16,0 0-37 16,117 13-31-16,-102-8-15 15,-1 1-10-15,-8 2-19 16,-4 1-97-16,-2-1-270 0</inkml:trace>
  <inkml:trace contextRef="#ctx0" brushRef="#br1" timeOffset="283">4384 6895 1761 0,'0'0'355'16,"0"0"-319"-16,0 0-36 0,0 0-46 15,0 0-6-15,0 0 52 16,0 0 16-16,12-21 94 16,-10 15 23-16,0 1-3 15,4 2-49-15,1-1 49 16,5-3-55-16,3 2-37 16,1-5-16-16,1 0-13 15,1-2-3-15,1 2 8 16,-2 1-2-16,-1 7 0 15,-1 2 1-15,-1 0 19 16,1 11 2-16,1 9-14 16,-3 0 0-16,1 1-10 15,-5-1 0-15,-1 3 10 0,-1 1 3 16,-5 2 2-16,0 0 2 16,-2 3-4-16,0 5 3 15,0 1-7-15,0 0-11 16,-7 0-3-16,-5 4-1 15,-5-4 2-15,-2 2-5 16,-6-2-1-16,-2 0 0 16,-2-5 0-16,3-8 0 15,-1-10-1-15,0-12-43 16,3 0-94-16,4-16 2 16,-1-10-2-16,11-2 47 15,1 2 91-15,9 6 36 16,0 2 63-16,0 6-24 15,2 3-20-15,11 7-17 0,3 2 7 16,-1 0-2-16,6 5-5 16,0 10 5-16,2 6 7 15,1 2-4-15,3-2-6 16,-2-2-6-16,2-1-19 16,-3-7-9-16,-2-1-6 15,-1-2 0-15,-4-2-51 16,5-4-100-16,-3 0-257 15,-9-2-1501-15</inkml:trace>
  <inkml:trace contextRef="#ctx0" brushRef="#br1" timeOffset="284">4839 6842 354 0,'0'0'1727'0,"0"0"-1568"0,0 0-118 16,0 0 5-1,0 0 68-15,0 0-35 0,0 0 50 16,2 36-27-16,-2-19-24 16,0 8 5-16,0 1-33 15,0 6-9-15,0-2-13 16,0-1-14-16,0-4-4 16,3-5-3-16,6-6-3 15,6-4-3-15,3-8 4 16,2-2 4-16,2 0 0 15,3-4-4-15,-1-12-5 16,3-10-20-16,-6 4-172 16,-9 0-433-16</inkml:trace>
  <inkml:trace contextRef="#ctx0" brushRef="#br1" timeOffset="285">5048 6883 2023 0,'0'0'635'0,"0"0"-458"16,0 0-87-16,0 0-28 15,0 0-11-15,0 116 7 16,8-69 4-16,-2 3-12 16,1 0 2-16,-3-1 2 15,0-4-22-15,-2-6-18 16,1-7-11-16,-3-10-3 0,0-13-52 15,0-6-198 1,0-3-991-16</inkml:trace>
  <inkml:trace contextRef="#ctx0" brushRef="#br1" timeOffset="286">5251 7411 2740 0,'0'0'243'16,"0"0"-166"-16,0 0-45 15,0 141 21-15,0-99-23 0,0-5-22 16,0-8-8 0,-6-6-22-16,-1-3-139 0,0-13-432 15</inkml:trace>
  <inkml:trace contextRef="#ctx0" brushRef="#br1" timeOffset="287">5441 6950 1925 0,'0'0'340'16,"0"0"-161"-16,0 0-107 16,0 0-26-16,0 0-33 15,0 0 52-15,0 0 23 16,0 90-8-16,0-48 21 15,0 3-34-15,2-6-42 16,0-6-11-16,3-13-14 16,0-8-1-16,1-8-16 15,0-4 17-15,5 0-4 16,1-6 4-16,5-6 4 16,4-1-3-16,6 1 5 15,2 5 25-15,2 3-3 0,0 4-5 16,-2 0-6-16,-4 6 0 15,-1 14 13-15,-4 6 7 16,-6 6 0-16,-6 6-10 16,-5-1-5-16,-3 2-7 15,0-5 6-15,-9-3-7 16,-12-5-6-16,-8-8-8 16,-6-7 4-16,-5-3-2 15,-5-5-2-15,3-3 2 16,1 0-2-16,10 0 0 15,10-8-34-15,4-6-38 0,11-13-51 16,6 3-96 0,0 2-277-16</inkml:trace>
  <inkml:trace contextRef="#ctx0" brushRef="#br1" timeOffset="288">5416 6930 2575 0,'0'0'217'0,"0"0"-63"0,0 0-6 16,0 0-54-16,130-10-26 15,-95 6-19-15,-3 2-31 16,-6 2-12-16,-8 0-6 16,-6 6-61-16,-6 10-117 15,-4 1-435-15</inkml:trace>
  <inkml:trace contextRef="#ctx0" brushRef="#br1" timeOffset="289">4510 8147 2108 0,'0'0'321'15,"0"0"-216"-15,0 0-76 16,0 0-28-16,0 0 12 16,0 0 29-16,0 0-12 15,50-16-10-15,-38 14-10 16,-3 2-3-16,-3-2 33 0,3-1 22 16,-2 1 0-16,2-5-4 15,1 2-9-15,4-4-5 16,1 1-13-16,4 2-8 15,-2 2 3-15,6 4 5 16,-1 0-3-16,1 2 0 16,-4 14-7-16,-1 5-2 15,-3-2 4-15,-5 5-4 16,-6 0-5-16,-4 2-8 16,0 1-6-16,-20 1 9 15,-11-2-8-15,-7 0-1 16,-5-2-12-16,1-5-1 15,7-3 3-15,6-7 10 0,8-4-6 16,10-5-2-16,9 0-3 16,2 0 0-16,0 0 2 15,23-7 9-15,3 0 0 16,3 2 1-16,5 3 0 16,-3 2 16-16,0 2 6 15,-1 17 16-15,-5 8 7 16,-4 7-14-16,-7 4-13 15,-8 2-5-15,-6 0 4 16,0-6-5-16,-16-2-3 16,-13-8-3-16,-4-3-3 15,-3-6-3-15,1-4 5 0,4-3-6 16,4-5 0 0,6-1 0-16,8-2-19 0,9 0-73 15,4-12-66-15,0-5-89 16,7-3-240-16</inkml:trace>
  <inkml:trace contextRef="#ctx0" brushRef="#br1" timeOffset="290">5111 8115 2165 0,'0'0'394'0,"0"0"-218"15,0 0-83-15,0 0 22 16,0 0-33-16,0 0 5 15,0 0-26-15,-53 79-22 16,41-42-1-16,-1 9 2 16,5 10-5-16,-2 9-10 15,6 2-1-15,4 2-12 16,0-5-11-16,8-12 5 16,17-7-6-16,8-14 1 0,3-10-1 15,5-12 1 1,-2-9 6-16,-3 0 9 0,-7-30 7 15,-15-6 4-15,-14-5-11 16,0-2-6-16,-23 9-10 16,-14 12 3-16,-11 17-3 15,-5 5-15-15,4 12-22 16,8 17-21-16,18 3-35 16,23 2-62-16,4-8-327 15,23-8-1520-15</inkml:trace>
  <inkml:trace contextRef="#ctx0" brushRef="#br1" timeOffset="291">5509 8781 2798 0,'0'0'273'0,"0"0"-143"16,-12 108-60-16,1-53-22 16,1 3-31-16,4 0-11 15,3 8-6-15,3-16-77 16,0-12-310-16</inkml:trace>
  <inkml:trace contextRef="#ctx0" brushRef="#br1" timeOffset="292">5808 8107 2678 0,'0'0'305'0,"0"0"-161"16,0 0-68-16,0 0-21 15,-23 122-26-15,19-79-14 16,2-4-10-16,2-6-3 16,0-12-2-16,0-8 0 15,6-13 1-15,11 0-1 0,3-4 12 16,9-10-1-1,2 1-7-15,3 6-3 0,-1 7 12 16,-2 0-1-16,-2 7 3 16,-8 18 1-16,-6 3 0 15,-9 2 11-15,-6 4 11 16,0 4 15-16,-6 0-19 16,-15 0-6-16,-4 1-3 15,-4-6-12-15,-3-2-4 16,-1-9-3-16,-1-6-6 15,2-9 0-15,1-7 0 16,4 0-25-16,8 0-10 16,3-9-25-16,5-10-22 15,9-13-61-15,2 2-107 0,0 2-290 16</inkml:trace>
  <inkml:trace contextRef="#ctx0" brushRef="#br1" timeOffset="293">5831 8170 2789 0,'0'0'243'0,"0"0"-102"15,0 0-42-15,0 0-44 16,0 0-33-16,133 0-14 0,-115-2-4 15,-7 2-3-15,-5 0-1 16,-6 7-74-16,0 7-311 0</inkml:trace>
  <inkml:trace contextRef="#ctx0" brushRef="#br1" timeOffset="294">4572 9392 1909 0,'0'0'436'0,"0"0"-153"15,0 0-93-15,0 0-30 16,0 0-43-16,0 0-28 15,0-18-16-15,0 18-26 16,0 4-16-16,0 20-15 0,4 10-6 16,1 11-2-16,-5 9-3 15,0 4-4-15,2 0 2 16,0-4-3-16,4-10 0 16,6-12 0-16,1-12-1 15,5-10-7-15,-1-10 7 16,6 0 0-16,0-18 1 15,1-10 0-15,2-4-20 16,-1 0-85-16,4-1-97 16,-7 6-245-16,-4 8-1766 0</inkml:trace>
  <inkml:trace contextRef="#ctx0" brushRef="#br1" timeOffset="295">4888 9499 2173 0,'0'0'436'0,"0"0"-221"15,0 0-64-15,0 0 19 16,0 0-61-16,0 0-54 16,0 0-17-16,-29 137-13 15,25-84-6-15,-1 5 6 16,3 2-9-16,0-2-8 16,2 3-1-16,-2-5-6 15,-1-4 0-15,1-2-1 16,-1-10 3-16,3-5-3 15,0-12-12-15,0-11-60 0,0-12-100 16,0 0-269 0,0-8-171-16</inkml:trace>
  <inkml:trace contextRef="#ctx0" brushRef="#br1" timeOffset="296">5093 9593 2455 0,'0'0'303'16,"0"0"-149"-16,0 0-48 15,0 0-37-15,0 0-22 0,0 0-12 16,0 0-2-16,-11 136-5 15,11-88-12-15,11-2 0 16,12-4-2-16,8-7-2 16,7-16-3-16,4-11-5 15,3-8-3-15,-3-11 13 16,-5-24 5-16,-8-14-4 16,-8-8-11-16,-13-1-4 15,-8 6 0-15,-2 9-9 16,-22 10 1-16,-8 13-2 15,-3 10-14-15,-3 10-27 16,5 0-50-16,4 19-41 0,8 8-109 16,9-1-336-16</inkml:trace>
  <inkml:trace contextRef="#ctx0" brushRef="#br1" timeOffset="297">5120 9856 2435 0,'0'0'310'16,"0"0"-169"-16,0 0-43 16,-25 141-25-16,25-92-33 15,0 3-24-15,16-3-12 16,10-7-3-16,10-10 4 16,7-14-4-16,3-10 10 0,1-8 56 15,-2-14 25 1,-9-21-23-16,-10-11-11 0,-14-8-28 15,-12-4-17-15,-7 0-5 16,-27 10-4-16,-12 9-4 16,-12 16-13-16,-5 15-22 15,3 8-25-15,4 22-83 16,18 31-24-16,16-2-50 16,20-7-429-16</inkml:trace>
  <inkml:trace contextRef="#ctx0" brushRef="#br1" timeOffset="298">5633 10287 2567 0,'0'0'283'16,"0"0"-130"-16,0 150-40 16,-3-84-25-16,-1-4-45 15,-1-9-28-15,1-11-10 16,4-16-5-16,0-23-83 15,0-3-189-15,0-3-502 0</inkml:trace>
  <inkml:trace contextRef="#ctx0" brushRef="#br1" timeOffset="299">5789 9613 2557 0,'0'0'225'0,"0"0"-94"16,0 0-6-1,-12 127-41-15,12-92-40 0,0-3-25 16,4-9-10-16,15-9-9 16,3-12-1-16,5-2 0 15,6-4 1-15,5-10 10 16,2 4 26-16,5 7 21 16,-3 3-7-16,-1 17-10 15,-6 12-4-15,-6 10-10 16,-9 0-6-16,-9 4 4 15,-11-3 16-15,0-5 4 16,-2-3-3-16,-20-4-14 16,-7-5-15-16,-5-1-11 15,-1-2 2-15,-4-6-3 16,2-5-26-16,3-9-53 0,-3-12-36 16,8-19-98-16,4 0-360 15</inkml:trace>
  <inkml:trace contextRef="#ctx0" brushRef="#br1" timeOffset="300">5789 9607 2491 0,'0'0'572'0,"0"0"-469"15,0 0 10-15,0 0-51 16,0 0-33-16,144-8-14 0,-117 8-7 15,-2 0-8 1,-7 0-48-16,-7 0-86 0,-7 0-284 0</inkml:trace>
  <inkml:trace contextRef="#ctx0" brushRef="#br1" timeOffset="301">4832 10871 2041 0,'0'0'264'0,"0"0"-194"16,0 0-16-16,0 0 35 16,0 0 76-16,0 0-33 15,0 0 21-15,-60-49-63 16,41 49-28-16,-4 8-20 15,-2 16-19-15,1 8-13 16,-1 12-9-16,1 9 4 16,-1 8-5-16,3 12 1 15,1 1 5-15,6 2 3 16,11-4 7-16,4-6-4 16,4-11-4-16,21-9-3 15,8-14-4-15,5-12 0 16,4-16 14-16,1-4 15 15,-5-16 23-15,-5-20 0 0,-11-9-27 16,-11-1-17-16,-11 0-2 16,0 10-7-16,-17 10 0 15,-16 20-1-15,-6 6-5 16,-3 23-36-16,4 17-62 16,18 15-35-16,9-6-79 15,11-15-271-15</inkml:trace>
  <inkml:trace contextRef="#ctx0" brushRef="#br1" timeOffset="302">5590 11514 2782 0,'0'0'252'15,"0"0"-163"-15,0 146-18 16,-4-84-14-16,-1-1-26 0,3-5-19 15,2-6-12-15,0-2-34 16,0-12-114-16,0-13-419 0</inkml:trace>
  <inkml:trace contextRef="#ctx0" brushRef="#br1" timeOffset="303">5820 10910 2733 0,'0'0'282'0,"0"0"-148"16,0 0-46-16,0 138-39 15,0-97-33-15,13-8-8 16,5-13-8-16,4-11-4 16,5-9 4-16,4 0-1 15,5-3 1-15,2-2 10 16,2 5 18-16,-3 0 15 16,0 18 7-16,-8 15-1 15,-7 8-7-15,-6 5-19 16,-12 3-5-16,-4 0-1 15,0 2-4-15,-18-3 0 0,-11-6 2 16,-7-4 1-16,-1-7-8 16,1-10-7-16,1-9-1 15,6-10-12-15,4-2-29 16,4-2-69-16,4-42-63 16,1 4-207-16,5-1-1941 0</inkml:trace>
  <inkml:trace contextRef="#ctx0" brushRef="#br1" timeOffset="304">5827 11003 2598 0,'0'0'417'0,"0"0"-264"15,0 0-47-15,0 0-46 16,145-24-36-16,-116 20-14 15,-8 1-10-15,-13 3-76 16,-6 0-123-16,-2 9-821 0</inkml:trace>
  <inkml:trace contextRef="#ctx0" brushRef="#br1" timeOffset="305">5082 11083 2023 0,'0'0'374'0,"0"0"-172"16,0 0-50-16,0 0 14 0,0 0-51 15,0 0-33-15,0 0-37 16,-67 64-24-16,63-18-12 16,4 12 1-16,0 9-1 15,0 3-1-15,20-2 14 16,11-10 8-16,7-14-14 15,6-13-8-15,7-19-4 16,5-12 18-16,0-12 7 16,-2-31 17-16,-10-18 10 15,-15-12-8-15,-18-9-26 16,-11 1-7-16,-19 9-8 16,-29 14 1-16,-16 17-5 15,-9 24-3-15,-6 17-31 16,4 14-37-16,7 28-6 15,20 6-45-15,27 16-25 0,17-12-168 16,4-12-1797-16</inkml:trace>
  <inkml:trace contextRef="#ctx0" brushRef="#br1" timeOffset="306">4382 12214 712 0,'0'0'971'0,"0"0"-796"16,0 0-64-16,0 0 34 16,0 0 41-16,0 0-61 0,-47-8-48 15,39 6 38 1,-2 2 23-16,6 0-2 0,0 0-4 15,-1 0-35-15,5 0-15 16,-2 0-16-16,2 0-13 16,0 0-15-16,0 0 2 15,0 0-7-15,0 0-9 16,0 0-7-16,0 0-8 16,0 0-9-16,2 0-2 15,18 0 2-15,9 0 5 16,7 0-3-16,4 0-2 15,2 0 1-15,3 0 5 16,-3 0-6-16,1 0 0 16,-8 0 0-16,-3 0 0 15,-8 2 0-15,-6 8 0 0,-5 6 8 16,-8 4-8-16,-3 4 7 16,-2 5-2-16,0-2 0 15,-7 7-3-15,-9 0-2 16,1 7 5-16,-1 7-5 15,1 4 0-15,3 10 0 16,2 3 0-16,3 2 0 16,5-3 0-16,-1-4 0 15,3-7 0-15,0-11 1 16,0-6-1-16,0-9-1 16,0-6 1-16,0-9-4 15,0-4-27-15,0-8-57 16,0 0-73-16,0-15-123 0,0-2-515 15</inkml:trace>
  <inkml:trace contextRef="#ctx0" brushRef="#br1" timeOffset="307">4481 12647 2834 0,'0'0'269'0,"0"0"-211"16,0 0-37-16,0 0 7 16,0 0-14-16,0 0-14 15,146-38-46-15,-115 38-154 16,-8 0-543-16</inkml:trace>
  <inkml:trace contextRef="#ctx0" brushRef="#br1" timeOffset="308">5015 12262 2134 0,'0'0'314'0,"0"0"-142"0,0 0-84 16,0 0-14-16,0 0-4 15,0 0-15-15,0 0-4 16,116-32 14-16,-96 49-1 16,2 3-9-16,-4 3-3 15,0 1-8-15,0 1 2 16,-2 0-11-16,-3 1-7 15,1 5-2-15,-4 3-3 16,-1 3 4-16,1 4-8 16,-6 2-6-16,-2 6-1 15,-2 6-1-15,0 0 4 16,-6 6-2-16,-13-6 0 0,-5-1-6 16,-5-5-7-1,-7-9 2-15,-4-5 2 0,-7-9-4 16,-1-9-6-16,0-11-33 15,4-6-3-15,8-3 3 16,7-20 13-16,14-5 7 16,6-4 4-16,9 2 6 15,0 2 4-15,24 3 4 16,5 9 1-16,7 13 0 16,2 3 0-16,0 6 4 15,1 20 1-15,0 3-4 16,-6 4 6-16,-1-5-7 15,-3-4-4-15,-3-5-123 0,-8-10-232 16,-4-7-557-16</inkml:trace>
  <inkml:trace contextRef="#ctx0" brushRef="#br1" timeOffset="309">5513 12980 2804 0,'0'0'406'0,"0"0"-286"15,0 150-16-15,0-86-29 16,0-4-46-16,0-7-27 16,0-14-2-16,4-10-72 15,2-20-108-15,-1-9-241 16,-5 0-2007-16</inkml:trace>
  <inkml:trace contextRef="#ctx0" brushRef="#br1" timeOffset="310">5851 12305 2542 0,'0'0'317'0,"0"0"-188"16,0 0-34-16,0 0-48 15,0 0-30-15,0 0-8 16,0 0 33-16,0 15-2 15,0 9-23-15,0 10-4 16,0 4 3-16,0-1-5 16,0-5-10-16,2-9-1 15,9-6-5-15,7-9-5 16,5-6 5-16,1-2 1 16,7 0 4-16,0 0 0 0,0 0 0 15,-2 0 1 1,-2 13 4-16,-4 10 9 0,-5 5 8 15,-5 4 4-15,-4 5 1 16,-9 0-6-16,0 4 9 16,0 0 4-16,-11 4 1 15,-12-3-6-15,-6-3-1 16,-4-6-14-16,-3-8-13 16,-1-11 2-16,-2-7-3 15,4-7-47-15,3 0 2 16,5-14-23-16,4-25-44 15,5 4-119-15,5-2-359 0</inkml:trace>
  <inkml:trace contextRef="#ctx0" brushRef="#br1" timeOffset="311">5810 12305 2701 0,'0'0'311'15,"0"0"-186"-15,0 0-15 16,0 0-29-16,0 0-39 16,148-9-23-16,-110 6-11 15,-4 3-8-15,-7 0-17 16,-8 15-79-16,-3 9-132 16,-12 4-616-16</inkml:trace>
  <inkml:trace contextRef="#ctx0" brushRef="#br1" timeOffset="312">4384 13592 1816 0,'0'0'337'0,"0"0"-202"0,0 0-63 16,0 0 22-1,0 0-37-15,-44 113-12 0,44-83 44 16,0 5-25-16,4 0 16 16,14 0 2-16,11-3-4 15,7-6-10-15,8-8 1 16,7-10-3-16,3-8-8 16,0 0 7-16,-6-20-10 15,-5-13-6-15,-15-13-17 16,-12-3-10-16,-13-6-7 15,-3 2-5-15,-27 0-3 16,-15 16-1-16,-10 8-4 16,-6 14-2-16,0 10-34 15,5 5-5-15,10 5-10 16,12 15-47-16,14 6-57 0,17 13-70 16,0-4-138-1,6-7-1983-15</inkml:trace>
  <inkml:trace contextRef="#ctx0" brushRef="#br1" timeOffset="313">4413 13999 2063 0,'0'0'270'0,"0"0"-99"0,0 0-76 15,0 0-76-15,-49 120-2 16,40-90 35-16,2 0-43 16,3 0 13-16,4 0 63 15,0 1-2-15,0 3-25 16,0 1-31-16,18 3-10 15,4-2-9-15,7-1-7 16,7-7 0-16,4-14 4 16,4-9-4-16,4-5 7 15,3-12 35-15,-2-17 54 16,0-16-25-16,-7-5-12 16,-9-5-32-16,-15-6-15 0,-11 3-8 15,-7 2-4-15,-17 7-1 16,-24 12-22-16,-17 9-56 15,-9 15-72-15,-13 13-115 16,15 11-318-16,17 14-889 0</inkml:trace>
  <inkml:trace contextRef="#ctx0" brushRef="#br1" timeOffset="314">4979 13684 2082 0,'0'0'278'15,"0"0"-127"-15,0 0-29 16,0 0-22-16,0 0 21 16,0 0 6-16,0 0 17 15,0 2-89-15,-6 17-39 16,-1 11-9-16,0 5 6 15,3 5-7-15,4 4-5 16,0-2 0-16,0-2-1 16,14-4 0-16,9-6 0 0,6-7 0 15,3-10-5-15,4-6 1 16,2-7-10-16,-1 0-67 16,-3-16-14-16,3-23-65 15,-10 6-135-15,-4 0-386 16</inkml:trace>
  <inkml:trace contextRef="#ctx0" brushRef="#br1" timeOffset="315">5303 13752 2186 0,'0'0'332'16,"0"0"-103"-16,0 0-18 16,0 0-13-16,0 0-96 15,0 0-56-15,0 0-29 0,-16 106 3 16,16-55-1-16,0 8 10 15,2 6 8-15,2 3-14 16,2-6 5-16,-6-2 1 16,0-2-8-16,0-7-9 15,0-6-11-15,0-13-1 16,0-4 0-16,0-10-34 16,-4-9-66-16,2-7-119 15,0-2-422-15</inkml:trace>
  <inkml:trace contextRef="#ctx0" brushRef="#br1" timeOffset="316">5517 14482 2840 0,'0'0'288'0,"0"0"-195"16,0 0-16-16,0 136-34 15,0-100-28-15,0-6-9 16,0-2-6-16,0-8-8 16,0-3-68-16,0-14-95 15,-2-3-300-15</inkml:trace>
  <inkml:trace contextRef="#ctx0" brushRef="#br1" timeOffset="317">5715 13716 2076 0,'0'0'385'15,"0"0"-121"-15,0 0-74 16,0 0-22-16,0 0-72 0,0 0-65 16,0 0-10-1,0 104-3-15,0-73-5 0,0-6-7 16,4-9-6-16,12-8-4 16,7-8 4-16,4 0 0 15,4-2-1-15,2-6 1 16,5 1 1-16,-3 7-1 15,-1 5 6-15,-1 16 2 16,-4 11 10-16,-2 3 8 16,-7 4 0-16,-3-2 15 15,-3 4 0-15,-3-5-5 16,-7 0 0-16,-4-1-9 16,0-9-7-16,-4 1-2 15,-21-1-5-15,-10-6-5 16,-7 0-8-16,-10-2 6 0,4 0-6 15,1-6 0 1,7-2-10-16,11-4-9 0,6-6-38 16,13 0-38-16,0-9-74 15,6-14-256-15,4-3-1268 16</inkml:trace>
  <inkml:trace contextRef="#ctx0" brushRef="#br1" timeOffset="318">5715 13718 2875 0,'0'0'253'0,"0"0"-151"16,0 0 20-16,0 0-27 0,130-31-28 15,-88 17-31-15,-2 4-21 16,-9 2-15-16,-9 8-1 15,-6 0-61-15,-7 17-60 16,-7 0-309-16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2-24T14:36:49.78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11020 4109 1360 0,'0'0'323'0,"0"0"-139"16,0 0-52-16,0 0-12 15,0 0-42-15,0 0-31 16,0 0 9-16,63 0 57 16,-59 1-34-16,-2 2 6 15,0-3-24-15,-2 1-16 16,0-1-21-16,0 0 1 15,0 0 26-15,0 0 39 16,0 0-8-16,0 0-15 16,0 0-15-16,0 0-28 15,-10 0-14-15,-1 3 1 0,-5-3 1 16,1 1-1-16,-4-1-6 16,-1 0 4-16,1 0-9 15,0 0 10-15,-1 3-4 16,3 0 4-16,-2 2-1 15,0 0 0-15,-1 2 3 16,-3 1-2-16,4 0-3 16,-2-1-1-16,1 4-1 15,3 1 1-15,-2 1 1 16,4 2 10-16,-1 1-5 0,1 2-6 16,1 0 0-1,3-1-6-15,0 2 1 16,0-1 0-16,2 0 3 15,2-2-4-15,-2 3 0 0,3-2 1 16,-3 1 5-16,2 0-2 16,2 1 8-16,-1 1 2 15,1-1-7-15,1 3-7 16,2 0 1-16,0 1 5 16,2-1-6-16,0 0 1 15,0 0 0-15,0-2-1 16,4 1 5-16,7-2-5 15,5 1 3-15,1-1 5 16,2 4 3-16,3-2 1 16,-2-2 0-16,2-3-8 15,1-3 6-15,-4-3-2 16,4-5-4-16,-1 2 3 0,1-5-3 16,-4 1 4-16,1-1 1 15,3-2-6-15,-4 0 2 16,4 0 0-16,-3-5 4 15,0-9 5-15,-2-5 8 16,0 1-5-16,0 0-3 16,-2 0-3-16,-3 1-4 15,1-2-2-15,-2-3 3 16,1-2-2-16,-1-6 0 16,1-3-3-16,-3-1-2 15,-4-1 3-15,-2-1 0 0,-4 1 2 16,0 4 3-1,0 1 1-15,0 1-5 16,0 3 0-16,0 4-1 0,0 2-2 16,-2 1-2-16,0 6 1 15,2 3 0-15,-2-1 0 16,2 8-1-16,0-1 0 16,0 4 0-16,0 0 0 15,0 0-5-15,0 0 1 16,0 10 0-16,0 10 4 15,11 12 10-15,0 8 0 16,3 8 0-16,-2 5-7 16,7-2 1-16,1-2 0 15,2-9-1-15,2-10 3 0,3-10 19 16,2-10 20 0,0-6 5-16,0-4-3 0,-2 0-4 15,-3-2-16-15,-4-8-8 16,-6-3-8-16,-3 1-10 15,-5 0-1-15,-3 1-39 16,-3-5-90-16,0 2-169 16,0 4-413-16</inkml:trace>
  <inkml:trace contextRef="#ctx0" brushRef="#br0" timeOffset="704.83">11881 4461 2575 0,'0'0'333'15,"0"0"-209"-15,0 0-44 16,0 0-29-16,0 0 26 16,0 0-2-16,0 0-6 15,103 0-6-15,-79 0 2 16,2 6-14-16,-3-2-7 15,2 0-7-15,-5 1 9 16,-5-4-2-16,-1-1-12 16,-3 0-14-16,-3 0-9 0,-3 0-9 15,0 0 0 1,-1 0-6-16,-2 0-15 0,-2 0-65 16,5 0-53-16,-1 0-101 15,0 0-368-15</inkml:trace>
  <inkml:trace contextRef="#ctx0" brushRef="#br0" timeOffset="1138.55">12514 4470 1913 0,'0'0'462'0,"0"0"-141"0,0 0-93 0,0 0-71 16,0 0-56-16,0 0-16 15,0 0 2-15,134 0-24 16,-112 0-6-16,-4 0-7 0,0 0-2 16,-5 0-11-1,0 0-7-15,-1 1-5 0,-4-1-11 16,1 0-4-16,-2 3-10 15,-2-3 0-15,-1 0 0 16,-2 0-27-16,3 0-67 16,3 0-102-16,2 0-56 15,-2 0-338-15</inkml:trace>
  <inkml:trace contextRef="#ctx0" brushRef="#br0" timeOffset="1567.88">13245 4459 2141 0,'0'0'462'0,"0"0"-205"0,0 0-65 0,0 0-72 15,0 0-34-15,0 0-19 16,0 0 3-16,107-27-8 15,-89 20-11-15,2 2-8 16,-2-2-13-16,-1 3-12 16,-3 2-9-16,-3 2-5 15,-2 0-4-15,-2 0 0 16,0 0-6-16,-1 6-82 16,7 6-66-16,-3-2-218 15,-2 1-892-15</inkml:trace>
  <inkml:trace contextRef="#ctx0" brushRef="#br0" timeOffset="2834.65">13952 3747 1188 0,'0'0'967'0,"0"0"-678"16,0 0-38-16,0 0-64 0,0 0-57 16,0 0-39-16,0 0-30 15,2-4-23-15,3 4-1 16,1 13 22-16,1 2 3 15,-1 7-25-15,2 7-10 16,0 0 0-16,-1 6-6 16,-1 0 7-16,-1 4-4 15,0 1 1-15,-1 1-4 16,-2 1 0-16,-2-3 0 16,0 2-3-16,2-4-8 15,-2 1-9-15,2-5 4 16,1-1-4-16,-3 0-1 15,0-2 1-15,0 0 8 0,0 0-2 16,0 1-2-16,0-6-2 16,0 0-3-16,0-3 0 15,0-2 5-15,0-1-5 16,-5 0 0-16,3-1 6 16,0-4-5-16,0-2-1 15,2-6 4-15,-2-2-3 16,2-2-1-16,0 1 5 15,0-3 2-15,0 0 2 16,0 1 3-16,0 5-4 16,0 4 0-16,0-1 1 15,0 6-5-15,0-1-3 0,4-2 3 16,2-4-4-16,-3 1 4 16,1-4-4-16,-2 1 0 15,3 0 4-15,-2 2 5 16,1-1 7-16,-2 0-4 15,2-3-4-15,1-1-8 16,-3-3 1-16,0 0 0 16,0 3 0-16,2-1 9 15,4 5 5-15,-2-2-1 16,1 1-4-16,1 1-4 16,2-3-6-16,-1-1 7 15,-1-1-6-15,2-2 3 16,-1 2 4-16,-1-2-1 0,2 3-2 15,-2-3 3-15,3 0-3 16,1 0 0-16,3 0 2 16,3 0 2-16,0-7 2 15,4-5 5-15,-1-4-3 16,0 0 1-16,-1-3-3 16,-1-4 5-16,-4 2-3 15,-1-6 0-15,-3 3-5 16,-5 0 3-16,0 4-5 15,0 3 3-15,-4 4-1 16,-2 0-3-16,0 3-1 16,0 1 1-16,-16-1-5 15,-5 1 0-15,-2 5 0 0,-6 0 0 16,2 0 0 0,0 4-3-16,7 0-17 0,2 0-17 15,2 19-24-15,3 20-30 16,2-4-182-16,2 1-315 0</inkml:trace>
  <inkml:trace contextRef="#ctx0" brushRef="#br0" timeOffset="6341.38">17454 4555 1799 0,'0'0'523'0,"0"0"-355"16,0 0-89-16,0 0 5 15,0 0-18-15,0 0 13 16,0 0-28-16,62-30-6 16,-44 16-18-16,0 2-1 15,0-4 4-15,1-1 5 0,4-6-2 16,-3-3-8-16,3-2-14 15,-6-2-3 1,-1 2-2-16,-3-2-6 0,-4 0 5 16,-4 2-4-16,-3 2-1 15,-2 1 1-15,0 4 0 16,0 0 0-16,-14 5-1 16,-1 4 0-16,-1 4 0 15,-1 7-1-15,1 1-4 16,-3 0-5-16,2 1-3 15,1 16-3-15,3 2 0 16,2 6-7-16,2 3 5 16,2 4 13-16,3 3-6 15,0-2 10-15,4 1 1 16,0 0 0-16,0-2 1 0,0 2-1 16,0 0 1-1,8 1-1-15,3 1 1 0,5 2 0 16,2-2 9-16,2 0 2 15,5-6-1-15,-1-6-10 16,1-6 4-16,-1-6-5 16,-2-5 7-16,-3-7-6 15,-4 0 17-15,-1 0 11 16,-2-1-9-16,-1-11-13 16,-1-4-1-16,-1-7-5 15,-1-6 5-15,2-8-5 16,1-4 0-16,-3-5-1 15,2 0 0-15,-2 0 1 16,1 5 0-16,1 4 0 16,-2 6-1-16,1 7 0 0,2 4 1 15,3 4 0-15,1 6-1 16,1 6 1-16,4 4-1 16,0 0 1-16,2 16-1 15,3 8 4-15,-3 4-2 16,0 4 2-16,-4 5-4 15,-1-3 7-15,-3 2-1 16,-3 0 0-16,-1 0 5 16,-2 0 2-16,-3-1 0 15,-1 0-1-15,-2-1-5 16,-2-4-7-16,2-8 5 0,-2-6-1 16,0-8-4-1,0-5 2-15,0-3 4 0,0 0-2 16,0 0-3-16,0-7 0 15,0-4-1-15,0-2 0 16,0-7 0-16,8-6-1 16,3-8 1-16,4-8 0 15,3-6-1-15,2-5 1 16,2 4 0-16,0 0-1 16,1 8 1-16,0 12 0 15,-2 9 0-15,0 10 0 16,-1 8 0-16,1 2 1 15,0 6 6-15,1 18 1 16,-2 10-1-16,-2 7 5 0,0 3 1 16,-3 4 3-16,-1 3 6 15,-1-2 10-15,0-1 4 16,-3-4-10-16,-2-2-3 16,-3-8-14-16,-1-8-4 15,-4-8 2-15,0-8-7 16,0-10 0-16,0 0-26 15,0-28-96-15,0-6-132 16,-9-6-478-16</inkml:trace>
  <inkml:trace contextRef="#ctx0" brushRef="#br0" timeOffset="6772.29">18849 3685 1578 0,'0'0'394'0,"0"0"-132"0,0 0-68 0,0 0-68 15,13 120 12-15,-7-74-16 16,-4 7-33-16,2 5-30 16,0 5-10-16,1 4 3 15,1 4-11-15,1 4-5 0,0-2-4 16,0 4 1-16,-1-2-3 16,3 1 1-16,-2-2-5 15,0-7-3-15,-3-5-6 16,0-12-6-16,-2-9-2 15,0-16-9-15,-2-9 1 16,0-13-1-16,0-3-28 16,-2-28-125-16,-13-9-127 15,-5-5-630-15</inkml:trace>
  <inkml:trace contextRef="#ctx0" brushRef="#br0" timeOffset="6940.29">18800 4448 2417 0,'0'0'328'0,"0"0"-152"0,0 0-52 15,0 0-57-15,0 0-48 16,114 13-16-16,-89-13-3 16,6-10-102-16,-4-4-193 15,-10 0-701-15</inkml:trace>
  <inkml:trace contextRef="#ctx0" brushRef="#br0" timeOffset="7540.71">19217 4355 2012 0,'0'0'297'0,"0"0"-149"16,0 0-25-16,0 0-47 15,54 119-27-15,-41-84-2 16,1-1 14-16,-4 1-19 16,-1-3 8-16,-4-2-20 15,0-4 1-15,-1-1-10 16,-2-2-4-16,-2 1-4 16,2-4 1-16,-2-3-9 15,0-8-4-15,0-5 4 16,0-4-4-16,0 0 4 15,-4-8 3-15,-3-14-8 16,0-7 2-16,3-6-1 0,2-5 0 16,2-6-1-16,0-7 1 15,0 0-1-15,11-3 0 16,7 3 0-16,4 5 31 16,5 8 46-16,0 10-25 15,2 12-9-15,-3 11-8 16,-2 7-7-16,-1 7-14 15,-3 20 5-15,-7 6 6 16,-4 9-1-16,-7 4-5 16,-2 2-9-16,0-2-6 0,-13-3 0 15,-5-7-3 1,-1-10 0-16,0-8-1 0,4-8-4 16,6-6-16-16,6 0 2 15,3 1 5-15,0 0-4 16,12 9 17-16,8 2 0 15,2 7 0-15,-1 3 6 16,-2-3 3-16,-3 0-3 16,-5-2 4-16,-5-7 0 15,2-1-10-15,-6-8 1 16,0-2-1-16,0-3-5 16,5 0-108-16,-1 0-259 15,4-10-679-15</inkml:trace>
  <inkml:trace contextRef="#ctx0" brushRef="#br0" timeOffset="7840.03">19857 4688 2381 0,'0'0'340'0,"0"0"-79"0,0 0-69 0,0 0-103 16,89-122-48-16,-80 84-20 15,-4 2 0-15,-5 5 0 16,0 5 6-16,-10 8 11 16,-7 10 1-16,-1 8-11 15,-1 7-4-15,2 25-15 16,3 13-2-16,8 8-3 16,6 1 0-16,0-2-4 15,6-10 1-15,15-6 0 0,1-10-1 16,-2-7 0-16,0-7 0 15,-2-12-23-15,-5 0-101 16,-4 0-384-16</inkml:trace>
  <inkml:trace contextRef="#ctx0" brushRef="#br0" timeOffset="8747.03">21669 4182 2015 0,'0'0'351'0,"0"0"-164"0,0 0-55 16,0 0-31-16,0 0-19 15,0 0-25-15,0 0-20 16,-118-11-11-16,91 11-2 15,-4 0-1-15,0 6 6 16,-3 9 8-16,3 8-21 16,0 5 6-16,2 4 2 15,2 9-3-15,5 6 7 16,2 6 13-16,6 5 2 16,10 6-3-16,4-1-3 15,0 2-2-15,25-11-8 0,10-8-8 16,9-16 3-1,8-16 13-15,2-14 6 0,2-5-8 16,-3-32-9-16,-4-9-10 16,-6-8-5-16,-14-1-9 15,-10 6 4-15,-7 9 0 16,-8 15 0-16,-4 15-3 16,2 10-1-16,3 10-7 15,3 27 6-15,8 7 1 16,6 4 5-16,12-8-5 15,6-8 0-15,4-15 0 16,10-17-4-16,-12 0-95 16,-13 0-138-16</inkml:trace>
  <inkml:trace contextRef="#ctx0" brushRef="#br0" timeOffset="9775.66">22876 4598 1930 0,'0'0'374'16,"0"0"-255"-16,0 0 45 0,0 0-61 15,0 0-18 1,0 0 13-16,122 0-1 0,-98 0-13 16,-2-5-22-16,-3-4-18 15,-11-1-13-15,-1-2-5 16,-7 0-5-16,0-2-5 15,0-1-4-15,-13 3-3 16,-8 5-8-16,-3 2-1 16,-3 5 0-16,-1 0 0 15,1 12-6-15,4 17 2 16,3 5 2-16,5 7 2 16,7 0-1-16,8-1 1 15,0-2 9-15,8-6 12 0,17-5 10 16,6-11 24-1,4-7 15-15,1-4 9 0,-5-3-8 16,-4-2-24-16,-5 0-13 16,-2 0-16-16,-2 0-10 15,-5 0-8-15,7-7 0 16,-7 3-78-16,-1 1-233 0</inkml:trace>
  <inkml:trace contextRef="#ctx0" brushRef="#br0" timeOffset="10679.72">23979 3928 2015 0,'0'0'342'15,"0"0"-96"-15,0 0-73 16,0 0-75-16,0 0-52 15,0 0-25-15,0 0 20 16,-5 16 12-16,14 16-10 16,2 6 0-16,0 8 2 15,-2 7-6-15,0 2-7 16,-4 8-4-16,-1-1 0 16,1 2-5-16,-5-4-5 15,0 1-7-15,0-10-1 16,0 0-4-16,0-6-2 15,-2 1-3-15,-3-5 4 16,0-3 0-16,1-1 2 0,1-5 7 16,-1-9 0-16,0-7-4 15,2-6-5-15,2-4-1 16,0-3-4-16,0-1 0 16,0 0 0-16,4-1 4 15,14-1 9-15,6 0 16 16,7-3-1-16,8-18-5 15,3-6-1-15,3-9-6 16,-3-3-5-16,-9 0-2 16,-8 4-5-16,-14 3 3 15,-11 4 2-15,0 4-5 16,-18 6 1-16,-15 4-5 16,-3 5 0-16,-4 7-10 15,-8 2-73-15,11 9-89 16,6 11-385-16</inkml:trace>
  <inkml:trace contextRef="#ctx0" brushRef="#br0" timeOffset="12488.95">26272 4316 1739 0,'0'0'316'0,"0"0"-99"16,0 0-50-16,0 0-10 16,0 0-56-16,0 0 5 0,0 0-20 15,0-59-8-15,0 59-17 16,0 0-13-16,0 13-22 15,-2 10-15-15,2 7-10 16,0 8 0-16,0 4 0 16,0 3-1-16,0 0 0 15,0 0 0-15,5-3 1 16,1-4-1-16,-3-4 2 16,1-6-1-16,-2-3 3 15,-2-8-4-15,0-3 1 16,0-4 3-16,-4-2 7 15,-12-1 2-15,-4-5 1 0,0-2-4 16,-3 0-3-16,0 0-1 16,0 0-5-16,1 0-1 15,1-2 7-15,2-3-6 16,3-1 8-16,5 2 5 16,2 0 6-16,2 2-2 15,5 2 2-15,2 0-8 16,0 0-10-16,9 0 14 15,13 0 16-15,7 0 3 16,4 0-1-16,8 0-3 16,3 0 2-16,3 0 1 15,0 0 1-15,2-6-6 16,-5 2-1-16,-3 3-9 0,-8 1-7 16,-2 0-2-16,-6 0-5 15,-8 0-4-15,0 0 0 16,-9 0 0-16,-1-3-1 15,-5-3-15-15,-2-6-56 16,0-16-63-16,0 4-103 16,-9 2-415-16</inkml:trace>
  <inkml:trace contextRef="#ctx0" brushRef="#br0" timeOffset="12912.38">26184 4139 2363 0,'0'0'360'0,"0"0"-225"15,0 0 24-15,0 0-31 16,0 0-40-16,0 0-25 15,144 0-9-15,-101 0-13 16,-6 0-16-16,-5 0-17 16,-6 0-8-16,-5 0 4 15,-8 3-4-15,-5 4-58 16,-1 8-78-16,-2 1-257 16,-3-1-1762-16</inkml:trace>
  <inkml:trace contextRef="#ctx0" brushRef="#br0" timeOffset="13579.69">26812 4281 1833 0,'0'0'479'0,"0"0"-291"16,0 0-38 0,0 0-75-16,0 0-24 0,0 0 17 15,0 0-3 1,11 96-5-16,-9-57 1 0,1 3 4 15,-1 2-23-15,0 2 1 16,0-1-13-16,0-4-14 16,0-4-2-16,-2-12-7 15,3-4-5-15,-3-12-2 16,0-6 6-16,0-3-2 16,0-7 0-16,0-19-3 15,0-8-1-15,0-8 0 16,0-6 0-16,4-3 1 15,3 0-1-15,2-2 0 0,0 7 1 16,-1 8-1-16,4 8 2 16,-6 11-2-16,3 10 2 15,3 9-2-15,-4 0 0 16,3 18 6-16,3 17 6 16,-1 5-4-16,1 12-2 15,3-1-6-15,2-1 7 16,1-4-3-16,2-9 19 15,2-11 1-15,1-11 3 16,-2-12 10-16,-4-3-1 16,1-10-2-16,-5-18-2 15,-1-7-13-15,-5-2-9 16,-5-9-5-16,-2 0-5 0,-2 3-4 16,0 5-31-1,0 10-18-15,0 16-24 0,0 8-54 16,0 4-285-16</inkml:trace>
  <inkml:trace contextRef="#ctx0" brushRef="#br0" timeOffset="14046.07">27712 4277 1097 0,'0'0'1011'0,"0"0"-800"0,0 0 7 15,0 0-29-15,0 0-62 16,0 0-20-16,0 0-12 16,-71-13-23-16,47 40-20 15,-1 7-17-15,2 6-3 16,4 4 0-16,1 0-4 16,5 2-4-16,5-2-6 15,6-3-3-15,2-5 3 0,0-8-1 16,12-5-1-16,7-8 3 15,6-5 8-15,2-6-2 16,0-4-10-16,-2 0-8 16,-4 0-7-16,0 0-6 15,-8-9-74-15,-2-14-72 16,-6 5-265-16,-3 0-1969 0</inkml:trace>
  <inkml:trace contextRef="#ctx0" brushRef="#br0" timeOffset="14413.87">27949 4066 1574 0,'0'0'524'0,"0"0"-283"0,0 0-118 16,0 0 2-16,0 0-32 15,0 0 26-15,0 0-31 16,11 61-27-16,-11-31 3 16,0 5 4-16,0 6-4 15,0 5-9-15,0 6-16 16,-2 3 1-16,-3 5 5 16,3 0-2-16,2-2-7 0,0-4-6 15,0-6 2 1,15-6-13-16,8-8-9 15,-1-8-3-15,5-7-5 16,0-10 2-16,-3-9-4 0,-2 0 0 16,-1-5-33-16,-4-16-45 15,-3-3-39-15,-3-2-88 16,3-2-114-16,-4 4-81 16,-3 6-1785-16</inkml:trace>
  <inkml:trace contextRef="#ctx0" brushRef="#br0" timeOffset="15121.6">28388 4375 1676 0,'0'0'580'0,"0"0"-415"0,0 0-43 0,0 0 5 0,0 0-78 15,0 0 43-15,0 0-7 16,2 118-33-16,0-75-9 15,2 3 15-15,4 2-2 16,0-4 3-16,5-4-9 16,3-4-8-16,5-8-6 15,2-8-7-15,2-8 4 16,2-10 0-16,0-2 6 16,0-12-3-16,-2-22-19 15,-4-10-9-15,-3-7-8 16,-7-7-17-16,-7 2-34 15,-4 3-29-15,0 8-2 16,-8 7-43-16,-7 15-46 16,-6 16-46-16,6 7-55 15,3 0-560-15</inkml:trace>
  <inkml:trace contextRef="#ctx0" brushRef="#br0" timeOffset="15448.57">28940 4461 1897 0,'0'0'505'0,"0"0"-254"0,0 0-37 16,-6 143-46-16,-3-88-47 16,3 3-39-16,-2-3-28 15,6-13-23-15,2-11-21 16,0-16-10-16,0-15-5 16,0 0-41-16,0-36-64 15,4-1-121-15,0-7-378 0</inkml:trace>
  <inkml:trace contextRef="#ctx0" brushRef="#br0" timeOffset="15548.85">28956 4291 2455 0,'0'0'253'0,"0"0"-184"0,0 0-69 0,0 0-199 0</inkml:trace>
  <inkml:trace contextRef="#ctx0" brushRef="#br0" timeOffset="16817.68">29262 4466 1713 0,'0'0'313'15,"0"0"-204"-15,0 0 57 16,0 0 2-16,0 0-41 16,0 0-32-16,0 118-21 15,0-78 16-15,0 4 0 16,0 5-20-16,0-2-14 15,-5-1-33-15,1-10-13 0,0-5 0 16,1-13-6-16,0-10-4 16,3-8 1-16,-2 0 3 15,2-14 26-15,0-15-20 16,0-7-10-16,0-8-6 16,0-4-14-16,8-4 16 15,5 2 4-15,0 2-6 16,1 5 6-16,-4 10 0 15,-1 10 0-15,-2 10 1 16,-2 9-1-16,-1 4-5 16,0 1 5-16,5 21 11 15,1 13 2-15,0 8 1 0,4 8-2 16,1 7-4 0,4-2-2-16,0-4 15 0,4-5-7 15,-1-15 4-15,3-13 2 16,-1-12 8-16,2-7 5 15,-1-22 10-15,2-22-13 16,-4-13-7-16,-6-9-12 16,-3-4-5-16,-8 4-5 15,-6 6 0-15,0 12 2 16,0 12-3-16,-4 14-4 16,-3 13-37-16,7 9-43 15,0 11-123-15,0 6-258 0</inkml:trace>
  <inkml:trace contextRef="#ctx0" brushRef="#br0" timeOffset="17317.74">30033 4446 1974 0,'0'0'316'0,"0"0"-66"0,0 0-64 15,0 0-59-15,0 0-57 16,0 0-26-16,0 0-7 16,-96 79-1-16,85-34 4 15,5 3 2-15,3 2 8 16,3-1-7-16,0-5-9 16,11-9-11-16,12-7-3 15,-2-10 11-15,4-7 12 16,-5-11 6-16,1 0 6 15,-4-25-10-15,-1-15-13 0,-3-16-15 16,-4-8-6-16,-2-11-1 16,-7-1-5-1,0 5-5-15,0 0 4 0,-12 13-4 16,0 12-1-16,2 13-12 16,3 13-26-16,5 13-42 15,2 7-54-15,2 0-106 16,8 12-279-16</inkml:trace>
  <inkml:trace contextRef="#ctx0" brushRef="#br0" timeOffset="17651.36">30244 4517 1986 0,'0'0'314'16,"0"0"-120"-16,-19 129-4 16,11-70-13-16,8-6-43 15,0-4-6-15,6-11-49 16,11-15-18-16,8-12 19 16,4-11 15-16,0-11 1 15,0-26-23-15,-4-14-23 16,-8-9-21-16,-8-1-9 15,-9 0-10-15,0 9-9 16,-24 8-1-16,-10 12 0 0,-4 11-3 16,2 13-25-16,5 8-17 15,12 0-29 1,13 39-53-16,6-5-68 0,0 0-232 16</inkml:trace>
  <inkml:trace contextRef="#ctx0" brushRef="#br0" timeOffset="18016.45">30686 4652 2619 0,'0'0'298'0,"0"0"-205"16,0 0 64-16,0 0-48 15,0 0-32-15,0 0-14 16,0 0-32-16,105-20-16 0,-94 16-11 16,-4 1-4-16,-1 3-1 15,-4 0-66-15,1 0-135 16,-3 0-549-16</inkml:trace>
  <inkml:trace contextRef="#ctx0" brushRef="#br0" timeOffset="18654.8">31168 4466 2119 0,'0'0'269'0,"0"0"-118"15,0 0 30-15,0 0-55 0,-65 140-14 16,54-96-29-16,6-2-14 16,3-2-21-16,2-4-1 15,0-6-19-15,16-9-3 16,8-12 6-16,7-9 19 16,6-2 20-16,0-26-3 15,-1-9-18-15,-3-12-21 16,-8-1-11-16,-10-2-6 15,-10 2-5-15,-5 7-2 0,-3 9-3 16,-21 10 3-16,-5 8-4 16,0 10 0-16,5 6-33 15,3 0-50-15,12 24-60 16,5 0-110-16,4 0-329 16</inkml:trace>
  <inkml:trace contextRef="#ctx0" brushRef="#br0" timeOffset="19055.5">31609 4441 2326 0,'0'0'313'0,"0"0"-134"15,0 0-38-15,0 0-41 16,0 0-23-16,0 0-12 16,0 0-24-16,-105 111-19 15,105-85-2-15,18 2 2 0,4 0-2 16,3 0 15-1,-5 2 0-15,-5 0-1 0,-8 2 7 16,-7-2-1-16,0-2-7 16,-17-2-13-16,-8-4-6 15,-2-8-4-15,2-4-4 16,1-5-1-16,6-3-5 16,2-1-31-16,5 2-62 15,5-3-76-15,2 1-337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1T14:42:41.20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19038 2844 1232 0,'0'0'248'0,"0"0"-95"16,0 0-25-16,0 0-7 15,0 0-9-15,0 0 28 16,0 0 37-16,26 10-44 15,-26-10-10-15,0 0 15 16,0 0-13-16,0 0-51 16,0 0-55-16,0 0-11 15,-2 0-3-15,-5-4-3 16,-2 2 6-16,-1-2 22 16,-3 1 24-16,-2 1 6 15,-2-4-25-15,-1 5-7 0,1-2-2 16,-5 1-4-16,1-1-13 15,-1 1-4-15,-1 0-1 16,2-1-2-16,-1 3-1 16,2 0-1-16,-2 0 0 15,-3 0 1-15,-1 0 0 16,1 3 5-16,0 6-2 16,3 1 0-16,-2 5 6 15,5-1 6-15,1 3 1 16,1 0-2-16,1 1-8 15,2 3-1-15,1-2-2 0,3-2 4 16,0-4 0-16,3 2-8 16,1-1 4-16,-1 3-2 15,-1 0-2-15,-1 5 12 16,1 0 1-16,-2 2 11 16,-1 3-4-16,1 1-5 15,4 1-7-15,0 5-2 16,0-2-5-16,4 2-1 15,2-3-4-15,0 2 4 16,0 1 0-16,0-3 0 16,0 3 0-16,8-5 0 15,0 3 0-15,0-4 0 16,1-1 0-16,1 1 1 16,3 2-1-16,-1-3 0 15,6-1-1-15,2 1-3 16,3-4 4-16,0-1-1 0,1-2 0 15,2-3 0 1,-1-1 1-16,-1-4-1 0,3-4 1 16,2-1-1-16,-1-5-3 15,0-2 4-15,0 0 0 16,0 0 0-16,1-2 0 16,-5-5 1-16,4-1 0 15,-3-4 0-15,0 1 0 16,1-10 0-16,-5 3 0 15,3-3-1-15,-4-2 5 16,0 1-5-16,0-2 0 16,-3 3 0-16,2-5 0 15,-6 1 0-15,3-1 0 0,-3-3 0 16,-3-1 2-16,0 0-2 16,0-4 1-16,-2-1 0 15,-1 0-1-15,-5-1 1 16,-2-1-1-16,0-1 4 15,0-1-3-15,0 1 0 16,0-1-1-16,0-2 0 16,-2 5 4-16,-5 2-4 15,1 2 1-15,2 7 7 16,-1 0-2-16,0 3-5 16,1 3 3-16,4 5-3 15,0 2 0-15,0 7 0 0,0 2-1 16,0 3 0-16,0 0 4 15,0 9 3-15,0 23 10 16,6 14 6-16,2 15-3 16,-1 10-3-16,0 9-4 15,7 0 2-15,-3 0 2 16,11-13 1-16,1-11-7 16,8-15-7-16,1-18-3 15,6-13 4-15,0-10-5 16,1 0 9-16,1-10-9 15,-9-7 3-15,-6 2-3 16,-4-3-16-16,-1-4-61 16,-8 3-117-16,-2 4-424 0</inkml:trace>
  <inkml:trace contextRef="#ctx0" brushRef="#br0" timeOffset="1099.23">20302 2381 1617 0,'0'0'493'16,"0"0"-331"-16,0 0-48 16,0 0-27-16,0 0-33 15,0 0-20-15,0 0 2 16,0 88 18-16,0-65 18 15,0 6-18-15,-2 2-12 16,-4 5 2-16,2 8-10 16,1 6-16-16,1 3-13 15,-1 0-5-15,1 3 0 16,-1-6-4-16,1-3 4 16,-1-5 12-16,-3 2 15 0,4-1 5 15,-3 0-5-15,3 1-13 16,0 4-7-16,-1 0-7 15,0 4 0-15,1-3 0 16,0 3-9-16,2-5-10 16,-3 2 0-16,-2-1 19 15,-1 1 0-15,2-4 6 16,-1-1 1-16,-3 1-1 16,4-1-6-16,-1-1 0 15,-4 3 0-15,5 1 0 16,-2 0 0-16,1-1-1 0,1-2 1 15,-1-1 1 1,1-5-1-16,-1-1 0 0,1-2 4 16,2 1-4-1,-4 1 1-15,2-4 0 16,1 1 0-16,3 1-1 0,0-7 0 16,0-1 0-16,0-8 0 15,-2-2 0-15,2-7-4 16,0-3-9-16,-2-3-1 15,-2 3-20-15,-1 1-89 16,0-1-206-16</inkml:trace>
  <inkml:trace contextRef="#ctx0" brushRef="#br0" timeOffset="2697.2">20390 3434 1190 0,'0'0'1132'16,"0"0"-950"-16,0 0-82 16,0 0 2-16,0 0-31 15,0 0-19-15,0 0 7 16,-14 0 3-16,14 0-4 15,0 0-4-15,0 0-11 16,7 0 30-16,4 0-9 16,4 0-10-16,7 0-10 15,-2 4-1-15,-1-1 2 16,7 0-3-16,1 2-10 16,0-1-5-16,1-1-7 15,0 0 2-15,2-1-2 16,-2-2 0-16,2 3-4 0,0-3 1 15,2 0 3 1,-1 0 0-16,1 0-2 0,-1 0-5 16,2 0-2-16,-3 0 5 15,-3 0 2-15,3 0-2 16,0-5 5-16,-2-3 3 16,2 6-3-16,-5 0-3 15,1 2-5-15,-2 0-3 16,2 0-9-16,-1 0 5 15,-1 0-1-15,1 2-5 16,3 2 4-16,0 2 2 16,-4-1 6-16,2-3-5 15,0 2 2-15,-3 2 5 0,-4-4-8 16,4 1-1 0,-1-1 4-16,0-2-5 0,4 2 3 15,2 0 1-15,3 1-3 16,-3-3-2-16,0 3 1 15,3-3 3-15,-3 1-3 16,-3-1-1-16,-1 0-2 16,-3 0 3-16,-2 0 1 15,2 0 1-15,0 0 1 16,-2 0 0-16,1 0 4 16,0 0-2-16,1 0 0 15,-2 0-4-15,1 0 0 0,2 0-4 16,-3 0-1-16,1 0 4 15,-1 3-3 1,5-3-1-16,-2 0 1 0,-2 0 0 16,1 0 3-16,0 0-4 15,0 0 1-15,-1 3 1 16,0-3-2-16,3 0 0 16,3 0 0-16,-3 0 0 15,3 0 0-15,1 0 0 16,2 0 0-16,-5 0 0 15,-3 2 0-15,-1-2 0 16,-1 0 0-16,2 2 0 16,1-2 0-16,2 0 0 0,-2 0 0 15,2 0 0-15,-1 0 0 16,-2 0 0-16,1 0 0 16,-1 0 0-16,0-4 0 15,5-3 0-15,-4 1 0 16,2 0 0-16,-7 1 0 15,1-1 0-15,-7 4 0 16,-1 0 0-16,-5 0 0 16,1-1 0-16,-1 1 0 15,-5 2 0-15,0 0 0 16,0 0 0-16,0 0 0 16,-2 0 0-16,-16 0 0 15,1 0 0-15,-7 0-3 0,4 0-184 16,3 2-350-16</inkml:trace>
  <inkml:trace contextRef="#ctx0" brushRef="#br0" timeOffset="3957.41">23431 2308 828 0,'0'0'1596'0,"0"0"-1320"16,0 0-84-16,0 0-35 16,0 0-60-16,0 0-23 15,0 0-5-15,23 133-15 0,-21-107-13 16,0 3-9-16,4 3-2 16,-4 2-3-16,4 4 5 15,-4 3-4-15,4 3-5 16,-4 2-3-16,2-1-5 15,-1 3-4-15,-3 3-3 16,0 0-1-16,0 2-1 16,0 0 3-16,0-5-5 15,0-1 1-15,0-7-3 16,0-2-2-16,0-1 5 16,0-1-4-16,0 0 4 15,0-2-4-15,-3-1-1 16,-1-1 0-16,-2-4 0 0,2-3 0 15,2-1 0-15,-2-5-1 16,2-2 0-16,2-3-3 16,-2-1 4-16,2-2-1 15,-4 2 1-15,0-1 1 16,1 2 0-16,-1 1-1 16,-2 1 0-16,2-2 0 15,2 1 1-15,-2 0 0 16,2-3 0-16,-1-2-1 15,3 2 0-15,0 0 1 16,0 3-1-16,0-4 0 16,0-1 0-16,0 0-1 15,0-3-3-15,0 0 3 16,5 1 0-16,3-2 1 0,0 5 9 16,1-5 0-16,-1 1 0 15,2 1-3-15,0-4-1 16,-3 2 1-16,6-4-3 15,0-1 3-15,4 5 2 16,5-4-3-16,2-2-5 16,0 0 9-16,2 0-1 15,-4 0-1-15,4 0 0 16,-5-2-3-16,5-10 5 16,-3-3 5-16,2-3-4 15,-3-5 1-15,2 2 0 16,-5-6 2-16,1-2-2 15,-5-2-2-15,-1 0 1 0,-4-5-2 16,-6-3 1 0,-2 3 0-16,-2-2-5 0,0 4 3 15,-4-1-2-15,-22 4 3 16,-7 0 1-16,-6 5-9 16,-6 4 0-16,-4 7-22 15,2 14-19-15,0 1-19 16,-16 47-44-16,10 8-108 15,7 4-512-15</inkml:trace>
  <inkml:trace contextRef="#ctx0" brushRef="#br0" timeOffset="6037.2">25548 3053 2754 0,'0'0'318'0,"0"0"-176"16,0 0-62-16,0 0-26 15,0 0-36-15,0 0-18 16,0 0-10-16,-27-19-109 16,27 19-165-16,0 13-526 0</inkml:trace>
  <inkml:trace contextRef="#ctx0" brushRef="#br0" timeOffset="6220.05">25556 3508 2721 0,'0'0'233'0,"0"0"-169"0,0 0-52 15,0 0-12-15,0 0-149 16,0 0-519-16</inkml:trace>
  <inkml:trace contextRef="#ctx0" brushRef="#br0" timeOffset="7688.37">26463 3222 1458 0,'0'0'567'0,"0"0"-279"0,0 0-93 16,0 0-46 0,101-122-91-16,-78 80-26 15,3-1-7-15,-3 0-19 16,-6 1-5-16,-4 4 18 0,-3 2 11 16,-7 2 9-16,-3 3-4 15,0 2-11-15,0 2-4 16,0 3-4-16,-13 2-5 15,0 9-3-15,-4-1-7 16,1 5 4-16,-1 7 2 16,-1 2-3-16,3 0-3 15,0 0-2-15,0 7-10 16,6 12-3-16,-2 6 7 16,2 5 7-16,3 7-1 0,2 9 0 15,4 2 1-15,0 7 5 16,0 4-4-16,0 0-2 15,2 0-4-15,10-2 5 16,4-4 0-16,1-5 1 16,3-2 12-16,-1-8-5 15,3-6 8-15,-2-8-2 16,1-4-2-16,5-5-1 16,-1-5 6-16,2-7-11 15,-1-3-5-15,-1 0-1 16,1 0 5-16,-7-9-5 15,1-12 0-15,-5-6 0 16,1-7 0-16,-4-7-13 16,1-2-10-16,-3-5 2 0,0 2 1 15,-3-3 2-15,-2 1-15 16,3-2 14-16,0 2 5 16,-1 1 2-16,3 7-19 15,-3 6 31-15,4 7-1 16,-6 10-6-16,2 7 7 15,-2 10 0-15,2 0 1 16,4 6 38-16,-1 15-9 16,-1 8-12-16,5 5-12 15,0 0-5-15,0 4-1 16,3-2 1-16,-3 3-1 16,2 0 10-16,-1-4 10 15,-3 0 1-15,1 0 4 16,-1 0-8-16,-1 0-5 0,-2 2-5 15,1-1-5 1,-5-2 2-16,-3-1 2 0,-2-6 4 16,0-3-1-16,0-7-1 15,0-5 0-15,0-2-7 16,0-8 8-16,0 0-1 16,0-2-8-16,-4 0 0 15,-1-9-17-15,0-20 3 16,2-9-9-16,3-13-13 15,0-10-22-15,0-7-22 16,15-4-52-16,5 0 3 16,4 4 81-16,0 9 48 15,4 8 12-15,0 10 6 16,2 12 4-16,-3 10-8 0,-2 9 6 16,3 10-12-16,-3 0 17 15,-1 7 1-15,0 15 17 16,-1 2 14-16,-4 5 0 15,-1 5-1-15,-1 2 9 16,-3 5-3-16,-7 3-3 16,1 1-3-16,-4 3-4 15,-4 3-20-15,0 2-5 16,0-2-11-16,0-3-6 16,0-7 2-16,0-8-12 15,0-11-6-15,0-20-60 16,0-2-113-16,0 0-569 0</inkml:trace>
  <inkml:trace contextRef="#ctx0" brushRef="#br0" timeOffset="8137.96">28110 2005 1595 0,'0'0'874'0,"0"0"-704"0,0 0-5 16,-8 178-53-16,8-118-69 16,0 3-20-16,0 0-6 15,0-3 17-15,0 3 23 16,0-1 12-16,0 1-3 16,0 2 9-16,0-1-15 15,0 0-18-15,0 1-16 16,0-2-11-16,0-3-6 15,0 0-8-15,0-6 4 16,0-7-5-16,-2-8 0 16,2-12-6-16,-2-13-46 0,0-14-76 15,-1 0-49-15,-2-17-284 16</inkml:trace>
  <inkml:trace contextRef="#ctx0" brushRef="#br0" timeOffset="8303.79">27965 2863 2948 0,'0'0'222'0,"0"0"-152"0,0 0-32 16,0 0-28 0,128 63-10-16,-90-59-108 0,-6-4-520 0</inkml:trace>
  <inkml:trace contextRef="#ctx0" brushRef="#br0" timeOffset="9387.84">28550 2778 1845 0,'0'0'407'0,"0"0"-249"16,0 0-84-16,0 0-12 0,0 0-18 16,0 150 18-16,0-106 73 15,0-1-40-15,0 2-24 16,0-1-9-16,0-3-1 16,0 3-22-16,0-6-9 15,-2-2-11-15,-1-4-10 16,3-5-3-16,0-8-5 15,0-7-1-15,0-7 0 16,-2-5-17-16,2 0 1 16,-3-13-2-16,0-13 17 15,0-13-3-15,3-6-38 16,0-8-10-16,0-8-7 16,0-7-5-16,0-2 27 15,9-2 13-15,6 2 24 0,3 7 0 16,1 10 59-16,1 15 12 15,3 13-10-15,-1 18-3 16,3 7 0 0,1 7 15-16,-1 28 2 0,-7 8-5 15,-7 8-29-15,-5 5-7 16,-6 0-13-16,0 1-2 16,-17-4-11-16,-9-8-5 15,1-8-3-15,0-11-7 16,5-9-16-16,3-15-40 15,6-2-44-15,6 0 7 16,5-21 31-16,0 2 19 16,5 2 31-16,15 12 19 15,0 5 0-15,1 7 47 16,-4 24 2-16,1 12 8 16,-6 8 13-16,2 0-1 0,-5-3-14 15,3-4-12-15,-1-11-10 16,-2-4-12-16,1-6-3 15,4-8-11-15,-3-4-7 16,4-5-1-16,3-3-3 16,2-3-28-16,13-3-74 15,-8-18-118-15,-2-4-512 0</inkml:trace>
  <inkml:trace contextRef="#ctx0" brushRef="#br0" timeOffset="9790.57">29306 3142 2244 0,'0'0'351'15,"0"0"-114"-15,0 0-67 16,0 0-75-16,98-137-50 15,-81 105-20-15,-9 2-9 16,-8 4-7-16,0 1 0 0,-6 4-4 16,-18 6-1-1,-11 7-4-15,-4 8 0 0,2 0 0 16,-3 29 0-16,2 14 0 16,6 14 0-16,4 5 4 15,8 8 6-15,7-5 6 16,8-4 10-16,5-12 7 15,0-7-2-15,13-10 0 16,9-11-2-16,4-4 16 16,1-5-5-16,0 0-17 15,4-4-12-15,-3-2-4 16,2-1-7-16,3 3 0 16,9-4-75-16,-7 1-227 0,-5-2-2164 15</inkml:trace>
  <inkml:trace contextRef="#ctx0" brushRef="#br0" timeOffset="11606.4">31559 2871 1852 0,'0'0'453'16,"0"0"-226"-16,0 0-6 16,0 0-75-16,0 0-59 15,0 0-19-15,0 0-22 16,-3-21-15-16,-9 12 6 15,-1-5-7-15,-2-1 2 16,-5-2 1-16,-1 0 14 0,0 3-4 16,-4 0-3-1,-3 4 2-15,-3 2-7 0,-2 5-11 16,1-1-14-16,-1 2-2 16,6 2-2-16,2 0 2 15,2 0-2-15,3 8 1 16,-2 7 2-16,-2 6-5 15,5 3-2-15,1 2 1 16,1 4-2-16,1 0 5 16,2 4 0-16,0 0-1 15,2 4-1-15,3 1-3 16,-1-1 3-16,2 4-3 16,2-4-1-16,4-2 3 15,2 0-3-15,0-4 0 16,0-1 0-16,0-1 0 0,2-2 0 15,8 1 1-15,1-2 4 16,1-1-4-16,0-3 0 16,6-2 0-16,-1-4 0 15,7-3-1-15,-2-2 0 16,4-3 1-16,0 1 6 16,5 0-7-16,-1-3 4 15,3-2-3-15,-1 0-1 16,1-5 0-16,0 0 0 15,-1 0 1-15,-1-15-1 16,-4-16 3-16,0-7-2 16,-3-9 0-16,0-6 0 0,-3-4 3 15,-1-4-4-15,-3 1 1 16,-1 2 0-16,-4 8-1 16,-7 6 3-16,-1 13-3 15,-4 11 1-15,0 9 3 16,0 6 2-16,0 5 1 15,0 0 6-15,0 16 7 16,0 16-13-16,-7 10-6 16,3 3-1-16,4-2 0 15,0-5 0-15,7-7-3 16,13-10-2-16,10-10 5 16,3-8 0-16,5-3 3 15,2 0 3-15,-3-5-5 16,-4-4-1-16,-5 1 0 15,-11 6-3-15,-4 2-65 0,-13 0-87 16,0 14-177-16,0 0-604 0</inkml:trace>
  <inkml:trace contextRef="#ctx0" brushRef="#br0" timeOffset="12222.15">30828 2111 2587 0,'0'0'288'15,"0"0"-164"-15,0 0-5 0,0 0-45 16,0 0-44-16,0 0-10 16,-131 131-4-16,111-103-5 15,-2 3-6-15,1-2-5 16,1 2-4-16,3-1-12 15,7-7-58-15,10 2-87 16,0-11-122-16,0-7-377 0</inkml:trace>
  <inkml:trace contextRef="#ctx0" brushRef="#br0" timeOffset="12458.04">30998 2149 1376 0,'0'0'1349'0,"0"0"-1158"15,0 0-31-15,0 0-54 16,0 0-40-16,-108 125-28 16,89-93-24-16,1-3-14 15,3 1-4-15,2-4-33 16,6 3-64-16,-1-8-81 15,8-6-474-15</inkml:trace>
  <inkml:trace contextRef="#ctx0" brushRef="#br0" timeOffset="12983.76">31885 2101 1713 0,'0'0'433'16,"0"0"-146"-16,0 0-101 0,0 0 2 16,50 145-80-16,-37-104-12 15,-4-1-31-15,2 2-18 16,-4-6-28-16,1-2-19 15,-1-7-5-15,-1-6-23 16,-4-7-104-16,0-6-145 16,-2-8-424-16</inkml:trace>
  <inkml:trace contextRef="#ctx0" brushRef="#br0" timeOffset="13226.95">32051 2120 2313 0,'0'0'305'0,"0"0"-174"0,0 0-1 16,0 0-11-16,45 131-63 15,-33-102-24-15,-4 3-8 16,0-4-3-16,-3-1-21 15,-5 6-23-15,0-6-121 16,0-6-408-16</inkml:trace>
  <inkml:trace contextRef="#ctx0" brushRef="#br0" timeOffset="14246.24">25405 4812 2020 0,'0'0'519'0,"0"0"-272"16,0 0-114-16,0 0-65 15,0 0-62-15,0 0 37 16,0 0-2-16,83 3-11 16,-42-12-1-16,-4-12 1 15,-4-9 13-15,-5-3-12 16,-11 0-12-16,-4-4-13 16,-8 5 1-16,-5 4 2 15,0 7 0-15,-16 6 2 0,-12 9 1 16,-4 6-10-16,-6 8-2 15,1 24-8-15,-1 11-1 16,7 7 9-16,7 5-1 16,9 1-5-16,7-3 6 15,8-1 1-15,0-7 7 16,0-4-2-16,19-2 10 16,5-8 7-16,4-7-3 15,4-7 12-15,1-8-1 16,0-4 1-16,-3-5-9 15,1 0-13-15,-8 0-6 16,6 0-4-16,-5-5-13 16,17-6-93-16,-6 0-157 0,-5 2-953 15</inkml:trace>
  <inkml:trace contextRef="#ctx0" brushRef="#br0" timeOffset="15161.42">27653 4218 1925 0,'0'0'518'0,"0"0"-305"15,0 0-56-15,0 0-67 16,0 0-32-16,0 0-33 16,0 0-11-16,30 87 17 0,-24-56 9 15,-4 7 4 1,-2 6 4-16,0 4-8 0,0 4 17 15,0 1-22-15,0 2-19 16,0-2-6-16,-6-5-9 16,4-5-1-16,0-1 0 15,2-7 1-15,0 0-1 16,0-2 4-16,0-4-4 16,0-5 0-16,0-6 4 15,0-3 6-15,0-2 5 16,0-3 2-16,0-4-1 15,0 2-1-15,0-3-6 16,0-1-9-16,4 1-1 16,9-2-6-16,2-2 7 15,5-1 10-15,6 0 1 0,4 0-2 16,5-1 3 0,2-21 7-16,4-6-3 0,-4-12-5 15,-2-1-5-15,-7-1-3 16,-8 0-2-16,-10 8 3 15,-10 3 0-15,0 9 3 16,-12 5 0-16,-18 10-1 16,-3 7-6-16,-7 0-8 15,2 9-25-15,3 21-24 16,5 1-72-16,5 12-9 16,10-7-84-16,4-9-316 0</inkml:trace>
  <inkml:trace contextRef="#ctx0" brushRef="#br0" timeOffset="15693.82">27059 3847 2110 0,'0'0'493'16,"0"0"-275"-16,0 0-87 16,0 0-38-16,0 0-47 15,0 0-23-15,0 0-6 16,-96 129-2-16,75-97-14 16,6-3-1-16,3 3-8 15,4-6-40-15,8-5-79 16,0-8-133-16,8-9-631 0</inkml:trace>
  <inkml:trace contextRef="#ctx0" brushRef="#br0" timeOffset="15895.62">27237 3871 378 0,'0'0'2292'0,"0"0"-2014"0,0 0-98 15,0 0-76-15,-94 139-43 16,79-103-31-16,3-2-24 16,4-2-6-16,3-3-6 15,2-2-51-15,3 1-79 16,0-3-249-16,0-8-1993 0</inkml:trace>
  <inkml:trace contextRef="#ctx0" brushRef="#br0" timeOffset="16390.57">28147 3984 2360 0,'0'0'264'15,"0"0"-177"-15,0 0 47 16,0 0-68-16,0 0-21 15,0 0 22-15,77 157-15 16,-62-119-19-16,-3-2-22 0,-2-8-11 16,-2-7-1-1,-1-6-30-15,-5-13-103 0,0-2-195 16,-2 0-1672-16</inkml:trace>
  <inkml:trace contextRef="#ctx0" brushRef="#br0" timeOffset="16596.16">28372 4069 2658 0,'0'0'295'16,"0"0"-153"-16,0 0-42 16,-5 125-35-16,5-89-33 15,5-4-15-15,5-3-7 0,-1-3-10 16,2-7-10-16,-6 2-57 15,-1-6-146-15,0-2-666 0</inkml:trace>
  <inkml:trace contextRef="#ctx0" brushRef="#br0" timeOffset="18245.39">29175 5060 1719 0,'0'0'466'16,"0"0"-202"-16,0 0-23 16,0 0-37-16,0 0-60 15,0 0-35-15,7 161-30 16,-7-106-27-16,-17 4-29 15,-1-10-12-15,-1-2-10 16,1-11-1-16,1-12-62 16,1-9-61-16,4-8-180 15,5-7-2052-15</inkml:trace>
  <inkml:trace contextRef="#ctx0" brushRef="#br0" timeOffset="19025.8">30316 4507 2038 0,'0'0'313'15,"0"0"-201"-15,0 0-54 16,0 0 5-16,0 0-30 16,0 0 20-16,0 0 46 0,14 165-4 15,-9-113-33 1,-2 4-10-16,0 2-15 0,-1-5-1 15,-2 2-13-15,0-7 6 16,0 1-3-16,0-6-10 16,0-4-5-16,-2-3-4 15,-9-10-3-15,-1-7 2 16,-3-6 3-16,-2-7 9 16,-7-6 1-16,-3 0-2 15,-2 0 3-15,-2 0-4 16,1-4 3-16,2-1 5 15,5 0 11-15,6 4-3 16,1-3-3-16,9 4 6 16,2-2-8-16,3 2 0 0,2-2-13 15,0 0-14-15,0-2 0 16,12 1 0-16,11-3 7 16,5-1 3-16,5 2-1 15,4 0 5-15,0 1 5 16,1-1-4-16,0 2-6 15,-6-2-3-15,-4 1-6 16,-5-1-1-16,-6 2 0 16,-3 3-18-16,-2-1-40 15,2-3-67-15,0 0-89 16,-7-2-301-16</inkml:trace>
  <inkml:trace contextRef="#ctx0" brushRef="#br0" timeOffset="19324.74">30143 4438 2516 0,'0'0'538'0,"0"0"-350"0,0 0-56 15,0 0-51-15,0 0-26 16,0 0-13-16,0 0-11 16,133-3-16-16,-93 3-7 15,-3 5-8-15,1 9 0 16,4 15-48-16,-4-5-139 15,-8 0-411-15</inkml:trace>
  <inkml:trace contextRef="#ctx0" brushRef="#br0" timeOffset="20450.09">30768 4592 1564 0,'0'0'347'15,"0"0"-219"-15,0 0-18 16,0 0 11-16,0 0-75 16,0 0 22-16,0 0 62 15,35 21-49-15,-30 3-16 16,-3 5 17-16,0 10-6 0,2 1-19 16,0 6 9-16,-2 3-11 15,1 2-23-15,-3-1-8 16,0 3-3-16,0-2-15 15,0-2-5 1,0-11-1-16,0-4-1 0,0-11 0 16,-5-6 0-16,3-12 1 15,0-5-1-15,-2 0-11 16,2-24-7-16,0-12 14 16,-1-12 4-16,1-5 1 15,2-7-5-15,0-3 5 16,0 3 0-16,0 1 0 15,0 6 0-15,0 8 11 16,0 9 2-16,5 7 3 0,3 8-3 16,-2 13-8-16,6 8-5 15,-1 0 20-15,7 24 6 16,0 17-13-16,4 14 5 16,0 13 4-16,4 4-7 15,2 6-10-15,5-4 5 16,-1-11-9-16,1-14-1 15,2-17 9-15,0-15 2 16,-2-17 0-16,2-4 2 16,-5-34 23-16,-5-18-4 0,-7-7-1 15,-9-7-14 1,-6 3-8-16,-3 5-9 16,0 5 0-16,-14 12-9 0,-2 14-34 15,1 10-34-15,7 21-30 16,6 0-256-16,2 0-1824 15</inkml:trace>
  <inkml:trace contextRef="#ctx0" brushRef="#br0" timeOffset="20904.02">31759 4657 2326 0,'0'0'315'15,"0"0"-118"-15,0 0-71 16,0 0-52-16,0 0-26 16,0 0-19-16,-119 140-13 15,103-97 0-15,3-1-7 0,5 0-4 16,6-3-3-16,2-5 2 15,0-3 5-15,8 1 9 16,10-4 1-16,4 1-8 16,1-2-4-16,2-5-7 15,2-10-5-15,-2-7-20 16,3-5-58-16,-4-20-103 16,-7-7-349-16</inkml:trace>
  <inkml:trace contextRef="#ctx0" brushRef="#br0" timeOffset="24486.73">32106 4298 68 0,'0'0'1722'0,"0"0"-1426"15,0 0-134-15,0 0-70 16,0 0-20-16,0 0 21 16,0 0 1-16,20 106 38 0,-20-77-20 15,0 4-10-15,0 6-34 16,0 5-22-16,0 1-18 16,0-2 3-16,0 3-4 15,0-2-14-15,0-1-3 16,0 1 0-16,0 2-3 15,0-1 1 1,0 2 3-16,0-5 4 0,5-1-5 16,-1-2-4-16,8 0-2 15,-2-3 9-15,1-2 9 16,-1-1 2-16,2-4-7 16,-1-2-5-16,-3-6-11 15,0-2 0-15,-3-9 7 16,-5-3-3-16,3-3-5 15,-3-4 0-15,0 0-31 0,4-11-33 16,4-8-92-16,1-4-250 16</inkml:trace>
  <inkml:trace contextRef="#ctx0" brushRef="#br0" timeOffset="24886.03">32513 4689 2186 0,'0'0'358'0,"0"0"-193"15,0 0-8-15,0 126-44 16,0-77-64-16,2 2-13 16,3-1 6-16,6 1 10 15,2-5 0-15,7-8-18 16,1-6 0-16,5-8-8 16,5-10 9-16,1-9 2 15,1-5-5-15,0-5 3 16,-6-25-4-16,-2-12-7 15,-3-9-16-15,-7-4 2 0,-5-4-10 16,-4 4-16-16,-6 7-28 16,0 0-42-16,0 15-89 15,-3 13-249-15</inkml:trace>
  <inkml:trace contextRef="#ctx0" brushRef="#br0" timeOffset="25162.01">33145 4775 2689 0,'0'0'279'15,"0"0"-113"-15,0 0-3 16,-16 158-49-16,13-111-64 16,3-3-29-16,0-8-12 15,0-8-9-15,0-6-30 16,0-9-71-16,0-13-63 16,0-10-279-16,0-17-1143 0</inkml:trace>
  <inkml:trace contextRef="#ctx0" brushRef="#br0" timeOffset="25294.12">33126 4368 1770 0,'0'0'1272'0,"0"0"-1162"16,0 0-67-16,0 0-43 16,0 0-13-16,0 0-157 15,0 0-630-15</inkml:trace>
  <inkml:trace contextRef="#ctx0" brushRef="#br0" timeOffset="26671.82">25679 6193 1965 0,'0'0'326'0,"0"0"-200"16,0 0-41-16,0 0-3 16,0 0-2-16,0 0-1 15,0 0 8-15,106 0 6 16,-99 0-23-16,-4 2-14 16,-1-2-4-16,-2 2-14 15,0-2-2-15,0 0 13 16,-10 0-17-16,-9 0-24 15,-9 0-7-15,-5 0 3 16,-2 0-4-16,-3 0 1 16,1 0-1-16,-1 2-1 15,2 13 1-15,1 5-1 0,5 2 1 16,5 5 0-16,8 3 0 16,1 10 0-16,9 5 6 15,4 8 4-15,3 4 2 16,3-2 3-16,20 0 6 15,10-13-6-15,6-10-1 16,2-15 2-16,1-13 5 16,0-4 13-16,0-6-3 15,-7-26-11-15,0-11-11 16,-6-11-4-16,-4-3-5 16,-1-3-10-16,-13 7-5 15,-1 7-6-15,-7 12 2 16,0 15 12-16,-3 11 7 15,0 8 10-15,6 8 16 16,-2 21-7-16,6 9-7 0,8 1 0 16,4-6-7-16,6-7-3 15,4-11-2-15,3-7 0 16,-4-8-34-16,-9 0-74 16,-7 0-106-16,-7-3-662 0</inkml:trace>
  <inkml:trace contextRef="#ctx0" brushRef="#br0" timeOffset="27171.32">25034 5665 2200 0,'0'0'351'0,"0"0"-165"16,0 0-71-16,0 0-26 15,-53 125-38-15,38-89-28 16,0 0-13-16,5-4-10 0,3-8 0 16,2-10-76-16,2-4-147 15,3-7-555-15</inkml:trace>
  <inkml:trace contextRef="#ctx0" brushRef="#br0" timeOffset="27422.48">25278 5691 1501 0,'0'0'1188'0,"0"0"-986"0,0 0-82 16,0 0-6 0,0 0-38-16,0 0-32 0,-109 137-17 15,89-100-19-15,5-4-8 16,5-1 0-16,2-5-39 16,8-8-71-16,0-5-100 15,0-9-358-15</inkml:trace>
  <inkml:trace contextRef="#ctx0" brushRef="#br0" timeOffset="28080.72">25950 5600 2162 0,'0'0'335'16,"0"0"-133"-16,0 0-62 15,0 0-52-15,0 0-48 16,0 0-9-16,0 0 6 16,76 132-11-16,-64-105-5 15,-4-3-8-15,-3-2-13 16,-1-3-4-16,-4 5-77 15,0-7-173-15,0-7-617 0</inkml:trace>
  <inkml:trace contextRef="#ctx0" brushRef="#br0" timeOffset="28304.16">26116 5621 2509 0,'0'0'288'16,"0"0"-164"-16,0 0-27 16,35 133-26-16,-18-97-22 15,2-4-15-15,-5-9-17 16,2-1-9-16,-6-5-8 0,0-7-29 16,-6-6-85-1,0-4-324-15</inkml:trace>
  <inkml:trace contextRef="#ctx0" brushRef="#br0" timeOffset="29057.66">26900 6487 2041 0,'0'0'376'15,"0"0"-113"-15,0 0-76 16,0 0-57-16,0 0-47 0,159-68-30 16,-132 34-20-1,-5 2-16-15,-6-6-11 0,-12 6-1 16,-4 1-4-16,-2 8 0 16,-24 8 8-16,-6 10-2 15,-6 5-1-15,-4 0-5 16,4 25 3-16,3 10-3 15,7 11 4-15,11 7-5 16,6 2 11-16,11-4-4 16,0-7 0-16,6-5 1 15,12-10-2-15,-1-5 2 16,1-5 2-16,-1-5 2 16,-2-1-6-16,2-6-6 15,6-5-47-15,-2-2-179 16,-2 0-1120-16</inkml:trace>
  <inkml:trace contextRef="#ctx0" brushRef="#br0" timeOffset="35230.68">27842 6252 1715 0,'0'0'471'16,"0"0"-268"-16,0 0-87 15,0 0-20-15,0 0-46 16,0 0-12-16,0 0 16 15,0 23-9-15,0 3 31 16,0 8-10-16,0 5-7 0,-3 6-17 16,0 4-13-16,3 1-7 15,0-5-12-15,0-3-5 16,0-6-5-16,0-10-2 16,0-8 2-16,0-9 0 15,0-9 0-15,0 0-1 16,0-9 1-16,0-20 0 15,0-12-2-15,-2-7-9 16,0-5-12-16,2-6 0 16,0 4 1-16,0 2 15 15,0 7 1-15,2 12 6 16,3 15 0-16,2 12 0 16,1 7 0-16,5 7 22 15,3 28 1-15,-2 10-4 0,6 12 0 16,2 9-1-1,4 4-6-15,1-3-1 0,7-1-2 16,-2-13-2 0,1-11 6-16,0-10 8 0,-7-15 5 15,0-15 5-15,-4-2 12 16,-2-21 10-16,-2-21-14 16,-6-8-16-16,-1-8-9 15,-4 3-8-15,-7 2-6 16,0 4 0-16,0 6-42 15,0 2-49-15,-2-5-67 16,-6 13-128-16,3 3-861 0</inkml:trace>
  <inkml:trace contextRef="#ctx0" brushRef="#br0" timeOffset="35849.8">27695 5822 2090 0,'0'0'265'0,"0"0"-159"16,0 0 16-16,0 0-16 15,0 0-22-15,0 0 6 16,86-136-1-16,-53 136-31 15,3 0 5-15,-3 20 17 16,-3 16-18-16,-4 5-15 16,0-2-13-16,-4-8 1 15,1-9-2-15,-1-13-10 16,1-9 2-16,4 0 3 16,6-9-2-16,-1-16-5 15,3-3-4-15,-2 1-9 16,-3 3-8-16,-1 9 0 0,-7 5-14 15,-5 10-69 1,5 0-38-16,-11 16-95 0,-6 0-686 0</inkml:trace>
  <inkml:trace contextRef="#ctx0" brushRef="#br0" timeOffset="36715.31">28920 6120 1786 0,'0'0'455'0,"0"0"-279"15,0 0-41-15,0 0-40 16,0 0-26-16,0 0 7 16,0 0-14-16,24 131-20 15,-17-92 23-15,-1 3-6 16,2 5-13-16,1-3 0 0,-1 1-5 16,2-7-12-1,-2-2-15-15,-6-7-3 0,0-5 1 16,-2-4 5-16,0-6 3 15,0-4 16-15,-17-6-7 16,-5-4 8-16,-7 0-15 16,-3 0-8-16,-1 0-1 15,3 0-7-15,-1 0-2 16,10-4-2-16,3 2-2 16,5-2 5-16,3 4-5 15,8 0 4-15,-1 0 8 16,3 0-6-16,0 0-5 0,13 0-1 15,9 0 29-15,8 0 1 16,5 0-5-16,0 0-5 16,7 0-5-16,-3 6-1 15,4-4-2-15,0 0-4 16,-6 1-2-16,-2-3-1 16,-2 0-4-16,-8 0-1 15,-4 0-8-15,-7 0-32 16,-1 0-53-16,-11-9-53 15,-2-9-92-15,0 2-536 0</inkml:trace>
  <inkml:trace contextRef="#ctx0" brushRef="#br0" timeOffset="37081.11">28718 6055 2696 0,'0'0'196'16,"0"0"-92"-16,0 0 44 15,0 0-55-15,132-38-31 16,-91 28-13-16,4 3-4 16,-4 5-30-16,-4-1-8 15,-6 3-7-15,-4 0 0 16,-1 0-66-16,1 15-47 15,-5 3-84-15,-4 0-403 0</inkml:trace>
  <inkml:trace contextRef="#ctx0" brushRef="#br0" timeOffset="37827.68">29499 6248 2074 0,'0'0'253'16,"0"0"-108"-16,0 0 0 0,0 0-35 15,0 0 15-15,25 161-19 16,-25-117-17-16,0 0-7 16,0-1-30-16,0-3-18 15,0-2-14-15,0-8-6 16,0-5-9-16,0-9 1 15,0-2-6-15,0-6 0 16,0-8 0-16,0 0 0 16,0 0-6-16,0-12-8 15,0-14 5-15,0-4 3 16,0-6 5-16,0-2-6 16,0-6 0-16,0-2-2 15,5 1-2-15,4-1 3 16,3 3 3-16,0 4 4 15,0 6 0-15,-1 8 1 0,-1 8-1 16,-3 8 0-16,0 3-4 16,1 6-13-16,-2 0 2 15,1 6 16-15,3 15 9 16,0 9 4-16,0 8-4 16,3 5 11-16,-1 5 6 15,3 1 5-15,3-3-12 16,2-8-4-16,0-4-5 15,2-10-4-15,1-10-1 16,-2-6-4-16,-2-8 5 16,-3 0 13-16,-2-20 5 15,-4-8 5-15,-2-12-5 16,-2-2-13-16,-4-5-6 0,-2-3-5 16,0 1-3-16,0 2-32 15,-13 6-38-15,0 6-56 16,4 14-37-16,1 12-163 0</inkml:trace>
  <inkml:trace contextRef="#ctx0" brushRef="#br0" timeOffset="38316.92">30290 6190 2341 0,'0'0'346'0,"0"0"-181"16,0 0 4-16,0 0-65 15,0 0-52-15,-133 94-24 16,111-43 4-16,4 2-16 15,5 3 2-15,5-8 4 16,8-5-4-16,0-7-2 16,0-6 9-16,21-7 8 15,7-1 1-15,5-5-9 16,1-5-9-16,7-5-5 16,-1-4-7-16,-3-3-4 15,-5 0-24-15,7-39-61 16,-9 3-98-16,-10-3-315 0</inkml:trace>
  <inkml:trace contextRef="#ctx0" brushRef="#br0" timeOffset="38717.11">30601 5759 2141 0,'0'0'303'16,"0"0"-186"-16,0 0 28 16,0 0-21-16,6 133-19 15,-4-95-9-15,-2 5-2 16,0 5-17-16,0 5-19 15,0 6-10-15,0 3 2 16,0 3-11-16,0 1-12 16,0-4-12-16,0-4-8 15,0-5-6-15,5-7 3 16,6-5-4-16,4-5 0 16,0-10 9-16,5-3-3 15,2-9-1-15,4-7-5 16,-2-5 1-16,2-2-1 15,-6 0-48-15,-1-29-43 0,-6 3-115 16,-4-1-468-16</inkml:trace>
  <inkml:trace contextRef="#ctx0" brushRef="#br0" timeOffset="39267.97">31036 6150 2182 0,'0'0'271'0,"0"0"-77"16,0 0-49-16,-7 144-44 15,7-89-30-15,0 0-14 16,0-2 10-16,7-2 5 16,8-7-22-16,5-8-6 15,3-12 0-15,2-7-13 16,7-9 0-16,1-8 8 15,0 0-5-15,0-18-11 16,-3-13-7-16,-5-8-6 16,-7-6-10-16,-6-6-28 15,-10 2-50-15,-2-6-74 16,0 12-58-16,-12 10-126 0</inkml:trace>
  <inkml:trace contextRef="#ctx0" brushRef="#br0" timeOffset="39523.31">31594 6338 2692 0,'0'0'234'0,"0"0"-115"0,0 0 42 15,3 151-52-15,-3-109-54 16,2-4-30-16,-2-4-9 16,0-5-12-1,0-7-4-15,0-11-52 0,0-11-110 16,2-7-236-16,-2-18-367 0</inkml:trace>
  <inkml:trace contextRef="#ctx0" brushRef="#br0" timeOffset="39637.75">31621 6106 2586 0,'0'0'187'15,"0"0"-139"-15,0 0-48 16,0 0-264-16</inkml:trace>
  <inkml:trace contextRef="#ctx0" brushRef="#br0" timeOffset="40752.25">32550 5875 2595 0,'0'0'241'15,"0"0"-168"-15,0 0-21 16,0 0 3-16,0 0-22 15,0 0-12-15,0 0 12 16,59 79 19-16,-48-50-4 16,-3 5 9-16,-6 9-6 15,-2 5-18-15,0 5-17 16,0 6-9-16,-10-2-7 16,1-2 1-16,-1-4 0 15,0-7 4-15,2-3-5 16,6-8 0-16,2-9 0 15,0-4 0-15,0-8 0 16,0-6 1-16,7-6 9 16,6 0 8-16,4-1 11 15,4-21 1-15,-1-4-9 0,2-6-7 16,-3-2-9-16,3 3-1 16,-4 5-4-16,-6 3 0 15,-5 9 1-15,-7 7-1 16,0 7 10-16,0 0-10 15,-19 0-13-15,-7 9-20 16,-1 11-23-16,1-1-27 16,4 3-19-16,7-3-28 15,4-7-99-15,7-3-267 0</inkml:trace>
  <inkml:trace contextRef="#ctx0" brushRef="#br0" timeOffset="41204.07">32253 5672 2312 0,'0'0'301'16,"0"0"-139"-16,0 0-37 16,0 0-64-16,-87 135-35 15,70-99-15-15,3-4-11 0,12-9-4 16,2-8-90-16,0-8-137 15,10-7-228-15</inkml:trace>
  <inkml:trace contextRef="#ctx0" brushRef="#br0" timeOffset="41386.75">32382 5636 2433 0,'0'0'271'0,"0"0"-138"16,0 0-13-16,0 0-49 16,-55 127-47-16,45-98-18 15,2 7-6-15,1-6-101 16,2-7-336-16</inkml:trace>
  <inkml:trace contextRef="#ctx0" brushRef="#br0" timeOffset="41858.61">33000 5769 2300 0,'0'0'233'0,"0"0"-98"16,0 0 12-16,28 125-13 15,-19-96-78-15,1-10-56 16,4-16-14-16,-5-3-149 16,-3 0-335-16</inkml:trace>
  <inkml:trace contextRef="#ctx0" brushRef="#br0" timeOffset="42039.94">33000 5769 2793 0,'111'11'182'0,"-111"23"-112"16,7 2 53-16,6 1-60 15,1-9-46-15,7-3-17 16,-1-3-47-16,-2-6-138 16,-11-7-829-16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2-24T14:41:04.88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17653 4200 1700 0,'0'0'867'0,"0"0"-701"16,0 0-27-16,0 0-31 16,0 0-39-16,0 0-42 15,0 0-18-15,0 11 4 16,0 3 9-16,0 8 15 15,0 4 0-15,0 4-4 16,0 9-9-16,-12 0-5 0,-1 7-1 16,-3 1 7-16,1-1-3 15,-6 1 1-15,3 2-6 16,-3-3 1-16,-2 0 5 16,-6 0-3-16,-4 0 3 15,-3-4 3-15,-5 0-2 16,2-5-7-16,-3-4 4 15,-1-2-4-15,-1-1 7 16,-4-2-11-16,0 0-5 16,-2-4 8-16,4-4 12 15,1-6-14-15,3-7-5 16,3-7-3-16,2 0-2 16,-1 0-1-16,0-5 2 0,0-5 5 15,4 2-1 1,3-4-6-16,0-2-2 0,2 0 4 15,2-2-5-15,4 2 4 16,-2 2-3-16,2 1 2 16,3-1 3-16,3 4 3 15,3 3-2-15,5-2-7 16,3 4 0-16,1 1 1 16,3 0-1-16,2 0 0 15,0 2 0-15,0 0-20 16,0 0-47-16,0 0-44 15,15-3-74-15,1 2-152 16,-1-3-535-16</inkml:trace>
  <inkml:trace contextRef="#ctx0" brushRef="#br0" timeOffset="662.41">16725 4754 2119 0,'0'0'409'0,"0"0"-196"0,0 0-43 16,0 0-63-16,0 0-35 15,0 0-15-15,0 0-10 16,-116 14 13-16,91-4-1 16,1 3-3-16,-2 3-8 15,-4 1-15-15,1 4-9 16,-4 2-4-16,0 1-4 15,-4 0-3-15,4 1 4 16,2-1 0-16,2-1 0 16,2-4 0-16,3-3-2 15,6-5-2-15,2 1 0 16,7-7-2-16,1 1-1 0,5-4 1 16,1-2-4-16,2 2-4 15,0-2-3-15,0 0 0 16,0 2-1-16,0 1 1 15,5 2 3-15,5 3 4 16,6 5 8-16,2-1 4 16,4 3 7-16,3 4 5 15,2-2 4-15,0-1-7 16,2 2-6-16,0-1-5 16,-3-3-6-16,-2-3-2 15,-3 1-5-15,-1-3 1 0,-3-2-4 16,-3-2-1-1,-1-2 1-15,0 0-1 0,1-3-1 16,1 0-71 0,-1-6-141-16,-10-4-324 0</inkml:trace>
  <inkml:trace contextRef="#ctx0" brushRef="#br0" timeOffset="8503.1">12414 4478 2225 0,'0'0'246'0,"0"0"-66"16,0 0-50-16,0 0-56 15,0 0-22-15,0 0-14 16,0 0 3-16,-134 14-6 15,105-2 8-15,0 1-15 16,-4 6-1-16,-3 5-4 16,-2 2 0-16,2 4-8 15,1 4-8-15,4 2-7 16,4 4 4-16,4 0 1 0,3 4-5 16,3 1 9-1,3 0-4-15,5 0 2 0,7-2-7 16,2-2 5-16,0-3-4 15,11-4 0-15,7-2 15 16,7-3 27-16,2-4 9 16,6-3 6-16,2-3 3 15,3-4-1-15,0-1-19 16,-2-1-15-16,-5-5-19 16,-2 0-1-16,-7-3-5 15,-4 2 0-15,-3-5-1 16,1 0-68-16,-5 0-111 0,-1-2-298 0</inkml:trace>
  <inkml:trace contextRef="#ctx0" brushRef="#br0" timeOffset="9103.62">12792 4225 1693 0,'0'0'465'0,"0"0"-248"0,0 0-80 0,0 0-25 16,0 0-53-16,0 103-16 15,0-68 7-15,0 9-12 16,-2 7 4-16,-2 2 12 15,-1 6 4-15,1 3 10 16,-2-2 1-16,-2 0-23 0,2 0-1 16,-1-1-20-1,1-3-11-15,1-2-5 16,3-6-8-16,0-6 11 0,2-4 9 16,0-6 7-16,0-2-2 15,0-5 5-15,0-1-1 16,0 1 1-16,0 0-4 15,7 3 0-15,-3-2-3 16,2-2-5-16,-1-4-8 16,1-8-5-16,2-9-6 15,0-3 1-15,1 0 6 16,-3-17 2-16,2-5-9 0,-2-2-19 16,-1 0-49-16,3 2-65 15,2 4-118-15,-4 7-451 16</inkml:trace>
  <inkml:trace contextRef="#ctx0" brushRef="#br0" timeOffset="9638.34">13145 5284 2453 0,'0'0'308'0,"0"0"-194"0,0 0-39 16,0 0-45-16,0 0-20 15,8-113-10-15,-5 71 1 16,-1-6 4-16,1-2-5 16,-3-5 0-16,2-3-1 15,-2 5 1-15,2 0 0 16,3 5 1-16,1 10 4 16,3 6-4-16,0 9 0 15,4 6 4-15,3 9-5 0,1 8-1 16,4 0 0-16,-2 6 1 15,4 13 9-15,2 2-4 16,-1 7 7-16,-1 4 16 16,-4 7 2-16,-1 1 2 15,-2 6 7-15,-2 0-7 16,-6 4 4-16,-4-3 3 16,1 0-5-16,-3-3-4 15,1-5-6-15,-3-4-12 16,0-4-7-16,0-7-4 15,0-8-1-15,0-5 0 16,0-11-41-16,-3 0-102 16,-6 0-368-16</inkml:trace>
  <inkml:trace contextRef="#ctx0" brushRef="#br0" timeOffset="9804.18">13211 5046 2736 0,'0'0'310'0,"0"0"-230"0,0 0-20 0,0 0-22 15,114 0-34-15,-66 0-4 16,-9-5-160-16,-12-2-650 0</inkml:trace>
  <inkml:trace contextRef="#ctx0" brushRef="#br0" timeOffset="10270.92">13898 4692 2041 0,'0'0'626'0,"0"0"-450"16,0 0-42-16,0 0-39 0,-136-14-49 16,107 14-24-1,3 18-11-15,6 3 2 0,6 5-7 16,12 3 0-16,2-1-6 16,0 0 1-16,22-1-1 15,7-1 0-15,2-3 5 16,5 0 0-16,-3 3 25 15,-2 0 13-15,-4 3-3 16,-6 2 6-16,-11 3-7 16,-7 2 0-16,-3 0-5 15,-3-4-5-15,-14-3-7 16,-8-7-7-16,-1-7-5 16,-1-4-3-16,2-8-6 15,6-3-1-15,2 0-9 16,11 0-36-16,6 0-50 0,6-15-38 15,17-6-147-15,4 1-580 16</inkml:trace>
  <inkml:trace contextRef="#ctx0" brushRef="#br0" timeOffset="10638.87">14374 4717 2228 0,'0'0'390'0,"0"0"-151"0,0 0-69 15,0 0-67-15,0 0-54 16,-130-51-15 0,98 51 6-16,8 16-2 0,9 5-20 15,8 5-6-15,7 1 0 16,0 5-6-16,22 3 3 15,9 0-4-15,3 2 3 16,0 0 5-16,-9 4 15 16,-6-1-2-16,-11 0 9 15,-8-1 7-15,0-4-6 16,-19 0 3-16,-12-10-10 16,-5-4-13-16,-2-8-6 15,4-6-6-15,3-7-4 0,11 0-11 16,9 0-24-16,11-3-34 15,11-19-47-15,23 1-47 16,1 1-277-16</inkml:trace>
  <inkml:trace contextRef="#ctx0" brushRef="#br0" timeOffset="11008.32">14645 4927 2417 0,'0'0'328'16,"0"0"-161"-16,0 0-62 15,36-106-51-15,-32 72-31 16,-4 8 5-16,0 3 49 0,-11 11-8 16,-9 8-20-16,-4 4-1 15,1 12-4-15,-2 22-13 16,8 12-1-16,1 11-2 15,7 4-8-15,9 0-2 16,0-5 2-16,11-8-4 16,14-12 0-16,6-6 10 15,2-9 10-15,-2-7 2 16,-4-4-9-16,-6-7-10 16,-6-3-8-16,-3 0-5 15,-6 0-3-15,-4 0-3 16,0 0-33-16,-2 0-54 15,0 0-95-15,0 0-318 0</inkml:trace>
  <inkml:trace contextRef="#ctx0" brushRef="#br0" timeOffset="11641.91">15292 4680 2891 0,'0'0'380'0,"0"0"-262"0,0 0-63 16,0 0-18-16,0 0-37 15,0 0-13-15,0 0-82 16,0 49-128-16,-7-22-640 0</inkml:trace>
  <inkml:trace contextRef="#ctx0" brushRef="#br0" timeOffset="11779.45">15271 5109 2967 0,'0'0'245'0,"0"0"-138"16,0 0-33 0,0 0-74-16,0 0-73 0,0 0-484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2T14:36:44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8858 9731 1086 0,'0'0'213'0,"0"0"21"16,0 0 46-16,0 0-41 0,0 0-102 16,0 0-50-16,0 0-37 15,3-16-32-15,-3 15-11 16,0-2 5-16,0 1-4 16,0 0-6-16,0 0 26 15,0 0 46 1,0 0-12-16,0 2-22 0,0 0 23 15,0 0-18-15,0 0-26 16,0 0-14-16,0 0-5 16,0-2-11-16,0-3 11 15,0 2 18-15,0-6 30 16,0 2 20-16,0-3 5 0,0 1-29 16,0-4-20-16,2-1-13 15,0-2-5 1,2-2-5-16,0-2 0 0,1-3 0 15,-2 2 0-15,1-4 8 16,-2 2 12-16,1-2-7 16,1-2-7-16,-2-4-7 15,2-2 5 1,-2-2-5-16,3 3 0 16,-2 0 0-16,-1 2 0 15,0 4 0-15,0 0 0 16,-2 2-1-16,3 0 1 15,-3-4 0-15,0 0 0 16,0-4 0-16,0 1 0 0,0 0 0 16,0 0 0-16,0 6 0 15,0 0-1-15,0 4-5 16,0 7 6-16,0-1-1 16,0 1 0-16,0-1 1 0,0 2 0 15,0-5-1-15,0 2 1 16,0 0 0-16,0 0 0 15,0 0 0 1,0 2 0-16,0 2 0 16,0-2 0-16,0-1 0 15,4 0-1-15,0 1 1 16,0-3 0-16,1 5 0 16,0 2 0-16,-5 3 1 0,2 5-1 15,-2-1 8-15,0 1 10 16,0 2 15-16,0-2-6 15,0-2-19-15,0 3-7 16,0-2-1-16,0 1 0 16,0 2-1-16,0 0-6 15,0 0 1-15,0 0 6 16,0 0 9-16,0 0 2 0,0 0-4 16,0 0-6-16,0 0 0 15,0 0 5-15,0 0-6 16,0 0-9-16,0 0 2 15,0 0 1-15,0 0 6 16,0 0-1-16,0 0 1 16,0 0 1-16,0 0 5 15,0 0-1-15,2 0-4 16,3 0 3 0,1 0 5-16,1-2 3 0,4 0 14 15,0 0 0-15,4 0-9 16,1-2-5-16,3 2-7 15,-2-2-4-15,1 0 4 16,-1 2 0-16,2 0 6 16,1 2 2-16,-3-1 0 0,4 1 3 15,-4 0-2-15,-1 0-4 16,-3 0 3-16,-1 0-1 16,-6 0 5-16,-1 0 11 15,-5-2-1-15,0 2 3 16,0 0-3-16,0 0-8 0,0 0-19 15,-5 0 0-15,-6 5-141 16,0 9-361 0</inkml:trace>
  <inkml:trace contextRef="#ctx0" brushRef="#br0" timeOffset="2335.83">14077 8586 1889 0,'0'0'360'0,"0"0"-153"15,0 0-48-15,0 0-59 16,0 0-31-16,0 0-7 0,0 0 4 0,116-8-22 31,-101 6-7-31,1-2-2 16,1 2-12-16,0-2-10 15,0 0-6-15,-3 2-2 16,1 2 0-16,-3 0-5 16,-2 0 0-16,-3 0 5 15,-3 0-4-15,-2 0 6 0,0 0 0 16,-2 0 11-16,0 0 28 15,0 0-6-15,0 0-3 16,0 0 0-16,0 6-22 16,0 4-10-16,0 3-5 15,0 1 0-15,0 0 1 16,0 0-1-16,0-3 1 16,0 4 0-16,0-4 8 15,0 3-4-15,0 2-4 16,0 1-1-16,0-1 1 0,0 2 0 15,0 0-1 1,0 0 0-16,0 2 0 0,0-2 1 16,0-1-1-16,0 3 1 15,0-3-1-15,0 1 0 16,0 0 0-16,0 1 0 16,0 2 0-16,0 2 0 15,0 0 0-15,0 2 0 16,0-3 0-16,0-3 4 0,0 1-4 15,4-1-2-15,-2-4 2 16,-2 2 0-16,0-1 0 16,2 1 0-16,0 3-1 15,0-3 0-15,0 3 1 16,3-2-1 0,-3-1 1-16,0 0 0 0,0-2 0 15,0 2 0 1,-2-1 1-16,0 0-1 15,0 2 0-15,2 0 1 0,-2 1-1 16,4-3 1-16,-2-1-1 16,2 1 0-16,-2-3 0 15,3 1 0-15,-3-2 0 0,0 2 0 16,0 0 0 0,-2 0 1-16,2 0 0 0,-2-2-1 15,0 1 0-15,0-2 1 16,2 1-1-16,-2 0 1 0,2-1-1 15,-2 1 0 1,0-1 0-16,3 1 0 0,-3 0 0 31,0-1 0-31,0 3 0 16,0-2 1-16,0 3-1 16,0-3 0-16,0 0 0 0,3-2 0 15,-3-4-1 1,2 1 1-16,-2-2 0 0,2-1-1 15,0 3 1-15,0-2 0 16,-2 2 0-16,3 0 1 16,-3 2-1-16,0-3 1 0,0 2 0 15,0-3-1-15,0-1 1 16,0 1 4-16,0-3-4 16,0 0 5-16,0-2 23 0,0 0 6 15,0 1-2-15,0-1-8 31,0 2-13-31,0 0-8 16,0 1 0-16,0-1-3 16,0 0 8-16,0-2 13 15,0 0 0-15,0 0-4 0,0 0-6 16,0 0-1-16,0 0-8 16,0 0-3-16,-5 0-38 15,-4-9-98-15,0 2-104 16,3-3-797-16</inkml:trace>
  <inkml:trace contextRef="#ctx0" brushRef="#br0" timeOffset="33346.55">9676 14404 1640 0,'0'0'489'16,"0"0"-238"-16,0 0-114 15,0 0-35 1,0 0-56-16,0 0-21 15,0 0 14-15,0 60 1 16,0-42-11-16,0 2-2 0,0 0-6 16,0 1-8-16,0 6 7 15,0-5 0-15,0 6 6 16,0 2 26-16,0-4-19 16,0 2-8-16,0 0-1 15,0-2-6-15,0-1-7 16,-2-1-10-1,0-2 5-15,0 0-5 0,2-3 6 16,-3 6 0-16,3-4-5 16,-2 0 16-16,2 1-1 0,0-2-13 15,0 0 1-15,0-2-5 16,0 2 0-16,0-2 0 16,0-2-1-16,0 0 1 15,0-2-1-15,0 0 1 16,0 3 0-16,0 1 0 15,0 2 0-15,0 0 0 16,0-2 0-16,0 0-1 16,0 0 1-16,0-4-1 15,0-2-1-15,0 2-15 0,0 0 7 16,0-1 1-16,0 1 8 16,0-5 1-16,0 5 0 15,0 0 0 1,0 2 1-16,0 1-1 15,0 3 0-15,-2-5 1 0,2-1 0 16,-3 4 0 0,1 0 3-16,2-4-4 0,-2 4 1 15,2-4 0-15,-2 0 8 16,2-2-5-16,0-3-3 16,0-4 0-16,0 4 0 15,0-4-1-15,0-1 8 16,0-1 2-16,0-3 6 0,0 0 4 15,0 0-3 1,0 0-9-16,0 0 6 0,6 0 1 16,6 0 5-16,3 0 7 15,1 0 0-15,2 0-2 16,0 0-2-16,-1 0-12 16,-1 0-6-16,-1 1-5 15,8 7 0-15,-7 1-58 0,-3-3-209 0</inkml:trace>
  <inkml:trace contextRef="#ctx0" brushRef="#br0" timeOffset="34681.67">11843 14468 1752 0,'0'0'380'0,"0"0"-141"0,0 0-36 16,0 0-20-16,0 0-77 16,0 0-29-16,0 0-21 15,-31-22-24 1,29 22-18-16,-1 12-13 0,3 10-1 15,0 6-1-15,0 5 1 16,0 4 0-16,0 1-10 0,0-2-4 16,5 3 7-1,-3-8 6-15,0 1 0 0,-2 2-2 16,0-3 3-16,0 1 1 16,0-4 0-16,0 4-1 15,0 7 0-15,0-4 0 16,0 5 1-16,0-4-1 15,0-2 0-15,0-4 1 16,0-8 24-16,0-1 2 16,0-2-3-16,0-1-10 15,0 5-3-15,0-3-2 16,0 2-3 0,2-2-1-16,0-5-5 0,0 0 1 0,2-5-1 15,-4-3 1-15,2-2 3 16,-2-1-3-1,0 0 5-15,0 3 14 0,0-2-4 16,0 7-2 0,0-3-9-16,0 3-4 15,0-1-1-15,0 1 0 0,0-6 0 16,0 2 1-16,0 1-1 16,2-4 1-16,2 7 0 15,-2-4 3-15,3 6-3 0,-1 0 0 16,-2 0 0-1,2-2-1-15,0-6 0 0,-4 2 1 16,2-4 12 0,-2-4 4-16,0 2 1 15,0-2-4-15,0 0-3 16,0 0-1 0,0 0 23-16,0 0 15 0,-2 3-28 15,-8-1-7-15,-1 1 10 0,-1 1 0 16,0 1-6-1,-1-1 6-15,-1-4-5 0,-4 4-7 16,-2-3-3 0,-5 3-1-16,1-4-2 0,-3 0-5 15,3 5 0-15,4-1-10 16,4-4-68-16,5 0-81 16,4 0-237-16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2T14:38:12.05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22527 2854 1488 0,'0'0'305'16,"0"0"-184"-16,0 0 3 16,0 0-60-16,0 0 34 15,0 0-4-15,0 0 4 16,79 5-2-16,-71-5-30 16,-3 0-3-16,-3 0-16 0,0 0-7 15,-2 0-9-15,0 0 0 16,0 0-11-1,0 0 11-15,0 0 4 0,0 0 19 16,0 0 44-16,0 0-26 16,-2-4-43-16,-9-2-11 15,-5-1-5-15,-1 0 0 16,-4-1-6-16,-1-2-3 16,-2 0-3-16,-1-1-1 15,-2 8 1-15,1 1 4 16,-3 2-4-16,-3 2-1 0,3 12 1 15,5 6-1-15,-1 2 1 16,3 0-1-16,4 2-4 16,0 0 3-16,1-2-6 15,-2 0 7-15,4 0-1 16,-1-3 1-16,3-2-1 16,-1 1 1-16,-1 3-1 15,1 0 0-15,4 6 0 16,-3 3 1-16,3 3 0 15,6 2 0-15,1 5-1 16,3 5 0-16,0-2 0 0,9 2 1 16,7-6 0-16,5-2-1 15,-2-4 1-15,4-8 0 16,-1-1 0-16,3-6 6 16,3-6-1-1,6-4 12-15,2-8-3 0,3 0 0 16,3-4-7-16,1-16-1 15,-3-4-1-15,-2-3-4 16,-2 0 6-16,-2-4-6 16,-5-4 0-16,-2-8-1 15,-4-5 1-15,-2-5 0 16,-8-2-1-16,-6 1 0 0,-7 6 0 16,0 9 0-1,0 10 7-15,-10 11-7 16,4 7 6-16,2 9-1 15,-1 2 2-15,1 7-6 0,0 17 0 16,-2 10-1-16,2 4 1 16,0 4-1-16,4 0 0 15,0-2 0-15,0 1 1 16,0-2 0-16,0-1-1 16,0 2-33-16,0-7-143 0,0-11-447 15</inkml:trace>
  <inkml:trace contextRef="#ctx0" brushRef="#br0" timeOffset="767.29">23372 2691 2079 0,'0'0'314'0,"0"0"-174"0,0 0-19 16,0 0-45-16,0 0-34 15,0 0-7-15,-14 112-6 16,12-70-5-16,-2 6-10 16,0 5 12-16,-1 0 9 15,3 5-11-15,0 1-9 16,0 1-5-16,-3-2-4 15,0 0-5-15,1-1 10 16,-3-1-1-16,1-2-1 16,-3 0-4-16,2-1-4 15,-2-4 0-15,1-5-1 16,-2-4 1-16,3-8 0 0,3-6-1 16,0-8-1-16,2-9-15 15,2-9-94 1,0 0-136-16,0-10-629 0</inkml:trace>
  <inkml:trace contextRef="#ctx0" brushRef="#br0" timeOffset="1553.84">23374 3291 2009 0,'0'0'349'0,"0"0"-205"0,0 0 27 16,0 0-93-16,0 0-42 16,0 0-15-16,0 0 3 15,108-16 18-15,-87 16-6 0,4-5 1 16,2 1 38-16,2 2-10 15,0 2-13-15,2 0-19 16,0 0-2-16,1 0-10 16,-3 0-3-16,0 0-11 15,-2 0-6-15,-3 0 4 16,-2 0 2-16,0 0 5 16,-3 0 6-1,0 0 1-15,1 0-6 0,3 0-6 16,1 0-1-16,0 0-5 0,3 0 0 15,-2 0-1-15,0 2 1 16,2 2 0 0,-4 1 0-1,4 0 4-15,0 2-5 0,0-2 0 16,2-1 1-16,0 1 0 16,0-4 0-16,0 2-1 0,0-3 0 15,-2 1 0 1,0 2 0-16,0-2 1 15,-4 2 0-15,2 0-1 16,2 2 0-16,0-2 1 16,2 1-1-16,0 1 1 15,0-1-1-15,0-3 4 16,-2-1-4-16,-1 0 1 16,0 0 0-16,-3 0-1 15,0 0 4-15,-6-4 1 0,-1-2 0 16,-3 2 0-1,-6 3-1-15,-2 1-4 0,-5-2 0 16,0 2-68-16,0-2-357 16</inkml:trace>
  <inkml:trace contextRef="#ctx0" brushRef="#br0" timeOffset="2336.21">25312 2563 1621 0,'0'0'510'0,"0"0"-275"16,0 0 18-16,0 0-113 15,0 0-68-15,4 117-24 16,-4-74-15-16,2 3 2 16,-2 2 6-16,0 3 33 15,0 0-10-15,0 0-8 16,0 0-12-16,-6 2-17 16,-3-3-14-16,-1 0-5 15,4 0-4-15,-3-1-3 16,0-1 3-16,2-2-3 15,3-4-1-15,-2-2 6 0,1-1 0 16,1-7-2 0,-1-3-3-16,2-5 0 15,1-5 0-15,2-2 3 16,0-5-3-16,0-4 0 0,0-2-1 16,0-2 5-16,0 0 8 15,7 3 5-15,0-7-2 16,2 5-2-16,2-3 2 15,0-2 6-15,4 0 4 0,6 0-7 16,-1 0-4-16,4 0-5 16,1-7-5-16,2 0-1 15,-3-5 2 1,3-4 3-16,0-2 0 16,-3-8-2-16,0-4 1 15,-5-6-2-15,-9-2 0 16,-7-4 0-16,-3 4-1 0,-7 3-5 15,-18 11 1 1,-8 15-1-16,-2 9-12 0,-5 14-11 16,-1 24-21-1,-12 33-61-15,10-6-154 0,10-12-992 0</inkml:trace>
  <inkml:trace contextRef="#ctx0" brushRef="#br0" timeOffset="3468.14">22293 4413 1334 0,'0'0'1182'15,"0"0"-993"-15,0 0-111 16,0 0-12-16,0 0-40 16,0 0-4-16,0 0 7 15,20 107 15-15,-15-72 15 16,-3 6-7-16,-2-1-10 16,0 2-11-16,0 0 4 15,0-1-5-15,0 0 4 0,-7 2-3 16,1-2-10-16,-1 3-5 15,0 1-6 1,0 0-10-16,5-4 4 0,-2-1-4 16,4-3 0-16,0-5 0 15,0-8 0-15,0-5 0 16,0-3 0-16,0-3 0 0,0-1 0 16,0 0 1-1,0 0 0-15,4-1-1 16,7 2 0-16,3-3 0 15,1-5 5-15,8-5 8 16,6 0 5-16,4 0 13 16,5-10-11-16,5-11-9 15,1-6-6-15,-1-3 1 16,-4-5-2-16,-3-9 0 16,-7 3-2-16,-9-1 3 0,-9 0-5 15,-11 5 0-15,0 3 0 16,-29 10 4-16,-9 5-4 15,-6 15-3-15,-3 4-3 0,5 9 2 16,4 20-15 0,11 2-16-16,12 1-6 15,15 9-37-15,0-11-128 16,0-8-411-16</inkml:trace>
  <inkml:trace contextRef="#ctx0" brushRef="#br0" timeOffset="4188.64">23472 4575 2031 0,'0'0'419'15,"0"0"-320"-15,0 0-10 0,0 0-24 16,0 107-16-16,0-67-2 16,0 2-2-16,0 6 2 15,-2 3-1-15,-2 0-10 16,-1 4-5-16,-1-1 0 16,-4 2-11-16,2-2 1 0,-3 0-6 15,-1-3-4-15,4-5-10 16,1-8 0-1,1-6-1-15,0-6-1 0,2-8-29 16,4-7-54-16,0-4-75 16,0-7-153-16</inkml:trace>
  <inkml:trace contextRef="#ctx0" brushRef="#br0" timeOffset="4838.75">23506 5059 2210 0,'0'0'607'0,"0"0"-520"0,0 0-61 0,0 0-17 16,0 0 19-16,0 0-8 16,0 0 3-1,109-20-2-15,-82 18-5 0,2-1 43 16,-2 3-7-16,2 0-7 16,-2 0-3-1,1 0-2-15,1 0-16 0,0 0-8 0,-2 5-2 16,0 2-7-1,2 0 0-15,0 1-7 16,2 0 8 0,0 1-7-16,2-2 11 15,1-3-8-15,-1 2 2 16,0-4 0-16,0 0 8 16,-2 0-3-16,0-2-3 0,-2 0 2 15,-3 3-5-15,-1-3-1 16,-1 5 1-16,-1-1 1 15,-2-2 0-15,2 0-2 16,0-2 2-16,-1 0 1 16,0 0 7-16,0 0-7 15,1-4 0-15,-1 0 0 16,0 2 3-16,-2-1 0 16,1 3 6-16,-2 0 10 0,-3 0-1 15,-1 0 5-15,-1 0-11 16,-3 0-3-1,-2 0-1-15,-2 0-1 16,-3 0 2-16,-1 0-8 0,-3 0-1 16,0 0 0-16,0 0-7 15,0-5-67-15,0 3-158 16,0 2-532-16</inkml:trace>
  <inkml:trace contextRef="#ctx0" brushRef="#br0" timeOffset="5608.01">25563 4800 1998 0,'0'0'348'15,"0"0"-128"-15,0 0-28 16,0 0-46-16,0 0-71 16,0 0-33-16,0 0 21 15,-71-12-17-15,55 26-23 0,1 5-9 16,-1-2 8-16,-1 5-1 15,-1 2-7-15,3 5 4 16,-4 3-3-16,3 2-2 16,3 4-5-16,7 0 1 15,-1-1-5-15,7-2 0 16,0 0-4-16,0-3 4 16,0-5-3-16,9-1 0 15,4-3 10-15,3-7 7 0,7-11 5 16,6-5 24-16,2 0-8 15,4-12 4 1,3-11-11-16,-3-2-12 0,-3 2-4 16,-8 4-10-16,-3 7-2 15,-11 5-4-15,-1 4-1 16,-5 3-6-16,-4 3 1 16,0 11-85-16,0 0-281 0</inkml:trace>
  <inkml:trace contextRef="#ctx0" brushRef="#br0" timeOffset="8642.2">22490 7539 2297 0,'0'0'369'15,"0"0"-177"-15,0 0-45 16,0 0-40 0,139-29-39-16,-93 25-20 0,1 4-19 15,-3 0-15-15,-2-3-10 16,-3 3 0-16,-10 0-4 16,-6 0-18-16,-13 0-59 15,-6 0-75-15,-4 7-306 0</inkml:trace>
  <inkml:trace contextRef="#ctx0" brushRef="#br0" timeOffset="8866.24">22625 7715 2727 0,'0'0'256'0,"0"0"-197"0,0 0 35 16,0 0-27-16,0 0-42 0,130 0-11 15,-99 0-9-15,0 0-5 16,-7 0-13 0,-3 0-82-16,-7 0-160 0,-10 0-1660 0</inkml:trace>
  <inkml:trace contextRef="#ctx0" brushRef="#br0" timeOffset="14579.67">23624 6731 1972 0,'0'0'334'0,"0"0"-208"15,0 0-35-15,0 0-50 16,0 0 25-16,0 0-7 0,14 0 26 16,-8 14 31-16,3 5-28 15,1 3-23-15,-2 4-26 16,-4 2-12-16,1 6-8 15,-5 6 0-15,0 2 0 16,0 4-6-16,0 2-1 16,0 1-6-16,-7-6-1 15,-1 0 3-15,0-6-2 16,2-2 1-16,1-3-1 16,1 2-6-16,2-4 1 15,0 3 3-15,0-4-3 16,-1 1-1-16,-2 3 2 0,1-1 8 15,2-1-4 1,-3-2-6-16,3-3 1 16,0-7 0-16,0-3 16 0,0-2 11 15,-3-3 1-15,0-1-10 16,1 1-9-16,0-5 0 16,1 1-6-16,1-3-3 15,2 0-1-15,-2 1 1 16,0-2-1-16,0 3 1 15,-3 2 4-15,3 0 0 0,-1 0-5 16,1-4 6-16,2-2-5 16,0 0 0-16,0-2-1 15,0 0 0-15,0 0 0 16,0 0 0-16,0 0-4 16,0 2-2-1,0 1 6-15,7 2 0 0,9 2 1 16,2 0 2-1,6-1 5-15,2 1-4 0,3-4-3 0,5-3 14 16,4 0 21-16,0-9-15 16,0-10-11-1,-3-8 1-15,-4-2-7 16,-6-1-3-16,-2 0-1 16,-8-4 0-16,-4-2 0 0,-4-2 0 15,-5-1-3-15,-2 1-6 16,0 6 1-16,-17 4-9 15,-8 8 0-15,-6 12 3 16,-5 8-38-16,-4 0-7 16,0 8-18-16,2 12-33 0,9-4-83 15,9-2-292-15</inkml:trace>
  <inkml:trace contextRef="#ctx0" brushRef="#br0" timeOffset="15263.93">24547 7521 2224 0,'0'0'438'0,"0"0"-313"0,0 0-45 16,0 0 50-16,0 0-38 15,0 0-23 1,132-4 13-16,-93 3-6 0,0-2-7 16,-1 1-4-16,-5 1-17 15,-4-2-18-15,-4 2-17 0,-8-2-7 16,-1 3-5-16,-3 0-1 16,-3 0-3-16,-2 0-90 15,-3 0-108-15,1 0-336 16</inkml:trace>
  <inkml:trace contextRef="#ctx0" brushRef="#br0" timeOffset="16262.77">25798 7351 2158 0,'0'0'326'0,"0"0"-234"0,0 0 33 15,0 0-36-15,0 0-55 16,0 0 43-16,0 0-19 15,-12-46-20-15,5 40 25 16,-1-2 2-16,-3 2-1 16,-1 0-24-16,-1 0-7 15,-1 3-7-15,1-2-7 16,-3 3-4-16,1 2 8 0,-1 0-12 16,1 0 7-16,-1 0 1 15,-1 7-6-15,1 4 5 16,1 1-10-16,-2 2 2 15,5 4-1-15,0 2-3 16,-1 2-5-16,4 2 0 16,0-2 4-16,2 0-5 15,3 1 0 1,2 4 6-16,2 1-6 0,0 5 1 16,0 0-1-16,0 2 0 15,8-4 0-15,6-5 0 0,-1-1 0 16,3-7-1-16,1-4-3 15,4-6 4-15,4-6 0 16,1-2 9-16,6 0-1 16,-1-16-7-1,2-8 3-15,1-8-4 0,-5-9 0 16,0-2-5 0,-8-3 0-16,-5 2 1 15,-5 9 3-15,-7 10 1 16,-1 10 0-16,-3 7 0 0,0 8 8 15,0 0 6-15,0 2 27 16,0 14-17-16,0 6-20 0,0 3-4 16,0-2-7-1,22-3 1-15,11-4 2 16,10-6 4-16,1-5 2 16,2-5-2-16,-5 0 1 0,-3 0-1 0,-5 2-51 15,-10 1-121 1,-11 1-310-16</inkml:trace>
  <inkml:trace contextRef="#ctx0" brushRef="#br0" timeOffset="26760.81">21696 6909 2144 0,'0'0'248'16,"0"0"-172"-16,0 0 52 15,0 0-9-15,0 0-53 16,2 123-16-16,-2-77-3 15,0 7 10-15,-8 5-15 16,-4 6-12-16,1 2-12 0,-3 1-1 16,3-1-8-16,1-2-8 15,0-5-1-15,1-2 2 16,1-6 3-16,3-5-5 16,0-5 5-1,3-9 4-15,0-10 0 0,2-6 7 16,0-3 9-16,0-3 3 15,0-5 17 1,0 1-4-16,0 1-21 0,0-6-13 16,0-1 1-16,0 0-8 0,0 0 5 15,0 0 2-15,0 0 2 16,0 0 3 0,9 0-6-16,7 0 50 0,4 4-21 15,5-2-4 1,1 0-1-16,5-2 0 15,0 0 8-15,3 0 1 0,-3 0-4 16,-2-5-12 0,-7-3-10-16,-6 3-5 0,-7 1-7 15,-3 3 0-15,-6 1 3 16,2 0-2-16,-2 0-2 16,0 0-54-16,0 1-60 0,0 8-106 15,0 0-562-15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2T14:50:17.50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17369 7735 1942 0,'0'0'274'0,"0"0"-177"0,0 0-21 16,0 0 23-16,0 0-2 15,0 0-50-15,6-73-20 16,-6 49-7-16,0-3 12 16,0 2 13-16,0-5-15 15,0 2-13-15,0-3-11 16,0 1-5-16,0 0-1 15,0 2 1-15,0 5 0 0,0 4-1 16,0 6 0 0,0 8 2-16,0 3 4 15,0 2 18-15,0 0-7 0,0 14-4 16,0 8-7-16,8 2-6 16,-2 6-4-16,1 0 4 15,-1 2 0-15,-1 2 1 16,2 5 6-16,-3-1-2 15,3 4-5-15,1 4 0 16,0 5 7-16,-4 2-7 16,1 8-1-16,-1-3-10 15,-2-7 11-15,2-8 0 16,-2-11 0-16,-2-13 0 0,0-7 1 16,0-5 7-16,-2-5 6 15,-15-2 2-15,-1 0-8 16,-3 0 1-1,2 0 17-15,5 0 15 0,3 0-6 16,3 0-1-16,5 0-9 16,3 0-25-16,0 0-4 15,5 0-3-15,12 0-4 16,3 0-53-16,9-4-30 16,-6-1-131-16,-6-2-626 0</inkml:trace>
  <inkml:trace contextRef="#ctx0" brushRef="#br0" timeOffset="1">17728 7435 2097 0,'0'0'370'0,"0"0"-201"15,0 0-42-15,0 0-36 16,0 0-51-16,0 0-9 16,40 104 0-16,-9-95 17 15,-2-5-7-15,0-4 11 16,-2 0-2-16,-7-14-9 15,-5-3-21-15,-5 3-10 16,-8 2-4-16,-2 2-6 0,-2 6-12 16,-31 4-98-1,4 0-143-15,-3 2-571 0</inkml:trace>
  <inkml:trace contextRef="#ctx0" brushRef="#br0" timeOffset="2">17732 7677 2743 0,'0'0'255'0,"0"0"-94"15,0 0-34-15,0 0-38 16,0 0-43-16,129-7-30 16,-106 7-10-16,-5 0-6 0,2 0-48 15,-4 0-124 1,-8 8-710-16</inkml:trace>
  <inkml:trace contextRef="#ctx0" brushRef="#br0" timeOffset="3">18225 7279 393 0,'0'0'1576'0,"0"0"-1254"16,0 0-133-16,36 124-16 15,-27-74-43-15,-1 7-51 16,-3 3-25-16,-1 2-44 16,-1 0-10-16,-3 0 9 15,0-2 5-15,0 1 10 16,0-6-7-16,-7 2-10 16,-6-1-7-16,1-2 0 15,1 0 0-15,0-6 0 16,2-2-10-16,0-14-97 0,3-10-367 0</inkml:trace>
  <inkml:trace contextRef="#ctx0" brushRef="#br0" timeOffset="4">18994 7411 1914 0,'0'0'290'16,"0"0"-188"-16,0 0-68 15,0 0-2-15,16 122 2 16,-16-88 26-16,0 1 25 16,0 3-1-16,0 2 7 15,0 6-20-15,0 2-14 16,0 5-34-16,-5-2-2 16,3 2-16-16,0-3-5 15,2-8 0-15,0-8-5 0,0-8 0 16,0-8 4-16,0-6-4 15,0-8 5-15,0-4-1 16,0 0-15-16,0 0 0 16,0-10 15-16,0-10-4 15,0-9-5-15,0-9 10 16,0-10-1-16,0-10 2 16,0-10-2-16,0-8 1 15,0-5-33-15,0-2-17 16,2 6 23-16,0 12 22 0,0 14 5 15,1 17 9 1,-3 15 10-16,4 13-6 0,1 6 0 16,4 9 5-16,2 23 3 15,2 10-6-15,3 13-15 16,2 9 8-16,3 8-7 16,2 3 6-16,2 4 2 15,4-5 12-15,0-5 13 16,2-11-14-16,2-14-6 15,-4-14-7-15,-2-14-1 16,-7-11 9-16,-2-5 21 16,-2-14 48-16,-5-25-13 15,-3-15 1-15,0-10-37 16,-6-7-21-16,-2 1-9 16,0 0-5-16,0 5 0 0,0 4-35 15,-10-6-81-15,2 19-163 16,-1 13-1502-16</inkml:trace>
  <inkml:trace contextRef="#ctx0" brushRef="#br0" timeOffset="5">19709 7371 2313 0,'0'0'335'16,"0"0"-216"-16,0 0-42 15,0 0-6-15,8 119-22 16,18-92 24-16,10-8-17 16,6-9-8-16,2-10-2 15,-3 0 12-15,-5-3-6 16,-12-11-16-16,-11 1-9 16,-11-4-3-16,-2 1-2 15,-4 0-14-15,-21 2-8 16,-1 6-17-16,-6 7-58 15,-10 4-106-15,7 20-258 16,8 2-1981-16</inkml:trace>
  <inkml:trace contextRef="#ctx0" brushRef="#br0" timeOffset="6">19712 7775 2632 0,'0'0'309'15,"0"0"-153"-15,0 0 2 16,0 0-44-16,0 0-57 16,127-33-29-16,-99 27-16 15,1 6-7-15,1 0-5 16,10 8-40-16,-4 9-120 16,-5 6-544-16</inkml:trace>
  <inkml:trace contextRef="#ctx0" brushRef="#br0" timeOffset="7">22639 7495 1799 0,'0'0'381'0,"0"0"-270"15,0 0-63-15,0 0 47 16,0 0 0-16,0 0 52 16,0 0-34-16,0 2-82 15,0 21-12-15,0 5 5 16,0 2-11-16,4 3 0 15,3 8-3-15,1 1-4 0,0 4 1 16,-4 2 1 0,1 0-2-16,-5-3 5 0,0-5 6 15,0-7 19-15,0-4 4 16,0-9 1-16,-9-3 5 16,-7-6-7-16,-5-3-13 15,0 0-15-15,-6 0-7 16,0-2-3-16,-2 2 0 15,2 1 0-15,3-4 7 16,2 1 1-16,4-2 7 16,7-2 11-16,3-2 13 15,4 0-11-15,4 0-12 16,0 0-9-16,0 0-6 16,0 0-2-16,12 0 0 15,7 0 11-15,6-2 4 16,4-4-2-16,4-3 0 15,3 2 7-15,0-3-2 0,2-2 4 16,0 4 0-16,-3-1-10 16,1 6-11-16,-3 1 0 15,-4 2 2-15,-2 0-3 16,-5 0-5-16,-5 0-38 16,-7 10-35-16,-3 0-73 15,-7 0-316-15</inkml:trace>
  <inkml:trace contextRef="#ctx0" brushRef="#br0" timeOffset="8">22534 7470 220 0,'0'0'1995'0,"0"0"-1628"16,0 0-136-16,0 0-87 16,0 0-14-16,128-21-41 15,-97 16-36-15,4-4-33 16,-1 3-12-16,-3 0-8 0,9 6-52 15,-9 0-142-15,-7 0-423 16</inkml:trace>
  <inkml:trace contextRef="#ctx0" brushRef="#br0" timeOffset="9">23185 7722 1584 0,'0'0'296'16,"0"0"-24"-16,0 0-131 0,0 0-46 16,0 0 13-1,40 114-28-15,-36-87 16 0,-2-2-5 16,1 1 5-16,-3-4-23 15,0 0-29-15,0-1-19 16,0-3-13-16,0-2-12 16,0-2 0-16,0-4 0 15,0-4 0-15,0-4 1 16,0-2 0-16,0 0-1 16,0 0-10-16,0-2-8 15,0-14 0-15,0-4-6 16,0-4 4-16,0-6 11 15,7-2 8-15,2-4 1 16,1-3-12-16,4 1-24 16,-1 4 8-16,3 6 27 0,2 6 1 15,2 8 0-15,0 4 8 16,4 8 5-16,3 2-3 16,0 0 9-16,2 0 1 15,-2 8 8-15,-5 10 7 16,-4 4 22-16,-4 7 33 15,-6 10-3-15,-4 3-13 16,-1 5-32-16,-3-1-22 16,0-5-20-16,0 1 0 15,0-10-108-15,0-13-290 0</inkml:trace>
  <inkml:trace contextRef="#ctx0" brushRef="#br0" timeOffset="10">24021 7163 1764 0,'0'0'382'15,"0"0"-251"1,0 0-51-16,16 142 55 0,-10-93 25 15,1 8-9-15,-3 2-30 16,1 0-10-16,-5 6-30 16,0-2-17-16,0 6-10 15,0 0-8-15,0-1-9 16,0-3-15-16,0-3-9 16,0-5-6-16,0-11-3 15,0-8-4 1,0-12-1-16,0-12-16 0,5-8-50 15,-5-10-115-15,0-18-100 16,0-5-597-16</inkml:trace>
  <inkml:trace contextRef="#ctx0" brushRef="#br0" timeOffset="11">24008 7947 2368 0,'0'0'276'0,"0"0"-92"16,0 0-85-16,118 2-17 16,-72-8 24-16,4-10-31 15,3-7-24-15,-4 0-19 0,0-8-18 16,-7 0-5-1,-6-4-2-15,-9 0-1 0,-9-4 3 16,-10 3 1-16,-8 4-1 16,0 4 3-16,-2 6-11 15,-15 8 6-15,-6 8-1 16,-6 6-4-16,-2 0 6 16,-2 25-7-16,0 10 0 15,4 10 0-15,6 4-1 16,5 7 4-16,9-2 0 15,9 0 1-15,0-8-1 16,2-5-4-16,19-11 0 16,3-6 0-16,5-6 0 0,0-3-4 15,16-8-6 1,-10-3-109-16,-4-1-350 0</inkml:trace>
  <inkml:trace contextRef="#ctx0" brushRef="#br0" timeOffset="12">24870 7671 1556 0,'0'0'362'16,"0"0"-122"-16,0 0-138 0,0 0 4 15,16 104 12 1,-14-75 5-16,-2 3-29 0,2 0-39 16,-2 0-17-16,2 3-2 15,-2-1-18-15,3-4-10 16,-1-2 0-16,0-4 0 16,0-4-7-16,-2-6 4 15,2-4-4-15,-2-6 0 16,0-4 5-16,0 0 6 15,0-6 1-15,0-16-12 16,0-8 4-16,0-5-5 16,0-9-1-16,0-4-63 15,0-1-31-15,0-2 35 16,8 1 30-16,0 1 9 16,3 5 20-16,3 5 1 0,1 4 9 15,3 10 52-15,5 6 34 16,-2 16-13-16,6 3 5 15,-4 10 0-15,-3 17-16 16,-7 11-9-16,-8 8-8 16,-5 3-5-16,0 3-17 15,-7-4-17-15,-9-10-9 16,-1-8-6-16,1-14-5 16,1-9-40-16,1-7-41 15,3 0-26-15,7-8 9 0,4-7 54 16,0 8 35-1,0 4 14-15,10 3 46 0,4 12 45 16,4 16-17-16,0 8-4 16,-3 4-6-16,3-2-21 15,-3-1 1-15,1-5-17 16,-3-4-14-16,1-4-8 16,-3-6-4-16,1-2-1 15,-2-8-26-15,9-8-79 16,-6 0-121-16,-3-1-406 0</inkml:trace>
  <inkml:trace contextRef="#ctx0" brushRef="#br0" timeOffset="13">25347 7615 391 0,'0'0'2066'15,"0"0"-1825"-15,0 0-107 16,56 113-33-16,-35-69-33 16,0 6-9-16,-1 2-8 15,-2 1-17-15,-2-1-6 16,0-6-4-16,-5-7-3 16,-1-10-6-16,0-9-8 15,-3-9-6-15,-1-11 0 16,3 0-1-16,2-20 13 15,2-18 6-15,3-13-7 0,0-11-6 16,-3-6-5 0,-4 3-1-16,-5 6 0 0,-4 10-16 15,0 14-19-15,0 8-55 16,-10 13-98-16,-2 6-305 0</inkml:trace>
  <inkml:trace contextRef="#ctx0" brushRef="#br0" timeOffset="14">25900 7997 222 0,'0'0'1517'0,"0"0"-1311"15,0-107-41-15,0 56-66 16,0-2-43-16,0-1 11 15,8 2 42-15,2 8-6 16,1 10-27-16,-2 11-34 0,2 14-6 16,2 9 12-1,3 0 38-15,2 13-33 0,4 14-22 16,1 3-14-16,-1 1 6 16,2 6 8-16,-4-1-14 15,1 2 0-15,-4 0 18 16,-1 0 17-16,-3 1-9 15,-1-1-11-15,-4-2-10 16,-3-1-12-16,-1-4-6 16,-2-3-4-16,-2 2-16 15,0-6-108-15,0-7-265 0</inkml:trace>
  <inkml:trace contextRef="#ctx0" brushRef="#br0" timeOffset="15">25883 7877 2572 0,'0'0'570'15,"0"0"-497"-15,0 0-35 16,0 0-17-16,156 13-21 16,-92-11-59-16,-10-2-174 15,-10 0-2367-15</inkml:trace>
  <inkml:trace contextRef="#ctx0" brushRef="#br0" timeOffset="16">26479 7204 1696 0,'0'0'417'16,"0"0"-240"-16,0 0-42 15,0 0-74-15,10 129-32 16,-10-88 57-16,0 5 17 15,0 5 8-15,0 6-13 16,0 7-20-16,0 4-13 16,0 1-9-16,0 6-19 15,0-5-13-15,4-4 4 16,3-7-6-16,-3-11-4 16,0-12-9-16,1-15-4 15,-5-6-4-15,2-10 3 16,-2-5-4-16,0 0-11 15,0-9-31-15,3-9-78 0,3-1-134 16,-1 7-524-16</inkml:trace>
  <inkml:trace contextRef="#ctx0" brushRef="#br0" timeOffset="17">26718 7683 505 0,'0'0'2146'16,"0"0"-1918"-16,0 0-112 15,0 0-25-15,-2 125-49 0,2-73-5 16,0 2-7-16,14-1 1 16,7-7 5-16,13-10-3 15,6-14-1-15,9-15 12 16,2-7 26-16,1-13-5 15,-10-25-17-15,-11-15-4 16,-15-8-16-16,-16-6-15 16,0-1-9-16,-31 10-3 15,-14 12-1-15,-9 17-8 16,-4 12-55-16,5 14-42 16,6 9-46-16,18 13-65 15,16 5-248-15</inkml:trace>
  <inkml:trace contextRef="#ctx0" brushRef="#br0" timeOffset="18">27416 7587 2110 0,'0'0'340'15,"0"0"-179"-15,0 0-50 16,0 0-18-16,0 0-41 16,0 0-16-16,0 0-11 15,-44 107-13-15,59-83-7 16,5 0-3-16,1-2 9 16,0 0 13-16,4-1 32 15,-5-1 18-15,-3 3-1 16,-3 5 4-16,-9 5-15 15,-5 3-6-15,0-2-19 0,-21 0-9 16,-10-6-5-16,-7-7-13 16,-7-7-10-16,3-7-8 15,3-3-55-15,7-4-22 16,18 0-44-16,10 0-61 16,4 0-571-16</inkml:trace>
  <inkml:trace contextRef="#ctx0" brushRef="#br0" timeOffset="19">28468 7199 1757 0,'0'0'346'15,"0"0"-165"-15,0 0-9 16,0 0-73-16,0 0-29 0,0 0-39 16,0 0 7-1,-56-14-10-15,48 28-6 0,-2 4-21 16,-1 5 7-16,-2 10 13 16,-1 5 16-16,2 4-9 15,-5 8 4-15,7 4 0 16,-2 6 24-16,3 5 17 15,3 7-4-15,4 2 0 16,2 2-35-16,0-2-20 16,0-5-6-16,15-8-8 15,3-4 1-15,5-9 9 16,-2-4 24-16,6-7 1 0,-2-8-6 16,-3-5-14-1,-1-6-9-15,-4-1-6 0,1-8-4 16,-3 0-97-16,-5-6-270 0</inkml:trace>
  <inkml:trace contextRef="#ctx0" brushRef="#br0" timeOffset="20">29130 7455 1804 0,'0'0'431'16,"0"0"-157"-16,0 0-18 0,0 0-141 16,0 0 19-16,0 0-17 15,0 0-37-15,-67-16-24 16,41 16-8-16,-3 0-16 16,-2 2-13-16,-6 14-11 15,4 5-2-15,0 8-2 16,1 5-4-16,3 8-1 15,7 6 1-15,2-2-1 16,6-3 1-16,6-2 0 16,6-2 0-16,2-3 0 15,0-2 0-15,6 0 0 16,15 1 0-16,5-3 7 16,6-3 3-16,3-4 5 15,3-9 1-15,-3-6 8 16,-1-4 9-16,-5-6-11 0,-5 0-12 15,-5 0-4-15,-4 0-6 16,-1-12-28-16,1-13-60 16,-4 2-113-16,-2 0-388 0</inkml:trace>
  <inkml:trace contextRef="#ctx0" brushRef="#br0" timeOffset="21">29355 7014 2283 0,'0'0'330'15,"0"0"-234"-15,0 0 2 16,0 0-1-16,0 0 4 16,0 0-18-16,0 0-30 15,31 96-12-15,-22-57-7 0,1 2 11 16,-4 5-2-16,3 5-5 15,-3 2-7-15,0 2-7 16,-4-3-9-16,-2 0-3 16,0 1-1-16,0-1 0 15,0 1 7-15,-2 2 10 16,-6-3-4-16,4 0-6 16,-1-5-5-16,1-7-3 15,4-11-4-15,0-8 0 16,0-9 0-16,0-8-3 15,0-2-1-15,7-2 3 16,9 0 7-16,1 0-7 16,3 0-5-16,1 0-14 0,5-14-69 15,-6 0-65-15,-2-1-236 16</inkml:trace>
  <inkml:trace contextRef="#ctx0" brushRef="#br0" timeOffset="22">29810 8027 1700 0,'0'0'506'0,"0"0"-270"16,0 0-90-16,0 0-35 15,0 0-46-15,-13-124-12 16,13 86-13-16,0-7-22 0,0-5-11 16,0-6-7-1,0-4 1-15,2 0-1 0,11 2 0 16,1 7 0-16,-1 11 0 15,2 8 0-15,1 12 0 16,0 8 0-16,2 10 0 16,0 2 7-16,1 0 0 15,2 12-1-15,-3 8 3 16,-3 4-4-16,1 6 16 16,-3 2 4-16,1 3 0 15,-1 3 36-15,-5 0 0 16,2 2-11-16,-3-2 5 0,-5 0 6 15,0-1-28 1,0 0-7-16,-2-2-13 0,2 0-3 16,0-3-7-16,-2-1-3 15,2-5-18-15,-2-9-50 16,0-10-79-16,0-7-72 16,-2 0-342-16</inkml:trace>
  <inkml:trace contextRef="#ctx0" brushRef="#br0" timeOffset="23">29819 7708 2771 0,'0'0'219'16,"0"0"-184"-16,0 0-11 0,0 0-10 15,120 6-14-15,-73 0-82 16,-9-2-396-16</inkml:trace>
  <inkml:trace contextRef="#ctx0" brushRef="#br0" timeOffset="24">30637 7423 2245 0,'0'0'337'0,"0"0"-122"16,0 0-73-16,-113-10-20 15,72 10-38-15,3 0-24 16,3 12-16-16,8 8-11 15,9 5-16-15,7 0-10 16,11 4-7-16,0-3-4 16,6-1 0-16,19-1 4 15,4-3 1-15,5-3 0 16,-1-2-1-16,-2 0 1 16,-4 0 9-16,-5 1-8 15,-6 6 6-15,-7 0 8 16,-9 3 11-16,0 3 11 15,-9-1 6-15,-18 0-17 0,-4-6-10 16,-3-4-7 0,-3-5-6-16,1-5-4 0,5-2-16 15,4-5-24-15,11 3-5 16,9 0-29-16,7-4-119 16,21 0-251-16,6 0-261 0</inkml:trace>
  <inkml:trace contextRef="#ctx0" brushRef="#br0" timeOffset="25">30965 7353 2065 0,'0'0'699'0,"0"0"-576"16,0 0-47-16,0 0-40 16,0 0-15-16,-83 114 37 15,76-74 12-15,7 1-21 16,0-6-23-16,9-3-11 15,11-7-4-15,7-8-3 16,0 0 1-16,-4-1 11 16,-6 2 11-16,-11 6 12 0,-6 8 6 15,0 8-16 1,-15 5-18-16,-14-2-6 16,-4-4 0-16,0-12-9 0,-3-11 0 15,5-11-42-15,4-5-32 16,11-7-30-16,14-18-56 15,2 1-81-15,0 1-125 0</inkml:trace>
  <inkml:trace contextRef="#ctx0" brushRef="#br0" timeOffset="26">31281 7678 1360 0,'0'0'926'16,"0"0"-734"-16,0 0-59 15,78-114-60-15,-69 75 11 16,-7 4 38-16,-2 2-22 16,0 3-30-16,-9 9-12 15,-11 6 1-15,-6 10 10 16,-5 5-32-16,0 14-7 15,0 19-8-15,6 12-8 16,4 5-1-16,9 5-4 16,4 2 0-16,8-7 8 15,0-11-6-15,5-4-2 0,15-6-9 16,7-8 0-16,2-2 0 16,0-2 1-16,-2-4-1 15,-3-4-15-15,0-9-61 16,-4 0-150-16,-6 0-354 0</inkml:trace>
  <inkml:trace contextRef="#ctx0" brushRef="#br0" timeOffset="27">31712 7399 2402 0,'0'0'325'0,"0"0"-112"16,0 0-45-16,0 0-59 15,0 0-44-15,0 0-32 16,0 0-17-16,-74 72-8 15,94-48-4-15,5-2-4 16,4-1 9-16,-2 1 2 16,-6 1 11-16,-5 8 12 15,-9 9 7-15,-7 4 18 16,0 4-6-16,-18-1-8 16,-8-7-14-16,-3-3-14 0,-6-8-6 15,4-12-4-15,2-2-6 16,8-10-1-16,4-2-25 15,13-3-53-15,4-4-82 16,14-53-12-16,10 6-166 16,3-8-548-16</inkml:trace>
  <inkml:trace contextRef="#ctx0" brushRef="#br0" timeOffset="28">31789 6878 1338 0,'0'0'949'0,"0"0"-695"16,0 0-71-16,0 0-27 15,92 121-29-15,-70-72 4 16,1 6-24-16,-6 6-31 15,-1 6-13-15,-7 5-19 16,-5 6-17-16,-4 22-10 16,0 23-4-16,-2 19 4 15,-7-11-5-15,5-31-10 16,4-30-2-16,0-22-27 0,0 22-65 16,0-7-112-16,0-8-502 15</inkml:trace>
  <inkml:trace contextRef="#ctx0" brushRef="#br0" timeOffset="29">21072 7691 2001 0,'0'0'318'16,"0"0"-170"-16,0 0-34 15,0 0 6-15,-121 7-55 16,92 7-4-16,4 6-27 16,4 4-14-16,0 6-4 15,9 6-16-15,4 10 2 16,6 4-1-16,2 6 8 16,0 1 11-16,7-1 17 15,13-7-12-15,2-8-6 16,5-10 3-16,4-6-10 15,5-11 17-15,-1-12-18 0,3-2 5 16,-4-6 7-16,-6-22 17 16,-1-12-8-16,-6-11-19 15,-5-16-6-15,-3-28-3 16,-5-27-4-16,-8-28 1 16,0 10-1-16,0 27-19 15,-8 37-27-15,-1 30-25 16,-3 6 16-16,-1 5 39 15,3 12 16-15,0 17 29 0,3 6 24 16,5 18-45 0,2 18-8-16,0 12 0 0,0 13-5 15,2 6 5-15,7 12-6 16,1 5 6-16,-4 6 5 16,3-2-4-16,-1-2-1 15,4-5 7-15,-1-10-7 16,3-13 0-16,-1-12-6 15,0-2-129-15,-1-17-166 16,-4-11-1299-16</inkml:trace>
  <inkml:trace contextRef="#ctx0" brushRef="#br0" timeOffset="30">21504 8020 2086 0,'0'0'285'0,"0"0"-45"15,0 0-88-15,0 0-38 16,0 0-48-16,120-112-21 15,-99 76-15-15,-3-3-12 16,-7 1-5-16,-5 1-6 16,-6 5-5-16,0 6 3 15,-2 8 0-15,-15 4 3 16,-6 8-8-16,-4 6-14 16,0 0-8-16,-2 15-17 15,0 20 1-15,2 14 15 16,1 14 6-16,4 10-13 15,6 1 26-15,5 0 4 0,9-4 0 16,2-10 8-16,0-7 8 16,9-14 14-16,11-10 7 15,4-14 33-15,5-8 19 16,5-7-9-16,2 0-13 16,-1-8-12-16,-2-6-14 15,-4 0-17-15,-4-1-14 16,-8 4-10-16,-3 2-10 15,-7 9-63-15,-5 0-160 16,-2 5-439-16</inkml:trace>
  <inkml:trace contextRef="#ctx0" brushRef="#br0" timeOffset="31">12412 5791 1693 0,'0'0'412'0,"0"0"-248"16,0 0-51-16,0 0 10 15,0 0-54-15,0 0-7 0,131-7 29 16,-107 7-19 0,-1 0-27-16,-1 0-4 15,-2 0-11-15,0 0-5 0,0 5-10 16,-2-1-1-16,2 2-3 16,-4-2 7-16,2 0 4 15,-3-2-2-15,-1 2-2 16,-1-1-2-16,-1-3-8 15,0 0 2-15,5 0 1 16,-5 0 4-16,4 0-5 16,2 0 6-16,-2 0-11 15,1 0 2-15,1 0 0 16,-3-3 0-16,2-1 8 16,0 2 1-16,-1 0 10 15,1 2 5-15,1 0-7 16,1 0 4-16,-2 0 5 15,-3 0-10-15,-3 0-8 0,-3 2 2 16,0 0-2-16,-6-2-5 16,-2 0-5-16,0 0 8 15,0 0 17-15,0 0-3 16,0 0-27-16,-10 0-19 16,-1 0-49-16,3 0-73 15,0 4-311-15</inkml:trace>
  <inkml:trace contextRef="#ctx0" brushRef="#br0" timeOffset="32">18256 9390 1757 0,'0'0'381'0,"0"0"-264"15,0 0-15-15,0 0-58 16,31 116-33-16,-26-78 19 16,0 3 39-16,-3-2 18 15,2 0-6-15,-2-5-25 16,0-5-24-16,1 1 29 16,-3-7-7-16,2 1-12 15,0 3-19-15,0-6-6 0,3 0-17 16,0-5 1-16,-3-6-1 15,2-4-1-15,-2-6-9 16,0 0-7-16,-2 0 16 16,0-14 1-16,0-8 1 15,0-4 5-15,-4-6-6 16,0-3-1-16,0 0 1 16,4-6 0-16,0 1-1 15,0 0 0-15,0-1 1 16,8 0 0-16,3 1-1 15,3 3 1-15,1 5-1 16,1 6-4-16,3 6 5 16,0 6-1-16,3 6 0 15,0 4 1-15,5 2 0 16,-3 2 7-16,3 0-6 0,0 0 4 16,-2 0-4-16,-4 0-1 15,-2 2 11-15,-3 9-3 16,-5 4 12-16,-3 7 4 15,-4 9 30-15,-4 5-5 16,0 6-21-16,0 0-4 16,0 0 5-16,0-3-2 15,0 0-13-15,0-5-10 16,0-1-3-16,0-6-1 16,0 2 2-16,0-6-2 0,0 2 2 15,0-6-2 1,6-3-13-16,-2-4-74 15,7-7-103-15,-3-5-170 0,2 0-1891 16</inkml:trace>
  <inkml:trace contextRef="#ctx0" brushRef="#br0" timeOffset="33">19094 9641 2302 0,'0'0'270'0,"0"0"-96"16,0 0-59-16,0 0-36 16,132-10 6-16,-92 3 6 15,2 0-36-15,-2 0-11 16,1 0-19-16,-8 3-15 0,-4 2-5 15,-4 2-5 1,-6 0-38-16,-9 0-86 0,-8 6-98 16,-2 4-494-16</inkml:trace>
  <inkml:trace contextRef="#ctx0" brushRef="#br0" timeOffset="34">19223 9878 2606 0,'0'0'238'16,"0"0"-175"-16,0 0 34 0,0 0 22 15,0 0-43-15,0 0-26 16,130-29-19-16,-104 22-16 15,-3 2-9-15,-3 1-6 16,9 3-48-16,-9-1-113 16,0 2-315-16</inkml:trace>
  <inkml:trace contextRef="#ctx0" brushRef="#br0" timeOffset="35">19906 9358 424 0,'0'0'1925'16,"0"0"-1705"-16,0 0-84 15,0 0-8-15,0 0-40 16,0 127-38-16,0-104-10 16,4-2-17-16,1-6-8 15,-1-4-5-15,0-5-10 16,4-3 0-16,3-3 1 16,4 0 24-16,5-3 11 15,5-7-3-15,4 0-5 16,6 1-3-16,5 8-3 15,3 1-5-15,-1 0-2 0,1 4-2 16,-3 13-1 0,-7 6 5-16,-6 1 3 0,-8 4 2 15,-5 1-2-15,-9-3 2 16,-5 3 8-16,0-2-1 16,-15 0-6-16,-14-1-6 15,-10 1-8-15,-3-3-3 16,0-1-5-16,1-2-1 15,4-3 0-15,3-6 0 16,7-2 0-16,7-9-26 16,5-1-21-16,3 0-22 15,8-20-47-15,-1-4-70 0,5 1-239 16</inkml:trace>
  <inkml:trace contextRef="#ctx0" brushRef="#br0" timeOffset="36">19997 9342 2459 0,'0'0'380'0,"0"0"-246"16,0 0-9-16,0 0-15 0,0 0-24 16,0 0-32-1,0 0-17-15,117-16-25 0,-88 9-12 16,6-5-39-16,-6 3-128 16,-7 1-479-16</inkml:trace>
  <inkml:trace contextRef="#ctx0" brushRef="#br0" timeOffset="37">20726 9348 2108 0,'0'0'282'16,"0"0"-179"-16,0 0 38 15,0 0-55-15,0 0-24 16,-51 133-1-16,44-101 7 16,3 4-10-16,0-2 25 15,4 5-17-15,0 0-18 16,0-1 0-16,11 3-10 16,9-6-8-16,9-4-12 15,4-9-4-15,7-13 0 0,4-9 4 16,1 0 19-16,-3-26 4 15,-1-13-6-15,-8-12-4 16,-11-9-8-16,-8-6-10 16,-12-2-5-16,-2 8-3 15,-6 7 3-15,-23 16 1 16,-7 13-5-16,-9 13-4 16,-3 9-9-16,-2 2-44 15,8 0-15-15,11 6-6 16,13 2-61-16,11-2-303 0</inkml:trace>
  <inkml:trace contextRef="#ctx0" brushRef="#br0" timeOffset="38">21397 9798 2911 0,'0'0'346'15,"0"0"-231"-15,-8 129-23 0,-4-76-37 16,-1-2-34-16,-1 2-21 16,3-10-106-16,3-10-258 0</inkml:trace>
  <inkml:trace contextRef="#ctx0" brushRef="#br0" timeOffset="39">22988 9284 1702 0,'0'0'270'0,"0"0"-59"0,0 0-61 0,32 142 35 15,-28-87-37 1,1-1 16-16,0 0-49 15,-5-7-23-15,0-1-26 16,0-2-4-16,0-1-22 16,0-1-16-16,0 1-12 15,0-2-11-15,-3-4 4 16,3-4-5-16,0-8-11 0,0-7-36 16,0-8-69-16,5-8-38 15,-1-2-103-15,-2-6-55 16,-2-9-1524-16</inkml:trace>
  <inkml:trace contextRef="#ctx0" brushRef="#br0" timeOffset="40">23111 9663 1977 0,'0'0'341'16,"0"0"-114"-16,0 0-67 15,0 0-39-15,105-138-26 16,-71 94-7-16,-3 2-48 16,0 2-26-16,-4 6-9 15,-8 9-5-15,-3 11-36 0,-7 7-61 16,-9 7-90-16,0 15-40 15,0 7-2144-15</inkml:trace>
  <inkml:trace contextRef="#ctx0" brushRef="#br0" timeOffset="41">23205 9680 2332 0,'0'0'375'0,"0"0"-168"16,0 0-24-16,0 0-38 15,0 0-42-15,98 116-27 16,-76-94-8-16,-2 0-14 15,3-2-16-15,-4 1-8 16,0-7-17-16,-1 1-8 16,-5-1-5-16,1 1-27 15,-1-1-47-15,0 7-71 16,-2-3-230-16,-4-4-2015 0</inkml:trace>
  <inkml:trace contextRef="#ctx0" brushRef="#br0" timeOffset="42">23941 9694 2397 0,'0'0'347'0,"0"0"-174"15,0 0 0-15,0 0-60 0,142-21-33 16,-99 21-26-16,-1 0-15 15,-2 0-15-15,-2 0-18 16,-2 0 1-16,-5 0-7 16,-6 0-27-16,-8 4-34 15,-15 4-98-15,-2 1-214 16,0 2-1474-16</inkml:trace>
  <inkml:trace contextRef="#ctx0" brushRef="#br0" timeOffset="43">24014 9910 2879 0,'0'0'190'16,"0"0"-74"-16,0 0-17 15,0 0-33-15,137-6-29 16,-95 0-23-16,2 0-14 15,14-3-51-15,-9 7-151 16,-11-1-544-16</inkml:trace>
  <inkml:trace contextRef="#ctx0" brushRef="#br0" timeOffset="44">25040 9069 1670 0,'0'0'745'0,"0"0"-655"0,0 0-53 15,0 0 49-15,0 0-40 16,0 0-28-16,0 0 0 16,6 93 3-16,-4-66 25 15,3 10 13-15,-3 3-13 16,3 4-9-16,-1 2-16 15,1 2-12-15,-1 3 1 16,-2 0-1-16,0-5-2 16,1 3-1-16,-1-5 0 15,0-2-6-15,-2-6 0 16,2-2-1-16,0-2-4 0,-2 0 4 16,3-2 1-16,-1 2 0 15,1-1 0-15,-3-1 0 16,0-2-1-16,2-1-10 15,-2 0-20-15,0-3 7 16,0 2 14-16,0-4 9 16,0 0 0-16,0-4-7 15,0-6-3-15,0-2-28 16,0-6 7-16,0-2 30 16,0-2 2-16,0 0 21 15,0 0 21-15,0 0-10 16,0 0-3-16,4 0-17 15,7 0 52-15,5 0 4 16,1 0-16-16,6 0-10 16,-1 0 2-16,1 0 9 0,1 0-8 15,-2 0-9-15,-1 0-3 16,-6 0-6-16,1 0-11 16,-5 0-8-16,0 0-3 15,0 0-5-15,9-7-45 16,-4-2-115-16,-2-1-528 15</inkml:trace>
  <inkml:trace contextRef="#ctx0" brushRef="#br0" timeOffset="45">25698 9298 150 0,'0'0'1663'15,"0"0"-1272"-15,0 0-231 16,0 0-91-16,48 106-54 16,-30-67-15-16,2-1-7 15,-2-1 5-15,0 0 2 0,-1-2 0 16,2 4 2-16,-4 0-1 16,1 4 7-16,-1 3 46 15,3 0-36-15,-3 2-1 16,4-1-6-16,-3-4-9 15,-1-4-2-15,-2-8 1 16,1-8 0-16,-6-7 0 16,-1-6 0-16,0-6 0 15,-2-2 35-15,-1-2-18 16,0 0-10-16,0-2 15 16,1-14 20-16,-1-10 0 15,4-8-26-15,-2-10-11 16,0-7-5-16,-1-5-1 0,-1-4-31 15,-1-3-25 1,-3-2-3-16,0 1 15 0,0 4-39 16,0 6 11-16,0 6 45 15,0 3 24-15,-5 9 3 16,3 4 2-16,0 4-2 16,2 4 0-16,0 4 0 15,0 4-2-15,2 6 2 16,10 4-7-16,-2 3 7 15,6 3 9-15,0 0 33 16,6 0 39-16,1 0-22 16,6 7 23-16,-1 1-18 0,6-2 8 15,4-4-22 1,-1 0-8-16,3-2-23 0,-1 0-2 16,1 0 14-16,-1 0 4 15,-3 0-7-15,3 0 12 16,-6 0-11-16,-2 0-12 15,-2 0 2-15,-2 0 4 16,0 0-6-16,-4-4-6 16,2-2-5-16,-2 3 1 15,1 2 0-15,0 1 5 16,1 0 2-16,2 0 10 16,0 0-11-16,2 0-2 15,-2 0 0-15,-3 0-3 16,-2 0-8-16,-2 0 6 15,1 0-5-15,-4-2 0 0,1-2 3 16,3-1-4-16,-4 5 4 16,1 0-3-16,-1 0 3 15,1 0 1-15,1 0 2 16,-4 0 0-16,1 0 0 16,-3 5-1-16,-2-1-5 15,-2-2 4-15,-4-1 0 16,-1 2 3-16,-2-3 10 15,2 2 13-15,-2 2-5 16,3 2-6-16,0-1-4 16,-3 2-3-16,0 0-4 0,1-4-8 15,-1-3-1 1,0 2 0-16,-2-2-4 0,0 0-14 16,0 4-5-1,0 4 0-15,0 4-32 0,-7 8-60 16,-4-2-108-16,2-2-342 15</inkml:trace>
  <inkml:trace contextRef="#ctx0" brushRef="#br0" timeOffset="46">26431 9523 2333 0,'0'0'331'16,"0"0"-195"-16,0 0-74 15,0 0 4-15,0 0-38 16,-25 116-18-16,21-87-3 0,4-8-2 16,0-5 16-1,0-7-14-15,0-8-7 0,13-1 8 16,7 0 13-16,5-8 0 16,4-2-14-16,4 0 2 15,3 5-5-15,-1 5 8 16,1 0 7-16,-3 0 4 15,0 15 9-15,-4 3-5 16,-4 5-1-16,-7 0 11 16,-7 2 10-16,-4 0-15 15,-7 1-9-15,0 2 5 16,0 2-8-16,-7 1-7 16,-10-4-4-16,-3 0-3 0,-5-3-5 15,-4-6-1-15,-7-6-10 16,1-3-15-16,-1-9 2 15,0 0-3-15,7-7-17 16,5-11-51-16,8-12-53 16,7 6-88-16,3 1-392 0</inkml:trace>
  <inkml:trace contextRef="#ctx0" brushRef="#br0" timeOffset="47">26495 9497 2411 0,'0'0'251'0,"0"0"-93"16,0 0-39-16,0 0-46 15,0 0-43-15,0 0-28 16,125-23-2-16,-98 23-88 16,-8 0-192-16,0 0-1712 0</inkml:trace>
  <inkml:trace contextRef="#ctx0" brushRef="#br0" timeOffset="48">26909 9569 2313 0,'0'0'303'0,"0"0"-160"15,0 0-32-15,0 0-40 16,-17 108-24-16,17-70 0 0,0 3-4 16,0 1-4-16,13-3 0 15,10 0-8 1,8-5-3-16,6-5-4 0,11-12 8 16,8-8-3-1,4-9 3-15,0 0-3 0,-2-12 5 16,-12-15-2-16,-12-7-3 15,-16-9-7-15,-16-5-6 16,-2-1 1-16,-27-4-4 16,-15 1-4-16,-16 8-9 15,-6 7-10-15,-31 20-78 16,18 9-69-16,14 8-411 0</inkml:trace>
  <inkml:trace contextRef="#ctx0" brushRef="#br0" timeOffset="49">27853 9169 1791 0,'0'0'337'0,"0"0"-238"16,0 0 4-16,0 0-12 16,0 0 0-16,0 0-17 15,0 0-33-15,7 66 8 16,-3-43 12-16,0 5 12 15,1 5-30-15,-1 2-17 0,0 3-10 16,2-2 7-16,-2 3 12 16,0-3-10-16,1 0 0 15,-1 3-7-15,0-2-13 16,1 4-5-16,2-3 0 16,-1 1 0-16,3 0-1 15,-3-4 1-15,2 0-23 16,-2-3 14-16,-1-4-3 15,-3-3 11-15,0-1-1 16,0-3 2-16,0-1 0 16,-2-4 0-16,0 0 0 15,3-2 0-15,-3-2 0 16,0-5 0-16,0 2 0 0,3-3 0 16,-3-2 0-1,0 2 0-15,0 2 10 0,0-2 9 16,0-1 15-16,0-2-8 15,0-3-9-15,0 0-2 16,0 0 5-16,0 2 2 16,0-2 5-16,0 4 1 15,-3 1-21-15,-2 0-7 16,3 2 2-16,-2-6-2 16,-3 2 10-16,1-2 3 15,-4-1-5-15,-3 0-1 16,-3 0 12-16,1 0-2 15,-5 0 0-15,-3-4 12 16,-1-2-6-16,-2 1-11 0,-1 1 1 16,0-1 4-1,2 3-3-15,6 2-3 0,0 0-3 16,9 0-1-16,0 0-7 16,10 0-8-16,0 7-70 15,0 0-272-15</inkml:trace>
  <inkml:trace contextRef="#ctx0" brushRef="#br0" timeOffset="50">28327 9631 2763 0,'0'0'184'15,"0"0"-113"-15,0 0 17 16,0 0-18-16,129 5-29 16,-86-5-21-16,-3-5-9 0,0-4-11 15,-3 9-6 1,-8 0-111-16,-8 0-139 0,-9 0-485 0</inkml:trace>
  <inkml:trace contextRef="#ctx0" brushRef="#br0" timeOffset="51">28390 9895 2844 0,'0'0'182'0,"0"0"-102"0,0 0 5 15,0 0 0-15,0 0-32 16,0 0-15-16,0 0-20 16,136 0-9-16,-109-7-9 15,11-7-44-15,-7 1-109 16,-4 6-315-16</inkml:trace>
  <inkml:trace contextRef="#ctx0" brushRef="#br0" timeOffset="52">29108 8990 2258 0,'0'0'309'16,"0"0"-180"-16,0 0-25 15,0 0-13-15,0 0-56 16,0 0-21-16,0 0-4 15,-14-14 15-15,14 23 0 16,0 13 14-16,10 7-4 16,0 8-13-16,-1 5-12 15,1 5-4-15,-2 3-1 16,-1-1-5-16,-3 4 1 16,0 1 1-16,0 1-2 0,0-4 2 15,0 2-2 1,-2-2 0-16,0-5-10 0,-2 1-48 15,0-4 19-15,0-8-31 16,0-3-27-16,0-6 41 16,0-3 32-16,0-4 17 15,0 0 7-15,0-1 1 16,0 0 0-16,0-3 0 16,0 2 0-16,0-5 0 15,0-2 11-15,0-6 11 16,0-2 26-16,0-1 6 15,0-1-8-15,0 0-9 0,0 0-10 16,0 0-16 0,0 0-12-16,0 0 0 0,0 0 2 15,5 0 60-15,7 0-13 16,-2 0 12-16,5 0 7 16,4 0-7-16,1 0 5 15,2 0-7-15,-2 0-15 16,3 0-10-16,-4 0-15 15,-1 0-4-15,0 0-11 16,-5 0-3-16,0 0-1 16,-1 0-44-16,-1 3-77 15,-1 5-199-15,-6 4-923 0</inkml:trace>
  <inkml:trace contextRef="#ctx0" brushRef="#br0" timeOffset="53">29619 9097 483 0,'0'0'1611'15,"0"0"-1400"-15,0 0-56 0,0 0-3 16,0 0 15-16,0 0-52 16,0 0-28-16,19-1 0 15,1 1-46-15,9 0-9 16,7 0-3-16,9 0-15 15,3 0 1-15,4-11-5 16,0-1-9-16,-8 4 3 16,-9 8 0-16,-4 0-3 15,-8 4-2-15,-5 14 1 16,-5 6 0-16,-4 5 6 16,-5-3-6-16,-4-1 0 15,0-1 1-15,0-1 3 16,0 0 1-16,0-3 21 0,-2 4-5 15,-5 3-5 1,3 6-4-16,0 4 0 0,-3 4-2 16,3 2-4-16,-1 2 9 15,0 2 7-15,1-3 4 32,2-3-5-32,0-1-2 0,0-3 2 0,-1-5-12 15,1-6-4-15,2-5-4 16,-2-5-1-16,2-5 2 15,0-3-2-15,-2-6-15 16,0-2-38-16,-8 0-71 16,2-14-295-16,-1-5-1723 0</inkml:trace>
  <inkml:trace contextRef="#ctx0" brushRef="#br0" timeOffset="54">29881 9587 2703 0,'0'0'402'0,"0"0"-345"16,0 0 16-16,0 0-18 15,0 0-36-15,143-40-19 16,-101 37-29-16,-8 3-113 16,-8 0-346-16</inkml:trace>
  <inkml:trace contextRef="#ctx0" brushRef="#br0" timeOffset="55">30385 9774 2763 0,'0'0'277'0,"0"0"-142"15,0 104-6-15,0-60-22 16,-2-4-38-16,-4-5-41 15,1-1-17-15,2-9-11 16,1-3-37-16,0-6-82 16,2-4-220-16,0-10-1688 0</inkml:trace>
  <inkml:trace contextRef="#ctx0" brushRef="#br0" timeOffset="56">31760 8944 2277 0,'0'0'214'0,"0"0"-162"15,0 0 19-15,0 0 31 0,0 0 4 16,21 116-39-16,-21-77-34 16,2 4-15-16,0 4-13 15,0-1-5-15,-2 0 5 16,0-1 4-16,2 1 5 15,-2 0 12-15,2 3 15 16,1-3-1-16,2-2-17 16,-3-2-11-16,2-2-5 15,-4-2 0-15,0-4 4 16,0 2 5-16,0-4-2 16,0-4-1-16,0-2-7 15,0-5-5-15,0-6 0 0,0-1-1 16,0-2 1-16,0 0 0 15,0 0 0-15,0 3-1 16,0-3 0-16,0-2 0 16,0-4 2-16,0-3-2 15,0 0 1-15,0-3 3 16,0 0 6-16,0 0 12 16,0 0 2-16,0 0-12 15,0 0-5-15,0 0 0 16,0 0-3-16,0 2 2 15,0-2-5-15,0 0 4 16,0 0-1-16,0 0 8 16,0 0 19-16,-6 0-16 15,-8 0-9-15,3 0 1 16,-1 0 7-16,-1 0 13 0,3 0 12 16,-4 0 1-16,3 0-10 15,-1 0-10-15,1 0-4 16,-2 0-8-16,-3 0-3 15,-4 0-5-15,-11-2-43 16,4-6-69-16,1-1-256 0</inkml:trace>
  <inkml:trace contextRef="#ctx0" brushRef="#br0" timeOffset="57">23871 11365 1702 0,'0'0'947'0,"0"0"-757"16,0 0-67 0,0 0 13-16,118-18-39 0,-79 18-32 15,-1 0-25-15,-1 0-19 16,1 0-14-16,-3 0-2 15,-3 0-5-15,-8 0-61 16,-8 0-97-16,-7 13-246 16,-7-1-1928-16</inkml:trace>
  <inkml:trace contextRef="#ctx0" brushRef="#br0" timeOffset="58">23950 11626 1909 0,'0'0'1072'16,"0"0"-934"-16,0 0-94 16,0 0 44-16,0 0-4 15,0 0-41-15,0 0-19 16,133 0-9-16,-100 0-9 15,2 0-6-15,13 0-50 16,-10 0-113-16,-2 7-369 0</inkml:trace>
  <inkml:trace contextRef="#ctx0" brushRef="#br0" timeOffset="59">24750 10940 733 0,'0'0'1648'0,"0"0"-1508"15,0 0-66-15,0 0 0 0,0 0 2 16,0 0-25-16,0 0-27 15,126-22-8-15,-91 16 11 16,0 3 9-16,1 3-5 16,-3 0-4-16,-4 0-6 15,-4 8 3-15,-3 7 2 16,-7 3 9-16,-4 3 2 16,-3 1-9-16,-4 2 9 15,-4 0-6-15,0 2 11 16,0 0-3-16,0 3-8 15,-9 4-7-15,-2 3-11 16,-2 2-8-16,1 5-4 0,1 3 4 16,0 0 2-16,2 2 1 15,2-2 3-15,3-2 3 16,2-3-6-16,2-6-8 16,0-3 2-16,0-2 2 15,0-3-4-15,0-5 0 16,0-8-6-16,0-7-25 15,0-5-58-15,0-2-75 16,-2-12-112-16,-7-8-564 0</inkml:trace>
  <inkml:trace contextRef="#ctx0" brushRef="#br0" timeOffset="60">24872 11485 2804 0,'0'0'204'0,"0"0"-77"16,0 0-69-16,118-13-25 16,-79 12-20-16,-6 1-6 15,-2 0-3-15,5 0-4 16,-9 0-118-16,-10 0-365 0</inkml:trace>
  <inkml:trace contextRef="#ctx0" brushRef="#br0" timeOffset="61">22953 10926 2399 0,'0'0'291'0,"0"0"-218"0,0 0-58 16,0 0-15-16,0 0 0 15,0 0 17-15,0 0 55 16,27 55 4-16,-21-18-6 15,-1 6-13-15,0 6-22 16,-5 2 0-16,0 5-6 16,0 6 0-16,0 2-14 15,0 3-7-15,0-3-7 16,0 0 0-16,0-4-1 16,0-6 1-16,0-6-1 15,0-8 0-15,0-9-6 16,0-9-25-16,0-8-1 15,2-7-57-15,0-5-59 16,3-2-87-16,-3 0-11 16,-2-5-1951-16</inkml:trace>
  <inkml:trace contextRef="#ctx0" brushRef="#br0" timeOffset="62">23024 11476 1674 0,'0'0'499'0,"0"0"-239"0,0 0-50 16,107-143-62-1,-62 95-59-15,4-2-24 0,-4 6 11 16,-5 4-34-16,-7 11-34 15,-10 3-8-15,-10 6-102 16,-13 8-43-16,0 5-118 16,-13 7-2067-16</inkml:trace>
  <inkml:trace contextRef="#ctx0" brushRef="#br0" timeOffset="63">23138 11471 2644 0,'0'0'311'0,"0"0"-156"16,0 0-29-16,74 125-29 15,-50-86-27-15,-2-7-23 16,-1-5-14-16,-6-4-5 15,-3-10-17-15,-4-3-11 16,-3-3-36-16,1-3-60 16,-4-2-153-16,1-1-1797 0</inkml:trace>
  <inkml:trace contextRef="#ctx0" brushRef="#br0" timeOffset="64">26065 11284 1608 0,'0'0'296'15,"0"0"-137"-15,0 0-52 16,-118 26-28-16,87-6-24 16,4 0-6-16,7 2 4 15,2 2 35-15,4 2 5 16,6 3 22-16,-4 5-37 16,1 4-18-16,1 7-4 15,-2 0-19-15,3-4 0 16,3-2 14-16,1-3-11 15,5-7 8-15,0-2-6 0,0-5-6 16,5-6 5 0,10-5 9-16,3-2-7 0,2-6-13 15,7-3-3-15,-1 0-4 16,5-12-1-16,-2-1-1 16,0-1-12-16,-4 0-9 15,0 4-4-15,-3 3-46 16,5 2-58-16,-5 2-123 15,-2 2-409-15</inkml:trace>
  <inkml:trace contextRef="#ctx0" brushRef="#br0" timeOffset="65">26484 10810 1604 0,'0'0'276'0,"0"0"-201"16,0 0 59-16,0 0 47 16,18 112-58-16,-16-74-13 15,0 5-43-15,0 2-9 16,1 3-27-16,-1-1 7 15,0-3 0-15,1 0-4 16,-1 0-16-16,0 0-1 16,0 1 0-16,1 1 12 15,-3 0-9-15,0-2 2 16,2-1 5-16,-2 0-14 16,0-3 6-16,0-4 13 0,0-5 27 15,0-6-8-15,0-4-25 16,4-6-15-16,3-1-2 15,0-3-3-15,-1-5-5 16,3 0 11-16,-2-3-4 16,2 1 12-16,-2-1-8 15,-1-3-5-15,1 0-4 16,-1 0-3-16,6-4-47 16,-4-2-108-16,-1-2-186 0</inkml:trace>
  <inkml:trace contextRef="#ctx0" brushRef="#br0" timeOffset="66">26832 11771 1965 0,'0'0'239'16,"0"0"-162"-16,0 0-22 15,0 0-27-15,-4-121-28 16,4 85 0-16,0 0-22 16,8-2-11-16,3 2 4 0,1 0-21 15,1 0-72 1,1 4 87-16,-1 1 35 0,3 5 16 15,-1 6 3-15,1 4 50 16,-3 6-8-16,1 6-34 16,-3 4 6-16,1 0 15 15,0 8-1-15,-1 9-19 16,0 0-16-16,1 3-10 16,-4 3 14-16,3 0 41 15,-4 3 5-15,2 5 25 16,0-1 32-16,-3 2-31 15,4 0-17-15,-2 0-29 0,1-1-18 16,3-2-14 0,-4-5-10-16,1-3 6 0,-1-7-6 15,-6-3-6-15,0 0-38 16,-2-6-63-16,0 0-134 16,-4-3-198-16</inkml:trace>
  <inkml:trace contextRef="#ctx0" brushRef="#br0" timeOffset="67">26849 11592 2508 0,'0'0'277'0,"0"0"-196"15,0 0-39-15,0 0 32 16,0 0-6-16,0 0 0 16,0 0-23-16,66 4-28 15,-49-2-17-15,12-2-68 16,-4 0-162-16,-3 0-712 0</inkml:trace>
  <inkml:trace contextRef="#ctx0" brushRef="#br0" timeOffset="68">27652 11330 286 0,'0'0'1839'16,"0"0"-1601"-16,0 0-117 16,0 0-14-16,0 0-17 15,-141-16-28-15,115 16-2 16,-3 4-22-16,1 10-22 16,-2 1-8-16,4 3-8 15,-1 5-56-15,6-1-39 16,6 0 40-16,8-3 28 15,7 1 3-15,0-6-13 16,0-2 27-16,20 1 10 16,3-3 0-16,4-1 1 15,2-2 15-15,4 0-2 0,0-4-3 16,1 3 22 0,-3 4 10-16,-2 0 28 0,-4 7 17 15,-6 2-22-15,-3 3-16 16,-5 2-18-16,-9 1 17 15,-2-1 8-15,0-5-3 16,-13-1-14-16,-12-2-23 16,-8-5 4-16,-2-5-3 15,-3-6-13-15,-3 0-5 16,3 0-59-16,3-2-87 16,8-2-101-16,11 4-52 0</inkml:trace>
  <inkml:trace contextRef="#ctx0" brushRef="#br0" timeOffset="69">28149 11261 2265 0,'0'0'295'0,"0"0"-110"16,0 0-41-16,-113 46-51 16,74-30-46-16,4 3-16 15,2-1-8-15,4 0 6 16,6 2-14-16,10 1-8 16,9-1-7-16,4 1-1 15,0-3-4-15,17-4-1 16,10-2 5-16,4 1 1 15,2-4-1-15,-1 3 1 16,-6 0 0-16,-7 4 0 16,-9 4 0-16,-7 4 1 15,-3 2 0-15,0 0-1 16,-20 1-10-16,-7-4 0 0,-4-2 9 16,0-3-41-1,0-8-23-15,2-4-14 0,6-6-54 16,10-6-19-16,6-11-301 0</inkml:trace>
  <inkml:trace contextRef="#ctx0" brushRef="#br0" timeOffset="70">28441 11586 2082 0,'0'0'240'0,"0"0"-146"0,0 0 32 16,0 0-65-16,42-114-38 15,-40 84-7-15,-2 0 17 16,0 6 1-16,-4 4 1 15,-13 6-13-15,-8 7 1 16,-6 6-11-16,-2 1-1 16,-3 4 34-16,5 14 17 15,4 10-9-15,5 6-9 16,1 7 6-16,8-1 9 16,1 7 0-16,6-4-25 0,6-6 3 15,0-3-15-15,0-8-5 16,12-6-5-16,7-3-2 15,4-8-3-15,-1-2-1 16,0-5-1-16,0-2 0 16,1 0-5-16,-3 0-20 15,0-10-74-15,-2 0-153 16,-7-1-687-16</inkml:trace>
  <inkml:trace contextRef="#ctx0" brushRef="#br0" timeOffset="71">28896 11285 398 0,'0'0'1356'0,"0"0"-1063"15,0 0-96-15,0 0-55 0,0 0-30 16,0 0-59-16,0 0 16 16,0 4 36-16,0-4-9 15,0 0-14-15,0 0 23 16,0 0-12-16,-8 0-7 16,-11 0-61-16,-3-4-12 15,-5 3 6-15,-4 1-3 16,2 0 0-16,-3 0-6 15,3 0-4-15,4 3 0 16,4 7 1-16,5 0 4 16,10 2 7-16,3 2-4 15,3 7-14-15,7 3 0 0,18-1 0 16,8 2 0-16,2-3 0 16,6-5-1-16,-3 3 0 15,-3-1 1-15,-6 3 0 16,-8 2 1-16,-8 1 8 15,-11 1 13-15,-2-1 18 16,-4-1-3-16,-21-1-4 16,-4-2-6-16,-9-5-11 15,1-4-4-15,-1-5-6 16,5-1-6-16,6-4-15 16,8 0-21-16,11-1-13 15,8 6-29-15,2-1-148 16,11-1-224-16</inkml:trace>
  <inkml:trace contextRef="#ctx0" brushRef="#br0" timeOffset="72">30670 9194 1739 0,'0'0'374'0,"0"0"-199"16,0 0-68-16,0 0-10 15,0 0-40-15,0 0-18 16,0 0-25-16,-55 102-13 16,46-76 5-16,0 3 7 15,0 2 22-15,2 1 37 16,3 2 14-16,1 4-28 16,3 3-4-16,0 1-14 15,0 2-17-15,7-4-4 16,7-2 7-16,1-6-12 15,3-6 3-15,0-8-4 16,4-8 9-16,1-8 10 16,3-2 17-16,6-2-2 0,-1-19-2 15,2-12-14-15,-4-8-5 16,-6-12-8-16,-8-10-4 16,-11-4-4-16,-4-7-4 15,-11 2-1-15,-22 7-4 16,-9 12-1-16,-7 14-20 15,-5 15-13-15,5 16-19 16,11 8 9-16,11 16-18 16,20 39-73-16,7-4-173 15,0-3-441-15</inkml:trace>
  <inkml:trace contextRef="#ctx0" brushRef="#br0" timeOffset="73">31118 9164 1861 0,'0'0'289'16,"0"0"-156"-16,0 0-63 15,0 0 26-15,0 0-31 16,0 0 3-16,0 0 43 16,50-28 7-16,-39 28-28 15,5 0-11-15,-1 0-8 16,5 0-14-16,3 0-23 15,0 0-18-15,6 0-1 16,1 0 0-16,-1 0-2 16,-3 0-7-16,-1 0-6 15,-4 0 4-15,-4 4-3 16,-3 4 3-16,-6 0 0 16,-1 0-4-16,-5 2 2 15,-2 0-2-15,0 2 7 16,0 4-3-16,0 4-3 0,0 2 7 15,0 2-3-15,-4 5-5 16,-1 0 6-16,-1 3-2 16,-2 4 2-16,2 4 1 15,-3 1-1-15,5-3 1 16,0-6-2-16,2-6 0 16,2-6-5-16,0-8 0 15,0-3-1-15,0-7 1 16,0-2-45-16,0 0-72 15,0 0-96-15,0-9-949 0</inkml:trace>
  <inkml:trace contextRef="#ctx0" brushRef="#br0" timeOffset="74">31270 9382 2023 0,'0'0'290'0,"0"0"-160"16,0 0-40-16,0 0 41 15,0 0-50-15,0 0-13 16,0 0 64-16,29 4-35 16,-15-4-22-16,1 0-26 15,3-5-15-15,2 1-17 16,2-1-9-16,3 3-7 16,-2 2 4-16,-4 0-5 15,1 0 0-15,-7 0-23 16,-3 7-49-16,-6 1-125 15,-4-1-318-15</inkml:trace>
  <inkml:trace contextRef="#ctx0" brushRef="#br0" timeOffset="75">31388 9483 1885 0,'0'0'345'16,"0"0"-209"-16,0 0-29 16,0 0-51-16,0 0-8 15,0 0 27-15,0 0 52 16,21 120-54-16,-21-94-14 15,-10 4-30-15,1 5-14 16,1-3-7-16,3 5-8 16,5 6-32-16,0-12-148 15,0-4-452-15</inkml:trace>
  <inkml:trace contextRef="#ctx0" brushRef="#br0" timeOffset="76">22554 8883 1926 0,'0'0'275'0,"0"0"-26"16,0 0-73-16,0 0-23 15,0 0-61-15,0 0-26 16,25 0-10-16,-25 0-10 16,2 0-6-16,-2 0 9 15,0 0-5-15,0 0-19 16,0 0 0-16,-6-9 0 15,-13-2-21-15,-3-1 9 16,-9 1-4-16,-3 2-9 16,-1 6 6-16,-3 3-1 0,3 0-4 15,3 3 0-15,3 15-1 16,5 7 4-16,5 2-4 16,6 4 0-16,4 6 0 15,5 4 0-15,4 2 8 16,0 5-8-16,0 7 7 15,0 4-6-15,0 4 6 16,7 5 1-16,-5 2 4 16,-2 3-2-16,0-1 0 15,0 0 2-15,-12-6-12 16,-7-5 11-16,-6-10-11 16,-4-4 1-16,0-12-1 15,0-9-16-15,2-6 0 16,5-13-13-16,5-7-7 0,0 0 8 15,4-7 14-15,4-14 7 16,0-4 7-16,7 0-1 16,2-1 0-16,0-2 0 15,0 1 0-15,2 5 1 16,12 6 1-16,1 9-1 16,4 7 18-16,2 0 20 15,-1 10 1-15,3 13 0 16,-6 8-19-16,-3 3-10 15,-3 2-5-15,-1 0-4 16,-4 0 7-16,1 1-8 0,-3-2 5 16,0 2-5-1,-2 2 0-15,-2 3 4 0,0 1-4 16,0 0 1-16,0 3 0 16,0 0-1-16,0 1 0 15,0 1 0-15,0-4 0 16,0-2 0-16,0-2 0 15,0-2 2-15,0 1-2 16,0-1 0-16,0-1 0 16,-4 0 0-16,2-2 0 15,-2 2 1-15,-3 1 0 16,3-3-1-16,-4 0 0 16,0 2 1-16,1 1-1 15,3-1 1-15,0 6-1 16,-2-1 0-16,4-2 0 0,2-3 0 15,0-6 0-15,0-4-1 16,0-2 0-16,0 4 1 16,0 0 0-16,-4 5 0 15,0 3 0-15,-3 3 0 16,3-4 0-16,2 0 0 16,-1-4-4-16,3 0 3 15,0 1-9-15,0 1-9 16,0 2-6-16,3 0 6 15,3 0 8-15,-2-4 5 16,3-5 5-16,5-3-3 16,3-4 4-16,7-6 0 15,5-2 22-15,6 3 11 0,3-4-5 16,2 2-9-16,-3-3-10 16,-4-1 6-16,-2-6-15 15,-6-3-3-15,-5 0-3 16,-7 0-58-16,-7-10-61 15,-4-2-467-15</inkml:trace>
  <inkml:trace contextRef="#ctx0" brushRef="#br0" timeOffset="77">17296 12675 1867 0,'0'0'371'16,"0"0"-247"-16,0 0-6 16,0 0 68-16,0 0-110 15,0 0-22-15,0 0-13 16,0-33-18-16,0 22-1 15,0-1 2-15,4 0 0 16,5-2 11-16,-1 2-9 16,6 0 4-16,1 0-9 15,6-2-5-15,-1 1-3 0,3 4-8 16,0-1-4 0,2 5 8-16,-2 5 0 0,-1 0 11 15,0 0-4 1,-2 7 5-16,-2 9 1 0,0 3-12 15,-2 4 11-15,-1 2-8 16,-3 4-3-16,-2 0 7 16,-1 2-1-16,1 3-9 15,-4 0 6-15,1 4-5 16,-3 4 10-16,-2 1-4 16,-2-1 0-16,0 2-6 15,0-2-8-15,0 0 14 16,-11 2 2-16,-7 6-8 15,-7 3-3-15,-6 1 2 16,-2-3-7-16,-7-3 0 0,0-5 0 16,-3-7-2-16,3-11-4 15,3-8-19-15,0-13 1 16,6-4-16-16,5-9-5 16,4-23 18-16,6-9 1 15,7-2 7-15,9-1 8 16,0 5 5-16,0 5 6 15,13 10-1-15,5 10-3 16,5 9 3-16,1 5 1 16,2 12 21-16,1 22 8 15,-2 9 18-15,2 8-13 16,-3 4 0-16,-1-3 16 0,-1-6-8 16,2-10-9-16,-1-5-14 15,-1-11-4-15,0-6-12 16,1-9-3-16,1-5-3 15,7-7-58-15,-6-16-83 16,-5-5-298-16</inkml:trace>
  <inkml:trace contextRef="#ctx0" brushRef="#br0" timeOffset="78">17953 12683 2326 0,'0'0'319'16,"0"0"-175"-16,0 0-29 16,0 0 16-16,0 0-49 15,-13 108-21-15,24-88-25 0,9-6 1 16,7-6-9-16,4-8-2 15,0 0 54-15,-2-8-22 16,-4-12-28-16,-10-1-16 16,-9-2-6-16,-6 3-1 15,0 5-7-15,-12 3-34 16,-15 5-65-16,-17 7-48 16,5 2-213-16,6 12-1383 0</inkml:trace>
  <inkml:trace contextRef="#ctx0" brushRef="#br0" timeOffset="79">17867 13022 2263 0,'0'0'700'0,"0"0"-622"0,0 0 145 15,0 0-66-15,131-10-84 16,-94-2-25-16,-1 0-26 15,-7 2-16-15,-6 3-6 16,-5 2-8-16,-5 1-40 16,-3-4-92-16,-4 0-172 15,-4-2-358-15</inkml:trace>
  <inkml:trace contextRef="#ctx0" brushRef="#br0" timeOffset="80">18290 12163 2224 0,'0'0'319'0,"0"0"-143"0,0 0-62 15,65 123-13 1,-44-70-45-16,6 5-4 0,-2 7 16 16,2 6-11-16,-5 3-13 15,0 6-12-15,-4 6-12 16,-2 5-12-16,-7 1-4 16,-3 2-4-16,-6 15 4 15,0 23-3-15,-8 14-1 16,-15-10-6-16,-2-32-28 15,6-35-49-15,-12-22-66 16,2-8-22-16,0-11-186 0</inkml:trace>
  <inkml:trace contextRef="#ctx0" brushRef="#br0" timeOffset="81">19019 13810 2030 0,'0'0'334'0,"0"0"-249"0,0 0-37 16,0 0-3-16,0 0-21 16,0 0-12-16,0 0 15 15,0-75-4-15,2 54 5 16,0-9-21-16,-2-7-6 15,3-6 8-15,-3-7 16 16,0-7-16-16,0-5-7 16,0-6 4-16,0-4-6 15,4-1-9-15,0 1 9 16,5 4 1-16,3 3 0 16,-2 12-1-16,6 2-16 15,0 7 7-15,0 5-22 0,1 2 19 16,1 5 2-16,2 4 10 15,-2 4 0-15,2 6 2 16,0 4 26-16,2 5-14 16,1 0-12-16,1 5 14 15,0 3-16-15,5 1 7 16,2 0-6-16,6 0 1 16,-4 0 23-16,3 9-6 15,-3 8-3-15,-2 6-9 16,-6 5 0-16,-3 6 7 15,-6 5 2-15,-6 4 11 16,0 6 14-16,-6 1-11 16,1 1-12-16,-3 2 16 0,0-2-8 15,0-2 38 1,-2 1-33-16,0-1-16 16,0-1 6-16,0-2 0 15,0 2 6-15,0-2-6 0,0 0-5 16,0 2-3-16,0 1-7 15,0-3-6-15,0 0 1 16,0-2 0-16,0-4-1 16,0-6 0-16,0-8-17 15,0-12-69-15,2-7-81 16,-2-7-175-16</inkml:trace>
  <inkml:trace contextRef="#ctx0" brushRef="#br0" timeOffset="82">19030 13423 2820 0,'0'0'177'0,"0"0"-82"16,0 0 0-16,0 0-51 16,143-39-20-16,-103 36-20 15,13 3-4-15,-8 0-88 0,-10 0-271 0</inkml:trace>
  <inkml:trace contextRef="#ctx0" brushRef="#br0" timeOffset="83">19928 13218 2131 0,'0'0'262'0,"0"0"-220"16,0 0 23-16,0 0-12 15,0 0-24-15,0 0 1 16,0 0 46-16,58 105-6 15,-44-75-5-15,-6 4 6 16,3 4-48-16,-3 6 9 16,-2 2-10-16,-2 5 0 15,1 0-17-15,-3 2-3 16,0-5 2-16,-2 0-4 16,0-12 0-16,2-4 0 15,-2-8 0-15,0-8 0 16,0-7 0-16,0-4-2 15,0-5-22-15,0 0-20 0,0 0-10 16,0-17 19 0,0-10-13-16,-4-7-4 0,2-6 9 15,2-4-6-15,0-5 31 16,0-1 17-16,0 3 1 16,11 1 0-16,0 3 1 15,2 5 5-15,3 6 12 16,1 6 16-16,6 3 8 15,2 6-19-15,-1 5-11 16,3 6-4-16,2 6-3 16,-2 0-4-16,-1 0 13 15,-1 14 6-15,-1 7-10 16,-3 4-9-16,-4 3 15 16,-3 6 15-16,-3 4 5 0,-3 4-8 15,-2 4 19-15,-2 0-8 16,-2-2-17-16,-2-1-4 15,0-7-6-15,0-4-11 16,0-10 3-16,0-5-4 16,0-14 0-16,-4-3-17 15,-6-3-47-15,6-20-2 16,0-13 17-16,4-12 8 16,0-8-5-16,0-10 1 15,16-1-31-15,3 0 70 16,6 9 6-16,4 7 8 15,4 12 67-15,3 13-16 16,-1 18-28-16,0 8 15 0,-2 8 48 16,-2 25-25-1,-4 6 21-15,-3 12-15 0,-4 5-18 16,-7 6-10 0,-1 2 2-16,-8-2-16 0,-4-5-17 15,0-11-1-15,0-11-7 16,0-10-8-16,-2-11-3 15,-5-9-58-15,-4-5-46 16,2 0-107-16,3-12-486 0</inkml:trace>
  <inkml:trace contextRef="#ctx0" brushRef="#br0" timeOffset="84">21121 13404 1874 0,'0'0'318'0,"0"0"-184"15,0 0-75-15,31 118-10 16,-22-71-15-16,-3 3 19 16,2 6-22-16,-4 2 32 15,-2 2 27-15,0 1-45 16,-2-6-14-16,0-2-20 15,0-9-4-15,0-3-6 16,0-5 0-16,0-6 5 16,0-9-6-16,-4-1 1 15,-3-6 0-15,0-5 1 16,1-3-2-16,1-6-1 16,1 0-31-16,0-6-52 0,-2-20 58 15,2-6 15 1,0-8 10-16,-3-9 0 0,3-6-6 15,-2-11-40-15,0 1 19 16,2-7 21 0,4 1 7-16,0 1 6 0,0 5 33 15,4 4 15-15,14 6 42 16,3 9-33-16,6 9 1 16,1 7-36-16,6 5 1 15,2 11-1-15,1 13 26 16,-1 1 6-16,-1 10 13 15,-1 20-11-15,-8 10-21 16,-3 10 3-16,-9 6-16 16,-12 2-4-16,-2 2 3 15,-7-3-8-15,-19-6 0 16,-11-6-4-16,-5-9-15 0,-3-10-8 16,-1-10-13-16,6-8-38 15,4-6-42 1,14-2 31-16,20 0-80 0,2-2-166 15,0-6-551-15</inkml:trace>
  <inkml:trace contextRef="#ctx0" brushRef="#br0" timeOffset="85">21734 12876 1723 0,'0'0'347'16,"0"0"-162"-16,0 0-6 0,0 0 6 15,0 0-54-15,0 0-31 16,0 0-8-16,40 80-29 15,-33-46-13-15,-3 8-3 16,1 6-1-16,-1 5 24 16,-2 7-39-16,-2 1 2 15,0 1 0-15,0-1-1 16,0-3-2-16,0-2-10 16,0-4-3-16,0-3-5 15,-2-8-3-15,0-2-8 16,2-10-1-16,0-4 0 15,0-9-1-15,0-4-19 0,0-4-35 16,13-4-97-16,1-4-216 16</inkml:trace>
  <inkml:trace contextRef="#ctx0" brushRef="#br0" timeOffset="86">22095 13543 2653 0,'0'0'301'16,"0"0"-118"-16,20 119-58 0,-11-73-43 16,0-8-46-16,-3-8-25 15,-2-10-6-15,0-6-5 16,-4-14-40-16,0 0-139 15,-12-5-565-15</inkml:trace>
  <inkml:trace contextRef="#ctx0" brushRef="#br0" timeOffset="87">22060 13198 3015 0,'0'0'227'16,"0"0"-167"-16,0 0-60 15,0 0-49-15,0 0-230 0</inkml:trace>
  <inkml:trace contextRef="#ctx0" brushRef="#br0" timeOffset="88">22519 12494 1460 0,'0'0'813'0,"0"0"-649"16,0 0-117-16,0 0-40 16,0 0-6-16,0 0 16 15,19 109-16-15,-12-81 0 16,0 0 8-16,-3 4 58 16,-2 3 22-16,1 9-20 15,-1 2-30-15,-2 2 9 0,2 1-17 16,-2 6-25-16,2-3 9 15,0 3-15-15,-2-6-3 16,0-2 3-16,0-6 10 16,0 0-4-16,0-3-6 15,0 0 9-15,0 0-8 16,0-1 5-16,0 2 21 16,0 1-9-16,0 0 10 15,0-2-5-15,0-2-14 16,0-4-2-16,0-7 2 15,0-7-4-15,0-6-5 0,0-2 10 16,6-4 5 0,0-1-5-16,0-1 12 0,1-1-9 15,3-3-11-15,-2 0-2 16,3-4-51-16,-5-13-69 16,-2 1-144-16</inkml:trace>
  <inkml:trace contextRef="#ctx0" brushRef="#br0" timeOffset="89">22390 13351 2798 0,'0'0'195'0,"0"0"-142"0,0 0-20 16,0 0-11-16,0 0-6 15,133-75-16-15,-93 74 0 16,-7-2-153-16,-2 3-321 0</inkml:trace>
  <inkml:trace contextRef="#ctx0" brushRef="#br0" timeOffset="90">22859 13401 2572 0,'0'0'228'0,"0"0"-129"16,0 122-22-16,7-63-9 15,9-3-28-15,11-8-23 16,6-8-3-16,5-20 10 0,4-14 4 16,3-6 20-1,-3-26 28-15,-1-23-22 0,-8-9 3 16,-11-10 1-16,-8 0-28 15,-10 6-17-15,-4 10-9 16,0 14-4-16,-9 14-15 16,-7 17-74-16,3 7-138 15,7 0-510-15</inkml:trace>
  <inkml:trace contextRef="#ctx0" brushRef="#br0" timeOffset="91">23823 13253 2023 0,'0'0'309'0,"0"0"-121"16,0 0-26-16,0 0-70 16,0 0-27-16,-132 73-12 15,114-39-7-15,4 10-32 16,8 5-3-16,6 6-1 0,0 6-5 15,4-6 11 1,19-7 31-16,8-12-7 0,4-14-19 16,6-12-8-16,1-10 3 15,-4 0 55-15,-3-19-15 16,-8-16 10-16,-6-15-12 16,-11-13-16-16,-7-27-26 15,-3-33-4-15,-9-29-8 16,-14-4 5-16,2 27-5 15,3 39 0-15,5 46-7 16,3 16-19-16,1 8-16 16,3 8-7-16,6 12-79 15,0 10-311-15,2 16-812 0</inkml:trace>
  <inkml:trace contextRef="#ctx0" brushRef="#br0" timeOffset="92">24240 13496 2429 0,'0'0'346'0,"0"0"-138"16,119-20-20-16,-69-9-77 15,-5-9-31-15,-16-4-21 0,-16 0-17 16,-13 5-23-1,-9 12-8-15,-30 9 10 0,-9 16-4 16,-10 4-7-16,0 28-9 16,6 16-1-16,13 8-1 15,16 7-2-15,19-2-21 16,4-3-43-16,45-10-30 16,1-14-83-16,1-12-580 0</inkml:trace>
  <inkml:trace contextRef="#ctx0" brushRef="#br0" timeOffset="93">25927 13346 2251 0,'0'0'247'16,"0"0"-118"-16,0 0 25 15,-116 3-92-15,82 5-23 16,3 0-25-16,4 6-13 16,3 4 5-16,8 10-4 15,6 9 13-15,10 9-14 16,0 15 9-16,13-3-10 15,16 1 33-15,6-13-10 16,8-12-10-16,1-18-6 0,0-16 9 16,-1-3 30-1,-5-32 29-15,-3-32-1 0,-10-32-19 16,-16-32-25-16,-9-16-13 16,-5 3 1-16,-21 10-8 15,-6 30-6-15,6 23-4 16,0 23 0-16,-1 14-35 15,0 2-8-15,0 4-13 16,4 8-42-16,13 22-28 16,5 8-111-16,5 0-1223 0</inkml:trace>
  <inkml:trace contextRef="#ctx0" brushRef="#br0" timeOffset="94">26379 13754 2113 0,'0'0'310'16,"0"0"-163"-16,0 0-17 16,0 0-54-16,0 0-35 0,0 0-17 15,0 0 49 1,0 5-10-16,0-5-22 0,0-7 2 16,0-10-18-16,0-4-11 15,0-11-13-15,0-10 0 16,0-11-1-16,9-5 1 15,5-6-2-15,3-2-9 16,1 8-17-16,3 10 5 16,-4 13 14-16,3 16-2 15,-2 17 6-15,0 2 4 16,2 14 0-16,0 19 0 16,2 9 0-16,1 11 1 15,-4 3 4-15,-1 5 1 16,1-3 28-16,-6-3 36 15,3-2-25-15,-3-6-27 0,-3-9-10 16,4-6-8-16,-5-21-47 16,-3-8-145-16,-3-3-310 0</inkml:trace>
  <inkml:trace contextRef="#ctx0" brushRef="#br0" timeOffset="95">26448 13485 2811 0,'0'0'305'15,"0"0"-236"-15,0 0-39 0,0 0-24 16,123-6-6-16,-76 6-126 16,-5 2-448-16</inkml:trace>
  <inkml:trace contextRef="#ctx0" brushRef="#br0" timeOffset="96">27773 13226 2390 0,'0'0'333'0,"0"0"-224"0,0 0-11 16,-139 53-46-16,101-27-20 16,3 3-14-16,2 4-5 15,4 4-3-15,2 2 11 16,4 6 5-16,6 1 1 15,3 12-14-15,7 0 4 0,5 1-3 16,2-2 9-16,0-13-4 16,13-8 1-1,10-10 13-15,6-12-9 0,6-8 5 16,3-6 8-16,5 0-8 16,1-6-19-16,1-6-10 15,9-6-41-15,-14 2-71 16,-9 1-242-16</inkml:trace>
  <inkml:trace contextRef="#ctx0" brushRef="#br0" timeOffset="97">28136 12825 2244 0,'0'0'347'15,"0"0"-193"-15,0 109-67 0,0-59 4 16,0 4-21 0,4 2-40-16,1 0-9 0,-1 2 16 15,0-1 13-15,2 1-8 16,-4 0-10-16,-2 0-4 16,0 0-4-16,0 0-6 15,0 1-7-15,0-3 0 16,2-5 7-16,0-10 8 15,5-10 0-15,3-8-13 16,2-11-9-16,1-10-4 16,1-2-28-16,-3-5-12 15,-3-27-33-15,0 5-174 16,-4-1-495-16</inkml:trace>
  <inkml:trace contextRef="#ctx0" brushRef="#br0" timeOffset="98">28379 13728 555 0,'0'0'1777'16,"0"0"-1525"-16,0 0-93 15,0 0-64-15,0 0-58 16,0 0 22-16,0 0 16 15,6-20-40-15,-6-11-20 16,0-6-9-16,0-10-5 0,0-3-1 16,5-4 0-16,-1-5-14 15,4 6-18-15,0 2 20 16,1 8 2-16,-1 7 10 16,6 11 0-16,-1 10 0 15,3 11 1-15,2 4 15 16,2 4 14-16,0 18 12 15,-2 7-14-15,-2 4-6 16,-3 1 13-16,1-1 3 16,-4 1-5-16,4 4-6 15,-3-3-3-15,0 3 2 16,-1 0-4-16,-2 1-12 16,-1-5-9-16,-3-2-1 15,0-6-21-15,-4-2-55 16,0-8-163-16,0-7-488 0</inkml:trace>
  <inkml:trace contextRef="#ctx0" brushRef="#br0" timeOffset="99">28419 13508 2863 0,'0'0'270'16,"0"0"-208"-16,0 0-15 15,0 0-17-15,0 0-18 16,134-9-12-16,-88 9-13 16,-10 0-108-16,-9 0-307 0</inkml:trace>
  <inkml:trace contextRef="#ctx0" brushRef="#br0" timeOffset="100">29079 13302 2306 0,'0'0'336'16,"0"0"-168"-16,0 0 1 15,-127-5-32-15,78 3-59 16,2 2-35-16,4 0-12 15,8 5-3-15,10 16-5 16,12 7-15-16,13 6-8 16,0 1 1-16,17-3-1 0,20-3 0 15,5-7 0 1,4 0 0-16,1-2 0 0,-7 3 1 16,-3 3 5-16,-14 4 7 15,-9 3 29-15,-9 1 8 16,-5 3-8-16,-7-7-15 15,-17 0-6-15,-8-2-8 16,-5-5-9-16,-6-9-4 16,1-7 0-16,1-7-6 15,8 0-31-15,13-2-22 16,11-14-5-16,16-10-36 16,22 3-86-16,4 2-268 0</inkml:trace>
  <inkml:trace contextRef="#ctx0" brushRef="#br0" timeOffset="101">29498 13321 2370 0,'0'0'306'0,"0"0"-173"0,0 0-32 16,0 0-27-16,-114 42-28 15,101-26-20-15,10 2-18 16,3 3-6-16,5-4-2 15,17 3 0-15,7 1 1 16,2 0 0-16,0 2 10 16,-2-2 17-16,-4 7 29 15,-9-1 9-15,-7 4 2 16,-7 10 0-16,-2-5-15 16,-2 6-22-16,-19-4-13 15,-5-2-6-15,-6-8-3 16,-5-8-4-16,-5-10-5 0,-1-8-4 15,3-2-46 1,9 0-17-16,13-2 21 0,11-10-38 16,7-10-96-16,23 3-136 15,4 2-812-15</inkml:trace>
  <inkml:trace contextRef="#ctx0" brushRef="#br0" timeOffset="102">29897 13654 2354 0,'0'0'351'15,"0"0"-196"-15,0 0-34 16,0 0-67-16,69-132-28 15,-69 103-19-15,0 3-2 16,-15 9-5-16,-12 4 6 16,-9 13-1-16,-4 0 0 15,0 25 12-15,2 18 25 16,7 9 18-16,11 8-19 16,11 5 0-16,9-9 0 15,0-8-11-15,19-9-12 16,13-20 3-16,4-9 10 15,4-10-3-15,0 0-14 16,-5-3-5-16,-6-11-9 0,-6-3-42 16,-7 5-89-16,-12 2-304 15</inkml:trace>
  <inkml:trace contextRef="#ctx0" brushRef="#br0" timeOffset="103">17801 14636 1464 0,'0'0'399'16,"0"0"-276"-16,0 0 41 16,0 0-60-16,0 0-18 15,12 113-28-15,-10-83 50 16,2 6-12-16,-1 4-15 0,-1 0 4 16,-2 2-12-16,0-4-10 15,0 0-28-15,0-4-18 16,0 2-16-16,2-6 6 15,2 4-2-15,1 1-4 16,2 1-1-16,-1-2 1 16,-1 2-1-16,-1 1 0 15,-2 1 1-15,0 5-1 16,-2 1 1-16,0 0 16 16,0 5 17-16,0-4 8 0,6 4-18 15,-4-9-14-15,2-5-9 16,0-3-1-16,-1-9 1 15,-3-9 0-15,0-5 5 16,0-6 12-16,0-3 5 16,0 0-5-16,0 0-6 15,0 0-5-15,0 4-7 16,0-2 0-16,0 3-8 16,0 2-13-16,0-2 5 15,0-2-3-15,0-3 8 16,0 0 11-16,0 0-6 15,-7-3-5-15,3-16 3 16,-2-3 3-16,2-8-18 16,2 2-1-16,2-9 14 15,0 2-4-15,0-3 3 16,0 1 1-16,14-4-1 0,1 2 10 16,3 7-8-16,0 4 9 15,4 7 1 1,1 7-1-16,1 2 1 0,0 12 0 15,3-5 0-15,0 5-1 16,-5 0 1-16,-1 5 12 16,-4 12 14-16,-1 1 23 15,-5 8-4-15,0 3-17 16,-4 5-7-16,-3 4-5 16,-1 4-4-16,-3 8-1 15,0-4-4-15,0 2 1 16,0-4-3-16,0-12-6 0,0-10 0 15,0-10-41 1,0-12-100-16,0 0-182 0,0 0-1978 16</inkml:trace>
  <inkml:trace contextRef="#ctx0" brushRef="#br0" timeOffset="104">18820 15584 2113 0,'0'0'302'16,"0"0"-135"-16,0 0-16 16,0 0-19-16,114 0-55 15,-78 0-17-15,-1 0-23 16,1-1-6-16,-1-3-17 15,2 0-6-15,-6 4-7 16,-2 0-1-16,-8 0-37 16,0 0-66-16,-10 0-139 15,-6 4-457-15</inkml:trace>
  <inkml:trace contextRef="#ctx0" brushRef="#br0" timeOffset="105">18912 15829 2612 0,'0'0'225'0,"0"0"-131"16,0 0 11 0,0 0-18-16,114 4-37 0,-81-4-22 15,-2 0-18-15,0 0-10 16,-4 0-1-16,9 0-57 16,-7 0-107-16,-7 0-411 0</inkml:trace>
  <inkml:trace contextRef="#ctx0" brushRef="#br0" timeOffset="106">19955 15003 2049 0,'0'0'293'0,"0"0"-147"16,0 0-35-16,7 144-29 0,-5-91 10 15,-2-1-7 1,0-2-29-16,0-2-24 16,0-3-10-16,0 1-3 15,0-3-5-15,0 2 4 0,0 1 12 16,0-2-13-16,-2 2-7 15,-3 6-2-15,-2-2-1 16,3-1-6 0,0-10 0-16,1-11-1 0,3-10-7 15,0-10-4-15,0-8-86 16,0-8-7-16,0-12-71 16,0-2-144-16</inkml:trace>
  <inkml:trace contextRef="#ctx0" brushRef="#br0" timeOffset="107">19946 15125 1636 0,'0'0'297'15,"0"0"-57"-15,0 0-129 0,0 0-18 16,0 0 10-16,0 0-63 16,0 0 3-16,18-6 60 15,-7 14 8-15,2 12-30 16,3 6-27-16,2 5-7 16,2 5-10-16,0-4-12 15,3 0-5-15,-2-4-13 16,2-3 19-16,1-8 16 15,3-8 5-15,2 0-12 16,2-6-12-16,1-3-11 16,-1-3-5-16,-4-15-1 15,0-12-6-15,-8-3-13 0,-1-6-27 16,-5 0-2-16,-1 6 2 16,-3 3 5-16,-5 7 26 15,0 12 8-15,-2 4 1 16,0 7-7-16,1 0-5 15,0 0 7-15,1 16 5 16,0 9 17-16,1 9 8 16,-1 7 2-16,-2 12 1 15,0 0 17-15,-2 11 4 16,3-3 7-16,-1 1-14 16,0-4-2-16,3-3-5 15,-1-11-18-15,1-12-8 16,-3-6-9-16,2-4 1 0,-2-4 2 15,1 0-3-15,-3 4-4 16,0 0-15-16,0 0-14 16,0-2-24-16,0-2-45 15,0-6-97-15,2-7-329 0</inkml:trace>
  <inkml:trace contextRef="#ctx0" brushRef="#br0" timeOffset="108">20782 15862 2086 0,'0'0'267'15,"0"0"-139"-15,0 0-81 16,0 0-13-16,0 0-12 16,0 0-11-16,0 0-10 15,0-139 8-15,0 93-1 16,-5-2-16-16,1-2-11 15,2-3 5-15,2 3 12 0,0-4-6 16,0 6 6-16,2-1 1 16,7 8-5-16,2 5 6 15,2 9 0-15,-1 10 0 16,-1 4-1-16,-3 8 0 16,4 5 1-16,1 0 11 15,1 0 24-15,-1 14 23 16,3 4-2-16,1 4 7 15,-1 0-9-15,1 0-1 16,2 2-11-16,-4 0-6 16,3 1 4-16,-2-4-11 15,-1 1-13-15,1 2-2 16,-3 6-2-16,-2-2 10 16,-1 6 2-16,-4-2-2 15,-2 7-2-15,-1-1 2 16,-1 0-6-16,0-1-7 0,-2-2-4 15,2-9-4-15,0-3-1 16,-2-3-7-16,0-8-49 16,0-9-63-16,0-3-75 15,-6 0-304-15</inkml:trace>
  <inkml:trace contextRef="#ctx0" brushRef="#br0" timeOffset="109">20806 15647 2682 0,'0'0'397'15,"0"0"-347"-15,0 0-29 16,0 0-5-16,0 0-7 16,118 7-9-16,-79-10 0 15,7-11-62-15,-6 2-203 16,-6-2-1800-16</inkml:trace>
  <inkml:trace contextRef="#ctx0" brushRef="#br0" timeOffset="110">21418 15400 2203 0,'0'0'363'0,"0"0"-182"16,0 0-39-16,29 120-18 16,-16-78-30-16,0 7-35 15,-2-1-9-15,0-2-4 16,-4 2-6-16,-5-4-15 16,-2-8-14-16,0-4-6 15,0-10-5-15,0-3-4 16,-9-12-47-16,1-2-108 15,-1-5-327-15</inkml:trace>
  <inkml:trace contextRef="#ctx0" brushRef="#br0" timeOffset="111">21375 15124 2701 0,'0'0'204'16,"0"0"-204"-16,0 0-89 16,0 0-252-16</inkml:trace>
  <inkml:trace contextRef="#ctx0" brushRef="#br0" timeOffset="112">21814 15325 2049 0,'0'0'405'0,"0"0"-246"16,0 0-25-16,0 0-29 15,0 0-50-15,-74 123-20 16,70-72-9-16,4 7-6 16,0 0 27-16,0 0 21 15,23-8-5-15,6-6-10 0,10-12-19 16,9-12-20-16,4-14-7 15,4-6 5-15,-2-18 18 16,-8-14 11 0,-11-16 0-16,-16-10-7 0,-17-8-8 15,-2-3-2-15,-27 8-10 16,-15 6-3-16,-11 11-3 16,-5 18-8-16,-3 12-38 15,6 14-44-15,10 16-60 16,18 12-138-16,19 3-627 0</inkml:trace>
  <inkml:trace contextRef="#ctx0" brushRef="#br0" timeOffset="113">22342 15337 1700 0,'0'0'425'0,"0"0"-257"0,0 0-54 15,25 125-3-15,-19-85-37 16,1 1-30-16,-1-4 4 16,0-2-23-16,-4-9-2 15,0-2-8-15,0-3 4 16,0-7-12-16,1 3 1 16,-1-3-8-16,0-7-8 15,0 4-19-15,-2-11-35 16,0 0-30-16,0 0 26 15,0-18 57-15,0-8 9 16,0-6-1-16,0-8-6 0,0-5 12 16,0-3-14-16,0-5 18 15,0-4-7-15,0 1-1 16,0 2 0-16,0 0 69 16,12 9 38-16,5 10-20 15,6 8-10-15,6 13-14 16,2 14 0-16,4 0 3 15,-1 18-15-15,-5 19 6 16,-7 11 15-16,-7 6-12 16,-9 4-24-16,-6 0-20 15,0-3-13-15,-19-12-4 16,-5-14-71-16,-3-13-14 16,0-12-26-16,3-4-74 0,6-3 19 15,7-7 119-15,9 3 47 16,2 7 30-16,6 0 61 15,16 12 29-15,5 10-17 16,4 10-10-16,0-2-11 16,-2 6-25-16,2-8-9 15,-4 2-24-15,-2-7-15 16,0-6-9-16,6-2-49 16,-4-8-138-16,-5-7-424 0</inkml:trace>
  <inkml:trace contextRef="#ctx0" brushRef="#br0" timeOffset="114">23267 15545 2611 0,'0'0'234'16,"0"0"-161"-16,0 0 69 15,0 0-35-15,0 0-38 16,0 0-18-16,126-5-36 15,-95 5-15-15,13 0-28 16,-6 0-143-16,-5 0-497 0</inkml:trace>
  <inkml:trace contextRef="#ctx0" brushRef="#br0" timeOffset="115">23918 14897 2265 0,'0'0'214'0,"0"0"-159"0,0 0-5 15,0 0-11-15,11 106-8 16,-3-66 51-16,-2 8 19 16,1 6-37-16,-5 5-12 15,0 3-9-15,0 0 2 16,-2 0-16-16,0-6-25 15,0-3 14-15,0-12-12 16,0-2-6-16,0-3 0 16,0-9 5-16,0 0-10 15,0-5 3-15,0-10 1 16,0-3-7-16,0-2 2 16,0-5-3-16,0-2-14 0,0 0-11 15,0 0-36 1,0 0-15-16,0 0 22 0,0-4 50 15,0-4 11-15,0-6 2 16,0-2 1-16,0 0-1 16,0-5-1-16,0 2 1 15,4-6 7-15,-1 2 4 16,-1-9-9-16,3 1-1 16,-3-5 5-16,-2 1-5 15,0-2 0-15,0-1 8 16,0-3-9-16,0 0 0 15,0-10 1-15,0 4-1 16,0-3 0-16,0 3 10 16,2 7-8-16,-2 8-1 15,0 9 0-15,0 8 1 0,0 7-2 16,0 6 7-16,2 2 16 16,1 2 26-16,3 21-35 15,3 8 1-15,2 5-3 16,5 4 8-16,6 4 2 15,3-3 11-15,4-9 4 16,4-5-19-16,3-10-2 16,-1-12-16-16,1-5 11 15,-2-5 3-15,-3-24 3 16,-7-4-2-16,-4-12-15 16,-7 9-10-16,-3 4-38 15,-6 6 39-15,-2 14 9 0,0 10 6 16,1 2 23-16,-1 0-5 15,4 7-5-15,2 14 22 16,-2 11 19-16,3 11-10 16,-5 7-13-16,0 8 4 15,-4 0-4-15,0 0-3 16,0-2-5-16,0-2-6 16,0-4-14-16,0-5-5 15,6-5-4-15,2-12-21 16,-1-6-46-16,4-5-61 15,3-8-82-15,-6-4-203 16,2-5-1847-16</inkml:trace>
  <inkml:trace contextRef="#ctx0" brushRef="#br0" timeOffset="116">24737 15570 2141 0,'0'0'314'0,"0"0"-153"16,0 0-23-16,0 0-60 15,48-116-30-15,-38 77-21 0,-2-2-16 16,-3-1-6-16,-1 4-4 16,-4 6 0-16,0 2 4 15,0 11 7-15,-4 10 57 16,-9 5 8-16,-3 4-19 16,0 0-30-16,0 0-10 15,6 18-18-15,3 4 0 16,0 1-5-16,4 12-6 15,1-1 6-15,2 8 1 16,0 2 4-16,0 0 0 16,2-2 1-16,12-1 6 15,2-2 1-15,4-3-2 16,2-5-5-16,0-3-1 0,1-4-1 16,-1-6 1-16,1-4-1 15,-6-5 1-15,-1-4 0 16,-5-5-1-16,-3 0 1 15,-2 0-17-15,-4-11-6 16,0-10-4-16,-2-13-4 16,0-8-50-16,0-6 27 15,0-7-10-15,4 1 25 16,3 6 33-16,4 2 6 16,0 13 0-16,2 6 10 15,1 13 9-15,1 3-11 16,4 11 32-16,0 0 3 15,4 6-9-15,-1 11-14 16,1 5-4-16,-4 6-2 0,-3-2 18 16,-1 2 12-16,-1 2 1 15,-5 2-1-15,-3 3-9 16,-1-3-16-16,-2 3-3 16,-3-6-6-16,0 0-4 15,0-10-5-15,0-1-1 16,0-9-7-16,0-9-5 15,0 0-20-15,0 0-24 16,0-14-32-16,0-18 13 16,0-7 16-16,0-11-20 15,6-3 42-15,5 3 30 16,5 3 7-16,1 2 1 16,6 17 38-16,-1 6-7 0,2 18-4 15,3 4 28-15,0 9 9 16,0 26-4-16,-5 7-3 15,1 10 7-15,-6 1 7 16,-3 1-9-16,-3-4-15 16,-5-7-19-16,-4-6-17 15,-2-11-3-15,0-5-9 16,0-6-13-16,0-5-47 16,0-10-66-16,0 0-135 15,0 0-679-15</inkml:trace>
  <inkml:trace contextRef="#ctx0" brushRef="#br0" timeOffset="117">25750 15374 1761 0,'0'0'1122'16,"0"0"-942"-16,0 0-85 16,0 0-4-16,-46 120-33 15,46-69-30-15,0 2-4 16,2 3-1-16,16 2-3 0,6-12-7 16,7-7 6-16,3-15-13 15,7-16 0-15,1-8 1 16,-3-25 9-16,-2-21 19 15,-11-9-8-15,-10-7-11 16,-16-4-6-16,0 7-2 16,-18 7-1-16,-16 12 1 15,-6 16-3-15,-5 14-5 16,1 10-41-16,-3 16-63 16,14 14-79-16,13-2-262 0</inkml:trace>
  <inkml:trace contextRef="#ctx0" brushRef="#br0" timeOffset="118">26275 15115 2042 0,'0'0'281'0,"0"0"-149"16,0 0-23-16,0 0 1 0,0 117-31 16,0-82-38-1,0 2-9-15,2 3-2 0,0-1 31 16,0 0 4-16,1-3-18 16,-1 0-10-16,2-1-5 15,0-2-21-15,1 1-4 16,2-5-6-16,0 0 0 15,-1-6 0-15,1 0 0 16,-3-6 0-16,1-7 0 16,-5-6 0-16,0-4-1 15,0 0-9-15,0 0 9 16,0 0 0-16,0 0 0 16,0-12 0-16,0-2-17 0,0-8-14 15,0-2 10 1,0-10 4-16,0-4 7 0,0-4 10 15,0-4-8-15,0-9-13 16,0-1 11-16,0-7 10 16,0 4 1-16,11 5 30 15,2 5 28-15,5 13 5 16,5 14-16-16,4 8-13 16,4 12-1-16,0 2 1 15,2 16-4-15,-4 12 0 16,-2 12-3-16,-10 13 7 15,-6 0-2-15,-8 10-11 16,-3-5-10-16,-3-4-7 16,-14-9-5-16,-6-20-34 15,1-9-40-15,0-11-48 16,4-5-60-16,7 0 68 16,11 0 83-16,0 0 31 0,15 17 79 15,14 9 23-15,5 9-1 16,1 5 6-16,4 2-31 15,-4-2-30-15,1-6-13 16,-5-2-18-16,-2-10-4 16,-4-4-1-16,-5 0-4 15,-3-10-6-15,2 2-33 16,2-6-51-16,0-4-142 16,-5 0-480-16</inkml:trace>
  <inkml:trace contextRef="#ctx0" brushRef="#br0" timeOffset="119">19813 16138 1786 0,'0'0'451'15,"0"0"-273"-15,0 0-48 16,0 0 41-16,0 0-47 16,0 0-50-16,113-5-18 15,-102 0 32-15,0 5-19 16,-2-4-6-16,2 4-19 16,0 0-5-16,5 0-9 0,2-4-14 15,2 4-8-15,3-4 0 16,3 1 2-16,0 3 10 15,3 0 15-15,-2 0-2 16,0 0-7-16,-2 0 6 16,-1 0-9-16,1 0-9 15,1 0-5-15,3 0-2 16,0 0-2-16,2 0-4 16,0 0 0-16,1 0 7 15,2 0 1-15,-3 0 2 16,0 0 6-16,-5 0-6 15,1 0-2-15,-2 0 1 16,-3 0 0-16,1 0-5 0,-2 0 0 16,2 0-1-1,0 0-1-15,-1 0 4 0,2 0 5 16,1 0 5-16,-1 0 0 16,-1 0 3-16,2 0-2 15,-4 0-3-15,4 0-4 16,2 0-4-16,2 0 0 15,0 0 2-15,0 0-4 16,0 0 3-16,0 0 1 16,-2-1-4-16,0 1 4 15,-2 0 0-15,0 0 2 16,0 0 2-16,0 0 0 16,-3 0-1-16,0 0-6 15,-2 0-3-15,0 0 1 0,0 0-3 16,0-2 4-16,5-6 10 15,0 2 4-15,6 2-2 16,2-1-2-16,3 5-1 16,-1 0-2-16,-1 0-9 15,-1 0 7-15,-2 0-2 16,-4 0-1-16,-2 0-1 16,-3 0 0-16,-2 0 1 15,2 0-1-15,-1 0 4 16,0-3 2-16,4 3-4 15,0 0 1-15,1 0-3 0,3 0-6 16,-2 3 0 0,0 6 0-16,-5-3 0 15,0 2 0-15,-1-2 0 16,-2 2 0-16,-3-4 0 0,2-4 0 16,-2 5 0-16,0-5 0 15,-3 0 0-15,3 0 0 16,-3 0 0-16,3 0 0 15,-1 0 0-15,3 0 0 16,-1 0 0-16,6 0 0 16,-1-9 0-16,2 5 0 15,7-4 0-15,1 2 0 16,4-2 0-16,-3 2 0 16,3 1 0-16,-5 2 0 15,0 3 0-15,-2-4 0 16,-2 4 0-16,0 0 0 0,-2 0 0 15,-4 0 0-15,2-2 0 16,-3 2 0-16,2-3 0 16,2 3 0-16,3 0 0 15,0 0 0-15,2 0 0 16,2-5 0-16,0 5 0 16,1 0 0-16,1 0 0 15,-2 0 0-15,-2 0 0 16,-2-4 0-16,-2 4 0 0,-3 0 0 15,2 0 0 1,3-4 0-16,0 4 0 0,0-6 0 16,4 2 0-1,2 0 0-15,1 0 0 16,-1-4 0-16,2 1 0 0,0 4 0 16,-4-1 0-16,0 4 0 15,2-6 0-15,-1 3 0 16,1 2 0-16,0 1 0 15,1-4 0-15,1 4 0 16,4 0 0-16,-4 0 0 16,-1 0 0-16,-3-5 0 15,-2 5 0-15,-5 0 0 16,-2 0 0-16,-4 0 0 16,-3 0 0-16,1 0 0 0,-3 0 0 15,6 0 0 1,-1 0 0-16,1 0 0 0,4 0 0 15,2 0 0-15,1 0 0 16,3 0 0-16,3 0 0 16,-1 0 0-16,2-3 0 15,3 3 0-15,-1 0 0 16,3 0 0-16,3 0 0 16,-2 0 0-16,5 0 0 15,-1 0 0-15,-3 0 0 16,-2 0 0-16,-2 0 0 15,-4 0 0-15,-1 0 0 16,-4 0 0-16,1 0 0 16,1 0 0-16,0 0 0 15,2 0 0-15,3 3 0 16,2-3 0-16,1 0 0 0,3 0 0 16,3 0 0-16,-1 0 0 15,-2 0 0-15,3 0 0 16,-3 0 0-16,-1 0 0 15,2 0 0-15,-1 0 0 16,-2 0 0-16,2 0 0 16,-2 0 0-16,-2 0 0 15,-1 0 0-15,1 0 0 16,-2 0 0-16,4 0 0 16,1 5 0-16,3-1 0 15,6-3 0-15,-1 3 0 16,3 1 0-16,2-1 0 0,2-1 0 15,4-3 0 1,0 5 0-16,-1-5 0 0,1 0 0 16,2 0 0-16,-4 0 0 15,2 0 0-15,-4 0 0 16,-3 0 0-16,-6 0 0 16,-6 0 0-16,-7 0 0 15,-6 0 0-15,-1 0 0 16,-2 0 0-16,-2-5 0 15,0 5 0-15,1 0 0 16,1 0 0-16,-4 0 0 16,2 0 0-16,-1 0 0 0,-5 0 0 15,1 0 0 1,-5 0 0-16,-2 0 0 0,-2 0 0 16,-7 0 0-16,-5 15-16 15,-17 3-304-15,-9 4-551 0</inkml:trace>
  <inkml:trace contextRef="#ctx0" brushRef="#br0" timeOffset="120">22371 16525 1777 0,'0'0'415'16,"0"0"-219"-16,0 0-58 15,0 0-17-15,0 0 15 16,36 108-45-16,-28-78-8 0,0 11-8 16,-2 4-21-16,1 10-17 15,-3 7-16-15,0 4-2 16,-1 1-5-16,0-4-7 16,-3 3-7-16,0-3 1 15,0-10 0-15,0-12 0 16,0-10-1-16,0-14-25 15,2-7-104-15,-2-10-78 16,0 0-96-16,0-14-1274 0</inkml:trace>
  <inkml:trace contextRef="#ctx0" brushRef="#br0" timeOffset="121">22536 16772 2267 0,'0'0'309'0,"0"0"-112"16,0 0-66-16,74-109-38 16,-49 79-12-16,-2-2-35 15,4 6-29-15,-2 5-11 16,0-4-5-16,-3 4-1 15,-4 4-55-15,-7 3-65 16,-6 4-157-16,-5 5-525 0</inkml:trace>
  <inkml:trace contextRef="#ctx0" brushRef="#br0" timeOffset="122">22608 16878 2183 0,'0'0'702'0,"0"0"-531"16,0 0-27-16,87 121-3 16,-52-75-25-16,5-7-21 15,0 1-18-15,-1-10-7 0,-4-1-10 16,-4-7-15-16,-6-4-21 15,-6-6-15-15,-2-6-4 16,-7-3-5-16,2 2-23 16,3-5-84-16,-4 0-171 15,1 0-353-15</inkml:trace>
  <inkml:trace contextRef="#ctx0" brushRef="#br0" timeOffset="123">27364 15735 1913 0,'0'0'542'0,"0"0"-341"16,0 0-24-16,0 0-27 0,0 0-27 16,0 0-48-16,0 0-27 15,97-8-11-15,-68 8-17 16,0 0-11-16,-1 0-1 15,-1 0-7-15,-5-8-1 16,3 6-64-16,-5-3-87 16,-11 5-292-16</inkml:trace>
  <inkml:trace contextRef="#ctx0" brushRef="#br0" timeOffset="124">27459 16008 2377 0,'0'0'199'0,"0"0"-80"16,0 0 20-16,0 0-28 16,0 0-6-16,113 4-24 15,-84-4-46-15,0 0-8 0,0-4-12 16,-2-1-6 0,-3 2-4-16,-3 1-5 0,0 2-19 15,-5 0-105 1,-5 2-337-16</inkml:trace>
  <inkml:trace contextRef="#ctx0" brushRef="#br1" timeOffset="125">28595 14918 2079 0,'0'0'356'0,"0"0"-189"16,0 0-42-16,0 0-43 15,0 0-25-15,0 0-28 16,0 0 17-16,-96-5 9 16,88 5 6-16,-4 3-19 15,-1 17-27-15,-1 6-6 16,1 9-2-16,5 8-3 16,0 0 6-16,8-1 3 15,0-2 20-15,18-1-1 16,16-11-5-16,13-8 16 15,10-10 1-15,11-10-4 0,1-4 0 16,-7-24 8 0,-11-8-5-16,-15-8-15 0,-16-1-7 15,-17-3-5 1,-3 6-7-16,-21 3 0 0,-19 8-9 16,-7 9 0-16,-5 8 0 15,0 6-32-15,2 8-43 16,13 0 3-16,12 3-6 15,14 23-113-15,9-1-106 16,2-1-308-16</inkml:trace>
  <inkml:trace contextRef="#ctx0" brushRef="#br1" timeOffset="126">28608 15115 216 0,'0'0'1678'0,"0"0"-1384"16,0 0-137-16,0 0 86 16,0 0-45-16,0 0-67 15,0 0-11-15,-82-8-65 16,64 26-19-16,-2 8-19 16,2 9-6-16,2 0-6 15,1 6-5-15,1 5 1 16,6 3 5-16,-1 2-6 15,7 3 7-15,2 0 7 16,0-5 6-16,2 1 3 0,15-11 13 16,12-2 1-16,8-11-1 15,5-5-15-15,9-6-5 16,2-10-5-16,1-5-3 16,-5-14-1-16,-7-21 12 15,-8-11 16-15,-10-12-4 16,-13-7-10-16,-11 1-10 15,0 3-7-15,-31 6 4 16,-15 15-8-16,-8 10-42 16,0 19-45-16,1 16-34 15,13 19-108-15,18 2-331 0</inkml:trace>
  <inkml:trace contextRef="#ctx0" brushRef="#br1" timeOffset="127">29264 14973 2144 0,'0'0'355'15,"0"0"-167"-15,0 0-39 0,0 0-63 16,0 0-24-16,0 0-23 15,-96 110 1-15,88-57 20 16,4 6-16-16,4 4 4 16,10-9-6-16,23-6-16 15,9-18-11-15,10-14 21 16,6-16 32-16,4-6-1 16,-2-28-4-16,-8-12-6 15,-14-16-21-15,-21-2-15 16,-17-1-7-16,0 7-2 15,-31 7-6-15,-15 16-6 16,-10 12-5-16,-5 14-52 16,1 9-46-16,6 18-8 0,10 38-56 15,13-4-175 1,13-2-749-16</inkml:trace>
  <inkml:trace contextRef="#ctx0" brushRef="#br1" timeOffset="128">29125 15406 2113 0,'0'0'306'16,"0"0"-199"-16,0 0 8 16,-60 124 28-16,51-71-51 15,7 1-12-15,2-5 15 16,11-4-18-16,21-6-7 15,8-10-3-15,12-12-9 0,5-8 21 16,3-9 5 0,-2-6-3-16,-4-23-16 0,-15-8-32 15,-12-7-21-15,-15-6-4 16,-12-4-4-16,-4 1-4 16,-27 1-6-16,-12 2-23 15,-9 6-39-15,4 12-60 16,2 8-25-16,17 16-44 15,29 8 28-15,6 4-190 16,25 13-1332-16</inkml:trace>
  <inkml:trace contextRef="#ctx0" brushRef="#br1" timeOffset="129">29993 15543 2749 0,'0'0'413'16,"0"0"-278"-16,0 0-9 16,0 0-37-16,0 0 47 15,0 0-48-15,0 0-17 16,112 14-14-16,-81-10-10 15,0 1-12-15,-2-1-15 16,-4 5-9-16,-6-9-6 16,-1 4-4-16,-3-4-1 15,-3 0-12-15,-1 0-51 16,-7 0-76-16,1 1-157 16,-5 2-203-16</inkml:trace>
  <inkml:trace contextRef="#ctx0" brushRef="#br1" timeOffset="130">30435 15079 1885 0,'0'0'367'0,"0"0"-160"16,0 0-65-16,0 0-28 15,0 0-8-15,122 0-34 16,-89 0-23-16,3 0 6 16,2 4-2-16,-3 2-16 15,2 2-10-15,-4 0-10 16,-2 2-13-16,-4-1 0 15,-5 0-4-15,-4 3 0 0,-7 2 0 16,-5 2 0-16,-6 4 5 16,0 3-1-16,0-5 1 15,0 8-4-15,-6 0 3 16,-3 6 0-16,-2 5 2 16,-3 1 0-16,3 8 1 15,0 7 3-15,2-2 7 16,3 2-2-16,1 3 5 15,1-7 9-15,1-3 7 16,1-5-9-16,0-6-14 16,-3-5-7-16,-1-2 0 15,-3 2-5-15,-1-7-1 16,0-2-5-16,-1-5-56 16,-3-3-55-16,3-9-102 15,-1-4-266-15</inkml:trace>
  <inkml:trace contextRef="#ctx0" brushRef="#br1" timeOffset="131">30657 15677 404 0,'0'0'2260'0,"0"0"-2095"15,0 0 35-15,0 0-70 16,0 0-70-16,114 0-24 16,-78 6-17-16,-3-2-17 15,-4 0-2-15,4-4-91 16,-8 0-162-16,-10 0-729 0</inkml:trace>
  <inkml:trace contextRef="#ctx0" brushRef="#br1" timeOffset="132">28352 16048 1732 0,'0'0'169'0,"0"0"-127"16,0 0-40-16,0 0 8 15,0 0 0-15,0 0 6 16,0 0 189-16,-27 0-66 16,25 0 28-16,0 0-37 15,0 0-26-15,2 0-65 0,0 0-24 16,-2 4-14-1,2-4-1-15,0 2-6 0,0 2 0 16,0 0 5-16,0-4 1 16,0 4 11-16,0 0 17 15,4 1-3-15,7-5 14 16,5 5-7-16,-1-1-12 16,3-1 5-16,-3-3 11 15,1 5-2-15,-1-5 3 16,-1 0 4-16,1 0-1 15,2 0-8-15,-2 0-15 16,3 0 6-16,2 0-12 16,0 0 1-16,4 0 3 15,1 0 11-15,0-8 0 16,0 4-3-16,0 2-1 0,0 2-1 16,0 0-1-16,-3 0-3 15,1 0-3-15,-1 0-3 16,0 0 2-16,1 6-1 15,-1-3 7-15,0-3-2 16,-2 5 0-16,3-5 3 16,-4 0-2-16,-1 0-4 15,0 0-4-15,2 0-1 16,0 0-1-16,0 2 2 16,0 2-2-16,3 0-4 0,-3 0 3 15,0 0-3 1,0-4 1-16,-1 2-1 0,2-1 0 15,1 2 3-15,1 1 2 16,-2-4 4-16,4 0 1 16,0 4 0-16,2 0 0 15,0-4-5-15,-1 5 1 16,0-5 0-16,-1 3-3 16,2 3-1-16,-2-6 5 15,-1 3-4-15,1 2 4 16,-3-3-2-16,0 2 5 15,1-4 1-15,-1 4-3 16,-2-4 1-16,0 0-4 16,-3 0-3-16,4 0-1 15,-3 0 0-15,-1 0-5 0,1 0 4 16,0 0 3-16,-2 0 0 16,2 0-2-16,1 0 6 15,0 0 4-15,3 5-9 16,0-5 4-16,3 3-6 15,-1-3-3-15,-1 4 8 16,-4-4-4-16,2 0 0 16,-6 2-4-16,-1-2 4 15,-1 0 1-15,0 0-2 16,-2 0 1-16,3 3 0 16,-1-1 1-16,3 1-1 15,1 1 1-15,2 1-5 16,-2-5-1-16,-1 0 5 0,1 3-4 15,-3-1-1 1,-1 2 4-16,1 0 0 0,-1-4-4 16,1 4 5-16,1-1 0 15,3-2-1-15,0 1 0 16,2 2 0-16,-2-4 0 16,-1 0 0-16,2 0 2 15,-4 0-1-15,-1 0 2 16,-3 0-7-16,1 0 5 15,0 0-1-15,1 0-4 16,3 0 2-16,-1 0 1 16,4 0-2-16,-1 0-1 0,1 0 4 15,2 0-3 1,-1 0 0-16,-1-4-1 0,2 1 2 16,-4 0 0-16,1 3-1 15,-3-4 2-15,4 4-2 16,-1 0-1-16,-1 0 1 15,6 0 0-15,-3 0 0 16,4 0 3-16,-2 0-3 16,3 0-1-16,-2 0 0 15,1 0 0-15,-2 0 1 16,0 0-1-16,-1 0 0 16,0 0 0-16,0 0 0 15,-1 0 0-15,2 0-3 16,-2 0 3-16,3 0 1 15,-1 0-1-15,0 0 1 16,0-4 0-16,-1 0-1 16,0 2 0-16,0-1 0 0,-3 3 0 15,1-5 1-15,0 5-1 16,1 0 2-16,-1 0-2 16,0 0 0-16,1 0 0 15,0 0 0-15,-2 0 0 16,-1 0 0-16,-1 0 0 15,1 0 0-15,-1 0 0 16,1 0 0-16,-5 0 0 16,1 0 0-16,-3-4 0 15,-1 4 0-15,-3-3 0 16,-2 1 0-16,4-1 0 0,-2 1 0 16,-1 2 0-1,-1 0 0-15,0-4 0 0,1 4 0 16,-3 0 0-16,1 0 0 15,-3 0 0-15,0 0 0 16,0 0 0-16,0 0 0 16,0 14-144-16,-8-5-313 0</inkml:trace>
  <inkml:trace contextRef="#ctx0" brushRef="#br2" timeOffset="133">29218 16487 2161 0,'0'0'381'16,"0"0"-217"-16,0 0 21 15,0 0-79-15,0 0-23 16,0 0-35-16,0 0-18 16,135 8-4-16,-97-8 1 15,5 0-1-15,1-10 1 16,3 2 3-16,-3 4-5 15,1-2-13-15,-5 6-11 0,-2 0 7 16,-5 0-7 0,-4 0 0-16,-6 0 0 0,-3 10-1 15,-5-2 7-15,-6 10-7 16,-2-1 8-16,-7 3-3 16,0 6 1-16,0 1 4 15,-5-5 6-15,-6 4-1 16,3-2-1-16,-1-2-4 15,1 5-4-15,2 3 1 16,-3-2 5-16,3 4 1 16,-4 1 0-16,4 4 2 15,-1 4 4-15,1 2 0 16,-2 3 1-16,2 2 12 16,-1-4-5-16,-1-2-5 15,0-1-1-15,2-1 1 0,2-1 0 16,-1-7-8-1,1-1-5-15,2-4-5 0,2-10-3 16,0-8 0-16,0 0-1 16,0-9 0-16,0 0-4 15,0 0-33-15,0-18-70 16,0-31-34-16,0 0-180 16,-5 5-413-16</inkml:trace>
  <inkml:trace contextRef="#ctx0" brushRef="#br2" timeOffset="134">29484 16964 2720 0,'0'0'388'0,"0"0"-298"16,0 0 7-16,0 0 11 15,0 0-27-15,0 0-21 16,0 0-19-16,141 0-21 15,-112 0-13-15,-4 0-7 16,4 0-39-16,-8 0-103 16,-2 0-260-16</inkml:trace>
  <inkml:trace contextRef="#ctx0" brushRef="#br2" timeOffset="135">24558 12173 1715 0,'0'0'399'15,"0"0"-187"-15,0 0-18 16,0 0-48-16,0 0-15 0,0 0-36 15,0 0-39 1,0 0-13-16,0 0-17 16,0 0-11-16,0-1-11 0,2-5 1 15,3-5 39-15,-1-1 6 16,1-5-17-16,2-5-14 16,-3 0-13-16,2-3-2 15,1 2-3-15,3 0-1 16,-4 3 1-16,0 2-1 15,1 7 0-15,-3 0 1 16,2 4-1-16,-2 2 1 16,0-1-1-16,0 0 0 15,5 2 0-15,3-1-1 16,-1 0 0-16,-1 3-9 16,0 0-20-16,-1 2-2 0,-3 0 30 15,-2 0 2-15,2 4 6 16,-2 6-1-16,-2 4 1 15,5 0 0-15,-3 0-5 16,3 4 0-16,2-2 4 16,0 4 0-16,-1-2-5 15,1 0 0-15,-2-2 1 16,2 0-1-16,-2-3 0 16,-1-1 1-16,1-5-1 15,0 2 1-15,-3-1 3 16,3-3 1-16,-3 0-5 15,1-4-1-15,-2-1 1 16,-1 0-4-16,-2 0 4 0,2 0 0 16,0-7 6-16,2-10-1 15,1 2-4-15,-1-6 0 16,0 0-1 0,2-2-1-16,-2-3-3 0,0 0-5 15,0 2-1-15,1 1 4 16,-3 6 6-16,0 1 0 15,0 6 0-15,0 2 0 16,2 2-1-16,-2 2-4 16,2 2 3-16,-2 0 2 15,2 2-2-15,1 0 1 16,-1 0 1-16,4 0 0 16,0 0 0-16,-1 0 1 15,1 6 0-15,0 7 5 16,-2 7-6-16,1-1 1 0,-5 1 0 15,0-1 0 1,0 2 0-16,0-1 4 0,-2 0-5 16,2-2 15-16,1 2-6 15,-1-3-5-15,3-1-4 16,-3-5 0-16,3-2 0 16,-1-1-4-16,0-3 3 15,-2 1 1-15,3-2 1 16,-3 0-1-16,1-1 0 15,-1-1 0-15,0-2-7 16,0 0 2-16,1 0-3 16,-1 0 7-16,2 0 0 0,3-6-3 15,-1-10-10-15,4-7-8 16,0 0 9-16,1-5 4 16,3-2 3-16,-1 4 6 15,1 3 0-15,-3 7-1 16,-3 12 0-16,0 4 1 15,-4 6 6-15,3 20 23 16,-3 6-11-16,2 0-1 16,4-4 0-16,-1-5-1 15,-1-6-7-15,2-5-2 16,1-6-6-16,-3-2-1 16,6-1-42-16,-1-3-126 15,-4 0-576-15</inkml:trace>
  <inkml:trace contextRef="#ctx0" brushRef="#br1" timeOffset="136">2236 16837 2718 0,'0'0'189'0,"0"0"-112"0,0 0-19 16,0 0-18-16,0 0-13 15,0 0 5-15,0 0 20 16,120 69 4-16,-100-92-4 16,-9 0-18-16,-6 5-4 15,-5 6 7-15,0 2 23 16,-19 10 6-16,-5 0-23 0,2 5-27 15,0 7-9 1,8 7-6-16,7-6-1 16,7-4-18-16,0-4-57 0,0-5-46 15,25 0-84-15,-3-14-204 16,-2-3-2057-16</inkml:trace>
  <inkml:trace contextRef="#ctx0" brushRef="#br1" timeOffset="137">2822 16237 2655 0,'0'0'276'0,"0"0"-119"15,0 0-45-15,0 0-39 16,-29 109-33-16,37-72-10 15,21-5-11-15,7-11-5 16,2-10-5-16,0-11 25 0,-2 0 10 16,-10-16 12-1,-7-11-9-15,-13-2-22 0,-6 0 0 16,-6 3-8-16,-21 8-2 16,-7 6-1-16,0 12-6 15,1 0-8-15,9 12-10 16,8 11-36-16,10 0-65 15,8 12-22-15,20-14-127 0,5 2-378 16</inkml:trace>
  <inkml:trace contextRef="#ctx0" brushRef="#br1" timeOffset="138">3181 16900 2601 0,'0'0'306'15,"0"0"-147"-15,0 0-36 16,0 0-26-16,0 0-40 0,0 0-3 15,0 0-4 1,127 68 10-16,-109-90-17 16,-10-9 3-16,-8-6-14 15,0 7-13-15,-11 2-5 0,-17 16 2 16,-5 8-4 0,0 4-4-16,4 16-8 0,8 12-28 15,9 7-50-15,12 6-51 16,9-7-95-16,11-5-490 0</inkml:trace>
  <inkml:trace contextRef="#ctx0" brushRef="#br1" timeOffset="139">4134 15738 2089 0,'0'0'328'0,"0"0"-165"16,0 0-101-16,0 0-21 16,0 0 12-16,0 0-32 15,0 0 43-15,14 95-25 16,-9-69-9-16,1 6 5 16,-2 4-20-16,3 5 4 15,0 3 14-15,-2 6-11 0,1 8 3 16,-2 4-16-16,3 0 6 15,-3 1-6-15,2-5-8 16,2-4 4-16,1 0 1 16,-1-2-6-16,4-2 8 15,-1-1 1-15,-1 0 10 16,-2-1-9-16,1-6-4 16,-5-1-6-16,0-8 6 15,0-4-5-15,-4-12 7 16,2-5-3-16,-2-7 0 0,0-5-5 15,0 0 1-15,0 0 7 16,0 0-1-16,0 0 5 16,0-17-6-16,0-6-6 15,-2-3 0-15,-2-10-1 16,2 0 1-16,2-5-17 16,0 2-7-16,0 2 12 15,8-1 7-15,3 10 5 16,4-2 0-16,1 6-1 15,4 2 1-15,2 4 0 16,2 6 0-16,3 6-1 16,2 6 1-16,2 0 2 15,1 2-2-15,1 18 2 16,0 8 5-16,-4 2-3 16,-6 2 3-16,-3 8 1 0,-9 0 24 15,-2 5 2-15,-7-5 5 16,-2 0-15-16,0-4-12 15,0-4-12-15,0-1 0 16,0-8-43-16,0-5-44 16,0-10-153-16,0 1-735 0</inkml:trace>
  <inkml:trace contextRef="#ctx0" brushRef="#br1" timeOffset="140">5158 16449 2662 0,'0'0'219'0,"0"0"-84"16,0 0-15-16,0 0-39 16,135-8-26-16,-87-2-9 15,-2 2-12-15,3 0-13 16,-7 2-13-16,-1 1-4 16,-10 5-4-16,-6 0-25 15,-12 0-52-15,-9 11-65 16,-4 1-273-16</inkml:trace>
  <inkml:trace contextRef="#ctx0" brushRef="#br1" timeOffset="141">5287 16677 2667 0,'0'0'412'16,"0"0"-361"-16,0 0 68 16,0 0-31-16,0 0-28 15,141 5 2-15,-104-5-5 16,3 0-16-16,-3 0-21 16,-4 0-14-16,-2-5-2 15,-2 5-4-15,-2 0-6 0,1 0-59 16,-5 5-84-16,-5 0-456 15</inkml:trace>
  <inkml:trace contextRef="#ctx0" brushRef="#br1" timeOffset="142">6422 16168 332 0,'0'0'0'16,"0"0"-281"-16</inkml:trace>
  <inkml:trace contextRef="#ctx0" brushRef="#br1" timeOffset="143">7064 16378 321 0,'0'0'2065'15,"0"0"-1900"-15,0 0-82 16,0 0 14-16,0 0-57 15,48-102-26-15,-36 56-8 0,-1-12 1 16,-5-2-2-16,1 0 1 16,-4 3 0-16,-3 12-6 15,0 1 1-15,0 13 0 16,0 11 6-16,0 13-6 16,-3 0 8-16,-1 7 14 15,1 0-17-15,3 16-5 16,0 8-1-16,0 4 0 15,0 0 0-15,0 6-7 16,0-5 6-16,0 5 0 16,0-2 1-16,0 4-1 15,0 0 0-15,5 3 1 16,-3 2-1-16,3 3 1 0,0 5 0 16,-1 1 0-1,2-2 1-15,-1-2 2 0,2-2 2 16,0-3-10-16,-3-10 7 15,-2-4-2-15,-2-10 8 16,0 1 46-16,0-6-1 16,-4-1 9-16,-12-4 7 15,-6-7-15-15,0 0-13 16,-3 0-11-16,0 0-16 16,6-4-8-16,3 1-6 15,7-2 0-15,7 1 0 16,2 2-46-16,11-2-118 0,13 0-99 15,1 0-1775-15</inkml:trace>
  <inkml:trace contextRef="#ctx0" brushRef="#br1" timeOffset="144">7523 16334 1732 0,'0'0'545'16,"0"0"-390"-16,0 0-79 15,0 0 77-15,0 0-58 16,0 0-37-16,0 0-19 15,25-111-8-15,-23 70-12 16,0-8-9-16,0-4-3 0,-2 2 8 16,0 0 0-1,0 5 8-15,0 5 16 0,0 7-11 16,0 10-6-16,0 7 5 16,0 8 1-16,0 4-6 15,0 5-3-15,0 0-9 16,0 0-10-16,0 2-1 15,0 10 0-15,0 1 0 16,0 9 1-16,0 1 0 16,0-2 0-16,0 7 1 15,2 3-1-15,1-4 0 16,-1 0 0-16,0 1 1 16,-2 2-1-16,0 0 0 15,0 7 1-15,0 2 7 0,0 7 3 16,0 6 7-1,0 3-1-15,0-2-6 0,4-8 5 16,0-9-11-16,4-8-1 16,-4-7-2-16,1-9 3 15,-3-5-5-15,-2 1 0 16,0-3 11-16,0 2 3 16,0 0-1-16,0 0-1 15,0-2-4-15,0-5 2 16,0 0-8-16,0 0-2 15,0 0-12-15,0-5-30 16,0-9-77-16,0 2-155 16,-2-3-2020-16</inkml:trace>
  <inkml:trace contextRef="#ctx0" brushRef="#br1" timeOffset="145">7933 16423 2492 0,'0'0'462'16,"0"0"-329"-16,0 0 11 15,-15 138-54-15,1-80-35 16,3 0-29-16,0 1-13 15,2-11-9-15,2-7-4 16,5-6-7-16,2-3-58 16,0-14-161-16,0-8-365 0</inkml:trace>
  <inkml:trace contextRef="#ctx0" brushRef="#br1" timeOffset="146">8267 15915 246 0,'0'0'1828'15,"0"0"-1640"-15,0 0-66 16,0 0-7-16,0 0 5 16,0 0-12-16,0 0 9 15,4-41-2-15,-4 41-29 16,0 1-20-16,0 19-8 16,0 12-22-16,0 4-12 15,0 13-12-15,0-3-6 0,-2-2-2 16,2-4-3-1,0-14-1-15,0-12-1 0,0-10-3 16,10-4 3-16,3-4 1 16,5-10 4-16,4-4 1 15,2 1 3-15,5 4-3 16,3 9 4-16,-1 4 0 16,0 4-1-16,0 14-1 15,-2 9-1-15,-6 2-6 16,-5 3 4-16,-9 0 0 15,-7 3-4-15,-2 1 6 16,-2 0 17-16,-23 0 6 16,-6 4 13-16,-9-4-9 0,-3-5-10 15,-3-4-7 1,-2-8-4-16,4-7-7 0,3-3-5 16,8-5 0-16,9-4-22 15,10 0-18-15,8 0-31 16,6-18-34-16,0-12-63 15,15 2-112-15,1 2-432 0</inkml:trace>
  <inkml:trace contextRef="#ctx0" brushRef="#br1" timeOffset="147">8279 15968 2611 0,'0'0'282'0,"0"0"-152"15,0 0-2-15,0 0-41 16,0 0-36-16,0 0-21 16,0 0-20-16,85-62-10 15,-45 62-64-15,-7 0-95 16,-2 0-285-16</inkml:trace>
  <inkml:trace contextRef="#ctx0" brushRef="#br1" timeOffset="148">8776 15862 2342 0,'0'0'300'16,"0"0"-132"-16,0 0-79 15,0 0-52-15,0 0-21 16,140 0-9-16,-102-3-7 15,-2 3 1-15,-7 0 0 16,-7 16 1-16,-7 10 6 0,-9 9-3 16,-6 2 4-16,0 6 19 15,-12 7 35-15,-6-3 11 16,0 8-12-16,2-5 2 16,5 2-23-16,5-6-15 15,2-1-14-15,4-2-8 16,0-2 2-16,0-9-6 15,0-1 0-15,0-14 0 16,0-2-1-16,0-8-15 16,0-7-84-16,0 0-93 15,0 0-298-15</inkml:trace>
  <inkml:trace contextRef="#ctx0" brushRef="#br1" timeOffset="149">8894 16293 1965 0,'0'0'1121'0,"0"0"-1030"15,0 0-47-15,0 0-20 16,127-17-17-16,-94 11-7 16,-4 6-56-16,-9 0-149 15,-9 0-790-15</inkml:trace>
  <inkml:trace contextRef="#ctx0" brushRef="#br1" timeOffset="150">6487 16772 1938 0,'0'0'348'0,"0"0"-201"16,0 0 1-16,0 0-22 15,0 0-25-15,0 0-22 16,0 0-13-16,0-90-25 15,-2 55-17-15,2 0-13 16,0-11 1-16,0 5-11 16,0-7-1-16,0-2 8 15,0-2-8-15,0-3-1 16,0 1 1-16,0-1 0 16,0 4-8-16,0 1 7 15,0-2 0-15,-3 6 1 16,3-7 0-16,-5 3-1 0,3 6-11 15,-5-2-7-15,1 8 12 16,-3 10 2-16,2 6-8 16,-2 3 8-16,3 7 4 15,-1 3 1-15,0-3-1 16,3 2-3-16,1 0-8 16,-1-7 5-16,2 4 6 15,0-1 1-15,0 6 8 16,-1 2 16-16,1 1 4 15,2 5-1-15,0 0-6 16,0-3-16-16,0-3-5 16,9-1 1-16,4 2 0 0,1-5-1 15,-1 2 0-15,-2-1 0 16,-2 8 1-16,2-1 5 16,-1 2 8-16,0 0 24 15,3 0 3-15,3 0 4 16,5 0-11-16,2 2 7 15,6 3-14-15,3-5-13 16,4 5 0-16,0-5-4 16,-1 0-2-16,-2 0 6 15,3 0 19-15,-5 0-3 16,-2 4-3-16,-2-3-5 16,-2 2-12-16,-8-2-3 15,-1-1-3-15,-7 0-4 0,-5 0 1 16,-2 0-1-16,-2 4 0 15,0 5-28-15,0-1-75 16,0 3-330-16</inkml:trace>
  <inkml:trace contextRef="#ctx0" brushRef="#br1" timeOffset="151">9515 16906 1965 0,'0'0'330'0,"0"0"-208"0,0 0-36 16,0 0-45-16,0 0 27 15,0 0-22-15,0 0 34 16,3-76-30-16,-3 54 0 16,0-7 6-16,0-1-12 15,0-5 10-15,0-2-14 16,0 1-9-16,0 0-13 16,0-3-14-16,0-2 5 15,3-3-8-15,-3-1-1 16,0 1 1-16,2 3 4 15,-2 1-5-15,0-5-1 0,0 2 1 16,0-1 3-16,0-2-3 16,0 0 0-16,0-5 0 15,-5 1 5-15,2 0 4 16,3-7-4-16,0 3 4 16,0-1-3-16,0 2 7 15,0 5-4-15,0 4 7 16,0 6-7-16,0 8-2 15,0-1-7-15,0 9 1 16,0 5 0-16,0 3 4 16,0-1-5-16,0 3 6 15,3 2 2-15,-3 0-3 16,0 2 3-16,0-1 17 16,0 6 20-16,0 1-17 0,0 0-16 15,0 0-6-15,0 2-6 16,0 0 4-16,0 0-4 15,0 0-1-15,0 0 0 16,0 0-3-16,0 0 4 16,0 0 0-16,0 0 4 15,0 0 3-15,0 0 9 16,0 0 11-16,0 0-9 16,0 0-1-16,-7 0-6 15,-2 0-2-15,1 0-3 16,-6 0-1-16,1 0 0 15,-3 6 0-15,-1 3 2 16,-6-6 4-16,-2 5 11 16,-2-2-2-16,-2-2-8 0,-2 1-5 15,0-5-3-15,-2 0-4 16,-3 0 0-16,3 0 0 16,4 0-14-16,-7 0-51 15,12 0-113-15,3 0-436 16</inkml:trace>
  <inkml:trace contextRef="#ctx0" brushRef="#br1" timeOffset="152">10040 16092 2316 0,'0'0'306'0,"0"0"-122"15,0 0-54-15,0 0-34 16,133-14-38-16,-88 11-25 16,2-2-20-16,0 5-13 15,-1-4-6-15,6 0-76 16,-12 4-126-16,-11 0-283 0</inkml:trace>
  <inkml:trace contextRef="#ctx0" brushRef="#br1" timeOffset="153">10162 16339 2293 0,'0'0'353'16,"0"0"-157"-16,0 0-56 15,0 0-32-15,0 0-54 0,117 4-34 16,-94-4-11-1,4 3-9-15,4-3-39 0,-4 0-164 16,-4 0-542-16</inkml:trace>
  <inkml:trace contextRef="#ctx0" brushRef="#br1" timeOffset="154">11025 16240 2417 0,'0'0'317'15,"0"0"-206"-15,0 0-28 16,0 0-8-16,0 0-28 16,8-102-19-16,2 51-17 15,-1-7-8-15,-5-3-2 16,-2 2-2-16,0 5 1 15,-2 10 0-15,0 10-4 16,0 15 4-16,0 14 5 16,-4 5 3-16,0 10-8 15,1 24-1-15,3 6 0 0,0 14 0 16,0 9-5 0,3 5 6-16,5 8 0 0,4 8 1 15,-3-4 0-15,1-3 16 16,0-12 7-16,-4-7 17 15,3-17-21-15,-5-15-11 16,-4-6 6-16,0-8 0 16,0-7 46-16,-10-5-14 15,-9 0-19-15,0 0-14 16,-1 0-4-16,4 0-6 16,5 0 1-16,6 5-5 15,5-1-26-15,3 0-99 16,13 3-49-16,1-6-336 0</inkml:trace>
  <inkml:trace contextRef="#ctx0" brushRef="#br1" timeOffset="155">11386 15891 1627 0,'0'0'229'0,"0"0"-46"15,0 0 30-15,0 0-81 16,0 0 36-16,0 0-67 15,62-94-34-15,-50 90 4 16,-1 1-3-16,4 3-11 16,3 0-17-16,3 0-15 15,0 0-14-15,2 0-1 16,4 0 1-16,-3 7-1 0,3 0-1 16,-3 5 3-1,-2-3 31-15,1 3-20 0,-3 6 1 16,-2 1-2-16,0 2 10 15,-5-1-13-15,-4 10-1 16,-2-4 3-16,-3 6 2 16,-4-1-4-16,0 5 0 15,0 0 1-15,0 0-4 16,0 4 0-16,-14 4-4 16,-5 0 3-16,-8 11-2 15,-4-2-6-15,-9 0-7 16,-1 1 4-16,-3-10-3 15,1-7-1-15,3-5 4 0,3-18 1 16,3-14-5 0,5 0-7-16,2-23-2 0,5-9-4 15,5-12-3-15,7 4-6 16,6-2 6-16,4 12 10 16,0 12 1-16,14 13 0 15,5 5 5-15,8 5 0 16,6 21 3-16,3 6-2 15,5 4 3-15,1 0 8 16,3-2 5-16,-1-2-1 16,-2-10 6-16,3 1-1 15,-5-10-12-15,0-3-1 16,-6-1-7-16,-3-9-1 16,-7 0-28-16,-4 0-59 15,-6 0-154-15,-8 0-670 0</inkml:trace>
  <inkml:trace contextRef="#ctx0" brushRef="#br1" timeOffset="156">9636 17455 1702 0,'0'0'415'16,"0"0"-266"-16,0 0 28 16,0 0-22-16,0 0-48 15,0 0-31-15,0 12-51 16,0-8-2-16,3-2 10 15,-3-2-3-15,0 5 3 16,0-2 4-16,0-3-2 16,0 5-6-16,0-5-8 15,0 0-6-15,0 0-9 16,0 0-6-16,0-5-5 16,2-9 4-16,-2-4 0 0,2-4-21 15,2-4-2 1,-1-1-3-16,3-8 7 0,-2 3-10 15,3 2 8-15,2 2-12 16,0-2-4-16,0 2-6 16,3 2 27-16,-2-2-21 15,-1 6 6-15,1 3 23 16,-2 7 8-16,-4 2 1 16,1 6 0-16,-1-4 0 15,1 4 0-15,2 3-1 16,-1 1-5-16,1 0-6 15,5 0 12-15,-2 0 1 0,3 0-1 16,1 0 0-16,1 0 11 16,1 1-2-16,-3 11 11 15,1 2 10-15,-1 8 4 16,-1 0 0-16,-3 1-8 16,-1 3-9-16,1-3-5 15,-2 0-6-15,0 3 9 16,1 0-4-16,1 1 5 15,-1 0-1-15,0 1 1 16,1-6-9-16,0 5 3 16,-2-6-10-16,1 1 1 15,-1-4 0-15,-3 1-1 16,2-10 0-16,-6-9-17 0,0 0-132 16,0 0-108-16</inkml:trace>
  <inkml:trace contextRef="#ctx0" brushRef="#br1" timeOffset="157">9779 17316 2754 0,'0'0'191'16,"0"0"-130"-16,0 0-31 15,0 0-10-15,0 0-20 16,114-67-44-16,-92 53-180 16,-2 2-582-16</inkml:trace>
  <inkml:trace contextRef="#ctx0" brushRef="#br1" timeOffset="158">10368 17103 1748 0,'0'0'344'16,"0"0"-167"-16,0 0-54 16,0 0-19-16,19 106-36 15,-12-78-21-15,2 2-33 16,-2-2-5-16,-1-2-2 15,-1-4-7-15,2-3 0 16,-5-2 1-16,0 1 9 0,0 0 8 16,-2-1 6-1,3-4-15-15,-3 1 0 0,0-6-8 16,0-2 8-16,0-6-9 16,0 0-15-16,0 0-35 15,0-6 9-15,0-12 34 16,0 1-1-16,0-6 6 15,-3 1-9-15,-1 0 11 16,2 0 0-16,-3-5 8 16,3 1-8-16,-1-6-5 15,1-7 5-15,0-1 0 16,2-1-9-16,0 1 8 16,0 4 1-16,0 0 0 15,0 9 45-15,7 4 38 16,4 5-4-16,4 1-8 0,4 12-17 15,0 5-7-15,6 0-13 16,-3 0 13-16,3 18-19 16,-8 8 1-16,-1 2 4 15,-9 9-11-15,-7 2-5 16,0 1-5-16,-5 1-11 16,-11-6-1-16,-1-8-7 15,1-13-53-15,1-11-48 16,1-3-8-16,8-7-2 15,6-7 71-15,0-4 47 16,0 8 55-16,14 6 21 16,3 4-3-16,5 0-1 15,-1 21-8-15,0 11-20 0,-2 5-15 16,-2-2 3-16,-1 0 6 16,-3-3-13-16,-1-9-9 15,-6-6-3-15,1-3-13 16,-1-14-42-16,-3 0-157 15,-1 0-420-15</inkml:trace>
  <inkml:trace contextRef="#ctx0" brushRef="#br1" timeOffset="159">10931 17093 1757 0,'0'0'341'0,"0"0"-233"0,0 0-21 16,0 0-16-16,0 0-47 16,0 0 11-16,42 119 35 15,-37-94-11-15,0 1-3 16,1 1-38-16,-1 4 13 16,-1-4-10-16,0 4-11 15,1-4-9-15,0-6-1 16,1 1-6-16,-1-7 6 15,-1-1-1-15,-2-2 1 16,-2-3 0-16,0-5 7 16,0-4-6-16,0 0-1 15,0 0-15-15,0-4 0 0,-4-14 14 16,-3 1 2-16,3-2 3 16,-3-3-4-16,2-4 0 15,1-2-8-15,0-2 8 16,-1-2-1-16,1-5 1 15,0 4 0-15,4-4 27 16,0-2 7-16,0 2 13 16,0 2-22-16,4-2 9 15,7 7 10-15,3 7-10 16,1 6-9-16,1 8-7 16,-1 9 28-16,3 0 29 15,-3 0-2-15,3 7-23 16,-5 12-13-16,-1 8-19 15,-5-1-3-15,-3 11-10 16,-4-2-5-16,0 6 5 0,0-1-5 16,-11-8-10-16,-1-2-7 15,2-12-17-15,-1-10 1 16,1-6 3-16,4-2-38 16,4-2-24-16,2-10 59 15,0-2 23-15,0 5 10 16,8 9 23-16,6 0 21 15,1 0 15-15,1 9-11 16,2 14-17-16,-4-2-20 16,1 1-5-16,-4 2-5 15,-2-7-1-15,-3 0-12 16,1-7-100-16,-4-10-170 16,-1 0-792-16</inkml:trace>
  <inkml:trace contextRef="#ctx0" brushRef="#br1" timeOffset="160">11502 17147 1852 0,'0'0'386'15,"0"0"-229"-15,0 0-34 16,0 0-78-16,0 0-26 16,23-102-19-16,-23 79-1 15,0 5 1-15,-8 4 4 16,-7 4 35-16,-1 6 89 15,1 4-28-15,-3 0-44 16,0 18-30-16,2 4-7 16,3 2-13-16,2 10-6 15,6 3 1-15,1 6-1 16,4 3 1-16,0 3 5 16,2-5 25-16,12-8 11 15,5-10-12-15,2-7-5 0,-1-6 12 16,0-9-17-1,-2-4-6-15,-3 0-14 0,1 0-32 16,-7-8-135-16,-3-1-663 0</inkml:trace>
  <inkml:trace contextRef="#ctx0" brushRef="#br1" timeOffset="161">12030 17008 1799 0,'0'0'422'0,"0"0"-193"15,0 0-38-15,0 0-49 16,0 0-75-16,0 0-34 16,0 0-4-16,-31-4 8 15,16 8-7-15,-4 10-12 16,2 9 2-16,1 2-5 0,1 3-2 15,5 11-13 1,6 1-1-16,4 2-5 0,0 6 1 16,16-4 5-16,11-7 0 15,6-6 16-15,7-13 1 16,2-9 6-16,3-9 36 16,-5 0 2-16,-4-23-27 15,-10-12-9-15,-12-14-7 16,-12-15-11-16,-2-6 1 15,-9-11-7-15,-15-4 6 16,-7 4-7-16,0 7-25 16,0 14-19-16,6 16-7 15,9 18-33-15,9 11-123 0,7 15-351 16</inkml:trace>
  <inkml:trace contextRef="#ctx0" brushRef="#br1" timeOffset="162">12312 17183 2417 0,'0'0'325'0,"0"0"-162"15,37 102-33-15,-10-62-42 16,11-3-30-16,6-12-23 16,7-11 6-16,5-9 13 15,0-5 5-15,-5-15-25 16,-13-21-14-16,-16-12-9 16,-17-1 3-16,-5-4-7 15,-24 2 1-15,-22 12-1 16,-12 4-5-16,-8 17-2 15,-5 13-52-15,-3 5-30 16,19 22-110-16,16 2-317 0</inkml:trace>
  <inkml:trace contextRef="#ctx0" brushRef="#br1" timeOffset="163">12848 17096 1845 0,'0'0'368'15,"0"0"-202"-15,0 0-4 16,0 0-43-16,0 0-3 16,41 123-23-16,-30-84-25 15,-3-4-11-15,-1 1-8 16,0-3-11-16,-5-8-15 16,-2-6-7-16,0-5-5 15,0-11 0-15,0-3 10 16,0 0-18-16,0-3-3 15,0-16-22-15,0-13-7 16,0-4 1-16,0 2 8 0,7-2 0 16,11 4 9-16,-1 6 6 15,8 7-5-15,0 10 6 16,2 9 4-16,0 0 11 16,-2 2 32-16,2 19-16 15,-4 2 17-15,-3 3-7 16,-3 2-4-16,-5 2-21 15,-5-4-7-15,-3-2-5 16,-4-7-15-16,0 0-76 16,0-7-195-16,-4-10-847 0</inkml:trace>
  <inkml:trace contextRef="#ctx0" brushRef="#br1" timeOffset="164">13406 17133 2141 0,'0'0'292'16,"0"0"-139"-16,0 0-17 15,0 108-53-15,13-72-9 16,5 3-8-16,6-7 2 15,5-6-18-15,4-13 23 16,-1-9-41-16,0-4-11 16,-9-12-2-16,-7-28 2 15,-9-9-8-15,-7-14-5 0,0-10-4 16,-20-2 0-16,-12-10-4 16,-1 1-4-16,-5 4-29 15,3 3-21-15,4 19-19 16,10 0-27-16,10 22-92 15,9 14-123-15</inkml:trace>
  <inkml:trace contextRef="#ctx0" brushRef="#br1" timeOffset="165">13834 17374 2023 0,'0'0'300'0,"0"0"-139"16,0 0-55-16,0 0-54 15,0 0-15-15,0 0 41 16,0 0-21-16,0-9-4 15,0-5 5-15,0-8-43 16,0-5-2-16,0-8-13 16,0-9 0-16,0 4-13 15,0-6-47-15,2 7 12 16,7 7 27-16,1 11 14 16,2 2 2-16,1 9-6 15,3 6 11-15,2 4 0 0,0 0 10 16,2 10 8-1,0 13 7-15,0 6 30 0,0 12 0 16,0-2 30 0,0 2-22-16,-3-1 1 0,0-5-19 15,-5 2-26-15,0-11-12 16,-5-2-7-16,-7-7-17 16,0-4-119-16,0-9-284 0</inkml:trace>
  <inkml:trace contextRef="#ctx0" brushRef="#br1" timeOffset="166">13927 17267 2820 0,'0'0'216'16,"0"0"-160"-16,0 0-31 15,0 0-25-15,127-40-104 16,-100 30-349-16</inkml:trace>
  <inkml:trace contextRef="#ctx0" brushRef="#br1" timeOffset="167">14258 17034 1962 0,'0'0'339'15,"0"0"-126"-15,0 0-61 16,0 0-37-16,35 104-38 15,-22-69-20-15,1-3-31 16,-3-2 7-16,-3-2-13 16,2 2-16-16,-4-7 7 15,-1 0-6-15,-1-7-5 0,-2-2 11 16,-2-9 1-16,0-5-12 16,0 0-5-16,0 0-33 15,0-19 16-15,-2-11-38 16,-4-14-22-16,-1-2-43 15,3-12-15-15,4 5-10 16,0-1 112-16,0 6 38 16,2 8 84-16,13 12 57 15,3 15-8-15,2 8-59 16,0 5 1-16,3 25-19 16,-1 13-14-16,-5 11-22 15,-1 6 20-15,-3-2 9 16,-2 3-20-16,1-5-17 15,-1-7 26-15,3-8 0 16,-1-10-24-16,1-12-10 0,7-14-4 16,0 0-51-16,-6 0-166 15</inkml:trace>
  <inkml:trace contextRef="#ctx0" brushRef="#br1" timeOffset="168">15013 17161 1666 0,'0'0'596'0,"0"0"-307"0,0 0-82 16,0 0-58-16,29 120-61 16,-20-76 11-16,0 5-57 15,1 4-5-15,-2 1-10 16,0 1-10-16,-3-4-2 16,-1-10-7-16,-2-4-8 15,-2-11 0-15,0-9 1 16,0-7 0-16,0-5-1 15,0-5-30-15,-6-9-51 16,-7-19-39-16,-3-13-23 16,3-10-96-16,-1-12 51 15,5-4 48-15,7-3 10 16,2-3 130-16,0 1 54 0,2 2 71 16,19 6 78-1,8 11-26-15,4 7-54 0,7 20-16 16,2 12-11-16,-1 14-13 15,-8 6-49-15,-6 28 17 16,-8 7 25-16,-9 8-11 16,-10 6-6-16,0-11-7 15,-2 0-11-15,-17-12-24 16,-3-6-17-16,-3-8-9 16,-1-7-53-16,4-8-39 15,3 1-108-15,11-4-435 0</inkml:trace>
  <inkml:trace contextRef="#ctx0" brushRef="#br1" timeOffset="169">15468 17415 2381 0,'0'0'383'0,"0"0"-210"15,0 0-23-15,26-157-48 16,-10 68-32-16,9-28-25 16,-1 6-18-16,0 14-11 15,-1 20-15-15,1 14-1 16,-3 6-105-16,-4 11-310 0</inkml:trace>
  <inkml:trace contextRef="#ctx0" brushRef="#br1" timeOffset="170">16187 16932 2366 0,'0'0'337'0,"0"0"-161"15,0 0-29-15,0 0-70 16,0 0-34-16,0 0-17 15,-127 125-4-15,112-86-8 0,6 7 13 16,4 3 2 0,5 1 5-16,0-6-1 0,9-4-10 15,14-3-5-15,4-8-3 16,4-5-9-16,4-7-4 16,3-8-2-16,5-1-52 15,-8-8-83-15,-10 0-307 0</inkml:trace>
  <inkml:trace contextRef="#ctx0" brushRef="#br1" timeOffset="171">16444 17142 2333 0,'0'0'609'16,"0"0"-481"-16,9 116-29 15,-5-72-36-15,1 2-31 16,-1-11-21-16,1-9-11 16,-5-12-50-16,0-14-136 15,0 0-275-15</inkml:trace>
  <inkml:trace contextRef="#ctx0" brushRef="#br1" timeOffset="172">16422 16825 2665 0,'0'0'237'16,"0"0"-161"-16,0 0-76 0,0 0-308 15</inkml:trace>
  <inkml:trace contextRef="#ctx0" brushRef="#br1" timeOffset="173">16689 16994 2089 0,'0'0'341'0,"0"0"-117"15,0 0-55-15,0 0-70 16,0 0-12-16,0 0 29 15,74 125-51-15,-66-93-14 16,2 0 15-16,-2 2-22 16,-1-7-24-16,3 4-11 15,-4-4-4-15,-2-4-5 0,1-5 0 16,-3-4-5-16,0-9-2 16,-2-5 7-16,0 0 0 15,0-5-15-15,0-19-6 16,-4-7-5-16,4-13-27 15,0-5-13-15,0-6-23 16,0 4-3-16,10 0 67 16,6 11 25-16,5 10 12 15,-2 12 34-15,6 12 3 16,2 6-9-16,2 10 2 16,0 21-6-16,-2 4-18 15,-3 10-8-15,-4 4 0 16,-4 6 4-16,-3-7 7 0,-7-2 11 15,-2-7-5 1,-4-16-7-16,0-5-10 0,0-18-5 16,0 0-5-16,0-18-21 15,-4-19-31-15,2-12-21 16,2-4-7-16,0-5-14 16,8 5 45-16,9 4 49 15,5 17 9-15,3 6 58 16,0 17 0-16,-1 9-21 15,-2 9-6-15,1 21-5 16,-6 15-17-16,3 1-4 16,-4 2 6-16,0-4 6 15,-3-4 10-15,-2-12-4 16,2-6-18-16,3-8-9 0,-1-11-4 16,4-3-1-16,-1-3 0 15,-1-19-24-15,1-11 3 16,-5-6-15-16,1-12-1 15,-3-5 9-15,2 3 6 16,-1 2 15-16,1 15 7 16,3 7 0-16,-3 18 10 15,3 11 10-15,1 6 17 16,1 28-14-16,3 12-4 16,-4 8-3-16,3 3-2 15,0 1-3-15,-4-8-2 16,-3-10 10-16,-1-8-7 15,-6-6-12-15,-6-14-46 0,-2-2-98 16,-16-10-533-16</inkml:trace>
  <inkml:trace contextRef="#ctx0" brushRef="#br1" timeOffset="174">17508 17191 1925 0,'0'0'1313'0,"0"0"-1132"16,0 0-47-16,139-14-54 16,-89 6-56-16,-6 4-24 15,-10 4-8-15,-8 0-88 16,-12 0-105-16,-7 0-586 0</inkml:trace>
  <inkml:trace contextRef="#ctx0" brushRef="#br1" timeOffset="175">18307 17316 3125 0,'0'0'206'0,"0"0"-153"0,0 0-53 15,0 0-249-15</inkml:trace>
  <inkml:trace contextRef="#ctx0" brushRef="#br3" timeOffset="176">7783 9307 2119 0,'0'0'273'16,"0"0"-104"-16,0 0-77 15,0 0 12-15,-117-5-12 16,88 5-44-16,-2 0-14 15,0 0 13-15,-2 5 0 16,5 7 14-16,2 5-20 16,1 3-15-16,0 2 8 15,5 4-23-15,0 1-2 16,0 0-9-16,0 4 3 0,0-2-3 16,-2 8-1-16,3 1 0 15,2 5 1 1,3 1 0-16,3 2 5 0,5 2-4 15,2 1 2-15,1 2-2 16,3-1-1-16,0 0 1 16,0 0-1-16,9-5 6 15,8 1 0-15,12-7-1 16,8-4 16-16,9-9-1 16,10-6-1-16,13-12 0 15,9-8-7-15,9-3 2 16,5-25-1-16,-1-16-2 15,-7-7-7-15,-8-10 3 16,-13-3-3-16,-14-4-4 0,-16-2 0 16,-15-7 4-16,-16-1-3 15,-2-2 2-15,-38-2-3 16,-22 7 0-16,-40 5-1 16,-39 18-8-16,4 24-10 15,10 23-19-15,20 8-32 16,34 40 15-16,4 8 28 15,13 38-50-15,25-13-87 16,25-12-609-16</inkml:trace>
  <inkml:trace contextRef="#ctx0" brushRef="#br3" timeOffset="177">9139 9226 1623 0,'0'0'941'0,"0"0"-861"16,-116 35-44-16,70-10 35 15,3 5 19-15,9 5-2 16,10 2-41-16,9 7-12 16,8 5-18-16,5 7-6 0,2 6 11 15,0 4 7-15,17 4 10 16,6 2-7-16,10 2-2 16,9-5 3-16,14-8 2 15,11-3 0-15,11-14-6 16,29-13-1-16,25-21-14 15,-10-10-5-15,-12-16-9 16,-26-28 17-16,-26-28 1 16,-15-38-1-16,-32-37-6 15,-24-8 4-15,-48 26 1 16,-50 22-8-16,-21 40-2 16,-15 24-1-16,-21 19-5 0,44 24-45 15,32 21-23 1,36 18-15-16,30 61 27 15,11-10-98-15,12 1-337 0</inkml:trace>
  <inkml:trace contextRef="#ctx0" brushRef="#br3" timeOffset="178">10663 9242 2467 0,'0'0'290'15,"0"0"-172"-15,0 0-28 16,-141 58 10-16,98-28-25 15,3 5-46-15,4 2-12 16,7 5-9-16,5 7-4 0,5 5 1 16,9 9 3-1,5 7-8-15,5 10 0 0,2 6 10 16,27 4 9 0,13 0 0-16,21-8 1 0,32-5-1 15,40-23-6 1,31-37-1-16,11-19-4 0,-30-44-2 15,-43-12 16-15,-46 2 28 16,-15-18-21-16,-20-36 0 16,-23-31-8-16,-25 3-8 15,-37 30 6-15,-46 21-3 16,-37 39-6-16,-30 13-1 16,-15 18-9-16,46 17-37 15,56 38-45-15,35 32 26 0,39 30 21 16,9-11-68-1,5-1-258-15</inkml:trace>
  <inkml:trace contextRef="#ctx0" brushRef="#br3" timeOffset="179">9596 11292 2251 0,'0'0'272'0,"0"0"-141"0,0 0-90 16,0 0 0-16,-129 0-23 0,96 0-10 15,-1 0 67 1,1 0-38-16,2 5-27 15,-2-2-9-15,2-2 6 16,-2-1-7-16,-3 0 0 16,-3 0-1-16,-9 0 1 0,2 0-1 15,-3 0 1 1,2 13 1-16,2 5 0 16,6 8 4-16,1 2 1 15,5 0 0-15,6 0-5 0,4-2 0 16,9-2 6-16,10-2 1 15,4 4-8-15,0 6 0 16,18 4 0-16,11 6 0 16,7 8 0-16,11 4 0 15,6 6 1-15,7 7 0 16,10-1-1-16,1 0 0 16,0-8-7-16,-2-14-17 15,-4-16 14-15,-3-13 10 16,1-15 21-16,-3 0 17 15,2-32 44-15,7-28-14 16,-4-37 32-16,-16-35-28 0,-22-12-38 16,-23 19-19-1,-4 33-8-15,-20 38-6 0,-16 11 3 16,-15 1-4-16,-33 2 0 16,-37 16-24-16,-26 24-69 15,11 41-40-15,29 17-88 16,27 42-35-16,42-29 169 15,15 0-263-15</inkml:trace>
  <inkml:trace contextRef="#ctx0" brushRef="#br3" timeOffset="180">10848 11260 2441 0,'0'0'251'16,"0"0"-163"-16,0 0-59 16,-131-3 10-16,82 3 9 0,0 0-4 15,0 10-18 1,3 8-4-16,-2 7-1 15,9 2-12-15,1 9 1 16,9 7 4-16,4 3-5 16,7 9-9-16,9-3 0 15,5 7-1-15,4-1-10 16,0-1 4-16,9-2 6 0,15 0 1 16,8-4 0-16,7-8 1 15,15-2 8-15,13-10 33 16,31-7-11-16,29-20 4 15,25-17-4-15,-14-33 0 16,-29-17 3-16,-38-2 18 16,-26 6-16-16,-3-13-14 15,-8-13-12-15,-12-7-4 16,-22 8-3-16,-11 14 5 16,-38 18-8-16,-36 17 2 15,-37 24-2-15,-34 11-15 16,15 23-41-16,34 12-46 15,47 0-37-15,48 18 21 0,8-9-161 16,4-2-2097-16</inkml:trace>
  <inkml:trace contextRef="#ctx0" brushRef="#br3" timeOffset="181">13818 12282 2284 0,'0'0'201'16,"0"0"-140"-16,0 0-29 16,0 0 13-16,0 0-9 15,-134-22-14-15,112 20 5 16,-3 2 17-16,-2 0 37 16,4 0-46-16,-4 12 27 15,0 2-6-15,0 2-5 16,2 4-18-16,1 2-5 15,0 4-9-15,-1 3-8 16,3-2 3-16,1 2 5 0,6-2 4 16,3 1-10-1,8 1-3-15,4 0-9 0,0 1-1 16,8-1 1-16,9 3-1 16,5 4 0-16,5 4 1 15,2 4-1-15,2 2 0 16,3 0 1-16,1-2 0 15,3-1 0-15,3-5-1 16,5-6-5-16,3-3 5 16,12-4 1-16,7-7 0 15,11-6-1-15,7-6 0 16,7-6 1-16,6-2 0 16,1-22 6-16,-4-8 5 15,-7-9 2-15,-6-2 7 0,-12-8-13 16,-15-3-4-16,-18-6 0 15,-18-8 12-15,-20-5 2 16,-2-4 2-16,-38-1 0 16,-20 1 11-16,-41-8-1 15,-51 1-12-15,-33 17-6 16,11 18-12-16,39 36-12 16,50 13-23-16,33 42-23 15,-10 32-51-15,-11 50-32 16,6-10 38-16,17-7-482 0</inkml:trace>
  <inkml:trace contextRef="#ctx0" brushRef="#br2" timeOffset="182">12293 9198 2213 0,'0'0'242'15,"0"0"-170"-15,0 0 25 16,-124 12-8-16,86-2-39 16,-1 5-2-16,4-3-21 15,-1 2 0-15,-1 1-9 16,1 2 6-16,-2 6 18 0,4 0-5 15,1 5-7 1,4-1 0-16,6 7-6 0,4 5-7 16,5 2-12-16,7 8-4 15,3-1 0-15,4 4-1 16,0-4 0-16,2-1-1 16,17-1 1-16,4 0 0 15,4 2-4-15,6-1 3 16,2-1 1-16,2 0-6 15,5-8 6-15,4-6 0 16,4-2 0-16,6-11 0 16,9-3 10-16,11-7-3 15,7-8 0-15,3-1 14 0,5-12 15 16,0-17 3 0,-8-14 6-16,-7-11-13 15,-13-8-10-15,-13-12-8 0,-16-7-6 16,-18-2 2-16,-16-6 0 15,-7 4-2-15,-30 4-2 16,-21 9 9-16,-16 7-11 16,-14 12-4-16,-7 16-23 15,-5 19-43-15,-12 32-46 16,25 24-64-16,22 14-291 0</inkml:trace>
  <inkml:trace contextRef="#ctx0" brushRef="#br2" timeOffset="183">15427 9326 1745 0,'0'0'495'0,"0"0"-221"16,0 0-133-16,0 0-25 15,0 0-30-15,0 0-39 16,0 0-1-16,-140-33 22 16,104 33 21-16,-2 0-23 15,3 12-22-15,-1 9-14 16,5 6-9-16,0 5-11 15,4 8-4-15,2 6-1 16,5 1-4-16,3 6-1 0,5 3 0 16,5-1 1-16,7 5-2 15,0 4 1-15,5 2-4 16,17 3 0-16,10 1-2 16,7-5 6-16,9-5-6 15,8-6 6-15,10-11-4 16,7-9 3-16,10-12 1 15,4-10 10-15,5-12-6 16,-1-7 4-16,-6-33 4 16,-2-32-6-16,-17-41 2 15,-26-32 6-15,-22-10-4 16,-18 27-2-16,-16 34-2 16,-15 37 4-16,-13 11 7 15,-16-4-2-15,-14 4-12 16,-10 8-3-16,3 18-25 0,7 20-1 15,-8 26-44-15,20 16-87 16,8 6-308-16</inkml:trace>
  <inkml:trace contextRef="#ctx0" brushRef="#br2" timeOffset="184">3114 10305 2126 0,'0'0'244'0,"0"0"-190"16,0 0-9-16,0 0-10 0,-118 9 9 15,81-9 7-15,2 0 23 16,1 0 7-16,1 2-27 16,2 5-1-16,-2 3-26 15,-1 6-19-15,-1 2-7 16,-4 6-1-16,-1 3 1 16,5-1-1-16,-1 1 7 15,3-1-7-15,6 4 0 16,0 0 1-16,7 5 9 15,3-1-5-15,3 0-5 0,5-2 0 16,5-2 0 0,4 2 0-16,0 0 0 0,4 4-5 15,14 6 5 1,4 6-1-16,5 4-6 0,2 5 6 16,4-2 1-16,5 0-5 15,5-6 4-15,3-10 1 16,3-9-1-16,7-10 0 15,7-10 1-15,5-10 1 16,13 0 18-16,10-4 16 16,5-14-7-16,4-8-9 15,-4-11-19-15,-7-9 2 16,-15-13 8-16,-18-9 8 16,-20-9-4-16,-19-7-7 15,-17-2 11-15,-7-2 7 0,-30 3 22 16,-21 9-6-1,-13 8-2-15,-16 14-23 0,-7 14-16 16,-2 14-74-16,5 17-72 16,-8 28-82-16,24 20-2 15,19 10-548-15</inkml:trace>
  <inkml:trace contextRef="#ctx0" brushRef="#br2" timeOffset="185">4306 10224 1993 0,'0'0'276'0,"0"0"-191"0,0 0-49 16,0 0-5 0,-116 81 5-16,87-58-13 0,2 4 12 15,0 3 10-15,4 0-12 16,0-1-2-16,5 6-16 15,3 1 10-15,3 2 38 16,6 6-2-16,1 4-60 16,5 5-2-16,0 1 2 15,0 1 2-15,15 2 5 16,8 0 8-16,8-2 27 16,5-2 6-16,11-7-18 15,7-11-6-15,10-10-9 16,7-7 12-16,10-8 36 15,6-5-7-15,2-5-25 16,-3-3-18-16,-1-19-4 0,-9-11-10 16,-9-8 13-16,-9-13 13 15,-12-11 3-15,-11-8-8 16,-12-11-1-16,-13 5-6 16,-10 1-5-16,-10 7-4 15,-29 13 2-15,-24 15-7 16,-32 11-20-16,-1 21-41 15,-7 11-50-15,-18 32-69 16,46 12-129-16,8 5-629 0</inkml:trace>
  <inkml:trace contextRef="#ctx0" brushRef="#br2" timeOffset="186">6221 10333 2076 0,'0'0'359'15,"0"0"-143"-15,0 0-127 16,0 0-30-16,0 0-3 16,-116-36 14-16,85 28-20 15,-2 6 11-15,-5 2-19 16,-1 0-7-16,-3 20-8 15,0 4-7-15,-1 2-14 0,4 3-2 16,3 3 2 0,5-1-6-16,4 3 1 0,7 0-1 15,5 2 0 1,3 5 0-16,7 3 0 0,5 2 0 16,0 5-8-16,5 7 0 15,13 3 8-15,9 2-1 16,4-1-1-16,9 0-2 15,9-7 0-15,9-6 4 16,11-9 0-16,14-11 0 16,23-14 0-16,23-15 25 15,-5-15 11-15,-18-19 3 16,-18-13-2-16,-30-5-19 16,0-8-8-16,-6-13 0 0,-15 2 0 15,-20-6 4 1,-17 1-4-16,0 2 2 0,-33 4 10 15,-16 7-2-15,-16 11-7 16,-17 12-7-16,-9 12-6 16,-3 16-19-16,5 12-23 15,10 0-16-15,15 42-10 16,22-2-79-16,17-2-359 0</inkml:trace>
  <inkml:trace contextRef="#ctx0" brushRef="#br2" timeOffset="187">14221 11383 2158 0,'0'0'292'0,"0"0"-126"16,0 0-55-16,0 0-23 15,-117-28-26-15,86 24-4 16,-1 0-3-16,-2 3-7 16,1 1-1-16,-3 0-7 0,-4 0-10 15,1 0-9 1,-6 0-12-16,0 0 0 15,0 1-2-15,-1 6 2 16,1-3-3-16,5 2 1 16,-1-1 3-16,6 2-2 15,-1 0 0-15,3 3 3 16,2 2-1-16,4 2-4 0,0 4-4 16,8 5-2-16,-2-1 1 15,5 4-1-15,3 2-5 16,2 0 5-16,0 2 0 15,4 0-1-15,3 0 0 16,2 2-3-16,2-1 4 16,0 0-1-16,0-3-4 15,6 3-2-15,3-5 3 16,0 1-5-16,0-4-6 16,0-1-1-16,-1-4 6 15,6 0 9-15,7-2-5 16,2 0 5-16,11 2 1 15,9 1-1-15,5 0 1 0,8 3-1 16,2 0 1 0,2-3-2-16,0-6-14 0,-4-4-13 15,0-6 16 1,-2-3 13-16,1 0 0 0,3-5 1 16,4-10 9-16,4-2-6 15,0-6 3-15,1 0-7 16,-5-3 0-16,-3-1 0 15,-8-1 0-15,-7 2 0 16,-4 0 0-16,-3-3 0 16,-8 3 0-16,-4-6-1 15,-4 1 1-15,-3-4 1 0,-5-1 7 16,-7-3 1-16,-6-1-1 16,0-4 1-1,-15-2 5-15,-20 0 2 0,-15 3 15 16,-14 1 1-16,-32 2-16 15,3 10-16-15,-10 6-24 16,0 13-38-16,21 11-17 16,-29 23-60-16,28 11-88 15,19 3-362-15</inkml:trace>
  <inkml:trace contextRef="#ctx0" brushRef="#br2" timeOffset="188">4622 12280 1925 0,'0'0'324'16,"0"0"-185"-16,0 0-35 16,-122 6-36-16,82 1 26 15,0 5-18-15,-1-1-16 16,2 1 5-16,-1 2-18 15,1 2-12-15,-1 0-21 16,1 2 1-16,0 0-10 16,3 1-4-16,1-4 11 0,4 1-6 15,4 0 6 1,4-2 11-16,6 4 1 0,6 4-5 16,2 5-14-16,7 5 2 15,2 6-6 1,0 3-1-16,0 0-1 0,0-1 0 15,8-5 1-15,8 2 0 16,9-4 0-16,6 1 5 16,11 0 9-16,10-5-3 15,8 0 5-15,7-3-7 16,4-3-9-16,3-4 1 16,1-3 3-16,3-5 10 15,3-6 24-15,3-5 18 16,3-5-3-16,4-22-23 15,1-13-2-15,-1-14-11 16,-6-10-11-16,-12-5-1 0,-17-3-4 16,-19-2 8-16,-24 4-9 15,-13 2 1-15,-27 3 6 16,-33 11 0-16,-36 4 2 16,-43 12-8-16,-25 28-1 15,10 10-41-15,34 17-55 16,45 18-58-16,40 5 52 15,6 23 40-15,9-8-135 16,9-4-428-16</inkml:trace>
  <inkml:trace contextRef="#ctx0" brushRef="#br2" timeOffset="189">12383 12201 1745 0,'0'0'366'16,"0"0"-175"-16,0 0-30 15,0 0-40-15,-127 7 3 0,100 6-30 16,0 1-43 0,0 1-14-16,0 2-10 15,0 2-8-15,0 0 3 16,-2 2 5-16,1 1-4 16,2-2 8-16,-1 2 7 0,2 0-10 15,5 2-12-15,0 0-7 16,4 3-5-16,5 1-2 15,0 2-2-15,2 1 2 16,2 2-2-16,5 0 0 16,2 5 1-16,0-4-1 15,0-2 0-15,0-1-1 16,15-1-3-16,8-2 2 16,4 1 1-16,6 0 1 15,7 0-6-15,3-1-1 16,1 0 7-16,1-4-1 15,-1-4-3-15,3-2 3 16,2-8 1-16,0-5 0 0,5-5 13 16,4 0-2-1,7 0-2-15,6-23 2 0,7-3 2 16,6-9-2-16,3 0-7 16,-4-1 3-16,-5 1 7 15,-11 3-14 1,-16 6-1-16,-11 0 1 0,-11 0 1 15,-9-3-1-15,-11-8 6 16,-9-7-2-16,0-5 3 16,-29-12 4-16,-22-3 1 15,-32-12 0-15,-37-5-12 16,-38 5-16-16,6 20-45 16,27 24-60-16,1 32-89 15,53 5-104-15,1 17-101 0</inkml:trace>
  <inkml:trace contextRef="#ctx0" brushRef="#br2" timeOffset="190">15755 12446 2098 0,'0'0'344'0,"0"0"-230"16,0 0-20-16,0 0-20 0,0 0-37 16,-125-20 30-16,94 16-17 15,-2 0 1-15,0 0-2 16,1 2 19-16,3-1-19 15,3 0-22-15,-1 1-17 16,0 2-6-16,0 0-3 16,-2 0 0-16,0 0 0 15,-2 5 4-15,-3 8-4 16,1 4 3-16,0 2 1 16,1 6 1-16,3-4 3 15,5 4-1-15,1-4-3 16,6 0-5-16,1-3 1 15,3 0-1-15,-1 0 1 0,5 2-1 16,3 3 0 0,2 2 0-16,1 3-5 0,3 4 4 15,0-1 1-15,0 4-8 16,9 0 8-16,6-1-1 16,6-4-6-16,5 0 7 15,3-2 0-15,7-4 0 16,7 0-1-16,-1-2 1 15,2-2-6-15,-1 1 1 16,-3-4-1-16,0-3 3 16,-2-4 2-16,2-5 2 15,2-5 3-15,7 0 9 16,5-20-1-16,6-13-5 0,7-11-7 16,2-7 9-1,1-2-8-15,-6-5 0 0,-4 2 0 16,-11 1-1-16,-11 4 1 15,-10 0 0-15,-11 3 5 16,-11-1 7-16,-6 1 6 16,0 0 3-16,-27 2 15 15,-17 4 3-15,-16 4-12 16,-34 1-2-16,-35 4-11 16,4 8-10-16,12 13-5 15,14 12-25-15,28 0 0 16,-2 27 8-16,-4 13 1 15,17 12-13-15,12 37-47 16,13-16-106-16,16-2-257 0</inkml:trace>
  <inkml:trace contextRef="#ctx0" brushRef="#br2" timeOffset="191">12601 13237 1998 0,'0'0'344'0,"0"0"-160"16,0 0-59-16,0 0-29 16,-114-15-18-16,83 14-16 15,-3 1-18-15,-1 0-1 16,-7 0 18-16,-1 0 3 0,-3 4-13 15,1 3-17-15,0 5-13 16,-2 0-10-16,1 0-5 16,-1 3 0-16,0-1 0 15,2 0-5-15,3 0 4 16,5 0-5-16,2 2 11 16,6 0 6-16,6 2-3 15,2 4-8-15,5 2-2 16,5 3-4-16,3 2 1 15,-1 3-1-15,4 2 1 16,5 1-1-16,0 0 0 16,0 0 0-16,0-3-4 15,16 2 4-15,1-4 0 16,6 2 0-16,1-4 0 16,5 0-1-16,3 0 0 0,-1-2 1 15,2-2-1-15,0-2-4 16,3-1-5-16,3-6 4 15,0-5 6-15,9 0-4 16,2-8-3-16,6-2 7 16,6 0 0-16,5 0-1 15,1 0 1-15,1 0-4 16,-1-5 4-16,-1-12-1 16,-5-3-5-16,3-13 6 15,3-13 19-15,-2-9 3 16,1-7 0-16,-9-8-7 15,-14 1-11-15,-13 3-4 16,-17 8 6-16,-14 5-6 0,-10 2 6 16,-31 7-2-16,-17 1 2 15,-15 3-1-15,-33 5-5 16,2 6-12-16,-6 7-36 16,2 15-33-16,27 7-48 15,-15 19-13-15,27 13-110 16,20 4-1509-16</inkml:trace>
  <inkml:trace contextRef="#ctx0" brushRef="#br4" timeOffset="192">4593 9206 1447 0,'0'0'263'15,"0"0"-59"-15,0 0-26 16,0 0 24-16,0 0-52 15,0 0-23-15,0 0-26 0,-87-17-12 16,70 17-9-16,-1 0-46 16,-2 0-3-16,-2 0-18 15,-1 0-6-15,-4 7 1 16,1 0-3-16,-6 5-5 16,1 5 1-16,0 0 0 15,0 6 0-15,2 1 0 16,0 4 1-16,2-1-2 15,3 0 0-15,2 1 0 16,-1-2-1-16,4-1-4 16,3-6 5-16,3 2 0 15,3 0 0-15,4 5-1 16,1 5 1-16,3 1-15 16,0 2-12-16,0 2-16 15,0-2 24-15,0-2 17 0,2 2 2 16,0-1 0-16,0 1 0 15,0-2 1-15,6 2 0 16,9-3 4-16,6 4 1 16,3 0-4-16,7-3-1 15,3 5-1-15,3-2 1 16,1-6-1-16,1 0 0 16,-2-6 2-16,3 0 22 15,3-3-3-15,1-3-8 16,3-3 9-16,2-2-2 0,2-3 0 15,5-7-4 1,0-2-1-16,-1 0-2 0,1-16-8 16,0-10 4-1,-4-8-4-15,-6-5 26 0,-3-3-11 16,-8-5-11-16,-1-6 0 16,-10-5 11-16,-4-6 8 15,-11-4 2-15,-9-4-8 16,0-1-4-16,-20 3 1 15,-22 5-6-15,-18 5-3 16,-34 7-10-16,-30 13-46 16,-31 24-62-16,13 16-33 15,30 9-175-15,16 43 115 16,47-11 104-16,9-1-505 0</inkml:trace>
  <inkml:trace contextRef="#ctx0" brushRef="#br4" timeOffset="193">5771 9164 2372 0,'0'0'339'0,"0"0"-228"15,0 0-66-15,0 0-4 16,0 0-28-16,-136 34 0 16,103-18 13-16,-2 5-4 15,2 5-7-15,4 6-1 16,5 3-5-16,4 7-8 15,9 4-1-15,2 3 0 16,9 4-1-16,0 2 1 16,0 3-1-16,14-2-4 15,7 2 5-15,8 0 0 0,4-1 0 16,8-1 0-16,1-2 0 16,6-4-2-1,2-8 1-15,4-6 1 0,2-10 0 16,6-8 8-16,5-8 13 15,5-10 19-15,3 0 3 16,1-28 9-16,0-16 11 16,-2-10-1-16,-8-10-29 15,-5-5-16-15,-15 1-2 16,-15 0-14-16,-13 0 4 16,-18 1 2-16,0 0 1 15,-35 5 4-15,-21 5-2 0,-35-1-1 16,-34 6-9-16,4 14-12 15,14 14-40-15,20 24-37 16,27 4-11 0,-9 56-21-16,11-2-154 0,16 4-1594 0</inkml:trace>
  <inkml:trace contextRef="#ctx0" brushRef="#br4" timeOffset="194">7886 10347 1786 0,'0'0'190'0,"0"0"-84"0,0 0 78 16,0 0-39-16,0 0 31 15,0 0-71-15,-136-28-40 16,109 25-22-16,1 1 13 15,-1 2 14-15,0-3-48 16,1 1-9-16,-3 0-4 16,0 2 4-16,0-2 13 15,0 2-8-15,-5 0-6 16,1 0-12-16,-3 0 6 16,-2 0 5-16,0 9 3 15,0 3-2-15,5 5-2 16,0 3-9-16,6 2 4 0,2 0-5 15,0 1 1-15,4 4 0 16,-6 1 5-16,-2 2-2 16,2 1 1-16,-2-2 10 15,7 0-4-15,1-2 5 16,8 4-8-16,5 3-8 16,8 5 0-16,0 2-1 15,0-1 1-15,19 0-1 16,8-2 0-16,6-2 0 15,6-2-4-15,3 3 5 16,0-1 0-16,1 2 0 16,1 0 0-16,1-3 0 15,-1 2 0-15,3-5 0 0,0-3 0 16,0-8 0 0,1-3 0-16,6-6 0 0,6-4-1 15,3-3 1 1,3-4-1-16,4-1 0 0,-1 0 0 15,0-10 1-15,-5-10 0 16,-1-8 1-16,-7-10-1 16,-9-6 7-16,-7-8-1 15,-11-6 5-15,-7-4 6 16,-11-1 6-16,-7 1-5 16,-4 4-4-16,-4 0-6 15,-23 3-8-15,-15 0 8 16,-14-1-7-16,-13 1-1 15,-9 1-21-15,-4 3-42 16,-3 10-35-16,5 13 10 0,-14 28-7 16,23 0-29-16,13 18-431 15</inkml:trace>
  <inkml:trace contextRef="#ctx0" brushRef="#br4" timeOffset="195">12615 10447 1713 0,'0'0'294'0,"0"0"-88"16,0 0-108-1,0 0-32-15,0 0-23 0,-128-44 2 16,101 40 16-16,1 0 37 16,-5 2-13-16,0 2 8 0,-4 0-32 15,0 0-32 1,-1 0-13-16,-1 0-4 15,1 8-7-15,0 0 5 16,2 1 15-16,-1 3-1 16,-1 2-9-16,-1 3 0 15,1-2-9-15,3-1 2 16,1 3 4-16,6 0 0 16,-1 1 1-16,5 1-7 15,-1 3-6-15,4 6 0 16,0 3-2-16,3 1 2 15,3-3 0-15,3 3-1 0,5 1 1 16,2-1-7-16,3 2 2 16,0-3 4-16,3 3 0 15,12-5-4-15,4 3 4 16,0-2-5-16,4 1 5 16,-1-1 1-16,5-3 0 15,4 2-1-15,2-5 0 16,5 2 1-16,2-3 0 15,3 0-10-15,1-3 10 16,3-4-1-16,0-4-3 16,0-2 4-16,4-6-1 0,0-4 0 15,5 0 0-15,0 0-5 16,2-14 6-16,-2-2-1 16,2-4 1-16,-3-2 0 15,-2-3-1-15,-1 0-1 16,-4-3 2-16,0-4 7 15,-9-4 0-15,0-5 2 16,-8-3-8-16,-5-4 6 16,-8-3-7-16,-9-7 0 15,-9 0 0-15,0-3 0 16,-27-3-3-16,-15-1 3 16,-16 5 0-16,-15 7 6 15,-34 2-6-15,-31 15 0 0,4 16-10 16,15 16-42-16,21 6-34 15,36 30 4 1,-13 31-28-16,9 0-85 16,22-6-1718-16</inkml:trace>
  <inkml:trace contextRef="#ctx0" brushRef="#br4" timeOffset="196">15541 10243 2082 0,'0'0'330'0,"0"0"-186"16,0 0-56-16,-122 4 47 16,82 3-25-16,-3 4-33 15,3 1-27-15,0 2-7 16,2 0-20-16,2 0-14 16,3 2-3-16,-1 2-5 15,3 1 3-15,2 8 1 16,2 4-4-16,5 3-1 0,5 1 0 15,3 3 0 1,5 3-1-16,5-1 0 16,-1 2 1-16,5-1-1 15,0 5-6-15,0-7-6 0,0 1 0 16,0-2 12-16,15-2-9 16,8-1 3-16,4-3 5 15,8 2 2-15,5 0 0 16,10 0-9-16,3-4 8 15,3-7-3-15,1 0 2 16,4-9-2-16,-1-5 3 16,2-4-5-16,6-5 6 15,1 0 0-15,4-12 0 16,3-7 5-16,5-8 4 16,-2-3 2-16,-2-3 0 0,-6-2-9 15,-11 1-2-15,-9-3 5 16,-11 0-3-16,-13-7 13 15,-10-2 3-15,-11-6 2 16,-6-12-7-16,-10-3-6 16,-23-4 4-16,-18-5-2 15,-15 5-9-15,-11 0 0 16,-14 9-16-16,-7 12-70 16,-3 11-63-16,-30 25-67 15,28 13 98-15,16 1-147 0</inkml:trace>
  <inkml:trace contextRef="#ctx0" brushRef="#br4" timeOffset="197">6342 12198 1977 0,'0'0'320'0,"0"0"-189"16,0 0-31-16,0 0-6 15,0 0 3-15,0 0-37 16,0 0 2-16,-81-36 7 15,59 34-5-15,-2 2-17 16,-5 0-17-16,-3 0-12 16,-1 0-12-16,-3 0-2 0,-2 3-3 15,0 11-1 1,3 3 1-16,-1 3-1 0,5 1 0 16,0 4-7-16,6 1-9 15,3-2 3-15,3 5 9 16,4-2-18-16,-1 5-3 15,-1 6-41-15,-1 2-11 16,1 6 37-16,-2 1 31 16,4-3 8-16,3 0 0 15,4-6 1-15,4-4 0 16,4-4 0-16,0-2 2 16,6 1-1-16,17 1 0 15,6 2 7-15,8 2 11 16,7 0 9-16,8 0-14 15,2 0-13-15,4-5-1 0,4-6 2 16,0-2-1-16,5-7-1 16,0-1 0-16,-3-6 0 15,4-6 7-15,-4-1 21 16,-1-1 12-16,-3-19 4 16,0-6-10-16,-4-6-13 15,-3-7-8-15,-2-9 4 16,-1-8 0-16,-6-9 6 15,-6-3-9-15,-9-6-5 16,-11 3-3-16,-12 4 0 0,-6 6 3 16,-13 6 8-1,-23 2 20-15,-17 6-11 0,-17 1-12 16,-30 3-14-16,0 14-25 16,-7 8-76-16,0 17-129 15,22 4-107-15,1 26 151 16,15 28 148-16,21-4 1 15,23-4-174-15</inkml:trace>
  <inkml:trace contextRef="#ctx0" brushRef="#br4" timeOffset="198">9110 12308 1492 0,'0'0'351'16,"0"0"-39"-16,0 0-154 16,0 0-9-16,-143 32-71 15,112-16-52-15,0 0-25 16,-1 0 1-16,1 0 0 16,2 1 54-16,2 1 31 15,6 1-24-15,-2 3-18 16,5 4-31-16,3 6-4 15,1 3 3-15,5 2-12 0,3 4 6 16,6 3-6-16,0 0-1 16,0-4 0-16,2-1 0 15,14-10-1-15,6 0 1 16,7-5-1-16,2-1 1 16,8 0 0-16,3-1 0 15,4 0 1-15,8 0-1 16,-1 0 0-16,1-1 0 15,-1-1 0-15,0-5 0 16,-3-4 0-16,1 1 7 16,0-9 1-16,3-3-7 15,2 0 14-15,4-6 27 0,4-14 26 16,1-6-2-16,2-6-26 16,-3-6-15-16,-4-2-6 15,-4-2-17 1,-11-3 3-16,-11 1 0 0,-15-6 0 15,-11-6-5-15,-8-6 0 16,0-4 13-16,-27-5-3 16,-16 1-5-16,-12 0 13 15,-37-3-3-15,-33 0-4 16,-31 11-11-16,12 20-7 16,23 26-41-16,38 16-54 15,25 11 9-15,-4 26 45 16,-14 35-2-16,11-4-159 0,23-5-522 15</inkml:trace>
  <inkml:trace contextRef="#ctx0" brushRef="#br4" timeOffset="199">10978 12235 2060 0,'0'0'263'16,"0"0"-107"-16,0 0 7 0,0 0-51 16,0 0-72-1,-130-17-7-15,99 17-17 0,-2 0-6 16,-5 0-4-16,-4 4-6 15,-1 9 12-15,-3 10-7 16,1 1-5-16,1 2-13 16,1 3-46-16,3-2-5 15,5 4 49-15,6-2 13 16,4 4-14-16,4-1 1 0,6 1-22 16,7 2 6-1,2-1 16-15,6 0 9 16,0-2-24-16,0 2-64 15,4 1 74-15,9-2 20 16,3 4 12-16,1-3-12 16,1 1 10-16,4 1 24 0,0 0-32 15,5-2 5-15,2-8-7 16,7 1 2-16,7-3 7 16,3-2 11-16,5-2 30 15,7-2 18-15,0-4-44 16,5 0-15-16,-1-3-3 15,3-4-5-15,-3-5-1 16,3-2 0-16,1 0 0 16,1-6 0-16,1-11 0 15,-2-3 1-15,1-6 13 16,-5-6-8-16,-4-7 1 16,-6-9 3-16,-6-7 5 15,-5-3 21-15,-8-6 0 16,-11-1-15-16,-10 2 21 0,-12-1-12 15,0 2-15-15,-16 1 19 16,-22 6-12-16,-16 2-9 16,-12 7-1-16,-17 10-12 15,-11 8-18-15,-35 26-86 16,25 2-151-16,17 8-158 0</inkml:trace>
  <inkml:trace contextRef="#ctx0" brushRef="#br4" timeOffset="200">3185 13058 1687 0,'0'0'492'15,"0"0"-269"-15,0 0-108 16,0 0-27-16,0 0-49 0,0 0-2 16,0 0-19-1,-94 43-7-15,72-30 11 16,-5-1 26-16,0-2 0 15,-4-1-6-15,0-4-22 0,-5 1-1 16,3 0 0-16,-2-2-14 16,-1 2-4-16,0 2 4 15,2 3-5-15,1-2 1 16,-3 5-1-16,1 4 1 16,-3 3-1-16,3-2 0 15,-4 4 0-15,6-2 0 16,2 2 21-16,2-2-14 15,4 2-7-15,5 1-1 16,0 2 1-16,7 3 0 16,1-2-1-16,8 1-4 15,2-2 5-15,2 2 0 16,0 1 0-16,2-2 0 0,9 4-1 16,1 0 1-1,1 1 0-15,0 3 1 16,0-3-1-16,3 5 1 0,2-8 4 15,4 3-5-15,5-2 7 16,4 2-6-16,5-1 0 16,1-4 0-16,2 0 0 15,1-8-1-15,2-2 5 16,3-3-4-16,1-4 4 16,4-2-5-16,3-8 16 15,0 0-2-15,3 0-1 16,0 0-7-16,-2-5-5 0,-1-12 0 15,-2-1 0 1,-2-6 4-16,-2-7 3 0,-2-4 16 16,-1-10 3-16,-3-5-7 15,-4-6-10-15,-3-5 0 16,-10 3-3-16,-6 4-1 16,-7 7-4-16,-8 4-2 15,-3 6 5-15,0 0 8 16,-14 1 10-16,-14-2-5 15,-11 0-11-15,-14-2-1 16,-12 2-6-16,-11 1 0 16,-6 6-52-16,2 2-44 15,6 13 24-15,9 10 46 16,16 6 24-16,7 31-72 16,11 6-176-16,10 4-1557 0</inkml:trace>
  <inkml:trace contextRef="#ctx0" brushRef="#br4" timeOffset="201">9328 13145 2173 0,'0'0'295'0,"0"0"-202"15,0 0-15-15,0 0 3 16,-127-15-8-16,96 15-31 16,-4 3-5-16,-1 12-16 15,-1 1-11-15,0 4 0 16,2 1-1-16,1 0-3 0,5 4 6 16,0 3 3-16,4 5-5 15,2 4-9-15,2 3-1 16,5-2 7-16,3 0-7 15,7-2 1-15,2-3-1 16,4 4 0-16,0 1-1 16,0 4 0-16,10 1 0 15,5 1-3-15,6-3 3 16,4 0-3-16,4-3 4 16,6-4-1-16,7-2 1 15,7-1 0-15,5 1 0 16,0 2 0-16,1-7 2 15,-1 4 8-15,-1-5-10 16,1-6-7-16,-3-4-8 0,0-6 13 16,1-7-2-16,4-3 4 15,1 0 4-15,8-23 30 16,6-7 32-16,4-14 21 16,4-11-26-16,-1-6-15 15,-9-4-29-15,-15 1-12 16,-14 2-4-16,-18 3-1 15,-11 8 6-15,-11-2-5 16,-2 5 0-16,-29 2-1 16,-17 0 1-16,-14 0 0 15,-31-6 3-15,-36-10-4 16,6 7-16-16,11 7-34 0,21 12-56 16,31 14-19-1,-9 12 4-15,11 2 11 0,18 8-175 0</inkml:trace>
  <inkml:trace contextRef="#ctx0" brushRef="#br4" timeOffset="202">11018 13114 2090 0,'0'0'272'16,"0"0"-119"-16,0 0-39 16,0 0-37-16,-124-4-9 15,84 4-28-15,-3 0-1 16,1 4 6-16,-1 4 14 15,3 3-1-15,5-2 5 16,3 5-40-16,1 1 0 16,4 5-7-16,0 1-10 15,1 7-2-15,1 4-4 16,1 5 0-16,2 0 0 16,3 0-1-16,4-2 1 0,1-3-1 15,6 1 1-15,1 1-6 16,5 0 1-16,2 2 4 15,0 1-4-15,0-2 1 16,15 4 3-16,1-2-30 16,2 2 12-16,2-5 7 15,2 0-24-15,-2 0 19 16,5-1 13-16,1-1 2 16,6-1 1-16,5-1 1 15,6-3 0-15,8-8 0 16,9-5 5-16,8-5 3 15,5-9 5-15,5 0 2 16,6-7 6-16,3-14-10 16,-2-7-11-16,-6-7 0 15,-8-4 1-15,-11-4 0 0,-9-4-1 16,-6-6 1-16,-10-7 6 16,-6-8 2-16,-11-5-8 15,-11-1 3-15,-7 1 1 16,-13 6-1-16,-30 7-3 15,-17 5 3-15,-32 1-4 16,-3 12-14-16,-8 8-28 16,2 10-17-16,24 20-68 15,-6 4-52-15,27 12 55 16,25 11-65-16</inkml:trace>
  <inkml:trace contextRef="#ctx0" brushRef="#br4" timeOffset="203">6566 14073 1799 0,'0'0'399'0,"0"0"-216"15,0 0-32-15,0 0-23 16,0 0-49-16,0 0-48 15,0 0-20-15,-118-16 20 16,99 6 35-16,-6 0 5 0,0-1-24 16,-4 1 23-1,-2 5-33-15,0 0-9 16,-3 5-18-16,-1 0-6 0,-1 0 5 16,1 0-8-16,-6 7 5 15,1 2 15-15,-3 2-7 16,4-1 1-16,3 2 0 15,3-1-3-15,2 6 5 16,2 3-1-16,2 6-5 16,0-1-5-16,0 6-6 15,0-4 1-15,0 2 0 16,1 0-1-16,4-2 6 16,-1 5-6-16,3 3 0 15,5 5-6-15,2 2 6 16,3 2-4-16,6 2-2 15,4 0 0-15,0-2 6 16,0-2 0-16,6-2-8 16,10 1 8-16,0-6 0 0,2 2-9 15,2-5 8 1,2-4-4-16,2-5 1 0,8 0 4 16,1 0-1-16,12-11 0 15,4 1-4-15,11-3 4 16,4-7 0-16,6-3 1 15,1 0-1-15,-2 0 0 16,-5-3 0-16,0-13-3 16,-4-3 4-16,-7 2 0 15,0-7 0-15,-1-4 0 16,-4-10 6-16,-2-10 4 0,-4-10 4 16,-7-11-7-1,-6-7-1-15,-9 0-6 0,-9-4 1 16,-11-1 0-16,0 5 0 15,-21 2 0-15,-20 10-1 16,-15 7 0-16,-30 6 2 16,-37 10-2-16,5 17-2 15,8 18-54-15,17 6-125 16,28 35-252-16,-9 29 116 16,12-6 57-16,22-9-1133 0</inkml:trace>
  <inkml:trace contextRef="#ctx0" brushRef="#br4" timeOffset="204">4324 14263 1736 0,'0'0'395'0,"0"0"-238"16,0 0-29-16,0 0 36 0,-121 0-40 15,84 2-12-15,-1 8-13 16,-2-1-49-16,1 6-19 16,2 2-16-1,3 0-9-15,3 1-5 0,2 5-1 16,7 0-5-16,4 7 0 15,5 9 5-15,6 7-10 16,7 8 6-16,0 8 2 16,0 1 1-16,7 0 1 15,9-2 0-15,1-6 0 16,8 2 2-16,1-9 6 16,8 2 16-16,9 0 10 15,5-1-9-15,10-8-6 16,9-2-8-16,7-11-2 0,3-6-8 15,6-10 3-15,2-11-3 16,2-1 4-16,0-13 5 16,-3-23 6-16,-1-12 30 15,-5-10 0-15,-4-7-22 16,-10-9-8-16,-6 0-4 16,-13-4-4-16,-16-1-3 15,-14-1 1-15,-15 0 1 16,-2 4 5-16,-35 6 4 15,-21 3-3-15,-36 3 7 16,-40 2-7-16,-31 6-13 0,9 16-11 16,36 22-39-1,41 18-42-15,35 8 21 0,1 28 39 16,-1 49-43-16,7-10-98 16,14 5-201-16</inkml:trace>
  <inkml:trace contextRef="#ctx0" brushRef="#br5" timeOffset="205">2940 9290 1909 0,'0'0'440'15,"0"0"-207"-15,0 0-46 0,0 0-56 16,0 0-52-16,0 0-13 15,0 0 0-15,-50-8 5 16,24 0-2-16,-3 2-7 16,-5 2-12-16,-1 1-11 15,-3 3-6-15,-2 0-1 16,2 0 0-16,0 7-12 16,3 9-4-16,-1 5-4 15,3 2 2-15,2 3-1 16,-1 5 2-16,3-2-3 15,0 3-4-15,2-2-2 16,3-3 7-16,1 1 0 16,4-2 0-16,0 2-1 0,3 4-6 15,6 4-4-15,3 5 1 16,5 5-3-16,2 1-1 16,0-1-3-16,6 2 4 15,13-5 0-15,2-3 0 16,6 0 2-16,2-1 1 15,2 0-3-15,5-1 6 16,5-2-6-16,1-3 1 16,5-3 3-16,1-6 3 15,8-2 2-15,0-2 0 16,2-6-8-16,2-2 5 16,1-4-5-16,3-4 5 0,1-4 2 15,-1 2 4-15,3-2 1 16,-3 0-2-16,4 0 1 15,-6-11-2-15,-1-10 1 16,-1-11-2-16,-8-10 5 16,-2-13-1-16,-10-8 7 15,-9-10 7-15,-6-5-11 16,-14-4 0-16,-8-5 0 16,-3 0-2-16,-19 3-2 15,-23-1 0-15,-20 3 0 16,-39-7 0-16,-39 3-3 15,-36 16-4-15,-5 24-5 16,36 32-11-16,45 14-18 16,42 36-6-16,6 34-8 15,4 44-17-15,7 36-63 0,12-11-168 16,23-33-298-16</inkml:trace>
  <inkml:trace contextRef="#ctx0" brushRef="#br5" timeOffset="206">14034 9266 1816 0,'0'0'391'0,"0"0"-269"16,0 0 35-16,0 0-40 15,0 0 25-15,0 0-51 16,0 0-36-16,-118-28 8 15,89 25 2-15,1 0-13 16,-7 3 0-16,0 0-12 16,-3 0-8-16,1 3-11 15,-1 9-2-15,-1-1-7 0,-1 3 2 16,3 4 5 0,-2 2 8-16,6 4-11 15,2 5-6-15,4 2-2 16,5 6-7-16,4 3 3 0,3 2-3 15,5 4 0-15,4 2-1 16,4 2 0-16,2 0 0 16,0 3 0-16,0-3 0 15,10 0 0-15,6-4 0 16,7-1 0-16,1-2 0 16,10-3-1-16,4-2 1 15,10 0 0-15,8-4 9 16,11-2 4-16,7-5-2 15,9-9 2-15,1-10-2 16,3-8-6-16,2-3 1 16,-4-25-2-16,0-11 5 0,-10-12 5 15,-8-5 5-15,-11-8 2 16,-14-2-1-16,-12-5 1 16,-13-3-2-16,-11 0 3 15,-6 2 2-15,-2 5-6 16,-22 6-7-16,-16 11-3 15,-19 6-6-15,-30 7-2 16,-4 13-29-16,-14 12-40 16,0 10-29-16,25 2-14 15,-13 31-40-15,29-2-99 16,22 0-485-16</inkml:trace>
  <inkml:trace contextRef="#ctx0" brushRef="#br5" timeOffset="207">9487 10351 1623 0,'0'0'493'16,"0"0"-256"-16,0 0-50 15,0 0-55-15,0 0-63 16,0 0-34-16,0 0 1 16,-18 23 17-16,14-20 17 15,-3-3-26-15,-2 0-4 16,-4 0 3-16,1 0-2 15,-1 0-8-15,0 0 7 16,-3 0-7-16,3 0-10 0,-5-3-10 16,-3 1-7-16,0-3-2 15,-2 1 10-15,-4 1 10 16,3 0-3-16,1 3-8 16,4 0 0-16,3 0 12 15,1 0-9-15,3 0-9 16,3 0-1-16,3 3-5 15,1 0 2-15,1-1-3 16,-1 2 0-16,-4 1 4 16,-2 4-4-16,-3-1 1 15,-3 4-1-15,-1-2 1 16,-2 2 0-16,-2-2 0 16,-1 2-1-16,1-2 0 0,0 0 0 15,2 2 0 1,-1-2 1-16,4 0 0 0,-1 4 0 15,1-2 0-15,-2 5 0 16,3 2-1-16,6 5 0 16,1 5 0-16,5 7 0 15,2 6 0-15,2 4-1 16,0 4 1-16,0 2-7 16,10-2 6-16,9-1-3 15,2-2 3-15,6-3 1 16,8 1-4-16,6-5 3 15,6-2 1-15,6-6 0 0,5-3-1 16,5-8-3 0,1-9 4-16,5-8-5 0,1-4 5 15,1-4 1-15,-2-17 0 16,-3-11 0 0,-5-5 3-16,-10-7 2 0,-9-5-2 15,-8-11-3-15,-16-4 4 16,-12-5-4-16,-6-6-1 15,-8 0 1-15,-26-1 3 16,-17 11 0-16,-12 7 0 16,-12 12-4-16,-8 14-8 15,3 18-14-15,4 14-29 16,12 7-39-16,4 46-32 16,19-1-87-16,17-2-311 0</inkml:trace>
  <inkml:trace contextRef="#ctx0" brushRef="#br5" timeOffset="208">10885 10267 2065 0,'0'0'260'0,"0"0"-117"16,0 0-19-16,0 0 16 16,0 0-52-16,-123-20-26 15,96 20-8-15,1 0-17 16,-3 0 14-16,0 2 1 15,-3 2-11-15,1-1-19 16,-4 4-2-16,-2-2-6 16,2 8-3-16,-1-1 0 15,1 6 12-15,1 2 0 16,3 2-7-16,2 6-2 16,4 0-6-16,1 4-2 0,7 3-2 15,0-1 0-15,7-1 4 16,3 2-7-16,4-2 0 15,1 6 0-15,2 0 0 16,0-2 0-16,0 1 0 16,16 0-1-16,7 0 2 15,6 2 2-15,6-3 2 16,11-1-6-16,8-3 4 16,8-1-4-16,7-2 0 15,8-2 1-15,-2-3-1 16,-1-4 1-16,-5-4-1 15,-7-8 0-15,-4-4 0 16,0-5 4-16,-2-2 0 0,6-27 15 16,3-17 9-1,10-29 9-15,-7-5-10 0,-10-13-16 16,-10 0-3-16,-21 12 1 16,-8-4-8-16,-19 11 8 15,-5 11-5-15,-36 16 0 16,-19 13-2-16,-33 8-2 15,-3 15-44-15,-6 11-35 16,1 0-43-16,23 14-1 16,-11 30 1-16,27-3-46 15,17-3-145-15</inkml:trace>
  <inkml:trace contextRef="#ctx0" brushRef="#br5" timeOffset="209">7993 12228 2071 0,'0'0'293'0,"0"0"-120"16,0 0-27-16,0 0-60 16,-133-7-4-16,95 7-29 0,-3 0 4 15,1 0 0-15,1 0 2 16,0 0 0-16,-1 0-22 16,0 0-12-16,-3 0-6 15,1 0 4-15,3 0-2 16,-4 0 8-16,3 3-2 15,0 8-1-15,1 1-15 16,4 5 5-16,4 3-4 16,2 1-4-16,2 4-1 15,0 3 0-15,5-1-6 16,0 0 0-16,-1 4-1 16,6-6 5-16,1 4-5 15,7-4 0-15,3 0 4 0,6 1-3 16,0 4 5-16,0 1-5 15,17 8 0-15,6 2 0 16,6 3-1-16,2-3 0 16,0-3-4-16,0-1-2 15,0-6 2-15,3 0 3 16,1-8 1-16,4 0-4 16,1-8 0-16,2 0 3 15,7-5 1-15,3-3-1 16,2-4 1-16,7-1 0 15,-1 0-3-15,0-2 3 16,-4 0 0-16,-2 0 0 0,-7 0 0 16,-3 0 0-1,-2-2 0-15,-1-10 0 0,-3-2-1 16,-1-6 0-16,4-4-3 16,-3-6 4-16,1-8 0 15,-1-4 0-15,-1-5 0 16,-6-1 6-16,-5 1 8 15,-6 0-2-15,-4 1 1 16,-9 2 2-16,-7-2-3 16,0 2-3-16,-7 0-4 15,-22 0 1-15,-16 1 0 16,-32-6 1-16,-46-2 1 16,0 9-8-16,3 12-14 15,15 18-8-15,32 12 3 16,-4 6 9-16,6 18-19 15,13 23-25-15,18-1-140 0,16-5-495 16</inkml:trace>
  <inkml:trace contextRef="#ctx0" brushRef="#br5" timeOffset="210">15720 13389 1786 0,'0'0'474'0,"0"0"-214"15,0 0-76 1,0 0-40-16,0 0-46 0,0 0-30 16,0 0-10-16,-103-56-11 15,79 46 15-15,-3-1-18 16,-4 1 9-16,-5 1-16 16,0 3-9-16,0-1-10 15,-1 3-5-15,-3 4 0 16,-3 0 8-16,-1 0 2 15,-1 0-3-15,1 12 9 16,-2 0-6-16,4 0-7 16,0 2 9-16,4 1-10 15,0-1-4-15,5 2 4 16,2 2 2-16,-1 4-7 16,3 2-2-16,0 3 0 0,3 2-4 15,3 5-1-15,4 5 3 16,5 1-6-16,3 6 1 15,7 0-1-15,4 2 1 16,0-1-1-16,0-1 0 16,22 0 0-16,6-5-5 15,13-1 5-15,11-5 0 16,7-4-1-16,13 0 0 16,7-8 0-16,11-2 1 15,3-7-1-15,4-8-3 16,1-6 4-16,0 0-2 15,-1-24-3-15,0-11 4 0,-3-9 1 16,-8-3 0 0,-6-6 0-16,-6-3 0 15,-9 0 3-15,-10-2-2 16,-8-5 0-16,-11 1 4 0,-12-1 1 16,-13-2-3-16,-11 3-1 15,-13 2 7-15,-34 6 0 16,-42 2 4-16,-53 3-6 15,-43 20-5-15,-8 16-2 16,31 13-26-16,48 14-17 16,45 10-21-16,11 0-35 15,-20 21-27-15,11-6-254 16,7 2-508-16</inkml:trace>
  <inkml:trace contextRef="#ctx0" brushRef="#br5" timeOffset="211">7775 14021 2263 0,'0'0'288'0,"0"0"-126"16,0 0-31-16,0 0-50 15,-121 40-44-15,90-37-20 16,0 4-9-16,0 2 6 15,-3 4 0-15,1 4 3 16,-2 4 23-16,-4 7 5 16,-3-2-15-16,0 1-14 15,-5 6-9-15,5 1 0 16,1 3 0-16,5-3 0 16,10 6 0-16,6 6-7 15,6-2 0-15,8 5 0 0,4-3-6 16,2-1 6-16,0-1-1 15,0 0 0-15,6-3 0 16,10 3 1-16,8-3 0 16,8 2 0-16,10-4 0 15,12 4 0-15,8-3 2 16,7 1-2-16,6-2 5 16,6-5-5-16,-1-6 1 15,5-6-1-15,1-12 1 16,4-8 11-16,3-2 11 15,4-7 9-15,-1-24 4 16,-5-13-12-16,-4-12-6 16,-9-14-10-16,-16-9 1 15,-17-9-8-15,-20 0 10 16,-23-8-7-16,-7 9 6 0,-37 4 4 16,-41 2 15-1,-42 7-1-15,-44 9-12 0,-11 18-16 16,32 27-27-16,43 15-41 15,55 5-47-15,16 19 25 16,7 31 20-16,5-3-112 16,11 2-550-16</inkml:trace>
  <inkml:trace contextRef="#ctx0" brushRef="#br5" timeOffset="212">9409 14159 2144 0,'0'0'330'0,"0"0"-175"0,0 0-1 16,0 0-33-16,-118 0-7 15,80 0-35-15,-5 12-13 16,-1 4-22-16,-8 2-4 16,-4 3-5-16,-4 6-7 15,0-1-4-15,0 2-11 16,7 2-5-16,1-3 0 15,10 4 12-15,4-1-12 16,4 7-4-16,8 3-3 16,6 4 0-16,6 2-1 15,8 0 0-15,4 2 0 16,2 3-2-16,4 0 2 16,19-2 0-16,8 1-2 0,9-1 2 15,11-9-4 1,7-1 3-16,9-5 0 0,9-5 0 15,4-6 1-15,7 0 1 16,2-11 10-16,5-3-6 16,-1-9 2-16,5 0 0 15,-1-13 0-15,-2-14-6 16,-1-12 3-16,-7-12-3 16,-10-11 4-16,-12-12-4 15,-16-10 3-15,-22-7 3 16,-20-3 7-16,-9 1-1 15,-59-1 2-15,-53 0 1 16,-54 10 0-16,-25 18-16 16,22 29-5-16,41 29-38 15,55 8-13-15,19 27 8 0,0 17-29 16,0 48-68-16,10-7-103 16,21-3-580-16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2-24T15:03:31.12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7220 10372 2076 0,'0'0'328'0,"0"0"-99"15,0 0-74 1,0 0-43-16,0 0-74 0,0 0-27 15,0 0 9 1,13-32 50-16,14-3-7 0,6-16-7 16,8-10 6-16,19-31-6 15,17-19-12-15,29-23-19 16,7-7-12-16,-10 27-6 16,-21 30-7-16,-26 27 0 15,-5 13-2-15,16-9-41 16,-9 6-92-16,-13 9-426 0</inkml:trace>
  <inkml:trace contextRef="#ctx0" brushRef="#br0" timeOffset="697.71">8952 10337 1824 0,'0'0'290'16,"0"0"-194"-16,0 0 31 16,0 0 42-16,0 0-32 15,0 0 11-15,0 0 5 16,77-28-22-16,-40-11-33 0,9-12-16 15,10-16-16 1,9-13-23-16,9-7-27 0,3-10-8 16,8-2-8-16,27-29-18 15,-23 24-118-15,-14 16-300 0</inkml:trace>
  <inkml:trace contextRef="#ctx0" brushRef="#br0" timeOffset="1299.43">10432 10258 2134 0,'0'0'242'0,"0"0"-122"0,0 0 4 0,0 0 89 15,0 0-28-15,138-83-67 16,-71 23-33-16,11-15-38 15,16-21-20-15,-7 1-13 16,2-1-8-16,0-1-6 0,13-16-77 16,-10 13-193-16,-18 15-2386 15</inkml:trace>
  <inkml:trace contextRef="#ctx0" brushRef="#br0" timeOffset="12645.38">8702 12177 1849 0,'0'0'300'0,"0"0"-193"0,0 0 18 16,0 0 6-16,0 0 18 15,0 0 0-15,36-67-38 16,-5 30-17-16,7-5-37 16,9 0 5-16,6-4-20 15,9 0-10-15,6 0-7 16,3-3 0-16,5 0-5 16,-1-1-10-16,2-3-2 15,-2 4-4-15,-4 3-4 0,-7 5 0 16,8-2-6-16,-18 8-90 15,-18 6-301-15</inkml:trace>
  <inkml:trace contextRef="#ctx0" brushRef="#br0" timeOffset="13279.51">10490 12089 1996 0,'0'0'322'0,"0"0"-179"0,0 0 43 16,0 0 13-16,0 0-57 0,123-96-41 16,-65 53-17-16,9-6-27 15,-1-1-32-15,1 0-16 16,0 0-8-16,-5 6-1 15,-2 4-8-15,19-5-58 16,-17 13-109-16,-10 8-285 0</inkml:trace>
  <inkml:trace contextRef="#ctx0" brushRef="#br0" timeOffset="19251.6">13328 13116 1661 0,'0'0'296'0,"0"0"-92"15,0 0-12-15,0 0-95 16,0 0-33-16,0 0 12 16,66-66 2-16,-39 40-22 15,9-8 20-15,9-8-13 16,3-6-9-16,8-5-5 15,2-5-4-15,7 0-7 16,1-2 14-16,6-2-7 0,1 0-9 16,6 2-3-16,-4-1-7 15,1 6-12-15,-2 2-7 16,-10 8-6-16,-6 10 0 16,-8 5 0-16,-11 9-1 15,-7 10 0-15,-12 8-34 16,-7 3-158-16,-9 0-264 0</inkml:trace>
  <inkml:trace contextRef="#ctx0" brushRef="#br1" timeOffset="49747.5">11747 10525 1795 0,'0'0'460'0,"0"0"-215"16,0 0-21-16,0 0-67 16,0 0-59-16,67-116-22 15,-40 79-1-15,6 0-10 16,10-5-15-16,5-2-4 15,10-2 9-15,9-3-16 16,9-1-10-16,9-6-3 16,5-4 0-16,3-6-2 15,3-7-10-15,-5-2-7 16,-4-5-1-16,-9 3-2 16,-9 4-3-16,-14 10-1 15,-9 8-1-15,-15 11-14 16,-12 8-59-16,-11 4-70 0,-8 11-99 15,0 4-463-15</inkml:trace>
  <inkml:trace contextRef="#ctx0" brushRef="#br1" timeOffset="50480.6">14995 10194 1764 0,'0'0'530'0,"0"0"-333"16,0 0-35-16,0 0-12 15,0 0-40-15,0 0-24 16,0 0-6-16,160-139-5 15,-97 90-14-15,6-6-32 16,7-4-17-16,2-3-1 16,6-7-6-16,-1 2-1 15,0-5 1-15,-6 7-4 16,-5 2-1-16,-12 5 0 16,-9 10-4-16,-10 8-2 15,-14 8-35-15,-12 0-89 16,-9 9-92-16,-6 2-331 0</inkml:trace>
  <inkml:trace contextRef="#ctx0" brushRef="#br1" timeOffset="51983.75">2677 11180 1840 0,'0'0'285'0,"0"0"-95"15,0 0-95-15,0 0-27 16,0 0-30-16,0 0 0 16,0 0 20-16,-11-44-3 0,28 33-11 15,8-7 25 1,10-6-5-16,12-8-10 0,12-13-8 15,9-6 7-15,13-12-6 16,8-7-10-16,5-5-19 16,4 4-10-16,-3 1-7 15,-3 6-1-15,-10 11 0 16,-8 11 0-16,-12 13-6 16,-8 8-5-16,-3 19-52 15,-15 2-137-15,-12 0-351 0</inkml:trace>
  <inkml:trace contextRef="#ctx0" brushRef="#br1" timeOffset="52583.78">4344 11119 2126 0,'0'0'329'0,"0"0"-165"0,0 0-1 16,0 0-56-16,83-122-44 15,-43 75-10-15,7-3-18 16,1 1-2-16,4 3-13 16,-1 1-9-16,0 3-10 15,3 4 0-15,-5 6-1 16,-3 3-8-16,8 2-91 16,-14 6-199-16,-9 3-1948 0</inkml:trace>
  <inkml:trace contextRef="#ctx0" brushRef="#br1" timeOffset="53193.68">5827 11260 1739 0,'0'0'455'0,"0"0"-283"0,0 0 5 0,0 0 7 16,0 0-44-16,114-105-58 15,-66 65 1-15,8-6-27 16,4-2-24-16,2-1-11 16,3-1-21-16,3 5 6 15,-4 0-6-15,1 3-7 16,16-10-8-16,-13 10-132 16,-15 6-285-16</inkml:trace>
  <inkml:trace contextRef="#ctx0" brushRef="#br1" timeOffset="60058.08">13435 12290 2119 0,'0'0'347'15,"0"0"-143"-15,0 0-88 16,0 0-40-16,0 0-25 15,0 0-3-15,7-90 32 16,10 58 9-16,3 0-25 0,5-4-29 16,8 0-8-16,7-5-11 15,12-3-7-15,10-2 0 16,9-4-5-16,7 0-3 16,7 0 0-16,-3 4 0 15,-1 3 0-15,-10 8 0 16,-11 4-1-16,-9 7 1 15,-13 6-1-15,-9 1 0 16,-8 6-6-16,-9 1-12 16,0-4-72-16,-5 3-92 15,-5 2-286-15</inkml:trace>
  <inkml:trace contextRef="#ctx0" brushRef="#br1" timeOffset="61592.16">4259 13253 2140 0,'0'0'211'15,"0"0"-103"-15,0 0-52 16,0 0 42-16,0 0-29 16,0 0-31-16,0 0 12 15,-2-73-29-15,20 57 3 16,5-1 20-16,3-6 0 16,8 0-9-16,1-3-15 15,7-6-5-15,8-5 18 0,6-7 8 16,13-9 10-16,6-10-16 15,10-8-17-15,4-4-10 16,0 6-7-16,-4 4 0 16,-10 12-1-16,-12 12 1 15,-14 15-1-15,-11 9-1 16,-11 9-4-16,-7 3 5 16,-3 5-24-16,6 0-78 15,-7 0-119-15,-3 0-454 0</inkml:trace>
  <inkml:trace contextRef="#ctx0" brushRef="#br1" timeOffset="65029.18">11696 13004 1101 0,'0'0'213'0,"0"0"25"0,0 0-13 15,0 0-94-15,0 0 23 16,0 0-116-16,0 0 23 15,2-2-43-15,-2 2-18 16,2 0 1-16,-2 0 13 16,0 0 40-16,0 0 88 15,0 0 22-15,0 0-33 16,0 0-25-16,0 0-33 16,0 0-22-16,5 0-11 15,0-2 8-15,1-8-10 16,3-2-12-16,7-2-4 0,3-6 9 15,8-4 13 1,8-5-21-16,6-3-8 0,6-4-1 16,0 0 1-16,1 0-1 15,6-3-1-15,0-2 9 16,2-1 0-16,4 2-4 16,0-1-5-16,0 4-3 15,-2 2-1-15,-2 3 2 16,-5 4 2-16,-6 2 8 15,-8 2 1-15,-5 4-2 16,-8 0-7-16,-4 4 1 16,-4 2-1-16,-5 4-5 15,-2 4-8-15,-4-1 1 16,-3 6-1-16,0-1 0 16,0-1 0-16,-2 3 0 0,2 0 0 15,-2 0-1-15,0 0-8 16,2 0-35-16,-2 0-57 15,3 9-92-15,-1 8-86 16,0-5-460-16</inkml:trace>
  <inkml:trace contextRef="#ctx0" brushRef="#br1" timeOffset="66630.37">15258 12930 1101 0,'0'0'225'0,"0"0"-71"15,0 0-3 1,0 0-70-16,0 0 4 0,0 0-10 16,0 0-38-1,-107-76 18-15,100 89-38 0,1 3 22 16,2 1-25-16,1-1-12 16,3-5 1-16,-3 1 7 15,3-1 1-15,-4-3 3 16,0 2-12-16,-3-4 0 15,-1 0-1-15,0-1 37 16,0 2 70-16,-1-3 24 16,-1 2 25-16,2-2-18 15,1 2-26-15,1-4-16 16,4 0 6-16,2-2-32 16,0 0-19-16,0 0-19 15,2-2-5-15,17-16 2 16,16-7 2-16,9-10 7 15,14-11 12-15,8-12-2 0,13-11-13 16,3-5 1-16,2-5-16 16,1 6-7-16,-4 3-10 15,-6 7-3-15,-8 10 3 16,-5 2-4-16,-8 7 0 16,-9 6 1-16,-11 7-1 15,-8 7-7-15,-11 8-44 16,-4 9-23-16,-8 0-27 15,-3 5-62-15,0 0-258 0,-7 2-2020 16</inkml:trace>
  <inkml:trace contextRef="#ctx0" brushRef="#br1" timeOffset="69766.39">11930 14091 1877 0,'0'0'270'0,"0"0"-54"16,0 0-106-16,0 0 29 15,0 0-68-15,0 0-23 16,0 0-7-16,-9-46-7 0,22 31 1 16,5-4 17-16,7-5-9 15,11-5-1-15,8-5 14 16,10-4-9-16,8-4-19 15,7-4-7-15,9-2-4 16,7-1-8-16,-1-1 2 16,3 0-3-16,-6 3 9 15,-8 1-8-15,-5 3-2 16,-16 8-2-16,-7 9-3 16,-9 6 2-16,-7 7-1 15,-7 5-3-15,-4 2 0 16,-2 2 4-16,-5 2-4 0,-1 0 0 15,4-1-56-15,-5 3-127 16,-3 0-156-16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1T14:57:34.86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17820 7376 2215 0,'0'0'305'0,"0"0"-126"15,0 0-29-15,0 0-46 0,0 0-48 16,0 0-22-16,0 0-10 16,15 113-1-16,5-105 8 15,2-3 10-15,1-5 25 16,-1 0-2-16,1-2-15 15,-4-13 0-15,-1 0-18 16,-3 0-6-16,-5 2-12 16,-3 2-8-16,-3 2-4 15,-2 1-1-15,-2 2-16 16,0-3-57-16,0-4-11 16,-4 3-119-16,-9 1-404 0</inkml:trace>
  <inkml:trace contextRef="#ctx0" brushRef="#br0" timeOffset="264.25">17762 7630 2030 0,'0'0'718'0,"0"0"-543"16,0 0 44-16,0 0-86 16,0 0-52-16,129 11-12 15,-102-11-35-15,-5 0-19 16,-4 2-9-16,-4 0-6 16,-6 1 0-16,-3 5-71 0,-3 0-174 15,-2 1-2015-15</inkml:trace>
  <inkml:trace contextRef="#ctx0" brushRef="#br0" timeOffset="1613.55">18687 8315 2182 0,'0'0'299'0,"0"0"-163"15,0 0-16-15,0 0-45 16,0 0-34-16,0 0 15 16,0 0 8-16,0 2 9 15,0-11-5-15,0-10-15 16,0-7-31-16,-7-8-15 15,2-7-6-15,0-6-1 16,3-8 1-16,0-5-1 16,0-4 0-16,-2-2 0 15,2-1 0-15,-1 1-18 0,3 4-8 16,0 2 13-16,0 2 6 16,0 0-11-16,13 3-13 15,3 4-8-15,4 1 18 16,0 12 0-16,1 8 16 15,-2 11-2-15,-1 10-17 16,-1 9-23-16,2 0 24 16,1 0 23-16,2 10 1 15,-2 4 0-15,-2-1-1 0,0-1 0 16,-2 3 18 0,-3 0-1-16,1 2 1 15,-2 5 3-15,-1-1 3 0,1 5-9 16,-1 1-8-16,0 5-6 15,3 1 0-15,-2 1 1 16,2 0-1-16,-3 2-1 16,3 3 5-16,-5-1-4 15,2 1-1-15,-5 2 5 16,1 2 16-16,0-1-8 16,-3 5-3-16,1-2-6 15,-3 0-3-15,0-2 0 16,-2-1 0-16,0 1 6 15,2-4-6-15,-2-5 4 16,0-4-4-16,2-6 4 16,-2-8-5-16,0-4 0 15,0-6-25-15,0-6-71 16,-4-5-182-16,-7-11-842 0</inkml:trace>
  <inkml:trace contextRef="#ctx0" brushRef="#br0" timeOffset="1802.25">18699 7964 2583 0,'0'0'232'15,"0"0"-88"-15,0 0-79 16,139-32-40-16,-93 27-22 15,12 5-3-15,-10 0-216 0,-13 0-1759 16</inkml:trace>
  <inkml:trace contextRef="#ctx0" brushRef="#br0" timeOffset="2716.47">19397 7757 1676 0,'0'0'298'0,"0"0"-87"0,0 0-106 15,0 0 18-15,0 0-46 16,23 126-3-16,-21-92 20 15,0 7-22-15,0 1 5 16,0 1-20-16,-2 2-1 16,3-4-13-16,-3-3-17 15,0-6-14-15,2-4-8 16,-2-7-3-16,0-4 0 16,0-1 0-16,0-6-1 15,0-4 0-15,0-6 6 16,0 0 2-16,0-1 3 15,0-19-10-15,0-8-1 0,0-1 1 16,0-6-1 0,0 1-10-16,0 0 4 0,0 1-4 15,0 4-10-15,0-4 4 16,0-1 10-16,0 0 6 16,2-4-2-16,9 1-3 15,3 3 5-15,1 2-1 16,3 4 1-16,0 4-6 15,-1 5 1-15,0 4 3 16,-2 7 1-16,-1 4-6 16,-2 4 7-16,5 0 0 0,-5 6 9 15,4 11 6 1,2 9-2-16,-2 4-6 16,1 4 1-16,-1 4 3 0,-3 1 0 15,0 2-5-15,-1-1 10 16,-3 3 12-16,-1 0 3 15,-3 0 12-15,0-3-5 16,-3-1-14-16,-2-5-12 16,0-11-5-16,0-5-6 15,0-12 0-15,0-6-1 16,0 0-32-16,0-17-60 16,-2-13 1-16,2-11 52 15,0-4 27-15,0-6-6 16,0-3-5-16,8 3 17 0,7 0 5 15,4 4 1-15,1 4 0 16,2 7 6-16,2 8 0 16,1 11-5-16,2 13 16 15,-2 4 19-15,-4 8 38 16,4 20-7-16,-5 6-39 16,3 5-15-16,-6-1 7 15,-1 3 3-15,-7-3-4 16,-3 5-3-16,-6 2 8 15,0 0-12-15,0 4-5 16,-6-4-7-16,-5 0-50 16,1-13-117-16,6-11-427 0</inkml:trace>
  <inkml:trace contextRef="#ctx0" brushRef="#br0" timeOffset="3568.65">20407 7810 2094 0,'0'0'232'0,"0"0"-183"16,0 0 23-16,0 0-11 15,0 0-9-15,19 145-3 16,-12-95 22-16,0 5 26 16,-5 3 16-16,-2 2-21 15,2-4-25-15,-2-1-5 16,0 1-24-16,0-5-13 16,0-4-12-16,0-7-5 15,0-5-7-15,0-14 0 16,0-6 3-16,0-11-4 15,0-4 4-15,0-4-4 16,0-21-18-16,0-14 10 16,0-10 1-16,0-9-10 0,0-10-14 15,0-7-8 1,0-8 11-16,0-5-9 0,0 2 14 16,5 7 18-16,1 13 5 15,1 12 12-15,4 14 21 16,0 12 4-16,5 13-8 15,4 11-12-15,2 4 12 16,3 10 1-16,-2 22 19 16,-4 13 6-16,-3 9-29 15,-7 5 10-15,-7 3 14 16,-2 0 1-16,0-6-8 16,-4-7-16-16,-13-8-12 15,0-9-8-15,-3-6-7 16,-5-7-3-16,-4-6-30 15,1-7-29-15,-6-6-57 0,8-13-82 16,5-8-238-16</inkml:trace>
  <inkml:trace contextRef="#ctx0" brushRef="#br0" timeOffset="3942.09">20897 7282 2183 0,'0'0'297'15,"0"0"-165"-15,0 0 14 16,33 147-31-16,-22-95-15 16,2 1-17-16,-1 3 4 15,-4 6-15-15,-1 0-25 16,-3 0-6-16,2-3-1 16,-6 2-15-16,2-8-9 15,-2-4-6-15,0-4-5 16,0-11-4-16,0-6 0 0,0-11-1 15,0-6-15-15,0-11-42 16,0-2-89-16,0-15-277 0</inkml:trace>
  <inkml:trace contextRef="#ctx0" brushRef="#br0" timeOffset="4132.01">21246 7900 2467 0,'0'0'353'0,"0"0"-187"15,27 141-18-15,-16-90-67 0,-2-10-52 16,0-14-29-16,0-27-36 16,-3 0-124-16,-3-10-294 0</inkml:trace>
  <inkml:trace contextRef="#ctx0" brushRef="#br0" timeOffset="4265.83">21213 7412 2234 0,'0'0'665'0,"0"0"-665"15,0 0-45-15,0 0-335 0</inkml:trace>
  <inkml:trace contextRef="#ctx0" brushRef="#br0" timeOffset="5990.02">21696 7053 1965 0,'0'0'394'16,"0"0"-261"-16,0 0-56 0,0 0-14 15,0 0-48-15,0 0 21 16,0 141-1-16,0-92 22 16,0 5 4-16,0 3 6 15,0 8-11-15,0 3 12 16,0 4-14-16,0 5-6 15,0 1-12-15,0 1-5 16,0-4-17-16,3-7-5 16,1-14-7-16,1-14-2 15,-3-14-9-15,2-15-50 16,-4-11-54-16,0 0-96 16,0-7-310-16</inkml:trace>
  <inkml:trace contextRef="#ctx0" brushRef="#br0" timeOffset="6165.4">21558 7669 2309 0,'0'0'254'0,"0"0"-151"15,0 0-35-15,0 0-39 16,0 0-29-16,0 0-97 15,0 0-279-15</inkml:trace>
  <inkml:trace contextRef="#ctx0" brushRef="#br0" timeOffset="6451.01">21897 7600 2265 0,'0'0'352'0,"0"0"-146"16,0 131-81-16,-2-69-60 16,2 0-26-16,0-9-13 15,20-10-13-15,9-13-6 16,5-13-1-16,3-10 5 16,1-7 27-16,-3-7-2 15,-3-23-10-15,-3-6-10 16,-9-7-5-16,-5-4-3 0,-5 2-3 15,-6 2-5 1,-4 5-28-16,0 4-58 0,0 8-100 16,0 6-321-16</inkml:trace>
  <inkml:trace contextRef="#ctx0" brushRef="#br0" timeOffset="6851.11">22394 7568 2342 0,'0'0'348'0,"0"0"-223"16,0 0-58-16,-58 161-32 15,49-104-1-15,9 1-7 16,0-2-12-16,6-5-6 16,17-10-8-16,6-12 0 15,4-11 9-15,1-14 32 16,-1-4 22-16,-4-13 3 16,-4-23-14-16,-6-13-16 15,-7-15-20-15,-6-11-12 16,-6-11-4-16,0-8-1 15,0-5-16-15,-18 3-22 16,-1 4-66-16,-2 13-35 0,6 19 56 16,8 18 22-16,3 18-141 15,4 14-847-15</inkml:trace>
  <inkml:trace contextRef="#ctx0" brushRef="#br0" timeOffset="7157.63">22882 7793 2564 0,'0'0'431'0,"0"0"-253"16,127-58-84-16,-88 13-44 15,-14 0-16-15,-18 2-13 16,-7 11-11-16,-22 13 4 15,-23 19-6-15,-11 2-4 16,-4 41 1-16,3 17 3 16,10 15 5-16,15 6-12 15,17 0-1-15,15-6 0 16,2-9-3-16,27-12-2 16,11-13-1-16,27-10-25 15,-11-13-85-15,-8-8-291 0</inkml:trace>
  <inkml:trace contextRef="#ctx0" brushRef="#br0" timeOffset="7818.83">24161 7671 1902 0,'0'0'801'16,"0"0"-627"-16,0 0-36 16,0 0-22-16,-141 30-51 15,112 2-34-15,7 11-18 16,5 10-7-16,9 7-6 15,8 4 1-15,0 0-1 16,16-8 4-16,17-9-3 16,9-17 0-16,8-17 11 15,1-13 12-15,-2-3 24 16,-6-31-9-16,-10-13-2 16,-11-15-15-16,-10-12-11 15,-12-12-5-15,0-8-6 0,0-5 0 16,-21-3-8-16,-6 1-41 15,0 9-39-15,4-4-64 16,7 23-68-16,7 24-122 0</inkml:trace>
  <inkml:trace contextRef="#ctx0" brushRef="#br0" timeOffset="8236.12">24631 8086 2110 0,'0'0'276'16,"0"0"-185"-16,0 0-41 16,-4-154-10-16,4 90 6 15,4-7-22-15,9 3 31 16,3 6 41-16,1 10 5 16,2 18-27-16,1 17-22 15,-1 12 5-15,6 5 41 0,0 18-19 16,-1 16-32-16,2 7-24 15,-1 8-10 1,0 4-7-16,-3 3-5 16,-2-1 8-16,-4-1-9 0,-3-7 0 15,-9 0-31-15,-4-12-99 16,0-12-334-16</inkml:trace>
  <inkml:trace contextRef="#ctx0" brushRef="#br0" timeOffset="8393.29">24675 7855 2961 0,'0'0'330'0,"0"0"-292"16,0 0-21-16,0 0-10 16,0 0-7-16,145 42-28 15,-118-37-173-15,-12-1-632 0</inkml:trace>
  <inkml:trace contextRef="#ctx0" brushRef="#br0" timeOffset="9521.12">25984 7551 2306 0,'0'0'339'0,"0"0"-147"0,0 0-55 16,0 0-52-16,-150-11-27 15,115 11-16-15,-4 18-22 16,3 10-14-16,3 7-6 16,4 11-9-16,4 7 1 15,6 3 2-15,5 2 6 16,8-1-4-16,6-5 3 15,0-3 0-15,0-7 1 16,20-7 2-16,7-8 10 16,8-7 20-16,9-7 8 15,4-11 4-15,2-2-11 16,2 0-9-16,-9 0-17 0,-5-9-7 16,-12 3-2-16,-4-3-55 15,-6 5-98-15,-7-4-317 0</inkml:trace>
  <inkml:trace contextRef="#ctx0" brushRef="#br0" timeOffset="9946.81">26331 7112 1786 0,'0'0'547'15,"0"0"-371"-15,0 0-20 16,0 0-36-16,0 129-78 15,0-84-2-15,0 2 9 16,2 4-12-16,-2 0 0 16,2 1-13-16,0-3-2 15,3 1-14-15,-1-4 4 16,1 5 11-16,0 1 37 0,-1 4-10 16,0-1-13-1,-2-1-11-15,0-3 0 16,-2-8-14-16,3-7-3 0,-3-8-9 15,2-11-1-15,-2-9-26 16,0-8-62-16,0 0-79 16,0 0-281-16</inkml:trace>
  <inkml:trace contextRef="#ctx0" brushRef="#br0" timeOffset="10472.17">26618 8075 2424 0,'0'0'329'15,"0"0"-198"-15,0 0-89 16,0 0-34-16,0 0-8 16,0-116-1-16,0 72-1 15,2-8-3-15,3-1 5 16,2-3-5-16,-3 3 5 16,3 4 10-16,-3 10 0 0,0 7 39 15,-2 10-2-15,4 6-3 16,-4 5-26-16,4 0-12 15,1 2-6-15,4 1 1 16,0 1-2-16,0 6 0 16,3 1-8-16,-1 0 9 15,1 8 19-15,-1 13-3 16,2 7-1-16,1 0-4 16,-3 4-1-16,3 0 1 15,-3 0-11-15,1 1 0 16,-3-2 6-16,3 4-5 15,-4 3 4-15,-1 5-5 16,1 0 2-16,-6-3-2 16,0-1-30-16,-4 2-51 15,0-12-92-15,0-7-151 0</inkml:trace>
  <inkml:trace contextRef="#ctx0" brushRef="#br0" timeOffset="10631.03">26674 7857 3017 0,'0'0'198'16,"0"0"-168"-16,0 0-9 16,0 0-21-16,0 0-81 15,143 0-376-15</inkml:trace>
  <inkml:trace contextRef="#ctx0" brushRef="#br0" timeOffset="11255.08">27374 7500 1815 0,'0'0'822'0,"0"0"-630"15,0 0-64-15,0 0-44 0,-141-39-35 16,112 37-8-1,2 2-6-15,5 0-21 0,4 11-14 16,7 12-14-16,7 5-8 16,4 9-2-16,0 1 15 15,15 0 3-15,12-1 5 16,6-7-5-16,1-7 6 16,-1-3 0-16,-4-5 0 15,-6-1 23-15,-8-1 22 16,-10 4 14-16,-5 2 17 15,0 5-7-15,-18 4-29 16,-9 2-15-16,-9-4-5 16,1-3-6-16,-1-8-7 15,3-6-7-15,4-5-21 16,9-2-47-16,18-2-34 0,2 0-51 16,0-9-381-16</inkml:trace>
  <inkml:trace contextRef="#ctx0" brushRef="#br0" timeOffset="11647.83">27761 7517 1103 0,'0'0'1559'0,"0"0"-1361"16,0 0-30-16,0 0-27 16,-113-9-59-16,99 28-53 15,12 5-26-15,2 4-2 16,0 2-2-16,22 0 0 16,7 0 1-16,3-2-1 15,1 1 1-15,-4 2-1 16,-4 0 1-16,-8 6 32 15,-10 1 24-15,-7 5-4 16,-5 0-26-16,-21-5-8 16,-10-1-6-16,-4-7 3 15,-6-9-7-15,-2-6-8 0,1-9-25 16,9-6-60 0,9 0-8-16,21-19-29 0,8-6-110 15,0-3-126-15</inkml:trace>
  <inkml:trace contextRef="#ctx0" brushRef="#br0" timeOffset="11975.4">28151 7772 2441 0,'0'0'279'15,"0"0"-97"-15,0 0-83 16,54-116-33-16,-54 81-4 0,-2 4-20 16,-30 9-6-16,-10 9-3 15,-9 13-9-15,-3 0 9 16,5 31 23-16,11 13 19 16,9 14-42-16,16 8-11 15,11 5 4-15,2-5-2 16,17-8-9-16,22-7 5 15,5-10-3-15,10-9-3 16,2-7-7-16,-6-9-4 16,-3-6-3-16,-9-10-46 15,-5-8-80-15,-8-18-117 16,-10-4-696-16</inkml:trace>
  <inkml:trace contextRef="#ctx0" brushRef="#br0" timeOffset="12199.59">28612 7540 3164 0,'0'0'216'15,"0"0"-159"-15,0 0-23 0,0 0-34 16,0 0-104-16,0 0-160 16,0 0-744-16</inkml:trace>
  <inkml:trace contextRef="#ctx0" brushRef="#br0" timeOffset="12350.26">28641 8075 2997 0,'0'0'245'16,"0"0"-185"-16,0 0 20 15,0 0-80-15,0 0-117 16,0 0-388-16</inkml:trace>
  <inkml:trace contextRef="#ctx0" brushRef="#br0" timeOffset="16868.53">17882 9254 1657 0,'0'0'350'0,"0"0"-163"16,0 0-76-16,0 0-53 15,0 0 14-15,0 0-13 16,0 0 34-16,0 8 9 16,0 5-54-16,0 2-5 15,0 2 22-15,0 2-34 16,0 5-15-16,0-1-10 15,0 5-6-15,0 2-1 16,0 4 1-16,0 3 0 16,0 4 0-16,5 1 0 15,-3 1 0-15,0 2 0 16,0-2 0-16,0-1 0 0,0-3 1 16,1-1 0-16,-1-1-1 15,2-1 0-15,-2-4 0 16,1 2-6-16,0 1-39 15,-3-1 14-15,2 2 20 16,-2-1 5-16,0 1 6 16,0-2 0-16,0-2 0 15,0 0-1-15,2-6 1 16,2-3 0-16,0-1 0 16,-1-5-1-16,-1 0 0 15,0 0 1-15,-2 0 0 16,2 1 0-16,-2 1 0 15,0 0 0-15,0-4 1 0,0-2 0 16,0-7-1 0,0-4 0-16,0-2 0 0,0 0 0 15,0 0 0-15,0-2-2 16,-2-4-5-16,-2-3 4 16,-1-2 2-16,-1 1-16 15,2-1 3-15,-4-4-36 16,2 0-5-16,1-4 20 15,1-3 21-15,2-3 14 16,2-3-9-16,0-2 8 16,0-4 1-16,0-5-1 15,6-6 1-15,3 1 0 0,1-1-3 16,-2 4 3-16,3 5-1 16,-1 3 1-16,0 8 1 15,3 6 37 1,1 1-23-16,-1 8 12 0,5 1 10 15,0 7-14-15,2 2-7 16,0 0-1-16,-2 0 1 16,-2 6-8-16,-3 8 8 15,1 2 39-15,-4 6-12 16,3 2-20-16,-1 3-14 16,-3 1-9-16,-1 2 1 15,2-2-1-15,-4-1 0 16,-1 1 2-16,-1 0-2 15,0 2 0-15,-1 0 1 16,-1 2 0-16,-2 0 6 0,0 0-7 16,0-2 1-16,0-4-1 15,0-7-1-15,0-6-4 16,0-9-71-16,0-4-79 16,0 0-213-16</inkml:trace>
  <inkml:trace contextRef="#ctx0" brushRef="#br0" timeOffset="17267.37">18726 9981 2231 0,'0'0'328'0,"0"0"-132"16,0 0-28 0,0 0-71-16,139 8-38 0,-101-8-26 15,-5 0-17-15,-4 0-12 16,-6 0-4-16,-8 4-6 16,-7 1-39-16,-8 14-84 15,0-2-167-15,-2 3-1586 0</inkml:trace>
  <inkml:trace contextRef="#ctx0" brushRef="#br0" timeOffset="17529.82">18691 10259 2575 0,'0'0'341'0,"0"0"-239"16,0 0-13-16,0 0-21 15,0 0-28-15,140 45-15 16,-106-41-16-16,-6-4-9 16,-1 0 0-16,2-2-3 15,-7-11-75-15,-5 1-173 0</inkml:trace>
  <inkml:trace contextRef="#ctx0" brushRef="#br0" timeOffset="18597.12">19696 9401 1376 0,'0'0'358'0,"0"0"-186"15,0 0-13-15,0 0 13 16,0 0-8-16,15 142-57 16,-15-100-46-16,0 5 12 15,0 7-24-15,0 5-2 16,0 3-19-16,0 3 27 16,0-6-26-16,0-1 4 15,-2-8 6-15,0-6 0 16,2-7-26-16,0-7-11 15,0-7-1-15,0-1-1 16,0-7-8-16,0-5-26 0,0-5-41 16,0-5-82-16,0-11-196 15,0-8-44-15</inkml:trace>
  <inkml:trace contextRef="#ctx0" brushRef="#br0" timeOffset="19233.53">19682 9429 1867 0,'0'0'371'0,"0"0"-230"16,0 0-20-16,0 0-37 15,29 116 1-15,-13-93-24 16,4-4-12-16,0-4-7 15,3-6-26-15,0-7-2 0,4-2 4 16,2-4 8 0,0-20-9-16,2-6-17 0,1-4 0 15,-6 2-35-15,-1 6-27 16,-5 5 28-16,-6 10 3 16,-6 7 18-16,-4 4 13 15,-1 0 0-15,-1 11 62 16,-2 12 3-16,3 7-14 15,-3 6 2-15,2 7-13 16,0 0-7-16,3 4 2 16,1 0-4-16,3 3 18 15,-2-6-11-15,0 1-11 0,-3-2-5 16,0-2-3 0,-2-3 5-16,1 1-10 0,-3-5 5 15,0 2-11-15,0-2-1 16,0 0-6-16,0 1 7 15,0-5-3-15,0-5-4 16,-3-5-1-16,1-10 0 16,2-3-16-16,0-7-44 15,0-4-91-15,0-16-76 16,0-3-613-16</inkml:trace>
  <inkml:trace contextRef="#ctx0" brushRef="#br0" timeOffset="19797.66">20370 10278 2023 0,'0'0'379'16,"0"0"-291"-16,0 0-63 15,0 0-18-15,0 0 0 0,0 0-6 16,0 0-1 0,12-120 0-16,-10 78-1 15,0-5 1-15,3-5 1 16,-3 1-1-16,2 2 2 0,0 1-1 15,4 6 0-15,1 3 7 16,-1 5-7-16,6 9 23 16,-1 5-15-16,3 7-8 15,-1 7 0-15,-1 4 9 16,-1 2-10-16,0 0 0 16,-3 15 0-16,-2 6 30 15,-1 5 56-15,-1 0 13 16,2 4-24-16,2-1-10 15,3 1-18-15,1 2-12 16,1-2-14-16,2 1-8 0,-2-2-13 16,-1-1 1-16,-2 0 13 15,0 0 13-15,-3 2 6 16,-3 2-17 0,-1-2-3-16,-5 0-10 0,0-3-2 15,0-5 2-15,0-5-3 16,0-4-65-16,-7-4-80 15,-1-6-154-15,-4-3-400 0</inkml:trace>
  <inkml:trace contextRef="#ctx0" brushRef="#br0" timeOffset="19993.66">20418 10036 2459 0,'0'0'275'0,"0"0"-225"16,0 0-18-16,0 0-13 15,0 0-14-15,120-29-5 16,-85 22-16-16,-8 0-160 16,-4 6-570-16</inkml:trace>
  <inkml:trace contextRef="#ctx0" brushRef="#br0" timeOffset="20264.66">20948 9773 2417 0,'0'0'337'0,"0"0"-214"15,0 0-25-15,20 109-37 16,-11-70-16-16,-1-1 3 16,0 1 0-16,-2-1-15 15,-4-1-19-15,1-5-7 16,-3-4-7-16,0-9-15 16,0-8-108-16,-3-7-157 15,-7-4-1114-15</inkml:trace>
  <inkml:trace contextRef="#ctx0" brushRef="#br0" timeOffset="20408.06">20899 9546 2200 0,'0'0'723'0,"0"0"-629"15,0 0-94-15,0 0 0 16,0 0-209-16,0 0-359 0</inkml:trace>
  <inkml:trace contextRef="#ctx0" brushRef="#br0" timeOffset="20844.32">21331 9636 2144 0,'0'0'284'15,"0"0"-142"-15,0 0 15 16,0 0-26-16,-26 133-49 0,16-86-28 15,6 9 1-15,-1 2-12 16,5 1 20-16,0-1-9 16,7-7-25-16,15-10-16 15,9-7-2-15,5-10 2 16,5-9 7-16,-1-11 4 16,-1-4 0-16,-3-9 6 15,-7-22 5-15,-9-14-11 16,-11-13-10-16,-9-6-2 15,0-2-4-15,-27 4 1 16,-11 8-8-16,-6 7-1 16,-5 12-41-16,-11 14-51 15,11 11-86-15,15 10-267 0</inkml:trace>
  <inkml:trace contextRef="#ctx0" brushRef="#br0" timeOffset="21867.27">21886 9662 2041 0,'0'0'398'0,"0"0"-230"16,0 0-68-16,0 0-67 15,0 0-28-15,0 0 3 16,0 0 12-16,13 107 22 15,-6-77 41-15,-3 4-12 0,1 5-18 16,2 4-5-16,-3 1-6 16,0 4-17-16,3-4-17 15,-5-3-4-15,3-7-3 16,-3-6-1-16,-2-9 0 16,0-8 0-16,0-7 0 15,0-4-8-15,0 0-10 16,0-10 8-16,0-14 3 15,0-6 1-15,0-6-8 16,-2-7-2-16,2-6 11 16,0-7-1-16,0-3 5 15,9-3 1-15,4 1-2 16,3 4 2-16,-1 10 0 16,5 10 13-16,3 12 4 15,4 14 2-15,-1 11 25 0,1 0-3 16,-3 26-10-16,-6 6 5 15,-5 8-2-15,-10 5-10 16,-3 2-7-16,-7 1-8 16,-15-6-9-16,-10-6-20 15,1-8-34-15,0-10-19 16,2-8-9-16,10-8 16 16,5-2 23-16,11 0 9 15,3 0 21-15,0 0 13 16,17 15 40-16,4 8 15 15,4 8-11-15,2 5 11 16,-5 0 2-16,0 1-13 0,-4-7-18 16,-3-2-10-16,-1-9-10 15,-3-4-6-15,3-7-19 16,-6-6-123-16,1-2-381 0</inkml:trace>
  <inkml:trace contextRef="#ctx0" brushRef="#br0" timeOffset="22276.4">22797 9992 2459 0,'0'0'583'16,"0"0"-478"-16,0 0-51 0,0 0 49 16,0 0-5-16,0 0-29 15,0 0-16-15,145 0-7 16,-114 0-23-16,0-5-16 16,-2-1-7-16,0 2-9 15,16 1-75-15,-10 3-131 16,-1 0-468-16</inkml:trace>
  <inkml:trace contextRef="#ctx0" brushRef="#br0" timeOffset="22917.81">23590 9269 339 0,'0'0'1369'15,"0"0"-1078"-15,0 0-39 16,0 0-82-16,0 0-41 16,38 145-10-16,-34-100 19 15,4 4-55-15,-6 5-8 16,2 4-28-16,-4-1-17 15,0 5-6-15,0 2 0 0,0 2-11 16,0 3-9-16,0-5-2 16,0-6 6-1,0-7-7-15,0-5 0 0,0-15 0 16,0-5-1-16,0-11 0 16,0-9-6-16,0-6-54 15,0-6-82-15,0-24 67 16,0-34-146-16,0 4-136 15,0 2-1467-15</inkml:trace>
  <inkml:trace contextRef="#ctx0" brushRef="#br0" timeOffset="23318.95">23646 9500 2094 0,'0'0'381'0,"0"0"-153"15,0 0-117-15,0 0-69 16,0 0 22-16,0 0-7 15,0 0-12-15,71 126-18 16,-42-113-11-16,5-11-1 16,1-2 9-16,1-17 11 15,-5-18 1-15,-7-5-13 16,-5-1-17-16,-6 5 0 16,-7 8-6-16,-1 9 0 15,-2 10 0-15,1 7 0 16,2 2-4-16,5 0 4 0,3 6 11 15,3 16 14-15,4 5 8 16,-3 10 11-16,-1 8-8 16,-1 9 5-16,-5 5-4 15,-2 3-9-15,-2 5-2 16,-5-3-1-16,-2-4-9 16,2-7-7-16,-2-6-2 15,0-8-7-15,0-7 1 16,0-9 0-16,0-3-1 15,0-7-22-15,0-5-43 16,0 0-69-16,0 1-74 16,0-2-326-16</inkml:trace>
  <inkml:trace contextRef="#ctx0" brushRef="#br0" timeOffset="24203.44">24411 10041 2018 0,'0'0'372'15,"0"0"-158"-15,0 0-97 16,0 0-35-16,0 0 6 0,115-129-33 15,-99 91-31-15,-3-3-16 16,-9 1-1-16,-4 1-2 16,0 7-4-16,0 6 4 15,-15 7 2-15,-5 4 1 16,-2 9 23-16,-1 6-5 16,1 0-12-16,5 2-6 15,1 19-8-15,5 11-20 16,1 9 6-16,6 6 4 15,4 7 9-15,0 1 1 16,0-1 0-16,0-3 0 16,9-2 0-16,4-6 10 15,6-4-1-15,-2-7-9 16,3-5 12-16,3-8-7 0,-4-3-5 16,4-10 0-1,-3-4 0-15,-3-2 0 0,0-4 0 16,-5-22-8-16,1-8-19 15,1-11-22-15,-3-6-46 16,5-5 31-16,-1 0 30 16,4 5 34-16,1 6 11 15,-3 9 49-15,1 10 24 16,-2 13-27-16,-3 7-17 16,0 6 8-16,-2 0 21 15,3 17-26-15,-1 7-18 16,1 3-11-16,-1 5-5 15,1 1-5-15,-1 3 0 0,-5 5-3 16,2-1 5 0,-6 1 8-16,-2 0 11 0,-2-5-4 15,0-6-9-15,0-9-3 16,0-6-8-16,0-8-1 16,0-7 0-16,0 0-56 15,0-22 17-15,0-10-2 16,0-11-1-16,11-4-3 15,3-4 31-15,1 1 9 16,4 6 4-16,0 7-3 16,1 9 4-16,1 12 5 15,-2 9 17-15,-1 7 31 16,3 8 0-16,-2 20-19 16,-1 6 0-16,0 7-4 15,-4 4-3-15,-4-2 16 0,-3 0-11 16,0-5-20-16,-5-6-6 15,-2-6-5-15,0-5-1 16,0-8-73-16,-5-6-89 16,-1-7-321-16</inkml:trace>
  <inkml:trace contextRef="#ctx0" brushRef="#br0" timeOffset="24628.05">25460 9711 1342 0,'0'0'1192'0,"0"0"-945"15,0 0-65-15,0 0-61 16,0 0-30-16,0 0-35 16,-60 124-21-16,58-72-11 15,2 7 0-15,0 2-4 0,15-4-2 16,14-10-10 0,6-10-8-16,8-16 0 15,1-14 5-15,1-7 35 16,-3-16-8-16,-8-24-8 0,-10-11-7 15,-11-9-2 1,-13-4-5-16,0 1-1 0,-21 6-2 16,-22 8 4-16,-9 10-11 15,-5 11-19-15,3 11-27 16,7 17-46-16,18 0-11 16,14 17-246-16</inkml:trace>
  <inkml:trace contextRef="#ctx0" brushRef="#br0" timeOffset="25489.86">25930 9558 1674 0,'0'0'383'16,"0"0"-175"-16,0 0-83 15,0 0-29-15,31 128-28 16,-22-88-6-16,-3 3-4 15,2 2-16-15,-2 2 6 16,-2 0-13-16,1-2-10 16,-5 0 9-16,2-2 0 0,-2-5-11 15,0-8-13-15,0-6-9 16,0-9-1-16,0-9 0 16,0-6-10-16,0 0-34 15,0-17 30-15,0-11 4 16,0-6 10-16,0-9-1 15,0-4 1-15,0-4 0 16,0-9 1-16,6-4-1 16,4-5 1-16,-1 3 0 15,-1 6 38-15,2 9 39 16,1 14 7-16,-1 14-22 16,6 15-15-16,5 8 2 15,0 0-3-15,4 19-14 0,-2 11-4 16,-6 10-6-16,-5 5-3 15,-8 2-11-15,-4 2-1 16,0-4-8-16,-14-6-21 16,-5-9-48-16,-2-11-70 15,1-9-65-15,5-7-34 16,6-1 146-16,9 2 92 16,0 9 110-16,0 11 35 15,17 14-29-15,4 11-22 16,3 5-3-16,3 1-42 15,-1-6-18-15,3-8-9 16,-2-11-12-16,-4-11-4 16,-3-6 2-16,-3-7-7 15,-1-3-1-15,2-3-1 16,6-4-94-16,-3-16-114 0,-4 1-946 16</inkml:trace>
  <inkml:trace contextRef="#ctx0" brushRef="#br0" timeOffset="27804.82">19705 10411 1865 0,'0'0'360'0,"0"0"-274"15,0 0 11-15,0 0-14 16,0 0 30-16,0 0 17 16,0 0-30-16,53 0-6 15,-35 0-35-15,0 0-7 16,7 0-19-16,1-2-7 15,0 0 0-15,6 0 3 16,-3 2-1-16,2 0-6 16,-2 0 6-16,2 0-1 0,-2 0 1 15,2 0 6-15,0 0-9 16,1 0 7-16,1 0-16 16,-4 0-6-16,0 0 2 15,-2 0-1-15,-2 0-1 16,-1 0 3-16,2 0-2 15,-1 0 8-15,0 0-4 16,-1 0-3-16,3 0-3 16,-3 0 0-16,3 0 3 15,-3 0-1-15,3 0 8 16,-2 0-5-16,-2 0-6 16,0 0-2-16,0 0-6 15,2 0 8-15,1 0-3 0,1 0 3 16,-1 0 1-1,1 0 2-15,0 0-7 0,-5 0 5 16,3 0-9-16,-3 0 7 16,0 0-7-16,3 0 0 15,2 0 9-15,0 0-9 16,2 0 11-16,-2 0-5 16,-2 0 1-16,2 0 2 15,0 0-1-15,-2 2-4 16,2 2 2-16,2 0-2 15,0 2-4-15,0 1 7 16,2-1-6-16,-2-1 6 16,-1-1-1-16,1 0-2 0,0-2-3 15,0 3 4-15,0-4-1 16,0 4 2-16,2-3-5 16,-2 3 3-16,3-3 2 15,-1 0-2-15,-2 0-3 16,0-2 0-16,0 0 3 15,0 2 0-15,0-2 0 16,-2 0 1-16,2 0-1 16,-2 0 5-16,-1 0-5 15,0 0 1-15,1 0-1 16,0 0 0-16,0 0-4 16,2 0 1-16,0 0 2 0,2 0 3 15,0 0-5 1,1 0 3-16,-1 0 1 0,0 0-4 15,2 0-1-15,3 0 0 16,-3 0 4-16,3 0-3 16,2 0-1-16,-4 0 4 15,1 0-3-15,-2 0 3 16,1 0-3-16,-5 0 0 16,0 0 4-16,-2 0-5 15,-4 0 0-15,0 0 0 16,-1 0 1-16,1 0 0 15,-1 0 5-15,-2 0-6 16,5 0 5-16,-3 0-5 16,4 0 8-16,1 0-8 15,2 0 0-15,0 0 1 0,7 0-1 16,0 0 2-16,4 0 2 16,-2 0 1-16,1 0-4 15,0 0 7-15,-4 0-7 16,3 0 5-16,0 0 5 15,-3-2-1-15,4 2-4 16,1 0-2-16,-1 0 5 16,1 0-6-16,3 0-1 15,1 0-2-15,-1 0 3 16,1 2-2-16,-2 2 2 16,-1 0-2-16,-1-1 0 15,0 1-1-15,3 0 1 16,-3 0-1-16,2 1 2 0,0 1 4 15,0 1-5 1,1-1-1-16,2 1 0 0,-4-3 0 16,5-2-1-1,-4-2 1-15,3 2 0 0,-3-2-1 16,0 0 1-16,3 0-1 16,-3 2 1-16,1-2 0 15,-4 0 0-15,3 2 0 16,-1 1 2-16,-1 1-2 15,0-2 0-15,1 0 0 16,1 0 0-16,-3 0 0 16,1-2 1-16,1 2-1 0,-1 0-1 15,-3 1 1 1,4 1 4-16,-1 0-4 0,0 3 0 16,1-3 1-16,-2 0-1 15,-1 1 6-15,-2-1-3 16,-3-2 1-16,-2 0-3 15,-2-2 2-15,-2 0-2 16,2 0-1-16,-2 0 1 16,4 0 0-16,2 0 4 15,3 0 0-15,2 0-5 16,0 0 1-16,0-2 3 16,-5 2-4-16,-4 0 1 15,-6 0 0-15,-8 0-1 0,-7 0-9 16,-4 6-27-1,-4 7-38-15,-12 0-86 16,-13 0-320-16</inkml:trace>
  <inkml:trace contextRef="#ctx0" brushRef="#br0" timeOffset="28617.73">22213 10917 2123 0,'0'0'244'0,"0"0"-84"16,0 0-51-16,0 0-65 15,0 0-11-15,0 0-10 16,0 0 20-16,-2-96-12 15,2 90-22-15,0 6 9 16,4 0 0-16,4 0 14 16,-4 6 28-16,0 14-4 15,1 8 3-15,-1 4-1 16,0 4 17-16,-2 5-17 16,4 3-19-16,-2 3-11 15,0 5-13-15,1-1-8 16,-1 1-3-16,2-1-4 15,2-2 1-15,-2-2-1 16,1-2 0-16,-5-4 0 0,0-7-5 16,0-8-2-1,-2-7-25-15,0-11-29 0,0-6-35 16,0-2-38-16,0 0-112 16,0-8-444-16</inkml:trace>
  <inkml:trace contextRef="#ctx0" brushRef="#br0" timeOffset="28897.83">22347 11239 1745 0,'0'0'507'15,"0"0"-268"-15,0 0-44 16,61-157-43-16,-38 104-44 16,6 0-27-16,3 6-33 15,-1 4-28-15,-2 11-12 16,0 10-8-16,-5 7 1 16,-3 4-1-16,-6 7-40 15,-9 4-105-15,-6 0-152 16,0 0-505-16</inkml:trace>
  <inkml:trace contextRef="#ctx0" brushRef="#br0" timeOffset="29194.47">22365 11262 2682 0,'0'0'239'0,"0"0"-148"15,0 0 14-15,0 0-1 16,100 111-23-16,-66-87-6 0,-3 1-5 16,0-1-13-1,-5-2-14-15,-3-6-18 0,-5 0-15 16,-7-8-9-16,-5-1 2 15,2-3-3-15,0-4-56 16,-1 0-105-16,-3 0-209 0</inkml:trace>
  <inkml:trace contextRef="#ctx0" brushRef="#br0" timeOffset="30639.79">27002 10482 2235 0,'0'0'295'0,"0"0"-58"15,0 0-72-15,0 0-66 16,0 0-30-16,127 32-12 16,-94-26-25-16,2-4-16 15,1 2-9-15,-5-1-4 16,-2-3-3-16,-6 0-49 16,-5 0-54-16,-12-9-87 15,-3-8-82-15,-3 2-1604 0</inkml:trace>
  <inkml:trace contextRef="#ctx0" brushRef="#br0" timeOffset="30929.65">26997 10693 1595 0,'0'0'1198'0,"0"0"-1107"16,0 0-30-16,0 0-2 16,0 0-16-16,121 15-27 15,-86-15-8-15,1 0-1 16,-3 0-6-16,-2-8-1 15,-8-5-38-15,-10 0-207 16,-9 4-2070-16</inkml:trace>
  <inkml:trace contextRef="#ctx0" brushRef="#br0" timeOffset="58904.89">17842 12075 1757 0,'0'0'431'0,"0"0"-247"16,0 0-85-16,0 0-18 16,0 0-47-16,0 0-7 15,0 0 7-15,0 0-19 16,0 0 1-16,0 0 18 15,2 0 3-15,0 8 7 16,1 10 21-16,1 7-20 16,1 3-14-16,-1 6-18 15,0 0-6-15,1 3-7 0,-1-1 1 16,1 3 0-16,-1-1-1 16,1 3-1-16,1 0 0 15,-1 3 1-15,-1 3-1 16,0 3-7-16,2 1 1 15,-4 0-8-15,0 1 8 16,-2-1 6-16,2-2 1 16,0-4 0-16,0 0-1 15,3-5 0-15,-3 1 0 16,0 0-14-16,-2-2 6 0,2-1 7 16,-2 1 1-16,0-5 1 15,0-2-1-15,0-5 0 16,0-1 1-16,0-5 0 15,0-3 6-15,0-1-6 16,0-4-1-16,2 0 0 16,1-5-4-16,0-2 4 15,-1-1-8-15,-2-3-6 16,2-2-25-16,-2 0 11 16,0 0 10-16,0 0 19 15,0 0 0-15,0-8 1 16,-2-5-1-16,-6-5-1 15,4-5-9-15,-3-3-10 0,3-4 5 16,0-2 6 0,0-2 4-16,-2-2 4 0,4 0-4 15,2-1 5 1,0 5 0-16,0-1 2 0,0 2-2 16,0-1 0-16,10-3 1 15,3 3 1-15,5-2 4 16,-3 4-6-16,3 2 1 15,-3 5 9-15,1 8 18 16,-1 4-1-16,2 5 5 16,0 6-8-16,5 0-9 15,1 0-4-15,-1 0-10 16,2 0 0-16,-1 0 0 16,-1 4 0-16,-2 11 0 15,-4 4 0-15,-3 9 12 16,-2 6 0-16,-2 3-5 15,-5 1 14-15,1 1 13 0,-3-1 3 16,1-1 0 0,-1-3-5-16,0-2-17 0,3-2-9 15,-3 2-7-15,-2 0 0 16,2-2 0-16,-2-3 0 16,0-1-7-16,2-2-92 15,0-7-174-15,0-4-643 0</inkml:trace>
  <inkml:trace contextRef="#ctx0" brushRef="#br0" timeOffset="59333.04">18876 12926 2290 0,'0'0'396'15,"0"0"-183"-15,0 0-80 16,0 0-48-16,0 0-25 15,147 17-43-15,-109-10-4 16,-3-3-12-16,-1 2-1 16,-1 3-81-16,-8-5-153 15,-7 2-102-15</inkml:trace>
  <inkml:trace contextRef="#ctx0" brushRef="#br0" timeOffset="59606.16">18889 13234 2322 0,'0'0'616'0,"0"0"-432"15,0 0-62-15,0 0-31 16,127 2-37-16,-93-2-32 0,-3 0-11 16,-3-4-7-16,-5-2-4 15,-5 1-78-15,-5 3-119 16,-9 0-368-16</inkml:trace>
  <inkml:trace contextRef="#ctx0" brushRef="#br0" timeOffset="61510.68">20066 12086 2076 0,'0'0'275'0,"0"0"-169"16,0 0-3-16,0 0 23 16,0 0-30-16,0 0-10 15,0 0-19-15,-85-22-29 0,73 41-20 16,4 5-3-1,1 4 8-15,5 6-13 0,0 7 3 16,2 4 0-16,0 2-4 16,0 4-7-16,15-4-2 15,7-2 1-15,5-7 0 16,9-8 0-16,2-10 10 16,4-10 16-16,5-10 24 15,0 0-7-15,-3-21-2 16,-4-15-9-16,-6-9-13 15,-10-11-10-15,-10-4-10 16,-10 0 5-16,-4 5-4 16,-6 5 3-16,-23 10-4 15,-7 12-18-15,-7 9-25 16,-3 10-32-16,1 9-37 0,-6 4-56 16,8 20-69-16,10 1-52 15</inkml:trace>
  <inkml:trace contextRef="#ctx0" brushRef="#br0" timeOffset="62025.08">19907 12676 2186 0,'0'0'226'0,"0"0"-102"16,0 0-34-16,0 0-21 15,0 0-27-15,-26 124-6 16,26-92 34-16,0 4-47 16,0 3-7-16,6-1-3 15,10-1-8-15,2-5 1 0,7-5 4 16,4-5 19 0,6-4 16-16,7-6-7 0,10-5 12 15,3-7-16-15,8 0 12 16,1-18-5-16,-1-14-1 15,-7-8-11-15,-12-7-7 16,-9-5-6-16,-12-1-4 16,-12-3-2-16,-11 0 0 15,-7 1-3-15,-26 2-2 16,-15 3-5-16,-6 3-6 16,-9 7-66-16,3 9-80 15,0 28-99-15,17 3 45 16,14 0-384-16</inkml:trace>
  <inkml:trace contextRef="#ctx0" brushRef="#br0" timeOffset="62743.38">20968 12047 1840 0,'0'0'450'0,"0"0"-246"15,0 0-12-15,0 0 13 16,0 0-121-16,0 0-30 15,0 0-13-15,-65 20-15 16,54-1-15-16,2 6 10 16,0 9-4-16,7 3 2 15,2 3 7-15,0 3 1 16,15 0 1-16,12-5-2 0,9-1-7 16,7-12 6-16,3-9 8 15,6-14 18-15,-2-2 0 16,-5-15-12-16,-5-17-12 15,-13-9-14-15,-9-6-6 16,-9-4-6-16,-9-1 3 16,0 5-4-16,-7 4 0 15,-17 12-34-15,-3 7-38 16,-17 13-47-16,5 9-75 16,8 2-301-16</inkml:trace>
  <inkml:trace contextRef="#ctx0" brushRef="#br0" timeOffset="63110.23">20843 12460 2057 0,'0'0'372'16,"0"0"-204"-16,0 0-14 15,-22 109-53-15,22-71-26 16,0 3-30-16,0 2-4 16,16 0 17-16,8 0 11 15,9-1 1-15,8-3-10 16,7-3 3-16,4-4-9 16,1-2-17-16,-4-8-16 0,-2-5-13 15,-5-11-2-15,-6-6-2 16,-7-6 3-1,-5-33-2-15,-5-16 7 0,-11-16-3 16,-8-8-8-16,0 2-1 16,-18 4-25-16,-18 15-30 15,-8 13-43-15,-12 26-63 16,9 10-78-16,12 9-281 0</inkml:trace>
  <inkml:trace contextRef="#ctx0" brushRef="#br0" timeOffset="66108.77">21864 12681 2492 0,'0'0'364'0,"0"0"-262"16,0 0-35-16,0 0 0 15,0 0-25-15,0 0 1 16,0 0-7-16,93 44 2 15,-64-42-1-15,2-2-10 16,-4 0-11-16,-4 0-8 16,-2 0-8-16,-2 0 0 0,-2 0-25 15,3 0-104-15,-4-2-167 16,-3-2-1133-16</inkml:trace>
  <inkml:trace contextRef="#ctx0" brushRef="#br0" timeOffset="66779.2">22655 12207 1972 0,'0'0'305'0,"0"0"-165"15,0 0-85-15,0 0 23 16,0 0-22-16,0 0-14 0,0 0 11 16,113-21 26-16,-86 14-22 15,0 1-7-15,2 0-22 16,0 4-11-16,-3 0-4 15,1 2 4-15,-3 0 22 16,-4 0-2-16,-1 10-10 16,-6 8 8-16,-3 1 7 15,-2 4-2-15,-6 7 1 16,-2 7 4-16,0 3-8 16,0 5-3-16,-2 4 5 15,-6 3-6-15,4-1-9 16,-2 4-6-16,4 1-9 15,-1 2-1-15,3-5-8 16,0 1 1-16,0-7 3 16,0-2-3-16,0-5-1 0,0-3 0 15,0-5 0-15,3-6 0 16,-3-7-15-16,0-6-33 16,0-7-38-16,-9-6-94 15,-5 0-229-15,-1-9-1524 0</inkml:trace>
  <inkml:trace contextRef="#ctx0" brushRef="#br0" timeOffset="66969.2">22848 12689 2583 0,'0'0'229'0,"0"0"-120"16,0 0-33-16,0 0-7 15,123-60-5-15,-96 58-6 16,-6 0-30-16,2 2-16 16,-3 0-12-16,3 4-42 15,-8 8-113-15,-6 0-296 0</inkml:trace>
  <inkml:trace contextRef="#ctx0" brushRef="#br0" timeOffset="68697.7">19738 13480 1529 0,'0'0'542'0,"0"0"-359"16,0 0 41-16,0 0 0 15,0 0-59-15,0 0-40 16,0 0-25-16,87 0-10 15,-67 0-39-15,4 0-19 16,1 0 1-16,2 0-2 16,0 0 2-16,0 0-8 0,2-2 1 15,-1 2-7-15,1-2-1 16,0-2 5-16,2 1 3 16,0 1-7-16,0 2 4 15,3 0 1-15,4 0-2 16,-2 0-2-16,1 0-9 15,1 0-4-15,1 0-2 16,-4 0 0-16,3 0-5 16,-3 0 4-16,1 0-3 15,-1 0 0-15,-1 0 6 0,0 0 2 16,-1-2 0 0,-2-2 6-16,1 2-3 0,-1 0-8 15,-2-1 0-15,2 2-3 16,0-2 3-16,0 1-4 15,5-2 7-15,-3 1-1 16,1 0 1-16,-1-2 3 16,-2 1 2-16,0 2-3 15,-2 0-5-15,2-1 1 16,-2 3-2-16,3 0 3 16,1 0-3-16,0 0-3 15,1 0 6-15,-1 0-2 16,0 0-4-16,2 0 0 15,-4 0 1-15,-5 0 7 16,3 0-8-16,0-2 7 0,0 0-6 16,2-2 5-1,4 2-6-15,2 2 5 0,-2 0-5 16,3 0 8-16,0 0-2 16,-1 0-2-16,2 0-3 15,-6 0 4-15,1 0-4 16,-3 0 3-16,0 0-3 15,0 0 4-15,-2 0-1 16,0 0 1-16,0 0 1 16,0 0-2-16,-3 4 1 15,3-2 2-15,2 0-3 16,-2-2-3-16,3 0 3 16,-1 0 2-16,-2 0-1 0,0 0-1 15,0-2 2-15,-2-2 0 16,2 0 4-16,2 1-4 15,-2-1-2 1,2 2-4-16,0 2 1 0,3-2 0 16,-1 0-1-16,2-3 1 15,1 1 0-15,0-5-1 16,-2 3 4-16,-1-2-4 16,0 1 5-16,-4 1-4 15,0 2 3-15,3 1-3 16,-3 1 2-16,2 2-2 15,0-2-1-15,0 2 2 16,-4 0-2-16,0-2 1 16,-3 2 0-16,0-4-1 15,1-1 4-15,2 1-4 0,0-2 1 16,0-1 3-16,-4 1-4 16,2 0 0-16,-2-1 4 15,-1 1-4-15,-4-1 0 16,-2 3 0-16,-3 2-5 15,-5 2-20-15,0 0-47 16,-8 21-43-16,0 7-48 16,-19 6-232-16</inkml:trace>
  <inkml:trace contextRef="#ctx0" brushRef="#br1" timeOffset="72053.36">20872 13724 1578 0,'0'0'1231'0,"0"0"-1058"15,0 0-88-15,0 0-2 0,0 0-39 16,0 0-38-16,0 0-6 16,53 0 19-16,-26 0-11 15,6 0-2 1,-2 0 0-16,1 0 0 0,-1 2 9 16,0 2 13-16,3 3 9 15,-3 1-10-15,-1 3-8 16,-5 0-3-16,0 0-3 15,-4-1-6-15,-6-1-3 16,-1-3-4-16,-6-2 0 16,-1 1 1-16,-3-1 0 15,-4 2 7-15,0 7 3 16,0 6 14-16,0 7-11 16,-11 4 0-16,3 4-3 15,1 3-7-15,2 1 2 0,3 1-1 16,2 6-1-1,-3 0-3-15,3 4 4 0,0-5-5 16,-2 6 2-16,-2-3-2 16,-2 4 5-16,-3 3-4 15,-3 4 3-15,-1 4-1 16,-1-3-3-16,3 1 1 16,1-6 0-16,0-7-1 15,4-9-4-15,1-8 4 16,3-8-11-16,0-7-26 15,2-15-69-15,0 0-115 16,0 0-453-16</inkml:trace>
  <inkml:trace contextRef="#ctx0" brushRef="#br1" timeOffset="72264.64">21014 14550 2917 0,'0'0'248'16,"0"0"-194"-16,0 0-37 15,0 0 38-15,0 0-28 16,0 0-19-16,132-54 0 16,-103 54-8-16,9 0-43 15,-5 0-156-15,-6 2-527 0</inkml:trace>
  <inkml:trace contextRef="#ctx0" brushRef="#br2" timeOffset="76439.09">24120 13102 2258 0,'0'0'374'0,"0"0"-251"0,0 0-35 15,0 0 35-15,0 0-53 16,0 0-7-16,135 0-6 16,-91 0 2-16,3 0-16 15,-1 0-19-15,-4 0-13 16,-3 0-11-16,-8 0-4 15,-7 0-50-15,-8 10-73 16,-7 1-82-16,-9-3-424 0</inkml:trace>
  <inkml:trace contextRef="#ctx0" brushRef="#br2" timeOffset="76759.92">24087 13386 2194 0,'0'0'590'15,"0"0"-494"-15,0 0 29 16,0 0-7-16,0 0-33 16,0 0-43-16,139-2-20 0,-106-3-10 15,0 4-2-15,-4-2-10 16,0 3 0-16,-2 0-7 16,9 0-65-16,-9 3-104 15,-4 5-392-15</inkml:trace>
  <inkml:trace contextRef="#ctx0" brushRef="#br2" timeOffset="77634.36">25313 11977 1824 0,'0'0'382'15,"0"0"-252"-15,0 0-63 16,0 0-26-16,0 0-18 15,-65 145-9-15,61-94 21 16,4 5 6-16,0-1 36 16,2-1-27-16,15-5 26 15,8-8-1-15,4-7-28 0,6-10-6 16,6-12 9-16,6-7-10 16,2-5 21-16,2-7 6 15,-2-19 0-15,-7-10-26 16,-7-6-23-16,-12-6-12 15,-11-5 0-15,-12 2 0 16,0 3-2-16,-23 6 2 16,-10 8-2-16,-6 8-4 15,-3 4-6-15,2 8-13 16,5 5-25-16,8 5-51 16,5 4-46-16,11 8-128 15,1 10-686-15</inkml:trace>
  <inkml:trace contextRef="#ctx0" brushRef="#br2" timeOffset="78060.17">25275 12507 387 0,'0'0'1573'0,"0"0"-1377"15,0 0-146-15,-52 146-37 16,42-93 3-16,0-2 30 16,6 0 5-16,2-4 59 15,2-8-31-15,0-4-18 16,8-10 4-16,15-4 17 15,6-4 22-15,8-6 2 16,11-7-20-16,5-4-15 16,2-4-20-16,1-24-21 15,-4-12-11-15,-12-9-11 16,-9-9-1-16,-11-2-6 16,-15 0-1-16,-5 5-5 15,-5 3 1-15,-20 9-3 0,-6 11-7 16,-2 9-23-1,2 10-42-15,0 11-53 0,8 2-99 16,8 0-554-16</inkml:trace>
  <inkml:trace contextRef="#ctx0" brushRef="#br2" timeOffset="78710.39">26096 12601 2258 0,'0'0'307'16,"0"0"-189"-16,0 0-38 15,32-124-13-15,-21 68-30 16,0-3-16-16,-2-8-6 0,-2 3 1 15,-5 4-4 1,1 9 11-16,-3 12 27 0,0 13 9 16,0 10 12-16,0 7-13 15,0 7-18-15,0 2-23 16,0 0-13-16,0 6-4 16,-3 14-22-16,1 5 17 15,0 7 5-15,-1 5-1 16,-1 6 1-16,2 6 0 15,-3 4 1-15,1 3-1 16,2 6 0-16,2 0 0 16,0 4 0-16,0-2 0 15,0-2 0-15,0-4 0 0,6-7 0 16,3-8-1 0,3-6 1-16,-6-8 1 0,3-5 6 15,-3-9-2-15,-1-4-1 16,-2-7-4-16,-3-2 1 15,0-2 5-15,0 0 9 16,0 0-7-16,0 0-8 16,-8-4-35-16,-3 2-139 15,1 2-287-15</inkml:trace>
  <inkml:trace contextRef="#ctx0" brushRef="#br2" timeOffset="79500.39">25043 13234 2102 0,'0'0'365'0,"0"0"-212"15,0 0-45-15,0 0-45 16,0 0 27-16,0 0-12 16,0 0-24-16,83-13 12 0,-50 9-9 15,5-2-9-15,5 0-27 16,1-3-7-16,5 2-7 16,0 1 1-16,-2 2-2 15,1 2 2-15,-1-1 5 16,-2 3 9-16,-2 0 2 15,-4 0-2-15,3 0-4 16,-1 0-4-16,-3-2-2 16,2 2-7-16,-3 0-1 0,2 0-2 15,-1 0 1 1,-1 0-3-16,-1 0 0 0,1 0 0 16,-2 0 0-1,0 0 0-15,-4 0 12 0,0 0 3 16,-4 0-3-1,1 0-1-15,-1 0-1 0,4 0-3 16,1 0-6-16,-1 0 7 16,0 0-5-16,-2 0-3 15,-4 0-6-15,-7 2-31 16,-7-2-26-16,-11 0-17 16,0 0-67-16,0 0-146 0</inkml:trace>
  <inkml:trace contextRef="#ctx0" brushRef="#br2" timeOffset="80092.66">25404 13592 2179 0,'0'0'329'15,"0"0"-126"-15,0 0-75 16,0 0-46-16,0 0-20 16,0 0-20-16,133-24-8 15,-101 21-7-15,-3 0-12 16,2 0 5-16,-2 3-15 16,-2 0 0-16,-3 0 0 15,-1 6 17-15,-6 10 9 16,-1 1-10-16,-3 4-1 15,-4 1-3-15,-2 1-1 16,-2-1 1-16,-5-1 1 16,0 4-2-16,0 3-1 15,0 4-6-15,-12 5-3 16,1 3 6-16,2 6 6 0,0-2 0 16,2 3-2-16,3-2-7 15,2 0-2-15,2-2-6 16,0-3 0-16,0-3 3 15,0-7-4-15,4-7 0 16,1-3-30-16,1-7-35 16,-6-13-51-16,0 0-139 15,0-9-315-15</inkml:trace>
  <inkml:trace contextRef="#ctx0" brushRef="#br2" timeOffset="80265.6">25595 13854 2780 0,'0'0'252'0,"0"0"-200"0,0 0-27 16,0 0-13-16,0 0-6 16,114 9-6-16,-76-5-53 15,-5-2-186-15,-6-2-1826 0</inkml:trace>
  <inkml:trace contextRef="#ctx0" brushRef="#br2" timeOffset="81069">26968 13003 2241 0,'0'0'325'0,"0"0"-96"0,0 0-7 16,0 0-117-16,0 0 11 15,0 0-27-15,119 17-21 16,-82-15-16-16,3-2-17 16,0 0-5-16,-1 0-11 15,-2 0-11-15,-6 0-8 16,-4 0 0-16,-5 0-13 15,-8 0-51-15,-10 0-65 16,-4 5-61-16,0-1-85 16,-18 3-450-16</inkml:trace>
  <inkml:trace contextRef="#ctx0" brushRef="#br2" timeOffset="81378.82">26946 13316 2309 0,'0'0'305'0,"0"0"-109"16,0 0-36-16,0 0-43 0,0 0-27 15,125-5-43 1,-94 1-20-16,-2 0-10 0,0-1-9 16,0-1-2-16,0 2-2 15,2-1-3-15,2 1-1 16,3 0-7-16,11-3-61 16,-7 3-144-16,-9-2-227 0</inkml:trace>
  <inkml:trace contextRef="#ctx0" brushRef="#br2" timeOffset="103421.71">28180 12785 2123 0,'0'0'219'0,"0"0"78"16,0 0-117-16,0 0-77 15,0 0-24-15,0 0-45 0,2 0-14 16,3 0 1-16,1-11 12 16,4-6-6-16,-2-4-5 15,1-5-1-15,1-8 0 16,-2-7-11-16,-1-6-5 15,-1-2-5-15,2-4 1 16,-6-1 0-16,2 3 0 16,-2 1-1-16,-2 10 1 15,0 6-1-15,0 12 1 16,0 7 5-16,0 11-1 16,0 4 15-16,0 0 2 15,0 9-10-15,0 14-11 16,0 10-1-16,0 3 0 15,0 9 0-15,4 1 0 0,1 8 0 16,1 4 4 0,0 4-4-16,0 2 4 0,1-2-3 15,-1 0-1-15,0-2 1 16,2 0-1-16,-2-2 0 16,-1-5 1-16,-3-4 0 15,-2-8-1-15,0-7 4 16,0-10-3-16,0-9 7 15,0-7 14-15,0-1 16 16,-11-3-8-16,-1-2-14 16,-3 0-9-16,1-2-6 15,1 0 0-15,-1 0 3 16,4 0-4-16,-3 0 1 16,1 0-1-16,1 0-4 15,0 0-31-15,2 0-16 0,0 0-26 16,3 0-40-1,1 0-94-15,3 0-262 0</inkml:trace>
  <inkml:trace contextRef="#ctx0" brushRef="#br2" timeOffset="104437.56">28757 12708 2079 0,'0'0'340'16,"0"0"-214"-16,0 0-8 15,0 0-20-15,0 0-42 16,0 0 3-16,0 0 39 16,22-70-47-16,-12 31-21 15,-2-6-6-15,-1-4 3 16,-1-2-13-16,4-5-3 0,-4-2-3 16,3 2-4-16,-2 5 3 15,0 6-1-15,-3 11 1 16,-4 10 4-16,0 11 4 15,0 9 14-15,0 4 2 16,0 3-2-16,0 20-19 16,-4 11-10-16,-3 11 0 15,4 9 0-15,1 8-1 16,2 9 1-16,0 5 0 16,0 6 0-16,0-1 1 15,0-2-1-15,0-4 4 16,14-5 1-16,-3-5 4 15,3-10 3-15,-4-10 7 16,-3-9 5-16,-1-10-7 16,-3-9-1-16,-3-8 11 0,0-3 28 15,-16-3 8-15,-10 1-44 16,-6 0-5-16,1 1-2 16,-2-2-3-16,6 2-9 15,2-3 4-15,8 2-3 16,7-2-1-16,6 1-12 15,4-3-49-15,2 0-98 16,17 0-64-16,-1-9-410 0</inkml:trace>
  <inkml:trace contextRef="#ctx0" brushRef="#br2" timeOffset="104949.19">29227 12965 2798 0,'0'0'280'16,"0"0"-141"-16,-22 126-6 15,7-66-25-15,-1 2-50 0,3-7-33 16,2-3-14-16,3-7-3 15,4-9-8-15,2-6-47 16,2-13-84-16,0-6-125 16,0-11-646-16</inkml:trace>
  <inkml:trace contextRef="#ctx0" brushRef="#br2" timeOffset="105479.29">29601 12255 2618 0,'0'0'252'16,"0"0"-139"-16,0 0 6 16,0 0-47-16,-24 122-32 15,17-82-13-15,5-3-3 16,2-8-7-16,0-7-10 16,0-7-7-16,11-11 4 15,9-4-4-15,7 0 1 16,6-7-1-16,7-3 2 15,1 4-2-15,3 6 0 16,-2 0 5-16,-1 19 3 16,-3 6-2-16,-3 5 8 15,-8 2 4-15,-2 1 17 0,-8-1-2 16,-3-1 3-16,-8 4-2 16,-4 1-5-16,-2 3-8 15,0 3-1-15,-10 1-5 16,-15 0-2-16,-4-2-9 15,-9-7 1-15,-7-10 1 16,-1-10-6-16,-3-9-4 16,0-5-41-16,4-6-47 15,1-37-52-15,11 4-94 16,8-3-380-16</inkml:trace>
  <inkml:trace contextRef="#ctx0" brushRef="#br2" timeOffset="105677.43">29649 12281 2046 0,'0'0'1034'16,"0"0"-857"-16,0 0-45 16,135-82-61-16,-90 61-44 15,-5 8-19-15,-7 6-8 0,-4 7 0 16,-6 0-62-1,6 15-76-15,-5 4-106 0,-4 1-378 16</inkml:trace>
  <inkml:trace contextRef="#ctx0" brushRef="#br2" timeOffset="106067.21">30281 12291 2388 0,'0'0'213'0,"0"0"-51"0,0 0-1 16,0 0-44-1,145 0-22-15,-105 0-35 0,-2 11-11 16,-2 4-11-16,-5 6-20 15,-4 5-6-15,-10 8-2 16,-3 7 2-16,-9 8 3 16,-5 6 8-16,0 8 0 15,-8 3-4-15,-7 2 5 16,2 0 8-16,-1 1 4 16,3-3-12-16,5-6-6 15,1-9-4-15,5-10-9 16,0-6-5-16,0-10-1 15,0-6-27-15,0-4-87 16,-5-4-91-16,-6-5-435 0</inkml:trace>
  <inkml:trace contextRef="#ctx0" brushRef="#br2" timeOffset="106234.02">30406 12879 3045 0,'0'0'170'0,"0"0"-44"16,0 0-63-16,124-28-34 16,-90 26-15-16,-10 2-5 15,-7 0-9-15,-9 6-37 16,-4 9-112-16,-4 1-383 0</inkml:trace>
  <inkml:trace contextRef="#ctx0" brushRef="#br0" timeOffset="114897.59">18867 16256 2570 0,'0'0'357'16,"0"0"-258"-16,0 0 17 15,0 0-21-15,0 0-36 16,154-21-14-16,-110 12-19 16,0 3-13-16,-3 4-8 15,-3 2-3-15,-7 0 2 16,-9 0-4-16,-4 8-10 16,-7-3-45-16,-6-1-42 15,-5 7-53-15,-5-7-159 16,-11 0-2193-16</inkml:trace>
  <inkml:trace contextRef="#ctx0" brushRef="#br0" timeOffset="115145.88">18911 16556 2567 0,'0'0'485'0,"0"0"-394"16,0 0-48-16,0 0 30 16,0 0-23-16,0 0-20 15,145 0-3-15,-107 0-9 16,-2 0-7-16,-3 0-7 0,-2 0-3 16,-6 0-1-16,2-6-55 15,-10 1-86-15,-5-5-273 0</inkml:trace>
  <inkml:trace contextRef="#ctx0" brushRef="#br0" timeOffset="118729.59">18109 15425 1741 0,'0'0'375'0,"0"0"-157"16,0 0-89-16,0 0-59 15,0 0-13-15,0 0-2 16,0 0 2-16,0-24-1 15,0 24 7-15,0 0-17 16,0 0-18-16,0 0 12 16,0 6-11-16,0 12-12 15,2 3 2-15,1 7-5 16,3 0-4-16,-1 6 1 16,2 0-7-16,-1 2 1 15,1 3-5-15,-1-1 6 16,2 5-6-16,-4 0 0 15,2-5-1-15,-3 5 1 16,1 4 0-16,-2-4 0 0,0 0-5 16,-2 0 3-1,0-5 2-15,0 0-1 0,0-5 1 16,0 1 0-16,0-2 0 16,0 2 0-16,0 5 1 15,0-1-1-15,0 5 0 16,0 0 1-16,0-1-1 15,0 1 0-15,8-9 0 16,-2 3 0-16,-2-3 0 16,3-6 0-16,-5-9 1 15,2 0-1-15,-1-8 1 16,-1-2-1-16,1-5 0 16,-3-2 0-16,0 0 0 15,0-2 7-15,0 0 5 0,0 0 2 16,0 0-3-16,0 2-2 15,0 2-9-15,0 5 0 16,2-3 0-16,0 3 0 16,-2-5-5-16,0-4-7 15,2 0-3-15,-2 0-16 16,0-4-1-16,0-20 31 16,0-10-4-16,2-4-5 15,5-9 4-15,4 0-11 16,0-7 14-16,5 7 2 15,4 0 2-15,3 9 5 16,-2 4-5-16,6 10 0 16,-2 7 5-16,-1 10-6 0,1 7 0 15,-1 0 0-15,-2 9 1 16,-1 10 6-16,-4 5 14 16,-1 6 7-16,-1-2 10 15,-1 1-9-15,-3 4 15 16,-1 1 5-16,-4 4-14 15,-2 1-10-15,-4 8-11 16,0-5-8-16,0 1-6 16,0 0-8-16,0-9-81 15,0-6-151-15,0-13-2103 0</inkml:trace>
  <inkml:trace contextRef="#ctx0" brushRef="#br0" timeOffset="119695.99">20099 16312 2304 0,'0'0'290'0,"0"0"-179"16,0 0-65-16,0 0-22 15,0 0-5-15,7-128-14 16,-3 66-4-16,0-5 0 16,1-3 0-16,-3 1 5 0,-2-1 9 15,0 12-3-15,0 7 22 16,0 10 20-16,0 13 7 15,0 11-40-15,0 6-12 16,0 11-4-16,0 0-5 16,2 5 1-16,3 20 0 15,2 12 6-15,-1 1-7 16,3 9 1-16,-3 5-1 16,2 3-1-16,-4 10 1 15,-2-2 0-15,0 8 0 16,1 0 0-16,-3-3 1 15,0-2 4-15,0-1-4 0,0-3 13 16,0-4-2-16,0-14 2 16,0-7-1-16,0-12 6 15,-5-7 12-15,-3-14 20 16,-2-2-15-16,-3-2-14 16,-3 0-6-16,3 0-7 15,-3 0-5-15,5 0 0 16,3 0-4-16,5 0 0 15,3 0-8-15,0-2-89 16,13-2-50-16,10-1-146 16,-3-3-2112-16</inkml:trace>
  <inkml:trace contextRef="#ctx0" brushRef="#br0" timeOffset="120550.02">20551 15863 2105 0,'0'0'290'16,"0"0"-182"-16,0 0-33 15,0 0-9-15,0 0-42 16,0 0 34-16,118-118-27 15,-95 103 4-15,-1 7 1 16,-2-1-2-16,-2 7 8 16,-5-2 17-16,1 4-25 15,-3 0 8-15,-3 0-6 16,4 0 1-16,-3 0-4 16,1 0-5-16,2 8 0 15,1 7-3-15,1 0-7 0,-1 4-4 16,0 5-1-16,1 0-1 15,-1 1 1-15,1 1 4 16,-6 4 3-16,1 0 6 16,-2 2-3-16,0 4-2 15,-5 3-3-15,-2 1-4 16,0 3-2-16,0 2-3 16,0 0 6-16,0 2 2 15,-9 2 3-15,-5 3-1 16,-3-5-6-16,-3 0-1 15,-5 0-1-15,-2-4 1 16,-4-3-4-16,0-3-3 0,-2-8-1 16,-1-5-3-16,1-11 3 15,2-9-4-15,-3-4 0 16,3 0-20-16,2-23-19 16,4-10-18-16,5-5-14 15,9 0 17-15,7-5 34 16,4 4 14-16,0 11 5 15,2 9 0-15,14 15 0 16,4 4 1-16,4 0 16 16,3 23 21-16,2 5-11 15,2 2-3-15,1 2 0 16,-3-2-8-16,2-2-2 16,0-4 2-16,0-5-10 0,-2 0-4 15,0-4-1-15,0-2-1 16,-5-3-19-16,12-1-68 15,-8 2-99-15,-5-3-365 16</inkml:trace>
  <inkml:trace contextRef="#ctx0" brushRef="#br0" timeOffset="122616.68">20081 17146 1715 0,'0'0'274'16,"0"0"-99"-16,0 0-13 15,0 0-15-15,0 0-60 16,0 0-18-16,0 0 0 15,-9 19-22-15,9-19-24 16,3 5-12-16,14-5 79 16,10 8-16-16,6-3-11 15,10 5-24-15,5-1-26 16,6 1-1-16,4-1-9 16,2-4-2-16,1 1-1 15,-1-6 4-15,-2 4-3 16,2-4 6-16,-2 0-3 15,-1 4 7-15,1 1 5 0,0-3 6 16,2 2 4 0,-4 0-9-16,2 1-8 0,-2-5-3 15,-1 0 5-15,-3 0-3 16,-3 4 5-16,-7 0 5 16,-4 3 2-16,-5-3-6 15,-2 0-6-15,-2 1 0 16,-4 1-3-16,-2 2 3 15,-6-3 4-15,-3-3 1 16,-6 2 1-16,-1 0-10 16,-5-4 4-16,0 0-4 15,-2 5-3-15,0-5-1 16,0 4-39-16,-8-4-138 0,-3 0-277 16</inkml:trace>
  <inkml:trace contextRef="#ctx0" brushRef="#br0" timeOffset="123020.47">21509 16207 2173 0,'0'0'363'0,"0"0"-198"15,0 0-32-15,0 0-35 16,-2 120-29-16,2-64-25 15,-2 12 0-15,2 7 4 16,-3 2 0-16,3 4-10 16,-2 0-8-16,0 1-17 15,-2 1-5-15,2-6-2 16,2-6-6-16,0 1 0 16,0-5-34-16,-3 4-84 0,1-14-143 15,-5-18-496-15</inkml:trace>
  <inkml:trace contextRef="#ctx0" brushRef="#br0" timeOffset="123382">21207 17604 2255 0,'0'0'259'15,"60"-107"-80"-15,-18 28-65 16,12-9-48-16,0-2-30 15,5 0-18-15,-1 9-17 16,-3 4 5-16,1 11-1 16,-5 4-5-16,-6 11 0 15,-5 8 0-15,-9 9 0 16,-6 10 0-16,-7 9-13 0,-12 15-83 16,-3 0-141-1,-3 0-379-15</inkml:trace>
  <inkml:trace contextRef="#ctx0" brushRef="#br0" timeOffset="123674.37">21417 17632 2309 0,'0'0'367'0,"0"0"-158"15,0 0-61-15,85-154-20 16,-45 88-49-16,3-1-45 16,1 1-18-16,-3 8-6 15,-3 7-10-15,-5 8 0 16,0 4-53-16,3 1-79 15,-9 6-160-15,-7 13-835 0</inkml:trace>
  <inkml:trace contextRef="#ctx0" brushRef="#br0" timeOffset="127688.93">17089 7419 163 0,'0'0'2114'15,"0"0"-1875"-15,0 0-70 16,0 0-24 0,0 0-44-16,0 0-24 0,0 0-33 15,-7 0-13-15,7-3-16 16,0-1-14-16,0-5 3 16,13-1 53-16,6-5-23 15,0 2-9-15,4-2-4 16,1 4-7-16,-1 3-8 15,-2 1-6-15,-2 5 0 16,-2 2 6-16,-1 0 12 16,-1 0 11-16,3 11 2 15,-2 6-3-15,-3 5-1 16,0 3 0-16,-1 3-1 16,-1 2-8-16,-7 0 5 0,0 4 2 15,-4 5 3-15,0 3 1 16,0 6-3-16,-6 2-7 15,-9 2-10-15,-6 1-2 16,-1 1-4-16,-2-5 5 16,-5-4-5-16,-4-6-2 15,-4-9-1-15,0-11 0 16,-1-9-31-16,-2-7-25 16,4-3 2-16,2 0 10 15,8-18 6-15,8-3-8 16,8-5 11-16,6-3 4 0,4-4 1 15,0-1-2-15,16 4 15 16,7 9 16-16,2 10-5 16,1 11 6-1,5 11 13-15,0 21 33 0,8 8 0 16,0 3-6-16,3-2-7 16,6-11-14-16,0-11-9 15,2-12-2-15,-1-7-7 16,-5 0-1-16,-13-11-13 15,-8-4-28-15,-21-4-70 16,-2 4-121-16,0 4-920 0</inkml:trace>
  <inkml:trace contextRef="#ctx0" brushRef="#br0" timeOffset="64022.88">10340 10225 2423 0,'0'0'270'0,"0"0"-129"0,0 0-41 16,0 0-25 0,0 0-30-16,0 0-23 0,-2 2-14 15,17-2 0-15,12-15 37 16,11-11 19-16,11-12-4 16,13-12-9-16,9-9-2 15,10-8-8-15,-1-3-16 16,0-1-13-16,-7 5-9 15,-7 6 1-15,-11 11 0 16,-8 10-3-16,-7 7 0 16,-9 9-1-16,-4 4 6 15,-7 3-6-15,-7 4 1 16,-4 5-1-16,-4 3-22 16,-5 4-21-16,2 0-30 15,-2 0-66-15,0 0-81 0,0 0-256 16</inkml:trace>
  <inkml:trace contextRef="#ctx0" brushRef="#br0" timeOffset="65294.01">8718 10088 2549 0,'0'0'266'15,"0"0"-174"-15,0 0-58 16,0 0-26-16,0 0 26 15,0 0 4-15,162-54 4 0,-88 18 6 16,6-11 12-16,5-2-7 16,-2-5-20-16,-2 1-12 15,2-1-10-15,-2 1-4 16,-6 1-2-16,-6 3-4 16,-9 5 3-16,-10 3-4 15,-11 8-26-15,-10 10-50 16,-10 12-59-16,-11 5-138 15,-6 6-455-15</inkml:trace>
  <inkml:trace contextRef="#ctx0" brushRef="#br0" timeOffset="79559.63">7187 10092 1833 0,'0'0'408'0,"0"0"-233"16,0 0-81-16,0 0 34 16,0 0-17-16,-33 11-37 15,33-9-42-15,0-2-13 16,7 0-19-16,12 0 19 16,10-2 22-16,9-11-7 15,7-8-5-15,11-12 22 0,11-7 15 16,10-11-3-1,10-7-12-15,7-2-27 16,4 0 0-16,1 4-9 0,-9 3-8 16,-5 6 4-16,-9 4-11 15,-16 6 0-15,-11 8 6 16,-14 3-6-16,-12 9 0 16,-9 6 1-16,-8 5 0 15,-6 2 5-15,0 4-6 16,-9 0-3-16,-11 0-70 15,-17 19-77-15,3 11-161 16,2 4-769-16</inkml:trace>
  <inkml:trace contextRef="#ctx0" brushRef="#br0" timeOffset="82454.7">8647 11977 2162 0,'0'0'335'0,"0"0"-193"16,0 0-97-16,0 0-20 0,0 0 12 15,0 0 24 1,0 0-18-16,96-26 22 0,-50-2-21 16,10-8 6-16,6-7-31 15,7-4 17-15,5-6-3 16,1-3-6-16,2 0-1 16,-4 1-13-16,-4 5-6 15,-7 7 0-15,-8 9-7 16,-9 9 4-16,-12 6-4 15,-11 10-12-15,-8 5-27 16,-6 4-24-16,-8 0-41 16,0 2-74-16,0 9-174 0</inkml:trace>
  <inkml:trace contextRef="#ctx0" brushRef="#br0" timeOffset="84076.28">10371 12006 2060 0,'0'0'274'15,"0"0"-135"-15,0 0-56 0,0 0 16 16,0 0-41-16,0 0-41 16,0 0-17-16,-11 2 9 15,31-2 46-15,7-6-22 16,8-11 6-16,5-4 28 15,10-7-15-15,8-4-15 16,8-4-7-16,7-5 2 16,10-4 1-16,2-2-1 15,0-2-15-15,-1-1-9 16,-6 3-1-16,-4 2-6 16,-8 7 0-16,-12 6 0 15,-14 8-1-15,-11 9 0 0,-11 5 0 16,-7 5-35-16,-9 4-13 15,-2 1-52-15,0 0-28 16,0 1-38-16,-11 12-418 0</inkml:trace>
  <inkml:trace contextRef="#ctx0" brushRef="#br0" timeOffset="91134.51">13519 13033 2265 0,'0'0'341'0,"0"0"-214"0,0 0-23 16,0 0 14-16,0 0-24 15,0 0-41-15,-42 35-20 16,42-35-15-16,0 0-1 16,0 0-12-16,3-7-1 0,16-14 38 15,10-7-1 1,7-11-21-16,9-1 2 0,6-3 2 16,4 0 8-16,3 2-5 15,5 3-11-15,-1 1-1 16,0 6 0-16,1 0-7 15,-7 6-3-15,-5 1-5 16,-9 3 5-16,-9 6-5 16,-8 2 5-16,-9 5-4 15,-5 3-1-15,-9 3 0 16,-2 2-14-16,0-2-45 16,-4 0-52-16,-14 0-56 0,-4 2-379 15</inkml:trace>
  <inkml:trace contextRef="#ctx0" brushRef="#br3" timeOffset="143224.01">4126 11100 1790 0,'0'0'354'16,"0"0"-185"-16,0 0-78 15,0 0 13-15,0 0 11 16,0 0-50-16,0 0-20 16,0-3-5-16,0 3 37 15,0 0-9-15,0-2-19 16,0-2-25-16,0-5-12 0,2-4-12 16,11-3 1-1,7-8 6-15,12-6 0 0,11-2 14 16,7-4-4-16,10-3 2 15,5-4-13-15,4 0 1 16,0-4-3-16,2 3 1 16,-4-2 4-16,-4 4-3 15,-3 3 3-15,-9 5-1 16,-7 4 3-16,-3 2 7 16,-10 5-6-16,-7 4 1 15,-3 1-6-15,-9 8 1 16,-2-1 0-16,-6 5 1 0,-1 2-3 15,-3-1-5 1,0 5 0-16,0 0-1 0,0 0-8 16,2 0-56-16,8 0-53 15,0 0-310-15,3 2-532 0</inkml:trace>
  <inkml:trace contextRef="#ctx0" brushRef="#br3" timeOffset="144240.29">11550 10086 2372 0,'0'0'346'0,"0"0"-267"16,0 0-79-16,0 0 5 15,0 0 39-15,0 0 26 16,118-39-35-16,-56 12 20 16,9-8-9-16,12-5 11 15,9-5-8-15,3 0-9 16,5 0-13-16,0-2-12 16,-3 2 4-16,-9 2-2 15,-5 0 1-15,-14 3-1 16,-11 3-5-16,-11 5 0 15,-14 6-4-15,-10 10-6 0,-10 3 1 16,-9 4-2-16,-2 5 6 16,-2-1-7-16,0-3-24 15,-4-3-30-15,-11-1-74 16,1 3-72-16,1 5-241 0</inkml:trace>
  <inkml:trace contextRef="#ctx0" brushRef="#br3" timeOffset="146832.16">2549 10997 1874 0,'0'0'371'0,"0"0"-167"15,0 0-57-15,0 0 16 16,0 0-47-16,0 0-66 16,0 0 25-16,-72 0 13 15,70 0-34-15,2 0-30 16,0-2-13-16,0-9-11 16,16-8 1-16,13-9 7 15,10-6 9-15,15-5-1 0,6-4 10 16,11-1-5-1,10 1-5-15,3 2-8 0,5 1-4 16,0-1 0-16,-2 2-4 16,-4 3 1-16,-8 0-1 15,-8 4-1-15,-11 6 1 16,-11 4 0-16,-14 10 1 16,-9 3-1-16,-10 5 0 15,-10 1 4-15,-2 3 26 16,0 0 26-16,-12 0-35 15,-7 16-21-15,-4-1-34 16,8 8-55-16,3-3-75 16,10-5-327-16</inkml:trace>
  <inkml:trace contextRef="#ctx0" brushRef="#br3" timeOffset="147911.54">15092 10111 2097 0,'0'0'304'16,"0"0"-179"-16,127-106-39 0,-62 50 7 15,1 0 6-15,6-2-28 16,2 1-14-16,-3 3-10 16,3 5-2-16,-3 2-3 15,-5 6-13-15,-3 3-15 16,-5 4-9-16,-11 2-4 16,-9 4-1-16,-11 4-41 15,-12 3-35-15,-15-1-35 16,0 10-45-16,-3 3-116 0</inkml:trace>
  <inkml:trace contextRef="#ctx0" brushRef="#br3" timeOffset="149024.94">5686 11174 1617 0,'0'0'350'16,"0"0"-119"-16,0 0-123 15,0 0-12-15,0 0 14 16,0 0 23-16,0 0-13 16,-29 0-22-16,21 3-14 15,2-3-18-15,-1 2-12 16,3 0-17-16,0-2-21 0,2 2-10 15,2-2-6-15,0 0-1 16,0 0-12-16,0 0 4 16,13-6 9-16,18-16 0 15,11-10 0-15,14-13 15 16,16-6 5-16,7-9-9 16,13-4-4-16,1 0 1 15,5-3 18-15,1 3-8 16,-3 2-3-16,-9 4-4 15,-10 5-3-15,-10 8 0 0,-13 9 2 16,-17 8-5 0,-8 11 0-16,-13 6-1 0,-7 6-4 15,-5 4 4 1,-4 1 4-16,0 0 0 0,0 0-8 16,0 0-2-16,0 6-94 15,0 9-94-15,5 0-328 0</inkml:trace>
  <inkml:trace contextRef="#ctx0" brushRef="#br3" timeOffset="154936.31">11930 13236 2137 0,'0'0'362'15,"0"0"-263"-15,0 0-75 0,0 0-2 16,0 0 47-16,0 0 3 16,39-47 2-16,-12 23-22 15,8-3-20-15,7-8 5 16,14-7 6-16,9-7 29 15,15-5-15-15,12-1-9 16,6-1-17-16,4 7 0 16,-2 2 0-16,-7 6-15 15,-8 0-10-15,-14 7 10 16,-11 2-10-16,-14 7-4 16,-15 7-2-16,-14 6 1 15,-7 5 0-15,-6 5-1 16,-2 2-17-16,-2 0-28 0,0 0-31 15,0 0-45 1,0 2-139-16,0 11-391 0</inkml:trace>
  <inkml:trace contextRef="#ctx0" brushRef="#br3" timeOffset="157433.04">14997 13121 2608 0,'0'0'241'16,"0"0"-136"-16,0 0-20 15,0 0 4-15,0 0-16 16,0 0-29-16,0 0-28 16,-29 13-8-16,29-13-3 15,0 0 6-15,10-9 28 0,15-13 17 16,8-5-16 0,15-11-12-16,8-9 1 0,6-7-5 15,7-4-9-15,6 0 3 16,4-1-7-16,-2 5-4 15,-3 5-1-15,-7 10-1 16,-7 10-1-16,-8 9 3 16,-6 7 10-16,-8 9 3 15,-7 2-6-15,-7 2-7 16,-5 0 0-16,-9 0-3 16,-5 0-4-16,-3 0-27 15,-2 0-16-15,0 0-31 16,0-4-45-16,-17-7-73 0,-4 3-244 15,1-1-564-15</inkml:trace>
  <inkml:trace contextRef="#ctx0" brushRef="#br3" timeOffset="159876.17">4032 12978 1942 0,'0'0'223'16,"0"0"-150"-16,0 0-49 15,0 0 51-15,0 0 38 16,0 0-24-16,0 0-48 15,-10 0 8-15,10-3 21 16,0 1-33-16,0-6-15 16,0-3 35-16,13-6 17 15,9-7-4-15,11-6-4 16,9-8-14-16,12-5-8 0,8-4-12 16,9-6-10-1,6-5-6-15,0 0-8 0,-1 1-4 16,-2 1 1-16,-10 2-5 15,-6 7 4-15,-13 6-3 16,-9 12-1-16,-9 8 1 16,-8 5-1-16,-5 12 1 15,-5 4-1-15,-5 0-38 16,2 39-16-16,2-1-104 16,-6 5-298-16</inkml:trace>
  <inkml:trace contextRef="#ctx0" brushRef="#br4" timeOffset="210822.59">4177 10206 1858 0,'0'0'352'0,"0"0"-143"16,0 0-66-16,0 0-28 16,0 0-7-16,0 0-36 15,113-58 41-15,-74 34-40 16,7-2 15-16,6-1-28 15,4-3-13-15,3-4-10 16,7-3 5-16,0-2 4 16,3-5-16-16,2-5 0 15,-3-1-7-15,-4 1-10 0,-9 4-3 16,-5 3-4-16,-11 5-6 16,-5 7 1-16,-10 7 0 15,-8 7 0-15,-5 6-1 16,-6 5-4-16,-5 4-37 15,2 1-28-15,-2 0-40 16,6 0-78-16,2 1-238 16,-2 8-1480-16</inkml:trace>
  <inkml:trace contextRef="#ctx0" brushRef="#br4" timeOffset="211443.42">5572 10133 2306 0,'0'0'288'0,"0"0"-142"15,0 0-75-15,0 0-10 16,0 0 24-16,0 0-8 16,0 0-8-16,67-45 1 15,-30 13-2-15,8-4-15 16,11-5 1-16,4-4 4 15,9 0-1-15,7-2-6 16,4 2-12-16,5-2 3 0,1-2 3 16,-3 0-16-16,-2 4-14 15,-13 2-6-15,-5 10 0 16,-12 8-6-16,-11 6-3 16,-7 6 1-16,-8 4 0 15,-5 3-1-15,-6 2-13 16,-4 2-37-16,0 2-51 15,-6 0-60-15,1 2-102 16,-5 11-484-16</inkml:trace>
  <inkml:trace contextRef="#ctx0" brushRef="#br4" timeOffset="213284.36">7452 11029 1791 0,'0'0'468'16,"0"0"-197"-16,0 0-61 15,158-62-47-15,-93 26-39 16,7-9-34-16,1-5-10 15,5-5-1-15,-4-1-16 16,-1-1-5-16,-7 1-19 16,-3 4-12-16,-7 3-11 15,-11 11-10-15,-10 6-6 16,-10 11 4-16,-12 6-4 0,-4 8 0 16,-4 2-8-16,-5 5-47 15,2 0-60-15,-2 0-78 16,2 7-447-16</inkml:trace>
  <inkml:trace contextRef="#ctx0" brushRef="#br4" timeOffset="-209764.65">11855 11221 2627 0,'0'0'293'0,"0"0"-208"16,0 0-57-16,0 0-11 15,0 0 12-15,0 0 72 16,91-77-5-16,-28 37-31 15,26-14-6-15,34-16 3 16,28-16 10-16,-9 5-24 16,-26 12-1-16,-33 20-14 0,-29 11-6 15,5-3-5 1,1-2-6-16,-2 1-3 0,-15 9 0 16,-12 8 3-16,-13 7-2 15,-4 4-1-15,-8 5-2 16,-4 3-3-16,-2 4 1 15,0 2-1-15,0 0-8 16,0 0-14-16,0 0-33 16,2 0-40-16,5 2-86 15,0 13-174-15,-2 2-337 0</inkml:trace>
  <inkml:trace contextRef="#ctx0" brushRef="#br4" timeOffset="-209025.53">14783 10999 2733 0,'0'0'265'0,"0"0"-182"0,0 0-24 15,0 0 7-15,0 0-32 16,0 0 34-16,0 0-4 15,172-41 10-15,-91 5 1 16,13-7-8-16,4-6-10 16,5-2-6-16,-1-1-7 0,-2 6-11 15,-6 0-5 1,-7 6-7-16,-9 5-9 16,-13 8 1-16,-9 1 1 0,-12 7-3 15,-9 4-2 1,-8 2-3-16,-9 2-5 0,-7 1 3 15,-4 1-4-15,-3 3-14 16,-1 2-31-16,-3 1-32 16,0 3-47-16,0 0-98 15,0 11-355-15</inkml:trace>
  <inkml:trace contextRef="#ctx0" brushRef="#br4" timeOffset="-206290.09">13308 12207 1827 0,'0'0'486'0,"0"0"-256"16,0 0-58-16,0 0-20 15,0 0-44-15,0 0-55 16,0 0-31-16,-7 5-9 16,28-10 46-16,4-14 18 0,14-9-18 15,10-6 1-15,4-6-4 16,12-7-4-16,1-5-8 15,9-4-1-15,-2-1-11 16,0 1-11-16,-1 3-1 16,-5 5 0-16,-3 8 4 15,-2 4-5-15,-1 3 6 16,-6 6-8-16,-4 1 0 16,-6 7 1-16,-7 2-2 15,-7 2-4-15,-6 2-3 0,-7 3-1 16,-3 1 1-16,-2 0 7 15,-1 3 1-15,-1-1-3 16,-5 3-2-16,1 0-4 16,0 0-3-16,-1-1 0 15,3 1-1-15,1 0 3 16,-2-1-1-16,1 1 1 16,0 0-7-16,-4 2 6 15,-1-1-6-15,-4 3 4 16,2 0-1-16,-2 0 1 15,0 0-4-15,0 0-23 16,-6 0-49-16,-27 22-92 16,1 6-226-16,-2 2-541 0</inkml:trace>
  <inkml:trace contextRef="#ctx0" brushRef="#br4" timeOffset="-204606.65">5371 13268 2277 0,'0'0'297'0,"0"0"-77"16,0 0-74-16,0 0-41 0,0 0-41 16,0 0-11-16,0 0 11 15,141-132-16-15,-92 98 4 16,6-7 13-16,7-4-5 15,8-2-9-15,1-2-2 16,2-3-8-16,4-1-11 16,-4 2 10-16,-1 2-8 15,-8 3-2-15,-3 8-5 16,-7 6-5-16,0 6 0 16,-2 7 6-16,-6 4-4 15,-5 2 0-15,-8 4-9 0,-6 3-4 16,-5 2 0-1,-4 0 0-15,-5-1-3 0,-1 1-3 16,-4 2-3-16,-1 0 4 16,-3 2-4-16,-2-2-4 15,-2 2-23-15,0 0-34 16,0 0-29-16,2 0-68 16,0 2-146-16,2 13-267 0</inkml:trace>
  <inkml:trace contextRef="#ctx0" brushRef="#br4" timeOffset="-203227.72">8740 13025 2444 0,'0'0'364'15,"0"0"-161"-15,0 0-54 16,0 0-41-16,0 0-14 15,0 0-11-15,0 0-24 16,-35 38-20-16,35-38-12 0,11 0-15 16,20 0 20-16,16-17 21 15,12-9 14-15,13-10-21 16,8-9 4-16,5-4-10 16,0-2-8-16,0-3-9 15,-4 3 12-15,0 4-12 16,-8 1 4-16,-3 8 0 15,-10 6-11-15,-11 6-3 16,-10 5 1-16,-7 6-3 16,-10 7-6-16,-8 1-5 15,-5 3 0-15,-3 0 0 16,-1 1 0-16,-1 3 0 16,-4 0 0-16,2 0 0 15,-2 0 0-15,0 0 0 0,0 0 0 16,0 0 0-16,0 0 0 15,0 0 0-15,0 0 0 16,0 0 0-16,0 0 0 16,0 0 0-16,0 0 0 15,0 0 0-15,0 0-9 16,0 0-44-16,0 0-24 16,0 0-58-16,0 3-58 15,0 12-201-15,0 1-710 0</inkml:trace>
  <inkml:trace contextRef="#ctx0" brushRef="#br4" timeOffset="-202093.69">10623 13224 2150 0,'0'0'191'16,"0"0"-121"-16,0 0 18 15,0 0 72-15,0 0-22 16,0 0 0-16,-116 19-36 15,109-19-20-15,5 0-10 16,0 0-6-16,2 0-14 16,0 0-7-16,0 0-8 0,13-4 16 15,14-11 27 1,11-7-17-16,11-8 3 0,9-8-4 16,9-9-4-1,6-7-16-15,3-6-14 0,-1 0 8 16,2-2-10-16,-4 4 2 15,-4 5-3-15,-7 6 3 16,-4 7-10-16,-8 3 3 16,-11 7 7-16,-5 4-4 15,-10 9-5-15,-8 4-19 16,-7 7 0-16,-5 2 0 16,1 0 0-16,-3 1 0 15,2 1 0-15,-2 0 0 0,2 0 0 16,-2 0 0-1,2 0 0-15,-2 0 0 0,2-1 0 16,-1 1 0-16,-1 0 0 16,0 2 0-16,-2-2 0 15,2 2-3-15,-2 0-31 16,0 0-1-16,0 0-10 16,0 0-19-16,0 0-46 15,0 0-24-15,-9 4-157 16,-3 9-330-16</inkml:trace>
  <inkml:trace contextRef="#ctx0" brushRef="#br4" timeOffset="-200704.67">2497 13940 1754 0,'0'0'720'0,"0"0"-614"15,0 0-24-15,0 0 71 16,0 0-4-16,0 0-10 16,0 0-41-16,139-34-27 15,-97 17-8-15,2-3-2 16,3-5 2-16,-1-3-4 16,6-6 3-16,-1-3-9 15,5-3-12-15,1 2-1 0,4-3-11 16,1 4-7-1,4 5 5-15,-4 5 4 0,-7 0-11 16,-6 8-6-16,-11 4 1 16,-9 5-5-16,-11 4-4 15,-7 3-3-15,-7 1-1 16,-4 2 3-16,0 0 2 16,0 0-1-16,0 0-6 15,0 0-12-15,-2 2-60 16,2 20-52-16,0-5-158 15,9 2-297-15</inkml:trace>
  <inkml:trace contextRef="#ctx0" brushRef="#br4" timeOffset="-199191.03">8976 13951 2204 0,'0'0'308'16,"0"0"-77"-16,0 0-37 15,0 0-48-15,-123 60-28 16,104-52-29-16,3-1-6 0,3-1-4 16,4-2-8-16,4-1-6 15,3-3-13-15,2 0-18 16,0 0-15-16,0 0-10 15,14 0-5-15,15-20 26 16,11-7 15-16,11-10-2 16,9-6 6-16,11-8-16 15,2-7 1-15,6 3-5 16,-6-3 0-16,-1 7-6 16,-5 5-1-16,-5 6-5 15,-4 3 8-15,-5 10-14 16,-4 3-11-16,-5 5 0 0,-3 4 0 15,-3 2 0 1,-3 2 0-16,-1 3 0 0,-5 0 0 16,-2-1 0-16,-7 2 0 15,-7 1 0-15,-7 4 0 16,-3 2 0-16,-3 0 0 16,0 0 0-16,0 0 0 15,0 0 0-15,0 0-23 16,0 19-111-16,0 2-178 15,0 5-261-15</inkml:trace>
  <inkml:trace contextRef="#ctx0" brushRef="#br4" timeOffset="-198407.4">10498 14027 2438 0,'0'0'360'16,"0"0"-157"-16,0 0-24 15,0 0-26-15,0 0-32 16,0 0-26-16,0 0 8 16,56-53-14-16,-16 19-17 15,12-11-4-15,14-9-10 16,12-5-8-16,7-3-15 15,4-3-3-15,2 6 0 0,-6 3-24 16,-10 7-8 0,-8 11 0-16,-11 5 0 0,-13 10 0 15,-10 5 0-15,-11 8 0 16,-8 1 0-16,-6 5 0 16,-5 0 0-16,-1 2 0 15,-2 2 0-15,0 0 0 16,0 0 0-16,0 0 0 15,0 0 0-15,0 0 0 16,0 0 0-16,6 0-119 16,12 4-166-16,3 7-246 0</inkml:trace>
  <inkml:trace contextRef="#ctx0" brushRef="#br4" timeOffset="-197409.09">11893 14116 2505 0,'0'0'266'0,"0"0"-103"16,0 0-56-16,0 0 29 16,0 0-21-16,0 0-15 15,0 0-36-15,-60 59-30 16,64-61-15-16,23-21 33 15,14-11 19-15,9-12-20 16,12-7-6-16,7-9 4 16,8-4 5-16,0-3-6 15,4 1-10-15,-3 2-7 16,-3 1-4-16,-4 8-2 16,-10 5-6-16,-8 7 5 15,-11 11-1-15,-5 6-5 16,-11 7-6-16,-2 2-12 0,1 4 0 15,-2 0 0 1,-4 2 0-16,1 2 0 0,-1 1 0 16,-6 1 0-1,-3 3 0-15,0 1 0 0,-1 1 0 16,-5 0 0-16,0 1 0 16,-4 1 0-16,0 2 0 15,0 0 0-15,0 0 0 16,0 0 0-16,0 0 0 15,0 0 0-15,-2 2 0 16,-11 16-30-16,-12 24-134 16,5-1-129-16,1-2-235 0</inkml:trace>
  <inkml:trace contextRef="#ctx0" brushRef="#br4" timeOffset="-195369.17">4242 15001 1945 0,'0'0'342'15,"0"0"-164"-15,0 0-50 16,0 0 48-16,0 0-45 15,-125 4-17-15,109-8-26 16,5-3-15-16,5 1-10 16,1 4 1-16,2 0 7 0,3 2 1 15,0 0-5 1,0 0-10-16,0 0-20 0,0-2-15 16,14-7-15-16,18-8 21 15,16-9 30-15,18-10-14 16,11-7-11-1,6-6 0-15,6-2-7 0,2-3 5 16,-2-2 8-16,-2 7-16 16,-9 0-3-16,-9 7-5 15,-7 5 0-15,-8 3 0 16,-8 4 10-16,-7 2-6 16,-10 7-8-16,-7 4 7 0,-6 4-10 15,-8 4-8 1,-1 5 0-16,-3-1 0 0,-4 4 0 15,2 1 0-15,-2 0 0 16,0 0 0-16,0 0 0 16,0 0 0-16,0 0 0 15,0 0 0-15,0 8-48 16,3 20-106-16,4-1-168 16,-1-3-151-16</inkml:trace>
  <inkml:trace contextRef="#ctx0" brushRef="#br4" timeOffset="-194318.98">5599 15116 2524 0,'0'0'254'0,"0"0"-78"16,0 0-67-16,0 0 4 16,0 0-17-16,0 0-32 15,0 0-22-15,-27 18-4 16,54-36 40-16,10-11 4 15,8-8-14-15,6-6-11 16,7-4-9-16,2-2-3 16,5-2-2-16,2-1-7 0,-1 1-11 15,2 0 1 1,-4 4-1-16,-5-2 5 16,-9 4-8-16,-3 6-3 15,-7 7-1-15,-2 2 2 0,-3 5 5 16,0 1-12-16,-4 0-13 15,-5 5 0-15,-4 4 0 16,-6 2 0-16,-3 5 0 16,-4 1 0-16,-5 5 0 15,-1 0 0-15,-3 2 0 16,0 0 0-16,0 0 0 16,0 0 0-16,0 0 0 15,-5 0-34-15,-8 4-80 16,-3 16-97-16,3-4-218 15,2 2-1045-15</inkml:trace>
  <inkml:trace contextRef="#ctx0" brushRef="#br4" timeOffset="-169524.61">4683 9068 2162 0,'0'0'355'16,"0"0"-163"-16,0 0-33 16,0 0-54-16,0 0-7 15,0 0-32-15,-75-3-10 16,65 10-25-16,6 8-6 15,1 4-10-15,3 2 2 16,0-2-10-16,0-3 0 0,9-6-7 16,5-8 5-16,-1-2 12 15,-1 0 7-15,-2-12 4 16,-1-12-2-16,-7-4-10 16,-2 2-10-16,0 1 5 15,0 8 1-15,-11 9 6 16,-1 5 6-16,-5 3-11 15,2 0-6-15,4 17-7 16,2 4-22-16,7 1-35 16,2-3-33-16,15-8-68 15,12-9-98-15,2-2-293 0</inkml:trace>
  <inkml:trace contextRef="#ctx0" brushRef="#br4" timeOffset="-168960.26">5938 9187 2738 0,'0'0'240'0,"0"0"-128"15,0 0-27-15,0 0-23 16,0 0-2-16,0 0 0 0,0 0-17 15,41-15-8-15,-34-4-12 16,-5 4-10-16,-2 2 6 16,0 7 21-16,-4 4-5 15,-9 2-18-15,-3 0 0 16,5 13-10-16,5 6-7 16,3 6-10-16,3 1-34 15,0-5-44-15,34-6-60 16,-3-6-99-16,0-9-506 0</inkml:trace>
  <inkml:trace contextRef="#ctx0" brushRef="#br4" timeOffset="-167632.68">8333 11065 2517 0,'0'0'345'0,"0"0"-191"0,0 0-45 15,0 0 6-15,0 0-28 16,0 0-17-16,0 0-29 15,-14 7-24-15,3-11-11 16,-3-3-4-16,3 1-2 16,5 4 1-16,2-1-1 15,4 3-55-15,0 3-69 16,8 12-117-16,7 6-414 0</inkml:trace>
  <inkml:trace contextRef="#ctx0" brushRef="#br4" timeOffset="-166598.56">12691 11140 2696 0,'0'0'535'16,"0"0"-442"-16,0 0-63 15,0 0-2-15,0 0 10 16,0 0-21-16,0 0-9 16,0 0-8-16,0 0-17 15,0 0-61-15,0 0-95 16,0 4-319-16</inkml:trace>
  <inkml:trace contextRef="#ctx0" brushRef="#br4" timeOffset="-165831.84">15404 11078 2494 0,'0'0'597'16,"0"0"-516"-16,0 0-55 16,0 0-17-16,0 0-5 0,0 0-4 15,0 0-22 1,0 0-91-16,-4 0-143 0,-9 9-703 15</inkml:trace>
  <inkml:trace contextRef="#ctx0" brushRef="#br4" timeOffset="-164734.42">6574 13048 2038 0,'0'0'1182'16,"0"0"-1092"-16,0 0-66 15,0 0-20-15,0 0-4 16,0 0-25-16,0 0-89 16,-9 49-30-16,32-57-64 15,0-3-465-15</inkml:trace>
  <inkml:trace contextRef="#ctx0" brushRef="#br4" timeOffset="-164051.65">9375 13044 2802 0,'0'0'239'0,"0"0"-171"16,0 0-57-16,0 0-10 15,0 0-1-15,0 0-7 16,0 0-108-16,-7 13-195 0,7-2-2124 0</inkml:trace>
  <inkml:trace contextRef="#ctx0" brushRef="#br4" timeOffset="-163532">11436 13102 2836 0,'0'0'133'16,"0"0"-133"-16,0 0-159 16,0 0 49-16,0 0-104 15,0 0-1545-15</inkml:trace>
  <inkml:trace contextRef="#ctx0" brushRef="#br4" timeOffset="-161806.89">3366 13848 2541 0,'0'0'267'0,"0"0"-185"15,0 0-43-15,0 0-20 16,0 0-19-16,0 0-35 15,0 0-11-15,41 6-73 16,-26 1-112-16,1-1-892 0</inkml:trace>
  <inkml:trace contextRef="#ctx0" brushRef="#br4" timeOffset="-160778.22">9522 13944 2974 0,'0'0'236'0,"0"0"-162"16,0 0-26-16,0 0-14 15,0 0-20-15,0 0-14 16,0 0-6-16,0 0-32 0,0 0-57 16,0 2-81-16,2 5-136 15,0 2-767-15</inkml:trace>
  <inkml:trace contextRef="#ctx0" brushRef="#br4" timeOffset="-160298.4">11024 14132 2907 0,'0'0'206'16,"0"0"-148"-16,0 0-58 15,0 0-5-15,0 0-49 16,0 0-87-16,0 0-47 16,62-6-132-16</inkml:trace>
  <inkml:trace contextRef="#ctx0" brushRef="#br4" timeOffset="-159884.37">12597 14041 2784 0,'0'0'186'0,"0"0"-169"15,0 0-17-15,0 0-45 16,0 0-123-16,0 0-402 0</inkml:trace>
  <inkml:trace contextRef="#ctx0" brushRef="#br4" timeOffset="-158329.79">4696 15358 2294 0,'0'0'443'16,"0"0"-301"-16,0 0-104 15,0 0-10-15,0 0 1 16,0 0-19-16,0 0-10 16,0-2-1-16,0 0-9 15,0 2 10-15,5-4-6 16,6-1-116-16,2 5-122 15,3 0-432-15</inkml:trace>
  <inkml:trace contextRef="#ctx0" brushRef="#br4" timeOffset="-158054.01">5915 15206 3029 0,'0'0'188'15,"0"0"-140"-15,0 0-35 0,0 0-6 16,0 0-3-16,0 0-4 15,0 0-17-15,-9 64-106 16,32-61-41-16,-2 3-261 0</inkml:trace>
  <inkml:trace contextRef="#ctx0" brushRef="#br4" timeOffset="-152939.99">14034 12154 2959 0,'0'0'256'16,"0"0"-177"-16,0 0-55 16,0 0 9-16,0 0-2 15,0 0-18-15,0-4-10 16,0 2-3-16,0-1-24 15,-2-5-57-15,-10 1-67 0,0 3-340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DFAA-7A8F-4ABE-91AC-429AA4727F10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88FE-5D49-4EB3-98B5-8708081D7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9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01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7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F4751-3915-4446-8339-F63501750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CB8BAF-7FDE-4ED7-94F3-85B02A20F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65DF6-F9DB-4E10-94CD-38E1AE58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41EAB-12E3-4440-9D57-1CDEA1BE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15C5B-2EC8-429F-849B-2C548E2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89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D4458-2F57-4064-B2EF-9410EE18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7F4785-F0C1-46EE-B90F-22FE64D46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4E00C-E59A-4A0D-A83B-56806568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4DE43-EA58-4C04-A5C9-DFD489E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B0F42-F6E9-4239-9EB6-54C394C9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6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C1FA26-E83F-439A-8A1D-0B4CDDEF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375A6-D2F8-4E87-BA3E-AFCE563BB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318B1-36FA-4624-89F8-FC5C2246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28205-4556-4C26-9F10-564BFB1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6E05D-BEDF-48A4-87B3-1994D000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2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1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34D2D-A632-47D2-A935-34C0491B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D9CBC-5DE1-40E6-A6D0-74AF3834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80792-1997-43F5-862B-D969C30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D12D8-A8E7-480D-9DEF-718D182B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0C12E-55BD-425B-AB80-6FF695AB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75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8C61E-6EAB-46F2-9429-521F0D93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60627-2673-4709-9759-E75C1BB1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EDC19D-BDD4-4414-8893-901CF544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B4BD8-ECDD-459E-BBB5-99832F9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DEE3D-3628-48F9-837B-E9C2A4E9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8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74CFB-0749-4803-8777-6698D787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CD182-B5B0-4103-B9B2-A1774ED51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D48C3C-663B-49A2-BD82-E8CC0961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1AF934-1A54-4489-96F6-8EE9944B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15BA7-732E-4733-B2EB-D984CD8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2CC57D-8A88-4347-B13A-03411500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6DB4-698F-479A-A771-0622B62E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46B5C3-97A4-40B6-B8BA-E07407E11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DBDBAA-7E39-4398-96A2-0AD011E2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F47912-39A2-4B6C-9EE5-8EFD86046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99B32B-01EB-4A5F-94D0-29C6670FC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562011-CEE7-4D3F-B705-24CB06A9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59BB52-B32A-48B8-A88F-A93FFBF8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F478BA-74D3-482C-8543-A9606E66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5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3A6C7-C7B9-4D54-9134-A40CCE54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8E1449-0E3D-480D-AEAB-D0C558E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4DD11A-4F7E-4334-9AEB-CBF617C8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CD7083-EECE-466E-A801-CD8092A5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02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EC3433-4B4F-4104-BC81-3EDEDA1A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8BDC03-8487-4103-8CB0-F70582F3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FFCC4B-A313-4E27-9E7C-AFF85A0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9AFA9-23D6-4340-B572-306609DD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6EF7D-2CBC-4C35-88C5-A6BB3EB5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7E7EF-937F-4F34-B1B8-6578E76A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56556-B367-4CA0-9F14-AE26F12A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123FD8-09E5-4F58-B5F5-BCDA1B30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0108D1-BE28-4A4C-9C8B-DF25FDB1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7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C91CD-A7EF-4E49-B3D4-642AC7BE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4C5F71-4256-47B3-BF47-73850DD5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1A17AF-0D23-4257-B78B-7F355D84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F464C-77DE-4EE3-A132-8A9D207A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2B860F-A77A-46A2-B565-2D279E4A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D2C803-882B-4111-B62F-93764008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8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571C1E-4EFD-42AC-954E-A4D9F610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17CCAA-C351-42F4-89FB-1B50AC52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64019-8C67-40F7-A542-0B7DB18B5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D562-A296-4801-A61B-A093B44257C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87187E-0B9F-4BAE-9F9D-F0A3035BD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A486F-5EE4-4AFF-AC91-12F43C397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23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customXml" Target="../ink/ink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5" Type="http://schemas.openxmlformats.org/officeDocument/2006/relationships/image" Target="../media/image20.png"/><Relationship Id="rId4" Type="http://schemas.openxmlformats.org/officeDocument/2006/relationships/customXml" Target="../ink/ink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0.png"/><Relationship Id="rId4" Type="http://schemas.openxmlformats.org/officeDocument/2006/relationships/customXml" Target="../ink/ink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0.png"/><Relationship Id="rId5" Type="http://schemas.openxmlformats.org/officeDocument/2006/relationships/customXml" Target="../ink/ink6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customXml" Target="../ink/ink8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0.png"/><Relationship Id="rId5" Type="http://schemas.openxmlformats.org/officeDocument/2006/relationships/customXml" Target="../ink/ink10.xml"/><Relationship Id="rId4" Type="http://schemas.openxmlformats.org/officeDocument/2006/relationships/image" Target="../media/image3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C04D9734-1468-4C2B-808A-0A76A4523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889" y="2204864"/>
            <a:ext cx="9144000" cy="3138488"/>
          </a:xfrm>
        </p:spPr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Bom Dia!</a:t>
            </a: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Sejam Bem-Vindos!</a:t>
            </a: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4240EDD-2F4A-4E59-BAD8-F5FDBDDF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542" y="3407028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Modern Love Grunge" panose="04070805081005020601" pitchFamily="82" charset="0"/>
              </a:rPr>
              <a:t>ESTATÍSTICA - ADS</a:t>
            </a:r>
          </a:p>
          <a:p>
            <a:endParaRPr lang="pt-BR" sz="44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2470A1-874B-407B-893E-13792A0030C8}"/>
              </a:ext>
            </a:extLst>
          </p:cNvPr>
          <p:cNvSpPr txBox="1"/>
          <p:nvPr/>
        </p:nvSpPr>
        <p:spPr>
          <a:xfrm>
            <a:off x="9390090" y="5709196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dern Love Grunge" panose="04070805081005020601" pitchFamily="82" charset="0"/>
              </a:rPr>
              <a:t>Prof. Carlos Dias</a:t>
            </a:r>
          </a:p>
        </p:txBody>
      </p:sp>
    </p:spTree>
    <p:extLst>
      <p:ext uri="{BB962C8B-B14F-4D97-AF65-F5344CB8AC3E}">
        <p14:creationId xmlns:p14="http://schemas.microsoft.com/office/powerpoint/2010/main" val="135111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Definições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73100" y="1943100"/>
            <a:ext cx="10604500" cy="4229100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População: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Coleção completa de todos os elementos a serem estudados (Ex.: todos os alunos da sala de aula)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Censo: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Coleção de dados relativos a todos os elementos de uma população (Ex.: idade de todos os alunos da sala de aula)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Amostra: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Coleção de dados extraídos de uma parcela da população (Ex.: idade de 10% dos alunos da sala de aula)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Definições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Parâmetro: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numérica que descreve uma característica de uma população(Ex.: idade média de toda a turma é um parâmetro)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Estatística: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numérica que descreve uma característica de uma amostra(Ex.: idade média da turma baseada numa amostra de 10% dos alunos é uma estatística)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Estimativa: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resultante do cálculo de uma estatística, quando usado para se ter uma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idéia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parâmetro de interesse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5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4087" y="1542633"/>
            <a:ext cx="10363826" cy="4236908"/>
          </a:xfrm>
        </p:spPr>
        <p:txBody>
          <a:bodyPr>
            <a:normAutofit fontScale="92500" lnSpcReduction="20000"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Dado:</a:t>
            </a:r>
          </a:p>
          <a:p>
            <a:r>
              <a:rPr lang="pt-BR" dirty="0">
                <a:solidFill>
                  <a:schemeClr val="bg1"/>
                </a:solidFill>
              </a:rPr>
              <a:t>Informação</a:t>
            </a:r>
          </a:p>
          <a:p>
            <a:r>
              <a:rPr lang="pt-BR" dirty="0">
                <a:solidFill>
                  <a:schemeClr val="bg1"/>
                </a:solidFill>
              </a:rPr>
              <a:t>Aquilo que caracteriza determinada situação.</a:t>
            </a:r>
          </a:p>
          <a:p>
            <a:r>
              <a:rPr lang="pt-BR" dirty="0">
                <a:solidFill>
                  <a:schemeClr val="bg1"/>
                </a:solidFill>
              </a:rPr>
              <a:t>Resultado de uma observação ou experimento</a:t>
            </a:r>
          </a:p>
          <a:p>
            <a:r>
              <a:rPr lang="pt-BR" dirty="0">
                <a:solidFill>
                  <a:schemeClr val="bg1"/>
                </a:solidFill>
              </a:rPr>
              <a:t>Ex.: dados de altura de indivíduos de um grupo. 1,75m; 1,82m; 1,65m; ...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Variável:</a:t>
            </a:r>
          </a:p>
          <a:p>
            <a:r>
              <a:rPr lang="pt-BR" dirty="0">
                <a:solidFill>
                  <a:schemeClr val="bg1"/>
                </a:solidFill>
              </a:rPr>
              <a:t>A característica que é objeto de pesquisa.</a:t>
            </a:r>
          </a:p>
          <a:p>
            <a:r>
              <a:rPr lang="pt-BR" dirty="0">
                <a:solidFill>
                  <a:schemeClr val="bg1"/>
                </a:solidFill>
              </a:rPr>
              <a:t>Ex.: altura de indivíduos de um grupo.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2454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Tipos de variáveis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14600" y="1643064"/>
            <a:ext cx="7162800" cy="44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Variáveis discretas ou contínuas?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</a:rPr>
              <a:t>Uma marca de cigarro possui 16,13mg de alcatrão.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</a:rPr>
              <a:t>O altímetro de um avião indica uma altitude de 21.359 pés.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</a:rPr>
              <a:t>Uma pesquisa efetuada com 1015 pessoas indica que 40 não possuem acesso à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</a:rPr>
              <a:t>O radar indica uma velocidade de 81 km/h.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</a:rPr>
              <a:t>De 1000 consumidores pesquisados, 930 reconheceram uma marca de sopa.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</a:rPr>
              <a:t>Fazendo um regime, uma executiva perdeu 13,45kg.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B89DF5F-D4F3-9DE6-6AB0-2B4E473E45DC}"/>
                  </a:ext>
                </a:extLst>
              </p14:cNvPr>
              <p14:cNvContentPartPr/>
              <p14:nvPr/>
            </p14:nvContentPartPr>
            <p14:xfrm>
              <a:off x="2106000" y="2770920"/>
              <a:ext cx="7617960" cy="28548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B89DF5F-D4F3-9DE6-6AB0-2B4E473E45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6640" y="2761560"/>
                <a:ext cx="7636680" cy="28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80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Cuidados com relação à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Pequenas amostras: Pesquisou-se 10 dentistas. “7 entre 10 dentistas preferem dentifrício X.”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Estimativas por suposição: “Igreja estimou em 2 milhões os fiéis presentes em missa do padre Marcelo Rossi em São </a:t>
            </a:r>
            <a:r>
              <a:rPr lang="pt-BR" dirty="0" err="1">
                <a:solidFill>
                  <a:schemeClr val="bg1"/>
                </a:solidFill>
              </a:rPr>
              <a:t>Paulo.”Fotos</a:t>
            </a:r>
            <a:r>
              <a:rPr lang="pt-BR" dirty="0">
                <a:solidFill>
                  <a:schemeClr val="bg1"/>
                </a:solidFill>
              </a:rPr>
              <a:t> aéreas e cálculos baseados em grades estimaram 80.000 pessoas.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Porcentagens distorcidas: “Tirei 1 na primeira prova. Tirei 2 na segunda prova. Melhorei 100%!”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4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Cuidados com relação à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Distorções deliberadas: “Pesquisas feitas entre usuários de </a:t>
            </a:r>
            <a:r>
              <a:rPr lang="pt-BR" i="1" dirty="0" err="1">
                <a:solidFill>
                  <a:schemeClr val="bg1"/>
                </a:solidFill>
              </a:rPr>
              <a:t>TchauFumaça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mostram que 98% deixou de fumar.” Duas pesquisas feitas entre os funcionários da empresa fabricante de </a:t>
            </a:r>
            <a:r>
              <a:rPr lang="pt-BR" i="1" dirty="0" err="1">
                <a:solidFill>
                  <a:schemeClr val="bg1"/>
                </a:solidFill>
              </a:rPr>
              <a:t>TchauFumaça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Perguntas tendenciosas: “Você </a:t>
            </a:r>
            <a:r>
              <a:rPr lang="pt-BR" dirty="0" err="1">
                <a:solidFill>
                  <a:schemeClr val="bg1"/>
                </a:solidFill>
              </a:rPr>
              <a:t>éa</a:t>
            </a:r>
            <a:r>
              <a:rPr lang="pt-BR" dirty="0">
                <a:solidFill>
                  <a:schemeClr val="bg1"/>
                </a:solidFill>
              </a:rPr>
              <a:t> favor da suspensão do pagamento da dívida externa, sobrando assim mais dinheiro para ajudar as criancinhas famintas?”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“Você é a favor da proibição da fabricação e venda de armas mortíferas de fogo no Brasil?”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36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Cuidados com relação à Estatística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06031" y="2392363"/>
            <a:ext cx="10325937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Arredondamento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termo algarismo significativo refere-se ao número mínimo de algarismos necessários para expressar o valor de uma medida experimental sem perda de exatidão. Nas análises laboratoriais, o último algarismo de um resultado é considerado incerto, porém ainda é significativo para a medida obtida.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Arredondamento de casas decimais é a alteração de um valor numérico por outro aproximadamente equivalente. Ao efetuar os ensaios experimentais, os valores obtidos devem conter um número adequado de algarismos significativos, portanto é fundamental realizar o arredondamento numérico. </a:t>
            </a:r>
          </a:p>
        </p:txBody>
      </p:sp>
    </p:spTree>
    <p:extLst>
      <p:ext uri="{BB962C8B-B14F-4D97-AF65-F5344CB8AC3E}">
        <p14:creationId xmlns:p14="http://schemas.microsoft.com/office/powerpoint/2010/main" val="179210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675" y="0"/>
            <a:ext cx="10364451" cy="15961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Arredondamento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14007" y="1345738"/>
            <a:ext cx="8749179" cy="479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92680" y="16288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Introdução ao Estudo da Estatística</a:t>
            </a:r>
          </a:p>
        </p:txBody>
      </p:sp>
    </p:spTree>
    <p:extLst>
      <p:ext uri="{BB962C8B-B14F-4D97-AF65-F5344CB8AC3E}">
        <p14:creationId xmlns:p14="http://schemas.microsoft.com/office/powerpoint/2010/main" val="210131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375" y="0"/>
            <a:ext cx="10364451" cy="15961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Arredondamento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94084" y="1345393"/>
            <a:ext cx="6254437" cy="49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Distribuição de frequência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Uma distribuição de frequência (tabela de frequência) lista os valores dos dados (individualmente ou por grupos de intervalos), juntamente com suas frequências correspondentes.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Porque construir tabelas de frequência? 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São úteis quando trabalhamos com grandes conjuntos de dados, os quais podem ser resumidos.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Permitem compreensão sobre natureza dos dados. 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Servem como base para pensar e construir gráficos. 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Os detalhes de construção das tabelas podem não ser tão importantes, mas sim o que elas nos dizem sobre os conjuntos de dados.</a:t>
            </a:r>
          </a:p>
        </p:txBody>
      </p:sp>
    </p:spTree>
    <p:extLst>
      <p:ext uri="{BB962C8B-B14F-4D97-AF65-F5344CB8AC3E}">
        <p14:creationId xmlns:p14="http://schemas.microsoft.com/office/powerpoint/2010/main" val="351175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Qualitativos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construir a tabela de distribuição de frequência para esses dados, identificamos qual é a variável do problema e, em seguida, contamos o número de vezes em que cada categoria aparece na pesquisa.</a:t>
            </a:r>
          </a:p>
        </p:txBody>
      </p:sp>
    </p:spTree>
    <p:extLst>
      <p:ext uri="{BB962C8B-B14F-4D97-AF65-F5344CB8AC3E}">
        <p14:creationId xmlns:p14="http://schemas.microsoft.com/office/powerpoint/2010/main" val="356749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237517"/>
            <a:ext cx="10364451" cy="15961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Qualitativos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248525" y="1392567"/>
            <a:ext cx="8304810" cy="48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Qualitativos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60500" y="2015330"/>
            <a:ext cx="8534400" cy="33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Qualitativos – Gráfico de Colunas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521504" y="2366963"/>
            <a:ext cx="514899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1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Qualitativos – Gráfico de Setores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639028" y="2214694"/>
            <a:ext cx="4983543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24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Quantitativos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Nos dados quantitativos, Uma </a:t>
            </a:r>
            <a:r>
              <a:rPr lang="pt-BR" i="1" dirty="0">
                <a:solidFill>
                  <a:schemeClr val="bg1"/>
                </a:solidFill>
              </a:rPr>
              <a:t>distribuição de frequência </a:t>
            </a:r>
            <a:r>
              <a:rPr lang="pt-BR" dirty="0">
                <a:solidFill>
                  <a:schemeClr val="bg1"/>
                </a:solidFill>
              </a:rPr>
              <a:t>é um método de se agrupar dados em classes de modo a fornecer a quantidade (e/ou a porcentagem) de dados em cada classe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 isso, podemos </a:t>
            </a:r>
            <a:r>
              <a:rPr lang="pt-BR" i="1" dirty="0">
                <a:solidFill>
                  <a:schemeClr val="bg1"/>
                </a:solidFill>
              </a:rPr>
              <a:t>resumir e visualizar </a:t>
            </a:r>
            <a:r>
              <a:rPr lang="pt-BR" dirty="0">
                <a:solidFill>
                  <a:schemeClr val="bg1"/>
                </a:solidFill>
              </a:rPr>
              <a:t>um conjunto de dados sem precisar levar em conta os valores individuais.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Uma </a:t>
            </a:r>
            <a:r>
              <a:rPr lang="pt-BR" i="1" dirty="0">
                <a:solidFill>
                  <a:schemeClr val="bg1"/>
                </a:solidFill>
              </a:rPr>
              <a:t>distribuição de frequência 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i="1" dirty="0">
                <a:solidFill>
                  <a:schemeClr val="bg1"/>
                </a:solidFill>
              </a:rPr>
              <a:t>absoluta </a:t>
            </a:r>
            <a:r>
              <a:rPr lang="pt-BR" dirty="0">
                <a:solidFill>
                  <a:schemeClr val="bg1"/>
                </a:solidFill>
              </a:rPr>
              <a:t>ou </a:t>
            </a:r>
            <a:r>
              <a:rPr lang="pt-BR" i="1" dirty="0">
                <a:solidFill>
                  <a:schemeClr val="bg1"/>
                </a:solidFill>
              </a:rPr>
              <a:t>relativa</a:t>
            </a:r>
            <a:r>
              <a:rPr lang="pt-BR" dirty="0">
                <a:solidFill>
                  <a:schemeClr val="bg1"/>
                </a:solidFill>
              </a:rPr>
              <a:t>) pode ser apresentada em tabelas sou gráficos</a:t>
            </a:r>
          </a:p>
        </p:txBody>
      </p:sp>
    </p:spTree>
    <p:extLst>
      <p:ext uri="{BB962C8B-B14F-4D97-AF65-F5344CB8AC3E}">
        <p14:creationId xmlns:p14="http://schemas.microsoft.com/office/powerpoint/2010/main" val="31684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0223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Distribuição de Frequência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Discreta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Exemplo: Suponha que observamos as notas de 30 alunos (n = 30) em uma prova e obtivemos os seguintes valores: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86" y="3474650"/>
            <a:ext cx="8362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3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Distribuição Discreta – não intervalar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02" y="2274204"/>
            <a:ext cx="6534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2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Estatística é uma coleção de métodos para planejar experimentos, obter dados e organizá-los, resumi-los, analisá-los, interpretá-los e deles extrair conclusões (TRIOLA, 1998)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0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Distribuição Discreta – intervalar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21" y="2023249"/>
            <a:ext cx="7357984" cy="40653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B468C41-1472-99D0-19B4-D3D8B5C2A564}"/>
                  </a:ext>
                </a:extLst>
              </p14:cNvPr>
              <p14:cNvContentPartPr/>
              <p14:nvPr/>
            </p14:nvContentPartPr>
            <p14:xfrm>
              <a:off x="3810240" y="1326600"/>
              <a:ext cx="7570080" cy="438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B468C41-1472-99D0-19B4-D3D8B5C2A5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0880" y="1317240"/>
                <a:ext cx="7588800" cy="4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923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94908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Distribuição de Frequência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Contínua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36699" y="3459955"/>
            <a:ext cx="9728525" cy="146888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13775" y="2358703"/>
            <a:ext cx="10014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Suponha que observamos as notas de 30 alunos (n = 30) em uma prova e obtivemos os seguintes valores: </a:t>
            </a:r>
          </a:p>
        </p:txBody>
      </p:sp>
    </p:spTree>
    <p:extLst>
      <p:ext uri="{BB962C8B-B14F-4D97-AF65-F5344CB8AC3E}">
        <p14:creationId xmlns:p14="http://schemas.microsoft.com/office/powerpoint/2010/main" val="3817091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Distribuição contínua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80676" y="2329043"/>
            <a:ext cx="9948580" cy="34078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583A500-0F53-4297-A161-F3E6DAFC47E5}"/>
                  </a:ext>
                </a:extLst>
              </p14:cNvPr>
              <p14:cNvContentPartPr/>
              <p14:nvPr/>
            </p14:nvContentPartPr>
            <p14:xfrm>
              <a:off x="6031449" y="526942"/>
              <a:ext cx="5324031" cy="1726658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583A500-0F53-4297-A161-F3E6DAFC47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2089" y="517581"/>
                <a:ext cx="5342751" cy="1745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EE297A6-FA54-286C-C6B5-7DAFA8DAF5A5}"/>
                  </a:ext>
                </a:extLst>
              </p14:cNvPr>
              <p14:cNvContentPartPr/>
              <p14:nvPr/>
            </p14:nvContentPartPr>
            <p14:xfrm>
              <a:off x="4284360" y="1512000"/>
              <a:ext cx="2071080" cy="426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EE297A6-FA54-286C-C6B5-7DAFA8DAF5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5000" y="1502640"/>
                <a:ext cx="2089800" cy="4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802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Tabela de distribuição de Frequência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202054" y="1523654"/>
            <a:ext cx="7111863" cy="260321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698" y="4524721"/>
            <a:ext cx="44100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5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Quantitativos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47800" y="1853406"/>
            <a:ext cx="8229600" cy="4238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328323C-2B16-F6B2-4406-4402A5DFB388}"/>
                  </a:ext>
                </a:extLst>
              </p14:cNvPr>
              <p14:cNvContentPartPr/>
              <p14:nvPr/>
            </p14:nvContentPartPr>
            <p14:xfrm>
              <a:off x="3188880" y="3079800"/>
              <a:ext cx="2001240" cy="2540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328323C-2B16-F6B2-4406-4402A5DFB3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9520" y="3070440"/>
                <a:ext cx="2019960" cy="25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158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Quantitativos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3775" y="1950245"/>
            <a:ext cx="5954713" cy="29442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994275"/>
            <a:ext cx="9382125" cy="933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EF7F8C4-D553-BF9D-969C-46389899B89A}"/>
                  </a:ext>
                </a:extLst>
              </p14:cNvPr>
              <p14:cNvContentPartPr/>
              <p14:nvPr/>
            </p14:nvContentPartPr>
            <p14:xfrm>
              <a:off x="7772760" y="922680"/>
              <a:ext cx="1665000" cy="19180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EF7F8C4-D553-BF9D-969C-46389899B8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3400" y="913320"/>
                <a:ext cx="1683720" cy="19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05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Histograma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3775" y="2214694"/>
            <a:ext cx="8505635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00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Histograma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273301" y="2214694"/>
            <a:ext cx="6781800" cy="39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7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Histograma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918305" y="2366963"/>
            <a:ext cx="4355389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37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Polígono de frequência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124200" y="2718594"/>
            <a:ext cx="5229225" cy="29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8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Visão Sistêmica da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sz="3200" b="1" dirty="0">
              <a:solidFill>
                <a:schemeClr val="bg1"/>
              </a:solidFill>
            </a:endParaRPr>
          </a:p>
          <a:p>
            <a:endParaRPr lang="pt-BR" sz="3200" b="1" dirty="0">
              <a:solidFill>
                <a:schemeClr val="bg1"/>
              </a:solidFill>
            </a:endParaRPr>
          </a:p>
          <a:p>
            <a:pPr algn="just"/>
            <a:r>
              <a:rPr lang="pt-BR" sz="2000" b="1" dirty="0">
                <a:solidFill>
                  <a:schemeClr val="bg1"/>
                </a:solidFill>
              </a:rPr>
              <a:t>A partir de valores obtidos em uma amostra de uma certa população de interesse, descrevemos esta amostra e caracterizamos a população como um todo, generalizando as observações na amostra.</a:t>
            </a:r>
          </a:p>
          <a:p>
            <a:pPr algn="just"/>
            <a:r>
              <a:rPr lang="pt-BR" sz="2000" b="1" dirty="0">
                <a:solidFill>
                  <a:schemeClr val="bg1"/>
                </a:solidFill>
              </a:rPr>
              <a:t>Tirar conclusões sobre uma população com base em uma amostra de observações.</a:t>
            </a:r>
          </a:p>
          <a:p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58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8F71135-E2CC-499A-94E3-5365E52F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023"/>
            <a:ext cx="10515600" cy="5379856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Exemplo</a:t>
            </a:r>
            <a:r>
              <a:rPr lang="pt-BR" sz="2800" dirty="0">
                <a:solidFill>
                  <a:schemeClr val="bg1"/>
                </a:solidFill>
              </a:rPr>
              <a:t>: Conjunto de dados amostrais a seguir fornece uma lista do número de minutos que 50 funcionários de um empresa ficaram intervalo de almoço. Construa uma distribuição de frequência para os dados a seguir:</a:t>
            </a:r>
            <a:br>
              <a:rPr lang="pt-BR" sz="3500" dirty="0">
                <a:solidFill>
                  <a:schemeClr val="bg1"/>
                </a:solidFill>
              </a:rPr>
            </a:br>
            <a:br>
              <a:rPr lang="pt-BR" sz="3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50 - 40 - 41 - 17 - 11 - 07 - 22 - 44 - 28 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21 - 19 - 23 - 37 - 51 - 54 - 42 - 88 - 41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78 - 56 - 72 - 56 - 17 - 07 - 69 - 30 – 80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56 - 29 - 33 - 46 - 31 - 39 - 20 - 18 - 29 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34 - 59 - 73 - 77 - 36 - 39 - 30 - 62 - 54 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67 - 39 - 31 - 53 - 44 </a:t>
            </a:r>
            <a:br>
              <a:rPr lang="pt-BR" sz="28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8797D8E-83A8-B83A-44D6-B2264C498AF9}"/>
                  </a:ext>
                </a:extLst>
              </p14:cNvPr>
              <p14:cNvContentPartPr/>
              <p14:nvPr/>
            </p14:nvContentPartPr>
            <p14:xfrm>
              <a:off x="804960" y="2082240"/>
              <a:ext cx="10705320" cy="4298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8797D8E-83A8-B83A-44D6-B2264C498A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600" y="2072880"/>
                <a:ext cx="1072404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E086074-817C-899A-74DB-ED7C82AFF2A3}"/>
                  </a:ext>
                </a:extLst>
              </p14:cNvPr>
              <p14:cNvContentPartPr/>
              <p14:nvPr/>
            </p14:nvContentPartPr>
            <p14:xfrm>
              <a:off x="959760" y="3326400"/>
              <a:ext cx="4827240" cy="17467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E086074-817C-899A-74DB-ED7C82AFF2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400" y="3317040"/>
                <a:ext cx="4845960" cy="17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3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8F71135-E2CC-499A-94E3-5365E52F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023"/>
            <a:ext cx="10515600" cy="5379856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Exemplo</a:t>
            </a:r>
            <a:r>
              <a:rPr lang="pt-BR" sz="2800" dirty="0">
                <a:solidFill>
                  <a:schemeClr val="bg1"/>
                </a:solidFill>
              </a:rPr>
              <a:t>: Conjunto de dados amostrais a seguir fornece uma lista do número de minutos que 50 funcionários de um empresa ficaram intervalo de almoço. Construa uma distribuição de frequência para os dados a seguir:</a:t>
            </a:r>
            <a:br>
              <a:rPr lang="pt-BR" sz="3500" dirty="0">
                <a:solidFill>
                  <a:schemeClr val="bg1"/>
                </a:solidFill>
              </a:rPr>
            </a:br>
            <a:br>
              <a:rPr lang="pt-BR" sz="3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50 - 40 - 41 - 17 - 11 - 07 - 22 - 44 - 28 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21 - 19 - 23 - 37 - 51 - 54 - 42 - 88 - 41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78 - 56 - 72 - 56 - 17 - 07 - 69 - 30 – 80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56 - 29 - 33 - 46 - 31 - 39 - 20 - 18 - 29 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34 - 59 - 73 - 77 - 36 - 39 - 30 - 62 - 54 </a:t>
            </a:r>
            <a:br>
              <a:rPr lang="pt-BR" sz="2500" dirty="0">
                <a:solidFill>
                  <a:schemeClr val="bg1"/>
                </a:solidFill>
              </a:rPr>
            </a:br>
            <a:r>
              <a:rPr lang="pt-BR" sz="2500" dirty="0">
                <a:solidFill>
                  <a:schemeClr val="bg1"/>
                </a:solidFill>
              </a:rPr>
              <a:t>67 - 39 - 31 - 53 - 44 </a:t>
            </a:r>
            <a:br>
              <a:rPr lang="pt-BR" sz="28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D077DA1-3508-1F8A-3985-33135411B9E8}"/>
                  </a:ext>
                </a:extLst>
              </p14:cNvPr>
              <p14:cNvContentPartPr/>
              <p14:nvPr/>
            </p14:nvContentPartPr>
            <p14:xfrm>
              <a:off x="891000" y="2539080"/>
              <a:ext cx="10137600" cy="38088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D077DA1-3508-1F8A-3985-33135411B9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640" y="2529720"/>
                <a:ext cx="10156320" cy="38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CCD6733-3B38-440D-3C20-4F1115DB876A}"/>
                  </a:ext>
                </a:extLst>
              </p14:cNvPr>
              <p14:cNvContentPartPr/>
              <p14:nvPr/>
            </p14:nvContentPartPr>
            <p14:xfrm>
              <a:off x="2546280" y="3227040"/>
              <a:ext cx="8673120" cy="15264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CCD6733-3B38-440D-3C20-4F1115DB87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6920" y="3217680"/>
                <a:ext cx="8691840" cy="15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9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07C0AD4-5A4E-9ED5-7E6E-C8BD58A93348}"/>
                  </a:ext>
                </a:extLst>
              </p14:cNvPr>
              <p14:cNvContentPartPr/>
              <p14:nvPr/>
            </p14:nvContentPartPr>
            <p14:xfrm>
              <a:off x="1299755" y="816341"/>
              <a:ext cx="8798400" cy="49842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07C0AD4-5A4E-9ED5-7E6E-C8BD58A93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0395" y="806981"/>
                <a:ext cx="8817120" cy="50029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B31A2357-9EAC-5732-68A7-0BCB9D797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30892"/>
              </p:ext>
            </p:extLst>
          </p:nvPr>
        </p:nvGraphicFramePr>
        <p:xfrm>
          <a:off x="1077842" y="1342517"/>
          <a:ext cx="9160438" cy="400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634">
                  <a:extLst>
                    <a:ext uri="{9D8B030D-6E8A-4147-A177-3AD203B41FA5}">
                      <a16:colId xmlns:a16="http://schemas.microsoft.com/office/drawing/2014/main" val="189700512"/>
                    </a:ext>
                  </a:extLst>
                </a:gridCol>
                <a:gridCol w="1308634">
                  <a:extLst>
                    <a:ext uri="{9D8B030D-6E8A-4147-A177-3AD203B41FA5}">
                      <a16:colId xmlns:a16="http://schemas.microsoft.com/office/drawing/2014/main" val="2487955815"/>
                    </a:ext>
                  </a:extLst>
                </a:gridCol>
                <a:gridCol w="1308634">
                  <a:extLst>
                    <a:ext uri="{9D8B030D-6E8A-4147-A177-3AD203B41FA5}">
                      <a16:colId xmlns:a16="http://schemas.microsoft.com/office/drawing/2014/main" val="2095982981"/>
                    </a:ext>
                  </a:extLst>
                </a:gridCol>
                <a:gridCol w="1308634">
                  <a:extLst>
                    <a:ext uri="{9D8B030D-6E8A-4147-A177-3AD203B41FA5}">
                      <a16:colId xmlns:a16="http://schemas.microsoft.com/office/drawing/2014/main" val="630371332"/>
                    </a:ext>
                  </a:extLst>
                </a:gridCol>
                <a:gridCol w="1308634">
                  <a:extLst>
                    <a:ext uri="{9D8B030D-6E8A-4147-A177-3AD203B41FA5}">
                      <a16:colId xmlns:a16="http://schemas.microsoft.com/office/drawing/2014/main" val="3682744244"/>
                    </a:ext>
                  </a:extLst>
                </a:gridCol>
                <a:gridCol w="1308634">
                  <a:extLst>
                    <a:ext uri="{9D8B030D-6E8A-4147-A177-3AD203B41FA5}">
                      <a16:colId xmlns:a16="http://schemas.microsoft.com/office/drawing/2014/main" val="3025516267"/>
                    </a:ext>
                  </a:extLst>
                </a:gridCol>
                <a:gridCol w="1308634">
                  <a:extLst>
                    <a:ext uri="{9D8B030D-6E8A-4147-A177-3AD203B41FA5}">
                      <a16:colId xmlns:a16="http://schemas.microsoft.com/office/drawing/2014/main" val="1271022170"/>
                    </a:ext>
                  </a:extLst>
                </a:gridCol>
              </a:tblGrid>
              <a:tr h="50112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128633"/>
                  </a:ext>
                </a:extLst>
              </a:tr>
              <a:tr h="5011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99783"/>
                  </a:ext>
                </a:extLst>
              </a:tr>
              <a:tr h="50112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304678"/>
                  </a:ext>
                </a:extLst>
              </a:tr>
              <a:tr h="50112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129212"/>
                  </a:ext>
                </a:extLst>
              </a:tr>
              <a:tr h="50112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16872"/>
                  </a:ext>
                </a:extLst>
              </a:tr>
              <a:tr h="50112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753060"/>
                  </a:ext>
                </a:extLst>
              </a:tr>
              <a:tr h="50112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71025"/>
                  </a:ext>
                </a:extLst>
              </a:tr>
              <a:tr h="50112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6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92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6DA8F06-2699-45D8-9E3F-273DEA740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13799"/>
              </p:ext>
            </p:extLst>
          </p:nvPr>
        </p:nvGraphicFramePr>
        <p:xfrm>
          <a:off x="914399" y="685800"/>
          <a:ext cx="1029693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31">
                  <a:extLst>
                    <a:ext uri="{9D8B030D-6E8A-4147-A177-3AD203B41FA5}">
                      <a16:colId xmlns:a16="http://schemas.microsoft.com/office/drawing/2014/main" val="696682435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139588920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520375987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2120751345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1724582315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511587806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1467106601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3451398556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1051009040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1133193090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1625126454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3170717040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3809998459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3490616369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42424609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4143593445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2681709332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282578070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2877026824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958658246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524734693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957437441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799597073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3748530529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2497397506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1200981586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1677907065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2070400878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3550144960"/>
                    </a:ext>
                  </a:extLst>
                </a:gridCol>
                <a:gridCol w="343231">
                  <a:extLst>
                    <a:ext uri="{9D8B030D-6E8A-4147-A177-3AD203B41FA5}">
                      <a16:colId xmlns:a16="http://schemas.microsoft.com/office/drawing/2014/main" val="1290315621"/>
                    </a:ext>
                  </a:extLst>
                </a:gridCol>
              </a:tblGrid>
              <a:tr h="3375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696147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381573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2730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916266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996889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63996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21820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378276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870540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391948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070538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693777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296140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05712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590620"/>
                  </a:ext>
                </a:extLst>
              </a:tr>
            </a:tbl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8E527A8-267C-428F-A3DD-E637E1C8CB56}"/>
              </a:ext>
            </a:extLst>
          </p:cNvPr>
          <p:cNvCxnSpPr>
            <a:cxnSpLocks/>
          </p:cNvCxnSpPr>
          <p:nvPr/>
        </p:nvCxnSpPr>
        <p:spPr>
          <a:xfrm flipV="1">
            <a:off x="1590261" y="596349"/>
            <a:ext cx="0" cy="51020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042FD44-FF4E-4E6B-A509-A3E94347CB99}"/>
              </a:ext>
            </a:extLst>
          </p:cNvPr>
          <p:cNvCxnSpPr>
            <a:cxnSpLocks/>
          </p:cNvCxnSpPr>
          <p:nvPr/>
        </p:nvCxnSpPr>
        <p:spPr>
          <a:xfrm flipV="1">
            <a:off x="1384852" y="5433391"/>
            <a:ext cx="9667461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9F01B029-2DEC-1E45-3651-792D1D73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78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F53DAB-24FD-461C-AE9B-22DA15380248}"/>
              </a:ext>
            </a:extLst>
          </p:cNvPr>
          <p:cNvSpPr txBox="1">
            <a:spLocks/>
          </p:cNvSpPr>
          <p:nvPr/>
        </p:nvSpPr>
        <p:spPr>
          <a:xfrm>
            <a:off x="838200" y="7647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Muito Obrigado Pessoal </a:t>
            </a:r>
          </a:p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 </a:t>
            </a:r>
          </a:p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Até a Próxima!!!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269" y="335145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Análises Estatísticas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626965" y="1588985"/>
            <a:ext cx="5676900" cy="14541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101569" y="3043141"/>
            <a:ext cx="109855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pt-BR" sz="4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</a:rPr>
              <a:t>Estatística descritiva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</a:rPr>
              <a:t>: parte da estatística que descreve os aspectos importantes de um conjunto de características observadas.</a:t>
            </a:r>
          </a:p>
          <a:p>
            <a:endParaRPr lang="pt-B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</a:rPr>
              <a:t>Probabilidade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</a:rPr>
              <a:t>: número que indica a chance de uma determinada situação ocorrer.</a:t>
            </a:r>
          </a:p>
          <a:p>
            <a:endParaRPr lang="pt-B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</a:rPr>
              <a:t>Inferência estatística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</a:rPr>
              <a:t>: parte da estatística que usa uma amostra para fazer generalizações a respeito de aspectos importantes de uma população.</a:t>
            </a:r>
          </a:p>
        </p:txBody>
      </p:sp>
    </p:spTree>
    <p:extLst>
      <p:ext uri="{BB962C8B-B14F-4D97-AF65-F5344CB8AC3E}">
        <p14:creationId xmlns:p14="http://schemas.microsoft.com/office/powerpoint/2010/main" val="127751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Raciocínio Dedutivo e indutivo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218544" y="1915476"/>
            <a:ext cx="6438961" cy="40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6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Raciocínio Dedutivo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O raciocínio dedutivo faz uso das regras da lógica para se chegar a uma conclusão. Se as premissas são verdadeiras e as leis aplicadas estão corretas, então a conclusão é necessariamente verdadeira. Este é um </a:t>
            </a:r>
            <a:r>
              <a:rPr lang="pt-BR" b="1" dirty="0">
                <a:solidFill>
                  <a:schemeClr val="bg1"/>
                </a:solidFill>
              </a:rPr>
              <a:t>exemplo de raciocínio dedutivo</a:t>
            </a:r>
            <a:r>
              <a:rPr lang="pt-BR" dirty="0">
                <a:solidFill>
                  <a:schemeClr val="bg1"/>
                </a:solidFill>
              </a:rPr>
              <a:t>: “Todos os homens são mortais. Sócrates é um homem. Portanto, Sócrates é mortal…” A conclusão ( “Sócrates é mortal”) é derivada das duas premissas ( “Todos os homens são mortais” e “Sócrates é um homem”), aplicando a lei da lógica de predicados chamada </a:t>
            </a:r>
            <a:r>
              <a:rPr lang="pt-BR" i="1" dirty="0">
                <a:solidFill>
                  <a:schemeClr val="bg1"/>
                </a:solidFill>
              </a:rPr>
              <a:t>instanciação universal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43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Raciocínio indutivo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No raciocínio indutivo, o papel das premissas é fornecer um forte apoio à conclusão, mas a verdade da conclusão não é garantida, porque este tipo de raciocínio não usa leis universais (tais como as leis da lógica) para chegar à conclusão. O seguinte trecho é </a:t>
            </a:r>
            <a:r>
              <a:rPr lang="pt-BR" b="1" dirty="0">
                <a:solidFill>
                  <a:schemeClr val="bg1"/>
                </a:solidFill>
              </a:rPr>
              <a:t>exemplo de raciocínio indutivo</a:t>
            </a:r>
            <a:r>
              <a:rPr lang="pt-BR" dirty="0">
                <a:solidFill>
                  <a:schemeClr val="bg1"/>
                </a:solidFill>
              </a:rPr>
              <a:t>: “Tenho visto muitos cisnes e eles eram todos brancos. Portanto, todos os cisnes são brancos.” Neste caso, o raciocínio é correto porque a premissa apoia a conclusão, mas a conclusão é falsa, uma vez que existem cisnes negros.</a:t>
            </a:r>
          </a:p>
        </p:txBody>
      </p:sp>
    </p:spTree>
    <p:extLst>
      <p:ext uri="{BB962C8B-B14F-4D97-AF65-F5344CB8AC3E}">
        <p14:creationId xmlns:p14="http://schemas.microsoft.com/office/powerpoint/2010/main" val="363565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Dedução Indução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15509" y="1825652"/>
            <a:ext cx="6305647" cy="40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26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2979569A67764EB33D11293E6D043D" ma:contentTypeVersion="0" ma:contentTypeDescription="Crie um novo documento." ma:contentTypeScope="" ma:versionID="ca787b3c062ae359828c6b004364ea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3E8340-88D9-4147-A370-2EAF8740D9D3}"/>
</file>

<file path=customXml/itemProps2.xml><?xml version="1.0" encoding="utf-8"?>
<ds:datastoreItem xmlns:ds="http://schemas.openxmlformats.org/officeDocument/2006/customXml" ds:itemID="{A473EF6B-ACC5-4A92-9855-651DA6160E90}"/>
</file>

<file path=customXml/itemProps3.xml><?xml version="1.0" encoding="utf-8"?>
<ds:datastoreItem xmlns:ds="http://schemas.openxmlformats.org/officeDocument/2006/customXml" ds:itemID="{3A891269-6176-4A1D-BE5C-125696B0256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1501</Words>
  <Application>Microsoft Office PowerPoint</Application>
  <PresentationFormat>Widescreen</PresentationFormat>
  <Paragraphs>115</Paragraphs>
  <Slides>44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Modern Love Caps</vt:lpstr>
      <vt:lpstr>Modern Love Grunge</vt:lpstr>
      <vt:lpstr>Wingdings</vt:lpstr>
      <vt:lpstr>Tema do Office</vt:lpstr>
      <vt:lpstr>     Bom Dia!  Sejam Bem-Vindos!   </vt:lpstr>
      <vt:lpstr>Introdução ao Estudo da Estatística</vt:lpstr>
      <vt:lpstr>Definição</vt:lpstr>
      <vt:lpstr>Visão Sistêmica da Estatística</vt:lpstr>
      <vt:lpstr>Análises Estatísticas</vt:lpstr>
      <vt:lpstr>Raciocínio Dedutivo e indutivo</vt:lpstr>
      <vt:lpstr>Raciocínio Dedutivo</vt:lpstr>
      <vt:lpstr>Raciocínio indutivo</vt:lpstr>
      <vt:lpstr>Dedução Indução</vt:lpstr>
      <vt:lpstr>Definições Básicas</vt:lpstr>
      <vt:lpstr>Definições Básicas</vt:lpstr>
      <vt:lpstr>Dados e Variáveis</vt:lpstr>
      <vt:lpstr>Tipos de variáveis</vt:lpstr>
      <vt:lpstr>Variáveis discretas ou contínuas?</vt:lpstr>
      <vt:lpstr>Cuidados com relação à Estatística</vt:lpstr>
      <vt:lpstr>Cuidados com relação à Estatística</vt:lpstr>
      <vt:lpstr>Cuidados com relação à Estatística</vt:lpstr>
      <vt:lpstr>Arredondamento</vt:lpstr>
      <vt:lpstr>Arredondamento</vt:lpstr>
      <vt:lpstr>Arredondamento</vt:lpstr>
      <vt:lpstr>Distribuição de frequência</vt:lpstr>
      <vt:lpstr>Dados Qualitativos</vt:lpstr>
      <vt:lpstr>Dados Qualitativos</vt:lpstr>
      <vt:lpstr>Dados Qualitativos</vt:lpstr>
      <vt:lpstr>Dados Qualitativos – Gráfico de Colunas</vt:lpstr>
      <vt:lpstr>Dados Qualitativos – Gráfico de Setores</vt:lpstr>
      <vt:lpstr>Dados Quantitativos</vt:lpstr>
      <vt:lpstr>Distribuição de Frequência  Discreta</vt:lpstr>
      <vt:lpstr>Distribuição Discreta – não intervalar</vt:lpstr>
      <vt:lpstr>Distribuição Discreta – intervalar</vt:lpstr>
      <vt:lpstr>Distribuição de Frequência  Contínua</vt:lpstr>
      <vt:lpstr>Distribuição contínua</vt:lpstr>
      <vt:lpstr>Tabela de distribuição de Frequência</vt:lpstr>
      <vt:lpstr>Dados Quantitativos</vt:lpstr>
      <vt:lpstr>Dados Quantitativos</vt:lpstr>
      <vt:lpstr>Histograma</vt:lpstr>
      <vt:lpstr>Histograma</vt:lpstr>
      <vt:lpstr>Histograma</vt:lpstr>
      <vt:lpstr>Polígono de frequência</vt:lpstr>
      <vt:lpstr>Exemplo: Conjunto de dados amostrais a seguir fornece uma lista do número de minutos que 50 funcionários de um empresa ficaram intervalo de almoço. Construa uma distribuição de frequência para os dados a seguir:  50 - 40 - 41 - 17 - 11 - 07 - 22 - 44 - 28  21 - 19 - 23 - 37 - 51 - 54 - 42 - 88 - 41 78 - 56 - 72 - 56 - 17 - 07 - 69 - 30 – 80 56 - 29 - 33 - 46 - 31 - 39 - 20 - 18 - 29  34 - 59 - 73 - 77 - 36 - 39 - 30 - 62 - 54  67 - 39 - 31 - 53 - 44  </vt:lpstr>
      <vt:lpstr>Exemplo: Conjunto de dados amostrais a seguir fornece uma lista do número de minutos que 50 funcionários de um empresa ficaram intervalo de almoço. Construa uma distribuição de frequência para os dados a seguir:  50 - 40 - 41 - 17 - 11 - 07 - 22 - 44 - 28  21 - 19 - 23 - 37 - 51 - 54 - 42 - 88 - 41 78 - 56 - 72 - 56 - 17 - 07 - 69 - 30 – 80 56 - 29 - 33 - 46 - 31 - 39 - 20 - 18 - 29  34 - 59 - 73 - 77 - 36 - 39 - 30 - 62 - 54  67 - 39 - 31 - 53 - 44 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Aplicada</dc:title>
  <dc:creator>Carlos Henrique Dias</dc:creator>
  <cp:lastModifiedBy>Carlos Henrique Dias</cp:lastModifiedBy>
  <cp:revision>17</cp:revision>
  <dcterms:created xsi:type="dcterms:W3CDTF">2017-08-05T11:54:12Z</dcterms:created>
  <dcterms:modified xsi:type="dcterms:W3CDTF">2024-08-10T14:39:58Z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0x0101002E2979569A67764EB33D11293E6D043D</vt:lpwstr>
  </property>
</Properties>
</file>