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1.xml" ContentType="application/vnd.openxmlformats-officedocument.drawingml.chart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3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notesMasterIdLst>
    <p:notesMasterId r:id="rId38"/>
  </p:notesMasterIdLst>
  <p:sldIdLst>
    <p:sldId id="256" r:id="rId2"/>
    <p:sldId id="286" r:id="rId3"/>
    <p:sldId id="269" r:id="rId4"/>
    <p:sldId id="270" r:id="rId5"/>
    <p:sldId id="285" r:id="rId6"/>
    <p:sldId id="257" r:id="rId7"/>
    <p:sldId id="272" r:id="rId8"/>
    <p:sldId id="290" r:id="rId9"/>
    <p:sldId id="291" r:id="rId10"/>
    <p:sldId id="273" r:id="rId11"/>
    <p:sldId id="268" r:id="rId12"/>
    <p:sldId id="274" r:id="rId13"/>
    <p:sldId id="271" r:id="rId14"/>
    <p:sldId id="278" r:id="rId15"/>
    <p:sldId id="279" r:id="rId16"/>
    <p:sldId id="280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87" r:id="rId27"/>
    <p:sldId id="288" r:id="rId28"/>
    <p:sldId id="289" r:id="rId29"/>
    <p:sldId id="292" r:id="rId30"/>
    <p:sldId id="267" r:id="rId31"/>
    <p:sldId id="275" r:id="rId32"/>
    <p:sldId id="277" r:id="rId33"/>
    <p:sldId id="284" r:id="rId34"/>
    <p:sldId id="276" r:id="rId35"/>
    <p:sldId id="281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86402" autoAdjust="0"/>
  </p:normalViewPr>
  <p:slideViewPr>
    <p:cSldViewPr>
      <p:cViewPr varScale="1">
        <p:scale>
          <a:sx n="64" d="100"/>
          <a:sy n="64" d="100"/>
        </p:scale>
        <p:origin x="67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ENRIQUE DIAS" userId="87c50283-1555-4a23-9ee0-e1020edb5b34" providerId="ADAL" clId="{5EDDC470-E09A-48C2-AA80-740609813C8E}"/>
    <pc:docChg chg="undo custSel modSld">
      <pc:chgData name="CARLOS HENRIQUE DIAS" userId="87c50283-1555-4a23-9ee0-e1020edb5b34" providerId="ADAL" clId="{5EDDC470-E09A-48C2-AA80-740609813C8E}" dt="2024-04-20T15:46:10.064" v="6" actId="14100"/>
      <pc:docMkLst>
        <pc:docMk/>
      </pc:docMkLst>
      <pc:sldChg chg="modSp mod">
        <pc:chgData name="CARLOS HENRIQUE DIAS" userId="87c50283-1555-4a23-9ee0-e1020edb5b34" providerId="ADAL" clId="{5EDDC470-E09A-48C2-AA80-740609813C8E}" dt="2024-04-20T15:46:10.064" v="6" actId="14100"/>
        <pc:sldMkLst>
          <pc:docMk/>
          <pc:sldMk cId="60278879" sldId="284"/>
        </pc:sldMkLst>
        <pc:graphicFrameChg chg="modGraphic">
          <ac:chgData name="CARLOS HENRIQUE DIAS" userId="87c50283-1555-4a23-9ee0-e1020edb5b34" providerId="ADAL" clId="{5EDDC470-E09A-48C2-AA80-740609813C8E}" dt="2024-04-20T15:46:10.064" v="6" actId="14100"/>
          <ac:graphicFrameMkLst>
            <pc:docMk/>
            <pc:sldMk cId="60278879" sldId="284"/>
            <ac:graphicFrameMk id="5" creationId="{00000000-0000-0000-0000-000000000000}"/>
          </ac:graphicFrameMkLst>
        </pc:graphicFrameChg>
      </pc:sldChg>
    </pc:docChg>
  </pc:docChgLst>
  <pc:docChgLst>
    <pc:chgData name="CARLOS HENRIQUE DIAS" userId="87c50283-1555-4a23-9ee0-e1020edb5b34" providerId="ADAL" clId="{59C8CFD5-92E1-466E-A75C-9B5223522F11}"/>
    <pc:docChg chg="custSel modSld">
      <pc:chgData name="CARLOS HENRIQUE DIAS" userId="87c50283-1555-4a23-9ee0-e1020edb5b34" providerId="ADAL" clId="{59C8CFD5-92E1-466E-A75C-9B5223522F11}" dt="2023-08-26T12:45:03.074" v="0" actId="478"/>
      <pc:docMkLst>
        <pc:docMk/>
      </pc:docMkLst>
      <pc:sldChg chg="delSp mod delAnim">
        <pc:chgData name="CARLOS HENRIQUE DIAS" userId="87c50283-1555-4a23-9ee0-e1020edb5b34" providerId="ADAL" clId="{59C8CFD5-92E1-466E-A75C-9B5223522F11}" dt="2023-08-26T12:45:03.074" v="0" actId="478"/>
        <pc:sldMkLst>
          <pc:docMk/>
          <pc:sldMk cId="701859820" sldId="266"/>
        </pc:sldMkLst>
        <pc:inkChg chg="del">
          <ac:chgData name="CARLOS HENRIQUE DIAS" userId="87c50283-1555-4a23-9ee0-e1020edb5b34" providerId="ADAL" clId="{59C8CFD5-92E1-466E-A75C-9B5223522F11}" dt="2023-08-26T12:45:03.074" v="0" actId="478"/>
          <ac:inkMkLst>
            <pc:docMk/>
            <pc:sldMk cId="701859820" sldId="266"/>
            <ac:inkMk id="9" creationId="{D30A8524-0D67-46FC-8182-99958BA34EE1}"/>
          </ac:inkMkLst>
        </pc:inkChg>
      </pc:sldChg>
    </pc:docChg>
  </pc:docChgLst>
  <pc:docChgLst>
    <pc:chgData name="Carlos Henrique Dias" userId="eaddd91d20ef0cda" providerId="LiveId" clId="{5C6EE4F0-303C-4357-8311-3559B950DF52}"/>
    <pc:docChg chg="modSld sldOrd">
      <pc:chgData name="Carlos Henrique Dias" userId="eaddd91d20ef0cda" providerId="LiveId" clId="{5C6EE4F0-303C-4357-8311-3559B950DF52}" dt="2024-09-21T15:03:55.295" v="1"/>
      <pc:docMkLst>
        <pc:docMk/>
      </pc:docMkLst>
      <pc:sldChg chg="ord">
        <pc:chgData name="Carlos Henrique Dias" userId="eaddd91d20ef0cda" providerId="LiveId" clId="{5C6EE4F0-303C-4357-8311-3559B950DF52}" dt="2024-09-21T15:03:55.295" v="1"/>
        <pc:sldMkLst>
          <pc:docMk/>
          <pc:sldMk cId="301806904" sldId="273"/>
        </pc:sldMkLst>
      </pc:sldChg>
    </pc:docChg>
  </pc:docChgLst>
  <pc:docChgLst>
    <pc:chgData name="CARLOS HENRIQUE DIAS" userId="87c50283-1555-4a23-9ee0-e1020edb5b34" providerId="ADAL" clId="{C185A1EC-133B-4907-83DE-0AC0EF844B10}"/>
    <pc:docChg chg="custSel addSld modSld sldOrd">
      <pc:chgData name="CARLOS HENRIQUE DIAS" userId="87c50283-1555-4a23-9ee0-e1020edb5b34" providerId="ADAL" clId="{C185A1EC-133B-4907-83DE-0AC0EF844B10}" dt="2023-08-26T14:15:22.486" v="16" actId="1076"/>
      <pc:docMkLst>
        <pc:docMk/>
      </pc:docMkLst>
      <pc:sldChg chg="addSp delSp mod">
        <pc:chgData name="CARLOS HENRIQUE DIAS" userId="87c50283-1555-4a23-9ee0-e1020edb5b34" providerId="ADAL" clId="{C185A1EC-133B-4907-83DE-0AC0EF844B10}" dt="2023-08-26T14:15:08.593" v="15" actId="478"/>
        <pc:sldMkLst>
          <pc:docMk/>
          <pc:sldMk cId="701859820" sldId="266"/>
        </pc:sldMkLst>
        <pc:inkChg chg="add del">
          <ac:chgData name="CARLOS HENRIQUE DIAS" userId="87c50283-1555-4a23-9ee0-e1020edb5b34" providerId="ADAL" clId="{C185A1EC-133B-4907-83DE-0AC0EF844B10}" dt="2023-08-26T14:15:08.593" v="15" actId="478"/>
          <ac:inkMkLst>
            <pc:docMk/>
            <pc:sldMk cId="701859820" sldId="266"/>
            <ac:inkMk id="5" creationId="{8B683CC7-660A-01D3-8146-CFAF961036EF}"/>
          </ac:inkMkLst>
        </pc:inkChg>
      </pc:sldChg>
      <pc:sldChg chg="addSp">
        <pc:chgData name="CARLOS HENRIQUE DIAS" userId="87c50283-1555-4a23-9ee0-e1020edb5b34" providerId="ADAL" clId="{C185A1EC-133B-4907-83DE-0AC0EF844B10}" dt="2023-08-26T14:14:57.727" v="14"/>
        <pc:sldMkLst>
          <pc:docMk/>
          <pc:sldMk cId="3189642660" sldId="289"/>
        </pc:sldMkLst>
        <pc:inkChg chg="add">
          <ac:chgData name="CARLOS HENRIQUE DIAS" userId="87c50283-1555-4a23-9ee0-e1020edb5b34" providerId="ADAL" clId="{C185A1EC-133B-4907-83DE-0AC0EF844B10}" dt="2023-08-26T14:14:57.727" v="14"/>
          <ac:inkMkLst>
            <pc:docMk/>
            <pc:sldMk cId="3189642660" sldId="289"/>
            <ac:inkMk id="5" creationId="{6B2E46A8-8B0E-D617-E8B3-502279232988}"/>
          </ac:inkMkLst>
        </pc:inkChg>
      </pc:sldChg>
      <pc:sldChg chg="addSp delSp modSp add mod ord">
        <pc:chgData name="CARLOS HENRIQUE DIAS" userId="87c50283-1555-4a23-9ee0-e1020edb5b34" providerId="ADAL" clId="{C185A1EC-133B-4907-83DE-0AC0EF844B10}" dt="2023-08-26T14:14:57.727" v="14"/>
        <pc:sldMkLst>
          <pc:docMk/>
          <pc:sldMk cId="1711916099" sldId="290"/>
        </pc:sldMkLst>
        <pc:spChg chg="del">
          <ac:chgData name="CARLOS HENRIQUE DIAS" userId="87c50283-1555-4a23-9ee0-e1020edb5b34" providerId="ADAL" clId="{C185A1EC-133B-4907-83DE-0AC0EF844B10}" dt="2023-08-26T13:09:02.935" v="3" actId="478"/>
          <ac:spMkLst>
            <pc:docMk/>
            <pc:sldMk cId="1711916099" sldId="290"/>
            <ac:spMk id="3" creationId="{00000000-0000-0000-0000-000000000000}"/>
          </ac:spMkLst>
        </pc:spChg>
        <pc:spChg chg="add del mod">
          <ac:chgData name="CARLOS HENRIQUE DIAS" userId="87c50283-1555-4a23-9ee0-e1020edb5b34" providerId="ADAL" clId="{C185A1EC-133B-4907-83DE-0AC0EF844B10}" dt="2023-08-26T13:09:06.541" v="4" actId="478"/>
          <ac:spMkLst>
            <pc:docMk/>
            <pc:sldMk cId="1711916099" sldId="290"/>
            <ac:spMk id="5" creationId="{7F61E0E2-2617-39EA-C560-B5F19C306484}"/>
          </ac:spMkLst>
        </pc:spChg>
        <pc:picChg chg="add mod">
          <ac:chgData name="CARLOS HENRIQUE DIAS" userId="87c50283-1555-4a23-9ee0-e1020edb5b34" providerId="ADAL" clId="{C185A1EC-133B-4907-83DE-0AC0EF844B10}" dt="2023-08-26T13:09:09.129" v="6" actId="1076"/>
          <ac:picMkLst>
            <pc:docMk/>
            <pc:sldMk cId="1711916099" sldId="290"/>
            <ac:picMk id="7" creationId="{5AD9C9FF-1163-3B08-1BA5-395755F45CDE}"/>
          </ac:picMkLst>
        </pc:picChg>
        <pc:inkChg chg="add">
          <ac:chgData name="CARLOS HENRIQUE DIAS" userId="87c50283-1555-4a23-9ee0-e1020edb5b34" providerId="ADAL" clId="{C185A1EC-133B-4907-83DE-0AC0EF844B10}" dt="2023-08-26T14:14:57.727" v="14"/>
          <ac:inkMkLst>
            <pc:docMk/>
            <pc:sldMk cId="1711916099" sldId="290"/>
            <ac:inkMk id="8" creationId="{BB1C3DA5-C35E-F401-A860-A2F8B4A6996C}"/>
          </ac:inkMkLst>
        </pc:inkChg>
      </pc:sldChg>
      <pc:sldChg chg="addSp delSp modSp add mod">
        <pc:chgData name="CARLOS HENRIQUE DIAS" userId="87c50283-1555-4a23-9ee0-e1020edb5b34" providerId="ADAL" clId="{C185A1EC-133B-4907-83DE-0AC0EF844B10}" dt="2023-08-26T14:14:57.727" v="14"/>
        <pc:sldMkLst>
          <pc:docMk/>
          <pc:sldMk cId="3265784487" sldId="291"/>
        </pc:sldMkLst>
        <pc:picChg chg="add mod">
          <ac:chgData name="CARLOS HENRIQUE DIAS" userId="87c50283-1555-4a23-9ee0-e1020edb5b34" providerId="ADAL" clId="{C185A1EC-133B-4907-83DE-0AC0EF844B10}" dt="2023-08-26T13:22:45.641" v="10" actId="1076"/>
          <ac:picMkLst>
            <pc:docMk/>
            <pc:sldMk cId="3265784487" sldId="291"/>
            <ac:picMk id="4" creationId="{16EFD036-BF22-EB6A-243E-1322E36B176C}"/>
          </ac:picMkLst>
        </pc:picChg>
        <pc:picChg chg="del">
          <ac:chgData name="CARLOS HENRIQUE DIAS" userId="87c50283-1555-4a23-9ee0-e1020edb5b34" providerId="ADAL" clId="{C185A1EC-133B-4907-83DE-0AC0EF844B10}" dt="2023-08-26T13:21:25.960" v="8" actId="478"/>
          <ac:picMkLst>
            <pc:docMk/>
            <pc:sldMk cId="3265784487" sldId="291"/>
            <ac:picMk id="7" creationId="{5AD9C9FF-1163-3B08-1BA5-395755F45CDE}"/>
          </ac:picMkLst>
        </pc:picChg>
        <pc:inkChg chg="add">
          <ac:chgData name="CARLOS HENRIQUE DIAS" userId="87c50283-1555-4a23-9ee0-e1020edb5b34" providerId="ADAL" clId="{C185A1EC-133B-4907-83DE-0AC0EF844B10}" dt="2023-08-26T14:14:57.727" v="14"/>
          <ac:inkMkLst>
            <pc:docMk/>
            <pc:sldMk cId="3265784487" sldId="291"/>
            <ac:inkMk id="5" creationId="{5D207D9F-373C-5DF7-5C66-ABDB7C320CB3}"/>
          </ac:inkMkLst>
        </pc:inkChg>
      </pc:sldChg>
      <pc:sldChg chg="addSp modSp add mod ord">
        <pc:chgData name="CARLOS HENRIQUE DIAS" userId="87c50283-1555-4a23-9ee0-e1020edb5b34" providerId="ADAL" clId="{C185A1EC-133B-4907-83DE-0AC0EF844B10}" dt="2023-08-26T14:15:22.486" v="16" actId="1076"/>
        <pc:sldMkLst>
          <pc:docMk/>
          <pc:sldMk cId="445396870" sldId="292"/>
        </pc:sldMkLst>
        <pc:inkChg chg="add mod">
          <ac:chgData name="CARLOS HENRIQUE DIAS" userId="87c50283-1555-4a23-9ee0-e1020edb5b34" providerId="ADAL" clId="{C185A1EC-133B-4907-83DE-0AC0EF844B10}" dt="2023-08-26T14:15:22.486" v="16" actId="1076"/>
          <ac:inkMkLst>
            <pc:docMk/>
            <pc:sldMk cId="445396870" sldId="292"/>
            <ac:inkMk id="3" creationId="{CE9C186E-D673-7561-8034-70BA638C3189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%20&amp;%20Vanessa\Desktop\Apresenta&#231;&#227;o%20S&#225;bado\Compra%20cer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%20&amp;%20Vanessa\Desktop\Apresenta&#231;&#227;o%20S&#225;bado\Compra%20cer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Demanda</a:t>
            </a:r>
            <a:r>
              <a:rPr lang="en-US" baseline="0" dirty="0">
                <a:solidFill>
                  <a:schemeClr val="bg1"/>
                </a:solidFill>
              </a:rPr>
              <a:t> x </a:t>
            </a:r>
            <a:r>
              <a:rPr lang="en-US" baseline="0" dirty="0" err="1">
                <a:solidFill>
                  <a:schemeClr val="bg1"/>
                </a:solidFill>
              </a:rPr>
              <a:t>Preço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803101334993786"/>
          <c:y val="0.18987126430396623"/>
          <c:w val="0.83274493971569308"/>
          <c:h val="0.56710478115044261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Plan1!$C$2</c:f>
              <c:strCache>
                <c:ptCount val="1"/>
                <c:pt idx="0">
                  <c:v>Demanda (unidades)</c:v>
                </c:pt>
              </c:strCache>
            </c:strRef>
          </c:tx>
          <c:spPr>
            <a:ln w="28575">
              <a:noFill/>
            </a:ln>
          </c:spPr>
          <c:xVal>
            <c:numRef>
              <c:f>Plan1!$B$3:$B$12</c:f>
              <c:numCache>
                <c:formatCode>General</c:formatCode>
                <c:ptCount val="10"/>
                <c:pt idx="0">
                  <c:v>38</c:v>
                </c:pt>
                <c:pt idx="1">
                  <c:v>42</c:v>
                </c:pt>
                <c:pt idx="2">
                  <c:v>50</c:v>
                </c:pt>
                <c:pt idx="3">
                  <c:v>56</c:v>
                </c:pt>
                <c:pt idx="4">
                  <c:v>59</c:v>
                </c:pt>
                <c:pt idx="5">
                  <c:v>63</c:v>
                </c:pt>
                <c:pt idx="6">
                  <c:v>70</c:v>
                </c:pt>
                <c:pt idx="7">
                  <c:v>80</c:v>
                </c:pt>
                <c:pt idx="8">
                  <c:v>95</c:v>
                </c:pt>
                <c:pt idx="9">
                  <c:v>110</c:v>
                </c:pt>
              </c:numCache>
            </c:numRef>
          </c:xVal>
          <c:yVal>
            <c:numRef>
              <c:f>Plan1!$C$3:$C$12</c:f>
              <c:numCache>
                <c:formatCode>General</c:formatCode>
                <c:ptCount val="10"/>
                <c:pt idx="0">
                  <c:v>350</c:v>
                </c:pt>
                <c:pt idx="1">
                  <c:v>325</c:v>
                </c:pt>
                <c:pt idx="2">
                  <c:v>297</c:v>
                </c:pt>
                <c:pt idx="3">
                  <c:v>270</c:v>
                </c:pt>
                <c:pt idx="4">
                  <c:v>256</c:v>
                </c:pt>
                <c:pt idx="5">
                  <c:v>246</c:v>
                </c:pt>
                <c:pt idx="6">
                  <c:v>238</c:v>
                </c:pt>
                <c:pt idx="7">
                  <c:v>223</c:v>
                </c:pt>
                <c:pt idx="8">
                  <c:v>215</c:v>
                </c:pt>
                <c:pt idx="9">
                  <c:v>208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71-43C2-B539-7E8225FE7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05632"/>
        <c:axId val="183476168"/>
      </c:scatterChart>
      <c:valAx>
        <c:axId val="73705632"/>
        <c:scaling>
          <c:orientation val="minMax"/>
          <c:min val="35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r>
                  <a:rPr lang="pt-BR" sz="1200">
                    <a:solidFill>
                      <a:schemeClr val="bg1"/>
                    </a:solidFill>
                  </a:rPr>
                  <a:t>Preço</a:t>
                </a:r>
                <a:r>
                  <a:rPr lang="pt-BR" sz="1200" baseline="0">
                    <a:solidFill>
                      <a:schemeClr val="bg1"/>
                    </a:solidFill>
                  </a:rPr>
                  <a:t> (R$)</a:t>
                </a:r>
                <a:endParaRPr lang="pt-BR" sz="120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7509934296706052"/>
              <c:y val="0.8296268363344244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>
                <a:solidFill>
                  <a:schemeClr val="bg1"/>
                </a:solidFill>
              </a:defRPr>
            </a:pPr>
            <a:endParaRPr lang="pt-BR"/>
          </a:p>
        </c:txPr>
        <c:crossAx val="183476168"/>
        <c:crosses val="autoZero"/>
        <c:crossBetween val="midCat"/>
      </c:valAx>
      <c:valAx>
        <c:axId val="183476168"/>
        <c:scaling>
          <c:orientation val="minMax"/>
          <c:min val="2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r>
                  <a:rPr lang="pt-BR" sz="1400">
                    <a:solidFill>
                      <a:schemeClr val="bg1"/>
                    </a:solidFill>
                  </a:rPr>
                  <a:t>Demanda (unidades)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pt-BR"/>
          </a:p>
        </c:txPr>
        <c:crossAx val="73705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Demanda x Preço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7000743404184308E-2"/>
          <c:y val="0.26145976802404652"/>
          <c:w val="0.84330268687512322"/>
          <c:h val="0.65579954320891409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Plan1!$C$2</c:f>
              <c:strCache>
                <c:ptCount val="1"/>
                <c:pt idx="0">
                  <c:v>Demanda (unidades)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1690971432039202"/>
                  <c:y val="-0.25611167415954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y = -1,8709x + 386,84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Plan1!$B$3:$B$12</c:f>
              <c:numCache>
                <c:formatCode>General</c:formatCode>
                <c:ptCount val="10"/>
                <c:pt idx="0">
                  <c:v>38</c:v>
                </c:pt>
                <c:pt idx="1">
                  <c:v>42</c:v>
                </c:pt>
                <c:pt idx="2">
                  <c:v>50</c:v>
                </c:pt>
                <c:pt idx="3">
                  <c:v>56</c:v>
                </c:pt>
                <c:pt idx="4">
                  <c:v>59</c:v>
                </c:pt>
                <c:pt idx="5">
                  <c:v>63</c:v>
                </c:pt>
                <c:pt idx="6">
                  <c:v>70</c:v>
                </c:pt>
                <c:pt idx="7">
                  <c:v>80</c:v>
                </c:pt>
                <c:pt idx="8">
                  <c:v>95</c:v>
                </c:pt>
                <c:pt idx="9">
                  <c:v>110</c:v>
                </c:pt>
              </c:numCache>
            </c:numRef>
          </c:xVal>
          <c:yVal>
            <c:numRef>
              <c:f>Plan1!$C$3:$C$12</c:f>
              <c:numCache>
                <c:formatCode>General</c:formatCode>
                <c:ptCount val="10"/>
                <c:pt idx="0">
                  <c:v>350</c:v>
                </c:pt>
                <c:pt idx="1">
                  <c:v>325</c:v>
                </c:pt>
                <c:pt idx="2">
                  <c:v>297</c:v>
                </c:pt>
                <c:pt idx="3">
                  <c:v>270</c:v>
                </c:pt>
                <c:pt idx="4">
                  <c:v>256</c:v>
                </c:pt>
                <c:pt idx="5">
                  <c:v>246</c:v>
                </c:pt>
                <c:pt idx="6">
                  <c:v>238</c:v>
                </c:pt>
                <c:pt idx="7">
                  <c:v>223</c:v>
                </c:pt>
                <c:pt idx="8">
                  <c:v>215</c:v>
                </c:pt>
                <c:pt idx="9">
                  <c:v>208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22-47BF-9887-98440EBF72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245056"/>
        <c:axId val="185284288"/>
      </c:scatterChart>
      <c:valAx>
        <c:axId val="185245056"/>
        <c:scaling>
          <c:orientation val="minMax"/>
          <c:min val="3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Preço (R$)</a:t>
                </a:r>
              </a:p>
            </c:rich>
          </c:tx>
          <c:layout>
            <c:manualLayout>
              <c:xMode val="edge"/>
              <c:yMode val="edge"/>
              <c:x val="0.47509937029476257"/>
              <c:y val="0.89406949811360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284288"/>
        <c:crosses val="autoZero"/>
        <c:crossBetween val="midCat"/>
      </c:valAx>
      <c:valAx>
        <c:axId val="185284288"/>
        <c:scaling>
          <c:orientation val="minMax"/>
          <c:min val="2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Demanda (unidades)</a:t>
                </a:r>
              </a:p>
            </c:rich>
          </c:tx>
          <c:layout>
            <c:manualLayout>
              <c:xMode val="edge"/>
              <c:yMode val="edge"/>
              <c:x val="0"/>
              <c:y val="0.360087373566753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24505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22:34.05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14732 7520 1676 0,'0'0'504'0,"0"0"-225"0,0 0-77 16,0 0-31-16,0 0-38 15,0 0-39-15,0 0-47 16,-56-28-28-16,54 28 26 16,2 0-7-16,0 0-15 15,0 0 2-15,0 7-7 16,7 11 13-16,6 3 2 15,3 1-11-15,-1 0-5 16,3-2 3-16,0 0 0 16,0 0-5-16,-1-5-1 15,4 2-5-15,-5-5-2 0,-1 0-3 16,-1 0-4 0,-4-4 2-16,-1 2 1 15,-2-3-3-15,-2 0-10 16,-1 0-19-16,1 0-26 0,-3 1-46 15,6-6-77-15,-1-2-230 16,0 0-633-16</inkml:trace>
  <inkml:trace contextRef="#ctx0" brushRef="#br0" timeOffset="329.95">15010 7590 1640 0,'0'0'458'0,"0"0"-206"0,0 0-50 16,0 0-76-16,0 0-51 16,0 0-11-16,0 0 29 15,-28 66-17-15,14-33-13 16,-3 4-12-16,-1 9 14 15,-3 2-16-15,0 4 0 16,-2 4-10-16,-2 1-13 16,3-3-10-16,0-10-8 15,6-8-8-15,5-14 0 16,6-10-14-16,5-6-42 0,0-4-42 16,0-2-96-16,3 0-140 15,8 0-815-15</inkml:trace>
  <inkml:trace contextRef="#ctx0" brushRef="#br0" timeOffset="1412.23">17705 7583 1993 0,'0'0'413'0,"0"0"-220"15,0 0-62-15,0 0-37 16,0 0-36-16,0 0-17 16,0 0 4-16,70 85 1 15,-50-63 2-15,0 3-1 0,-3 4 0 16,4 1 0-16,-3 3-2 16,-1-1-7-16,1-1-3 15,-2 2-8-15,-3-4-7 16,-2-3-7-16,-4-5-7 15,-2-10-6-15,-1-2 0 16,-2-8-35-16,-2-1-37 16,0 0-55-16,3 0-91 15,-1-10-77-15,-2 1-414 0</inkml:trace>
  <inkml:trace contextRef="#ctx0" brushRef="#br0" timeOffset="1722.4">18011 7610 1474 0,'0'0'610'15,"0"0"-317"-15,0 0-77 16,0 0-49-16,0 0-67 16,0 0-55-16,0 0-5 15,-105 122 2-15,76-82-5 16,-2 0-16-16,-2 2-4 0,2-4-1 16,2-2-5-16,2-2-11 15,4 7-38-15,8-12-140 16,3-4-193-16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3:38.8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13214 9235 1710 0,'0'0'356'0,"0"0"-131"16,0 0-78-16,0 0-53 15,0 0-44-15,0 0-17 16,0 0 5-16,9 0 66 16,11 0-10-16,2 0 10 15,5 0-11-15,2 3-18 0,2-1-17 16,3 2-11-16,-3-1-1 15,2-3-11-15,0 0-9 16,3 0 2-16,3 0-6 16,3 0-3-16,5 0 0 15,6-9 0-15,5 3 3 16,4-2-1-16,5 2 4 16,0 3 4-16,2 2-5 15,0 1-2-15,-4 0-7 16,-3 0-1-16,-4 0-3 15,-2 0-1-15,-5 0-2 16,-2 0-1-16,0-4 2 16,1 2-2-16,-2-3 7 0,2 2 1 15,-1 1 6 1,-3 2-4-16,4 0-2 0,-4 0-4 16,-3 0-5-16,-1 0-3 15,0 5 1-15,-1-5-3 16,-2 3 3-16,-1-3 1 15,3 0-4-15,-4 0 3 16,1 0 1-16,0 0-5 16,0 0 5-16,0 0 2 15,-2 0-3-15,-1 0 1 16,-4 0-1-16,3 0 0 16,-5 0-4-16,2 0 0 15,2 0 1-15,1 0-1 16,2 0 6-16,2 0-3 15,1 0-2-15,2 0 3 0,3 0-1 16,4 0 3-16,-2 0-5 16,3 0-1-16,-2 2 1 15,0-2 0-15,-5 2-1 16,-4 2 1-16,-4-3 2 16,-3 2 2-16,-4-1-4 15,-1-2 0-15,1 0 0 16,-1 0 0-16,3 0-1 15,3 0 3-15,1 0-3 16,2 0 0-16,6 0 1 16,1 4 0-16,1 4 0 15,-1 0-1-15,0 1 2 0,1 3-2 16,-1-3 1 0,-2-1-1-16,1 2 2 0,-4-5-2 15,1 4 1-15,1-1-1 16,-4-2 0-16,1 0 1 15,-1-2 0-15,3 2-1 16,2-4 0-16,5 3-1 16,0-4 1-16,-1 1 0 15,-4-2 0-15,-4 0 0 16,-5 0 0-16,-3 0 0 16,-1 0 0-16,0 0 0 15,0 0 0-15,2 0 0 16,2 0 0-16,2 0 0 0,-1 0 0 15,1 0 0 1,-2 6 1-16,0-1-1 0,-2 0 0 16,0 0 0-16,-2-1-1 15,-4-1 1-15,-8 1 0 16,-3-4 0-16,-8 0 0 16,-2 0 0-16,-2 0-8 15,0 0 4-15,0 0 3 16,0 0-3-16,0-7 0 15,-4 0 3-15,-7 1-5 16,-1 0-1-16,-1 2 0 16,-1 2-5-16,1 0 2 15,-5 2-2-15,1 0-1 16,-3-1 8-16,-3 1 5 16,1 0 0-16,-2-3 0 0,-1 3 0 15,-2 0 0-15,-2-2 0 16,-2 2 1-16,-2-2 0 15,-5-2-1-15,-7 0 1 16,-9-1-1-16,-8 2 0 16,-9-1 0-16,-10 4-3 15,-8 0-32-15,-5 0-15 16,-1 14-44-16,-3 2-2 16,4 9-25-16,3 0-29 15,-23 22-91-15,23-5-96 16,13-6-845-16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3:52.0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27696 9284 1663 0,'0'0'468'16,"0"0"-207"-16,0 0-84 15,0 0-38-15,0 0-40 16,0 0-31-16,-13 0-21 16,13 0 4-16,0 0 0 15,0 0 2-15,0 0-7 0,0 0-6 16,0 0 0-16,0 0 2 15,0 0-1-15,0 2-10 16,0 2-8-16,7 2 4 16,9 3-10-16,1-2 1 15,4 0-4-15,1 2 2 16,-2-5-3-16,0 0 0 16,0-1-1-16,0-2 0 15,-2-1 3-15,-3 2-1 16,1-2 3-16,-1 0-9 15,4 0 1-15,-1 0 0 16,-1 0-3-16,-1 0 1 16,1 0-2-16,2 0 1 0,-2-2 0 15,1 1 1-15,0 1 3 16,2 0-5-16,2 0 4 16,-1 0-4-16,0 0 0 15,2 0-2-15,2 0-2 16,-3 0 3-16,0 0 1 15,2 0 0-15,-1 0 1 16,0 0-6-16,-4 0 5 16,3 0-5-16,-1 0 4 15,-2 0-4-15,2 0 0 16,-3 0 1-16,-1 0 0 16,-1 0 0-16,-1 0-1 15,1 0 0-15,2-5 1 16,0 1 0-16,2-2-1 15,2 1 1-15,-2 0-1 0,1 1 1 16,-2 1 0-16,1 3-1 16,1 0 0-16,-4 0 4 15,1 0-3-15,3 0 2 16,-4 0-2-16,3 0-1 16,-2 0 1-16,2 0 0 15,3 0-1-15,-4 0 1 16,6 0 2-16,-1 0-2 15,1 0 0-15,0 0-1 16,2 0 5-16,-4 0-5 16,4 0 0-16,-2 0 1 15,2 0-1-15,-2 0 1 0,-1 0-1 16,-2 3 0 0,0 1 1-16,-3 1-1 0,-2-5 0 15,-1 5 0-15,-1-3 0 16,1-2 0-16,-3 0 0 15,3 0 0-15,1 0 0 16,2 0 1-16,-2 0-1 16,3 0 0-16,3 0 0 15,-4 0 1-15,4 0-1 16,-3 0 0-16,3 0 1 16,-2 0-1-16,2 0 0 15,2 0 0-15,-1 0 0 16,3 0 0-16,-3 0 0 0,1 0 0 15,-3 4 0 1,3 0 1-16,-2-2-1 0,0 2 0 16,0-2 0-16,2-2 0 15,-1 2 0-15,3-2 1 16,-3 0-1-16,3 0 0 16,0 2 1-16,-3 0-1 15,1 1 0-15,0 0 0 16,-2 1 0-16,2-2 0 15,0 3 0-15,-3-3 0 16,-2-1 0-16,0-1 1 16,-2 0-1-16,-2 0 0 15,0 0 1-15,1 0-1 0,-1 0 0 16,1 0 0 0,1-3 0-16,3-2 0 0,0 3 0 15,2 0 0-15,2 2 0 16,-1 0 0-16,0 0 4 15,3 0-4-15,0 0-1 16,0 7 1-16,0 0 0 16,-3 1 0-16,3-1 3 15,-5-4-3-15,0-1 0 16,-1 0-1-16,1-2 0 16,-2 0 1-16,2 0 1 15,1 0-1-15,-2 0 1 16,0-4 2-16,-1-2-2 15,-5 1 6-15,-1-2-1 0,-3 4 5 16,0-4-5-16,0 3 0 16,-2-1-6-16,2-2 1 15,1 2 0-15,1-2-1 16,-4 3 0-16,0 0 0 16,-3 2-4-16,-4 2-14 15,-2 0-16-15,0 0-44 16,-13 0-81-16,-9 0-200 15,-1 0-480-15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3:58.3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2902 9985 1086 0,'0'0'347'16,"0"0"-67"-1,0 0 5-15,0 0-65 0,0 0-72 16,0 0-48-16,0 0-15 15,-29 7-16-15,27-7-7 16,2 0-5-16,0 0-2 16,0 0 1-16,0 0 4 15,0 0 0-15,0 0-31 16,0 0-20-16,0 0-3 16,0 0 8-16,7 0 18 15,8 2 1-15,1-2-1 16,-1 0 3-16,5 0-10 0,-2 0 2 15,4 0 1-15,1 0-4 16,1 0-4-16,3 0-8 16,0 0-3-16,4 0-1 15,-2-4-2-15,0 2-5 16,-3-1 5-16,1 3 0 16,0 0 3-16,-2 0 0 15,-3 0 4-15,3 0-7 16,-6 0-1-16,4 0 1 15,-3 0-1-15,0 0-1 16,2-3 2-16,-1-1 1 16,2 2 3-16,2-2 0 15,0 2-2-15,2-3-1 0,-3 4-1 16,3-1-2 0,0 0 1-16,-3-2-4 0,3-2 0 15,-3 0-1-15,1-2 1 16,2 2 5-16,-2-2-3 15,0 2 5-15,0 0 0 16,0 2-1-16,-3 0 3 16,3 0-1-16,-3-1-1 15,0 4 0-15,1-3-3 16,-2-1-5-16,2 3 1 16,2-1 2-16,-3-1 2 15,1 2 3-15,0-2 3 16,2 1-1-16,0 3 3 15,4 0 1-15,-2 0-7 16,2 0-6-16,-2 0 4 0,0 0-4 16,1 0-1-16,-2 0 4 15,3 0-4-15,-2 0 1 16,2 0 2-16,3 0-2 16,-1 7 4-16,0-1-1 15,-2-1-3-15,2 2 0 16,-2-2 4-16,-2-2-5 15,-2 1 1-15,-1-2-1 16,-2 0 4-16,3-1 2 16,-1-1 3-16,1 0-5 15,0 3-3-15,1-3 3 16,1 2-4-16,-1 0 1 0,-1 0-1 16,2 0 3-1,-4 2-2-15,-2-2 3 0,2 0-3 16,-5-1 4-16,1 2-2 15,0-3 2-15,1 0 0 16,-1 2-5-16,2-2 9 16,4 0-6-16,-1 2 3 15,0-2-6-15,1 2 5 16,-1-2-5-16,3 0 2 16,-2 3-2-16,0-3 0 15,-2 0 0-15,4 0 0 16,-2 0 0-16,0 0 0 15,-1 0 1-15,0 0-1 0,1 0 1 16,0 0 0 0,-1 0-1-16,-1 0 1 0,-4 0-1 15,-1 0 0 1,-2 0 0-16,-3 0 0 0,0 0 0 16,1-3 0-16,-1 3 1 15,1 0-1-15,-1-2 0 16,2 2 1-16,3 0-1 15,1 0 0-15,0 0 0 16,2-2 1-16,3 2-1 16,5 0 0-16,0 0 0 15,2 0 0-15,-4 0 0 16,-1 0 1-16,-3 0 0 16,-3 0-1-16,1 0 1 15,0 0 0-15,2 0 4 0,1 0-4 16,1 0 0-1,2 0-1-15,-3 0 1 0,3-2-1 16,-3-1 1-16,-1 0-1 16,2 1 0-16,-6-4 0 15,4 2 0-15,-3-2 0 16,1 0 8-16,2-2-1 16,0 2-1-16,1 1 1 15,0 0-2-15,1 1-5 16,-1 1 3-16,-1 3-1 15,0 0-2-15,-4 0 1 16,1 0 0-16,3 0 0 0,1 0-1 16,0 0 0-16,3 0 1 15,-2 0 0-15,0 0 0 16,-6 0-1-16,-1 0 0 16,-3 3 0-16,-1-3 0 15,-1 2 0-15,-1 2 1 16,-1-1-1-16,0-1 1 15,0 1 3-15,0 1-4 16,-2-1 0-16,3-1 0 16,-4 1 0-16,3-1 0 15,3 0 0-15,-3 0 1 16,3 0-1-16,-1 2 0 16,-2-2 0-16,2 0 0 15,-2 0 0-15,1 0 1 16,-1-1-1-16,-1 2 0 0,2-1 0 15,-1 0 0-15,3-1 0 16,1 2 0-16,3-1 0 16,-3-2 0-16,1 2 0 15,-3-2 0-15,-4 0-1 16,-2 0-2-16,-2 0 3 16,-5 0 0-16,0 0 0 15,0 0 0-15,0 0 0 16,0 0 0-16,0 0 4 15,0 0-4-15,0 0 1 16,0 0-1-16,0 0 0 0,0 0 0 16,0 0-1-1,0 0 0-15,0 0-3 0,0 0 3 16,0 0 0-16,0 0 0 16,0 0 0-16,0 0 0 15,0 0 1-15,0 0 0 16,0 0 0-16,0 0-1 15,0 0 0-15,0 0-3 16,0 5 4-16,0-3-1 16,-2 1 0-16,-3 1 0 15,0-2 0-15,3-1-4 16,-3 1 5-16,1 3 0 16,2-1-6-16,-2 2 0 15,-1 0 6-15,1 2-1 16,-1-2 0-16,3 3 1 0,-1-7-1 15,1 3 1-15,2-1-1 16,-2-1 0-16,0 0-6 16,-2-1 6-16,-1 0-4 15,-1 2 5-15,-4 0-2 16,-1 1 2-16,3 0 0 16,-4 2 0-16,1-4 0 15,3 1 0-15,-4 1 0 16,3-4 0-16,-2-1 0 15,0 0-1-15,0 0 1 16,-1 0 0-16,-1 0 0 16,2 0-1-16,-3 0 1 0,2 0 0 15,0 0 0-15,-1 0 0 16,0 0 0-16,-3 0 0 16,3 0 0-16,-3 0 0 15,-2-1 1-15,2-2 0 16,-2 1-1-16,3 2 1 15,-1-2-1-15,1 2 0 16,-1 0 1-16,-1-2-1 16,-2 2 0-16,2-3 0 15,-5 3 0-15,1-3 1 16,-4 1-1-16,4-2 0 16,-2 2 1-16,3 1 3 15,1-2-4-15,-2 3 1 16,3 0 0-16,1 0 3 15,-2-2-4-15,4 2 0 0,-3 0 1 16,0 0 3-16,1 0 0 16,-4 0-3-16,-1 0 0 15,0 0 2-15,-1 0-2 16,1 0-1-16,0 0 4 16,0 0-4-16,-1 0 0 15,1 0-1-15,0-2 1 16,0 0 0-16,-1 0 1 15,3 2 0-15,-2 0-1 16,2 0 1-16,-1 0-1 16,2-2 0-16,-2 2 1 15,-1-2-1-15,0 0 0 16,0-1 0-16,-3 3 1 0,0-3-1 16,1 1 0-1,-2 0 0-15,-1 0 0 0,0-1 0 16,0 1 0-16,-2 2 0 15,0-3 0-15,0 1 0 16,0 0 0-16,-2 0 0 16,2 2 0-16,0 0 0 15,0 0 1-15,2 0-1 16,3 0 0-16,0 0 0 16,1 0 0-16,0 0 0 15,4 0 0-15,1 4 0 16,0-2 0-16,0 1-1 0,0-3 1 15,-1 0 0 1,-4 0 0-16,-2 2 0 0,-2-2-1 16,1 0 1-16,-1 0 0 15,-2 0 0-15,3 0 1 16,-1 3-1-16,2-3 0 16,1 2 0-16,1-2 0 15,-1 2 1-15,0-2-1 16,-1 0 0-16,0 2 0 15,3 1 0-15,4-3 1 16,2 0 0-16,3 0-1 16,2 3 0-16,2-3 0 15,0 0 0-15,3 0 0 0,-2 0 0 16,0 0-1 0,-1 0 1-16,-5 0 0 0,-1 0 0 15,-7 0 0-15,-5-6-1 16,-2-3 1-16,0 4 0 15,-3 1 0-15,1-1 0 16,0 5 0-16,2-3 0 16,2 1 0-16,1 0 0 15,-1-2 0-15,3 2 0 16,-3-5 0-16,0 4 0 16,2-1-1-16,4-1 1 15,-2 3 0-15,1 2 0 16,-1 0 0-16,2 0-2 15,-4 0-1-15,2 0 3 16,1 0 0-16,2 0 0 0,0 0 0 16,5 0 0-16,-1 0-1 15,5 0 1-15,1 0 0 16,2-1-2-16,-1-3 2 16,-1-1-1-16,2 3 1 15,-3-5-6-15,-1-1 0 16,-3-2 2-16,-3 0 4 15,1-2-3-15,-6 1 2 16,1 4 0-16,-5-2-7 16,1 2 3-16,-3 3-1 15,0-1-6-15,0 2 6 16,0-1 2-16,0-1 3 16,2 1 0-16,0 3 1 15,2-1-4-15,3 0 4 0,0 2-4 16,4 0 0-16,1 0-5 15,3-3-4-15,3 3 2 16,-3-2 0-16,-1 0-6 16,-1-1-1-16,1-1 2 15,-4-3 6-15,2 1-6 16,-1 1 10-16,2 0 6 16,-1 1-1-16,1 1-6 15,-2 0-12-15,2 1 16 16,1 0 3-16,1 2-1 15,3 0 1-15,3 0 0 0,-2 0-1 16,6 0 1 0,2 0-4-16,0 0-20 0,2 0-11 15,0 0 9 1,-3 4 5-16,1 2 5 0,-2 0 10 16,-3 4 5-16,-2 1 0 15,-2-2 1-15,-1 1 0 16,-1-1 0-16,0 0 0 15,-1-2 0-15,2-1 0 16,2-2 0-16,1-3 0 16,5 2 0-16,2-3-1 15,2 0-3-15,0 0-2 16,0 0-1-16,0 0-5 16,0 2-4-16,0 0-4 15,0 3-7-15,0 0 8 0,15 2 18 16,5 2-3-16,5-4 4 15,2 2 0-15,0-3-1 16,0-3 1-16,4-1 0 16,0 0-1-16,2 0 1 15,3 0 0-15,1 0 4 16,6-3-4-16,-1-3 0 16,5 0 1-16,2 2-1 15,1-1 1-15,-2 5-1 16,1 0 0-16,-5 0 1 15,-3 0 0-15,-5 0 0 16,-5 5 0-16,-2-1-1 16,-2-2 1-16,0-1 0 15,2-1 3-15,2 0-4 0,0 0-1 16,0 0 1-16,3 3 1 16,-3 1-1-16,0 0 1 15,0 0-1-15,0 0 1 16,-2 0-1-16,3-4 0 15,-1 0 5-15,0 0 0 16,2 0 2-16,3 0-1 16,1 0 0-16,2 0 4 15,3-3 4-15,3 0 0 16,1-2-3-16,2 2-5 16,0 1 2-16,-1 0-4 0,2 0-4 15,-2-1 3 1,-3 2-2-16,1 1 0 0,-3-2 0 15,1 2 5-15,-1 0-1 16,3-2-1-16,-1 0 2 16,4 0-2-16,-4-3-4 15,3 2 4-15,1-1 2 16,4-1 0-16,0-4 0 16,-2 2-1-16,0 3-3 15,-1 3 3-15,-5 1 0 16,-2 0-4-16,-1 0 5 15,-1 0-2-15,0 4-3 16,-2 1 3-16,0 0-4 16,-1-3 4-16,3 0-3 15,1-2-1-15,-3 3 4 0,2-3-3 16,0 0 4-16,-2 0 2 16,0 2-3-16,-3 1-3 15,1-3 3-15,0 0-4 16,-5 0 1-16,0 0 3 15,1 0 1-15,-3 0 0 16,-2 0-1-16,-2 0 2 16,2 0 1-16,0-5-1 15,-2 2 3-15,2-1-1 16,-5-1 2-16,-2 1 3 16,-2 0-2-16,-3 1 2 15,-3 1-7-15,-1 0-6 16,-5-1 1-16,1 3 0 0,-4 0 4 15,-3 0-5-15,0 0-8 16,0 0-20-16,0 0-12 16,0 0-17-16,0 0-31 15,0 0-41-15,0 5-96 16,-3 0-281-16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4:08.8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19186 9888 759 0,'0'0'943'0,"0"0"-638"16,0 0-142-16,0 0-40 15,0 0 0-15,0 0-3 16,-25 0 0-16,25 0-20 16,-2 0 2-16,2 0-4 15,0 0-5-15,0 0-9 0,0 0-14 16,0 0-11-16,0 0-17 15,0 0-19-15,4 0-8 16,17 0-6-16,3 0 3 16,5 0-6-16,0 0 3 15,3 0 3-15,-1 0 6 16,2-5 13-16,-2 3-3 16,0 2-3-16,3 0 0 15,-3 0 1-15,-2 0-12 16,0 0-4-16,-2 0-3 15,-5 0-3-15,2 0 0 16,-1 0-3-16,-1 0 4 16,1 0-5-16,-2 0 4 0,2 0 0 15,0 0 1-15,-6 0 2 16,-1 0-6-16,-3 0 6 16,-4 2-2-16,0-2-4 15,0 0 4-15,-1 0 2 16,2 0-3-16,-1 0 5 15,-1 0-4-15,4 0 0 16,-3 3 0-16,-1-1-1 16,2-2-4-16,-2 2 1 15,1-2 6-15,0 0-6 16,0 0 2-16,0 0 1 16,2 0 0-16,5 0-2 15,-3 0 1-15,1 2-3 0,-1-2 5 16,-2 0-4-1,-2 1 0-15,-3-1 0 0,1 0-1 16,-2 0 1-16,0 0 0 16,-1 0 0-16,2 2 5 15,1-2-5-15,-1 3 4 16,2-1-5-16,0-2 2 16,-1 2-2-16,1 0 3 15,0 0-2-15,-2-2-1 16,3 0 1-16,3 1-1 15,1-1 1-15,3 0-1 16,5 0 1-16,4 0-1 16,2 0 6-16,-2 0-5 15,-1 0-1-15,-9 0 1 0,-1 0-1 16,-7 0 0 0,-5 0 3-16,-2 0 3 0,0 0 1 15,0 0 2-15,-6 0-5 16,-11 3-4-16,-3 1 4 15,-2 1-3-15,0 3-1 16,-5 1 0-16,-2-1 0 16,-2 1 0-16,-5-2-5 15,-6 1 5-15,-5-2-5 16,-2 0 4-16,-6-1-2 16,-1 0 2-16,0 2 0 15,2-5-8-15,6 5 6 16,3-2-1-16,9 0-6 0,5 1 0 15,6 0-15-15,5 0-27 16,3-2-30-16,3 1-40 16,9-2-64-16,1-3-167 15,4 0-285-15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4:11.0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23751 9965 1693 0,'0'0'405'0,"0"0"-132"15,0 0-117-15,0 0-43 16,0 0 0-16,0 0-19 16,0 0-54-16,-24 0-31 15,28 0-4-15,14-1 12 0,2-3 23 16,5 2 26-16,4 2-3 16,2 0 6-16,4 0-15 15,-1 0-10-15,3 4-16 16,2-1-3-16,1 2-8 15,0-5-4-15,0 0-4 16,2 0-1-16,3-2-4 16,0-8 13-16,-1 0-5 15,3 3 0-15,1 5 6 16,0-1 4-16,-1 3-7 0,-5 0-5 16,0 0-2-1,-3 0-3-15,-6 0-1 0,-2 0 2 16,-2 0 1-16,-4 0-1 15,-6 0 0 1,2 0 2-16,-4 0 2 0,1 0 2 16,0 0-1-16,0 0 2 15,-2 0-4-15,1 0-1 16,1 0-3-16,-3 0-5 16,3 0 1-16,-1-2 3 15,0-2 0-15,1-2 3 16,1 1-1-16,4 4-1 15,0-1 1-15,1 2 1 16,0 0-4-16,1 0-2 16,-3 0 3-16,1-2-3 0,-4 0 3 15,-1 0 0-15,1-1-4 16,-2 2 1-16,-1 1 6 16,-1 0 2-16,-1 0 2 15,1 0-1-15,-1 0-1 16,-1 0 0-16,2 0-5 15,1 0-4-15,0 0 5 16,2 0-4-16,2 4 4 16,-1-2 2-16,4 0 1 15,-3-2 1-15,-2 0-2 16,-2 2-1-16,-1-2-1 16,1 0 0-16,-3 0-1 15,3 0 4-15,-3 0-2 16,3 0 2-16,-5 0-1 15,3 0 3-15,-4 0-3 0,3 0 1 16,3 0-1-16,5 0 11 16,0-2-3-16,4 2-3 15,0 0-4-15,-5 0 6 16,-3 0-13-16,-7 0 0 16,-3 0 1-16,-3 0-2 15,-4 0-32-15,0 0-17 16,4 2-40-16,0 1-203 15,8 0-197-15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4:15.4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6047 10597 2244 0,'0'0'564'0,"0"0"-350"15,0 0-68-15,0 0-36 16,0 0-40-16,0 0-31 16,0 0-32-16,12 0-7 15,5 0 4-15,8 0 2 16,-1 0-6-16,5 0 4 16,-2-1-2-16,-1 1-2 15,3 0 0-15,-2 0 1 16,0 0-1-16,2 0 5 0,0 0-4 15,0 0-1-15,0-4 1 16,-2-1 0-16,0 0 3 16,2-2-3-16,-2 3 3 15,0 1-4-15,-2-1 4 16,4 0-3-16,0 1-1 16,0 3 6-16,-2 0-6 15,0 0 1-15,0-2-1 16,-4 2 4-16,-2 0-3 15,0 0 5-15,-1 0 6 16,-3 0 8-16,2 0 3 16,-2 0-8-16,1 0-3 0,0 5-5 15,-1-4 0-15,4 2 1 16,1-2-3-16,-2-1-1 16,2 3 2-16,1-3-5 15,-1 1 3-15,0 1 4 16,1 2 4-16,1 1 4 15,-2 0-3-15,3 0-5 16,-1-1-2-16,3-1 3 16,0 1-3-16,0 1 2 15,0-3 0-15,2 1-2 16,-3 1 2-16,1 0 0 16,-1-1-2-16,-3 1-3 15,2-2-1-15,-4-1 1 16,0 1 1-16,1-2 0 15,-1 0 5-15,-2 2-3 0,1-2 1 16,1 0 0-16,0 3-1 16,2-1-1-16,0 0 0 15,-2 1-4-15,4-1 4 16,-1 3-1-16,3-1-1 16,-2-1 1-16,-2 2-4 15,0-3 7-15,-2 2-3 16,1 0-4-16,-2 0 7 15,0 0-3-15,0 0 1 16,0 1-4-16,2-2 3 16,3 1 10-16,2 0-9 15,-2-1-4-15,1 2-1 16,0-3 4-16,-1 0-4 0,0 0 0 16,0-1 1-1,1-1 4-15,-2 3-5 0,3 0 5 16,0 0-4-16,2-1-1 15,0 0 0-15,0 0 0 16,0 0 4-16,0 1-3 16,-2-3-1-16,0 0 0 15,0 0 1-15,-4 0-1 16,-2 0 0-16,-1 3 0 16,-3-3-3-16,0 0 3 15,-5 2 4-15,5 0-3 16,-5 0-1-16,5 1 0 0,0-3 0 15,5 0 1-15,3 2-1 16,2-2 0-16,4 0 0 16,2 0 0-16,1 0 0 15,1 0 0-15,-1 0 0 16,1 0 0-16,2 0 0 16,-4 0-4-16,0-2 4 15,-2-5 1-15,-4 5-1 16,0-1 0-16,-3 3 1 15,1 0-1-15,2 0 1 16,-3 0-1-16,3 0 4 16,0 0-4-16,0 0 0 15,2 0 0-15,-3 0 1 0,3 0-1 16,0 0 1 0,0 0-1-16,2 0 0 0,-2 0 1 15,2 0-1-15,0 0 0 16,1 0 0-16,-1 0 0 15,0 0 1-15,3 0-1 16,-3 0 0-16,3 0 1 16,-1 0-1-16,3 0 1 15,-1 0-1-15,1 0 0 16,-1 0 1-16,4 0 0 16,1 0-1-16,-1 0 0 15,4 3 0-15,-1 1-1 16,1-2 1-16,-1-2 0 15,2 0 0-15,-1 0-1 16,1 0 1-16,1 0 0 0,2 0 0 16,0 0 0-16,1 3 0 15,0 2 4-15,1-3-4 16,-3 0 1-16,-1 0-1 16,0-2 0-16,-3 0 0 15,-4 0 0-15,0 0 0 16,0 0 0-16,-3 0 0 15,4 0 0-15,-2 0 0 16,1 0 1-16,2-2 0 16,1 0 0-16,-2 0-1 15,1-1 1-15,1 3-1 16,-1-2 4-16,0 2-3 16,3 0-1-16,-4 0 1 0,3 0-1 15,-1-3 0 1,1-1 0-16,-1-1 0 0,1 2 0 15,-2-1 1-15,-3 0 0 16,4 2-1-16,-1-2 0 16,0 1 0-16,0 3 0 15,2-1 1-15,1-1 0 16,-1 0 0-16,-2 0-1 16,3 0 0-16,-3-3 0 15,2 4 0-15,-1-3 0 16,1 2 1-16,3 2 3 15,-1-2-3-15,1 2 3 16,1 0-3-16,2 0 4 0,-2 0-4 16,1 0 4-16,-3 0-5 15,1 0 1-15,-1-3 0 16,2 3 2-16,-2 0 1 16,5 0-4-16,-1-3 2 15,2 1 1-15,1 0 1 16,-2 0-1-16,2-1-2 15,3 3 4-15,-3 0-1 16,3 0-1-16,-1-1-2 16,1 1-1-16,-6 0 1 15,2-2 0-15,-6 0-1 16,1-1 0-16,-1 3 0 16,1 0 0-16,-3 0 1 15,1 0-1-15,-3 0 4 0,2 0-4 16,-4 0-4-16,2-1 4 15,-2-1-1-15,0 2 1 16,0-2 0-16,0 0 0 16,0 0 6-16,-1-1-3 15,2 0 2-15,-1-1-4 16,-1 2 2-16,1-3-3 16,1 2 1-16,-2-1 0 15,1-3 0-15,2 4 0 16,3-1 0-16,5 0 2 15,1 1-2-15,5-1 0 16,0 1 3-16,-1 1-4 16,3 0 6-16,-3-1-5 0,1 1-1 15,-1 0 5-15,-4 1-4 16,1-1-1-16,-8 0 1 16,-5-3-1-16,-3 3 0 15,-8 0 0-15,-1 1-1 16,0-1 1-16,-3 2 0 15,2-2 0-15,1 2 0 16,0 0 0-16,-3 0 0 16,0 0 0-16,-4-3 1 15,-2 3-1-15,-1-2 0 16,-1 2 0-16,-1-2 1 16,2 2-1-16,1 0 1 15,5 0 0-15,-2 0-1 16,4 0 0-16,-1 0 0 0,1 0 0 15,-2 0 3-15,2 0-3 16,-3 0 1-16,-3 0-1 16,-3 0 1-16,-1 0-1 15,-1 0 1-15,-3 0-1 16,-1 0 0-16,3 0 0 16,1-2 0-16,3 2 0 15,1-1 0-15,1-2 1 16,-1-1 1-16,-3 3 0 15,1 1 1-15,-5 0 1 16,-1 0 1-16,0 0 0 0,1 0-1 16,-1 0-3-1,6 0 3-15,-1 0 3 0,5 0 0 16,0 0-4 0,0 0-2-16,-3 0 2 15,-3 0-2-15,-4 0-1 0,-3 0 0 16,-5 0 0-16,0 0-4 15,0 0-2-15,0 0-6 16,0 0-19-16,-11 0-25 16,-1 0-27-16,1 11-38 15,5 10-205-15,4 2-344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4:30.6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6119 11400 948 0,'0'0'205'16,"0"0"32"-16,0 0 51 15,0 0 23-15,0 0-85 16,0 0-66-16,-101-54-61 16,92 50-25-16,1 1-8 15,6 3 0-15,-1 0-3 16,3 0 10-16,0 0-27 16,0 0-18-16,0 0-4 15,0 0 10-15,0 0-4 16,3 0 10-16,9 0 25 15,7 0 14-15,4 0-15 16,6 0-11-16,5 3-13 16,0 1-6-16,6 1-7 0,0-1-13 15,5 1-4 1,1-1 1-16,1-4-3 0,-5 0 3 16,-4 0 4-16,-1 0 5 15,-8 0 5-15,0 0 1 16,-4 0-2-16,2 0-4 15,0 0-6-15,0 4-1 16,-2 0-8-16,-3 0-1 16,-2-1 0-16,-4 1-3 15,-3-1 0-15,-5-3 4 16,4 2-5-16,-3-2 10 16,-1 2-3-16,2-2 1 0,1 2-7 15,3-2 5 1,-4 0 0-16,1 0-6 0,1 0 0 15,-3 0 1-15,-1 0-1 16,2 0 0-16,-1 0 0 16,-3 0 1-16,3 0 0 15,0 0 3-15,0 0-4 16,2 0 5-16,0 0-5 16,2 0 3-16,-2 0-2 15,3 0 0-15,-3-2-1 16,1 0-1-16,-4-5 1 15,1 4-10-15,-3-2 4 16,0 0 6-16,-2 2 4 16,0-1 0-16,-2 4-4 15,3-1 1-15,-1-1 4 0,6-1-5 16,-2-1 0-16,5 0 1 16,-1-1-1-16,1-2 1 15,-2 2 0-15,-2-2-1 16,0 2 1-16,-3 1-1 15,4 0 0-15,1 1 0 16,2 1 1-16,1 1-1 16,3 1 1-16,-1-3-1 15,-1 3 1-15,-3 0 0 16,-6 0 0-16,-1 0-1 16,-5 0 1-16,2 0 0 15,-2 0-1-15,0 0 4 16,0 0-3-16,0 0 3 0,0 0-4 15,0 0 0-15,0 0 0 16,0-1 0-16,0 1 0 16,0 0 0-16,0-3 0 15,0 2-4-15,0 1-4 16,0-3-11-16,0 2-5 16,0 1-20-16,-7-3-22 15,3 3-58-15,4 0-65 16,0 0-207-16,0 7-1310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4:39.4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8651 11918 2293 0,'0'0'290'0,"0"0"-161"0,0 0-39 16,0 0-18-16,0 0-23 16,0 0-32-16,6 0-8 15,13 0-1-15,3 0 0 16,2 0 6-16,3 0 17 16,2 0 1-16,2 0 0 15,0 0-6-15,2 3 13 16,1 1-4-16,0-2-24 15,-1 1-1-15,-1-3-4 16,-1 0 5-16,0 0-1 16,0 0-3-16,0 0 2 15,3 0 5-15,1 0 0 0,-1 0-4 16,-1 0-4 0,-2 0 2-16,0 0 6 0,-2 0-4 15,0 3-4-15,-2-3 0 16,0 0 1-16,-2 0-1 15,2 0 0-15,-4 0-6 16,2 0 6-16,0 0 0 16,2 0 5-16,-1 0 7 15,-1 0 3-15,2 0-2 16,-3 0-5-16,0 0-10 16,-1 0-2-16,4 0 2 15,0 0 2-15,2 0 2 16,2 0 23-16,-2 0-10 0,0 0-14 15,-3 2-6-15,3 2 0 16,0-2 3-16,2 0 0 16,-2-1 13-16,2 2-8 15,0 1-4-15,1 0-4 16,-1 0 2-16,3 2 9 16,2-2-1-16,-3-2-8 15,3 3-2-15,-3-5 3 16,-2 0-4-16,0 0 3 15,-4 0-2-15,0 0-1 16,0 0 1-16,-2 0 2 16,0 0-2-16,2 0 5 15,0 0 0-15,0 0-2 16,0 5 2-16,2-1-2 16,0 0 1-16,2 0 0 0,-2 0 0 15,2 2-5-15,-2-1 5 16,0 0-4-16,0-1-1 15,-2 1 5-15,0 0-4 16,-5-3-1-16,0 0 2 16,-4-2-2-16,0 0 1 15,0 0-1-15,1 0 1 16,4 0 0-16,6 0 5 16,2 0 7-16,5 0-4 15,0 0-9-15,2 0 1 16,-1-2 4-16,1 0-5 15,5 0 1-15,-3 0 0 16,2 2-1-16,1-1 5 0,-3 1-4 16,-1-3 4-1,0 3-5-15,-4-2 1 0,-3 0 5 16,-1 2-1-16,-4-2-5 16,0 2 5-16,-4-2-4 15,2 2 2-15,0 0-3 16,-3 0 1-16,3-1 0 15,-1 1 3-15,3 0-4 16,2-2 1-16,4-1 3 16,0-1 1-16,4 2-4 15,0-1-1-15,3-2 0 16,3 2 3-16,-1-2-2 0,0 3 3 16,1 0-4-16,-1-1 3 15,-1 3 1-15,-4-3-3 16,1-1 3-1,-2 2-3-15,1-1 0 0,4 1 6 16,-1 2-1-16,-3 0-2 16,4 0 0-16,-3 0-3 15,-3 0 2-15,1 0-2 16,-3 0 0-16,-2 0-1 16,-2-3 0-16,0 1 1 15,3 0 2-15,-1 0-3 16,4-1 1-16,2 0 0 15,3 0-1-15,2 2 1 0,1-1 5 16,1 0-6-16,1 0 2 16,-1 0 1-16,-1 0-2 15,-1 2 3-15,0 0-4 16,-4 0 1-16,0 0-1 16,-2 0 5-16,-5 0-1 15,0 0-3-15,-2 0 3 16,2 0-3-16,2 0 0 15,5 2-1-15,3 2 2 16,1 0 2-16,3 0-4 16,-1 0 0-16,-2 0 0 15,3 3 0-15,-5-4 1 16,1 3-1-16,-1-1 0 16,-3 0 1-16,-3-1-1 15,1 2 0-15,-4-4 0 0,4 2 0 16,-2-2 0-1,0 2 0-15,3-2 0 0,-1 3 0 16,3-4 0-16,3 3 0 16,1 0 0-16,3 0 0 15,-1 2 1-15,3 0 0 16,-5 2-1-16,-2-3 1 16,-5 2-1-16,0-3 0 15,-6 1 1-15,-3-1-1 16,-2-3 0-16,-1 1 0 15,-5-2-1-15,2 2 1 16,-2 3 1-16,1-1-1 0,4-1 1 16,-1 5 0-16,1 0 0 15,-2-1-1-15,0 0 0 16,-1 0 1-16,-3-3 0 16,2-1-1-16,-6-1-1 15,1 0-4-15,-6 1 5 16,3-3 0-16,1 2 0 15,-1 0 0-15,0-2 0 16,0 1 1-16,-4-1-1 16,-1 2-4-16,-2-2 3 15,2 0 0-15,-4 0-1 16,-2 0 2-16,0 0 1 16,2 0-1-16,-2 0-20 0,0 3-4 15,0 1-10 1,0 1-48-16,-16 3-133 0,-9 1-172 15,-8-5-292-15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4:41.6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8361 11999 1232 0,'0'0'677'0,"0"0"-367"16,0 0-166-16,0 0-54 16,0 0 29-16,0 0-10 15,0 0-15-15,60 0 8 16,-40 0-11-16,3 0-16 15,4 0-15-15,4 0-18 0,2 0-14 16,3 0-7-16,1 0-7 16,1-3 1-16,1 0-4 15,-2-1 4-15,3-2 3 16,3 2-2-16,-1 1-2 16,1-2 6-16,1 3 8 15,-2 2-3-15,1 0 4 16,-1 0-2-16,-2 0-4 15,3 0-3-15,-4 0-6 16,2 2-2-16,-1 3-6 0,0-5 3 16,0 0-1-1,0 0 2-15,-2 0 0 16,-2 0-1-16,1 0-1 0,2 0 5 16,1 0 2-1,2 3-4-15,1 1 0 0,1 1 0 16,1 0-5-16,1-1-1 15,4 2 0-15,-1 2 1 16,2-2-2-16,0 2 9 16,3-2 7-16,-4 0-10 15,0 0-5-15,1-2-4 16,-2 0 3-16,0 2 0 16,3-2-1-16,-4 1 1 15,4 0 1-15,2-1 1 16,-2 1-2-16,0-2 0 0,2-1-4 15,-3 0 1-15,-2-2 3 16,0 0-4-16,-5 0 0 16,-1 0 1-16,-3 0-1 15,0 0 1-15,-2 0 0 16,0 0 0-16,4 0-1 16,-1 0 1-16,3 0 4 15,3 0-5-15,0 0 4 16,2 0-4-16,-1 0 1 15,4 0-1-15,0 0 0 16,-2 0 1-16,2 0 0 16,-3 0 2-16,0 0-3 15,-2 0 1-15,-3 0-1 16,1-2 0-16,-1 0 0 16,-1 2 0-16,-3 0 0 0,-2 0 1 15,-1-1-1-15,0 1 0 16,0 0 0-16,3 0 1 15,3 0-1-15,-1 0 0 16,2 0 1-16,1 0-1 16,2 0 0-16,0 0 0 15,0 0 0-15,-3 0 1 16,-2 0-1-16,1 0 1 16,-3 0-1-16,0 0 1 15,-2 0-1-15,0 0 1 16,-2 0-1-16,-1 0 0 15,-4 0 0-15,0 0 1 16,1 0-1-16,-3 1 1 0,4 1-1 16,3 2 0-1,6-1 0-15,3-2 1 0,4-1 4 16,0 0-4-16,0 0 0 16,0 0-1-16,1 0 1 15,-2-1-1-15,2-6 0 16,-6 0 1-16,1 0-1 15,-5 2 1-15,-3 0-1 16,-1 1 1-16,0 1-1 16,-5 0 0-16,3 0 0 0,-3 2 2 15,2-3-2 1,1 2 0-16,-1 0 1 16,0 2 2-16,3-2-2 15,0 2-1-15,0 0 1 0,-1 0-1 16,3 0 1-16,2 0 0 15,0 0 0-15,0 0-1 16,-2 0 0-16,3 0 1 16,-4 0-1-16,1 0 1 15,0 0-1-15,-2 0 1 16,0 0-1-16,-1 0 0 16,1 0 1-16,-3-3-1 15,0 0 0-15,1-1 0 16,2 2 0-16,0 0 2 15,-1 1-2-15,3-2 1 0,-3-1 0 16,2 0-1 0,-6 3 0-16,-2-6-1 0,-3 3 1 15,-4 2 0-15,-3 1 0 16,-4-2 0-16,-1 3 1 16,-4-2 0-16,4 2 0 15,1 0-1-15,2 0 0 16,0 0 2-16,1 0-2 15,1 0 0-15,4 0 1 16,0 0-1-16,3 0 1 16,8 2-1-16,1 2 0 15,7 0 0-15,1 0 2 16,-3 1-1-16,-5-4-2 16,-6 1 2-16,-4-2-2 15,-4 2 4-15,-9-2-3 0,-3 2 0 16,-1-2 1-1,-4 2-1-15,-2-2 0 0,0 0-2 16,-2 0 2-16,0 0 0 16,0 3 0-16,0-3-1 15,0 1-9-15,0 5-21 16,0 8-70-16,0 0-127 16,0 4-316-16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5:29.8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5787 12673 1242 0,'0'0'347'0,"0"0"-114"16,0 0-96-16,0 0-17 16,-2 0 17-16,2 0-9 15,0 0-6-15,0 0-1 0,0 0-28 16,0 0-13-16,0 0-18 16,4 2-18-16,5 0-14 15,-1 1-6-15,2 2-2 16,1-3 4-16,-1 2-9 15,2-2-4-15,-3 0-3 16,2-2 3-16,-2 2 2 16,2-2-1-16,0 0-1 15,3 3 0-15,-1-3 0 16,1 3 1-16,-2 1-2 16,5-2-2-16,0 1 2 15,1-1 1-15,1-2 3 16,4 1 1-16,0 1-2 0,1 0-1 15,3 0-5-15,-3-2-3 16,3 0-5-16,0 0 3 16,-1 0-3-16,1 0 4 15,0 0-4-15,0 0 5 16,0 0 4-16,-1 0 4 16,1 0 3-16,2 0-3 15,0 0 2-15,2 0-3 16,0 2-2-16,0 1 1 15,3-3-5-15,-2 0-6 16,-1 0 8-16,-3 0-4 16,-1 0-5-16,0 3 9 15,0-3-3-15,-3 2 10 0,1 0-4 16,0 0-3 0,-4 1-3-16,4-2 0 0,-2-1-5 15,1 0-1-15,0 0 5 16,3 0-4-16,0 0 3 15,2 0-4-15,-2-4 1 16,2 2 3-16,-3 0-4 16,4 2 2-16,1 0 4 15,0 0 2-15,2 0 3 16,1 0-2-16,-3 0 2 16,0 0-3-16,-2 0 1 15,0 2-8-15,-2 0 3 0,0 2-1 16,0 0 2-1,-1 0 2-15,0 0-7 16,3-2 4-16,-2 3-3 0,2-4 5 16,-2-1-1-16,2 0-5 15,-4 0 5-15,0 0-4 16,-2 0-1-16,-2 0 4 16,1 0-4-16,1 0 4 15,-2 2-4-15,2 0 4 16,2 2-4-16,-1-1 1 15,1-1-1-15,1-1 0 16,-1-1 1-16,-1 2 0 16,-1-2 2-16,-2 0-3 15,2 0 0-15,-3 0 2 16,1 0-2-16,-2 0 1 0,2 2-1 16,1 0-1-16,0 3 1 15,2-5 3-15,1 5-3 16,4-3 0-16,0-2 0 15,2 0 0-15,3 0 0 16,-3 0 0-16,-2 0 0 16,0 0 0-16,-2 0-1 15,0 0 1-15,-4 0 0 16,2 0 1-16,2 0-1 16,2 0 0-16,2 0 0 15,5 0 0-15,2-2 0 16,0 0 0-16,2-1 1 15,1 3-1-15,-6-5 0 0,-4 3 1 16,-2-2-1 0,-5 3 0-16,-4 1 0 0,1-2 1 15,-4 2 1-15,1 0-2 16,3 0 0-16,-2 0 1 16,1 0-1-16,3 0 4 15,-1 0-4-15,2-3 0 16,-1 3 0-16,-1-2 4 15,0 2-3-15,-4 0 5 16,0 0 3-16,0 0-3 16,-4 0-3-16,-4 0-2 15,-1 0 3-15,1 0-3 0,-6 0-1 16,2-2 0 0,-3 0 0-16,-1 0 0 0,0 2 0 15,0 0 4-15,0 0-3 16,0 0-1-16,1 0 4 15,4 0-4-15,-1 0 1 16,3 0-1-16,0 0 1 16,0 0-1-16,0-1 0 15,0-2 0-15,-2 1 0 16,2 0 0-16,-1 2 0 16,-1-2 0-16,2 2 0 15,-2 0 1-15,-1 0-1 16,1 0 0-16,-3 0-1 15,1 0 1-15,-2 0-5 16,-1 0 5-16,-2 0 1 0,2 0-1 16,-2 0-8-1,0-2-2-15,0 2 8 0,0 0-3 16,0 0 5-16,0 0 1 16,0 0-1-16,0 0 0 15,0 0 0-15,0 0-1 16,0 0 1-16,0 0 0 15,0 0 0-15,0 0 0 16,0 0 0-16,0 0 4 16,0-1-4-16,-2 1 0 15,-14-3-1-15,3 3 1 16,-3 0 1-16,0 0 4 16,3 0-5-16,-3 0 0 0,3 0 0 15,-3 0 0-15,-2 0 0 16,1 0 0-16,-3 0 0 15,-3 0 1-15,1 0-1 16,0 0 0-16,-1-2 3 16,-1 2-2-16,0-2-1 15,-5-2 0-15,0 2 0 16,-2-2 0-16,2-2 0 16,-3 2 0-16,8 0 3 15,-1 3-3-15,0-4 0 16,6 3 0-16,-1 0 1 15,1-3-1-15,6 5 1 0,-1-5-1 16,1 1 0 0,3 0-7-16,-2-3 7 0,1 2 0 15,3-2-6-15,-4 2 6 16,3 1-1-16,0-1-3 16,-2-2 4-16,0 2 0 15,-3 0 0-15,-1-1 1 16,-1 0-1-16,-4 0 0 15,-4 2 0-15,-1-2 1 16,0 2 5-16,-2 0-6 16,4 2 4-16,0-1-4 15,1 3 4-15,1 0-4 16,2 0 4-16,-4 0-3 0,1 0 0 16,-2 0 2-1,-1 0-3-15,-4 0 0 0,-2 5 0 16,0 1 0-16,-2 0 2 15,-1 0-2-15,0-3 1 16,1 2-1-16,-3-1 2 16,1-1-2-16,-3 0 0 15,-1-1 1-15,-1 0 0 16,1 2-1-16,-1-2 1 16,-1 0-1-16,3 3-1 15,3-4 1-15,2 3 0 16,-1 0 1-16,0 1-1 15,3 0 0-15,-3 2 0 16,-1-4 0-16,-1 1-1 16,-1 0 1-16,-4-2 0 15,1-2 0-15,-2 0-1 16,1 0 1-16,2 0-1 0,3 0 2 16,1 0-1-16,-1 0 0 15,0 2 0-15,-2 3 0 16,0-2 0-16,-2 1-1 15,0 1-2-15,2-2 3 16,0-1 4-16,0 0-4 16,0 2 0-16,0-1 1 15,3 2-1-15,-1 2 0 16,3-2 0-16,-1 1-1 16,3-2-1-16,2-2 2 15,3-2 0-15,-1 0-3 16,-2 0 2-16,0 0 1 15,0 0-4-15,-5-2 4 0,-1 0 0 16,-4 0-1-16,0 2 1 16,-1 0-1-16,-1 0 1 15,3 0 0-15,3 0-1 16,4 0 0-16,2 2 1 16,6 0 0-16,4-2-3 15,3 0 3-15,-1 0 0 16,0 0-1-16,-1-4-3 15,-1-2 3-15,-4-2 1 16,0 2 0-16,-1 3 0 16,0-2-1-16,-1 1 0 0,1 2 1 15,-1-1 0-15,0-2 0 16,1 1 0-16,0 1 0 16,3-2 0-16,1-1 0 15,5 2 0-15,4 2 0 16,1-1 0-16,4 0 0 15,2 1 0-15,-1 0 0 16,3 2-2-16,2 0 2 16,0 0-3-16,0 0-6 15,0 0-3-15,0 0-7 16,0 0-2-16,0 0 4 16,0 0 13-16,0 0 4 15,0 0 0-15,0 2 1 16,0-2-1-16,0 0 1 15,2 0-1-15,3 0 0 16,1 0 0-16,8 0 0 0,1 2 0 16,3-2-2-16,6 3 2 15,1-3 1-15,4 3-1 16,2-1 0-16,2-2 1 16,3 0 3-16,0 0-4 15,2 0 0-15,0 0 1 16,-1 0-1-16,4 0 1 15,1 0-1-15,3 0 0 16,4 0 1-16,6 4-1 16,4-2 6-16,5 2-5 15,1 1-1-15,-1-2 1 16,4-1-1-16,-4 0 0 16,-1 0 0-16,1 1 0 0,-2 0-1 15,1-1 0-15,-1 2 1 16,3 1 1-16,1-5-1 15,2 3 1-15,1-3 3 16,0 0 3-16,-3 0 0 16,-1 0-2-16,-3 0-4 15,-4 0 3-15,0 2 1 16,0 2 1-16,-4 0-1 16,-2 3 0-16,-4-4-2 15,-3 1-3-15,-3 1 1 16,-2-5 4-16,1 0 0 15,-4 0-4-15,1 0 3 0,1 0-3 16,-2 0 0-16,1 0-1 16,-2-3 1-16,-1 1-1 15,2 2 0-15,-4-2-1 16,2 2 0-16,1 0 1 16,2 0-1-16,-3 0 1 15,4 0-1-15,0 0 1 16,-1 0 0-16,1 0 0 15,-2 0 0-15,-1 0 0 16,-5 0 0-16,0 2 0 16,0 3 0-16,1-4 1 15,1 3-1-15,5-2 0 16,2 0 0-16,0-2 0 16,0 0 0-16,1 0 0 0,-4 0 0 15,-1 0 1-15,-5 0-1 16,2 0 0-1,-4 0 0-15,1 0 1 0,-4 0 2 16,-3 0-3-16,-4 0 0 16,-3 0 1-16,-3 0-1 15,-3 0-1-15,-1 0 1 16,-3 0 0-16,-2 0 1 16,1 0-1-16,0 0 0 15,-3 0 0-15,0 0 0 16,0 0 0-16,1 0 0 15,-3 0 0-15,2 0 0 16,-2 0 1-16,0 0-1 16,0 0 1-16,2 0-1 0,2 0 0 15,1 5 1-15,2-2-1 16,2 1 1-16,-1 1-1 16,1 0 1-16,-2-3 0 15,2 3-1-15,-3-4 0 16,-1-1-1-16,-3 2 1 15,0-2-1-15,-2 0 5 16,0 2-4-16,0-2 0 16,0 0 0-16,3 0 0 15,-3 0 1-15,2 0-1 16,3 0-1-16,-1 0 1 16,0 0 0-16,-2 0 0 0,1 0-4 15,-1 0 4-15,-2 0 0 16,0 0-9-16,0 0 9 15,0 0-7-15,0 0-19 16,0 0-37-16,-2 0-11 16,-7 0-65-16,-7 0-51 15,3 0-97-15,2 10-625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21:25.77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10061 10160 209 0,'0'0'222'16,"0"0"-161"-16,0 0-24 15,0 0-9-15,-6 40-28 16,4-32-8-16,2 3-71 16,-2-6 42-16,2 4 37 15,-2-3 0-15,-1-2 0 16,1-3-319-16</inkml:trace>
  <inkml:trace contextRef="#ctx0" brushRef="#br0" timeOffset="1547.99">10211 9796 551 0,'0'0'401'15,"0"0"-263"-15,0 0-79 16,0 0-16-16,0 0-12 16,0 0-6-16,0 0 12 15,0-5 6-15,0 5 30 16,0 0 8-16,0 0 1 0,0 0-17 16,0 0 29-16,0 0 8 15,0-2-23-15,0 2-26 16,0 0-28-16,0 0-11 15,0 0-4-15,0 0-10 16,0 0 3-16,-2 0 8 16,0 0 7-16,-1 0 12 15,-1 0 12-15,0 0-9 16,2 0-12-16,-3 0-12 16,1 4 6-16,-1 3 6 15,0-1 11-15,1-1-17 16,0 3 15-16,-3 1-10 15,3 0 11-15,-1 0-1 0,0 1-18 16,1 2-11 0,2 1 11-16,-2-1-11 0,1 2-1 15,1 3 0-15,-2-2 1 16,-1-1 0-16,0 1 1 16,-1-1 0-16,-1 1 0 15,1-1-1-15,-2 3-1 16,0 1 1-16,-1 2 0 15,3-2 7-15,-4-1 3 16,4 0-11-16,-1 0 10 0,3-3 2 16,-4-1-4-1,4 3-7-15,0-1-1 0,-1-1 7 16,1 0 0-16,0 0-6 16,0 2 7-16,-2 1 3 15,2 2-1-15,0 3-3 16,-1-3-6-16,1 4 1 15,0-2 5-15,2 0-7 16,-1 1 0-16,1 2 1 16,2 2-1-16,-3-1 0 15,1 0 2-15,0-1 0 16,0-2 17-16,-1 0 6 16,3-1-1-16,-2 1-7 15,0 2-4-15,2 3 10 16,-2 6-5-16,2 1 3 0,0 0-14 15,0 2 10-15,0-4-1 16,0 2-4-16,0-2-10 16,0 2-1-16,0 3 6 15,0 1-6-15,0 5 4 16,0-2 1-16,0 1-5 16,0 0 7-16,0-2-2 15,0-4 3-15,0-1 5 16,4-3 0-16,3 0-13 15,-3-3 7-15,1 5-8 16,-2 1 9-16,-3 3 4 16,2 0-2-16,-2 4 1 15,0-1 4-15,0-2 4 16,0-1-4-16,0 1-3 16,0-5-3-16,0 0 0 0,0-5 5 15,0 0 10 1,2-3-11-16,2 3-5 0,3 3-9 15,-1 1 6-15,2 7-1 16,0 5 4-16,-1 2-2 16,-1 4 0-16,-2-3 26 15,2-2-17-15,-4-4-5 16,0-4 1-16,0 0 2 16,0-2 2-16,3 3-4 15,-1-3-5-15,2-3 0 16,2 2-2-16,-4-8 2 15,3-1 5-15,-3-3-5 0,0-7 2 16,-2-2-5 0,4-4 0-16,-4 0-3 0,0-2 3 15,2 4 0-15,-1 0 0 16,1 4 5-16,0-1-1 16,-2 0-1-16,3-3-6 15,-2-4 0-15,-1 0 0 16,-2-4 0-16,2-1-1 15,-2-3-1-15,0 0-40 16,0 0-84-16,0 0-122 16,-12-7-485-16</inkml:trace>
  <inkml:trace contextRef="#ctx0" brushRef="#br0" timeOffset="2117.69">9877 12492 352 0,'0'0'813'0,"0"0"-430"0,0 0-122 16,0 0-12 0,0 0-128-16,0 0-9 15,0 0-33-15,20 74-15 0,-7-49-19 16,3 1-2-16,-1 2-5 16,3 0 0-16,1 2 5 15,-4 0 1-15,3 0 0 16,-1 3-10-16,-1-6-8 15,-3-3-9-15,1-6-8 16,-5-4-2-16,-3-5-6 16,-2-4 5-16,2-1-6 15,-6-4 1-15,2 0 0 16,-2 0-1-16,2 0 8 16,2 0-1-16,1-7-1 15,-1-11-1-15,0-7 0 0,1-8-4 16,0-8 7-16,-5-6-2 15,2-6-5-15,-2 1 4 16,0-3 1-16,0 7-6 16,0 6 1-16,2 9 0 15,-2 8 0-15,2 9 0 16,1 6 0-16,1 6-1 16,0 2-1-16,10 2-70 15,-3 0-99-15,-2 6-257 0</inkml:trace>
  <inkml:trace contextRef="#ctx0" brushRef="#br0" timeOffset="5978.66">9845 13589 472 0,'0'0'371'0,"0"0"-153"16,0 0-95-16,0 0-34 15,0 0-34 1,0 0-9-16,0 0-15 0,-4-42-13 16,4 38-6-16,0 0 0 15,0 2 31-15,0-1-26 16,0 3 1-16,0 0 56 16,0 0 5-16,0 0-44 15,0 0-12-15,0 0 68 16,0 0 54-16,0 0 3 15,0 12-19-15,0 1-56 16,0 8-49-16,0 0-12 16,0 5-10-16,2 1-2 0,0 3 11 15,0 0-10 1,2 2-1-16,-2-2 3 0,-2 2-2 16,2-3 0-16,-2 0-1 15,0-3 2-15,0 0-1 16,2-3-1-16,0 4 0 15,-2-3 1-15,0 5 2 16,2-7-3-16,-2 4 8 16,0 1-6-16,0-1 7 15,0 6-8-15,0-3 7 16,0 0 0-16,0 0-7 16,0-3 1-16,0 0-1 15,0-3 0-15,0 0-1 16,0 0 3-16,0-2-2 15,0 4-1-15,0-1 1 16,0 2 1-16,0 1-1 16,0 4 0-16,0-7 0 0,0 6 2 15,0-4-2-15,0 2 1 16,3 0-1-16,-3 0 0 16,0 0 0-16,0 1-1 15,0-5 1-15,0-1-1 16,0 0 2-16,0-1-1 15,-3-5-1-15,1 6 1 16,-2-4-1-16,-4 8 0 16,4 3 0-16,0-4 1 15,0 6 2-15,1-1 25 16,1 4-10-16,2 1-7 16,0 0 5-16,0-4-6 0,0 3-1 15,0 1 9-15,0-4 7 16,-2 0-11-16,2 2-8 15,0-6 1-15,-2 2-7 16,0-4 0-16,0 2 0 16,-4 0 0-16,0 2-7 15,-3-2-19-15,1 2-38 16,-2-7-15-16,-1-1-60 16,3-12-93-16,0-2-317 0</inkml:trace>
  <inkml:trace contextRef="#ctx0" brushRef="#br0" timeOffset="16984.18">9988 13381 774 0,'0'0'327'15,"0"0"-76"-15,0 0-37 16,0 0-93-16,0 0-22 15,0 0-42-15,0 0-8 16,81 0-13-16,-68 0 0 16,1 0 31-16,-3 0 24 15,-1 0 25-15,4 0-41 16,-1 0-7-16,1 0-14 16,-1 0-9-16,3 0-20 15,-1 0-8-15,3 0-5 0,0 0-5 16,0 0-5-16,2 0-1 15,2 0 8-15,1 0-8 16,-1 0 0-16,-3 0 6 16,4 0-5-16,-3 0 15 15,0 2 14-15,-2 2-3 16,2-2-10-16,0 1-4 16,2 0-6-16,1 1-2 15,0-2-5-15,-2 1 9 16,2-3-2-16,1 5-7 15,1-1 12-15,-3 1 1 16,2-5 2-16,1 5-4 16,-2-3-1-16,1 0-4 0,2-2 3 15,-1 3-9 1,-3-3 8-16,1 0-4 0,-1 0-3 16,-2 0-1-16,-2 0 7 15,2 0 14-15,-4 0 9 16,1 0-2-16,1 3 3 15,3-1 1-15,-4 0-8 16,3-2-14-16,1 0-9 16,0 0 3-16,2 0 1 15,-1 0-1-15,3-7-4 16,1 0 3-16,1 2-3 16,0-2 4-16,0 3-4 15,-3 1 0-15,3 0 4 0,0 1-4 16,-2 0 7-1,-2 2 1-15,2-2 4 16,0-1 1-16,2 2-3 16,-3-1-5-16,5-3 1 0,-3 4 1 15,3-3 1-15,3 2-4 16,-1 2 4-16,0 0 8 16,1 0-4-16,1 0-7 15,1 0 1-15,-1 0-2 16,3 0-4-16,-1 0 3 15,1 0-2-15,2 0 1 16,0 0-2-16,2 0 2 16,-1 0 6-16,7 0-2 15,-4 0-2-15,5 0 2 16,-3 0-6-16,1 0 0 0,1 0 3 16,-1 2-1-16,0-2-2 15,0 0-1-15,-3 0 1 16,1 0 0-16,-4 2 3 15,1-2-4-15,1 2 1 16,-3-2 3-16,-1 0 0 16,3 0-3-16,-1 0 0 15,-2 0 0-15,-1 0 3 16,-1 0-3-16,1 0 5 16,-3 0-2-16,1 0-3 15,0 0 6-15,-1 0-3 16,-2 0-3-16,1 0 3 0,-1 0-4 15,-2 0 1-15,2-2 3 16,-2 0-4-16,2 0 1 16,-2 0-1-16,2-1 2 15,0 3 2-15,1 0-4 16,1-1 6-16,0 1-6 16,3 0 1-16,-1-2 3 15,2 0-3-15,-2 2 5 16,1 0-5-16,1 0 3 15,4 0-3-15,-1-2 5 16,2 2 3-16,3-2-9 16,-1-1 5-16,1 0 4 15,-1 1-8-15,2 0 4 16,-4-2 3-16,2 1-4 16,-1 3 0-16,-4-3-1 0,1 3-3 15,-1 0 8-15,-4-2-3 16,-1 2 1-16,-1 0-2 15,-2-2-4-15,3 2 5 16,-3-2-4-16,0 2 5 16,2-3 0-16,-2 3-2 15,1 0-3-15,-1 0 5 16,3 0-4-16,2 0 3 16,-1 0-1-16,1 0 0 15,1 0-3-15,0 0-1 0,-2-1 4 16,3 1 0-1,-3 0-3-15,1-2-1 16,-1 2 1-16,2-2 3 16,-2 2-3-16,3 0 3 0,-3-3-3 15,3 3 0-15,3 0-1 16,-1 0 0-16,0-1 0 16,0 1 0-16,4-2 0 15,-1 0 0-15,4 0 0 16,-2-1 0-16,1 3 0 15,-1-2 3-15,1 2-3 16,0-2-1-16,0 2 1 16,3 0 0-16,0-1 0 15,2 1 0-15,-1 0 1 16,-2-2 0-16,-3 0-1 0,-1 2 4 16,1-2-2-1,-3-1-2-15,1 3 0 0,-3-2 0 16,0 0 1-16,3 2 0 15,-3-1-1-15,0-1 1 16,0 2-1-16,0-2 4 16,0 2-3-16,1-2 0 15,1 2 0-15,2-3-1 16,1 3 4-16,1 0-3 16,4-1 0-16,-1-2-1 15,-1 2 1-15,4-3 0 16,-3 0-1-16,2 0 1 15,-1-2-1-15,1 2 0 16,-2-1-4-16,2 2 4 16,1 1 0-16,-2 0 1 0,0 0-1 15,-2 2 4-15,2 0-4 16,-3-3 0-16,-1 3-1 16,1 0 1-16,-3-2 0 15,2 2 0-15,-7 0 0 16,3 0 1-16,-1 0 3 15,-1 0-4-15,0-2 0 16,3 2 1-16,1-1 0 16,3-1 0-16,-1-1-1 15,4 1 0-15,-1 0 0 16,0 1 1-16,2-2 0 16,-2-1-1-16,2 3 1 15,1 1 0-15,-2-3 0 0,2 3 3 16,0-1-4-16,-1-4 2 15,0 1 3-15,0 1-4 16,1-2 5-16,1 1-2 16,0 2-3-16,3 2 2 15,0 0 4-15,2 0-7 16,2 0 5-16,3 0-4 16,-3 0-1-16,2-1 4 15,-4 1-4-15,0 0 1 16,-3-2 4-16,-1 2-5 15,-2-2 1-15,-1 2-1 16,-2-3 1-16,2 3 0 16,-1-2-1-16,-2 0 0 15,4 0 2-15,-4 1-2 0,2 1 1 16,1-3-1-16,-2 1 1 16,2-1-1-16,3 0 1 15,-4-1-1-15,4 2 0 16,-4-1 1-16,-1 0 0 15,-1-1-1-15,0 2-1 16,-4 2 0-16,1-2 0 16,1 1 0-16,-1 1 1 15,-1-2 0-15,4 2 0 16,-2 0-1-16,1-3 1 16,0 3 1-16,-2 0-1 0,1 0 0 15,1 0 1 1,-3 0 3-16,1 0-3 0,-3 0 0 15,-2-2 2 1,-1 0 2-16,-4 0 4 0,1-1-2 16,-5 0-3-16,0 1-3 15,0-2 0-15,3 2 0 16,-1 1-1-16,6-4 1 16,-2 3 4-16,1 1-5 15,-3-2 0-15,-8 1 1 16,-4 2 0-16,-10 0-1 15,-4 0 1-15,-2 0 0 16,-3 0-1-16,-2 0 1 16,-2 0-1-16,5 0 0 15,-1 0 1-15,0-2-2 0,6 2 1 16,-1 0 0-16,1-2 1 16,0 2 0-16,1 0-1 15,-3-3 0-15,2 3 0 16,-4 0 0-16,3 0 0 15,1 0 0-15,-2 0-5 16,3 0-5-16,3 0 4 16,-3 0 0-16,0 0-1 15,-4 0-23-15,-3 0-28 16,-2 0-32-16,1 0-57 16,-1 0-99-16,2 0-217 15,-2 0-1222-15</inkml:trace>
  <inkml:trace contextRef="#ctx0" brushRef="#br0" timeOffset="20044.45">21914 13138 978 0,'0'0'297'0,"0"0"-133"15,0 0-53-15,0 0-66 16,0 0-45-16,0 0-41 16,0 0-35-16,0-2-44 15,0-1 0-15,0 3 12 16,0 0 87-16,0 0 21 15,0 0 2-15,0-5 0 16,0 3-2-16,0 0-257 0</inkml:trace>
  <inkml:trace contextRef="#ctx0" brushRef="#br0" timeOffset="20362.59">21914 13138 55 0,'45'-63'363'0,"-43"63"43"15,5 0-94-15,0 0-104 16,1 0-10-16,1 0-23 16,3 0-22-16,-2 3-32 15,4-1-33-15,-1-2-29 16,1 2-26-16,-1-2-15 15,2 0-7-15,-1 2-10 16,-1-2 1-16,1 0-1 0,-1 0 1 16,-1 0-1-16,-4 0-1 15,1 0-9-15,-3 0-42 16,2 3-52-16,-4-1-35 16,1-1-21-16,-1-1-53 15,0 0-95-15</inkml:trace>
  <inkml:trace contextRef="#ctx0" brushRef="#br0" timeOffset="21816.35">22342 13084 989 0,'0'0'361'15,"0"0"-1"-15,0 0-151 16,0 0-50-16,0 0-76 0,0 0-40 16,0 0-19-16,0 63 10 15,0-48 2-15,0 3 3 16,0 2-16-16,0 2 11 15,2 3 9-15,3 0-11 16,-1 1-9-16,1 1-9 16,0-1 7-16,1 2 1 15,-2 0-2-15,1 0-14 16,-1-1-4-16,0-1-1 16,0-1 1-16,-2-1-1 15,0 0 1-15,0-2-1 16,0 2-1-16,0-2 1 15,-2 0 0-15,3-1 0 16,-1-2 0-16,0 4 1 16,2-4 0-16,-2 2-1 0,0-3 0 15,2 1 4-15,-2 2-3 16,-2 1-2-16,2 0 0 16,-2 0 1-16,0 4-1 15,0-4 0-15,0 2 1 16,0-2 0-16,0 3 0 15,0-1 0-15,0-7 0 16,2 7 0-16,0 1 2 16,3-2-2-16,-3 8 0 15,2-6 11-15,0 4-11 16,-2-3 10-16,4 2-3 16,-4-2-7-16,0-4 8 15,-2 0-8-15,2 2-1 0,0-2-1 16,3 1 1-16,-3-2 7 15,0 6-1-15,2-5 17 16,-1 5 13-16,-1 4-18 16,0-4-4-16,1 5-3 15,-1-7-4-15,0 1-6 16,0 0 3-16,1 2-4 16,-1 0 1-16,2 3 7 15,0 2 6-15,1 2 5 16,0 1-5-16,-3-2-13 15,2 2 7-15,1-4-7 16,-1-2 6-16,0 3-6 0,1-7 4 16,-1 6-4-16,1 3-1 15,0-3 2-15,1 0 3 16,-2 3 0-16,-1-7-4 16,1 2 0-16,-2-4 5 15,0-2 0-15,1 2 1 16,2 0-6-16,-3 2 9 15,0 2 7-15,2 2-15 16,1 0 5-16,-1-2-6 16,3 3 0-16,-2-3-1 15,-1-4 0-15,0-2 1 16,1-2-1-16,-3 0 0 16,-2 0 0-16,0-1 1 0,2 2-1 15,-2 5 7-15,0 2-7 16,0 6 6-16,0 0-6 15,0-2 0-15,2 3 18 16,0-2 18-16,4-6-25 16,-4-3-11-16,0 0 0 15,0-3 0-15,0 4 2 16,-2-1-2-16,2-2 1 16,-2 1-1-16,0-2 0 15,0-5 1-15,0-4-1 16,0 3 0-16,0-8 0 15,0-1-1-15,0-4 0 16,0-2-33-16,-2-2-27 16,-2 0-68-16,-8 0-35 15,3 0-184-15,1-2-1351 0</inkml:trace>
  <inkml:trace contextRef="#ctx0" brushRef="#br0" timeOffset="23409.86">9835 15415 1122 0,'0'0'328'16,"0"0"-63"-16,0 0-52 16,0 0-92-16,0 0-51 15,18 101-10-15,-14-72-21 16,-2 1 3-16,3 6 17 16,-1-2 14-16,0 1-16 15,1 4-7-15,0 0-12 16,1-4-16-16,1 1-12 15,-1-3-4-15,1 0-4 16,0-1 5-16,-3 0-7 0,1 3 8 16,-1 5-6-16,-4 1 5 15,2-3-6-15,-2 3 0 16,0-4 0-16,0-5 0 16,2-1 0-16,1-1 9 15,1 2-1-15,-2-2 8 16,3 7 9-16,0-5-12 15,-1 0-6-15,2-2-7 16,1-8 0-16,-2-4 0 16,0 0 0-16,-1 1 0 15,-2-2-1-15,0-1-1 16,-2 4-5-16,0 0-3 0,0 0-4 16,0 3 7-16,0-6-1 15,0 1 1-15,0 3-5 16,0-3-16-16,-2-4-40 15,2-5-60-15,0 0-180 16,-2-6-311-16</inkml:trace>
  <inkml:trace contextRef="#ctx0" brushRef="#br0" timeOffset="26661.6">9895 16856 262 0,'0'0'1198'0,"0"0"-836"16,0 0-191-16,0 0-56 15,0 0 2-15,0 0-33 16,0 0-47-16,40 0-16 15,-27 0-6-15,-2 0 0 16,3 0-4-16,-3 0 1 16,2 0 27-16,1 0 7 0,-3 0 9 15,3-4-18 1,1 4-4-16,-1 0-17 0,1 0-2 16,1 0-4-16,-1 0-3 15,1 0-5-15,1 0-1 16,-1 0 1-16,2 0-1 15,0 0 11-15,2 0 3 16,-3 0 0-16,4 0-4 16,1 0-4-16,0 0 0 15,1 0-1-15,1 0 8 16,1 0 0-16,1 0 1 16,1 0-6-16,0-4 5 0,-3 4-4 15,3-6 1 1,0 1-4-16,0-2-1 0,0 2-1 15,-1 0-3-15,3 1 7 16,-3-4 7-16,4 8 3 16,1-6 9-16,0 6-4 15,2 0-1-15,2 0-13 16,-4 0-1-16,-3 0-2 16,-1 0-6-16,-1 0 5 15,-1 0-1-15,0 0 7 16,0 0 21-16,-2 0-11 15,2 0 0-15,0 2-12 16,2 2-4-16,-1-1-1 16,4-3-4-16,1 0 0 15,0 0-1-15,0 0 1 0,2 0 0 16,3 0 0-16,-1 0 0 16,4 0 4-16,-1 0-4 15,-1 0-1-15,3 0 5 16,3 0-1-16,-1 0 1 15,1 0-4-15,1 0 0 16,1 0 3-16,1 0-3 16,-4 0 0-16,4 0-1 15,-2-3 4-15,1 3-2 16,-1 0 2-16,1-4-3 16,-1 4 7-16,1 0-4 15,-1 0 3-15,1-2-6 16,0 2 4-16,-2 0-4 15,-1-4 0-15,-1 0 0 16,2 0 3-16,-1-2-3 0,-2 1-1 16,1 2 1-16,-1-1 0 15,-5-1 8-15,4 0-2 16,-4 5 2-16,1-4-3 16,2 4-1-16,-3-5-1 15,4 5-3-15,-2-4-1 16,1 4 0-16,-2-5 2 15,1 5-2-15,4-4 2 16,-3 0-2-16,1 4 6 16,2 0-5-16,-1-5 3 15,0 5-4-15,1 0 0 16,1-5 2-16,0 2 2 0,0 1-4 16,0-1 0-16,4 3 0 15,-4-4 1-15,3 4 0 16,-1 0-1-16,3 0 1 15,-1 0 0-15,2 0-1 16,0-5 1-16,1 1 0 16,-2 3-1-16,0-4 0 15,0 1 0-15,-1 4 0 16,0-4 1-16,0 4-1 16,-1 0 0-16,-3-4 0 15,2 4 0-15,-3 0 0 16,-1 0 1-16,-3 0-1 15,4 0 0-15,-3 0 0 0,-1 0 0 16,1-1 0 0,3 1 0-16,-3 0 1 0,1-3-1 15,0 3 1-15,1 0-1 16,-3 0 0-16,3 0 0 16,1 0 0-16,-1-1 1 15,0 1 0-15,0 0-1 16,0 0 0-16,2 0 1 15,3 0-1-15,-3-5 0 16,1 5 0-16,-3 0 1 16,2 0-1-16,-1 0 0 15,-1 0 1-15,2 0-1 16,-2 0 0-16,0 0-1 0,2 0 2 16,1 0-2-1,-1 0 2-15,1 0-2 0,1 0 2 16,-1 0 0-16,1 0-1 15,0 0 0-15,4 0 0 16,-4 0 0-16,1 0 0 16,-1-4 0-16,-3 4 0 15,-1-3 0-15,-3-2 0 16,-4 5 0-16,4 0 1 16,-2 0-1-16,1 0 1 15,-1 0 5-15,1 0-5 16,-1 0 4-16,4 0-5 0,-1-2 2 15,-1 2 2-15,3-4-3 16,-1 1 0 0,-2 3 3-16,1-5 0 0,0 5 0 15,-2 0 2-15,2 0-1 16,-3 0 0-16,1 0-5 16,-1 0 1-16,2-4 0 15,-4 4 0-15,-2-2-1 16,1 2 2-16,-3 0-2 15,2 0 2-15,-2 0 1 16,0 0-3-16,0 0 4 16,2 0-2-16,0 0-2 15,0 0 6-15,3 0-5 16,-1 0 4-16,3 0 2 16,1 0-1-16,2 0-1 0,1 0 0 15,-1 0 1-15,4 0-2 16,4 0 3-16,2 0 3 15,2 0-2-15,0 6-2 16,3-6 0-16,0 5-2 16,-6-5-4-16,2 0 1 15,-4 0 5-15,1 0-6 16,0 0 1-16,-2 0 0 16,2 0 2-16,-3 0-3 15,0 0 2-15,1 0 2 16,-1 0 0-16,1 0-3 15,-1 0 7-15,-1 0-1 16,2 0-2-16,0 0 1 16,-1-5-2-16,3 1 0 15,-1 2 1-15,2-2-1 0,0 0 2 16,1 4 9-16,3 0 5 16,1 0-5-16,1 0-5 15,1 0-4-15,3 0-5 16,1 0 4-16,1 0-4 15,0 0-1-15,0-4 4 16,-2 4 0-16,0 0-4 16,0 0 1-16,-5 0-1 15,-1 0 5-15,-1 0-4 16,-2 0 0-16,2-4-1 16,-1-1 1-16,-2 5 0 15,1-5 0-15,0 1 2 16,-4 1-2-16,-1-2-1 0,-1 3 1 15,-1 2-1-15,-1-4 2 16,1 4-2-16,-5-3 4 16,3-2-4-16,1 1 0 15,-3 1 1-15,-1 0 0 16,2-1-1-16,1 4 4 16,-3-4-4-16,3 4 1 15,1 0 0-15,-1-4 0 16,0 4 2-16,3-5-2 15,-1 5-1-15,1 0 2 16,-2-5-2-16,1 5 5 16,1-4-2-16,2 1-2 0,0 3 5 15,1-5-2-15,1 3-4 16,-3 2 5-16,4 0-4 16,-4 0 0-16,-1-4 0 15,-1 4 0-15,0 0-1 16,3 0 1-16,-3 0 3 15,3-3-4-15,-3 3 0 16,1 0 1-16,-4 0-1 16,3 0 5-16,-1-5-4 15,-3 5 0-15,2-4-1 16,-3 2 1-16,0 2-1 16,-4-2 1-16,-2 0 0 15,0 2 0-15,-4-5-1 0,-3 5 0 16,-1 0 1-16,-3-3 0 15,-3 3-1-15,-1 0 0 16,-1 0 0-16,-1 0 1 16,1 0-1-16,-3 0 1 15,1-4 0-15,-1 4-1 16,-1 0 0-16,0-5 1 16,0 5-1-16,4 0 0 15,1-5 1-15,2 5-1 16,0-4 1-16,-1 4-1 15,1-4 0-15,1 0 1 16,-2 2 0-16,1 0-1 16,-1 0 1-16,0 2-1 15,1 0 2-15,-3 0 3 16,-4 0-4-16,0-4 0 0,-2 4-1 16,-2 0 0-16,-3 0 1 15,-1 0-1-15,-1 0 0 16,2 0 1-16,3 0-1 15,2 0 1-15,2 0 0 16,7 6-1-16,2 2 1 16,0 0-1-16,2-3 0 15,-4 4 1-15,-3-6-1 16,-3-3-1-16,-5 0 1 16,-3 0 0-16,0 0-5 15,-4 0-13-15,0 0-30 16,0 0-19-16,0-7-10 0,0-3-52 15,-2-4-66-15,-2 6-267 16,-3-4-1991-16</inkml:trace>
  <inkml:trace contextRef="#ctx0" brushRef="#br0" timeOffset="27051.54">22679 16177 1802 0,'0'0'429'16,"0"0"-241"-16,4 111-53 0,0-60-49 15,4 2-54-15,-2 2-32 16,3 1-17-16,0-12-118 16,-2-12-312-16</inkml:trace>
  <inkml:trace contextRef="#ctx0" brushRef="#br0" timeOffset="27479.4">22202 17070 1352 0,'0'0'470'0,"0"0"-148"0,65-112-90 16,-25 42-59-1,8-10-35-15,8-14-38 0,9-1-33 16,0-4-18-16,4 6-22 16,-4 0-16-16,-3 8-6 15,-2 4-5-15,-4 5-1 16,-4 10-59-16,0 3-91 16,-11 20-27-16,-15 14-774 0</inkml:trace>
  <inkml:trace contextRef="#ctx0" brushRef="#br0" timeOffset="27841.53">22585 17031 2161 0,'0'0'296'16,"79"-121"-105"-16,3 9-44 15,36-35-20-15,-2 9-44 0,-20 26-42 16,-28 31-21-16,-25 33-16 16,-1 2-4-16,-1 2-49 15,-5 7-79-15,-15 25-77 16,-7 7-132-16,-12 5-757 0</inkml:trace>
  <inkml:trace contextRef="#ctx0" brushRef="#br0" timeOffset="48470.75">24708 11807 1865 0,'0'0'479'0,"0"0"-303"16,0 0-57-16,0 0-42 15,0 0-26-15,0 0-13 16,4-5 39-16,10 4 6 15,5-2-28-15,2 2-15 16,3-3 6-16,0 2-2 16,3-2 5-16,2 2-10 15,0 0-3-15,0 2-10 16,0-3-2-16,-2 3-7 16,0-4-4-16,0-1 5 15,-3-3 7-15,-2-1 2 16,3 2-2-16,-5-1 0 15,3-1-9-15,-6 5-6 0,1 0-8 16,-1 3 2 0,-3 1-1-16,-3 0-3 0,-2 0-31 15,-2 0-35-15,-5 0-50 16,-2 0-34-16,0 4-112 16,-2 0-324-16</inkml:trace>
  <inkml:trace contextRef="#ctx0" brushRef="#br0" timeOffset="49948.43">24670 11789 1399 0,'0'0'475'15,"0"0"-229"-15,0 0-69 16,0 0-48-16,0 0-47 16,0 0-54-16,0 0-8 0,0 0 19 15,2 0 22-15,5 0 28 16,3 0 7-16,4 0-2 15,1 2-18-15,4 5-25 16,-2 2-9-16,3 3-18 16,-2 0 0-16,2-3-7 15,-2 4-2-15,0-3-1 16,-3-1 1-16,4 0 0 16,-4-1 4-16,3 0-4 15,-1 2 6-15,4 1 0 16,-1 1 0-16,-1-1-4 15,2-1-5-15,-3 3-3 16,-3-6-9-16,1 1 4 0,-5 1-3 16,0-6 0-1,-2 2 6-15,0-2-7 0,-2-1 0 16,-3 0 0-16,0 0 1 16,2 1 0-16,-6-3-1 15,2 0 0-15,-2 0 2 16,0 0-2-16,0 0 5 15,0 0-1-15,0 0 0 16,0 0-3-16,0 0 0 16,-10 0 4-16,1 3-5 15,1 1 0-15,-4 3 0 16,1-2 0-16,0 5-1 0,-2 0 1 16,0 2-1-1,1 0-5-15,-1 0 6 0,-3 2-1 16,3 3 1-16,0-3-1 15,-3 1 0-15,3 0 1 16,-1-1 0-16,3 0 0 16,-3-2 0-16,3 2 0 15,3-2 0-15,-4 2 0 16,3 0 0-16,-1 0 0 16,-2 2 0-16,3 0 0 15,1-2 1-15,-4 2-1 16,3-2 0-16,1 0 0 15,-4 1 1-15,1-1-1 0,0-1 0 16,2 1 0 0,0-2 0-16,0 0 0 0,5-4 0 15,0 1 1-15,1-5-1 16,3-1-1-16,0-1 1 16,0 0 0-16,0 1 0 15,-3-3 0-15,3 1 0 16,0-1 0-16,0 0 0 15,0 3-1-15,0-3 0 16,0 0 0-16,0 0 0 16,0 0 0-16,0 1 0 15,0-1 1-15,0 3-1 16,6-2 1-16,2 2 0 16,5-3 0-16,1 0 0 15,1 0 0-15,4 0 0 0,-2 0 4 16,1 0 2-1,0 0 0-15,2-4 3 0,-2 0-1 16,1 0 4-16,2-1-1 16,-1 1 6-16,0 1-2 15,-2 1 1-15,0-3 0 16,-5 3-4-16,1 0-5 16,-1 1 1-16,-2-3-3 15,0-1 0-15,-2 3 0 16,2-1-2-16,-2 0-2 15,0 1 0-15,0 0 2 16,-3 2-3-16,0-1 0 0,0 1-48 16,-2-3-41-16,11-6-71 15,-1-2-98-15,-1 1-251 16</inkml:trace>
  <inkml:trace contextRef="#ctx0" brushRef="#br0" timeOffset="50505.83">25407 12101 1513 0,'0'0'515'16,"0"0"-225"-16,0 0-106 0,0 0-28 16,0 0-55-1,0 0-31-15,0 0-3 0,58 21-10 16,-42-7-4-16,2 0 6 16,-2 4-4-16,1 3 4 15,4 4-3-15,-4 5-1 16,3-1-11-16,1 3-4 15,-4 0-6-15,1-5-1 16,-3-3-8-16,-1-2-8 16,-1-2-9-16,-3-4-4 15,-2-2-3-15,-1-2 0 16,-3-4-1-16,-2-1-2 16,0-4-35-16,1 1-22 15,-1-1-50-15,-2-3-79 0,0 0-245 16,0 0-880-16</inkml:trace>
  <inkml:trace contextRef="#ctx0" brushRef="#br0" timeOffset="50853.9">25679 12089 1527 0,'0'0'474'16,"0"0"-231"-16,0 0-74 15,0 0-59-15,0 0-38 16,0 0-5-16,0 0 17 15,-91 123 14-15,71-83 2 16,-5 1-26-16,1 6-17 16,-3-4-15-16,5-8-14 15,1-3-12-15,4-6-10 16,1-5-6-16,5-3-52 16,3-4-127-16,2-5-286 0</inkml:trace>
  <inkml:trace contextRef="#ctx0" brushRef="#br0" timeOffset="51682.1">24812 13154 1877 0,'0'0'460'0,"0"0"-273"0,0 0-77 15,0 0-64-15,0 0-19 16,0 0 12-16,0 0 24 15,60 0 22-15,-37 0 30 16,1 0-41-16,3 0-4 16,0-2-6-16,2 2-14 15,2 0-2-15,0 0-11 16,1 0-9-16,-3 0-2 16,0 0-11-16,-6 0-1 15,0 0-13-15,-5-2 3 16,-3-1-4-16,-3 1 1 15,-3-1-1-15,-3 1-29 16,-2 0-43-16,-4 0-44 0,0 2-51 16,0 0-102-16,0 0-246 15</inkml:trace>
  <inkml:trace contextRef="#ctx0" brushRef="#br0" timeOffset="59127.34">24919 13205 1492 0,'0'0'470'15,"0"0"-282"-15,0 0-75 16,0 0-13-16,0 0-50 16,0 0-28-16,0 0-13 15,19 21 29-15,-13-8 47 16,-2-1 14-16,3 2 8 16,1 0-36-16,2 2-17 15,-1 0-20-15,1-1-9 16,2 2-9-16,1 0-9 0,1 2 4 15,-1-1-1-15,0 3 3 16,1-4 5-16,1 3 9 16,-1-2-3-16,1-2-1 15,1 0-5-15,-3-4-7 16,1 0-4-16,-5-2-5 16,-1-2 3-16,0 0-1 15,-4-2 1-15,2 2-5 16,-1-4 1-16,-1 1 3 15,0-1-3-15,-1-1 3 16,2 1-3-16,-5-1 0 16,0-2-1-16,0-1 0 15,0 3 1-15,0-3 1 16,0 0-2-16,0 0 9 16,0 0-1-16,0 0 0 15,0 0-1-15,0 0-3 0,0 1 0 16,0-1-2-16,0 3-2 15,0-2 4-15,0 2 2 16,0-2-5-16,-2 1-2 16,-4 0 1-16,0 1 0 15,-3 0 1-15,1 1-1 16,-2 3 0-16,-1-2 0 16,1 5 0-16,-2 3 0 15,1 1 1-15,-1-2-2 16,1 4 1-16,1 0 0 15,-2 0 0-15,1 2 0 0,-2 2 0 16,-3-2 0-16,3 3 1 16,-1-1 0-16,1-1-1 15,1 1 1-15,0-1-1 16,1-2 0-16,-1-1 0 16,3 2 0-16,-1-2 1 15,0 1-1-15,-1-2 0 16,3 2 0-16,0-1 0 15,2-2 0-15,-1 0 1 16,3-5-1-16,0 0 0 16,0-4 0-16,2 0 0 15,2-3 1-15,-2-2-1 16,2 0 0-16,0 0 1 0,0 0-1 16,0 0 2-1,0 2-2-15,0-2 0 0,0 0 0 16,0 0 0-16,0 0 0 15,0 0 7-15,0 0-3 16,0 0-3 0,0 0 0-16,0 0 0 0,0 0-1 15,0 0 1-15,0 0-1 16,0 0 1-16,0 0-1 16,0 0 0-16,0 0 1 15,0 0 0-15,0 0-1 16,0 0 0-16,0 0 0 15,0 0 1-15,0 0-1 0,0 0 0 16,0 0 1 0,14 0 8-16,-1 0-4 0,1-4 1 15,1-1-5-15,1 1 4 16,1 3-1-16,2-8 4 16,-2 5 3-16,-1 1-1 15,0 1-1-15,-1-4-2 16,1 3 9-16,-1 2-1 15,3 1-3-15,0-3-2 16,-2 2 0-16,1-2-1 16,1 2 3-16,-3-2 4 15,-1 3 2-15,1-1 3 16,-1 1-3-16,1-5 4 16,2 2-7-16,-2 1-2 0,1-5 1 15,-3 5 0-15,1-3-6 16,-6 0-7-16,-1 3 3 15,-3 2-2-15,-2 0 1 16,-2 0-2-16,0 0 6 16,0 0-5-16,0 0-2 15,0 0 1-15,3 0-1 16,-3 0-16-16,5 0-57 16,3 9-13-16,3 0-34 15,12 4-78-15,-3-8-243 16,-3-1-655-16</inkml:trace>
  <inkml:trace contextRef="#ctx0" brushRef="#br0" timeOffset="59657.92">25646 13457 1409 0,'0'0'488'0,"0"0"-167"15,0 0-64-15,0 0-29 16,0 0-80-16,0 0-64 16,0 0-34-16,-6 0-13 15,6 0 8-15,0 0 19 16,8 0 0-16,5 2-10 15,1 8 13-15,1 0-5 16,1 4-16-16,-1 1-11 16,4 4-4-16,-1 1-13 0,1-1-5 15,0-2-9-15,-2 1 0 16,1-4-3-16,-5-2 0 16,-1-1 2-16,-4-3-3 15,-1-4 0-15,-5 0-36 16,0-4-32-16,3 0-60 15,4 0-85-15,-2-14-204 16,1-2-206-16</inkml:trace>
  <inkml:trace contextRef="#ctx0" brushRef="#br0" timeOffset="59987.04">25996 13467 1348 0,'0'0'529'16,"0"0"-199"-16,0 0-109 15,0 0-76-15,0 0-18 16,0 0-4-16,0 0-46 16,-29 74-22-16,20-42 15 15,-2 4-8-15,-3 5-15 16,1 0-5-16,-1 6-8 15,-1 3-4-15,-3 2 4 16,1 3 2-16,-4-4-8 16,1-3-12-16,3-9-6 15,3-10-9-15,5-7 3 16,3-10-4-16,4-5-16 0,-1-5-55 16,3-2-68-16,0 0-234 15,0 0-238-15</inkml:trace>
  <inkml:trace contextRef="#ctx0" brushRef="#br0" timeOffset="60760.94">24886 14881 1741 0,'0'0'453'0,"0"0"-275"16,0 0-72-16,0 0 4 16,0 0 32-16,0 0-1 15,0 0-35-15,100-35-36 16,-67 32-5-16,1-1-6 16,1-1-4-16,2 1-2 15,-2 3-10-15,1 1-4 16,-3-4-4-16,2 4 8 15,-1-4-12-15,-3 4-4 16,0 0-7-16,-2 0-6 16,-2 0-4-16,0 0-2 15,-2 0-7-15,-1 0 0 16,1 0 2-16,-6-2 0 16,2-1-3-16,-8 2-21 0,-1 1-57 15,-6 0-45 1,-6 0-52-16,0 4-87 0,0 7-208 0</inkml:trace>
  <inkml:trace contextRef="#ctx0" brushRef="#br0" timeOffset="62066.62">24915 14877 249 0,'0'0'1472'0,"0"0"-1151"0,0 0-177 16,0 0-32-16,0 0 0 15,0 0-28-15,0 0-16 16,46 6 25-16,-32 2 24 15,1 0-51-15,1-3-18 16,2 4 0-16,2 1-1 16,0-3-5-16,2 4 2 15,3 1-10-15,2-3-6 16,-3 4-10-16,1-3-1 16,0-4-8-16,-4 2-5 15,2-4-4-15,-5 1 5 16,-1-2-4-16,2 1-1 15,-4 1 0-15,-4-5 5 16,0 5-5-16,-4-5 0 16,-1 2 1-16,-3 0-1 0,-3-2 1 15,2 2 7 1,-2-2-8-16,0 0 0 0,0 2 5 16,0-1 1-16,0 2-2 15,0 3-2-15,-5 2-2 16,-6 2 1-16,-2 2 0 15,0 2 4-15,-3 4-5 16,-2-4-1-16,3 3 1 16,-3 2 0-16,2-1 0 15,1 4 0-15,-1 1 0 16,5-1 0-16,-2 1-1 16,1 0 1-16,1 2-1 0,1-2 1 15,-2 0 0-15,-1-2 0 16,1-4 0-16,1 6 0 15,0-9 1-15,2 2-1 16,0-2 0-16,3-3 0 16,1-4 0-16,1 0 1 15,-1 0 0-15,1-2-1 16,-1 0 0-16,3 3 0 16,-2 0 1-16,-1 2-1 15,1 0 3-15,-1 2-3 16,0-2 0-16,1-2 0 15,0 1 1-15,2-8-1 16,2 3 0-16,-2-1 0 0,-1-2 0 16,3 4 0-16,0-5 0 15,-2 3 0-15,2-3 1 16,0 0 4-16,0 2-5 16,0 1 0-16,0-3 1 15,0 2 0-15,0-2-1 16,0 0 0-16,0 0 0 15,0 0 0-15,0 0 0 16,9 0 2-16,-1 0-2 16,4 0 1-16,-1 0 11 15,5 0 4-15,-1-2 2 16,6-3 6-16,-2 2-4 16,4-2-3-16,-3 1-2 15,3 3 0-15,-4-2 3 16,-1 3 7-16,-1 0 2 0,2 0-4 15,-1 0 0-15,-1 0 0 16,1 0-3-16,2 0-8 16,-2 0-3-16,-3 0-2 15,3 0 1-15,-5 0 3 16,-1 0-4-16,-1 3-5 16,-1-3-2-16,-2 0 5 15,1 1-4-15,-1-1 4 16,4 0-5-16,-5 0 0 15,-1 0 0-15,-2 3 0 16,-4-3 0-16,3 1-4 0,-3 4-55 16,0-5-62-1,0 0-93-15,0 0-387 0</inkml:trace>
  <inkml:trace contextRef="#ctx0" brushRef="#br0" timeOffset="62563.84">25802 15037 1700 0,'0'0'453'0,"0"0"-248"16,0 0-45-16,0 0-16 15,0 0-13-15,0 0-14 16,0 0-18-16,27-8-16 15,-12 8-23-15,3 5-4 16,0 8-9-16,4 1-2 16,3 4-1-16,-1 8-4 0,3-2-3 15,2 10-9 1,0 3-4-16,-2 3-3 0,-1-1-8 16,1 2-3-1,-4-4-4-15,-3-6-6 0,-3-1 1 16,-1-7-1-16,-3-2 0 15,1-3 0-15,-5-4-28 16,-1-6-28-16,0-3-43 16,-4-5-66-16,-2 0-230 15,-2-8-269-15</inkml:trace>
  <inkml:trace contextRef="#ctx0" brushRef="#br0" timeOffset="62953.8">26192 14975 29 0,'0'0'1897'0,"0"0"-1511"15,0 0-194-15,0 0-46 0,0 0-20 16,0 0-34-16,-114 130-15 16,92-94-11-16,-2 5-6 15,-1 3-11-15,-4 6-6 16,-2-1-11-16,0 4-14 15,2-2 0-15,0-4-18 16,4-11 0-16,5-8 0 16,7-7-26-16,4-7-43 15,7-9-73-15,2-2-137 16,0-3-564-16</inkml:trace>
  <inkml:trace contextRef="#ctx0" brushRef="#br0" timeOffset="63502.33">26531 14897 1858 0,'0'0'446'0,"0"0"-184"0,0 0-59 16,0 0-69-1,0 0-71-15,0 0-15 0,0 0-6 16,49 65-7-16,-29-45-1 16,2-3-2-1,3-1-2-15,-2 0-6 0,-4 0-4 16,1-2-12-16,-2-4 0 16,-4 2-8-16,-2-4-7 15,2-4-57-15,-5-4-138 16,-2 0-319-16</inkml:trace>
  <inkml:trace contextRef="#ctx0" brushRef="#br0" timeOffset="63787.27">26874 14858 952 0,'0'0'1248'0,"0"0"-928"15,0 0-110-15,0 0-45 16,0 0-76-16,0 0-30 16,-49 117-13-16,31-67-7 15,-4 4 10-15,0 12-4 16,-3-3-3-16,3 5-8 16,-1-7-10-16,8-10-10 15,3-7-6-15,8-8-8 16,2-5-5-16,2-10-3 15,0-3-49-15,0-4-52 16,0-5-138-16,0-9-321 0</inkml:trace>
  <inkml:trace contextRef="#ctx0" brushRef="#br0" timeOffset="82312.07">24547 16397 929 0,'0'0'945'0,"0"0"-690"15,0 0-69-15,0 0-28 16,0 0-62-16,0 0-35 16,0-7-21-16,0 7 16 15,0 0 10-15,0 0 1 16,2 7 9-16,3 5-16 15,1 8-10-15,1 6-5 16,2 4-10-16,-2 2 0 16,1 5-18-16,-1-4 2 0,3 4-9 15,-6-2 3 1,2-3-6-16,-4-2 3 0,3-7-4 16,-3-4-6-16,-2-3 4 15,0-5-3-15,2-7 2 16,-2 0-3-16,0 0 5 15,0-2-5-15,0 2 1 16,0-4-1-16,0 0 6 16,0 0-5-16,0 0 0 15,0 0-2-15,0 0-3 16,0 0 0-16,0 0-15 16,0 0 9-16,0 0 1 15,0 0 4-15,0-10-8 16,0-4 5-16,0-7-5 15,0-2 1-15,0-3-4 0,0-5 16 16,0 4-15 0,4-5 4-16,2 6 6 0,-2-6 0 15,5 9 0-15,-1-3 5 16,6-2 0-16,3 1-1 16,4 1-4-16,-1 5 5 15,0-2-7-15,-2 9 7 16,0 1 0-16,-3 4 1 15,-1 1 0-15,-3 6-1 16,-2 2 1-16,-1 0 3 16,0 0 9-16,0 0 1 15,-1 2-4-15,-1 6 3 16,2 1-6-16,-2 1 1 0,-2-2 10 16,1 10 5-1,-1 0-6-15,0 8 6 0,0 2 5 16,-4 7-6-16,2-3 0 15,-2 3-2-15,0-3 0 16,0-2-8-16,0-4-7 16,2-7-3-16,0-2 4 15,0-2-2-15,-2-3-3 16,0 2-1-16,0-1 2 16,0 1 4-16,0-2-5 15,0 3 10-15,0-5-11 16,0-3 0-16,0-2 1 15,0-5-1-15,0 0-19 16,0 0-47-16,0 0-51 0,0-5-92 16,2-4-129-16,3 1-769 0</inkml:trace>
  <inkml:trace contextRef="#ctx0" brushRef="#br0" timeOffset="82673.7">25227 16525 2273 0,'0'0'382'0,"0"0"-212"15,0 0-64-15,0 0-59 16,0 0-26-16,0 0-21 15,0 0-21-15,0-22-95 16,0 22-99-16,0 14-149 0,0 4-577 0</inkml:trace>
  <inkml:trace contextRef="#ctx0" brushRef="#br0" timeOffset="82844.23">25235 16779 2162 0,'0'0'408'0,"0"0"-206"16,0 0-65-16,0 0-55 15,0 0-52-15,0 0-30 16,0 0-62-16,-17-35-234 0,17 36-1463 16</inkml:trace>
  <inkml:trace contextRef="#ctx0" brushRef="#br0" timeOffset="83894.34">25742 16462 1188 0,'0'0'364'15,"0"0"-141"-15,0 0-39 16,0 0-29-16,0 0-41 0,37 121-15 16,-27-85-9-1,-1 1-2-15,-3-2-8 0,-2 2 5 16,1-7 6-16,-3-4-27 15,-2-2-12-15,0-7-16 16,0 0-18-16,0-11-8 16,0 2 0-16,0-8-10 15,0 4 0-15,0-4-5 16,0 0 0-16,0 0 4 16,0 0-11-16,0 0-12 0,0 0 2 15,0-4 7 1,0-8 7-16,0-2 1 0,0-5 6 15,0-6 0-15,2-8-6 16,6-6-2-16,-2-5-4 16,3-2 3-16,2-3 9 15,0 5 0-15,0 4 1 16,3 8 1-16,-1 9-1 16,-1 10 1-16,-2 5 12 15,1 4 0-15,3 4 5 16,1 0 19-16,1 16 16 15,-1 4 8-15,1 10-10 16,-3 10-14-16,4 0-6 16,-7 4 1-16,1 0-10 15,-1-2 9-15,-4-1-10 0,-4-2-8 16,0-8-4-16,1-9-9 16,-3-5 0-16,0-6-2 15,0-3-38-15,0-8-38 16,0 0-86-16,0-14-146 15,0-3-610-15</inkml:trace>
  <inkml:trace contextRef="#ctx0" brushRef="#br0" timeOffset="84216.48">26205 16423 1833 0,'0'0'400'0,"0"0"-180"16,0 0-65-16,0 0-58 15,0 0-44-15,0 0 26 16,0 0-11-16,54 62-19 15,-43-85-22-15,-4 2-1 16,-5-1-10-16,-2 4-16 16,0 4 9-16,-2 10-2 15,-10 4-7-15,-1 0-39 16,-3 21-102-16,6 6-88 0,1-3-397 0</inkml:trace>
  <inkml:trace contextRef="#ctx0" brushRef="#br0" timeOffset="84432.6">26203 16670 2210 0,'0'0'366'0,"0"0"-143"16,0 0-58-16,0 0-70 15,0 0-44-15,0 0-33 0,0 0-18 16,103-29-14-16,-86 29-113 16,-3 0-213-16,-1 0-1602 0</inkml:trace>
  <inkml:trace contextRef="#ctx0" brushRef="#br0" timeOffset="85717.54">26948 16503 334 0,'0'0'319'16,"0"0"-187"-16,0 0-74 0,0 0-51 15,0 0-7-15,0 0 0 16,0 0 19-16,-14-8 229 16,8 8 111-16,-3 0 17 15,-3 0-79-15,1 4-92 16,1 5-78-16,-2 12-38 16,3 7-51-16,1 2 17 15,6 7 4-15,2 2 5 16,0 2 5-16,0-9-4 15,6-6-19-15,9-4 0 16,5-8 5-16,5-8-10 16,0-2-2-16,-1-4 4 0,-2 0-13 15,1-10-3-15,-8-12 4 16,-1-14 5-16,-6-9-2 16,-5-9-9-16,-3-4-4 15,0-5-3-15,-7 5-1 16,-11 7-7-16,-4 5-5 15,0 1-4-15,-1 13 5 16,6 2 0-16,1 7-6 16,5 6-14-16,5 7-25 15,6 6-50-15,0 4-64 16,8 0-102-16,13 0-100 16,-2 10-910-16</inkml:trace>
  <inkml:trace contextRef="#ctx0" brushRef="#br0" timeOffset="86047.25">27220 16554 1734 0,'0'0'460'0,"0"0"-207"16,0 0-81-16,0 0-38 15,0 0-43-15,0 0-26 16,0 0-1-16,53 17-18 15,-53-27 1-15,0-2-7 16,0 3-7-16,-2 4-6 16,-11 1-11-16,-3 4 3 0,1 0-1 15,-4 16 4 1,6 12-21-16,3 9-1 16,2-2 0-16,6 1 2 0,2-5-1 15,0-5 3-15,0-13-4 16,16-3-9-16,-1-1 1 15,3-9-25-15,3 4-45 16,2-4-96-16,-2 0-175 16,-6 0-2075-16</inkml:trace>
  <inkml:trace contextRef="#ctx0" brushRef="#br0" timeOffset="87002.52">27824 16401 1748 0,'0'0'375'15,"0"0"-232"-15,0 0 25 16,0 0-43-16,0 0-54 15,-125 76-40-15,112-40-9 16,4 5 5-16,5 6 0 16,4 3 28-16,0-2 26 15,17-3-6-15,8-10-23 16,8-3-16-16,2-13-5 16,6-12-3-16,-3-7 0 15,-3 0 9-15,-8-29-1 0,-6-12 6 16,-11-17-2-1,-7-6-5-15,-3-10-11 0,-3-8-6 16,-15-3-8-16,-3 1-6 16,-8 1 3-16,0 6-7 15,-3 11 4-15,3 16-4 16,5 14-8-16,8 14 3 16,7 14-29-16,9 8-44 15,0 20-83-15,14 16-145 16,3 0-382-16</inkml:trace>
  <inkml:trace contextRef="#ctx0" brushRef="#br0" timeOffset="87399.46">28263 16830 1509 0,'0'0'525'0,"0"0"-215"16,0 0-112-16,0 0-90 15,0 0-59-15,0 0-30 16,0-112-13-16,0 64-4 16,0 2 4-16,0-7-5 15,0-1-1-15,0 4 2 16,6 2 9-16,4 12 42 15,1 9 18-15,0 14-21 0,0 9-11 16,2 4 3 0,3 0-3-16,2 17-2 0,2 10-8 15,-3 9 2-15,-1 12-3 16,-1 2-7-16,-5 4 1 16,-1-1-4-16,-5-4-6 15,0-4-3-15,-2-14-9 16,-2-4-9-16,0-13-68 15,0-6-145-15,-2-8-278 0</inkml:trace>
  <inkml:trace contextRef="#ctx0" brushRef="#br0" timeOffset="87566.53">28285 16656 2404 0,'0'0'308'0,"0"0"-190"15,0 0-15-15,0 0-61 16,0 0-42-16,117-37-17 16,-75 11-134-16,-9 4-140 15,-4 5-784-15</inkml:trace>
  <inkml:trace contextRef="#ctx0" brushRef="#br0" timeOffset="87939.66">28726 16383 1136 0,'0'0'589'0,"0"0"-176"15,0 0-132-15,0 0-84 0,0 0-58 16,0 0-32-16,0 0-7 16,-113 94-44-16,95-51-12 15,7 8-7-15,6 2 7 16,5-7 10-16,0-2-8 15,3-13-3-15,14-4-19 16,6-13-8-16,4-10 2 16,2-4 12-16,-2-23 2 15,-4-23 3-15,-2-12-3 16,-10-18-17-16,-4-3-4 16,-7-10-3-16,0 0-2 0,-4 8 1 15,-19 6-3 1,1 11-4-16,-3 16 4 0,6 12-4 15,5 13-9-15,5 14-30 16,7 9-15-16,2 0-66 16,0 32-67-16,8 0-106 15,5 2-312-15</inkml:trace>
  <inkml:trace contextRef="#ctx0" brushRef="#br0" timeOffset="88255.85">28829 16462 1953 0,'0'0'327'0,"0"0"-43"16,18 127-44-16,0-79-64 16,9-8-87-16,2-13-36 15,4-13-11-15,1-14-1 16,-3 0 12-16,-2-23-4 15,-9-13 4-15,-5-8-18 16,-6-5-9-16,-9 0-13 16,0 1-1-16,-17 6-1 15,-15 5-6-15,-5 12-5 16,-4 6-7-16,3 12-27 16,7 7-16-16,9 0-23 15,9 17-36-15,13 15-75 16,0-1-73-16,17-5-380 0</inkml:trace>
  <inkml:trace contextRef="#ctx0" brushRef="#br0" timeOffset="88534.62">29277 16369 2204 0,'0'0'369'0,"0"0"-105"15,0 0-84-15,72 100-44 16,-41-66-33-16,0-8-37 16,-4 2-22-16,-8-6-10 0,-7-3 9 15,-12 2 14-15,0 1-3 16,-14 0-18-16,-17 1-17 16,-9 0-14-16,-2-4-5 15,1-3-23-15,8-7-25 16,6-4-8-16,10-1-34 15,5-4-53-15,10 0-124 16,2 0-414-16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5:36.6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2784 13365 538 0,'0'0'1645'0,"0"0"-1349"0,0 0-180 16,0 0-73-1,0 0-3-15,0 0-7 0,29 0 11 16,-16 0-9-16,3-2 19 16,-1 2 4-16,1 0-1 15,4 0-6-15,0 0-12 16,5 0-15-16,-1 0-5 15,0 2 2-15,3 2-11 16,0-2 0-16,-2-2 2 16,1 0-5-16,-3 0 2 15,-1 0 10-15,-2 0 6 16,0-2 4-16,0-4 0 16,0 1 1-16,5 4-9 15,2-1-7-15,2 0-3 16,0 2-6-16,2 0 2 0,2 0-6 15,3 0 4 1,-3 0-4-16,3 0-1 0,-5 0 5 16,0 0 0-16,-2 0 4 15,-2 0 3-15,0 0 3 16,-2 0-4-16,1 0 0 16,3 0-2-16,-1 0-3 15,5 0 0-15,-2 0-2 16,2 0-4-16,0 0 5 15,1 0 2-15,-3 2-7 16,-2 0 4-16,-2 1-3 16,-2 0 0-16,-6-3 5 15,-1 2-6-15,-3 0 7 0,4 0 2 16,-4 1 1-16,3 0 0 16,0 1-1-16,2-2-3 15,0 0 1-15,3-2 1 16,0 0 1-16,4 1 0 15,0-1 0-15,4 3 3 16,-2-1-1-16,2 1 2 16,-2 0-2-16,3-1-4 15,-1 0-3-15,-2-2-3 16,2 2 0-16,0-2 3 16,2 0 2-16,-1 0-3 15,-1 0-1-15,0 0 4 16,-2 0-1-16,-2 0 2 15,2 0-4-15,-2 0-2 0,0 0 3 16,2 0-3-16,0 3 3 16,4-3-1-16,0 0-2 15,5 0-1-15,3 0 7 16,1 0-3-16,3 0-4 16,-1 0 11-16,0 0-11 15,-1 0 8-15,1 0-3 16,-1 0 2-16,-1 0-7 15,0 0 2-15,1 0-2 16,-1 0 0-16,1 3 6 16,-1-3-5-16,0 2 3 15,1 0-1-15,-1 2 2 16,3-1-5-16,-1 2 7 0,3-1-2 16,2 2-5-16,2-2 1 15,3 0 3-15,2 0-4 16,-3 1 1-16,3-5-1 15,-1 5 4-15,1-3-4 16,2 3 1-16,0-2 3 16,0 1-4-16,3 0 6 15,-6 2-6-15,0-2 0 16,-1 1 1-16,-2-2-1 16,-2 2 0-16,4-4 0 15,0 1-2-15,2-2 2 16,0 0 1-16,2 0-1 0,2 0 1 15,2 0 2-15,1 0-3 16,-1 0 3-16,0 0-3 16,-1-3 0-16,-1-2 0 15,0 2 5-15,0 0-5 16,3-1 1-16,1 2 0 16,1-1 3-16,1-2-4 15,1-1 1-15,1-2 3 16,-2 1-3-16,1-2-1 15,0-2 5-15,-1 2-4 16,2-1-1-16,-4 0 5 16,-1 4-4-16,-1 0 2 15,-2 1-3-15,3 2 1 16,-3-1 0-16,4-2 0 16,-1 2 4-16,1-3-5 0,-1 0 0 15,-1 0 0-15,-2 0 5 16,-6 1-4-16,-5-1-1 15,-7 4 0-15,-4-1 0 16,-3 1 4-16,-8 3-3 16,-6-2 0-16,-5 2-1 15,-8 0 0-15,-3 0 1 16,-5-2-1-16,0 2 1 16,0 0 0-16,0-1 0 15,0 1-1-15,0-2-1 16,0 2-11-16,-5 0-26 15,-19 20-108-15,1 8-265 16,-2 4-1270-16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7:05.1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12918 10698 1942 0,'0'0'391'16,"0"0"-246"-16,0 0-67 15,0 0-8-15,0 0 7 16,0 0-24-16,0 0-19 16,11 3 10-16,2 4-5 15,1-1 7-15,-1-2-4 16,0 0-7-16,3 0-7 16,0-2 4-16,-1 0-6 15,3 0-2-15,1 1 2 16,4-3-5-16,-3 0 1 0,3 0-4 15,-4 0-2 1,2 3-5-16,-1-1 1 0,-1 0-3 16,4-2-1-16,-3 2 0 15,-2 1 3-15,0-3-3 16,-1 0-3-16,-1 0-1 16,3 0 0-16,-4 0 4 15,3 0 4-15,-3 0 6 16,1 0-1-16,-1 0 2 15,1 0-3-15,-1 0-7 16,1 0-2-16,2 0-6 16,0 0 3-16,-3 0-4 15,3-3 4-15,-3 3-2 16,4 0-2-16,-3 0 8 0,-3 0-3 16,3-2 0-16,-1 2 0 15,1 0 1-15,-1-2 1 16,3 2-3-16,-1-2-4 15,4 2 1-15,-1-3-1 16,0 3 1-16,-2-5 0 16,1 3-1-16,2 0 6 15,-1-2 0-15,-1 3-1 16,0-5 9-16,-1 5-1 16,1-1-5-16,2 0 3 15,-1 0-5-15,2-3-6 16,0 2 7-16,3-1-6 15,-2-3 4-15,0 2 2 0,2 1-2 16,0 0 6 0,-3 2-1-16,3 0 3 0,-1 2-4 15,0 0-1-15,5 0-2 16,0 0 2-16,3-3-3 16,-1 3 3-16,0 0 1 15,2 0-3-15,-2 0 1 16,1 0-7-16,-1 0 5 15,2 0-4-15,-2-1 2 16,4-1-2-16,-4 0-1 16,-2-2 5-16,2 1-4 15,-2 0 7-15,-3 1 2 16,3 2-1-16,-2 0-4 16,0 0 1-16,0 0 0 15,2 0 2-15,0 0-4 0,0 0-4 16,0 0 1-16,0 0 0 15,-2 0-1-15,2 0 1 16,-2-2 0-16,-2-3 3 16,4 2 2-16,0-1-2 15,3-1 0-15,4 3-4 16,0 0 4-16,3-1-4 16,1 1 1-16,5 0-1 15,-3-1 0-15,6 2 0 16,-4 1 0-16,3 0 0 15,-3 0 1-15,1 0 0 16,-3 0-1-16,1 1 0 0,-3 4 1 16,2 0-1-16,-5-3 1 15,4 3-1-15,-3-3 0 16,-3 0 0-16,-1 0 1 16,-3-1-1-16,-4-1 0 15,-2 0 0-15,-3 2 1 16,-3-2-1-16,2 0 0 15,-1 0 0-15,0 0 0 16,2 0 4-16,1 0-3 16,-1-2 2-16,0-1-2 15,3 1 0-15,-1-5 3 16,3 4-4-16,0-1 0 16,0-2 1-16,-1-1 4 15,3 4-2-15,0-1 3 0,-2 1-3 16,-3 1-2-16,1 2-1 15,0 0 4-15,0 0-3 16,0 0-1-16,2 0 0 16,2 0 0-16,0 0 4 15,3 0-3-15,-3 0 0 16,0 0-1-16,0 0 0 16,0 0 1-16,0 0 5 15,-2 0-2-15,-3 2-4 16,0 1 0-16,-1-1 1 15,1 0 2-15,3 0-3 16,-2-1 1-16,2-1 3 16,-4 3-1-16,2-3-2 15,0 0-1-15,-3 1 2 0,-2-1-2 16,-2 0 1 0,0 0-1-16,0 0 1 0,0 0-1 15,-3 0 1-15,3 0-1 16,-1 0 0-16,2 0 0 15,-1 0 0-15,1 0 1 16,4 0-1-16,-3 4 0 16,2 1 4-16,-4-1-4 15,0 1 1-15,-1 2-1 16,2-4 0-16,-4 2 0 16,3-1 0-16,-3-4 0 15,-1 0 0-15,-1 0-4 0,-1 0 3 16,-4 0 1-16,1 0 0 15,-2 0 0 1,-2 0 0-16,1 0 0 0,1 0 0 16,-1 0 0-16,-1 0 0 15,2 0 0-15,-3 0-1 16,1 0 0-16,1 0-4 16,-2 0 5-16,1 0-1 15,0 0-3-15,-3 0 4 16,-2 0-5-16,2 0 4 15,-2 0-2-15,0 0 2 16,0 0-3-16,0 0 4 16,0 0-1-16,0 0 0 0,0 0 0 15,0 0 1 1,0 0-1-16,0 0 0 16,0 0 1-16,-2 0 0 0,-5 0-1 15,-4 0 1-15,-4 3-1 16,-6 4 1-16,-1-1-1 15,-7 0 0-15,-4 0 1 16,-3 3 0-16,-4-2 0 16,-1 3 1-16,2-2 0 15,1-1-1-15,-1-2 1 16,4-1-1-16,2 1 1 16,-1-5 0-16,3 3-1 15,2-1 0-15,2-2 1 16,0 2 3-16,-2 0-4 15,2-2 4-15,1 0-3 0,0 0 4 16,1 0 0-16,0 0-2 16,5 0-2-16,0 0 0 15,0 0 0 1,0 0-1-16,0-2 0 0,0-5 0 16,-1 0-2-16,2 1 2 15,1-2-1-15,3 2 1 16,-1-1 0-16,0 4 0 15,-2-1 0-15,1-1 1 16,-3 5-1-16,-3-3 1 16,0 1 0-16,0-2-1 15,-4 1 1-15,0 0-1 16,-2 1 0-16,0-2 0 0,-2 0 0 16,0 2 1-1,2-3-1-15,-5 3 0 0,3 1 1 16,0-1-1-16,0 2 0 15,0 0 0-15,-1 0 0 16,-1 0 1-16,2 0-1 16,0 0 0-16,-4 0 0 15,2 0 0-15,-3 0 0 16,-1 0 0-16,-1 0 1 16,2 3 0-16,0 2-1 15,1-1 1-15,-1 0-1 16,1 0 1-16,-3 0-1 0,2-3 0 15,-2 2 1-15,-2-1-1 16,-3-2 0-16,-3 2 0 16,-1 0 0-16,-2 1 1 15,-2 0-1-15,1-1 1 16,2 0 0-16,0 0-1 16,4 0 1-16,1-1 0 15,8 1 6-15,-1 1-7 16,5-1 4-16,2 0-4 15,-2 0 1-15,0-2-1 16,-5 0 1-16,-1 0-1 16,-4 0 0-16,1 0 0 15,-5 0 0-15,-1-2 0 16,-4-2 0-16,4-1 0 16,-1 2 1-16,3 1 0 0,3-2 3 15,5 1-4-15,3 0 0 16,4-3 1-16,4 2-1 15,2 0 0-15,0-2-1 16,0 2 1-16,1-1-1 16,3 2 0-16,-2-1 0 15,-1 4 1-15,0 0-1 16,-3 0-8-16,-4 0 2 16,0 10 3-16,-4-1 4 15,0-1-1-15,-4 1 1 16,2-3-1-16,-3-4 1 15,5 0 0-15,-1-2 0 16,7 0-1-16,1 0 1 0,3 0-1 16,4 0 0-16,-2-7 1 15,-1 4-4-15,0-1 4 16,-3-1-1 0,-2 2-3-16,1 1 1 0,-1-1 2 15,0 2 1-15,0 1-1 16,2 0-10-16,4 0 7 15,-4 0 3-15,5 0 1 16,-2 0-5-16,4 0 4 16,0 0-4-16,0 0 5 15,2 0-5-15,3 0 4 16,-1 0 1-16,-1 0-7 0,-1 0 7 16,-1 0-7-16,-1 0-10 15,-5 4 12-15,2 4 5 16,-4 1-1-16,-2-2-3 15,0 0-5-15,0 2 0 16,6-6 3-16,0 3 5 16,3-3 0-16,3-1 0 15,1 0-3-15,5-2 4 16,-1 2 0-16,0 3 0 16,-1-2-1-16,-2 1-6 15,2 1 0-15,-2 0 4 16,-1-1 3-16,3 1-2 15,0 1 2-15,-1-3-1 16,6 1 0-16,2-4 1 16,1 2 0-16,3-2 0 0,0 0-6 15,0 0-3-15,0 0-1 16,0 0 4-16,9 0 6 16,2 0-1-16,3 0 1 15,-1 0 0-15,1 0 0 16,3-4 0-16,1 0 7 15,2 0 0-15,4 0-2 16,3-2-1-16,2 1-4 16,2 0 4-16,3-4-4 15,4 2 1-15,-2 0 0 16,1-2 0-16,1 0 0 16,3 2 7-16,-4 0 0 15,1 0 1-15,0 2-5 0,-2 2 1 16,2 1 1-16,2-1 1 15,0 2-4-15,2 1 1 16,3-2 1-16,2 2-4 16,-3-2-1-16,-1 2 4 15,-1 0 0-15,-4 0-4 16,-2 0 4-16,0 0-3 16,-1 0 5-16,5 0-3 15,-3 0 1-15,6 0-4 16,-3 0 2-16,3 0-2 15,-3 0 4-15,-2 0-4 16,-3 0 0-16,2 0 1 16,-2 0 0-16,1 0 0 15,-1 0-1-15,3 0 8 16,3 0-8-16,-2 0 1 0,3 0 8 16,1 0 1-16,1 0-4 15,1 0-2-15,0 0-1 16,0-7 2-16,-1 2-2 15,-2-2-2-15,1 4-1 16,-3-1 5-16,-1 2-5 16,4-1 4-16,-3 1-4 15,3 0 4-15,-1 2-3 16,0 0 5-16,1 0-6 16,1 0 1-16,1 0 3 0,4 0-3 15,-2 0-1 1,1 0 0-16,2 0 1 0,-1 0 0 15,-5 0 0-15,1 0-1 16,-3 0 1-16,0 0 4 16,3 0-4-16,0 0 0 15,0 0 3-15,3 0-4 16,1 0 0-16,-1 0 1 16,-2 0-1-16,-1-3 1 15,-3-1 3-15,0 0-4 16,-1 0 0-16,1 1 0 15,-2 2 0-15,0 1 1 16,2 0 2-16,-2 0-3 16,3 0 1-16,-3 0 0 15,1 0 0-15,-4 0-1 0,1 0 0 16,0 0 0-16,0 0 0 16,0 0 0-16,-5-2 0 15,-1-2 0-15,-3-1 0 16,-3 3 0-16,-4 2 0 15,3-1 0-15,-1 1 1 16,3 0-1-16,2 0 1 16,2 0 0-16,3 0-1 15,1 0 6-15,1 0-5 16,0-2 4-16,-5-2 0 16,-7-1-4-16,-3 2 2 15,-11-1 2-15,0-1-1 16,-6 3-3-16,1 2 3 0,-3-2-4 15,0 2 1 1,0 0-1-16,0 0 0 0,0 0 1 16,6 0-1-16,0 0 0 15,3 0 0-15,1 0 1 16,-1 0-1-16,-5 0 0 16,1 0 0-16,-2 0 1 15,-1 0-1-15,-1 0-1 16,1 0-4-16,4 0 4 15,4 0-4-15,1 6 2 16,8 2 2-16,-4-1-5 16,3 0 0-16,-2 0 6 15,-5-1-5-15,-2-2 1 16,-3-3-6-16,-4-1-1 0,-2 3 3 16,-2-3 3-16,2 0 0 15,-2 0 4-15,0 0-4 16,0 0 4-16,0 0 0 15,0 0 1-15,0 0 0 16,0 0-1-16,0 0 1 16,0 0 0-16,0 0 0 15,0 0-1-15,-8 0-6 16,-13 1 3-16,-8 2 4 16,-4 1-3-16,-7 1-4 15,-3-3 3-15,-1 3 0 16,-5-5 3-16,-1 0 0 15,0 0 1-15,-4 0-1 0,-4 0-6 16,-2-7 2-16,-5 0 1 16,3-3-1-16,-1 2 4 15,3 1 1-15,2 2 0 16,2 3-1-16,-2 0 1 16,2 2-5-16,1 0 4 15,4-3 1-15,3 1 0 16,2 0-2-16,3-1-2 15,3 1 4-15,-1-1 0 16,-5 1 0-16,4 0 0 16,-5 0-5-16,3 1-1 15,-3-3 2-15,1 0 2 16,-4-1-2-16,2 3 4 0,-4 0-1 16,5 2 0-16,-2 0 0 15,4 0 1-15,-1 0 0 16,-1 0 0-16,0 0 0 15,0 2 0-15,-2 0-1 16,0 0 1-16,-2 1 0 16,4-2 1-16,2-1-1 15,1 3 0-15,3 1 1 16,2-1-1-16,1-1 0 16,-1 3 0-16,0-5 0 15,-1 2 0-15,0-2 0 16,-5 0-1-16,3 3 1 0,-3-1 0 15,3 5 0 1,-1-3-1-16,1 1 1 0,0-2 0 16,-1-1-1-16,1-2 1 15,-3 0 0-15,3 0 0 16,2 0 0-16,-1 0 0 16,4 0 0-16,-1 0 0 15,0-5 0-15,0-2 0 16,-2-4 0-16,-2 3 0 15,-1 1 0-15,3 0 0 16,3 1 0-16,-2 4 0 16,3 0 1-16,1 2-1 15,2 0 0-15,-1 0 1 16,1 0-1-16,4 0 0 16,0 2 0-16,2-2 1 0,4 2-1 15,-1-2 0-15,-2 2 0 16,-1 2 0-16,0-1 0 15,-2 1 1-15,-2-1-1 16,2-1 0-16,0 0 0 16,2-2 0-16,0 3 0 15,0-1 0-15,0 0 0 16,-2 3-6-16,0 0-1 16,-2 0 4-16,2-1 3 15,0 1-1-15,1-3 0 16,1-2 1-16,0 2 0 15,3-2 0-15,-1 1-1 16,5 2 1-16,4-2 0 0,6-1 0 16,4 3 0-1,2-3 0-15,4 0 0 0,0 0-4 16,0 0 3-16,0 0 0 16,0 0 1-16,0 0 0 15,0 0 0-15,0 0 0 16,0 1 0-16,0-1 0 15,0 3-4-15,0-3-11 16,12 2 1-16,12-2 7 16,12 0 6-16,6 0 0 15,7 0 0-15,6 0 1 16,3-2 0-16,3-2 0 16,4-3 2-16,0 4 1 0,3 1-2 15,1 0 0 1,3-1 3-16,-1 1 1 0,5 0-5 15,2-1 4-15,9-6 3 16,2 2 0-16,3-6-3 16,1-1-1-16,-4-2-2 15,-2 0 4-15,-3-1-5 16,-1-2 1-16,-4 3 0 16,-4 4-1-16,-1 4 4 15,-3 2-4-15,0 4 0 16,-1 2 1-16,-1 0 0 15,-3 0 5-15,1 0-6 0,-2 0 0 16,0 5 0 0,-3 2 0-16,3 1-1 0,-1-2 0 15,1 2 1-15,-1-2 0 16,-1 0 0-16,1-1 0 16,4 0 0-16,-3-3 0 15,1-2-1-15,-3 2 1 16,-3-2 0-16,0 3 0 15,-4 0 0-15,0 3 1 16,-6 0-1-16,-2 1 1 16,-6-2-1-16,-5 0 1 15,0-2-1-15,-2-3 0 16,3 0 0-16,2 0-2 16,3 0 2-16,1-2 0 15,3-4 0-15,-1 1 3 0,-3 5-3 16,-5 0 0-1,-5 0 1-15,-2 0-1 0,-2 0 1 16,-2 3-1-16,-4 4 0 16,-6-2 1-16,-1 2-1 15,-5-2-1-15,-2 1-10 16,-4 1-13-16,-5-2-40 16,0 9-120-16,-2 0-210 15,-14 0-1022-15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7:17.8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13006 9138 464 0,'0'0'1055'0,"0"0"-683"16,0 0-101-16,0 0-71 15,0 0-70-15,0 0-20 16,0 0-21-16,0 0 1 0,0 0 12 16,0 0-11-1,0 0-23-15,0 4-2 0,0 11-18 16,0 10-16-16,0 3 2 16,3 4-3-16,-1 2-9 15,3-3-2-15,1-2-9 16,1-7 2-16,4-2-12 15,2-6 5-15,4-4-2 16,2-1-3-16,1-6 7 16,3-3-8-16,-4 0 2 15,4 0-2-15,-5-14 1 16,-1-8 0-16,-5-8-1 16,-3-8 0-16,-5-6 0 15,-4-2-19-15,0 2-1 16,0 6 12-16,0 6 8 15,-4 9 0-15,-1 9 0 16,3 9 1-16,2 2 6 0,0 3 2 16,0 0 3-16,0 19-7 15,7 9 2-15,3 8 0 16,4 9 6-16,2 1 1 16,-3 9 5-16,3 3 5 15,-6 5 8-15,0 0 5 16,-6 4-3-16,-4 2-4 15,0-4-3-15,-11-2-7 16,-11-5-10-16,-7-8-5 16,0-6-5-16,-4-12 0 0,1-13-8 15,-1-9-12 1,0-10-20-16,2-1-8 0,1-25-9 16,8-6 5-16,6-4 7 15,9-1 17-15,7 4 15 16,0 4 8-16,14 1 5 15,8 6-12-15,7 2-14 16,0 1 9-16,2 7-3 16,-2-1-21-16,2 1-41 15,7-4-86-15,-9 2-120 16,-4 0-924-16</inkml:trace>
  <inkml:trace contextRef="#ctx0" brushRef="#br0" timeOffset="353.4">13668 9340 2207 0,'0'0'336'0,"0"0"-127"16,0 0-41-16,0 0-48 15,0 0-25-15,121-12-34 16,-94 8-25-16,0-1-19 15,-5 5-11-15,-5 0-6 16,-3 0-28-16,-12 0-60 16,-2 5-99-16,0 10-320 0</inkml:trace>
  <inkml:trace contextRef="#ctx0" brushRef="#br0" timeOffset="572.79">13680 9571 2472 0,'0'0'238'0,"0"0"-88"16,0 0-20-16,0 0-46 16,0 0-30-16,140 0-35 15,-113 0-16-15,-5 0-3 16,-1 0-63-16,3 0-94 15,-4 2-172-15,-2 6-1671 0</inkml:trace>
  <inkml:trace contextRef="#ctx0" brushRef="#br0" timeOffset="1766.52">14333 9196 2 0,'0'0'1497'0,"0"0"-1097"16,0 0-152-16,0 0-35 15,0 0-59-15,0 0-26 16,0 0-34-16,0-7-24 16,4 14 29-16,4 9 0 15,0 7-24-15,1 3-15 16,3 9-11-16,-6 3-6 15,-2 6-3-15,1 1-10 16,-3-1-1-16,-2-3-9 16,0-2-1-16,2-8-10 0,-2-4-4 15,2-10-4-15,-2 0 0 16,0-7 3-16,2-2-4 16,-2-2 0-16,0-4 0 15,0 1-3-15,0-3-12 16,0 0-10-16,0 0-7 15,0-9 20-15,2-5 5 16,1-4 1-16,2-6 5 16,-1-4 0-16,3-6 0 15,1-1 1-15,2-2-8 16,3 0 4-16,0 2 4 0,3 5 0 16,-1 3 0-1,1 6 0-15,2 9 0 16,-3 5 0-16,4 5 1 15,-2 2 3-15,3 0 4 0,1 16 3 16,-4 6 4-16,-1 5-7 16,-5 2 2-16,-3 5 0 15,-3 5-1-15,-5 2 4 16,0 2 0-16,0-3-3 16,0-7-5-16,0-6-4 15,-2-11-1-15,-3-8-10 16,3-8-14-16,2 0-39 15,-2-24-25-15,2-15 35 16,0-7 9-16,0-12 6 16,11 5 22-16,7 0 16 0,2 9 0 15,2 7 28-15,3 11-1 16,-3 9 2-16,3 7-13 16,-2 10 6-16,-4 0 17 15,-1 8 8-15,-3 14-3 16,-3 8 8-16,-5 7 2 15,-3 2 0-15,-4 2-18 16,0-1-19-16,0-6-11 16,0-4-6-16,0-8-32 15,0-6-31-15,0-8-39 16,0-8-62-16,0-3-208 16,0-14-640-16</inkml:trace>
  <inkml:trace contextRef="#ctx0" brushRef="#br0" timeOffset="2067.71">15097 9252 1889 0,'0'0'477'0,"0"0"-253"15,0 0-18-15,0 0-53 16,0 0-24-16,0 0-29 16,116 106-7-16,-85-74-19 15,1 1-11-15,-3-6-7 0,-7-3-30 16,-1-4-12-16,-6-1-7 16,-4 0-7-16,-2 4-4 15,-2 0-39-15,-1-4-42 16,-2-11-59-16,1-6-137 15,-2-2-479-15</inkml:trace>
  <inkml:trace contextRef="#ctx0" brushRef="#br0" timeOffset="2320.04">15369 9174 2341 0,'0'0'421'0,"0"0"-204"15,0 0-83-15,-62 145-38 16,42-90-34-16,-4 2-26 16,-1-2-21-16,0 0-9 15,1-6-6-15,4-6-30 16,2-8-23-16,9-9-57 15,5-9-156-15,4-5-577 0</inkml:trace>
  <inkml:trace contextRef="#ctx0" brushRef="#br0" timeOffset="2914.08">15766 9388 1897 0,'0'0'485'0,"0"0"-229"0,0 0-83 16,0 0-28-16,0 0-13 15,0 0-22-15,0 0-27 16,103 26 4-16,-61-19-4 15,5-2-11-15,2 1-18 16,2 1-11-16,-1-2-16 16,-6-1-11-16,-4-2-6 15,-4-2-6-15,-7 0-4 16,-7 0-8-16,-6 0-29 16,-10-11-52-16,-6-14-71 15,0 1-163-15,-10 4-634 0</inkml:trace>
  <inkml:trace contextRef="#ctx0" brushRef="#br0" timeOffset="3154.44">16050 9208 2416 0,'0'0'349'0,"0"0"-156"15,0 0-64-15,0 0-21 16,0 0-31-16,-12 138-34 16,12-98-21-16,0 0-14 15,0-4-3-15,0-8-5 0,0-5-15 16,0-9-43 0,0-12-72-16,0-2-137 0,0 0-596 15</inkml:trace>
  <inkml:trace contextRef="#ctx0" brushRef="#br0" timeOffset="3658.09">16560 8872 2204 0,'0'0'425'0,"0"0"-156"16,0 0-71-16,0 0-57 16,-18 121-46-16,14-82-29 15,0 0-15-15,1 5-8 16,-2 3-8-16,1 1-6 15,-1 3-4-15,3-5-5 16,0 3-1-16,2-5 2 16,0-4 1-16,0-6-12 15,0-7-5-15,2-10-5 16,7-4 0-16,5-5 0 16,3-6-3-16,6-2 0 0,3 0-2 15,4-21 4-15,-4-5 1 16,1-1 0-16,-7-4-9 15,-9 4-13-15,-6 4-4 16,-5 5 7-16,0 4 1 16,-11 6 7-16,-9 4 5 15,-3 4-25-15,6 0-30 16,1 2-24-16,7 14-30 16,7 14-92-16,2-4-243 15,0-3-1182-15</inkml:trace>
  <inkml:trace contextRef="#ctx0" brushRef="#br0" timeOffset="6091.42">12277 5092 1151 0,'0'0'450'16,"0"0"-64"-16,0 0-122 15,0 0-82-15,0 0-39 16,0 0-25-16,0 0-19 15,-6 0-8-15,6 3-20 0,0-1-11 16,0 2-18-16,2-4-12 16,8 3-5-16,-2-3-11 15,1 0 13-15,3 0 1 16,-2 0 1-16,3 0-13 16,1 0 8-16,1 0 10 15,1 0-11-15,2-5-8 16,2 1 1-16,3 1-2 15,-4-2-2-15,4-1-4 16,-5 3-2-16,-1-2 1 16,1 3-1-16,-3 0 5 15,1 0 4-15,3 2-4 16,-4-1 8-16,1 1-7 0,-3-3 3 16,3 1-2-1,-1-2-4-15,-1 2-1 0,-1-2 7 16,0 2-11-16,1-1 3 15,-3 3 1-15,2-3-4 16,-2 1 1-16,0 0 2 16,3 0 1-16,-3-1 1 15,3 0-3-15,-1-1 5 16,3 0-6-16,-3 1-1 16,3 0 0-16,-1 1-3 15,-1 0 3-15,1 2-3 16,-2-2 4-16,3 2 0 15,-3-3 3-15,3 3-1 16,-3 0 3-16,3 0-3 16,-1 0-3-16,3 0 0 0,-3 0-4 15,4 0 1-15,-1 0 0 16,-3 0 4-16,1 0-5 16,-1 0 0-16,1 0 0 15,1 0 1-15,4 0 3 16,-1 0-4-16,2 0 14 15,0 0-12-15,1 0-2 16,-1 0 1-16,0 3 0 16,-2-1 0-16,-1 0 0 15,-2-2-1-15,1 2 1 16,-3-2 0-16,3 0 0 16,0 0 3-16,2 0-3 0,-2 3 2 15,2 0-1 1,-2-1-2-16,2 0 7 0,-2-2-6 15,2 0 0-15,-3 2-1 16,2-2 6-16,1 0-6 16,-3 0 13-16,4 0-7 15,-1 0 2-15,-1 0 2 16,0 2-5-16,0 1-1 16,1 0-3-16,1 1 9 15,-2 1-9-15,0-5 3 16,-1 3 7-16,-3-3 0 15,1 2-3-15,-3-2 1 16,3 2 3-16,-3 0 8 16,1 2-12-16,-1-2-1 0,-2 0-6 15,0-2 2-15,0 3-2 16,0-3 0-16,3 1 0 16,-1-1-1-16,1 2 0 15,-4 0 1-15,4 0-1 16,-3 0 0-16,0-2 2 15,1 0-2-15,-6 3-2 16,3-3-13-16,-3 0 7 16,0 0-2-16,-2 0-2 15,-2 0 2-15,0 0 6 16,-2 0-1-16,0 0-1 16,2 0-3-16,-2 0 1 15,0 0-13-15,0 0-1 16,0 0-9-16,0 0-21 0,0 0-38 15,5 0-34-15,3 0-59 16,2-7-157-16,1 2-30 0</inkml:trace>
  <inkml:trace contextRef="#ctx0" brushRef="#br0" timeOffset="7382.76">14817 5087 1597 0,'0'0'487'16,"0"0"-192"-16,0 0-83 0,0 0-55 16,0 0-15-16,0 0-57 15,0 0-24-15,93 0-6 16,-70 0-12-16,1 0 12 15,3 0 2-15,2 0-15 16,0 0-8-16,5 0 4 16,1 0 5-16,1 0 3 15,1 0-7-15,1 0-14 16,-2 0-4-16,0 0-8 16,-3 0 0-16,-2 0-1 15,1 0 1-15,-3 0 3 16,-2 0 1-16,-1 0-1 15,1 0-3-15,-3 0 0 0,3 0-1 16,0 0-3-16,-3 0-2 16,1 0 0-16,0 0-2 15,-1 0 0-15,0 0-1 16,1 0 1-16,-2 0 0 16,-2 0-1-16,-1 0 0 15,3 0 0-15,0 0 4 16,0 0-7-16,2 0 4 15,2 2 1-15,0 1-3 16,0 0 1-16,0 1 0 16,-1-2 2-16,0 1-5 15,1-3-1-15,0 0 3 0,0 0 2 16,0 0 1 0,0 0-2-16,2 0 1 0,0 0 2 15,0 0-3-15,0 0 5 16,0 0-9-16,2 0 1 15,-2 0 2-15,2 0 1 16,0 0 0-16,0 0 2 16,-2 0-6-16,3 0 1 15,-1 0 4-15,0 0-5 16,0 0 7-16,0 0-1 16,-2 0 3-16,3 0 3 15,-1 0-1-15,-2 0-2 16,2 0-4-16,-4 0 0 0,0 0 1 15,-4 0-6 1,4 0 4-16,0 0 0 0,0 0 2 16,4 0 6-16,0 0-1 15,1 0 3-15,-1 0-5 16,-4 0 1-16,-3 0-4 16,-3 0-3-16,-4 0 1 15,-1 0 0-15,-3 0-3 16,-2-3 3-16,1 1-4 15,-4 0 1-15,-1 0 0 16,2-1-1-16,0 3-3 16,-3 0-15-16,3 0-22 15,1 0-21-15,3 3-34 0,-3 17-138 16,-2 4-410-16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8:45.6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18700 13346 727 0,'0'0'515'16,"0"0"-140"-16,0 0-141 16,0 0-43-16,0 0-56 15,0 0-22-15,0-5-55 16,0 3-2-16,0 0-6 16,0 2-13-16,0-3 29 0,0 2 6 15,0 1 2-15,0-2 20 16,0 2-1-16,0 0-11 15,0 0-22-15,0 0-26 16,0 0-11-16,0 0-16 16,0-2 1-16,0-1-3 15,4 2 8-15,8-3-4 16,-1 2-4-16,0 2 3 16,0 0 1-16,-2-3 2 15,2 3 9-15,0 0-2 16,2 0 9-16,1 0 0 15,1 0-1-15,-2 0-2 16,3 0-12-16,-3 0-2 0,3 3 0 16,-3-1-5-16,1 0 4 15,-1-2-3-15,-1 2 3 16,-1-2 5-16,0 1 3 16,-2-1-3-16,2 0-5 15,2 0 2-15,1 0 6 16,1 0-2-16,1 0 4 15,-1 0 5-15,1 0 2 16,-3 0-10-16,-3 0-5 16,-4 0 7-16,-1 0-12 15,-1 0 3-15,-2 0-1 16,-2 0 0-16,2 0-2 16,-2 0-2-16,0 0 2 0,0 0-2 15,0 0-3 1,0 0-1-16,0 0 0 0,0 0-13 15,2 0-60-15,10 0-82 16,-1-1-197-16,3 1-488 0</inkml:trace>
  <inkml:trace contextRef="#ctx0" brushRef="#br0" timeOffset="836.01">20269 13311 542 0,'0'0'1620'16,"0"0"-1309"-16,0 0-190 16,0 0-26-16,0 0-14 15,0 0 4-15,0 0-22 16,51 0-6-16,-31 0 0 16,-1 0-6-16,0 0-10 15,2 0 5-15,-1 0 7 0,1 3-6 16,2-1 2-16,2 1-3 15,-3-3-11-15,-2 0-9 16,0 0-9-16,-5 0-3 16,-3 0-10-16,-1 0-3 15,-2 0 0-15,-2 0 2 16,-3-3-2-16,0 1-1 16,-4 2-24-16,0-2-32 15,0-5-76-15,0 0-125 16,-6 0-708-16</inkml:trace>
  <inkml:trace contextRef="#ctx0" brushRef="#br1" timeOffset="170498.34">22419 2809 1570 0,'0'0'383'16,"0"0"-254"-16,0 0-41 15,0 0 28-15,0 0-31 16,0 0-22-16,44 64 20 15,-31-37-5-15,3 11 14 16,-3 8 41-16,1 9-27 0,-6 10-18 16,1 9-21-16,-4 4-19 15,2 3-24-15,-3-1-15 16,0-4-2-16,1-6-1 16,1-9-6-16,2-9 0 15,0-11 0-15,1-9-5 16,0-7-12-16,0-6-11 15,-3-2 3-15,1-7-7 16,-3-2-8-16,-2-6 13 16,-2-2-10-16,0 0-17 15,0-23 35-15,-2-13 10 16,-6-10-7-16,1-9-16 0,-1-11-16 16,0-7-6-16,2-2-3 15,-1 0 11-15,1 0 10 16,1 6 5-16,0 3 21 15,3 3 9-15,2 5 1 16,0 4 1-16,0 6 19 16,0 0 46-16,0 10 17 15,0 1 0-15,0 5-5 16,0 6-33-16,0 6-11 16,0 4-1-16,0 8-13 15,0 2 8-15,0 4 8 16,0 2-5-16,0 0-1 0,0 0-6 15,10 0-5-15,9 0 9 16,12 0 13-16,8-6-3 16,5 2 6-16,7-4 1 15,3 2 1-15,3 2-5 16,-1-1-8-16,0 3-7 16,-7-1-16-16,-4-1-1 15,-10-1-9-15,-8 4 0 16,-9-3-25-16,-7 1-39 15,-5 3-32-15,-6 0-61 16,0 0-80-16,-8 8-289 0</inkml:trace>
  <inkml:trace contextRef="#ctx0" brushRef="#br1" timeOffset="170765.59">22614 3198 44 0,'0'0'2538'16,"0"0"-2239"-16,0 0-177 16,0 0-1-16,0 0 8 15,0 0-29-15,114 0-21 16,-74 0-24-16,2 0-18 15,1 0-20-15,-5 0-9 16,-7 0-8-16,-4 0-19 0,2 0-83 16,-11 0-86-16,-3 7-304 15</inkml:trace>
  <inkml:trace contextRef="#ctx0" brushRef="#br1" timeOffset="171338.06">23816 3134 2176 0,'0'0'457'0,"0"0"-248"16,0 0-46-16,0 0-25 16,147-16-30-16,-94 8-45 15,5-1-25-15,-2 6-9 16,-10 1 13-16,-5 2-21 16,-12 0-21-16,-11 12-19 15,-11 10-64-15,-7 28-68 0,-18-6-261 16,-9 0-1308-16</inkml:trace>
  <inkml:trace contextRef="#ctx0" brushRef="#br1" timeOffset="171549.5">23916 3435 2370 0,'0'0'393'15,"0"0"-272"-15,0 0-37 16,0 0 21-16,0 0-23 16,154-5-26-16,-102-7-36 15,-4 1-20-15,1-1-41 16,12 1-83-16,-13 6-289 0,-5 0-1164 0</inkml:trace>
  <inkml:trace contextRef="#ctx0" brushRef="#br1" timeOffset="172007.03">25071 2673 718 0,'0'0'1246'16,"0"0"-1022"-16,0 0-85 16,25 134-7-16,-15-72-14 15,1 10-23-15,1 8-18 0,-6 7-12 16,-1-1-17-16,-3-5 21 16,-2-1-27-16,0-12-22 15,0-10-14-15,0-14-5 16,0-12-1-16,-4-16 0 15,-1-12-36-15,3-4-70 16,-6-17-51-16,0-9-76 16,4-1-293-16</inkml:trace>
  <inkml:trace contextRef="#ctx0" brushRef="#br1" timeOffset="172170.59">25240 3080 1537 0,'0'0'549'0,"0"0"-237"16,105-108-106-16,-61 59-48 16,-3 5-73-16,-8 2-58 15,-8 8-27-15,-10 6-53 16,-6 10-102-16,-6 8-161 0</inkml:trace>
  <inkml:trace contextRef="#ctx0" brushRef="#br1" timeOffset="172404.24">25378 3138 1894 0,'0'0'565'0,"0"0"-289"16,0 0-83-16,61 144-47 15,-41-98-38-15,-1 0-42 16,2-3-33-16,1-4-9 15,-4-4-12-15,-2-6-6 16,-6-8-6-16,-1-5-6 16,1-6-57-16,-4-8-77 15,-1-2-258-15,-3 0-954 0</inkml:trace>
  <inkml:trace contextRef="#ctx0" brushRef="#br1" timeOffset="172885.08">26005 2916 1390 0,'0'0'960'0,"0"0"-704"15,0 0-71-15,44 134-21 16,-15-78-54-16,7 6-31 16,7 0-21-16,3-1-10 15,1-3-20-15,0-4-6 16,-7-6-8-16,-4-8-8 15,-9-8-6-15,-10-9-7 16,-5-10-46-16,-8-13-65 16,-4 0-248-16,0-13-297 0</inkml:trace>
  <inkml:trace contextRef="#ctx0" brushRef="#br1" timeOffset="173117.46">26348 3055 2300 0,'0'0'366'16,"0"0"-202"-16,0 0-21 16,-104 123-52-16,69-79-43 0,2 2-21 15,2 2-12-15,0 3-6 16,2-1-9-16,7-5-7 15,4 0-43-15,7-11-139 16,4-12-298-16</inkml:trace>
  <inkml:trace contextRef="#ctx0" brushRef="#br1" timeOffset="174964.53">22545 4427 2009 0,'0'0'496'0,"0"0"-217"15,0 0-128-15,0 0-68 16,0 0-46-16,0 0-18 16,-13 145-3-16,19-93-8 15,10-2-1-15,5-7-6 16,0-6 0-16,4-16 0 15,2-8 0-15,2-13 3 0,0 0 2 16,-2-25-5-16,-1-16 5 16,-6-10-5-16,-4-10-1 15,-7-3-5-15,-7-1-8 16,-2 7-1-16,0 9 8 16,-13 10 6-16,-1 15 0 15,3 14 9-15,5 10 48 16,6 12 17-16,0 30-43 15,6 35-11-15,27 34 5 16,10 38 20-16,1 12 5 16,-10-7-3-16,-20-11 6 15,-14-22 7-15,-10 3 7 16,-28-6-23-16,-3-23-22 16,-5-18-4-16,4-24-12 0,-5-10-6 15,-3-1-6-15,-8-8-12 16,-5-12 1-16,9-22-8 15,7-20-21-15,7-34-21 16,11-16-5-16,13-12 27 16,14-2 21-16,2-1 3 15,23 7 7-15,16 8 8 16,13 9-4-16,6 14-23 16,4 10-24-16,3 8-15 15,2 6-39-15,29-12-109 16,-18 6-115-16,-12 0-1344 0</inkml:trace>
  <inkml:trace contextRef="#ctx0" brushRef="#br1" timeOffset="175245.3">23472 4630 2653 0,'0'0'443'0,"0"0"-331"16,0 0-6-16,0 0 13 0,0 0-48 16,154 0-39-16,-109 4-21 15,-7 0-6-15,-7 0-5 16,-11 2-24-16,-11 5-65 15,-15 21-74-15,-21-6-218 16,-11 7-1748-16</inkml:trace>
  <inkml:trace contextRef="#ctx0" brushRef="#br1" timeOffset="175407.41">23482 4967 44 0,'0'0'2863'0,"0"0"-2620"15,0 0-124-15,0 0-17 16,0 0-15-16,0 0-44 16,0 0-43-16,127 32-5 0,-87-32-89 15,-7 0-141-15,-2 0-452 16</inkml:trace>
  <inkml:trace contextRef="#ctx0" brushRef="#br1" timeOffset="176310.74">24691 4509 1388 0,'0'0'520'0,"0"0"-233"15,0 0-96-15,0 0-4 16,0 0 16-16,0 0-44 15,0 0-69-15,81 104-26 16,-61-58-17-16,0 7 2 16,-6 5-5-16,-3 3-7 15,-3-3 6-15,-2-2-6 16,-4-10-16-16,-2-10-10 16,2-14-7-16,-2-14-4 0,2-8-11 15,0-6-23-15,0-30 6 16,7-17 15-16,5-14-12 15,5-12-18-15,6-3 2 16,4 4 28-16,2 8 12 16,-2 16 1-16,2 11 7 15,1 13 9-15,-3 14 13 16,0 14 3-16,-5 2-4 16,-1 22 6-16,-4 17 3 15,0 14-9-15,-7 5 11 16,-2 11 10-16,-6 3-7 15,-4 0-17-15,0-6-13 16,0-8-4-16,0-15-8 16,0-16 0-16,0-20-7 0,0-7-58 15,0-28 4-15,0-24 24 16,23-14-23 0,3-8-19-16,10 3 35 0,2 6 30 15,2 16 14-15,3 11 4 16,-3 11 20-16,-3 20 22 15,-1 7 12-15,-9 22 15 16,-7 28 21-16,-9 12-23 16,-5 10-21-16,-4 3-13 15,-2-7-17-15,0-10-18 16,0-12-2-16,0-10-91 16,0-14-200-16,0-10-351 0</inkml:trace>
  <inkml:trace contextRef="#ctx0" brushRef="#br1" timeOffset="176751.15">26165 4489 2536 0,'0'0'458'16,"0"0"-365"-16,0 0 21 16,0 0-5-16,114 133-26 15,-65-87-30-15,4-2-14 16,1 2-4-16,0 1-14 16,-10-2-3-16,-6 0-3 15,-7-3-1-15,-9-6-9 16,-5-9-4-16,-9-7-1 15,-4-9-37-15,-4-8-70 16,0-8-83-16,0-16-248 16,0-4-1774-16</inkml:trace>
  <inkml:trace contextRef="#ctx0" brushRef="#br1" timeOffset="176962.27">26602 4461 472 0,'0'0'2302'16,"0"0"-1984"-16,0 0-158 15,0 0-38-15,-125 149-23 0,94-93-50 16,0 2-29-16,0 0-14 16,4-6-6-16,2-4-49 15,6 2-68-15,3-13-113 16,7-9-471-16</inkml:trace>
  <inkml:trace contextRef="#ctx0" brushRef="#br1" timeOffset="177418.6">27166 4807 1710 0,'0'0'584'16,"0"0"-327"-16,0 0-22 0,0 0-27 15,136-41-70-15,-87 29-30 16,1 1-31-16,-6 8-18 15,-7 3-16-15,-3 0-16 16,-5 0-10-16,-9 3-12 16,-4 4-5-16,-5 1-34 15,-7-3-39-15,-4-5-54 16,0 0-82-16,-15 0-607 0</inkml:trace>
  <inkml:trace contextRef="#ctx0" brushRef="#br1" timeOffset="177615.43">27360 4636 2438 0,'0'0'398'0,"0"0"-243"16,-7 102-27-16,7-56-17 15,0-2-50-15,0-4-38 16,5-4-23-16,4-3-26 15,6-1-99-15,-2-10-159 16,-1-10-703-16</inkml:trace>
  <inkml:trace contextRef="#ctx0" brushRef="#br1" timeOffset="178117.95">27978 3935 2258 0,'0'0'447'0,"0"0"-254"16,0 0-73-16,0 0 7 15,9 146-18-15,-5-95-36 16,0 8-20-16,-2 7 0 0,-2 7-4 16,0 9 2-16,0 2 1 15,0 2-10-15,-4-4-8 16,2-12-9-16,0-9 2 16,2-18-10-16,0-14-5 15,0-12-4-15,0-9-8 16,2-5 0-16,16-3 0 15,11 0 0-15,11 0 0 16,12-4 1-16,0-13-1 16,4-7 1-16,-9-5-1 15,-9-10-4-15,-13-3-5 16,-17-4-13-16,-8 2 6 16,-4 4 8-16,-29 8 4 15,-12 11-2-15,-8 14-11 0,-3 7-38 16,4 5-40-16,11 26-28 15,14 31-35-15,15-5-119 16,10-6-412-16</inkml:trace>
  <inkml:trace contextRef="#ctx0" brushRef="#br1" timeOffset="-209144.4">23372 7080 805 0,'0'0'312'0,"0"0"-122"15,0 0-49-15,0 0-76 16,0 0-37-16,0 0-5 16,13 73 53-16,-11-55 34 15,-2 1 24-15,0 2 26 16,0-1-55-16,0-1 12 15,0 4-33-15,0-1-30 16,0 2-24-16,0 2-15 16,0 3-14-16,0 0 12 15,0 3-13-15,0 0 2 16,0 3-1-16,0-1 1 16,0 4-1-16,-2-2 1 15,-2 2 5-15,2-3 0 16,0 0-6-16,-1-4 1 0,1 4 0 15,0-3-2-15,0 1 1 16,-2 0 0-16,1-1-1 16,3 4 1-16,0 0 0 15,0 1 1-15,0 4-1 16,0-4-1-16,3 1-3 16,3 0 2-16,1-1-7 15,-3-4 7-15,0 2 1 16,-4-2 1-16,2-1 0 15,-2 3 0-15,0-1 0 16,0 0 1-16,0 2-2 16,0 2-2-16,4 2-6 15,-2 0-3-15,2 1 9 0,0 0-5 16,1 2 6-16,1-2-10 16,-4-2 0-16,3 1 2 15,-2 0 7-15,-3 1 2 16,2-2 0-16,-2 3 0 15,0 0 0-15,0 1 2 16,0 1-1-16,0 2 0 16,0 3 1-16,0 0-2 15,-5 1 5-15,2-2-5 16,1-2-2-16,2-3 2 16,0-1 0-16,0-3 0 15,-2 2 0-15,2 2 3 0,-2 3-3 16,0 5 1-16,0-3-2 15,2-1 1-15,0-1 0 16,-3-2 1-16,3 0-1 16,0 0-1-16,-2 0 0 15,2-2 1-15,-2 2 1 16,-2-2-1-16,0 4 3 16,0-2-2-16,0 2 6 15,2 0 0-15,-2 3 0 16,1-1 2-16,-1 0 7 15,0 2 6-15,2-1 14 16,-1 1-7-16,0-1 15 16,1 4 5-16,-2 3-14 15,0 0 21-15,-3 2-6 16,-2 2-22-16,2 1 11 0,1-3-11 16,-1 2-15-16,3-4-12 15,-1 0-1-15,3-3-20 16,2-4-90-16,0-12-134 15,0-16-1907-15</inkml:trace>
  <inkml:trace contextRef="#ctx0" brushRef="#br1" timeOffset="-207318.01">22516 10208 1482 0,'0'0'343'15,"0"0"-252"-15,0 0-30 16,0 0 27-16,0 0 0 15,0 0 4-15,0 0-11 16,96 9-14-16,-73-9 3 16,0 0-18-16,6 0 15 15,0 0-34-15,1 0 3 16,-1 0 19-16,0 0-11 16,0 0-8-16,0 0-9 0,0 0-9 15,0 0 6-15,0 0-1 16,2 0 16-16,-2 0-10 15,0 0-6-15,-2 0 15 16,0 0-8-16,-6 0 19 16,2 0-24-16,-3-2-10 15,0-1-6-15,2 1 4 16,3 0 5-16,2-1-10 16,0-4 8-16,2 2-1 15,0 1-2-15,-3-3-5 16,0 3 5-16,-1 2 10 15,2 1-2-15,2 1-7 16,0-2-6-16,4 2-2 0,1-2-5 16,3-1 10-16,2 1-2 15,3-2 4-15,1 2 0 16,-1 1 3-16,2-2 0 16,1 3-2-16,-1 0-1 15,3 0-2-15,-2 0-4 16,2 0-7-16,2 0 6 15,-2 0-6-15,2 0 4 16,-3 0 0-16,4 0 1 16,-2 6-1-16,4 3 4 15,-1-4 20-15,1 4-20 16,-4-4-1-16,2-1-7 0,-2 0 4 16,4-2 4-16,-1-2 1 15,-4 3-5-15,-2-1-2 16,-3 1 1-16,1-1 2 15,-1 3-4-15,4-3 20 16,3 0-5-16,1-2-12 16,2 0-3-16,2 0 5 15,0 0-5-15,0 0 3 16,-1 0-3-16,-2 0 3 16,0 2 1-16,1-1-4 15,-1 3 4-15,-2-1-1 16,3-3-3-16,0 2 2 15,4-2 1-15,0 0-4 16,2 0 0-16,0 2 0 16,2-2 0-16,-1 2 1 0,-1-1-1 15,0 3 1-15,-1 0 0 16,-1 1 0-16,2-1 4 16,0-3-5-16,0-1 1 15,0 2 3-15,2-2-4 16,-2 0 4-16,0 2-1 15,2 1-1-15,0 1-2 16,3 1 7-16,1 2-7 16,1-2 4-16,-1 2-3 15,3-3 0-15,1 0 0 16,-2-2-1-16,1-2 5 16,-5 2-5-16,-1-2 1 15,-3 1 0-15,-2 4-1 0,-6-3-1 16,-3 3 1-16,-5-5 0 15,1 5 0-15,-5-3 0 16,0 0 0-16,-1 0 0 16,0-1 0-16,-2-1 1 15,-1 2 0-15,-3-2 0 16,-4 3-1-16,-3-3 0 16,-2 2 4-16,-4-2-4 15,0 0 1-15,-2 0-1 16,0 0 1-16,-1 0 2 15,-5 0-3-15,2 0 0 16,-1 0 0-16,-1 0 4 0,3 0-4 16,0 0 1-1,5 0-1-15,2 0 1 0,2 0 10 16,0-2 2-16,3-3-6 16,2 2 0-16,-2-1-2 15,-4-1-4-15,4 5 7 16,-3 0-4-16,1 0-3 15,-4 0-1-15,0 0 3 16,-4 0-3-16,-4 0 1 16,-4 0-1-16,-5 0-1 15,-2 0-13-15,0-3-38 16,0-7-78-16,0 2-164 16,0-3-225-16</inkml:trace>
  <inkml:trace contextRef="#ctx0" brushRef="#br1" timeOffset="-206931.63">28452 10117 1906 0,'0'0'654'0,"0"0"-419"16,0 0-74-16,0 0-44 0,0 0-40 16,0 0-28-1,0 0-12-15,85 56-13 0,-60-51-9 16,-5-1-1-16,-3 3 8 16,0 0-7-16,-9 4-1 15,-4 4 5-15,-4 10-3 16,0 3-7-16,0 6-4 15,-12-3-1-15,-5 1-3 16,0-9 5-16,-1-7 0 16,-2-4 11-16,2-5-5 15,0-7-12-15,-2 5-3 16,5-1-23-16,-2 1-66 16,0 2-102-16,3 1-201 15,1-3-907-15</inkml:trace>
  <inkml:trace contextRef="#ctx0" brushRef="#br1" timeOffset="-205834.6">23210 7353 1082 0,'0'0'515'0,"0"0"-143"16,0 0-108-16,0 0-80 15,0 0-27-15,0 0-39 16,0 0-13-16,-21 0-6 15,19 0-20-15,2 0-29 16,0-4-21-16,0-8-18 16,2-4-6-16,14-9-4 15,2-6 4-15,7-7-5 0,-1-4 2 16,-2-2 3 0,0 2 1-16,-3 5 5 0,-6 6 13 15,-5 8 13-15,-3 9-2 16,0 8 4-16,-1 6 6 15,0 0 3-15,1 18 2 16,1 7-27-16,4 3-10 16,1-5-13-16,2-1-16 15,9-2-77-15,-4-8-170 16,-3-2-814-16</inkml:trace>
  <inkml:trace contextRef="#ctx0" brushRef="#br1" timeOffset="-205225.47">24018 6336 1852 0,'0'0'518'15,"0"0"-222"-15,0 0-110 16,0 0-81-16,0 0-48 16,0 0-29-16,0 0-11 15,36 48-7-15,-9-28 1 16,2 1 10-16,-2-1-2 15,0-3-8-15,-5 2-10 16,0-3-1-16,-2-6-36 16,5-10-75-16,-3 0-129 15,-4-4-367-15</inkml:trace>
  <inkml:trace contextRef="#ctx0" brushRef="#br1" timeOffset="-205036.97">24348 6358 2461 0,'0'0'460'16,"0"0"-321"-16,0 0-21 16,-77 125-20-16,52-74-40 15,1 7-30-15,-3 5-13 16,-2-5-11-16,2-1 0 16,4-10-4-16,6-4-1 15,-1 3-74-15,7-11-142 16,0-4-437-16</inkml:trace>
  <inkml:trace contextRef="#ctx0" brushRef="#br1" timeOffset="-204265.04">28522 10860 2277 0,'0'0'330'0,"0"0"-217"15,0 0 20-15,0 0 6 16,113 116-46-16,-68-77-42 16,1 3-34-16,-1-3-10 15,-5-6-7-15,-9-5-13 16,-6-5-33-16,-4 2-84 15,-9-9-175-15,-5-4-1050 0</inkml:trace>
  <inkml:trace contextRef="#ctx0" brushRef="#br1" timeOffset="-204010.72">28876 10764 2140 0,'0'0'389'0,"0"0"-235"16,0 0-57-16,0 0 11 16,0 0-27-16,-111 136-30 15,84-92-28-15,2 5-8 16,3-3-11-16,5-4-4 15,-2-1-57-15,9-10-114 0,0-11-679 0</inkml:trace>
  <inkml:trace contextRef="#ctx0" brushRef="#br2" timeOffset="-185863.5">23912 9368 1897 0,'0'0'430'0,"0"0"-233"16,0 0-35-16,0 0-68 15,0 0-37-15,0 0 9 16,0 0 6-16,77 64-32 15,-50-82-16-15,-4-6 5 16,-10 1-2-16,-6 2-4 16,-7 3 23-16,0 9 32 15,-9 2-3-15,-11 7-27 16,0 0-15-16,2 0-14 16,2 7-10-16,5 2-9 15,6-3 0-15,3-1-16 16,2-4-6-16,0-1-3 0,0 0 1 15,7 0-13-15,7 0-34 16,6-6-46-16,-7-4-110 16,0 2-139-16</inkml:trace>
  <inkml:trace contextRef="#ctx0" brushRef="#br2" timeOffset="-184931.5">24656 8816 1715 0,'0'0'483'0,"0"0"-280"0,0 0-63 16,0 0-38-16,0 0-53 15,0 0-19-15,0 0-7 16,23 70 31-16,-3-70 21 16,-5 0-4-16,-1 0-15 15,-8-12-9-15,-3 3-6 16,-3 1 7-16,0 2 6 15,-5 2-14-15,-11 2-9 16,3 2-11-16,-1 0-4 16,4 0-11-16,3 0-5 15,5 2-17-15,2 4-24 16,0 1-18-16,4-4-37 16,23-3-95-16,0 0-94 0,-3 0-873 0</inkml:trace>
  <inkml:trace contextRef="#ctx0" brushRef="#br2" timeOffset="-184032.91">25403 8238 1824 0,'0'0'425'15,"0"0"-189"-15,0 0 3 16,0 0-120-16,0 0-44 16,0 0-33-16,0 0-15 0,23 73 4 15,-6-73 18-15,-3 0-21 16,-3-10-11-16,-5-5-6 15,-6-4 0-15,0 5 8 16,-6 1 1-16,-15 4 15 16,0 7 10-16,-2 2-5 15,1 0-10-15,6 6-6 16,5 8-13-16,4 0-11 16,5 2-8-16,2-4-17 15,0 0-40-15,13-4-48 16,10-4-135-16,-1-4-253 0</inkml:trace>
  <inkml:trace contextRef="#ctx0" brushRef="#br2" timeOffset="-183255.43">26039 7814 1906 0,'0'0'448'15,"0"0"-249"-15,0 0-5 16,0 0-74-16,0 0-23 16,0 0-60-16,0 0-19 15,-19 40-7-15,38-36 1 0,5-4 12 16,-2 0 10-16,2-8-8 15,-5-10-5-15,-8-4-2 16,-7 0 2-16,-4 2-1 16,-2 4 18-16,-19 6 15 15,-2 6-17-15,-2 4-10 16,-2 0-4-16,4 11-4 16,6 4-8-16,8 3-10 15,6 0-2-15,3-4-18 16,0-4-24-16,21-4-49 15,19-6-94-15,-5-2-239 16,-4-12-1755-16</inkml:trace>
  <inkml:trace contextRef="#ctx0" brushRef="#br2" timeOffset="-182640.07">26560 7328 2131 0,'0'0'441'0,"0"0"-240"15,0 0-43-15,0 0-89 16,0 0-36-16,0 0-15 15,0 0-8-15,-18 65 4 16,27-65 31-16,0 0-4 16,0-7-6-16,-5-10-2 15,-2 1-5-15,-2 0-4 16,0 7-4-16,-4 0 2 16,-9 6-1-16,-3 3-4 15,3 0-9-15,4 5-8 16,2 9-45-16,7 8-46 0,5-4-100 15,8-4-271-15</inkml:trace>
  <inkml:trace contextRef="#ctx0" brushRef="#br2" timeOffset="-182011.1">27086 6895 2079 0,'0'0'395'16,"0"0"-166"-16,0 0-65 15,0 0-54-15,0 0-47 16,0 0-32-16,0 0-16 15,16 107-2-15,9-107 29 16,4 0-13-16,-6-18-7 16,-5-6-6-16,-9 0-4 15,-9 2 2-15,0 3 1 16,-11 7 1-16,-11 7 3 0,-5 5-1 16,0 0-3-16,5 4-1 15,6 14-14-15,8 0-32 16,8 0-50-16,0-1-100 15,15-6-258-15,5-5-1663 0</inkml:trace>
  <inkml:trace contextRef="#ctx0" brushRef="#br2" timeOffset="-181297.06">27625 6592 1623 0,'0'0'490'0,"0"0"-184"15,0 0-179-15,0 0 39 16,0 0-24-16,0 0-25 16,0 0-53-16,-18 92-2 15,41-92-6-15,6-9-22 16,0-17-18-16,-2-6-1 15,-7-2-7-15,-9 2-1 16,-11 6 0-16,0 8 2 16,-9 6 4-16,-11 10 1 15,-5 2-4-15,3 4-4 16,2 16-6-16,6 2-28 16,10 4-42-16,4 10-89 0,4-8-134 15,12-4-577-15</inkml:trace>
  <inkml:trace contextRef="#ctx0" brushRef="#br2" timeOffset="-147352.72">23950 9377 923 0,'0'0'529'0,"0"0"-222"15,0 0-121-15,0 0-65 16,0 0-55-16,0 0-16 16,-23-17-28-16,23 13 5 15,0 2-4-15,0 1-7 16,0-1 12-16,0 2 14 16,0 0-6-16,0 0-2 15,0-3-14-15,0 3-8 16,0-2-10-16,0 0 17 15,4-2 12-15,6 0-13 0,-1-2-6 16,1-2-4-16,2 0-6 16,-1 1-1-16,0-4 0 15,0 1 0-15,0 0 1 16,-2 0 3-16,-2 0-4 16,-2 3 0-16,-3 5 7 15,2-3 8-15,0 3 4 16,1 0-6-16,2-1-2 15,2 0 6-15,2-1-3 16,0 0-6-16,0-5-7 16,2 4-1-16,-1-5 5 15,1-1-5-15,-1 2 0 16,-4-2 9-16,1 4 13 0,-1-1-1 16,-2 2-10-1,0 0 2-15,1 2 2 0,-1-1-10 16,4 3-5-16,-2-3 5 15,3-2-6-15,1-1 2 16,1 3-2-16,-2-2 1 16,0 2 0-16,-2 1-1 15,2-1 2-15,1 2-1 16,1-1 0-16,1-1-1 16,-2 1 1-16,5-1 0 15,0-3 0-15,1-2 7 16,-3 2-3-16,1-3-5 15,-3 3 2-15,-3 2-1 0,-2 0 0 16,-1 2-1-16,-1-2 1 16,4 1 0-16,1-2 6 15,4 0 7-15,1-4 18 16,2 1-12-16,-1 2-13 16,4-2-6-16,-6 3 0 15,1 0 0-15,-3 1 0 16,-3 2 0-16,-4 0 4 15,3 2-4-15,-3 0 0 16,6-2-1-16,1-2 1 16,5-2 0-16,-1-2 0 15,2 0 0-15,-2-4 0 0,1 2 4 16,-5-3-4-16,1 3 5 16,-3 3-5-16,-2-1 6 15,0 4-7-15,-3 2 1 16,3-1 0-16,3 2 0 15,1-6 4-15,3 2-4 16,1-5-1-16,1 1 1 16,-3 0-1-16,4-1 1 15,-6 0 0-15,3 2-1 16,-6 0 1-16,4 1 0 16,-3 4-1-16,-2-2 5 15,3 2-4-15,-2-5 0 16,4-1 0-16,1 0 14 15,1-1-5-15,0 0-5 16,0-2-1-16,-3 1-2 0,1 1 3 16,-2 3-4-16,-1-1 5 15,1-1-6-15,1 1 0 16,3-3 1-16,-1 1 4 16,3 1 2-16,2-1-5 15,-2 0 2-15,0 1-3 16,-3-2 8-16,-1 0-9 15,-1 4 2-15,-2-2-1 16,1 4 3-16,-1-3-3 16,-1 2 0-16,4-2 7 15,1-2 17-15,1-1-13 16,3 2-5-16,-2-3-1 16,3-2-6-16,-2 1 6 15,0-1-6-15,-3 4 2 0,1 1-1 16,-5-1-1-16,1 3 0 15,1 1 1-15,0-1 0 16,3-2-1-16,2-1 6 16,1-4-5-16,4 2 3 15,-3-2-4-15,0 0 1 16,0 0 0-16,-2 2 0 16,-1 2-1-16,0 0 0 15,-5 1 0-15,2 0 0 16,1 1 0-16,-1-1 0 15,2 2 0-15,0-3 0 16,-1 1 1-16,1 0-1 0,-3-1 0 16,-2 2-1-1,0 1 1-15,-2 1 0 0,3 3 0 16,1-1 0 0,0-2 0-16,5 0 2 0,2-1-1 15,0-1-1-15,2-4 0 16,3 1 0-16,0-1 0 15,-2-3 0-15,0 1 4 16,-3 2-4-16,-3 2-1 16,0 3 1-16,-4 0 0 15,3 1 1-15,-3-2-2 16,5 3 2-16,2-5-1 0,2-1 1 16,0-1-1-1,3 0 0-15,-2-3 1 0,-2 6-1 16,2-1 1-16,-5 1-1 15,-3 4 0-15,-1-1 0 16,-1-1 0-16,0 4 1 16,-1-5-1-16,-2 2 0 15,4-5 0-15,-3 2 0 16,2-3 0-16,-1 2 0 16,-1-5 0-16,0 3 0 15,2-2 1-15,3-2-1 16,-1 2 0-16,-2 1 0 15,4-2 0-15,-7 5 0 16,4 0 1-16,-3 2-1 16,-2-3 0-16,2 2 1 0,2-1-1 15,3-2 0-15,0-2 0 16,0 2 0-16,-1-3 1 16,1 4-1-16,-1-1 0 15,1-5 0-15,1-1 1 16,4 1-1-16,-1-5 0 15,-3 2 5-15,2 1-5 16,-1-1 0-16,-3 2 0 16,3 2 1-16,-5 0-1 15,3 2 0-15,-3 3 0 16,0-2 0-16,1 1 0 16,1-3 0-16,1 2 0 15,2-2 0-15,-3 2 0 0,4-1 0 16,-4 2 1-1,3 1-1-15,-1-1 0 0,4 2 2 16,-1-3-2-16,-1 0 0 16,4-1 0-16,-3 3 0 15,2-3 0-15,-2 1 0 16,1-1 0-16,-4 5 0 16,-1-3 0-16,-1 2 0 15,1-2 1-15,2-3-1 16,2 1 0-16,-2 2 1 15,-1 0-1-15,2 2 0 16,-2 0-1-16,3-2 1 0,3-1 0 16,6-5 0-16,0-3 1 15,2 1-1-15,0-3 0 16,-4 6 0-16,0 1 0 16,-5 2 0-16,-4 2 0 15,-3 6 0-15,-5-1 0 16,-4 6-1-16,-2-2 1 15,3 0 0-15,-3-2 0 16,4 0 1-16,-2-2-2 16,-2 4 2-16,1 0-2 15,-3 4 1-15,-2 1 0 16,2 0 0-16,-2-3-1 16,2 3-3-16,-2-1 2 0,2-3 2 15,4 0-2 1,0-5-7-16,1 1-4 0,6-3 0 15,0-2-1-15,2 1 8 16,2 2 4-16,-7 1 1 16,-2 4-24-16,-6 5-5 15,-2 0 9-15,0 0 3 16,0 0 11-16,-10 0 0 16,0 8 7-16,-7 4-1 15,2-1-4-15,-1 2 5 16,-1 1-1-16,-3 0-4 15,-3 3 1-15,-1 1 3 16,-2 0 1-16,-3 2 0 16,-1-3 0-16,-1 4 0 15,2-1 0-15,0 0 1 0,0 0 0 16,2-2-1-16,0 2 0 16,3 0 0-16,-2 1 0 15,1-2 1-15,0 1 8 16,-1-1-1-16,-1 0 3 15,-2 1 1-15,0-1-5 16,-2-1 0-16,1 0-2 16,1-3 9-16,6 4-7 15,0-4 8-15,5 2-6 16,3-1-4-16,-1 0-5 16,3-2 7-16,-1 0-6 15,1-1 5-15,-3 0-1 0,1 0 0 16,-3 4 3-1,0-1 1-15,-2 4 2 16,2-1 0-16,0 2-2 0,-2 3-1 16,0-2-4-16,0-1-3 15,2-2 1-15,1 2 3 16,1-3-4-16,1-2 4 16,-2 0-3-16,7 0 2 15,-2-4-4-15,3 0 1 16,1-5-1-16,-4 4 1 15,1-2 4-15,-4 0-1 16,-1 1 0-16,-2 0 7 16,0-1 10-16,2 4-4 0,-1 1-5 15,-1 0-4 1,3 0-2-16,-1 2-5 0,3-2 3 16,-1 0-3-16,1 0-1 15,-1 0 1-15,-1 3-1 16,-1 1 6-16,1 2-6 15,-4 0 0-15,0 2 0 16,-1-2 0-16,-1 0 0 16,2-5 0-16,-4 2 4 15,1-1 0-15,-1-3-4 16,2 4 0-16,-4-3 1 16,0 0-1-16,3-1 0 15,-3 2 0-15,3-1 1 0,-2 1-1 16,1-1 5-1,-2-2-4-15,4 5-1 0,-2 0 0 16,1-2 0-16,-1 3-1 16,2-2 1-16,0 3 0 15,1-4 0-15,0 2 0 16,2-1 1-16,1 0-1 16,-1-3 0-16,-1 4 0 15,0-2 0-15,1 3 0 16,0-1 0-16,-2 1 0 15,2-2 1-15,1 0-1 16,-4-2 0-16,3 0 1 16,-1 2-1-16,-2 0 0 15,1 3 1-15,0-4-1 16,2 4 0-16,1-2-1 0,1-1 1 16,1 0 0-16,-1-2 0 15,3 0 0-15,-3 0 1 16,3-1-1-16,-4 1 0 15,2-1-1-15,-3 4 1 16,3 1-1-16,-3 0 0 16,0-3 1-16,2 2 0 15,3-1 0-15,-3-4 0 16,4 0 0-16,-5 1 1 16,-1-2-1-16,1 1 0 15,-1 0 0-15,0 0 1 16,0 1-1-16,3-1 0 15,-1-3 0-15,1 3 1 16,-1-1-1-16,0-4 0 0,3 1 1 16,0-2-1-16,-1 2 0 15,1 0 1-15,-1 1-1 16,-1 3 0-16,-3 2 0 16,1-1 0-16,-2 4 0 15,1-3 0-15,1-2 0 16,-1 2 0-16,0-1 0 15,0 1 0-15,0 0 1 16,1-1-1-16,0-1 0 16,2 0 0-16,1-2 0 15,-1 2 1-15,1-3-1 16,-1 2 0-16,-1-1 0 16,1 0 0-16,-3-2 0 0,1-1 0 15,-2 4 0 1,-1-2-1-16,3 0 1 0,-1 1 0 15,-2-3 0-15,2 4 0 16,0-1 0-16,3 1 0 16,-4-2 0-16,4 1 0 15,-3 2 0-15,1 0 0 16,-2 0 0-16,2 0 0 16,-1 0 0-16,0-2 0 15,0 0 0-15,0 0 0 16,-1 1 0-16,1-1 0 15,-1-1 0-15,4-1 0 16,3 0 0-16,2-1 0 0,1 0 0 16,-3 0 0-16,1 3 0 15,-4 0 0-15,-3 4 0 16,-2 0 0-16,0 1 0 16,0 4 0-16,2-4 0 15,0 2 1-15,2-3-1 16,1-1 1-16,1-4-1 15,1-1 0-15,5 1-1 16,-2-4 1-16,2 1-31 16,-1 3-41-16,-1-4-174 15,2 2-548-15</inkml:trace>
  <inkml:trace contextRef="#ctx0" brushRef="#br2" timeOffset="-146158.31">27679 7735 2063 0,'0'0'398'0,"0"0"-132"16,0 0-109-16,0 0-47 15,0 0-31-15,0 0-46 16,0 0-20-16,0 77-9 0,-6-29-3 15,-4 6 14-15,1 4 13 16,1 5 10-16,-4 1-4 16,1-2-1-16,3-2 0 15,-2-6-4-15,1-7-18 16,5-11-3-16,2-11-7 16,0-6 0-16,2-9 3 15,0-4-3-15,0-6-1 16,0 0-1-16,0-8-14 15,4-19 9-15,5-5 5 16,0-9-7-16,-4-8 6 16,-1-4-3-16,-4 1 5 15,0-7 0-15,0 1 0 0,0 0 0 16,0 5 3-16,0 10-3 16,0 7 0-16,0 9 0 15,4 7 1-15,5 8 10 16,7 3-1-16,6 0-3 15,10 1 14-15,1 2-5 16,3 0-4-16,-1 3 7 16,0-2-9-16,-1-1-4 15,-5 3-5-15,0-4 2 16,-4 1-2-16,-5-1-1 16,-3 2-4-16,-5 1-40 15,-6 4-52-15,-3 0-72 16,-3 9-231-16,0 11-10 0</inkml:trace>
  <inkml:trace contextRef="#ctx0" brushRef="#br2" timeOffset="-145934.91">27617 8110 2023 0,'0'0'514'0,"0"0"-184"15,0 0-200-15,0 0-42 16,0 0 4-16,0 0-23 16,0 0-19-16,140-46-31 0,-107 35-10 15,-4 3-9-15,0 0-14 16,14-2-99-16,-10 3-254 16,-2 0-528-16</inkml:trace>
  <inkml:trace contextRef="#ctx0" brushRef="#br2" timeOffset="-145653.66">28334 8099 2342 0,'0'0'422'0,"0"0"-192"0,0 0-68 15,0 0-45-15,130-14-57 16,-86 7-19-16,1 4-9 16,-7-1-22-16,-9 4-10 15,-12 0-47-15,-15 4-102 16,-2 10-127-16,0 0-747 0</inkml:trace>
  <inkml:trace contextRef="#ctx0" brushRef="#br2" timeOffset="-145471.15">28319 8340 1008 0,'0'0'1641'16,"0"0"-1506"-16,0 0 23 15,0 0-35-15,0 0-73 16,0 0-34-16,129 2-16 16,-82-14-47-16,-7 0-177 15,-7-3-563-15</inkml:trace>
  <inkml:trace contextRef="#ctx0" brushRef="#br2" timeOffset="-144784.72">29008 7770 1537 0,'0'0'442'16,"0"0"-123"-16,0 0-80 15,0 0-73-15,6 138-32 16,-6-89-24-16,0 2-19 16,0 5-33-16,0 2-14 15,0-3-20-15,0 1-12 16,0-1-7-16,0-6-4 16,-2-4 3-16,-2-5-3 15,-1-6-1-15,0-8 0 16,3-9-12-16,0-5-10 15,2-5-17-15,0-7-32 16,0 0-46-16,0-2-18 0,2-15 58 16,8-4-55-16,-2-4-21 15,1-1-45-15,0 1-3 16,0 1 60-16,-4 2 61 16,1 2 57-16,-2 2 23 15,1 0 38-15,2-3 46 16,0 2 26-16,-1-1-3 15,3-5 30-15,2-1 4 16,2-2 11-16,6-4-2 16,0-2-11-16,6-4-10 15,4-4-10-15,2 1-34 16,0 2-36-16,-2 7-29 16,-8 6-13-16,-6 9-7 0,-11 7-31 15,-4 10-48 1,-9 0-123-16,-11 6-344 0</inkml:trace>
  <inkml:trace contextRef="#ctx0" brushRef="#br2" timeOffset="-144570.28">29108 8228 1176 0,'0'0'992'0,"0"0"-701"16,0 0-34-16,0 0-56 15,0 0-95-15,131 86-35 16,-113-67-34-16,-5 4-12 16,-3-3-13-16,-4-1-5 0,-1-4-7 15,-5-3-5-15,0-4-62 16,0-5-143-16,0-3-295 0</inkml:trace>
  <inkml:trace contextRef="#ctx0" brushRef="#br2" timeOffset="-144129.45">29592 8089 1634 0,'0'0'355'0,"0"0"-39"15,0 0-60-15,0 0-72 16,0 0-32-16,0 0-55 16,127 116-22-16,-105-88-17 15,5 0 17-15,-3 4-11 0,0 0-16 16,3 1-10-16,-2 4-1 16,0-2-15-16,-4-1-11 15,0-1-7-15,-7-6-4 16,-6-6-7-16,-3-9-41 15,-5-12-72-15,0 0-93 16,-3-5-445-16</inkml:trace>
  <inkml:trace contextRef="#ctx0" brushRef="#br2" timeOffset="-143882.1">29893 8101 1648 0,'0'0'617'0,"0"0"-334"16,0 0-33-16,-108 146-95 15,73-97-83-15,4-1-24 16,2-9-23-16,6-2-25 15,4-7-8-15,7-8-122 16,3-8-303-16</inkml:trace>
  <inkml:trace contextRef="#ctx0" brushRef="#br2" timeOffset="-138760.62">23937 9281 1683 0,'0'0'420'0,"0"0"-198"16,0 0-39-16,0 0-59 15,0 0-14-15,0 0-34 16,-12 101-23-16,28-83 7 0,3-4-13 16,6-3-8-1,4-10-14-15,0-1-5 0,-2 0-7 16,-4-5 0-16,-8-12 2 15,-4-1 8-15,-6-1 5 16,-5-2-5-16,0 1-7 16,0 4-6-16,-5 4 7 15,-9 7-4-15,2 5-5 16,-2 0 0-16,3 0-2 16,4 5 2-16,7 9 10 15,0 2-11-15,0 0-7 16,20-4 0-16,7-8 0 15,0-4 0-15,-1-2-4 16,-3-22 4-16,-8-5-1 16,-8-2 0-16,-7 4 1 0,0 6-9 15,-11 7 9-15,-16 12 5 16,-4 2 3-16,-5 8-2 16,5 14-6-16,4 2 0 15,9 0-9-15,11-2-11 16,7-4-44-16,12-4-95 15,12-5-301-15,1-6-1847 0</inkml:trace>
  <inkml:trace contextRef="#ctx0" brushRef="#br2" timeOffset="-137953.78">24639 8847 308 0,'0'0'1500'0,"0"0"-1250"16,0 0-135-16,0 0 3 15,46 126-15-15,-19-106 6 16,-2-10-34-16,-1-10-19 15,-6 0 5-15,-5-27 71 16,-6-10-8-16,-7-7-40 16,0-2-27-16,-18 4-32 0,-11 8-12 15,-5 10-4-15,1 14 1 16,0 7 23-16,4 3 0 16,6 13 5-16,8 11 2 15,11 4-28-15,4 2-6 16,0-1 0-16,6-6-6 15,15-5 0-15,-4-10-4 16,3-8-2-16,-5 0-11 16,-3-3-26-16,-5-17-36 15,-7 1-51-15,0-3-111 16,-5 5-84-16,-7 10-1896 0</inkml:trace>
  <inkml:trace contextRef="#ctx0" brushRef="#br2" timeOffset="-137179.84">25468 8194 1804 0,'0'0'418'16,"0"0"-229"-16,0 0-18 15,0 0 15-15,0 0-45 16,0 0-60-16,0 0-39 16,-34 121-18-16,43-94-1 15,9-5-1-15,-1-5 2 0,2-8 5 16,-4-7-12-16,-1-2-3 16,-4-9 6-16,0-16 20 15,-10-10 4-15,0 0-4 16,0 0-22-16,-20 8-11 15,-3 6-1-15,-4 11 2 16,0 10 2-16,4 0-3 16,2 10-6-16,7 14-1 15,8 4 0-15,6 1-10 16,0-4-16-16,14-6-48 16,17-16-97-16,-4-3-273 15,-6 0-1806-15</inkml:trace>
  <inkml:trace contextRef="#ctx0" brushRef="#br2" timeOffset="-136464.52">26076 7698 2041 0,'0'0'322'0,"0"0"-210"16,0 0 3-16,0 0 2 15,52 114-47-15,-33-98-32 16,-3-11-19-16,-3-5-3 16,-3 0 24-16,-8-9 52 15,-2-15 10-15,0-2-47 16,-2-2-24-16,-14 4-10 0,1 5 4 16,-4 10 5-1,3 5 4-15,3 4-2 0,0 0-11 16,2 0-11-16,6 13-5 15,3-1 4-15,2 5-9 16,0 0-12-16,0-5-18 16,16 1-43-16,8-6-57 15,-1-4-118-15,-3-3-290 0</inkml:trace>
  <inkml:trace contextRef="#ctx0" brushRef="#br2" timeOffset="-135768.6">26604 7200 1564 0,'0'0'565'15,"0"0"-322"-15,0 0-80 0,0 0-56 16,0 0-27-16,-4 108-13 16,16-85-22-16,-4-3-3 15,1-6 7-15,-5-8 0 16,4-6-22-16,-4 0-11 15,0-10 29-15,-2-14 12 16,-2-5 0-16,0 2-28 16,0 3-15-16,-6 5-3 15,-8 12 6-15,-3 5 7 16,-4 2-10-16,3 0-1 16,3 18-5-16,4 5-1 15,4 2 0-15,7 1-7 0,0 0-25 16,7-6-63-16,13-6-157 15,2-9-450-15</inkml:trace>
  <inkml:trace contextRef="#ctx0" brushRef="#br2" timeOffset="-135098.89">27179 6779 1829 0,'0'0'375'0,"0"0"-212"15,0 0 20-15,0 0-29 16,-17 113-45-16,17-85-42 15,0-2-12-15,11-2 4 16,3-6-13-16,-1-7-15 16,-3-6-7-16,0-5-12 0,-1 0 1 15,-5-22 33 1,-4-7 19-16,0-3-34 0,0 1-11 16,-13 4-6-16,-5 10 3 15,-3 7 1-15,2 10-1 16,-4 0-5-16,3 0-4 15,7 16-8-15,4 4-3 16,9 0-37-16,0 0-43 16,42-5-100-16,0-8-253 15,1-5-1215-15</inkml:trace>
  <inkml:trace contextRef="#ctx0" brushRef="#br2" timeOffset="-134339.91">27621 6413 1464 0,'0'0'444'15,"0"0"-164"-15,0 0-42 16,0 0-59-16,0 0-63 15,-11 116-37-15,16-94-26 16,5-4-18-16,6-4-9 16,-3-8 0-16,3-6-2 15,-3 0-10-15,-2-11 10 16,-3-12 13-16,-4-3 18 16,-4 0-31-16,0 2-6 0,0 7-5 15,-16 9 8 1,-4 8 22-16,0 0-2 0,-2 3-8 15,6 14-15-15,7 8-10 16,9-1 2-16,0 2-10 16,16-2-45-16,38-5-70 15,-6-2-170-15,-1-9-878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50:07.1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10294 7916 174 0,'0'0'540'0,"0"0"-272"15,0 0-116-15,0 0-46 16,0 0-24-16,0 0-18 16,0-2-27-16,0 2 6 15,0 0 4-15,0 0-8 16,0 0-4-16,0 2-16 15,0 3 4-15,0 1 9 16,0-1-19-16,0 3-9 16,0-1-2-16,0-1-1 0,0-2-1 15,0 0-11-15,0 0-2 16,0-2-4-16,0 0-9 16,0 0 3-16,0 1-12 15,-5 0-173-15,1 1-830 0</inkml:trace>
  <inkml:trace contextRef="#ctx0" brushRef="#br1" timeOffset="5247.44">10178 7800 858 0,'0'0'301'0,"0"0"-136"16,0 0-68-16,0 0-1 16,0 0-3-16,2 127 1 15,-2-97-26-15,2 3 7 16,-2 2 16-16,0-2 5 16,0 2-35-16,0-1-15 15,0-2-1-15,0 0-3 16,0 0 0-16,0 1 8 15,0-6 18-15,0 1-22 0,0 1-14 16,0-1-7 0,0-1-2-16,0 4 2 0,0-1-12 15,0 0-3-15,0 0-1 16,0 2 2-16,0-2 1 16,0 2 5-16,0 0-8 15,0 1 11-15,0 0-7 16,0-1-2-16,0 3-3 15,0-3-7-15,0 1 5 16,0 1-5-16,0-1-1 16,0 1 1-16,0 1 5 15,0 0 8-15,0 2 8 16,0 0-5-16,0 2 0 16,0 1 0-16,0-1-5 0,3 0-4 15,-3 0-3-15,2-4 1 16,2 2-6-16,-1-2 1 15,1 2-1-15,-2-2 1 16,2 4 0-16,-1-1 0 16,-1 3 1-16,0-4-1 15,-2-3-1-15,2-1 1 16,1 2 0-16,-3-3-1 16,0-2 1-16,0 2 6 15,0-1-7-15,0 1 8 16,0 1-1-16,0 1-1 15,0 3-6-15,0 1 1 16,0-2-1-16,0 2 1 0,0 0-1 16,0-2 1-16,0 0 0 15,0 3 0-15,0-5 1 16,0 2-1-16,0-2-1 16,0 2 0-16,0 3 1 15,0-2-1-15,0 1 1 16,0 0-1-16,0 0 1 15,0-3-1-15,0-1 0 16,0 2 0-16,0 0 1 16,0 1-1-16,0 2 0 15,-3 1 2-15,1-3-2 16,0-3 1-16,0-1-1 16,2 1 1-16,-3 1-1 15,1 3 0-15,-2-4 1 16,2 0 0-16,2-3 0 0,-2 1 0 15,2 1-1-15,-3 1 0 16,3 4 0-16,-2 0 0 16,0-2 0-16,0-2 0 15,2-1 0-15,0-1 0 16,0 2 0-16,0 3 0 16,0 1 0-16,0 8 1 15,-3-5-1-15,1 1 0 16,0 0 0-16,-1 0 0 15,-1 4-2-15,0 3 2 0,-3-1 0 16,3-6 0 0,-1-6 1-16,3-8-1 0,2-6-1 15,0 0 0-15,0-1 1 16,-3-2-8-16,3 3 7 16,-2 2 1-16,-2 2 0 15,0 1-1-15,-1 3 0 16,-1 0-1-16,-2 0-3 15,2 0 0-15,-3-2 5 16,3-2 0-16,0 0 0 16,2 0 0-16,2 3 0 15,2-1-1-15,-2 0 1 16,2-4-1-16,0-4 0 16,0-2 1-16,0-2-1 15,0 0 1-15,0 0-2 0,0 2-3 16,0 0-3-16,0 2 2 15,0 3-13-15,-2 0-11 16,-3 5-4-16,-1 0 20 16,-2 0-82-16,2-3 96 15,2-7 28-15,-1-4-21 16,3-6-7-16,2-4-6 16,-2-2-39-16,-2-2-211 15,2-4-215-15,-4-6-262 0</inkml:trace>
  <inkml:trace contextRef="#ctx0" brushRef="#br1" timeOffset="6698.17">10071 12839 1277 0,'0'0'310'15,"0"0"-84"-15,0 0-40 16,0 0-57-16,0 0-66 16,0 0-27-16,0 0-18 15,98 7 28-15,-80-6 16 16,2-1-8-16,-2 0-5 15,1 0 12-15,2 0-19 0,-3 0-24 16,-1 0-8-16,4 0-2 16,-3 0 8-16,1 0 1 15,6-1-4-15,2-3 138 16,0-1-32-16,2 3-80 16,0 2-24-16,4 0-7 15,5 0 54-15,1 0 4 16,4 11-44-16,4-2-14 15,2 0-7-15,1-1 1 16,0-4 2-16,2-1-4 16,-3-3 1-16,2 2 0 15,-2-2 0-15,3 0 0 0,-2 0 0 16,2 2 5-16,-1 3-1 16,-2-3-1-16,0 1-3 15,3 1 3-15,-6 0-3 16,4 0-1-16,-6 3 1 15,1 1 0-15,-1-1-1 16,-4 2 1-16,1-4 0 16,-4 2 0-16,-1-4 0 15,-1 0-1-15,2-3 0 16,-2 0 0-16,1 0 0 16,-3-4 0-16,0-2 0 15,1-1 0-15,-1 6 0 16,0 1 5-16,1 0-4 0,2 0 0 15,4 0-1-15,2 0 0 16,3 0 1-16,1 0-1 16,6 0 0-16,4-2 0 15,2 0 0-15,0 2 1 16,2 0 3-16,0 0-4 16,0 0 4-16,3 2-3 15,3 5 0-15,1-2-1 16,4-1 1-16,1-3 0 15,1 2-1-15,4-3 1 16,-2 0 0-16,1 0 0 16,2 0 0-16,0 0 0 15,-3 0-1-15,4 0 1 16,-4 2 0-16,4 0-1 16,-3-1 0-16,1 2 0 0,2-1 0 15,-2 0 0-15,-1 0 0 16,-2 1 1-16,-6 0-1 15,0 1 0-15,-3 0 1 16,-1 2 0-16,1-2-1 16,1 1 0-16,1 2 2 15,1 1 6-15,-2 0-4 16,1 1-3-16,2-4 0 16,1 4-1-16,1-4 1 15,0 2 0-15,3-2 0 16,-1 1-1-16,3 0 1 15,4-3 0-15,3 2-1 0,4-1 0 16,4-1 1-16,0-1-1 16,1-1 0-16,-3-1 0 15,0 0 0-15,-4 0 0 16,1 0 0-16,-1 0 1 16,0 0-1-16,0 0 0 15,0 2 2-15,-1 0 2 16,3 0-4-16,-4-2 4 15,2 2 3-15,0-2-1 16,-4 3-6-16,4-3 6 16,0 3-4-16,0-1 4 15,-3 0-5-15,1-2 3 16,-3 0-4-16,-7 0 4 16,-4 0 2-16,-7 0 0 15,-3 0 2-15,-4 0-2 0,-1 0 5 16,0 0 3-16,-1 0 0 15,0 0-6-15,1 0 3 16,2 0 1-16,0-2-1 16,0-3-5-16,-3 2 0 15,-2-1 0-15,1 0-2 16,-4 1 5-16,-5-2 4 16,-5 1-4-16,-7 1-3 15,-6 3-2-15,-6-3-4 16,-3 3 2-16,-5-2-2 15,-1 2 7-15,-2-2-7 0,-4 2 0 16,1-2 0 0,-1 0-26-16,4-10-80 0,-4 3-110 15,0-5-298-15</inkml:trace>
  <inkml:trace contextRef="#ctx0" brushRef="#br1" timeOffset="8106.36">19226 8027 974 0,'0'0'293'0,"0"0"-178"16,0 0-17-16,0 0-18 16,0 0-38-16,20 122-10 15,-14-86 4-15,1 7 67 16,0 3-27-16,-4 2 44 16,-3 6 24-16,0 3-17 15,0 9-41-15,0 4-41 16,0 1-4-16,0 4-25 15,0 1-15-15,0-2 9 16,0-2-2-16,2 1-7 16,0-3 0-16,0-2-1 15,0-1 1-15,0 2-1 0,1 0 3 16,-3-1-3-16,0 0 0 16,0 0 1-16,0-3 0 15,0-2 0-15,0-3 0 16,0-2 7-16,0-3-8 15,0-6 0-15,0 0 1 16,0-3-1-16,0-2 0 16,-7 2 1-16,3 2 0 15,-3-2 0-15,2 3 1 16,3-3-2-16,-3-1 1 16,3 1 0-16,2 0-1 15,0 1 1-15,0 1 9 0,0 0 9 16,0-1 2-16,0-1-10 15,0 0-10-15,0 1 6 16,0-1 10-16,0-3 13 16,-2 3-16-16,-2-2 2 15,0 2-7-15,-3-1 16 16,0-1-3-16,0-4-15 16,3 1-5-16,-3-3-1 15,5 1 0-15,-2-1 0 16,1 1-1-16,1-2 1 15,2-1-1-15,-3 2-1 16,3 3 1-16,0-1-1 16,0 2-4-16,0 0 3 0,0 0-20 15,0 0 21 1,0-2-8-16,0 1 8 0,0-5-1 16,0 0 2-16,0 1 0 15,-4 0 1-15,-4 3 12 16,-1 2 2-16,-1 1 1 15,2-3-10-15,-1 1 0 16,-1-2-5-16,4-1 1 16,-3 2 5-16,1 1-6 15,-2 2 6-15,1-1-6 16,1 0 10-16,-2-2 1 16,-1 3 4-16,3 1 18 15,-2 2-13-15,4 3 26 16,1 0-7-16,1 1-9 15,2 2-14-15,0 2-8 0,0 3-9 16,2-3 0-16,-3 5 1 16,3-1-1-16,-4 5 0 15,1-3-35-15,-1-4 29 16,-1-1 5-16,-5 8-7 16,-2-12-102-16,3-15-827 0</inkml:trace>
  <inkml:trace contextRef="#ctx0" brushRef="#br1" timeOffset="10513.16">10452 7543 1336 0,'0'0'340'16,"0"0"-156"-16,0 0-70 15,0 0-62-15,0 0-36 16,0 0 16-16,0 0 40 15,24 0 7-15,-8 0-7 0,2 0 6 16,0 0-6-16,1 0-17 16,4 0 19-16,2 0-16 15,2 0 0-15,2 3-10 16,2 1-9-16,4-1-8 16,1 1-12-16,1-1-1 15,4-3-6-15,-3 1-3 16,-1 2-1-16,2-2 3 15,-3 4-2-15,1-3 3 16,-1 0-3-16,1-2-1 16,2 1 7-16,1 2 12 15,0-2 2-15,3 3 32 16,1-1-26-16,3 1-15 16,-1-2-6-16,6 0-5 15,-3-2-2-15,2 0-7 16,-2 0 6-16,3 0-1 0,-4 0-1 15,4 0-3-15,-4 0 5 16,2 0 3-16,1 0 3 16,3 0-3-16,-1 0-5 15,3 0 4-15,2 0 0 16,2 0-1-16,2 0-6 16,3 0 6-16,1 2-3 15,2 1 8-15,-1 0-3 16,-1-1 1-16,-3 0-10 15,-1 0 4-15,1-2-3 16,1 0 0-16,1 0 3 0,0 0-3 16,0 0 0-1,1 0 3-15,-1 0-4 0,-1 0 0 16,1 0 0-16,-3 0 1 16,1 0 0-16,-3-4 0 15,-2-4 0-15,2-1 3 16,-4 4-3-16,2 1-1 15,0 0 0-15,-2 0 0 16,2 1 0-16,-2 0 0 16,-1 0 1-16,-2 2-1 15,3-2 1-15,2 2-1 16,0-2 0-16,1 2 1 16,-5-3-1-16,2 2 1 15,0 2-1-15,-2 0 4 16,0 0-3-16,2 0 3 0,1 0-3 15,3 0 3-15,2 0-3 16,2 0 4-16,-2 0-1 16,2 0 4-16,3 0-3 15,0 0 3-15,-1 0-2 16,4 0 0-16,-1 0 2 16,2 0-5-16,3 2 1 15,-1 0-3-15,8-2 5 16,-1 0-5-16,4 0 3 15,6 0 0-15,-3 0-3 16,2 0-1-16,-4 0 9 16,-3 0 0-16,0 0-3 15,-1 0 1-15,1 2 0 16,1 2-1-16,1 0-2 16,1 0-1-16,-3-1-1 0,3 2-2 15,0-2 4 1,-2 4-3-16,0-3 3 0,-4 0-4 15,2 0 1-15,-2-1 0 16,2 2-1-16,-5 1 0 16,2 0 1-16,-4 0 0 15,-3-2 0-15,-7 0 0 16,-3 0 0-16,-6 0 0 0,-3-2-1 16,-4 2 4-1,0-1-3-15,-4 2 4 0,-1-3-1 16,-3 2-4-16,-3-3 4 15,-3-1-3-15,-1 0 0 16,-6 0 0-16,-3 0 3 16,-5 0-4-16,-6 0 1 15,-3 0 0-15,0 0 5 16,-3 0 15-16,-1 0-4 16,0 0-6-16,2 0-1 15,1 0-5-15,1-1-1 16,4-3 8-16,1-3-2 15,4 2 1-15,0-3 4 16,1 0-6-16,5 2-2 16,0-2-2-16,2 2 2 15,2 1 4-15,0 2 4 16,0-1-7-16,-3-1-2 0,3 1 1 16,-2 0-3-16,-1 3 1 15,-1-3-4-15,0 0 3 16,-4-1-4-16,0 4 4 15,1-3 5-15,-1 1 5 16,-2 3-3-16,-1 0-6 16,2 0 1-16,-2 0 0 15,2 0-6-15,0 0 6 16,2 0-6-16,1 0 0 16,-6 0-1-16,1 0-5 15,-1 0-7-15,-7-5-51 16,-3-4-146-16,-7 2-314 0</inkml:trace>
  <inkml:trace contextRef="#ctx0" brushRef="#br1" timeOffset="11412.38">21047 7824 1727 0,'0'0'593'0,"0"0"-311"16,0 0-96-16,0 0-93 15,0 0-51-15,0 0-5 16,16 150 0-16,-3-83 5 0,1 11 0 16,-3 22-11-16,-7 21-9 15,-4-8-4-15,0-16 3 16,0-15-6-16,0-18-14 16,-4 5 7-16,-5 1-7 15,2-8-1-15,0-12 0 16,3-9-16-16,2-14-43 15,-1-15-80-15,1-7-88 16,-2-5-457-16</inkml:trace>
  <inkml:trace contextRef="#ctx0" brushRef="#br1" timeOffset="11848.21">20660 8351 850 0,'0'0'1472'16,"0"0"-1230"-16,0 0-94 15,0 0 24-15,124-174-34 16,-34 66-51-16,28-34-49 15,11-11-15-15,-18 24-2 16,-31 32-4-16,-30 39-8 16,-13 12-4-16,-1 1-5 15,-3 3-31-15,-4 6-23 16,-20 22-86-16,-9 12-80 16,0 2-515-16</inkml:trace>
  <inkml:trace contextRef="#ctx0" brushRef="#br1" timeOffset="12402.73">21603 8546 1130 0,'0'0'1104'15,"0"0"-804"-15,0 0-91 16,0 0-51-16,144-54-46 15,-110 20-42-15,-6-8-28 16,-1-5-14-16,-7-2-4 16,-9 1-1-16,-6 5-1 15,-5 8 5-15,-5 9 8 16,-22 7-3-16,-8 13-6 16,-9 6-8-16,-6 6-10 15,0 22-5-15,-2 10-3 16,5 10 0-16,5 7 0 0,4 5 0 15,7 6 0-15,4 1 0 16,9 8-4-16,5 2 4 16,7-5 1-16,6-8 8 15,0-8 16-15,12-12 6 16,13-13 2-16,6-12 1 16,5-9 9-16,1-10-13 15,1 0-17-15,-1-6-13 16,-4-15-35-16,7-22-72 15,-9 3-92-15,-6 2-313 0</inkml:trace>
  <inkml:trace contextRef="#ctx0" brushRef="#br1" timeOffset="12732.84">21941 8351 1938 0,'0'0'424'0,"0"0"-225"16,-41 129-38-16,29-64-32 15,5 5-43-15,7-3-38 16,0-2-12-16,15-10 27 16,19-10 3-16,11-15 15 15,13-12 10-15,6-14 11 16,3-4-7-16,0-6-35 15,-9-20-23-15,-11-13-10 0,-14-7-8 16,-10-10-9-16,-15-7-4 16,-8-8-2-16,-14-3-4 15,-23 4 0-15,-17 5-21 16,-8 10-59-16,-30 10-73 16,17 18-153-16,10 14-193 0</inkml:trace>
  <inkml:trace contextRef="#ctx0" brushRef="#br1" timeOffset="13588.6">22664 8161 1464 0,'0'0'609'0,"0"0"-306"15,0 0-122-15,-16 128-63 16,16-68-30-16,0 13-15 16,4 7-15-16,8 4-9 15,-4 3-2-15,1-7 26 16,-5-10-18-16,-2-10-9 0,-2-11-7 16,0-16-16-1,0-8-9-15,0-16-6 0,0-9-1 16,0-6-7-16,-8-28-2 15,1-19-23-15,3-18 3 16,4-11-9-16,0-10-15 16,0 1 2-16,0 3 5 15,15 10 29-15,6 10 10 16,5 7 16-16,6 15 35 16,5 11 8-16,3 14-2 15,1 18-12-15,-1 3-14 16,-5 24-3-16,-4 17-10 0,-8 13-8 15,-12 11-3 1,-11 7 2-16,0 4-8 0,-18 0 3 16,-11-5 0-16,0-12-4 15,5-16 0-15,5-15-13 16,9-14-20-16,5-10-14 16,5-2 5-16,0 4 17 15,0 4 23-15,11 8 2 16,12 9 33-16,1 10 4 15,3 3-13-15,0-1-5 16,-5-5-8-16,-2-10-10 16,-4-8-1-16,-5-9-4 15,-2-7-36-15,-1-1-78 16,2-17-251-16,-6-3-323 0</inkml:trace>
  <inkml:trace contextRef="#ctx0" brushRef="#br1" timeOffset="13995.52">23330 8695 1829 0,'0'0'537'0,"0"0"-217"0,0 0-58 16,0 0-71-16,100-106-80 15,-75 65-59-15,-8-1-30 16,-3-2-4-16,-7 2-4 16,-7 4-5-16,0 5 11 15,-14 12 9-15,-12 8-13 16,-5 13-2-16,-4 3 1 15,0 28-15-15,2 18 0 16,6 11 2-16,5 8 1 16,8 7-3-16,10-3-3 15,4-5-8-15,0-8-13 16,15-11-24-16,10-12-15 16,6-10-29-16,20-17-55 15,-3-8-107-15,-6-1-398 0</inkml:trace>
  <inkml:trace contextRef="#ctx0" brushRef="#br1" timeOffset="15083.17">23787 8328 1804 0,'0'0'580'16,"0"0"-422"-16,0 0-47 16,0 0-6-16,26 146-44 15,-14-89-29-15,-4 4-13 16,-3 4 9-16,-1-5 9 16,-4-4 50-16,0-8-22 15,0-9-38-15,0-8-14 16,0-13-6-16,0-14-5 15,-4-4-1-15,-1-18-2 16,3-22-10-16,2-14-9 16,0-11 2-16,0-5 7 15,13 2 5-15,6 2 6 16,5 8 2-16,3 10 18 0,4 10 6 16,3 11 1-16,-1 15 1 15,-2 12-9-15,-2 7 0 16,-2 29 0-16,-4 13 0 15,-8 14-7-15,-7 7-6 16,-8 1 4-16,0-5 5 16,0-7-2-16,0-10-5 15,-6-15-8-15,2-13 4 16,-1-16-4-16,5-5-21 16,0-14-20-16,0-23 15 15,2-14-2-15,17-9 18 16,4-7 10-16,6 1-8 0,3 8 7 15,-1 8 1-15,0 14 4 16,0 16 13-16,-4 18 5 16,-5 2 0-16,-3 38 8 15,-8 17 4-15,-7 12-8 16,-2 4-8-16,-2-3 0 16,0-6-2-16,2-13 6 15,2-12 0-15,8-16-4 16,1-10-14-16,8-11-4 15,5-11 0-15,10-32 1 16,2-18 3-16,5-13-4 16,-4-3-21-16,-3 1 0 15,-7 9 20-15,-7 18 1 16,-6 14 1-16,-3 17 9 16,-2 18 5-16,0 0 8 0,1 21 3 15,1 18-4-15,3 7-3 16,-3 2-7-16,-1 1-3 15,-4-2-3-15,-4-2 1 16,-4-2-1-16,0 0-2 16,0-5-4-16,0-4-44 15,-12-4-57-15,-2-13-129 16,3-6-319-16</inkml:trace>
  <inkml:trace contextRef="#ctx0" brushRef="#br1" timeOffset="15235.76">24718 8763 2304 0,'0'0'702'16,"0"0"-538"-1,0 0-107-15,0 0-21 0,0 0-36 16,0 0-11-16,116-27-134 16,-84 17-157-16,-8-1-1432 0</inkml:trace>
  <inkml:trace contextRef="#ctx0" brushRef="#br1" timeOffset="16209.28">25798 8485 779 0,'0'0'1504'0,"0"0"-1211"0,0 0-142 15,0 0-32-15,-131-5-11 16,101 5-32-16,6 19-26 16,-1 6-22-16,5 11-4 15,7 8-9-15,4 11-1 16,6 3 5-16,3 4 20 15,12-6 14-15,17-5-1 16,11-10-3-16,7-15-1 16,3-14 4-16,2-12 8 15,-5-10-22-15,-5-26 0 16,-11-18-4-16,-6-14-16 0,-12-29-3 16,-9 5-2-16,-4-5-6 15,-2-7 2-15,-19 17-5 16,-8-10-3-16,-3 10 0 15,1 9-1-15,7 23 0 16,5 19-6-16,11 18-13 16,8 18-36-16,0 1-71 15,15 56-82-15,12-3-169 16,-1 2-518-16</inkml:trace>
  <inkml:trace contextRef="#ctx0" brushRef="#br1" timeOffset="16451.62">26261 8557 2231 0,'0'0'371'16,"0"0"-44"-16,0 0-161 15,0 0-61-15,0 0-45 16,108-116-27-16,-108 87-11 16,-25 9 29-16,-15 14 21 15,-9 6 4-15,-1 26-31 16,8 22-23-16,7 14-15 15,12 10-1-15,17 2-2 16,6-2-4-16,10-10-61 16,28-9-45-16,43-22-89 15,-8-16-263-15,3-15-703 0</inkml:trace>
  <inkml:trace contextRef="#ctx0" brushRef="#br1" timeOffset="17402.14">28060 7979 1802 0,'0'0'426'0,"0"0"-163"16,0 0-43-16,0 0-25 15,0 0-71-15,0 0-48 16,0 0-7-16,-123-109-23 16,86 99 1-16,-3 6-6 15,-1 2-13-15,1 2-5 0,0 0 1 16,0 18 1-16,4 13-4 15,1 6-9-15,1 9-8 16,7 9 2-16,0 3 1 16,8 4 2-16,3 6 3 15,3 1-2-15,3-2-5 16,8-2-1-16,2-7 2 16,0-3 3-16,10-6 20 15,11 1 2-15,11 1 4 16,6-5-11-16,6-6-5 15,6-4-3-15,3-8 1 16,2-8-5-16,-1-9-4 16,-4-8-2-16,-6-3 2 0,-4 0 1 15,-9-10 0-15,-2-6 0 16,-5-2 4-16,-1-1-7 16,-3-6 0-16,0 1 1 15,-2-5 1-15,-3 4-8 16,1-1 4-16,-3 2-4 15,-3 1 0-15,-2 7 1 16,-3 2 3-16,-3 4-4 16,-2 1-8-16,0 0 1 15,0-1 7-15,-13-2-8 16,-7 0 2-16,-5-2-6 16,-2 4-4-16,-2-1 3 15,3 6 5-15,1 3 2 16,1 2-9-16,3 0-1 0,6 0 8 15,1 0 8-15,6 4-5 16,3-1 5-16,5 2 1 16,0-3 8-16,0 0-6 15,18 0 5-15,8 0 9 16,10 0 0-16,3-2-2 16,-2 0-9-16,-1 0-2 15,-7 0-4-15,-2-2-7 16,-5-6-52-16,7-9-125 15,-7 4-196-15,-4-1-378 0</inkml:trace>
  <inkml:trace contextRef="#ctx0" brushRef="#br1" timeOffset="18011.53">28512 8857 2079 0,'0'0'378'16,"0"0"-138"-16,0 0 0 16,0 0-104-16,0 0-86 15,0 0-16-15,0 0-11 16,-2-135-8-16,2 81-2 15,0-8-12-15,0-4 3 16,7 0-3-16,2-1 0 16,0 7 3-16,2 9-4 0,0 11 5 15,2 7-5 1,-1 11 0-16,1 10 2 16,3 6 2-16,-1 6 6 0,6 0 7 15,-2 14 5-15,6 12 4 16,-3 11-2-16,1 3 0 15,-4 6-2-15,0 3-2 16,-4 4 2-16,-1 1 4 16,-6 2 10-16,1-1 1 15,-4-2-15-15,2-2-8 16,-5-5-6-16,2-10-4 16,-2-10-4-16,-2-6-11 15,0-12-40-15,0-8-52 16,0-4-100-16,-4-12-354 0</inkml:trace>
  <inkml:trace contextRef="#ctx0" brushRef="#br1" timeOffset="18185.06">28551 8555 2556 0,'0'0'446'0,"0"0"-349"16,0 0-48-16,0 0 25 15,0 0-31-15,0 0-43 16,138-31-14-16,-85 18-81 16,-11 1-135-16,-8 1-218 0</inkml:trace>
  <inkml:trace contextRef="#ctx0" brushRef="#br1" timeOffset="18506.2">29068 8261 923 0,'0'0'1277'0,"0"0"-1016"16,0 103-6-16,0-45-49 15,0 6-73-15,0 2-53 16,0-3-14-16,17-7 3 16,6-8-17-16,6-11 2 15,2-11-11-15,5-7-4 16,-3-11-7-16,0-8-3 15,-2-2-2-15,-4-28-2 16,-4-12-10-16,-6-12-3 0,-5-7-6 16,-8-2-2-16,-4-2 2 15,0 6 0 1,-16 7-1-16,-3 4-5 0,-2 15-18 16,8 8-43-16,4 11-48 15,9 14-55-15,0 0-113 16,5 11-359-16</inkml:trace>
  <inkml:trace contextRef="#ctx0" brushRef="#br1" timeOffset="18881.2">29652 8197 2345 0,'0'0'342'0,"0"0"-143"16,0 0-13-16,0 0-54 15,0 0-60-15,0 0-35 16,-98 128-19-16,113-93-4 16,14-3-1-16,7-4 7 15,1-2-2-15,2 0 3 16,-6-1 6-16,-6 2 9 15,-10 4 11-15,-9 3 7 16,-8 4-6-16,0 1-13 0,-23 0-9 16,-4-5-11-1,1-6-8-15,-3-6-3 0,2-6-4 16,4-7-17-16,6-7-23 16,8-2-56-16,9 0-50 15,2-35-77-15,18-2-182 16,5 0-580-16</inkml:trace>
  <inkml:trace contextRef="#ctx0" brushRef="#br1" timeOffset="19213.62">30227 8113 2370 0,'0'0'351'0,"0"0"-183"16,0 0-12-16,-51 110-33 16,48-63-36-16,3-2-23 15,7 0-14-15,13-3-9 16,5-5-2-16,2-6 6 16,-6-2 15-16,-5-2-6 15,-7 2-4-15,-9 0 6 16,0 4-14-16,-15 0-17 15,-14-2-17-15,-2-4-8 16,-4-6 0-16,2-10-18 16,4-2-14-16,8-9-25 0,2 0-52 15,15-2-43-15,4-14-174 16,0 0-204-16</inkml:trace>
  <inkml:trace contextRef="#ctx0" brushRef="#br1" timeOffset="20811.53">21473 9832 1574 0,'0'0'590'0,"0"0"-245"16,0 0-145-16,0 0-118 16,0 0-17-16,0 0-13 15,24 142-22-15,-10-82-1 16,-3 4-5-16,0 6 3 15,-4 2 0-15,-5 2 9 16,-2-5 3-16,0 1-19 16,0-6-4-16,-7-8-9 15,-2-11-2-15,3-15-3 16,4-10-2-16,0-11 0 16,2-6 0-16,0-3-12 0,0 0-10 15,0-18-8-15,0-11 25 16,0-8 5-16,0-11 2 15,-5-11-2-15,-2-5 1 16,-4-8 0-16,2-2-1 16,-2-5 1-16,0-1-1 15,0 0 1-15,1 4 0 16,6 5 3-16,0 11 14 16,4 14 7-16,0 16-7 15,0 15 1-15,0 15 2 16,2 0 1-16,12 25 5 15,5 15 5-15,6 7-9 0,0 1-10 16,2-9 0-16,4-6-3 16,2-15 0-16,3-13-2 15,3-5 3-15,2-17 7 16,1-13-5-16,-2-8-7 16,-4-2-1-16,-7 5 0 15,-7 8-5-15,-8 8 1 16,-5 14-1-16,-3 5 0 15,1 14 8-15,2 26 3 16,0 12 10-16,-1 12 6 16,2 2-1-16,-1-2 4 15,-1-6 5-15,1-6 0 16,-4-4-5-16,2-3-3 16,-5-3-12-16,2-1-8 15,-4 2-7-15,2-3 1 0,-2-6-1 16,0-6-6-1,0-11-18-15,2-12-42 0,1-5-31 16,-1 0-64-16,7-37-30 16,0 0-95-16,0 2-800 0</inkml:trace>
  <inkml:trace contextRef="#ctx0" brushRef="#br1" timeOffset="21247.67">22320 10599 1953 0,'0'0'453'16,"0"0"-302"-16,0 0-44 15,0 0-8-15,0 0-38 16,0 0-9-16,0 0-10 15,4-111-20-15,-2 58 7 16,1-3-18-16,2-9 1 16,1 2-1-16,5-2-1 15,3 10 10-15,3 6 25 16,4 13-11-16,1 12 10 16,3 6-15-16,3 11-15 0,1 7-7 15,2 0 2-15,-2 14 2 16,0 21 8-16,-4 15 18 15,-3 8 8-15,-3 9-4 16,-4 3-5-16,-2-1-3 16,-2 1-13-16,0-7-7 15,-1-3-4-15,-2-7-3 16,-3-7-6-16,-5-9-1 16,0-12-50-16,-7-18-83 15,-11-7-244-15,-5 0-764 0</inkml:trace>
  <inkml:trace contextRef="#ctx0" brushRef="#br1" timeOffset="21413.22">22396 10488 2173 0,'0'0'650'16,"0"0"-494"-16,0 0-102 15,0 0 30-15,0 0-41 16,167-27-37-16,-111 17-6 15,12-2-103-15,-12 3-120 16,-13-3-135-16</inkml:trace>
  <inkml:trace contextRef="#ctx0" brushRef="#br1" timeOffset="22018.6">23020 10113 1953 0,'0'0'482'0,"0"0"-231"15,0 0-133-15,0 0-25 16,0 0-21-16,-7 120-13 16,7-78 3-16,2 2-8 15,5 0-17-15,-5 4-2 16,1 0-3-16,-1 0 0 15,-2-4-10-15,0-8-5 16,0-8-8-16,0-10-3 0,0-8-1 16,-2-10-4-1,-7 0-1-15,-4-1-11 0,-4-17-11 16,5-7 5-16,-5-5 9 16,9-8 0-16,-1-8-13 15,7-9-1-15,2-3 1 16,0-9 8-16,2 1 5 15,15 0 3-15,2 8 5 16,5 7 11-16,3 9 14 16,0 14 22-16,4 10 0 15,-3 16-18-15,-1 2-5 16,-4 14 2-16,-3 18-8 16,-9 8-3-16,-9 6-4 15,-2 2-4-15,0-2 1 0,-15-6-2 16,-5-7-3-16,-1-12-3 15,6-8-22-15,3-6-30 16,6-7-8-16,4 7 40 16,2 5 20-16,0 10 11 15,14 9 17-15,9 13 12 16,6 2-18-16,3 0-5 16,-1-7-9-16,-2-3-1 15,-2-7-7-15,-3-10-38 16,14-16-84-16,-9-3-281 15,-4 0-536-15</inkml:trace>
  <inkml:trace contextRef="#ctx0" brushRef="#br1" timeOffset="22462.02">23704 9811 1777 0,'0'0'510'0,"0"0"-297"15,0 0-91-15,0 0-19 16,0 0-66-16,0 0 0 16,3 111 29-16,3-61 43 15,3 10 8-15,-4 2-34 16,-1 6-8-16,1 1-18 15,-3-1-8-15,-2 0-12 16,0-5-17-16,0-5-11 16,0-11-6-16,0-14-3 15,0-14-51-15,0-19-65 16,0 0-138-16,-5-14-370 0</inkml:trace>
  <inkml:trace contextRef="#ctx0" brushRef="#br1" timeOffset="22690.07">23711 10367 2119 0,'0'0'425'0,"0"0"-232"16,67-111-9-16,-32 53-47 16,4-4-66-16,-6-2-44 15,-2 3-16-15,-8 3-6 16,-6 5-5-16,-3 9-16 0,-5 9-20 15,-5 12 8 1,-4 16-26-16,0 7-27 0,-4 34-103 16,-12 9-156-16,-2 1-924 0</inkml:trace>
  <inkml:trace contextRef="#ctx0" brushRef="#br1" timeOffset="22863.51">23883 10275 2141 0,'0'0'466'15,"0"0"-173"-15,33 104-75 16,-10-60-50-16,3-6-71 16,1-6-54-16,-3-6-25 15,-3-10-9-15,-6-8-9 0,-1-5-35 16,-6-3-66 0,-3-9-112-16,-3-11-190 0,-2 0-844 0</inkml:trace>
  <inkml:trace contextRef="#ctx0" brushRef="#br1" timeOffset="23152.74">24240 10411 2411 0,'0'0'370'0,"6"104"-187"15,14-48-39-15,9 1-26 0,14-17-51 16,9-22-27-16,14-18 12 16,5-14 28-16,2-36 19 15,-3-19-26-15,-14-8-34 16,-23-4-13-16,-22 7-5 16,-11 11-8-16,-40 15-5 15,-18 14-8-15,-16 14-21 16,-1 16-64-16,-17 11-92 15,20 19-157-15,15 6-358 0</inkml:trace>
  <inkml:trace contextRef="#ctx0" brushRef="#br1" timeOffset="23635.45">24928 9939 2082 0,'0'0'498'0,"0"0"-319"0,0 0-4 15,23 116-29-15,-5-58-57 16,3 10-40-16,4 0-20 16,4-1-15-16,2-9-5 15,-2-14-4-15,2-13 2 16,-4-16 12-16,-2-15-4 15,-3 0 15-15,-2-20 7 16,-4-13 2-16,-1-11-11 16,-3-14-8-16,1-11-9 15,0-5-2-15,-4 2-5 16,2 6 1-16,-4 12-4 16,-5 19 0-16,0 10-1 15,0 15-27-15,1 10-58 16,2 0-104-16,-3 2-253 0</inkml:trace>
  <inkml:trace contextRef="#ctx0" brushRef="#br1" timeOffset="23905.77">25657 10479 2360 0,'0'0'0'0,"0"0"-499"0</inkml:trace>
  <inkml:trace contextRef="#ctx0" brushRef="#br1" timeOffset="24603.44">30684 8613 2255 0,'0'0'386'16,"0"0"-212"-16,0 0-62 15,0 0 38-15,0 0-31 16,0 0-28-16,0 0-31 16,71 0-24-16,-40-5-6 0,-2 0-21 15,-4-2-9-15,-7 5-49 16,-16 2-96-16,-2 0-220 16,0 0-828-16</inkml:trace>
  <inkml:trace contextRef="#ctx0" brushRef="#br1" timeOffset="26217.95">25684 10497 1849 0,'0'0'351'15,"0"0"-215"-15,0 0-86 0,0 0-15 16,0 0 28-16,0 0-35 15,0 0-18-15,37-21-10 16,-37 12 0-16,0 6 1 16,0 3 16-16,0 0 3 15,-6 1-20-15,-5 17-27 16,-1-2-102-16,4-2-421 0</inkml:trace>
  <inkml:trace contextRef="#ctx0" brushRef="#br1" timeOffset="31592.01">21558 12950 1604 0,'0'0'893'0,"0"0"-671"16,0 0-83-16,0 0 7 15,0 0-54-15,0 0-57 16,-25 130-22-16,25-86-9 16,9-6-3-16,9-9 6 15,2-8-2-15,3-7 13 16,6-3 4-16,0-8 1 16,2-3-1-16,-2 0-13 15,-1-6 0-15,-1-18-9 16,-3-14-11-16,-3-13-22 15,-6-10-11-15,-3-7-9 16,-8 6 1-16,-4 10 26 0,0 17 26 16,0 20 4-16,0 15 42 15,0 9 24-15,0 35-36 16,4 21-1-16,15 13 6 16,6 11-10-16,12 3 15 15,-2 3-15-15,5 16 18 16,-2 17 16-16,-11 19 16 15,-13 4-5-15,-14-12-14 16,-5-26-15-16,-17-31-19 16,-3-18-7-16,-4-6-8 15,-9 4-5-15,-7 1-6 16,-5-10-6-16,3-18-4 0,2-24-9 16,2-11-13-1,4-32-12-15,1-26 6 0,7-14-10 16,8-13 3-16,15-2 0 15,8 5 24-15,2 10 16 16,21 15 5-16,14 15 0 16,1 12-15-16,6 8-42 15,3 2-20-15,26-18-73 16,-13 4-224-16,-4-2-582 0</inkml:trace>
  <inkml:trace contextRef="#ctx0" brushRef="#br1" timeOffset="31963.51">22554 13092 2753 0,'0'0'416'15,"0"0"-297"-15,0 0-9 16,114 16-30-16,-66-16-33 15,4 0-28-15,-3 0-9 16,-7-7-7-16,-8 2-3 16,-12 3-36-16,-13 2-64 15,-9 0-81-15,-23 14-177 16,-6 2-754-16</inkml:trace>
  <inkml:trace contextRef="#ctx0" brushRef="#br1" timeOffset="32116.1">22650 13363 55 0,'0'0'2610'16,"0"0"-2360"-16,0 0-96 15,0 0-24-15,0 0-38 16,0 0-55-16,122 0-37 16,-79-10-1-16,-7 3-127 15,-5 0-319-15</inkml:trace>
  <inkml:trace contextRef="#ctx0" brushRef="#br1" timeOffset="33054.49">23399 12858 1048 0,'0'0'1054'16,"0"0"-823"-16,0 0-54 15,11 104-28-15,-2-62-62 16,0 6-35-16,0 1 2 16,-1 4 12-16,0-4-6 15,-6-3 7-15,0-8-20 0,-2-6-11 16,0-8-11-16,0-4-7 15,0-6-6-15,0-4-3 16,0-10-1-16,-4 0-8 16,-1-10 0-16,2-18-23 15,3-12 11-15,0-8-1 16,0-8-10-16,3-4-5 16,13-1 13-16,-1 6 10 15,3 0 5-15,0 8 0 16,2 10 11-16,2 9 1 15,1 13 5-15,-2 14-5 16,4 1 2-16,-2 19 6 16,-3 17 1-16,-1 11 0 0,-3 7 3 15,-5 2 2 1,-4 2-7-16,-7-3-8 0,0-8 5 16,0-9 1-16,0-10-5 15,0-12-11-15,0-14-1 16,0-2-13-16,0-15-4 15,5-23-8-15,14-8 15 16,8-10 4-16,7-2 2 16,3 3 4-16,0 6 0 15,-2 14 4-15,-1 10-3 16,-5 16 9-16,-5 9-1 16,-4 11 18-16,-4 30 26 15,-5 8-4-15,-7 12-6 16,-2-3-4-16,-2-1-3 15,0-10-18-15,0-4-10 0,0-12-8 16,3 1-55-16,-1-13-94 16,1-7-345-16</inkml:trace>
  <inkml:trace contextRef="#ctx0" brushRef="#br1" timeOffset="33600.01">24333 12888 1861 0,'0'0'703'16,"0"0"-451"-16,0 0-74 15,0 0-55-15,0 0 0 16,0 0-36-16,0 0-34 16,152 109-10-16,-110-77-9 15,2 1 3-15,1-1 12 16,-3 2-15-16,-1 2 2 15,-6 3-3-15,-6-2-6 16,-2-1-14-16,-7-3-7 16,-4-5-1-16,-5-7-5 15,-5-4-20-15,-4-11-53 16,-2-6-70-16,0-9-167 16,-2-8-572-16</inkml:trace>
  <inkml:trace contextRef="#ctx0" brushRef="#br1" timeOffset="33836.18">24759 12869 2461 0,'0'0'465'0,"0"0"-326"15,0 0-25-15,0 0-31 16,-70 145-36-16,51-93-9 15,-4 4-5-15,-4 1 2 0,1-6-10 16,3-2-8-16,6-12-16 16,10-7-1-16,7-11-10 15,13-3-113-15,14-6-221 16,2-6-718-16</inkml:trace>
  <inkml:trace contextRef="#ctx0" brushRef="#br1" timeOffset="34312">25196 13089 794 0,'0'0'1722'0,"0"0"-1433"15,0 0-88-15,0 0-22 16,0 0-23-16,0 0-50 16,147-19-23-16,-95 19-19 15,-2 0-23-15,0 0-21 16,-2 0-11-16,-3 5-5 15,-9-5-4-15,-7 0-5 16,-9 0-56-16,-16 0-73 16,-4-7-111-16,0-3-328 0</inkml:trace>
  <inkml:trace contextRef="#ctx0" brushRef="#br1" timeOffset="34550.32">25399 12864 2591 0,'0'0'460'0,"0"0"-333"16,0 0-1-16,-4 144-32 15,4-92-42-15,0-2-27 16,0-4-15-16,0-8-7 15,0-7-3-15,0-14-37 16,0-17-94-16,8 0-254 0,5-8-373 16</inkml:trace>
  <inkml:trace contextRef="#ctx0" brushRef="#br1" timeOffset="35172.65">25822 12356 1478 0,'0'0'614'0,"0"0"-307"16,0 0-91-16,0 0-44 16,0 0-62-16,0 0-24 15,0 0 28-15,15 27-1 16,-8-10-30-16,3 12-11 16,-4 9-8-16,3 11-13 15,-3 11 6-15,2 13-11 16,-2 7-8-16,-4 2-7 15,0 0-11-15,1-7-7 16,-3-14 1-16,0-8 3 16,0-11-2-16,0-7-5 15,0-5-9-15,0-1 6 16,0-3 0-16,0 1-3 0,4-7-3 16,4-2 3-16,2-6-4 15,3-7 0-15,3-2 1 16,4-3 5-16,2 0-6 15,7-15 0-15,2-8 4 16,3-5-4-16,1-9-5 16,-4 0 4-16,-2-4-10 15,-8 1 11-15,-11 4-8 16,-10 7 1-16,0 3 7 16,-12 6 0-16,-17 11 5 15,-7 5-5-15,-4 4-6 0,-1 6-18 16,6 13-19-16,6 8-51 15,9 1-34-15,11 4-63 16,5-6-179-16,4-6-810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3:24:58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12757 11976 984 0,'0'0'386'0,"0"0"-135"15,0 0-115 1,0 0-73-16,0 0-36 0,0 0-14 16,-25 106-10-16,25-105 13 15,0-1 35-15,0 0 84 16,0 0 34-16,0 0-45 15,3 0-37-15,-1-1-6 16,0-6 5-16,-2 3-38 16,0 1-20-16,0 1-5 15,0 0 4-15,0 2 4 16,0 0-4-16,0 0 0 16,0 0 9-16,0 0-27 15,0 4-8-15,0-4-1 0,0 0-6 16,3 0 6-1,1 0 0-15,-2-9 6 0,-2 1 7 16,0 4 0-16,0 0 3 16,0 4 13-16,0 0 5 15,0 0-17-15,-2 0-7 16,-5 3-1-16,5 5-5 16,0 2 11-16,2-1-15 15,0 1 0-15,0-4-1 16,9-2 1-16,-1-4-9 15,-1 0 0-15,-3-8 2 16,-4-9 0-16,0-5 7 16,0 1 7-16,-4 4 0 15,-7 5 8-15,0 5 9 16,0 7 11-16,2 0-2 0,0 4-11 16,2 8-5-1,5 5-6-15,2-4-10 0,0-1-1 16,0-4-8-16,4-4-24 15,8-4-13-15,-1 0-35 16,2-4-67-16,0-16-85 16,-4 4-206-16,1 5-1309 0</inkml:trace>
  <inkml:trace contextRef="#ctx0" brushRef="#br0" timeOffset="1417.07">13519 11442 601 0,'0'0'313'16,"0"0"-194"-16,0 0-24 16,0 0 7-16,0 0 62 15,0 0 18-15,0 0-30 0,0 9-44 16,2-6-2-1,6-1-22-15,-2-2-47 0,1 0-6 16,-1 0 9-16,-2 0 33 16,2-2 3-16,-2-6-25 15,-2 1-21-15,0 4-13 16,-2 1 1-16,0 2 9 16,2 0-3-16,-2 0 4 15,0 0-6-15,0 0 37 16,0 0 30-16,0 0-7 15,0 0-29-15,0 3-21 16,0 2-13-16,0-1-7 16,3-4-12-16,1 0 4 0,2 0-4 15,2 0 0 1,-2 0-6-16,-1-2 6 0,-3-5 15 16,-2 2 0-16,0 3-4 15,0-1-1-15,0 3-9 16,0 0 9-16,0 0-2 15,0 0-1-15,-2 0-7 16,-3 0 1-16,3 0-1 16,2 0-25-16,0 0-13 15,0 0-37-15,-2 0-49 16,2 0-61-16,-4 0-92 16,-2 0-180-16,4 0-906 0</inkml:trace>
  <inkml:trace contextRef="#ctx0" brushRef="#br0" timeOffset="2328.01">12222 11246 848 0,'0'0'716'0,"0"0"-417"16,0 0-145-16,0 0-28 15,0 0 19-15,0 0-21 16,0 0-25-16,58 0 12 15,-58-20-52-15,0 3-25 0,-11 1-14 16,-7 5-3-16,0 9 21 16,0 2 27-16,1 0-8 15,3 2-13-15,3 13-27 16,4-3-17-16,7 0-4 16,0-2-38-16,0-1-41 15,11 0-23-15,25 3-69 16,-5-1-155-16,0-4-1202 0</inkml:trace>
  <inkml:trace contextRef="#ctx0" brushRef="#br0" timeOffset="2979.63">13622 11351 2046 0,'0'0'386'0,"0"0"-212"16,0 0-121-16,0 0-21 16,0 0-12-16,0 0-13 15,0 0-7-15,31 47 1 16,-20-55 0-16,-4-9 54 16,-2-2-15-16,-5 0-23 15,0 5-9-15,0 4-8 16,-12 4 0-16,-3 6 0 0,-3 0-36 15,-7 2-70 1,6 12-127-16,0 0-520 0</inkml:trace>
  <inkml:trace contextRef="#ctx0" brushRef="#br0" timeOffset="4004.08">11052 11550 1486 0,'0'0'393'15,"0"0"-214"-15,0 0-60 16,0 0-15-16,0 0-14 15,0 0-23-15,0 0 72 16,116 58-64-16,-112-72-37 16,-4-2 1-16,0 0 21 15,0 4 8-15,-11 2-26 16,-3 4 15-16,1 6-23 16,-3 0-16-16,3 0-8 15,-1 0 0-15,1 0-10 16,5 2 0-16,-2 0-7 15,2-2-3-15,3 0-20 0,3 0-51 16,2 0-57 0,0 10-106-16,0 0-267 0,4 1-750 0</inkml:trace>
  <inkml:trace contextRef="#ctx0" brushRef="#br0" timeOffset="4834.37">10887 12155 1779 0,'0'0'522'0,"0"0"-323"16,0 0-129-16,0 0-22 15,0 0-19-15,0 0-13 0,0 0 20 16,91 49 31-16,-88-52-38 16,-3-7 9-16,0 1 29 15,-5-3-31-15,-11 2-18 16,-2 0 5-16,3 3-10 16,2 2-6-16,3 3-6 15,8 2-1-15,2 0-56 16,9 0-87-16,13 11-114 15,3 4-183-15</inkml:trace>
  <inkml:trace contextRef="#ctx0" brushRef="#br0" timeOffset="5375.94">12042 12290 2152 0,'0'0'382'16,"0"0"-255"-16,0 0-60 16,0 0-30-16,0 0-16 0,0 0-20 15,0 0-1-15,19 35 0 16,-19-40 0-16,0-5 0 15,0 0 1 1,0 3-1-16,0 4 0 16,0 3-76-16,0 0-157 0,0 3-1209 0</inkml:trace>
  <inkml:trace contextRef="#ctx0" brushRef="#br0" timeOffset="6494.09">14181 9431 1761 0,'0'0'486'0,"0"0"-207"15,0 0-157-15,0 0-31 16,0 0-30-16,0 0-24 16,0 0-16-16,36 62-14 15,-36-62 1-15,2 0 13 16,-2 0 12-16,0 0-16 15,0-4-5-15,0 1-6 16,0 3 3-16,0 0 1 16,0 0 0-16,0 0-2 15,0 0-7-15,-7 0 0 16,1 0-1-16,4 0 0 0,0 0 0 16,2 0 0-16,0 0 0 15,0 11-11-15,0 0 11 16,6 6 0-16,1-5 0 15,-5-2 0-15,0-6-1 16,-2-4-13-16,0 0-6 16,0 0 7-16,0-4 12 15,-9-6 0-15,1 2 1 16,-1 2 6-16,2 1-5 16,4 5 31-16,1 0 9 15,2 0-2-15,0 0-11 16,0 0-20-16,0 0-8 15,2 2-35-15,8-2-43 0,1 0-64 16,11 0-63-16,-4-2-189 16,2-5-1333-16</inkml:trace>
  <inkml:trace contextRef="#ctx0" brushRef="#br0" timeOffset="7389.46">15942 9348 1591 0,'0'0'499'15,"0"0"-221"-15,0 0-104 0,0 0-39 16,0 0-66-16,0 0-20 16,0 0-25-16,-4 63-24 15,4-63 0-15,0 0-3 16,0-5 3-16,0-7 6 16,2 0-5-16,-2 4 6 15,0 4-1-15,2 2 5 16,-2 2 16-16,0 0 25 15,2 0 5-15,-2 0-31 16,0 4-26-16,3 1-7 16,-1-5-59-16,9 1-121 15,0 2-358-15,5 1-859 0</inkml:trace>
  <inkml:trace contextRef="#ctx0" brushRef="#br0" timeOffset="8213.77">16646 9022 1631 0,'0'0'343'16,"0"0"-176"-16,0 0-68 15,0 0-28-15,0 0-19 16,0 0-12-16,0 0-2 15,29 2-13-15,-26-4-14 16,-3-1-4-16,0 1-6 16,0 2 40-16,0-2 35 15,0 2 22-15,0 0-3 16,0 0-35-16,0 0-26 16,0 0-19-16,0 0-7 0,0 0-8 15,0 0-13 1,0 0-69-16,7 0-67 0,-3 0-142 15,3 0-298-15</inkml:trace>
  <inkml:trace contextRef="#ctx0" brushRef="#br0" timeOffset="12477.63">15728 10072 1103 0,'0'0'477'16,"0"0"-160"-16,0 0-218 16,0 0-37-16,0 0 9 15,0 0 28-15,0 0-29 16,45 48 4-16,-38-48 14 15,-1-10-52-15,-4-4-22 16,1 2-1-16,-3 0-4 0,0 6 0 16,0 2 19-16,-7 4 41 15,-6 0-32-15,-3 0-2 16,-2 0 13-16,3 7-3 16,4 2 3-16,4-3-11 15,2-1-8-15,5-4-3 16,0-1-15-16,0 0-10 15,5 0-1-15,6 0 7 16,2-8-6-16,-4-5 0 16,-4 0 4-16,-3 3 0 15,-2 2 5-15,0 4 7 16,0 4 17-16,-9 0-10 0,-6 0-10 16,-1 0-5-1,3 4-7-15,4 1-2 0,7-2 0 16,2 1-26-16,0 3-84 15,26 12-59-15,3-1-95 16,0 1-1019-16</inkml:trace>
  <inkml:trace contextRef="#ctx0" brushRef="#br0" timeOffset="13911.8">16440 9685 1374 0,'0'0'215'0,"0"0"-147"0,0 0 27 16,0 0 21-16,0 0-53 15,0 0-32-15,0 0-2 16,51-68 0-16,-51 56 6 15,0 4 35-15,-11 8 154 16,-3 0-116-16,3 0-23 16,0 10-39-16,4 5-26 15,0-1-20-15,5-1-66 16,-2-3-84-16,2-1-272 16,0-6-1365-16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3:03:02.24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18985 2430 1824 0,'0'0'398'0,"0"0"-257"16,0 0 28-16,0 0-43 15,0 0-47-15,0 0-30 16,43 111 11-16,-35-86 6 15,-1 1-5-15,2 6 5 16,-2 3-11-16,-3 5 12 16,1 1-15-16,-5 3-8 15,0-3-16-15,0-3-13 16,0-6-4-16,0-4-1 16,0-5-6-16,0-10-3 15,0-2 0-15,0-6 0 0,0-3-1 16,0 1 0-16,0-3 1 15,0 0-1-15,0 0 0 16,0 0-13-16,0-10 12 16,0-11-10-16,0-7 7 15,0-8-2-15,0-2-6 16,0-6 1-16,0 2-5 16,0-2 10-16,4 2 6 15,5 1-6-15,2 4 5 16,8 0-3-16,0 7 4 15,3 4 1-15,1 8 3 16,1 6 1-16,3 8 1 0,-1 4 6 16,1 0-12-1,2 6 9-15,-2 14-8 0,0 4 14 16,-4 7 3-16,-4 3 6 16,-3 3 0-16,-5 5 6 15,-5 3 2-15,-1 1 10 16,-5 2 5-16,0 0-4 15,0 1-15-15,0-3-9 16,-9-7-6-16,0-4-10 16,3-12-2-16,-1-4 2 15,4-12-3-15,1-4-28 16,2-3-60-16,0-20-84 16,8-11-230-16,5-1-600 0</inkml:trace>
  <inkml:trace contextRef="#ctx0" brushRef="#br0" timeOffset="360.71">19871 2723 2384 0,'0'0'400'0,"0"0"-257"0,0 0 38 15,0 0-44-15,0 0-42 16,139 0-27-16,-89 2-10 15,-4-2-22-15,-3 1-20 16,-10 4-6-16,-8-3-8 16,-8 0-2-16,-5 1-23 15,-10-3-54-15,-2 7-27 16,-7-2-81-16,-13 4-427 0</inkml:trace>
  <inkml:trace contextRef="#ctx0" brushRef="#br0" timeOffset="563.79">19973 2891 2267 0,'0'0'616'0,"0"0"-470"16,0 0-30-16,0 0-8 16,0 0-26-16,0 0-21 15,0 0-20-15,71 25-23 16,-47-25-18-16,1 0-4 15,2 0-73-15,11 0-88 16,-7 0-259-16,-2 0-1385 0</inkml:trace>
  <inkml:trace contextRef="#ctx0" brushRef="#br0" timeOffset="1058.49">20635 2571 437 0,'0'0'1821'15,"0"0"-1468"-15,0 0-142 16,0 0-78-16,0 0-47 16,0 0-13-16,-4 109-5 15,4-72 1-15,0 3-11 0,0-1-7 16,0 0 6-16,0 1-6 16,-6-3-16-16,0-3-18 15,-3-3-10-15,3-6-7 16,-1-6-35-16,7-8-45 15,0-11-75-15,0-11-221 16,13-11-302-16</inkml:trace>
  <inkml:trace contextRef="#ctx0" brushRef="#br0" timeOffset="1412.55">20876 2551 2063 0,'0'0'492'16,"0"0"-263"-16,0 0-37 15,-36 122-62-15,33-66-35 16,3 2-35-16,0 2-7 16,10-7-13-16,15-2-2 15,6-13 3-15,9-11 8 16,6-15 1-16,3-12-2 15,1-10-17-15,-6-31-1 16,-9-15-7-16,-10-8-11 16,-14-6-3-16,-11 2 4 15,-11 4 3-15,-25 10-7 16,-11 9-4-16,-6 14-5 16,4 12-20-16,7 15-5 15,9 4-17-15,12 18-21 16,13 36-103-16,6-4-249 0,2-1-674 0</inkml:trace>
  <inkml:trace contextRef="#ctx0" brushRef="#br0" timeOffset="3830.61">9919 4826 850 0,'0'0'1394'15,"0"0"-1076"-15,0 0-109 16,0 0-36-16,0 0-71 16,0 0-39-16,0 0 3 15,29 30-1-15,-18-14-8 16,5 3 5-16,4 3 2 0,0 4-7 15,5 2 2 1,2 0-13-16,0 2-11 0,1-2-8 16,-1 0-8-16,-1 0-7 15,-3-4-1-15,-1-2 0 16,-4-4-5-16,-2-4 4 16,-5-2-10-16,-3-3 5 15,2 0-5-15,-6-1-1 16,0 0-4-16,1-1-19 15,-3-2-28-15,-2-5-49 16,0 0-50-16,0-7-81 16,0-11-240-16,0-3-1023 0</inkml:trace>
  <inkml:trace contextRef="#ctx0" brushRef="#br0" timeOffset="4482.34">10345 4738 1623 0,'0'0'456'16,"0"0"-226"-16,0 0-49 16,0 0-66-16,0 0-32 15,0 0-16-15,0 0-5 16,-76 37-14-16,63-25-9 0,-3-1 6 16,3 3 4-1,-1 2 5-15,-1 1-6 0,-1 1-18 16,1 1-1-16,-1 3-4 15,1 4-14-15,-2-3 8 16,2 3 3-16,1 0-7 16,-1 0-7-16,1 0-4 15,2-2 0-15,-1-1 4 16,-1 0 3-16,1 0-1 16,-1-3 1-16,1-1-6 15,-1 1 8-15,1 0 4 16,2-4-3-16,-1-2-7 15,4-3-3-15,3-3-3 16,1-7 0-16,4-1-1 16,0 0-27-16,0 0-37 0,0 0-38 15,0 0-49-15,0-1-102 16,0-6-370-16</inkml:trace>
  <inkml:trace contextRef="#ctx0" brushRef="#br0" timeOffset="6824.77">6448 4432 1346 0,'0'0'597'0,"0"0"-281"16,0 0-84-16,0 0-32 15,0 0-40-15,0 0-43 16,0 0-35-16,2 0-4 15,14 7-4-15,0 3-28 16,4 2-4-16,2 2 6 16,1 0-1-16,-2 4 8 15,4 3 4-15,-2 1-5 16,-1 0-10-16,-2-1-11 0,-2-1-10 16,-3 1-5-1,-3-5-7-15,-1-2-10 0,-5-4 2 16,-1-4-3-16,0-2-18 15,-5-2-28-15,2-2-51 16,-2 0-43-16,0 0-83 16,0 0-310-16</inkml:trace>
  <inkml:trace contextRef="#ctx0" brushRef="#br0" timeOffset="7281.78">6867 4425 1346 0,'0'0'910'0,"0"0"-674"16,0 0-82-16,0 0-8 16,0 0-55-16,0 0-35 15,0 0-8-15,-60 117 4 16,45-92 8-16,-5 6 8 16,-1 1-12-16,2 2-7 15,-4 0-12-15,1 2-3 0,0 0-9 16,-3 1 9-1,3 1-10-15,-1-1-12 0,6-3-1 16,1-1-5-16,5-7-5 16,3-4-1-16,-2-4 0 15,6-4 0-15,-1-2 0 16,1-2 0-16,0-2-1 16,-2-1-26-16,4-4-16 15,0 1-37-15,0 1-68 16,-2 0-145-16,1-1-715 0</inkml:trace>
  <inkml:trace contextRef="#ctx0" brushRef="#br0" timeOffset="15247.53">15942 4775 1842 0,'0'0'452'0,"0"0"-265"15,0 0-81-15,0 0-38 16,0 0 9-16,0 0 10 15,18 25-3-15,-11-18 10 16,-1-2-8-16,-1-1-9 16,2 3-11-16,-2-4-11 15,-1 5-11-15,0 0-9 16,0 3-2-16,3 1 3 16,0 2-8-16,2 2-7 15,0 2-4-15,-1-1 4 16,4 3 0-16,-3 1 6 15,2 1 3-15,2 0-4 0,-2 4-4 16,3 0 0-16,-1 2-4 16,3 2-3-16,-1-2 2 15,-1-2-3-15,-1-6-5 16,-4-2 2-16,0-4-3 16,-2-3-1-16,-1-1-4 15,1-3-1-15,-2 0 1 16,-1 1-2-16,3 0 2 15,-3-1-3-15,0 0 0 16,1-1 0-16,-3-3-6 16,0-1-13-16,1-2-28 15,-1 0-45-15,1 0-58 0,1 0-43 16,2-11-67 0,-1-1-230-16,-1 2-1532 0</inkml:trace>
  <inkml:trace contextRef="#ctx0" brushRef="#br0" timeOffset="16033.51">16293 4787 1263 0,'0'0'591'0,"0"0"-277"16,0 0-84-16,0 0-54 15,0 0-68-15,0 0-48 16,0 0-26-16,-70 71-9 15,57-55 9-15,2 1 3 0,-5 3 7 16,1-1-3-16,-1 1-8 16,1 1 3-16,-1 1-3 15,-3 0-8-15,4 2 0 16,-1-2-11-16,3-2-6 16,0-2-4-16,-1-2-3 15,4-2 5-15,-2 0-1 16,1-2 4-16,-2 0 0 15,-3 0-1-15,-2 3 0 16,1 0-1-16,-4 0 11 16,6-1 6-16,-1-3-2 15,5-1-6-15,5-2-5 16,0-4-4-16,4-4-7 16,2 0-3-16,0 0-25 0,0 0-66 15,6-5-55-15,7-9-80 16,3 0-483-16</inkml:trace>
  <inkml:trace contextRef="#ctx0" brushRef="#br0" timeOffset="16940.62">16698 4772 813 0,'0'0'1096'16,"0"0"-807"-16,0 0-94 16,0 0-38-16,0 0-56 15,0 0-13-15,0 0 6 16,9 0-8-16,0 0 3 16,2 8-17-16,0 3-2 15,1-2-7-15,1 3-12 16,-2 2-2-16,4 1-9 0,-1 2 0 15,1 4-5-15,4 0-5 16,-4 2-4-16,3-1 3 16,-5 0-3-16,-1-4-6 15,-4-4-5-15,-1-5-3 16,-3 0-7-16,-2-6-1 16,0 0-4-16,-2-1 1 15,3 0-1-15,-3 0-4 16,0 0-20-16,0 1-40 15,0-3-29-15,3 0-69 16,-3 0-197-16,2-5-426 0</inkml:trace>
  <inkml:trace contextRef="#ctx0" brushRef="#br0" timeOffset="17457.09">17061 4800 450 0,'0'0'1449'16,"0"0"-1094"-16,0 0-142 0,0 0-71 16,0 0-51-16,0 0-29 15,0 0-7-15,-58 68 7 16,45-47 8-16,-1 3 2 16,-3 5 13-16,-1 4-15 15,1 0-9-15,-1 2-18 16,-1 1-4-16,4-2-10 15,-1-2-6-15,1-2-8 16,1-2-1-16,-1-2 1 16,1-1-5-16,1-4-5 15,-1 0 2-15,3-3-7 16,1-4 2-16,0 0-2 0,1-5 0 16,3 0 5-16,4-6-5 15,0-3 0-15,2 0-9 16,0 0-1-16,0 0-7 15,0 0-12-15,0 0-15 16,0 0-55-16,0 0-81 16,0 0-267-16,0-5-1321 0</inkml:trace>
  <inkml:trace contextRef="#ctx0" brushRef="#br0" timeOffset="23064.45">22004 4795 1676 0,'0'0'571'0,"0"0"-295"16,0 0-98-16,0 0-34 15,0 0-42-15,0 0-4 16,0 0-15-16,17 19-5 16,-3-9-16-16,-1 0-13 15,1 1-16-15,-1-1 6 16,3 3 4-16,1 3 14 16,1 4-5-16,5 6-5 15,0 3-16-15,2 3-5 16,0-3-4-16,2 2-5 0,-3-1-1 15,1-2-2 1,-1-1-1-16,-2-1 2 16,1 1-4-16,0 0 8 0,-4-3-4 15,-3-3 0-15,-3 0-4 16,-1-7-6-16,-6-5-1 16,-4-2-4-16,1-5 0 15,-1-2-4-15,-2 0-11 16,0 0-14-16,0-4-36 15,0-10-78-15,0-12-80 16,0 1-149-16,0 5-312 0</inkml:trace>
  <inkml:trace contextRef="#ctx0" brushRef="#br0" timeOffset="23651.55">22500 4845 341 0,'0'0'1626'0,"0"0"-1267"16,0 0-159-16,0 0-77 15,0 0-32-15,0 0-26 16,0 0 18-16,-122 71 14 15,105-57 0-15,0-2-19 16,5 3-16-16,-5-1-14 16,5 3-7-16,-2-2-10 15,1 2-10-15,-3 4-3 16,3-1-6-16,-3 0-6 0,0 0 7 16,0 3 3-1,-1-4 3-15,1 1 2 0,-1-1 4 16,1-2-5-16,1 0-5 15,-1-2-2-15,3 1-3 16,-1-2-4-16,3-4-1 16,2 1-4-16,2-5 0 15,2-3 3-15,3 2-4 16,2-5 0-16,0 0-21 16,0 0-40-16,0 0-39 15,0 0-91-15,14-8-218 16,1-2-464-16</inkml:trace>
  <inkml:trace contextRef="#ctx0" brushRef="#br0" timeOffset="24761.58">22899 4601 1433 0,'0'0'452'16,"0"0"-251"-16,0 0-40 16,0 0-58-16,0 0-40 15,0 0-15-15,0 0-5 16,85-27 1-16,-73 27 7 0,-1 0 7 15,0 0-5-15,0 0-1 16,-2 0 2-16,0 4-3 16,0 4 2-16,-2-1-1 15,-1 1-5-15,-2 1-8 16,1-1-7-16,-3 2 1 16,0 0 6-16,0 4 2 15,1 5 5-15,-3-2-11 16,0 3-6-16,0 1-4 15,0 0 1-15,0-1-5 16,0 2 2-16,-7 2-5 16,-2 1-1-16,-4 1 2 15,-3-1-4-15,-2-1-3 0,-1-1-1 16,-4-5-3 0,3-6 0-16,0-5-7 0,0-2-1 15,-1-5-7-15,4 0-25 16,1 0-9-16,3 0-7 15,5-5-4-15,0-2-10 16,6-5 19-16,0 0 13 16,2-3 10-16,0 1 9 15,0 1 10-15,12 1-4 16,-2 3 5-16,3 6 4 16,1-2-3-16,-1 5 10 15,-1 0 3-15,1 0 11 16,3 3 10-16,1 9 0 0,4 2 0 15,-1 1 0 1,2-1-6-16,2 1-3 16,-1-3-15-16,1-2 2 0,2-6-12 15,-3-2 1-15,-1-2-2 16,-3 0-16-16,-4 0-32 16,1 0-77-16,-3 0-150 15,-2 0-488-15</inkml:trace>
  <inkml:trace contextRef="#ctx0" brushRef="#br0" timeOffset="47448.87">15309 6052 1732 0,'0'0'309'0,"0"0"-218"0,0 0-61 15,0 0 8 1,0 0-3-16,0 0-1 0,0-74 8 16,0 55-14-16,0 1 8 15,-2 2 40-15,2 3 14 16,0 1-1-16,-2 5-10 16,2 0-17-16,0 2-22 15,0-1-19-15,0 5-8 16,0-2 0-16,0 3-3 15,0 0 4-15,0 0 7 16,0 10 70-16,6 12-28 16,2 4-11-16,-4 8-13 15,0 2-8-15,-2 3-2 16,1-2 6-16,-3 1 4 0,0-1-4 16,0-3 2-16,0-1-16 15,0-1-9-15,0-6-6 16,0-6-4-16,0-5-2 15,0-6-6-15,0-6-27 16,4-3-66-16,0 0-76 16,2-10-377-16</inkml:trace>
  <inkml:trace contextRef="#ctx0" brushRef="#br0" timeOffset="50837.08">15677 5781 1205 0,'0'0'512'0,"0"0"-236"15,0 0-122-15,0 0-42 16,0 0-37-16,0 0 10 15,0 0-18-15,29-11 0 16,-13 11-24-16,-3-3-1 16,3 1 20-16,1-2-3 0,3 1-15 15,3 3-3 1,0 0-6-16,0 0-7 0,0 0-1 16,-3 0-4-16,-2 5-6 15,-2 7 18-15,-8 4 13 16,-6 4-6-16,-2 6-15 15,0 2-11-15,-15 0-12 16,-9-1 0-16,-3-3-2 16,0-7-2-16,-2-4-5 15,4-4-6-15,4 0 7 16,4-8 4-16,9 1 0 16,4-2 1-16,4 0 2 0,0 0-3 15,8 0 0-15,19 0-1 16,4-3 0-16,5 3 1 15,-1 0 1-15,-1 0-1 16,-1 5 6-16,-6 9 3 16,-7 7 15-16,-7 2 22 15,-8 8 11-15,-5 1-6 16,-2 4-14-16,-20 1-13 16,-5-6-5-16,-2-3-9 15,-2-8-4-15,-1-8-6 16,-1-3-9-16,2-5-15 15,2-4-22-15,2 0-31 16,7 0-23-16,7 0-47 0,13-17-106 16,0 0-139-1,4 2-1093-15</inkml:trace>
  <inkml:trace contextRef="#ctx0" brushRef="#br0" timeOffset="51616.63">16274 5823 824 0,'0'0'1129'0,"0"0"-923"0,0 0-67 16,0 0 6-16,0 0-40 15,0 0-37-15,125-80 20 16,-92 75-49-16,-1 5-12 15,-8 0 13-15,-3 0 13 16,-10 20 33-16,-7 6-10 16,-4 7-21-16,0 4-22 15,-13 2-12-15,-12 0-11 16,-4-8-3-16,2-4-6 16,3-11-1-16,6-6-24 15,2-9 2-15,8-1 15 0,3 0 7 16,5 0 0-1,0 0 1-15,3 0 0 0,17 3-1 16,7-2 8-16,-1 6-3 16,1 1 1-16,-5 2-1 15,-4 6 8-15,-7 1 27 16,-4 8 23-16,-7 4 3 16,0 9-17-16,-16 5-10 15,-10 4-11-15,-6-1 4 16,-1-7-11-16,2-6-12 15,2-13-4-15,4-10-5 16,0-5-16-16,1-5-30 16,2 0-38-16,4 0-33 0,5-14-52 15,6-4-90 1,7-10-10-16,0 4-142 0,13 3-419 16</inkml:trace>
  <inkml:trace contextRef="#ctx0" brushRef="#br0" timeOffset="52057.45">16816 5907 1867 0,'0'0'472'0,"0"0"-212"15,0 0-60-15,0 0-66 16,0 0-68-16,-60 127-36 16,54-77 0-16,3 2 9 15,3-2 5-15,0 0 14 16,13-8 4-16,14-4-7 15,9-5-14-15,9-12-10 16,3-9 6-16,6-12-9 16,-2 0-12-16,-8-24-5 15,-7-15-3-15,-12-14-3 16,-11-5 1-16,-14-5-6 16,0 8 4-16,-20 6 6 0,-12 10-3 15,-10 12-7-15,0 11 0 16,0 10-35-16,6 6-28 15,14 5-58-15,11 12-80 16,8 0-323-16</inkml:trace>
  <inkml:trace contextRef="#ctx0" brushRef="#br0" timeOffset="52502.27">17358 5859 1683 0,'0'0'541'0,"0"0"-219"16,0 0-75-16,0 0-105 16,-33 145-40-16,33-92-33 15,0 3-1-15,15-1 0 16,16-6-14-16,10-10-11 16,9-13 3-16,8-12-1 0,7-14 5 15,-3 0-17 1,-6-21-2-16,-13-12 1 0,-19-13-6 15,-14-5-1-15,-10-2-11 16,-17-1-5-16,-24 6-3 16,-15 5-6-16,-9 12-10 15,-7 8-43-15,5 9-46 16,12 14-15-16,8 7-5 16,16 19-63-16,13 3-309 0</inkml:trace>
  <inkml:trace contextRef="#ctx0" brushRef="#br0" timeOffset="57001.2">15581 6958 1636 0,'0'0'321'0,"0"0"-216"15,0 0-48-15,0 0-8 16,0 0 4-16,0 0-9 15,0-118-8-15,0 100-10 0,0 3 6 16,0 4 19 0,0 4 23-16,0 7 26 0,0 0 23 15,0 0-7-15,0 2-21 16,0 14-40-16,0 11-38 16,0 7-11-16,2 7 6 15,2 6 13-15,6-1 8 16,-3 0-5-16,-1-4 4 15,1-4 2-15,0-3-5 16,-3-8-10-16,1 0-6 16,-5-6-8-16,0-1-4 15,0-1-1-15,0-1-29 16,0-5-59-16,0-8-123 0,0-3-123 16,0-2-1340-16</inkml:trace>
  <inkml:trace contextRef="#ctx0" brushRef="#br0" timeOffset="57629.65">15960 6902 1082 0,'0'0'1047'0,"0"0"-843"16,0 0-121-16,0 0 11 15,0 0 1-15,0 0 24 16,0 0 11-16,119-97-5 16,-79 94-31-16,-5 3-37 15,1 0-13-15,-10 18-21 16,-3 6-1-16,-12 4-4 16,-9 6 2-16,-2 1 1 0,-7 2-10 15,-17-4-5-15,-5-6-6 16,-3-6 0-16,3-10-7 15,6-4-9-15,5-6 1 16,7-1 10-16,3 0 5 16,8 0 1-16,0 4-1 15,12 4 11-15,13 2 4 16,2 5-9-16,1 4-2 16,-6 4 5-16,-4 1 5 15,-11 4 12-15,-7 1 16 16,0 3-6-16,-13 0-11 15,-12-6 5-15,-4-3-14 16,-2-5-9-16,-4-6-7 16,0-7-8-16,2-5-24 0,2 0-27 15,9 0-33-15,10-3-29 16,8-5-47-16,4-2-105 16,18 2-127-16,2 2-923 0</inkml:trace>
  <inkml:trace contextRef="#ctx0" brushRef="#br0" timeOffset="58585.58">16734 6708 1176 0,'0'0'483'0,"0"0"-160"15,0 0-42-15,0 0-71 16,0 0-64-16,0 0-32 15,0 0-34-15,-18 13-45 16,2 1-9-16,1 5 8 0,-3 2 6 16,0 6 1-1,3 3-3-15,-4 3 2 0,4 8-13 16,1 1-1-16,3 4 1 16,3 0 2-16,4 2-4 15,4 0-5-15,0-3-4 16,0-5 4-16,15-8 5 15,3-8 4-15,7-6-3 16,0-10-3-16,4-8 10 16,3 0 2-16,-8-4-12 15,-1-13-10-15,-8-2-7 16,-5-4 1-16,-10 4-6 16,0 2 6-16,-14 3 1 0,-13 9-1 15,-9 2-7 1,1 3-17-16,-1 0-22 0,7 10-22 15,7 7-12-15,11-2-6 16,11-1-47-16,0 5-89 16,23-6-78-16,-2-4-658 0</inkml:trace>
  <inkml:trace contextRef="#ctx0" brushRef="#br0" timeOffset="62839.78">17291 6814 1305 0,'0'0'567'16,"0"0"-217"-16,0 0-182 16,0 0-50-16,0 0-46 15,0 0-18-15,0 0-12 16,-11 124 8-16,11-97 5 15,0-2-5-15,0-7-10 16,0-4-8-16,0-5-10 16,0-6-15-16,0 0-7 0,0-3 0 15,0 0 0-15,6 0 0 16,15 0 0-16,3-6 1 16,5-1 0-16,7 5 0 15,1 2 4-15,4 0-5 16,-1 0 5-16,-7 10-5 15,-4 4 1-15,-6 4 0 16,-6 2 29-16,-7 6 31 16,-8 6 2-16,-2 4-3 15,0 7-7-15,-8 1-5 16,-11-2-15-16,-1-7-2 16,-5-3 0-16,-4-13-9 15,-2-5-5-15,-5-8-5 16,-1-6-5-16,-3 0-7 0,1 0-8 15,4-14-14-15,6-2-15 16,7-4-19-16,6-1-33 16,10-8-65-16,6 7-118 15,0 1-304-15</inkml:trace>
  <inkml:trace contextRef="#ctx0" brushRef="#br0" timeOffset="63090.17">17317 6914 1942 0,'0'0'415'15,"0"0"-213"-15,0 0-59 16,0 0-44-16,0 0-35 15,0 0-37-15,121-24-14 16,-103 24-13-16,-5 0-20 16,7 0-75-16,-4 0-121 15,-3 0-288-15</inkml:trace>
  <inkml:trace contextRef="#ctx0" brushRef="#br0" timeOffset="63529.99">17846 6829 1799 0,'0'0'494'0,"0"0"-266"16,0 0-53-16,-24 124-40 15,19-73-31-15,5 5-38 16,0 2-20-16,7-1-2 16,15-11-18-16,3-10-7 0,6-14 12 15,2-14 12-15,3-8 20 16,2-2-3-16,-5-22-10 15,-8-13-14-15,-7-6-11 16,-14-10-6-16,-4-1-7 16,0 0-2-16,-22 4-5 15,-7 8 0-15,-5 9-5 16,-1 8-3-16,-3 11-25 16,5 7-22-16,4 7-26 15,8 0-25-15,13 33-36 16,3-3-111-16,5 2-298 0</inkml:trace>
  <inkml:trace contextRef="#ctx0" brushRef="#br0" timeOffset="67825.72">15675 7856 1390 0,'0'0'391'0,"0"0"-173"16,0 0-40-1,0 0-40-15,0 0-51 0,0 0-27 16,0 0-4-16,0-60-8 16,0 59 6-16,0 1 17 15,0 0 45-15,0 0 22 16,0 0-47-16,0 13-26 15,5 7-7-15,-1 10-17 16,0 7-16-16,3 7 1 16,-5 2-9-16,0 4 7 15,0-2-6-15,-2-2-5 16,0-4-9-16,0-5 1 16,0-2-5-16,0-3 3 0,0-1-3 15,-2-4-4 1,-4-2-7-16,-1-5-23 0,3-6-7 15,-1-6-12-15,5-6-18 16,0-2-108-16,7-7-101 16,6-6-49-16</inkml:trace>
  <inkml:trace contextRef="#ctx0" brushRef="#br0" timeOffset="68275.6">16027 7904 1056 0,'0'0'999'0,"0"0"-774"15,0 0-112-15,0 0 24 16,0 0-37-16,0 0 7 16,0 0 38-16,0 12-12 15,0 11-57-15,0 3-17 0,0 6-1 16,0 0-2-1,2 0-18-15,3-3-1 0,1-2-12 16,4-3-2-16,0-4-17 16,1-2-2-16,5-6-3 15,-1-2-1-15,4-4 0 16,1-6 0-16,2 0-31 16,0 0-35-16,1-10-13 15,6-22-92-15,-7 6-147 16,-7 0-514-16</inkml:trace>
  <inkml:trace contextRef="#ctx0" brushRef="#br0" timeOffset="68545.88">16299 7916 1965 0,'0'0'450'0,"0"0"-233"16,0 0-43-16,0 0-35 15,-11 104-56-15,11-71-16 16,-3 7-4-16,3 0-8 16,-2 2 2-16,0 2-8 15,0-2-1-15,0 0-23 16,-1-5-2-16,-1-5-15 16,2-9-5-16,2-6-3 15,-2-7-6-15,2-8-43 16,0-2-64-16,0-4-103 15,0-14-232-15,6-2-604 0</inkml:trace>
  <inkml:trace contextRef="#ctx0" brushRef="#br0" timeOffset="69372.67">16594 7914 1770 0,'0'0'495'15,"0"0"-280"-15,0 0-49 16,0 0-39-16,0 0-73 15,0 0-29-15,0 0-3 16,-10 85 4-16,10-81-15 16,4-1 1-16,6-3-7 15,-4 0 0-15,1 0 12 16,-3 0 7-16,2 0-11 16,-4 0 1-16,0 0-4 15,0 0-2-15,0 0-2 16,-2 0 0-16,0 0 1 0,0 0 13 15,0 0 4 1,0 0-1-16,0 0-1 0,0 0-7 16,0 0-4-16,0 0 8 15,0 0-4-15,0 0-6 16,0 0-5-16,0 0-3 16,0 0 0-16,0 0 0 15,0 0 0-15,0 0 0 16,0 0 0-16,0 0 3 15,0 0-3-15,0 0 7 16,0 0 6-16,0 0-5 16,0 0 0-16,0 0-5 15,0 0-4-15,0 0 6 16,0 0 0-16,0 0 3 16,0 0 5-16,0 5 10 0,0 7-12 15,0 4-7-15,0 3-4 16,0 1 9-16,5 3 0 15,10-2 1-15,3-7-7 16,4-1-2-16,3-6-2 16,4-7 0-16,2 0 2 15,-2-17 10-15,-1-7 5 16,-3-2 6-16,-5-5-7 16,-1 4-6-16,-11-4-1 15,-3 2-3-15,-5-2 7 16,0 2-5-16,-2 0-5 15,-19 5-1-15,-4 2 3 0,-4 5-5 16,-4 5-12-16,-2 3-11 16,1 7-31-16,7 2-17 15,8 0-20-15,5 14-46 16,10 20-86-16,4-4-64 16,0-1-619-16</inkml:trace>
  <inkml:trace contextRef="#ctx0" brushRef="#br0" timeOffset="69853.42">16683 8124 1889 0,'0'0'464'15,"0"0"-224"-15,0 0-69 16,0 0-53-16,0 0-54 16,0 0-24-16,-76 109-9 15,67-75-3-15,5 2 6 16,4 1-5-16,0 1-1 15,0-4 4-15,4-2-5 16,9-8-9-16,7-6-9 16,7-5 4-16,2-10 5 0,9-3 12 15,2 0 6 1,1-20-3-16,-4-9-10 0,-4-6-3 16,-10-2-4-16,-10-7-6 15,-9 5 0-15,-4-2-6 16,-8 7 1-16,-19 5 0 15,-4 5 0-15,-7 3-5 16,0 11-6-16,2 7-48 16,5 3-40-16,11 0-41 15,18 15-80-15,2 5-136 16,0-2-1226-16</inkml:trace>
  <inkml:trace contextRef="#ctx0" brushRef="#br0" timeOffset="70663.72">17193 7897 1086 0,'0'0'266'15,"0"0"-185"-15,0 0-54 16,0 0-25-16,0 0-2 15,0 0-12-15,0 0 12 16,0-12 0-16,0 12 32 16,0-3 143-16,0 2 79 15,0-2 11-15,0 2-46 16,0-2-34-16,0 1-24 16,0 2-48-16,0 0-40 0,0 0-26 15,0 0-20 1,0 0-9-16,0 0-2 0,0 0 5 15,0 0 36-15,0 0 16 16,0 14-12-16,0 7-24 16,0 7-18-16,0 6-8 15,0 0-2-15,0-5-4 16,0-3 3-16,2-6-2 16,3-5-5-16,-1-9-1 15,3-4 0-15,1-2 0 16,6 0 5-16,6-8 8 15,2-7-5-15,5 1-2 16,2-1-2-16,-2 7-4 16,0 4 1-16,-5 4 5 15,0 0-1-15,-1 2 8 0,-4 10 9 16,-3 6 11 0,-6 2 10-16,-1 2 1 0,-5 3-9 15,-2 4-1-15,0 3-6 16,0 2-4-16,-9 2-2 15,-6 0-5-15,-5-2 2 16,-3-3-10-16,-1-4-2 16,-2-8-3-16,-3-6-4 15,0-4 0-15,-5-6 0 16,3-3-17-16,4 0-6 16,5 0-16-16,3-13-38 15,9-1-42-15,3-6-42 16,7-12-50-16,0 4-173 15,0-1-312-15</inkml:trace>
  <inkml:trace contextRef="#ctx0" brushRef="#br0" timeOffset="70890.11">17182 7949 1696 0,'0'0'820'15,"0"0"-599"-15,0 0-99 16,0 0 54-16,0 0-66 16,0 0-48-16,0 0-34 15,131-46-16-15,-100 33-8 16,-4 4-4-16,-4 0-6 0,-5 5-52 16,3 1-104-16,0-2-127 15,-3 3-327-15</inkml:trace>
  <inkml:trace contextRef="#ctx0" brushRef="#br0" timeOffset="71294.72">17797 7870 29 0,'0'0'2084'0,"0"0"-1715"16,0 0-142-16,0 0-35 15,-38 145-68-15,38-94-38 16,0 7-23-16,7 0 5 16,13-7-6-16,9-5-14 15,4-11-15-15,5-13-9 16,5-14 11-16,1-8-2 15,3-7-4-15,-7-19-2 16,-9-10-4-16,-8-10-4 16,-10-6-6-16,-13-8-4 15,0-2-3-15,-11 0 6 16,-18 1-11-16,-6 7 1 16,-6 6-2-16,-1 13-25 0,4 10-13 15,7 13-8-15,6 12-3 16,-4 26-73-16,9 12-48 15,0 7-289-15</inkml:trace>
  <inkml:trace contextRef="#ctx0" brushRef="#br0" timeOffset="76263.7">15826 8860 1696 0,'0'0'441'16,"0"0"-280"-16,0 0-66 15,0 0-4-15,0 0-42 0,0 0-26 16,0 0 4-16,2-73 19 16,0 67 7-16,2 4 10 15,-2 2 22-15,0 0 49 16,0 6-38-16,2 18-10 16,1 12-13-16,-3 10-16 15,0 7-17-15,0 6-4 16,-2 2-8-16,0-7-3 15,0-4 3-15,0-6-16 16,2-7-11-16,-2-4 2 16,0-3-2-16,0-6 0 15,0-2-1-15,0-6-14 16,0-4-25-16,0-6-28 0,0-1-35 16,0-5-59-1,6 0-252-15,0-12-256 0</inkml:trace>
  <inkml:trace contextRef="#ctx0" brushRef="#br0" timeOffset="76904.06">16199 8860 1962 0,'0'0'400'0,"0"0"-176"16,0 0-53-16,0 0-51 16,0 0-42-16,0 0-25 15,-25 107-4-15,25-81-8 16,0-2-17-16,0-5-4 16,0-7-3-16,0-4-16 0,0-7 0 15,7-1 6 1,4 0-7-16,3 0 13 0,3 0-3 15,3 0 0-15,5 0-1 16,0 0 12-16,-1 3-6 16,0 6 1-16,-3 4 18 15,-3 1 2-15,-5 0 2 16,-3 2 9-16,-2 3 8 16,-6 4-6-16,-2 3-14 15,0 4-1-15,0 2-3 16,-4-2-6-16,-12-2-5 15,-3-3-8-15,0-10-3 16,-4-2-5-16,-1-8 3 0,-3-3-4 16,3-2-3-1,-1 0-12-15,3-6-7 0,2-6-18 16,7 0-21-16,2-4-17 16,5-2-32-16,6-2-42 15,0-12-86-15,0 4-192 16,10 1-707-16</inkml:trace>
  <inkml:trace contextRef="#ctx0" brushRef="#br0" timeOffset="77152.39">16264 8821 1891 0,'0'0'512'0,"0"0"-277"0,0 0-48 15,0 0-56-15,0 0-38 16,0 0-20-16,0 0-25 16,100-10-4-16,-76 4-11 15,-3 2-3-15,-6 0-5 16,-2 0-12-16,-4-2-9 16,0 1-4-16,0 4-25 15,2 1-92-15,-2 0-181 16,0 0-587-16</inkml:trace>
  <inkml:trace contextRef="#ctx0" brushRef="#br0" timeOffset="77737.87">16803 8849 1362 0,'0'0'671'15,"0"0"-364"-15,0 0-142 16,0 0-62-16,0 0-46 16,0 0 1-16,0 0 5 15,0 72 44-15,0-40 4 16,0 7-7-16,0 5-16 0,0 5-4 16,0 6-16-1,0-1-21-15,0-1-17 0,0-7-8 16,-3 0-6-16,1-13-10 15,2-3-1-15,0-7-4 16,0-8-1-16,0-2-11 16,0-8-21-16,0-3-40 15,0-2-51-15,0-2-152 16,2-12-191-16,8 1-723 0</inkml:trace>
  <inkml:trace contextRef="#ctx0" brushRef="#br0" timeOffset="78322.39">17124 8845 1092 0,'0'0'696'16,"0"0"-430"-16,0 0-110 15,0 0 84-15,0 0-158 16,0 0-52-16,120-58 20 0,-99 58 14 16,-4 0 38-16,1 0 17 15,-5 0-60-15,1 14 48 16,-5 8-22-16,-1 6-7 15,0 7-9-15,-4 2-5 16,-4 5-8-16,0 4-2 16,0 0-11-16,0 3-7 15,-14-3-6-15,-1 0-7 16,-8-2-9-16,-1-4-3 16,-5-3-5-16,0-8-6 15,-3-7 0-15,1-7-6 16,2-12-13-16,6-3-27 0,2-3-21 15,9-17 3 1,8-5 1-16,4-1 19 0,0 2 23 16,12 4 15-16,7 6 6 15,4 7 0-15,1 2 0 16,1 5 16-16,-3 0 2 16,0 8 4-16,-3 8-1 15,-2 2-5-15,-1-2-6 16,-3-2-9-16,3-2-1 15,-3-4-16-15,1-4-41 16,7-4-81-16,-2-10-115 16,1-8-222-16</inkml:trace>
  <inkml:trace contextRef="#ctx0" brushRef="#br0" timeOffset="78639.56">17630 8978 2228 0,'0'0'449'16,"0"0"-243"-16,0 0-41 16,-14 112-68-16,14-69-30 15,8 4-21-15,15-7 1 16,16-6-7-16,7-12-7 16,8-14-3-16,6-8 6 15,-2-12 23-15,-2-22-7 16,-12-13-9-16,-15-4-3 15,-13-4-10-15,-16-1-8 0,0 3-4 16,-14 4-1 0,-15 8-7-16,-8 6-3 0,-8 12-7 15,-4 14-20-15,0 9-22 16,0 9-52-16,4 26 1 16,-1 39-46-16,13-8-89 15,8-4-282-15</inkml:trace>
  <inkml:trace contextRef="#ctx0" brushRef="#br0" timeOffset="84583.71">15672 9856 1458 0,'0'0'357'0,"0"0"-190"15,0 0-79-15,0 0 0 16,0 0-16-16,0 0 44 15,0-14-1-15,0 28-24 16,3 6-8-16,4 6-9 16,-3 6 17-16,-2 4 11 15,-2 5-9-15,0 4-18 16,0 3-6-16,0 0-14 16,0 0-21-16,0-1-11 15,0-5-12-15,0-5-5 16,0-3-5-16,0-8-1 0,0-5 0 15,0-5-18-15,0-7-39 16,0-6-54-16,0-3-97 16,0-12-153-16,0-8-539 15</inkml:trace>
  <inkml:trace contextRef="#ctx0" brushRef="#br0" timeOffset="85129.11">15996 9946 227 0,'0'0'1926'16,"0"0"-1533"-16,0 0-212 16,0 0-42-16,0 0-51 15,0 0-36-15,0 0-15 16,-4 110-9-16,4-97-8 16,0-4-13-16,4-5-1 15,9-2-6-15,1-2 2 16,5 0 18-16,4 0-1 15,2 0 1-15,1 0 2 0,-1 5 7 16,2 7 6 0,-5 2 3-16,-2 2 4 0,-4 2-4 15,-5-1 1-15,-5 2-1 16,-4 1 4-16,-2-1 0 16,0 4-11-16,0-2-11 15,-2 0-4-15,-11-1-7 16,-3-3-1-16,-1 2-3 15,-3-4-5-15,-5-6 0 16,-2 1-10-16,0-6-14 16,-2-2-24-16,2-2-7 15,1 0-29-15,4-13-26 16,4-6-13-16,7-18-88 0,4 6-75 16,5 0-440-16</inkml:trace>
  <inkml:trace contextRef="#ctx0" brushRef="#br0" timeOffset="85424.32">15969 9906 1617 0,'0'0'486'0,"0"0"-243"0,0 0 4 16,0 0-5 0,0 0-66-16,0 0-48 0,0 0-38 15,69 0-23-15,-49 0-11 16,3 0-21-16,-4 0-15 16,0 0-10-16,-1-2-6 15,-5-4-4-15,0 3-22 16,-4 1-70-16,4 2-79 15,-4 0-293-15,-2 5-1712 0</inkml:trace>
  <inkml:trace contextRef="#ctx0" brushRef="#br0" timeOffset="85881.93">16586 9926 1795 0,'0'0'496'0,"0"0"-290"15,0 0-31-15,0 0 12 16,0 0-39-16,0 0-43 16,0 0-35-16,14 102-18 15,-10-61-1-15,-1 7 4 16,-3-3 3-16,0 1 4 15,0-1-10-15,0-4-21 16,0-4-14-16,0-8-12 16,-5-8 0-16,3-11-5 15,0-6-27-15,2-4-34 16,0 0-26-16,0-9-53 16,0-20-89-16,9 0-216 15,1 2-913-15</inkml:trace>
  <inkml:trace contextRef="#ctx0" brushRef="#br0" timeOffset="86280.86">16852 9918 154 0,'0'0'2049'0,"0"0"-1624"16,0 0-175-16,0 0-83 15,0 0-67-15,0 0-36 0,-31 128-5 16,24-80 7 0,3 0 0-16,2 3-12 15,2-4-1-15,0-2-6 0,10-5-12 16,15-5-17-16,4-4-4 16,5-9-1-16,3-8-1 15,3-9-2-15,-1-5-2 16,-4-5-1-16,-6-25-3 15,-4-14 6-15,-8-12-3 16,-5-10-2-16,-8-3-4 16,-4 8 3-16,-4 3 1 15,-21 12-4-15,-6 13-1 16,-5 8-7-16,-2 8-17 16,4 11-41-16,5 6-33 15,10 0-34-15,12 23-47 0,7 3-225 16,0-3-498-16</inkml:trace>
  <inkml:trace contextRef="#ctx0" brushRef="#br0" timeOffset="86723.68">17407 9784 1103 0,'0'0'1086'0,"0"0"-782"16,0 0-133-16,0 0 23 16,0 0-44-16,0 0-64 15,0 0-32-15,0 31 2 16,0-13 18-16,0 7-9 16,0 0-8-16,0 4-4 15,0-2-4-15,0 2-12 0,0-5-12 16,0-2-16-1,11-5-1-15,0-5-8 0,7-5 0 16,0-5-19-16,4-2-32 16,3 0-24-16,6-16-56 15,-6-4-87-15,-6-2-279 16</inkml:trace>
  <inkml:trace contextRef="#ctx0" brushRef="#br0" timeOffset="86973.01">17634 9821 2323 0,'0'0'505'16,"0"0"-345"-16,0 0-25 15,0 0-48-15,0 0-8 0,-18 143-6 16,12-96-4-16,-3 4 8 16,3 2-11-16,-2-4-16 15,2-3-19-15,1-2-11 16,3-4-16-16,2-8 0 15,0-5-4-15,0-8-9 16,0-8-26-16,0-5-40 16,0-6-37-16,0 0-72 15,0-6-197-15,-2-5-406 0</inkml:trace>
  <inkml:trace contextRef="#ctx0" brushRef="#br0" timeOffset="91542.19">15718 10917 1376 0,'0'0'487'0,"0"0"-158"16,0 0-91-16,0 0-56 16,0 0 26-16,0 0-61 15,0 0-46-15,8 9-24 16,-6 15-12-16,-2 11-10 15,0 5-5-15,0 8-5 16,0 4-1-16,0 3-11 16,0 3-11-16,0-4-2 0,0-4-4 15,0-6-10 1,0-8-1-16,0-10-5 0,0-6-5 16,0-8-21-16,0-4-17 15,0-2-30-15,0-3-39 16,0 2-72-16,0-3-123 15,0 0-468-15</inkml:trace>
  <inkml:trace contextRef="#ctx0" brushRef="#br0" timeOffset="92099.4">16036 10999 1885 0,'0'0'482'0,"0"0"-242"16,0 0-93-16,0 0-38 15,0 0-32-15,-2 120-23 16,2-91-10-16,0-4-8 16,0-5-16-16,0-10-11 15,6-4-3-15,6-6 16 16,3 0-8-16,1 0 5 0,1 0-2 16,4 0 0-16,1 0 4 15,1 6 7-15,-4 5 17 16,4 2 0-16,-3 5-1 15,-5 2-6-15,1 3-8 16,-5-4 1-16,-2 4 4 16,-3-1 1-16,-6 2-1 15,0 2-9-15,0-1-4 16,0 1-14-16,-13 1 0 16,-5-5-7-16,-1-6 5 15,-4-3-6-15,-2-1 0 16,1-9 0-16,2-3-9 0,0 0-14 15,1 0-24-15,6-8-24 16,3-8-20-16,4 0-18 16,3-5-14-16,5-5-83 15,0-1-88-15,0 5-397 0</inkml:trace>
  <inkml:trace contextRef="#ctx0" brushRef="#br0" timeOffset="92346.72">16114 11047 2155 0,'0'0'464'16,"0"0"-252"-16,0 0-66 0,0 0-42 15,0 0-17-15,0 0-28 16,0 0-16-16,85-10-13 15,-68 5-12-15,-3 2-10 16,-1 1-3-16,-4-2-5 16,3 2-41-16,1-2-64 15,1 2-139-15,-2 0-276 0</inkml:trace>
  <inkml:trace contextRef="#ctx0" brushRef="#br0" timeOffset="92828.43">16557 10944 1877 0,'0'0'505'0,"0"0"-312"16,0 0-41-16,0 0-14 15,0 0-27-15,0 0-42 16,0 0-33-16,0 37-5 16,0-17 13-16,0 2-2 15,0 3-2-15,0 2 0 16,0-3-11-16,0-1-9 16,0-6-6-16,3-5-6 15,10-6-4-15,6-6-3 16,0 0-1-16,1 0 0 15,1-10-29-15,-4-6-30 16,1 0-54-16,-3-3-117 16,-1 4-218-16,-9 5-1253 0</inkml:trace>
  <inkml:trace contextRef="#ctx0" brushRef="#br0" timeOffset="93101.72">16723 10921 1366 0,'0'0'996'16,"0"0"-715"-16,0 0-87 16,0 0-44-16,0 0-36 15,-11 106-38-15,11-66 0 16,0 3 1-16,0 0-8 16,0-2-6-16,-3 3-2 15,1-9-11-15,-3 2-18 0,3-8-15 16,-2 0-10-16,0-4-6 15,-1-4-1-15,1-8-6 16,1-3-25-16,3-3-37 16,0-7-36-16,0 0-78 15,0-10-206-15,0-5-215 0</inkml:trace>
  <inkml:trace contextRef="#ctx0" brushRef="#br0" timeOffset="94012.28">17213 10865 1228 0,'0'0'647'0,"0"0"-242"16,0 0-153-16,0 0-52 16,0 0-65-16,0 0-51 15,0 0-27-15,-46-37-13 16,27 33 2-16,-1 2 8 15,-1 2-9-15,0 0 3 16,1 0-19-16,0 12-7 16,4 5-3-16,3 6-6 15,4 3-6-15,4 0-3 16,5 1-3-16,0-8 3 16,3-2-4-16,17-7-4 15,2-6 3-15,4-4 0 16,1 0 0-16,-2-6 1 0,-7-6 0 15,-5-1-6 1,-3 5-4-16,-8 4 8 0,0 4 2 16,0 0 2-16,0 4 48 15,5 18 4-15,1 9 3 16,2 3-1-16,-1 2-3 16,-3-1-8-16,-6 0-6 15,0-3-2-15,0 2-3 16,-13 3-10-16,-9-1-2 15,-5 0-13-15,-2-4-9 16,2-4 0-16,4-6 0 16,6-10-5-16,6-4-11 15,6-6-16-15,3-2-16 16,2 0-80-16,0-9-58 0,4-13-5 16,25-23-87-16,-2 4-195 15,-2 6-800-15</inkml:trace>
  <inkml:trace contextRef="#ctx0" brushRef="#br0" timeOffset="94388.74">17425 10918 910 0,'0'0'1394'16,"0"0"-1048"-16,0 0-106 15,0 0-64-15,0 0-73 16,0 0-27-16,-31 107-6 16,28-68-11-16,3 0 3 15,0-6-16-15,9-6-6 16,11-8-9-16,10-8-4 16,1-11 5-16,4 0-5 15,3-18-6-15,-5-14-7 16,-6-8-5-16,-9 1-4 15,-9 0-5-15,-9 4 0 16,0 9 7-16,-4 6-3 16,-15 6 2-16,0 5-2 15,1 5 3-15,0 4-7 16,5 0-31-16,0 1-55 0,1 13-52 16,1 9-63-16,5-3-204 15,1-2-328-15</inkml:trace>
  <inkml:trace contextRef="#ctx0" brushRef="#br0" timeOffset="94705.59">17383 11314 2030 0,'0'0'427'0,"0"0"-155"15,0 0-45 1,-12 108-84-16,12-86-60 0,2-4-24 15,14-4 0-15,5-8 2 16,2-6-2-16,9 0-8 16,-1-6 0-16,0-14-11 15,-2-4-16-15,-6-1-12 16,-7 4-4-16,-8 0 5 16,-6 3 0-16,-2 1-2 15,0-3-11-15,-6-3 0 16,-10 1-18-16,-1 3-36 15,-2-1-32-15,4 5-41 16,3 7-31-16,4 8-55 16,4 0-43-16,1 11-385 0</inkml:trace>
  <inkml:trace contextRef="#ctx0" brushRef="#br0" timeOffset="97346.77">15857 11943 1820 0,'0'0'393'0,"0"0"-231"15,0 0-59-15,0 0-12 16,0 0-23-16,0 0-15 15,0 0 35-15,-19-42 23 16,19 42-3-16,0 0-31 16,0 0-11-16,6 17 11 15,5 9 7-15,-1 11-18 16,-4 11-18-16,1 6-14 16,-7 3-8-16,0 1 3 0,0-2-3 15,0-5-6-15,0-2-9 16,0-6-10-16,-5-10-1 15,3-5-3-15,0-10-30 16,2-7-28-16,0-9-62 16,0-2-67-16,19-18-53 15,4-9-16-15,0-3-726 0</inkml:trace>
  <inkml:trace contextRef="#ctx0" brushRef="#br0" timeOffset="97783.6">16241 11889 2020 0,'0'0'599'15,"0"0"-406"-15,0 0-17 16,0 0-49-16,0 0-39 15,0 0-46-15,0 0-15 16,-13 99 4-16,6-50 5 16,2 10 11-16,1 0-9 15,4 7-6-15,0-5-4 16,0-3-12-16,4-6-5 16,15-10 0-16,3-9 0 0,4-13-5 15,5-13 12-15,0-7-1 16,-2 0-3-16,-4-19-6 15,-7-8-3-15,-7 0 0 16,-7-2-5-16,-4 5 0 16,-2 7 1-16,-19 5 4 15,-6 3-5-15,-2 9-3 16,0 0-24-16,6 4-30 16,7 10-16-16,10 2-39 15,6 0-51-15,9-1-83 16,15-8-105-16,1-3-2068 0</inkml:trace>
  <inkml:trace contextRef="#ctx0" brushRef="#br0" timeOffset="98322.83">16897 11891 1852 0,'0'0'464'15,"0"0"-247"-15,0 0-39 16,0 0-34-16,0 0-40 16,0 0-49-16,0 0 7 15,-60 56 1-15,46-22-24 16,-1 7 17-16,-1 6 4 16,3 7-4-16,1 3-16 15,5-2-9-15,7 3-7 16,0-9-3-16,0-8-8 15,11-8-4-15,12-10-9 16,1-9 8-16,1-7 8 16,-2-7-2-16,-4 0-3 15,-3-3 0-15,-7-13-2 16,-7-3-3-16,-2 1-1 0,0 0 0 16,-17 3 2-16,-8 4-1 15,-2 2-6-15,-2 9-12 16,2 0-19-16,7 0-30 15,7 0-22-15,9 9-37 16,4-3-89-16,6-1-117 16,12-4-393-16</inkml:trace>
  <inkml:trace contextRef="#ctx0" brushRef="#br0" timeOffset="98847.93">17340 11887 2063 0,'0'0'411'0,"0"0"-244"0,0 0 17 16,0 0-8-16,0 0-80 15,0 0-38-15,0 0-14 16,-67 64-14-16,54-27 2 16,-1 4 17-16,1 8 4 15,2 1-8-15,0 4-5 16,4-1-3-16,3 0-5 15,4-2-10-15,0-7-7 16,2-9-5-16,15-5-1 16,6-11-4-16,6-10 4 15,-2-9-3-15,2 0-1 16,-4-9 1-16,-8-15-1 16,-3-5-4-16,-10 3-1 15,-4 2 5-15,0 8 1 16,-20 8 3-16,-7 7-7 0,-4 1-2 15,2 1-35-15,4 15-23 16,8 0-6-16,5-2-46 16,10-3-43-16,2-10-119 15,12-1-202-15,7 0-1585 0</inkml:trace>
  <inkml:trace contextRef="#ctx0" brushRef="#br0" timeOffset="99223.93">17668 11927 1972 0,'0'0'633'0,"0"0"-375"15,0 0-95-15,-48 148-43 16,42-92-34-16,4 4-30 15,2 1-8-15,2-5-1 16,21-8-5-16,10-7-4 16,7-14 10-16,11-15-11 15,3-12-2-15,0-2-14 16,-4-26-4-16,-7-14-3 16,-11-10-8-16,-11-8 1 15,-11-3-3-15,-10 2-4 0,-5 2 0 16,-26 12-5-16,-12 8-3 15,-11 11-15-15,-6 14-34 16,-4 12-22-16,-1 2-50 16,9 18-17-16,1 36-95 15,17-4-111-15,11 1-1421 0</inkml:trace>
  <inkml:trace contextRef="#ctx0" brushRef="#br0" timeOffset="101026.25">15730 12990 1267 0,'0'0'603'16,"0"0"-232"-16,0 0-158 16,0 0-48-16,0 0-49 15,0 0-26-15,0 0-16 16,0-46-11-16,0 46-11 16,0 0 13-16,0 4 10 15,0 19-9-15,0 12-20 0,0 14-6 16,0 10 1-1,0 9-10-15,-8 4-11 0,-1-3-2 16,2-5-4 0,2-10-9-16,3-7-1 0,2-10-1 15,0-3-3-15,0-4-8 16,0-5-21-16,0-8-28 16,0-8-24-16,7-9-48 15,9-13-107-15,-1-14 38 16,1-7-147-16</inkml:trace>
  <inkml:trace contextRef="#ctx0" brushRef="#br0" timeOffset="101486.03">16038 12956 1464 0,'0'0'506'15,"0"0"-267"-15,0 0-56 16,0 0-18-16,0 0-42 16,0 0-6-16,0 0-42 15,118-22-24-15,-93 15-15 16,0 5-10-16,-3 0-7 0,-2 2 13 15,-4 0 22-15,-1 11 20 16,-3 9-15-16,-6 4-13 16,-4 6-8-16,-2 5-12 15,0 4 0-15,0 3 4 16,-11 5 4-16,0 0-1 16,0 3 0-16,2 1-1 15,0-1-6-15,0-4-12 16,5-2-7-16,-1-7-6 15,3-10-1-15,2-7 0 16,0-8-17-16,0-6-16 16,0-6-20-16,0 0-45 15,0 0-21-15,0-22-41 16,0-2-116-16,0-2-450 0</inkml:trace>
  <inkml:trace contextRef="#ctx0" brushRef="#br0" timeOffset="101650.6">16185 13295 2063 0,'0'0'624'0,"0"0"-439"15,0 0-92-15,0 0-6 16,0 0-43-16,0 0-28 16,0 0-16-16,118-39-11 15,-89 23-117-15,-6 2-150 0,-4 2-700 16</inkml:trace>
  <inkml:trace contextRef="#ctx0" brushRef="#br0" timeOffset="103086.43">16847 12916 1752 0,'0'0'425'15,"0"0"-235"-15,0 0-60 16,0 0 9-16,0 0-15 0,0 0-24 16,0 0-15-1,-44 43-10-15,39-18-25 0,3-1 11 16,2 2-10-16,0-2-13 16,4 2-4-16,12-2-2 15,5 1 2-15,2-6-8 16,9-5 0-16,4-6 13 15,2-8-6-15,-1 0-3 16,-5-3-8-16,-6-20 3 16,-5-7 1-16,-8-4 0 15,-11-4-4-15,-2 1-3 16,0 6 10-16,-20 3-3 16,-6 8-11-16,-6 3-6 15,-1 9-2-15,2 4-7 0,2 4-4 16,4 0-21-16,7 0-28 15,5 8-36-15,7 5-24 16,2 1-27-16,4 9-41 16,0-2-83-16,4-4-231 0</inkml:trace>
  <inkml:trace contextRef="#ctx0" brushRef="#br0" timeOffset="103442.49">16850 13191 809 0,'0'0'923'16,"0"0"-552"-16,0 0-93 15,0 0-65-15,-71 134-62 0,63-99-12 16,6 2-20-16,2-4-27 16,0-1-9-16,5-6-14 15,15-6 2-15,4-6-4 16,8-9-7-16,7-5-9 15,4 0-4-15,1-14-11 16,-1-14-10-16,-7-10-2 16,-7-8-6-16,-10-4-5 15,-7-1-7-15,-12 4-3 16,0 6 3-16,-8 8 1 16,-19 10 0-16,-5 7-7 15,-6 9-4-15,0 7-25 16,3 0-33-16,4 19-20 15,8 5-7-15,10 3-36 0,13 12-60 16,0-9-94-16,6-4-403 0</inkml:trace>
  <inkml:trace contextRef="#ctx0" brushRef="#br0" timeOffset="103891.02">17365 12904 1648 0,'0'0'626'0,"0"0"-331"16,0 0-113-16,0 0-15 16,0 0-62-16,0 0-23 15,0 0-14-15,4 46-16 16,-2-20 9-16,-2 2-6 0,4 2-10 15,2-4-7-15,4-2-11 16,6-4-14-16,4-3-5 16,5-5-4-16,4-3-4 15,2-4 0-15,0-4-7 16,-4-1-52-16,-2 0-61 16,-4-22-64-16,-7-3-119 15,-3-1-400-15</inkml:trace>
  <inkml:trace contextRef="#ctx0" brushRef="#br0" timeOffset="104137.39">17657 12941 2189 0,'0'0'575'0,"0"0"-379"16,0 0-38-16,0 0-43 0,-39 109-30 16,33-72-18-16,-1 2-17 15,3 6 8-15,-2 2 1 16,-2 3-10-16,0-2-7 15,1 1-14-15,1-7-13 16,0-8-7-16,4-8-4 16,2-8-4-16,0-7-6 15,0-10-24-15,0-1-54 16,0 0-41-16,5-14-20 16,19-30-4-16,-3 2-219 15,1 2-453-15</inkml:trace>
  <inkml:trace contextRef="#ctx0" brushRef="#br0" timeOffset="104480.43">17888 12939 2060 0,'0'0'474'15,"0"0"-285"-15,0 0-23 16,-4 129-26-16,2-75-27 15,2 0-31-15,0 0-16 16,10-8-4-16,13-6-11 16,8-10-14-16,7-9-6 0,7-16 10 15,4-5-2 1,2-7-7-16,-4-25-6 0,-5-8-8 16,-8-11-4-16,-12 0-5 15,-9-4-2-15,-10 6-7 16,-3 5 0-16,-12 9 0 15,-19 9 0-15,-9 6-6 16,-5 9-23-16,-3 11-36 16,1 0-27-16,3 20-38 15,-4 26-36-15,15-3-202 16,8-2-444-16</inkml:trace>
  <inkml:trace contextRef="#ctx0" brushRef="#br0" timeOffset="107401.66">15711 13914 1501 0,'0'0'441'15,"0"0"-113"-15,0 0-149 16,0 0-56-16,0 0-36 16,0 0-27-16,0 0-7 15,-3-77 24-15,17 72-1 16,1 1 1-16,3 1-30 15,0 3-1-15,2 0-6 0,0 0 0 16,1 7 7-16,-2 12 9 16,-1 8 1-16,-5 7 1 15,-1 7-14-15,-6 8-19 16,-3-1 0-16,-3 7 6 16,0 3-12-16,-3 4-7 15,-11-3 1-15,-5 4-5 16,-3-6-3-16,-1-7-4 15,1-10 0-15,-2-14-1 16,1-8-4-16,-2-13-40 16,1-5-2-16,2 0-32 15,4-21-17-15,5-7 27 16,3-4 20-16,10 2 12 16,0 2 20-16,0 6 11 15,8 7 5-15,7 5 0 0,3 8 11 16,-1 2 25-16,6 0 7 15,0 14 6-15,-2 7 2 16,2 2-12-16,-1 0 2 16,1-4-22-16,-4 4-12 15,-1-6-3-15,1 0-4 16,-2-12-33-16,1-2-48 16,2-3-37-16,4-12-62 15,12-37-57-15,-5 3-109 16,-4-3-1197-16</inkml:trace>
  <inkml:trace contextRef="#ctx0" brushRef="#br0" timeOffset="107692.86">16156 14087 549 0,'0'0'1287'0,"0"0"-804"15,0 0-103-15,0 0-98 16,0 0-135-16,0 0-56 16,0 0-36-16,-29 146-4 15,29-90 4-15,14-2-5 16,13-9-5-16,8-13-6 15,7-16-7-15,8-16 24 16,4-11-9-16,-2-23-15 16,-4-10-8-16,-13-6-12 15,-12 0 2-15,-17 3 0 16,-6 1 3-16,-18 11-5 16,-20 0-5-16,-10 12-7 15,-8 5 0-15,0 5-19 0,4 12-13 16,8 1-43-16,13 1-58 15,13 17-62-15,18 10-154 16,0-3 5-16,16-7-712 0</inkml:trace>
  <inkml:trace contextRef="#ctx0" brushRef="#br0" timeOffset="108128.69">16683 13904 2046 0,'0'0'482'0,"0"0"-258"15,0 0-51-15,0 0-70 16,0 0-58-16,0 0-10 16,0 0 4-16,0 112 9 15,0-78 4-15,0 0 1 16,0 1-8-16,2-9-10 0,5 0-7 15,3-6-15-15,4-6-4 16,1-2-4-16,4-6 12 16,0-6-1-16,4 0-9 15,-3 0-7-15,-3-4-11 16,1-10-62-16,-1-14-60 16,-5 2-213-16,-3 4-286 0</inkml:trace>
  <inkml:trace contextRef="#ctx0" brushRef="#br0" timeOffset="108405.95">16916 13979 2189 0,'0'0'554'0,"0"0"-372"16,0 0-7-16,0 0-97 15,0 0-18-15,0 0 10 16,-4 112 2-16,0-69-6 15,2 6-14-15,-3 1 1 16,1 1-10-16,-1-6-10 16,2-5-16-16,1-9-10 15,0-8-6-15,2-9-1 16,0-5-5-16,0-9-34 16,0 0-43-16,0 0-35 15,0 0-48-15,2-19-71 16,10 1-185-16,1 4-1318 0</inkml:trace>
  <inkml:trace contextRef="#ctx0" brushRef="#br0" timeOffset="108985.32">17289 13924 1366 0,'0'0'483'16,"0"0"-195"-16,0 0-39 15,0 0-44-15,0 0-132 16,0 0 37-16,0 0-2 15,127 12-3-15,-112 2-9 16,4 7-11-16,-4-2-15 16,-4 7 1-16,0 3-6 15,-4 2-11-15,-3 3-14 16,-4 5 5-16,0 1 2 16,0-3-9-16,-7 4-11 15,-8-3-14-15,-7-4-6 16,-5-4-6-16,-4-4-1 0,0-8-4 15,-3-9-18-15,3-6-21 16,6-3-16-16,5 0 2 16,9-16-32-16,5-3-10 15,6-4 3-15,0 6 46 16,2-1 37-16,13 5 13 16,3 10 3-16,3 3 30 15,0 0 13-15,2 0 23 16,-1 21 9-16,1 1-11 15,-6 2-31-15,3-2-17 16,-4-4-18-16,2-4-1 16,-3-7 0-16,3-5-55 15,0-2-74-15,9-14-64 16,-7-10-250-16,-2-2-1753 0</inkml:trace>
  <inkml:trace contextRef="#ctx0" brushRef="#br0" timeOffset="109540.07">17846 13950 2097 0,'0'0'432'15,"0"0"-205"-15,0 0-36 16,0 0-68-16,0 0-60 16,0 0-25-16,-27 111-22 15,27-103-8-15,0-6-7 16,5-2 10-16,6 0 4 15,7 0 3-15,0-10 6 16,3 4 9-16,4 3 16 16,0 3 5-16,2 0-13 0,-2 10 8 15,-4 11-24 1,-3 1 16-16,-2 0-7 0,-5 2-2 16,-4 2 11-16,-5-3-5 15,-2 2 1-15,0-1-9 16,0 2-3-16,-5-2-11 15,-7 5-5-15,-9-2-2 16,-4 1-1-16,1-2-3 16,0-5-5-16,-1-5-1 15,7-4 1-15,1-8-8 16,3-4-10-16,3 0-13 16,-1 0-25-16,4-16-48 15,3-7-51-15,3-5-40 16,2-16-137-16,0 9 12 15,0-2-836-15</inkml:trace>
  <inkml:trace contextRef="#ctx0" brushRef="#br0" timeOffset="109805.37">17867 13930 2162 0,'0'0'431'0,"0"0"-180"16,0 0-33-16,0 0-83 16,0 0-35-16,0 0-18 15,0 0-21-15,110-26-20 16,-93 22-16-16,-5 0-9 16,0 3-8-16,-1-2-5 15,0 3-2-15,-2 0-1 0,2 0-13 16,-4 0-52-16,1 0-85 15,-2 8-214-15,-4 1-380 0</inkml:trace>
  <inkml:trace contextRef="#ctx0" brushRef="#br0" timeOffset="112091.68">15680 15013 893 0,'0'0'316'15,"0"0"-100"-15,0 0 31 16,0 0 57-16,0 0-64 0,0 0-92 15,0 0-62-15,8-46-10 16,1 29-4-16,2 4-8 16,3 3-20-1,-1-1-6-15,3 4-23 0,1 7 15 16,1 0 27-16,3 0-20 16,-2 0-13-16,-1 0 6 15,1 14 2-15,-2 0 0 16,-1 2-2-16,-5 2 8 15,0-1-1-15,-2 6-4 16,-2 0 8-16,-1 9-6 16,-2 3 7-16,-1 5-10 15,-3 5-7-15,0 2 4 16,0 4 5-16,0-1-7 16,-11-1-8-16,-2-8-3 0,-5-7-10 15,-3-10 0-15,-4-6-5 16,-4-11-1-16,-6-7-24 15,-1 0-13-15,3-8-11 16,4-11-15-16,9-7 16 16,7-2 8-16,6 4 6 15,7 5 20-15,0-1 9 16,9 14 4-16,11-1 0 16,5 7 1-16,1 0 24 15,5 7 0-15,0 10 2 16,4 4 5-16,-4 2-8 15,2 0-12-15,-4-6-12 0,2-2 4 16,-2-8-4-16,-2 0-36 16,4-7-86-16,-7-3-179 15,-3-8-516-15</inkml:trace>
  <inkml:trace contextRef="#ctx0" brushRef="#br0" timeOffset="112708.28">16339 14969 1757 0,'0'0'359'0,"0"0"-174"15,0 0-39-15,0 0-43 16,0 0-28-16,0 0 33 16,136-65 13-16,-116 65-68 15,-2 0 33-15,-3 0-23 16,-1 11-2-16,-3 4 15 15,-1 8 2-15,-4 6-11 16,0 4-5-16,-3 9-8 16,-3 6-2-16,0 1-4 0,0 2-8 15,-11 2-6-15,-7-6-13 16,-3-2-7-16,-5-5-3 16,-1-8-7-16,-4-6 1 15,2-12-5-15,-2-3-5 16,2-11-23-16,4 0-17 15,5 0-27-15,5-11 12 16,5-1 2-16,8-2 15 16,2 0 21-16,0-2 14 15,14 2 7-15,9 5 0 0,-2 0 1 16,2 5 0 0,-3 4 4-16,-1 0 12 0,-2 8 2 15,-2 4-3-15,-1 2-3 16,-1 0-8-16,-2-2 0 15,0-1-4-15,0-8-20 16,-2 3-46-16,4-6-63 16,1 0-126-16,-5 0-225 0</inkml:trace>
  <inkml:trace contextRef="#ctx0" brushRef="#br0" timeOffset="114246.68">17028 14953 1764 0,'0'0'540'0,"0"0"-253"16,0 0-132 0,0 0-5-16,0 0-40 0,0 0-50 15,0 0-27-15,-69 18 0 16,69 6-18-16,0 6 0 15,5 2 24-15,14-2 4 16,8-4-3-16,9-6 1 16,4-8-6-16,2-7-3 15,3-5-3-15,-5 0-11 16,-7-9 0-16,-6-5-4 16,-9-4 0-16,-7-2 9 15,-6 0 0-15,-5 0 5 16,0-2-6-16,-13 3-7 0,-10-1-6 15,-4 5-3 1,-2 4-6-16,2-1-10 0,6 7-35 16,0 5-12-16,5 0-20 15,8 0-28-15,1 0-39 16,5 8-96-16,0 8-57 16,2 0-423-16</inkml:trace>
  <inkml:trace contextRef="#ctx0" brushRef="#br0" timeOffset="114640.31">17022 15221 1501 0,'0'0'519'16,"0"0"-206"-16,0 0-93 0,0 0-31 15,0 0-52-15,-52 107-26 16,50-75-20-16,2-2-24 15,0 2-14-15,0-4-7 16,18 2-5-16,4-8 3 16,5 0-9-16,4-6 2 15,4 1 2-15,2-9-5 16,-4-7-10-16,0-1-5 16,-1 0 2-16,-6-19 2 15,1-16 13-15,-5-11 2 16,-4-5-16-16,-9-7-10 15,-9 5-3-15,0 11-2 0,-9 6 0 16,-18 10-1 0,-6 8-6-16,-3 8-5 0,-2 10-35 15,4 0-26-15,11 1-13 16,4 13-26-16,13 3-63 16,6-8-190-16,4-1-19 15,14-3-1904-15</inkml:trace>
  <inkml:trace contextRef="#ctx0" brushRef="#br0" timeOffset="115161.8">17753 14865 1014 0,'0'0'1237'15,"0"0"-965"-15,0 0-89 16,0 0-23-16,0 0-34 16,0 0-28-16,0 0-29 0,-74 132-8 15,74-98-9-15,0 1-2 16,9-6-3-16,11 0-16 16,4-8-5-16,7-7-10 15,5-10 5-15,-3-4 13 16,2-4-4-16,-6-19-1 15,-8-8 3-15,-7-8-10 16,-10 2-5-16,-4 3-11 16,0 8 2-16,-13 7 5 15,-11 5-1-15,-7 8-4 16,-4 6-8-16,4 0-12 16,2 6-25-16,8 8-29 0,9 3-29 15,7-5-57 1,5 4-62-16,7-3-79 0,9-8-366 15</inkml:trace>
  <inkml:trace contextRef="#ctx0" brushRef="#br0" timeOffset="115507.88">17690 15200 805 0,'0'0'1402'16,"0"0"-1085"-16,0 0-106 15,0 0-16-15,-64 120-71 16,62-89-47-16,2 1-20 0,0 0-8 16,0-6 0-1,13 1 4-15,7-5 0 0,4-4-5 16,10-6-6-16,2-3-13 16,3-8-7-16,1-1-1 15,1-6 1-15,-3-18 1 16,-5-10-9-16,-4-8-2 15,-6-4-4-15,-11-2-4 16,-5 2-4-16,-7 6-1 16,0 8-5-16,-9 7-10 15,-13 10-8-15,-7 6-17 16,0 9-40-16,1 0-33 16,7 0-72-16,7 0-247 15,10 0-873-15</inkml:trace>
  <inkml:trace contextRef="#ctx0" brushRef="#br0" timeOffset="115899.85">18230 15119 2453 0,'0'0'510'0,"0"0"-370"15,-29 111-5-15,24-62-32 16,5 2-40-16,0-3-25 16,22-8-2-16,7-4-9 15,11-14-7-15,7-11 9 16,3-11 10-16,2-7-1 0,-2-25-11 15,-10-14-10-15,-11-10 3 16,-11-6-9-16,-16-4-3 16,-2 7-1-16,-16 7-3 15,-19 14-4-15,-14 12-3 16,-5 12-25-16,-6 12-47 16,4 2-33-16,7 13-21 15,9 30-34-15,13-7-228 0,14 4-403 16</inkml:trace>
  <inkml:trace contextRef="#ctx0" brushRef="#br0" timeOffset="149414.87">21389 6206 1063 0,'0'0'409'15,"0"0"-228"-15,0 0-82 16,0 0-40-16,0 0-36 16,0 0-12-16,0-78-9 15,0 60-2-15,0-2 2 16,0 0 14-16,0 0 15 15,0-1 49-15,0 1 2 16,0 1-6-16,0 3-13 16,0 1-2-16,0 7-10 15,0 1-18-15,0 2-9 16,0 3-10-16,0 2-1 16,0 0-2-16,0 0 9 15,0 2 46-15,2 10 22 0,2 4-6 16,0 2 3-1,1 3-5-15,-1 2-11 0,0 8-7 16,-1 3-6-16,0 4-5 16,-3 6-8-16,0 4-10 15,0-2-9-15,0-2-5 16,-3-4-13-16,-2-5-5 16,3-8 3-16,2-4-4 15,0-5-22-15,0-4-56 16,0-9-103-16,0-2-156 0,0-3-1753 15</inkml:trace>
  <inkml:trace contextRef="#ctx0" brushRef="#br0" timeOffset="150100.79">21788 5854 1706 0,'0'0'503'0,"0"0"-286"16,0 0-56-16,0 0-59 15,0 0-50-15,0 0-24 16,0 0 5-16,0 37 1 16,0-16 4-16,0 1 9 15,0-1 0-15,0 3-1 16,0 1-4-16,0-4 16 0,0 4-6 16,0-5-22-1,8-3-16-15,1 0-9 16,5-3 1-16,1-4-1 0,5-2-4 15,3-4 0-15,0-4 9 16,2 0-10-16,2 0-7 16,0-7-51-16,4-15-83 15,-6 3-134-15,-8 1-685 0</inkml:trace>
  <inkml:trace contextRef="#ctx0" brushRef="#br0" timeOffset="150349.14">22033 5897 2009 0,'0'0'503'0,"0"0"-289"15,0 0-22-15,0 0-47 16,0 0-59-16,-9 119-25 16,9-80-11-16,0 5 0 15,0 2 2-15,0-3 5 16,0-2-4-16,0-4-17 15,0-5-19-15,0-4-12 16,0-8-5-16,0-6-21 16,-3-2-43-16,3-10-74 15,0-2-224-15,0 0-640 0</inkml:trace>
  <inkml:trace contextRef="#ctx0" brushRef="#br0" timeOffset="150924.6">22322 5857 1861 0,'0'0'550'16,"0"0"-324"-16,0 0-102 0,0 0-23 15,0 0-24-15,0 0-38 16,0 0-16-16,-19 117 5 16,16-87 8-16,3-2-2 15,0-3-2-15,3-4-7 16,9-3-11-16,5-4-2 16,4-6 0-16,2-2-3 15,6-6-4-15,0 0-5 16,2-2-42-16,0-28-78 15,-8 2-123-15,-10 2-581 0</inkml:trace>
  <inkml:trace contextRef="#ctx0" brushRef="#br0" timeOffset="151137.06">22521 5966 1271 0,'0'0'716'0,"0"0"-381"0,0 0-81 15,0 0-2-15,0 0-77 16,0 118-47-16,0-78-31 15,0 7-16-15,0-2-17 16,0 0-5-16,-2-2-7 16,-1-2-10-16,3-7-24 15,-2-6-10-15,0-8-8 16,2-5-16-16,0-4-46 16,0-11-52-16,0 0-101 15,0-4-355-15</inkml:trace>
  <inkml:trace contextRef="#ctx0" brushRef="#br0" timeOffset="151495.18">22735 5947 1852 0,'0'0'510'0,"0"0"-276"16,0 0-89-16,0 0-42 15,0 0-44-15,0 0-13 16,0 0-8-16,-13 117 8 15,13-94 8-15,0 0-24 16,4-5-8-16,13-4-11 16,4-6-2-16,3-4-7 15,5-4-2-15,3 0-13 16,5-9-46-16,-8-12-157 16,-8 1-390-16</inkml:trace>
  <inkml:trace contextRef="#ctx0" brushRef="#br0" timeOffset="151738.53">22967 6029 2137 0,'0'0'414'15,"0"0"-200"-15,0 0-34 16,0 0-55-16,-10 116-46 16,10-81-11-16,0 2 1 15,0 0-4-15,-2 1-11 16,0-4-15-16,2-2-9 15,0-4-20-15,0-1-3 16,0-5-7-16,0-4-4 16,0-4-19-16,2-2-48 15,5-3-45-15,0-9-54 16,-3 0-131-16,1 0-380 0</inkml:trace>
  <inkml:trace contextRef="#ctx0" brushRef="#br0" timeOffset="154101.31">21524 6956 1450 0,'0'0'640'15,"0"0"-333"-15,0 0-147 16,0 0-32-16,0 0-48 16,0 0-44-16,0 0-21 15,-20-32 0-15,20 36-1 16,0 21 86-16,5 6 0 16,2 10-25-16,1 11-21 15,-1-1 1-15,0 3-20 16,-3 0-11-16,1-5-6 15,-3-6-8-15,0-10-2 0,-2-8-8 16,2-5 0-16,0-11-1 16,-2-4-54-16,5-5-62 15,-3-13-167-15,2-5-493 0</inkml:trace>
  <inkml:trace contextRef="#ctx0" brushRef="#br0" timeOffset="154535.97">21747 6832 1824 0,'0'0'403'0,"0"0"-242"15,0 0-1-15,0 0-46 16,0 0-22-16,130-18-13 16,-95 16-19-16,-1 2-20 15,-1 0-9-15,-6 0-9 16,-5 0-1-16,-7 13 16 16,-3 8 17-16,-7 7 6 15,-5 4-5-15,0 6-5 16,0 4-8-16,-8 4 3 15,-5 0-5-15,2 3-4 16,-3-5-7-16,6-3-4 16,1 0-4-16,0-3 0 0,3-1-9 15,4-8-2 1,-3-3-3-16,3-6-7 0,0-8-8 16,0-6-27-16,0-6-45 15,0 0-64-15,0-24-45 16,-4-6-284-16,-2 0-1340 0</inkml:trace>
  <inkml:trace contextRef="#ctx0" brushRef="#br0" timeOffset="154680.73">21894 7166 798 0,'0'0'1595'0,"0"0"-1354"0,0 0-79 15,0 0-57-15,114-2-61 16,-74-1-44-16,7-5-15 15,-11 1-187-15,-10 0-729 0</inkml:trace>
  <inkml:trace contextRef="#ctx0" brushRef="#br0" timeOffset="155149.47">22463 6814 1044 0,'0'0'1124'0,"0"0"-866"15,0 0-69-15,0 0-38 16,0 0-52-16,0 0-33 15,0 0-5-15,-65 107-9 16,57-68 11-16,-4 3-1 16,1 2 15-16,-3 6 6 15,5 0-15-15,1 1-6 16,4-5-7-16,4-2-14 16,0-8-17-16,0-8-9 15,10-8-3-15,11-5-2 16,2-12-9-16,4-3 9 0,0 0-9 15,-4-14 3-15,-5-8-4 16,-7 2 6-16,-9-2-6 16,-2 4-8-16,0 4 1 15,-16 5-9-15,-4 2-13 16,-2 5-17-16,-1 2-9 16,6 0-31-16,1 2-39 15,7 8-47-15,5-1-131 16,4-4-511-16</inkml:trace>
  <inkml:trace contextRef="#ctx0" brushRef="#br0" timeOffset="155526.47">22810 6798 989 0,'0'0'1101'0,"0"0"-794"0,0 0-87 15,0 0-32-15,0 0-60 16,0 109-28-16,0-78-22 16,0-5-14-16,0 0-27 15,14-5-16-15,1-7-9 16,5-1-8-16,5-5 1 16,4-8-5-16,0 0-23 15,5-14-78-15,-8-7-149 16,-10-6-442-16</inkml:trace>
  <inkml:trace contextRef="#ctx0" brushRef="#br0" timeOffset="155736.21">23047 6886 2225 0,'0'0'444'16,"0"0"-198"-16,0 0-81 15,-32 128-33-15,24-83-48 16,-1 0-29-16,2 0-12 15,2-4-9-15,-1-4-10 16,2-6-8-16,-1-7-8 16,3-3-8-16,2-8-5 15,0-1-47-15,0-9-75 16,0-1-123-16,0-2-306 0</inkml:trace>
  <inkml:trace contextRef="#ctx0" brushRef="#br0" timeOffset="157492.41">21453 7997 1661 0,'0'0'447'0,"0"0"-297"16,0 0-66-16,0 0-6 16,0 0-8-16,0 0-8 0,98-107-2 15,-71 91-18-15,-2 7 34 16,-2 0 6-16,0 6 1 15,-3 3-24-15,1 0-9 16,-4 0-5-16,1 15 7 16,-3 7 10-16,1 4-10 15,-5 8-1-15,0 2-5 16,-1 7-5-16,-6 1-2 16,-2 2-11-16,-2 3-5 15,0 2-3-15,0 2-4 16,-16-2 2-16,-3 0 11 15,-6-5-16-15,-2-4-4 16,-4-10-9-16,0-6 0 0,-1-12-7 16,-1-8-49-1,4-6-10-15,2-6-16 0,5-17-15 16,7-8 17-16,6-1-6 16,6 2 32-16,3 4 38 15,0 8 9-15,14 8 7 16,3 6 1-16,5 4 6 15,3 0 30-15,-2 8 13 16,1 7-5-16,-2 4-7 16,1-5-18-16,-1 0-12 15,-2-4-8-15,0-2-2 16,7-8-56-16,-5 0-136 16,-2 0-241-16</inkml:trace>
  <inkml:trace contextRef="#ctx0" brushRef="#br0" timeOffset="158775.44">22724 7858 2034 0,'0'0'421'16,"0"0"-258"-16,0 0-30 16,0 0-14-16,-43 128-40 15,34-77-24-15,3 2 4 16,2 6-4-16,4-1 0 16,0-4 12-16,4-8-22 15,17-7 5-15,11-9 6 16,8-8-15-16,9-13-14 15,5-9-4-15,-1 0-6 0,-1-26-4 16,-10-23-4-16,-9-11-1 16,-10-13 1-16,-12 1-8 15,-11 2-1-15,-3 6-10 16,-28 10-5-16,-11 10-20 16,-14 12-31-16,-4 11-47 15,-25 21-17-15,14 0-122 16,11 18-118-16</inkml:trace>
  <inkml:trace contextRef="#ctx0" brushRef="#br0" timeOffset="160879.12">22143 7870 1509 0,'0'0'399'16,"0"0"-245"-16,0 0-15 15,0 0 4-15,0 0-34 16,0 0-23-16,0 0-38 15,0 79 0-15,0-51 10 16,0 1-3-16,0-4 2 16,0-3 18-16,0-4-29 0,0-4-23 15,0-4-10 1,0-4-13-16,0-4 0 0,0-1-23 16,6-1 6-16,9 0 17 15,5 0 9-15,5 0-3 16,4 0-5-16,0-1 1 15,-1 1-2-15,-3 0 1 16,-3 12 7-16,-1 6-8 16,-4 6 2-16,-1 1 13 15,-3 0-5-15,-1-1 10 16,-6-2 17-16,-4 0 9 16,-2-4-10-16,0 0 10 15,0 1-2-15,-20 0 8 16,-3 1-5-16,-5 3-8 15,-6-5-19-15,1-1-3 16,-1-4-5-16,3-3-8 0,4-7-4 16,4-3-25-16,4 0-34 15,1-13-17-15,7-5-26 16,7-4-55-16,4-13-93 16,0 6-66-16,0 0-1422 0</inkml:trace>
  <inkml:trace contextRef="#ctx0" brushRef="#br0" timeOffset="161134.74">22193 7858 387 0,'0'0'1738'0,"0"0"-1452"16,0 0-92-16,0 0-9 16,0 0-49-16,0 0-46 15,118-18-33-15,-91 18-28 16,-2 0-16-16,-6-1-13 16,4-6-2-16,-7 3-127 15,-5-2-299-15</inkml:trace>
  <inkml:trace contextRef="#ctx0" brushRef="#br0" timeOffset="161811.93">23279 7854 439 0,'0'0'1933'16,"0"0"-1585"-16,0 0-139 16,0 0-48-16,0 0-51 15,0 0-28-15,0 0-33 0,-96 78-19 16,89-38-2-16,2 5-10 16,5 3 2-16,0 4 1 15,0 1 6-15,18-6-3 16,12-3 6-16,7-9-13 15,10-16 1-15,4-11 6 16,3-8-3-16,-5-13-2 16,-7-27-6-16,-6-13-4 15,-12-11-4-15,-5-6-5 16,-17 0 6-16,-2 7-6 0,-16 10 0 16,-22 9 0-1,-11 13-11-15,-9 13-17 0,0 12-34 16,7 6-15-16,6 10-19 15,5 35-51-15,13-6-123 16,10 1-263-16</inkml:trace>
  <inkml:trace contextRef="#ctx0" brushRef="#br0" timeOffset="166778.34">21304 8855 1849 0,'0'0'571'0,"0"0"-327"15,0 0-90-15,0 0-40 16,0 0-59-16,0 0-37 16,-14-22-10-16,28 12-3 15,3-2 6-15,6-2 20 16,1 2 12-16,3 4 2 15,2 1-9-15,4 7-3 16,-1 0-5-16,-1 0-5 16,-2 3-1-16,-2 13 2 15,-8 2-10-15,-5 6-5 16,-10 5 1-16,-4 2-1 16,-4 10 0-16,-21 0-4 15,-6 3-4-15,-4-5 5 16,1-8-5-16,1-8 6 0,6-11-4 15,7-8-2 1,5-4-1-16,5 0 0 0,8 0 0 16,2 0-5-16,4 0-1 15,23 0 6-15,12 0 8 16,5 0 1-16,-2 14 0 16,-1 12 17-16,-12 8 7 15,-10 6-6-15,-9 1 22 16,-10 2 3-16,-8-2 2 15,-25-2-7-15,-11-3-21 16,-8-4-10-16,-4-7-9 16,4-9-6-16,-2-9-1 0,7-7-6 15,5 0-2-15,8 0-14 16,9-14-7 0,17-2-50-16,8-3-54 0,8-4-57 15,39 0-63-15,-2 2-85 16,-5 9-506-16</inkml:trace>
  <inkml:trace contextRef="#ctx0" brushRef="#br0" timeOffset="167214.6">21977 8932 1827 0,'0'0'695'0,"0"0"-506"15,0 0-85-15,0 0-17 16,0 0-8-16,0 0-16 16,0 0-6-16,29 12 19 0,-21 9 19 15,2 11-4 1,-1 10 7-16,-5 11-5 0,0 7-20 16,-4 3-24-16,0 6-13 15,0 0-16-15,0-9-5 16,-2-4-8-16,-6-12-7 15,3-13-6-15,0-11-21 16,3-11-48-16,2-9-89 16,0-16-82-16,12-16-249 15,3 0-1844-15</inkml:trace>
  <inkml:trace contextRef="#ctx0" brushRef="#br0" timeOffset="167891.79">22358 8961 1773 0,'0'0'496'0,"0"0"-260"0,0 0-65 15,0 0-34-15,0 0-15 16,132-80-5-16,-93 73-49 15,-1 2-16-15,-1 5 2 16,-8 0-8-16,-6 14-7 16,-4 9 6-16,-11 3 0 15,-8 6-5-15,0 1-9 16,-15 4-6-16,-16-3-12 16,-5-5-13-16,-2-4-1 15,2-9-28-15,7-6 0 16,9-6 6-16,9-4 15 15,7 0 7-15,4 0 1 16,4 0 0-16,25 4 2 0,7 0 26 16,9 2-5-16,-3 4-10 15,-5 5 4-15,-6 4 8 16,-12 6 18-16,-13 6 15 16,-6 8-8-16,-6 2-9 15,-21 5 2-15,-9 2-1 16,-1-5-15-16,0-9-9 15,6-14-9-15,5-10-9 16,1-10 0-16,3 0-14 16,1-18-17-16,4 0-10 15,5 1-8-15,6 6-14 16,6 0-54-16,0 8-41 16,0-4-38-16,33-2-88 0,-1-1-211 15,-1-2-1774-15</inkml:trace>
  <inkml:trace contextRef="#ctx0" brushRef="#br0" timeOffset="168280.26">23150 8794 774 0,'0'0'1767'16,"0"0"-1414"-16,0 0-179 16,0 0-36-16,0 0-65 15,-68 150-29-15,55-88-7 16,2 1 4-16,4 8 8 16,5-3 5-16,2-2-4 15,0-4-14-15,22-12-19 16,9-8-8-16,7-13 3 15,7-15 0-15,-1-13-4 16,-3-1-4-16,-8-14-4 16,-13-16-6-16,-13-4-16 15,-7 0-4-15,-7 4 16 16,-24 10 10-16,-11 8-5 16,-6 12-20-16,-2 0-35 15,-2 16-27-15,-8 33-52 0,16-8-92 16,7-1-465-16</inkml:trace>
  <inkml:trace contextRef="#ctx0" brushRef="#br0" timeOffset="171604.45">21328 9865 1486 0,'0'0'452'16,"0"0"-226"-16,0 0-46 15,0 0-4-15,0 0-56 16,0 0-28-16,0 0-29 16,103-46 27-16,-77 42-24 15,6 4 8-15,-3 0-9 16,2 4-8-16,-4 17-4 15,-3 4-8-15,-8 5-21 16,-8 5-4-16,-8 0 0 16,0 4-10-16,-15-3-2 15,-16-7-4-15,-7-2-4 0,0-8 0 16,0-10-16-16,5-6-1 16,8-3 5-16,8 0 6 15,7-5 6-15,10-2 8 16,0 0-2-16,20 3 13 15,12 4 13-15,7 0-3 16,2 2-4-16,-1 14-12 16,-7 6 9-16,-8 5 8 15,-12 2 10-15,-11 2 11 16,-2 3 6-16,-11 0-11 16,-15-2-17-16,-8 0-14 15,-3-9-9-15,1-4-1 16,5-9-5-16,0-7 0 15,6-3-16-15,2 0-17 16,7-11-34-16,8-10-40 0,8 0-35 16,0-4-40-16,18 1-85 15,11 5-34-15,-2 4-398 0</inkml:trace>
  <inkml:trace contextRef="#ctx0" brushRef="#br0" timeOffset="172049.79">21906 9856 1710 0,'0'0'527'0,"0"0"-273"16,0 0-84-16,0 0-32 15,0 0-35-15,0 0-22 0,0 0-1 16,0-7-13-1,0 23 7-15,4 9-12 0,-2 3-3 16,0 7 0-16,1 2 1 16,1-1-3-16,5-2-12 15,4-8-17-15,3-4-13 16,4-8-8-16,2-4-3 16,3-7-4-16,1-3 0 15,-1 0-25-15,0-11-60 16,-1-7-53-16,-1-19-67 15,-8 4-91-15,-1 3-958 0</inkml:trace>
  <inkml:trace contextRef="#ctx0" brushRef="#br0" timeOffset="172293.17">22186 9878 1666 0,'0'0'579'0,"0"0"-263"15,0 0-94-15,0 0-39 16,0 0-48-16,0 0-15 15,7 126-12-15,-5-82-8 16,-2 4-13-16,0 0-20 16,0 1-10-16,0-2-23 15,0 0-9-15,-9-3-11 16,3-8-8-16,-2-6-5 16,2-9-1-16,2-9-15 15,-1-12-31-15,5 0-65 16,0-12-66-16,0-13-201 15,9-1-257-15</inkml:trace>
  <inkml:trace contextRef="#ctx0" brushRef="#br0" timeOffset="172703.05">22514 9874 1877 0,'0'0'518'0,"0"0"-267"16,0 0-48-16,0 0-88 0,0 0-31 16,0 0-12-1,-29 132 6-15,29-98 0 0,13-2-17 16,10-6-12-16,10-6-5 15,9-6 11-15,12-6-1 16,6-8-8-16,0 0-1 16,-6-2-23-16,-10-18-10 15,-13-4 1-15,-13-8-7 16,-11-2-5-16,-7 0 3 16,0 0-4-16,-25 6 7 15,-8 3-6-15,-5 11-1 16,-4 4-15-16,2 10-12 0,4 0-33 15,5 5-31 1,8 13-27-16,4 12-85 0,7-6-228 16,3-2-459-16</inkml:trace>
  <inkml:trace contextRef="#ctx0" brushRef="#br0" timeOffset="173078.87">22585 10106 1824 0,'0'0'467'0,"0"0"-235"16,0 0-59-16,0 0-24 16,-58 137-16-16,56-99-21 0,2-3-12 15,0 0-7-15,7-1-14 16,17-6-5-16,5-2-2 15,7-8-3-15,5-6-33 16,1-8-19-16,-3-4-5 16,-3-9 8-16,-5-18 7 15,-4-9-8-15,-9-8-2 16,-7 1-12-16,-11-3 4 16,0 9-3-16,-7 2-3 15,-15 7-3-15,-9 9-1 16,-3 6-18-16,3 8-17 15,2 5-34-15,10 0-29 16,5 5-48-16,14 19-68 16,0-2-221-16,14-4-1347 0</inkml:trace>
  <inkml:trace contextRef="#ctx0" brushRef="#br0" timeOffset="173625.92">23281 10060 1945 0,'0'0'421'0,"0"0"-237"16,0 0-50-16,4-124-49 15,-2 86-45-15,-2 8-13 16,0 6 34-16,0 10 43 15,0 7-3-15,0 7 7 16,0 0-12-16,0 12-31 16,0 14-38-16,0 8-7 0,0 7-1 15,0 5-2-15,0 4-1 16,0 2-2 0,0 2-6-16,3-2 1 0,-3 1 10 15,0-2 16-15,0-2 7 16,0-7-13-16,0-6-14 15,0-13-9-15,2-6-3 16,-2-11-2-16,0-6-1 16,0 0-5-16,0 0-17 15,0-3-9-15,0-6-33 16,0 3-38-16,0 1-71 16,-2 5-244-16,-7 0-1344 0</inkml:trace>
  <inkml:trace contextRef="#ctx0" brushRef="#br0" timeOffset="177957.8">21317 10925 1587 0,'0'0'336'16,"0"0"-177"-16,0 0 33 16,0 0-36-16,0 0-42 15,0 0-18-15,0 0 7 16,122-97 10-16,-91 87-14 16,1 2-24-16,1 5-2 15,3 3-16-15,-4 0 2 16,-1 11-9-16,-4 10-6 0,-8 4-18 15,-7 5-3 1,-10 6-7-16,-2 5-8 16,-14 1-3-16,-15 0-5 0,-6-4-14 15,1-9-13-15,3-8-9 16,6-11 1-16,8-6 1 16,7-4 11-16,8 0 18 15,2 0 5-15,5-4 0 16,21-1 25-16,8 5 12 15,7 0 8-15,-2 9-13 16,-3 14 0-16,-7 2-1 16,-11 8 8-16,-11 1 9 15,-7 1-15-15,-5 1 6 16,-19 0-15-16,-8-3-2 16,-1-6-14-16,-2-4-8 0,1-7 0 15,5-6-9-15,2-8-17 16,3-2-22-16,3-2-42 15,6-15-33-15,6-4-45 16,6-2-73-16,3 1-19 16,14 5-130-16,4 7-913 0</inkml:trace>
  <inkml:trace contextRef="#ctx0" brushRef="#br0" timeOffset="178571.57">22224 10986 1804 0,'0'0'486'16,"0"0"-246"-16,0 0-65 16,0 0-27-16,0 0-43 15,0 0-43-15,0 0-6 16,-73-84 4-16,48 84 8 16,-4 0-2-16,0 10-9 15,0 17-12-15,2 6-12 16,3 10-10-16,6 1 0 0,9 0 2 15,9-5-6 1,0-10-11-16,22-11-4 0,19-13-4 16,7-5 1-16,6-9 5 15,-2-19-6-15,-8-7-10 16,-13 3-29-16,-11 6-3 16,-11 9 19-16,-7 7 23 15,-2 10 3-15,0 0 48 16,0 18 14-16,0 12-33 15,0 10 11-15,0 3-8 16,0-2-5-16,0-1-10 16,0-4 2-16,0-3 8 0,-11 0-4 15,-9-3-11-15,-9-1-8 16,-2-3-5-16,-5-8-2 16,3-7-15-16,2-4-7 15,6-5-14-15,7-2-28 16,9 0-49-16,9 0-7 15,0 0-49-15,7-2-69 16,36-20-14-16,-6 2-62 16,1-3-863-16</inkml:trace>
  <inkml:trace contextRef="#ctx0" brushRef="#br0" timeOffset="178969.51">22608 10858 1509 0,'0'0'797'15,"0"0"-517"-15,0 0-50 16,0 0-40-16,0 0-90 16,0 0-19-16,-54 102-17 15,43-56 1-15,0 5-9 16,4 2 0-16,5 5-10 15,2 3-2-15,0-1-11 16,2-6-5-16,18-5-8 16,10-11-5-16,3-10 0 0,4-12 3 15,1-10-4 1,-2-6 2-16,-9-6-8 0,-5-17-2 16,-13-2-2-16,-7-1-3 15,-2 2 3-15,-17 6-1 16,-17 7-3-16,-7 7-1 15,-3 4-24-15,2 0-35 16,8 7-33-16,12 4-18 16,13 4-44-16,9-3-88 15,20-4-192-15,9-6-1030 0</inkml:trace>
  <inkml:trace contextRef="#ctx0" brushRef="#br0" timeOffset="179557.67">23267 10899 1933 0,'0'0'496'16,"0"0"-242"-16,0 0-18 16,0 0-65-16,0 0-56 15,0 0-11-15,0 0-16 0,-96-48-7 16,69 48-23-16,2 0-15 16,-5 14-17-16,4 11-6 15,1 6-12-15,5 3 1 16,4 0-4-16,12 0-1 15,4-9-4-15,0-4-1 16,26-9-2-16,6-12 2 16,4 0-7-16,-1-6 2 15,-6-14-7-15,-6 2 0 16,-8 2-2-16,-7 8 5 16,-5 8 10-16,2 0 25 15,-3 12 18-15,2 18-7 16,-1 8 0-16,-1 5 0 15,-2 3-10-15,0-2-8 16,0-3 2-16,-16-7 0 0,-8-2-4 16,-3-7-4-1,-2-4-3-15,-2-4-9 0,2-6-5 16,2-2-2-16,2-6-5 16,10 0-6-16,3-3-2 15,6 0-11-15,4 0-10 16,2 0-22-16,0-6-94 15,0-14-58-15,13 3-149 16,-2-1-298-16</inkml:trace>
  <inkml:trace contextRef="#ctx0" brushRef="#br0" timeOffset="182004.1">21406 11898 1454 0,'0'0'544'16,"0"0"-249"-16,0 0-84 16,0 0-78-16,0 0-20 15,0 0-26-15,0 0 1 16,2-7-17-16,2 20-18 16,-1 8 3-16,2 7-2 15,-1 8-1-15,0 9-13 16,1-1-8-16,3 0-10 15,2-4-9-15,5-6-5 16,3-12-1-16,4-8-3 0,3-11-3 16,4-3-1-16,0-3 0 15,2-17-21-15,-2-8-37 16,-2-2-52-16,-5-12-98 16,-7 8-136-16,-5 3-985 15</inkml:trace>
  <inkml:trace contextRef="#ctx0" brushRef="#br0" timeOffset="182218.53">21703 11996 1644 0,'0'0'590'0,"0"0"-292"15,0 0-41-15,0 0-57 16,0 127-66-16,0-80-33 16,2 4-18-16,4 1-25 0,-1 3-13 15,-3-5-16-15,-2-4-10 16,0-6-9-16,0-7-3 15,0-8-7-15,0-4-11 16,0-12-40-16,0-4-39 16,0-5-59-16,0-12-223 15,0-8-465-15</inkml:trace>
  <inkml:trace contextRef="#ctx0" brushRef="#br0" timeOffset="182845.89">22235 11976 1623 0,'0'0'542'16,"0"0"-273"-16,0 0-65 15,0 0-42-15,0 0-47 0,0 0-34 16,0 0-15-16,-115-87-19 15,86 87-10-15,2 0 8 16,2 15-16-16,3 11-6 16,6 11-15-16,10 1 2 15,6 3 4-15,0-5-6 16,22-6 1-16,9-11-5 16,10-9-4-16,1-8 0 15,-5-2 4-15,-3-3-4 16,-12-11 0-16,-6 2-4 15,-7 2 3-15,-7 6 1 16,0 4 7-16,-2 0 51 16,2 17 5-16,0 13-1 15,-2 9-8-15,3 3-13 16,-3 0-7-16,0-2-4 0,0-2-2 16,-16-1-6-16,-6-1-10 15,-5-2-4-15,-2 0-8 16,0-5 0-16,2-4-15 15,6-7-22-15,2-8-52 16,13-8-25-16,6-2-55 16,0-4-177-16,29-28 80 15,4 3-119-15,1 0-1233 0</inkml:trace>
  <inkml:trace contextRef="#ctx0" brushRef="#br0" timeOffset="183235.81">22579 12029 2165 0,'0'0'439'0,"0"0"-227"16,0 0-58-16,0 0-43 15,0 0-34-15,-96 147-20 16,84-93-6-16,6 4 2 16,6 2 1-16,0-4-1 15,4-3-9-15,23-11-15 0,9-12-10 16,11-16 9-16,7-14 0 16,6-2-17-16,-3-33-2 15,-6-13-9-15,-8-12-9 16,-15-6-14-16,-14 0-1 15,-14 6-10-15,-4 8 12 16,-31 8-5-16,-13 9-32 16,-5 8-28-16,0 13-36 15,3 9-54-15,11 5-2 16,14 8-97-16,15 9-1092 0</inkml:trace>
  <inkml:trace contextRef="#ctx0" brushRef="#br0" timeOffset="183573.42">23082 12147 2144 0,'0'0'444'16,"0"0"-207"-16,-4 146-46 15,6-83-68-15,23-10-40 16,10-14-20-16,14-12-8 16,7-19-7-16,7-8-8 15,-1-21-16-15,-8-23-7 0,-14-11-9 16,-16-8-8 0,-19-2-4-16,-5 6 4 0,-23 5 1 15,-17 7-1-15,-9 11-1 16,-7 8-30-16,-2 13-33 15,3 8-38-15,6 7-36 16,-7 30-45-16,16 8-90 16,7 1-1110-16</inkml:trace>
  <inkml:trace contextRef="#ctx0" brushRef="#br0" timeOffset="184504.93">21843 12984 2038 0,'0'0'599'0,"0"0"-385"0,0 0-54 15,0 0-51-15,0 0-46 16,0 0-29-16,-122 54-22 15,91-17 0-15,-1 9 1 16,6 4 11-16,3 8 9 16,7 6 10-16,12-2-8 15,4-2-10-15,0-8-7 16,24-11-4-16,10-15 0 16,9-11 6-16,1-13 6 15,-2-2 15-15,-4-8-13 16,-9-13-13-16,-11 0-10 15,-14 1-1-15,-4 4 0 16,0 1 0-16,-19 8 1 0,-10 5-5 16,-3 2-18-16,1 0-21 15,2 9-16-15,9 6-19 16,9-1-64-16,11-2-74 16,4-4-221-16,16-6-559 0</inkml:trace>
  <inkml:trace contextRef="#ctx0" brushRef="#br0" timeOffset="184834.44">22195 12992 1782 0,'0'0'753'0,"0"0"-504"16,0 0-81-16,0 0-51 15,0 0-49-15,0 0-18 16,-23 114-7-16,21-78-3 16,2 1 0-16,0-6-3 15,0-4-17-15,6-8-7 16,11-7-1-16,8-8-12 15,4-4 5-15,6 0-5 16,-2-6-6-16,-4-7-48 16,-4-6-117-16,-8 6-215 15,-7 0-339-15</inkml:trace>
  <inkml:trace contextRef="#ctx0" brushRef="#br0" timeOffset="185022.93">22403 13205 1845 0,'0'0'665'16,"0"0"-433"-16,0 0-3 15,0 0-77-15,-19 124-45 16,15-82-32-16,0 2-13 16,-1-4-11-16,3-6-13 15,2-8-7-15,0-7-19 16,0-7-12-16,0-11-11 0,0-1-51 16,0 0-53-1,15-32-22-15,6 0-78 0,-1-1-272 0</inkml:trace>
  <inkml:trace contextRef="#ctx0" brushRef="#br0" timeOffset="185348.21">22608 13145 2402 0,'0'0'491'0,"0"0"-325"16,0 0-34-16,-47 134-37 15,44-84-24-15,3 2-13 0,0-3-1 16,19-8-13 0,12-9-7-16,11-12-4 0,9-12 12 15,7-8-1 1,5-16-13-16,-5-20-12 0,-10-10-11 16,-9-8-5-16,-18-4-3 15,-13 0-12-15,-8 5-3 16,-25 9 4-16,-18 8-2 15,-9 10-18-15,-7 12-27 16,4 8-23-16,5 6-37 16,15 3 1-16,20 23-45 15,11-3-242-15,4-3-357 0</inkml:trace>
  <inkml:trace contextRef="#ctx0" brushRef="#br0" timeOffset="185803.99">23212 13090 2031 0,'0'0'692'0,"0"0"-442"16,0 0-107-16,0 0-37 16,-60 106-40-16,58-58-23 15,2 3-5-15,0 0 9 16,17-10-1-16,12-7 2 15,9-12-7-15,11-12 7 16,5-10 0-16,2-3-7 16,-6-22-18-16,-9-9-9 15,-17-4-3-15,-12-4-10 16,-12-1-1-16,-3 0-4 16,-28 2-13-16,-14 5 1 15,-11 6-15-15,-4 6-47 16,-5 8-33-16,5 8-43 0,-13 8-78 15,15 8-238 1,13 8-1375-16</inkml:trace>
  <inkml:trace contextRef="#ctx0" brushRef="#br0" timeOffset="186496.06">22458 13048 374 0,'0'0'988'0,"0"0"-461"16,0 0-147-16,0 0-146 15,0 0-94-15,0 0-56 16,0 0-34-16,-2 85-22 16,2-52-13-16,0-1-11 15,-4 2-4-15,2-1-25 16,-4 2-70-16,4-9-148 16,0-3-1140-16</inkml:trace>
  <inkml:trace contextRef="#ctx0" brushRef="#br0" timeOffset="188836">21836 13968 2156 0,'0'0'396'0,"0"0"-194"0,0 0-30 16,0 0-42-16,0 0-41 16,0 0-36-16,-129-97-29 15,102 82-10-15,2 3-8 16,4 5 3-16,-2 7-3 15,5 0 4-15,5 14-10 16,4 18-5-16,9 7 5 16,0 1 0-16,11-3 0 15,18-6 1-15,5-6-1 16,3-14 0-16,2-6-1 16,-6-5 1-16,-6 0 2 15,-5-9-2-15,-8 2 0 16,-8 0-8-16,-2 6 2 15,-1 1 6-15,-1 0 12 16,2 14 30-16,-2 12 23 16,3 7 12-16,0 6-6 0,-3 2-17 15,-2-2-16-15,0-3-9 16,-2-7-5-16,-16-4-6 16,-7-3-7-16,-4 1-2 15,0-9-9-15,0-2 0 16,3-4-11-16,3-3-18 15,9-5-22-15,8 0-12 16,6 0-34-16,0 0-67 16,38-18-37-16,0-3-67 15,4-3-348-15</inkml:trace>
  <inkml:trace contextRef="#ctx0" brushRef="#br0" timeOffset="189183.11">22166 13990 2200 0,'0'0'587'0,"0"0"-356"16,0 0-84-16,0 0-40 16,-60 115-31-16,53-59-22 15,7 4 5-15,0 0 3 0,9-2-8 16,18-11-8-1,10-10-19-15,11-16 3 0,5-15 2 16,3-6 3-16,1-25-10 16,-5-18-8-16,-12-14-5 15,-11-7-12-15,-13-2-3 16,-16 2-7-16,0 6-4 16,-29 10 1-16,-15 10-5 15,-12 13-16-15,-2 11-34 16,-2 14-52-16,8 0-8 15,10 24-24-15,15 6-106 16,15-6-226-16</inkml:trace>
  <inkml:trace contextRef="#ctx0" brushRef="#br0" timeOffset="189820.73">22714 13944 1423 0,'0'0'537'0,"0"0"-216"16,0 0-90-16,0 0-69 15,0 0-17-15,0 0-16 16,114-72-43-16,-89 68-22 15,0 4-12-15,2 0 0 16,-6 4 8-16,2 19-7 16,-3 4-12-16,-7 9 20 15,-4 8 7-15,-9-1 0 16,0 8-8-16,-3-5-16 16,-16 3-16-16,-8-5-11 0,-6-4-9 15,-4-6-8-15,-5-6-1 16,0-6-22-16,-3-7-23 15,8-7-29-15,3-8-14 16,10 0-18-16,9 0 13 16,7-3 17-16,8-2 30 15,0-5 25-15,20 3 22 16,10 1 1-16,3 2 16 16,0 2 5-16,-2 0 3 15,-4 2 3-15,-4 0-10 16,-8 0-6-16,1 0-9 15,-5 0-3-15,3 0-50 16,7 0-68-16,0-6-181 16,-1-3-900-16</inkml:trace>
  <inkml:trace contextRef="#ctx0" brushRef="#br0" timeOffset="190326.37">23223 13944 948 0,'0'0'1093'16,"0"0"-771"-16,0 0-118 15,0 0-41-15,0 0-51 16,0 0-22-16,0 0-10 16,8 64-13-16,-8-50-17 15,5-3-16-15,0-6-10 16,2 0-12-16,3-5 4 16,6 0 13-16,4 0 5 15,5 0-1-15,1 0-1 16,3 4 26-16,-2 6-27 15,-2 6-16-15,-6 2 4 0,-5 6 9 16,-7 2 2 0,-5 1 8-16,-2 5 4 0,0-3 1 15,-11 0-9-15,-7-3-9 16,-2-3-8-16,-2-2-9 16,-5-2-4-16,2-4-4 15,1-3-5-15,2-7-14 16,4-5-23-16,4 0-52 15,3 0-18-15,3-12-44 16,3-18-90-16,3 2-209 16,2 3-1622-16</inkml:trace>
  <inkml:trace contextRef="#ctx0" brushRef="#br0" timeOffset="190595.66">23229 13883 1564 0,'0'0'781'15,"0"0"-501"-15,0 0-8 16,0 0-88-16,0 0-50 16,0 0-32-16,0 0-23 15,125-51-9-15,-98 47-5 16,0 1-15-16,-3-2-11 15,3-1-19-15,-4 0-10 16,-4 0-8-16,0 2-2 16,-7 4-49-16,0 0-90 15,-7 0-164-15,-3 10-285 0</inkml:trace>
  <inkml:trace contextRef="#ctx0" brushRef="#br0" timeOffset="196381.81">21593 14976 2041 0,'0'0'376'0,"0"0"-203"0,0 0-69 16,0 0 1-16,0 0-32 15,0 0-24-15,-11-9-12 16,11 24 23-16,0 18-11 16,0 18-1-16,-2 7 10 15,2 5-8-15,-2 4 5 16,0-1-6-16,0-8-3 15,-3-10-16-15,0-1-14 16,3-8-7-16,0-11-5 16,0-2-4-16,2-5 0 15,0-5-11-15,0-4-36 16,0-4-39-16,0-4-35 16,2-4-91-16,7 0-115 0,0-12-488 0</inkml:trace>
  <inkml:trace contextRef="#ctx0" brushRef="#br0" timeOffset="196915.26">21879 15127 1144 0,'0'0'277'0,"0"0"-73"0,0 0 0 16,0 0-23-16,129-100-54 16,-96 81-33-16,-2 2 23 15,-1 5-10-15,-4 2 7 16,1 3 18-16,-2 7 2 16,-3 0-14-16,0 0-25 15,-2 7-14-15,-4 9-8 16,0 7-13-16,-6-2-7 15,2 11-2-15,-5 2-2 16,-5 8 9-16,-2 7-7 16,0 5-16-16,0 8-15 15,-14-4-8-15,-10 0-7 16,-3-3-4-16,-4-12 2 0,-4-7-3 16,0-9-16-1,2-13-25-15,2-14-4 0,4 0-12 16,8-23-46-16,2-7-29 15,13-3-3-15,4 2 68 16,0 5 48-16,4 12 19 16,13 8 16-16,2 6 16 15,3 0 16-15,3 11-3 16,-2 6-7-16,-2 1-13 16,2-4-8-16,-3-4-17 15,0-3-5-15,0-6-45 16,9-1-48-16,-6 0-105 15,-4-6-177-15</inkml:trace>
  <inkml:trace contextRef="#ctx0" brushRef="#br0" timeOffset="197249.46">22672 14967 2140 0,'0'0'375'16,"0"0"-193"-16,0 0-28 16,0 0-56-16,0 0-39 15,0 0-3-15,0 0-16 16,61-5 0-16,-48 28 24 16,-2 3 12-16,-2 12 4 0,-5 8 5 15,-4 4-13-15,0 5-15 16,0-1-16-16,0-4-18 15,-4-3-11-15,-5-3-6 16,-2-7-5-16,0-7-1 16,0-5-15-16,-1-12-37 15,4-5-49-15,3-4-30 16,5-4-40-16,0-13-262 16,0-6-543-16</inkml:trace>
  <inkml:trace contextRef="#ctx0" brushRef="#br0" timeOffset="197671.33">23098 15043 1891 0,'0'0'482'15,"0"0"-182"-15,0 0-43 16,0 0-107-16,0 0-56 16,0 0-19-16,-31 116-13 15,22-62 7-15,4 3-1 16,5-2 2-16,0-2-18 16,16-7-16-16,13-6-15 15,11-5-3-15,7-14-5 16,7-7-1-16,-1-14-8 0,-4-12-3 15,-5-26 5-15,-7-14-2 16,-14-14-4-16,-11-2 1 16,-12-2-1-16,-2 7 0 15,-29 11 2-15,-14 10-2 16,-9 11-7-16,-4 11-24 16,1 11-47-16,7 9-4 15,11 0 4-15,14 9-49 16,13 11-47-16,12 6-80 15,16-9-47-15,9 1-446 0</inkml:trace>
  <inkml:trace contextRef="#ctx0" brushRef="#br0" timeOffset="198017.41">23604 15083 2161 0,'0'0'468'0,"0"0"-180"16,-38 126-113-16,29-59-62 15,7-1-37-15,2-2-28 16,6-6-6-16,21-10-5 16,9-17 1-16,9-13 0 15,8-18 12-15,3 0-17 0,-3-32-11 16,-3-15-5-16,-13-11-8 15,-12-4-7-15,-14 2-2 16,-11 2 1 0,-4 4 3-16,-28 11-4 0,-13 11-8 15,-7 10-13-15,-4 12-31 16,-2 10-33-16,4 6-38 16,-2 50-28-16,14-1-114 15,11-5-425-15</inkml:trace>
  <inkml:trace contextRef="#ctx0" brushRef="#br0" timeOffset="-182956.84">2228 16052 2333 0,'0'0'314'15,"0"0"-186"-15,0 0-22 16,0 0-32-16,0 0-25 16,0 0-17-16,-2 0 5 0,2 0 6 15,0 0 18-15,0 0 14 16,0 0 6-16,0 0-9 16,0 0-9-16,0 0 0 15,14 0-7-15,1 0-8 16,3 0-17-16,5 0-9 15,1-4-5-15,2 4-3 16,-1-4-1-16,2-2 5 16,0 2 9-16,-2-1 9 15,2 5 0-15,2 0-10 16,-4 0-4-16,7 0-2 16,-3 0 2-16,2 0-6 15,3-3-2-15,-3 3 1 0,0-4 1 16,-5 4-3-1,1-6-3-15,-6 3 2 0,-3 2-6 16,-3-3 1-16,-4-1-7 16,-2 2 5-16,0 3-5 15,-3-2 1-15,1-1-1 16,-2 3-1-16,-3-1-16 16,1 1-22-16,-1-4-22 15,-2 4-20-15,0 0-20 16,0 0-124-16,-16 0-140 15,-4 0-634-15</inkml:trace>
  <inkml:trace contextRef="#ctx0" brushRef="#br0" timeOffset="-181506.52">2195 16156 1437 0,'0'0'588'0,"0"0"-320"15,0 0-83-15,0 0-16 0,0 0-63 16,0 0-10-16,0 0-1 16,0 0-15-16,0 0-9 15,0 0-7-15,0 0 16 16,0 0 9-16,0 0-19 15,0 0 0-15,0 0-8 16,7 0-27-16,2 4-7 16,4 4-2-16,1-4 5 15,3 6-5-15,-1-1-4 16,4 0 3-16,-2-1 0 16,2 7-3-16,2-6 0 15,-2 3-11-15,3 2 7 16,1 0-6-16,-4 2 1 15,0-2-4-15,1 0 0 16,-4-1-9-16,1 1 6 0,-1-4-5 16,2 2 5-1,-1-2-1-15,-1 2 4 0,1-2-5 16,-3-6 0-16,-3 4-4 16,-1-6 0-16,-5 2 5 15,-3-4-5-15,-1 0 0 16,0 0 0-16,-2 0 0 15,0 0 1-15,0 0-1 16,0 0 5-16,0 0-4 16,0 0 5-16,0 0-6 15,0 0 0-15,0 0 0 16,-2 0 0-16,-7 4 0 0,-2-4 0 16,0 4 0-16,-2 0 0 15,2 0 0-15,-1 1 0 16,4 4 0-16,-1-5-1 15,-1 6-7-15,4-2 2 16,-1 2 0-16,-1-2 1 16,-2 6-1-16,-1 0 6 15,-3 2-1-15,1 2 1 16,1 1-1-16,-2 2 1 16,-2-1 0-16,3 2 0 15,-3 0-1-15,3 4-3 16,-3 1-4-16,0-3 5 15,1 6 2-15,-3-4 1 0,3 1 0 16,-1-1-1 0,3-1 1-16,1-4 1 0,1-9 2 15,5-1-3-15,4-2 0 16,0-6-1-16,-2-3 1 16,4 0 0-16,0 0-1 15,0 0 1-15,0 0 0 16,0 0 0-16,0 0 0 15,0 0 0-15,0 0 0 16,0 0 5-16,0 0-4 16,0 0 0-16,0 0 3 15,0 0-4-15,6 0 0 16,9 0 0-16,3 0 1 0,4 0 5 16,2 0 0-16,3 0 0 15,-2 0 2-15,2 0-2 16,-3 6-5-1,-2-6 11-15,-2 5-6 0,-1-2 6 16,-4 1-2-16,-1 1 4 16,-6-5-10-16,1 0 1 15,0 5-2-15,-2-5 1 16,0 4 3-16,-3-4 4 16,2 0-3-16,-1 4-8 15,0-4 3-15,-3 4 2 16,2-4-5-16,-1 0 0 15,-1 0-1-15,0 0 1 16,-2 0-1-16,0 0-16 16,0 0-31-16,0 0-10 0,0 0-12 15,0 0-37-15,0-8-119 16,0-1-197-16,0 4-442 0</inkml:trace>
  <inkml:trace contextRef="#ctx0" brushRef="#br0" timeOffset="-180755.53">2957 16401 2562 0,'0'0'358'0,"0"0"-188"16,0 0-63-16,0 0-51 15,0 0-35-15,0 0 9 16,0 0 26-16,87 40 17 16,-60-22 17-16,-2 0-20 15,4 4-16-15,-4-1-12 16,-4-1-14-16,-1-3-14 15,-3 1-8-15,-4-7-2 16,-3 1-4-16,-2-5 0 16,-4-5-6-16,-2 3-21 0,-2-5-48 15,0 0-75-15,0 0-62 16,0 0-260-16,0 0-900 0</inkml:trace>
  <inkml:trace contextRef="#ctx0" brushRef="#br0" timeOffset="-180388.91">3339 16302 2200 0,'0'0'405'0,"0"0"-180"16,0 0-65-16,0 0-74 0,0 0-45 15,0 0 6-15,0 0 8 16,-13 107 12-16,3-71 3 16,-3 0-3-16,-1 8-6 15,-1 2 3-15,-1 7-16 16,-1 0-22-16,1 1-4 16,3-1-7-16,1-12-2 15,3 0-8-15,3-12 1 16,2-6-6-16,-1-5 1 15,0-4 3-15,3-10-4 16,2 0 0-16,-2-4-8 16,2 0-36-16,-2 0-52 15,-1 0-31-15,1-17-55 16,0 0-238-16,2 3-964 0</inkml:trace>
  <inkml:trace contextRef="#ctx0" brushRef="#br0" timeOffset="-179265.92">7739 16154 1126 0,'0'0'254'16,"0"0"-93"-16,0 0 59 15,0 0 57-15,0 0-21 16,0 0-22-16,0 0-5 16,-33-16-30-16,33 16-52 15,0 0-41-15,0 0-6 16,0 0-25-16,0 0-25 15,4 0-16-15,14 0 20 16,8-2 9-16,9 2-4 0,2 0-9 16,5 0-8-16,1 0-7 15,-1 0-8-15,0 0-7 16,1 0-3-16,-3 0-3 16,0 0-3-16,0 0-4 15,-4 0-4-15,-5 0-2 16,-4 0 0-16,-8-3-1 15,-3-6 0-15,-5 1-10 16,-3 2-7-16,-4 2-11 16,-4 4-23-16,0 0-45 15,-2 0-84-15,-16 6-169 16,-5 10-437-16</inkml:trace>
  <inkml:trace contextRef="#ctx0" brushRef="#br0" timeOffset="-178200.9">7697 16179 1926 0,'0'0'411'16,"0"0"-213"-16,0 0-37 15,0 0-26-15,0 0-44 16,0 0-27-16,0 0 11 16,-7 0 14-16,7 0-2 15,0 0 6-15,0 0-17 16,9 3-7-16,9 1-9 16,0 4-15-16,4 2-10 0,2-2-9 15,1 6-6 1,2-3-6-16,2 4 2 0,-2-1-5 15,-3 1-2-15,0-3-4 16,-4 2-1-16,-1-9-1 16,-4 3-2-16,-3-3-1 15,-6-5 1-15,-2 4 0 16,-2-4 0-16,1 0 0 16,-3 1-1-16,0 1 5 15,0 0-4-15,0 7 4 16,0-6-4-16,0 7 0 15,0-1 0-15,-5 1 2 16,-3 2-3-16,-4-2 0 16,-1 2-1-16,-1-2-3 15,-1 4 4-15,-3 2-5 0,3 2 4 16,-4 4 1-16,2 2-1 16,-1-2 1-16,3 0 0 15,-1 4 0-15,1-4-1 16,1 2 0-16,3-2 1 15,-1-3 0-15,4-3 0 16,3-3 0-16,-1 2 0 16,1-6-1-16,0 8 1 15,1-4 0-15,-1-3 0 16,3 3 0-16,0-10 0 16,0 2 0-16,2 1 0 15,0-6 0-15,0 4 0 16,0-4 0-16,0 4 1 0,0-4-1 15,0 0 0-15,0 0 0 16,0 4 0-16,0 2 0 16,6-3 0-16,8 6 6 15,2 1 2-15,4-3-2 16,1 4 2-16,2-7 0 16,4 4 2-16,-2-2 0 15,1 2 3-15,-1-4 2 16,-3-4 3-16,-2 5-5 15,1-5-1-15,-6 0 0 16,-1 0-1-16,-1 0-2 16,-3 0-2-16,0 0 1 15,-4 0-3-15,-1 0-4 0,-3 0-1 16,-2 0 0-16,2 0 0 16,-2 0-9-16,0 0-18 15,2 0-17-15,5-9-36 16,13-3-132-16,0 2-143 15,3 0-321-15</inkml:trace>
  <inkml:trace contextRef="#ctx0" brushRef="#br0" timeOffset="-177811.94">8468 16401 2102 0,'0'0'472'15,"0"0"-251"-15,0 0-50 16,0 0-47-16,0 0-25 15,0 0-15-15,0 0 9 16,91 26-10-16,-66-12 5 16,2 4-12-16,2 4-19 15,0 5-12-15,2 5-12 16,-5 3-10-16,1-3-10 0,-2 2-12 16,-5-2 7-16,-5-6-7 15,-1-4-1-15,-7-3 0 16,-3-6-19-16,-2-8-25 15,0-5-93-15,-2 0-151 16,0-9-253-16</inkml:trace>
  <inkml:trace contextRef="#ctx0" brushRef="#br0" timeOffset="-177509.75">8850 16254 2171 0,'0'0'365'16,"0"0"-150"-16,0 0-17 16,0 0-53-16,0 0-69 15,-77 107-25-15,57-67 2 16,-4 4 7-16,0-2-9 15,-3 2-8-15,-2 0-7 16,2 0-13-16,0-4-10 16,4-8-7-16,6-5-6 15,3-5-31-15,8-9-76 0,4-3-84 16,2-1-314-16</inkml:trace>
  <inkml:trace contextRef="#ctx0" brushRef="#br0" timeOffset="-176100.3">13288 16036 1921 0,'0'0'529'16,"0"0"-273"-16,0 0-69 16,0 0-55-16,0 0-48 15,0 0-25-15,0 0 14 16,27 0 17-16,-4 0-4 16,6 0-7-16,5 0 2 15,2 0-16-15,2 0-20 16,2 0-8-16,-3 4-17 15,2 0-2-15,-4 0 1 16,-1 0-2-16,-5-4-2 16,-7 2-5-16,-2 0-6 15,-6-2-4-15,-6 0 0 0,-3 0 0 16,-3 0-22-16,-2 0-21 16,0 0-35-16,-11 2-78 15,-12 2-191-15,1 0-324 0</inkml:trace>
  <inkml:trace contextRef="#ctx0" brushRef="#br0" timeOffset="-174840.62">13286 16120 1207 0,'0'0'279'0,"0"0"-102"15,0 0-45-15,0 0 16 16,0 0-17-16,0 0 17 16,0 0-7-16,-37-4-7 15,35 1-4-15,2 2 23 16,0 1-2-16,0 0-16 16,0 0-26-16,0 0-28 15,0 0-16-15,0 0-10 16,2 0-15-16,14 12 4 0,2 0 3 15,4 4-9-15,1 4-3 16,1-1-5-16,3 4-4 16,-2 0-4-16,1 2-2 15,-2-3 2-15,-1 1-2 16,2-5 0-16,-6 0-9 16,2-5 0-16,-3-4-8 15,-3 1-2-15,-1-7-1 16,-6 2 1-16,1-1 3 15,-5-4-1-15,2 1-3 16,-6 1 0-16,2-2 0 16,-2 0 0-16,0 0 6 15,0 0-6-15,0 0-1 16,0 0 1-16,-2 0 0 0,-10 0 1 16,1-2-1-16,-1 1 0 15,2 1-1-15,-1 0 2 16,-1 0 2-16,3 0-3 15,-1 0 0-15,0 0 0 16,-1 10-1-16,-2 2-5 16,1 2-3-16,2 4 3 15,-4 0 5-15,-1 4-2 16,-1 0 0-16,0 4-3 16,-2 2 6-16,3-6 0 15,-1 0 0-15,1 1 0 16,3-10 0-16,4-3 0 15,-1 2 0-15,2-1 0 0,-2-4 0 16,2 7 1-16,1-1 3 16,-1-8-3-16,4 4-1 15,1-9 1-15,2 0 0 16,0 3 2-16,0-3-3 16,0 0 0-16,0 0 0 15,0 0 3-15,0 0-2 16,0 0 2-16,0 0 1 15,0 0 1-15,0 0 1 16,2 0-1-16,12 2 15 16,7 3-4-16,2-2-1 15,2 2-5-15,2-1-2 0,0 0-2 16,-2-3 0-16,-3 3 1 16,-3-4-1-16,-2 0 5 15,-5 0 0-15,2 0-2 16,-1 0 1-16,0 0 3 15,3 0-10-15,-1 0 8 16,2 0-11-16,-1-4 5 16,-3 3-5-16,-3 1 0 15,0-4-1-15,-6 4 1 16,1 0 0-16,-3-4-9 16,0-1-18-16,2 2-28 15,3-4-11-15,9-5-85 16,-1 2-187-16,-1 2-233 0</inkml:trace>
  <inkml:trace contextRef="#ctx0" brushRef="#br0" timeOffset="-174432.72">13981 16223 2213 0,'0'0'624'0,"0"0"-419"16,0 0-68-16,0 0-27 15,0 0-12-15,0 0-26 16,0 0 2-16,123 109-9 16,-100-76-10-16,4-6-9 15,-4 4 0-15,-3-5-7 16,-5 2-14-16,1-6-8 16,-5-4-16-16,-2 0 3 15,-2-4-4-15,-2-2 0 16,-3-7-20-16,-2 0-16 15,0-5-45-15,0 0-114 16,0 0-159-16,0-5-338 0</inkml:trace>
  <inkml:trace contextRef="#ctx0" brushRef="#br0" timeOffset="-174078.6">14299 16208 1942 0,'0'0'428'0,"0"0"-180"16,0 0-27-16,0 0-72 15,0 0-57-15,0 0-24 16,0 0 2-16,-113 103-4 16,89-71-7-16,-5-5-2 15,0 7-9-15,-2 3-18 16,-1-1-14-16,6-5-11 16,3 1-5-16,5-11 0 15,7-3-26-15,7 1-43 16,4-5-45-16,0-2-84 15,10-3-288-15</inkml:trace>
  <inkml:trace contextRef="#ctx0" brushRef="#br0" timeOffset="-173630.28">14547 16150 2433 0,'0'0'548'16,"0"0"-406"-16,0 0-9 15,0 0-33-15,0 0-19 16,0 0-6-16,0 0-6 15,95 90-21-15,-74-72-19 16,1-4-12-16,-4 2-9 16,-2-9-3-16,-3 0-5 15,-4-2-24-15,0-5-64 0,2 0-70 16,-2-17-97-16,0-1-311 16</inkml:trace>
  <inkml:trace contextRef="#ctx0" brushRef="#br0" timeOffset="-173359.01">14848 16044 2087 0,'0'0'607'16,"0"0"-369"-16,0 0-58 15,0 0-74-15,0 0-47 16,0 0-1-16,-38 116 7 0,16-76 8 15,-3 4-1-15,-2 0-2 16,3-2-17-16,2 3-18 16,3-5-15-16,4 0-12 15,4-4-8-15,4-2-2 16,1-5-35-16,1-8-84 16,3 2-74-16,2-9-202 15,0-7-557-15</inkml:trace>
  <inkml:trace contextRef="#ctx0" brushRef="#br0" timeOffset="-171766.25">19748 15909 2068 0,'0'0'471'0,"0"0"-245"15,0 0-28-15,0 0-56 16,0 0-57-16,0 0-5 16,0 0-7-16,65 0-19 0,-32 0-9 15,2 4 7-15,5-2 4 16,-1 1-3-16,-2-1-6 16,1 1-11-16,-5-3-8 15,-3 0-6-15,-1 0-5 16,-5 0-8-16,1 0-5 15,-6 0-4-15,-3-3 1 16,-3-4-1-16,-3 7-17 16,-6-4-26-16,-2 4-78 15,-2 0-65-15,-11 14-125 16,-7-1-604-16</inkml:trace>
  <inkml:trace contextRef="#ctx0" brushRef="#br0" timeOffset="-170589.86">19701 15981 1998 0,'0'0'391'0,"0"0"-277"16,0 0-48-16,0 0-29 16,0 0-20-16,0 0-1 15,0 0 39-15,-5-10 50 16,5 10 27-16,0 0 6 15,0 0-21-15,5 0-6 16,8 0-8-16,3 0-27 16,4 2-15-16,4 5-18 15,5-1-16-15,0-2-14 16,0 4-3-16,0-3 7 16,-2 4 6-16,-5 1-1 15,-1-3 6-15,-8 0-3 0,0 1-9 16,-4-4-7-1,-2 0-5-15,-1-2-4 0,-1 0 1 16,1 0 3-16,-3 2-4 16,2 0 1-16,-1 0-1 15,-2 1 0-15,0-5 0 16,0 3-3-16,-2-1 3 16,2 2-4-16,-2-4 3 15,0 3 0-15,0 2 1 16,0 1 0-16,0 6-1 15,-6-2 0-15,-3 3-7 16,-2-1 5-16,-2 3 3 16,-1-3 0-16,1 7 0 15,0-2 0-15,-3 5-4 16,-2-2 4-16,2 6-1 0,-2 5 1 16,1-4 0-16,1 4 0 15,1-4 0-15,1 0 0 16,1-5 0-16,1-1 0 15,1-6 3-15,3 3-3 16,-2 0 0-16,1-2 1 16,3 2-1-16,-3 1 0 15,2-2 0-15,3-2 0 16,-1-6 0-16,1-1 0 16,2 1 0-16,0-9 1 15,2 0-1-15,0 0 0 16,0 0 4-16,0 0-3 15,0 0-1-15,0 0 0 0,0 0 0 16,0 0 1-16,0 0-1 16,0 0 1-16,0 0-1 15,0 0 1-15,0 0-1 16,0 0 0-16,0 0 0 16,0 0 1-16,0 0-1 15,0 0 0-15,0 0 0 16,0 0 0-16,0 0 1 15,0 0-1-15,0 0-1 16,0 0 1-16,0 0 0 16,0 0-1-16,0 0 1 15,8 0 0-15,11 0 10 0,0 0-3 16,8 0 2 0,0-5-1-16,4 1 1 0,-2 4 2 15,2 0-1-15,-4 0 1 16,0 0 2-16,-3 0-1 15,-2 0 1-15,-2 0-2 16,-1 0-4-16,-6 0-2 16,1 0 1-16,-1 0-6 15,-1-3 4-15,0 3-4 16,1 0 0-16,-1-5 1 16,-1 3-1-16,-1-2-28 15,0-4-24-15,3-10-37 16,1 4-143-16,-5 0-286 0</inkml:trace>
  <inkml:trace contextRef="#ctx0" brushRef="#br0" timeOffset="-170131.25">20506 16191 1974 0,'0'0'738'16,"0"0"-470"-16,0 0-100 15,0 0-40-15,0 0-40 16,0 0-33-16,0 0 7 16,48 49 15-16,-27-27-8 15,1 4-24-15,2 2-6 16,1 4-4-16,0 3-7 16,-1 1-5-16,-2-5-7 15,0 4-4-15,-3-12 1 16,-4 4-3-16,-4-8 0 15,0-7-2-15,-4 1-4 0,-1-3-4 16,-1-1 0 0,0-6 0-16,-5-3-20 0,0 0-29 15,0 0-55-15,0 0-106 16,0-14-149-16,-2 2-502 0</inkml:trace>
  <inkml:trace contextRef="#ctx0" brushRef="#br0" timeOffset="-169769.22">20878 16092 1840 0,'0'0'487'0,"0"0"-245"16,0 0-68-16,0 0-26 15,0 0-28-15,0 0-17 16,-114 112-16-16,83-72-7 16,-2 4 1-16,-1 0-14 15,-1 2-11-15,4-5-6 16,-1-1-17-16,5-4-14 15,3-6-8-15,3-6-11 0,4-2-4 16,5-10-31-16,4-2-29 16,6-10-39-16,2 0-83 15,8 0-277-15,8-7-552 0</inkml:trace>
  <inkml:trace contextRef="#ctx0" brushRef="#br0" timeOffset="-168833.7">21181 15855 1790 0,'0'0'426'0,"0"0"-288"0,0 0-1 15,0 0 8-15,0 0-50 16,0 0-4-16,0 0-3 16,73-14-11-16,-61 12 0 15,-1 2-8-15,0 0 8 16,0 4 15-16,0 10-14 16,-2 4-20-16,0 2-13 15,0 5 0-15,-5 0-9 16,-1 1-8-16,-3 1-4 15,0 1-6-15,0 0-3 16,-11 2-3-16,-12-2-1 16,-4-2-6-16,-6 1-5 0,-5-10-1 15,3-8-15-15,2-4-14 16,4-5-22-16,8-2-26 16,10-15-28-16,8 0 1 15,3-1 59-15,0 0 27 16,18 10 2-16,1 4 11 15,-2 4 6-15,-1 0 14 16,-1 16 22-16,-1 1 15 16,1 3-5-16,3-3-5 15,2 1-4-15,0-4-12 16,5-2-8-16,0-1-11 16,-1-4-2-16,2-7-4 15,-1 0-33-15,-3 0-47 0,3 0-50 16,-10-4-218-16,-3-1-642 15</inkml:trace>
  <inkml:trace contextRef="#ctx0" brushRef="#br1" timeOffset="-162307.66">3598 16513 2076 0,'0'0'475'0,"0"0"-219"15,0 0-67-15,0 0-54 16,0 0-39-16,0 0 5 16,0 0-26-16,79-18-15 15,-54 8-6-15,2 6-20 16,-2-4-10-16,-2 2-8 16,2-2-3-16,-4 4-8 15,-1-1 0-15,-5 4-4 16,-1 1-1-16,-5 0-29 15,-3 0-60-15,-6 24-17 16,0-2-65-16,0 0-304 0</inkml:trace>
  <inkml:trace contextRef="#ctx0" brushRef="#br1" timeOffset="-162046.36">3615 16758 2326 0,'0'0'409'0,"0"0"-255"16,0 0-52-16,0 0 29 16,0 0-14-16,0 0-33 0,0 0-25 15,125-14-23-15,-98 14-11 16,-5-4-8-1,-2 4-12-15,-2 0-5 0,-2 0-24 16,6 0-59-16,-4 9-86 16,-3 5-301-16</inkml:trace>
  <inkml:trace contextRef="#ctx0" brushRef="#br1" timeOffset="-160807.65">4398 16152 1591 0,'0'0'477'16,"0"0"-326"-16,0 0-22 15,0 0 22-15,0 0-46 16,0 0-17-16,0 0-20 15,114-46-6-15,-85 36-10 16,2 6 3-16,-2 4 13 16,2 0 12-16,-5 0-5 15,3 4-3-15,-4 10-17 16,-3 4-15-16,-1 4-1 0,-4 0 5 16,-5 6 2-16,-2 2 10 15,-1 2-1-15,-2 8-5 16,-2 4-8-16,-3 7-15 15,-2 7-6-15,0-5-3 16,0 5-7-16,0-5 0 16,-14-2-5-16,-1-7-1 15,-8-9 0-15,-3-5-4 16,-3-7-1-16,-7-9-1 16,-2-10-8-16,0-4-10 15,-2 0-14-15,7-12-30 16,4-17-21-16,6 3 24 15,12-1 15-15,9 0 1 0,2 10 13 16,4-2 9-16,21 7 8 16,4 6 14-16,7 6 5 15,-1 0 13 1,1 0 19-16,-3 14 6 0,-2 4-7 16,-2 0-7-16,-2 1 0 15,-4-2-10-15,-1-3-8 16,-5-1-11-16,-1-8-20 15,0-1-64-15,10-4-96 16,-3-18-212-16,-5-3-382 0</inkml:trace>
  <inkml:trace contextRef="#ctx0" brushRef="#br1" timeOffset="-160312.97">5341 16022 2284 0,'0'0'522'0,"0"0"-332"15,0 0-44-15,0 0-27 16,0 0-53-16,0 0-19 0,0 0-10 16,-92 111 1-1,68-65 3-15,-1 5 12 0,0 7-6 16,1 5 8-16,6 1-14 16,3 2-9-16,8 0-6 15,7-8-8-15,0-4-8 16,16-14-1-16,8-3-4 15,8-15-1-15,5-8-3 16,3-14 0-16,1 0 4 16,-1-14 1-16,-7-16-6 15,-8-3 1-15,-10-3-1 16,-11 4 0-16,-4 10-4 16,0 6 0-16,-17 10 4 0,-6 6-4 15,-6 0-5 1,0 15-29-16,4 6-49 0,6 1-54 15,9 7-49-15,8-12-202 16,2 0-443-16</inkml:trace>
  <inkml:trace contextRef="#ctx0" brushRef="#br1" timeOffset="-157946.89">5746 16133 1219 0,'0'0'249'0,"0"0"-75"16,0 0 51-16,0 0 49 15,0 0-40-15,0 0-69 16,0 0-25-16,96-53-13 16,-80 53-11-16,2 0-20 15,-1 4-21-15,1 6-24 16,0 6-14-16,0 2-5 16,-3 4-1-16,1 5 4 15,-3 4 0-15,-1 1 10 0,-1 9 0 16,-3-2-7-16,-2 6 4 15,-6 5 6-15,0 2-8 16,0-2-5-16,-12-1-10 16,-5-3-8-16,-6-2-9 15,0-5-5-15,-1-6-3 16,-3-8 0-16,1-2-20 16,-1-15-21-16,0-8-20 15,7 0 0-15,3-8-17 16,7-15-11-16,6-4 21 0,4 0 30 15,0 5 26 1,10 1 11-16,11 6 0 0,1 11 1 16,5 4 7-16,0 0 22 15,0 14 9-15,-1 12-1 16,1-4 0-16,0 2-11 16,-5-2-15-16,1-4-5 15,-6-5-6-15,1-5-34 16,-5-8-57-16,10-5-99 15,-5-12-112-15,-3-9-382 0</inkml:trace>
  <inkml:trace contextRef="#ctx0" brushRef="#br1" timeOffset="-157551.47">6310 16235 2147 0,'0'0'306'16,"0"0"-134"-16,0 0 21 15,0 0-49-15,0 0-42 16,0 0-27-16,0 0-40 16,-35 94 15-16,35-58 18 15,0 3 1-15,11-2-17 16,9-9-19-16,7-8-14 15,4-6-9-15,7-14-7 16,2 0 13-16,-3-16 1 16,-6-12-7-16,-10-8-3 0,-13-4 1 15,-8-4 0-15,0 7-1 16,-21 1 0 0,-6 7 2-16,-4 6-4 0,0 13 3 15,-1 0-8-15,8 10-2 16,3 0-32-16,8 2-48 15,5 14-53-15,8 12-59 16,0-2-205-16,0-4-623 0</inkml:trace>
  <inkml:trace contextRef="#ctx0" brushRef="#br1" timeOffset="-157200.39">6294 16663 2108 0,'0'0'349'0,"0"0"-111"16,0 0-36-16,2 116-65 16,17-84-49-16,5-6-25 15,3-1-2-15,4-4-7 16,1-9-2-16,1-7-1 15,-2-5 9-15,-2 0-10 16,-6-22-12-16,-4-14-14 16,-7-8-7-16,-8-10-3 0,-4-4-2 15,0 5-5-15,-6 6-1 16,-15 15 1-16,-3 5-4 16,-3 13-3-16,0 14-10 15,0 0-40-15,8 12-43 16,7 29-34-16,8-6-91 15,4 1-308-15</inkml:trace>
  <inkml:trace contextRef="#ctx0" brushRef="#br1" timeOffset="-155326.52">7297 15833 24 0,'0'0'137'0,"0"0"172"16,0 0 146-16,0 0-107 0,0 0-57 15,0 0-114-15,0 0-39 16,0 46-5-16,0-30-23 16,0 4-34-16,0 1-29 15,0 0-30-15,0 3-3 16,0-2-6-16,0 4-6 15,0-3 7-15,0 0 29 16,0 4-11-16,0 4 5 16,0-4-9-16,0 4-9 15,0 1-6-15,0-6-7 16,0 6 0-16,-2-6 2 16,0 1-2-16,0 4 0 15,0 1 2-15,2-2-3 0,0-2 1 16,0 2 0-16,0-2 0 15,0-1-1-15,0-1 1 16,0 1-1-16,0 4 0 16,0-4 2-16,0 4-1 15,0-4-1-15,0 4 0 16,0 1 1-16,0-2-1 16,0-2 1-16,0 2 2 15,0-2-3-15,0 2 1 16,0-2 0-16,0-1 0 15,0-1 17-15,-2 1-5 16,-1-1 14-16,3 1-7 0,0 0 0 16,0-5-7-16,0 4-3 15,0-3 1-15,0 0-2 16,0-4-9-16,0 3 9 16,0-5 14-16,0 6 15 15,0 3-9-15,0 0-4 16,0-2-16-16,0-2 1 15,0 0-1-15,0-8-3 16,0-2 17-16,0-2 21 16,0-2-5-16,0 1-20 15,0 1-11-15,0-1 0 16,0 4-8-16,0-4 5 16,0 4-5-16,0-8 1 15,-2-5 0-15,2 4-1 0,-2-4-7 16,-2 0-54-16,2 0-68 15,-4 0-194-15</inkml:trace>
  <inkml:trace contextRef="#ctx0" brushRef="#br1" timeOffset="-150641.28">9322 16423 1757 0,'0'0'589'0,"0"0"-291"15,0 0-95-15,0 0-41 16,0 0-65-16,0 0-31 0,27 0 21 16,-5 0-8-16,5 0-15 15,2 0-16-15,-1 0-16 16,1 0-15-16,-2 0-7 15,-2 0-5-15,-3 0-5 16,-5 0 0-16,-3-4-41 16,-5 4-39-16,-5 0-36 15,-4 4-49-15,0 14-70 16,-2 0-118-16</inkml:trace>
  <inkml:trace contextRef="#ctx0" brushRef="#br1" timeOffset="-150401.86">9357 16656 2319 0,'0'0'318'0,"0"0"-155"16,0 0-14-16,0 0-28 15,0 0-35-15,0 0-40 16,0 0-19-16,125-29-6 15,-96 21-10-15,-4 4-7 16,-3 1-3-16,-1-4-1 16,-6 3-35-16,7 4-65 15,-4-3-106-15,-2 3-159 0</inkml:trace>
  <inkml:trace contextRef="#ctx0" brushRef="#br1" timeOffset="-149776.65">10323 15990 1366 0,'0'0'1023'0,"0"0"-727"15,0 0-71-15,0 0-66 16,0 0-52-16,0 0-44 16,0 0-18-16,-50 18-3 15,33 3-7-15,-1 8-11 16,-4 9 2-16,0 11-4 16,-3 6-4-16,2 7 10 15,2 5-8-15,5 1-3 16,5-3-1-16,9 2-2 0,2-7 8 15,0-8 9-15,15-7-12 16,5-10-1-16,5-11-4 16,4-7-4-16,-3-7-5 15,3-10 10-15,-7 0-2 16,-3-10-7-16,-9-16-6 16,-5-1 1-16,-5 0 4 15,0 4-2-15,-15 1-2 16,-8 4-1-16,-2 11 0 15,-1 7-16-15,4 0-28 16,4 0-39-16,7 3-13 16,6 6-27-16,5 4-49 0,18-3-96 15,4-1-213-15</inkml:trace>
  <inkml:trace contextRef="#ctx0" brushRef="#br1" timeOffset="-149209.16">10827 15959 2098 0,'0'0'383'16,"0"0"-182"-16,0 0-26 16,0 0-49-16,0 0-43 15,0 0-3-15,0 0-14 16,-47 31-9-16,26-9-7 15,2 4-11-15,-2 11 3 16,-1 0-7-16,2 11 1 16,2 0-4-16,3 6-7 15,1 0 7-15,3 5-14 16,7-1 1-16,4 0-1 0,0-2-7 16,7-2 2-16,13-8 5 15,6-7-12-15,8-7 5 16,2-14-8-16,1-9 6 15,1-9 15-15,-7 0-11 16,-6-5-8-16,-9-14-1 16,-10-7-4-16,-6 1 0 15,0 0 0-15,-11 4 0 16,-15-2 0-16,-5 11 0 16,-6 6-7-16,2 6-26 15,3 0-38-15,8 6-48 16,11 29-59-16,4-8-201 15,9 4-871-15</inkml:trace>
  <inkml:trace contextRef="#ctx0" brushRef="#br1" timeOffset="-148403.34">11132 16133 1824 0,'0'0'432'0,"0"0"-226"16,0 0 9-16,0 0-38 16,0 0-38-16,0 0-51 15,125-77-5-15,-94 73-19 16,0 4-6-16,0 0-5 15,-4 4-8-15,-2 15-2 16,-8 2 12-16,-3 11 0 16,-9 5-7-16,-5 6-15 15,0 3-20-15,-17 2-3 16,-9-7-10-16,-3-6-6 16,0-9-29-16,3-7-10 15,5-9 23-15,7-7 22 16,6 2 13-16,8-5 8 0,0 0-18 15,4 0-3-15,21 0 6 16,4 0 4-16,4 0-2 16,0 6 4-16,-6 6 14 15,-4 6 3-15,-10 4-1 16,-8 6 13-16,-5 2-5 16,0 6-1-16,-22-2-16 15,-8 2-8-15,-5 0-6 16,-4-9-5-16,2-4-8 15,3-5 1-15,5-1-17 16,7-11-8-16,9-2-20 16,9 0-52-16,4-4-68 0,4 0-195 15,11-8-185-15</inkml:trace>
  <inkml:trace contextRef="#ctx0" brushRef="#br1" timeOffset="-146729.98">13037 15981 1115 0,'0'0'290'0,"0"0"-160"16,0 0 43-16,0 0-32 16,0 0 35-16,0 0 44 15,0 0-8-15,0-1-6 0,0 1-47 16,0 10-55 0,0 0-58-16,0 3-20 0,-2 3-16 15,2 3-2-15,0-1 2 16,0 0-1-16,0 8 7 15,0-3 9-15,0 12 7 16,0-3-4-16,0 5 1 16,0 2-4-16,0 5-8 15,0-3-9-15,0-1-1 16,0 0-1-16,0-4-5 16,0-5 6-16,0 4-2 15,0-3 3-15,0 0-2 0,0 2 3 16,0 2-1-1,0 1-3-15,0-7-1 0,0 2 0 16,0-4-3-16,0-2 3 16,0 0-4-16,0 1 1 15,0-4 0-15,0 3 3 16,0-4-4-16,0 4 0 16,0-2 2-16,0-2-2 15,0 0 1-15,0-4 0 16,0 5 3-16,0-9-4 15,0 3 1-15,0-4-1 16,0-4 4-16,0 0-4 16,0 1 1-16,0 2 4 15,0-2 0-15,0 2 1 16,0 2 3-16,0 0 1 0,0 0-3 16,0 2-2-1,0-2-1-15,0-6-2 0,-2-2-2 16,2-2 4-16,0-4 0 15,0 0-3-15,-2 0 0 16,2 0-1-16,0 5 1 16,-2-2 4-16,0 3-5 15,-3-3 0-15,3 6 0 16,0-4-1-16,2-5-19 16,-2 0-28-16,2 0-71 15,0-14-252-15,-2-3-636 0</inkml:trace>
  <inkml:trace contextRef="#ctx0" brushRef="#br1" timeOffset="-144031.3">15184 16295 2079 0,'0'0'442'16,"0"0"-231"0,0 0-36-16,0 0-47 0,0 0-50 15,0 0-17-15,0 0 0 16,63 0 3-16,-30 3-7 16,0-3-11-16,2 0-15 15,-2 0-6-15,-2 4-10 16,-2-4-8-16,-7 0-2 15,-2 0-5-15,-7 0-12 16,-3 0-44-16,-6 0-39 16,-4 0-34-16,0 9-91 15,-9 5-241-15</inkml:trace>
  <inkml:trace contextRef="#ctx0" brushRef="#br1" timeOffset="-143764.18">15267 16513 2447 0,'0'0'504'16,"0"0"-365"-16,0 0-64 16,0 0-41-16,0 0-19 15,0 0 2-15,0 0 7 16,91 12 20-16,-66-12-4 15,0 0-3-15,-8 0-11 16,1 0-10-16,-5 0-8 0,-4 0-8 16,3 0 0-16,-4 0-51 15,13 0-50-15,-4 0-100 16,-1 0-264-16</inkml:trace>
  <inkml:trace contextRef="#ctx0" brushRef="#br1" timeOffset="-142854.06">16163 16191 1122 0,'0'0'258'16,"0"0"-109"-16,0 0 81 15,0 0 7-15,-13-116-68 16,8 103-30-16,1-1-51 16,2 10-25-16,0-2 3 15,2 6 20-15,-2 0 30 16,2 0 28-16,0 2-38 16,0 12-49-16,0 7-39 15,0-2-7-15,0 7 11 16,0 4 0-16,0 11 5 15,2-2-1-15,0 7-3 16,0 7-2-16,0-4 5 16,0 2 6-16,1 1 5 15,1-6-3-15,-2-2-4 0,2-3 2 16,-2-8-4-16,1-5-8 16,0-6-2-16,-3-3 0 15,2-12 4-15,-2 3 6 16,0-5 4-16,0-1-2 15,0 0-8-15,-2 1-7 16,-8-5-6-16,2 4-9 16,-3-4 0-16,-1 0-22 15,3 0-30-15,3 0-13 16,4 0-32-16,2-9-39 16,0-4-73-16,21-4-71 15,4-2-240-15,0 1-1470 0</inkml:trace>
  <inkml:trace contextRef="#ctx0" brushRef="#br1" timeOffset="-142333.46">16567 16078 1610 0,'0'0'485'0,"0"0"-240"16,0 0-31 0,0 0-25-16,0 0-44 0,0 0-47 15,0 0 1-15,-18-8-28 16,9 22-23-16,0 4-7 15,0 13-22-15,-2 1 1 16,0 11 7-16,-3 7 3 16,3 4-5-16,0 9 4 15,4-2-9-15,1 2 2 16,6-1 13-16,0-4-4 16,0-4 1-16,18-9 5 15,4-10-8-15,4-9-10 16,6-11-8-16,-1-15 1 0,2 0 6 15,-4-22-9-15,-8-14-2 16,-6-9-4-16,-13-1-2 16,-2 6-1-16,-5 6 0 15,-16 10 0-15,-8 12-5 16,-4 12-15-16,1 0-46 16,6 5-36-16,7 12-35 15,11 5-7-15,8 4-99 16,8-7-102-16,11-6-647 0</inkml:trace>
  <inkml:trace contextRef="#ctx0" brushRef="#br1" timeOffset="-141706.6">16926 16112 1926 0,'0'0'524'0,"0"0"-271"16,0 0-54-16,0 0-42 15,0 0-69-15,0 0-42 16,0 0-29-16,-2 74-5 16,2-42 13-16,0-1 3 15,0-10-9-15,0-1-3 16,0-3-8-16,2-12 0 15,9-1-7-15,2 0-1 16,5-4 12-16,4 0-4 16,3 5-1-16,1-1 8 0,1 6 7 15,0 2 8 1,-3 6 0-16,-3 0-3 0,-6 4 2 16,-1 0 3-16,-5 2 3 15,-5 2 4-15,-2 1-6 16,-2 5-7-16,0-1-5 15,-9-1-6-15,-9 6-12 16,-4-3-2-16,-4 1 4 16,-6-7 0-16,1-5 0 15,-3-3-5-15,3-7 0 16,5-6-1-16,3-6-9 16,7 0-11-16,3 0-27 15,7-4-53-15,1-10-35 16,5-27-50-16,0 5-173 15,0 0-227-15</inkml:trace>
  <inkml:trace contextRef="#ctx0" brushRef="#br1" timeOffset="-141443.83">16899 16075 1993 0,'0'0'511'0,"0"0"-186"16,0 0-91-16,0 0-79 15,0 0-50-15,0 0-41 16,120 0-23-16,-98 0-14 0,-4 0-1 16,-3 0-12-16,-3 0-13 15,-3 0 2-15,-3 0-3 16,2 0-48-16,-4 0-90 15,-2 12-248-15,-2 11-1413 0</inkml:trace>
  <inkml:trace contextRef="#ctx0" brushRef="#br1" timeOffset="-139482.99">17614 16110 1914 0,'0'0'415'0,"0"0"-284"16,0 0-4-16,0 0-12 15,0 0-36-15,0 0-14 16,114-54-25-16,-81 50-8 15,-4 4 3-15,-6 0 7 16,-4 0 30-16,-3 2-3 16,-7 19-3-16,-5 6-17 15,-4 4-12-15,0 10-14 0,-2 8-11 16,-17-6-6 0,-4-2-4-16,-2-5-2 0,1-9 0 15,2-7-10-15,4-9-7 16,2-8-2-16,5-3 10 15,2 0 8-15,5 0 1 16,4 0-1-16,0-7 1 16,13 0 0-16,14 4 10 15,4 3 13-15,2 0-1 16,-1 0 7-16,-8 10 3 16,-3 12 4-16,-10 4 6 15,-7 2 6-15,-4 2 9 16,0 2-5-16,-13-1-19 0,-10 1-13 15,-3-6-13 1,-1-5-3-16,0-1-4 0,0-8 0 16,5-2-12-16,2-2-16 15,2-8-24-15,7 0-20 16,2 0-16-16,7 0-40 16,2-22-83-16,13-4-83 15,5 3-363-15</inkml:trace>
  <inkml:trace contextRef="#ctx0" brushRef="#br1" timeOffset="-138845.72">18081 16102 1608 0,'0'0'362'0,"0"0"-159"16,0 0-28-16,0 0-67 15,0 0-54-15,0 0-10 0,0 0 46 16,83-44 20-16,-66 44 16 16,-4 4 31-16,0 9-42 15,0 10-27-15,-1 7-15 16,-3 7-6-16,-1-2-10 16,-3 9-10-16,-3 0-5 15,-2 2-4-15,0 3-4 16,0-5-6-16,-7-2-7 15,-8 2-8-15,-5-3-6 16,-3-2-7-16,-4-8 0 16,-2 1-2-16,0-15-11 15,1-4-4-15,4-12-17 16,3-1-24-16,8-5-9 16,2-14-5-16,8-3 8 15,3 5 43-15,0-2 14 0,9 7 7 16,9 5 4-16,5 4 6 15,-1 3 14-15,2 0 6 16,-1 10 1-16,-1 2-5 16,-2-2-11-16,-2 2-6 15,0-2-3-15,-5-6-5 16,1 0-1-16,-1-4-9 16,0 0-50-16,1-8-20 15,11-42-31-15,-6 6-103 16,-3 0-262-16</inkml:trace>
  <inkml:trace contextRef="#ctx0" brushRef="#br1" timeOffset="-138464.72">18410 16128 2162 0,'0'0'377'0,"0"0"-281"16,0 0 14-16,0 0-26 15,0 0-30-15,0 0-20 16,120-50-17-16,-100 47-11 16,1-6 1-16,-6 9 92 15,-1 0-36-15,-3 0 29 16,-1 4-9-16,-2 13-18 16,-4 2-18-16,1 3-14 15,-5 4 2-15,0 2-11 0,0 4-3 16,0 3 4-16,0 0 1 15,0 6 7-15,0-1-1 16,-5-4-8-16,3 4-9 16,-2-4-3-16,-2 0-3 15,2-6-8-15,0-2 3 16,2-6-4-16,-1 0-8 16,-1-8-21-16,2-6-56 15,-2-8-45-15,-6 0-84 16,1-13-271-16,1-4-1915 0</inkml:trace>
  <inkml:trace contextRef="#ctx0" brushRef="#br1" timeOffset="-138301.12">18528 16467 884 0,'0'0'1760'0,"0"0"-1440"0,0 0-217 15,0 0-23-15,0 0-41 16,0 0-27-16,114-40-12 15,-87 22-18-15,-3-4-119 16,-9 4-183-16,-3 0-956 0</inkml:trace>
  <inkml:trace contextRef="#ctx0" brushRef="#br1" timeOffset="-137434.85">19097 15855 1370 0,'0'0'987'16,"0"0"-708"-16,0 0-112 15,0 0-60-15,0 0-29 16,0 0-14-16,14 126-10 15,-12-85 3-15,0 7-9 16,0-2-6-16,-2 6 4 16,2 3-5-16,0-2 0 15,0 3-9-15,-2 0-5 16,3 1-6-16,-3-3-7 16,0-4-5-16,0-1 1 15,0-2-9-15,0-1-1 16,-5-1 7-16,-1-5-6 0,-4-5 3 15,6-4-4-15,0-7 0 16,-1-2 0-16,5-8 1 16,0 2-1-16,0-5 0 15,0-4 1-15,0-2-1 16,0 0 0-16,0-5 0 16,0 4 0-16,0 0 0 15,0 0 0-15,0 2-7 16,0-2-5-16,0 1-7 15,0-2-11-15,0-3 0 16,0 4 17-16,0-4 7 16,0 7 6-16,2 0 1 15,-2-2-1-15,3 8-12 16,-1-3-15-16,0-6 6 0,0 4 9 16,0-4 11-1,-2-4 1-15,2 7 1 0,-2-4 15 16,0 6 12-16,0 0-1 15,0-1-6-15,0 2-6 16,0-1-7-16,4-4-7 16,-4 3 0-16,2-3 0 15,-2 4-1-15,2-5 4 16,-2 5 2-16,0-5-1 16,0 1-1-16,0 0-4 15,0-5 1-15,0 4 0 16,0-4 0-16,0 0-1 0,0 0-17 15,0 0-43-15,0-4-63 16,0-5-303-16</inkml:trace>
  <inkml:trace contextRef="#ctx0" brushRef="#br1" timeOffset="-135284.08">21807 16266 2041 0,'0'0'655'16,"0"0"-463"-16,0 0-90 16,0 0 15-16,0 0-37 15,0 0-38-15,134-4-20 0,-98 0-11 16,-5 0-6-16,-2-1-2 15,-9 0-3-15,-5 1-31 16,-6 4-42-16,-9 0-121 16,0 0-90-16,-13 4-910 0</inkml:trace>
  <inkml:trace contextRef="#ctx0" brushRef="#br1" timeOffset="-135068.65">21872 16499 2255 0,'0'0'347'0,"0"0"-157"15,0 0 9-15,0 0-69 16,0 0-53-16,0 0-22 0,113-14-14 16,-90 14-8-1,2 0-19-15,-3 0-14 0,2 0-18 16,1-4-50-16,10 4-81 15,-6-4-142-15,-4 4-555 0</inkml:trace>
  <inkml:trace contextRef="#ctx0" brushRef="#br1" timeOffset="-134499.84">22447 16092 2018 0,'0'0'466'0,"0"0"-252"16,0 0-63-16,0 0-39 15,0 0-41-15,0 0-7 16,0 0 10-16,3-14-9 15,-1 14-18-15,0 0-2 16,-2 9 4-16,2 2 1 16,0 4-2-16,-2 10-3 15,0 5-4-15,0 2-11 16,0 3-11-16,0 0-4 16,3-7-7-16,1-1 6 15,0-6-7-15,5-2-1 16,0-6-1-16,2-4-2 0,3-6-1 15,-1-1-2 1,3-2 0-16,1 0 0 0,4 0-9 16,1-5-33-16,-2-7-30 15,2-7-27-15,-3 2-58 16,2-10-90-16,-5 8-192 16,-5 2-402-16</inkml:trace>
  <inkml:trace contextRef="#ctx0" brushRef="#br1" timeOffset="-134230.97">22730 16179 1289 0,'0'0'617'0,"0"0"-215"16,0 0-144-16,0 0-46 15,0 0-36-15,0 0-30 16,0 0-48-16,0 15-45 16,0 9-5-16,0 7 18 15,0 4 0-15,0 6 7 16,0 9 3-16,0 2-12 0,0 2-16 15,0 0-13-15,0-6-8 16,0 2-7-16,0-10-7 16,0-4-7-16,0-5-5 15,0-4 0-15,0-10-1 16,0-7-19-16,0-6-28 16,0-4-79-16,5-19-77 15,3-11-123-15,6-1-157 0</inkml:trace>
  <inkml:trace contextRef="#ctx0" brushRef="#br1" timeOffset="-133825.05">23167 16106 2341 0,'0'0'515'0,"0"0"-317"16,0 0-37-16,0 0-43 15,0 0-71-15,0 0-12 16,-40 120 5-16,40-80 5 0,0 1 1 16,0-9 6-1,0-6-12-15,15-13-19 0,8-4-8 16,6-9 6-16,2-9 5 15,2-13-7-15,-6-9-8 16,-4-10-8-16,-8 1-1 16,-11 4-5-16,-4 7 1 15,-2 4 4-15,-20 7-5 16,-7 10-1-16,-2 8-14 16,-2 0-33-16,4 0-40 15,6 17 24-15,9 3-19 16,8-3-39-16,6 5-83 15,0-3-197-15,6-7-653 0</inkml:trace>
  <inkml:trace contextRef="#ctx0" brushRef="#br1" timeOffset="-133493.95">23140 16332 1972 0,'0'0'445'0,"0"0"-219"16,0 0-72-16,0 0-6 15,-53 118-36-15,46-77-45 16,3 3 7-16,4 0-2 16,0 1-9-16,2-4-11 15,14-1-1-15,3-5-12 16,6-13-8-16,2-5-3 16,4-12 2-16,2-5 7 15,3-8 3-15,-2-19-21 0,-8-13-7 16,-3-6-11-16,-13-10 3 15,-4 6-4-15,-6 1 5 16,-3 8-5-16,-21 10 0 16,-5 10-3-16,-5 7-12 15,1 10-27-15,2 4-31 16,6 0-34-16,7 18-46 16,11 0-91-16,5-4-275 0</inkml:trace>
  <inkml:trace contextRef="#ctx0" brushRef="#br1" timeOffset="-132937.39">23636 16075 1676 0,'0'0'600'0,"0"0"-367"15,0 0-23-15,0 0-61 16,0 0-52-16,0 0-6 16,144-17-27-16,-108 15-14 15,-2 2-10-15,-8 0-6 16,-2 0-8-16,-8 0 2 16,-5 10-11-16,-4 2-3 15,-4 4-2-15,-3 2-1 16,0 6 0-16,0 0 3 15,0 7 2-15,-3 1 0 16,-4 7-1-16,3 1 5 16,-3 4 2-16,3 0 0 0,-4 7 8 15,2-5 1-15,0 2 10 16,-3 0-12-16,2-7-2 16,2 5-10-16,1-12-2 15,0-2-15-15,1-6 0 16,3-9-4-16,-2-6-55 15,0-11-72-15,-2 0-113 16,-1-14-317-16</inkml:trace>
  <inkml:trace contextRef="#ctx0" brushRef="#br1" timeOffset="-132764.1">23711 16547 444 0,'0'0'2352'0,"0"0"-2084"15,0 0-166-15,0 0-20 16,114-48-46-16,-68 30-24 16,-3-1-12-16,-5 2-65 15,-9-1-121-15,-7 6-229 16,-11 1-1106-16</inkml:trace>
  <inkml:trace contextRef="#ctx0" brushRef="#br1" timeOffset="-132432.93">24290 16092 1885 0,'0'0'556'16,"0"0"-244"-16,0 0-78 15,0 0-72-15,0 0-85 16,0 0-3-16,3 112-4 16,-3-67-4-16,0 8-4 15,0 1-1-15,0 5-16 16,4 3-16-16,-2-4-12 16,3 0 0-16,-5-10-8 15,3-6-1-15,-3-7-7 16,0-9-1-16,0-12-13 15,0-10-74-15,0-4-87 0,0 0-202 16,0-17-882-16</inkml:trace>
  <inkml:trace contextRef="#ctx0" brushRef="#br1" timeOffset="-131684.22">24946 16124 1482 0,'0'0'649'0,"0"0"-338"15,0 0-63-15,0 0-44 0,0 0-63 16,0 0-54-16,0 0-18 16,-105-26-19-16,76 26-6 15,0 4-7-15,-2 10 6 16,2 3 3-16,3 10-3 16,5-1-12-16,5 6-11 15,10 0-4-15,6-1-3 16,0-5-9-16,25-8-4 15,8-14 0-15,9-4-7 16,3-13-3-16,-3-15 3 16,-7-6-3-16,-8-2-22 15,-11 0-22-15,-7 4-14 16,-7 10 20-16,-2 4 36 16,0 10 12-16,0 4 23 15,0 4 33-15,0 8 15 16,8 19-33-16,0 5-10 0,5 11 16 15,1 3-3-15,1 7 12 16,-1 1-1-16,-5 0-5 16,-5-7-9-16,-4-1 4 15,0 0-11-15,-4-11-12 16,-15 0-5-16,-2-12-9 16,-4 0-5-16,-2-10-11 15,-4-1-16-15,2-8-9 16,2 1-16-16,5-4-41 15,4 8-56-15,7 3-40 0,6 2-166 16,5-1-320-16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3:09:16.89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19255 3349 1820 0,'0'0'415'16,"0"0"-188"-16,0 0-62 0,0 0-17 16,0 0-38-1,140 32-44-15,-102-26-9 0,5-1-4 16,-1-2-9-16,-2-2-2 16,-2 1-7-16,0-2 0 15,2 0 0-15,0 0 2 16,3 0-1-16,1 0-6 15,1 0-9-15,3 0 4 16,2 0-7-16,3 0 9 16,1 7 5-16,1 2-11 15,3 7-2-15,-2-1 3 16,0 2 0-16,-2-4 2 0,-2 0-1 16,2-4 3-1,-4-4-9-15,-2-5-2 0,-1 0-5 16,-3-2-4-16,2-13-5 15,-5-3 0-15,-2 0 3 16,-3 4-4-16,-10 2 2 16,-8 3-2-16,-4 5 1 15,-10 3 0-15,-2 1 0 16,-2 0-1-16,0 0-14 16,0 0-22-16,-18 14-77 15,-22 25-103-15,2-4-242 16,-2-1-1277-16</inkml:trace>
  <inkml:trace contextRef="#ctx0" brushRef="#br1" timeOffset="14071.12">15980 17223 910 0,'0'0'1387'0,"0"0"-1079"0,0 0-191 16,0 0-2-16,0 0-3 15,0 0-36-15,0 0-35 16,0 0-19-16,3 0 7 16,4-4 13-16,3 4 16 15,1 0-4-15,5-2-5 16,-1 2 0-16,3-5 1 16,1 5-7-16,0 0-5 15,-1-3-16-15,3 3-6 16,-4-4-3-16,3-1-1 15,0 5-2-15,2-3 0 0,-1 1 3 16,-1 2-3 0,0-4 3-16,2 4 3 0,-1 0-3 15,0 0-2 1,0 0-6-16,1-5 8 0,0 5-3 16,-2-3 2-16,3 3-4 15,-3 0 7-15,-3 0-5 16,4 0-2-16,0-4-3 15,2 4 2-15,-1-2-3 16,-1-2-4-16,-2 0 7 16,-1 0-2-16,0 0 0 15,0-3 0-15,0 4-2 0,-1-1 3 16,6 4 7 0,-1-5-4-16,0 5 0 0,5 0 1 15,2 0-4-15,0 0-1 16,2 0-1-16,2 0 0 15,4 0 1-15,-2 0 0 16,1 0-5-16,-1 0 1 16,3 0 2-16,-2 0-3 15,2 0 3-15,-2 9-3 16,1-6 3-16,3 8-3 16,3-3 8-16,1 5 1 15,1-4-4-15,-3 1-5 16,3-6 1-16,-3-1-1 15,-2 2 6-15,-1-5-3 16,-4 0-3-16,3 0-1 0,-5 0 1 16,1 0 4-16,-1 0-4 15,-4 0 0-15,-2-5 0 16,0 2 0-16,-3-1 1 16,1-1-1-16,-3 2 2 15,0 1-2-15,-1-2 0 16,-2 4 1-16,1-5-1 15,1 5 0-15,-6-3 1 16,3 3 0-16,-3-4-1 16,1 2 0-16,-3 2 1 15,3 0-1-15,-3 0 0 16,3-4 1-16,0 4-1 16,2 0 0-16,0 0 1 0,1-4-1 15,0 4 0 1,-2 0 0-16,-3 0 0 0,-1 0 0 15,-1 0 0-15,-4 0 1 16,3 0-1-16,-1 0 0 16,0 0 1-16,-1 0-1 15,1 0 0-15,-2 0 0 16,1 0 1-16,-3 0-1 16,-1 0 1-16,2 0 2 15,-3 0 1-15,1 0 1 16,-1 0-1-16,0 0 5 15,1 0 2-15,0-4-2 0,-1 4-5 16,-2 0 4 0,3 0-7-16,1 0 6 0,-1 0-4 15,2 0 1-15,2 0-3 16,-1 0-1-16,1 0 0 16,-2 0 4-16,2 0-3 15,-3 0-1-15,-1 0 0 16,-3 0-1-16,0-4 2 15,-2 4-2-15,0 0-10 16,0 0-21-16,0-5-22 16,0 5-22-16,0-2-26 15,0 2-187-15,0 0-170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19T22:52:32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5129 4853 2312 0,'0'0'324'0,"0"0"-210"15,0 0-55-15,0 0-8 16,0 0-22-16,0 0-9 15,0 0-15-15,-9 18-5 16,9-8 7-16,-2 5 26 16,2 3 26-16,-2 7-6 15,2 3-5-15,0 4-23 16,0 0-6-16,0 0-7 16,6-3 1-16,12 0-5 15,2-5 1-15,7-6-2 16,2-6-3-16,2-8 5 15,2-4-8-15,1-6 4 16,-5-20-5-16,-2-10-17 16,-7-8-20-16,-7 0-22 0,-4 0-5 15,-9 7 44-15,0 13 20 16,0 10 0-16,0 14 26 16,0 0 0-16,-3 26-6 15,3 13-5-15,0 12 13 16,0 7-2-16,3 7-3 15,3 3 3-15,-3 5-7 16,-3-3 9-16,0 0-6 16,-20-6 19-16,-9-6-10 15,-11-8-2-15,-5-12-18 16,1-11-2-16,-4-13-9 16,9-14-9-16,3 0-18 15,7-22-23-15,9-13 9 0,9-2 17 16,11-6 24-16,0 1 0 15,11 2 3-15,18 0-2 16,4 6-1-16,3 8 4 16,2 6-4-16,2 8 1 15,0 2-1-15,14 0-1 16,-10 2-232-16,-6 1-582 0</inkml:trace>
  <inkml:trace contextRef="#ctx0" brushRef="#br0" timeOffset="1266.75">9986 4682 2215 0,'0'0'407'0,"0"0"-260"16,0 0-79-16,0 0-3 15,0 0-17-15,0 0 6 16,0 0 8-16,73 100-16 16,-52-73 11-16,-1 0-9 15,-1 8 6-15,2 5-8 16,1 8 7-16,1 6-8 15,-1 4-3-15,0 4-13 16,3-4-14-16,-3-6 0 16,-2-6-9-16,0-10 3 15,-5-5-9-15,-3-13 1 0,-3-6-1 16,-5-8-24 0,0-4-85-16,4-12-47 0,-4-12-96 15,0-2-495-15</inkml:trace>
  <inkml:trace contextRef="#ctx0" brushRef="#br0" timeOffset="1600.66">10401 4841 2530 0,'0'0'306'0,"0"0"-131"0,0 0-39 16,0 0-41-16,0 0-18 15,-143 108-14-15,105-69-18 16,-4 2-8-16,-5 5-4 16,-4 3-8-16,-3 0-3 15,-2 2-16-15,3-1 4 16,2 0-9-16,7-2 2 15,5-4-3-15,12-7 0 16,10-11-13-16,10-6-72 16,7-11-83-16,0-6-314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3:09:25.49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11473 12755 1497 0,'0'0'307'0,"0"0"-176"15,0 0 57-15,0 0-66 16,0 0-19-16,0 0-10 15,0 0-7-15,40 59-12 16,-28-27-10-16,-4 3 6 16,1 7 22-16,-3 6-7 15,0-2-17-15,-2 7-21 16,-2 1-22-16,0-4-4 0,0-2-2 16,-2-7-3-1,3-9-7-15,-1-11-3 0,0-6-6 16,-2-9 0-16,0-6 0 15,2 0-24-15,-2 0-11 16,0-6 9-16,0-9 11 16,0 1 10-16,0-4 5 15,0-3-24-15,2-3-20 16,2-7 6-16,2-5 3 16,-2-3 11-16,3-7 15 15,1-5 9-15,2-1-1 16,1 4 1-16,2 3 1 0,0 8 9 15,5 8 24-15,0 9 4 16,0 6-14-16,2 7-9 16,-2 2-9-16,-1 5-4 15,1 0-2-15,1 0 10 16,-6 5-3-16,-1 8 5 16,2 6 6-16,-3 2 1 15,-1 9-2-15,-2 4 0 16,-1 11-5-16,-1 1-2 15,-3 5-2-15,-1-4 1 16,1-4-7-16,-3-2 2 16,2-7-4-16,-2-8 0 15,2-6 0-15,-2-6-1 16,0-6-4-16,0-8-1 16,0 0-34-16,0-13-44 0,0-18 51 15,0-7 3-15,4-9 18 16,3-6 7-16,4-3 4 15,0 2 1-15,5 2 0 16,-3 6 2-16,5 6-2 16,-2 10 8-16,-1 10 10 15,3 8 34-15,-3 12-32 16,3 0-6-16,3 0 7 16,0 23 13-16,0 3 10 15,1 8-19-15,-4 7 9 16,-2 1 17-16,-5 2 1 15,-2 2-11-15,-5-2 3 16,-1 0-23-16,-1-6-13 0,-2-4-3 16,0-9-5-16,0-8-6 15,0-6-35-15,0-8-29 16,0-3-42-16,0 0-134 16,0-2-381-16</inkml:trace>
  <inkml:trace contextRef="#ctx0" brushRef="#br0" timeOffset="343.1">12694 13006 2354 0,'0'0'387'0,"0"0"-174"16,0 0-64-16,0 0-45 15,148-18-13-15,-103 15-39 16,-5 2-29-16,-5 1-12 15,-8 0-7-15,-10 0-4 0,-5 0-7 16,-10 0-37-16,-2 13-40 16,-6 2-66-16,-15-1-333 0</inkml:trace>
  <inkml:trace contextRef="#ctx0" brushRef="#br0" timeOffset="518.61">12771 13249 2663 0,'0'0'409'0,"0"0"-358"15,0 0-5-15,0 0 31 16,0 0-37-16,0 0-25 16,0 0-15-16,142 2-40 15,-109-2-101-15,-4-2-341 0</inkml:trace>
  <inkml:trace contextRef="#ctx0" brushRef="#br0" timeOffset="1097.1">13678 12518 1950 0,'0'0'377'0,"0"0"-194"16,0 0-1-16,0 0-31 15,0 0-68-15,0 0-12 16,0 0-14-16,0-42-23 16,4 45-13-16,3 12 31 15,1 12 17-15,2 9-11 16,-1 12 1-16,-3 10-5 16,3 10-6-16,-2 6-12 15,-2 0-16-15,1-3-13 16,-2-13-6-16,1-11 2 15,-1-15-3-15,3-13-9 16,0-7-51-16,1-8-33 0,-1-4-49 16,7-8-64-1,-3-16-125-15,-1-2-583 0</inkml:trace>
  <inkml:trace contextRef="#ctx0" brushRef="#br0" timeOffset="1458.16">14030 12599 1926 0,'0'0'473'16,"0"0"-253"-16,0 0-18 16,0 122-52-16,0-59-57 0,0 7-5 15,4 1-10 1,14-2-13-16,3-8-15 0,8-12-4 15,6-11-7-15,5-16 6 16,7-10 16-16,2-12-15 16,0-2-22-16,-7-25-16 15,-9-14-3-15,-10-13-5 16,-12-6 1-16,-11-2-1 16,0-3 1-16,-15 7 0 15,-17 4 4-15,-11 8-5 16,-3 7 0-16,-3 10-26 15,7 11-22-15,8 10-12 16,10 8-28-16,15 2-88 16,7 16-298-16,2-2-1309 0</inkml:trace>
  <inkml:trace contextRef="#ctx0" brushRef="#br0" timeOffset="1842.21">14788 12801 2494 0,'0'0'367'0,"0"0"-209"16,0 0-29-16,0 0-58 15,0 0-43-15,0 0-15 16,0 0-7-16,26 29-2 15,-26-34 2-15,0-1 4 16,-10 1-10-16,-9 2-12 16,-3 3-90-16,5 17-164 15,3 6-789-15</inkml:trace>
  <inkml:trace contextRef="#ctx0" brushRef="#br0" timeOffset="8415.44">15311 12843 1795 0,'0'0'471'15,"0"0"-269"-15,0 0-98 16,0 0-38-16,0 0-36 15,0 0-8-15,0 0-3 16,12-66 1-16,-8 35 3 16,3-8-3-16,-3-3-3 15,0-8 3-15,2-1-6 16,-2 2-4-16,-4 1-4 16,0 5 7-16,0 9 3 0,0 8 7 15,-4 6 7-15,-4 4 3 16,2 6-9-16,1 2-14 15,3 3-5-15,2 2-1 16,0 3 3-16,0 0 5 16,0 0 14-16,0 0 1 15,0 0-16-15,0 3-1 16,0 10 4-16,0 8 15 16,0 6 1-16,2 7-4 15,3 7-1-15,-1 5-5 16,0 8 3-16,4 1 7 15,-6 6-2-15,2 1-1 16,-2-2 2-16,3-2-6 16,-1-4-6-16,0-4-9 15,4-6-2-15,-2-5-5 0,1-3 5 16,-1-6-1-16,1-4 6 16,-2-4-1-16,-1-4-1 15,-2-6 4-15,1-4-5 16,-3-5-1-16,0-3 5 15,0 0 17-15,-3 0 0 16,-10 0-19-16,-3 0-5 16,0-5-5-16,3 3 1 15,5 1 0-15,0 1-1 16,6 0 1-16,0 0-1 16,2 0-14-16,0 0-34 15,0 0-43-15,8 0-33 16,13-3-26-16,2-6-110 15,-5 0-261-15</inkml:trace>
  <inkml:trace contextRef="#ctx0" brushRef="#br0" timeOffset="9152.49">15938 12467 1176 0,'0'0'576'0,"0"0"-218"0,0 0-120 15,0 0-78-15,0 0-44 16,0 0-42-16,0 0-2 16,-27-23 19-16,18 23 18 15,-5 0-31-15,-1 2-30 16,-3 14-2-16,-1 5-7 16,-2 9-8-16,1 4 2 15,-2 8-4-15,2 3-3 16,4 4 3-16,1 6 0 15,6-2-6-15,2 6 6 16,7-1 1-16,0 0-6 16,0-2 1-16,9-3-4 15,11-6-4-15,4-7-5 0,8-9-4 16,3-10 9-16,4-6 2 16,-2-10-9-16,-1-5 3 15,-7 0-3-15,-2-8 1 16,-10-11-3-16,-5-6-3 15,-8-3 6-15,-4 0 1 16,0 3-4-16,-22-1-1 16,-5 6-2-16,-7 1-5 15,-1 7 0-15,-1 2-15 16,10 4-18-16,3 6-29 16,12 0-35-16,9 0-38 15,2 0-97-15,11 8-204 16,7-2-537-16</inkml:trace>
  <inkml:trace contextRef="#ctx0" brushRef="#br0" timeOffset="9761.84">16259 12538 2150 0,'0'0'400'0,"0"0"-149"16,0 0-77-16,0 0-86 15,0 0-55-15,0 0-17 16,0 0-2-16,-14 79 10 16,14-47 5-16,0-1 15 15,0-6 5-15,0-4-12 16,0-4-19-16,0-7-8 16,12-5-6-16,3-5-4 15,8 0 4-15,2 0-2 16,4 0 2-16,2 0-3 15,2 0 5-15,-2 0 10 0,-2 1 7 16,-2 12-7 0,-3 2 6-16,-4 5 2 0,-4 3 16 15,-3 2 0-15,-6 1 7 16,-3 5-6-16,-4 3-7 16,0 4-7-16,0 0-3 15,-9 2-4-15,-9-1-7 16,-1 0-6-16,-6-5-6 15,-4-3-1-15,0-10 7 16,-2-3-7-16,-2-8 0 16,1-8 0-16,1-2-14 15,4 0-10-15,3-9-13 16,4-9-47-16,6-6-65 0,6-17-45 16,3 7-202-1,5 5-372-15</inkml:trace>
  <inkml:trace contextRef="#ctx0" brushRef="#br0" timeOffset="9994.98">16270 12504 2411 0,'0'0'531'15,"0"0"-418"-15,0 0-22 16,0 0-19-16,0 0-35 0,0 0-21 16,125-58-11-1,-94 48-1-15,-6 4-4 0,6 6-60 16,-9 0-96-16,-2 0-367 0</inkml:trace>
  <inkml:trace contextRef="#ctx0" brushRef="#br0" timeOffset="11030.84">17001 12533 1604 0,'0'0'435'0,"0"0"-262"16,0 0-51-16,0 0-30 15,0 0-32-15,0 0-1 16,0 0-12-16,38-50 12 16,-20 42 8-16,2 0-2 15,2-1 9-15,5 6 5 16,0 3-1-16,4 0-6 15,0 0-11-15,0 12-5 16,-2 6-6-16,-6 3-5 16,-4 6-17-16,-7 2-7 0,-10 5 1 15,-2 1 7-15,0 5-2 16,-24-2-13-16,-5-1-8 16,-7-6-6-16,1-7-12 15,-1-7-2-15,7-10 8 16,6-2 6-16,11-5-1 15,4 0 1-15,6 0 1 16,2 0-1-16,4 0-4 16,19 0 3-16,6 2 1 15,4 1 0-15,7 8 8 16,-1 5 2-16,0 3-4 16,-3 9 9-16,-5 2 8 15,-8 5 9-15,-10-1 2 0,-8 1 7 16,-5-3-2-1,-2-1-6-15,-21-4-15 0,-4-1-2 16,-6-9-10-16,-3 0-3 16,-2-10-3-16,2 0 0 15,1-7-11-15,6 0-23 16,6 0-35-16,8-7-36 16,11-2-36-16,4-2-11 15,6-5-88-15,17 2-88 16,1 0-629-16</inkml:trace>
  <inkml:trace contextRef="#ctx0" brushRef="#br0" timeOffset="11728.7">17717 12492 1458 0,'0'0'489'16,"0"0"-160"-16,0 0-99 15,0 0-85-15,0 0-41 16,136-39-1-16,-109 39-46 15,-3 0-16-15,-1 4 27 16,-4 10-19-16,-1 5 6 16,-2 7 20-16,-5 6 3 15,-2 7-3-15,-3 5-1 0,-3 8-5 16,-3 3-23 0,0-2-13-16,0 2-13 0,-15-4-8 15,-6-2-3-15,-6-3-2 16,-6-2-3-16,-3-5-4 15,-3-13 0-15,-2-5-7 16,1-13-14-16,9-8-19 16,4 0-46-16,9-16-9 15,11-6 13-15,7-2 32 16,0 2 8-16,14 2 22 16,13 6 13-16,2 6 6 15,4 8 0-15,-4 0 1 16,-3 0 1-16,-1 8 13 15,-2 4 1-15,-5 0 2 16,1-5-9-16,-1 0-8 0,0-7-7 16,2 0-37-16,13-21-100 15,-6-12-138-15,-2 1-106 0</inkml:trace>
  <inkml:trace contextRef="#ctx0" brushRef="#br0" timeOffset="12157.56">18285 12410 1687 0,'0'0'384'0,"0"0"-130"15,0 0-47-15,0 0-25 16,128-36-76-16,-102 33-22 15,-2 0-3-15,-1 3-27 16,-8 0 15-16,-1 0-2 16,-3 12 11-16,-4 0-8 15,-3 5-5-15,1 0-13 16,-3 3-14-16,-2 2-8 16,0 4-4-16,0 2-5 15,0 7 5-15,0 4 2 16,0 7-2-16,0 3-2 15,0 1 2-15,-4 2-5 0,-3 1-5 16,0-3-3 0,0-2-6-16,1-4-6 0,-1-3 0 15,0-8-1-15,3-5 0 16,-1-8-8-16,1-6-14 16,2-8-22-16,0-3-46 15,-5-3-60-15,0-11-192 16,0-5-336-16</inkml:trace>
  <inkml:trace contextRef="#ctx0" brushRef="#br0" timeOffset="12367">18455 12851 2245 0,'0'0'581'16,"0"0"-480"-16,0 0-17 15,0 0-9-15,0 0-37 16,0 0-14-16,0 0-11 16,122-37-5-16,-109 30-7 15,1 4-1-15,1-8-46 16,-1 2-124-16,-5 4-280 0</inkml:trace>
  <inkml:trace contextRef="#ctx0" brushRef="#br0" timeOffset="12665.84">19092 12846 2758 0,'0'0'439'0,"0"0"-349"15,0 0 21-15,0 0-21 16,0 0-52-16,125-21-23 16,-102 15-9-16,-6 3-6 0,-5 1-23 15,-6 2-69-15,-6 0-80 16,0 4-238-16,0 10-1281 15</inkml:trace>
  <inkml:trace contextRef="#ctx0" brushRef="#br0" timeOffset="13769.25">19081 12908 2302 0,'0'0'566'0,"0"0"-436"15,0 0-44-15,0 0-24 16,0 0-6-16,0 0-14 16,0 0-12-16,45-34 1 0,-21 34 5 15,3 0 14 1,4 0 15-16,3 0-6 0,3 0-10 16,3 0 3-16,3 0-8 15,1 0-5-15,-1 4-8 16,-1 1-8-16,-2 2-8 15,-4-1-5-15,-10-2-6 16,-3-3 3-16,-7-1-6 16,-7 0 0-16,-5 0 3 15,-4 0-3-15,0 0-1 16,0 0-10-16,0 0-14 16,0-5-35-16,-9 0-116 15,1 4-171-15,-4-1-398 0</inkml:trace>
  <inkml:trace contextRef="#ctx0" brushRef="#br0" timeOffset="14589.04">19246 12881 1739 0,'0'0'464'15,"0"0"-272"-15,0 0-63 16,0 0-21-16,0 0-38 0,0 0-6 16,0 0 4-16,-91-17 35 15,86 15 9-15,3 2-9 16,2 0-27-16,0 0-24 15,0 0-15-15,0-3-17 16,11 3-9-16,14-1 4 16,10-3 10-16,12 0 6 15,4-3 2-15,7 3 5 16,-2 0-2-16,-2 2-8 16,-6 2-6-16,-7-1 0 15,-10 1-5-15,-6-2-10 16,-10 0-1-16,-6 2-6 15,-2-3 4-15,-7 3-4 0,0 0-19 16,0 0-51-16,0 0-49 16,-2 0-119-16,-8 0-421 0</inkml:trace>
  <inkml:trace contextRef="#ctx0" brushRef="#br0" timeOffset="18319.91">20554 12208 1570 0,'0'0'484'0,"0"0"-243"16,0 0-69-16,0 0 16 15,0 0-44-15,0 0-7 16,0 0-34-16,-91-17-17 16,76 17-26-16,-3 10-19 15,-1 7-18-15,2 0-6 16,-1 8 1-16,1 5-5 0,1 6-3 15,1 6-10-15,-2 6 6 16,5 8 2-16,-2 5 0 16,3 2 4-16,2 4 2 15,2-1 7-15,7-4-2 16,0-3 7-16,0-8-1 16,7-6 0-16,13-7-3 15,6-5-4-15,3-7-4 16,7-5-6-16,-1-10 1 15,4-8-4-15,-6-3-4 16,-1-3 4-16,-10-22-1 16,-5-8-2-16,-10-2 1 15,-7-3-2-15,0 2 4 0,-24 6 0 16,-7 3 0-16,-5 9 0 16,-4 8-5-16,2 8-4 15,5 2-7-15,6 0-33 16,9 12-26-16,11 6-39 15,7 0-51-15,13 4-74 16,16-5-73-16,2-7-368 0</inkml:trace>
  <inkml:trace contextRef="#ctx0" brushRef="#br0" timeOffset="18919.95">21146 12284 1996 0,'0'0'415'16,"0"0"-243"-16,0 0-8 16,0 0-30-16,0 0-64 15,0 0-16-15,0 0-7 16,-63-44-4-16,54 44 3 0,0 0 3 16,-2 0-2-16,0 14-6 15,-5 8-7-15,-2 7-1 16,1 8-2-16,-1 9-1 15,-3 9 4-15,4 3-7 16,1 7 0-16,3 6-6 16,3 4-3-16,8 0 1 15,2-3 5-15,0-6 0 16,12-9-1-16,13-10-5 16,6-14 2-16,9-8-4 15,4-14-6-15,3-8 4 16,-1-3-8-16,-7-11 5 15,-8-13-2-15,-11-10-5 16,-13-2-3-16,-7-1 3 16,-5 3 0-16,-26 6 0 0,-9 9-3 15,-10 6 2-15,-2 12-3 16,0 1-5-16,8 3-11 16,10 13-5-16,12 2-21 15,16 1-59-15,6-3-41 16,28-4-47-16,12-6-75 15,5-6-227-15</inkml:trace>
  <inkml:trace contextRef="#ctx0" brushRef="#br0" timeOffset="19612.28">21513 12386 1700 0,'0'0'497'0,"0"0"-268"16,0 0-83-16,0 0-30 15,0 0 2-15,0 0-35 16,0 0-4-16,82-86-14 16,-53 74-6-16,5 3-9 15,-2 3 19-15,1 6-18 16,-7 0-21-16,-1 7-5 15,-7 11-3-15,-5 4 12 16,-9 6 28-16,-4 7 7 16,0 3-17-16,-17 1-21 15,-12 2-17-15,-2-1-9 16,-3-5-4-16,1-6-1 16,2-9-17-16,8-6-3 0,7-8 13 15,8-4 6 1,8 0 0-16,0-2-7 0,13 5-2 15,23-2 10-15,10 3 11 16,8 4 0-16,0 4-4 16,-6 2-6-16,-9 7 4 15,-16 2 2-15,-6 5 10 16,-13 3 13-16,-4 3 4 16,-7 0-3-16,-19 1-9 15,-8-1-8-15,-1-1-4 16,-3-7-6-16,2-4 1 15,2-8-5-15,1-6 0 16,6-4-14-16,4-6-13 16,6 0-26-16,9 0-38 0,5 0-43 15,3-16-82-15,16 0-186 16,4 2-367-16</inkml:trace>
  <inkml:trace contextRef="#ctx0" brushRef="#br0" timeOffset="19961.34">22215 12689 2469 0,'0'0'499'15,"0"0"-372"-15,0 0-7 16,0 0-27-16,0 0-41 16,7 107-24-16,11-106-4 15,2-1 5-15,-4 0-12 16,-6-4-6-16,-5-5-10 15,-5-2-1-15,0 1 0 16,0 2-46-16,-20 6-88 16,0 2-262-16,0 0-1762 0</inkml:trace>
  <inkml:trace contextRef="#ctx0" brushRef="#br0" timeOffset="24274.74">22793 12267 1570 0,'0'0'431'0,"0"0"-191"16,0 0-68-16,0 0-61 15,0 0-31-15,0 0 9 16,116-80 0-16,-89 73-15 16,2 3-4-16,-1 4-37 15,-3 0 12-15,-1 1 11 16,-1 13-9-16,-6 3-20 15,1-1 5-15,-3 0 17 16,-1 4-4-16,1 2-2 16,-1 4 3-16,-3 5-2 15,3 2-6-15,-5 5-6 16,-1 5-6-16,-3 3-7 16,-5 5-5-16,0 4 2 15,0 3 3-15,-16 2 5 0,-8-2-3 16,-5-4-6-16,-7-3-4 15,-4-10-4-15,-5-9-7 16,-1-6 4-16,-1-11-4 16,3-11-5-16,5-4-10 15,8 0-14-15,7-19-10 16,12-7-21-16,8-1-1 16,4-1 28-16,4 0 21 15,21 6 12-15,6 5-4 16,7 8 4-16,1 9 6 15,0 0 1-15,-1 7 3 16,-2 13 2-16,-5 6 0 16,-4 1-5-16,-3-3-2 15,-3-5-4-15,-4-2 0 0,-3-5-1 16,1-7-10-16,1-2-31 16,1-3-64-16,12 0-30 15,-2-14-91-15,-2-2-133 0</inkml:trace>
  <inkml:trace contextRef="#ctx0" brushRef="#br0" timeOffset="24813.62">23684 12258 1394 0,'0'0'431'0,"0"0"-182"16,0 0-49-16,0 0-29 15,0 0-51-15,0 0-9 16,0 0 9-16,-6-11-6 15,-3 11-13-15,-3 0-8 16,1 0-10-16,-2 13-5 16,-3 7-15-16,0 8-9 15,1 8-5-15,-1 8-3 0,3 7-5 16,5 7-5-16,1 4-7 16,4 4-4-16,3 2 3 15,0-2 1-15,16-2-8 16,9-6-4-16,6-9-7 15,7-13-2-15,4-14 0 16,0-10-1-16,-2-12 0 16,-6 0-6-16,-10-10 2 15,-11-14-2-15,-7-5 4 16,-6 0-1-16,-10 0-3 0,-17 5 0 16,-8 8-1-1,-3 7 0-15,0 4-6 0,3 5-9 16,4 0-18-16,8 18-55 15,7 13-82-15,7-5-163 16,5-4-310-16</inkml:trace>
  <inkml:trace contextRef="#ctx0" brushRef="#br0" timeOffset="25729.74">24128 12258 1399 0,'0'0'459'0,"0"0"-225"15,0 0-43-15,0 0-39 16,0 0-44-16,0 0-46 0,0 0-28 16,116-90-4-1,-99 84 13-15,4 2 29 0,-6 1 14 16,3 3 11-16,0 0-18 16,0 0-16-16,0 15-14 15,-1-1 2-15,1 3-9 16,1 4 1-16,-4 4-1 15,-5 1-2-15,2 6 4 16,-3 2 7-16,-5 1-10 16,-4 3-10-16,0 5-1 15,0-1 3-15,-4 4-11 16,-14 2-4-16,-6 3-1 16,-9 2-5-16,-6 1-1 15,-3-4-7-15,0-3-4 16,-3-7 1-16,5-14-1 0,1-13 0 15,6-13-11-15,9 0-16 16,6-24-35-16,10-10-19 16,8-3-1-16,0-2 21 15,12 7 34-15,15 6 20 16,5 8 6-16,1 10 1 16,-2 8 6-16,0 0 7 15,-2 8 7-15,-4 12-1 16,-2 0 1-16,-4 2 1 15,1-2-9-15,-1 1-1 16,0-6-11-16,-1-1 0 16,-1-3-48-16,2-4-73 15,8-7-94-15,-7 0-215 16,-1-11-915-16</inkml:trace>
  <inkml:trace contextRef="#ctx0" brushRef="#br0" timeOffset="26353.65">24880 12154 1930 0,'0'0'477'16,"0"0"-222"-16,0 0-44 16,0 0-57-16,0 0-80 0,0 0-30 15,0 0-1 1,-50 42-2-16,39-8 6 0,6 6 6 16,3 4 13-16,2 0 2 15,0-2-9-15,7-8-21 16,13-6-17-16,7-10-1 15,6-9-6-15,2-9 1 16,4 0-6-16,-6-17-4 16,-6-9-1-16,-12-4 0 15,-6-1-3-15,-9-3 4 16,0 5 0-16,-11 0 7 16,-11 6-9-16,-2 5 1 15,-1 4 0-15,1 4-4 16,-1 4 0-16,4 6-4 15,6 0-14-15,1 0-37 16,4 0-54-16,5 8-21 16,3 2-34-16,2 2-62 0,0 6-51 15,0-4-82-15,2 0-645 16</inkml:trace>
  <inkml:trace contextRef="#ctx0" brushRef="#br0" timeOffset="26736.52">24866 12426 97 0,'0'0'770'16,"0"0"-364"-16,0 0 33 16,0 0-88-16,0 0-148 15,0 0-81-15,0 0-14 16,-65 112 18-16,56-86 16 16,0 6 11-16,2-1-26 15,3 7-18-15,4 2-15 0,0 1-18 16,0-3-11-16,13-1-20 15,7-4-8-15,7-8 2 16,4-7-4-16,5-6-5 16,5-5-7-16,-4-7-5 15,1 0-5-15,-5-11-3 16,-4-15-5-16,-2-6 0 16,-8-6 1-16,-7-6 1 15,-7-2-2-15,-5 4 1 16,0 2-2-16,-17 8 1 0,-8 3-5 15,-6 12-1 1,-5 6-19-16,-3 10-21 0,4 1-35 16,2 12-15-1,4 16-38-15,0 16-49 0,6-7-208 16,6 0-515-16</inkml:trace>
  <inkml:trace contextRef="#ctx0" brushRef="#br0" timeOffset="30325.97">13945 13605 1027 0,'0'0'498'15,"0"0"-176"-15,0 0-111 16,0 0-10-16,0 0-76 16,0 0-60-16,0 0-32 15,0 0 2-15,0 0 26 16,0 0 8-16,5 0 13 15,1 0-8-15,1 0-3 16,2-1 7-16,2-2-4 16,2 2-7-16,6 1-12 15,0-3-8-15,3 2-16 16,3-2-10-16,0 2-5 0,-1-4-2 16,-2 3 5-16,1-1 3 15,-3-1 3-15,0-1 3 16,-4 3-7-16,1 2-2 15,1-2-3-15,0 2-3 16,0-3-2-16,2-2-2 16,3 1-3-16,-2 1 1 15,0-4 4-15,1 3 1 16,-3 0 4-16,4-1 0 16,-3 5-3-16,0 0 1 15,-2 0-2-15,0 0-1 16,0 0-6-16,0 0-4 0,-3 0 5 15,1 0-6 1,-1 0 4-16,-1 0 0 0,1 0 2 16,-1 0 6-16,-1 0 1 15,1-3-4-15,-1 3-3 16,3-2 1-16,1 2-1 16,4-2 3-16,0 2-9 15,4 0 6-15,0-2-2 16,1 0 0-16,-1 2-4 15,0-1 1-15,-1 1 4 16,-2 0 3-16,1 0-4 16,-1 0 5-16,0 0-1 15,3 0 1-15,-3 0-3 16,3 0-3-16,0 0 1 16,0 0-4-16,0 0 0 0,0 0 3 15,2 0-2-15,-3 0-1 16,0 0 0-16,-1 0 0 15,1 0 1-15,-1 0-1 16,0 0 0-16,-4 0 1 16,3 1 0-16,-1-1-1 15,-4 2 6-15,1 0-5 16,0 2 4-16,-2-1 2 16,-1-3-7-16,1 3 5 15,1-3-5-15,-1 2 4 16,2-2-3-16,2 0 0 15,-2 0-1-15,2 0 0 16,0 0 3-16,-2 0-3 16,2 2 4-16,0 0-3 15,3 1 0-15,-1-3-1 0,0 1 1 16,4-1-1-16,4 0 6 16,-1 0-4-16,4 0-2 15,2 0 6-15,1 0-5 16,0 0 0-16,0-1 2 15,-3-2-2-15,1-3-1 16,-5 3 0-16,0-2 0 16,-3-1 0-16,-1 3 0 15,-1-4 0-15,1 2 0 16,-1 0 1-16,1 1-1 0,-2 1 1 16,0-2-1-16,2 2 1 15,0-2-1-15,-1 1 0 16,3 1 0-16,0-2 1 15,-3-1-1-15,3 3 1 16,-5-4-1-16,1 5 0 16,-6-1 0-16,-1 3 1 15,-3 0-1-15,-1 0 0 16,-3 0 1-16,-1 0 0 16,-1 0-1-16,2 0 1 15,0 0-1-15,-1 0 0 16,2 0 0-16,-1 0 1 15,4 0 0-15,5 0-1 16,7 0 0-16,4 0 6 0,6-5-2 16,5 3-4-16,5-2 0 15,1 0 1-15,6-1-1 16,-1 0 0-16,2-2 0 16,-1 2 0-16,2 1 0 15,-3-1-1-15,2 5 1 16,-2 0 0-16,1 0 0 15,-1 0 0-15,-2 0 1 16,3 0 0-16,-2 0 3 16,0 0-4-16,-1 0 1 15,-1 0 4-15,-2 0-4 16,-2 0 0-16,-1 0 3 16,-1 0-4-16,-3 0 1 15,4 0 0-15,-1 0-1 0,2 3 7 16,2 1-7-1,1-2 5-15,-1-2-4 0,4 0-1 16,-2 0 1-16,1 0 0 16,1 0 3-16,-2 0-4 15,-1 0 2-15,0 0-2 16,0 0 1-16,-3 0-1 16,1 0 5-16,-1 5-1 15,1-2-4-15,-3-1 1 16,3-2 0-16,-2 2-1 15,-2-2 0-15,2 0 0 16,-1 0 1-16,4 2-1 16,-5 1-1-16,1 0 1 0,1-1 1 15,-1 0-1 1,1 0 0-16,-1-2 0 0,2 2 0 16,-1-2 0-16,-1 0 0 15,-2 0 0-15,-1 0 2 16,-4 2-2-16,-1 0 3 15,-1-2-3-15,0 2 0 16,1-2 0-16,1 0 0 16,-1 0 0-16,2 0 0 15,-1 0 0-15,-1 0 0 16,1 0 0-16,1 0 0 16,-3 0 1-16,4 0-1 0,-2 0 0 15,3 3 0 1,-3-3 0-16,4 0 1 0,1 0 0 15,-1 0-1-15,1 0 0 16,3 0 1-16,1 0-1 16,1 0 1-16,2 0-1 15,0 0-1-15,2 0 1 16,0 0 0-16,0-3 0 16,0 3 0-16,2-2-4 15,3 2 3-15,0 0 1 16,1-2-1-16,1 2 1 15,2 0 3-15,-3-2-3 16,3-2 0-16,1 0 0 16,-4 1 0-16,-2-2 0 15,1 1 0-15,0 1 3 0,-1 3-3 16,0 0 1-16,1 0-1 16,2 0 1-16,2 0 3 15,0 0-4-15,2 0 4 16,2 0-3-16,-1 0-1 15,1-5 1-15,0 1-1 16,1-1 4-16,-1 2-4 16,-2-1 1-16,0-1-1 15,1 2 0-15,-1 1-1 16,0-2 1-16,2 2 0 16,-1 2 0-16,1 0 0 15,-2 0 0-15,0 0 4 16,1 0-4-16,-3 0 1 0,0 0-1 15,0 0 5-15,-4 0-1 16,-2 0 1-16,0 0 1 16,-1 0-1-16,0 0 2 15,-2 0-6-15,3 0-1 16,-4 0 1-16,4 0-1 16,-3 0 2-16,0 0-2 15,-2 0 0-15,-5 0 0 16,-1 0 1-16,-6-2-1 15,-3 0 0-15,-3 0 1 16,-6-1-1-16,2 0 1 16,2-1-1-16,2-3-1 15,0 0 1-15,0 2 0 16,0-4 0-16,-2 3-2 0,0 1 2 16,-3 2 0-16,0-1 0 15,1-1-2-15,-3 2 2 16,3-1-1-16,2-1 1 15,-3 1 0-15,3 3 0 16,-1-1 0-16,-1 0 1 16,0 2-1-16,-4 0 1 15,2 0-1-15,0 0 1 16,-1 0-1-16,0 0 0 16,5 0 0-16,4 0 0 15,2-2 0-15,6-5 0 16,-2 2 1-16,1-3-1 15,-5 2 0-15,-4-1 0 16,-2 3 0-16,-4 3 0 16,-6-1 1-16,3 2 0 0,-1 0-1 15,-4 0 7-15,3 0-3 16,-1 0-3-16,1 0-1 16,1 0 4-16,-2-2-4 15,3 0-1-15,-5-1 1 16,-1 3 0-16,-7 0-14 15,-7 0-29-15,0 0-23 16,-27 35-53-16,-11-2-319 16,-9 6-1446-16</inkml:trace>
  <inkml:trace contextRef="#ctx0" brushRef="#br0" timeOffset="31488.75">14555 14131 1394 0,'0'0'497'16,"0"0"-205"-16,0 0-94 15,0 0-26-15,0 0-66 16,0 0-21-16,14-127-22 16,-14 102-7-16,0 3-2 15,0 6 1-15,0 4 11 16,0 5-1-16,-2 7-12 15,0 0-11-15,0 0-6 0,2 4-13 16,0 18-6 0,0 12-7-16,0 9 0 0,0 5 6 15,0 8 2-15,0 4 5 16,0 4 7-16,0-1 13 16,0 4 11-16,0-2-14 15,0-5-14-15,-2-4-7 16,-4-6-6-16,2-14-5 15,0-7-3-15,2-12-4 16,-1-9-2-16,3-4-13 16,0-4-47-16,0 0-30 15,0-5-43-15,9-24-34 16,7 5-72-16,-1-4-114 0</inkml:trace>
  <inkml:trace contextRef="#ctx0" brushRef="#br0" timeOffset="31908.62">14848 14062 1962 0,'0'0'498'15,"0"0"-256"-15,0 0-85 16,0 0-59-16,0 0-58 15,0 0-19-15,0 0 17 16,-29 147 12-16,24-95 10 16,5 6 3-16,0 0-2 15,0 1-9-15,17-5-3 16,8-3-1-16,10-5-12 0,5-13-5 16,8-11-5-16,6-14-3 15,2-8 7-15,-1-14 4 16,-5-22-5-16,-8-12-10 15,-13-14-9-15,-12-6-2 16,-14-3-8-16,-3 4 6 16,-18 8-1-16,-17 11-1 15,-13 8-1-15,-2 11-3 16,-4 12-6-16,5 6-23 16,9 10-43-16,13 1-27 0,14 4-30 15,13 26-90 1,17-2-220-16,8-3-420 0</inkml:trace>
  <inkml:trace contextRef="#ctx0" brushRef="#br0" timeOffset="32330.5">15610 14391 1921 0,'0'0'770'0,"0"0"-551"15,0 0-94-15,0 0-23 16,0 0-41-16,0 0-32 16,0 0-10-16,0-5-3 15,0 1-6-15,0-1 0 16,0-5 14-16,-4 2-2 16,-7 4-2-16,1-1 3 0,2 5 6 15,-1 0-5 1,5 0-11-16,2 12-13 0,2 3-6 15,0 3-21-15,2-5-48 16,15-1-58-16,-1-5-108 16,-1 2-290-16</inkml:trace>
  <inkml:trace contextRef="#ctx0" brushRef="#br0" timeOffset="39260.11">15978 13926 2020 0,'0'0'446'0,"0"0"-237"16,0 0-30-16,0 0-63 0,0 0-37 16,0 0-12-1,0 0-6-15,0-4 0 0,0 4-4 16,0 0-11-16,0 7-13 15,0 5-14-15,-5 9-6 16,1 4 2-16,0 3-1 16,-1 4 2-16,3 1 0 15,-2 2-3-15,1-1 2 16,1-6 2-16,2-5-3 16,0-6-2-16,0-8-4 15,7 0-5-15,10-5-2 16,6-4 9-16,2 0 10 15,6 0-2-15,0 0-7 16,-2 0-6-16,0 0-4 16,-2 0-1-16,-5 0 0 15,0-6-30-15,-2-2-47 16,-4-5-58-16,0-4-58 0,1-24-92 16,-5 2-178-16,-4 0-405 0</inkml:trace>
  <inkml:trace contextRef="#ctx0" brushRef="#br0" timeOffset="39552.35">16312 13906 757 0,'0'0'526'16,"0"0"56"-16,0 0-173 15,0 0-120-15,0 0-59 16,0 0-52-16,0 0-52 16,-6 12-60-16,3 11-7 15,1 8 2-15,2 5-8 16,-2 6 3-16,0 4 1 15,2 5 0-15,-2 2-6 0,0 0-1 16,0 3-5-16,-1 0-16 16,-2 1-7-16,3-8-7 15,0-4-10-15,2-15-1 16,0-6-3-16,0-12-1 16,0-7-3-16,0-5-23 15,0 0-49-15,0 0-66 16,9-12 1-16,17-22-30 15,-3 5-209-15,-3-3-331 0</inkml:trace>
  <inkml:trace contextRef="#ctx0" brushRef="#br0" timeOffset="39975.35">16673 13944 1474 0,'0'0'597'15,"0"0"-310"-15,0 0-72 16,0 0-41-16,0 0-47 16,0 0-7-16,-19 106-27 15,14-67-5-15,5-1-5 16,0 0-12-16,0-3-13 0,16-6-1 15,6-5-13-15,7-7-14 16,5-8 3-16,1-9 9 16,3 0-6-16,-1-21-5 15,-5-14 0-15,-8-5-8 16,-8-6-9-16,-9 0-8 16,-7 0-2-16,0 5 2 15,-15 9-5-15,-14 8 3 16,-2 8-3-16,-8 6-1 15,1 10-20-15,3 0-17 16,1 2-33-16,8 15-35 16,7 4-13-16,11 6-55 15,6-1-100-15,2-7-210 0</inkml:trace>
  <inkml:trace contextRef="#ctx0" brushRef="#br0" timeOffset="40386.18">16660 14284 1808 0,'0'0'440'16,"0"0"-204"-16,0 0-64 15,-56 111-39-15,46-70-26 16,-2-1-11-16,5 0-15 15,3-1-15-15,4-2 2 16,0-5 1-16,0-6-8 16,13-4-4-16,12-3 10 15,6-2 2-15,4-3-12 0,6-4-22 16,1-2-14-16,-2-8-9 16,-1 0-3-16,-4-10 2 15,-6-22 3-15,-4-7 5 16,-6-6-5-16,-7-11-4 15,-8-2-3-15,-4 6-2 16,0 4-4-16,-20 7-1 16,-7 11 0-16,-4 10-14 15,-7 8-16-15,1 8-31 16,3 4-40-16,7 0-27 0,14 8-48 16,8 7-170-16,5-10-480 15</inkml:trace>
  <inkml:trace contextRef="#ctx0" brushRef="#br0" timeOffset="41079.35">17313 13818 2018 0,'0'0'488'16,"0"0"-296"-16,0 0-31 16,0 0-34-16,0 0-48 15,0 0-36-15,0 0-4 0,118-20 6 16,-84 13-2-1,-1 4 29-15,1 1-27 0,-6 2-21 16,-1 0 5-16,-2 0-10 16,-5 0-1-16,-2 2-3 15,-5 6 0-15,-4 1 5 16,-2 0-3-16,-5 2-6 16,-2 8 9-16,0 3-11 15,0 7 1-15,-7 2 1 16,-4 5 2-16,1 1-4 15,-4 2 1-15,3 6 4 16,-3 3 1-16,1 0 0 0,1 2 3 16,4 0-1-1,-3-6-3-15,4-2-1 0,0-3 0 16,3-6-4-16,-1-4-5 16,1-1-3-16,2-10 0 15,2-1-1-15,0-5 1 16,0-1-1-16,0-5-20 15,0-3-37-15,0-3-65 16,0-6-63-16,-2-9-161 16,-3-5-124-16</inkml:trace>
  <inkml:trace contextRef="#ctx0" brushRef="#br0" timeOffset="41260.89">17375 14293 130 0,'0'0'2554'0,"0"0"-2227"16,0 0-144-16,0 0-87 16,152-44-55-16,-103 26-27 15,-1-1-14-15,-9 7-30 16,-5-8-51-16,6-1-78 16,-9 3-72-16,-9 2-320 0</inkml:trace>
  <inkml:trace contextRef="#ctx0" brushRef="#br0" timeOffset="41595.78">17982 13842 2129 0,'0'0'466'15,"0"0"-232"-15,0 0-47 16,0 0-94-16,0 0-35 16,0 0-1-16,0 0 7 15,18 133-6-15,-14-93 4 16,-2 6 16-16,1 3-1 16,-3 6-15-16,0 5-15 15,0-1-9-15,0 4-14 0,-3-5-13 16,-1-4-7-16,0-9 0 15,2-11-4-15,0-17-7 16,2-10-30-16,0-7-97 16,0-24-100-16,0-6-90 15,0-2-384-15</inkml:trace>
  <inkml:trace contextRef="#ctx0" brushRef="#br0" timeOffset="42382.01">18506 13924 1865 0,'0'0'467'16,"0"0"-276"-16,0 0-44 16,0 0-3-16,0 0-21 15,0 0-24-15,0 0-1 0,-9-41-13 16,-2 36-18-1,-2 3-5-15,-1 0-11 0,-1 2-5 16,-1 0-4-16,1 0-6 16,1 2-7-16,1 10-4 15,1 0-6-15,1 6-7 16,3 0-6-16,0 4-2 16,4 2-3-16,4 2 2 15,0 0 1-15,0 2 0 16,2-3-1-16,14-7-2 15,-1-4 0-15,1-6-1 16,2-6 0-16,-2-2-1 16,-3 0-17-16,-2-16-10 0,-4-8 6 15,-3-1-2 1,-4 4 1-16,0-1 4 0,0 5 8 16,0 10 10-16,0 2 1 15,0 3 0-15,2 2 1 16,3-1 7-16,2 1 5 15,2 0-1-15,2 0 0 16,0 0 5-16,0 1 0 16,5 15 13-16,-1 8 5 15,4 7 2-15,-2 4 1 16,1 10 0-16,-5-1 0 16,-3 0-6-16,-6 2-5 15,-4-2-3-15,0-1-2 16,-2-4-6-16,-14-1-6 0,-5-1-5 15,0-5-5-15,-4-6 0 16,2-6 0-16,1-10 0 16,0-4-11-16,2-6-11 15,2 0-15-15,5 0-15 16,8-18-49-16,5-12-111 16,5 3-140-16,13 3-191 0</inkml:trace>
  <inkml:trace contextRef="#ctx0" brushRef="#br0" timeOffset="42804.9">19023 14221 2300 0,'0'0'703'0,"0"0"-501"16,0 0-30-1,0 0-8-15,129-34-62 0,-84 20-51 16,-5 2-31-16,-8 5-7 16,-11 4-13-16,-7 3 6 15,-7 0-6-15,-3 0-6 16,-4 0-28-16,0 0-58 15,0 0-108-15,-11 10-402 0</inkml:trace>
  <inkml:trace contextRef="#ctx0" brushRef="#br0" timeOffset="43840.05">19117 14203 1257 0,'0'0'964'0,"0"0"-701"0,0 0-101 15,0 0-9-15,0 0-39 16,0 0-54-16,0 0-25 15,67-37-19-15,-45 36 29 16,0-1 17-16,5 2 19 16,2 0-9-16,6 0 2 15,4 0-6-15,1 0-15 16,2 0-13-16,-4 0-14 16,-4 0-6-16,-5 0-3 15,-5 0-5-15,-6 0-4 16,-5 0-4-16,-6 0 0 15,-1 0-4-15,-3 0 0 16,-1 0-20-16,-2 0-48 0,0 0-39 16,0 0-92-1,0 0-333-15</inkml:trace>
  <inkml:trace contextRef="#ctx0" brushRef="#br0" timeOffset="48292.75">20884 13798 1719 0,'0'0'473'0,"0"0"-277"16,0 0-34-16,0 0-59 0,0 0-23 15,0 0-12-15,0 0-22 16,-6-8 6-16,0 4 8 15,-4 2 23-15,3 0-10 16,1 2 1-16,-3 0-3 16,-2 0-5-16,-2 8-32 15,-3 12-19-15,-2 7-6 16,-2 8-3-16,0 2-5 16,0 9 3-16,2 1-1 15,0 1-3-15,3 3 10 16,2 2 6-16,1 0 2 15,5 3 2-15,3 4-3 16,4 0 2-16,0 1-3 16,2-3 4-16,19-5 1 0,0 2 0 15,8-9-4-15,0-8 3 16,2-6-5-16,3-14-2 16,1-10-2-16,-4-8-2 15,2-3 1-15,-8-28 0 16,-2-8-5-16,-9-7-5 15,-12-5 0-15,-2 5-5 16,-10 7 1-16,-21 13 4 16,-6 10-4-16,-7 15-10 15,-2 1-13-15,7 12-6 16,7 12 12-16,10 3-11 16,13 2-11-16,9 0-12 15,2-8-35-15,25-1-28 0,26-8-92 16,-4-4-118-16,-1-8-602 0</inkml:trace>
  <inkml:trace contextRef="#ctx0" brushRef="#br0" timeOffset="49544.56">21593 13916 1636 0,'0'0'513'0,"0"0"-277"16,0 0-73-16,0 0-47 15,0 0-29-15,0 0-16 16,0 0-17-16,-42-7 3 16,36 20-26-16,-1 4-17 0,-5 6-5 15,-1 9 5-15,-1 7 4 16,-1 3 20-16,1 3 5 15,1 8 3-15,3 5 3 16,2 2-3-16,6 4-1 16,2-4-5-16,0 1-1 15,10-8-4-15,11-4-9 16,8-7-6-16,2-8 2 16,3-6 4-16,-1-6-3 15,4-8-4-15,-8-6 0 0,-3-8 3 16,-4-6-2-1,-6-18 2-15,-7-13-5 0,-7-2-9 16,-2-1-5-16,-4 3 1 16,-21 10 0-16,-8 5-1 15,-5 4-3-15,-3 13-20 16,8 5-9-16,2 0-11 16,9 17-17-16,6 11-22 15,10-3-25-15,6 4-40 16,8 1-93-16,19-8-112 15,2-8-853-15</inkml:trace>
  <inkml:trace contextRef="#ctx0" brushRef="#br0" timeOffset="50440.88">22041 13922 1155 0,'0'0'530'0,"0"0"-208"0,0 0-89 16,0 0-40-16,0 0-65 15,0 0-29-15,0 0-17 16,87-90 31-16,-55 72-13 15,-3 2-36-15,2 2-4 16,-2 4-8-16,0 6-11 16,-2 4 12-16,-3 0-10 15,-4 6-6-15,-4 11-9 16,-5 4 1-16,-7 5 6 16,-4 6-8-16,0 5 5 15,-11 4-11-15,-14 6-7 16,-4-1-5-16,-6 0-5 15,-3-4-4-15,5-10 0 16,2-8-9-16,6-11-1 0,9-6 4 16,7-7 1-1,7 0 5-15,2 0 0 0,7-7 0 16,20-8 1-16,8 1 19 16,5 4 1-16,1 8 5 15,-4 2 3-15,-3 0 1 16,-5 12-2-16,-7 17-8 15,-5 0 2-15,-7 9-1 16,-10 2 4-16,0 4-3 16,-6 0-3-16,-19-3-12 15,-6-1-1-15,-3-8-2 16,-2-6-4-16,0-6 5 16,1-4-5-16,-1-11-14 0,3 0-5 15,4-5-23-15,7 0-20 16,9 0-51-16,5-2-30 15,8-18-74-15,8 2-226 16,7-2-494-16</inkml:trace>
  <inkml:trace contextRef="#ctx0" brushRef="#br0" timeOffset="51670.6">22849 13638 1527 0,'0'0'325'0,"0"0"-119"15,0 0-72-15,0 0-43 16,0 0-49-16,0 0-14 15,0 0-2-15,113-38-2 16,-95 38 15-16,-5 0 51 0,1 0 33 16,-3 0 22-1,-2 0 1-15,2 5-38 0,0 5-39 16,-2 2-29-16,0 2 2 16,-5 3-11-16,1 2 10 15,-5 8-3-15,0 2-6 16,0 5 7-16,-5 4 4 15,-13 5-3-15,-1-3-4 16,-8-2-10-16,-4-2-11 16,-3-6-9-16,-3-1-5 15,-2-13-1-15,3-5-20 16,1-7-22-16,4-4-3 16,6 0-10-16,5-9-5 15,9-12 2-15,9 1 32 16,2 0 17-16,2 6 9 0,20 4 0 15,7 9 19 1,7 1 19-16,2 0-4 0,-1 15-4 16,4 3-9-16,-3-2-4 15,-5-1-3-15,-2-3-2 16,-2-2-6-16,-4-8-5 16,0 0 0-16,-6-2-1 15,1 0-12-15,-1 0-46 16,-2 0-68-16,-3-2-220 15,-8 0-652-15</inkml:trace>
  <inkml:trace contextRef="#ctx0" brushRef="#br0" timeOffset="54322">12104 15843 1364 0,'0'0'469'16,"0"0"-194"-16,0 0-67 15,0 0-74-15,0 0-21 16,0 0-10-16,0 0-14 16,0 5 3-16,0 9-37 15,2 7-12-15,3 9 28 0,-3 11-3 16,2 5-13-16,-2 12-2 15,2 4-13-15,2 4-7 16,-2 0-4 0,5-6-8-16,-3-7-8 0,3-7-5 15,0-8-4-15,-4-10-3 16,-1-6 0-16,-2-8 0 16,-2-10-1-16,2-4 0 15,-2 0-8-15,0 0-7 16,0-9 0-16,0-12 9 15,0-7 6-15,0-4-1 16,-4-5-4-16,2-2 4 16,0-1-4-16,2-5-2 15,0 5-1-15,0-4 7 0,0 7 0 16,8 2 0-16,6 0 1 16,4 8 0-16,2 5 1 15,3 4 12-15,0 4 2 16,6 6-6-16,0 3-3 15,0 5-4-15,-2 0 2 16,-2 9-4-16,0 13 7 16,-8 6 3-16,-1 7 2 15,-5 0 3-15,-4 5 5 16,-3 1 16-16,-4-2-1 16,0-3-7-16,0 5-15 15,0-9-7-15,0-1-5 16,0-4 3-16,0-13-4 0,0-2 0 15,0-12-6 1,0 0-20-16,-2-4 1 0,-5-18 6 16,0-6-7-16,3-12 1 15,4-5 9-15,0-7 11 16,0 2 5-16,18 1 0 16,4 0 0-16,5 3 0 15,2 6 0-15,2 10 0 16,-2 12 5-16,0 5 1 15,-2 13-2-15,-2 0 6 16,-1 18 3-16,-4 17 2 16,0 4 9-16,-7 12 10 15,-3 5-4-15,-8 4-5 16,-2-4 3-16,0-1-5 16,0-16-10-16,0-7-7 0,-4-9-5 15,-2-9-1-15,6-10-7 16,0-4-49-16,0 0-41 15,0-4-46-15,0-24-10 16,10-3-117-16,3 4-250 0</inkml:trace>
  <inkml:trace contextRef="#ctx0" brushRef="#br0" timeOffset="54624.18">13167 16087 2218 0,'0'0'713'16,"0"0"-526"-16,0 0-39 15,0 0-5-15,0 0-41 16,148-39-38-16,-106 27-20 15,-3 2-23-15,-5 6-9 16,-7-2-8-16,-7 2-3 16,-7 4-1-16,-6 0-20 15,-4 0-31-15,-3 0-43 16,0 14-39-16,-19 8-118 0,-3 5-422 16</inkml:trace>
  <inkml:trace contextRef="#ctx0" brushRef="#br0" timeOffset="54846.59">13261 16404 2761 0,'0'0'407'0,"0"0"-314"16,0 0 15-16,0 0 8 15,0 0-43-15,0 0-36 16,116-21-21-16,-94 21-10 15,-2 0-6-15,-6 0-3 16,-3 0-30-16,-3 0-44 16,-1 0-22-16,0 0-55 0,-2 5-198 15,-3 4-447-15</inkml:trace>
  <inkml:trace contextRef="#ctx0" brushRef="#br0" timeOffset="86942.72">14320 15936 2573 0,'0'0'429'16,"0"0"-343"-16,0 0-8 15,0 0-5-15,0 0-22 16,0 0-28-16,-8 0-16 16,12 0-1-16,6 0 6 15,5 0 28-15,4 0 13 16,1 0 4-16,-3 0-6 0,4 0 0 15,-1 0-8-15,0 0-7 16,2 0-7-16,1 0-2 16,-2 0-1-16,2 0-6 15,-1 0-5-15,1 0 0 16,-4 0-6-16,0 0 0 16,-4 0-9-16,1 0 1 15,-3 0-1-15,-4 0 0 16,0 0-19-16,-5 0-17 15,0 0-36-15,4 0-107 16,-2 0-162-16,-1 0-369 0</inkml:trace>
  <inkml:trace contextRef="#ctx0" brushRef="#br0" timeOffset="87866.13">15211 15464 2018 0,'0'0'376'16,"0"0"-208"-16,0 0-7 0,0 0-2 16,0 0-68-16,0 0-28 15,0 0-16-15,-60 9-11 16,56 6-8-16,1 5 12 16,3 6-6-16,0 1 10 15,3 0 2-15,12 4-1 16,9 1 2-16,5-4-4 15,7-2-14-15,3-4-11 16,3-8-2-16,5-6-2 16,-3-8 1-16,1 0 6 15,-7-26 5-15,-7-6 2 16,-9-14-3-16,-9-3-8 16,-10-2 0-16,-3 5-1 15,-5 1-5-15,-19 9-4 0,-6 4-7 16,-3 9 6-16,-4 8-6 15,1 9-10-15,0 1-7 16,4 5-9-16,6 0-16 16,4 0-31-16,4 13-30 15,7 6-34-15,4 14-45 16,5-3-104-16,-1 0-361 0</inkml:trace>
  <inkml:trace contextRef="#ctx0" brushRef="#br0" timeOffset="88384.65">15263 15744 899 0,'0'0'683'0,"0"0"-281"16,0 0-177-16,0 0-63 16,0 0-56-16,0 0-14 0,-50 111-11 15,48-91 0 1,-2 2 5-16,2 1-2 0,2 2-12 15,0-2-15-15,0-5-8 16,0 4 11-16,13-4-3 16,3 4-6-16,3-4-4 15,6 0-8-15,0-6-8 16,4-2-2-16,0-10 2 16,2 0-8-16,0-8-6 15,-2-15-1-15,-2-8-2 16,-7-1 4-16,-5-9 0 15,-8 2 1-15,-7-2 2 16,0 1-5-16,0 5-3 16,-20 3-6-16,-6 6-1 15,-6 3-6-15,-6 5-23 0,0 1-44 16,5 8-34-16,10 1-51 16,10 5-36-16,13 3-220 0</inkml:trace>
  <inkml:trace contextRef="#ctx0" brushRef="#br0" timeOffset="89165.08">16096 15516 1608 0,'0'0'529'0,"0"0"-263"15,0 0-61-15,0 0-1 16,0 0-51-16,0 0-37 15,0 0-22-15,-77-58-5 16,48 48-14-16,-5 3-10 16,-2 7-6-16,0 0-12 15,-1 0-11-15,3 0-7 16,5 17-6-16,7 1-12 16,4 8-6-16,9 2-5 15,9 3 0-15,0 1 0 0,7-6 0 16,19-3 0-1,8-2-4-15,4-7-5 0,4-14 1 16,-4 0-12 0,-2 0-17-16,-7-18-28 0,-9-4-8 15,-6 0 1-15,-6 5 16 16,-6 7 39-16,0 6 17 16,-2 4 17-16,3 0 43 15,1 14 5-15,6 17-9 16,0 9 9-16,3 3-10 15,-1 6-15-15,-3-3-7 16,-7 2-4-16,-2-8 2 16,0 2-5-16,-15-1-9 15,-12-3-6-15,-2-2-6 16,-4-10-5-16,1-6 0 0,1-8-6 16,2-9-11-16,4-3-21 15,5-1-61-15,11-31-76 16,7 4-204-16,2 2-425 0</inkml:trace>
  <inkml:trace contextRef="#ctx0" brushRef="#br0" timeOffset="90187.23">16497 15565 1196 0,'0'0'420'16,"0"0"-89"-16,0 0-31 15,0 0-86-15,0 0-57 16,0 0-9-16,0 0-17 15,-67 0-41-15,57 15-32 16,1 12-19-16,-1 3-8 16,4 10-1-16,2 0 5 15,1 6-2-15,3 2 3 16,0-4 0-16,11 0-12 16,7-2 4-16,7-3-4 15,4-6 0-15,4-8-7 16,3-7-2-16,2-12-6 15,-1-6 2-15,2-10 17 0,-6-25-6 16,-4-9 0 0,-7-11-8-16,-8-8-2 0,-12-2 4 15,-2 2-11-15,-14 1 6 16,-17 12-1-16,-11 1-3 16,-8 13-4-16,0 8-3 15,-4 8-33-15,5 11-14 16,11 0 4-16,11 9-31 15,25 9-52-15,2 12-240 16,2 1-302-16</inkml:trace>
  <inkml:trace contextRef="#ctx0" brushRef="#br0" timeOffset="90923.25">17211 15406 1405 0,'0'0'868'0,"0"0"-557"16,0 0-62-16,0 0-81 15,0 0-62-15,0 0-19 16,0 0-16-16,-85-23-19 15,58 18-10-15,-2 5-6 16,0 0-10-16,0 0-3 16,3 8 1-16,4 6-3 15,3 4-4-15,9 5-11 16,5 4 4-16,5 4-9 16,0 0-1-16,20 1 0 0,6-1 0 15,6-5 0 1,1-12-4-16,-2-6-11 0,-4-8 0 15,-2 0-6-15,-7-12-8 16,-7-10-10-16,-7-5-5 16,-2-1 20-16,-2 6 16 15,0 4 8-15,0 8 13 16,0 10 21-16,5 0 23 16,9 10-9-16,3 16 1 15,3 11-8-15,3 3 2 16,-3-1-9-16,-7 7-4 15,-4-8 2-15,-9 3 3 16,0-1 3-16,-9 0-7 16,-20-2-12-16,-4 1-11 15,-5-7-5-15,-3-6-3 0,6-12-4 16,1-9-10-16,5-5-6 16,7 0-16-16,9 0-21 15,9-10-61-15,4-3-39 16,22-6-63-16,11 2-133 15,3 3-28-15</inkml:trace>
  <inkml:trace contextRef="#ctx0" brushRef="#br0" timeOffset="91328.02">17505 15400 1986 0,'0'0'530'16,"0"0"-277"-16,0 0-67 15,0 0-56-15,0 0-40 16,0 0-27-16,0 0-14 16,5 36 7-16,-1-10 18 0,-2 6 6 15,2 3-22-15,3 1-11 16,-2 2-12-16,4-4-12 16,2-8-12-16,0-3-7 15,2-9-4-15,6-2 0 16,-2-12-17-16,1 0-41 15,5-9-45-15,-2-17-39 16,6-31-88-16,-2 12-244 16,-7 4-1633-16</inkml:trace>
  <inkml:trace contextRef="#ctx0" brushRef="#br0" timeOffset="91554.4">17803 15436 1936 0,'0'0'497'0,"0"0"-223"0,0 0-59 15,0 0-75-15,0 0-36 16,0 0-27-16,0 143 4 16,-2-99-16-16,-4 6-1 15,-1 4 0-15,3-6-24 16,-3 2-15-16,5-10-19 16,-1-4-6-16,1-1 0 15,0-12-15-15,2-2-56 16,0-7-43-16,-2-8-77 15,2-3-224-15,-3-3-783 0</inkml:trace>
  <inkml:trace contextRef="#ctx0" brushRef="#br0" timeOffset="93676.2">14924 16311 1261 0,'0'0'593'0,"0"0"-285"15,0 0-57-15,0 0-27 16,0 0-24-16,0 0-41 15,0 0-46-15,29-4-10 16,-20 4-25-16,-1 0-10 16,4 0-19-16,-1 0-9 15,0 0-10-15,3 0-3 16,1 0 3-16,-1 0-2 0,1 0-2 16,-1 0 6-16,-1 0 1 15,1 0-8-15,-4 0-6 16,5 0-3-16,-1 0-1 15,4 0 1-15,0-5-9 16,2 5 2-16,0 0 0 16,0-4 0-16,-2 4-3 15,2 0-1-15,0 0-2 16,0 0 2-16,0 0 1 16,0 0 2-16,1 0-3 15,-2 0 3-15,1 0-3 16,1 0-4-16,-2 0 5 15,0 0-2-15,0 0-1 16,-1 0-2-16,0 0 4 16,4 0-2-16,3 0 3 0,2 0 3 15,-1 0-4-15,3 0-4 16,-2 0 3-16,-2 0 3 16,-1 0-3-16,-2 0 2 15,1 4 5-15,-4 1 0 16,2-1-3-16,-3-3-3 15,-1 3-4-15,1-4 3 16,-3 0-1-16,-1 0-2 16,2 0 4-16,-5 0 3 15,2 0-2-15,-1 0 2 16,-1 0 3-16,0 0-2 16,3 0-4-16,-2-4 0 15,2 3 2-15,-1-3-3 0,3-1-3 16,-3 1-1-16,0-1 1 15,1 0 0-15,1 1 0 16,1 1 0-16,-1-2 2 16,4-1-2-16,1 2 3 15,0 0-4-15,0 0 1 16,2 0-1-16,-2 0 1 16,0 3 3-16,-1-4-4 15,0 1 4-15,-1 1-4 16,-1-2 4-16,2 3-3 15,1-2 0-15,2 4 5 16,0 0 4-16,3-3-10 16,0 3 5-16,-3 0-4 0,2 0 3 15,-2 0 1 1,1 0-5-16,-4 0 5 0,4 0 0 16,-3 0-4-16,1 0 1 15,-4 0-2-15,1 3 0 16,-3-3-1-16,1 0 1 15,-3 4 1-15,3-4-1 16,2 0-1-16,0 0 1 16,5 0 0-16,-2 0 0 15,2 0 1-15,1 0 3 16,-1 0-4-16,-4 0 1 16,0 0-1-16,-4 0 0 0,1-4 1 15,-1 4-1 1,5-3 1-16,1 3-1 0,0 0 5 15,0 0-5-15,1 0 1 16,-5 0 0-16,2 0-1 16,-3 0 1-16,-3 0-1 15,3 0 2-15,-3-5-2 16,2 5 0-16,3 0 0 16,2 0 0-16,2 0 0 15,1 0 0-15,-1 0 0 16,-2 0 0-16,-4 0 0 15,0 0 0-15,-3 0 0 16,-3 0 0-16,0 0 0 16,-1 0 0-16,-1-4 0 15,2 4 0-15,-2 0 0 0,3 0 0 16,1 0 0-16,-1 0 0 16,2 0 0-16,3 0 0 15,2 0 0-15,-3 0 0 16,1 0 0-16,-3 4 0 15,-2-4 0-15,-1 0 0 16,-4 0 0-16,-2 0 0 16,1 0 0-16,-3 0 0 15,2 0 0-15,-2 0 0 16,4 0 0-16,0 0 0 16,-2 0 0-16,1 0 0 15,-1 0 0-15,-2 0 0 16,2 0 0-16,0 0 0 0,-2 0 0 15,0 0 0-15,-2 0 0 16,2 0 0-16,0 0 0 16,-2 0 0-16,0 0 0 15,2 0 0-15,1 0 0 16,-1 0-67-16,2 0-3 16,-2 0 9-16,3 0-3 15,-2 0 11-15,-3 0 10 16,0 5-18-16,-8-2-107 15,-7 3-187-15,-7 2-439 0</inkml:trace>
  <inkml:trace contextRef="#ctx0" brushRef="#br0" timeOffset="122194.08">15066 16641 2023 0,'0'0'467'16,"0"0"-277"-16,0 0-46 16,0 0-20-16,0 0-52 15,0 0-19-15,25 64-12 16,-23-43 11-16,0-2 2 16,-2 3-4-16,0-5-9 15,0 3-5-15,0 1-10 16,0 2 2-16,0 3-8 15,0-5-8-15,0 4-3 0,2-4-5 16,0-4 1 0,2-2 0-16,-2-6 1 0,4-1-3 15,1 1-3-15,3-4 0 16,4 3 5-16,4-4-4 16,0 2 4-16,4-6-5 15,0 0 0-15,0 0-3 16,1 0-26-16,-5-2-39 15,0-10-34-15,2-16-50 16,-5 2-86-16,-1 4-351 0</inkml:trace>
  <inkml:trace contextRef="#ctx0" brushRef="#br0" timeOffset="122497.27">15398 16749 1930 0,'0'0'462'0,"0"0"-279"15,0 0 5-15,0 0-55 16,-2 113-56-16,2-80-28 16,0 1-10-16,0 1 23 15,4 5 20-15,-1 4 2 16,-1 4-12-16,1-2-16 15,-1-2-10-15,2-3-14 16,-2-5-15-16,1-9-10 0,-1-15-7 16,-2 2-5-16,0-14-33 15,2 0-46-15,0 0-82 16,0-17-116-16,3-1-285 16</inkml:trace>
  <inkml:trace contextRef="#ctx0" brushRef="#br0" timeOffset="123078.71">15641 16682 1815 0,'0'0'465'0,"0"0"-277"15,0 0-18-15,0 0-42 16,0 0-31-16,0 0-46 15,0 0-31-15,108-49 20 16,-71 40 70-16,1 4-46 16,1 1-18-16,-4 4-3 15,-2 0 0-15,-1 0-5 0,-5 14-9 16,-6 2-9-16,-1 2 1 16,-3 1 5-16,-9 4 7 15,-1 3-9-15,-5 6 10 16,-2 7 2-16,0-4 0 15,0 11-9-15,-9 0-5 16,1-2 1-16,-4 5-2 16,3-5-5-16,3 5-5 15,1-8-3-15,0 3 0 16,3-7-2-16,0 1-2 16,-3-11-4-16,3 4 4 15,-2-7-4-15,0-7 1 0,-1-4-1 16,1-3-10-16,1-6-19 15,1-4-17-15,-3 0-76 16,-1-7-88-16,-1-13-213 16,-2-6-551-16</inkml:trace>
  <inkml:trace contextRef="#ctx0" brushRef="#br0" timeOffset="123233.31">15809 17115 2284 0,'0'0'558'15,"0"0"-438"-15,0 0-58 16,0 0-23-16,0 0-20 16,0 0-19-16,127-53-35 0,-87 29-99 15,-11 8-183-15,-5-2-844 16</inkml:trace>
  <inkml:trace contextRef="#ctx0" brushRef="#br0" timeOffset="123844.2">16623 16598 2015 0,'0'0'488'0,"0"0"-221"16,0 0-66-16,0 0-66 15,0 0-48-15,0 0-19 16,0 0-25-16,-101 58-11 0,83-19 11 16,-2 6 4-16,2 9 0 15,3 8-3-15,1 2 1 16,7 6-9-16,5 2-8 15,2-6-7-15,2-3-11 16,19-10-4-16,6-16-1 16,8-7-1-16,3-16 1 15,-1-14 3-15,0 0-1 16,-4-14-2-16,-8-12-5 16,-10-1 6-16,-6 0-5 15,-9 8 3-15,0 4 3 16,-9 9 4-16,-16 6-4 15,-6 0-3-15,-2 0-4 0,-1 14-9 16,1 4-25-16,8 3-37 16,10 12-105-16,8-8-165 15,7-2-388-15</inkml:trace>
  <inkml:trace contextRef="#ctx0" brushRef="#br0" timeOffset="124730.83">17122 16624 564 0,'0'0'798'16,"0"0"-383"-16,0 0-153 0,0 0-46 16,0 0-60-16,0 0-35 15,131-49-17-15,-109 49-13 16,1 0 7-16,-1 8-4 15,-2 7-11-15,0 6 6 16,-2 5 8-16,-2 6-8 16,-3 5-9-16,-4 7-6 15,-5 6-17-15,-4 2-6 16,0 6-8-16,-6-3-13 16,-17-2-12-16,-6 0-7 15,-4-8-5-15,-5-4-6 16,-2-15-1-16,-2-5-13 15,4-14-14-15,2-7-4 0,4 0-24 16,13-14-38-16,7-14 21 16,10-2 10-16,2 3 26 15,7 0 23-15,17 4 5 16,7 11 6-16,-2 6 3 16,0 6 10-16,-4 0 27 15,0 10 7-15,-5 7 6 16,0 0-3-16,-2 2-17 15,-1-1-13-15,1-4-9 16,-5 0-8-16,1-2-15 16,-1-8-51-16,3-2-33 15,11-2-71-15,-2-6-238 16,-4-6-262-16</inkml:trace>
  <inkml:trace contextRef="#ctx0" brushRef="#br0" timeOffset="125046.99">17786 16721 2015 0,'0'0'400'0,"0"0"-213"16,0 0-16-16,0 0-42 15,0 0-47-15,0 0-21 16,0 0-13-16,6-80 9 15,-3 80 12-15,1 4 9 16,0 16 10-16,4 10-6 0,-6 11-8 16,0 7-13-16,-2 5-17 15,0 5-10-15,0-3-9 16,0 3-9-16,-2-9-8 16,-2-3-7-16,-2-7-1 15,2-8-14-15,2-7-29 16,2 2-71-16,0-12-185 15,0-7-278-15</inkml:trace>
  <inkml:trace contextRef="#ctx0" brushRef="#br0" timeOffset="128021.4">20940 15851 400 0,'0'0'990'0,"0"0"-598"0,0 0-92 15,0 0-67-15,0 0-67 16,0 0-43-16,0 0 11 16,92 135-16-16,-79-95-18 15,1 4-17-15,-1 2-2 16,-5 6 14-16,0-2-13 15,-6 2-7-15,-2-6-28 16,0-1-17-16,0-14-20 16,0-4-5-16,0-17-1 15,0-6-4-15,0-4-15 16,0-2-12-16,0-20-1 16,-2-17-10-16,-3-6 3 0,5-10-4 15,0-7-1 1,0-4 2-16,13 4 21 0,6 4 11 15,2-1 6-15,8 9 0 16,2 6 13-16,3 8 16 16,-1 14-1-16,-4 18-5 15,-2 4 12-15,-2 22-8 16,-1 18 7-16,-1 14 5 16,-4 4-10-16,-3 5-1 15,-7 3-13-15,-3-8-6 16,-3-3 3-16,-3-12 16 15,0-2-10-15,0-16-8 16,0-6-10-16,-3-17 0 0,3-2-31 16,0-24-18-1,0-21-20-15,12-13-3 0,10-8 2 16,7-7 34-16,2 12 27 16,3 6 9-16,-3 11 18 15,1 16 2-15,-3 16 7 16,-3 12 1-16,-4 4 31 15,-4 32 21-15,-5 8-16 16,-8 14-14-16,-3 0-3 16,-2-3-5-16,0-3-15 15,0-2-15-15,0-13-6 16,0-7-6-16,-2-12-18 16,2-8-54-16,0-10-120 15,0 0-228-15,0-7-1367 0</inkml:trace>
  <inkml:trace contextRef="#ctx0" brushRef="#br0" timeOffset="130962.72">19101 16092 1879 0,'0'0'528'0,"0"0"-351"0,0 0-120 15,0 0-14-15,0 0 24 16,0 0 17-16,0 0-21 16,76-30-7-16,-51 24-1 15,-1 2-4-15,2 0 12 16,1 0 12-16,2 4-5 15,3 0-19-15,1 0-10 16,2 0-8-16,4 0-7 16,1 0-16-16,0 0 3 15,-2 0-4-15,-2 0-9 16,-1 0 5-16,-4 0 3 16,1 0-2-16,-6 0-1 15,-1 0-4-15,-3-6-1 0,-4 2 0 16,0-1-1-16,-3 2-8 15,-4-1-17 1,-1-1-52-16,-8 5-32 0,-2 0-49 16,-2 5-155-16,-12 2-1050 0</inkml:trace>
  <inkml:trace contextRef="#ctx0" brushRef="#br0" timeOffset="131532.19">19206 16311 1478 0,'0'0'628'15,"0"0"-335"-15,0 0-142 0,0 0-39 16,0 0-47 0,0 0-17-16,0 0 16 0,42 0-4 15,-21 0-7-15,-2 0 4 16,6 0 0-16,2 0-2 16,-1 0-13-16,3 0-2 15,3 0-4-15,-1 5-5 16,2-5-8-16,3 0-8 15,-3 4-2-15,0-4-4 16,-2 0 7-16,-1 0-11 16,-4 0-1-16,-1 0-3 15,-7 0-1-15,-3 0 1 16,-3 0 0-16,-5 0-1 16,-1 0-12-16,-4 0-48 0,0 0-55 15,3 0-80-15,-1 0-113 16,-1 0-376-16</inkml:trace>
  <inkml:trace contextRef="#ctx0" brushRef="#br0" timeOffset="132965.69">19923 15887 974 0,'0'0'632'0,"0"0"-251"16,0 0-173-16,0 0-73 15,0 0-71-15,0 0-17 16,0 0 10-16,0-4-2 16,0 4-5-16,0 12 33 0,0 2-7 15,0 4-17 1,0 9-6-16,0-1-1 0,0 7-16 15,0 6-7-15,0 1 5 16,0 4 11-16,0 2-10 16,0 2-13-16,0-2-4 15,0 3-1-15,0-4 1 16,0 0-7-16,0-1-2 16,0-4-8-16,0 1-1 15,0-15 5-15,-2-3-4 16,2-7-1-16,0-6 1 15,0-10-1-15,0 0-4 0,-2 0-2 16,2 0 6 0,-2-14 12-16,2-8-7 0,0-8-5 15,0-6 0-15,0 0 0 16,0-5 0-16,0 2-1 16,2-5-10-16,5 2-8 15,-2 1 7-15,-1 1 3 16,0 1 9-16,1 4 0 15,-5 3 0-15,0 0 0 16,0 6 0-16,0-2 0 16,0 6 1-16,0 1-1 15,0 6 1-15,0 3 0 16,-5-2 0-16,3 5 0 16,2 0 3-16,0 0-3 15,-2 5-1-15,2-1 0 16,0 0 0-16,0 5 0 15,0-4 0-15,0 4 0 0,0 0 0 16,0 0 0-16,0 0 1 16,0 0-1-16,0-3 1 15,0 3-1-15,0 0 0 16,0 0 1-16,0 0 0 16,0 0 3-16,0 0 6 15,0 0 7-15,0 0-6 16,0 0-5-16,0 0-5 15,0 0 3-15,0 0 0 16,0 0 0-16,0 0 0 16,0 0-2-16,0 0-1 15,0 0 2-15,0 0-2 0,0 0 6 16,7 0 19-16,3 3-4 16,6 1-10-16,4 6 6 15,0-1-11 1,3-4 10-16,2 8 1 0,-2-6-10 15,2 4 19-15,2-3-15 16,-2 2-2-16,-3-2-9 16,3-2 3-16,-6 2-3 15,2-3 6-15,-2 4-4 16,-5-5-1-16,-1-1-2 16,-3 2 3-16,-6-5-2 0,0 2 3 15,-4-2-3 1,2 2 3-16,-2 0 11 15,0 2-5-15,0 0-4 0,0 2 8 16,0 2-10-16,0 0-3 16,0-3 4-16,0 4 1 15,0-1-1-15,-2-2-4 16,-9 6 2-16,-3-2 5 16,-1 3-7-16,-1 4 2 15,-4 5-3-15,0-3 0 16,0 8 0-16,1-1 1 15,0 6 3-15,1-1-4 16,1-4 0-16,-1 4 0 0,0 1 0 16,0-2 1-1,0-2 2-15,1 2-3 0,-2-2 1 16,4-6 0-16,4-3 7 16,0-7-1-16,4-7 0 15,3 3-4-15,-1-8-3 16,5 0-1-16,-2 4 1 15,2-4-14-15,0 3-36 16,0 0-43-16,0 6-84 16,7 5-28-16,6-2-241 15,0 1-1365-15</inkml:trace>
  <inkml:trace contextRef="#ctx0" brushRef="#br0" timeOffset="133705.31">22347 15998 2158 0,'0'0'365'0,"0"0"-118"0,0 0-99 16,0 0-40-16,138 0-52 15,-104-3-36-15,-5 2-13 16,-5-3-3-16,-9 0-4 15,-4-1-33-15,-3 5-42 16,-8 0-83-16,0 0-90 16,-12 13-502-16</inkml:trace>
  <inkml:trace contextRef="#ctx0" brushRef="#br0" timeOffset="133942.68">22251 16254 2475 0,'0'0'515'0,"0"0"-430"0,0 0-33 16,0 0 12-16,0 0-6 16,0 0-37-16,0 0-11 15,133 8-3-15,-104-8-6 16,-2 4 0-16,-4-4 0 15,-5 0-1-15,-7 10-50 16,-3-2-91-16,-5 1-332 0</inkml:trace>
  <inkml:trace contextRef="#ctx0" brushRef="#br0" timeOffset="142263.24">22969 15971 2263 0,'0'0'595'0,"0"0"-457"16,0 0-10-16,0 0-17 0,0 0-39 15,0 0-35 1,-43 32-23-16,43-32-12 0,2 0 22 16,12 0 8-16,3 0 11 15,2 0 9-15,3 0-1 16,0 5 2-16,0-5-12 15,3 4-12-15,-2-3-16 16,-2 2-6-16,0-2-7 16,-5-1 1-16,-6 5 0 15,-1-5-1-15,-5 0-24 16,-1 0-68-16,0 0-66 16,5 0-60-16,-1 0-167 15,-1 0-454-15</inkml:trace>
  <inkml:trace contextRef="#ctx0" brushRef="#br0" timeOffset="142924.1">23644 15865 2601 0,'0'0'434'0,"0"0"-355"0,0 0-13 15,0 0-28-15,0 0-18 16,0 0-11-16,21-107-3 16,-13 66-6-16,-3-7 4 15,-3-2-3-15,-2 10 5 16,0-1-6-16,0 10 0 16,0 8 1-16,0 7 3 15,0 10 5-15,-2 2-1 16,2 4-2-16,0 0 2 15,0 0-8-15,0 15 0 16,0 11 9-16,6 1-7 0,6 9 4 16,-1 5 0-16,2 3 0 15,-2 4 2-15,0 2 2 16,1 4 10-16,-3 2-2 16,1 2 16-16,-3 0-11 15,2-3 8-15,-4-3-5 16,-1-6-9-16,0-5 0 15,-2-15-8-15,-2-9 10 16,0-7 10-16,0-5 8 16,0-5 2-16,-10 3-8 15,-6-3-20-15,-2 6-5 16,0-1-3-16,3 2-2 16,1-2 0-16,5-2-1 0,3-1 0 15,2 2-19-15,4-4-40 16,0 0-107-16,4-14-83 15,7-4-311-15</inkml:trace>
  <inkml:trace contextRef="#ctx0" brushRef="#br0" timeOffset="143151.56">24145 16212 1804 0,'0'0'1065'16,"0"0"-889"-16,0 0-68 0,-2 127-21 15,2-97-43-15,-2-11-30 16,0 2-10-16,-2-7-4 16,1-1-62-16,-5-13-70 15,3 0-262-15,-2-3-518 0</inkml:trace>
  <inkml:trace contextRef="#ctx0" brushRef="#br0" timeOffset="143779.87">24511 15378 1437 0,'0'0'641'16,"0"0"-295"-16,0 0-105 0,0 0-24 16,0 0-76-16,0 0-50 15,0 0-21-15,-57 31-24 16,47 1-25-16,6 0 2 15,2 3-2-15,2 4 0 16,0-2 9-16,8 2-7 16,11-3 0-16,5-4 3 15,7-11-3-15,1-2-6 16,3-15-6-16,3-4-10 16,-3-14-1-16,-4-16 12 15,-2-10 1-15,-8-4-1 0,-8-1-11 16,-6 3 5-1,-7 6-2-15,0 10 4 0,-9 9-1 16,-15 0 10-16,-7 11-6 16,-8 6-5-16,-1 0-6 15,1 6-15-15,5 11-21 16,7-4-19-16,11-3-36 16,10-1-11-16,6-6-48 15,0 3-114-15,8-1-53 16,6-2-866-16</inkml:trace>
  <inkml:trace contextRef="#ctx0" brushRef="#br0" timeOffset="144214.72">24518 15761 1275 0,'0'0'827'0,"0"0"-581"16,0 0-66-16,0 0-6 16,-89 104-52-16,77-78-50 15,4 6-5-15,1-1 2 16,5 1-16-16,2-1-9 15,0 4-3-15,0-3-1 16,7-3-2-16,11 0-17 0,3-3 2 16,6-12-8-16,7-5 1 15,6-9 4-15,2 0 5 16,2-17-2-16,-1-15-6 16,-5-8-6-16,-7-10-5 15,-8 1-2-15,-10 0-3 16,-11 1-1-16,-2 7 0 15,-2 1-7-15,-22 8-12 16,-7 9-20-16,-8 6-37 16,-7 2-79-16,7 12-233 15,11-1-610-15</inkml:trace>
  <inkml:trace contextRef="#ctx0" brushRef="#br0" timeOffset="145004.46">25051 15383 2126 0,'0'0'280'15,"0"0"-87"-15,0 0-32 16,0 0-45-16,130 0-67 16,-86 0-29-16,0 0-5 15,-1 0-5-15,-6 0 4 16,-8 3 17-16,-4 6 6 15,-10 2 7-15,-3 1 13 0,-8 0 0 16,-2 2 1 0,-2 4-11-16,0 2-6 0,0 6-15 15,-4 4-11-15,-4 7 1 16,-2 7-6-16,-1-2-1 16,-1 6-3-16,4 1 9 15,-1 0 0-15,3-1-3 16,-2-8-2-16,4-3 0 15,2-1-9-15,0-9 0 16,2 0 7-16,0-5-8 16,0-4-1-16,0-5 1 15,0-4 0-15,0-1-26 16,0-8-74-16,0-5-84 16,0-12-291-16,0-1-338 0</inkml:trace>
  <inkml:trace contextRef="#ctx0" brushRef="#br0" timeOffset="145160.04">25287 15869 2583 0,'0'0'357'16,"0"0"-279"-16,0 0-56 16,0 0-16-16,0 0-6 15,0 0-11-15,156-58-141 16,-118 40-112-16,-7-5-497 0</inkml:trace>
  <inkml:trace contextRef="#ctx0" brushRef="#br0" timeOffset="145518.09">25758 15524 1634 0,'0'0'524'0,"0"0"-221"16,0 0-90-16,0 0-13 15,0 0-75-15,0 0-61 16,0 0-9-16,-50 153 0 16,46-99-2-16,4 5 13 15,0 2-12-15,2-3-1 16,18-10-6-16,9-5-10 16,9-14-2-16,4-10-13 0,6-15 7 15,0-4-10 1,-1-26-5-16,-9-20-1 0,-9-14-7 15,-14-9 1-15,-10-7-7 16,-5 1 0-16,-16 8-7 16,-17 4-3-16,-9 13-9 15,-7 10-16-15,-3 14-33 16,8 8-38-16,8 11-42 16,20 7-70-16,12 0-244 15,4 3-1612-15</inkml:trace>
  <inkml:trace contextRef="#ctx0" brushRef="#br0" timeOffset="146183.03">26520 15404 1993 0,'0'0'392'0,"0"0"-170"15,0 0-19-15,0 0-45 16,0 0-74-16,0 0-25 16,-114-14-17-16,83 14 2 15,2 0-8-15,-2 2 3 16,4 12 3-16,2 6 10 16,6 4-13-16,5 6-14 15,7 6-1-15,7 0-10 16,0 0-5-16,13-4-9 15,16-5 0-15,10-13-1 16,5-10 1-16,0-4 0 16,-1-11 0-16,-9-14 0 15,-12-6-15-15,-11 3-7 0,-5 1 2 16,-3 8 7-16,-3 11 5 16,0 4 8-16,2 4 6 15,3 12 14-15,4 16 8 16,-1 8-2-16,6 9 1 15,-3-5 2-15,-2 4 4 16,-7 0 2-16,-2 2 15 16,0 4-10-16,-20-1-12 15,-9-1-12-15,-6-2-10 16,-8-8-5-16,1-6-1 16,-1-10 0-16,5-8-2 15,5-10-14-15,6-4-7 0,12 0-31 16,8-8-80-1,7-19-73-15,22 0-203 0,5 1-365 0</inkml:trace>
  <inkml:trace contextRef="#ctx0" brushRef="#br0" timeOffset="146623.67">26631 16316 1808 0,'0'0'464'15,"0"0"-213"1,68-134-67-16,-31 65-56 0,1 0-60 16,0 3-41-16,-7 11-26 15,-4 13-1-15,-7 12-99 16,-7 12-111-16,-7 6-447 0</inkml:trace>
  <inkml:trace contextRef="#ctx0" brushRef="#br0" timeOffset="146844.07">26691 16455 2602 0,'0'0'312'0,"0"0"-201"15,65-144-9-15,-27 91-58 16,0 3-31-16,-3 10-13 16,3 5-69-16,-11 12-208 15,-9 7-1022-15</inkml:trace>
  <inkml:trace contextRef="#ctx0" brushRef="#br0" timeOffset="147957.37">28579 15325 1874 0,'0'0'459'0,"0"0"-268"16,0 0-19-16,0 0-64 16,0 0-53-16,0 0-17 15,0 0 7-15,-109 9 1 16,95 7-4-16,4 8-20 15,-3 2-5-15,-1 4 1 16,3 6-3-16,-1 2 2 16,6 3 7-16,1 1 5 15,3 4 4-15,2-2-1 16,0-2-2-16,2 0 5 16,15-1-3-16,0-10-10 0,3-2-9 15,3-8-8 1,-4-5-4-16,-1-2-1 0,-2-9-1 15,0 0-2-15,-1-5-43 16,7 0-80-16,-1-8-90 16,-4-8-271-16</inkml:trace>
  <inkml:trace contextRef="#ctx0" brushRef="#br0" timeOffset="148375.09">28803 15593 1981 0,'0'0'442'15,"0"0"-249"-15,0 0-26 0,0 0-46 16,-7 134-64-16,7-103-11 16,7 1-7-16,8-6 2 15,5-3-6-15,0 0 10 16,4-4-9-16,1 1-2 15,-3-3-3-15,1-3 4 16,-8-9-1-16,-5 3-4 16,-4-8-14-16,-1 0-5 15,1-5-7-15,0-17 20 16,2-13-1-16,1-9-10 16,-5-5-9-16,-2-10-3 15,-2 1 0-15,0 0-1 0,0 0 0 16,-9 13-6-1,-7 9 0-15,-5 10 6 0,-4 17-1 16,-4 9-10-16,-2 0-21 16,0 7-33-16,2 18-8 15,4-8-29-15,7 5-94 16,13 0-53-16,5 1-27 16,0-10-219-16</inkml:trace>
  <inkml:trace contextRef="#ctx0" brushRef="#br0" timeOffset="148902.69">29255 15745 2218 0,'0'0'318'15,"0"0"-148"-15,0 0 16 0,0 0-68 16,0 0-47-16,0 0-30 16,125-86-19-16,-108 56-11 15,-7 2 0-15,-8 2-7 16,-2 8 4-16,0-1 8 16,-18 11 8-16,-7 7 4 15,-4 1-2-15,-4 5-12 16,1 22-10-16,3 5 0 15,6 4 6-15,7 4-9 16,7 3 11-16,9-2 4 16,0-4 7-16,0-8-1 0,17-5-7 15,4-8-15-15,6-6-1 16,2-10-5-16,0 0-9 16,-3 0-49-16,10-4-59 15,-7-10-152-15,-4-1-353 0</inkml:trace>
  <inkml:trace contextRef="#ctx0" brushRef="#br0" timeOffset="149253.74">29761 15825 2082 0,'0'0'385'0,"0"0"-174"15,0 0-16-15,0 0-56 16,0 0-59-16,0 0-49 16,0-113-15-16,-5 60-5 15,-1-3-2-15,-7-9 0 16,-1 0-4-16,-3-8-1 16,-2-2-4-16,3 4 0 15,6 4 1-15,5 12 1 16,5 12-2-16,0 15 13 15,0 10 11-15,21 6-9 16,10 6 0-16,4 6 16 16,3 0-11-16,-3 0-11 15,-3 4-9-15,-10 10-1 16,-11 0-58-16,-11 16-30 16,-2-8-91-16,-15 2-343 0</inkml:trace>
  <inkml:trace contextRef="#ctx0" brushRef="#br0" timeOffset="149423.29">29648 15499 1550 0,'0'0'1007'0,"0"0"-742"16,0 0-128-16,0 0-49 15,0 0-51-15,135 1-37 16,-114-1-13-16,-6 2-213 15,-6 8-958-15</inkml:trace>
  <inkml:trace contextRef="#ctx0" brushRef="#br0" timeOffset="149571.23">30076 15753 2526 0,'0'0'198'0,"0"0"-167"16,0 0-31-16,0 0-358 0</inkml:trace>
  <inkml:trace contextRef="#ctx0" brushRef="#br0" timeOffset="150573.91">30489 15816 997 0,'0'0'651'0,"0"0"-368"15,0 0-116-15,0 0-14 16,-25-116-60-16,25 77-52 16,0-3-28-16,0-2-3 0,0-5-8 15,10 5 5-15,3 3 20 16,1 6 41-16,1 12 2 15,-1 0-2-15,-1 13-19 16,3 4-10-16,2 6 0 16,4 0 48-16,1 6-25 15,-2 14-32-15,2 5-13 16,-3 4 4-16,-5 5 7 16,-5 2 11-16,-4-4 3 15,-1 4-9-15,-5-2-5 16,0-1-5-16,0-1-9 15,0-2-9-15,0-4-5 16,0-2-36-16,0-7-126 16,0-8-283-16</inkml:trace>
  <inkml:trace contextRef="#ctx0" brushRef="#br0" timeOffset="150750.44">30545 15654 1865 0,'0'0'294'0,"0"0"-103"15,0 0-121-15,0 0-46 16,148-3-24-16,-117-7-81 16,-6 2-777-16</inkml:trace>
  <inkml:trace contextRef="#ctx0" brushRef="#br0" timeOffset="151114.47">30892 15494 413 0,'0'0'1599'0,"0"0"-1289"16,0 0-136-16,15 143 30 16,-11-101-71-16,0-2-49 15,4-6-5-15,-6-12-30 16,2-4-26-16,-4-18-17 15,2 0-6-15,-2-10-11 16,2-20 11-16,3-11 0 16,3-6-4-16,4 1-29 0,5-3 12 15,4 3 13 1,1 9 8-16,5 8 0 0,0 7 1 16,-1 16 9-16,-1 6 37 15,-5 14 29-15,-5 22-8 16,-5 8-19-16,-8 7 1 15,-2 3-14-15,0-4-14 16,0-6-8-16,-6-9-1 16,-2-12-10-16,6-11-3 15,2-12-39-15,0-3-102 16,4-20-125-16,10 0-207 0</inkml:trace>
  <inkml:trace contextRef="#ctx0" brushRef="#br0" timeOffset="151662.31">31490 15512 1261 0,'0'0'1022'15,"0"0"-815"-15,0 0-74 16,0 0-10-16,0 0-68 15,0 0-27-15,-113 126-5 16,95-78 6-16,7-3 9 16,9-1 27-16,2-12-17 15,13-10-31-15,23-18-2 16,15-4 5-16,7-22 24 0,5-19-22 16,-7-8-13-16,-14-3-9 15,-16 6-9-15,-15 3-9 16,-11 11 17-16,0 10-2 15,0 12 3-15,-4 10 11 16,-5 0 46-16,1 31-6 16,0 15-11-16,4 12-4 15,0 8 26-15,-1 10 6 16,-3 5-7-16,-8 2 1 16,-7 4-16-16,-8-7-22 15,-11-4-9-15,-5-10-6 16,-4-16-4-16,-1-10-5 0,3-21 0 15,3-16-26 1,8-3-16-16,5-17-27 0,10-19-5 16,9-5-8-16,10 1 29 15,4 4 33-15,6 2 13 16,23 2 2-16,14 2 4 16,6 2 1-16,7-4-43 15,2-3-53-15,18-14-77 16,-18 1-76-16,-9 3-166 0</inkml:trace>
  <inkml:trace contextRef="#ctx0" brushRef="#br0" timeOffset="151918.84">31752 15557 1176 0,'0'0'421'0,"0"0"-61"0,0 0 37 15,0 0-69-15,0 0-194 16,0 102-18-16,0-56-16 15,0 2-34-15,10-8-18 16,15-14-7-16,8-12-3 16,6-14-1-16,3 0-5 15,-2-26 3-15,-5-14-10 16,-6-4-14-16,-10-2-1 16,-9 2-10-16,-5 4-10 15,-5 4-32-15,0 3-45 16,-2 9-72-16,-9 8-107 15,2 8-303-15</inkml:trace>
  <inkml:trace contextRef="#ctx0" brushRef="#br0" timeOffset="152222.04">32173 15163 2182 0,'0'0'280'0,"0"0"-125"15,0 107-12-15,0-52-4 16,0-6-11-16,0 3-21 0,0 2-9 16,0-4-15-16,-4-1-10 15,-1-3-10-15,0-2-24 16,1-8-23-16,2-4-10 15,2-8-6-15,0-10-5 16,0-12-37-16,0-2-109 16,8-24-176-16,11-10 130 15,-1-2-192-15</inkml:trace>
  <inkml:trace contextRef="#ctx0" brushRef="#br0" timeOffset="152556.15">32311 15811 352 0,'0'0'1881'0,"0"0"-1597"16,0 0-121-16,0 0-13 0,0 0-49 15,0 0-26-15,0 0 27 16,65 18-47-16,-56-66-30 16,-3-2-17-16,1-4-3 15,-1 4-5-15,2 3 4 16,-2 5-4-16,5 11 0 15,1 4-1-15,1 9 1 16,-3 6 1-16,7 8 3 16,1 4-3-16,1 0 3 15,2 18 6-15,1 6 11 16,-7 8 12-16,-3 5-13 16,-8-1-4-16,-2 0-7 15,-2-2 3-15,0 3-11 0,0-10-1 16,-2-5-26-1,-18-10-103-15,2-3-140 0,0-9-620 0</inkml:trace>
  <inkml:trace contextRef="#ctx0" brushRef="#br0" timeOffset="152703.75">32439 15679 2313 0,'0'0'338'0,"0"0"-264"16,0 0-49-16,0 0-9 0,0 0-16 15,0 0 0 1,120-37-40-16,-89 15-145 16,-9-2-259-16</inkml:trace>
  <inkml:trace contextRef="#ctx0" brushRef="#br0" timeOffset="153053.81">32768 15473 1634 0,'0'0'506'0,"0"0"-300"15,0 0-86-15,11 110 31 16,-11-66-31-16,0-2-9 16,0-2-24-16,0-8-17 15,-2-10-28-15,0-10-23 16,0-12-19-16,2 0-27 16,0-26-7-16,0-11-49 0,0-6-29 15,15 1-54 1,5 2 55-16,0 10 75 0,2 7 30 15,1 15 6-15,-6 8 13 16,1 8 43-16,-7 19 42 16,-1 8-29-16,-4 2-28 15,-1-1 14-15,-3-5-1 16,2-4 0-16,0-5-10 16,8-10-14-16,3-6-30 15,8-3-11-15,6-3 11 16,4 0 0-16,12-21 0 15,-9 3-205-15,-9-1-538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6T13:09:40.30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2208 10494 1795 0,'0'0'393'16,"0"0"-251"-1,0 0-27-15,0 0-36 0,0 0-28 16,0 0 16-16,2 109 23 15,0-83-33-15,0 4-28 16,0 2 2-16,3 2-17 16,-1 7-4-16,0 4-2 0,4 4-3 15,-6 2 4-15,0 3 6 16,0-5-1 0,-2-2-8-1,0-4-5-15,0-4 10 0,0-8-1 16,0 1-8-16,0-2 5 0,0-4-1 15,0-5-5-15,0-6-1 16,0-4-1-16,0-7-6 16,0-4 0-16,0 0-18 15,0-8-52 1,0-15 47-16,0-10-26 16,0-5 25-16,0-3 22 0,0 1 8 15,-2-6 1 1,-4 2 2-16,-2-5-1 0,4-3-1 0,0-1 0 15,1-3-8 1,3 0-1-16,0 3-21 0,0 4 30 16,0 4 0-1,0 4 6-15,3 5 0 0,10 4 3 16,5 4 12 0,2 2 14-16,5 9 13 0,3 4-23 0,1 11-10 31,0 2-1-31,0 0 14 15,-4 23 11-15,-5 10 15 0,-7 8 5 16,-4 6-18-16,-9 4-12 16,0 4 4-1,-2 1-17-15,-16-1-11 0,-6-3-5 0,-5-7-14 16,-3-6-4-16,-1-10-5 16,2-7-15-1,4-9-7 1,4-9 2-16,8-4 17 15,7 0-39-15,5-13 33 0,3-2 9 16,0 2 23-16,16 5 1 16,4 5 8-16,4 3-8 15,-2 11 6-15,3 21 14 16,-2 11 35-16,-2 10 21 16,2 6-17-16,-5-2-22 15,-1-3-8-15,1-5 1 16,-5-8-11-16,1-7-8 15,-1-11-12-15,-1-8-3 16,-3-9-19-16,1-6-59 16,-1-2-191-16,-4-15-1181 0</inkml:trace>
  <inkml:trace contextRef="#ctx0" brushRef="#br0" timeOffset="490.97">2909 10916 2200 0,'0'0'404'0,"0"0"-159"16,0 0-97-16,0 0-62 16,122 0-40-16,-87 0-19 15,-2 0-13-15,0 0-9 16,-4 0-5-16,-2 0-1 15,-5 0-23-15,-4 8-37 0,-5 1-152 16,-9-1-451-16</inkml:trace>
  <inkml:trace contextRef="#ctx0" brushRef="#br0" timeOffset="751.16">2960 11162 2450 0,'0'0'348'16,"0"0"-121"-16,0 0-75 15,0 0-36-15,0 0-54 16,117 12-35-16,-88-12-20 15,-3 0-7-15,1 0-4 16,2 0-57-16,-5 0-113 0,-6 5-449 16</inkml:trace>
  <inkml:trace contextRef="#ctx0" brushRef="#br0" timeOffset="1984.82">4436 10691 1969 0,'0'0'296'0,"0"0"-146"0,0 0-66 16,0 0-34-16,20-135-12 16,-16 97-14-16,-2-3-18 15,-2 0-6 1,0 7 1-16,0 2 8 0,0 5-9 16,0 3 7-16,0 5 7 15,0 6-14-15,0 7 0 16,0 3 7-16,0 3-7 15,-2 6 31-15,0 20-22 16,0 10 27-16,0 7-23 16,0 4-6-16,-2 3 5 15,4 1 14-15,0 0-15 16,0 1-10-16,0-3 0 16,0 2 0-16,0 1-1 15,0-1 2-15,0 0 4 0,0-4-5 16,6-2-1-16,-2-6 18 15,-2-5 19-15,-2-6-2 16,0-3-14-16,0-3-11 16,0-5 2-16,0-2 13 0,0-4 9 15,-2-5-6-15,-10-4-6 16,2-2-2-16,-6 0-6 16,0 0 1-16,0-11-9 15,1 1-1-15,7 3-5 16,0 1 0-1,8 1-38-15,0 2-185 0,12 0-153 0</inkml:trace>
  <inkml:trace contextRef="#ctx0" brushRef="#br0" timeOffset="2505.62">4847 10518 1447 0,'0'0'576'16,"0"0"-351"-16,0 0-85 15,0 0-32-15,-21 115 10 16,16-72-39-16,0 4 10 16,3 2-26-16,0 5 0 15,2-1 0-15,0 5 0 0,0-2 17 16,18-1-21-16,7-3-11 15,8-9-9-15,7-12-7 16,7-12 1-16,2-16 10 16,0-3 10-16,-3-28-9 15,-1-19-9-15,-9-13-8 16,-9-10-12-16,-10-7-5 16,-13-3-2-16,-4 5-8 15,-13 5 1-15,-22 10 5 16,-14 13-6-16,-7 15-12 15,-1 13-32-15,7 12-13 16,15 7-40-16,12 24-57 0,14 10-205 16,7-2-881-16</inkml:trace>
  <inkml:trace contextRef="#ctx0" brushRef="#br0" timeOffset="2994.22">5612 10877 2565 0,'0'0'323'15,"0"0"-172"-15,0 0-9 0,0 0-73 16,0 0-34-16,0 0-9 16,0 0 14-16,9-6 5 15,-9-11-12-15,0-1-11 16,0 8-5-1,-5 5-3-15,-6 5-14 16,-2 7-23-16,4 12-151 0,4 3-544 0</inkml:trace>
  <inkml:trace contextRef="#ctx0" brushRef="#br0" timeOffset="8100.64">6189 10669 1795 0,'0'0'275'16,"0"0"-96"-16,0 0-12 16,2-147-38-16,0 94-35 15,-2 1-48-15,0 1 1 16,3 6-23-16,-3 6-10 0,2 10 2 16,-2 7 13-16,0 11 3 15,2 5-16-15,-2 4-6 16,0 2-10-16,0 0 7 15,0 2-7-15,0 17 7 16,0 11-6 0,0 7 0-16,0 7 0 0,0 5-1 15,0 5 1-15,0 4 0 0,4 4 0 16,2 4 0 0,-2 5 1-16,-2 4-1 0,2 1-1 15,1 2 2-15,-1-5-1 16,2-5 0-1,2-6 16-15,-2-11-2 0,1-10 12 16,-3-11 3-16,0-9-11 16,-4-10-13-16,0-7 1 15,0-4 22 1,0 0 54-16,-10 0-49 0,-9 0 3 16,2 0-14-16,-1 0-11 15,3 2-12-15,1-2 4 16,7 0-4-16,3 0-15 15,4 0-46-15,0 0-138 0,7 0-373 16</inkml:trace>
  <inkml:trace contextRef="#ctx0" brushRef="#br0" timeOffset="8831.93">6860 10281 1960 0,'0'0'281'15,"0"0"-98"-15,0 0 12 16,0 0-82-16,0 0-27 16,0 0 10-16,0 0-10 15,-67 25-22-15,51-6-24 16,-2 9-13-16,1 4-4 0,-2 9-14 15,2 4-2-15,3 8-7 16,1 1 0-16,3 3 1 16,2 1 1-16,2-2-2 15,3 3 4-15,3 2 5 16,0-1 0-16,0-1 5 16,9-1-4-16,9-4 0 15,5-8-3-15,1-7-3 16,5-11-3-16,2-13 0 0,2-15 5 15,2 0 8-15,-2-28 35 16,-7-10 12 0,-4-9-22-16,-8 0-26 0,-9-1-7 15,-5 10-2 1,0 10-3-16,-23 7 3 0,-8 12-4 16,-7 7-20-16,0 2-36 15,2 0-17-15,5 11-78 16,14 0-147-16,5-5-826 0</inkml:trace>
  <inkml:trace contextRef="#ctx0" brushRef="#br0" timeOffset="9495.51">7319 10276 2197 0,'0'0'387'0,"0"0"-239"16,0 0-29-16,0 0-41 15,0 0-13-15,-14 150-36 0,14-105-13 16,0-2 8-16,0-5 5 15,0-8-4-15,0-9-8 16,0-10-10 0,0-6-7-16,4-5 1 15,17 0-1-15,6-12 6 16,8 0-6-16,5 1 1 0,5 7 0 16,-1 4-1-16,3 6 4 15,-5 18-2-15,-2 6-2 16,-5 6 7-16,-7 3 14 15,-6 4 4-15,-4-1 5 16,-7 1 2-16,-2 2 1 16,-9-2 5-16,0-3 11 0,0 1-24 15,-22-5-11 1,-9-8-4-16,-8-7 0 16,-7-10-4-16,-3-11-5 15,-2 0-1-15,6 0-6 16,5-13-1-16,9-1-24 0,6-6-57 15,3-14-39 1,9 2-249-16,4 0-776 0</inkml:trace>
  <inkml:trace contextRef="#ctx0" brushRef="#br0" timeOffset="9697.85">7348 10274 2820 0,'0'0'274'0,"0"0"-195"15,0 0-20-15,0 0-24 16,0 0-25-16,0 0-6 16,131-6-4-16,-93 6-32 15,-9 10-157-15,-7 5-709 0</inkml:trace>
  <inkml:trace contextRef="#ctx0" brushRef="#br0" timeOffset="10531.57">8267 10253 2086 0,'0'0'406'0,"0"0"-202"15,0 0-22-15,0 0-80 0,133-11-50 16,-100 11-3 0,0 11-12-16,-8 10-1 0,-6 9-7 15,-9 4-6-15,-10 7-2 0,0 1-2 16,-12 1-13 0,-13-2 0-1,-3-7-6-15,-1-8 1 0,5-9 0 0,3-6 3 16,11-7-4-16,10-2-7 15,0-2-11-15,15 0 9 16,16 0 9 0,10 2 4-16,1 7-3 0,0 8 5 15,-2 13-1 1,-8 8 9-16,-11 13 12 16,-11 8 24-16,-10 3 1 15,0 2-15-15,-23-7-18 16,-10-7-8-16,-7-14-4 0,-3-10 7 15,1-16-1 1,-3-10-12-16,5 0 0 16,7 0-22-16,6-13-43 15,18-3-40-15,9-2-94 16,0 5-402-16</inkml:trace>
  <inkml:trace contextRef="#ctx0" brushRef="#br0" timeOffset="11364.75">8932 10261 1845 0,'0'0'301'0,"0"0"-93"15,0 0 19-15,0 0-93 16,0 0-50-16,129-58-49 16,-100 58 32-16,0 0-9 15,-2 0 3-15,0 16-5 16,-5-2-4-16,-2 6-7 16,0 3-15-16,-5 3 20 15,1 6-11 1,-3 2-4-16,1 7-2 0,-3 4-6 0,-3 4-12 15,-2 4-2 1,-4 3 2-16,-2 1-6 16,0 1 7-16,-8-2 0 0,-11 2-2 15,-4-7 0-15,-6-2 3 16,-4-6-9-16,-2-7-3 16,-3-12-5-16,-3-9-8 15,6-13-24 1,6-2-3-16,6-11-27 0,8-17-30 15,11-1 1-15,4 1 18 16,0 2 53-16,17 4 13 0,8 12 7 16,2 8 5-1,4 2 9 1,0 15 16-16,0 13 10 0,-2 6 2 0,-2-2-4 16,0-2-7-16,2-9-21 31,-4-8-4-31,-2-9-6 15,2-4-10-15,-5-6-18 0,9-32-56 16,-7 3-122-16,-2 1-469 16</inkml:trace>
  <inkml:trace contextRef="#ctx0" brushRef="#br0" timeOffset="11800.76">9522 10269 1550 0,'0'0'542'16,"0"0"-369"-16,0 0 90 16,0 0-86-16,0 0-50 15,0 0-28-15,0 0-49 16,114-16-20-16,-85 16-12 15,0 0-8-15,-2 0 0 16,-3 2 4-16,-4 8 10 16,-2 3 12-16,-5 6 14 15,-2 7-6-15,-1 6-5 16,-6 6 0-16,0 8-11 16,-2 3-6-16,-2 2-6 0,0 1-3 15,0-1-2-15,0-4 3 16,0 2-2-16,0-2 0 15,0 2-7-15,3-4 1 16,1-4-5-16,0-7 0 16,-1-8-1-16,2-9-17 0,-1-7-54 15,-4-10-39 1,0 0-109-16,0 0-408 0</inkml:trace>
  <inkml:trace contextRef="#ctx0" brushRef="#br0" timeOffset="11965.45">9671 10676 2844 0,'0'0'375'0,"0"0"-314"16,0 0-36-16,0 0 19 16,0 0-28-16,0 0-14 15,127-28-2 1,-95 28-110-16,-6 0-446 0</inkml:trace>
  <inkml:trace contextRef="#ctx0" brushRef="#br0" timeOffset="12598.48">10658 10627 2572 0,'0'0'443'0,"0"0"-323"16,0 0-58-16,0 0 43 16,0 0-39-16,0 0 15 15,137 15-7-15,-95-17-6 16,0-7-5-16,-4 3-20 15,-2 0-1-15,0 1-1 16,-5 3-3-16,0-3-22 16,-4 4 15-16,-4-2-3 15,0-1-15-15,-7 2-8 16,-5-2-1-16,-2 2-1 0,-4-1-3 16,-3-1 0-1,-2-2-10-15,0-7-52 0,0 0-95 16,0 5-335-16</inkml:trace>
  <inkml:trace contextRef="#ctx0" brushRef="#br0" timeOffset="14626.38">12512 10111 1945 0,'0'0'396'0,"0"0"-138"16,0 0-84-16,0 0-48 15,0 0-44-15,0 0-11 16,0 0-8-1,0 3-7-15,-13 9-37 0,-3 6-10 16,-1 1 3-16,-4 2 6 16,1 5-8-1,-2 6-4-15,0 7-6 0,1 7 0 16,2 10 0-16,1 2 0 0,3 2 0 16,3 2-1-1,8 2 1-15,4 2 1 16,0 3-1-16,2-5 0 15,16-4 0-15,9-11 2 16,4-11-2-16,7-12 1 0,4-15 0 16,-2-11 0-1,0 0 8-15,-4-24 9 16,-9-10 14-16,-10-7-6 0,-5-1-9 16,-12-1-3-1,0 4-8-15,-5 7 0 0,-24 8 0 16,-8 10-2-16,-11 12-4 15,-1 2-4 1,1 0-20-16,8 19-39 0,13 13-33 16,11-2-69-16,11-5-394 15</inkml:trace>
  <inkml:trace contextRef="#ctx0" brushRef="#br0" timeOffset="15239.96">13137 10148 1942 0,'0'0'490'0,"0"0"-283"16,0 0-110-16,0 0-20 15,-97 115 9-15,78-81-63 16,0 5 0-16,4 6 18 16,-1 6 8-16,8 7 5 15,3 4-8-15,5 5-3 16,0-2-16-16,7 2-12 15,17-5-3-15,8-4-7 16,7-9-1-16,6-11-3 16,4-10 0-16,2-17 0 0,-4-11 6 15,-9-2 14-15,-10-26 26 16,-11-8 11-16,-13-5-31 16,-4-4-14-1,-11 2-9-15,-22 7-1 0,-8 8-3 16,-3 9-18-16,-6 12-37 15,8 7-32-15,9 7-32 16,13 14-102-16,11-3-470 0</inkml:trace>
  <inkml:trace contextRef="#ctx0" brushRef="#br0" timeOffset="15970.17">13644 10141 1960 0,'0'0'425'0,"0"0"-125"0,0 0-112 16,0 0-64-16,0 0-50 0,129-55-23 0,-91 55-21 31,0 8 5-31,-4 16-8 0,-5 10 4 16,-12 7 7-1,-7 6-4-15,-10 6-4 16,-2 5-8-16,-21-2-4 16,-8-5-7-16,-5-8-11 15,0-13 5-15,5-11-5 16,5-11-19-16,10-6 8 0,9-2 10 16,7 0-9-16,7 0-1 15,24 0 11-15,9 5 4 16,7 3-3-16,-1 7 3 15,-3 9-4-15,-9 10 1 16,-12 7 11-16,-13 8 1 16,-9 2 3-16,0 5 13 15,-27-3-8-15,-9-5-8 0,-3-10-3 16,-7-8-3-16,0-11-6 16,3-8-1-16,8-9-20 15,8-2-26-15,16-9-88 16,9-10-130-16,2-2-564 15</inkml:trace>
  <inkml:trace contextRef="#ctx0" brushRef="#br0" timeOffset="16539.74">14533 10529 2165 0,'0'0'564'0,"0"0"-394"0,0 0-21 0,0 0-57 15,0 0-38-15,0 0-31 16,15 113-9-16,14-107 1 16,0-6 22-16,0-6 15 15,-4-24-7-15,-7-4-8 16,-13 0-6-16,-5 1 4 15,-5 10 5-15,-19 8-4 16,-5 13 12-16,-3 2-30 0,3 11-17 16,5 12-1-16,9 7-15 15,15 13-63-15,0-9-123 16,0-4-471-16</inkml:trace>
  <inkml:trace contextRef="#ctx0" brushRef="#br0" timeOffset="18024.41">15269 10103 1161 0,'0'0'936'0,"0"0"-745"16,0 0 36-16,0 0-86 16,0 0-95-16,0 0 22 15,127-94-5-15,-101 87 11 16,3 5-27-16,-2 2 15 15,-1 0-23 1,-1 2-1-16,2 11-18 16,-3 2-10-16,-1 2 0 0,-1 0 2 0,-4 2 8 15,0 1-1-15,-3 6 0 16,1 2-2-16,-7 3 10 16,0 6-3-1,-5 3-11-15,-2 1 1 0,-2 2-4 16,0 0-2-16,0 1-1 15,0 3 5-15,-4 1-1 16,-9-3 2-16,-3-1 5 16,-2-1 2-16,-2-2 13 15,-7-5-11-15,-2-4-5 16,-4-2-2-16,-3-6-14 0,-1-5 2 16,-2-6-3-16,1-4-6 15,5-9-13 1,6 0 4-1,8-3-8-15,3-18-13 0,11-5-3 0,5-6-4 32,0 0 6-32,11 2 19 15,10 4 11-15,5 10 6 16,1 9 1-16,4 7 5 0,1 4 14 16,-1 26 35-16,0 8 10 15,-2 5 4-15,-2 2-7 16,-1-4-11-16,-2-9-13 15,-1-4-17-15,-3-9-12 16,-2-4-2-16,0-6-6 16,-5-5 0-16,3-4-30 15,9-2-71-15,-6-20-97 16,-1-1-335-16</inkml:trace>
  <inkml:trace contextRef="#ctx0" brushRef="#br0" timeOffset="18795.52">16418 10062 1328 0,'0'0'308'16,"0"0"-74"-16,0 0-54 0,0 0-75 16,0 0 3-16,0 0 58 15,0 0 56-15,0-34-128 16,-4 34-38-16,-7 0 10 16,-1 2-25-16,-3 13 4 15,-3 7-4-15,1 5-9 16,-4 10 27-16,-1 5-18 0,-1 10-25 15,4 5-2-15,-2 7 3 32,8 7 1-32,4 2 1 0,7 4-3 0,2 0 5 31,0-4 4-31,24-9-7 0,7-11-10 16,12-16-4-16,4-16 0 15,2-17 4 1,0-4 12-16,-7-19 19 0,-8-13 9 15,-15-8 13-15,-11-1-27 16,-8 2-14-16,-8 5-15 0,-21 11 6 16,-8 12-5-1,-10 11-6-15,-2 0-1 16,3 15-42-16,5 21-82 16,12-4-195-16,14-6-853 0</inkml:trace>
  <inkml:trace contextRef="#ctx0" brushRef="#br0" timeOffset="19904.34">16944 10225 1845 0,'0'0'281'16,"0"0"-130"0,0 0 70-16,0 0-64 0,0 0-47 15,0 0-7-15,0 0-17 16,112-109-37-16,-93 104 8 16,4 5-8-16,1 0-19 0,3 0-8 15,0 5-2 1,2 8-2-16,-2 3-7 0,-3 4 1 15,0 6 19-15,-3 2 4 16,-4 3-1 0,-1 3-8-16,-7 5 0 15,-5 2-3-15,-4 6-6 16,0 4 2-16,0 3-1 0,-13 6-1 16,-10-1 0-1,-3-1-6-15,-3-5-1 16,-3-6-5-16,-1-8-4 0,-2-9 5 0,-3-13-6 15,0-8-32 1,5-9-30-16,8 0-9 16,7-17-4-16,14-11 19 0,4 0-1 15,0 2 23 1,18 7 24-16,3 8 9 0,8 11 1 16,1 0 7-16,-1 15 34 15,0 13-1-15,-3 6 14 16,1 1-14-16,-2-3 1 15,-1-4-15 1,-2-7-15-16,3-6-11 16,-2-9 0-16,14-6-19 15,-6-6-81-15,-4-16-253 0</inkml:trace>
  <inkml:trace contextRef="#ctx0" brushRef="#br0" timeOffset="20368.99">17813 10069 2304 0,'0'0'334'16,"0"0"-189"-16,0 0-34 16,0 0-29-16,0 0-29 15,-49 122-7-15,47-71-13 16,2 3-5-16,0-4 11 15,11 0-3-15,9-10-12 16,7-7-5-16,6-12-1 16,3-8 1-16,4-9 11 15,3-4 1-15,-6-4 3 16,-3-17-1-16,-10-10-1 0,-4-7-3 16,-11-5-17-1,-7-4-1-15,-2 0-10 0,0 4 0 16,-13 5-1-16,-10 6-4 15,1 8-37-15,-4 7-42 16,-10 17-39 0,7 0-60-16,2 0-325 0</inkml:trace>
  <inkml:trace contextRef="#ctx0" brushRef="#br0" timeOffset="20637.64">17729 10768 2342 0,'0'0'287'0,"0"0"-157"16,31 152-18-16,2-99-6 16,5-16-51-16,6-16 8 15,5-12 11-15,3-9 6 16,-4-11-9 0,-5-17 5-16,-9-8-14 0,-10-7 0 15,-9-2-28-15,-8-4-16 0,-7 2-12 31,0 2-2-31,-17 6-4 0,-12 7-6 16,-5 5-39-16,-7 3-60 0,-5 7-56 16,11 6-71-16,6 5-255 0</inkml:trace>
  <inkml:trace contextRef="#ctx0" brushRef="#br0" timeOffset="29713.77">4180 11643 1764 0,'0'0'338'0,"0"0"-191"0,0 0 6 16,0 0-41 0,0 0-1-16,0 0-43 0,0 0-9 15,131-2-34 1,-111 2 10-16,2 0-7 15,-2 0 10-15,3 0-8 0,-2 0 7 16,4 0 8 0,4 0-13-16,2 0-2 0,3 0 1 15,1 2-13 1,2 0-7-16,-2 0-4 16,1-2-3-16,-1 0-2 15,-4 0 3-15,3 0 1 16,-5-8 5-16,2 1-4 15,-2 3 3-15,0 0-3 16,-2-1-1-16,2-1-2 16,0 1 1-16,2-1-1 15,0 0 6-15,-2-1 5 16,2 1 2-16,0 0-2 16,-2-1-1-16,3 1-6 15,-3 1-1-15,2 1-7 0,0 4 2 16,0 0 2-1,0 0-4-15,1 0 4 0,1 0-4 16,2 0 1-16,-1 0 4 16,3 4 2-16,-1 3 0 15,-3-1 1-15,-1-1-4 16,0-1-3-16,-4-4 4 16,-2 0-1-16,1 0 0 0,0 0-3 15,0 0-1-15,0 0 4 16,0 0-3-16,2 0 0 15,2-4-1-15,0-1 1 16,3-1 0 0,-1 2-1-16,0-1 1 15,1 1 0-15,1 2 0 0,1 0 10 16,2-1-6-16,0 1-4 16,2-2 3-16,2 2-4 15,3-2 1-15,-1 1 0 16,1 3 3-16,-1 0-4 0,1 0 5 15,-1 0-1-15,4 0-3 16,-4 0 3-16,1 0-2 16,1 0 2-16,-2-1-4 15,3-4 1-15,1 1-1 16,-4 0 8-16,0 2-3 16,3-1 0-1,-5 3 0-15,3 0-1 16,-3 0-3-16,1 0 0 0,-1 0 0 15,0 0 0-15,-3 0 0 16,-4 0-1-16,1 0 1 16,-3 0-1-16,0 3 1 0,1-3 4 15,-1 0-5-15,3 0 5 16,2 0-5 0,0 2 1-16,2-2 0 0,-1 2 0 15,4 0 3-15,2-2 0 16,0 2 2-16,-1-2-5 15,1 2 5-15,1-2-2 0,-2 0-4 16,1 0 4-16,-1 0-2 16,2 0-2-16,0 2 4 15,1-2-3-15,2 0 0 16,0 3 5-16,3-3-3 16,-2 0-3-1,4 0 0-15,0 0 5 16,2 0-5-16,-2 0 0 0,4 0 0 15,-2 0 8-15,0 0-2 0,2 0-2 32,-2 0 1-32,2 0 0 0,-3 0-4 0,-1 1 3 15,-3-1 5-15,-2 0-2 16,0 0 1-16,-2 0-1 16,2 0-6-16,0 0-1 15,0 0 4-15,2-4-3 16,1 0 4-1,-4-2-5-15,2 1 5 0,-4 1-5 16,1 0 1 0,-2 0-1-16,2-3 0 0,-3 3 1 0,1-1 4 15,-1 2-5 1,-2-2 0-16,1 3 0 16,-3 2 0-1,0-2 0-15,3-1 0 0,-4 2 3 0,1 1-3 31,-1 0 0-31,1 0 3 16,-1 0-2-16,2 0 4 16,-1 0 2-16,2 0-6 15,3 0 6-15,-1 0-1 16,4 0 3-16,0 0-8 0,1 4 3 16,0-2 2-1,0 0-1-15,1 0-5 0,-4-2 0 16,-1 3 1-16,1-3-1 15,2 0 3-15,-2 0-3 16,1 0 0-16,-1 0 0 16,4 0 1-16,-4 0 0 15,4 0-1-15,-2 0 0 16,1 0 1-16,1 0 0 0,-2-3-1 16,2 1 0-1,0-2 0-15,0 1 1 0,-1 2-1 16,0-4 0-16,0 3 0 15,-3 0 0-15,4 0-1 16,-1 0 0-16,2 0 0 16,2-3 1-16,1 1 0 15,-1 0 0-15,5-1 0 16,0 3 0-16,0 0 0 0,2 2 0 16,-2-2 0-16,2 0 0 15,-1-3 0-15,-1 2 0 16,0-2 0-16,-3-2 0 15,3 1 1-15,0 0 0 16,-2-1 0-16,2 1-1 16,0 2 0-16,0 2 1 15,-3 2 0-15,3 0-1 16,0 0 0-16,-2 0 1 16,-1-3-1-16,-2 1 0 0,1-2 1 31,0 0-1-31,-1-3-3 0,0 1 2 0,1 1 1 15,0 4 0-15,-1 1 0 16,0 0 0 0,3 0 0-16,0 0-1 0,2 0 1 15,-2 0 0-15,2 0 0 16,-5 0-1-16,0 0 1 16,-3 0 1-16,-2-5 1 0,-1 1-1 15,-2 0-1 1,2 2 0-16,1 2 0 0,4-3-1 15,-1 3 1-15,2-2 0 16,3-2 4-16,0 0-4 16,0-3 0-1,2 1 0-15,-3 1 1 0,1 1-1 16,0 0 1 0,-1 2 4-16,-1 0-1 0,1-2 3 15,3 1-7-15,0-1 4 0,0 2-4 16,2-3 5-16,3 1-1 15,-3 0-1-15,2-1-3 16,-1 1 1 0,3 0 0-16,-2 2 3 0,3 2 1 15,-1 0 0-15,-3 0 1 16,-1-2-2-16,0 2 1 16,-2-2-2-1,0 0 3-15,0-3-6 16,0 3 1-16,0-2-1 15,-1 2 1-15,1 0 0 0,0-1 4 16,1 3-4 0,-1 0-1-16,0 0 4 15,2 0-4-15,0 0 1 16,0 0-1-16,0 0-1 16,1 0 1-16,-1 0 0 15,-3 0 0-15,3 0 0 16,-2-1 1-16,2 1-1 15,3 0 0-15,-1 0 1 16,0 0 0-16,3 0 3 16,-3 0 1-16,1 0-5 15,-5 0 1-15,2 0 3 0,-2 0 1 16,0 0-5-16,2 0 0 16,0-3 1-16,3 1 3 15,-1 2-3-15,3 0 0 16,1 0 8-16,1 0 0 15,3 0-5-15,1 0-3 16,0 0 3-16,3 0-4 16,1-2 0-16,2-3 0 0,0 2 0 15,4-2 1-15,0 3-1 16,2 0 6-16,2-1-1 16,0 2 0-16,-3-2-1 15,-2 1-3-15,-2 0 0 16,-2 0 2-16,-1 0-2 15,2 0 4-15,-2 2-5 16,3-2 3-16,0-1-3 16,-2 3 6-16,-1-2-6 15,2 2 1-15,-4 0 0 16,-2 0-1-16,3 0 0 0,-1 0-1 16,3 0 1-16,0 0 0 15,0 0 0-15,-1 0 0 16,2 0 0-16,-6 2 0 15,-3-2 0-15,-7 3 0 16,-8-3 0-16,-6 0 0 16,-12 0 0-16,-8 0 0 15,-9 0 0-15,-9 0 0 16,-5 0 2-16,-4 0-2 16,0 0 0-16,0 0 6 15,0 0-6-15,-2 2-14 16,-21 6-126-16,2 1-240 0,-2 1-1131 15</inkml:trace>
  <inkml:trace contextRef="#ctx0" brushRef="#br0" timeOffset="32937.44">4275 12070 1879 0,'0'0'280'0,"0"0"-194"15,0 0 1-15,0 0-55 16,0 0 3-16,0 0 0 0,40 118 41 15,-29-94 5-15,1-1-29 16,1 5-21-16,-2 4 13 16,4 7 6-1,2 6-20-15,0 6 0 0,1 2-18 16,5 5-3-16,-2 0-8 16,2-3 12-16,-1 3-3 15,0-2 14 1,0 0 1-16,1 1-2 15,0-3-13 1,-2-1-9-16,2-1-1 0,-3-3 0 16,-1-4 0-16,2-7 2 0,-5-4-1 15,-1-6-1-15,-4-8 7 0,-2-10-7 16,-4-6-7 0,-1-4 5-1,0 0-15-15,-1-4 17 16,-1-15 0-16,0-2 0 15,0-10-20-15,-2 0-18 16,0-10-15-16,0-4-6 0,0-9 31 16,0-5-1-16,0-6-17 15,0-7 15-15,0-5 22 16,-2-7 9-16,-2-2 10 16,-1-1-3-16,1 6-6 15,2 4 19-15,-3 12 6 16,3 10-17-16,0 8 6 15,-1 6-8-15,3 9-7 16,-2 0-8-16,2 4-44 16,0 2-28-16,0 3 4 0,0 4 27 15,0 4 30-15,0 2 19 16,2 6 5-16,3 3 12 16,0 0 16-16,-1 0-11 15,2 0-11-15,1-3-10 16,0 1 8-16,2-5-9 15,-3 2 1-15,1 1 16 16,-1 3-5-16,0 5-4 16,-2 0 19-16,0 0 23 0,3 0 2 15,-1 7 26-15,2 4-9 16,0-1-18-16,3-1-25 16,1 0-13-16,3-3 1 15,1-4 1 1,1 0-6-16,4-2 2 0,1 0 5 15,2 0-2-15,5 0 12 16,0 0 1-16,2 0-1 16,3 0-9-16,-1 0-6 0,0 0-2 15,2-2 0 1,-2 2 17-16,0-2 0 0,1 0-6 16,-1-5-7-16,-2 1-7 15,0 0 9-15,0-3-5 16,-2 2-2-16,0 4 0 15,-2-4 0-15,0 5-2 16,-3-2-2-16,1 1 0 16,-1 1 0-16,-1 0 5 15,1-2-1 1,0 0-3-16,1-1 0 0,0 1 2 0,2 2-3 16,-1 0-4-1,3 2 4-15,0 0 0 16,0 0 1-16,2 0 1 15,-2 0 8-15,-2 0-3 0,2 0-5 16,-2 0-5-16,2 0 3 16,0 0-4-16,2 0 1 15,2 0 4-15,3 2-4 16,-1 0-1-16,2 0 6 0,-2-2-5 16,1 0-1-16,-3 0 4 15,0 0-4-15,1 0 1 16,-1 0 4-16,5 4 2 15,0 1 8-15,2-1-1 16,0 0-3 0,1-2-5-1,1 1-5-15,-3-3-1 0,1 0 1 0,1 0 4 16,-3 0-5 0,-3 0 1-16,3 0 0 15,3 1-1-15,-4-1 4 16,5 0-4-16,-1 0 0 0,1 0 5 15,2 0-5-15,1 0 1 16,-3-4 0 0,3 0 4-16,-1 2 0 15,1-2-4-15,0 2 5 16,0-1-6-16,1 1 5 16,3-2-5-16,2 0 4 15,1-1-3-15,1 1 8 0,2 0 4 16,-1 2 2-16,0-1-6 15,-1 3-4-15,0 0-4 16,1 0 3-16,0 0-4 16,-1 0 1-16,0 0 0 15,-1-2 6-15,-3 0-3 16,2 0-3-16,-2 0 3 16,-3 0-4-16,4 0 1 15,-1 2-1-15,-3 0 4 16,4 0-3-16,-2 0 5 15,2 0-6-15,1 0 5 0,-2 0-4 16,0 0-1-16,0 0 3 16,-2 0-2-16,-1 0-1 15,-5 0 0-15,-1 0 7 16,-3 0 0-16,-1 0-7 16,3 0 6-16,-4 0 0 15,1 0-5-15,-1 0 3 16,0 0-4-16,1 0 0 15,3 0 3-15,-2 0-3 16,1 0 0-16,2 0 0 0,5 0 0 16,-1 2 1-16,5-2 4 15,0 0-5-15,2 0 0 16,1 0 1-16,-1 0 0 16,-2 0-1-16,0 0 1 15,2 2-1-15,-2 0-1 16,-2 2 1-16,2-2 0 15,-3 3 0-15,0-3 0 16,-5 0 0-16,2-2 0 16,-3 0 0-16,0 0 0 15,-1 0 1-15,-4 0-1 0,-2 0 1 16,-1 0 3-16,-1 0-3 16,-4 0 1-16,-4 0-2 15,2 0 0-15,-2 0 0 16,-5 0 1-16,-5 2-1 15,-2-2 0-15,-2 2 0 16,0 1 0-16,0-3 0 16,2 2 0-16,-11-2 0 15,22 2 0-15,-15-2-4 16,-2 0 4-16,-5 0-5 16,0 0-69-16,-14 0-135 15,-8 0-1291-15</inkml:trace>
  <inkml:trace contextRef="#ctx0" brushRef="#br0" timeOffset="34177.43">5238 12717 1548 0,'0'0'263'0,"0"0"-102"15,0 0-63-15,14-125-51 16,-10 89-12-16,0 2 54 16,-2 4 15-16,0 8 8 15,-2 7-13-15,0 7-17 16,0 4-15-16,0 4-26 15,0 0 11-15,0 8-35 16,0 14-17-16,0 8-12 0,0 4-28 16,0 7 24-16,0 1 10 15,3 6 6-15,1 3 0 16,0 2 5-16,1 3 19 16,0 2 2-16,-1-1-1 15,0 1 8-15,1-5-16 16,-3-7-9-16,-2-10 2 15,0-10-9-15,0-9 6 16,0-7 12-16,0-6 24 0,0-4 6 16,-11 0-22-1,-1 0-13-15,4 0-14 0,1 0-4 16,7 0-38-16,0 0-129 16,0 0-410-16</inkml:trace>
  <inkml:trace contextRef="#ctx0" brushRef="#br0" timeOffset="34781.49">5618 12682 1902 0,'0'0'367'0,"0"0"-170"0,0 0-99 16,0 0-75-1,0 0-11-15,0 0 6 0,-42 111-2 0,38-85 57 16,0 4-3-16,1 2-22 16,3 4-20-16,0 5 18 15,0 2-12-15,0 2-4 16,13-2 2-16,6-7-6 15,2-2-10 1,6-8 8 0,4-5-8-16,5-6 32 15,2-4 10-15,2-7-11 16,2-4-6-16,-1 0 6 0,-6-21 6 16,-1-11-10-16,-9-13-14 15,-10-11-5-15,-6-10-8 16,-9-2-6-16,0-3-2 15,-20 9 3-15,-13 9-4 16,-5 8-2-16,-7 12-5 16,3 14-7-16,-1 11-31 15,9 8-16-15,10 0-33 16,13 21-45-16,7 4-142 0,4 2-502 16</inkml:trace>
  <inkml:trace contextRef="#ctx0" brushRef="#br0" timeOffset="35272.68">6303 12935 301 0,'0'0'2420'0,"0"0"-2163"15,0 0-99-15,0 0-69 16,0 0-55-16,0 0-23 16,0 0 0-16,55 51 39 15,-48-55-14-15,-2-9-16 16,-5-2-4-16,0 2-2 0,0 5-5 15,-12 5-9-15,-5 3-13 16,-4 22-87-16,4 8-147 16,3 2-1656-16</inkml:trace>
  <inkml:trace contextRef="#ctx0" brushRef="#br0" timeOffset="37915.18">6719 12178 2137 0,'0'0'402'0,"0"0"-258"16,0 0-66-16,0 0-36 15,0 0-25-15,0 0-7 16,0 0 5-16,0 17 20 15,0-6 1-15,0-1 6 16,0 5 13-16,0 0-26 16,0 4-1-16,0 5-15 15,0 4-12-15,0 1 3 0,0 6-4 16,0-3 2-16,0 0-2 16,0-2 6-16,0-4-5 15,12-7 5-15,5-2-6 16,4-6 5-1,3-1 16-15,4-1 0 0,1-1-15 16,3-4 0-16,-1 1 0 16,-2-3-6-16,-2-2-40 15,-5 0-16-15,-4-4-17 0,0-18-74 16,-7 3-189-16,-2 2-1594 16</inkml:trace>
  <inkml:trace contextRef="#ctx0" brushRef="#br0" timeOffset="38243.75">7031 12265 2183 0,'0'0'337'0,"0"0"-162"0,0 0-65 16,0 0-27-16,0 0-13 15,-7 112-14-15,7-76 0 16,0 6-1-16,0 6 12 15,0 3-6-15,0 2-9 16,3 5-18-16,3 2-1 16,4 2-7-16,-4 0-7 15,3-4 1-15,-3-7 2 16,2-8-6 0,-4-11-3-16,0-12-6 15,-4-12-7-15,3-4 0 0,-3-4-1 16,0 0-32-16,4 0-48 0,0-8 1 15,8-16-51-15,-1 3-136 32,0 1-687-32</inkml:trace>
  <inkml:trace contextRef="#ctx0" brushRef="#br0" timeOffset="38821.75">7490 12408 1921 0,'0'0'352'15,"0"0"-156"-15,0 0-105 0,0 0 6 16,0 0-34-16,0 0-7 15,0 0 8-15,-40 103 3 16,36-73-12-16,4 2-4 16,0 1-7-16,0-1-14 15,15-2-10-15,5-3 2 16,5-5-5-16,4-8-5 16,2-9 4-16,3-5 43 15,-5-11 8-15,0-17 5 0,-10-10-14 31,-3-5-20-31,-9-2-11 0,-7 3-15 16,0-1 0-16,-5 8-3 0,-13 8 1 16,-7 3-3-16,0 9-7 15,-4 4-18 1,-1 5-29-16,6 4-59 0,6 2 10 16,5 0-54-16,6 6-114 15,5 5-256-15</inkml:trace>
  <inkml:trace contextRef="#ctx0" brushRef="#br0" timeOffset="39137.44">7457 12668 1885 0,'0'0'362'16,"0"0"-197"-16,0 0-61 15,-7 128 26-15,7-83-34 16,0 2-42-16,0-2-11 15,7-3 15-15,7-1-6 16,1-9 11-16,3-6 4 16,1-9-21-16,2-6-9 15,3-10 16-15,1-1-2 0,1 0 18 16,3-21-23 0,-4-11-12-16,-3-8-5 0,-7-7-9 31,-3-3-9-31,-10 1-5 15,-2 9-6-15,0 5 9 0,-18 12-5 16,-1 10-4-16,-6 6-4 0,0 7-51 0,-2 0-56 16,5 11-105-1,9 0-433-15</inkml:trace>
  <inkml:trace contextRef="#ctx0" brushRef="#br0" timeOffset="40308.68">7945 12297 2012 0,'0'0'399'15,"0"0"-278"-15,0 0 49 0,0 0-91 16,0 0-32 0,125 0-33-16,-90-2-1 15,-2-2-8-15,1 0 1 16,-7 1-1-16,-7 3-4 0,-5 0 5 15,-3 0 2-15,-4 0 0 16,-3 11 24-16,-1 4 15 16,-2 5-23-16,-2 3-17 15,0 7 0-15,0 2-5 0,0 2 7 16,0 5-8-16,0-1-1 16,0 3 16-16,0 2-3 15,0 1 21-15,0 4-14 16,0 1 14-1,0 0 3-15,0 2-8 0,0 1-7 16,2-7-3-16,2-5-12 16,0-10-6-1,-2-10-1-15,-2-10 0 16,0-5-13-16,0-5-61 0,0-3-86 16,0-14-393-16</inkml:trace>
  <inkml:trace contextRef="#ctx0" brushRef="#br0" timeOffset="40449.92">8170 12749 2520 0,'0'0'271'16,"0"0"-156"-16,0 0-36 16,0 0-56-16,116 0-23 15,-74-11-21-15,-6-10-137 0,-7-1-373 0</inkml:trace>
  <inkml:trace contextRef="#ctx0" brushRef="#br0" timeOffset="40750.31">8624 12336 2273 0,'0'0'569'15,"0"0"-450"-15,0 0-12 16,0 0-66-16,0 0-33 0,0 0-8 16,0 0 0-16,5 134 11 15,-1-82 41-15,-2 5 6 16,0 5 2-16,-2 3 7 16,3-5-20-16,-3-2-16 15,3-7-18-15,-3-6-7 16,0-13-6-16,2-9 0 15,-2-7-1-15,0-10-35 16,0-6-69-16,4 0-69 16,0-9-276-16,1-6-1158 0</inkml:trace>
  <inkml:trace contextRef="#ctx0" brushRef="#br0" timeOffset="41477.3">9148 12406 1993 0,'0'0'370'16,"0"0"-167"-16,0 0-43 15,0 0-14-15,0 0-39 16,0 0-26-16,0 0 31 16,-73-60-28-16,48 57-38 15,-2 0 8-15,0 3-29 16,0 0-7-16,6 4-4 15,0 18 5-15,5 8-9 16,8 6-10-16,8 2-4 16,0 1 0-16,4-9 3 0,16-11-8 15,7-10-10-15,5-9-27 16,-1-2-4-16,-2-20 36 16,-8-4 1-16,-5 1-8 15,-7 1-31-15,-3 7-10 16,0 9 16-16,-2 8 35 15,3 0 11-15,1 25 28 0,4 16 27 32,3 8-5-32,1 5-25 0,-3 2 28 15,-2-1 15-15,-6-1-14 0,-5-1-14 16,0-8 15 0,-9-4-34-16,-11-9-12 15,-7-7 5-15,-4-6-14 0,0-6-12 16,0-4-50-16,2-5-44 15,6-4-53-15,12 0-244 16</inkml:trace>
  <inkml:trace contextRef="#ctx0" brushRef="#br0" timeOffset="42096.06">9796 12706 2475 0,'0'0'369'0,"0"0"-268"15,0 0-48-15,0 0 74 16,0 0-54-16,0 0 0 16,118 11 7-16,-80-7-14 15,-2-2-18-15,-3 2-10 16,-4-1-11-16,-2-3-12 16,-2 0-10-16,-3 0-5 0,0-5-3 15,7-23-103-15,-7 5-201 16,-1-1-2355-16</inkml:trace>
  <inkml:trace contextRef="#ctx0" brushRef="#br0" timeOffset="45517.61">10879 12346 332 0,'0'0'341'0,"0"0"-23"16,0 0 134 0,0 0-53-16,0 0-239 0,0 0-18 15,0 0 56-15,16-38 35 16,-16 38-108-16,0 0-2 16,0 2-51-16,0 7-55 0,0-1-7 15,0-4 13-15,0 1-6 31,0-3 49-31,-4 3 14 0,-4-4 9 16,0 6-60-16,-5 1 0 0,-3 7-8 16,-4 7-17-16,-2 3-4 15,-3 8 0-15,0 5-4 16,0 5 3-16,4 6-4 16,1 2 4-16,1 5 1 15,8 2 0-15,5 1-6 16,4 1 5-16,2-2 1 15,0-6-1-15,15-8 0 16,8-12 1-16,6-10-5 0,2-14 5 16,6-8 19-1,-1 0 7-15,-3-8 10 16,-2-11 1 0,-8-3-20-16,-9 1-9 0,-6-1 0 15,-5 1-1-15,-3 0 2 16,0 1-9-16,-16 1-5 15,-6 4-10-15,-5 5-29 16,-4 5-26-16,-2 5-61 16,6 0-104-16,8 0-640 0</inkml:trace>
  <inkml:trace contextRef="#ctx0" brushRef="#br0" timeOffset="46066.37">11436 12315 2065 0,'0'0'461'15,"0"0"-258"-15,0 0-54 16,0 0-66-16,0 0-9 15,0 0-27-15,0 0-34 16,-51 90 36-16,33-46-34 16,1 8-8-16,-1 5-7 15,5 7 2-15,3 5 4 0,8-3 7 16,2 1-4-16,0-8-5 16,14-3-1-16,7-7-3 15,8-10-4 1,2-13 3-16,3-16 1 0,-1-10 17 15,-4 0 15-15,-4-25 1 16,-9-8-15-16,-10-5-3 16,-6 1-3-16,0 5 2 15,-24 7-5-15,-10 7-3 16,-3 12-6-16,-4 6-23 16,3 0-20-16,7 28-72 0,14-2-136 15,7-3-624-15</inkml:trace>
  <inkml:trace contextRef="#ctx0" brushRef="#br0" timeOffset="46849.18">11835 12362 1388 0,'0'0'870'16,"0"0"-659"-16,0 0-52 16,0 0-58-1,0 0-47-15,124-56 16 16,-85 54-6-16,-1 2-31 15,-5 2-10-15,-6 19 1 0,-8 7 7 16,-9 10 18-16,-10 5-1 16,0 4-26-16,-27 0-9 15,-8 1-13-15,-6-10-25 16,1-6 7-16,4-11-17 16,7-6-22-16,11-6 18 15,12-7 29-15,6-2 9 16,2 0-24-16,25 0 25 15,6 5 18-15,5 1-11 16,3 7 22-16,-8 6-8 16,-11 5 4-16,-9 7 53 15,-13 4 36-15,0 5-62 0,-26 1-13 16,-8-2-23-16,-1-9 11 16,-3-5-17-16,2-10-10 15,2-6-12-15,8-5-21 16,6-4-14-16,9-2-93 15,4-13-236-15,7-2-1439 0</inkml:trace>
  <inkml:trace contextRef="#ctx0" brushRef="#br0" timeOffset="48036.38">10910 11891 1757 0,'0'0'459'16,"0"0"-219"-16,0 0-52 16,0 0-74-16,0 0-55 15,139-2 13-15,-102-6-42 16,-1-1-22-16,2 2 4 0,-5 3 3 15,3 2 26-15,0 2 37 16,-3 0-39 0,3 0 10-1,-1 0-5-15,3 0-21 0,-2 0 9 16,2 0-20-16,0 0 12 0,-3 0-16 16,1 0-3-16,-3 0-4 15,-4 0 3-15,0 0 2 16,-4 2-2-16,-3-2-3 15,-5 2 3 1,2-2-4-16,1 0 0 16,0 0 2-16,4 0 8 0,3 0 6 0,2-4-7 15,2-5-3-15,-2 3 0 32,0 0-2-32,0-1-3 15,-4 3 0-15,-1-3-1 16,3 3 4-16,-3-2-4 15,5-3 1-15,-2 3 3 0,2-3-3 16,2 2-1 0,-1 4-1-16,1 0 1 0,0 1 1 15,0 2-1-15,0 0 0 16,0 0 1-16,1 0-1 16,1 0 1-16,-2-2 0 15,2 0 0-15,3 0 3 16,-3 2 4-16,3-2 2 15,2 2-1-15,0 0-5 16,2 0-4-16,2 0 6 16,3 0-5-16,-3 0 3 0,-1 4-4 15,-4 0 1 1,-1-2 0-16,-7 3-1 0,-7-1 1 16,-4 0-1-16,-4 3 1 15,-8-3 3-15,-4 0-4 16,-2-2 8-16,0 2 3 15,0 3-5-15,-8 4-5 16,-2 6 0-16,-1 6-1 16,5 7 0-16,1 2 0 15,5-2-15-15,0 0-72 0,0-9-109 16,5-8-556-16</inkml:trace>
  <inkml:trace contextRef="#ctx0" brushRef="#br0" timeOffset="48921.93">12430 12135 2179 0,'0'0'335'0,"0"0"-177"0,0 0-84 0,0 0-33 16,0 0-13-16,0 0-15 15,0 0 24-15,49-30 23 0,-35 30 8 16,-1 0 1-16,3 11-25 15,1 3-19-15,-1 1 11 16,-1 3 2 0,-1-2-5-16,-3 2 9 0,-5 1-12 15,1 0 18-15,-5 3-9 16,1 2-1-16,-3 1 2 31,0 0-13-31,0-1-3 0,-3 2-9 16,-10-5 0-16,-2 1-4 0,-8-1 0 15,-1-4-7 1,-5-2-3-16,2-4-1 16,0-7-3-16,3-4-20 15,2 0 7-15,1-4-6 16,4-17-15-16,5-5-8 16,6 0-18-16,6 0 22 15,0 5 23-15,0 8 14 16,16 9 0-16,1 4 4 15,8 0 6-15,2 19 7 16,-1 4 6-16,3 1 18 16,-3 2-11-16,-1-5-10 0,-2-2-8 15,-5-4-3-15,-3 0-5 16,5 1-68-16,-7-4-168 16,1 1-2092-16</inkml:trace>
  <inkml:trace contextRef="#ctx0" brushRef="#br0" timeOffset="49445.7">13584 12641 2357 0,'0'0'499'0,"0"0"-369"0,0 0 13 16,0 0-55 0,0 0-46-16,0 0-22 0,0 0-9 15,33 90 10 1,-12-90 37-16,-6-12 10 0,-3-12-27 15,-8 1-13-15,-4-1 4 16,0 7 9-16,-14 8 15 16,-8 7 3-16,0 2-27 15,-1 7-19-15,4 12-12 0,7 3-1 16,6 1-13 0,6-4-15-16,0 1-27 15,20-10-58-15,4-1-101 16,-2-7-333-16</inkml:trace>
  <inkml:trace contextRef="#ctx0" brushRef="#br0" timeOffset="52159.39">14083 12113 1950 0,'0'0'445'0,"0"0"-255"16,0 0-83-16,0 0 9 15,0 0-55-15,0 0-2 16,72 150-12-16,-46-96-8 0,5 8-7 16,5 8 14-16,-2 7-4 15,1 4 5-15,-4 5-4 16,1 2-8-16,-3-2-16 16,0-3-2-16,-5-4-3 15,-2-6 6-15,-2-7 8 16,1-13-12-16,-6-12-10 15,1-13-6-15,-5-13 0 16,-5-9 0-16,1-4 0 16,-4-2 0-16,-1 0 0 0,2 0 1 15,0 0-2-15,1-15-13 16,-1-16 13-16,0-19-12 16,-1-18-3-16,-3-33 2 15,0-34 10-15,-9-27 2 16,-8-7-2-16,3 30 4 15,1 36 0 1,5 39 0-16,0 10 0 0,1-3 4 16,-1-1 8-16,0 0 0 0,6 11-6 15,0 9-6-15,2 8 1 16,0 6-1-16,0 7 1 16,0 0-1-16,0 4 0 15,0-2 0-15,6-2 0 16,4 2 0-16,-4 0 0 15,3 2 0-15,-2 4 0 16,-2 6-1-16,-3 0-7 0,0 3 7 16,0 0 1-1,3 0-1-15,-3 0 1 0,4 0 0 16,-1 0 1 0,4 0-1-16,0 0 1 0,2 0 0 15,3 0-1 1,3 0 2-16,1 0-2 15,2 0 1-15,2-4 3 0,3-5 1 16,-1 1 2-16,3 1-2 16,-2 3 7-16,-1 2 0 15,0 2 3 1,3 0-1-16,0 0-5 0,2 0-2 16,0-4 4-1,0-2 0-15,2-3-5 0,-4 0 2 0,-1-1 2 16,-3 3-4-16,-7 3-2 15,-5 0-2-15,-3 4-2 32,-4-3 1-32,4 3 5 15,-4 0 1-15,3 0-5 16,-1 0 1-16,8 0-2 0,1 0 0 16,3 0 30-16,5-1-9 15,1-2-10-15,3 3-5 16,2 0 3-16,0 0 6 15,2 0-7-15,0 0-2 16,2 0 1-16,1 0-2 16,-1 0-2-16,0 0-4 15,-1 0 4-15,2 0-3 0,-3 0 4 16,0 0 0 0,3 0 0-16,-1 0-2 0,5 0 6 15,1 0-2-15,2 0 1 16,-1 0 1-16,0 0-2 15,1 0-2-15,1 0-4 16,-1 0 3-16,0 0 0 16,1 0-3-16,0-2 6 15,1-4-5-15,1 2 1 16,1 1-2-16,4 3 5 16,0 0 4-16,0 0 0 0,2 0-5 15,1 0-5-15,-2 0 6 16,4 3-2-16,-2-3-3 15,-4 0 0-15,2 0 3 16,-6-3-4-16,1-1 1 16,-5 2 0-16,-1 2-1 15,2 0 0-15,-3 0 1 16,2 0-1-16,0 0 1 16,0 0-1-16,2 2 1 0,-1-2 0 15,-1 0-1-15,2 0 1 16,-5 0 0-16,4 0-1 15,-1 0 0-15,-2 0 1 16,-1 0-1-16,4 0 0 16,1 0 0-16,-2 0 0 15,3 0 1-15,-3 0 0 16,-1-2 0-16,0-1 3 16,-6 2-4-16,1-2 0 15,-3 1 1-15,-2 2-1 16,0 0 0-16,0 0 0 15,-2 0 0-15,1 0 0 16,4 0 0-16,1 0 1 0,1-2 0 16,1-2-1-16,1-3 1 15,1 3 0-15,4 2 0 16,-3 0-1-16,4 2 1 16,-2 0-1-16,5 0 0 15,1 0 2-15,3 0 1 16,3 0-3-16,3 0 0 15,3-4 1-15,2-3 0 0,-2 1-1 16,2 1 1-16,1 4-1 16,-1 1 0-16,0 0 1 15,0 0-1 1,3 0 3-16,-1 0 1 16,2 1-3-16,1 1 3 15,-3-2-3-15,-4 0 0 0,0 0 0 16,-4 0 0-16,-1 0 0 15,-1 0 2-15,1 0-3 0,-1 0 0 16,1 0 1-16,2 0-1 16,1 0 2-16,0 0-2 15,2 0 1 1,3 0-1-16,-2 0 1 0,3-2 0 16,1-2 3-16,0-2-4 15,1 2 1-15,1-1 0 16,2 3-1-16,-1 0 1 15,1 0-1 1,3 2 0-16,1-2 0 16,-3 0 4-16,3 2 3 0,-1 0-7 15,-1-3 0-15,-2 3 6 0,-1 0-6 16,-1 0 4-16,-1 0 5 31,4 0 3-31,1 0-3 0,2 0-4 16,3-2-4-16,-1 2 2 0,0 0-2 31,2-2 3-31,-4 2-4 0,0-2 1 16,-2 0-1-1,0 0 1-15,-2-3-1 16,-3 3 0-16,1-2 0 0,-3 2 0 16,1 2-1-1,-3 0 1-15,2-2 0 0,3 2 0 16,-1 0-1-16,1-3 1 15,0 0 0-15,2-4 1 16,-5-2-1-16,1 1 0 16,-5-3 1-16,0 0-1 15,-6 1 1-15,2 1-1 16,0 3 1-16,-4-1 2 16,2 3-2-16,-3 0-1 15,-2 0 1-15,-2 1-1 16,-3 3 0-16,-5 0 0 0,-3 0 0 15,-5 0 1-15,-7 0-1 16,-3 0 0-16,-9 0 1 16,-5 0-1-16,-3 0 1 15,0 0 0-15,-2 0 3 16,0 0-4-16,0 0 4 16,0 0-3-16,0 0 2 15,0 0-2-15,0 0-1 16,0 0 5-16,0 0-5 0,0 0 6 15,0 0-6 1,0 0 0-16,0 0 0 0,0 0 0 16,0 0 0-16,0 0 0 15,-2 0-16-15,-7 0-49 16,-15 0-100-16,1 0-218 16,-1 3-2088-16</inkml:trace>
  <inkml:trace contextRef="#ctx0" brushRef="#br0" timeOffset="69104">15190 12599 2090 0,'0'0'615'31,"0"0"-463"-31,0 0-75 0,0 0-25 0,0 0-31 16,0 0-16-16,0 0 0 16,16-69 15-16,-9 31 2 15,-1-5-6-15,-1-6-7 16,-3-2-5 0,0-3-4-16,-2 5-4 0,0 6 4 0,0 11 0 15,0 13 5-15,0 11 5 16,0 8 11-16,0 8-21 31,0 22 0-31,0 13-7 16,0 8 2-16,5 7-6 15,2 1 6-15,1 3 1 16,-1 0 3-16,0 5 1 16,2-1 0-16,-3 1 5 0,3-1 6 15,1-8-11-15,-4-11 7 16,0-13-7-16,-1-13 0 15,-3-8 0-15,-2-9 1 16,0-1 16-16,0-1 49 16,0 0 18-16,-2 0-59 15,-9-2-10-15,-3 0-2 16,1 0-4-16,-3 0-9 16,1 0-7-16,-3-9-5 0,3-6-14 15,1-1-22-15,5-2-35 16,3 3 33-16,6 2-51 15,0 7-157-15,10 2-369 16</inkml:trace>
  <inkml:trace contextRef="#ctx0" brushRef="#br0" timeOffset="69652.75">15647 12191 2252 0,'0'0'282'16,"0"0"-94"-16,0 0-81 16,0 0-65-16,0 0-24 15,-69 115 19-15,55-57-23 16,4 8-4-16,1 9 59 15,7 4-33-15,2-4 1 0,0-4-20 16,21-8-9-16,8-9-5 16,10-11-3-1,3-11 0-15,4-15 5 16,6-13 17-16,4-4 25 16,0-17-3-16,-4-23-12 0,-4-16-12 15,-13-10 7-15,-14-9 15 16,-15-2-19-1,-6 4-11-15,-13 7-4 0,-26 8-7 0,-13 9-1 16,-11 10-35-16,-1 9-47 16,0 9-70-1,14 19-100-15,17 2-75 16,16 0-386-16</inkml:trace>
  <inkml:trace contextRef="#ctx0" brushRef="#br0" timeOffset="70114.35">16393 12721 2591 0,'0'0'228'0,"0"0"-180"15,0 0 18-15,0 0-17 16,0 0-7-16,0 0-6 16,0 0-16-16,12-58 1 15,-12 49 6-15,-10 8 22 0,-2 1-28 16,-1 0-20-16,3 6-1 15,4 7-36-15,6 2-31 16,0-2-102-16,0-7-324 0</inkml:trace>
  <inkml:trace contextRef="#ctx0" brushRef="#br0" timeOffset="70854.8">16721 12178 1253 0,'0'0'1267'16,"0"0"-1006"-16,0 0-126 16,0 0-50-16,0 0-41 15,0 0-37-15,0 0-4 16,54-9 5-16,-23 3-2 15,7 1-5-15,2-1-1 0,5 2 9 16,1 1-7 0,1 3 7-16,-5 0-3 0,-2 3 1 15,-7 9-7 1,-4 6 9-16,-4 1-9 0,-9 2 7 16,-5 1 4-1,-5 3 9-15,-6 7 0 0,0 2-6 16,0 5 14-16,-4 6 9 15,-9 4-1-15,-1 3-19 16,-1 3 7-16,3 5-2 16,2 2-5-16,3-2 2 0,3-2-7 15,4-5-2-15,0-8 2 16,0-6-4-16,0-9-8 16,0-5 0-16,2-6-2 15,2-3 2-15,1-6-5 16,-1-8-42-1,-2-2-68-15,0-19-108 16,-2-7-250-16</inkml:trace>
  <inkml:trace contextRef="#ctx0" brushRef="#br0" timeOffset="71029.56">16987 12612 2799 0,'0'0'191'0,"0"0"-147"16,0 0-26-16,0 0-9 16,0 0-9-1,124 2-12 1,-92-2-134-16,-9 0-314 0</inkml:trace>
  <inkml:trace contextRef="#ctx0" brushRef="#br0" timeOffset="71695.5">17544 12513 2435 0,'0'0'277'0,"0"0"-199"15,0 0 0-15,0 0-29 16,0 0-10-16,37-124-9 16,-30 88-4-16,-1-2-1 15,-1 1-3-15,0 3-10 16,-1 4-11-16,0 11 8 16,-1 3-9-16,1 10 0 15,2 2-3-15,2 4-12 16,1 0-20-16,1 0 1 0,-1 0 19 15,-4 0 14 1,0 0 1-16,-5 0 13 0,0 0 45 16,0 4-20-16,0 2-21 15,0-1 16-15,0-1 2 16,0 0-17-16,-5 3-13 16,3 0-4-16,-1 5-1 15,1 3 0-15,2 7 1 16,0 5 0-16,0 6-1 15,0 5 4-15,0 2-3 16,9 8-1-16,2 3 1 0,0 2 0 16,-1 3 5-16,-2 0 6 15,1-5 11-15,-3-4-4 16,2-9-1-16,-4-3-3 16,-2-5-4-1,-2-7 1-15,0-3 14 0,0-5 3 16,0-5 6-16,0-3-4 15,-14-5 17-15,-1-2-13 16,-3 0-24-16,-4 0-3 0,0 0-4 16,4 0-4-16,2-2-1 15,8-1-5-15,6 3-11 16,2 0-38-16,0 0-62 16,15 0-37-16,5 7-69 15,2-1-998-15</inkml:trace>
  <inkml:trace contextRef="#ctx0" brushRef="#br0" timeOffset="73784.19">18198 12627 1930 0,'0'0'495'0,"0"0"-268"16,0 0-94 0,0 0-38-16,0 0-30 15,0 0-34-15,0 0 32 16,16-58-19-16,-5 19-24 15,0-8 6-15,1-8-17 16,-6-3 2-16,1 0-11 16,-7 3 5-16,0 8-5 15,0 10 1-15,0 12 6 16,-2 10-6-16,-3 8 4 0,5 7-5 16,0 0-4-16,0 11-7 15,0 19-1-15,0 13 12 16,0 10 0-16,0 11 0 15,0 5-5-15,0 3 0 16,0 1 1-16,0-2 4 16,0-1-1-16,0-3 2 15,0-3 3-15,5-4 5 16,-3-9-2-16,0-8 7 16,0-9 6-16,0-8-8 0,-2-12 3 15,2-5 29-15,-2-5-2 16,0-4 11-16,0 0 8 15,-8 0-33-15,-8 0-21 16,-2-10-7-16,0-1-1 16,1 0-8-16,5 5-23 15,6 2-19-15,6 2-40 16,0 2-146-16,11-3-355 0</inkml:trace>
  <inkml:trace contextRef="#ctx0" brushRef="#br0" timeOffset="74769.42">18907 12657 2395 0,'0'0'240'16,"0"0"-142"-1,0 0 53-15,0 0-98 16,0 0-7-16,0 0-22 15,4-128-10-15,-4 74 3 16,0-4-3-16,0 3-2 0,-2 1-6 16,-9 5-5-1,0 8 4-15,0 11-4 0,2 9 3 16,2 8-3-16,5 11-1 16,2 2 0-16,0 4-16 15,0 19 2-15,7 12 8 16,6 8 6-16,-2 6-1 15,3 7 1-15,-4 1-9 16,-1 1 3-16,1 2 6 16,-4 0 0-16,-2-3 16 0,-4 4-6 15,0-2-9-15,0 1 23 16,0-4 0-16,0-5 15 16,0-6-15-16,-6-13 4 15,2-9 14-15,2-11 4 16,-4-8 16-16,4-4-9 15,-2 0 8-15,-3 0-51 16,1 0-10-16,-1 0-44 16,7-3-69-16,0-13-53 15,0 0-237-15,0-1-1838 0</inkml:trace>
  <inkml:trace contextRef="#ctx0" brushRef="#br0" timeOffset="75263.53">19169 12261 1925 0,'0'0'393'0,"0"0"-179"15,0 0-19-15,0 0-44 16,0 0-109-16,0 0-27 0,0 0-8 15,0-4 7-15,0 4 7 16,0 0 13-16,0 2 28 16,0 13-21-16,0 8-22 15,0 7 4-15,6 7-12 16,0 1-10-16,3-1 4 16,2-3-5-16,5-6 0 0,4-3-1 15,4-6 0 1,3-6 0-1,6-2-17-15,0-9-39 16,4-2-13-16,-4 0-4 0,3-32-40 16,-7 2-18-16,-12 0-202 15</inkml:trace>
  <inkml:trace contextRef="#ctx0" brushRef="#br0" timeOffset="75545.36">19508 12199 2102 0,'0'0'502'0,"0"0"-223"0,0 0-123 16,0 0-78-16,0 0-55 0,0 0-16 31,-4 116-7-31,4-72 11 16,0 5 4-16,0 3 22 0,0 1 7 16,0 1-5-16,2-1 1 15,0 1 7 1,3-1-27-16,-3-1-5 0,5-3-11 15,-3-7 2 1,3-3-5-16,-1-9-1 0,2-11 0 16,-4-6-22-16,0-6-47 15,1-7-28-15,1-3-57 16,2-16-15-16,-4 0-344 0</inkml:trace>
  <inkml:trace contextRef="#ctx0" brushRef="#br0" timeOffset="76162.8">19825 12199 2165 0,'0'0'320'0,"0"0"-144"15,0 0-69-15,0 0-53 16,0 0-28-16,0 0-26 0,0 0 0 16,-18 34-1-16,16-14 1 15,2 5 11-15,0 3 50 16,0 9 9-1,0 5-20-15,2 3-16 0,14 2-14 16,6-4-7-16,4-9-8 16,8-10-4-16,4-16 7 15,2-8 44-15,0-2 13 16,-5-26-22-16,-1-11-11 16,-12-5-6-16,-8-5 2 15,-9-3 3-15,-5 3-16 0,0 0-11 16,-14 6 1-16,-11 4 0 15,-3 12-5-15,-3 10-3 16,0 8-19-16,4 9-42 16,4 0-32-16,7 19-50 15,7 7-119-15,5 0-661 0</inkml:trace>
  <inkml:trace contextRef="#ctx0" brushRef="#br0" timeOffset="76385.5">19869 12541 2134 0,'0'0'405'0,"0"0"-176"16,-17 116-86 0,17-63-54-16,0-1-28 15,11 3-4-15,16 1-5 0,8-3 0 16,7-8-32-16,8-15-3 16,-1-15 13-16,-1-15 36 15,-3-13-11-15,-9-27-6 16,-9-14 2-16,-14-8-21 15,-11-2-13-15,-2 2-9 16,-4 4-8-16,-19 11-31 0,-23 9-36 16,5 14-73-16,-1 13-353 15</inkml:trace>
  <inkml:trace contextRef="#ctx0" brushRef="#br0" timeOffset="77257.92">20652 12731 2316 0,'0'0'591'0,"0"0"-470"16,0 0-29-16,0 0-19 16,0 0 5-16,0 0 8 15,0 0-14-15,129 0-4 16,-85 0-20-16,3 0-9 16,-3-1-1-16,-4-2-8 15,-5-1-15-15,-12 2-5 0,-7 2 0 16,-5-2-9-1,-9 2 2-15,0 0-3 0,-2 0 0 16,0 0-3 0,8 0-68-16,-2 0-138 0,-1 6-357 0</inkml:trace>
  <inkml:trace contextRef="#ctx0" brushRef="#br0" timeOffset="82931.05">21521 12248 121 0,'0'0'1941'16,"0"0"-1710"-16,0 0-122 15,0 0 26-15,0 0-23 16,0 0-57-16,0 0-44 15,0-28 19-15,10 20 29 16,1-3 13-16,1-2-30 16,3 3 4-16,1-5-23 0,5 2 5 15,2-2-3-15,4 2-3 16,2 2-6-16,0 5-12 16,2 4-4-16,-2 2 1 15,0 0 3-15,-2 17 1 16,-2 7-1-16,-1 1 1 15,-4 7 4-15,-2 5 6 16,-5 1 10-16,-2 7 0 16,-3 2 13-16,-4 4-6 15,-4 0-15-15,0 5 17 16,0 2-5-16,0 2-13 0,-14 2 12 16,-5 0-8-16,-4 0-4 15,-6-2-8-15,-4-5 2 16,-3-8-2-16,-4-8-4 15,-1-11-4-15,0-11-1 16,1-15-30-16,5-2 3 16,7-13 1-16,8-14-8 15,6-8-27-15,10-1-21 16,4-1 31-16,0 8 32 0,14 3 15 16,7 13 5-16,4 6 1 15,2 7 6-15,0 0 22 16,-3 13 1-16,3 2-2 15,-5 0 17-15,-2-2-19 16,-2 0-10-16,-2-2-8 16,-3 2-7-16,0-1 0 15,-2 3-1-15,1 2-5 16,5 3-65-16,-3-5-93 16,-5-2-370-16</inkml:trace>
  <inkml:trace contextRef="#ctx0" brushRef="#br0" timeOffset="83534.85">22483 12083 1914 0,'0'0'468'0,"0"0"-243"16,0 0-108-16,0 0-32 15,0 0 9-15,0 0-57 16,0 0 17-16,-13-13-11 16,1 13-5-16,-1 11-10 15,-3 11 18-15,-1 8 5 16,-1 8-11-16,0 9-16 0,-2 11 19 15,2 10-25-15,3 9 4 16,3 9 2-16,10 6-6 16,2-2-7-16,2-2-4 15,20-11-7-15,10-14 1 16,5-17-1-16,6-17 0 16,-1-16 3-16,3-13 12 15,-7-6 22-15,-7-26-6 16,-10-9-13-16,-15-6 0 0,-6 4-8 15,-6 3-4 1,-21 10 1-16,-10 10-7 0,0 10-14 16,-5 10-25-16,2 0-60 15,-3 15-68-15,12 8-240 16,11 1-1963-16</inkml:trace>
  <inkml:trace contextRef="#ctx0" brushRef="#br0" timeOffset="84521.95">22962 12169 1657 0,'0'0'583'0,"0"0"-448"32,0 0-82-32,0 0-15 15,0 0 4-15,0 0 33 16,0 0 34-16,76-39-36 0,-49 38-14 16,-1 1-6-16,1 0 5 15,-3 0-26-15,3 6-12 16,-2 15-6-16,-5 5 18 15,-1 6 0-15,-3 4 1 16,-3 5 20-16,-1 6-20 16,-5 7 0-16,-3 5 4 15,-4 6-7-15,0 3-10 16,0 2-1-16,-13 3 1 16,-7 0 11-16,-5-3-7 0,-2-3-13 15,-2-7-7-15,-2-11 0 16,0-14-4-16,-3-16 0 15,-1-16-37-15,2-3-4 16,1-22-5-16,5-15-39 16,12-6 0-16,8 0 38 15,7 5 23-15,0 8 20 16,18 10 3-16,5 17 1 16,1 3 5-16,2 6 30 15,1 15-2-15,2 5 13 0,-2-1-2 16,0 1-7-16,2 0-18 15,-4-5-11 1,-2-1-6-16,0-5-2 0,-1-5 0 16,-1-4-22-16,8-6-80 15,-8-1-172-15,-2-14-849 0</inkml:trace>
  <inkml:trace contextRef="#ctx0" brushRef="#br0" timeOffset="85341.66">23690 12070 22 0,'0'0'2300'0,"0"0"-2003"16,0 0-72-16,0 0-41 16,0 0-81-16,0 0-19 15,0 0-61 1,-75 69-8-16,71-26 4 0,4 4 3 16,0-2-11-16,10-4 0 15,15-12-6-15,6-7-5 16,5-11 0-16,2-9 4 15,-1-2 30 1,0-5-5-16,-11-20-10 0,-4-7-3 16,-10-9-4-16,-6-4-5 0,-6 2 0 31,0 0-3-31,-9 9-4 0,-11 6 1 0,-7 9-1 16,-4 9-9-16,0 7-28 31,-2 3-27-31,6 0 0 15,2 22-44-15,8 3-42 0,-1 7-87 16,5 7-36-16,-3 4 105 16,1 4 108-16,-2 9 60 15,2 1 97-15,1 10 55 16,4 1 21-16,5 4-40 16,5 3-34-16,0-4-36 15,13-4-21-15,14-10-7 16,6-10-1-16,7-10 11 15,5-16 12-15,2-15 3 16,2-6-23-16,-3-23 8 16,-3-22-23-16,-9-13 19 0,-10-10-21 15,-11-7-10-15,-13 2-5 16,0 5-4-16,-18 8-1 16,-17 13-23-16,-10 10-49 15,-19 12-24-15,10 8-64 16,14 8-253-16</inkml:trace>
  <inkml:trace contextRef="#ctx0" brushRef="#br0" timeOffset="85934.99">24234 11782 2341 0,'0'0'321'0,"0"0"-161"0,0 0-45 16,0 0-42-1,0 0-4-15,0 0-6 0,0 0-11 16,92-49 22-16,-75 68 15 15,-1 13 0-15,-5 11-5 16,-7 8-2-16,-4 2-24 16,0 1-14-16,-4-3-13 15,-18-8-19-15,-5-9-4 16,-2-10-8-16,-4-9 0 16,-2-15-49-16,3 0-14 15,3-13-35-15,9-15-3 16,11 3 18-16,9 1 41 0,0 11 31 15,9 9 11 1,16 4 0-16,4 0 15 16,2 15-9-16,2 2-6 15,1 0 6-15,-1-4-6 0,-4-3 0 16,-2-5-1-16,-3-5-51 16,-8 0-120-16,-8-9-263 15</inkml:trace>
  <inkml:trace contextRef="#ctx0" brushRef="#br0" timeOffset="86672.99">23793 11459 1741 0,'0'0'456'0,"0"0"-154"0,0 0-96 31,0 0-90-31,0 0-17 16,116-40-25-16,-81 27-40 15,8 0-13-15,-1 2-8 0,3 5 1 16,1 1 16-16,4 3 3 15,-2 2 23-15,2 0-14 16,3 0-2-16,0 0-9 16,3 0-11-16,-4 0-19 15,-1-4 9-15,-7-7-9 16,-2-2 0-16,-5 1 0 16,-8 3 0-16,-6 0-1 15,-2 5 1-15,-8 2 0 16,-6 0-1-16,-2 2 0 15,-3 0 0-15,0 10 1 0,0 16 40 16,-2 13 14 0,2 8-26-16,-2 4-17 0,2 3-8 15,3-7-4-15,4 4-20 16,-2-15-95-16,-1-10-231 0</inkml:trace>
  <inkml:trace contextRef="#ctx0" brushRef="#br0" timeOffset="88889.03">2480 14802 1766 0,'0'0'395'0,"0"0"-166"16,0 0-113-16,0 0-85 16,0 0-16-16,0 0-15 15,0 0 1-15,0 38 8 16,0-29 92-16,0-3 2 15,0 9-20-15,0 4 9 16,0 9-36-16,0 9-34 0,0 10-10 16,0 11-11-1,0 6 3-15,6 9-3 16,-1-1 0-16,1 5-1 0,-2-2 0 16,-1-2 1-16,-3-2 10 15,0-5 12-15,0-8-10 16,0-7-7-1,0-11-6-15,0-7 0 0,0-10 0 16,0-12 0-16,0-3 0 16,0-8-1-16,0 0-34 15,0-23 22-15,-5-11 6 0,-1-7 7 16,-1-8 0 0,5-5-1-16,0 3 1 0,2-2 0 15,0 1-7-15,0-1-6 16,0 1 6-16,0-5-2 15,0 1 2-15,2-2 7 16,0 5 0-16,0 1 0 16,3 1 6-16,1 6-6 0,3 0 0 15,3 7 2 1,3 8-1 0,3 2 8-16,2 13 6 0,4 9 17 15,3 6 7-15,2 0 7 16,-2 12 8-16,0 16-7 15,-5 9 4-15,-2 6-14 0,-6 1 4 16,-8 8-20-16,-4-5-13 16,-2-4-2-16,0-1-6 15,-13-3-7-15,-11-9-43 0,-5-3-10 16,-5-7-53 0,3-7-12-16,2-5-11 15,6-6 68-15,5-2 47 0,10 0 21 16,3 0 1-16,5 0 9 15,0 0-9-15,7 0 4 16,15 0 23 0,3 0 20-16,6 9 6 0,0 10 10 15,3 9-8 1,-1 6-15-16,-2 5-8 16,0-1-6-16,-4 5 3 15,-2 4-6-15,-6-4 13 16,-3-5 4-16,-5-4 11 15,-4-6-31-15,-2-13-15 16,-1-2-5-16,-4-11-1 16,2 1-42-16,-2-3-61 15,0 0-114-15,0 0-412 0</inkml:trace>
  <inkml:trace contextRef="#ctx0" brushRef="#br0" timeOffset="89397.33">3282 15172 2828 0,'0'0'359'15,"0"0"-296"-15,0 0-21 16,0 0-10-16,0 0-15 16,150 13 16-16,-91-13-9 15,-1 0-16-15,-5 0-3 16,-3-2 1-16,-13-3-6 15,-8 5 0-15,-9 0 0 16,-8 0-64-16,-12 0-67 16,0 11-140-16,-19 2-1979 0</inkml:trace>
  <inkml:trace contextRef="#ctx0" brushRef="#br0" timeOffset="89634.35">3417 15497 2957 0,'0'0'226'16,"0"0"-154"-16,0 0 14 16,0 0-42-16,0 0-24 0,148 15-8 15,-115-15-3-15,-4 0-5 16,-6 0-3-1,-6 0 0-15,-3 0-1 0,-6 0-65 16,-3 0-97-16,-3 0-434 16</inkml:trace>
  <inkml:trace contextRef="#ctx0" brushRef="#br0" timeOffset="114061.73">4322 15437 1867 0,'0'0'282'0,"0"0"-112"15,0 0 19-15,0 0-51 16,0 0-44-16,0 0-35 16,45-19-23-16,-35 13 74 15,1-1-17-15,3 1-22 0,-1 1-10 16,1 3-15-16,-1-2-14 16,1 4-2-16,-1 0-1 15,3 0-7-15,-1 0-4 16,1 0-4-16,-3-4 1 15,3 2-2-15,-3-2-5 16,0 1 3-16,1 1-3 16,-1-2-1-16,3-1-2 15,-1 4 7-15,1-4 3 16,-1 3-6-16,4 0-1 0,-4 2-4 16,3 0-4-16,2 0 4 15,-2 0 3-15,0 0 5 16,-1 0 2-16,-1 0 0 15,-3 0-8-15,3 0-1 16,-3 0 3-16,3 0 2 16,-1 0 6-16,3 0-3 15,0 0-1-15,0 0 0 16,2 0-3-16,0 0-2 16,0 0-1-16,3 0 0 0,-4 0-5 15,4 0-1 1,-1 0 5-1,-2 0 2-15,0 0 1 0,-2 0-3 16,0 0 1-16,0 0-3 16,1 0-1-16,-1 0 3 0,3 0 1 15,0 0-5-15,0 0 0 16,3 0 4-16,1 0-5 0,-1 0 4 16,1 0 0-1,-3 0-3-15,3 0 4 0,-4 0-5 16,2 0 1-16,0 0 5 15,-1 0 1-15,2 0 5 32,3 0 1-32,-3 0-4 0,1 0-3 0,0 0-5 15,0 0 3-15,-2 0 3 32,2 0-4-32,0-4-3 0,-3 4 6 15,2-5-6 1,-1 5 5-16,1-2-5 0,1 2 4 15,2-2-2-15,-3 0-2 16,2 0 7-16,-1 0 1 16,0-1-1-16,-5 1-2 15,0 2 4-15,0-4-5 16,-3 4 5-16,2-4-4 16,-3-1-1-16,1 4 1 15,-1-4-5-15,-3 5 0 16,0-4 1-16,3 4 4 0,-1 0 0 15,1 0-4-15,-1 0 9 16,3-5-3-16,1 4-6 16,-2-4 5-16,3 1-6 15,1 0 0-15,-2-1 1 16,4 5 3-16,-1-6-4 16,0 4 0-16,0 0 1 15,3-1-1-15,2 1 5 0,-2-2-1 16,1 4-2-16,-2-4 1 15,3 4-2-15,-2 0 2 16,4 0-2-16,-2 0 4 16,4 0-1-16,2 0 1 15,1 0-5-15,1 0 4 16,-2 0-3-16,1 0 3 16,-3 0-4-16,2 0 1 15,-2 0-1-15,3 0 0 16,-1 0 1-16,1 0 0 15,-2 0-1-15,1 0 4 0,-2 0-4 16,0 0 0 0,0 0 1-16,-1 0-1 0,-5 0 1 15,0 0-1-15,0 0 1 16,-3-2 0-16,-2-1 0 16,2 1 2-16,-1 0-2 15,-4 2 0-15,1-2 3 16,0 0-4-16,-5 0 6 15,0 2-6 1,1 0 9-16,-1-5-4 0,1 5-5 16,1 0 5-16,1 0 0 0,2 0-4 15,0 0 4-15,-1 0-4 16,3 0-1-16,1 0 0 16,-2 0 0-16,0 0 0 15,1 0 1 1,-3 0-1-16,1 0 1 0,2 0 0 15,-2 0-1-15,2 0 1 16,-2 0 0-16,2 0 3 16,-3 0-3-16,4 0 2 15,1 0-3-15,-1 0 1 0,0 0 0 16,4 0 0 0,-2 0 3-16,1 0 1 0,2 0-4 15,3 0 2 1,0 0 1-16,2 0-4 15,3 0 4-15,2 0-3 16,0 0 2-16,1 0-2 16,3 0 3-16,3 0 1 0,-1 0-2 15,0 0 2-15,3 0-5 16,1 0 1-16,2 0 5 16,3 0-1-16,2 0-2 15,3 0 4-15,0 5-3 0,2-5 1 16,0 0-1-1,-3 0-1-15,3 2-3 0,-2-2 2 16,-5 0-2 0,0 2 0-16,-4-2 0 0,-1 0 0 15,-1 2 0 1,0 0 0-16,0-2 0 16,1 2 0-16,1-2 0 15,0 0 0-15,-2 0 0 16,1 0 0-16,-1 0 0 0,-1 0 0 15,1 0 0 1,-3 3 0-16,3-3 0 16,-1 2 0-16,-2-2 0 15,1 4 0-15,-3-4 0 16,0 0 0-16,1 0 0 16,-4 0 0-16,3 0 0 0,0 0 0 15,1 0 0 1,-1 0 0-16,2 0 0 0,3 4 0 15,-1-4 0-15,-1 5 0 16,-1-3 0-16,0 0 0 16,1-2 0-16,-4 0 0 15,4 0 0-15,-5 0 0 16,2 0 0-16,-2 0 0 16,-3 0 0-16,4 0 0 15,-4 0 0-15,1 2 0 0,1-2 0 16,-1 4 0-16,2-4 0 15,0 0 0-15,0 5 0 16,2-5 0-16,2 1 0 16,-2-1 0-16,0 0 0 15,1 3 0-15,-6-3 0 16,1 0 0-16,-1 0 0 16,-1 0 0-16,-3 0 0 15,0 0 0-15,2 2 0 0,1 0 0 16,-1 0 0-16,4 1 0 15,-4-2 0-15,-2-1 0 16,-2 0 0-16,0 0 0 16,-3 0 0-16,-1 0 0 15,-5 0 0-15,1 0 0 16,-6 0 0-16,-5 0 0 16,0 5 0-16,-6-5 0 15,-2 0 0-15,1 0 0 16,-3 0 0-16,0 0 0 15,0 0 0-15,0 0 0 16,0 0 0-16,0 0 0 16,0 0 0-16,0 0 0 15,0 0 0-15,0 0 0 0,0 0 0 16,0 0 0-16,0 0 0 16,0 6-39-16,0 7-294 15,0-2-490-15</inkml:trace>
  <inkml:trace contextRef="#ctx0" brushRef="#br1" timeOffset="162294.57">4509 14616 1468 0,'0'0'1209'0,"0"0"-1019"16,0 0-69-16,0 0 11 15,0 0-43-15,0 0-36 16,0 0-24-16,-15 0-18 16,15 0-2-16,0 0-9 15,8 0 20-15,10 0 23 16,4 0 6-16,1-4 1 16,3-1-10-16,3 1-2 15,0 2-8-15,5-2 0 0,1-1-11 16,3-1-2-16,-2-1-4 15,-4 3-7-15,-3-2-1 16,-8 0-4-16,-5 1 4 16,-5 1-4-16,-4 0-1 15,-5 2-3-15,-2 2-46 16,0 0-49-16,0 0-75 16,0 0-270-16</inkml:trace>
  <inkml:trace contextRef="#ctx0" brushRef="#br1" timeOffset="163210.01">5632 13959 2097 0,'0'0'363'0,"0"0"-150"16,0 0-37-16,0 0-84 0,0 0-39 31,0 0-7-31,0 0 0 15,-47 92-22-15,47-57-14 16,0 3 12-16,16 5 6 16,9-3-6-16,4-1-3 15,4-5 3-15,7-8-4 16,2-11 12-16,3-9 5 0,-1-6 1 16,-3-4 28-1,-6-24-1-15,-6-13-6 0,-9-8-16 16,-6-6-14-16,-10-3-10 15,-4 2-2-15,0 5-3 16,-16 10 0-16,-6 3-4 16,-9 12 0-16,-5 5-3 15,-4 6-5-15,0 11 0 16,5 4-11-16,1 0-26 16,7 6-31-16,5 17-31 15,7 5-52-15,3 19-80 16,6-10-231-16,3-3-580 0</inkml:trace>
  <inkml:trace contextRef="#ctx0" brushRef="#br1" timeOffset="163587.04">5634 14349 2150 0,'0'0'356'0,"0"0"-182"15,0 0-65-15,-20 111-24 16,20-70-24-16,0 3-28 16,0 3 10-16,16-4 12 15,1 0 4-15,8-5 0 16,6-1 7-16,7-7-1 16,9-5 2-16,5-7 12 15,3-10-12-15,3-8-19 16,-5-2 0-16,-3-24-17 15,-13-16-13-15,-5-10-11 0,-15-7 1 16,-10-6-3-16,-7 3 3 16,-4 4-7-16,-25 5-1 15,-10 8 0-15,-7 6-30 16,-3 10-29-16,0 1-36 16,11 13-48-16,16 10-31 15,10 5-73-15,12 0-331 16</inkml:trace>
  <inkml:trace contextRef="#ctx0" brushRef="#br1" timeOffset="164226.54">6723 13891 1993 0,'0'0'389'0,"0"0"-165"16,0 0-42-16,0 0-25 0,0 0-74 0,0 0-13 15,0 0-6 1,-62-60 5 0,33 51-6-16,-4 7 14 15,-1 2-16-15,1 0-1 16,2 24-31-16,4 8-9 15,8 13-14-15,5 6 2 16,12 3-8-16,2-1 7 16,8-8-6-16,19-11-1 15,6-13-6-15,8-16-3 0,3-5 4 16,-4-15-4-16,-3-17 0 16,-9-4-40-16,-8-3-20 15,-6 9 9-15,-8 9 26 16,-1 16 34-16,1 5 4 15,3 20 20-15,3 29 13 16,5 15 10-16,1 13-19 16,2 4-7-16,-4 5-1 0,-6-1 8 15,-2-8 5-15,-8-2 6 16,0-4-17-16,-16-11-7 16,-11-9-7-16,-2-17-4 15,-5-10-4-15,-1-14-25 16,0-10-46-16,3-8-65 15,10-39-54-15,9 2-236 16,6 2-765-16</inkml:trace>
  <inkml:trace contextRef="#ctx0" brushRef="#br1" timeOffset="164795.31">7296 13893 2074 0,'0'0'472'16,"0"0"-196"-16,0 0-79 0,0 0-69 15,0 0-31-15,0 0-35 16,-70 115-35-16,56-53 10 15,1 9 13 1,8 6-18-16,5 7-9 0,0 1-6 16,18-4 2-16,15-14-9 15,8-10 1-15,9-20-7 16,6-18 19-16,2-19 8 16,2-7 3-16,-6-33-3 0,-10-20-6 15,-13-13-6 1,-14-6 0-16,-17-2-11 15,0 2-1-15,-19 8-6 0,-16 9 5 16,-12 11-2-16,-14 8-4 16,-3 9-35-16,-3 6-49 15,5 7-99 1,16 5-66-16,19 8-573 0</inkml:trace>
  <inkml:trace contextRef="#ctx0" brushRef="#br1" timeOffset="166109.34">8522 13754 143 0,'0'0'1814'0,"0"0"-1558"0,0 0-59 16,0 0 9-16,0 0-92 15,0 0-5-15,0 0-43 16,-64-32-11-16,48 30-14 15,-2-1-20-15,-2 3 27 16,-3 0 7-16,-1 0-27 16,-3 0-6-16,3 0 11 15,-3 0-6 1,0 3 4-16,0 9-1 16,3 10-7-16,-1 3-11 15,8 10 3-15,3 8-11 16,7 6-2-16,7 7-2 0,5-3 0 15,19-1 8-15,10-8-8 0,9-16 0 16,3-13-3-16,6-15 2 16,-4-9 1-16,-3-23 0 31,-12-13 0-31,-8-6 4 0,-14-7-3 16,-7 2-1-1,-4 10-5-15,0 7-1 16,0 16 5-16,0 12 1 15,0 11 1-15,0 0-1 0,0 26 8 16,12 12-4-16,1 16 3 16,1 8-3-16,-1 4 2 15,-2 7 12-15,-4 2 13 16,-5 1 2-16,-2-1 10 16,-2 2 5-16,-16-6-10 15,-7-7-14-15,-2-8-11 16,-4-13-6-16,2-11-7 0,-2-13-6 15,2-13-41-15,0-6-40 16,7-13-94-16,6-8-243 0</inkml:trace>
  <inkml:trace contextRef="#ctx0" brushRef="#br1" timeOffset="166702.29">8979 13730 2221 0,'0'0'385'0,"0"0"-241"0,0 0-12 16,0 0-69-16,0 0-21 16,0 0 19-16,0 0 18 15,0 20-15-15,0 1-35 16,0 3-16-16,-3 6-6 15,1-1 4-15,2 6 0 16,0-1-1-16,0-2-4 16,12 0-6-16,5-4 0 0,3-7 0 15,7-3-9-15,2-10-1 16,4-3-13-16,3-5-12 16,2 0-53-1,11-7-91-15,-14-4-156 0,-6-2-1722 16</inkml:trace>
  <inkml:trace contextRef="#ctx0" brushRef="#br1" timeOffset="167032.57">9362 13743 2074 0,'0'0'741'16,"0"0"-569"-16,0 0-80 0,0 0-21 0,0 0-11 15,0 0-37-15,-23 118 1 16,21-77 31 0,0 3-23-16,0 8 34 0,2 5-12 15,0 10-7 1,0 3-6-16,0 5 13 16,0-2-25-16,2-2-4 15,4-7-10-15,2-9-2 16,-4-16-7-16,1-7-2 15,-1-11-3-15,-2-8-1 16,0-8 0-16,-2-5-10 16,2 0-13-16,0 0-66 15,1-9-89-15,1-2-16 16,1 1-497-16</inkml:trace>
  <inkml:trace contextRef="#ctx0" brushRef="#br1" timeOffset="-214506.18">5015 15923 1953 0,'0'0'320'16,"0"0"-177"-16,0 0-18 16,0 0-59-16,0 0-10 15,0 0 4-15,0 0-6 0,0 0 1 16,0 13-2-1,0 2-16-15,0 8-4 0,0 5 6 16,0 2-19-16,0 6-9 16,0 3-3-16,0-1-2 15,0-6-6-15,11-2 0 16,3-6-16-16,1-5 11 16,5-6-2-16,3-2 7 15,1-7 0-15,0 0 2 16,3-4-1-16,0 0-1 15,0 0-65-15,4 0-62 0,-4-2-96 16,-8 0-191-16</inkml:trace>
  <inkml:trace contextRef="#ctx0" brushRef="#br1" timeOffset="-214224.25">5376 16036 1644 0,'0'0'744'0,"0"0"-547"16,0 0-31-16,0 0-47 15,0 0-6-15,0 120-51 16,0-79 2-16,0-1 2 16,0 5-20-16,0 4-4 15,0 3-23-15,0 1-10 16,0 0 0-16,5 3-8 15,-1-9-1-15,0-8 0 16,1-11-7-16,-1-9-30 0,0-9-55 16,-2-10-78-1,1 0-143-15,-3-19-380 0</inkml:trace>
  <inkml:trace contextRef="#ctx0" brushRef="#br1" timeOffset="-205353.42">4319 15837 1523 0,'0'0'342'0,"0"0"-113"0,0 0-51 15,0 0-101-15,46 128-27 16,-25-82 8-16,0 3-12 0,1-2 54 15,-5 2 52 1,-1 2-39-16,0 1-8 0,0 5-24 16,-1 5-29-16,1 5-30 15,1 3-8-15,3 3-10 16,1-7-4-16,1-4-6 16,-2-13-9-16,-2-6-7 15,-3-6 17-15,-3-14 4 16,-3-2 1-16,-5-3-7 15,0-8-4-15,-2-5-5 16,-2-5-34-16,0 0 13 16,0 0 14-16,0-15-2 15,0-17-9-15,0-7-15 0,0-12-51 16,-8-11 10-16,-1-11 26 16,-1-8 27-16,2 0 27 15,-1-5 10-15,1 5 1 16,-2 6 6-1,3 2-7-15,-1 7 0 0,-2-1 0 16,4 5 0-16,1 9 0 16,1 6 1-16,0 0 0 0,0 10-1 15,1 7 0 1,3 1 6-16,-2 5-6 16,2 5 0-16,0 2 1 15,0 6 19-15,0 0 10 0,0 9 11 16,0 0 28-1,0 2-27-15,7 0-13 0,1 0 7 16,1 0-18 0,1 0-7-16,0 0 10 0,3 0 5 15,1 0 6-15,1 0-10 16,1 0-7-16,4 0 2 16,0 0 6-16,3 0 3 0,1 0-14 15,0 0-2-15,-1 0 2 31,-1 0-4-31,1 0-1 0,-2-4 13 16,0-1 4-16,-1 1 6 16,0 0-3-16,0 2-13 15,0-1-4-15,0 2-4 16,2 1-2-16,1-5-3 16,-2 5 8-16,4 0-2 15,0 0 2-15,0 0 5 16,-3 0-2-16,2-4 4 15,1 4-6-15,-3-2 0 16,1 0-6-16,-4-3 4 16,-1 3 0-16,0 2 2 15,2 0 7-15,0 0 7 16,2 0-9-16,1 0-3 16,3 0 0-16,1 0-3 15,0 0-2-15,2-4 2 0,0 4-1 16,0-4 1-16,-3 4 0 15,1 0-1-15,-5 0-1 16,3-5-2-16,-5 5 0 16,2 0 4-16,-1 0 4 15,1 0 2-15,-2 0-5 16,0 0 5-16,2 0-7 16,0 0 0-16,1 0 2 0,-1 0-4 15,0 0 1 1,0-4-3-16,3 0-3 0,-2 2 0 15,1-3 4-15,2 5-4 16,-1 0 8-16,2-4-1 16,-3 4 1-1,1-2-2-15,2 2-3 0,-1-2-3 16,1 0 0-16,2-1 3 16,-2 3 3-16,-3 0 5 0,1 0 1 15,-1 0-4-15,-2 0-1 16,1 0-4-1,-1 0 0-15,0 0 0 16,1 0-4-16,1 0 2 0,-1 0 3 16,1 0-1-16,2 0 3 15,1 0-3-15,2 0 1 16,2-1-1-16,-2 1-2 16,1-5 1-16,-1-1-2 15,0 4-1-15,-3-3 1 16,3 5 0-16,-3 0-1 0,1 0 4 15,0 0-4 1,-2 0 8-16,-1 0-4 16,1 0-4-16,-1 0 4 0,-2 3-3 15,1-1-1-15,0 0 1 16,-4 0 2-16,-1 2-2 16,2-4 3-16,-2 0 5 15,0 0-3-15,2 0-1 16,-2 5-1-16,-1-5-1 0,3 0-2 15,5 1 0-15,0 2 0 16,2-3-1-16,2 0 4 16,-3 0-3-16,0 0 4 15,1 0 0 1,0 0-5-16,-2 0 5 16,0 0-4-16,-2-3 2 0,2 2-2 15,2 1 4 1,0 0-3-16,2 0 1 0,2 0 1 15,0-5-4-15,0 5 1 16,1 0 3-16,-3 0 3 16,-3 0-4-16,3 0-2 15,-3 0 3-15,1 0-4 16,-2 0 1-16,2 0-1 16,0 0 2-16,-3 0-2 15,3 0 1-15,-1 5-1 0,-1-5 1 16,2 0 0-16,-5 1-1 15,1-1 1-15,-4 0-1 0,2 0 1 32,1 0 0-32,-2 0-1 15,0 0 1-15,0 0-1 16,0 0 0-16,0 0 1 16,0 0 0-16,0 0-1 15,3 0 0-15,-3 0 0 16,-1 0-1-16,4 0 1 15,-3 0 0-15,0 0-1 16,0 0 1-16,-3 0 0 16,-1 0 1-16,0-1-1 0,-3 1 1 15,-2-5-1-15,-1 5 0 16,-2 0 0-16,1-4 0 16,-5 4 1-16,1-2-1 15,-3 2 0-15,1 0 0 16,-1 0 0-16,-2 0 0 15,0 0 0-15,2 0 0 16,-2-2 0-16,0 2 0 16,0 0 0-16,0 0 0 15,3 0 0-15,-3 0 0 16,0 0 0-16,0 0 2 0,2 13 4 16,0 8 24-16,-2 20 36 15,0 3-18-15,0 12-19 16,0-7-16-16,-2-2-6 15,-3-8-6-15,5-7-1 16,0-9-16-16,0-3-43 16,0-10-39-16,7-1-189 15,4-5-227-15</inkml:trace>
  <inkml:trace contextRef="#ctx0" brushRef="#br1" timeOffset="-204668.82">9005 16522 2329 0,'0'0'349'31,"0"0"-108"-31,0 0-58 16,0 0-71-16,114 47-55 16,-89-47-20-16,-5 0-6 0,-7-15 1 15,-7-4 7-15,-6-3-8 16,0 3 8-16,-8 4 24 15,-13 11-2-15,0 4-11 16,-4 0-16-16,5 17-15 16,9 8-16-16,7 3-3 15,4 0-4-15,0-2-1 16,13-9-1-16,7-7-14 16,-1-5-38-16,13-5-45 15,-6-11-80-15,-7-2-363 0</inkml:trace>
  <inkml:trace contextRef="#ctx0" brushRef="#br0" timeOffset="-197369.34">11830 15215 2397 0,'0'0'407'15,"0"0"-262"-15,0 0-75 16,0 0-9-16,0 0-48 0,0 0 0 16,0 0 6-1,40-2 8-15,-26 0 1 16,-1-3-3-16,-1 5-4 0,3-4 0 15,3 4 5 1,-1-4-1-16,6 4 5 16,0-2 0-16,-4 2-10 15,1-3-1-15,1 1-8 0,-4 0-2 0,1-2 13 16,-1 2 1-16,2-3-3 31,-1 1 5-31,1 0-8 16,0 2-9-16,1 2 1 15,-3-3 1-15,4 3-5 16,-2 0-4-16,4 0 8 16,-3 0 8-16,-1 0-2 15,2 0 5-15,-3 0-5 16,1 0 1-16,2 0-1 0,1 0-8 16,0 0-1-16,5 0-2 15,0 0 4-15,4 0 0 16,-2 0 4-16,2 0 2 15,-4 0 0-15,2 0-3 16,-2 0 0-16,-2 0 3 16,0 3-1-16,0-1-6 15,-2-2-3-15,-1 0 1 16,0 0-1-16,0 0 0 0,1 0-1 16,0 0 3-16,-2 0-1 15,2 0 0-15,-1 0-1 16,0 0-4-16,2 0 6 15,1 0-3-15,0 0-2 16,2 0 8-16,0 0-1 16,-2 0-1-16,5 2-3 15,-1 0 0-15,0 2-3 16,-3-4-1-16,1 5 5 0,-4-5-5 16,2 2 1-16,-6-2-1 15,4 0 0-15,-1 2 1 16,-5-2 0-16,4 0 0 15,-6 0-1-15,-3 0 2 16,-2 0-2-16,-1 0 1 16,-2 0-1-16,-2 0 1 15,-1 0-1-15,-4 0 0 0,0 0 5 16,0 0 2-16,0 0 4 16,0 0 11-1,-14 0 22-15,-5 2-37 0,-8 2-7 16,-4 1 0-16,-3-1 0 15,1 2 0-15,-5-1 0 16,0-1-2-16,0 0 2 16,3 1-1-16,-1-5 0 15,5 1 0 1,0 2 1-16,2-1-1 0,0 2 1 16,0-1 0-16,0-2 0 0,0 4 0 15,0-5 0 1,0 0 0-16,0 0 0 0,2 0 0 15,3 2 0-15,-3-2 1 16,2 2-1 0,3 0 3-16,-1 2-3 15,4-1 1-15,-2-1-1 0,1 2 1 16,1-4-1-16,-4 4 1 16,-2-4-2-16,-1 0 1 0,0 0 0 15,-1 0 0 1,0 0 0-16,0 0 1 0,0 0-1 15,-2 0 1 1,2 0-1 0,-2 0 0-16,0 0 0 0,0 0 0 0,3 0 0 15,-3 0 0-15,2 0 0 16,3 0 1-16,-3 0-1 16,2 0 0-16,1 0 1 15,0 0-1-15,-1 0 0 16,2 0 0-1,2 0 0-15,-4 0 0 16,3 0-1-16,-3 0 1 16,-2 0 0-16,-2 0 0 15,-2 0 0-15,2 0-1 16,0 2-3-16,1 1 0 16,5-1 0-16,3-2 4 15,5 0-7-15,3 2 6 16,3-2 1-16,5 0-6 0,0 0 6 15,-1 0-1-15,2 0-5 16,1 0 2-16,0 0 3 16,2 0 1-16,0 0-1 15,0 0 1-15,0 0-10 16,0 0-1-16,0 0-7 16,4 0-8-16,14 0 22 15,7-2 0-15,0-5 4 16,6-1 0-16,2-1 0 15,3-2-3-15,4 1 2 16,3 1 1-16,-1-6 0 0,-3 5-1 16,2-1 1-1,-3 4 0-15,0 1 0 0,-1 2-4 16,4 1 4-16,-1 2 0 16,0 1-1-16,3-5 1 15,1 1 0-15,-2 2 0 16,1 0 1-16,-1 2 3 15,-5 0 1-15,0 0-5 16,-6 0 1-16,-3 0 4 16,-3 0-4-16,-3 0 0 0,3 0 0 15,-4 0 0-15,4 0 2 16,0-2 5-16,0-1-3 16,-3 3 0-16,2-2-5 15,3 2 6-15,-3-2-6 16,3 0 6-16,0 2-4 15,-2 0 1-15,-1-4-3 16,0 2 4-16,1-1-3 16,2-1-1-16,0 2 4 0,-3-2-4 15,2-1 4-15,1 1-4 16,0 0 7-16,4 2 2 16,3 2-5-1,3 0 0-15,4 0 3 0,-3 0-3 16,-1 0-4-16,-1 0 1 15,-5 0-1-15,-2 0 0 16,-2 0 1-16,-2 0 2 16,-1 0-2-16,3 0 5 0,0 0 0 15,-1 0 2-15,5 0-3 16,0 0-1-16,4 0 0 16,0-4-4-16,1-5 1 15,1 3 4-15,-1-1-2 16,-1 5-2-1,2-2 4-15,-4-3 4 0,0 3 1 16,1 2 0-16,-3 0-2 16,4 2 4-1,1 0-3-15,-1 0 4 0,3 0-13 0,-1 0 0 16,-2 0 0 0,-4 0 0-16,-4 2 0 15,0-2 0 1,-1 2 0-16,-1-2 0 0,-3 0 0 0,1 0 0 15,-4 0 0 1,-3 0 0 0,-1 0 0-16,-3 0 0 0,-1 0 0 15,0 0 0-15,2 0 0 16,-2 0 0-16,-1 0 0 16,-1 0 0-16,-5 0 0 15,-2 0 0-15,-2 0 0 16,0 0 0-16,0 0 0 15,0 0 0-15,0 0 0 16,-6 0 0-16,-21 0 0 0,2-4-262 16,-2 4-255-16</inkml:trace>
  <inkml:trace contextRef="#ctx0" brushRef="#br1" timeOffset="-192026.82">9667 15788 2350 0,'0'0'369'0,"0"0"-200"15,0 0-68-15,0 0-32 16,0 0-31 0,0 0-21-16,0 0-10 0,29 96 1 15,-6-49-8-15,-2 11 14 16,8 13 4-16,3 14 6 16,1 7-4-16,2 7-1 15,2 1-8-15,-4-10 0 16,-4-4 6-1,-2-18-5-15,-8-8-12 0,-2-17 1 16,-2-9 3-16,-4-6-4 16,-2-9-1-16,0 0 1 15,-5-4 4-15,0-6-3 0,-2-7-1 16,-2-2-1 0,0 0-25-16,0-17 13 15,0-15 12-15,0-20 0 0,-8-12-9 16,-3-11-15-1,-3-30 0-15,-1-19 12 16,1 5 8-16,3 14 4 0,5 15 0 16,2 28 1-16,-1-4 0 15,0-5 0-15,1 13 1 16,-3 11 11 0,3 7-4-16,2 3-3 15,-3 5-1-15,5 2-3 16,0 7-1-16,0 8 1 15,0 4-1-15,0 4 0 16,0 7-1-16,0 0 0 16,0 0-4-16,0 0 5 15,5 0 12-15,3 0 1 16,1 0-7-16,5 0-1 0,-1 0-3 16,5-1-2-16,2 1 1 15,2-5 0-15,3 1 6 16,-1 4 10-16,1 0-1 15,2 0 2-15,-1 4 3 16,3 5 16-16,0 1-19 16,0-3 0-16,0-3-9 15,2 0 11-15,-2 1 1 16,2-5-13-16,1 0 5 16,-3 0 8-16,-3 4 1 0,1-4-3 15,-4 4-1-15,1-4-7 16,-4 2-7-16,3-2 1 15,-2 3-1-15,2-1-4 16,-1 0 4-16,1 0 1 16,0-2-2-16,2 4-3 15,-2-4 6-15,-1 0 1 16,-2 0 1-16,0 0-7 0,-2 0 7 16,2 0-1-1,2 5 1-15,3-5-3 0,0 0 0 16,1 1-4-16,0-1 5 15,1 0-1-15,2 0-2 16,-2 0-2-16,2 0 5 16,0 0 1-16,0 0-2 15,-2 0 1-15,-1 0 1 16,1 0-3 0,0 0-3-16,0 0 5 0,0 0-6 15,-1 0 4-15,1 0-3 16,2 0-1-16,0 0 4 15,2 0 1-15,3 0-2 0,-1 0-2 16,-2 0 6-16,3-1-2 16,-3-4-1-16,0-1 0 15,0 2 0 1,0 1-4-16,3 1 5 0,-1 2-1 16,3 0-3-16,1 0-1 15,2 0 5-15,-2 0-5 0,3 0 1 16,3 0 0-1,1 0 7-15,4-4-8 0,-2 4 0 16,5-4 1-16,0-3 0 16,5 3 2-16,0 4 3 15,2-2 0 1,-2 2-1-16,2 0 3 16,-3 0-2-16,1 0-3 15,-3-2 3-15,3-3 3 0,-3 1-8 16,3-2 6-1,2-3-4-15,0 3 1 0,2-1 1 0,-2 1 0 16,2 6-1-16,1-4-2 16,-1 4-2-1,2-7 4-15,1 5-1 16,-1-4 1 0,0 1-4-16,-4-1 1 0,0 2-1 15,-1 0 1-15,1-1-1 0,-2 5 1 31,2 0 0-31,0 0 0 0,3 0 4 0,-3 0 1 16,2 0-1 0,0 0-1-16,-2 0 0 15,-1 0-1-15,-3 0 1 16,0 0-3-16,-5 0 3 16,0 0-2-16,-4 0 4 15,-1 0-6-15,0 0 3 16,-5 0-2-16,-4 0 0 0,-6 0 0 15,-12 0-1-15,-3 0 0 16,-7 0 1-16,-5 5 0 16,-2-5 6-16,0 0 0 15,0 1-1-15,0 8 19 16,0 8-1-16,0 13-11 16,0 9-9-16,-4 8-4 15,1-4-17-15,3 4-31 16,0 10-71-16,0-8-114 15,0-8-384-15</inkml:trace>
  <inkml:trace contextRef="#ctx0" brushRef="#br1" timeOffset="-158906.15">10374 16036 2372 0,'0'0'351'16,"0"0"-260"-16,0 0-70 0,0 0 21 15,0 0 21-15,0 0-3 16,0 0-15-16,120-81-11 16,-89 72-7-16,-2 5-3 15,0 2-2-15,-5 2-1 16,1 0 0-16,-3 0 6 16,-1 0 9-16,-2 6-2 15,4 7-4 1,-1 2 10-16,0 4-14 0,-2 9 6 15,3-2-12-15,-6 10-8 16,1 3-2-16,-3 3-3 0,-3 10 1 16,-3-3 2-16,-5 2 1 15,-2 3-3-15,-2-3-1 16,0 1 1 0,0-3-1-16,-6-2-6 15,-7-9 7-15,-8-6-3 0,-6-6 14 16,-4-11-7-1,-9-7-12-15,-3-3-5 0,-1-5-18 16,2 0 5-16,6 0 8 16,5 0 10-16,9-5 0 15,4 5 0-15,7 0 0 16,5 0 0-16,6-6-7 0,0-2-60 16,0-10 16-16,17-3 24 15,5-2 4-15,5 3 14 16,2 3 9-16,3 11 0 15,1 6 0-15,0 0 11 16,1 6 14 0,-3 16 12-16,-2-1-12 0,-5 0-9 0,-4 1-11 15,-2-3-4 1,-3-2 3-16,-1-2-4 0,-5-6 0 31,-1 1-32-31,2-5-39 16,-1-5-71-16,-1 0-115 0,2-15-337 15</inkml:trace>
  <inkml:trace contextRef="#ctx0" brushRef="#br1" timeOffset="-158398.52">11122 16096 2244 0,'0'0'327'0,"0"0"-163"16,0 0-19-16,0 0-17 0,0 0-39 16,0 0-30-16,0 0-25 15,-42 77-22-15,40-38-4 16,2 5 7-16,0 12 4 16,2 6 3-16,15 9 5 15,8-5 1-15,6-4-8 16,9-9-13-16,3-18 0 15,3-18 5-15,4-17 16 0,-4-9 19 16,-5-29-3-16,-10-20-11 16,-14-8-1-16,-13-11 5 15,-4 2-8-15,-8 0-13 16,-19 7-6-16,-9 6-5 16,-6 14-4-16,-7 10-1 15,-2 14-36-15,4 14-34 16,7 10-47-16,18 21 3 15,11 16-105-15,11 1-351 0</inkml:trace>
  <inkml:trace contextRef="#ctx0" brushRef="#br1" timeOffset="-157737.12">11714 16047 2562 0,'0'0'429'0,"0"0"-275"15,0 0-68-15,0 0-41 16,0 0-23-16,0 0-8 16,0 117-2-16,0-87 1 0,0 2 0 15,0-8 1-15,0-9-5 16,0-6-9-16,10-5-1 31,5-4 1-31,8 0 0 0,6-4 1 0,6-1 0 16,7 5 0-16,1 0 7 31,-1 9 6-31,-2 15 6 16,-2 10-2-16,-6 4-1 0,-11 1 11 15,-3-1 5-15,-9 0-7 16,-7 3 12-16,-2-2-6 16,-4 4-8-16,-19-5-5 15,-10-4 5-15,-5-6-11 16,-6-9-4-16,-3-14-9 15,1-5-20-15,5-5-21 16,3-27-24-16,7-6-46 16,0-31-47-16,8 7-205 15,6 2-567-15</inkml:trace>
  <inkml:trace contextRef="#ctx0" brushRef="#br1" timeOffset="-157556.4">11668 15991 2809 0,'0'0'373'0,"0"0"-326"15,0 0-16-15,0 0 20 16,0 0 5-16,120-36-38 16,-84 25-18-16,8 7-6 0,-5 4-122 15,-8 0-311-15</inkml:trace>
  <inkml:trace contextRef="#ctx0" brushRef="#br1" timeOffset="-156492.28">12713 16008 1601 0,'0'0'324'0,"0"0"-84"0,0 0-39 16,0 0-96-16,0 0 22 16,0 0-34-16,0 0-20 15,-31-4-20-15,31 4-26 16,-2 0-16-16,2 0-11 16,0 0-45-16,0 0-26 15,0 0-9-15,0 0 50 16,0 0 30-16,0 0 16 15,0 0 20-15,-2 0 33 0,2 0-6 16,-3 0 11-16,-2 0-15 16,-1 0-27-16,-5 0-3 15,-1 7 9-15,-3 8-10 16,-3-1 9-16,-2 14 14 16,0 2-13-16,3 9 4 15,-2 3 3-15,7 5-14 16,4 5-12-16,8 1-6 15,0 1-5-15,2 6-4 0,21-3-2 16,10-5-2-16,10-3 4 16,5-17-3-16,8-13-1 15,5-14 16-15,-3-5 8 16,-6-20-5-16,-9-16-4 16,-11-11-8-16,-15-11 3 15,-12-10 2-15,-5-7-11 16,-10-2-1-16,-19 6-13 15,-13 9-20-15,-5 11-41 16,-24 10-67-16,13 15-97 0,10 12-280 16</inkml:trace>
  <inkml:trace contextRef="#ctx0" brushRef="#br1" timeOffset="-155851.8">13417 15897 1933 0,'0'0'818'0,"0"0"-615"15,0 0-12-15,0 0-73 16,0 0-54-16,0 0-24 16,-120-8-3-16,95 25-2 0,3 6-11 15,4 12 0 1,7 3 7-16,8 5-13 0,3 0-10 0,5-5-8 16,24-13 0-16,9-7-3 15,7-18-5-15,4 0-10 16,-3-32-15-16,-6-3-45 15,-13-3-37 1,-7 6-31-16,-11 13 76 16,-3 14 70-16,0 5 35 0,-4 26 114 15,2 19-57-15,0 17 9 16,1 4-23-16,-3 9-15 16,-2-2-22-1,0-1-10-15,0-5 0 16,-7-7-3-16,-13-7-7 15,-2-10-12-15,-2-13-5 0,-3-7-4 16,2-5-32-16,5-16-39 16,11-2-64-1,9-15-87-15,0-5-333 0</inkml:trace>
  <inkml:trace contextRef="#ctx0" brushRef="#br1" timeOffset="-155470.92">13860 15778 2475 0,'0'0'506'0,"0"0"-320"15,0 0-53-15,0 0-42 16,0 162-35-16,0-85-16 16,0 13-13-16,7 4-2 0,11 2-5 15,9-8 8-15,10-9-1 16,15-21-1-16,8-16-17 16,9-22-1-16,0-20 1 15,-5 0 2-15,-14-24-11 16,-17-10-5-16,-20-9-12 15,-13 0-8-15,-15 7-1 16,-30 10 18-16,-15 13 8 16,-11 13-15-16,-16 22-40 0,16 12-89 15,17 5-216-15</inkml:trace>
  <inkml:trace contextRef="#ctx0" brushRef="#br1" timeOffset="-55952.63">5649 15993 2393 0,'0'0'305'0,"0"0"-173"0,0 0-52 15,0 0-40-15,0 0-20 16,0 0 18-16,0 0 13 16,63-19-34-16,-41 10-2 15,-1 3-2-15,1 2 0 16,0-5-1-16,0 7-2 15,-1 0-1-15,0 2 2 16,-2 0 0-16,-4 0 0 16,-1 2 2-16,-4 13 3 0,0 4 9 15,-3 5 6-15,-1 10-7 16,-4 9-4-16,2 8-10 16,-4 7 10-1,3 8-12-15,-3-4-4 16,0 0-4-16,2-10 0 0,0-9 0 15,1-5 0-15,-1-17 1 16,-2-3-1-16,0-8 0 16,2-6-9-16,-2-4-14 15,0 0-48-15,0-13-90 0,0-1-261 16</inkml:trace>
  <inkml:trace contextRef="#ctx0" brushRef="#br1" timeOffset="-55769.37">5906 16316 2867 0,'0'0'280'0,"0"0"-202"16,0 0-54-16,0 0-13 16,0 0-5-16,0 0-6 15,0 0 0-15,138-70-128 16,-111 55-294-1</inkml:trace>
  <inkml:trace contextRef="#ctx0" brushRef="#br1" timeOffset="-55139.86">6688 15893 1977 0,'0'0'422'16,"0"0"-188"-16,0 0-66 15,0 0-43-15,0 0-41 16,0 0-28-16,0 0-13 16,-89 66-2-16,62-27-5 15,3 3 7-15,2 14-23 16,3 8 2-16,6 11-8 0,7 11-2 16,6-1-5-16,0 1-6 15,13-9 16 1,14-15-11-16,6-19-5 0,3-20-1 15,3-17 0-15,0-6 0 16,-6-6 0-16,-6-26 19 16,-12-13 11-16,-13-2 3 15,-2 0-13-15,-15 4-5 16,-18 9 2-16,-10 12 0 16,-3 16-8-16,-1 6-4 15,9 0-5 1,11 6-40-16,18 12-67 0,12-3-84 15,21-5-97-15,7-1-486 0</inkml:trace>
  <inkml:trace contextRef="#ctx0" brushRef="#br1" timeOffset="-54574.42">7018 15974 2155 0,'0'0'409'0,"0"0"-209"0,0 0-90 16,0 0-44-16,0 0-12 16,0 0-23-16,114-77-8 31,-85 77 14-31,2 2 31 0,0 20-11 0,-3 8-5 16,1 6 6-16,-4 9-8 15,-4 6-2-15,-4 11-17 16,-8 0-7-16,-4 9-5 15,-5 2-7-15,0 2-1 16,-14-3-5 0,-10-6-6-16,-9-8 0 0,-4-11 0 15,0-19-2-15,-3-13-41 16,4-15-1-16,5 0-7 0,9-19-24 16,9-5-2-16,9 1 29 31,4-1 35-31,6 9 9 0,17 7 3 15,7 6 1 1,3 2 1-16,3 0 14 16,-2 2-5-16,-3 6-5 15,0-8-5-15,-6 0 0 16,-4 0-52-16,6-4-59 0,-4-15-97 16,-6 4-183-16</inkml:trace>
  <inkml:trace contextRef="#ctx0" brushRef="#br1" timeOffset="-54254.61">7727 15931 2406 0,'0'0'382'16,"0"0"-235"-16,0 0-61 15,0 0-37-15,0 0-14 16,0 0 18-16,0 0 31 16,8 56-11-16,-4 2-19 15,4 12-13-15,-4 9-16 16,3 1 3-16,-3-3-14 16,3-11-8-16,2-13-6 15,-2-10 0-15,-1-6 0 16,1-12 0-16,-1-1-4 0,-1-7-41 15,0-2-35 1,-3-7-14-16,-2 3-60 0,0-7-368 0</inkml:trace>
  <inkml:trace contextRef="#ctx0" brushRef="#br1" timeOffset="42644.56">15348 14703 1926 0,'0'0'693'0,"0"0"-492"16,0 0-17-16,0 0-47 16,0 0-37-16,0 0-38 0,0 0-23 15,-8 26-3-15,14-21-1 16,15-3 63-16,3 2-55 16,5-4-6-16,5 0-14 15,-1 0-11-15,2 0-8 16,-1 0-4-16,-1-11 0 15,-4 3-13-15,-2-3-14 16,-7 4-75-16,-7 7-88 0,-6 0-217 16,-7 5-1735-16</inkml:trace>
  <inkml:trace contextRef="#ctx0" brushRef="#br1" timeOffset="42921.27">15313 15093 2794 0,'0'0'221'0,"0"0"-140"0,0 0 10 15,0 0 49-15,0 0-35 16,0 0-30-16,0 0-14 15,147 0-19-15,-111 0-17 16,-3 0-15-16,0 9-6 16,-4-5-4-16,-4 0-14 15,0 2-9-15,4-6-82 16,-7 0-104-16,-2 0-301 16</inkml:trace>
  <inkml:trace contextRef="#ctx0" brushRef="#br1" timeOffset="43232.42">16229 14849 2710 0,'0'0'420'16,"0"0"-324"-16,0 0 4 15,0 0 51-15,0 0-51 16,0 0-47-16,0 0-22 0,129 19-9 31,-102-19-13-31,-5 0-9 0,-2 0-10 0,-2 0-30 16,0-6-90-16,-3-7-170 15,-4 0-520-15</inkml:trace>
  <inkml:trace contextRef="#ctx0" brushRef="#br1" timeOffset="44011.95">17010 14241 358 0,'0'0'1933'0,"0"0"-1634"0,0 0-68 15,0 0-103 1,0 0 9-16,0 0-49 16,0 0-40-16,-77 12 3 0,63 4-25 15,3 10-14-15,1 6-2 16,5 11-10-16,2 6 8 16,3 7 0-16,0 4 2 15,12 6-3-15,15 0-1 16,4-2-1-1,7-2-4-15,3-6 4 0,7-16-2 16,5-9 10-16,2-19 4 16,3-12 17-16,-2-15-14 15,-4-29 17-15,-14-21 23 0,-14-7-9 16,-17-11-18-16,-7-1 1 16,-19 4-18-16,-18 10-6 15,-12 8-3-15,-6 11-2 16,-6 12-5-16,1 13-10 15,6 14-32-15,15 10-29 16,20 2-47-16,13 13-70 16,6 1-557-16</inkml:trace>
  <inkml:trace contextRef="#ctx0" brushRef="#br1" timeOffset="44328.16">17858 14791 2484 0,'0'0'546'0,"2"116"-389"16,-2-44-23-16,0 8-34 15,0-8-50-15,0-7-29 16,0-10-13-16,-7-10-8 16,-2-11-12-16,0-19-40 0,0-10-143 15,3-5-529-15</inkml:trace>
  <inkml:trace contextRef="#ctx0" brushRef="#br1" timeOffset="45014.01">18348 14092 1257 0,'0'0'1359'0,"0"0"-1141"0,0 0-9 16,0 0-71-16,-116 0-51 15,82 0-8-15,-1 19-15 16,4 2-18-16,4 16-11 16,9 6 2-16,9 6-21 15,9 5-2-15,0-5-14 16,20-13 0-16,12-15-9 16,7-16-3-16,3-5-8 15,8-35 7-15,-6-12 5 16,-5-8-6-16,-14 3-58 0,-8 12-26 15,-11 14 32-15,-6 15 50 16,0 11 16-16,2 22 76 16,2 31-3-1,8 15-20-15,1 14 7 0,5 3-13 16,0-1-15-16,-4-9 5 16,-8-7 0-16,-6-8 1 15,0-9-13-15,-11-5-10 0,-16-12-15 16,-6-9 0-16,-2-12-9 15,0-13-55 1,4-15-52-16,10-17-96 16,7-8-258-16</inkml:trace>
  <inkml:trace contextRef="#ctx0" brushRef="#br1" timeOffset="45478.51">18867 14081 466 0,'0'0'2372'0,"0"0"-2113"16,0 0-112-16,-54 160-36 0,46-76-32 15,6 10-28-15,2 4-13 16,0-3-19-16,23-10-8 15,11-17-3-15,7-20-3 16,7-22 3-16,8-25 12 16,4-2 18-16,0-36-17 15,-6-23 7-15,-16-10-18 16,-23-5-9-16,-15-6 9 16,-18 4-1-16,-27 12-4 15,-12 16-5-15,-8 17-1 16,0 17-14-16,3 15-50 15,18 13-133-15,15 8-294 0</inkml:trace>
  <inkml:trace contextRef="#ctx0" brushRef="#br1" timeOffset="46149.9">19805 14396 1764 0,'0'0'1014'16,"0"0"-811"-16,0 0-81 16,0 0-45-16,0 0-28 15,-9-112-32 1,-1 55-17-16,0-3 4 0,-1 4-3 15,1 13-1-15,6 14 0 16,0 11 0-16,4 16 9 16,0 2 13-1,0 20 31-15,0 20-4 16,0 11-32-16,11 16-12 16,0 5 4-16,0 8-3 15,3 1 9-15,-5 0 27 16,-3-10-4-16,1-3-19 15,-4-12-12-15,1-11-6 16,-2-13-1-16,0-13-8 16,3-15-64-16,3-8-103 15,2-21-102-15,-2-6-677 0</inkml:trace>
  <inkml:trace contextRef="#ctx0" brushRef="#br1" timeOffset="46548.65">20054 14154 2573 0,'0'0'293'0,"0"0"-157"0,0 0-29 16,0 0-45-16,4 143-24 15,6-106-2-15,5-7-20 16,6-11-16-16,0-9-4 16,6-10 4-16,6 0 3 15,6-6 5-15,3-9 5 16,0 7 4-16,1 8 17 16,-3 0 30-16,-5 8 2 0,-8 18-15 15,-4 2-13-15,-10 4 2 16,-9-1-8-16,-4 0 1 15,0 3-8-15,-20-9-9 16,-11 3-8-16,-6-8-8 16,-6-3-5-16,1-8-29 15,-1-9-41-15,-8-5-56 16,10-16-113-16,8-9-460 16</inkml:trace>
  <inkml:trace contextRef="#ctx0" brushRef="#br1" timeOffset="46716.01">20000 14132 2844 0,'0'0'362'15,"0"0"-239"-15,0 0 24 16,0 0-47-16,152-78-64 16,-111 48-26-16,-8 4-10 15,-6 9-10-15,-1 17-57 16,-6 0-126-16,-6 0-423 0</inkml:trace>
  <inkml:trace contextRef="#ctx0" brushRef="#br1" timeOffset="47450.62">19689 15835 2290 0,'0'0'325'15,"0"0"-128"-15,0 0-91 16,0 0-60-16,0 0-6 15,0 0-26-15,-13 124-7 16,13-90 0-16,0 5 0 16,0-1 17-16,6 3 7 0,3-2-8 15,0-5 0-15,4 2-3 16,1-2-7-16,1-6 1 16,4-2 3-16,2-3-2 15,0-3-2-15,3-6 6 16,3-1 5-16,4-6 6 15,5 1 8-15,6 1-3 16,3-5 0-16,1 1-6 16,-1-3-12-16,-3-2-9 15,-2 0-1-15,-4 0-1 16,-2 0-1-16,-6-11-4 16,-3-2-1-16,-7 2-26 0,-3-8-90 15,-8 2-60 1,-4 2-226-16</inkml:trace>
  <inkml:trace contextRef="#ctx0" brushRef="#br1" timeOffset="47720.74">20289 16164 2015 0,'0'0'839'0,"0"0"-648"15,0 0-69-15,0 0-47 16,0 0-40-1,126 118-18-15,-94-101-12 0,-6 0-5 16,-3 3 6-16,-8-1 1 16,-6 4 1-16,-9 7 5 15,0 2 12-15,-5 7-2 0,-12-5-4 16,-8 3-8-16,1-10-1 16,-5-1-10-16,2-9-5 15,-6-2-55-15,6-4-111 16,7-7-401-16</inkml:trace>
  <inkml:trace contextRef="#ctx0" brushRef="#br1" timeOffset="49334.46">20781 15559 2042 0,'0'0'320'0,"0"0"-228"16,0 0-55-16,0 0-6 15,0 0-3-15,0-124-18 0,2 101-9 16,0 3 1-16,-2 10-2 16,2 10 2-16,3 0 46 15,-1 15 61-15,2 19-35 16,2 9-44-16,1 8 10 16,1 7-24-16,2-1-6 15,1 1-8-15,-1-2 3 16,1 2 3-16,0-11 5 15,-4-7 2 1,0-8-9-16,-3-8-6 0,-3-9 0 16,-3-2 0-16,0-9 8 0,-5 2 3 15,-10 3 0-15,-5 0-2 16,2 1 5 0,5-1-1-16,2-3-6 0,9 3-7 15,2-9-29-15,0 0-151 16,10 0-373-16</inkml:trace>
  <inkml:trace contextRef="#ctx0" brushRef="#br1" timeOffset="49754.28">21188 15559 2113 0,'0'0'352'0,"0"0"-136"16,0 0-105-16,0 0-46 0,0 0-12 15,-42 143-23-15,42-94 14 16,0 12 10-1,5-4 11-15,16-3-7 16,12-9-2 0,4-11-11-16,5-19-4 15,3-15 8-15,2 0-8 0,-6-32 1 16,-4-17-13 0,-13-9-11-16,-15-13-4 0,-9 5-5 15,-2 8-8-15,-27 9 3 16,-12 17-3-16,-7 17-1 15,-4 13-10-15,6 2-33 16,7 13-54-16,26 15-45 16,11-5-205-16,2-2-1880 0</inkml:trace>
  <inkml:trace contextRef="#ctx0" brushRef="#br1" timeOffset="50301.8">21741 15551 2474 0,'0'0'307'0,"0"0"-159"16,0 0-31-16,-47 138-35 16,45-77-28-16,2-4-5 15,0-1-13-15,22-7-9 0,7-15-12 16,9-15-14-16,7-19 23 16,-3-1 35-16,0-40 6 15,-11-8-21-15,-8-9-3 16,-17-8-10-16,-6 4-10 15,-6 4-7 1,-23 11-4-16,-9 13-1 0,-2 14-3 16,-1 16-6-1,10 4-14-15,12 6-39 0,17 22-58 16,8 19-54 0,23-6-237-16,4-5-2034 0</inkml:trace>
  <inkml:trace contextRef="#ctx0" brushRef="#br1" timeOffset="50588.18">22198 15940 1773 0,'0'0'1165'0,"0"0"-965"16,54-122-84-16,-21 49-29 0,3-4-17 15,-3-4-30-15,-2 4-27 0,-6 8-13 32,-6 12-3-32,-5 8-35 15,-10 10-70-15,-4 11-73 16,-4 9-244-16,-16 10-1432 0</inkml:trace>
  <inkml:trace contextRef="#ctx0" brushRef="#br1" timeOffset="50754.68">22120 15307 2712 0,'0'0'409'16,"0"0"-283"-16,0 0-63 0,0 0-63 15,0 0-4-15,0 0-49 16,0 0-286-16</inkml:trace>
  <inkml:trace contextRef="#ctx0" brushRef="#br1" timeOffset="50900.54">22614 15782 2725 0,'0'0'439'16,"0"0"-349"-16,0 0 15 0,0 0-68 16,0 0-37-16,0 0-104 15,0 0-346-15</inkml:trace>
  <inkml:trace contextRef="#ctx0" brushRef="#br1" timeOffset="52532.47">25049 15668 2370 0,'0'0'338'0,"0"0"-215"0,0 0 10 15,0 0-24-15,0 0-63 16,0 0-26-16,0 0 13 16,-40-55 9-16,16 40 6 15,-5 4 6-15,-5 2-7 16,-3 3-10-16,-3 6-14 15,-5 0-11-15,1 0 0 16,1 26-12-16,5 16 0 16,11 12-3-16,16 12 3 0,11 9 0 15,9-4 0 1,27-3-1-16,9-21 0 16,8-17 0-1,6-21 0-15,-2-14-3 16,-4-37-3-16,-1-16 1 0,-12-15-37 0,-11 3-44 15,-11 9 2-15,-9 21 22 16,-7 18 63 0,-2 22 2-16,0 13 22 15,4 30 6-15,3 24 15 0,0 3-10 16,4 7 1-16,-3 0-12 0,-5-2 1 16,-3-7 19-16,0-6 3 15,-18-6-13 1,-11-9-17-1,-4-6-6-15,-8-9-4 0,3-13-3 16,5-8-4 0,2-9-9-16,11-2-34 0,11-9-64 15,9-14-94 1,0-1-356-16</inkml:trace>
  <inkml:trace contextRef="#ctx0" brushRef="#br1" timeOffset="52900.71">25373 15726 2727 0,'0'0'285'0,"0"0"-136"16,0 0-53-16,-38 143-44 15,33-53-22-15,5 30 0 16,5-11-3-16,17-9-7 16,9-20-3-16,12-31-3 15,10-6-2-15,14-11 24 16,4-22 7-16,0-10-7 16,-8-14-17-16,-16-27-6 15,-16-17-4-15,-22-8-1 0,-9-7-3 16,-23-8-5-16,-25 6 0 15,-15 2 0-15,-13 16-8 16,3 5-31-16,4 18-21 16,15 15-3-16,25 19-23 15,16 0-81-15,13 19-425 16</inkml:trace>
  <inkml:trace contextRef="#ctx0" brushRef="#br1" timeOffset="53151.44">26119 16475 2879 0,'0'0'284'0,"0"0"-107"15,-11 128-53-15,-3-77-73 0,1-8-34 16,-3 0-15-16,-1 0-2 16,1-13-134-16,3-7-308 15</inkml:trace>
  <inkml:trace contextRef="#ctx0" brushRef="#br1" timeOffset="54051.57">24033 16135 2665 0,'0'0'403'16,"0"0"-254"-16,0 0-19 0,0 0-32 16,0 0-59-16,0 0-20 15,0 0-11-15,-15 0-8 16,24 0 7-16,3 0-6 15,-6 0-1-15,-2 0 4 16,-4 0-4 0,0-3 0-16,0 1-10 0,0-2-12 15,-6 4-33-15,-6-4-17 0,4-1-28 32,-1 3-112-32,2 0-467 0</inkml:trace>
  <inkml:trace contextRef="#ctx0" brushRef="#br1" timeOffset="55521.25">23971 16032 1748 0,'0'0'522'0,"0"0"-275"0,0 0-72 31,0 0-47-31,0 0-17 16,0 0-43-16,0 0-46 0,-29 17-4 16,47-6 70-1,5-3-21-15,6 3-32 16,2-2-18-16,2-3-6 15,-2-2-7-15,-2 5-3 16,-7-9 0-16,-4 4-1 16,-7 0 1-16,-9 3-1 15,-2-3 4-15,0 5-4 16,-19 1 0-16,-10-5-15 0,-5-5-4 16,-3 0 4-16,-4 0 14 15,1 0-2-15,5 0 3 16,1-5 1-16,5 5 0 15,5 0-1-15,3 0-1 16,6-4-23-16,15 4-73 16,-14 0 4-16,14 0-197 15,0 0-881-15</inkml:trace>
  <inkml:trace contextRef="#ctx0" brushRef="#br1" timeOffset="56541.71">26565 15846 2065 0,'0'0'330'0,"0"0"-189"16,0 0-24-16,0 0 2 15,0 0-52-15,0 0-28 16,-3-133-13-16,3 95 9 16,0-3-15-16,0 5-10 15,0-3 2-15,0 16-11 0,0 3-1 16,0 10 8-1,0 7 13-15,0 3 20 0,0 9-14 16,3 19 0-16,-1 10-21 16,3 10-4-16,1 9-2 15,3 10 0 1,-2 1 0-16,-2 11 1 0,-1 2 4 16,-2-4 0-16,-2 0 15 15,0-10-2-15,0-12 8 16,0-16 6-16,0-11-4 15,0-13-7-15,0-5-5 0,-2-1-6 16,-2 0-6-16,1-5-3 16,-2 2 0-16,1-2-1 15,4-4-15-15,0 0-75 16,0-19-160-16,0-4-338 0</inkml:trace>
  <inkml:trace contextRef="#ctx0" brushRef="#br1" timeOffset="57043.7">26971 15583 2194 0,'0'0'330'15,"0"0"-163"-15,0 0-91 0,0 0-12 16,0 0-17-16,-19 113-4 16,17-87 3-16,2-3-1 15,0-4-12-15,0-4-16 16,0-2-10-16,16-8-6 15,8-1 8-15,7 2-4 16,6 3 0-16,5 1-5 16,2 14 0-16,-1 0 1 15,-4 10-1 1,-3 2 1-16,-9 3 0 0,-9-1 4 16,-11 1 4-16,-7-3 37 0,0 3 5 15,-7 1-13 1,-18-3-5-16,-4-3-11 0,-6-6-10 15,-6-5-6-15,-1-14-6 16,2-3-1-16,3-6 1 16,5-13-38-16,8-21-22 15,5-39-60-15,11 7-47 16,1 0-281-16</inkml:trace>
  <inkml:trace contextRef="#ctx0" brushRef="#br1" timeOffset="57225.75">26997 15510 2341 0,'0'0'511'0,"0"0"-418"16,0 0-14-16,0 0 89 16,0 0-118-16,145-11-37 15,-103 9-13 1,7 2-4-16,-10 0-208 0,-11 0-1866 15</inkml:trace>
  <inkml:trace contextRef="#ctx0" brushRef="#br1" timeOffset="57760.84">27641 16545 1666 0,'0'0'729'0,"0"0"-578"15,0 0-3-15,0 0-44 16,111-167-24-16,-64 95-28 0,6-8-18 16,5-11 7-16,0 1 1 15,-2 4-8-15,-2 11-20 16,-12 13-9-16,-4 13-4 15,-9 6-1-15,-5 5 0 16,-3 6-11-16,-8-7-67 16,-3 7-89-16,-6 7-216 0</inkml:trace>
  <inkml:trace contextRef="#ctx0" brushRef="#br1" timeOffset="58111.75">27804 15521 2372 0,'0'0'272'0,"0"0"-128"0,0 0-28 15,0 126-11-15,22-105-53 16,4-16-8-16,8-5 12 16,-3-9-2-16,-4-15-27 15,-7-8-13-15,-11 7 0 16,-9-3-4-16,0 13-2 16,-13 4-1-16,-14 11-2 0,-2 0-5 15,2 11-8-15,10 8-22 16,11 7-98-16,6 0-132 15,0-5-604-15</inkml:trace>
  <inkml:trace contextRef="#ctx0" brushRef="#br1" timeOffset="58509.8">28354 16464 2461 0,'0'0'362'16,"0"0"-180"-16,0 0-43 0,0 0-30 0,0 0-52 31,0 0-25-31,0 0 5 16,17-86-16-16,-14 52-13 16,-3 11 1-16,0 8 1 15,-11 15-2-15,-10 0-8 16,4 21-3-16,-1 16 2 0,7-8-4 15,7 4-49-15,4-14-69 16,0-13-221-16,4-2-913 0</inkml:trace>
  <inkml:trace contextRef="#ctx0" brushRef="#br1" timeOffset="59678.56">23682 16130 301 0,'0'0'1740'0,"0"0"-1422"0,0 0-150 32,0 0-37-32,0 0-42 15,0 0-73-15,0 0 58 16,20 0-16-16,-3 0-13 16,4 2 27-16,6 3 6 0,4-1-15 15,6 0-23-15,3 1-18 16,3-4-10-16,-1 4-6 15,-2-5 0-15,-7 0-5 16,-6 0-1-16,-4 0 0 16,-13 0 0-16,-5-2-5 15,-5-2 5-15,-7 4 8 16,-22 0-8-16,-6 0 2 16,-7 0-2-16,-3 0 1 0,7 0 0 15,5 0 0-15,6 0 3 16,10 0 0-16,7 0 0 15,6 0 2 1,4 0-6-16,0 0-9 0,6 0 3 16,15-5 1-16,12 5-47 15,-4 0-114-15,-6 0-287 16</inkml:trace>
  <inkml:trace contextRef="#ctx0" brushRef="#br1" timeOffset="84303.66">23443 15206 2052 0,'0'0'301'0,"0"0"-224"0,0 0-9 15,0 0-18-15,0 0-26 16,0 0-8-16,0 120 8 16,0-86 20-1,-2 5-10-15,0 2 4 0,2 1 3 16,-2 5-7-16,-3 2 1 16,1 5-16-16,-4 6-3 0,2 6 1 15,0 7 1 1,1 2-12-16,1 2-1 15,0 0-3-15,1-7 5 16,3 1-7-16,0-7 1 0,0-2-2 16,0-2 1-16,-3-2-1 15,1-1 0 1,0 1 1-16,-2-6 0 0,-3 1 0 16,1-10 0-16,1-1 0 15,-2-5 0-15,3-3 0 0,-1-8 0 31,1-3 0-31,0-5 0 0,2-4 0 16,-1-5 0-16,1 2 0 0,0 4 0 16,-1-7-5-16,1 7 5 15,0-2-7-15,-1-2-3 16,3-1-11-16,0-1-14 16,0 0 9-1,0-5 6-15,0 2-31 0,0-6-44 0,0 0 37 16,0 0 58-16,0 0 0 31,0 0 14-31,0 0-8 16,0 0-5-16,0 0 12 0,0 0-12 0,0-6 0 15,3 2 8 1,6-1-1-16,2 1 36 16,2 4-11-16,3 0-8 0,1 0 6 31,6 0 28-31,-3 0-26 0,5 0-12 0,-3 0 0 15,4 4-14 1,1 5-6-16,0-9-1 16,4 0 2-16,-2 2-1 15,0-2 5-15,-2 0-6 16,0 0 1-16,-3 4-1 16,1 0 1-16,-1-4 0 15,1 0-1-15,2 0 1 0,-3 0-1 16,0 0 1-1,1 0-1-15,0 0 0 0,-3 0 1 16,2-4-1-16,-2 0 0 16,1 2 0-16,0-2 1 15,0-1-1-15,2-3 0 16,-2 1 0-16,-1-1 2 16,0 3-1-16,-2-1-1 15,1 2 0-15,-2 4 0 16,1 0-5-16,1 0 5 15,-2 0 0-15,4 0 5 16,-1 0-5-16,-2 0 0 16,2-5 0-16,1 1 0 0,-4 4 0 15,-1 0 1-15,1 0 0 16,-4 0-1-16,-1 0 1 16,-1 0-1-16,-3 0 0 15,2 0 0-15,1 0 0 16,3 0 0-16,-1 0 0 15,4 0 1-15,0 0-1 0,1 0 0 16,1 0 0-16,0 0 17 16,4 0 7-16,0 4-17 15,4 1 10 1,2 1-10-16,0 3-7 0,2-5 1 16,-1 0 0-16,1-2 0 15,0 1-1-15,-2-3 1 16,1 0-1-16,1 0 0 15,-2 0 1-15,0 0-1 0,3 0 1 16,2 0 4-16,0 0-4 16,-1 0 0-1,1 0-1-15,-3 2 0 0,-4 2 1 16,-2-4 0-16,-2 0-1 16,-1 0 1-16,-2 0 0 15,0 0 0-15,3-4 0 16,0 2 4-16,-4 2-5 15,4-3 1-15,-2 3 0 16,-1-2 0-16,2-2 0 0,-2-5-1 16,1 5 0-16,2 2 0 15,-6-2 1-15,4 4 0 16,-1 0-1-16,0 0 12 16,5 0-7-16,2 0 1 15,2 0 1 1,7 0-7-16,0 0 8 0,4 0-2 15,2-5 0-15,4 5 1 16,1 0-7-16,4 0 11 16,0 0-1-1,8 0 6-15,3 0-3 16,1 0 8-16,1-4-2 16,2 4-5-16,-6-4 1 15,3 4-9-15,-1 0-1 16,1 0-4-16,-1 8 0 15,1 7 0-15,-1-2 5 16,1 2-2-16,0-4 0 0,-3 2-3 16,0-9 3-1,1-2-3-15,-3-2 0 0,-2 0 0 16,-2 0 0-16,-3 0 0 16,-2 0-1-16,3 0 0 15,-3 0 0-15,1 0 0 16,-4 0 0-16,0 0 1 15,-6 0-1-15,-7 0 1 16,-6 0 0-16,-6 0-1 16,-1-2 1-16,0-2 0 15,5-5-1-15,4 3 14 0,4 2-2 16,2-1-7-16,-2 1 3 16,1 4-8-16,1 0 1 15,1 0 0-15,1 0-1 16,1 0 4-16,2 0-4 15,3 0 0-15,-3 0 2 16,-3 0 2-16,0 0-4 16,-6 0 4-16,-1 0-3 15,-7 0 0-15,2 0 5 0,-4 0 2 16,2 0-2-16,-5 0-6 16,-1 0 1-16,0 0 0 15,-6 0 3-15,0 0-3 16,-2 0 0-16,0 0 3 15,3 0-3-15,-3 0 2 16,3 0-2 0,-1 0-1-16,-3-4 1 0,2-1-1 0,-1 3 0 15,-2-2 0 1,0 0 0-16,-2-5 1 0,1-2 0 16,-1-3 5-1,0-4-5-15,0-5 3 0,-1 2-4 16,-2-7 1-16,1 0 5 15,-3-2-6 1,-2-2 1-16,0-2 3 16,3-5-3-16,-3-4 3 0,0-4-1 15,0-4 5-15,0-3 3 16,0 1-4-16,0-3-3 16,0 3-3-16,0-7 3 15,2 2-2-15,0 0-2 0,1-8 1 16,1 2 3-1,0 0-4-15,0 0 0 16,-1 2 0-16,1 2 0 16,1 2 0-16,-3 2 0 15,1 1 4-15,-1-1-3 0,0 0-1 0,0 1 1 32,0 1-1-32,0 1 1 15,1 0-1-15,1 4 1 0,-2 1-1 16,2 3 1-16,-1 5-1 15,2-1 1-15,-3 1 0 16,0-3 0-16,2 2-1 16,1 1 1-1,-1 3 3-15,0 7-3 16,-4 9 10-16,0 6 14 16,0 6-2-16,0 3-9 0,0-5-10 15,0 3-4-15,0-5 0 16,0 2 0-1,0-4 0-15,0 5-1 0,0-2 1 16,0 6 6-16,-2 2-5 16,2 2 12-16,-2 0 17 15,-2 0-10-15,-3 2-15 16,-1 0-4-16,-2 0 0 16,-3 0-1-16,-1 0 1 15,-3 0-1-15,-1 0 0 0,-4 0 1 16,-3 0 0-16,-4 0 2 15,0 0 4-15,-4 0 1 16,-3 0 4-16,-2 0-3 16,-4 0-3-16,-2 0 2 15,-4 0 1-15,2 0 0 16,-3 0-2-16,-1 0 1 16,2 0 8-16,-1 0 8 0,0 6-8 15,0 4 2-15,1-1-8 16,-2 0-2-16,-2-1-2 15,-2-1 0-15,0 1-2 16,-4-1 0-16,-1 1-1 16,-3 3 3-1,2-3 0-15,-5 1-3 0,3 0 4 16,-2 1-1-16,-1-1 1 16,0 2 0-16,-2-1 2 15,0 3 2-15,0-7 0 16,1 3-3-16,1-3 4 15,3-1 4-15,2-5-10 0,0 0-2 16,-1 0-4 0,1 0 0-16,-2 0 5 0,-1 0-5 15,-1-5 1-15,-1 3-1 16,0-4 0-16,-2-1 1 16,5 1 0-16,-1-4 9 15,3-2 1-15,2 2-8 16,1 1-2-1,-1 3-1-15,0 2 0 0,0 2 2 16,0 2-2-16,2 0 1 0,5 0-1 16,0 0 1-16,6-3 0 15,1-3-1-15,4-3 1 16,1 3 0-16,2-2 0 16,-1 3-1-16,2 3 0 15,-1 0-1-15,-2 2 1 16,4 0-4-16,-1 0 4 15,1 0 0-15,1 0 0 0,1 2 0 16,0 0 0 0,-1 3 0-1,5-5 0-15,2 0 0 0,3 0 0 16,-1 0-1 0,2 0 1-16,2 0 1 0,-4 0 0 0,0 0-1 15,1 0 0-15,-3 0 0 16,3 0 1-1,-1 0-1-15,-1 0 0 16,-1 1 1-16,-4 2-1 0,-5 1-1 16,-2 1 1-1,1 1 0-15,-2-2 0 0,4 2 0 0,-1-1 0 32,5-1 0-32,0 0 1 0,0-2 0 0,-1-2 0 15,-1 3-1-15,2-3 0 16,0 0 0-16,-3 2 1 15,1 2-1-15,-3 5 0 16,2-5 1 0,-3 5-1-16,1 1 0 0,-2-1 0 15,1 1 1 1,0-5-1-16,4-1 1 16,0 0-1-16,1-4 0 15,3 0 0-15,0 0 0 16,3 0 1-16,0 0-1 15,-1 0 0-15,0 0-4 16,0 0 4-16,2 0 0 16,6-2 0-16,-1-2 0 15,1-1 0-15,6 3 0 16,-1-4 0-16,1 2-1 0,5 0-2 16,-4-1 3-16,3 5 0 15,-1-4 0-15,-2 4 0 16,3 0-1-16,3 0 1 15,-1 0 0-15,2 0-1 16,-1 4 0-16,1 11-6 16,1 9 2-16,-3 4-14 15,3 6-31-15,2 8-48 16,-1 1-43-16,3 9-71 16,0-10-138-16,0-7-584 0</inkml:trace>
  <inkml:trace contextRef="#ctx0" brushRef="#br1" timeOffset="85213.1">25009 13401 1933 0,'0'0'412'16,"0"0"-152"-16,0 0-155 0,0 0 1 16,0 0-10-16,0 0-25 15,0 0-26-15,-44-15-7 16,30 15-5-16,-1 0 0 16,-1 9-20-16,-1 6 10 15,1 4-22-15,-1 9 5 16,-2 6-5-16,1 6 0 15,1 10-1-15,1 1 0 16,3 3 0-16,4-5 0 16,9-2-8-16,0-4 2 15,0-5 6-15,20-4 0 0,2-2 0 16,5-4 0-16,4-7 0 16,3-6 0-16,-1-8 0 15,5-7 0-15,9-11-34 16,-9-14-163-16,-7-5-359 0</inkml:trace>
  <inkml:trace contextRef="#ctx0" brushRef="#br1" timeOffset="85520.81">25199 13543 2297 0,'0'0'369'0,"0"0"-209"0,0 0-57 16,0 0-35-16,-58 130-30 15,56-79 8-15,2 3-24 16,0-1-10-16,20-6-1 16,7-6-1-16,6-9 13 15,5-9 21-15,7-12 20 16,1-11 10-16,1 0-4 16,-5-20-19-16,-8-16-19 15,-12-4-17-15,-11-8-11 0,-11 2 7 16,0-1-7-1,-27 2-4-15,-6 4-1 0,-7 0-57 16,2 7-78-16,7 0-68 16,11 11-97-16,9 8-419 15</inkml:trace>
  <inkml:trace contextRef="#ctx0" brushRef="#br1" timeOffset="85920.06">25666 13602 1950 0,'0'0'383'0,"0"0"-109"15,0 0-67-15,0 0-39 16,0 0-20-16,0 0-45 15,125 4-21-15,-109-25-28 16,-7-5-25-16,-9 1-16 0,0-1 0 16,0 5-4-1,-22 8 2-15,-9 11-4 0,-3 2-6 16,-2 21-1-16,5 20 6 16,6 12-6-16,10 9 0 15,11 5-1-15,4-1 0 16,0-4 0-1,17-11 1-15,8-10-4 0,4-12 4 16,2-7 0-16,0-7 0 16,-4-11 1-16,-2-4-2 15,-3 0-2-15,4-29-30 0,-3-4-121 16,-7 1-336-16</inkml:trace>
  <inkml:trace contextRef="#ctx0" brushRef="#br1" timeOffset="86255.71">26106 13972 2587 0,'0'0'272'0,"0"0"-122"16,0 0-12-16,0 0-62 15,0 0-34-15,4-109-22 16,-1 49-13-1,-3-6-6-15,0-9-1 0,0-2-12 16,-17-2-58-16,0 0 6 31,-1 8 23-31,1 7 31 0,5 15 10 0,8 11 5 16,4 14 2-16,2 11 2 0,20 13-9 31,10 0 17-31,1 11 8 0,2 16-8 0,-3 6-5 16,-8 1-6-16,-5 0-6 15,-17 7-20-15,-2-10-29 16,0-5-200-16</inkml:trace>
  <inkml:trace contextRef="#ctx0" brushRef="#br1" timeOffset="86405.85">26057 13679 2913 0,'0'0'172'0,"0"0"-115"16,0 0-38-16,145 90-19 15,-105-67-256-15</inkml:trace>
  <inkml:trace contextRef="#ctx0" brushRef="#br1" timeOffset="86539.24">26576 14015 3079 0,'0'0'246'0,"0"0"-134"15,0 0-57-15,0 0-55 16,0 0-85-16,0 0-498 0</inkml:trace>
  <inkml:trace contextRef="#ctx0" brushRef="#br1" timeOffset="87305.52">27258 13606 1700 0,'0'0'301'16,"0"0"-137"-16,0 0 51 0,0 0-102 16,0 0 7-16,0 0-30 15,0 0 19-15,8-36-62 16,-31 36-4-1,-9 0-5-15,-2 17 1 0,1 9-11 16,7 10-16-16,5 9 2 16,11 9-13-1,10 1 6-15,0-1-7 16,23-8 5 0,13-11-4-16,9-16 21 0,9-19 37 0,-2 0 16 15,0-38-2-15,-5-16-12 16,-11-16-31-1,-13-9-13-15,-9-11-10 16,-11 0-3-16,-3-2-1 16,-3 4-3-16,-17 9-8 15,-2 13-21-15,2 12-1 16,2 16-4-16,9 16-25 0,9 22-72 16,0 0-182-16,0 9-2101 15</inkml:trace>
  <inkml:trace contextRef="#ctx0" brushRef="#br1" timeOffset="87541.03">27630 13716 2588 0,'0'0'418'16,"0"0"-230"-16,0 0-4 16,0 0-67-16,140 13-51 0,-113-39-40 15,-14-2-14-15,-13 2-2 16,-4 3 0-16,-32 10-4 15,-13 11-5-15,-5 2 0 16,4 16-1-16,7 19 0 16,16 6 0-16,14 6-4 15,13 0-8-15,29 10-55 16,11-14-85 0,7-9-439-16</inkml:trace>
  <inkml:trace contextRef="#ctx0" brushRef="#br1" timeOffset="88157.05">28810 13326 2204 0,'0'0'330'0,"0"0"-209"16,0 0-48-16,0 0-37 15,-137 58-21-15,103-30 5 16,5 10-1-16,2 5 30 16,7 7-21-1,5 0 4-15,8 4 8 0,7 0-18 16,0-5-10-1,25-4-12-15,8-9 1 16,9-8 10-16,6-9-3 0,2-13 10 0,4-6-1 31,13-19-17-31,-12-15-108 16,-13-5-187-16</inkml:trace>
  <inkml:trace contextRef="#ctx0" brushRef="#br1" timeOffset="88426.36">28986 13453 2267 0,'0'0'348'0,"0"0"-154"0,0 0-78 15,-39 166-29-15,39-104-12 16,0-4-23-16,15-9-21 16,14-12-14-16,12-16 13 15,3-13 34-15,3-8 12 16,1-10-9-16,-2-24-16 15,-11-9-6-15,-12-8-17 16,-17-5-14-16,-6 2-7 16,-10 5-1-16,-23 8-6 15,-7 12 0-15,-6 11-47 16,3 14-59-16,12 4-19 0,11 15-84 16,13 5-215-16</inkml:trace>
  <inkml:trace contextRef="#ctx0" brushRef="#br1" timeOffset="89070.8">29475 13392 189 0,'0'0'1226'16,"0"0"-903"-16,0 0-119 15,0 0-2-15,22 129-58 0,-18-91-26 16,-1 3-40-16,-1 0-2 16,0 4 19-16,0-2-35 15,0-1-39-15,-2 1-3 16,2-3-8-16,-2-5-10 15,0-8 1-15,0-5 5 16,0-14-5-16,0-8 7 16,0 0 24-16,0-15-32 15,0-10-2-15,0-9-7 16,0-3-14-16,0-6-13 16,0-1-41-16,3-10 7 15,4-4-97 1,-1-4-3-16,3 0 110 0,5 4 60 15,-1 5 111-15,5 12 101 0,2 14-25 16,2 16-80 0,3 11-25-16,0 2-7 0,-6 28-21 15,-1 11-14 1,-9 4-20-16,-7 2 0 0,-2 0-12 16,0-4 4-16,-15-12-5 15,-1-5-3-15,-1-9-4 0,3-6-1 31,5-3-28-31,7 1 7 0,2 2 10 0,0 4-5 16,6 6 17 0,13 1 0-16,2-1 0 0,2 1 8 15,-3-8 1 1,0-3-8-16,-7-2-1 16,-6-5-8-16,-5-4-185 0,-2 2-604 15</inkml:trace>
  <inkml:trace contextRef="#ctx0" brushRef="#br1" timeOffset="89688.5">29967 13309 1950 0,'0'0'211'16,"0"0"-132"-16,0 0-4 15,0 0-10-15,0 0 42 16,13 137 47-16,-10-103-51 16,-1 2-7-16,0 3-12 15,1 2-40-15,-3-1-18 16,2 3-14-16,-2-2-7 15,0-1 0-15,0-3-4 0,0-5-1 16,2-7 1-16,-2-5-1 16,0-12 1-16,0-8 0 15,0 0 14-15,0-15-15 16,0-19-8-16,0-8 3 16,0-10-35-16,0-4-2 15,0-1-9-15,0 1 18 16,6 5 25-16,5 1 8 15,1 6 1-15,1 7 31 16,3 7 43-16,1 13-17 16,-1 11-10-16,1 6-12 0,-3 10 19 15,-3 24-3-15,-1 12-16 16,-8 5 5-16,-2 4-16 16,0-1-8-16,0-5 1 15,-10-4-8 1,-3-8-6-16,-1-8-4 0,4-9 0 15,1-6-28-15,3-5-19 16,3-2 6-16,3 1 21 16,0 1 1-16,7 1 19 15,8 1-2-15,5 0-4 16,3-5 5-16,3-6-98 0,-4 0-156 16,-6-6-934-16</inkml:trace>
  <inkml:trace contextRef="#ctx0" brushRef="#br1" timeOffset="89989.19">30319 13763 2186 0,'0'0'368'0,"0"0"-107"0,0 0-37 16,0 0-90 0,114-95-72-16,-92 63-29 0,-7 1-17 15,-3-4-6-15,-10 3-4 16,-2 4 2-16,0 5-4 15,-9 5 1-15,-9 8 0 16,-4 8 4-16,0 2 8 16,2 12 4-16,4 22 3 15,5 12-5-15,7 5-5 0,4 3-6 32,0-5-7-32,15-7 0 0,9-5-1 0,3-12 0 15,2-7-7 1,2-10-30-1,7-8-71-15,-9-13-235 0,-4-15-817 0</inkml:trace>
  <inkml:trace contextRef="#ctx0" brushRef="#br1" timeOffset="90258.64">30723 12930 2511 0,'0'0'304'16,"0"0"-123"-16,0 0-5 16,0 0-68-16,0 0-68 15,0 176-10-15,0-93-9 16,0 5-4-16,0-2 3 16,-6-3-3-16,2-8 0 0,-2-7-3 15,1-6 1-15,-1-8-9 16,4-5-1-16,2-8-5 15,0-7 0-15,0-6-7 16,31-11-59-16,0-7-77 16,-2-7-258-16</inkml:trace>
  <inkml:trace contextRef="#ctx0" brushRef="#br1" timeOffset="90609.93">30981 13902 2370 0,'0'0'278'0,"0"0"-170"16,0-114-4-16,0 65-44 16,8-2-16-16,4 4-22 15,3 2-12-15,-1 4 2 16,1 9 18-16,-2 11 19 0,-1 8-22 15,-1 8-10-15,-3 5-9 16,4 0 20-16,-3 24 18 16,-1 11-6-16,2 5-10 15,-1 7-9-15,-5 4-5 16,0 5 2-16,-4-2 1 16,0-4-11-16,0-7-4 15,0-11-4-15,0-10-14 16,0-20-82-16,-4-2-149 0,-5 0-688 15</inkml:trace>
  <inkml:trace contextRef="#ctx0" brushRef="#br1" timeOffset="90740.2">30981 13902 2769 0,'25'-150'252'0,"-25"150"-201"15,12 0-9 1,13-2-24-16,4-7-10 0,9-6-8 0,18-19-98 15,-10 4-104 1,-3 2-386-16</inkml:trace>
  <inkml:trace contextRef="#ctx0" brushRef="#br1" timeOffset="90971.6">31531 13440 2408 0,'0'0'221'15,"0"0"-97"-15,0 0-31 16,0 0-24-16,0 0-20 0,0 0 26 16,-134 68-10-16,110-14 4 15,6 3-5-15,7 3-21 0,9-9-13 16,2-8-16 0,7-13-11-1,17-8-3-15,7-12 0 16,5-5-4-16,-3-5-51 15,-8 0-150-15,-12-11-421 0</inkml:trace>
  <inkml:trace contextRef="#ctx0" brushRef="#br1" timeOffset="91098.6">31467 13964 2706 0,'0'0'248'0,"0"0"-98"15,0 0-49-15,0 0-67 0,-14 109-34 16,18-109-7-16,14 0-154 15,1-9-297-15</inkml:trace>
  <inkml:trace contextRef="#ctx0" brushRef="#br1" timeOffset="91475.93">31689 13872 2273 0,'0'0'347'0,"0"0"-239"0,0 0-11 16,0 0-40-16,15-129-30 16,-7 91-5-16,1-3 2 15,-1 3-8-15,2 4 5 16,-2 7 8-16,1 8 6 15,-3 13-15-15,0 6-15 16,0 0 19-16,3 17 11 16,0 9-8-1,0 4-19-15,2 2-4 0,0 2-3 16,0 0-1-16,0 3 0 0,-4-3 4 16,-3 0-3-16,1-4-1 15,-5-4 0-15,0-9-67 16,0-8-161-16,-7-7-1801 15</inkml:trace>
  <inkml:trace contextRef="#ctx0" brushRef="#br1" timeOffset="91561.31">31689 13872 2713 0</inkml:trace>
  <inkml:trace contextRef="#ctx0" brushRef="#br1" timeOffset="91774.12">31689 13872 2713 0,'40'-127'175'0,"-24"121"-132"0,4-4-31 0,7-6-12 0,2-1 0 0,0-2-1 0,-3-3-70 0,-3 1-133 16,-6 2 14 0,-3 2 15-1,-5 8 91-15,-5 9 84 0,-4 0 105 16,0 24 197-16,0 18-90 16,0 12-90-16,4 4-8 0,6-3-35 31,3-10-18-31,5-15-8 15,2-12-8-15,0-17 9 16,0-1 0-16,-2-21-10 0,-7-15-22 16,-6-7-22-16,-5-28-12 15,-10 12-134-15,-9 0-254 0</inkml:trace>
  <inkml:trace contextRef="#ctx0" brushRef="#br1" timeOffset="91944.76">31803 13337 2767 0,'0'0'241'0,"0"0"-34"15,0 0-96 1,136-4-66-16,-103-3-32 0,-4 7-13 16,-13 0-48-16,-7 0-401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3:12:59.240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11147 10756 2007 0,'0'0'426'0,"0"0"-225"16,0 0-61-16,0 0-11 16,0 0-43-16,0 0-35 15,0 0-7-15,2 5 14 16,6 18 12-16,1 7-10 15,-3 14-7-15,3 10 3 16,-5 10-9-16,1 8-2 16,-5 5-12-16,2-1-12 15,-2-2-6-15,0-7 1 0,0-9-10 16,0-8 0-16,0-6-6 16,0-6 5-16,0-6-5 15,0-2 4-15,0-3 3 16,0-6 6-16,0-3-4 15,0-5-8-15,0-4 4 16,0-2-4-16,0-7 3 16,0 1-4-16,0-1 1 15,0 0 5-15,0 0-5 16,0 0-1-16,0 0 3 16,0 0-1-16,0 0-2 15,0 0 0-15,0 3 0 0,0-2-5 16,3 5 0-16,9 2 4 15,7 1 1-15,5-4-7 16,8-2 0-16,3-3 6 16,5-3 1-16,3-19 0 15,-1-10 6-15,-2-6-6 16,-5-3 0-16,-10-5-10 16,-7 0-4-16,-14 3-1 15,-4 8 10-15,0 8-1 16,-26 7 6-16,-8 9 0 15,-6 11 4-15,-5 0-4 16,1 12-4-16,6 13-15 16,4 3-25-16,7-3-25 0,12 0-24 15,9-4-35-15,6 2-70 16,8-7-108-16,8-4-427 0</inkml:trace>
  <inkml:trace contextRef="#ctx0" brushRef="#br0" timeOffset="396.91">12001 11416 2354 0,'0'0'281'16,"0"0"-80"-16,0 0-34 15,132 0-31-15,-79 0-66 16,1 2-34-16,-3 6-13 16,-9 2-6-16,-6 2-7 15,-12-2-3-15,-10-3-2 0,-7 2 0 16,-7-1-5-16,0 0-22 16,-19 4-102-16,-4-4-169 15,-2 2-475-15</inkml:trace>
  <inkml:trace contextRef="#ctx0" brushRef="#br0" timeOffset="621.87">12094 11624 2342 0,'0'0'539'0,"0"0"-443"16,0 0 4-16,0 0 34 0,0 0-46 15,0 0-47-15,128 18-22 16,-94-16-8-16,-5-2-10 16,-6 3-2-1,-2-3 1-15,-9 0-39 0,-4 1-50 16,-6 1-80-16,-2 4-298 0</inkml:trace>
  <inkml:trace contextRef="#ctx0" brushRef="#br0" timeOffset="5652.57">13309 10830 1136 0,'0'0'238'15,"0"0"-136"-15,0 0 43 16,0 0-11-16,0 0-10 16,0 0-21-16,0 0-15 15,90-69-9-15,-72 60-22 16,2 4-14-16,-3 0 16 15,4 1 3-15,-1 1 10 0,2 3-21 16,-2 0 2-16,3 0-9 16,-6 0 10-16,1 0-16 15,-3 0-8-15,-1 5 10 16,-1 4 12-16,-1 3-1 16,-3 3-12-16,-1 2-3 15,-1 6 17-15,-2 3-11 16,1 3-12-16,-3 4-6 15,1 3-8-15,-2 3-1 16,-2 0-3-16,0 4 0 16,0-1 2-16,0 2-6 15,0-2 13-15,-11 2-5 16,-3-2-4-16,-1 1-1 0,-3-6-3 16,-4 0-2-16,-2-3 0 15,-5-4-1-15,-5-1-4 16,0-8 0-16,1-4-1 15,-1-10-10-15,8-7-36 16,2 0-13-16,3-24 15 16,9-4-22-16,2-4 7 15,6 0-7-15,4 1 20 16,0 3 29-16,8 5 12 16,10 5 5-16,3 5 1 15,0 5-1-15,4 8 13 16,0 0 31-16,2 4 42 0,2 20 4 15,2 6-26 1,-2 7-16-16,-2 2-9 0,0-1-12 16,-4-1-13-16,0-7 4 15,-3-7-12-15,-5-3-6 16,2-11-6-16,-5-1-3 16,0-8-72-16,8 0-66 15,-4-16-139-15,-3-5-552 0</inkml:trace>
  <inkml:trace contextRef="#ctx0" brushRef="#br0" timeOffset="6188.14">14353 10836 424 0,'0'0'1460'0,"0"0"-1212"16,0 0-72-16,0 0 14 15,0 0 5-15,0 0-50 16,0 0-20-16,-18-24-44 15,3 24-13-15,-3 6-3 16,-5 12-9-16,-1 6-6 0,-3 10-12 16,3 7-8-16,-3 9 1 15,4 6 6-15,6 4-18 16,1 7-4-16,10 3-9 16,6-3-2-16,0 0 2 15,15-7-5-15,17-7 15 16,5-12-2-16,10-7-3 15,2-10-3-15,1-12-1 16,-6-12 0-16,-7 0-3 16,-8-12 6-16,-8-14 0 15,-15-6-5-15,-6 0-5 16,0 2 2-16,-24 3 1 0,-10 9-3 16,-8 9 0-16,-1 6-13 15,-1 3-25-15,7 0-35 16,7 9-48-16,17 12-57 15,10-2-99-15,3-3-231 0</inkml:trace>
  <inkml:trace contextRef="#ctx0" brushRef="#br0" timeOffset="6889.88">14710 10906 123 0,'0'0'1402'16,"0"0"-1073"-16,0 0-147 0,0 0 56 16,0 0-113-1,0 0-39-15,140-94-19 0,-109 87-13 16,0 0 3-16,-2 5-2 15,-2 2 8-15,-4 0 19 16,1 11 37-16,-4 10-35 16,2 2-25-16,-3 6-8 15,-2 1-5-15,-1 6-3 16,-3 1 1-16,-1 5-9 16,-4 2-6-16,-3 4-4 15,-5 3 7-15,0 0 1 16,-7 3-12-16,-15 1-3 15,-7-4-2-15,-7 2-8 16,-2-9-2-16,-2-6-5 16,2-9-1-16,3-12-12 0,3-11-45 15,8-6-3-15,3-4-20 16,13-22-26-16,8-6-33 16,0-1-3-16,6-1 63 15,14 11 55-15,7 9 19 16,0 6 5-16,0 8 15 15,2 0 7-15,-3 0 19 16,1 13 6-16,-2 4 9 16,-1 3 16-16,-3-2-41 15,-2 0-18-15,1-2-13 16,-1-4-3-16,-2-4-58 16,8-8-94-16,-3 0-46 0,-2-14-548 15</inkml:trace>
  <inkml:trace contextRef="#ctx0" brushRef="#br0" timeOffset="7371.3">15456 10856 1433 0,'0'0'854'0,"0"0"-638"0,0 0-23 16,0 0-4-16,0 0-56 16,0 0-64-16,0 0-24 15,-35 112-4-15,35-69-5 16,6-2 6-16,13-3-9 15,10-3-4-15,8-9 1 16,10-9 1-16,8-5 8 16,1-12-10-16,-4 0-12 15,-8 0-3-15,-13-12-2 16,-13-13-2-16,-11-5-3 16,-7-8-1-16,0-5-2 15,-17 0 2-15,-10 0-1 16,-4 9 2-16,-3 7-2 0,1 5-5 15,-1 10-6-15,5 5-13 16,5 5-13-16,-1 2-34 16,5 0-46-16,5 9-22 15,1 3-83-15,1 11-72 16,3-3-159-16,4-1-605 0</inkml:trace>
  <inkml:trace contextRef="#ctx0" brushRef="#br0" timeOffset="7693.44">15456 11201 1348 0,'0'0'549'0,"0"0"-246"15,0 0-97-15,-13 127-52 16,13-90-53-16,0 2 1 16,3-1-33-16,14-4 2 15,5-4-2-15,7-6 11 16,7-8 6-16,5-7-6 15,1-9-8-15,-3 0-18 16,-3-9-17-16,-2-15-6 16,-8-6-2-16,-6-6-2 15,-3-6 0-15,-9-3-10 16,-8 4 2-16,0 0-4 16,-6 5-6-16,-21 4-2 15,-6 6-7-15,-13 6-8 0,0 8-40 16,-1 8-36-16,5 4-38 15,-5 25-40-15,11 10-125 16,9 1-277-16</inkml:trace>
  <inkml:trace contextRef="#ctx0" brushRef="#br0" timeOffset="9003.99">13194 11826 1582 0,'0'0'505'16,"0"0"-279"-16,0 0-67 15,0 0-58-15,0 0-48 0,0 0 2 16,0 0 45 0,31-3-13-16,-13 1-14 0,2 0 7 15,0-1-13-15,4 1 0 16,1 0-2-16,4 2-11 15,0-1-13-15,2-1-14 16,-2 2 0-16,2-2-9 16,-2 2-5-16,0-2-7 15,3 2 6-15,-3 0-1 16,0-3 1-16,0 3 3 16,0 0 2-16,0 0-4 15,-2 0-4-15,2 0 2 16,2 0-3-16,-2 0 8 15,-2 0-1-15,1 0 3 16,-1 0-8-16,2 0 1 0,2 0-2 16,2 0 2-16,1 0-2 15,2 0-3-15,-1 0-5 16,1 0 7-16,2 0-8 16,2 0 6-16,-2 0-5 15,2-4 3-15,-5-1-3 16,2 1 0-16,-2 0 5 15,1 2-1-15,-1 2 3 16,1 0-2-16,1 0 1 16,0 0 0-16,1 0-6 15,-3 0-1-15,3 0 0 16,-5 0 3-16,3 0-3 16,-2 0 0-16,-3 0 1 0,2 0 3 15,-4 0-3 1,3 0-1-16,-1 0 4 0,-2 0 5 15,2 0-4-15,0 0-4 16,0 0 3-16,0 0 3 16,3 0-7-16,-3-3 0 15,0 2 7-15,0-3-7 16,-2 2 0-16,0 0 3 16,3-2-2-16,1 2 4 15,0-2 1-15,1-1 0 16,4 2-6-16,0-2 5 15,4 1-1-15,3 3 2 16,1 1 2-16,6-3 0 16,-1 3 3-16,2-1 2 0,-3-1-1 15,-3 2-5-15,-5-2 1 16,-2 2-3-16,-2-2-1 16,-2 2 0-16,-1-3 7 15,-4 2-5-15,-4-2-6 16,-2 2 1-16,-6-3 0 15,-3 1 0-15,-3 2-1 16,-3 1 1-16,-6 0 2 16,-2 0-3-16,-2 0-12 15,0 0-19-15,0 0-20 16,-35 16-80-16,-4-1-232 16,-3 4-318-16</inkml:trace>
  <inkml:trace contextRef="#ctx0" brushRef="#br0" timeOffset="9888.41">14287 12276 1700 0,'0'0'416'0,"0"0"-162"0,0 0-64 16,0 0-23-16,0 0-42 16,-14-122-60-16,9 99-31 15,3 7-11-15,0 9 6 16,2 3 13-16,0 4 4 15,0 4 29-15,0 19-19 16,0 12-11-16,11 5 14 16,-2 4-14-16,0 2-8 15,0-3-14-15,-3-2 0 16,-2 1 9-16,2 3-1 16,-2 3 2-16,-2 1-13 15,-2 2-2-15,2-3-10 16,3-4 4-16,-1-5-6 15,-2-12-6-15,2-4 0 16,0-8 0-16,-2-5 0 0,-2-3-1 16,2-7-8-16,-2 0-62 15,2-5-55-15,0-17 32 16,7-4-29-16,5-16-77 16,-1 6-113-16,0 7-537 0</inkml:trace>
  <inkml:trace contextRef="#ctx0" brushRef="#br0" timeOffset="10270.75">14621 12160 2057 0,'0'0'412'0,"0"0"-199"16,0 0-71-16,0 0-23 15,-8 106-28-15,8-60-27 16,0 5-9-16,0 0-3 16,10 2-12-16,7-2 7 15,4 0 1-15,6-7-3 16,6-3-7-16,5-12-3 16,9-9 25-16,-1-14-18 15,1-6-7-15,-5-12 0 16,-6-20-16-16,-9-11-8 0,-11-6-4 15,-8-3-7-15,-8-1 6 16,0 3-5 0,-13 4 0-16,-16 6 2 0,-9 6-3 15,-4 8-16-15,-8 10-19 16,4 10-33-16,3 6-17 16,8 6-34-16,13 14-72 15,8 2-331-15</inkml:trace>
  <inkml:trace contextRef="#ctx0" brushRef="#br0" timeOffset="10999.8">16928 11427 2357 0,'0'0'528'0,"0"0"-404"16,0 0-12-16,0 0 17 16,0 0 6-16,0 0-32 15,0 0-28-15,140-8-18 16,-107 5-15-16,-2-1-13 15,-2 2-9-15,-4-1-11 16,-7 3-4-16,-3 0-2 16,-5 0-3-16,-6 0-5 0,1 0-21 15,-5 0-51-15,0 0-78 16,0 0-179-16,0 9-893 0</inkml:trace>
  <inkml:trace contextRef="#ctx0" brushRef="#br0" timeOffset="12191.15">18239 10628 940 0,'0'0'726'0,"0"0"-337"16,0 0-161-1,0 0-79-15,0 0-28 0,0 0-52 16,0 0-19-16,-112 61-25 16,99-35-1-16,1 6-9 15,-3 5 4-15,1 7 21 16,-1 6 9-16,1 7 22 16,3 2-17-16,1 4-15 15,2 2-12-15,6-2 4 16,2 1-2-16,0 2-7 15,0 0 16-15,2 1 3 16,10-5 4-16,3-4-5 16,5-8-3-16,1-8-8 15,0-6-1-15,2-7 5 0,-1-7 0 16,1-2-4-16,-6-7-4 16,-1-2-8-16,-5-5-13 15,-4-2-3-15,0-4-1 16,-3 0-37-16,1 0-89 15,1-12-23-15,1-6-139 16,-3-2-793-16</inkml:trace>
  <inkml:trace contextRef="#ctx0" brushRef="#br0" timeOffset="12596.57">18486 11378 2511 0,'0'0'520'16,"0"0"-429"-16,0 0-5 15,0 0 44-15,0 0-36 0,0 0-34 16,152-17-16 0,-113 11 2-16,0-2-12 0,-8 3-14 15,-11 0-7-15,-7 3-7 16,-6 2-5-16,-5 0 4 15,-2 0 0-15,0 0-5 16,0 0-8-16,0 0-59 16,-11 8-100-16,4 7-176 15,-2-1-419-15</inkml:trace>
  <inkml:trace contextRef="#ctx0" brushRef="#br0" timeOffset="17475.2">19300 11153 1388 0,'0'0'520'0,"0"0"-278"16,0 0-86-16,0 0-12 0,0 0-50 16,0 0-12-1,0 0-7-15,35-43-14 0,-30 18-21 16,-3-3-11-16,-2-4-9 16,0-3-10-1,0-2-4-15,0 1 1 0,0-3-7 16,-5 5 0-16,-1 2 2 15,2 2-1-15,1 6 1 16,3 6-1-16,0 6 1 16,0 8-2-16,0 4 0 15,0 0-6-15,0 0 5 16,11 6 1-16,0 11 0 16,-1 12 8-16,-2 5 11 0,-1 12 0 15,-3 7 20 1,0 9 10-16,4 6-13 0,-4 6-2 15,3 2-7-15,-5 0-2 16,2-2 0-16,-4-1 10 16,0-9-4-16,2-8-3 15,-2-10-1-15,2-9-4 16,1-10 0-16,0-7 1 16,-1-9-8-16,-2 0-1 15,0-2-6-15,0-4 1 16,0 0-4-16,0 0-2 15,0-1-3-15,-5-2 4 16,-2 1-5-16,-2-3-31 16,5 0-67-16,4 0-77 15,0-5-138-15,0-7-558 0</inkml:trace>
  <inkml:trace contextRef="#ctx0" brushRef="#br0" timeOffset="17711.04">19750 11530 1088 0,'0'0'1305'0,"0"0"-1072"16,0 103-46-16,0-56-40 15,-5 2-50-15,1-5-56 16,4-6-22-16,-3-10-18 0,3-7-1 15,0-12-3 1,0-9-118-16,0-14-163 0,12-16-22 16,-1-4-852-16</inkml:trace>
  <inkml:trace contextRef="#ctx0" brushRef="#br0" timeOffset="18138.39">19973 10805 1719 0,'0'0'434'0,"0"0"-194"15,0 0-48-15,0 0-65 16,0 0-47-16,0 0-12 15,-38 141-6-15,36-84 11 16,2 4 0-16,0-3-24 16,0 2-5-16,17-4-4 15,8-10-4-15,6-11-11 16,5-8-9-16,4-13-4 16,0-10 9-16,-2-4 4 15,-3-14 12-15,-3-18-2 16,-8-11-14-16,-3-9-9 15,-11-3-5-15,-5-3-3 16,-5 5-4-16,0 4 4 16,-15 9 0-16,-10 7-4 15,-4 7-11-15,-4 5-17 0,1 7-30 16,3 11-31-16,0 3-33 16,11 11-143-16,3 9-199 0</inkml:trace>
  <inkml:trace contextRef="#ctx0" brushRef="#br0" timeOffset="18569.24">20071 11297 1433 0,'0'0'432'0,"0"0"-160"16,0 0-50-16,-40 108-33 15,31-65-70-15,4 3-9 16,5 0-5-16,0 4-22 16,0-4 7-16,14-6-34 15,11-6-19-15,4-9 4 16,4-9 3-16,7-6 17 15,2-6-1-15,1-4-5 16,-1 0-15-16,-5-14-19 0,-6-12-6 16,-8-10 0-1,-7-6-5-15,-12-7-2 0,-4 3-5 16,-2 0 1-16,-22 8-3 16,-8 4 0-16,-3 7-1 15,-3 8-17-15,0 7-22 16,4 4-22-16,9 5-43 15,19 2-67-15,6 1-206 16,0-4-741-16</inkml:trace>
  <inkml:trace contextRef="#ctx0" brushRef="#br0" timeOffset="19086.39">20642 10885 1556 0,'0'0'392'0,"0"0"-163"16,0 0-70-1,0 0-23-15,0 0-24 0,0 0-38 16,140 0-29-16,-114 0-6 16,-1 0-2-16,-3 0 6 15,-3 1-2-15,-6 5-8 16,-3 6 33-16,-2 5 22 15,-4 5-18-15,-4 6-22 16,0 5-4-16,0 6-5 16,-2 5-10-16,-10 2-1 15,-1 6 3-15,3 3 0 16,-4 5 3-16,3-2 1 16,1-2-6-16,6-2-9 15,0-8-8-15,4-8-12 16,0-8 1-16,0-8 0 0,0-11-1 15,0-2-19 1,0-9-62-16,0-2-95 0,0-14-261 16,0-4-281-16</inkml:trace>
  <inkml:trace contextRef="#ctx0" brushRef="#br0" timeOffset="19251.78">20742 11321 2463 0,'0'0'318'16,"0"0"-244"-16,0 0-45 15,0 0-19-15,124-32-10 0,-68 8-28 16,-9 2-139-16,-7 2-407 0</inkml:trace>
  <inkml:trace contextRef="#ctx0" brushRef="#br0" timeOffset="19624.4">21310 10958 2102 0,'0'0'462'15,"0"0"-231"-15,0 0-68 16,0 0-69-16,-58 149-18 15,52-93-1-15,4 4-3 0,2 2-2 16,0-4-6-16,17-3-10 16,10-11-7-16,11-8-6 15,4-12-9-15,5-8-3 16,-2-14-5-16,-6-2-7 16,-3-14 3-16,-7-20-8 15,-6-11-5-15,-10-6-7 16,-10-7 0-16,-3-3 0 15,-3 1-9-15,-21 5-8 16,-10 3-8-16,-6 9-20 16,-5 9-34-16,3 10-22 15,4 10-26-15,11 10-26 16,12 4-62-16,11 12-154 0,4 8-974 16</inkml:trace>
  <inkml:trace contextRef="#ctx0" brushRef="#br0" timeOffset="20300.89">22115 10921 989 0,'0'0'1221'15,"0"0"-929"-15,0 0-111 16,0 0-24-16,0 0-31 16,0 0-48-16,-114-58-27 15,88 55-3-15,-1 3 5 0,2 0 2 16,-2 11 17 0,8 8-25-16,-2 12-17 0,8 3-7 15,6 4-2-15,7-1 1 16,0-3-4-16,16-8-11 15,13-6-7-15,4-13 0 16,5-7 0-16,-5 0 0 16,-6-16-3-16,-4-9-12 15,-10 0-8-15,-4 1-14 16,-6 3 6-16,-1 9 23 16,0 11 8-16,2 1 1 15,7 8 35-15,5 20 10 16,1 7-9-16,4 8-1 15,-1 3 7-15,-7 1-8 16,-3 0 7-16,-10-1 8 0,0 3-3 16,-10-1-7-16,-17-2-15 15,-6-4-14-15,-1-3-7 16,1-10-4-16,2-7 1 16,4-8-1-16,7-6-23 15,5-2-13-15,6-6-34 16,9 0-86-16,2-2-161 15,15-14-188-15</inkml:trace>
  <inkml:trace contextRef="#ctx0" brushRef="#br0" timeOffset="21426.01">22456 10444 1741 0,'0'0'384'0,"0"0"-175"15,0 0-21-15,0 0-16 16,67 111-45-16,-42-70-38 16,2 5-23-16,2 1-10 15,-4 6-6-15,0-2 24 16,0 4 7-16,-7 3-7 16,-5 3-3-16,-4 4-14 15,-6 4-9-15,-3 1-5 16,0-1-1-16,-10 5-8 15,-7-5 1-15,-8-2-7 16,-2-3-6-16,0-6-10 16,-2-4-3-16,3-8-3 15,-1-6-1-15,5-8-4 0,4-3 0 16,5-9 0 0,1-4-1-16,6-9 0 0,4-2-24 15,2-5-54-15,0 0-63 16,0-9-93-16,13-9-245 15,-2-1-1315-15</inkml:trace>
  <inkml:trace contextRef="#ctx0" brushRef="#br0" timeOffset="21791.04">23134 11497 2354 0,'0'0'348'0,"0"0"-196"15,0 0-16-15,0 0-29 16,0 0-38-16,0 0-38 15,0 0-2-15,87-17-13 16,-87-7-7-16,0 5 4 16,-9 8 11-16,-14 4 18 0,-3 7 4 15,1 0 8 1,2 0-17-16,4 17-19 0,5-2-18 16,8 5-9-16,3-6-57 15,3 3-72-15,3-5-120 16,8-4-314-16</inkml:trace>
  <inkml:trace contextRef="#ctx0" brushRef="#br0" timeOffset="27312.04">24170 10587 1427 0,'0'0'424'0,"0"0"-173"16,0 0-45-1,0 0-36-15,0 0-57 0,0 0-18 16,0-2 0-16,-11 2-44 16,-5 0 0-16,-3 0 12 15,-4 2 9-15,-2 8-22 16,1 7-15-16,-3 0-9 16,1 9-3-16,-1 6-14 15,2 3-2-15,1 8 2 16,-1 4-9-16,3 11 7 15,2 9 5-15,0 2 11 16,5 8 3-16,3 1 8 16,5-3 5-16,5-2-1 15,2-5 0-15,0-1-10 16,9-9-5-16,9-7-6 16,7-12-4-16,4-9-3 0,0-7-3 15,6-14 1-15,1-6-1 16,-1-3 1-16,1-5 7 15,-3-16 0-15,-6-8 4 16,-4 1-10-16,-7-2 0 16,-10 4 0-16,-6 3-7 15,-2 2 3-15,-25 3-1 16,-6 6-4-16,-8 3-14 16,-3 8-24-16,4 1-21 15,4 0-11-15,6 6-26 16,15 8-4-16,9 1-53 15,6 2-103-15,6-3-87 0,13-2-1677 16</inkml:trace>
  <inkml:trace contextRef="#ctx0" brushRef="#br0" timeOffset="27980.26">24888 10664 884 0,'0'0'1117'15,"0"0"-807"-15,0 0-97 0,0 0-5 16,0 0-47-16,0 0-39 16,0 0-34-16,-74-9-52 15,52 40-13-15,-4 7-1 16,-1 10 0-16,-2 6 12 16,2 10 11-16,4 4 3 15,6 6-7-15,5 4 2 16,10 1-5-16,2-1-7 15,10-3-8-15,17-7-6 16,8-13-5-16,5-10-1 16,2-17 7-16,-1-14 4 15,-2-14 3-15,-7 0-6 16,-6-18 7-16,-9-12-11 16,-11-6-7-16,-6-5-2 15,-6 6 0-15,-27 1-5 0,-11 6-1 16,-12 9-4-16,-4 8-13 15,0 7-24-15,6 4-31 16,12 0-11-16,15 18-15 16,14 1-31-16,13 9-90 15,25-3-204-15,6-7-755 0</inkml:trace>
  <inkml:trace contextRef="#ctx0" brushRef="#br0" timeOffset="28717.99">25325 10788 1631 0,'0'0'399'0,"0"0"-255"16,0 0 14-16,0 0-17 16,0 0-29-16,0 0 16 15,0 0-22-15,85-80-18 16,-59 68 2-16,6 5 3 16,-3 4-10-16,2 3-24 15,-4 0-6-15,-3 14-7 16,-6 7-8-16,-4 2-2 15,-8 3-2-15,-6 4 5 16,0 0-13-16,-11 3-11 16,-13 1-5-16,-8-3-4 0,-1-2-5 15,-1-7-1-15,8-8-3 16,5-6-4-16,9-5-1 16,6-3 6-16,6 0 2 15,0 0-9-15,14 2-2 16,17 0 11-16,11 3 11 15,3 0 1-15,0 4-1 16,-8 3-5-16,-6 4 1 16,-6 2 1-16,-9 6 18 15,-12 1 6-15,-4 6 5 16,-2 5-1-16,-25 1-9 16,-10 4-1-16,-8-1-14 15,-4-5-3-15,0-5-9 16,-1-6 3-16,6-6-3 15,4-9-16-15,6 0-11 0,10-7-20 16,6-2-62-16,10 0-76 16,5-8-212-16,1-4-950 0</inkml:trace>
  <inkml:trace contextRef="#ctx0" brushRef="#br0" timeOffset="29642.83">23580 11872 1849 0,'0'0'424'0,"0"0"-262"15,0 0-37-15,0 0 41 0,0 0-34 16,0 0-22 0,0 0-37-16,137-9-10 0,-103 6-17 15,0 3 4-15,4-5 4 16,2 1 3-16,5-1-10 15,1-2-12-15,3 1-2 16,0-1-10-16,2 2-6 16,5-4 2-16,2 2-5 15,2-4-3-15,1 2-3 16,1-1 2-16,-4 3 0 16,2 0-2-16,-2 0-2 15,-1 4 10-15,1-1 10 16,-2 0-6-16,-4 0-6 0,-3 2-2 15,-2 2 0-15,2 0-3 16,-1-2 1-16,2 0 1 16,-4-2-2-16,1 0-4 15,1-3-4-15,-4-1 9 16,3 1-9-16,-3-2 2 16,1 1 8-16,2 1 6 15,-2 0-8-15,3 2 5 16,-1-2-1-16,2 1 0 15,0-1-3-15,-2 0-4 16,-2 0-6-16,-10-2 1 16,-6 0-1-16,-8 4 1 15,-11 1-1-15,-5 2-10 16,-5 2-11-16,0 0-17 16,-18 10-34-16,-13 12-162 0,-5 2-299 15</inkml:trace>
  <inkml:trace contextRef="#ctx0" brushRef="#br0" timeOffset="30142.49">24307 12238 2090 0,'0'0'453'0,"0"0"-246"15,0 0-3-15,0 0-45 0,0 0-66 16,0 0-31 0,0 0-10-16,12 145 2 15,-7-98-2-15,-1 6 0 0,-1-3 4 16,-3-2-8-16,0 0-3 15,0-4-12-15,0 0-10 16,0-2 1-16,-7-5-20 16,0-10-2-16,3-7 1 15,2-8-3-15,2-5-7 16,0-7-55-16,0 0-87 16,0-12-96-16,13-10-158 15,3-5-129-15</inkml:trace>
  <inkml:trace contextRef="#ctx0" brushRef="#br0" timeOffset="30540.1">24681 12272 2087 0,'0'0'411'0,"0"0"-202"15,0 0-52-15,0 0-43 16,0 0-51-16,-21 144-3 16,21-92 3-16,0 5-4 15,0 1-6-15,14 1-2 16,13-1-4-16,9-3-8 16,8-9-8-16,5-10 1 0,7-14 6 15,4-14 5-15,-4-8-13 16,-1-17-3-16,-8-26-6 15,-7-15-12-15,-11-11-1 16,-11-8-8-16,-13 3-1 16,-5 5 1-16,-19 9 0 15,-16 11 3-15,-14 6-3 16,-4 8-15-16,-3 14-18 16,4 7-19-16,6 11-6 15,8 3-46-15,4 21-55 16,10 7-214-16,6 0-416 0</inkml:trace>
  <inkml:trace contextRef="#ctx0" brushRef="#br0" timeOffset="31886.54">11560 13691 1761 0,'0'0'523'16,"0"0"-195"-16,0 0-137 15,0 0-15-15,0 0-40 16,0 0-56-16,0 0-22 16,9 42-15-16,-5-8 0 15,2 9-1-15,-2 11 4 16,0 4 2-16,-4 10-6 0,0 4-7 15,0 0-11 1,0 3-7-16,0-5-11 16,0-6 2-16,-8-3-7 0,-2-10 5 15,1-9 5-15,0-10 0 16,4-9-1-16,1-9 4 16,2-5-2-16,2-4-4 15,0 2-1-15,0 0-7 16,0 0 1-16,0 6 0 15,6-5-1-15,8 3 0 16,1-8 0-16,6-1 0 16,3-2 0-16,7 0 0 15,5-5 0-15,4-14 1 0,3-8 0 16,-1-5-1 0,1-6 1-16,-8-1-1 0,-6-3 0 15,-7 1 0-15,-8 3-1 16,-10 10-2-16,-4 4-3 15,-4 6 5-15,-23 10-3 16,-11 4-9-16,-5 4-22 16,-3 6-30-16,5 17 0 15,8 5-11-15,9-1 5 16,14 0-31-16,10 0-67 16,7-10-132-16,13-6-465 0</inkml:trace>
  <inkml:trace contextRef="#ctx0" brushRef="#br0" timeOffset="32209.19">12445 14180 2725 0,'0'0'378'16,"0"0"-220"-16,0 0-21 0,129-3-46 15,-84-6-47-15,-3 6-28 16,-6 1-13-16,-10 2-3 15,-5 0-41-15,-15 0-68 16,-6 28-44-16,-13 0-257 16,-11 0-1278-16</inkml:trace>
  <inkml:trace contextRef="#ctx0" brushRef="#br0" timeOffset="32402.27">12543 14455 2635 0,'0'0'446'0,"0"0"-241"16,0 0-51 0,0 0-43-16,132 0-42 0,-101 0-23 15,-7 0-27-15,-4 0-9 16,-4-1-10-16,-7 1-4 16,-5 0-73-16,-4 0-61 15,0 0-76-15,0 0-301 0</inkml:trace>
  <inkml:trace contextRef="#ctx0" brushRef="#br0" timeOffset="52208.17">13276 13672 1634 0,'0'0'492'0,"0"0"-286"16,0 0-97-16,0 0-45 15,0 0-35-15,0 0-7 0,14-18-1 16,-3 10 6-16,5-2 5 16,3 0 12-1,2-1 13-15,3 3 19 0,3 1-7 16,0 3-1-16,-1 4-6 15,3 0-11-15,-2 0-9 16,0 1-2-16,-3 14-4 16,-1 0-1-16,-6 5-6 15,-3 3-4-15,-7 3-7 16,-5 4-2-16,-2-2-5 16,0 4-1-16,-13 2 1 15,-12 2-10-15,-2-2 0 16,-4 0-1-16,0-3 0 15,0-10-8-15,4-5-9 16,2-6-1-16,10-8 0 16,1-2 9-16,10 0-3 15,2 0 12-15,2-2 1 0,0-6-1 16,13-4 1-16,9 1 9 16,9 2 14-16,3 2 3 15,3 7 1-15,2 0-3 16,-4 12-4-16,1 11 7 15,-7 8 3-15,-9 0 7 16,-7 8 13-16,-8-1-5 16,-5 1-5-16,0 5-10 15,-16-5-8-15,-8 1-10 16,-7-2-9-16,-3-5 1 16,1-7-5-16,-3-9-1 15,0-9-7-15,-2-8-7 16,3 0-22-16,1-5-12 0,3-13-65 15,7-5-13-15,11-2-18 16,13-13-39-16,0 4-67 16,2 5-343-16</inkml:trace>
  <inkml:trace contextRef="#ctx0" brushRef="#br0" timeOffset="53838.15">14922 13450 1657 0,'0'0'727'16,"0"0"-470"-16,0 0-17 15,0 0-69-15,0 0-46 16,0 0-43-16,0 0-32 16,-79 111-2-16,59-55-1 15,3 9 1-15,1 9-3 16,3 7-6-16,6 6-3 15,7-3-4-15,0-3-8 16,11-16-2-16,16-12-5 0,8-17-10 16,10-18 2-1,4-16 9-15,3-2 4 0,-6-24-6 16,-3-8-5-16,-16-7-5 16,-12 4-5-16,-15 3-1 15,0 2 0-15,-17 7 8 16,-18 9-8-16,-7 9-3 15,-7 5-15-15,3 0-34 16,0 19-70-16,4 17-55 16,13-1-78-16,11-7-401 0</inkml:trace>
  <inkml:trace contextRef="#ctx0" brushRef="#br0" timeOffset="56051.85">14137 13597 1403 0,'0'0'460'0,"0"0"-236"16,0 0-55-16,0 0-57 15,0 0-47-15,0 0-11 16,0 0 14-16,0-19 12 16,0 16 20-16,-2 3 6 15,-8 0-18-15,0 0-27 16,-3 3-26-16,-3 6-15 16,-1 5-7-16,2 2-6 15,2 0 1-15,2 2 0 16,2 3 1-16,3 3 2 0,6 1-5 15,0 8 1-15,0-1 9 16,0 2-10-16,6 0 5 16,7-5-5-16,3 0 5 15,3-5-10-15,4-3 9 16,4-7-3-16,4-6-2 16,2-8 9-16,3 0 4 15,0-4 10-15,2-21 6 16,-3-3-6-16,-3-11 1 15,-8-4-4-15,-6-4-7 16,-9 0-5-16,-4-3-3 16,-5 1-6-16,0 6 4 15,-17 8 1-15,-6 3 1 0,-4 10-10 16,-4 10 0 0,-3 6-9-16,0 6-29 0,8 0-14 15,6 4-19-15,6 17-49 16,14 16-95-16,0-3-93 15,0 0-586-15</inkml:trace>
  <inkml:trace contextRef="#ctx0" brushRef="#br0" timeOffset="56674.47">14197 14029 1346 0,'0'0'536'0,"0"0"-263"16,0 0-55-16,0 0-41 16,0 0-63-16,0 0-33 15,0 0-29-15,-62-21 20 16,54 21-10-16,2 0-28 16,-3 0-10-16,1 13-8 15,0-1-7-15,0 3-3 0,-1 8 1 16,-1 2-2-16,2-2-1 15,1 5 16-15,3 2-4 16,2-2 10-16,2 6 11 16,0-3 1-16,0 0-11 15,0 1-4-15,6-1-4 16,9-4-8-16,4-3 0 16,5-2 3-16,3-5 4 15,9-7-2-15,4-8-2 16,3-2 0-16,3 0 6 15,-1-20 7-15,-3-6-4 0,-5-8 0 16,-5-9 0-16,-12-3-4 16,-7-2-11-16,-13-1-1 15,0 0-6-15,-11 5 6 16,-18 6-7-16,-8 7-5 16,-5 14-24-16,-4 2-30 15,2 11-21-15,4 4-47 16,13 2-23-16,9 15-150 15,16-8-649-15</inkml:trace>
  <inkml:trace contextRef="#ctx0" brushRef="#br0" timeOffset="57284.84">15499 14166 2225 0,'0'0'425'16,"0"0"-215"-16,0 0-44 15,-43 145-53-15,30-89-35 16,-3 0-40-16,1 3-22 16,-1-3-9-16,1-7-7 15,-3 9-31-15,5-19-103 16,3-9-314-16</inkml:trace>
  <inkml:trace contextRef="#ctx0" brushRef="#br0" timeOffset="59422.47">15973 13325 1556 0,'0'0'423'0,"0"0"-172"16,0 0-80-16,0 0-24 15,0 0-43-15,0 0-25 16,0 0-14-16,-118 38-18 15,110-20-6-15,3 5-10 16,1 6-4-16,4 3-5 16,0 4 4-16,0 2 20 15,13 1 5-15,9-5-7 16,5-5-5-16,9-7-13 16,4-12 1-16,7-8 8 15,1-2 1-15,2-13 9 0,-5-16-12 16,-10-4-2-16,-6-6-8 15,-11 1-3-15,-9-2-8 16,-9 4 0-16,0 0 1 16,-9 6 1-16,-16 4-3 15,-8 4-5-15,-3 5-2 16,-6 8-4-16,1 2-25 16,1 7-16-16,7 0-26 15,8 0-22-15,10 11-62 16,13 9-146-16,2 0-100 15,0-2-1323-15</inkml:trace>
  <inkml:trace contextRef="#ctx0" brushRef="#br0" timeOffset="59895.04">16065 13668 1670 0,'0'0'464'16,"0"0"-227"-16,0 0-57 0,0 0-45 15,0 0-58 1,-96 111-23-16,83-72-10 0,1 3 30 15,6 7-8-15,4-1-1 16,2 1-6-16,0 2-4 16,11-5-16-16,13-4 1 15,3-8-11-15,6-8-12 16,7-10-7-16,3-11 20 16,3-5 10-16,4-7-2 15,-1-21-7-15,-2-12-9 16,-8-8-10-16,-10-7-5 15,-12-1-3-15,-13-2 6 16,-4 4-10-16,-11 6 4 16,-18 7-4-16,-12 12 0 15,-3 7-7-15,-5 10-17 0,2 10-30 16,8 2-38-16,4 0-67 16,20 12-70-16,9 6-258 15,6-2-1679-15</inkml:trace>
  <inkml:trace contextRef="#ctx0" brushRef="#br0" timeOffset="60468.02">16675 13337 1727 0,'0'0'538'0,"0"0"-309"15,0 0-18-15,0 0-42 16,0 0-58-16,0 0-45 16,0 0-7-16,-17 84-4 15,15-55-20-15,2 4-3 16,0 1 20-16,0 0-7 16,0-2-9-16,13-1-13 15,5-5-8-15,2-4-15 16,4-9 4-16,1-2-4 15,2-8-6-15,-2-3-1 0,-4 0-50 16,2-5-46 0,-1-24-19-16,-4 3-118 0,-7 2-356 15</inkml:trace>
  <inkml:trace contextRef="#ctx0" brushRef="#br0" timeOffset="60753.27">16928 13433 2144 0,'0'0'422'0,"0"0"-175"15,0 0-74-15,-20 118-46 16,18-69-35-16,2 2-27 0,0 2-18 16,0 1-4-1,0-2-1-15,0 2-2 0,0-6 12 16,0 2-1-16,0-6-20 15,0-3-16-15,0-4-10 16,0-6-5-16,0-9 0 16,2-10-50-16,4-12-62 15,4 0-113-15,9-39-9 16,-1-2-218-16,0 1-1487 0</inkml:trace>
  <inkml:trace contextRef="#ctx0" brushRef="#br0" timeOffset="61129.25">17269 13496 2049 0,'0'0'407'15,"0"0"-201"-15,0 0-22 16,0 0-63-16,0 0-56 15,0 0-15-15,-36 130 11 16,34-76 5-16,2 6 4 16,0 5-9-16,5-4-12 15,14-1-8-15,10-10-19 16,10-5-7-16,9-19-1 16,6-12-5-16,4-14 10 0,-2-6-4 15,-8-28-1 1,-9-16-6-16,-15-12 3 0,-11-10-3 15,-13 1 0-15,0-1-4 16,-20 7 3-16,-13 11-6 16,-11 13-1-16,-8 8-14 15,-2 11-33-15,6 10-45 16,1 12-85-16,11 0-190 16,14 14-730-16</inkml:trace>
  <inkml:trace contextRef="#ctx0" brushRef="#br0" timeOffset="61849.09">17977 13272 2402 0,'0'0'544'16,"0"0"-404"-16,0 0-30 16,0 0-38-16,0 0-17 15,0 0-5-15,0 0-25 16,119 4-17-16,-84-4-3 16,-2 0 3-16,-6 0-8 15,-2 0 0-15,-9 0 0 16,-3 4 6-16,-6 7 5 15,-5 5 21-15,-2 6 9 16,0 6-4-16,0 4-11 16,0 9-4-16,-7 2-9 15,-4 7 4-15,2 5 0 16,0 3 6-16,3 2-7 16,-1-2 3-16,1-4-8 0,1-6-5 15,2-6-1-15,1-10-4 16,0-7-1-16,2-9 5 15,-2-7-5-15,0-2-13 16,0-7-40-16,-3 0-86 16,-7-32-91-16,2-1-304 15,-3-3-1704-15</inkml:trace>
  <inkml:trace contextRef="#ctx0" brushRef="#br0" timeOffset="61991.21">18052 13686 413 0,'0'0'2375'16,"0"0"-2126"-16,0 0-107 16,0 0-37-16,115-18-68 0,-75 13-37 15,7 5-24-15,-11 0-117 16,-10 0-374-16</inkml:trace>
  <inkml:trace contextRef="#ctx0" brushRef="#br0" timeOffset="63981.47">11872 16491 1176 0,'0'0'363'0,"0"0"-132"15,0 0 45-15,0 0-46 16,0 0-24-16,0 0-9 15,0 0-26-15,-17 26-39 16,17-8-71-16,0 4-23 16,10 0-7-16,8 0-12 15,4-8-9-15,3-10-10 16,-3-4-2-16,-2 0 2 16,-6-26 0-16,-6-6 9 0,-8-4-3 15,0 2-5 1,-6 2 3-16,-17 9-3 0,-1 6-1 15,0 7 1-15,1 5-2 16,3 5-5-16,7 0-13 16,7 15-77-16,6 7-70 15,6-1-44-15,11-2-452 0</inkml:trace>
  <inkml:trace contextRef="#ctx0" brushRef="#br0" timeOffset="64529">12412 15901 222 0,'0'0'2008'0,"0"0"-1667"15,0 0-130-15,0 0-90 16,0 0-56-16,-21 125-9 16,37-89-1-16,9-11-8 15,3-6-20-15,4-13-6 16,-1-6 27-16,-3-10 10 15,-7-17-4-15,-9-8-21 16,-10 3-5-16,-2-3-10 16,-12 7-5-16,-15 10-3 0,-2 9-2 15,-2 9-8-15,0 0-26 16,9 9-32-16,6 14-42 16,10 0-37-16,6 16-118 15,8-7-93-15,10-6-848 0</inkml:trace>
  <inkml:trace contextRef="#ctx0" brushRef="#br0" timeOffset="64926.25">12681 16575 2097 0,'0'0'429'15,"0"0"-157"-15,0 0-74 16,0 0-62-16,27 107-56 15,-3-98-22-15,7-9 13 16,0-5 0-16,-2-22-29 0,-4-8-17 16,-11-3-9-1,-12 6-5-15,-2 3 6 0,-9 7 3 16,-17 10 2-16,-5 8-9 16,-6 4-13-16,4 2-4 15,4 17-55-15,5 4-48 16,10 21-67-16,10-12-247 15,4 2-1164-15</inkml:trace>
  <inkml:trace contextRef="#ctx0" brushRef="#br0" timeOffset="67605.1">14027 15918 424 0,'0'0'1482'0,"0"0"-1132"15,0 0-196-15,0 0-23 16,0 0-42-16,0 0-33 16,0 0-27-16,-20-12-11 15,20 12 28-15,0 0 22 16,-2 0 22-16,0 7 28 15,0 17-40-15,-3 12-58 0,1 13 0 16,4 4 10-16,0 5-6 16,0 0-5-16,15-5-3 15,12-7 2-15,6-7 0 16,8-15-18-16,3-8 0 16,6-10 1-16,-4-6 11 15,-1-22-4-15,-7-15 2 16,-9-9 0-16,-9-6-6 15,-11 2 0-15,-5-5-3 16,-4 12-1-16,0 2-6 16,-2 12-7-16,-7 10 13 15,-3 11 1-15,4 8 6 0,4 5-7 16,1 20 7 0,3 20 5-16,0 9 14 0,11 16 2 15,10 24-5-15,-1 18 6 16,-1 27-7-16,-3 3-1 15,-13-7 8-15,-3-14 19 16,-21-14-3-16,-12-18-18 16,-3-17-7-16,1-20-13 15,-8-17-7-15,-6-3-9 16,-6-5-15-16,-6-13-30 16,5-14 6-16,7-36-16 15,7-22-22-15,7-8-8 16,12-11 9-16,14 5 51 0,9 14 26 15,9 6 7-15,24 11 1 16,10 14 0-16,8 1-1 16,5 4-33-16,24-14-96 15,-13 4-146-15,-11-4-809 16</inkml:trace>
  <inkml:trace contextRef="#ctx0" brushRef="#br0" timeOffset="67937.2">14794 16145 2251 0,'0'0'309'15,"0"0"-138"-15,0 0-10 16,0 0-59-16,114-17-49 16,-89 13-22-16,-1 0-8 15,-4 4-9-15,-4 0-7 16,-5 0-2-16,-2 0-5 15,-9 13-86-15,0 6-107 0,0 1-175 0</inkml:trace>
  <inkml:trace contextRef="#ctx0" brushRef="#br0" timeOffset="68123.72">14802 16401 2509 0,'0'0'469'0,"0"0"-392"16,0 0 7-16,0 0-30 16,0 0-30-16,0 0-15 15,124 3-4-15,-102-3-5 16,0 0-56-16,-3 0-202 0,-9 11-942 16</inkml:trace>
  <inkml:trace contextRef="#ctx0" brushRef="#br0" timeOffset="69396.33">15530 15936 938 0,'0'0'1007'0,"0"0"-671"16,0 0-188-16,0 0-28 15,0 0-39-15,0 0-16 16,53 130 8-16,-39-90-5 16,-1 4 10-16,-1-3-7 15,-4 8-5-15,-1-8-10 16,-1-2-12-16,0-3-3 16,-2-4-16-16,-4-5-7 0,0-6-11 15,0-2 1 1,0-1-8-16,0-6 5 0,0-6-5 15,0 2-4-15,0-8 0 16,0 0-50-16,0-4-34 16,0-18 68-16,4-6 15 15,3-8-1-15,-3-8 1 16,3 4-1-16,0-9 6 16,-1 5 0-16,5-2 0 15,3-7 2-15,1 4-1 16,4-1-1-16,-4 6 7 15,3 4 1-15,-3 13 6 16,3 5-3-16,-3 12 0 16,4 10-3-16,-1 0 8 15,-1 0 11-15,1 18 2 0,0 9 0 16,-5 8-2 0,0 10 10-16,-3 9-7 0,-1 9 2 15,-5 8 3-15,-2-3-18 16,-2 3 0-16,0-13-5 15,0-14-12-15,0-16 4 16,0-12-4-16,0-10-16 16,0-6-17-16,0-18 8 15,0-14 7-15,0-16 2 16,0-6-2-16,11-8-6 0,7-1 12 16,3 1 8-1,0 8 4-15,2 4 0 0,1 14 1 16,-1 14 0-16,-4 14 0 15,2 8 6-15,-3 9 30 16,-3 22 1-16,1 9-7 16,-3 0-12-16,-4 4 7 15,-2-3-12-15,-3 0-4 16,-4-3-10-16,0-1-1 16,0-1-69-16,0-4-121 15,-4-10-395-15</inkml:trace>
  <inkml:trace contextRef="#ctx0" brushRef="#br0" timeOffset="69996.39">16707 15986 341 0,'0'0'1794'0,"0"0"-1429"15,0 0-155-15,0 0 32 16,0 0-88-16,0 0-31 16,0 0-29-16,78 80-26 0,-40-50-12 15,-1 2-6-15,4 0-13 16,-1-1-4-16,-2 4-8 15,-2-3-5-15,-5-2-17 16,-5 2-3-16,-8-6 1 16,-5 3-1-16,-3-14-22 15,-8-4-73-15,-2-11-72 16,0-14-223-16,-2-12-854 0</inkml:trace>
  <inkml:trace contextRef="#ctx0" brushRef="#br0" timeOffset="70256.67">16988 15897 2270 0,'0'0'409'0,"0"0"-226"16,0 0-24-16,-64 137-67 15,41-84-27-15,1-2-27 16,-1 2-1-16,-2 0-14 16,2-7-8-16,0-2-15 15,3-8-6-15,7-9-28 0,4-15-60 16,9-12-156 0,0-5-303-16,4-16-1250 0</inkml:trace>
  <inkml:trace contextRef="#ctx0" brushRef="#br0" timeOffset="70685.55">17373 16165 485 0,'0'0'2214'0,"0"0"-1926"16,0 0-198-16,0 0 36 16,0 0-27-16,0 0-33 15,152-37-35-15,-105 29-2 16,-1 1-9-16,-1 4-3 16,-5-1 6-16,-6 0-10 0,-8 4-12 15,-5 0-1-15,-10 0-3 16,-5 0-40-16,-6-6-58 15,0-3-76-15,0 0-327 0</inkml:trace>
  <inkml:trace contextRef="#ctx0" brushRef="#br0" timeOffset="70873.05">17574 15945 1621 0,'0'0'1119'0,"0"0"-884"16,0 0-90 0,-6 133-43-16,6-87-55 0,0-2-36 15,6-4-11-15,7 1-112 16,-1-14-274-16,-1-8-1272 0</inkml:trace>
  <inkml:trace contextRef="#ctx0" brushRef="#br0" timeOffset="71533.28">18127 15357 1861 0,'0'0'678'0,"0"0"-418"16,0 0-93-16,0 0-24 16,0 0-51-16,8 101-33 15,4-60 8-15,-3 8 1 16,2 6-15-16,-2 7-11 15,-4 4 19-15,-3 7-2 16,-2-2-19-16,0-1-4 16,0-3-16-16,0-4-4 15,0-14-2-15,0-5-5 16,0-4-5-16,4-4 3 16,10-8-4-16,5-2-2 15,6-4 0-15,4-10-1 16,0-5-1-16,0-7 1 0,-2 0 6 15,-2-23-6-15,-8-12 1 16,-1-9-1-16,-9-7 1 16,-5 3 0-16,-2 4-1 15,0 12 2-15,-23 4-2 16,-2 16-4-16,-6 6-9 16,0 6-20-16,7 0-45 15,8 20-75-15,10 0-90 16,6-1-409-16</inkml:trace>
  <inkml:trace contextRef="#ctx0" brushRef="#br0" timeOffset="72100.56">19068 15945 2648 0,'0'0'461'0,"0"0"-356"16,0 0-25-16,0 0-22 0,0 0 18 15,0 0-8-15,126-27-8 16,-78 18-11-16,-2-3-15 16,1 6-4-16,-3-2 10 15,-3 4-14-15,-3 2-10 16,-5 0-8-16,-6 2-1 15,-7 0-7-15,-4 0-1 16,-8 0-21-16,-3 0-44 16,-5 0-76-16,0 0-92 15,-5 0-384-15</inkml:trace>
  <inkml:trace contextRef="#ctx0" brushRef="#br0" timeOffset="72418.7">19039 16200 1993 0,'0'0'705'15,"0"0"-507"-15,0 0-86 16,0 0 36-16,0 0-28 15,0 0-30-15,122-28-21 16,-75 21-24-16,7 2 2 16,-1-3-14-16,-2 1-12 15,-1 4 2-15,-8 3-3 16,-7-6-8-16,-4 3-6 0,-8 3-6 16,-5 0 0-1,-7-5-20-15,-4 5-59 0,-3-8-79 16,-2 0-153-16,-2 2-452 0</inkml:trace>
  <inkml:trace contextRef="#ctx0" brushRef="#br0" timeOffset="73272.03">19676 15654 2144 0,'0'0'484'16,"0"0"-230"-16,0 0-113 15,0 0-45-15,-4 113-38 16,4-69-30-16,8 2-9 15,4 10 6-15,-3-1 17 16,-3 3 11-16,-1 3 5 16,0-3 4-16,-1-3-7 15,-2-3-9-15,0-9-21 0,1-9-14 16,-3-17-4 0,0-7-6-16,0-10-1 0,0 0-24 15,0-13 6-15,0-14 13 16,0-8-4-16,0-9 5 15,0-2 1-15,0 0 3 16,0-1 0-16,-3 1 0 16,-1-3-1-16,-3 0-12 15,2-4-3-15,1 3 0 16,0 3 0-16,-1 1 3 16,3 5 8-16,-2 7 5 15,2 5 0-15,-1 12 0 16,1 0 6-16,-1 12 0 15,3 1 1-15,0 0-2 16,0 4-5-16,0 0 1 0,10 0 8 16,9 0 12-16,4 12 7 15,2-4-6-15,4 2-9 16,2 4 15-16,2-6-7 16,3 2 0-16,-3-2-1 15,3 1-7-15,-3 0 0 16,-2 5-4-16,-2-4-8 15,-4 6 4-15,-3-2 1 16,-7-2-2-16,-1 4-4 16,-5 0 3-16,-5-2-3 15,-2 4 0-15,-2 5 7 16,0 3-7-16,-10 1 1 16,-11 8 3-16,-2 2 1 0,-6 3-5 15,-5 5 1-15,-4 3 6 16,-2 6-3-16,-2-6-4 15,-1 2 5-15,5-6-5 16,9-12 0-16,7-5 0 16,7-10 0-16,5-8 0 15,3 1 0-15,3-10-5 16,4 4-22-16,0-4-66 16,0 0-101-16,0-4-274 15,0-5-1396-15</inkml:trace>
  <inkml:trace contextRef="#ctx0" brushRef="#br0" timeOffset="74499">21136 15545 1986 0,'0'0'459'0,"0"0"-184"15,0 0-118-15,-29 109-37 16,29-51-42-16,4 11-25 0,21-2-16 16,8-9-12-1,8-19 9-15,5-13 7 0,6-19 3 16,2-7-14 0,-4 0 1-16,0-21-12 0,-10 0-3 15,-9-9-2-15,-6-1-6 16,-12-5-8-16,-6-6 0 15,-7-2-14-15,0 0-15 16,-2 4 5-16,-14 4 3 16,-2 8 13-16,4 11 8 15,6 13 7-15,4 4 18 16,4 21-7-16,0 21-1 16,6 20 0-16,12 8 12 15,4 30 4-15,3 24 21 16,-7 25-5-16,-10 6 4 0,-8-13-1 15,-10-12-9 1,-22-18 0-16,-6-13-5 0,2-23-17 16,5-24-10-16,0-16-10 15,-7-3-1-15,-7-8-6 16,-3-15-21-16,-2-10-2 16,6-35 2-16,-3-37-43 15,14-6-69-15,10-10-2 16,14-2 26-16,9 20 60 15,11-2 42-15,26 10 12 16,9 11 1-16,8 12 0 16,2 13 1-16,-1 7 0 0,-2 11-1 15,1 3-16-15,22-18-128 16,-11 5-176-16,-12-8-1441 0</inkml:trace>
  <inkml:trace contextRef="#ctx0" brushRef="#br0" timeOffset="74858.03">22128 15799 2675 0,'0'0'406'15,"0"0"-308"-15,0 0 45 16,0 0-49-16,127 0-52 15,-89 3-25-15,-2 2-9 16,-4-1-6-16,-9 1-2 16,-7-5-5-16,-7 9-50 15,-9 2-67-15,-11 1-56 16,-11-5-450-16</inkml:trace>
  <inkml:trace contextRef="#ctx0" brushRef="#br0" timeOffset="75034.34">22155 16044 2753 0,'0'0'294'0,"0"0"-136"15,0 0-35-15,0 0-56 16,0 0-36-16,121 14-23 16,-102-14-7-16,4 0-1 15,1 0-66-15,-3 0-116 16,-6 0-438-16</inkml:trace>
  <inkml:trace contextRef="#ctx0" brushRef="#br0" timeOffset="76256.67">23040 15927 1732 0,'0'0'508'0,"0"0"-271"16,0 0-23-16,0 0-34 15,0 0-53-15,0 0-23 16,0 0-19-16,-4-4-16 16,4 4-19-16,4 0 11 15,14 0 35-15,6 0-28 16,3 0-16-16,4 0-15 15,0 0-15-15,0 0-3 16,-2 0-9-16,-4-3-10 16,-4-4 6-16,-11 3-6 15,-1 4-24-15,-4 0-44 0,-5 0-36 16,0-3-75-16,0-4-261 16,0 3-2127-16</inkml:trace>
  <inkml:trace contextRef="#ctx0" brushRef="#br0" timeOffset="76825.7">23665 15304 1897 0,'0'0'436'15,"0"0"-284"-15,0 0-33 16,0 0-24-16,0 0-26 15,0 0-38-15,0 0-10 16,-25-50-9-16,25 58 17 0,0 9 70 16,2 9-7-1,7 11-27-15,-1 4-13 16,4 5 2-16,-1 5-5 0,1 9 4 16,1 5-6-16,0 3-4 15,-2 0 0-15,2-2 1 16,-1-4-4-16,-1-11-7 15,-3-8 12-15,2-3-12 16,-6-9-6-16,-1-11-3 16,-3-4-6-16,0-6 1 15,0-3-4-15,-10-7 2 16,-14 0-4-16,-5 0-6 16,-4 0-5-16,0 0-2 15,3 0-1-15,6 0-4 16,8-3 1-16,7 3-9 0,9 0-25 15,0 0-103-15,36 0-98 16,1-9-152-16,4-4-250 16</inkml:trace>
  <inkml:trace contextRef="#ctx0" brushRef="#br0" timeOffset="77058.59">24072 16008 2516 0,'0'0'508'0,"0"0"-343"15,0 120-15-15,0-66-38 16,0-1-56-16,0-7-36 16,0-7-11-16,0-11-9 15,0-7-7-15,0-12-50 16,0-9-71-16,2-22-207 15,3-14-77-15,1-3-1508 0</inkml:trace>
  <inkml:trace contextRef="#ctx0" brushRef="#br0" timeOffset="77539.31">24355 15291 1719 0,'0'0'593'16,"0"0"-319"-16,0 0-23 15,0 0-77-15,0 0-75 16,0 0-12-16,0 0-31 16,-69 92 13-16,63-43-11 15,3 6 3-15,3 1 22 16,0-3-16-16,16-2-25 0,8-11-7 16,12-10-27-16,7-16-3 15,7-14 3-15,4 0 8 16,-2-26-4-1,-8-18-2-15,-9-10-5 0,-10-8-1 16,-15-1-4-16,-10 5 0 16,-6 12-6-16,-25 5 6 15,-9 16-3-15,-9 7-3 16,0 10-8-16,2 8-26 16,10 0-36-16,10 16-44 15,12 7-55-15,15 9-164 16,0-6-19-16,0-5-1295 0</inkml:trace>
  <inkml:trace contextRef="#ctx0" brushRef="#br0" timeOffset="77870.2">24431 15651 1441 0,'0'0'401'0,"0"0"-33"16,0 0-60-16,-51 107-70 15,38-68-45-15,1 3-67 16,8 2-33-16,1 0-26 16,3-3-4-16,0-1-3 15,11-10 3-15,12-6-17 0,8-2 0 16,12-14-3 0,3-8 7-16,10 0-13 0,0-17-6 15,-4-14-16-15,-10-5-7 16,-11-9-4-16,-13-3 0 15,-16 2-4-15,-2 2-1 16,-14 9 0-16,-21-2-11 16,-9 5-9-16,-6 11-45 15,-4 1-38-15,-6 13-79 16,14 3-245-16,13 4-920 0</inkml:trace>
  <inkml:trace contextRef="#ctx0" brushRef="#br0" timeOffset="78671.57">25009 15200 2007 0,'0'0'306'0,"0"0"-135"15,0 0 2-15,0 0-48 16,131-13-22-16,-88 13-34 16,-3 0-32-16,-5 0-16 15,-6 3-9-15,-6 7 19 16,-10-5 8-16,-5 8 7 16,-5 1 22-16,-3 6-10 15,0 7-11-15,-3 6-12 0,-10 5-12 16,0 4 5-16,-5 7-15 15,3-3 9-15,1 5 8 16,1-1-1-16,1 3 9 16,4-3-7-16,3-3-5 15,3-2-3-15,2-3-15 16,0-10-8-16,0-2 5 16,0-11-5-16,0-7-1 15,0-7-46-15,0-5-69 16,0-5-78-16,0-18-200 15,0 2-731-15</inkml:trace>
  <inkml:trace contextRef="#ctx0" brushRef="#br0" timeOffset="78833.14">25115 15561 2105 0,'0'0'640'0,"0"0"-508"16,0 0-71-16,0 0 12 15,0 0-46-15,145-9-27 16,-80-9-6-16,-14 4-160 16,-9-2-196-16</inkml:trace>
  <inkml:trace contextRef="#ctx0" brushRef="#br0" timeOffset="79160.27">25628 15244 2119 0,'0'0'445'0,"0"0"-197"0,0 0-53 15,-49 146-85-15,42-86-45 16,5 6 1-16,2-3 7 16,0-1-7-16,14-3-9 15,13-10-21-15,6-14 3 16,9-3 14-16,3-19-1 15,3-9-14-15,-2-4-18 16,-4-17-3-16,-7-16-7 0,-8-12-4 16,-9-7-2-1,-9-9 1-15,-9-3-1 0,-2 2-4 16,-25-1 0-16,-9 10-11 16,-9 2-23-16,-3 10-56 15,-10 13-51-15,10 13-94 16,15 11-326-16</inkml:trace>
  <inkml:trace contextRef="#ctx0" brushRef="#br0" timeOffset="79896.42">26564 15254 457 0,'0'0'1637'0,"0"0"-1227"15,0 0-99-15,0 0-86 16,0 0-83-16,-149-84-62 16,105 77-33-16,-4-1-12 15,6 8-12-15,0 0 4 16,6 17 18-16,9 11 2 16,8 4-16-16,7 8-13 15,12-1-5-15,2-2-5 0,27-7-8 16,12-13 3-1,3-8-3-15,8-9 4 0,-6 0-4 16,-3-18 1-16,-8-6-1 16,-10-1 0-16,-10 8-20 15,-5-1 10-15,-6 14 10 16,0 4 2-16,-1 6 31 16,5 24 22-16,4 14-6 15,1 10-2-15,0 8-11 16,-4 1-2-16,-6-5 0 15,-3 0-1-15,0-4 2 16,-23-6-1-16,-8-7-7 16,-7-6-13-16,-7-11-14 15,-3-8-4-15,-2-8-9 16,6-6-17-16,3-2-19 0,10 0-19 16,20-20-85-1,11 1-207-15,0 5-258 0</inkml:trace>
  <inkml:trace contextRef="#ctx0" brushRef="#br0" timeOffset="95266.32">26863 15415 2105 0,'0'0'439'0,"0"0"-238"16,0 0-72-16,0 0-63 15,0 0-41-15,0 0-15 0,0 0 5 16,2 0 18-16,5 0 34 16,2 0 10-16,2 7 29 15,0 7-6-15,5 8-31 16,1 2-16-16,6 10-19 16,2 2-6-16,4 8-5 15,0-2-9-15,0-1-5 16,-5-3 0-16,-2-10 4 15,-4-3 2-15,-5-5-5 16,-3-6-1-16,-2-2-5 16,-1 1-4-16,-1-1 0 15,-4 2-6-15,-2-4-28 16,0-1-57-16,0-6-52 16,0-3-64-16,-2 0-299 15,-2 0-1316-15</inkml:trace>
  <inkml:trace contextRef="#ctx0" brushRef="#br0" timeOffset="95686.97">27204 15330 1649 0,'0'0'561'16,"0"0"-266"-16,0 0-135 16,0 0-37-16,-87 146-29 15,58-93-11-15,2-3-9 16,1 0-12-16,-1-2 1 16,3 2-22-16,-1-7-20 15,4 3-13-15,4-7-8 16,1-3-23-16,3-7-60 15,7-8-120-15,4-8-127 0,2-13-1749 0</inkml:trace>
  <inkml:trace contextRef="#ctx0" brushRef="#br0" timeOffset="96556.65">27534 15534 2031 0,'0'0'511'0,"0"0"-238"16,0 0-74-16,0 0-103 15,0 0-53-15,0 0 1 0,0 0 8 16,58-14 4 0,-29 10 0-16,0 4-6 0,2 0-1 15,-2 0-5-15,2 0-7 16,1 0-18-16,-3 0-9 16,-2 0-4-16,-1 4-2 15,-2 2-4-15,1 2-34 16,-5-4-37-16,-5 3-68 15,-3-4-115-15,-8-3-499 0</inkml:trace>
  <inkml:trace contextRef="#ctx0" brushRef="#br0" timeOffset="96784.09">27754 15325 292 0,'0'0'1738'0,"0"0"-1401"16,0 0-109-16,0 133-18 15,0-87-35-15,0 2-78 16,0-4-55-16,0-3-27 16,0-13-15-16,0-7-61 15,0-12-138-15,0-9-176 0</inkml:trace>
  <inkml:trace contextRef="#ctx0" brushRef="#br0" timeOffset="97780.99">28325 15066 299 0,'0'0'581'0,"0"0"-415"16,0 0-115-16,0 0 75 16,0 0 39-16,0 0 160 15,0 0 65-15,-29-26-120 16,29 19-65-16,0-1-51 16,0-4-21-16,14-2-11 0,12-3-30 15,5-3-28 1,8 8-16-16,3-5-20 0,1 7-4 15,1 5-1-15,-4 5-1 16,-2 0 8-16,-6 19 2 16,-7 6 3-16,-6 10 4 15,-11 5 4-15,-8 6-16 16,0 7-5-16,-17 1-6 16,-16 0-5-16,-6-4-7 15,-5-2-4-15,0-12-11 16,1-10-23-16,7-12-9 15,7-10 22-15,11-4 15 16,7 0 4-16,9-4-2 16,2-6 0-16,9 2 3 15,22 3 1-15,10 0 5 0,3 5 4 16,5 0-2-16,-2 14 0 16,-10 14 7-16,-6 13 15 15,-10-2 6-15,-15 10-3 16,-6-5 3-16,-4 5 1 15,-25-3-16-15,-7-2-15 16,-8-9 4-16,-1-7-5 16,-3-10-3-16,3-10-1 15,1-8-12-15,1 0-22 16,7 0-38-16,5-17-37 16,11 5-31-16,11 1-38 15,9-5-209-15,18 6-24 0,6 4-1347 16</inkml:trace>
  <inkml:trace contextRef="#ctx0" brushRef="#br0" timeOffset="98306.58">28979 14988 2090 0,'0'0'316'15,"0"0"-135"-15,0 0 28 16,0 0-57-16,0 0-94 16,0 0 12-16,0 0 4 15,-58 145-3-15,50-96 4 16,4 2-1-16,4 2-10 16,0-7 10-16,8-4-20 15,15-14-12-15,11-8-5 16,11-13-1-16,4-7-5 15,4-11-11-15,-2-24-11 0,-5-11 2 16,-9-5-11-16,-12-7 0 16,-14 2 0-16,-9 3 0 15,-2 7 3-15,-11 10-2 16,-16 10-2-16,-4 12 1 16,-8 11-6-16,2 3-12 15,1 0-26-15,5 14-57 16,6 7-34-16,8 16-58 15,5-12-184-15,6-1-136 0</inkml:trace>
  <inkml:trace contextRef="#ctx0" brushRef="#br0" timeOffset="98709.03">28925 15366 738 0,'0'0'1364'15,"0"0"-1068"-15,0 0-67 16,0 0 22-16,-64 133-104 16,54-94-63-16,1 2-14 15,5-1-14-15,4-5-5 16,0 2 4-16,0-1 13 0,20-5-6 15,12-10-3 1,5-1-8-16,10-8-13 0,4-7-11 16,3-5-9-16,-3-12-4 15,-6-17-4-15,-10-5 0 16,-10-2-9-16,-11 0-1 16,-14-4 0-16,0 4 1 15,-14 4-1-15,-15-3-1 16,-7 8-12-16,-6 4-26 15,2 5-29-15,4 1-28 16,7 12-45-16,12 1-92 16,9 4-263-16</inkml:trace>
  <inkml:trace contextRef="#ctx0" brushRef="#br0" timeOffset="99273.51">29594 14988 2087 0,'0'0'434'16,"0"0"-187"-16,0 0-37 16,0 0-128-16,0 0-13 15,-16 105 3-15,5-61 0 16,0 6 0-16,-1 7 0 15,2 1-3-15,3 6-1 16,3 6-6-16,4 6-17 16,0 5-11-16,0 3-4 15,15-3-14-15,12-10-2 16,8-19-3-16,7-13 3 16,10-23 5-16,6-16-1 15,2 0-13-15,-2-30 4 0,-8-11-6 16,-15-8-2-16,-12 0-1 15,-13-1 0-15,-10 2-4 16,0 2 3-16,-26 7-9 16,-16 12-8-16,-12 8-7 15,-6 10-8-15,2 9-14 16,6 5-14-16,12 22-21 16,9 8-27-16,15 28-48 15,10-13-203-15,6-6-611 0</inkml:trace>
  <inkml:trace contextRef="#ctx0" brushRef="#br0" timeOffset="100028.4">30281 15767 1460 0,'0'0'1354'16,"0"0"-1141"-16,-58 169-82 15,33-97-52-15,5 0-34 16,5-10-29-16,3-13-16 16,3-17-32-16,7-32-84 15,2 0-174-15,0-9-887 0</inkml:trace>
  <inkml:trace contextRef="#ctx0" brushRef="#br0" timeOffset="100753.93">30624 14858 1894 0,'0'0'513'0,"0"0"-209"15,0 0-61-15,0 0-85 16,0 0-72-16,-108 109-20 15,95-61-13-15,7 3-7 16,6 2-4-16,0-2-7 16,6-3 12-16,21-8-4 15,4-12-9-15,9-9-2 16,5-8 4-16,4-11-11 16,-2 0-8-16,-5-22-3 15,-6-6-7-15,-10-8-1 16,-7-4-1-16,-15-5-5 15,-4 1 0-15,-11 4 0 0,-20 6-12 16,-12 10-2-16,-5 6-27 16,-4 8-33-16,7 8-4 15,9 2-13-15,14 2-36 16,20 20-107-16,2-2-220 16,2-3-282-16</inkml:trace>
  <inkml:trace contextRef="#ctx0" brushRef="#br0" timeOffset="101143.89">30597 15284 1974 0,'0'0'427'16,"0"0"-186"-16,0 0 24 15,0 0-103-15,-85 131-61 16,72-84-20-16,7 3-3 16,2-1-2-16,4-3-13 15,10-6-13-15,15-4-6 16,8-7-2-16,9-6-3 16,5-9-5-16,2-5-14 0,-2-9-8 15,-5 0-5 1,-4-13-1-16,-9-20-5 15,-5-14 0-15,-5-11 0 0,-9-4-1 16,-10-3 0-16,0 7-11 16,-8 5-3-16,-21 9-20 15,-7 13-38-15,-2 13-28 16,0 4 1-16,7 14-33 16,6 0-65-16,12 0-235 15,7 10-1490-15</inkml:trace>
  <inkml:trace contextRef="#ctx0" brushRef="#br0" timeOffset="101670.49">31123 14976 180 0,'0'0'2249'0,"0"0"-1902"15,0 0-158-15,0 0-59 16,0 0-46-16,0 0-5 15,-27 119-9-15,27-89-23 16,0 4-18-16,0-3-9 16,0 0 10-16,0 2 5 15,5-3-10-15,6-3-15 16,4-1-5-16,5-6-5 0,7-3 0 16,2-8-46-1,5-9-36-15,-1 0-39 0,7-46-101 16,-6 3-237-16,-10-1-1812 15</inkml:trace>
  <inkml:trace contextRef="#ctx0" brushRef="#br0" timeOffset="101923.99">31377 15097 2395 0,'0'0'338'0,"0"0"-136"15,0 0-31-15,-29 151-37 0,25-95-18 16,-1 2-16-16,3 2-15 16,0 0-27-16,-3 1-14 15,3-6-12-15,-2-2-12 16,2-9-12-16,-3-8-5 16,3-6-3-16,0-7-33 15,-1-3-55-15,3-8-51 16,0-12-59-16,0-14-295 15,0-9-656-15</inkml:trace>
  <inkml:trace contextRef="#ctx0" brushRef="#br0" timeOffset="102337.27">31613 15182 2079 0,'0'0'392'16,"0"0"-149"-16,0 0-16 15,0 0-82-15,0 0-32 16,-33 120-5-16,18-65-22 16,1 6-17-16,3 5 3 15,4 2-10-15,5-5-13 16,2-5-17-16,0-8-12 15,17-10-6-15,10-10-9 16,9-16 2-16,7-14 2 0,1 0-2 16,5-32-6-1,-2-22-1-15,-7-8 1 0,-8-17-1 16,-15-1-1-16,-15 2-9 16,-2 7 1-16,-24 11 2 15,-21 13 2-15,-13 11-23 16,-4 14-26-16,2 11-24 15,6 11 10-15,16 0 5 16,18 7-47-16,20 15-89 16,3-5-265-16,18-6-496 0</inkml:trace>
  <inkml:trace contextRef="#ctx0" brushRef="#br0" timeOffset="102838.93">32026 15033 1627 0,'0'0'798'16,"0"0"-674"-16,0 0 76 16,0 0 2-16,0 0-66 15,0 0-35-15,138 4-27 0,-114 6-7 16,-3-2-9-16,-3 3-6 16,-3 2 16-16,-1 3-10 15,-3 2-16-15,-5 2-5 16,1 6-8-16,-5 2-7 15,-2 6-2-15,0 3 1 16,0 3 0-16,0 6-3 16,-5 5 0-16,-5 4 2 15,1 2 0-15,5 1 2 16,-8 0 1-16,8-4-3 16,-1-4-1-16,3-7-9 15,2-6-5-15,0-11-4 16,0-4-1-16,0-8-3 0,0-9-18 15,0-4-24-15,0-1-25 16,0-1-50-16,-4-37-109 16,-2 4-164-16,2-5-528 0</inkml:trace>
  <inkml:trace contextRef="#ctx0" brushRef="#br0" timeOffset="103020.45">32104 15543 2260 0,'0'0'576'0,"0"0"-460"16,0 0-2-16,0 0-33 0,115-3-29 15,-86-3-25 1,-6 1-15-16,-3-2-11 0,-7 1-1 16,1 2-100-16,-5-4-200 15,-5 6-1042-15</inkml:trace>
  <inkml:trace contextRef="#ctx0" brushRef="#br0" timeOffset="103426.36">32037 16254 1472 0,'0'0'343'0,"0"0"-80"16,0 0-69-16,0 0-55 16,0 0-35-16,74-112-1 15,-43 66 23-15,7-6 17 16,1-6-29-16,9-5-14 0,3 5-46 16,0 0-33-1,-4 9-13-15,-7 8-8 0,-7 11-37 16,-2 6-80-16,-10 12-130 15,-8 2-455-15</inkml:trace>
  <inkml:trace contextRef="#ctx0" brushRef="#br0" timeOffset="103708.24">32221 16211 2402 0,'0'0'275'16,"0"0"-112"-16,0 0-13 15,164-153-52-15,-95 103-26 16,-5-3-36-16,-1 11-24 15,-10 8-12-15,-17 12-52 16,-18 13-86-16,-14 0-176 16,-4 9-1922-16</inkml:trace>
  <inkml:trace contextRef="#ctx0" brushRef="#br0" timeOffset="107774.9">20606 15298 1211 0,'0'0'485'0,"6"117"-124"15,-6-44-105-15,0 9-94 16,0 2-47-16,0 0-16 0,0 3-37 15,-4-6 10-15,-2-9 8 16,-2-2-23-16,4-5-21 16,2-4-18-16,0-5-4 15,2-2-1-15,-3-6 6 16,3-2 13-16,-2 3-12 16,0-14-8-16,0 2-11 15,2-11 5-15,-2-8-6 16,2-7 1-16,0 1 3 15,0-7-4-15,0 3-1 16,0-4-9-16,0-1-6 16,0-3-18-16,2 0-27 0,2 0 13 15,-2 0 3 1,1 0 26-16,-3 0 14 0,2 0-3 16,0 0-29-16,0-7 6 15,0-6 0-15,4-4 16 16,-4-7-4-16,2-6 5 15,-4-10-50-15,2 0-11 16,-2-6-11-16,0 2 37 16,0 0 37-16,0-5 12 15,-2 3 1-15,0-4-1 16,0-2 2-16,2-3-1 16,-2-3-1-16,-1 0 0 0,-2 7 7 15,1 0-7 1,-3 7 0-16,1 0-1 0,-1 4 0 15,0 2 1-15,3 0 0 16,-1 6 1-16,3-5 6 16,2 6 11-16,0 0 12 15,0 1 0-15,0 2-6 16,0 0-7-16,0 1-7 16,0 1-8-16,0 1 5 15,0 4-6-15,0 6 5 16,0-3-5-16,0 5 6 15,0 1-6-15,0 0 6 16,0-1-6-16,0-4 0 0,-6 1 0 16,-1 0 0-1,2-6 0-15,1-2-1 0,1 0 1 16,3 1-1-16,0-3 1 16,0 1-1-16,5 1 0 15,4 2-1-15,0 3 1 16,0-2-8-16,-3 1-17 15,2-2-15-15,-2 0-13 16,0-4 17-16,-1-1 24 16,-1 5-39-16,-4 2-13 15,0 7 3-15,0 5 37 16,0-2 23-16,0 5 1 16,0 3 0-16,0 2 0 15,0 0-211-15,0 0-780 0</inkml:trace>
  <inkml:trace contextRef="#ctx0" brushRef="#br0" timeOffset="114936.52">20797 14638 2087 0,'0'0'343'16,"0"0"-250"-16,0 0-59 16,0 0-19-16,0 0-9 0,0 0-4 15,123 16-1 1,-92-16 0-16,0 0 11 0,1 0 16 15,-3 0 18-15,0 0-7 16,2 0 2-16,0 0-3 16,4 0 12-16,4 0 0 15,1 0-7-15,4 0-4 16,1 0-12-16,-1 0 1 16,1 0 7-16,2 0 5 15,0 4-2-15,-1 2-6 16,1-2-9-16,1 2-4 15,-2-1-8-15,-4 0-4 16,1-3 0-16,-3 3-2 0,-5-5 0 16,-2 0-5-1,0 0 8-15,-5 0 0 0,-1 0 3 16,-3 0-1-16,-1 0 2 16,-3 0 0-16,0 0-2 15,2 0 2-15,3 0 9 16,4 0-10-16,2 0-4 15,7 0-7-15,-1 0 4 16,4-7-3-16,-3 3-1 16,-1 0 4-16,1 0-4 15,-5 4 1-15,-3-4 0 16,-1 4-1-16,0 0 1 16,-5 0 0-16,3-4-1 15,-2 2 1-15,2-1 0 0,0 2 8 16,-2-1 9-16,2 0-5 15,2 2-1-15,0 0 1 16,-2 0-5-16,2 0 0 16,2 0-3-16,3 0 0 15,1 0-4-15,2 0 3 16,3 0 0-16,-3 0 13 16,1 0-8-16,1 0-8 15,-2 0 4-15,3 0-4 16,3 0 3-16,-3-4-3 15,0-1 3-15,-1 5-2 16,-2-3-2-16,-2 1 1 16,-1 2 4-16,-3-2-4 0,0 2-1 15,-2-2 7-15,-2-1-6 16,0 3 5-16,-6 0 6 16,0-5-7-16,-5 5-1 15,-3 0-3-15,-5-2 0 16,0 2-1-16,-2 0 1 15,-1-2 0-15,1 2 5 16,3-2-6-16,2-2 5 16,0 2 10-16,3 0-6 15,6-5 1-15,2 0-3 16,9-1-4-16,5 0 51 16,7-1-29-16,5-4-17 15,2-1-3-15,6 0-5 16,-1-3 0-16,0 2 0 15,1 3 0-15,-2 2 1 0,-2 1-1 16,-6 4 1-16,1 1 0 16,-3 1-1-16,3-1 5 15,-2 3-4-15,2-5 3 16,-3-1 5-16,-1 3 5 16,-5 3-3-16,-5 1 0 15,-6 0-4-15,-7 0 1 16,0 0-8-16,0 0 9 15,-1 0-4-15,4 0-4 16,2 0 23-16,2 0-15 16,4 0-7-16,6 0 4 15,4 0-1-15,8 0-4 16,2 0 3-16,5 0-3 0,4 0 6 16,3 0-2-16,1 0-4 15,3 0 5-15,-3 0-5 16,3 0 2-16,1 0-3 15,-4-6 1-15,-1 3-1 16,-1 1 0-16,-2 2 1 16,-2 0-1-16,0 0 1 15,-3 0 0-15,-1 5 3 16,0-3-4-16,-3-2 0 16,0 0 0-16,0 0 1 15,-1 0-1-15,-4 0 0 16,-3-5 1-16,-3 3 0 15,-5 0-1-15,-4 1 1 16,-2-1 4-16,-2 2-4 0,-4-2-1 16,2 2-1-16,-6 0 1 15,4-3 1-15,-3 3-1 16,-3 0 0-16,-3 0 1 16,-1 0-1-16,-2 0 1 15,1 0 0-15,-4 0-1 16,1 0 0-16,3 0 0 15,-6 0 1-15,3 0-1 16,-3 0 1-16,2 0-1 16,-4 0 0-16,2 0 0 15,1 0 0-15,-1 0 0 16,0 0 0-16,-2 0 0 16,-2 0 1-16,0 0-1 0,-2 0 0 15,2 0 0-15,-2 0 6 16,0 0 1-16,0 0 4 15,3 0-2-15,3 0-3 16,4-2-6-16,7-2 23 16,6 0 40-16,1 0-38 15,5 3-15-15,2-2 3 16,1 3 1-16,-1 0-11 16,2 0-3-16,3 0 0 15,-3 0 0-15,-4 0 0 16,-2 0 0-16,-9 0 0 15,-7 0 0-15,-7-2 0 0,-2 2 0 16,1 0 0 0,-3 0 0-16,0 0 0 0,4 0 0 15,8 0 0-15,3 0 0 16,7 0 0-16,5 6 0 16,0-2 0-16,0 0 0 15,0 0 0-15,-6-4 0 16,2 0 0-16,-1 0 0 15,0 0 0-15,3 0 0 16,-1 0 0-16,3 0 0 16,2 0 0-16,0 0 0 15,0 0 0-15,0 0 0 16,0 0 0-16,-4 0 0 16,-3 0 0-16,-4-4 0 15,-5 4 0-15,-4 0 0 0,-4-1 0 16,-1 1 0-16,-2 0 0 15,0 0 0-15,1 0 0 16,-1 0 0-16,-2 0 0 16,0 0 0-16,0 0 0 15,0 0 0-15,2 0 0 16,-2 0 0-16,0 0 0 16,0 0 0-16,0 0 0 15,0 0 0-15,2 0 0 16,2 0 0-16,8 0 0 15,7 0 0-15,6 0 0 0,9 0 0 16,4 0 0-16,4-3 0 16,0-1 0-16,1 0 0 15,-1 4 0 1,1-2 0-16,-3 2 0 0,2 0 0 16,1 0 0-16,-1 0 0 15,1 0 0-15,-6 0 0 16,1 0 0-16,-7 0 0 15,-4 0 0-15,-7 0 0 16,-7 0 0-16,-4 0 0 16,-2 0 0-16,-4 0 0 15,-1 0 0-15,0 0 0 16,2 0 0-16,0 0 0 16,1 0 0-16,3 0 0 15,0 0 0-15,1 0 0 0,-3 0 0 16,-2 0 0-1,2 0 0-15,-2 0 0 0,-2 0 0 16,-2 0 0-16,2 0 0 16,3 0 0-16,3 0 0 15,6 5 0-15,5-1 0 16,8 1 0-16,5 1 0 16,6-1 0-16,6-5 0 15,12 0 0-15,9 0 0 16,6-7 0-16,5-6 0 15,-5 3 0-15,-4 2 0 16,-9 5 0-16,-7 3 0 0,-9 0 0 16,-5 0 0-16,-4 0 0 15,-2 4 0-15,-4 3 0 16,-1-2 0-16,1 4 0 16,0-4 0-16,2 4 0 15,4-2 0-15,3 4 0 16,7-1 0-16,-2-2 0 15,0-4 0-15,-1 0 0 16,-7-4-11-16,-1 2 6 16,-3-2-3-16,0 0-4 15,2 0 5-15,0 0 3 16,0 0 3-16,0 2 1 16,5 0 0-16,-3 1 0 15,6-3-1-15,-4 0 1 16,3 0 0-16,2 0-6 0,-3 0 6 15,2 0-1-15,-6-5 1 16,1 1-6-16,-5 0 0 16,-2 0-3-16,-3 4-3 15,0 0 6-15,-1-4-4 16,1 4 3-16,3 0 6 16,4 0 1-16,1 0 0 15,1 0 0-15,2 0-1 16,-1 0 1-16,-1-2-1 15,-2 2 0-15,-4 0 1 16,-2 0-1-16,-5 0-2 16,-3-2 3-16,2 2 0 15,-1-2 0-15,-1 2 0 0,1-3 0 16,2 3 0-16,2-2 0 16,-1 2 0-16,4 0 0 15,-4-2 0-15,6 2 0 16,-2 0-1-16,2 0 1 15,-5 0 0-15,0 0 0 16,-2 0 0-16,3 0 0 16,1 0 0-16,0 0 0 15,5 2 0-15,2 3 0 16,3-3 0-16,2-2 0 16,0 2 0-16,-1-2 0 15,-2 0 0-15,-4 2 0 0,-4-2 0 16,-5 0 0-16,0 0 0 15,-4 0 1-15,-1 0-1 16,3 0 0-16,-3 0 0 16,4-2 0-16,-2-5 1 15,1 2-1-15,3-4 1 16,-2 4-1-16,4-2 0 16,-1 5 0-16,1-3 0 15,-4 2 0-15,1-1 1 16,1 3-1-16,-4-2 4 15,1 1-4-15,2 2 5 16,-2 0 2-16,0-4 1 16,2 3-1-16,-2-1 3 0,1 0-5 15,2-1-1-15,1 2-3 16,-1-4 0-16,0 5-1 16,2-3 1-16,-3 3 4 15,2 0-5-15,-4 0 3 16,0 0-2-16,-3 0 3 15,1 0-4-15,2-5 4 16,0 3-3-16,1 0-1 16,6-1 1-16,0 0-1 15,-1 1 0-15,-6 2 0 16,-2-2 1-16,-8 2 0 16,-3 0-1-16,-3-4 0 15,1 3 0-15,-3-2 0 16,0-1-24-16,0 0-35 15,-25 2-36-15,-6 2-178 0,-8 0-349 16</inkml:trace>
  <inkml:trace contextRef="#ctx0" brushRef="#br0" timeOffset="116333.74">32690 14395 1499 0,'0'0'417'16,"0"0"-172"-16,0 0-44 16,0 0-34-16,0 0 4 15,0 0-16-15,15 41-17 16,-3-23-41-16,-3 4-31 16,-7 2-9-16,-2 5-15 15,0 4-13-15,0-1-3 16,0 2-7-16,0 0-9 15,0-2-3-15,0 0-3 16,0-4-4-16,0 1 1 0,2 0 0 16,4 0 4-1,4-1-4-15,-1 0 8 16,-3 2 4-16,1-2 1 0,-2 5 4 16,-5-1-2-16,0-3-7 15,0 0-1-15,0-6-1 16,0 0-3-16,2-6-3 15,0 5 0-15,3 1-1 16,1-5 1-16,3 6 4 16,-6 2 4-16,-1 4 0 15,0-2 9-15,-2 2 4 16,0-3-5-16,0-1-9 0,0-3-1 16,0 0-4-16,0 0 3 15,2 0-2-15,3-2 0 16,-1 1 2-16,0 0-6 15,3-8 0-15,-5 4 1 16,1 1 2-16,-3 1 3 16,0 2 5-16,0 2-2 15,0 7-1-15,0-8 1 16,0 7-1-16,0-6-2 16,0 1 0-16,0-2-1 15,0 0-1-15,0-2-4 16,0 5 2-16,0-3 1 15,0 4 2-15,0-1 5 0,0-2-4 16,0 3-5 0,0-1 2-16,0 1-1 0,0 4-2 15,0-4 1-15,-5 8-1 16,0-3 1-16,1-2 5 16,0 2-5-16,2-1 3 15,-3-4-4-15,1-1 1 16,-1 3 5-16,-2-3 1 15,3 0-1-15,0-3 1 16,1 4-4-16,1-5-2 16,0-1 3-16,0 6-3 15,0 1 5-15,-1-2-6 16,0 2 1-16,1 2 0 16,2-3 3-16,-2 1-4 15,2-6 0-15,-2-5 0 0,0 2 0 16,0-7 0-16,-3 2-11 15,-5-4-44-15,-4 2-81 16,-42-2-62-16,7 2-241 16,-7-6-1215-16</inkml:trace>
  <inkml:trace contextRef="#ctx0" brushRef="#br0" timeOffset="124208.5">20548 16365 1044 0,'0'0'322'15,"0"0"-157"-15,0 0 2 16,0 0-41-16,0 0-29 16,0 0-9-16,0 0 13 15,0 80 14-15,0-70-59 0,2-3-32 16,0 0-14-16,-2-3-10 15,2-4-41-15,-2 0-66 16,0 0 62-16,0 0 17 16,0-4 28-16,0-3 25 15,0 0 24-15,0 2 17 16,0 5-6-16,0 0 5 16,0 0 24-16,5 9 3 15,-3 13-18-15,2 5-28 16,-1 5 9-16,-3 3 6 15,0 2-10-15,0-4 14 16,0 5 0-16,0 0-19 16,0 3-6-16,0-1-4 0,0 6-11 15,0-2-3 1,0 0-4-16,0-4 1 0,0 0 18 16,0-4-8-16,0 1-6 15,-3-2-9-15,3-5-4 16,0-5-9-16,0-4 4 15,0-2-5-15,0-3 0 16,0 7 2-16,0 0-2 16,0 7 5-16,0 2-4 15,0-6-1-15,0-8 0 16,0-4 0-16,0-9-4 16,0-5-3-16,0 0-13 15,0 0 0-15,0 0 9 16,0-5 11-16,0-2 4 0,0 4-3 15,0 3-1-15,0 0 2 16,0 0 3-16,3 0-5 16,0 0 2-16,1 0-2 15,2 0 5-15,1-4-5 16,5 0 0-16,0-5 0 16,1 4 1-16,4 1 4 15,-1 1-4-15,3-2 4 16,4 5-4-16,1-2 4 15,5 2-5-15,2-4 1 16,3 4 10-16,1 0-3 16,1 0 7-16,-1 0 6 15,1 0 10-15,-4 0-1 0,1 0-2 16,-2 0-3 0,3 4-10-16,1 3-4 0,5-4-6 15,1 1 1-15,5-4 0 16,1 5-1-16,0-5 0 15,-2 5 4-15,-1 3-4 16,-4-4-4-16,-2 2 6 16,-4-2-6-16,-1-4 6 15,-4 0-7-15,0 0 7 16,-2 0-2-16,0 0 2 16,-3 0 2-16,0 0 4 15,3 0 5-15,2 0-1 16,0 0 1-16,5 0-6 0,1 0-5 15,4 0-2-15,0 0-1 16,3 0-3-16,1 0 4 16,-1-4-4-16,0 1 4 15,1 3 14-15,-3 0-1 16,3 0 1-16,-3 0-10 16,0-3-4-16,-3-1-4 15,4-4-1-15,-3-6 0 16,-5 0 2-16,-2 2 2 15,-4-2-3-15,-2 5-1 16,-6 4 1-16,-1-4 0 16,1 6 0-16,-2-3-1 0,3 3 1 15,1 3 3 1,2 0-3-16,4-5 0 0,5 1 3 16,1 0 33-16,6-3-20 15,0 4-12-15,3-6-4 16,6 4 8-16,-2 1-3 15,3-4-6-15,-5 4 5 16,4 2-5-16,-6-2 1 16,3 4 3-16,-3 0-3 15,3 0-1-15,-3 0 1 16,-2 0 3-16,0 0-4 16,0 0 1-16,-2 0 0 15,0 0-1-15,-2 4 6 16,-1-4-6-16,-1 6 0 15,-1-3 1-15,0 6 0 0,1-4 0 16,-3 0-1-16,2 2 4 16,2-2-3-16,0 1 3 15,1-6-4-15,-1 4 1 16,-2 1 0-16,-1-5-1 16,-6 0 1-16,-3 0-1 15,-6 0 1-15,-1 0 0 16,-3 0-1-16,-1 0 0 15,-1 0 0-15,-3 0 1 16,6 0-1-16,-1 0 0 16,3 0 0-16,2 0 5 15,2 0-4-15,3 0-1 16,4-5 0-16,6 1 0 0,4-7 8 16,9 4 4-16,0-3-7 15,1-2-1-15,-1 6-4 16,0-2 0-16,0 0 1 15,-3 6-1-15,1-3 0 16,-2 2 1-16,1 3 0 16,-1 0 0-16,3-4-1 15,-3 4 1-15,0 0 0 16,1 0 2-16,-1 0-2 16,1 0 6-16,-4 0-6 15,1 0 2-15,-4 0-2 16,2 0 0-16,-4 0 0 15,1 0 3-15,-4 0-3 0,-2 0-1 16,-2 0 0 0,0 4 0-16,-2-1 3 0,1 4-2 15,1-3 5-15,2 0 2 16,2-4-8-16,2 0 1 16,4 0 0-16,2 0 0 15,3-8-1-15,4-2 1 16,0 6 0-16,5-4 3 15,5 6-3-15,2-2 3 16,3-1-3-16,1 2-1 16,0-7 1-16,5 2 0 15,0-3-1-15,2 4 3 0,-2-3-3 16,-2 1 1 0,-1 1 0-16,-2 3 3 0,-1-4-3 15,1 6-1-15,-2-2 1 16,0 3 0-16,1 2 3 15,-1-3 0-15,0-1-4 16,2-1 0-16,1 0 0 16,-3 0 6-16,0-3-5 15,0 4 4-15,-4 0-5 16,-2 3 0-16,1-4 0 16,1 1 1-16,2 4 0 15,2-3 4-15,0-2-4 16,5 3 0-16,2-5-1 15,2 2 2-15,0-1 2 16,0-2-1-16,-1 4 2 0,-6 0-1 16,-2-1 1-16,-3 0-1 15,-1 1 0-15,0 1-4 16,-2-2 1-16,-3 3 0 16,-2 2 8-16,-2 0-4 15,-3 0-1-15,-1 0 0 16,-3 0-4-16,2 0 0 15,-1 0 1-15,-2 0-1 16,1 0 0-16,3 0 0 16,-3 0 0-16,-2 0 0 15,0 0 0-15,0 2 1 16,-3 3-1-16,5-2-1 16,3-3 1-16,4 0-1 15,4 0 0-15,1 0 1 16,-2 0-1-16,4-8 1 0,0 6 0 15,-1-5 0-15,0 2 0 16,1 5 0-16,-2 0 0 16,3 0 0-16,-2 0 0 15,3 0 0-15,0 5 1 16,-4 2-1-16,-2 0 1 16,0 0-1-16,-3-2 0 15,-3 0 4-15,-4-1-4 16,-2 0 0-16,-2 0 1 15,-5 0-1-15,-2-2 0 0,0 2 0 16,2 1 1 0,0-5-1-16,3 0 0 0,1 0 1 15,1 0-1-15,1 0 0 16,0 0 1-16,1 0-1 16,-3 0 1-16,-2 0-1 15,3 0 1-15,-3 0-1 16,2 0-1-16,0 0 1 15,-2 0 0-15,3-5-3 16,-1 1 3-16,-3 4 0 16,-1-6-3-16,-2 6 3 15,-2 0 1-15,-1 0 0 16,1 0 0-16,0 0-1 0,4 0 0 16,3 0 0-1,-1-4 0-15,7 4 0 0,1-4 0 16,3 4-4-16,3-4 4 15,1 4 0-15,0-5-1 16,-2 5 1-16,-3-9 0 16,-3 6-1-16,-7-4 1 15,-4 0 0-15,-2 2 0 16,-4 1-1-16,-2 4 1 16,2 0-1-16,-1 0 1 15,3 0 0-15,2 0 0 16,0 9-1-16,-1-6 1 15,0 1 0-15,-3-4-1 16,0 0 0-16,-2 0 1 16,-3 0 0-16,1 0-1 0,-2 0-3 15,1 0-1-15,-3 0 2 16,6 0-1-16,-1 0 4 16,4 0 0-16,0 0-6 15,3 7 6-15,0-4-3 16,2 1 3-16,-2 1-4 15,-4-5 0-15,-4 0-5 16,-5 0-2-16,-3 0 0 16,-5 0 4-16,-2 0 3 15,0 0 0-15,-2 0 0 16,2 0 4-16,0 0-4 16,3 0 4-16,4 5-1 0,-4-5 0 15,4 4-4 1,-2-4-4-16,0 0-11 0,2 0-10 15,0 0-16-15,0-9-31 16,-6-10-93-16,-1 0-129 16,-4-1-374-16</inkml:trace>
  <inkml:trace contextRef="#ctx0" brushRef="#br1" timeOffset="207129.71">7643 9247 2204 0,'0'0'382'16,"0"0"-218"-16,0 0-24 16,0 0-33-16,0 0-45 15,0 0-17-15,0 0 2 16,3 0 1-16,-1 7 1 15,4 7 9-15,1 2 6 16,0 5 1-16,4 4 4 16,2 5-9-16,5 2-10 0,3 4-14 15,2 3-15 1,2 0-5-16,2-6-9 16,-5-3-3-16,1-4-3 15,-4-8 2-15,-3-2-2 0,-5-6 3 16,-2-4-3-16,-4 0-1 15,-1-1 1-15,-1-2 0 16,-3 1-1-16,2 1-6 16,-2-2-20-16,0 1-36 15,0 1-57-15,0-5-30 16,0 0-75-16,0-12-231 16,0 0-480-16</inkml:trace>
  <inkml:trace contextRef="#ctx0" brushRef="#br1" timeOffset="207482.77">7924 9300 1513 0,'0'0'520'16,"0"0"-199"-16,0 0-125 16,0 0-60-16,0 0-18 15,0 0-33-15,0 0-20 16,-120 90-5-16,95-59-24 15,0-2-10-15,4 2-13 16,0-4-9-16,3 0-4 16,3-3-14-16,-8 2-67 15,8-6-114-15,-3-6-519 0</inkml:trace>
  <inkml:trace contextRef="#ctx0" brushRef="#br1" timeOffset="208414.37">5490 8395 1741 0,'0'0'402'16,"0"0"-192"-16,0 0-46 15,0 0-25-15,0 0-12 16,0 0-28-16,0 0-25 16,98 77-7-16,-73-52-8 0,-3-4-21 15,-2 4-14-15,-2-6-12 16,-1 1-7-16,-3-1-4 16,-3-5-1-16,-2-1-14 15,0-5-71-15,-3-2-115 16,-3-6-379-16</inkml:trace>
  <inkml:trace contextRef="#ctx0" brushRef="#br1" timeOffset="208729.04">5851 8395 1601 0,'0'0'397'16,"0"0"-150"-16,0 0-35 16,0 0-36-16,-37 119-56 15,21-73-14-15,-1 2 1 16,0 1-22-16,1-3-32 15,1-2-18-15,1-6-18 16,3-2-12-16,1-8-5 0,2-5-39 16,2-9-75-16,-1-3-169 15,3-9-878-15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6T13:52:05.5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18466 1915 1879 0,'0'0'694'0,"0"0"-561"16,0 0-63-16,0 0 8 0,0 0-38 16,0 0-40-16,-2-2 1 15,4 15 32-15,9 1 29 16,2 4-34-16,3 1 3 16,-1 0-7-16,3 5-7 15,3 1 19-15,0 6 1 0,2 3-5 16,2 4-4-1,1 2-9-15,-1 1-3 0,1 0-2 16,1-5-4-16,0 3-2 16,0-5 9-16,-1 2-1 15,1-1-1-15,0 1-5 16,-5-4-4-16,-2 0 0 16,-2-6-5-16,-3-2-1 15,-4-8 1-15,-3-3-1 16,-8-13-57-16,0 0-118 15,0 0-354-15</inkml:trace>
  <inkml:trace contextRef="#ctx0" brushRef="#br0" timeOffset="449.64">18924 1971 1657 0,'0'0'433'16,"0"0"-271"-16,0 0 19 0,0 0-15 0,0 0-45 31,0 0 1-31,0 0-1 0,-33-9-10 16,22 9-30-1,-4 9-19-15,-1 12-21 16,-2 4-15-16,-2 10-14 16,-2 1-2-16,-3 5-5 0,0 2-1 15,-1 0 0 1,0 1 0-16,-6 6 2 15,1-1 1-15,0-2-1 0,2-2-1 16,2-7-2-16,5-8-1 16,2-7-2-16,4-7 1 15,5-4 0-15,2-5-1 16,7-5-10-16,2-2-76 16,0 0-117-16,0 0-291 0</inkml:trace>
  <inkml:trace contextRef="#ctx0" brushRef="#br0" timeOffset="901.52">19266 2073 2350 0,'0'0'267'0,"0"0"-96"0,0 0 9 15,0 0-56-15,129 0-35 16,-87 0-13-16,3 0-35 16,-1 0-5-16,-4 0-14 0,-1 0-13 15,-6 0-8-15,-6 0 5 16,-3 0-5-16,-6 4-1 15,-5 3-11-15,-4-1-79 16,-4 1-109-16,-5-5-281 0</inkml:trace>
  <inkml:trace contextRef="#ctx0" brushRef="#br0" timeOffset="1187.02">19368 2328 2393 0,'0'0'322'0,"0"0"-85"0,0 0-47 0,0 0-66 15,0 0-56-15,150 30-15 16,-115-26-22-16,-2-2-17 15,-4 0-9 1,-4-2-4-16,-5 2 0 16,-4-2-1-16,-3 0-42 15,3 0-77-15,-6 0-129 16,2-4-549-16</inkml:trace>
  <inkml:trace contextRef="#ctx0" brushRef="#br0" timeOffset="2026.85">20342 2017 2009 0,'0'0'404'15,"0"0"-226"-15,0 0-84 16,0 0-28-16,0 0-44 16,0 0-14-16,0 0-2 15,11-111-5-15,-11 79 5 0,0 2-6 16,0-2-1-16,0 2 1 15,0 7 0-15,0 3 0 16,0 7 1-16,0 5 0 16,0 4 0-16,0 2-1 15,0 2-1-15,0 0-11 16,0 0 12-16,4 2 1 16,-1 17 22-16,1 9 22 15,-2 12 5-15,0 8-17 16,0 7-11-16,-2 5-2 15,3 0 12 1,2 2 6-16,-1-2-1 0,3-2-6 16,-1 0-4-16,-2-8-1 0,4-2-1 15,-6-10-6-15,2-10-5 16,-2-6-4-16,-2-10-4 16,3-5 3-16,-3-3 19 15,0-2 11-15,0 2-9 16,-5 3-19-16,-3-3-11 15,0 3-5-15,6-3-69 16,2 0-127-16,0-2-372 16</inkml:trace>
  <inkml:trace contextRef="#ctx0" brushRef="#br0" timeOffset="2570.04">20743 1857 2273 0,'0'0'351'16,"0"0"-200"-16,0 0-24 16,0 0-73-16,0 0-29 15,0 0-18-15,0 0 7 16,0 83 32-16,0-57 5 16,7-2-19-16,-1-5-23 15,7-8-8-15,3-7 3 16,7-4 1-16,4 0 3 15,6 0 7-15,2-7-7 16,5 7 3-16,0 0 16 16,-1 9 16-16,-2 15-7 15,-5 5-3-15,-3 4-2 16,-10-1-4-16,-1 0 1 0,-9 0 5 16,-3-2-7-16,-6 2 8 15,0-2 10-15,-2 0 0 16,-15-2-15-16,-10-5-12 0,-2-2-4 15,-4-3-6-15,-5-10-6 16,-1-6-1 0,2-2-14-16,6-6-33 0,4-17-38 15,12-7-31-15,4-7-35 16,3-25-104-16,6 11-68 16,2 2-749-16</inkml:trace>
  <inkml:trace contextRef="#ctx0" brushRef="#br0" timeOffset="2754.86">20827 1827 2556 0,'0'0'454'15,"0"0"-290"-15,0 0-28 0,0 0-58 16,0 0-15-16,0 0-26 0,0 0-19 16,114-2-10-16,-81 2-4 15,3 0-4-15,-3 0-33 16,17 0-87-16,-10 0-121 15,-5-6-446-15</inkml:trace>
  <inkml:trace contextRef="#ctx0" brushRef="#br0" timeOffset="3108.21">21458 1791 2137 0,'0'0'373'0,"0"0"-120"0,0 0-58 15,-4 133-74-15,2-71-36 16,2 6-5-16,0 4-34 16,4-1-11-1,13-6-6 1,10-10 3-16,9-14 8 15,11-18 8-15,7-14 13 16,1-9 2-16,1-17-6 16,-9-20-12-16,-14-12-6 15,-11-9-3-15,-15-10-18 0,-7-5-7 16,-9-4-7-16,-25 5-3 16,-10 10-1-16,-10 16-10 15,-2 21-43-15,-10 25-24 16,14 10-73-16,15 18-252 0</inkml:trace>
  <inkml:trace contextRef="#ctx0" brushRef="#br0" timeOffset="5450.69">18317 3530 31 0,'0'0'92'15,"0"0"117"-15,0 0-115 16,0 0 558-16,0 0-254 0,0 0-52 16,0 0-90-1,4-58-124-15,-4 54 26 0,0-1-91 16,0 4-41-16,0-4-19 15,0 1-7-15,0 0-1 16,0-3 1-16,2 1-1 16,-2-1 1-16,2 3 1 15,-2 2 14-15,0 2 78 0,0 0-20 16,0-2-34 0,0 2-15-16,0-5 17 0,2 3-10 15,-2-2-1 1,0 2-2-16,3 2 18 15,-3 0 16-15,0 0-13 16,0 0-19-16,0 13-16 0,0 8-14 16,0 5 1-16,0 6 0 15,0 4-1-15,0 5 1 16,6 6 3-16,6 2 3 16,3 3 10-16,8-3 2 15,6-2 2-15,8-9-6 16,6-6-1-16,3-11 5 0,4-9 0 31,-4-12-6-31,-1 0-3 0,-5-13-5 16,-4-20 1-16,-10-7-5 15,-5-11-1-15,-13-7 0 16,-3-2-31-16,-5 2-14 16,0 11-6-16,-7 8 24 15,-7 18 18-15,4 13 9 0,1 8 40 16,7 13-26-1,2 25-9-15,0 20 10 0,15 34 4 16,12 38 4 0,2 35-11-16,-2 8-3 15,-10-14 5-15,-7-38 36 0,-8-40 14 16,-2-19-8-16,0-10-21 0,-10-1-13 16,-12-2-6-1,-7-3-6-15,-8-19-7 16,-6-18-3-16,-3-9-7 0,-4-22-10 15,4-20-10 1,7-16-5-16,12-6 19 16,12 0 10-16,15 3 3 15,0 8 1-15,23 6-1 16,12 9-5-16,30-1 1 16,-9 9-76-16,-6 7-256 0</inkml:trace>
  <inkml:trace contextRef="#ctx0" brushRef="#br0" timeOffset="7081.05">22441 1857 2034 0,'0'0'345'0,"0"0"-122"15,0 0-123-15,0 0-78 0,0 0-14 16,0 0-7-16,0 0 0 16,-2 60 23-16,4-38 12 15,2 3 7-15,3 9-7 16,-3 5 2-1,0 8-9-15,-1 2 2 16,-3 5-5-16,0-3-9 16,0-4-9-16,2-6-3 0,1-12-5 15,-1-7 0 1,-2-9 0-16,0-9-1 16,0-4-8-16,0-2-8 0,0-24 12 15,0-10-2-15,-7-9-12 16,-2-9-6-16,-2-3 12 15,-3-5 4-15,3 0 9 16,1 0 1-16,2 2-1 16,4 4 1-16,4 5 11 15,0 4 8-15,0 11 0 16,8 8 15-16,11 10 24 16,1 14-6-16,5 4-1 0,6 13-8 15,-3 21-8 1,1 9-15-16,-6 8-7 0,-7 5-3 15,-8-1 1-15,-8-1-6 16,0-5 0-16,0-10-6 16,-16-11 0-16,1-12-6 15,-1-9-28-15,1-7-21 16,1 0 1-16,5-8 30 16,7-3 0-16,2 2 17 15,0 7 6-15,7 2 1 0,11 7 32 16,2 16 1-1,2 5-7-15,-2 2-4 0,3 0-5 16,-6-2-1-16,-1-5-2 16,-3-4-3-16,1 1-4 15,-1-5-6-15,0-5-1 16,3-1-8-16,9-9-53 16,-4 0-102-16,0-9-278 15</inkml:trace>
  <inkml:trace contextRef="#ctx0" brushRef="#br0" timeOffset="7516.74">23002 2064 1977 0,'0'0'314'0,"0"0"-142"15,0 0-40-15,0 0-37 16,0 0-18-16,0 0-34 16,105-130-23-16,-98 102-3 15,-7 0-10-15,0 5 2 0,-5 6 20 16,-15 6 38-16,-2 11-18 15,-5 0-5-15,2 20-12 16,1 14-15-16,4 11-9 16,9 6 0-16,4 5-8 15,7-1 1 1,0-5 4-16,7-6 0 0,13-10 1 16,2-8 2-1,5-9-7-15,2-6 3 0,0-7-3 16,2-4-1-16,7 0-63 15,-5-2-178-15,-8-11-806 0</inkml:trace>
  <inkml:trace contextRef="#ctx0" brushRef="#br0" timeOffset="7878.77">23361 2312 2444 0,'0'0'320'16,"0"0"-254"-16,0 0-51 0,0 0-13 0,0 0-1 15,-7-151-1 1,7 100-26-16,0-5-49 16,0 4 21-16,0 10 54 15,0 8 0-15,2 10 19 16,8 12 35-16,0 5 10 15,9 7-31-15,4 0-7 0,4 0-8 16,4 8-10-16,1 12-6 16,-1 5-2-16,-4 5 1 15,-3 6 5-15,-3 7 10 0,-6 7 34 16,-3 1 23 0,-4 0-29-16,-3-4-15 15,-1-8-18 1,-4-10-11-16,0-7-4 0,0-20-79 0,-15-2-144 15,-6 0-1935 1</inkml:trace>
  <inkml:trace contextRef="#ctx0" brushRef="#br0" timeOffset="8027.39">23432 2095 169 0,'0'0'2852'0,"0"0"-2678"16,0 0-139-16,0 0-18 15,0 0-1-15,0 0-15 16,0 0-1-16,163 8-105 0,-120-29-184 16,-8-5-592-16</inkml:trace>
  <inkml:trace contextRef="#ctx0" brushRef="#br0" timeOffset="8215.57">23889 1943 2593 0,'0'0'258'16,"0"0"-160"-16,0 117-9 16,0-67-15-16,0-10-46 0,0-8-17 15,0-8-11 1,0-9-48-16,0-15-75 16,0 0-201-16,-4-17-1980 0</inkml:trace>
  <inkml:trace contextRef="#ctx0" brushRef="#br0" timeOffset="8328.78">23854 1763 2629 0,'0'0'411'0,"0"0"-364"16,0 0-47-16,0 0-27 0,0 0-203 16,0 0-534-16</inkml:trace>
  <inkml:trace contextRef="#ctx0" brushRef="#br0" timeOffset="8591.53">24281 1778 2116 0,'0'0'666'0,"0"0"-553"15,0 0-41-15,0 0 28 16,0 0-14-16,0 0-60 15,0 0-16-15,-13 150-1 16,50-103-2-16,4 2 2 16,-8-2 14-16,-9-2 0 15,-14-2 15-15,-10-1-3 0,-2-1-14 16,-30-5-21 0,-13-2-25-16,-28-6-69 15,9-6-179-15,3-9-1863 0</inkml:trace>
  <inkml:trace contextRef="#ctx0" brushRef="#br0" timeOffset="9812.04">19328 3645 2603 0,'0'0'294'0,"0"0"-197"16,0 0 27-16,0 0-36 15,121 47-48-15,-73-38-14 0,2-9 10 16,-8 0 0-16,-7-3-11 15,-8-7-13-15,-7-1-8 16,-7 5-4-16,-6 2 0 16,-2 4-38-16,-5 0-36 15,-5 9-31-15,-15 5-313 0</inkml:trace>
  <inkml:trace contextRef="#ctx0" brushRef="#br0" timeOffset="10029.27">19337 3872 1790 0,'0'0'1236'0,"0"0"-1130"16,0 0-18-16,0 0 1 15,136 17-29-15,-89-13-34 16,-3-1-15-16,-3 1-5 15,-4-2-6-15,-3 0-10 0,5 5-66 16,-9-1-80 0,-8 2-314-16</inkml:trace>
  <inkml:trace contextRef="#ctx0" brushRef="#br0" timeOffset="10398.35">20195 3741 2669 0,'0'0'437'0,"0"0"-336"16,0 0-23-1,0 0-9-15,0 0 38 0,0 0-30 16,131 9-24-16,-87-9-6 16,-1 0-24-16,-3-9-10 15,-7 1-10-15,-6 1-3 16,-6 3 0-16,-6 2-7 15,-3 2-35-15,0 0-54 16,-1 0-85-16,-3 0-269 16</inkml:trace>
  <inkml:trace contextRef="#ctx0" brushRef="#br0" timeOffset="10912.99">20959 3509 2038 0,'0'0'668'16,"0"0"-548"-16,0 0-11 15,11-133-41-15,-2 75-40 16,-1-4-17-16,2 2-6 16,-3 4-3-16,-1 14-2 15,-4 10 1-15,0 15 0 16,-2 12 13 0,0 5 27-16,0 11 17 0,0 21-45 0,0 13-6 15,2 9-7-15,8 5 0 16,3 8 0-1,5-1 0-15,2 5-4 0,0-1 4 16,5 3 10 0,-3-5 8-16,2-2 21 0,-4-8-1 15,-1-8-4-15,-9-12-10 16,-5-12 5-16,-5-9-2 16,0-8 6-16,-23-3-10 15,-6-2-19-15,-6 2 0 0,1 3-3 16,5 4-1-1,8-1 0-15,11 4-17 0,10-1-50 16,16-5-72-16,9-5-264 0</inkml:trace>
  <inkml:trace contextRef="#ctx0" brushRef="#br0" timeOffset="11117.34">21436 3934 2738 0,'0'0'292'16,"0"0"-142"-16,6 124-43 0,-4-72-33 16,-2-8-43-16,0-3-17 31,0-7-8-31,0-6-6 15,0 0-40-15,0-9-85 0,0-8-292 0</inkml:trace>
  <inkml:trace contextRef="#ctx0" brushRef="#br0" timeOffset="11938.99">21812 3217 2162 0,'0'0'331'16,"0"0"-105"-16,0 0-70 0,0 0-35 15,0 0-22 1,0 0-57-16,0 0-21 0,-62 65-8 16,62-18 7-16,0 2-6 15,9 2 3-15,17-8 3 16,11-13-5-16,7-15 1 16,12-15 12-16,4-5 32 15,0-29-10-15,-4-6-19 16,-12-7-14-16,-13 0-8 15,-16 2-9-15,-9 4-17 16,-6 5-4-16,-21 8 17 16,-14 8-18-16,-12 10-26 0,0 8-26 15,-2 2-29 1,-2 4-56-16,13 13-70 0,6 1-286 0</inkml:trace>
  <inkml:trace contextRef="#ctx0" brushRef="#br0" timeOffset="12200.53">21795 3419 2194 0,'0'0'398'16,"0"0"-173"-16,-18 162-60 16,18-83-27-16,0 2-60 0,10-3-34 15,19-8-13 1,12-12-11 0,5-13 5-16,10-13 20 0,2-13-10 0,3-14-13 15,-6-5 0-15,-6-24 4 16,-6-26 5-16,-10-15-11 15,-8-17-15-15,-12-4 1 16,-13 3-6 0,0 6-21-16,-16 15-10 15,-12 13-19-15,-7 15-23 0,6 10-4 0,12 18-31 32,11 6-63-32,6 0-273 0</inkml:trace>
  <inkml:trace contextRef="#ctx0" brushRef="#br0" timeOffset="12551.91">22570 3016 2068 0,'0'0'685'15,"0"0"-588"-15,0 0-62 16,0 0 12-16,0 0-12 0,0 0 16 16,0 0 16-16,131 80-16 15,-108-48-17-15,-4 11-4 16,-3 8-7-16,-5 9 5 16,-4 6 11-16,-2 9 8 15,-3 2-9-15,0 0-6 16,-2-4-17-1,4-5-6-15,3-8-8 0,5-11-2 16,-2-8-7-16,3-11-54 16,-3-28-64-16,-6-2-239 0,-2-4-865 0</inkml:trace>
  <inkml:trace contextRef="#ctx0" brushRef="#br0" timeOffset="12682.71">22712 3491 2925 0,'0'0'262'16,"0"0"-200"-16,0 0-49 16,0 0-4-16,0 0-9 15,134-42-59-15,-94 22-151 16,-2-1-268-16</inkml:trace>
  <inkml:trace contextRef="#ctx0" brushRef="#br0" timeOffset="12961.7">23196 3145 2696 0,'0'0'300'0,"0"0"-177"16,-25 145-33-16,23-72-38 0,2 6-24 16,0-2-9-16,22-9 0 0,10-10-6 15,7-15 3 1,11-19-3-16,1-16 1 15,0-8 18-15,-8-17 5 16,-10-23 1-16,-13-12-15 16,-15-6-6-16,-5-2-6 0,-25 3 0 15,-20 3-2 1,-11 10-9-16,-6 9-6 0,-9 16-74 16,15 8-67-1,16 11-246-15</inkml:trace>
  <inkml:trace contextRef="#ctx0" brushRef="#br0" timeOffset="13612.03">24014 3119 1989 0,'0'0'479'16,"0"0"-228"-16,0 0-59 0,0 0-2 15,-121-69-62-15,76 59-33 16,-1 6-9-1,3 4-11-15,8 6-14 0,8 24-34 16,14 9-18 0,13 8-9-16,0-3-1 0,27-5-5 15,13-16 2-15,11-11-14 16,5-12-7-16,-1-5-4 0,-6-16-14 16,-11-1-13-1,-11 8-21-15,-13 9 44 16,-10 5 33-16,-4 30 66 15,0 28 4-15,0 17-7 16,0 10-21-16,0 3-14 0,0-7-2 16,0-12 0-16,0-14-7 15,-2-12-11 1,-10-13-2-16,1-7-1 0,-2-7-5 16,-3-8-21-16,0-8-34 15,12-4-88-15,4-20-52 16,0-4-288-16</inkml:trace>
  <inkml:trace contextRef="#ctx0" brushRef="#br0" timeOffset="13988.94">24473 3553 3045 0,'0'0'270'16,"0"0"-191"-16,0 0-44 16,0 0-13-16,0 0-22 15,0 0-101-15,0 0-159 16,29 2-983-16</inkml:trace>
  <inkml:trace contextRef="#ctx0" brushRef="#br0" timeOffset="14416.14">24804 3074 2457 0,'0'0'279'15,"0"0"-130"-15,0 0-106 0,0 0-4 0,0 0 11 16,10 154 7-16,1-90 11 16,-1 7-12-16,2 6-1 15,-3 0-3-15,2 0-11 16,-4-4-19-16,2-9-8 31,-3-11-7-31,1-14-7 0,2-13-30 16,2-26-67-16,-2 0-121 15,0-18-220-15</inkml:trace>
  <inkml:trace contextRef="#ctx0" brushRef="#br0" timeOffset="14761.55">25094 3112 1427 0,'0'0'1427'0,"0"0"-1234"16,0 0-84-16,-29 121-29 15,29-83-42-15,9-8-23 0,18-9-10 16,8-10-5-16,5-9 0 15,5-2 5-15,-1 0-4 16,-1 0 0-16,-5 6 0 16,-2 18 24-16,-10 12 27 15,-3 7 4-15,-8 6-11 16,-5 1 1-16,-10-3 1 16,0-4-12-16,-4-7-7 15,-15-8-15-15,-10-7-6 16,-6-6-7-16,-6-13-12 0,-1-2-34 15,-2-19-67-15,-6-49-33 16,10 3-85-16,9-1-514 16</inkml:trace>
  <inkml:trace contextRef="#ctx0" brushRef="#br0" timeOffset="14936.79">25078 3098 2984 0,'0'0'251'0,"0"0"-188"15,0 0 36-15,0 0-28 16,0 0-33-16,135-35-25 16,-104 22-13-16,-2-1-25 0,13-8-80 15,-7 3-55-15,-1 2-324 0</inkml:trace>
  <inkml:trace contextRef="#ctx0" brushRef="#br0" timeOffset="15245.27">25680 3139 1460 0,'0'0'1159'16,"0"0"-975"-16,0 115-51 0,0-49 7 16,0 9-43-16,0 6-30 15,11 1-20 1,7-5-11-16,5-14-5 15,10-13 0-15,9-18-1 0,8-21-5 16,7-11 16-16,3-26 6 16,-6-27-20-16,-9-14-9 15,-14-12-5-15,-16-2-13 16,-15 0-2-16,0 6-12 16,-33 13 14-16,-11 12 0 15,-10 19 0-15,-2 11-10 0,-4 20-55 16,13 0-67-1,13 0-242-15</inkml:trace>
  <inkml:trace contextRef="#ctx0" brushRef="#br0" timeOffset="16120.9">26618 3472 2467 0,'0'0'348'16,"0"0"-178"-16,0 0-61 0,136 4-50 0,-89-4-39 16,-4 0-20-1,-8 0-2 1,-6-6-94-16,-9-2-138 0,-13 1-816 0</inkml:trace>
  <inkml:trace contextRef="#ctx0" brushRef="#br0" timeOffset="16293.8">26774 3352 2964 0,'0'0'221'0,"0"0"-144"15,-4 111 8-15,4-62-25 0,0-1-36 16,0-7-17-16,6-7-3 16,4-5-4-1,9-9-61-15,-1-9-99 0,-5-9-328 16</inkml:trace>
  <inkml:trace contextRef="#ctx0" brushRef="#br0" timeOffset="16821.41">27278 2972 2300 0,'0'0'326'0,"0"0"-165"15,0 0-33-15,0 0-4 16,146-24-43-16,-109 41-34 16,-8 15-15-16,-10 11 0 15,-12 8 0-15,-7 3-5 16,0 2-8-16,-24-5-8 15,-5-8-6-15,-2-12-5 0,2-11-15 16,8-9-12-16,8-5 3 16,13-2 16-16,0 1-2 15,11 1-7-15,20 4 17 16,7 3 0-16,3 5 3 16,-8 5 13-16,-9 5 5 15,-12 6 19-15,-12 5 37 16,0 4-17-16,-27-1-10 15,-9-6-20-15,-7-3-12 0,-3-10-4 16,-1-10-8 0,3-8-6-16,6-5-51 15,9 0-31-15,11-18-29 0,18-18-84 16,0 2-243-16,12 1-1652 16</inkml:trace>
  <inkml:trace contextRef="#ctx0" brushRef="#br0" timeOffset="17515.62">27935 2918 2225 0,'0'0'327'16,"0"0"-194"-16,0 0-8 0,-25 116-9 16,23-67-21-16,2 4-12 0,2 3-24 31,21-5-13-31,8-8-13 16,11-15-11-16,10-13-7 15,1-15-5-15,3 0 8 16,-7-22-6-16,-10-12 0 15,-6-6-12-15,-16-6-3 16,-9-2-20-16,-8 2 1 16,0 2 0-16,-19 5-8 0,-10 9-27 15,-6 9-16-15,-4 12 43 16,6 9-9-16,-1 9-24 16,7 25 1-16,4 9-15 15,-2 12 50-15,2 6 27 16,1 7 7-16,2 2 50 15,4 5 38-15,3 0 4 16,9 2-17-16,4-4-11 16,2-3-15-16,22-8-14 15,15-10-8-15,7-12 2 0,14-14-2 16,7-17 8-16,5-9 4 16,-6-35-16-16,-3-20-16 15,-17-14-7-15,-17-7-7 16,-19-4-13-16,-10 5-4 15,-21 9-26-15,-39-1-28 16,2 20-66-16,6 16-407 16</inkml:trace>
  <inkml:trace contextRef="#ctx0" brushRef="#br0" timeOffset="18068.24">28804 3008 2663 0,'0'0'310'15,"0"0"-195"-15,0 0 0 16,-80 139-28-16,55-69-16 0,3 12-12 16,1 7-15-16,11 10-4 15,5-3-6-15,5-8-5 0,9-15-9 16,24-20-3 0,15-25-6-16,7-24 0 0,8-6 16 15,-5-38-4-15,-10-16-7 16,-17-8-5-1,-14-1-9-15,-17 8-2 0,-10 8-17 16,-23 15 5 0,-12 21-17-1,-2 13-38-15,3 14-59 0,9 48-12 0,12-4-219 16,14-5-2288-16</inkml:trace>
  <inkml:trace contextRef="#ctx0" brushRef="#br0" timeOffset="18703.34">29499 3641 2619 0,'0'0'312'15,"0"0"-165"1,0 0-9-16,-24 137-28 0,8-71-45 15,0 7-28-15,-4 4-17 16,1-2-10 0,-2-11-5-16,8-15-4 15,1-17-1-15,8-12-27 16,4-20-74-16,0 0-131 16,9-11-244-16</inkml:trace>
  <inkml:trace contextRef="#ctx0" brushRef="#br0" timeOffset="19350.38">29724 2712 2339 0,'0'0'380'0,"0"0"-191"0,-33 112-23 15,26-52-47-15,7 4-38 0,0-4-32 16,27-13-10-16,13-15-6 16,9-23-5-16,8-9 17 15,-1-26 10 1,-4-23-1-16,-15-9-16 0,-10-6-19 15,-18 4-6 1,-9 7-2-16,-4 6-3 0,-23 10-3 16,-11 9-5-16,-4 13-4 15,-3 9-34 1,5 6-19-16,9 0-22 0,11 19-15 0,9 7-17 16,9 12-31-1,2-3-91-15,0-5-294 16</inkml:trace>
  <inkml:trace contextRef="#ctx0" brushRef="#br0" timeOffset="19604.08">29769 3102 246 0,'0'0'2158'0,"-18"120"-1824"15,11-39-169-15,3 9-17 0,4-5-36 0,4-10-37 32,23-14-29-32,13-19-7 15,12-19-8-15,6-18 9 16,4-7 14-16,0-39 1 15,-9-19-13-15,-12-10-10 16,-15-10-12-16,-14 3-9 16,-12 2-4-16,-3 11-1 15,-23 13 1-15,-8 11-7 16,-1 12-20-16,1 13-27 16,8 10-15-16,9 5-40 0,17 20-59 15,0 8-247-15,0-5-833 0</inkml:trace>
  <inkml:trace contextRef="#ctx0" brushRef="#br0" timeOffset="20038.49">30283 2670 292 0,'0'0'995'16,"0"0"-867"-16,0 0-91 0,0 0-3 16,0 0 96-1,0 0 36-15,0 0 36 0,70 0 24 16,-68 4 5-16,0 5-32 15,-2 1-53-15,0 3-19 16,0 0-27-16,0 4-10 16,0 2-27-16,0 12-35 15,-2 5-12-15,0 13 4 16,2 9-8-16,0 6-7 16,0 2-5-16,0-4 4 15,6-4-3-15,12-15 0 16,9-11-1-16,4-17 0 0,9-15 0 15,5 0 0-15,2-33 0 16,3-11-47-16,6-33-75 16,-12 12-98-1,-12 6-446-15</inkml:trace>
  <inkml:trace contextRef="#ctx0" brushRef="#br0" timeOffset="20258.34">30702 2796 2622 0,'0'0'301'0,"0"0"-154"0,-8 142-32 0,6-68-28 16,2 10-24-16,0 1-10 16,0 3 1-16,0 0-5 15,0-5-10 1,0-6-8-16,0-11-12 0,0-13-12 16,0-12-7-1,0-15-28-15,0-13-51 16,6-13-51-16,21-28-64 15,-3-15-201-15,0-8-1637 0</inkml:trace>
  <inkml:trace contextRef="#ctx0" brushRef="#br0" timeOffset="20577.47">31008 2910 2712 0,'0'0'282'0,"0"0"-126"16,0 0-49-16,-79 171-25 16,58-84-40-16,5 8-13 15,9-6 17-15,7-10-10 16,0-12-12-16,23-16-9 0,10-21-8 16,11-17-3-1,6-13 3-15,2-26 12 0,-2-29 3 16,-6-33-10-16,-13-2-12 15,-15-7-4-15,-16 1-17 16,0 18-16-16,-31-2-16 16,-11 18-14-16,-3 18-49 15,5 18-79-15,13 21-40 16,14 5-48-16,10 0-1581 16</inkml:trace>
  <inkml:trace contextRef="#ctx0" brushRef="#br0" timeOffset="20898.09">31382 2725 2342 0,'0'0'294'15,"0"0"-158"-15,0 0 7 16,0 0-21-16,125 11-36 0,-88 11-11 15,-1 6-28-15,-2 8-18 16,-10 9-6 0,-8 6 7-16,-10 11 16 0,-6 13-9 15,0 10-6 1,-10 10-5-16,-7-1-7 0,5-2-6 16,5-15-12-16,4-15 3 15,3-21-4-15,0-16-17 0,0-16-37 16,7-9-57-16,-4-15-108 15,-3-11-241-15</inkml:trace>
  <inkml:trace contextRef="#ctx0" brushRef="#br0" timeOffset="21037.6">31482 3329 2784 0,'0'0'179'0,"0"0"-128"16,0 0 8-16,0 0-1 15,125-15-29-15,-103 6-23 0,-11-4-6 16,-9 5-81-16,-2 0-378 0</inkml:trace>
  <inkml:trace contextRef="#ctx0" brushRef="#br0" timeOffset="22310.15">18760 5053 1556 0,'0'0'1068'15,"0"0"-890"-15,0 0-61 0,-18 173-16 0,18-102-45 16,0-3-2-16,18-6-7 31,9-17-21-31,10-15-7 0,6-21-7 0,3-9 10 31,4-26 11-31,-6-17-5 16,-11-8-18-16,-8-5-10 16,-12 7-31-16,-8 6-23 0,-5 11-38 15,0 15 50-15,0 17 42 16,0 0 51-16,0 42-23 15,0 36 30-15,13 42-4 16,0 42-4-16,-1 15 7 16,-12-5 7-16,0-19 11 15,-20-43-7-15,-7-27-18 0,0-21-22 16,-7-15-16-16,-8 2-7 16,-13-6-5-1,-10-9-17-15,-2-25-14 16,3-9-14-16,8-40-5 0,12-19-36 15,17-9 13-15,17 0 41 16,10 6 12-16,25 10 9 16,22 14-14-16,45-3-42 0,-13 13-105 15,-2 5-331 1</inkml:trace>
  <inkml:trace contextRef="#ctx0" brushRef="#br0" timeOffset="22630.86">19755 5425 2791 0,'0'0'253'0,"0"0"-103"16,0 0-72-16,162-28-27 16,-112 19-27-16,-3 5-16 15,-9 4-8-15,-9 0-8 16,-18 13-66-16,-11 9-105 15,0-3-477-15</inkml:trace>
  <inkml:trace contextRef="#ctx0" brushRef="#br0" timeOffset="22794.82">19790 5784 1309 0,'0'0'1775'0,"0"0"-1566"15,0 0-69-15,135 0-32 16,-91 0-45-16,-1 0-37 0,-3 0-24 16,7 0-2-16,-11 4-133 15,-12 9-278-15</inkml:trace>
  <inkml:trace contextRef="#ctx0" brushRef="#br0" timeOffset="45249.83">20923 5380 2491 0,'0'0'277'0,"0"0"-229"0,0 0-2 16,0 0 70-16,0 0-35 15,0 0-39-15,14-152-13 16,-12 95 1-16,-2-3-17 15,0-5-9-15,0 1-4 16,0 4 0-16,0 7 0 16,0 10 1-16,-9 15 0 15,4 11 0-15,1 13 7 16,4 4-8-16,0 13 0 0,0 23 1 16,0 14-1-16,4 7 0 15,10 11 1-15,-3 7-1 16,3 7 1-16,-4 5 3 15,-3 3 23-15,3 2 25 16,-6-2-2-16,2-5-1 16,-1-8-11-16,-1-10-19 15,-2-12-12-15,-2-12-3 16,0-13-3-16,0-8 5 16,0-12-2-16,-4-5-4 15,-5-4-4-15,3-1-30 16,0 0-37-16,6-4-42 0,0-7-144 15,6-1-500 1</inkml:trace>
  <inkml:trace contextRef="#ctx0" brushRef="#br0" timeOffset="45745.47">21449 5119 2399 0,'0'0'332'0,"0"0"-161"16,0 0-65-16,0 0-17 0,0 0-17 15,-49 156-9-15,43-71-17 32,6 31 1-32,0-5-13 0,8-10 4 15,21-22 1-15,7-32-10 0,15-6 0 16,16-13 1-16,11-28 1 15,2-18 7 1,-1-39-13-16,-13-40 3 16,-17-28 0-16,-27 2-12 15,-17 17-9-15,-10 16-7 16,-34 30-6-16,-17 2-5 16,-15 7-10-16,-10 19-36 15,3 21-25-15,9 11-25 16,11 26-6-16,22 12-99 15,17 7-269-15</inkml:trace>
  <inkml:trace contextRef="#ctx0" brushRef="#br0" timeOffset="46260.15">22383 4817 2573 0,'0'0'324'0,"0"0"-153"16,0 0-36 0,0 0-87-16,0 0 2 0,-31 167 10 15,12-75-15-15,0 30 0 16,3 30-2-16,10-13-7 15,6-26-1-15,0-38 1 16,8-30-2-16,21-2-13 16,11-8-9-16,12-14-2 15,3-21 11-15,1-5 2 0,-9-33-7 32,-14-11-2-32,-17-5-1 0,-16 5-4 15,-2 6-4-15,-35 15 2 16,-11 13-7-16,-12 15-29 15,-21 0-52-15,12 20-97 16,11 1-290-16</inkml:trace>
  <inkml:trace contextRef="#ctx0" brushRef="#br0" timeOffset="47035.64">19549 5149 2270 0,'0'0'248'15,"0"0"-100"-15,0 0-28 16,0 0-57-16,0 0 3 15,0 0-20-15,6-130-19 0,21 98-4 0,4 2 6 32,5 6 4-32,6 11 2 15,1 13-1-15,-1 0-15 16,-2 28 23-16,-2 8 23 16,-5 5-17-16,1-7-9 0,-1-10-11 15,3-16-5-15,1-8 3 16,6-10 12-16,-1-22-14 15,-4-9-9-15,-5-2-6 16,-8 4-4-16,-9 5-5 16,-10-4-85-16,-3 10-127 15,-1 9-552-15</inkml:trace>
  <inkml:trace contextRef="#ctx0" brushRef="#br0" timeOffset="47873.41">23208 4931 2215 0,'0'0'402'16,"0"0"-207"-16,0 0-22 0,0 0-61 16,0 0-36-16,0 0-45 15,0 0-16 1,-19 98-11-1,19-42-4-15,11 10 1 0,7 7-1 16,7 4 9-16,4-2 9 16,4-9 8-16,3-8-12 15,4-15-5-15,-1-15-3 16,2-16-1-16,-5-12 1 16,-3-10 3-16,-8-31-9 15,-8-15-1-15,-3-10-32 16,-10-11-37-16,-4-28-101 15,0 20-84-15,-10 12-523 0</inkml:trace>
  <inkml:trace contextRef="#ctx0" brushRef="#br0" timeOffset="48416.46">23782 5029 2526 0,'0'0'294'15,"0"0"-147"1,29 116-38-16,-13-63-44 16,-3 5-29-16,-2-3-20 0,-2-1-4 15,-5-7-2-15,-1-4-6 16,-3-11-3-16,0-7 0 15,0-7 3-15,0-5 1 0,-5-7-1 16,-3-6-4-16,0 0-7 16,4-9-45-16,2-23-9 15,2-13-3-15,0-12-28 16,0-11-66-16,2-8-87 16,7 0-65-1,0 5 271-15,0 11 39 0,-3 17 200 0,-1 22-19 16,2 21-11-16,-3 12 48 15,5 40-94-15,2 18-29 16,5 10-47 0,6 3-26-1,2-6-14-15,7-11-7 16,6-16 0-16,-2-19 3 0,5-15 18 16,-2-16 9-16,0-4 12 15,-4-35-13-15,-3-19-2 16,-10-12-8-16,-4-12-20 15,-11 3-1-15,-6 7-22 16,0 14-2-16,0 19-10 16,0 28-28-16,0 11-76 15,0 0-378-15</inkml:trace>
  <inkml:trace contextRef="#ctx0" brushRef="#br0" timeOffset="48607.41">24504 5078 2828 0,'0'0'273'0,"0"0"-167"16,0 148-31-16,4-90-12 16,5-7-37-16,0-10-23 0,2-11-3 15,0-20-51 1,-4-10-95-16,-7 0-332 0</inkml:trace>
  <inkml:trace contextRef="#ctx0" brushRef="#br0" timeOffset="48734.24">24484 4773 2820 0,'0'0'214'0,"0"0"-214"0,0 0-54 0,0 0-149 16</inkml:trace>
  <inkml:trace contextRef="#ctx0" brushRef="#br0" timeOffset="49194.45">25083 4950 2082 0,'0'0'768'16,"0"0"-590"-16,0 0-45 0,0 0-34 15,-103 141-44-15,83-77-26 16,5 9-17-16,11 2-11 31,4-2-1-31,0-14-3 0,22-16 3 0,12-15 0 16,5-19 7 0,5-9 1-16,2-24 7 0,-7-23-2 15,-7-17 3 1,-12-18-6-16,-9-22-4 0,-9 6-2 0,-2-5-3 15,-2 2 4-15,-21 24 2 16,-1-2-7-16,0 17 4 16,3 15-4-1,11 20-45 1,5 14-75-16,5 10-253 0</inkml:trace>
  <inkml:trace contextRef="#ctx0" brushRef="#br0" timeOffset="49542.9">25452 5450 2204 0,'0'0'316'15,"0"0"-121"-15,0 0-58 16,0 0-54-16,0 0-39 16,37-130-31-16,-35 74-6 15,5-10-6-15,-1-2-1 0,6 1 0 16,1 10 1-16,0 10-1 16,3 19 25-16,-1 15 1 15,1 13 17-15,4 11 53 16,-2 23-34-16,0 11-27 15,-3 9-11-15,1 1-8 16,-1 1-9-16,-3-3-6 16,-3-6 0-16,-3-2-1 15,-6-4-4-15,0-9-97 16,-13-15-278-16</inkml:trace>
  <inkml:trace contextRef="#ctx0" brushRef="#br0" timeOffset="49700.65">25500 5256 2820 0,'0'0'281'0,"0"0"-188"15,0 0-45-15,0 0-28 16,0 0-20-16,116-90-60 16,-101 73-587-16</inkml:trace>
  <inkml:trace contextRef="#ctx0" brushRef="#br0" timeOffset="50159.44">26104 4929 2567 0,'0'0'285'0,"0"0"-129"16,0 0-40-16,-72 113-35 15,61-55-26-15,7 6-29 16,4 0-1-16,6-6-4 16,23-9-1-16,11-12-10 0,12-18 4 15,6-13 9-15,2-6 14 16,-2-21-2 0,-10-24 0-16,-10-17-3 0,-15-15-12 15,-17-28-11-15,-6 5-9 16,-2-8-15-16,-25 6-4 15,-6 18-19-15,-5 3-11 16,5 17-27-16,10 27-16 16,12 18-98-16,9 19-320 0</inkml:trace>
  <inkml:trace contextRef="#ctx0" brushRef="#br0" timeOffset="50447.88">26678 5003 2662 0,'0'0'326'15,"0"0"-173"-15,0 0-60 16,83-113-44-16,-77 66-26 16,-6 4 2-16,-8 16 13 15,-23 14 21-15,-12 13-6 16,1 21-12-16,2 28 4 15,7 18-10-15,12 8-17 16,15-1-6-16,6-5-7 16,6-11-5-16,23-11 0 0,9-11-1 15,5-13 1-15,3-5-6 16,-1-12-22-16,4-6-108 16,-12 0-243-16,-10-11-981 0</inkml:trace>
  <inkml:trace contextRef="#ctx0" brushRef="#br0" timeOffset="50704.05">27023 4774 2867 0,'0'0'368'0,"0"0"-311"16,0 0 38-16,110 116-20 15,-63-65-25-15,-3 3-10 16,-6-3 7-16,-13-1 3 15,-17-3 30-15,-8-4 9 16,-4-7-27-16,-23-9-33 16,-11-7-18-16,-1-10-11 15,-2-5-3-15,5-3-34 0,5 4-48 16,12-1-85-16,5 1-244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6T13:58:31.38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3306 5384 2134 0,'0'3'329'0,"0"1"-162"0,0-2-73 0,0 5 85 0,0-6-81 0,4 1-55 0,1-2-13 0,0 0-3 0,-1-6 12 0,0-19 15 0,3-14-18 0,-3-8-19 0,-1-9-10 0,-1-3-2 0,3-1-4 0,-3-1 0 0,-2 8 0 0,2 8-1 0,-2 11 1 0,0 13 0 0,0 8 0 0,0 13 4 0,2 0-1 0,2 17-4 0,3 26 0 0,2 14 0 0,0 12 1 0,0 10 0 15,-3 0-1-15,2 3 1 0,-4 1-1 16,-2 0 1-16,-2-1-1 16,0-4 0-16,0-4 0 15,0-15 1-15,0-9-1 16,0-14 1-16,-2-8-1 15,-5-9 1 1,-2-9 4-16,0-1-4 0,1-5 0 16,-2-4-1-16,3 0 1 0,3 0-1 15,2 0 0 1,0 0 0-16,2 0-1 16,0 0-37-16,0 0-25 0,0-1-1 15,0-15-28 1,4 1-105-16,3 3-194 0</inkml:trace>
  <inkml:trace contextRef="#ctx0" brushRef="#br0" timeOffset="489.19">3707 5014 1550 0,'-5'7'919'0,"1"10"-724"16,4 8-66-16,0 5-34 15,0 2-29-15,18-4-35 16,4-8-20-16,3-12-6 0,1-6 4 16,3-2 3-16,0-2 21 15,-6-15 2-15,-6-2-16 16,-5-2-10-16,-10 3-3 16,-2 1-6-16,0 2-2 15,-20 3-62-15,-7 3-192 16,-4 9-2271-16</inkml:trace>
  <inkml:trace contextRef="#ctx0" brushRef="#br0" timeOffset="682.57">3738 5284 1405 0,'0'0'1386'16,"0"0"-1227"-16,0 0-53 0,0 0-9 15,134 11-46 1,-109-11-31-16,-4 0-16 0,-2 0-4 16,-6 0-32-16,-4-5-127 15,-4 1-497-15</inkml:trace>
  <inkml:trace contextRef="#ctx0" brushRef="#br0" timeOffset="1583.67">4737 5021 1790 0,'0'0'378'16,"0"0"-129"-16,0 0-33 16,0 0-48-16,0 0-66 15,0 0-50-15,0 0-28 16,-17 19-18-16,17 3 0 0,0 7-1 0,0 8 10 16,5 6 7-1,0 6 3-15,2 2-7 0,-3 4-4 16,0 3-4-1,3-2-6-15,-3-5 1 16,1-4-5-16,-3-6 1 16,1-9 0-16,-3-7 5 15,0-5 0-15,0-9 12 0,-14-3-2 16,-6-4-2 0,-4-1 6-16,-5-1-6 15,-1 0-4-15,1 0-9 16,3 2 7-16,3 1 8 15,6-4-5-15,3 4 8 16,3-5-9-16,5 2 8 16,3-2-5-16,1 0 0 0,2 0-8 15,0 0-5-15,9 0 1 16,13 0 0-16,8 0 22 16,5-4-2-16,5 0 8 15,2-1-7-15,3 1-5 16,-1 0 0-16,1 2 5 15,-3-1-4-15,-6 1-4 16,-3 0-9-16,-4-2-5 16,-7 2 0-16,-1-5 0 15,-8 3-3-15,-7-5-59 0,-6-12-81 16,0 2-91 0,0 0-932-16</inkml:trace>
  <inkml:trace contextRef="#ctx0" brushRef="#br0" timeOffset="1928.12">4473 5021 2539 0,'0'0'460'0,"0"0"-347"16,0 0 51-16,0 0-56 15,0 0-43-15,143 0-23 16,-101 0-15-16,-1 0-18 15,-6 0-4-15,-6-7-5 16,-9 3-8-16,-2 0-83 16,-3 1-87-16,-3 3-165 0,-3 0-850 0</inkml:trace>
  <inkml:trace contextRef="#ctx0" brushRef="#br0" timeOffset="2635.2">5186 5096 1271 0,'0'0'1119'16,"0"0"-885"-16,0 0-68 15,0 0-40-15,0 0-55 16,25 115-34-16,-17-74-5 16,4-1-1-16,-3 3 7 15,-1 0-5-15,0 0-8 16,-2-2-5-16,-1-5-11 16,-1-2-1-16,0-8-7 15,1-5 3-15,-2-6-3 0,-1-7-1 16,-2-5 0-1,0-3 0-15,0 0-5 16,0-24-7-16,0-10 5 16,0-11-4-16,0-8-3 0,0-8-10 15,0-3-2-15,2 0 2 16,11 2 15 0,1 7 7-16,5 8 2 15,4 10 0-15,2 16 0 0,4 10 11 16,2 11 22-16,0 0 17 15,2 26-19 1,-2 4-4-16,-2 11-5 0,-2 1 11 16,-5 7 7-16,-4 5-6 15,-7-1-2-15,-1 3-5 16,-4-3-4-16,-4-3-5 16,-2-3-9-16,0-9-9 15,0-8 1-15,0-11-1 16,0-12-57-16,0-7-95 0,0 0-254 0</inkml:trace>
  <inkml:trace contextRef="#ctx0" brushRef="#br0" timeOffset="3269.25">6341 5038 2150 0,'0'0'398'16,"0"0"-172"-16,0 0-54 15,0 0-55-15,-121 0-44 16,84 0-24-16,-4 0-11 16,5 11 1-16,7 6-16 15,8 6 1-15,7 3-24 0,10 2 1 16,4 2-1-16,0-1 0 16,22 2 0-16,5-2-5 15,6 4 5-15,3 3 2 16,-3 0-2-1,-4 5 1-15,-4 0 0 0,-12 1 11 16,-9 1 27-16,-4 0-4 16,0-5-6-16,-19-4-9 15,-10-6-11-15,-5-8-5 16,-2-10-4-16,0-7 0 16,3-3-13-16,6-3-32 0,10-14-37 15,10-6-2-15,7-11-42 16,18 6-40-16,6 2-288 0</inkml:trace>
  <inkml:trace contextRef="#ctx0" brushRef="#br0" timeOffset="3619.47">6590 5393 2204 0,'0'0'356'15,"0"0"-140"1,0 0-102-16,33-137-44 0,-28 94-29 16,-5 3-14-1,0 7 2-15,-9 10 4 16,-11 10 1-16,-5 11-2 0,-3 2 3 16,1 10 13-16,5 25-3 15,1 8-27-15,8 10-9 16,5 5-5-16,4 1-3 15,4 0 4-15,0-4-1 16,6-5 6-16,9-8 7 16,5-8-9-16,0-8-4 0,2-7-3 15,3-6-1 1,2-9 0-16,-2-4 0 16,-2 0 1-16,2-2-1 15,8-17-75-15,-6 0-99 0,-2 2-471 16</inkml:trace>
  <inkml:trace contextRef="#ctx0" brushRef="#br0" timeOffset="4248.32">6933 5093 1996 0,'0'0'338'31,"0"0"-166"-31,0 0-66 16,0 0-64-16,42 135-21 0,-26-99-6 15,0 5 24-15,-5 0 61 16,-2 4-4-16,-3 2-21 16,-1 0-19-1,-2-2-14-15,-3-4-12 0,0-5-15 0,2-7-10 16,-2-7-3-16,0-7-2 15,0-9 5 1,0-6-5 0,0 0 0-16,0-15-1 0,-2-16-3 15,-6-10 2-15,4-13-21 16,2-6-10-16,-1-4 12 16,3-2 7-16,0 2 9 15,0 4 5-15,5 7 0 0,9 10 8 16,5 11 25-16,2 10 10 15,5 16 1 1,1 6 18-16,4 8-10 16,1 24-10-16,-3 9-20 15,-6 8-8-15,-4 2-3 16,-11 1-3-16,-8-5-2 16,0-7-5-16,0-9 3 0,-15-12-4 15,-5-8-41-15,3-7-31 16,-2-4-18-16,6 0 11 15,6 0 54-15,7 0 25 16,0 12 30-16,12 10-5 16,9 3-7-16,6 3 4 15,4 3-3-15,-4-6-11 16,-2-4-3-16,-5-2-5 16,-7-6 1-16,-4-4 0 15,-2-3-1-15,0-6-26 16,-3 0-137-16,0 0-535 0</inkml:trace>
  <inkml:trace contextRef="#ctx0" brushRef="#br0" timeOffset="4787.41">8136 5068 1986 0,'0'0'625'16,"0"0"-383"0,0 0-84-16,0 0-37 0,0 0-41 15,0 0-20-15,0 0-19 16,-142 8 10-16,111 22-6 15,4 9-12-15,2 6-16 16,7 8-7 0,7 5-9-16,7 1-1 0,4 2-1 15,0-4 1-15,13-3 1 16,12-12 0 0,4-7-1-16,6-14-1 0,3-8 1 0,3-13-1 15,-1 0 0 1,-5-2 0-16,-4-17 0 15,-6-1-8-15,-5-5-90 0,-9 6-70 16,-4 6-362-16</inkml:trace>
  <inkml:trace contextRef="#ctx0" brushRef="#br0" timeOffset="5808.19">8054 5690 2332 0,'0'0'513'0,"0"0"-344"16,0 0-53-16,0 0-24 15,0 0-27 1,0 0-35-16,-53 122-2 0,46-85-28 15,2 3-2-15,5-4-16 16,0 3-59-16,0-9-83 16,12-11-330-16</inkml:trace>
  <inkml:trace contextRef="#ctx0" brushRef="#br0" timeOffset="6439.46">8526 5635 2063 0,'0'0'338'16,"0"0"-147"-16,0 0-99 16,0 0-57-16,0 0-2 15,0 0 5-15,-45-123-11 0,41 81-7 16,2-3-13-16,2-4-6 16,0 4-1-16,0 2 1 15,8 7-1-15,9 8 7 16,1 6 1-16,1 6 11 15,4 4 5-15,2 9 3 16,-1 3 15-16,2 0-8 16,-1 0-12-16,0 8-12 15,-1 9 21-15,3 7-9 16,-3 8 7-16,-2 8 13 0,1 7 4 16,-6 7-8-1,-1-1-7-15,-3 1-4 0,-1-5-5 16,-3-6-2-16,-3-7-13 15,2-10-6-15,-4-7-1 16,-2-6-12-16,-2-9-48 16,0-4-70-16,-10-6-167 15,-5-11-1611-15</inkml:trace>
  <inkml:trace contextRef="#ctx0" brushRef="#br0" timeOffset="6605.68">8587 5512 2646 0,'0'0'294'0,"0"0"-218"16,0 0-13-16,0 0-30 15,0 0-24-15,122-6-8 16,-82-7-1-16,22-17-91 16,-10 2-210-16,-8 1-331 0</inkml:trace>
  <inkml:trace contextRef="#ctx0" brushRef="#br0" timeOffset="6838.49">9135 5194 2284 0,'0'0'435'0,"0"0"-205"16,0 0-86-16,-37 137-22 0,33-80-40 16,4 1-20-16,0-6-19 15,12-12-10 1,15-10-9-16,8-15-7 0,3-11 4 15,2-4 0-15,-3-16-1 16,-2-19-6-16,-12-10-9 0,-6-6-2 16,-15-5-3-1,-2-2-38-15,-11 1-56 0,-51-14-79 16,4 16-201 0,-5 8-1240-16</inkml:trace>
  <inkml:trace contextRef="#ctx0" brushRef="#br0" timeOffset="6988.65">8776 4879 2583 0,'0'0'423'31,"0"0"-280"-31,114-3-59 0,-54 0-51 16,24 3-33-16,-14 0-104 15,-10 0-540-15</inkml:trace>
  <inkml:trace contextRef="#ctx0" brushRef="#br0" timeOffset="7457.1">10124 5318 2254 0,'0'0'368'16,"0"0"-164"-16,-6 128-69 0,6-76-54 16,15-10-36-16,12-14-28 15,8-19 7-15,5-9 15 16,3-22 34 0,-5-25 18-16,-7-12-14 15,-11-14-23-15,-11-6-16 16,-9-5-12-16,0 1-11 0,-14-3-4 15,-12 7-1-15,-7 6-9 16,0 9 5-16,5 15-6 16,6 15-12-16,13 14-14 0,9 20-56 15,11 0-126 1,12 13-147-16</inkml:trace>
  <inkml:trace contextRef="#ctx0" brushRef="#br0" timeOffset="7723.13">10723 5209 2733 0,'0'0'308'31,"0"0"-166"-31,0 0-49 0,0 0-29 16,125-77-27-16,-121 41-7 15,-4 2-21-15,-4 8-3 16,-23 15 6-16,-6 11-2 0,-3 19 4 15,1 33 22 1,3 14-16-16,12 8-11 0,11 4-9 16,9-8 1-16,5-10-1 15,24-15-12 1,8-10-60-16,19-21-49 16,-6-9-114-16,-8-5-430 0</inkml:trace>
  <inkml:trace contextRef="#ctx0" brushRef="#br0" timeOffset="8289.9">11940 5106 1454 0,'0'0'879'16,"0"0"-620"-16,0 0-43 0,0 0-43 15,0 0-71 1,-134-62-21-16,102 62-32 0,3 5 13 16,6 20-16-16,5 12-22 15,7 12-9-15,11 6-8 16,0 5-7-16,6-2 2 15,21-7-2-15,6-10 0 16,5-16-1-16,2-13-3 16,1-12 4-16,-6-7 10 15,-4-27 9-15,-8-15 14 16,-10-13 3-16,-9-13-13 0,-4-11-11 16,0-4-5-16,-11-4-7 15,-13 6 8 1,-3 9-8-16,0 15 0 0,2 15-15 15,8 13-27-15,17 16-56 16,0 12-98-16,9 8-375 16</inkml:trace>
  <inkml:trace contextRef="#ctx0" brushRef="#br0" timeOffset="8724.54">12339 5579 2370 0,'0'0'314'0,"0"0"-138"16,0 0-68-1,-41-120-53-15,35 61-34 0,6-10-8 16,0-2-12-16,0 1 4 16,8 8 0-16,10 12 15 15,1 16 4-15,2 15 14 16,6 15 3-16,4 4 18 0,3 6-16 15,-1 22-13 1,-2 4 1-16,-2 5-21 16,-4-1-2-16,-5 0-7 15,-5 1 14-15,-5-1-6 16,-6-2-5-16,-4-4-4 0,-2-3-17 16,-16-9-104-1,-5-9-300-15</inkml:trace>
  <inkml:trace contextRef="#ctx0" brushRef="#br0" timeOffset="8861.49">12377 5339 2435 0,'0'0'259'16,"0"0"-103"-16,0 0-85 16,122-29-45-16,-66-19-26 0,-12 3-101 15,-6 5-266-15</inkml:trace>
  <inkml:trace contextRef="#ctx0" brushRef="#br0" timeOffset="9157.25">12788 5010 2505 0,'0'0'341'0,"0"0"-173"0,-21 143-57 16,21-79-44-16,0-2-25 0,13-10-20 15,16-10-13-15,8-15-2 16,9-15-3 0,0-12 8-16,-1-15 15 15,-10-32 14-15,-11-19 1 16,-10-32-4-16,-12-1-22 0,-2-4-9 16,-11-2-3-16,-15 22-4 0,-8-2-7 15,-1 12-25-15,6 19-34 16,10 20-28-16,11 15-122 15,8 14-565-15</inkml:trace>
  <inkml:trace contextRef="#ctx0" brushRef="#br0" timeOffset="9461.03">13272 5136 136 0,'0'0'2508'0,"0"0"-2261"0,23 143-117 0,0-89-30 16,12-11-46 0,7-13-17-16,4-17-5 0,3-13 12 15,-7-3 3-15,-5-29-9 16,-11-13 8-1,-12-10-7-15,-10-5-21 0,-4 0-5 16,-11 7-8 0,-22 5 0-16,-8 12 0 15,-5 12-5-15,5 9-21 16,8 14-43-16,13 1-71 16,11 0-327-16</inkml:trace>
  <inkml:trace contextRef="#ctx0" brushRef="#br0" timeOffset="9804.54">13754 5006 2333 0,'0'0'366'16,"0"0"-125"-16,0 0-69 15,0 0-65-15,0 0-38 16,131 111-10-16,-116-88 5 16,-5 5 7-16,-10 4-3 15,0 4-9-15,-8 3-24 16,-15 0-15-16,-7-3-13 0,1-4-6 15,5-6-1-15,1-5-23 16,12-6-88-16,5-4-195 16,6-9-516-16</inkml:trace>
  <inkml:trace contextRef="#ctx0" brushRef="#br0" timeOffset="10759.44">15134 4980 1811 0,'0'0'347'16,"0"0"-134"-16,0 0 9 15,0 0-31-15,0 0-32 0,0 0-73 16,0 0-28-16,-52-92-9 16,44 92-9-16,2 0-15 15,-3 0-9-15,-2 10-12 16,-1 10 1-16,-3 6-5 15,-3 8-1-15,-1 7 1 16,0 6 0-16,3 4 0 16,6-2 0-1,3-4 0-15,7-4 0 0,0-9 0 16,7-6-1-16,15-5-4 16,5-8 4-16,2-7-5 15,7-6-32-15,16-9-39 0,-7-12-121 16,-5-2-356-16</inkml:trace>
  <inkml:trace contextRef="#ctx0" brushRef="#br0" timeOffset="11059.17">15348 5031 2432 0,'0'0'382'16,"0"0"-226"-1,-8 122-52-15,8-68-39 0,14-3-24 16,17-8-22-16,4-11-10 16,9-11-5-16,4-12 2 15,0-9 22-15,-3-3 12 16,-9-24-7-16,-9-14 2 16,-17-8-2-16,-10-7-6 15,-4-3-15-15,-27-1-6 16,-14 4-6-1,-8 11-20-15,-5 11-34 16,0 15-26-16,8 15-56 0,13 8-24 16,14 21-177-16,12 3-976 15</inkml:trace>
  <inkml:trace contextRef="#ctx0" brushRef="#br0" timeOffset="11643.07">15857 4884 2162 0,'0'0'298'15,"0"0"-120"-15,46 117-70 0,-21-61-10 0,-1 2-42 16,-1-5-20-1,-4-4-4-15,-2-6 7 16,-9-11 0-16,-4-6-16 16,-1-13-15-16,-3-9-3 0,0-4-5 0,-5-4-19 15,-3-24 2 1,-1-8 9 0,9-11 7-16,0-5 0 15,7-4 1-15,17 1-1 16,7 4 1-16,5 4 0 15,2 13 8-15,-1 16 8 0,4 16 3 16,-3 2 25 0,-3 36-2-16,-2 14-15 0,-6 8-1 15,-2 5-8-15,-6 2 4 16,-5-7-9-16,-5-9-1 16,-5-13 0-16,-4-12-4 15,0-16-1-15,0-8-7 16,0-11-21-16,-6-32-32 15,6-14-8-15,0-11-9 16,4-1 25-16,19 7 35 16,6 13 10-16,2 16 20 15,2 21 17-15,3 12 37 0,-3 15-15 16,0 25-19-16,-6 10-19 16,-4 3-6-16,-8 3-4 15,-3-5 12-15,-8-4-20 16,-4 0-3-1,0-13-81-15,0-10-299 0</inkml:trace>
  <inkml:trace contextRef="#ctx0" brushRef="#br0" timeOffset="12295.34">17704 5288 2302 0,'0'0'290'0,"0"0"-180"15,0 0 40-15,0 0-76 0,0 0-60 16,-12-148-3-1,8 82-9-15,4-8-1 16,0-1-1-16,0 4 6 0,0 13-6 16,14 15 0-16,1 18 1 15,5 21 1-15,5 4 89 16,2 19-31-16,4 19-34 16,2 11-3-16,-2 7-9 15,1 6-13 1,-5-2-1-16,-6 0 1 0,-3-7 0 15,-5-6-1-15,-8-8 0 16,-5-10-48-16,-3-11-130 16,-14-10-1722-16</inkml:trace>
  <inkml:trace contextRef="#ctx0" brushRef="#br0" timeOffset="12443.6">17715 5055 2857 0,'0'0'350'16,"0"0"-294"-16,0 0-41 0,0 0-4 16,0 0-11-16,136 0-59 15,-94 0-339-15</inkml:trace>
  <inkml:trace contextRef="#ctx0" brushRef="#br0" timeOffset="12847.03">18662 5217 1974 0,'0'0'424'16,"0"0"-149"-16,0 0-51 15,0 0-83-15,0 0-79 16,0 0-28-16,-44-139 19 0,25 73-9 16,1-11-18-1,1-10-13-15,1-8-7 16,5-3-4-1,7 4-2-15,4 10 0 0,0 16 0 16,11 17 0-16,11 18 0 16,1 19 0-16,0 14-16 15,2 4-6-15,-2 24-7 16,-3 27-48-16,-7-8-107 16,-7-4-402-16</inkml:trace>
  <inkml:trace contextRef="#ctx0" brushRef="#br0" timeOffset="13028.79">18486 4929 2865 0,'0'0'184'0,"0"0"-138"0,0 0-14 16,0 0-12-16,122-50-20 15,-68 20-2-15,-10 5-192 16,-5 6-1289-16</inkml:trace>
  <inkml:trace contextRef="#ctx0" brushRef="#br0" timeOffset="13266.68">18880 5021 2420 0,'0'0'322'0,"0"0"-142"15,21 145-74-15,0-98-29 16,12-15-44-16,8-19-13 16,3-13 4-16,4-10 4 15,-4-33 9-15,-7-15-4 16,-8-13-8-16,-13-8-2 16,-11 2-13-16,-5 9-10 15,-5 10-4-15,-17 17-34 16,-5 22-75-16,5 13-255 15,9 6-1955-15</inkml:trace>
  <inkml:trace contextRef="#ctx0" brushRef="#br0" timeOffset="13745.69">19553 4740 2641 0,'0'0'263'16,"0"0"-155"-1,0 112-47-15,0-57-23 0,4 5-25 16,3 0-7-16,3-4-6 16,-6-7 1-16,0-8-1 15,-2-16 0-15,-2-12 1 16,0-13-1-16,0-13-34 15,0-34 8-15,0-17-19 16,0-15-32-16,2-3-55 16,7 5 37-1,1 15 95-15,-2 18 7 0,3 22 67 16,-1 20 7-16,-2 4 18 16,3 32-38-16,3 16-27 0,3 5-22 15,2 3-12-15,0-3 4 16,4-7-4-16,1-10 0 15,1-14 11-15,2-16-11 16,-3-8 6-16,0-13 38 16,-1-23 8-16,-3-13-13 15,-7-9-15-15,-6-4-7 16,-5 2-17-16,-2 7-9 16,0-1-48-16,0 16-68 15,-9 12-334-15</inkml:trace>
  <inkml:trace contextRef="#ctx0" brushRef="#br0" timeOffset="14115.2">20344 4625 2210 0,'0'0'419'0,"0"0"-144"0,0 0-127 0,0 0-27 16,-130 71-33-1,107-20-44-15,7 11-5 0,7 6-6 16,9 5-15-16,0-7-3 16,27-6-10-16,8-11-4 15,12-12 0-15,6-12-1 16,3-10 0 0,-7-8 0-16,-4-7-41 15,-16-2-90-15,-16-11-259 0</inkml:trace>
  <inkml:trace contextRef="#ctx0" brushRef="#br0" timeOffset="14246.28">20407 5403 2319 0,'0'0'349'0,"0"0"-195"16,0 0-65-16,0 0-89 15,19 116-12-15,-9-101-455 0</inkml:trace>
  <inkml:trace contextRef="#ctx0" brushRef="#br0" timeOffset="14863.23">20792 5248 444 0,'0'0'1913'16,"0"0"-1613"-16,0 0-126 15,0 0-59-15,0 0-75 0,0 0-35 16,0 0-3-16,4 0 28 16,0-39-1-16,-4-8-10 0,0-13-17 15,2-4 6 1,4-5-8-16,0 3-1 16,3 6-8-16,0 11 8 15,2 15-7-15,2 12 7 16,3 12 0-16,2 10-5 15,2 0 6-15,5 19 2 0,2 13 3 16,2 9-4-16,0 6 3 16,-6 4-3-16,0 4 0 15,-5 3 4-15,-5-4-4 16,-4-5 4-16,-5-9-5 16,-4-9-13-16,0-12-144 15,0-10-626-15</inkml:trace>
  <inkml:trace contextRef="#ctx0" brushRef="#br0" timeOffset="15047.5">20832 5031 880 0,'0'0'2029'0,"0"0"-1899"15,0 0-83-15,0 0-27 16,159-53-9-16,-105 21-10 15,2-7-1-15,9-20-82 16,-16 9-226-16,-13 7-636 0</inkml:trace>
  <inkml:trace contextRef="#ctx0" brushRef="#br0" timeOffset="15205.18">21278 4753 1836 0,'0'0'833'0,"0"0"-589"16,0 145-91-16,2-80-37 15,18-3-56-15,6-13-20 16,11-12-17-16,5-16-6 15,-1-17-7-15,0-4 16 0,-7-12 3 16,-10-23-8-16,-11-8 1 16,-13-10-22-16,0-7 0 15,-47-28-82-15,-1 16-100 16,-10 7-560-16</inkml:trace>
  <inkml:trace contextRef="#ctx0" brushRef="#br0" timeOffset="15364.32">20866 4386 2811 0,'0'0'240'0,"0"0"-81"16,0 0-96-16,167 21-40 0,-83-8-23 16,-15-3-140-16,-9 1-821 0</inkml:trace>
  <inkml:trace contextRef="#ctx0" brushRef="#br0" timeOffset="16147.17">22445 4332 2302 0,'0'0'400'0,"0"0"-186"15,0 0-103-15,0 0-73 16,0 0-18-16,0 128-15 0,0-74-3 16,9 8-2-1,5 4 1-15,-3 3 0 0,2-1-1 16,-4-6 0-1,-2-8 0-15,-3-16 1 0,-2-11-1 16,-2-9 0 0,0-12 0-16,0-6 0 15,0 0-4-15,0-21-24 16,-4-16-32-16,-7-13 3 16,1-13 13-16,2-10-8 0,3-5 6 15,5-6 31-15,0 1 13 16,5 5 1-16,15 12 1 15,6 11 36-15,8 12 39 16,4 17-13-16,2 18 7 16,2 8-7-16,1 15-7 15,-8 23-23-15,-6 11-12 16,-11 9-6-16,-9 6-1 16,-9 3-7-16,0-3-2 15,-18-9-3-15,-7-10-1 0,-1-15-29 16,-1-10-19-16,3-12-20 15,8-6-23-15,7-2 5 16,9 0 38-16,0 0 48 16,11 11 61-16,11 8 10 15,5 11-12-15,0 6-12 16,2 3 8-16,-4-1-6 16,-1-7-14-16,-6-9-20 15,-2-6-10-15,-5-8-5 16,-5-8 0-16,1 0-23 15,4-2-75-15,-2-15-89 16,0 0-537-16</inkml:trace>
  <inkml:trace contextRef="#ctx0" brushRef="#br0" timeOffset="16749.39">23646 4216 2316 0,'0'0'391'31,"0"0"-167"-31,0 0-92 0,0 0-26 0,-125 0-39 16,94 22-21-1,0 6-7-15,0 8-4 16,0 7-17-16,4 8-8 0,2 7-6 31,7 6-3-31,3 2 4 16,6 0-5-16,5 1 0 15,4-3 7-15,0-4 3 0,21-9 3 16,8-5-4-16,9-12-4 16,7-11-4-16,7-12-1 15,1-9 7-15,-4-2-3 16,-5-5-3-16,-8-11-1 16,-12-6 0-16,-10-2-70 15,-14-14-70-15,0 4-224 16,-9 4-2247-16</inkml:trace>
  <inkml:trace contextRef="#ctx0" brushRef="#br0" timeOffset="16914.18">23476 4619 2905 0,'0'0'341'0,"0"0"-278"16,0 0-22-16,0 0-20 15,0 0-14-15,0 0-7 16,133 23-43-16,-100-23-140 0,-6-4-574 0</inkml:trace>
  <inkml:trace contextRef="#ctx0" brushRef="#br0" timeOffset="17770.93">24450 4227 1972 0,'0'0'350'0,"0"0"-52"16,0 0-103-16,0 0-51 0,0 0-64 16,0 0-7-16,0 0-12 15,-111 28-15-15,91-5-9 16,2 8-11-16,-2 5-10 16,4 9-5-16,0 4 3 15,6 2-8-15,1 3-2 16,3-1 2-16,0 0-2 15,6 1-3 1,0 0 3-16,0-3-4 0,2 0 0 16,12-1 1-16,4-3 0 15,6-4-1-15,3-7 1 16,6-4-1-16,3-7 0 16,3-3 0-16,3-12 0 0,2-5 1 15,1-5 9-15,-3-5-4 0,-1-20 0 16,-6-12 4-16,-6-5-10 15,-7-6 1-15,-6 0-1 16,-8-1 1 0,-5 1 0-16,-3 7 3 15,0 3-4-15,-16 6 3 0,-10 2-3 16,-6 6-21 0,1 10-13-1,0 9 10-15,2 5 3 16,9 6 1-16,4 20 14 0,7 4 1 0,9-4 4 15,0-3 1 1,5-7 0-16,15-6-4 0,6-4 4 16,6-6 8-1,3 0 19-15,-2 0-1 16,1 0 9-16,-5 0-11 16,-4 0-11-16,-9 0-4 15,-3 0-4-15,-5-4-4 16,0-5-1-16,-4 1 0 15,-4-13-49-15,0 1-57 0,0 6-282 0</inkml:trace>
  <inkml:trace contextRef="#ctx0" brushRef="#br0" timeOffset="19505.43">3054 7022 2074 0,'0'0'380'0,"0"0"-158"16,0 0-87-16,0 0-35 15,0 0-41-15,0 0-19 0,139-83-9 16,-110 83 1-16,-3 0 12 16,0 7 1-16,1 16 17 15,0 14 6-15,0 10 8 16,-4 12-10-16,-2 12-21 15,-3 8-14-15,-9 3-12 16,-5 1-2-16,-4-6-1 16,0-4-1-1,-21-9-12-15,-10-10-2 16,-10-10 3-16,-8-11-4 0,-7-14-10 16,1-13-7-16,-1-6-9 15,7-11-14-15,12-21-5 16,12-6 19-16,13-1 13 15,12 7 7-15,0 8 2 16,25 12 3-16,8 12 1 0,8 0 7 16,-1 12 10-1,2 16-3-15,-1 2-5 0,-2-4-3 16,-3-5-1-16,-3-6-5 16,-8-6 0-16,-3-9-1 15,-2-4-82-15,-4-20-73 0,-5-1-289 16</inkml:trace>
  <inkml:trace contextRef="#ctx0" brushRef="#br0" timeOffset="19903.86">3629 6972 1906 0,'0'0'842'16,"0"0"-651"-16,0 0-67 16,0 0-34-16,0 0-34 15,0 0-25-15,0 0-10 16,78 78-5-16,-45-75-7 16,1-3 10-16,-3 0 19 0,-7-3-7 15,-6-5-18-15,-7 1-3 16,-9 3-10-16,-2 0 0 15,-4 4-30-15,-15 0-92 16,-2 0-275-16</inkml:trace>
  <inkml:trace contextRef="#ctx0" brushRef="#br0" timeOffset="20113.09">3673 7322 1897 0,'0'0'1111'0,"0"0"-945"0,0 0-24 16,0 0-39-16,0 0-54 15,125-15-32-15,-105 9-9 16,-7 0-8-16,1 6-8 16,-5 0-131-16,-3 0-275 15</inkml:trace>
  <inkml:trace contextRef="#ctx0" brushRef="#br0" timeOffset="23216.64">4687 6813 1942 0,'0'0'334'0,"0"0"-156"0,0 0-9 16,0 0-42-16,0 0-3 15,0 0-34-15,0 0-54 0,-17 15-26 16,17 21-6 0,0 14 3-16,0 9-7 15,9 14 0-15,1 11 0 0,4 1 0 16,-3 1 0 0,-2-3 0-16,-2-8 1 15,-5-4 0-15,-2-9-1 16,0-6 1-16,0-12 5 15,0-10-1-15,0-8 14 16,-2-6-10-16,0-8-3 16,-3-1-2-16,0-5-2 15,1-1 2-15,0-3 1 0,-1-2 1 16,1 0 5 0,-1 0-3-16,3 0-7 15,2-2 0-15,0-5-1 16,0-1 1-16,0-1-1 15,5 0 0-15,10 3 0 16,3 2 24-16,6 1 8 16,3 2-4-16,4-1-3 15,5 2-11-15,0-3-9 0,4 1 2 16,2 0-7-16,5 2 1 16,-1 0 0-16,4 0 3 15,-4 0 20-15,3 7 13 16,-1 1 3-16,-4 0-15 15,3 1 0-15,-3-3-7 16,-2-1-3-16,3-1 2 16,-3-4 4-16,-4 0-9 0,1 0-4 15,-8 0-4-15,0 0 4 16,-4 0 8-16,1 0 2 16,1 0 2-16,0 0 2 15,2 0-3-15,0 0 0 16,3-2-3-16,2 0-3 15,0 2-2-15,1-2-6 16,-1-1-1-16,1 1-3 16,-2 0 0-16,0-2-1 15,1 2 5-15,-1 2-5 16,3-2 0-16,-1 2 1 0,4-3-1 16,1 3 0-16,0 0 4 15,5 0-4-15,-2 0 1 16,0 0 7-16,-1 0-5 15,-1 0-3-15,-6 0 1 16,-1 0-1-16,-1 0 0 16,-4 0 0-16,1 0 0 15,-5 0 0-15,-1 0 0 16,1 0 0-16,0 0 0 16,2-4 0-16,2 4 0 15,1 0 0-15,1 0 0 16,-4 0 0-16,0 0 0 15,-2 7 1-15,-6-1-1 0,0 3 0 16,-1-3 0 0,-5 0 0-16,1-1 1 0,-3 1-1 15,3-1-1-15,2-2 1 16,2 4 0-16,2-5 0 16,2 2 0-16,1 1 0 15,0-3 0-15,-3 0 0 16,-4 0 0-16,-5-2-1 0,-6 0 1 15,-3 0 0-15,-2 0 0 16,-2 0 0 0,0 0-1-16,0 0 1 0,0 0-1 15,0 0 0 1,0 0 0-16,0-8-3 0,-2-5 3 16,-2-2 0-1,0-4 1-15,-1-3-1 16,0-6 0-16,1-2 1 15,-1-6 0-15,1-5-1 16,0-6 0-16,2-6 1 16,-3-3 0-16,3-3 0 0,-3-3 0 15,3-5 0-15,2 1 0 16,-3 0 0 0,3 4 0-16,-2 4 0 15,2 6 0-15,0 5 0 0,0 5 0 16,0 3 1-16,0 2-1 15,0 6 1-15,0 3-1 16,0 4 0-16,0 5 0 16,0 2 0-16,0 4 8 15,0 5 9-15,-2 1-4 16,-2 3-3-16,2-1-6 16,0-1-3-16,-3 0-1 0,3-3 0 15,-3-1 0 1,3-2 1-16,-3 2-1 0,3 1 0 15,-2 3 1 1,2 0-1-16,-3 1 1 0,3 3-1 16,-2 0 6-16,-1 0-5 15,-4 0 3-15,-2 0-4 16,-5-1 0-16,-1 3 1 16,-4 0 0-16,-5 0 12 15,-3 0 10-15,-3 0 1 16,-3 0-5-16,-3 0-6 0,-2 0 0 15,0 5-4-15,-2-3-2 16,-1 0 2-16,1-2 5 16,2 2-5-16,-1-2-3 15,3 0 0-15,1 0-2 16,-1 0 4-16,1 0 4 16,-2 0-1-16,-1 0-2 15,-2 0-1-15,-1 0-3 16,-1 0-4-16,1-2-1 15,1-2 5-15,0-1-2 16,1 1 2-16,4-2 1 0,-3-3-5 16,2 3-1-1,0-1 6-15,0 3-1 0,0 2-1 16,1 2 2 0,1 0-2-16,0-2-2 15,-2 0-2-15,3-3 4 0,-3-1-4 16,0 0 0-16,2-3 1 15,-2 2-1-15,5 4 1 16,-3 3-1-16,1 0 1 16,1 0 0-16,-1 0-1 15,-1 0 1-15,2 3-1 16,1 4 0-16,0 2 0 16,-1-1 0-16,-3 1 1 0,1-1-1 15,1 1 0 1,-4 0 1-16,3-1-1 0,1-1 1 15,-1-1-1 1,3 2 0-16,0-1-1 0,2-1 2 16,4 1-1-16,2-3 0 15,0 0 0-15,-2 1 0 16,4-2 0-16,-4 2-4 16,0 2 3-16,0-1 0 15,2 0-4-15,3 1 5 16,0-1-4-16,0 3 3 15,-1-3-5-15,1-2-3 0,2 1 4 16,0-1 2 0,0-4 2-16,4 0-2 0,3 0 0 15,4 0 3-15,4 0 0 0,1 0 1 16,4 0-1 0,-2 0 0-1,2 0 0-15,0 0-6 16,0 0-4-16,0 2 0 0,0 0 2 15,0 4-4 1,0 5-6-16,6 9 5 16,11 5 8-16,0 8 1 0,5 2-32 15,-1 6-32-15,-4 0-23 16,1 6-45-16,-5-11-155 16,-6-8-470-16</inkml:trace>
  <inkml:trace contextRef="#ctx0" brushRef="#br0" timeOffset="23935.14">5240 7008 1779 0,'0'0'483'0,"0"0"-291"0,0 0-71 16,-125 0-3-16,94 2-56 15,2 7-36-15,6-1-7 16,8 3-4-16,7-3-14 0,2-1 0 16,6-3-1-1,0 2 0-15,12 1-1 16,13-1 1-16,6 3 0 15,4 2 6-15,5-1-6 16,0 5 0-16,-1 4 0 0,-4 7 5 31,-6 6 24-31,-4 6 18 0,-8 5 18 16,-8 0-6-16,-7-2-8 0,-2-5-13 16,-2-6-4-16,-18-4-8 15,-9-9-6 1,-4-6-6-16,-8-9-5 0,-1-2-9 15,2 0-4-15,5 0-1 16,6-9-2-16,11-6-31 0,16-8-28 16,2 1-110-1,0 3-308-15</inkml:trace>
  <inkml:trace contextRef="#ctx0" brushRef="#br0" timeOffset="24505.36">5565 6965 2173 0,'0'0'329'16,"0"0"-202"-16,0 0-46 16,0 0-37-16,0 0-8 15,59 139 14-15,-51-105 11 0,-1 2-7 16,-3 3 12 0,-2 0-27-16,0-5-4 15,0-4-17-15,-2-2-11 16,0-5-2-16,0-4-5 15,0-2 1-15,0-6 1 16,0-4-2-16,0-3 0 0,4-4-11 16,0 0-6-16,2-9-7 15,1-14 11-15,-1-7-5 16,4-7-6-16,-1-1 17 16,1-1 7-16,4 5 0 15,-3 9-1-15,2 9 0 16,1 10 0-16,-1 6 1 15,3 0 1-15,-1 6 21 16,1 18 8-16,-1 6-1 16,-3 6 9-16,-1 5 4 15,-3 4-7-15,-2 0 0 0,-2 0-16 16,-2-4-7-16,0-5-6 16,0-8-6-16,-2-5 0 15,3-10-38-15,-3-13-64 16,0-9-177-16,0-14-580 15</inkml:trace>
  <inkml:trace contextRef="#ctx0" brushRef="#br0" timeOffset="24739.42">6091 7269 1587 0,'0'0'933'0,"0"0"-693"16,0 0-60-16,0 0-71 15,25 109-68-15,-23-86-28 0,0 1-12 16,0-5-1 0,1-13-43-16,-3-3-190 15,0-3-964-15</inkml:trace>
  <inkml:trace contextRef="#ctx0" brushRef="#br0" timeOffset="24871.18">6040 7025 2658 0,'0'0'322'16,"0"0"-177"-16,0 0-90 0,0 0-55 15,0 0-80-15,0 0-318 0</inkml:trace>
  <inkml:trace contextRef="#ctx0" brushRef="#br0" timeOffset="25248.91">6592 7470 1996 0,'0'0'376'0,"0"0"-178"0,0 0-59 15,-49-113-67 1,36 66-36-16,2-5-11 0,2-1-10 15,2-1-2-15,7 7 0 16,0 6 44-16,0 12 17 16,4 5-6-16,12 11-14 15,7 4 7-15,5 9-19 16,1 0-21-16,0 7-14 16,-2 14-7-16,-4 5-7 15,-8 6-28-15,-12 11-63 16,-3-9-161-16,0-4-1137 0</inkml:trace>
  <inkml:trace contextRef="#ctx0" brushRef="#br0" timeOffset="25407.09">6507 7331 1829 0,'0'0'1106'15,"0"0"-953"-15,0 0-42 16,0 0-36-16,0 0-46 0,114-7-20 15,-93 5-9-15,-6 2-79 16,-7 0-271-16</inkml:trace>
  <inkml:trace contextRef="#ctx0" brushRef="#br0" timeOffset="27729.76">8143 6646 1972 0,'0'0'364'0,"0"0"-123"15,0 0-11-15,0 0-141 16,0 0-68-16,0 0-16 0,0 0-4 16,0 144 0-1,7-99 4-15,0 4 0 0,-5 6 20 16,-2 5 19-16,0 6-15 16,0 5 0-16,0-2-19 15,0-7-4-15,0-9-6 16,0-13 0-1,0-9 0-15,0-12-7 0,0-8-7 0,0-5 3 16,0-2 10 0,0 5-4-16,0 6 5 15,0 8-1-15,-2 7 0 16,-1 5-4-16,3 1 5 16,0-2-7-16,0-8-22 15,0-7-10-15,0-8 4 16,0-5 26-16,3-4 8 0,-1-2 1 15,0 2 0 1,-2-2 1-16,2 0 15 0,2 0 4 16,1 0 4-1,2 0-3-15,-3 0-1 16,3 0-4-16,-1 0-5 0,1 0-4 16,0 3-6-16,2-3-1 15,2 0 10 1,3 0 7-16,1 0 2 0,5 0 7 0,7-7 0 15,2-4 2 1,7 1 10-16,3 1 2 16,6 3-22-16,2-1 0 15,2 3-7-15,4 0 3 0,1 0-3 0,2-1-6 16,-3 3-2 0,0 0-2-1,-1 0 0-15,-1 0-1 16,-5-3 0-16,2 1 0 15,-4-2 0-15,-1 0 1 16,-3-1 0-16,-1 2 0 16,-1 3 0-16,3 0 3 0,-4 2 0 15,-1 0-1-15,-1 0-3 16,-1 0 1-16,-1 0 0 16,-2-2-1-16,1 2 1 15,-3 0 0-15,0 0-1 16,-3 0 0-16,3 0 0 15,-2 0 0-15,0 0 1 16,2 0 0-16,-4 0-1 16,-1 0 0-16,-4 0 0 0,-2 0 0 15,-3-2 1 1,-3 0 0-16,-5 2-1 0,-1 0 0 16,-2 0 0-16,-1 0 1 15,-1 0 0-15,0 0 0 16,-2 0 11-16,2 0-12 15,-2 0 3 1,0 0-2-16,0 0 0 16,0 0-1-16,0 0 1 0,0 0-1 15,0-2-1-15,0-5 1 16,0-8 1-16,0-6-1 16,0-7 1-16,0-8-1 15,0-9 0-15,0-6 0 0,0-7 0 16,-6-2 0-16,-3-2 0 15,2 0 0-15,-2 2 0 16,2-2 0-16,1-2 19 16,4 2 0-16,0 2-2 15,2 4-3-15,0 7-2 0,0 7-3 16,0 5-1 0,0 7-4-16,0 7-3 15,-3 3 3-15,-1 3 9 16,-1 6 28-16,1 1-5 15,-3 1-11-15,1 2-7 16,-1 4-2-16,-3-2-5 16,0 3-7-16,-1 0 0 15,-3 2-4-15,-1 0 2 16,-3 0-2-16,-5 0 0 0,2 0 1 16,-8 0 3-16,-1 0-3 15,-1-2 11-15,0 2-2 16,-2-2-1-16,-1-3-4 15,0 3 2-15,-1-2-7 16,-1 2 4-16,1 0-4 16,-3-1 1-16,0 1-1 0,0 0 1 15,-2-2-1 1,2 2 1-16,-3 2-1 16,4 0 0-16,-1 0 1 0,3 0 13 15,1 0 5 1,1 0-4-16,2 0-6 0,4 4-5 15,0-2-4 1,5 0 5-16,-3-2-5 0,3 0 1 16,-2 0-1-16,-3 0 1 0,2 0 4 15,-2 2 9 1,1 5-3-16,2 1-4 16,-3 3-7-16,0 0 6 15,0-1-5 1,0-1 0-16,0 2-1 0,-2-3 1 15,3 1 0-15,-1 0-1 16,3-1 1-16,1-1-1 16,4-1 0-16,0-2 0 15,7 2-11-15,0 1-36 16,7-1-26-16,3 3-32 16,2 6-111-16,2-2-100 15,11-1-533-15</inkml:trace>
  <inkml:trace contextRef="#ctx0" brushRef="#br0" timeOffset="28312.02">8760 6783 2079 0,'0'0'396'16,"0"0"-142"-16,0 0-79 16,0 0-51-16,0 0-24 15,0 0-25-15,138-21-19 16,-109 21-18-16,1 8-4 15,-1 5 8-15,-5 4 2 0,0 3 10 16,-4 5 6 0,-5 7-9-16,-3 7-3 0,-7 4-4 15,-5 1-15-15,0 6-11 16,0-1-7 0,-21-4-6-16,0-2-4 0,-8-9 5 15,-5-6-5 1,-4-11-1-16,-2-9 0 0,4-8-14 15,3 0-11-15,8-2-3 16,10-13-6-16,6 0 2 16,9-4 14-16,0 2 9 15,6 0 3 1,17 4 5-16,6 4 0 0,4 7 1 16,2 2 0-16,6 0 0 15,-3 13 6-15,-1 4 1 16,-3-4-2-16,-3 0-1 0,-6-4-4 15,-3-3 0 1,-2-2-9-16,2 1-98 16,-4-4-133-16,-2 4-626 0</inkml:trace>
  <inkml:trace contextRef="#ctx0" brushRef="#br0" timeOffset="30113.25">11222 6524 1482 0,'0'0'562'16,"0"0"-267"-16,0 0-106 0,0 0 24 15,0 0-51-15,0 0-79 16,0 0-38-16,-100-13-17 16,89 16-12-1,-3 5-12-15,-1 1-4 16,-3 4 1-16,1 2 0 16,-6-1-1-16,0 1 0 0,2 3 1 15,-4-3 0 1,3-1-1-16,-3-1 0 0,0-2-5 15,1 0-3 1,-2-3 8-16,1 3 0 0,2 0 0 16,1 1 0-16,2 6 0 15,0 3 0-15,3 2 0 16,1 1 0 0,5 2 1-16,1-2-1 0,4-1 0 15,4 3 0-15,2 1-1 16,0 1 0-16,0 0-4 15,0 0 0-15,2-1 5 16,2-1-1-16,4 0 1 16,-4-1-1-16,5 1 1 15,-1 0 0-15,2-4-1 16,1-1 1-16,-1-2-1 16,2 3-2-16,-3-3 3 15,1 0 3-15,2 0 7 0,-1-2 1 16,5 2 2-16,-1-3-1 15,1 0-6-15,2-1-1 16,0-2-4-16,1 2 3 16,4 0-3-16,-1 2 6 15,5 0 8-15,2 3 5 16,0-1-6-16,2-2-3 16,3-2-5-16,-1 0 0 15,0-2-5-15,-1 0 5 0,-1-3 2 16,2-1-1-16,-4-3 1 15,2-3 6-15,-4-1 0 16,0-2-3-16,0 0-1 16,-3 0 2-16,5-7 9 15,-2-3 2-15,4-1 1 16,-2 0 11-16,2 2-10 16,-4 1-9-16,0 2 1 15,-5-5-8-15,2 0-1 0,-2-2-1 16,-1 0 0-1,0-1 15-15,0-4 2 16,-1-1 1-16,0-2-3 16,0-1-9-16,0 1-7 0,0-1 1 15,-2-1-7-15,3 2 5 16,-4-5-4-16,1 0 11 16,-3-2 4-16,-1 3-2 15,-3 0-2-15,-3-2 11 16,0 4 1-16,-4 4-6 0,1-2 4 15,-1 1 1-15,0-3-10 16,-2-5-4-16,3-4-3 16,-3-1 1-16,-2 2 4 15,0 0 3 1,0 4 1-16,0 4 2 0,0-4 7 16,-5 4 5-1,-5-2-9-15,-6-1-8 16,0-4-5-16,-6-2-3 15,-7 0 5-15,-7-5-9 0,-8 1 8 16,-12-3-4-16,-8 5-1 0,-12 4-2 16,-4 7-1-1,-1 10-4-15,1 11-13 16,2 2-17-16,10 23-25 16,3 20-53-1,-5 34-69-15,20-11-207 0,11-4-2340 16</inkml:trace>
  <inkml:trace contextRef="#ctx0" brushRef="#br0" timeOffset="31255.1">11434 6848 865 0,'0'0'1324'16,"0"0"-1136"-16,0 0-121 0,0 0-6 16,0 0-26-16,0 0 21 15,0 0 18-15,-2 98-11 0,2-72 3 16,0-1 7 0,4 0-42-16,0-3-22 15,1-5-4-15,-2-4-5 16,-1-6 0-16,0-3 0 15,-2-2 0-15,0-2-20 0,0 0-57 16,0-15 12 0,0-9 46-16,-7-5 18 0,0-6 0 15,-2-1 0-15,3 2-20 16,-1 4 13 0,0 6 8-16,3 7 0 15,1 7 21-15,3 1-3 16,0 6 2-16,0 2-12 0,0 1 35 15,3 0 32-15,11 0-29 0,1 0 9 16,3 0-20 0,1 6-8-16,6 1-7 15,-2-4-7-15,1 2-4 0,-1-3 6 16,-2 0 2-16,0-2-4 31,-4 4-4-31,1-1 0 0,-5 3-2 16,-1 0 2-16,-3 5 1 15,-5 2 5-15,-4 2-3 16,0 4-5-16,0 0-2 16,-7 5-5-16,-8-1 1 15,-3 1 0-15,-4 2-1 16,0-1 0-16,-1 1 1 16,1 0 0-16,2-5-1 15,4-4-7-15,0-6-33 0,1-9-38 16,4-2-149-16,0 0-447 0</inkml:trace>
  <inkml:trace contextRef="#ctx0" brushRef="#br0" timeOffset="33401.98">13455 6533 279 0,'0'0'1448'0,"0"0"-1237"16,0 0 15-16,0 0-26 0,0 0 34 15,0 0-50-15,0 0-60 16,-38-17-43-16,24 17-25 16,1 0-26-16,-5 0-11 15,1 2-10-15,-6 2-8 0,1 5 0 16,-1-1 4 0,0 1-4-16,-2 2 7 15,-2 2-1-15,0-3-7 0,2 1 1 16,-2 2-1-1,2-3 0-15,0 3 7 16,0 2-6-16,5 3-1 0,0 1 0 16,4 6-1-1,3 5-3-15,4 2 3 16,0 2 2-16,3 0-1 16,1 1 0-16,3-1-1 15,-2-2 1-15,2-2-1 0,-1 0 1 16,0 0 0-16,1-2 0 15,0 2-1-15,0 2 1 16,2-2 0-16,0 4 0 16,0 0 0-16,0 0 0 15,0 0 0 1,4-1 0-16,8-5 0 0,1 0 0 16,1-1-1-16,1-1 1 15,1-1 0-15,1 3 1 16,4 0-1-16,1 0 0 15,0-3 1-15,3 2 1 16,1-4-2-16,1-2 1 16,4 1-1-16,-2-3 0 15,5-2 0-15,-1-2-1 16,1-2 1-16,1-3 0 16,0-3 0-16,1-3 0 0,-2-4 0 15,0 0 0-15,-1 0 5 16,0 0-4-16,3 0 3 15,-3 0 3-15,0 0-3 16,1 0-3-16,1 0-1 16,-1-6 1-16,0-5 5 15,-1-2 9-15,-1-4 13 16,1-2-4-16,0-3-5 16,3-1-2-16,-3-3-1 0,-2 0 4 15,-2-1-2-15,-2-3-2 16,-2 0 4-16,-4-2 2 15,-2-1-1-15,1 4 2 16,-3-4 3-16,-1 2 5 16,2-6-11-1,0 1 0-15,-3-5-8 0,-1 0-4 16,-1 3 0-16,-1 2-4 16,-4 4 2-16,-1-1 21 15,-3 4 15-15,-2-1-5 0,-2 0-16 16,0-2 0-16,0-3 2 15,-6-3-3-15,-15-3 2 16,-10-6-9-16,-11-2 2 16,-14-2 0-16,-13-1-6 15,-11 1-2-15,-6 4-6 16,-6 6-1-16,3 12-4 16,6 11-18-16,8 16-17 15,5 2-17-15,12 28-29 16,8 13-40-1,2 31-78-15,17-10-201 0,12-2-1340 0</inkml:trace>
  <inkml:trace contextRef="#ctx0" brushRef="#br0" timeOffset="34370.05">13754 6879 1874 0,'0'0'318'16,"0"0"-165"-16,0 0-38 15,0 0-16-15,0 109-23 0,0-78-26 16,0-4-14-16,0-3-7 16,0-3 24-16,0-6 1 15,2-4-24-15,0-4-20 16,-2-4 0-16,0 0-10 16,0-3 0-16,0 0 0 15,0-3 0-15,0-16 0 16,0-4 0-16,0-7 0 0,0 0-13 15,0-4 2-15,0 3 10 16,0 2 0-16,0 3 1 16,-2 3 15-16,-2 5 12 15,0 3 16-15,2 7 5 16,2 3-12-16,0 4-3 16,0 1 5-16,0 0-1 15,0 0-10-15,2 0-14 16,12 6 1-16,4 2-9 15,2 5 0-15,3-2-5 16,1 2 2-16,2-2-2 16,1-3 1-16,0 1 0 15,0-5-1-15,0 2 0 16,-5-1 0-16,-2 1 0 16,-2 0 0-16,-5 3 1 0,-4 1 3 15,-4 6 2-15,-5 1 1 0,0 0 0 16,-2 4-2-16,-17-2 1 15,-3 1 0 1,-2-1 4-16,-3-2-2 16,-2 1 0-16,2-2 4 15,0 2-8-15,5 1-4 16,2-2-9-16,2-4-37 16,5 1-67-16,4-5-140 15,2-3-1049-15</inkml:trace>
  <inkml:trace contextRef="#ctx0" brushRef="#br0" timeOffset="41871.51">5859 9491 1454 0,'0'0'400'0,"0"0"-247"0,0 0 31 15,0 0-53-15,0 0-21 16,0 0-40-16,23-13 12 15,-21 11 28-15,-2-2 0 16,2 0-4-16,-2-1-18 16,0 3-34-16,0 0-19 15,0 2-7-15,0 0-1 16,0 0-11-16,0 0-10 16,0 0-5-16,0 0 7 15,0 0 21-15,0 0-1 0,0 10-16 16,0 8-3-1,0 7-3-15,0 8-6 0,-2 7 4 16,-3 7 1-16,1 3-4 16,0 3-2-16,-1 0 1 15,5-1 0 1,0-5-1-16,0-4 1 16,0-7 0-16,0-2 0 0,9-6 0 15,4-2-1-15,3-7 1 16,1-2 2-16,4-2 2 0,4-4 0 15,-1-1-4-15,4-3 1 16,1 1-1 0,0-1 1-16,2-3 3 15,1-2-4-15,-1-2 0 0,-2 0 1 16,-4-2-1-16,-3-21 1 16,-5-10-1-1,-1-7 1-15,-5-7 0 0,-1-4 0 16,-4-1 0-16,-1 1-1 15,1 2 0-15,-2 0 1 16,1 1-1-16,-2 6 0 0,-1 3-1 16,0 9 1-1,-2 6-1-15,0 9 1 16,0 9 1-16,0 2-1 16,0 4 5-16,0 0 4 15,0 0 32-15,0 0-13 16,0 2-10-16,0 9-10 15,0 6-3-15,2 6-5 16,3 9 4-16,1 7 7 16,1 10 6-16,2 7 0 0,0 8 1 15,-1 6-5 1,1 11-1-16,3 8-4 16,-1 2-4-16,-3 4-1 0,2-4 6 15,-1 1 1-15,-5-6-5 0,-2-1-1 16,-2-1 0-16,-2-1 6 15,-18 1-4 1,-6-1 4-16,-8 1-5 16,-7-5 0-16,-3-5-4 15,-1-12 0-15,3-16 3 0,-2-18-4 16,1-18-22-16,1-10-26 16,2-17 8-16,0-26-27 0,8-16-12 15,11-15 6-15,9-4 33 16,12-8 29-16,0 5 11 15,25 4 19 1,10 6 18 0,7 9 16-16,3 13-6 15,2 13-23-15,0 10-1 16,-3 11 1-16,1 6-7 16,-5 7-4-16,0 2-13 15,-4 0-13-15,6 0-73 16,-6 0-72-16,-7 0-369 0</inkml:trace>
  <inkml:trace contextRef="#ctx0" brushRef="#br0" timeOffset="42493.82">6956 9737 2152 0,'0'0'399'16,"0"0"-128"-16,0 0-105 0,0 0-73 16,0 0-51-16,0 0 35 15,0 0 7-15,68 13-12 16,-34-13-7-16,6 0-8 15,3 0-14-15,1 0-11 0,3 0-12 16,-3 0-7 0,1-5-12-16,-5-1 0 15,-4 2 0-15,-5-5 3 16,-4 1-4-16,-5-3 0 0,-7 0-41 16,-3 1-59-1,-12 6-75-15,0 1-181 0,0 3-497 16</inkml:trace>
  <inkml:trace contextRef="#ctx0" brushRef="#br0" timeOffset="42875.56">7051 10021 2370 0,'0'0'408'16,"0"0"-251"-16,0 0-2 0,0 0-40 15,0 0-43-15,0 0-7 0,116-10-19 16,-84 8 3-1,-1 0 2-15,2 0-16 16,-2 2-7-16,1 0-11 16,-3 0-8-16,-3 0-4 15,-4 0-1 1,-2 0-4-16,-1 0 1 0,-6 0-1 0,-3 0-4 16,-2 0-87-1,-4 0-107-15,-2-5-358 0</inkml:trace>
  <inkml:trace contextRef="#ctx0" brushRef="#br0" timeOffset="44776.15">8154 9309 1591 0,'0'0'283'0,"0"0"-178"16,0 0-37-16,0 0-13 15,0 0 25-15,0 0 3 0,0 0 65 16,7-70 3-1,-7 70-7-15,0 0-14 0,0 0-37 16,0 0-34-16,0 0-26 16,0 0-7-1,2 0-5-15,-2 10-15 16,2 8-6-16,0 3 1 0,3 7 0 16,-1 1 0-16,-1 4 0 15,1 1 0-15,1 0 3 16,-3 3 1-1,0-1 10-15,0 0-3 16,0 1 0-16,-2-1 4 0,0 0 10 16,0 1-3-16,0 1-17 15,0 3-5-15,0-1 0 0,0-1 0 16,0 2 4 0,0-1-5-16,0-1 0 0,0-5 0 15,0-6 0-15,0-2 0 16,0-7 0-16,3-2 0 15,-3-2 0-15,0-2 0 0,2 1 0 16,-2 4 0 0,0-5 0-1,2-1 0-15,0-1 0 0,1-4 0 0,-3-3 0 16,2-4 0 0,-2 0 0-16,0 0-7 15,0 0-1-15,0-13 4 16,0-4 3-16,0-3 0 0,0-1 1 15,0-2-1 1,0-3 1-16,-2-2-1 16,-1-4 1-16,-1-5-1 15,-1-3-5-15,1-1 5 16,0 1 1-16,-1 1-1 16,1 5 1-16,-1 4 0 0,3 5 0 15,-3 1 0 1,1 2 1-16,2 3-1 15,-2 2 5-15,1-2-5 16,3 0-1-16,0 2 0 0,0-3 1 16,0 5 0-16,0 1 0 15,0 2 0-15,0 2 0 16,0 1 0-16,0-3-1 16,0-3 0-16,0-1 1 15,0 0 0-15,0-2 0 16,5 2 0-16,-3 1 0 15,0-1 0-15,2 6 0 16,-1-3 0-16,3 0 0 16,1 0 0-16,4-6 0 15,3 0 0-15,-1-3 0 0,5-1 0 16,0 1 0-16,2 1 1 16,2 2 5-16,0 2 1 15,5 2 11-15,2 0-4 16,0 6 0-16,0 2-1 15,0 6 2-15,0 1 0 16,0 0 4-16,2 4-2 16,-2 15 3-16,-2 7 6 15,-3 4-7-15,-6 8-5 16,-5 5 3-16,-3 4-6 16,-8 4 9-16,-2 5-12 0,0 0-2 15,-14-3-6 1,-11-6-7-16,-6-8-14 0,-2-11-39 15,-1-14-12 1,5-7 26-16,2-7 6 0,8 0 30 16,5 0 9-16,6-2 1 15,5-5 10-15,3 1-4 16,0 0-5-16,19 1 32 16,4 3-1-16,9 2-4 15,4 0 4-15,4 13 8 0,0 15-13 16,3 10 0-1,-4 7-5-15,-3 4-5 16,-7 7 4-16,-9 2 12 0,-13 1 1 16,-7 2-10-16,0-4-4 15,-25-1-2-15,-10-7-10 16,-13-9-3-16,-4-9-5 16,-9-12 2-16,-1-13-2 15,2-6-22-15,4-4-16 16,6-17-31-16,15-13-62 15,15 3-21-15,9 6-268 0</inkml:trace>
  <inkml:trace contextRef="#ctx0" brushRef="#br0" timeOffset="45488.04">9250 9358 1627 0,'0'0'369'0,"0"0"-99"16,0 0-71-16,0 0-11 15,0 0-62-15,0 0 39 0,0 0-60 16,45-14-31-16,-18 24-8 15,2 9-24-15,4 7-5 16,3 4-5-16,-1 6 5 16,1 5 4-16,2 4-4 15,-5 2 4-15,1 2-5 16,-3 0-11-16,-2 0-3 16,-3 1 0-16,-3-1 7 15,-1-2-4-15,1 2-3 16,-4-4-7-16,2 0-6 15,-6-6 0-15,1-7-5 0,-5-9-3 16,-2-6 0-16,-2-6 0 16,-3-5-1-16,-4-1 0 15,2-5-8-15,-2 2-17 16,0-2-17-16,0 0-41 16,0 0-66-16,0 0-182 15,-8-7-648-15</inkml:trace>
  <inkml:trace contextRef="#ctx0" brushRef="#br0" timeOffset="45857.7">9892 9434 2283 0,'0'0'368'15,"0"0"-110"-15,0 0-99 0,0 0-51 16,0 0-22-16,0 0-8 16,0 0-12-16,-123 149-32 15,92-98 24-15,-2 5-12 16,-3 2-4-16,-3 0-22 0,0 1 1 15,3-3-10-15,1-3-5 16,6-6-5 0,4-4 0-16,8-6-1 0,3-12-10 15,8-7-41-15,3-18-79 16,3 0-173 0,0 0-551-16</inkml:trace>
  <inkml:trace contextRef="#ctx0" brushRef="#br0" timeOffset="46607.18">10574 9820 1736 0,'0'0'217'16,"0"0"-47"-1,0 0-17-15,0 0 10 0,0 0-12 0,0 0 4 16,0 0-20-16,-13 0-37 16,28 0-7-1,9 0 33-15,12 2-39 16,5 5-40-16,3-3-10 0,5-2-17 15,0-2-9 1,-2 0 1-16,-5 0 0 0,-4 0-2 16,-7-2-7-1,-7-2 0-15,-5 2-1 0,-6 2 1 0,-9 0-1 16,-4-5-49 0,0 2-105-16,-2-4-284 15</inkml:trace>
  <inkml:trace contextRef="#ctx0" brushRef="#br0" timeOffset="46863.82">10830 9545 2731 0,'0'0'283'15,"0"0"-179"-15,0 0-16 16,24 119-15-16,-12-63-7 16,1 2-31-16,-1-1 0 15,-4 1-19-15,-1-6-10 0,-5-5-5 16,0-7-1-16,-2 5-28 16,0-13-109-16,0-8-353 0</inkml:trace>
  <inkml:trace contextRef="#ctx0" brushRef="#br0" timeOffset="47725.66">11777 10160 2041 0,'0'0'281'16,"0"0"-197"-16,0 0-8 0,0 0 96 15,0 0-49-15,0 0 3 16,0 0-70-16,2-139-24 16,-2 80-20-16,-2-7-7 15,-3-10-5-15,3-5 1 0,2-2 1 16,0-5-2-16,0 4 0 16,0 7 0-16,7 9 1 15,4 8 0-15,2 11-1 16,1 4 0-16,1 9 0 15,4 4 0-15,0 6 1 0,4 7-1 16,-1 8 0 0,1 7 21-16,0 4 10 15,4 0-10-15,0 2-7 16,0 13 0-16,2 4 4 0,2 5 5 16,-2-1-1-1,0 7-8-15,-2 0-1 16,-3 0 4-16,-4 4 8 15,1 3 5-15,-6-1-8 0,-1 5 2 16,-4 3 13 0,-1 2-3-16,1 1-3 0,-2 2-4 15,-1 0 0 1,-1 0-3-16,0-2-4 0,-2-2 3 16,-4 0-7-1,0 0 4-15,0 0-1 0,0-3 7 16,0-1-3-16,0-4-10 15,0-3-2-15,0-8-2 16,0-7-9-16,0-6 5 16,0-5-4-16,0-3-1 15,0-3 0-15,0-2-18 16,-4 0-43-16,-10-13-83 16,-1-11-155-16,-4-1-612 0</inkml:trace>
  <inkml:trace contextRef="#ctx0" brushRef="#br0" timeOffset="47922.55">11873 9722 2756 0,'0'0'319'0,"0"0"-195"15,0 0-24-15,127 0-26 16,-76 0-16-16,0 0-33 15,-3 0-14-15,-9 0-7 16,-1 0-4-16,4 0-79 0,-9 0-142 16,-8 4-869-16</inkml:trace>
  <inkml:trace contextRef="#ctx0" brushRef="#br0" timeOffset="62892.05">5842 11874 1969 0,'0'0'701'0,"0"0"-499"0,0 0-46 15,0 0-34 1,0 0-21-16,0 0-52 0,0 0-37 15,-10 94-11-15,8-30 5 16,2 11-6-16,0 6 0 16,12-1 0-16,15-12 34 15,10-12-16-15,7-16-18 0,10-14 1 16,4-17 0 0,2-9 0-1,-2-20-1-15,-9-22 8 0,-8-14-8 16,-18-9 1-16,-11-3-1 15,-12 2-18 1,0 6-9-16,-4 11 9 0,-12 16 15 16,3 21 3-16,3 12 10 15,8 17 28-15,2 47-13 16,10 47-4-16,19 50 14 16,2 23-8-16,-7 4-5 15,-10-17 5-15,-14-28 11 16,0-10 41-16,-23-26-19 15,-6-22-11-15,-2-25-16 16,-5-11-16-16,-13-2-11 16,-6-4-6-16,-13-9 0 0,-3-25-13 15,0-9-26-15,5-38-31 16,10-20 3-16,15-17 35 16,26-4 21-16,15 0 6 15,22 4 1-15,31 11-4 16,17 8-29-16,43 3-94 15,-17 14-76-15,-9 7-392 16</inkml:trace>
  <inkml:trace contextRef="#ctx0" brushRef="#br0" timeOffset="63300.62">6902 12158 2622 0,'0'0'289'16,"0"0"-75"-16,0 0-67 0,116-6-66 16,-62-9-21-1,1-2-15-15,-2 2-18 16,-1 2-15-16,-8 2-5 0,-8 7-7 15,-12 4-62-15,-5 4-103 16,-17 13-290-16</inkml:trace>
  <inkml:trace contextRef="#ctx0" brushRef="#br0" timeOffset="63479.57">7083 12402 2967 0,'0'0'213'0,"0"0"-91"15,0 0-9-15,0 0-48 16,126 0-41-16,-84 0-24 0,22 0-44 0,-12 0-138 16,-4 0-500-16</inkml:trace>
  <inkml:trace contextRef="#ctx0" brushRef="#br0" timeOffset="64364.56">7920 11769 2339 0,'0'0'306'0,"0"0"-200"16,0 0-26-16,0 0-32 16,0 0-20-16,0 0 5 15,60 135 21-15,-49-95 0 16,1 5 31-16,-1 2-31 16,-3 7-12-16,2-3-14 0,-1 3-15 15,-1-3-7-15,4-4-6 16,-1-4 1-16,-3-5 6 15,2-6-7-15,-4-6 0 16,-1-4 0 0,-3-9 0-16,-2-3 1 0,0-8 4 15,0-2-5-15,0 0-11 16,-4-24 4-16,-7-12-1 16,-1-11-10-1,1-10-13-15,5-8-5 0,4-6 18 16,2 1 17-16,0 2 0 15,0 6 1-15,6 10 0 16,9 12 24-16,6 12-11 16,1 15 1-16,5 11-2 0,1 2-1 15,6 2-6 1,2 21 0-16,-1 8 0 0,-1 7 7 16,-1 9 4-16,-4 9 10 15,-4 1 15-15,-6 1-6 16,-7-4-15-1,-3-5-10-15,-9-6-6 16,0-11-3-16,0-7 5 0,0-10-6 16,-11-10-4-16,-1-5-3 15,3-15-11-15,5-24-1 16,4-14-15-16,0-12 4 16,11-5 8-16,14 1 6 15,10 6 11-15,6 7 5 0,5 13 0 16,6 13 12-1,-2 17 35-15,-2 13 6 16,-7 26 12-16,-7 23 16 0,-5 13-10 16,-9 8-21-16,-7 5-6 0,-1-2-24 15,-8-7-13 1,1-7-7-16,-1-10-18 16,-4-9-109-16,0-12-188 0,0-13-1353 15</inkml:trace>
  <inkml:trace contextRef="#ctx0" brushRef="#br0" timeOffset="69151.05">9246 11651 1969 0,'0'0'358'15,"0"0"-208"1,0 0-46-16,0 0-39 0,103 159-34 15,-65-100-3-15,1 8 44 16,1 3-17-16,1 1 22 16,-6-3 16-16,-3-7-3 15,-1-10-7-15,-6-6-45 16,-2-7-23-16,-2-6-7 16,-3-4-7-16,-3-7 0 15,-3-3-1-15,-6-6 0 16,-1-5-27-16,-3-5-48 15,-2-2-86-15,0-17-140 16,0-7-652-16</inkml:trace>
  <inkml:trace contextRef="#ctx0" brushRef="#br0" timeOffset="69432.7">9742 11850 2063 0,'0'0'621'15,"0"0"-439"-15,0 0-74 16,0 0 24-16,0 0-50 0,0 0-44 16,0 0-15-16,-89 52-8 15,66-14 1-15,-4 7 12 16,0 9-9-16,0 5-11 15,-2 3 1-15,2-2-3 16,0-4-6-16,3-7-23 16,-2-2-62-16,3-13-183 15,7-10-681-15</inkml:trace>
  <inkml:trace contextRef="#ctx0" brushRef="#br0" timeOffset="69980.2">10400 12122 1827 0,'0'0'563'16,"0"0"-237"-1,0 0-154-15,0 0-33 0,150 17-46 0,-100-17-7 16,4 0-40 0,-2-9-22-16,-6-4-14 15,-8 1-4-15,-7 1-6 0,-11 5-13 16,-11 4-89-16,-7 2-145 16,-2 0-537-16</inkml:trace>
  <inkml:trace contextRef="#ctx0" brushRef="#br0" timeOffset="70219.25">10612 11949 2441 0,'0'0'303'0,"0"0"-193"0,0 0-3 16,17 152-40-16,-12-105-30 15,-3-4-25-15,-2-3-12 16,0 3-25-16,0-11-134 16,0-7-648-16</inkml:trace>
  <inkml:trace contextRef="#ctx0" brushRef="#br0" timeOffset="72682.59">11922 11399 2031 0,'0'0'311'16,"0"0"-208"-16,0 0-66 15,0 0-29-15,0 0-7 16,0 0 0-16,0 0 0 15,27 30 9-15,-23-13 46 16,2 5-6-16,-1 7-17 16,2 4-12-16,0 5-6 15,-1 2-8-15,1 3-5 16,-2 0-1-16,-1-2-1 16,3 2 2-16,-5-5 7 15,2 1 34-15,0-1 1 0,1-1-7 16,-3-1-21-16,1-2 7 15,-3-2-4-15,0-4-1 16,0 0 0-16,0-3-9 16,0 3 6-16,0-2-5 15,-3-1-2-15,-1-1-3 16,1-5-5-16,-1 1 2 16,2-3 6-16,2-5-6 15,0-1 4-15,0-2 5 16,0-1-10-16,0-1-1 15,0 1 14-15,0-1 21 0,0-1 4 16,0 0-19-16,0-3-7 16,0-3-5-16,0 2 0 15,0-2-2-15,0 0-1 16,0 0 3-16,0 4-7 16,0 0 6-1,0 5 6-15,11 0 19 0,3-3-2 16,5-2-16-16,6-4-6 15,4 0 8-15,6-4 1 16,4-20 4-16,3-5 5 16,-2-12 4-16,-3-7 1 0,-2-5-8 15,-9-2-7 1,-8 3-9-16,-10 5-2 16,-8 9 1-16,0 6 0 0,-19 6 0 15,-12 9 1-15,-6 6-7 16,0 9-20-16,-1 2-28 15,5 19-12-15,-5 31-45 16,11-3-157-16,5-3-809 16</inkml:trace>
  <inkml:trace contextRef="#ctx0" brushRef="#br1" timeOffset="75957.03">8330 11521 1683 0,'0'0'274'0,"0"0"-123"16,0 0-5-16,0 0-27 15,0 0 5-15,0 0 20 16,0 0-36-16,0 10-18 16,0-7-34-16,0-3-12 0,0 0-14 15,0 0-17-15,0 0-12 16,0 0 0-16,0 0 0 15,0-15 4 1,0-4-5-16,0-7 0 0,0-4 1 16,0 0 1-16,0-5 2 15,0 0-3-15,-2-4 8 16,-5-6-8-16,3-2 0 16,-3-4 0-16,3-1 0 0,0 3-1 15,1 2 6-15,0 4 5 16,3 7 13-16,0 4-9 15,0 6-3-15,0 7-12 16,0 2 7-16,3 2-6 16,2 2-1-16,1 2-7 15,1 2-35-15,-7 3-65 16,0 4-139-16,0 2-169 0</inkml:trace>
  <inkml:trace contextRef="#ctx0" brushRef="#br1" timeOffset="76444.42">8161 11072 1933 0,'0'0'488'16,"0"0"-287"-16,0 0-80 0,0 0-48 15,0 0-48 1,0 0 67-16,0 0-28 0,51-73-19 16,-38 39-14-16,1-2-16 15,-3-1-8 1,0 3-6-16,1 6 0 0,-6 9 0 15,1 4 4-15,-1 6-5 16,-2 5 1 0,2 2-1-16,0 2 0 15,1 0 1-15,1 0 14 0,4 4 35 16,1 16-2-16,1 5-13 16,1 3-6-16,3 2-3 0,-3-1 9 15,1-1-7 1,-3-4-6-16,0-5-10 15,-3-4-6-15,-4-4-6 16,-1-3 1-16,-3-1 3 16,-2 2-4-16,0 3-36 15,0 14-60-15,-2-2-115 16,-7-1-521-16</inkml:trace>
  <inkml:trace contextRef="#ctx0" brushRef="#br1" timeOffset="77501.84">12296 11322 1953 0,'0'0'314'0,"0"0"-169"16,0 0-1-16,0 0-30 0,0 0-62 15,0 0-24 1,0 0 9-16,0-2-1 16,0-15-20-16,0-7-3 0,0-6-12 15,0-8 5-15,0-7-6 0,0-6 2 16,0-3-1-1,0 0 10-15,0 1 13 16,0 4 13 0,0 4-7-16,0 5-13 0,0 3-7 0,2 5-3 15,0 4-2 1,0 5-4-16,2 4-1 0,-2 6-10 16,-2 2-77-1,0 7-61-15,0 1-125 16,0 3-609-16</inkml:trace>
  <inkml:trace contextRef="#ctx0" brushRef="#br1" timeOffset="77825.3">12169 10907 1867 0,'0'0'682'16,"0"0"-493"-16,0 0-73 16,0 0-36-16,0 0-45 15,62-141-18-15,-45 106-12 16,-2 10 5-16,-1 6 3 16,-4 6 18-16,-1 7 30 0,3 6 23 15,-4 0 9 1,5 0-7-16,1 8-14 15,1 3-18-15,4 2-25 16,-2-3-18-16,3 1-5 0,1-1-6 16,-2 2 4-16,-1 0-4 15,5 16-57-15,-6-5-77 16,-5 1-277-16</inkml:trace>
  <inkml:trace contextRef="#ctx0" brushRef="#br1" timeOffset="79845.86">5175 9159 2078 0,'0'0'410'0,"0"0"-163"0,0 0-99 0,0 0-72 16,0 0-37 0,0 0-7-16,0 0 4 15,-89-42-13-15,62 42-4 16,-2 0-12-16,2 0-5 0,4 21-2 16,2 11-4-1,6 18-6 1,8 28-5-16,7 34 7 0,0 1 1 15,2-8 7-15,10-7 0 16,-4-21 25-16,-1 13 13 16,-5 9 11-16,-2-9-10 0,-5-9-9 15,-19-11-12-15,-10-14-8 16,-5-11-2-16,-9-13-8 16,4-11-5-16,2-6 5 15,11-8 1 1,9-5-1-16,13-2 0 15,9 0-6-15,2-4-5 16,27-14 6-16,13-3 4 16,7 2-3-16,2 6 4 0,1 11-1 15,-6 2 0-15,-3 25 1 16,-5 21 13-16,-5 16 12 16,-8 10 10-16,-7 8-8 15,-7 3-4-15,-5-2-1 16,-6-2-10-16,0-4-6 15,0-5 0-15,0 1-5 16,0 2 3-16,0 0-3 16,-4-3-1-16,4 1 0 15,0-3 0-15,0-1 0 0,0-3 0 16,2-2-4-16,4 2-3 16,-3-2 6-16,-1 4 0 15,-2-2 1-15,0 3 0 16,0 1-1-16,0 3 2 15,0-1-1-15,0-1 0 16,0-1-8-16,2-1-21 16,1 1 7-16,-1-2 5 0,-2 3 3 15,2-5 10 1,0-2 0-16,1-4 3 0,-1-2 0 16,2-1 1-16,0-2-4 15,3 1 3 1,2-5 0-16,2-6 1 0,5-7 0 15,4-10-6-15,2-9 2 16,5-9 3-16,2-8-4 16,2 0 5-16,3-3-1 0,3-15-73 15,-8 3-114 1,-10 7-317-16</inkml:trace>
  <inkml:trace contextRef="#ctx0" brushRef="#br0" timeOffset="89387.04">6922 6897 260 0,'0'0'1337'0,"0"0"-1043"16,0 0-32-16,0 0-129 0,0 0-6 16,0 0-56-1,0 0 22-15,0-20 0 0,0 18 4 16,0-2-20-16,2 2-11 16,-2 0-7-1,3-1-9-15,-1 1-22 0,0 0-9 16,2-2-11-16,1 2-6 0,2 0-2 15,-3-2 1 1,1 1 0-16,-3 3 3 0,-2 0-3 31,2 0 17-31,-2 0 26 0,0 9 5 16,0 10-31-16,0 6-4 16,0 6-8-16,0 3-2 15,-2 2-3-15,-2 7 3 16,-1 4-4-1,0 0 1-15,3 3-1 0,0-1 1 0,2-2 0 16,0-3 0 0,0-3 0-16,0 0 3 0,0-5-3 15,0-4 0-15,0-4 0 16,9-7 4 0,0-6-5-16,2-4 1 0,0-3 0 15,-2-5-1 1,-3-3-13-16,-3 0-62 0,-3-11-79 15,0-2-257-15</inkml:trace>
  <inkml:trace contextRef="#ctx0" brushRef="#br0" timeOffset="89622.16">6833 7252 2612 0,'0'0'333'0,"0"0"-193"0,0 0-6 15,0 0-40-15,0 0-45 16,136 0-23-16,-110-9-14 16,-5 1-6-16,-8 3-6 15,-11 5-51-15,-2 0-110 16,0 11-493-16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3:15:27.9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11729 8247 1151 0,'0'0'943'15,"0"0"-729"-15,0 0-61 16,0 0-6-16,-17 113-22 16,17-71-12-16,0 4-5 15,4 3-31-15,14-3-22 0,4-3-22 16,5-1-9-16,4-7-6 15,4-8-8-15,4-5-5 16,-4-3 1-16,1-10-6 16,-7-6 1-16,-2-3-1 15,-5-4-4-15,-4-24-7 16,-2-15 6-16,-3-8-3 16,-7-14 1-16,-6-2-2 15,0-2 1-15,0 2 8 16,-11 11-1-16,-5 10 1 15,5 10 1-15,1 16-1 16,2 11 14-16,6 9 25 16,2 0 12-16,0 21-20 0,0 18-21 15,14 12 5 1,1 14 27-16,6 7 5 0,-1 9 1 16,1 16-13-16,0 26-3 15,-5 25 0-15,-10 12 0 16,-6-1-2-16,-9-15 5 15,-25-21 2-15,-1-24-15 16,-3-27-8-16,3-26-5 16,-6-14-8-16,-7-6-1 15,-10-5 0-15,-9-8-15 16,2-13-14-16,0-22-13 16,8-29-48-16,7-21-6 15,13-14-3-15,16-7 34 0,19-1 43 16,2 6 22-16,36 9 0 15,15 9 33-15,14 12-6 16,1 14-9-16,6 12-10 16,-5 11-8-16,20-11-48 15,-18 9-112-15,-11 0-334 0</inkml:trace>
  <inkml:trace contextRef="#ctx0" brushRef="#br0" timeOffset="337.09">12588 8548 2466 0,'0'0'455'0,"0"0"-285"16,0 0-49-16,115-14-43 16,-70 11-40-16,-1 0-12 15,-1 3-10-15,-7 0-9 16,-9 0-7-16,-7 0-21 15,-11 4-71-15,-9 9-63 0,-23-1-103 16,-6-3-989-16</inkml:trace>
  <inkml:trace contextRef="#ctx0" brushRef="#br0" timeOffset="556.51">12607 8763 2583 0,'0'0'346'0,"0"0"-202"16,0 0 11-16,0 0-46 16,0 0-42-16,0 0-19 0,125 4-10 15,-96-4-15 1,-6 0-12-16,-5 0-7 0,-3-4-4 16,-5 2-9-16,-4-3-54 15,-2 5-58-15,-2-3-119 16,-2 3-589-16</inkml:trace>
  <inkml:trace contextRef="#ctx0" brushRef="#br0" timeOffset="3761.64">13272 8608 2065 0,'0'0'726'0,"0"0"-497"16,0 0-120-16,0 0-4 16,0 0-30-16,0 0-29 15,0 0 12-15,45-16 11 16,-12 13-15-16,5-2-12 15,2 3-14-15,3 2-14 16,-4 0-10-16,-1 0-4 16,-5 0-8-16,-8 0-41 15,-5-2-59-15,-2-6-76 16,-7 0-246-16,-4 2-853 0</inkml:trace>
  <inkml:trace contextRef="#ctx0" brushRef="#br0" timeOffset="4300.2">13923 7965 1858 0,'0'0'702'16,"0"0"-442"-16,0 0-84 16,0 0-73-16,0 0-67 15,0 0-3-15,0 0-5 16,29 134-2-16,-20-82 3 15,-1 5-2-15,-3 9 21 16,-1 0 16-16,-4 1 6 16,0 4-16-16,0-4-12 15,0-4-15-15,3-7-13 16,-3-8-7-16,2-7-3 16,-2-9-3-16,0-8 4 0,0-5-4 15,0-8 4 1,0-5 1-16,0 0 12 0,-5-2-1 15,-6-2 10-15,-4-2-10 16,-1 0-9-16,1 0-8 16,-1 0-1-16,3 0 1 15,1 0-12-15,6 0 0 16,-1-2-8-16,3 0-14 16,2-2-51-16,2-5-46 15,0-3-63-15,2-2-215 16,9 1-473-16</inkml:trace>
  <inkml:trace contextRef="#ctx0" brushRef="#br0" timeOffset="4533.89">14337 8707 2234 0,'0'0'790'16,"0"0"-620"-16,0 0-31 15,-17 133-30-15,7-84-51 16,2-1-33-16,3-4-16 16,-1-6-9-16,2-7-2 15,-2-10-41-15,2-9-31 16,2-12-55-16,2-15-94 16,0-17-235-16,0-7-1516 0</inkml:trace>
  <inkml:trace contextRef="#ctx0" brushRef="#br0" timeOffset="4968.72">14522 8020 2063 0,'0'0'429'0,"0"0"-172"16,0 0-49-16,0 0-78 15,0 0-58-15,0 0-9 0,0 0-5 16,-64 11-2-16,57 16-23 16,-2 12-11-16,5 11 4 15,2 6 20-15,2 4 7 16,0-1-4-16,11-7-1 15,16-14-20-15,6-11-8 16,7-18-6-16,5-9 6 16,-1-9 3-16,-1-23-14 15,-10-10-2-15,-6-5-7 16,-14-1 4-16,-9 1 0 16,-4 6-4-16,-2 6 0 0,-22 7 0 15,-6 8 0 1,-3 6-7-16,0 7-19 15,2 7-23-15,4 0-64 16,4 11-62-16,8 7-158 16,7 2-216-16</inkml:trace>
  <inkml:trace contextRef="#ctx0" brushRef="#br0" timeOffset="5333.76">14480 8464 2090 0,'0'0'433'0,"0"0"-219"16,0 0-34-16,-29 122-71 16,29-81-30-16,0-2-14 15,0 2-12-15,7-5 12 16,13-4-3-16,9-6-8 15,4-8-9-15,7-9 12 16,3-9 10-16,-3 0-25 16,0-19-12-16,-7-15-15 15,-4-10-9-15,-6-11-3 16,-12-4-3-16,-8-1 0 16,-3 2-6-16,-10 12 0 15,-19 7-15-15,-7 11-34 16,1 10-26-16,2 10-33 0,8 8-46 15,14 1-88 1,7 12-195-16</inkml:trace>
  <inkml:trace contextRef="#ctx0" brushRef="#br0" timeOffset="5758.63">15049 8151 2280 0,'0'0'433'16,"0"0"-196"-16,0 0-111 15,0 0-69-15,147-2-13 16,-114 2-25-16,-6 0-11 16,-7 0 21-16,-4 7 26 15,-5 7-15-15,-7 10 5 16,-2 5 5-16,-2 11 10 16,0 11-4-16,-6 4-12 15,-10 6-8-15,0 3-12 16,1-1-9-16,-3-3-2 15,7-6-6-15,-1-8-7 0,6-7 5 16,2-8-5-16,2-9-17 16,2-10-27-16,-3-8-59 15,-3-6-77-15,-2-19-264 16,0-4-2082-16</inkml:trace>
  <inkml:trace contextRef="#ctx0" brushRef="#br0" timeOffset="5915.92">15068 8474 2819 0,'0'0'366'15,"0"0"-311"-15,0 0-18 16,0 0-20-16,0 0-17 0,152 0-44 16,-103-6-125-16,-9 0-231 15,-7-3-797-15</inkml:trace>
  <inkml:trace contextRef="#ctx0" brushRef="#br0" timeOffset="6254.03">15490 8427 2034 0,'0'0'770'0,"0"0"-542"0,-29 121-78 16,26-63-44 0,3 2-47-16,7-2-16 0,22-5-18 15,18-15-13-15,11-16 0 16,11-16 18-16,5-6 20 16,-5-22-12-16,-9-18-2 15,-13-12-3-15,-16-9-4 16,-15-4 4-16,-16-4-5 15,-5 7-8-15,-35 4-9 16,-15 9-9-16,-13 16-2 16,-7 8-42-16,2 18-87 15,-6 13-37-15,21 18-45 16,14 7-249-16</inkml:trace>
  <inkml:trace contextRef="#ctx0" brushRef="#br0" timeOffset="9240.59">16644 8156 1680 0,'0'0'527'0,"0"0"-260"0,0 0-102 15,0 0-25-15,0 0-22 16,0 0-18-16,-110-103-27 16,87 91-15-16,-2 3-10 15,-2 8-9-15,0 1 3 16,-2 0-5-16,0 12 0 16,4 10-11-16,0 10-9 15,7 4-8-15,7 2-2 16,7 2 0-16,4-2-2 15,4-4 1-15,21-7-6 16,10-12 4-16,7-10 0 16,5-5 7-16,0-7-3 0,-2-18-7 15,-10-6-1-15,-10-5-19 16,-12 2-18-16,-11 0-16 16,-2 4 20-16,0 7 23 15,-4 2 9-15,-3 10 1 16,3 8 34-16,4 3 9 15,0 6 7-15,4 23-25 16,13 10 5-16,4 7 6 16,-1 8-12-16,-3 3 11 15,-7-2 7-15,-8 2 11 16,-2-1 1-16,-9-2-4 16,-20 2-16-16,-9-2-14 0,-6-6-11 15,-3-5-9-15,0-9 0 16,4-8-5-16,6-10-16 15,6-6-5-15,4-9-16 16,9-1-28-16,11 0-73 16,9-17-99-16,21-5-213 15,6 1-228-15</inkml:trace>
  <inkml:trace contextRef="#ctx0" brushRef="#br0" timeOffset="12176.39">17035 8330 374 0,'0'0'810'0,"0"0"-390"15,0 0-128-15,0 0-110 16,0 0-41-16,0 0 52 16,0 0-15-16,-5-24-6 15,14 24-25-15,3 0-10 16,1 1-38-16,0 15-12 16,5 8-24-16,2 7-15 15,5 7-6-15,2 6-11 0,1 2 1 16,1 5-7-16,2-5-8 15,0-2 0-15,-4-5 6 16,-2-6-2-16,-7-5-4 16,-3-8-10-16,-3-5-1 15,-4-4-5-15,-3-5 0 16,-1-3-1-16,-4 0-15 16,2-1-61-16,-2-2-52 15,0 7-63-15,0-5-263 16,0 5-649-16</inkml:trace>
  <inkml:trace contextRef="#ctx0" brushRef="#br0" timeOffset="12562.96">17420 8217 1861 0,'0'0'464'15,"0"0"-191"-15,0 0-89 0,0 0-45 16,-129 115-51-16,91-71-36 16,2 2-8-16,-1 2-9 15,1-2 0-15,5 0-10 16,2-2-13-16,2 0-7 16,5-4-5-16,2 1 0 15,4-5-40-15,5-4-77 16,4-8-155-16,2-12-527 0</inkml:trace>
  <inkml:trace contextRef="#ctx0" brushRef="#br0" timeOffset="13139.37">17788 8586 1159 0,'0'0'1423'16,"0"0"-1169"-16,0 0-114 16,0 0 6-16,0 0-39 0,129 0-32 15,-79 0-18-15,-2 0-18 16,1 0-12-16,-1 0 0 15,-8 0-13-15,-9 0-5 16,-9 0-2-16,-7 3-6 16,-5-3-1-16,-8 0-36 15,-2 0-75-15,0-19-33 16,-7-3-237-16,-6 0-903 0</inkml:trace>
  <inkml:trace contextRef="#ctx0" brushRef="#br0" timeOffset="13380.73">18029 8456 2228 0,'0'0'406'0,"0"0"-187"16,-20 118-65-16,11-68-89 16,-2-1-42-16,2-3-23 0,-7 10-3 15,3-10-163 1,0-10-317-16</inkml:trace>
  <inkml:trace contextRef="#ctx0" brushRef="#br0" timeOffset="17900.52">18675 8035 103 0,'0'0'1166'16,"0"0"-857"-16,0 0-58 16,0 0 46-16,0 0-129 15,0 0-65-15,0 0-14 16,-17 8-18-16,17-8 5 15,0 0 3-15,0 0-11 0,0 0-8 16,0-4-24-16,0-6-19 16,11-4-10-16,11-2-2 15,7-2 0-15,5 2 0 16,1 4 7-16,3 2 16 16,-3 3 43-16,2 7-10 15,-4 0-6-15,0 0-20 16,-1 17-6-16,-8 4-6 15,-4 5-3-15,-6 6 7 16,-10 5-3-16,-4 1-1 16,-2 2-13-16,-23 4 0 15,-10 0-3-15,-13 0-6 16,0-5 0-16,-2-10 0 16,8-11 0-16,9-9-1 0,8-9-14 15,9 0-4-15,8 0 4 16,6-9 0-16,2 4 2 15,4 3 2-15,23 2 10 16,8 0 4-16,7 0-3 16,5 2-1-16,-2 10 1 15,-2 2 0-15,-8 6 10 16,-10 4 8-16,-10 6 9 16,-13 7 3-16,-2 0-7 15,-9 3 5-15,-20-1-4 16,-6-5-12-16,-3-6-2 15,-5-7-6-15,3-5-4 16,3-6 1-16,1-6-2 16,2-4-19-16,3 0-17 0,7 0-29 15,6-9-29-15,11-8-14 16,7-7-56-16,9 2-62 16,11 6-172-16</inkml:trace>
  <inkml:trace contextRef="#ctx0" brushRef="#br0" timeOffset="18386.23">19414 8017 1981 0,'0'0'449'0,"0"0"-254"16,0 0-13-16,0 0-21 15,0 0-58-15,0 0-44 16,0 0-26-16,-79 87-6 15,77-44 9-15,2 4 12 16,0-1 4-16,7-3-13 0,13-6 2 16,9-10-12-16,11-9 2 15,5-11 21-15,5-7-3 16,0-8-22-16,-6-23-6 16,-5-9-11-16,-11-8-3 15,-8-2-7-15,-11 2 0 16,-9 5-8-16,0 12 8 15,-22 9 0-15,-9 10-4 16,-6 10-12-16,-2 2-34 16,-3 8-12-16,-1 16 2 15,7 2-59-15,3 8-57 16,8-6-230-16,12-6-741 0</inkml:trace>
  <inkml:trace contextRef="#ctx0" brushRef="#br0" timeOffset="18769.5">19344 8337 1291 0,'0'0'696'16,"0"0"-338"-16,0 0-153 15,0 0-62-15,-78 116-32 16,67-72-20-16,2-1-19 15,5 3 1-15,4 3-2 16,0-6-2-16,6 0-13 0,17-8-3 16,8-4-6-16,9-7-7 15,7-10 1-15,6-8-4 16,3-6-1-16,0-15 15 16,-5-22-14-16,-7-18-15 15,-8-8-16-15,-12-6 1 16,-10 3-7-16,-14 5-1 15,0 16 1-15,-27 11-5 16,-12 16-2-16,-11 14-26 16,-3 4-31-16,-1 19-6 15,10 14 12-15,12 4-30 16,24 2-90-16,8-9-227 16,0-9-357-16</inkml:trace>
  <inkml:trace contextRef="#ctx0" brushRef="#br0" timeOffset="19307.9">20071 7990 1732 0,'0'0'544'0,"0"0"-249"16,0 0-45-16,0 0-61 15,0 0-54-15,0 0-49 16,0 0-37-16,-34 51-21 16,16-14 12-16,1 9 7 15,-4 13 9-15,4 10 7 16,-1 7-11-16,7 2-10 16,4 1-1-16,7-7-7 0,0-11-8 15,22-11-9-15,12-15-3 16,9-16-8-16,3-10 4 15,1-9 1-15,-3-10 6 16,-8-18-4-16,-12-2-12 16,-17-1-1-16,-7 3 0 15,-9 8 0-15,-24 6 0 16,-7 8-9-16,-7 6-12 16,3 0-36-16,8 10-72 15,11 8-32-15,25 17-33 16,0-8-211-16,9 0-395 0</inkml:trace>
  <inkml:trace contextRef="#ctx0" brushRef="#br0" timeOffset="21000.58">20534 8584 2300 0,'0'0'605'16,"0"0"-440"-16,0 0-73 15,0 0-23-15,-11 109-22 16,5-58-13-16,-1 4-17 0,-4 3-3 15,0 0-3-15,-5-2-7 16,1-8-4-16,-4-10 0 16,4-8-54-16,3-13-46 15,6-11-130-15,4-6-281 0</inkml:trace>
  <inkml:trace contextRef="#ctx0" brushRef="#br0" timeOffset="21598.71">20955 7860 1984 0,'0'0'490'0,"0"0"-223"15,0 0-49-15,0 0-76 16,0 0-66-16,0 0-38 16,-93 119-6-16,89-71 14 15,4 3-2-15,0-2-1 16,18-1-2-16,11-8 1 15,9-8 1-15,6-12-12 16,7-10-5-16,3-10 9 16,0-2-8-16,-10-24-4 15,-13-9-9-15,-13-9-5 16,-16-2-3-16,-2-3-6 0,-18 5 8 16,-20 10-8-16,-7 6 0 15,-5 12-5-15,0 10-19 16,4 6-26-16,5 0-38 15,14 14 9-15,12 8-56 16,15 10-79-16,2-6-211 16,14-3-404-16</inkml:trace>
  <inkml:trace contextRef="#ctx0" brushRef="#br0" timeOffset="21974.59">20947 8286 1634 0,'0'0'528'16,"0"0"-280"-16,0 0-52 16,-63 112-52-16,47-69-31 15,6 4-7-15,7-1-6 16,3 2-6-16,0-6-11 15,17-2-9-15,8-8-23 16,12-9-13-16,5-9-10 16,9-12 14-16,2-2 19 15,1-11-15-15,-7-17-12 0,-11-7-24 16,-9-8-5-16,-15-5 4 16,-7-4-9-16,-5-1 0 15,-2 6-6-15,-22 5-7 16,-5 8-20-16,-5 7-21 15,-2 12-33-15,7 8-44 16,0 7-67-16,10 17-195 16,7 3-621-16</inkml:trace>
  <inkml:trace contextRef="#ctx0" brushRef="#br0" timeOffset="22455.31">21460 7989 1604 0,'0'0'937'0,"0"0"-651"16,0 0-102-16,0 0-52 15,0 0-74-15,0 0-36 16,0 0-1-16,0 92 4 16,0-58 9-16,0 0 0 15,0 2 1-15,0 0 0 16,2-1-10-16,11-5-15 16,5-6-1-16,7-9-8 15,2-7-1-15,2-8 0 0,2 0-40 16,-2-19-38-1,0-21-51-15,-10 1-153 0,-7 7-1136 16</inkml:trace>
  <inkml:trace contextRef="#ctx0" brushRef="#br0" timeOffset="22672.73">21665 8078 1219 0,'0'0'1393'0,"0"0"-1076"16,0 0-110-16,-2 148-62 15,0-91-56-15,2 4-46 16,-3-1-12-16,-2-2 1 16,1-4-1-16,0-1-4 15,-1-5-12-15,-1-4-5 16,4-7-5-16,-2-4-5 0,2-8 0 16,2-8-65-16,0-13-92 15,0-4-242-15,0 0-446 0</inkml:trace>
  <inkml:trace contextRef="#ctx0" brushRef="#br0" timeOffset="24767.74">22041 8156 512 0,'0'0'1503'16,"0"0"-1176"-16,0 0-155 15,0 0-17-15,0 0-35 16,0 0-18-16,0 0 18 16,-53-27-22-16,40 27-8 15,-1 10-26-15,-4 14-31 16,2 12-15-16,1 10 5 0,1 10 3 15,8 11-1-15,6 5 0 16,0 2-1-16,14-6-5 16,17-8 0-16,7-13-4 15,11-14-8-15,4-15-2 16,5-14 4-16,0-4 24 16,-9-15-10-16,-7-21 1 15,-8-17-11-15,-14-13-6 16,-9-9-7-16,-11-4 1 15,0 3-1-15,-29 7-3 16,-13 11-13-16,-12 11-23 16,-4 10 3-16,2 15-21 15,10 10-19-15,10 10-13 16,20 2-26-16,12 7-158 16,4 8-610-16</inkml:trace>
  <inkml:trace contextRef="#ctx0" brushRef="#br0" timeOffset="25337.97">22516 7989 1533 0,'0'0'479'15,"0"0"-211"-15,0 0-55 16,0 0-21-16,0 0-45 16,113-8-56-16,-72 6-18 15,1-3-2-15,5 3 10 16,0-1 6-16,-6-1-42 0,-8 4-21 16,-8 0-10-16,-10 0-6 15,-7 0 7-15,-3 12 0 16,-5 8 3-16,0 6-1 15,-5 6-3-15,-10 8 5 16,-3 6 6-16,1 7 0 16,1 2 20-16,5 3-12 15,1 3-8-15,6-3 0 16,4-6-7-16,0-6-7 16,0-4-4-16,0-10-3 15,0-6-3-15,0-8-1 16,0-6 0-16,0-7-41 15,0-5-74-15,-4-14-77 16,-14-13-252-16,0-2-729 0</inkml:trace>
  <inkml:trace contextRef="#ctx0" brushRef="#br0" timeOffset="25490.57">22681 8422 2379 0,'0'0'550'0,"0"0"-416"15,0 0-24-15,0 0-57 16,136-27-34-16,-100 15-19 16,-3 5-64-16,-10 3-157 15,-10 1-421-15</inkml:trace>
  <inkml:trace contextRef="#ctx0" brushRef="#br0" timeOffset="32807.87">11195 7854 848 0,'0'0'338'16,"0"0"-130"-16,0 0 2 15,0 0-114-15,0 0-55 16,0 0 2-16,0 0 52 16,0 0 32-16,0 0 11 15,0 9-27-15,0 0-62 16,-3 1-24-16,3 5-9 15,-2-4-8-15,2 4-7 16,0 1 0-16,0-1 14 0,0 3-6 16,0 4 6-1,0 4-1-15,0 7-5 0,0 3-1 16,0 6 10-16,0 2-2 16,0 4-15-16,0 1 8 15,2-6-7-15,-2-2-1 16,0-5 0-16,0-4 17 15,0-3 1-15,0 0 5 16,0 0-17-16,0-2-6 16,0 1-1-16,0 4 1 15,5 2-1-15,-3 5 1 16,2 5 0-16,-2-1-1 16,3 0-15-16,-3-5-24 0,0-3 19 15,1-6 18 1,-1 0 0-16,-2-8 1 0,2 4 1 15,-2-4 0-15,3 4 0 16,-3 2 0-16,0 5 1 16,0 3 0-16,0 1-1 15,0-1 0-15,0 2 0 16,0-5-1-16,0-2-33 16,0-2 14-16,-3-4 13 15,-1-1-63-15,4-5 21 16,-3-9-136-16,3 1-470 0</inkml:trace>
  <inkml:trace contextRef="#ctx0" brushRef="#br0" timeOffset="33597.33">11221 7768 308 0,'0'0'540'16,"0"0"-252"-16,0 0-159 15,0 0-62-15,0 0-35 16,0 0-32-16,0 0-40 16,-24 14-293-16</inkml:trace>
  <inkml:trace contextRef="#ctx0" brushRef="#br0" timeOffset="33986.11">11176 7615 314 0,'0'0'430'16,"0"0"-132"-16,0 0-181 0,0 0-84 16,0 0-10-16,0 0-4 15,0 0 26-15,0-9 22 16,5 9 45-16,-1 0-29 16,1 0-54-16,0 0-29 15,-1 0-12-15,0 0 0 16,-2 0 10-16,0 0 2 15,1 0 0-15,-1 0 0 16,3 0 0-16,-1 0 0 16,5 0-52-16,2 0-64 15,-2 0-376-15</inkml:trace>
  <inkml:trace contextRef="#ctx0" brushRef="#br0" timeOffset="40142.68">11205 7694 1014 0,'0'0'556'15,"0"0"-167"-15,0 0-139 0,0 0-67 16,0 0-65-16,0 0-51 16,0 0-33-16,-10-3-11 15,10 3-4-15,0 0 8 16,0 0 25-16,0 0-16 16,0 0-15-16,6 0 5 15,7 0-5-15,1 0 0 16,1 0-4-16,1 0-10 15,-3 0 8-15,1 0-4 16,1 0-4-16,-1 0 7 16,-1 0 14-16,3 0-6 15,-3 0-10-15,1 0-7 0,1 0 0 16,1-1-4 0,-1-3 3-16,1-2-3 0,-1 0-1 15,1 0 6-15,-3 2 2 16,-2 2 7-16,1 2 16 15,-3 0-2-15,1 0-8 16,2 0 1-16,-1 0-3 16,3-2-4-16,-1 2-6 15,1-3-1-15,-1 3 3 16,3-1-1-16,-1 1 2 16,1-2-3-16,1 2 4 15,-1-2 0-15,1 2-4 16,0 0 5-16,-5 0-6 15,2 0-2-15,-1-2 2 0,0 2-3 16,1-2 5-16,1-1 3 16,-3 3 5-16,1-3 6 15,-1 1 2-15,-1 0-2 16,-1 2-2-16,2 0-6 16,1-2-5-16,1 2-4 15,1-3 2-15,1 2-2 16,1-3-2-16,2 1 0 15,-4 3-1-15,1 0-3 16,-1 0 3-16,-1 0-3 16,-1 0 8-16,1 0-1 15,-1 0-1-15,3 0 1 16,-1 0-7-16,1 0-1 16,-1 0 4-16,3 0 1 0,-3 0-5 15,4 0 1-15,-2 0 3 16,1 0-3-16,0 0 0 15,0 0 3-15,0 0 0 16,-1 0-3-16,3 0-1 16,-1 0 1-16,-2 0 3 15,3 0-4-15,-2 0 1 16,0 0 2-16,2 0-3 16,0 0 0-16,0 6 1 15,0-5-1-15,2 0 0 16,1 2 1-16,-3-3-1 15,3 0 4-15,-4 0-3 16,1 0-1-16,-2 0 0 0,0 0 0 16,-2 0 1-16,-3 0-2 15,3 0 3-15,-3 0-1 16,0 0 0-16,1 0-1 16,-1 2 1-16,1 0-1 15,1 0 4-15,3 1 0 16,-3-3-4-16,5 0 3 15,-1 0-3-15,-2 0 2 16,3 0 1-16,-2 0-2 16,2 0 3-16,0 0-4 15,0 0 0-15,2 0 6 16,1 0-2-16,-1 0-4 0,-2 0 6 16,2 0-3-1,-1 0 0-15,-4 0-2 0,1 0 2 16,0 0-2-16,-5 0-1 15,3 0 0-15,-2 0 3 16,1 0-2-16,1 0 4 16,1 0-5-16,1 0 4 15,0 0 3-15,2 0-3 16,0 0-3-16,3 0-1 16,-2 3 0-16,4-1 5 15,0 0-5-15,2 0 3 16,-3 1-3-16,1 0 0 15,-3 1 4-15,2-2-4 16,-1-2 0-16,2 0 0 0,0 0 0 16,0 0 0-16,2 0 0 15,0 0 0-15,2 0 3 16,-2 0-2-16,2 0-1 16,0 0 1-16,2 0-1 15,0 0 2-15,3 0 1 16,-1 0-3-16,0 0 1 15,-2 0-1-15,1 0 0 16,-1 0 1-16,-2 0-1 16,0 0 0-16,0 0 1 15,-2 0 0-15,0 0-1 16,-5 0 4-16,0 0-3 16,-4 0-1-16,-3 0 0 0,-3-2 1 15,-4 2-1 1,-3 0 1-16,1 0-1 0,0 0 1 15,0 0-1-15,0 0 1 16,3 0 4-16,1 0-5 16,0-2 0-16,7 2 0 15,-2-2 1-15,5-2 6 16,2 2-7-16,0-2 0 16,3 2 0-16,0 2 5 15,1-3-5-15,1 3 1 16,1 0-1-16,5 0 0 15,-2 0 0-15,2 0 5 16,3 0-5-16,-1 0 0 0,1-5 3 16,-1 1-2-1,2-1 0-15,-2-1-1 0,-2 3 0 16,3 1 0 0,-3 0 0-16,1-1 0 0,-3 2 3 15,0-2-3-15,0 2 0 16,-2-3 0-16,0 2 0 15,0-3 0-15,0 2 1 16,0-1-1-16,0-1 0 16,-2 1 0-16,0 0 4 15,0 3 0-15,0-2-1 16,-1 3 2-16,0 0-1 16,1 0-3-16,0-1 0 15,2 1-1-15,-2-2 5 16,2-3-4-16,0 2-1 0,-2-1 0 15,2 0 0-15,-2 0 0 16,-1 2 0-16,1 2 1 16,2 0 2-16,0 0-2 15,2 0 0-15,0 0-1 16,0 0 1-16,-2 0 0 16,2 0 0-16,1 0 2 15,-3 0-2-15,-3 0-1 16,1 0 1-16,-2 0-1 15,0 0 1-15,-2 0-1 16,2 0 1-16,-2 0 1 16,1 0-2-16,-1 0 0 15,1 0 0-15,0 0 1 0,1 0 3 16,0 0-3-16,-4 0-1 16,4 0 1-16,0 0-1 15,-3 0 0-15,3 3 6 16,2 1-5-16,-3 3 0 15,0-4 0-15,1 0 0 16,0-3-1-16,0 2-1 16,-2-2 1-16,2 0 3 15,2 2-3-15,0-1 0 16,2 2-1-16,2-2 1 16,0 3 0-16,0-1 0 15,0 1 5-15,-2-2-5 16,3 2 0-16,-3-3 1 0,0 1-1 15,0-2 0-15,0 0-4 16,0 0 4-16,-2 0 0 16,2 0 0-16,-3 0 0 15,0 0 1-15,1 0-1 16,0 0 0-16,0 0 0 16,0 0 0-16,0 0 0 15,0 0 0-15,-1 0 0 16,-2 0 0-16,3 0 0 15,0 0 1-15,0 0-1 16,2 0 0-16,0 0 0 16,0 0 1-16,2 0-1 15,0 0-1-15,-2 0 1 16,0 0 0-16,0-2 0 0,-2 1 1 16,0-1-1-16,-5 2 0 15,-2 0-1-15,0 0 1 16,-2 0 0-16,0 0 1 15,-1 0-1-15,4 0 0 16,-1 0 0-16,2 0 3 16,0 0-3-16,3-2-1 15,0 0 0-15,1-2 1 16,0 0 0-16,3 1 3 16,0 2-3-16,-2-2-1 15,2 3 1-15,0 0 3 16,0 0-2-16,2 0-1 15,-2 0 0-15,0 0 0 16,0 0 0-16,1 0 0 16,-1 0 0-16,0 0-1 0,0 0 1 15,0 0 0-15,0 0 0 16,0-1 0-16,-2 1 0 16,-2-2 0-16,2 0 0 15,-2-3 0-15,2 4 0 16,-2-3 0-16,-1 1 0 15,-2 3 0-15,3-1 0 16,-3 1 0-16,1-3 0 16,0 3-1-16,0 0 1 15,-1 0 0-15,3 0 0 0,-2 0 0 16,3 0 0-16,0 0 0 16,1 0 1-16,2 0-1 15,3 0 0-15,-1 0 0 16,0 0 0-16,2 0 0 15,3 0 0-15,0 0 1 16,0 0-1-16,-1 0-1 16,1 0 1-16,-1 0 0 15,4 0 0-15,-6 0 0 16,3 0 0-16,-5 0-1 16,-2 0 1-16,-2 0 1 15,-3 0-1-15,0 0 0 16,-1 0 0-16,1 0 0 15,1 0 0-15,0 0 0 16,-1 0 0-16,2 0 1 0,-1 0 1 16,4 0-1-16,0-1-1 15,0-3 0-15,2 2-3 16,1-3 3-16,-1 2 2 16,0 1-1-16,2-1-1 15,1 3 1-15,-1-1-1 16,0-2 1-16,4 3-3 15,0-1 2-15,1 1 0 16,2 0 0-16,1 0 3 16,-1 0-2-16,1 0 0 15,5 0-1-15,-4 0-3 0,3 0 1 16,-1 0 2 0,-1 0 0-16,-1 0 0 0,0 0 0 15,1 0 0 1,1 0 0-16,-1 0 0 0,-1 0 0 15,0 0 0-15,1 0 0 16,-1 0 0-16,-2 0 0 16,2 0 0-16,-2 0 0 15,-1 0 0-15,1 0 0 16,-3 0 0-16,-1 0 0 16,-3 0 0-16,-2 0 0 15,4 0 0-15,-4 0 0 16,0 0 3-16,0 0-3 15,0 0 0-15,5 0-1 0,-1 0 1 16,1 0 0-16,1 0 0 16,4 0 0-16,-1 0 1 15,0 0 0-15,1 0 0 16,-2 0-1-16,1 0 1 16,-1 0-1-16,-4 0 0 15,-4-4-3-15,-1 1 3 16,-9 2 2-16,-1 1 1 15,-3-3-3-15,-7 3 0 16,-3 0-3-16,-1 0 2 16,0 0 0-16,-2 0 1 15,0 0 0-15,3 0 0 16,1 0 0-16,2 0 0 0,-1 0 0 16,-1 0 0-16,4 0 0 15,-3 0 0-15,-1 0 0 16,2 0 0-16,-4 0 0 15,3 0 0-15,-3 0 0 16,1 0-1-16,2-1 2 16,0 1-1-16,0-3 0 15,5 1 0-15,-1 1 0 16,3-3 1-16,-1 1-1 16,-1 2 0-16,-1-2 1 15,3 3-1-15,-3 0 1 16,1 0 2-16,-1 0-1 15,-3 0-2-15,4 0 1 16,-3 0-1-16,-2 0 1 16,5 0-1-16,-1 0 1 0,5 0-1 15,2 0 0-15,0 0 0 16,2 0 0-16,-1 0 0 16,-4 0 1-16,1 0-1 15,-5 0 0-15,3 0-1 16,-3 3 1-16,3-3 1 15,-1 0-1-15,3 1 0 16,0-1-1-16,-2 0 1 16,2 0 1-16,-1 3-1 15,1-2-1-15,-2 2 1 16,2 0 0-16,-5 0 0 16,-1-2 0-16,-2 2 0 15,-3-3 0-15,1 0 3 0,0 0-3 16,3 0 0-16,-1 0 0 15,6 0-3-15,3 0 3 16,2 0 0-16,4-4 0 16,2-1 3-16,2 1-3 15,-2 0-1-15,-3 3 0 16,-2 1 1-16,1 0 0 16,-1-3 0-16,1 3 1 15,-2-2-1-15,2-2 0 16,-3 3 0-16,2-1 0 15,0 0 0-15,-1-1 3 16,1 3-3-16,-2 0 0 0,-2 0-2 16,-3 0 2-16,-1 0 1 15,-3 0-1-15,0 0 0 16,-4 0 0-16,-1 0 0 16,-1 0 1-16,-1 0 0 15,3 0-1-15,-2 0 0 16,-1 0-4-16,0 0 3 15,1 0 1-15,-3 0 0 16,2 0 3-16,-2 0-2 16,-2-2-2-16,0 0-16 15,0 0-8-15,0 1-27 16,0 1-103-16,-4 0-73 16,-5 0-317-16</inkml:trace>
  <inkml:trace contextRef="#ctx0" brushRef="#br0" timeOffset="41742.21">23559 7365 1194 0,'0'0'640'0,"0"0"-306"16,0 0-156-16,0 0-81 16,0 0-63-16,0 0-21 15,0 0-6-15,-6 72 26 16,4-52 24-16,0 2 33 16,-1 2 0-16,1 1-4 15,0 3-18-15,-1-1-30 16,1 1-12-16,2 1-10 15,-2 1-9-15,2 3-1 16,-3 0-6-16,1 1 2 16,0 3 3-16,2-2-5 15,-2 0 0-15,0-1 1 16,0-2 16-16,-3-1 1 0,3-2-4 16,-3-1-6-16,1-1 0 15,1 0-8-15,-3-1 0 16,2 4 6-16,-1-1-6 15,-1 0-1-15,1 1 1 16,0 1 0-16,1-3 1 16,0-2-1-16,-1-3 1 15,3 0-1-15,0-5 1 16,2-1 5-16,0 0-6 16,0-3 1-16,0 0 0 15,0-1-1-15,0-1 0 16,0 5 0-16,0-2 5 15,0-1 5-15,0 1-3 0,0 2 8 16,0-3-2 0,0 1-2-16,0-3-2 0,2 0 1 15,-2-4-9-15,0 1-1 16,0-2 5-16,0 4-5 16,0-2 1-16,0 3 5 15,0 0-2-15,0 0 3 16,0 1 3-16,0-4-1 15,0 1 0-15,0 1 1 16,0-6-4-16,0 4-6 16,0-2 0-16,0 0 4 15,0 2-3-15,0-2 0 16,0 3 7-16,0-1 2 0,0 3 0 16,0 1-3-16,0-1 0 15,0 0 5-15,0 0-4 16,0 0 0-16,0 0 4 15,0 0-2-15,0 0 1 16,0 0 0-16,0-2-2 16,0 4 1-16,0-2-3 15,0 2-3-15,0 0 1 16,0 0-4-16,0 0 3 16,2 2-4-16,-2-2 4 15,0 2-3-15,2-4 0 16,-2 3 0-16,0-3 0 0,0 0 3 15,0 0 1-15,0-1-4 16,0 5 0-16,0-2-1 16,0 3 1-16,0-2 3 15,0-1-3-15,0 3 0 16,0 1-1-16,-2-2 0 16,-2 3 0-16,2-2 0 15,0-2 1-15,2 2-1 16,-3-1-1-16,3-3 1 15,0-4-4-15,0 1 3 16,0-3-5-16,0 0 6 16,0 2 0-16,0 0 1 15,0 3 0-15,0 2-1 16,0 1-1-16,0 0 0 16,0 4 1-16,0-3 0 0,0 0 0 15,0 0 0-15,0-2 0 16,0 0 0-16,0-3 0 15,0 1 0-15,0-5 0 16,0 0 0-16,0-2 1 16,0-1-1-16,0 2 0 15,0 2 0-15,3 1 3 16,-3 8-3-16,0 1-1 16,0-2 0-16,0 0 1 15,0-4 0-15,0-7 0 16,0 0-15-16,0-5-14 15,0 0-22-15,0 0-9 16,0 0 4-16,0 0-8 0,0 0-81 16,-6 0-31-1,-2 0-34-15,-1 0-440 0</inkml:trace>
  <inkml:trace contextRef="#ctx0" brushRef="#br0" timeOffset="47893.17">11250 9150 169 0,'0'0'123'0,"0"0"97"0,0 0 70 16,0 0-25-1,0 0-84-15,0 0-18 0,0 0-63 16,-18-2-35-16,12 2-54 16,1 2-11-16,-2 2-41 15,3-1-6-15,-1 0 43 16,1-1 4-16,2-2 53 15,-2 0 28-15,1 0 2 16,-1 0-45-16,1 0-20 16,1 0-7-16,2 0-9 15,0 2-1-15,0 0 3 16,0 0 46-16,0 4 27 16,0-3 25-16,0 6-6 15,2-1-7-15,1 1-20 0,-1-2 13 16,-2 3-26-16,2 2-1 15,1 0-1 1,-1 5 18-16,2 0-5 0,0 1-24 16,1 0-9-16,-1 0-11 15,-1-2-1-15,1 1-4 16,-1-5 2-16,-3 1 1 16,0 1 0-16,0 0-4 15,0 3-2-15,0 1 3 16,0-4 1-16,0 0-1 15,0-1-11-15,0 1 0 16,0 3-6-16,0-3 4 16,0 2-5-16,0 0 0 15,2-4 4-15,-2-2-4 0,0-2 0 16,0 1 0-16,2 3 0 16,0 2 6-16,0 6 2 15,0-3-8-15,1 1 10 16,1-6-3-16,0-1-6 15,-1-4 4-15,2 1-4 16,-1 1-1-16,-2-2 0 16,0 4 11-16,0 0-7 15,1-1 4-15,-1 2-3 16,-2-1-4-16,2 0 5 16,2 3-6-16,-2 5 6 15,-2 1-6-15,3-1 0 16,-3-2-1-16,0-7 1 15,0-4 0-15,0-4 2 0,0-2-1 16,0 0-1 0,0 0 0-16,0 0-5 0,0 0-8 15,0 0-2-15,0 0 10 16,0 0 5-16,0 0 0 16,0 0 0-16,0 0 0 15,0 0 0-15,0 0-4 16,0 0 4-16,0 0 0 15,0 0 0-15,0 0 0 16,0 0 0-16,0 0 0 16,5 0 0-16,1 0-1 15,5 0 1-15,-1-4 0 16,-2 2-1-16,3-3 1 0,1 4 9 16,-1 1 8-1,2 0 13-15,-2 0 15 0,2 0-23 16,-1 0-14-16,1 0 2 15,-2-2-9-15,3 0 9 16,1 0-1-16,-1-5 1 16,1 4-2-16,1-1-4 15,1-1 1-15,-1 5 10 16,-1 0-1-16,-1-3-1 16,1 3-1-16,-1-2 1 15,1 0-7-15,1-3-5 16,0 4 0-16,0-2 7 0,-1 2 4 15,-1 1 4-15,1 0 2 16,-1 0-4-16,-4 0 0 16,4 0-3-16,-3 0-5 15,-2 0 4-15,3 0-10 16,0 0 4-16,2 0 2 16,-1 0 2-16,2 0-3 15,4 0 5-15,-1 0-2 16,-1 0-3-16,-1 0 0 15,2 0-5-15,0 0 1 16,0 0 0-16,-1 0 0 16,2 0 5-16,0-4-6 15,1 2 10-15,1 2-6 16,0 0 9-16,0 0-2 16,1 0-1-16,-2 0 3 0,2 0-4 15,-1 0-5-15,-1 0-4 16,2 0 1-16,-2 0-1 15,3 0 1-15,-4 0 4 16,1 0-5-16,1 0 16 16,-2 0-5-16,2 0 9 15,-3 0-7-15,1 0-7 16,-1 0 5-16,2 0-5 16,0 0-6-16,-2 0 4 15,2 0-3-15,-2 0 0 16,-3 0 0-16,3 0 3 15,-5 0 6-15,1 0-5 16,-1 0 2-16,-1 0-6 0,-1 0-1 16,-3 0 0-16,4 0 0 15,-3 0 1-15,-1 0 0 16,4 0 3-16,1 0 7 16,1 0-4-16,-1 0-3 15,3 0 3-15,1 0-3 16,4 0 3-16,-2 0-3 15,4 0-1-15,1 0 3 16,-1 0-5-16,2 0 0 16,-2 0-1-16,0-2 0 15,0 0 0-15,-4 2 4 16,1 0-3-16,-1 0-1 0,-4 0 4 16,3-3-4-16,-1 3 1 15,-1-2 3-15,3 0 2 16,-2 2-6-16,1-1 4 15,-1-1-4-15,4 2 0 16,-1-2 0-16,2 2 0 16,-2-2 0-16,0 2 3 15,-2-3-3-15,2 3-1 16,-5-2 1-16,3 0 0 16,1 2 0-16,-4-1 1 15,-1 1-1-15,1 0 0 16,-4 0 1-16,2-2-1 15,0 2 1-15,-1 0-1 0,1-2 0 16,1-1 0-16,-1 1 2 16,3-2-2-16,1 3 0 15,4-3 1-15,-2 1 0 16,4 3 0-16,-1-1-1 16,1-2 0-16,1 2 0 15,-2-4 1-15,3 4-1 16,-3-3 0-16,-2-1 0 15,0 1 0-15,1 3 1 16,-6 1 0-16,3 0-1 16,-1 0 0-16,-1 0 0 15,-3 0 0-15,1 0 1 16,-3 0-1-16,1 0 0 16,-6 0 0-16,-2 0 0 15,1 0 0-15,-1 0 1 0,0 0-1 16,1 0 0-16,0 0 0 15,-1 0 0-15,1 0 0 16,-1 0 0-16,2 0 0 16,2 0 0-16,0 0 1 15,3 0-1-15,3 0 4 16,1 0-4-16,4 0 0 16,2-5 0-16,6 1 0 15,2-1 0-15,2-2 4 16,2 3-4-16,4 0 1 15,1 0-1-15,-3 3 0 16,3 1 0-16,-3-3 0 0,0 3 0 16,-2 0 0-1,-2 0 1-15,0 0 0 16,-2 0-1-16,0 0 0 0,-3 0 1 16,3 0 0-16,-2 0 3 15,0 0 2-15,2 0-1 16,-2 0-4-16,2 0 0 15,0 0 0-15,0 0 0 16,0 0 0-16,0 0 5 16,2-4-6-16,0 2 0 15,1 1 0-15,1 1 0 16,0 0 0-16,3 0 0 16,-1 0 1-16,2 0 0 0,-4 0-1 15,2-2 1 1,-3-3-1-16,-1 1 0 0,0 2 1 15,-2-1-1-15,0 0 0 16,2 3 0-16,0-2 0 16,1 2 1-16,-1-2-1 15,2 2 1-15,3 0 0 16,-1 0 0-16,2-2-1 16,-2 2 0-16,1 0 1 15,-1 0-1-15,1 0 0 16,2 0 1-16,-2 0 0 15,1 0-1-15,1 0 0 16,1 0 1-16,-2-2-1 0,-1 2 2 16,1 0-2-1,-3 0 1-15,1 0-1 0,-4-1 1 16,4 1 0-16,-4 0-1 16,-2-3 1-16,2 3-1 15,-2 0 0-15,-1-2 0 16,1 2 0-16,0 0 0 15,-2 0 0-15,2 0 0 16,-2-2 0-16,0 2 0 16,2-2 1-16,-2 0-1 15,2 0 0-15,-2 0 0 16,2 0 0-16,0 2 4 16,0 0-4-16,-1 0 0 15,4 0 0-15,-1 0 0 16,0 0 0-16,3 0 0 0,-1 0 0 15,-2 0 0-15,0 0 0 16,1-3 0-16,-3 3 1 16,0 0-1-16,2 0 0 15,0 0 0-15,2 0 0 16,1 0 5-16,-1 0-5 16,2 0 1-16,1 0 0 15,0 0-1-15,0 0 0 16,-3 0 0-16,3 0 1 15,-3 0 3-15,0 0-4 16,-1 0 1-16,-1 5 3 16,-2-3-4-16,0 2 1 15,0-2 0-15,0 0-1 16,-2 0 0-16,2 1 0 0,-2-2 1 16,2-1-1-16,0 2 1 15,0-2 0-15,-2 2 3 16,-1-2-4-16,-2 2 4 15,1 0-4-15,-3 1 1 16,3-3 0-16,0 0-1 16,-4 0 0-16,2 0 0 15,-3 0 1-15,0 0-1 16,0 0 1-16,1 0-1 16,-4 0 0-16,3 0 0 15,-3 0 0-15,4 0 0 16,-1 0 0-16,0 3 0 15,0-1 1-15,0 0-1 0,0-2 0 16,2 0 0-16,-1 0 0 16,1 0 0-16,0 0 0 15,3 0 0-15,-1 0 1 16,3 0-1-16,0 0 0 16,0 0 1-16,1 0-1 15,1 0 0-15,0 0 3 16,0 0-3-16,0 0 0 15,0 0 0-15,0 0 0 16,-4 0 0-16,2 0 0 16,-3 0-1-16,1 0 1 15,-1 0 0-15,-2 0 0 16,1 0 0-16,0 0 1 16,-2 0-1-16,0 0 0 0,-1 0 0 15,-1 0 0-15,2 0 0 16,-4 0 0-16,3 2 0 15,1-2 0-15,1 0 0 16,-2 3 0-16,2-3-1 16,3 0-1-16,0 0 2 15,1 0 0-15,3 0 1 16,0 0-1-16,2 0 1 16,0 0-1-16,3 2 1 15,0 0-1-15,-1-1 0 16,2 1 0-16,-1 2 0 15,1-1 0-15,-1-2 0 16,-1 2 0-16,0-2 0 0,2 2 0 16,-2-2 0-16,0-1 0 15,1 2 0-15,1 0 0 16,1 0 0-16,-1 3 0 16,2-2 0-16,0 1 0 15,-3 3 0-15,1-4 0 16,-2 1 0-16,1 1 0 15,-1-3 0-15,0-1 0 16,-4 1 0-16,4 1 0 16,-2 1 0-16,-3 0 1 15,6-3-1-15,-3 3 0 16,1 0 0-16,1-2 0 16,-2 1 0-16,0-1 1 0,0-2-1 15,1 2 0-15,-1-2 0 16,0 1 0-16,0 1 0 15,-2 0 0-15,0 3 0 16,0-3 1-16,-2 1-1 16,2-1-1-16,0 0 1 15,2-2 1-15,0 3-1 16,3-3 0-16,-3 0 0 16,0 0 0-16,3 2 0 15,-5 0 0-15,2 0 0 16,-4-1 0-16,-1 2 0 15,1-2 0-15,-3 2 0 16,1-3 0-16,-1 0 0 0,1 0 0 16,0 0 1-1,-1 0-1-15,0 0 0 0,1 0 0 16,-2 0 0-16,-2 0 0 16,-3 0 0-16,1 0 0 15,-2 0 0-15,-1 0 0 16,-3 0 0-16,3 0 0 15,-1 0 0-15,-1 0 0 16,-1 0 0-16,3 0 0 16,-3 0 0-16,0 0 0 15,3-3 0-15,-3 2 0 16,3-2 1-16,-3 2 2 16,3-1-3-16,-3 0-1 0,3 0 1 15,-3-1 0-15,1 1 0 16,-3 0 0-16,0 2-1 15,-2-1 2-15,0 1-1 16,-3 0 0-16,2-2 0 16,-2 2 0-16,3-2 0 15,-1 0 0-15,2 2 0 16,1-3 0-16,2 1 0 16,1 2 0-16,-1-2 0 15,1 1 0-15,-4 1 0 16,-1-2 1-16,1 0-1 15,-2 2 0-15,1-3 0 0,0 1 0 16,2 0 0 0,-2 0 1-16,0 1-1 0,2-2 0 15,-2 3 1-15,5-1-1 16,-1 1 0-16,1-3 1 16,3 3-1-16,3-1 3 15,0 1-2-15,2-3 4 16,3 3-4-16,-2 0 0 15,-2-1 3-15,0 1-3 16,-3-3 2-16,-3 3-2 16,-1-2-1-16,-1 1 0 15,1 1 0-15,-1-2 1 16,5 2-1-16,-1-2 1 16,1-1-1-16,2 3 0 15,0-2 0-15,3 0 1 0,-4 0 2 16,1 1-2-16,3-4 6 15,-4 3-4-15,4-2-3 16,2 3 1-16,-1 1 2 16,1-2-3-16,2 2 0 15,-1-3 0-15,3 1 0 16,2 0 0-16,0 0 0 16,0 0 0-16,-2 2 1 15,-2-1-1-15,-4-2 1 16,-7 3-1-16,-1-1 0 15,-2-2 0-15,1 2 0 16,-1-4 0-16,1 3 0 16,3 0 0-16,1 1 0 15,3-1 0-15,0 2 0 16,2-2 0-16,2-1 0 0,-5 3 0 16,-1-2 0-16,0 2 0 15,-6 0 0-15,0-2 0 16,-2 2 0-16,0-2 0 15,1-1 0-15,-1 0 0 16,2 1 6-16,3-2 1 16,0 1-7-16,-1 0 1 15,3 1 0-15,-1 0-1 16,-1-2 1-16,2 2 0 16,-2-2 0-16,-3 1-1 15,1 0 0-15,-4 3 0 16,2-2 1-16,-3 2-1 0,2-2 0 15,0 2 0-15,0-2 0 16,2 2 0-16,1 0 1 16,-1 0-1-16,1 0 1 15,1-3-1-15,1 3 0 16,-1 0 4-16,3-5-4 16,-3 3-1-16,1-2 1 15,-3 1-1-15,1 3 1 16,-5 0-1-16,0 0 1 15,0 0 0-15,-4 0 1 16,-1 0-1-16,-2 0 0 16,0 0-7-16,-2 0-17 15,0 0-19-15,0 0-29 0,-18 0-126 16,-4 0-205-16,-2 7-756 0</inkml:trace>
  <inkml:trace contextRef="#ctx0" brushRef="#br0" timeOffset="48479.6">23073 10090 1631 0,'0'0'492'15,"0"0"-194"-15,0 0-79 16,71-102-35-16,-34 53-50 16,5-9-17-16,7-8-45 15,6-9-27-15,5-9 1 16,8-6-2-16,-1 3-1 16,-1 0-8-16,-5 9-15 15,-8 13-12-15,-13 12-3 16,-9 14-1-16,-12 15-4 15,-11 13-37-15,-8 11-46 0,0 0-23 16,-11 35-115-16,-11 4-135 16,-3 0-992-16</inkml:trace>
  <inkml:trace contextRef="#ctx0" brushRef="#br0" timeOffset="48780.83">23366 10066 1938 0,'0'0'524'16,"0"0"-192"-16,113-136-132 15,-50 62-74-15,4-5-51 16,2-1-21-16,-5 5-21 16,-8 14-21-16,-12 8-1 15,-10 16-7-15,-14 12-4 16,-6 10-5-16,-14 12-96 16,0 3-142-16,-2 0-501 0</inkml:trace>
  <inkml:trace contextRef="#ctx0" brushRef="#br1" timeOffset="-210558.13">27939 5847 1570 0,'0'0'227'0,"0"0"-227"16,0 0-245-16,0 0-769 0</inkml:trace>
  <inkml:trace contextRef="#ctx0" brushRef="#br0" timeOffset="-152908.02">19061 10703 1370 0,'0'0'510'15,"0"0"-210"-15,0 0-52 16,0 0-67-16,0 0-42 16,0 0-35-16,0 0-33 15,-14-17-4-15,14 17 5 16,0 0-25-16,0 0-19 16,0 6 3-16,8 5 34 0,5 8 4 15,5 6-17-15,3 4-13 16,4 7-4-16,4 6-9 15,0 3-8-15,2 0-5 16,-2-3 4-16,-2-1 7 16,-2-4-1-16,-5-4-7 15,-2-1-1-15,-2-4-2 16,-6-3-5-16,-1-2-3 16,-1-5-5-16,-4-2 1 15,0-2-1-15,-2-4 0 16,0-4-27-16,1-2-52 0,-3-4-24 15,0 0-73 1,0-8-187-16,0-6-390 0</inkml:trace>
  <inkml:trace contextRef="#ctx0" brushRef="#br0" timeOffset="-152444.28">19464 10650 1757 0,'0'0'498'0,"0"0"-272"15,0 0-82-15,0 0-6 16,0 0-28-16,0 0-51 16,-127 88-15-16,103-58-12 15,-5 0 4-15,0 0 1 16,-3 2-3-16,3-2 9 15,0 5-3-15,0-2-9 16,6 6-15-16,-2-1-4 16,2-2-7-16,3 0-4 0,5-7 0 15,-1-2 4-15,5-10-5 16,0-3-9-16,4-3-10 16,0-7-23-16,5-4-46 15,2 0-116-15,0-9-304 16,0-6-1715-16</inkml:trace>
  <inkml:trace contextRef="#ctx0" brushRef="#br0" timeOffset="-152010.89">19750 10874 2372 0,'0'0'391'0,"0"0"-186"16,0 0-76-16,0 0-25 16,138 26-31-16,-98-24-28 15,-4-2-5-15,-3 0-23 16,-8 0-9-16,-5 0-4 15,-9 0-4-15,-2 0-33 16,-7 0-56-16,-2 0-89 16,0 4-217-16,-11 7-732 0</inkml:trace>
  <inkml:trace contextRef="#ctx0" brushRef="#br0" timeOffset="-151775.75">19759 11087 2415 0,'0'0'552'15,"0"0"-428"-15,0 0-35 16,0 0-1-16,0 0-4 16,0 0-14-16,0 0-24 15,120 14-19-15,-89-14-11 16,-2 0-6-16,0-2-10 15,-2-1-9-15,-5-4-51 16,5-6-80-16,-7 4-214 16,-5-3-773-16</inkml:trace>
  <inkml:trace contextRef="#ctx0" brushRef="#br0" timeOffset="-151226.89">20530 10689 1468 0,'0'0'441'0,"0"0"-248"16,0 0-41-16,0 0-38 15,0 0-45-15,0 0-21 16,0 0 6-16,11-60 72 15,-8 64-30-15,-1 17 21 16,0 5-34-16,0 9-22 16,0 10-11-16,0 0-15 15,1 8-4-15,-1-1 11 0,2 2 7 16,1-1 0 0,0-3-4-16,-3-7-7 0,2-5-6 15,-2-9-12-15,-2-9-8 16,0-8-4-16,0-7 1 15,0-4 3-15,0-1 19 16,-2 0 4-16,-9 0-35 16,-5 0-17-16,5 0-31 15,0 0-20-15,9 0-36 16,2 0-80-16,0 0-263 16,16-12-406-16</inkml:trace>
  <inkml:trace contextRef="#ctx0" brushRef="#br0" timeOffset="-150565.55">20882 10692 1433 0,'0'0'437'16,"0"0"-217"-16,0 0-45 0,0 0-50 15,0 0-28-15,0 0-8 16,0 0-16-16,112-77-6 15,-90 77-21-15,0 0 35 16,1 0-21-16,-4 0-32 16,4 7 62-16,-3 2-35 15,-3 5-13-15,4 3 36 16,-3 3-31-16,-3 4-6 16,-3 5 0-16,-3 3-10 15,-5 3-3-15,-4 3-4 16,0 4 0-16,-2 2 4 15,-19 1-3-15,0 1 6 0,-8-2-9 16,-6-2-9-16,0-3-12 16,-3-8 0-16,-2-7-1 15,5-10-23-15,1-10-28 16,6-4-6-16,7-10-42 16,7-15 2-16,12-4 40 15,2 0 36-15,0 4 20 16,18 4 1-16,9 9 6 15,4 3 13-15,3 9 2 16,-1 0-6-16,0 6 2 16,-4 9 12-16,-4 6 7 15,0 1-6-15,-6-2-2 16,-1-2-4-16,-2-2-15 16,0-4-9-16,-3-4-33 15,3-7-44-15,13-1-44 0,-5-14-179 16,-2-5-404-16</inkml:trace>
  <inkml:trace contextRef="#ctx0" brushRef="#br0" timeOffset="-150273.33">21487 10871 904 0,'0'0'1317'15,"0"0"-974"-15,0 0-93 16,0 0-72-16,-32 150-72 15,32-95-34-15,0 2-18 16,9-10-8-16,18-13-7 16,10-15 17-16,11-13 5 0,4-6 10 15,7-13-11-15,-6-20-16 16,-5-5-2-16,-15-4-13 16,-14-2-8-16,-13 0-5 15,-6-2-5-15,-12 2-8 16,-19-1-3-16,-9 6-15 15,-7 6-40-15,0 8-87 16,-13 16-53-16,13 9-241 16,11 0-654-16</inkml:trace>
  <inkml:trace contextRef="#ctx0" brushRef="#br0" timeOffset="-149438.1">22991 11117 2031 0,'0'0'341'0,"0"0"-143"16,-74 104-59-16,41-58-26 16,2-3-46-16,2-3-39 15,6-7-28-15,13-2-99 0,3-11-127 16,4-8-804-16</inkml:trace>
  <inkml:trace contextRef="#ctx0" brushRef="#br0" timeOffset="-148908.54">23410 11025 1346 0,'0'0'677'16,"0"0"-456"-16,0 0-32 16,0 0-21-16,0 0-77 15,100-119-50-15,-80 81-23 16,-6-2-4-16,-5 5 25 16,-7 3 34-16,-2 9 3 15,0 6 2-15,-9 4-20 16,-7 8-1-16,-4 5-12 15,-2 0-7-15,-2 23 3 0,-3 7 0 16,2 10-25-16,0 6-9 16,6 4-6-16,1 4 4 15,9-1-1-15,3-5 12 16,6-5-4-16,0-6 3 16,6-9-3-16,14-8-4 15,4-6-2-15,5-9-6 16,2-2 0-16,6-3-5 15,1-3-56-15,12-30-74 16,-7 1-137-16,-5 0-873 0</inkml:trace>
  <inkml:trace contextRef="#ctx0" brushRef="#br0" timeOffset="-148575.52">23937 10747 2102 0,'0'0'479'0,"0"0"-236"15,0 0-97-15,0 0-49 16,0 0-57-16,0 0-22 16,0 0-1-16,28 124 7 15,1-101 17-15,-2 1 15 16,-7 4 10-16,-7 2-2 0,-11 2 4 15,-2 4 4-15,-6 3-18 16,-26-3-17-16,-5-2-15 16,-5-7-15-16,-3-7-7 15,5-13-3-15,4-7-49 16,10 0-5-16,7-7-23 16,17-13-56-16,11-17-94 15,20 4-216-15,4-1-894 0</inkml:trace>
  <inkml:trace contextRef="#ctx0" brushRef="#br0" timeOffset="-148216.72">24299 10357 1996 0,'0'0'507'0,"0"0"-268"16,0 0-44-16,0 131-57 16,5-84-48-16,0 1-17 15,-1 5-6-15,0 0 4 16,-2 0-12-16,1-2-4 15,-3 2-7-15,2 0-17 0,-2-6-9 16,0 1-7-16,0-3-7 16,0-3-3-16,0-4-5 15,0-6-5-15,0-10-45 16,0-6-56-16,-7-16-59 16,1 0-197-16,-6-7-867 0</inkml:trace>
  <inkml:trace contextRef="#ctx0" brushRef="#br0" timeOffset="-148057.12">24193 10858 2225 0,'0'0'353'16,"0"0"-217"-16,0 0-41 15,0 0-45-15,151-26-50 16,-109 18-50-16,-9 2-237 0</inkml:trace>
  <inkml:trace contextRef="#ctx0" brushRef="#br0" timeOffset="-147861.65">24737 10788 2524 0,'0'0'443'0,"0"0"-311"15,8 111-23-15,-3-67-45 16,-1-2-45-16,1-6-10 16,-3-5-1-16,-2-7-3 0,0-4-5 15,0-17-66 1,-9-3-95-16,-2 0-426 0</inkml:trace>
  <inkml:trace contextRef="#ctx0" brushRef="#br0" timeOffset="-147725.99">24639 10571 923 0,'0'0'1259'16,"0"0"-1185"-16,0 0-74 16,0 0-620-16</inkml:trace>
  <inkml:trace contextRef="#ctx0" brushRef="#br0" timeOffset="-146765.75">24930 10735 1804 0,'0'0'515'16,"0"0"-262"-16,0 0-73 15,8 130-52-15,-6-86-50 16,2-5-36-16,-2-1-1 16,0-3-3-16,1-5-7 15,-3-8-2-15,0-6-1 16,0-8-7-16,0-4-8 15,0-4-2-15,0 0 12 16,-3 0-12-16,-3 0-8 16,-2 0-3-16,4-8-16 15,2-10-20-15,0-6-6 16,2-10-13-16,0-4-16 16,0-6-37-16,8-3 26 15,6 3 47-15,7 2 35 16,0 7 40-16,4 6-12 0,2 13-7 15,-2 8-4-15,1 8-9 16,-2 0 9-16,-1 8-5 16,-3 10 20-16,-5 6-8 15,-1 5 0-15,-3 4 21 16,-2 1-8-16,0 3-4 16,-4-2-5-16,-1 0-4 15,-2-5-8-15,-2-4-6 16,0-6-5-16,0-6-1 15,0-4-3-15,0-6 0 16,0-4 3-16,0 0-4 16,0-2-24-16,0-19 20 15,0-4 3-15,0-12 0 0,2-6-8 16,16-10-13 0,5 2 14-16,1-4-16 0,0 9 10 15,-1 6 14-15,-3 14 0 16,0 14 0-16,-4 12 0 15,-3 2 34-15,3 28 0 16,-5 10-1-16,-1 6-3 16,0 6-2-16,-1-2-8 15,-3 0-8-15,1-1 4 16,-2-5 8-16,1-3 1 16,-1-8-5-16,1-8-13 15,1-12-7-15,2-12-2 0,2-1-53 16,0-26 10-16,3-20 2 15,-1-10-43-15,1-6-113 16,1 1 20-16,3 4 122 16,-1 9 38-16,4 12 19 15,-1 13 18-15,-1 10 45 16,0 13 3-16,-1 2 57 16,-3 23-39-16,-1 8-28 15,-3 6-10-15,-3 2-10 16,-1 1 7-16,-5-4-9 15,-2-4-10-15,0-6-14 16,0-5-10-16,-4-9-24 16,-9-9-123-16,-3-5-363 0</inkml:trace>
  <inkml:trace contextRef="#ctx0" brushRef="#br0" timeOffset="-146631.08">25603 10858 2413 0,'0'0'646'16,"0"0"-537"-16,0 0-74 16,0 0-35-16,0 0-6 15,145-12-351-15</inkml:trace>
  <inkml:trace contextRef="#ctx0" brushRef="#br0" timeOffset="-146122.43">26136 10098 1348 0,'0'0'522'15,"0"0"-201"-15,0 0-75 16,0 0-19-16,0 0 21 15,0 0-108-15,0 0-56 16,3 54-5-16,-3-25-12 16,-3 7-1-16,1 8 2 15,0 6 5-15,0 11 3 16,0 4-11-16,2 8-17 16,0-1-17-16,0 1-9 15,0 0-9-15,0-3-4 16,0-4-5-16,0-5-3 0,0-7-1 15,0-10 0-15,0-8-13 16,0-10-26-16,-5-10-41 16,0-10-61-16,-10-8-81 15,-1-16-297-15,1-8-1849 0</inkml:trace>
  <inkml:trace contextRef="#ctx0" brushRef="#br0" timeOffset="-145955.89">25927 10764 2316 0,'0'0'354'15,"0"0"-196"-15,0 0-27 16,0 0-38-16,136 12-64 0,-94-12-29 16,12 0-52-16,-12-6-141 15,-9-6-181-15</inkml:trace>
  <inkml:trace contextRef="#ctx0" brushRef="#br0" timeOffset="-145775.36">26456 10742 2673 0,'0'0'441'16,"0"0"-313"-16,4 102-20 15,2-56-35-15,1-1-42 16,-3-5-21-16,0-9-9 15,-4-5-1-15,0-10-33 0,0-16-116 16,0 0-255 0,-8-9-655-16</inkml:trace>
  <inkml:trace contextRef="#ctx0" brushRef="#br0" timeOffset="-145640.72">26427 10499 2363 0,'0'0'295'0,"0"0"-206"16,0 0-73-16,0 0-16 16,0 0-258-16,0 0-1063 0</inkml:trace>
  <inkml:trace contextRef="#ctx0" brushRef="#br0" timeOffset="-145347.5">26660 10599 1773 0,'0'0'503'16,"0"0"-231"-16,0 0-53 15,41 150-76-15,-28-97-63 16,0 1-21-16,1-4-1 16,-2-1 24-16,2-11-25 15,-3-10-3-15,1-10-12 16,-1-14-20-16,0-4 5 15,0-16 2-15,0-18-7 16,0-11-12-16,-1-3-6 16,-6-1-3-16,0 3-1 0,0 2-8 15,-4 11-61-15,3 8-43 16,-3 14-74-16,2 8-231 16,-2 3-1259-16</inkml:trace>
  <inkml:trace contextRef="#ctx0" brushRef="#br0" timeOffset="-145039.62">27044 11037 1974 0,'0'0'732'15,"0"0"-576"-15,0 0-86 0,0 0-18 16,0 0-22-16,0 0-14 15,40-137-16-15,-27 85-5 16,0 2-33-16,4 6 31 16,0 12 7-16,1 13 26 15,1 16-7-15,4 3 54 16,0 15 10-16,-1 17-26 16,-5 3-18-16,-1 5-17 15,-5 2-10-15,-4-2-6 16,-7-4-6-16,0-4-8 15,-7 0-63-15,-15-11-131 16,0-7-453-16</inkml:trace>
  <inkml:trace contextRef="#ctx0" brushRef="#br0" timeOffset="-144904.98">27181 10983 2583 0,'0'0'442'16,"0"0"-323"-16,0 0-55 15,0 0-60-15,135-44-4 16,-120 37-214-16,-10 7-544 0</inkml:trace>
  <inkml:trace contextRef="#ctx0" brushRef="#br0" timeOffset="-142128.1">20474 12069 1627 0,'0'0'420'0,"0"0"-223"15,0 0-69-15,0 0-16 16,0 0-14-16,0 0-8 0,-49 113-11 16,49-74 0-16,0 2-10 15,0 2-4-15,9-4-11 16,14-3-16-16,6-6-21 16,2-4-9-16,4-7-1 15,-1-12-3-15,-1-7 7 16,-4 0 0-16,-4-26 18 15,-7-13-12-15,-3-14-17 16,-9-1-10-16,-6-1-13 16,0 9-5-16,0 12 21 15,-6 15 7-15,-3 11 5 16,5 8 23-16,2 10 37 16,2 22-38-16,0 14-9 15,11 10 5-15,7 11 1 16,1 3 13-16,0 4-6 0,-4 2 6 15,-8 2 6-15,-7-3 33 16,0-3-4-16,-25-5-32 16,-10-6-21-16,-10-14-10 15,-1-10-2-15,-4-19-7 16,1-18-16-16,2-2-23 16,7-32-5-16,6-12-15 15,13-5 1-15,11-2 11 16,10 6 30-16,4 7 11 15,23 11 6-15,10 6-6 16,5 7-15-16,4 6-49 16,-1 2-41-16,13-2-58 15,-14-1-91-15,-8 2-389 0</inkml:trace>
  <inkml:trace contextRef="#ctx0" brushRef="#br0" timeOffset="-141777.02">21154 12314 1926 0,'0'0'941'16,"0"0"-711"-1,0 0-125-15,0 0 4 0,0 0-44 16,0 0-31-16,156 26-23 16,-114-20-5-16,-1-1-2 15,-6 0-3-15,-8 2 0 16,-9-2-1-16,-9 1-27 15,-7 5-31-15,-2 8-56 16,-16-2-173-16,-5-4-574 0</inkml:trace>
  <inkml:trace contextRef="#ctx0" brushRef="#br0" timeOffset="-141563.58">21201 12581 1014 0,'0'0'1836'15,"0"0"-1573"-15,0 0-170 16,0 0-23-16,0 0 1 16,0 0-27-16,0 0-14 15,80 20-10-15,-62-20 2 16,-2 0-3-16,-5 0-10 16,-4 0-5-16,-5 0-4 15,0 0-16-15,2 0-64 16,-1 0-99-16,-1-5-317 0</inkml:trace>
  <inkml:trace contextRef="#ctx0" brushRef="#br0" timeOffset="-140202.91">21879 12422 1739 0,'0'0'779'0,"0"0"-509"16,0 0-78-16,0 0-63 0,0 0-61 15,0 0-39-15,0 0-16 16,-7 0-12-16,14 0 17 16,10 0 32-16,6 0 12 15,1 0-6-15,3 4-7 16,-2 2-9-16,1-2-12 15,-1-1-7-15,-3-3-5 16,-1 0-1-16,-2 0-4 16,-5-7-4-16,-1-4-6 15,-7 2-1-15,0 1-15 16,-4 2-23-16,-2 6-21 16,0 0-23-16,0 0-92 15,0 6-293-15,0 6-773 0</inkml:trace>
  <inkml:trace contextRef="#ctx0" brushRef="#br0" timeOffset="-139527.18">22447 12290 1190 0,'0'0'497'0,"0"0"-224"15,0 0-110-15,24-103-37 16,-17 67-56-16,-2-3-21 16,-1 0 20-16,-4 3 66 15,0 7-8-15,0 2 14 16,0 11-11-16,0 4-46 0,0 6-29 15,0 2-19-15,0 4-8 16,0 0-19-16,0 0-9 16,0 7 14-16,0 10 1 15,5 12-2-15,3 4-6 16,2 7 2-16,-1 6 2 16,1 2-6-16,2 5 3 15,-3 1-1-15,-1 1 9 16,-1-2 20-16,0-1 6 15,-4-3-2-15,-3-7-3 16,0-11-4-16,0-4-6 16,0-13-6-16,0-6 15 15,-10-4 11-15,-5-4-14 0,-6 0-14 16,-1 0-13-16,0 0 0 16,2 2-5-16,5 1 0 15,1 0-1-15,7 1 0 16,5-2-17-16,2 0-59 15,0-2-77-15,25 0-62 16,1 0-257-16,3-6-1471 0</inkml:trace>
  <inkml:trace contextRef="#ctx0" brushRef="#br0" timeOffset="-139308.78">22791 12619 2420 0,'0'0'497'0,"0"0"-368"0,0 0-34 16,0 132-19-16,0-99-46 16,0-8-17-16,0-6-13 15,0-8-3-15,0-11-100 16,-3 0-144-16,3-6-454 0</inkml:trace>
  <inkml:trace contextRef="#ctx0" brushRef="#br0" timeOffset="-138801.97">23078 11983 1314 0,'0'0'833'0,"0"0"-484"16,0 0-83-16,0 0-46 16,0 0-110-16,0 0-59 15,0 0-8-15,-63 76 3 16,61-42 0-16,2 2 3 16,0 1-3-16,7-7-5 15,17-4-18-15,8-10 0 16,7-12 3-16,6-4 7 15,3-14 12-15,-6-23 0 16,-9-7-4-16,-10-6-27 16,-13 1-8-16,-10 6-2 15,0 7 0-15,-24 10 5 16,-8 13-8-16,-5 6-1 16,-1 7-25-16,3 0-49 15,4 18-10-15,10 8-12 0,5 3-73 16,14 6-176-16,2-5-120 15,0-6-1600-15</inkml:trace>
  <inkml:trace contextRef="#ctx0" brushRef="#br0" timeOffset="-138402.95">23105 12256 174 0,'0'0'1996'16,"0"0"-1658"-16,0 0-177 16,0 0-35-16,-45 120-24 15,41-80-21-15,4-1-3 16,0-2-4-16,0-4 1 15,9-10 15-15,8-7-24 16,8-7-4-16,6-7 3 16,2-2-3-16,4 0-16 15,-6-13-18-15,-5-4-13 0,-6-7-15 16,-6-5 1 0,-7-3-1-16,-7-4-4 0,0 0 3 15,-5-1-3 1,-13 6-12-16,-7 1-40 0,3 7-46 15,-2 6-42-15,1 7-61 16,7 5-203-16,6 5-1468 0</inkml:trace>
  <inkml:trace contextRef="#ctx0" brushRef="#br0" timeOffset="-137608.08">23613 12068 2026 0,'0'0'497'0,"0"0"-317"16,0 0-9-16,0 0-55 15,0 0-47-15,0 0-34 16,120-25-22-16,-95 21-3 15,-5 0-2-15,-4 3 7 16,-6 1 13-16,-3 0 6 16,-2 0 10-16,-3 12 4 15,-2 6-14-15,0 5-8 16,0 7-13-16,-2 4 3 16,-7 9-4-16,0 1 0 15,3 4 4-15,1 0-1 0,0 1-4 16,3-2 0-16,2-1 3 15,-2-4 2-15,2-1-2 16,0-4-3-16,0-11-3 16,0-6-5-16,0-7-3 15,-3-9-22-15,1-4-78 16,-2-14-117-16,0-9-262 0</inkml:trace>
  <inkml:trace contextRef="#ctx0" brushRef="#br0" timeOffset="-137447.48">23671 12340 413 0,'0'0'2373'0,"0"0"-2145"0,0 0-139 16,0 0-31-16,114-14-58 16,-76 6-7-16,4-5-142 15,-11 4-194-15,-9-1-1420 0</inkml:trace>
  <inkml:trace contextRef="#ctx0" brushRef="#br0" timeOffset="-137163.25">24054 12154 1913 0,'0'0'646'15,"0"0"-449"-15,0 0-11 16,0 0-58-16,-26 128-48 0,26-80-17 15,0 2 6-15,0 0 5 16,17-4-12-16,12-6-9 16,7-9-15-16,9-17 0 15,3-14 3-15,6-4 1 16,-4-27-14-16,-13-8-14 16,-12-7-6-16,-17-3-1 15,-8 1 1-15,-6 2-8 16,-25 0-8-16,-7 6-38 15,-32 1-91-15,10 9-99 16,7 13-449-16</inkml:trace>
  <inkml:trace contextRef="#ctx0" brushRef="#br0" timeOffset="-136194.08">24884 12043 999 0,'0'0'1132'0,"0"0"-814"16,0 0-126-16,0 0-24 16,0 0-50-16,-134-14-37 15,112 22-33-15,2 12-12 16,3 6-22-16,9 6-3 16,8 3 3-16,0-1 0 15,8-6 2-15,21-5-7 16,8-11 1-16,3-12 2 15,2 0-3-15,-5-12 12 16,0-15-14-16,-10-4-7 16,-10-3-48-16,-8 5 5 15,-6 4-1-15,-3 11 44 16,0 12 1-16,0 2 79 0,0 20 9 16,0 16-36-1,0 11 6-15,0 1-7 0,2 1-10 16,7 0-6-16,-7-7 4 15,-2-2 16-15,0-5 0 16,-11-3-15-16,-14-6-12 16,-6-7-21-16,-2 0-5 15,-1-7-3-15,3-4-8 16,2-4-27-16,9-2-42 16,6-2-52-16,12 0-17 15,7 0-116-15,19 0-191 16,3 0-211-16</inkml:trace>
  <inkml:trace contextRef="#ctx0" brushRef="#br0" timeOffset="-135791.15">25278 12320 2332 0,'0'0'563'0,"0"0"-432"16,0 0-26-16,0 0-24 16,0 0-38-16,0 0-14 15,0 0 1-15,38 19 1 16,-31-30-18-16,-5 3-7 16,-2 2 10-16,0 6-3 15,-13 0-2-15,-3 2-11 16,1 12-21-16,3 0-35 15,12 5-84-15,0-8-213 16,0-2-413-16</inkml:trace>
  <inkml:trace contextRef="#ctx0" brushRef="#br0" timeOffset="-135175.65">25735 12031 1111 0,'0'0'1225'0,"0"0"-990"16,0 0-97-16,0-101-21 16,0 62-63-1,2 3-34-15,3 7-12 0,-1 8-6 16,-4 10 6-16,0 11 71 16,0 0 38-16,0 11-7 15,0 15-74-15,0 12-2 16,0 8 8-16,0 6-6 15,0 3-6-15,0-2-8 16,0 0 1-16,0-4 7 16,0 2-1-16,0-3-3 15,-2 2-1-15,-2 0-4 16,-1-2-11-16,1-4-3 16,2-6-6-16,-1-9-1 15,3-12-5-15,0-7-48 0,0-8-52 16,0-7-110-1,3-19-275-15,3-3-721 0</inkml:trace>
  <inkml:trace contextRef="#ctx0" brushRef="#br0" timeOffset="-134581.72">25970 11937 1223 0,'0'0'500'0,"0"0"-169"16,0 0-77-16,0 0-45 15,0 0-33-15,0 0-106 16,0 0 19-16,124-100-11 16,-106 100 4-16,0 0 23 15,-1 12-32-15,-3 11-6 16,-3 6-8-16,-3 3-4 16,0 6 0-16,-6 2 13 0,-2 4-17 15,0 1-1 1,0 1-11-16,-14-1-13 15,-7-1-12-15,-4-6-5 0,-2-1-6 16,-2-8 3 0,-2-12-6-16,4-5-7 0,0-8-32 15,8-4-37-15,3 0-4 16,9-16-10-16,7-3 14 16,0-4 47-16,2 2 22 15,16 1 6-15,0 5 2 16,0 4-1-16,-1 8 0 15,-1 3 0-15,-1 0 21 16,-1 18 20-16,-3 6-4 0,2 4-10 16,-1 0-7-1,3-4-14-15,-1-4 0 16,1-6-6-16,-1-5-49 16,1-9-35-16,8-14-76 0,-1-15-68 15,-5-5-137-15</inkml:trace>
  <inkml:trace contextRef="#ctx0" brushRef="#br0" timeOffset="-134308.65">26390 12064 2182 0,'0'0'563'16,"0"0"-357"-16,0 0-24 16,0 137-58-16,8-80-51 15,13-3-23-15,8-6-9 16,12-13-6-16,3-14 1 0,6-16 11 15,-2-5 12 1,1-26-18-16,-7-18-25 0,-13-2 3 16,-10-7-12-16,-15 2-1 15,-4 10-5-15,-18 3 5 16,-16 8-3-16,-8 6-3 16,0 4-29-16,-3 13-71 15,8 7-24-15,-6 5-47 16,14 18-233-16,7 4-928 0</inkml:trace>
  <inkml:trace contextRef="#ctx0" brushRef="#br0" timeOffset="-132524.08">27124 12262 1936 0,'0'0'677'0,"0"0"-362"16,0 0-156-16,0 0-29 16,0 0-59-16,0 0 4 15,0 0-33-15,113 11-15 16,-72-8-4-16,-3 0-5 16,-5-3-1-16,-4 0 3 15,-6 1-14-15,-4-1-1 16,-5 2-5-16,-5 0 0 15,-3 0-23-15,-4-2-32 16,-2 0-60-16,0 0-120 16,-6-2-379-16</inkml:trace>
  <inkml:trace contextRef="#ctx0" brushRef="#br0" timeOffset="-132299.02">27291 12154 2322 0,'0'0'414'16,"0"0"-232"-16,0 0-51 15,0 0-29-15,0 0-20 16,0 110-35-16,6-76-15 16,-3-2-13-16,-3-2-8 15,0-4-10-15,0-3-1 16,0-10-36-16,0-5-107 15,0-4-152-15,0-2-627 0</inkml:trace>
  <inkml:trace contextRef="#ctx0" brushRef="#br0" timeOffset="-129056.2">27802 11947 869 0,'0'0'904'0,"0"0"-662"16,0 0-51-16,0 0-56 16,0 0-41-16,0 0-14 15,0 0 10-15,15-66-14 16,3 57-7-16,5-3 17 0,3 3-8 15,3 1-10-15,3 2-12 16,-1 2-3-16,0 4-7 16,0 0-7-16,-4 0-5 15,-3 4 3-15,-2 12-8 16,-6 3-1-16,-5 10 8 16,-9 7-9-16,-2 6-10 15,-8 4-7-15,-19 2-4 16,-9-2-2-16,-2-7-3 15,0-8 3-15,3-8-4 16,8-11-9-16,4-4 3 16,10-5 0-16,9-3-1 15,4 0-5-15,0 0 12 0,11 0 6 16,18-9 4 0,4 4 5-16,3 2-3 0,0 3-5 15,-3 0 1-15,-9 17 2 16,-6 8 0-16,-7 8 5 15,-11 0 6-15,0 1 9 16,-6 1 1-16,-19-4-6 16,-4-2-6-16,-4-4-7 15,-3-2-6-15,1-8-6 16,-1 0 0-16,5-7-8 16,4-4-40-16,7-4-39 15,9 0-24-15,9-15-48 16,8-12-104-16,19 3-228 15,4 2-957-15</inkml:trace>
  <inkml:trace contextRef="#ctx0" brushRef="#br0" timeOffset="-128652.28">28427 11869 2363 0,'0'0'335'0,"0"0"-144"0,0 0-67 16,0 0-34-1,-57 139-23-15,57-92-4 0,0 2-6 16,5-7-3-16,14-6-13 15,10-10-10-15,4-13 4 16,6-13-1-16,-1 0 12 16,-5-21-4-16,-2-13-14 15,-8-9-5-15,-12-2-13 16,-7-2-9-16,-4 5-1 16,-11 6 1-16,-18 8-1 15,-6 8-8-15,-5 8-24 16,-1 8-51-16,8 4-16 15,8 0-4-15,10 16-14 0,15 16-95 16,0-4-61 0,6-2-403-16</inkml:trace>
  <inkml:trace contextRef="#ctx0" brushRef="#br0" timeOffset="-128274.29">28363 12330 1858 0,'0'0'442'0,"0"0"-124"15,0 0-93-15,-27 141-57 0,27-104-65 16,0-4-34-16,18-10-8 15,9-8-7-15,7-11 0 16,3-4-2-16,4-17-1 16,1-14 16-16,-7-14-8 15,-6-2-25-15,-6-1-14 16,-12 1 0-16,-9 4-5 16,-2 10-3-16,-9 5-6 15,-18 6-6-15,-8 8 0 16,-3 7-42-16,-3 7-61 15,6 0-27-15,6 3-5 16,12 19-22-16,7-4-95 16,8-2-271-16</inkml:trace>
  <inkml:trace contextRef="#ctx0" brushRef="#br0" timeOffset="-127043.54">29137 11867 1048 0,'0'0'551'16,"0"0"-205"-16,0 0-67 16,0 0-46-16,0 0-27 15,0 0-28-15,0 0-25 16,-65-27-41-16,47 47-57 15,1 5-22-15,-3 8 7 0,1 8-6 16,4 5 4-16,-1 4 5 16,5 5 2-16,7-3-10 15,4 2 7-15,0-3-4 16,7-2-6-16,17-5-8 16,5-7-2-16,7-8-3 15,-1-7 0-15,1-8-5 16,-3-9-3-16,-4-5-2 15,-4 0 1-15,-5-23-2 16,-7-5 7-16,-3-5-9 16,-10-6-2-16,0 5 1 15,-12 3-1-15,-15 6 1 16,-6 9 0-16,-5 10-5 16,3 6-7-16,3 0-17 15,6 18-13-15,7 8-15 0,9 3-35 16,7-4-21-16,3 3-61 15,9-10-178-15,5-4-287 0</inkml:trace>
  <inkml:trace contextRef="#ctx0" brushRef="#br0" timeOffset="-126779.25">29476 12550 2587 0,'0'0'361'16,"0"0"-141"-16,-40 123-77 15,22-75-58-15,2-4-41 16,3-5-29-16,2-10-15 15,4-8-11-15,7-17-82 16,0-4-128-16,0 0-502 0</inkml:trace>
  <inkml:trace contextRef="#ctx0" brushRef="#br0" timeOffset="-125623.89">29835 11881 2030 0,'0'0'371'0,"0"0"-163"16,0 0-10-16,0 0-58 16,0 0-62-16,0 0-25 15,0 0 0-15,-56 4-21 16,40 15-11-16,1 4 0 16,2 7 25-16,3 4-1 15,6 6 0-15,4 4-4 16,0 0-11-16,14-1-3 15,12-9-14-15,10-9-2 16,6-14 1-16,2-11 3 0,-1 0 19 16,-5-20 4-16,-7-15 4 15,-4-4-26 1,-9-7-6-16,-5 1-4 0,-7 6-6 16,-6 0 0-16,0 9 0 15,-8 6 1-15,-15 6-1 16,-8 6-4-16,-2 8-17 15,-5 4-28-15,5 0-25 16,4 10 24-16,6 10-13 16,10 2-49-16,13 7-82 15,0-8-95-15,0-1-419 0</inkml:trace>
  <inkml:trace contextRef="#ctx0" brushRef="#br0" timeOffset="-125250.89">29854 12146 1799 0,'0'0'420'0,"0"0"-167"16,0 0-46-16,0 0-49 16,-75 124-36-16,66-84-22 15,5 1-27-15,4-2-16 16,0 0 18-16,13-8-7 15,14-2-15-15,8-10-7 16,10-2 3-16,2-12 4 0,2-5-5 16,-5 0-19-1,-8-15-11-15,-10-15-7 0,-5-12 3 16,-10-11-10 0,-7-3 2-16,-4 2-6 0,-2 4 8 15,-18 9-4-15,-4 12 2 16,-5 9-6-16,-3 9-8 15,6 10-15-15,3 1-42 16,8 1-4-16,7 11-24 16,8 1-65-16,12-4-89 15,15-4-189-15,0-3-647 0</inkml:trace>
  <inkml:trace contextRef="#ctx0" brushRef="#br0" timeOffset="-122793.64">30329 11860 1610 0,'0'0'456'0,"0"0"-248"16,0 0-37-16,0 0-54 15,0 0-55-15,0 0-2 16,0 0 8-16,2 7 18 15,-2 7 17-15,0 3-21 16,0 8-13-16,0 3-14 16,0 2 0-16,3 4 1 15,6-2-12-15,2-4-13 0,2-3-9 16,7-8-11 0,3-5-3-16,-2-5 0 0,4-7-4 15,-2 0-4-15,-1-3-4 16,-4-15-57-16,0-19-69 15,-5 5-105-15,-6 1-262 0</inkml:trace>
  <inkml:trace contextRef="#ctx0" brushRef="#br0" timeOffset="-122553.27">30561 11860 516 0,'0'0'1422'0,"0"0"-1156"16,0 0-15-16,0 0-48 0,0 0-47 15,0 137-12 1,0-95-48-16,0 2-23 0,0 1 2 16,0-3-5-16,0 0-21 15,-2-4-5-15,-2-2-21 16,-1-2-13-16,-2-3-5 16,1-2-5-16,-1-5 0 15,5-4-24-15,2-5-55 16,0-15-95-16,0 0-285 15,11-5-447-15</inkml:trace>
  <inkml:trace contextRef="#ctx0" brushRef="#br0" timeOffset="-122198.59">30707 12115 944 0,'0'0'981'16,"0"0"-668"-16,-8 137-84 15,8-75-43-15,10-2-55 16,11-5-18-16,10-9 0 16,8-15 5-16,1-12-20 15,2-18-21-15,1-1-24 16,-5-29-3-16,-7-18-6 15,-9-11-10-15,-9-8-15 0,-13 0-11 16,0 2 0-16,-19 6-3 16,-20 7-1-16,-9 10-4 15,-6 6-19-15,2 15-39 16,4 12-37-16,11 8 27 16,14 0-18-16,21 22-111 15,2 0-75-15,0-3-612 0</inkml:trace>
  <inkml:trace contextRef="#ctx0" brushRef="#br0" timeOffset="-121735.83">31208 11837 1661 0,'0'0'428'0,"0"0"-160"15,0 0-80-15,0 0-58 16,0 0-36-16,114 0 46 15,-92 0-52-15,-5 0-57 0,-1 3-14 16,-5 6-3 0,-4 2 3-16,-5 6 9 0,-2 4 18 15,0 6-10-15,0 5-6 16,-7 4 2-16,-3 5 12 16,-2 3 3-16,1 4-3 15,2-1 30-15,0 4-17 16,2-2-15-16,1 0-18 15,4-5-2-15,0-4-7 16,2-7-8-16,0-12-5 16,0-9 0-16,0-9-50 15,0-3-70-15,0-25-47 16,0-7-223-16,0 2-714 0</inkml:trace>
  <inkml:trace contextRef="#ctx0" brushRef="#br0" timeOffset="-121593.21">31239 12267 2375 0,'0'0'300'16,"0"0"-90"-16,0 0-50 15,0 0-80-15,116 3-54 16,-87-3-16-16,-9 0-10 16,-9 0-124-16,-9 0-281 0</inkml:trace>
  <inkml:trace contextRef="#ctx0" brushRef="#br1" timeOffset="-113208.46">24043 13113 963 0,'0'0'886'15,"0"0"-550"-15,0 0-89 16,0 0-53-16,-31 131-60 16,31-91-20-16,0 2-14 15,0-1-22-15,4-1-21 0,12-8-5 16,4-9-14 0,2-6 2-16,5-8 23 0,0-9-11 15,2 0-13-15,0-17-12 16,2-11-15-16,-6-11-5 15,-3-5-3-15,-6-2-4 16,-10 4-18-16,-6 4-3 16,0 12 15-16,0 9 6 15,-2 8 1-15,-5 9 5 16,3 0 6-16,2 25-1 16,2 15-4-16,0 11 15 15,0 14-1-15,9 2-2 0,4 8-4 16,1 2 15-16,-4-1 4 15,-3 4-1-15,-7-2-7 16,0-2 5-16,-11-1 11 16,-16-4-19-16,-11-6-14 15,-7-7-1-15,-5-12-7 16,-2-12-1-16,-2-17-5 16,4-17-25-16,3 0-12 15,7-27-15-15,3-13-17 16,16-6-7-16,9-3 11 15,12-2 24-15,0 3 24 16,25 4 15-16,8 0 6 16,10 9 1-16,1 1 0 0,1 6 0 15,-1 6-1-15,-4 2 1 16,-1 4-15-16,-6 2-77 16,5 0-104-16,-7-3-128 15,-6 6-786-15</inkml:trace>
  <inkml:trace contextRef="#ctx0" brushRef="#br1" timeOffset="-112875.35">24666 13411 2332 0,'0'0'559'0,"0"0"-411"16,0 0-12-16,0 0-6 15,0 0-51-15,137 0-42 16,-103 0-22-16,-5 0-1 15,-7 0-6-15,-1 0-8 16,-9 0 2-16,-3 0-2 16,-5 2-27-16,-4 10-81 15,-4 2-106-15,-11 0-660 0</inkml:trace>
  <inkml:trace contextRef="#ctx0" brushRef="#br1" timeOffset="-112664.91">24726 13633 2491 0,'0'0'518'16,"0"0"-413"-16,0 0-6 15,0 0 2-15,0 0-26 16,0 0-34-16,0 0-15 16,127 3 0-16,-110-3-13 15,-3-5-5-15,-3 1-4 16,-3 3-4-16,0-3-2 0,-6 1-75 15,0 1-158 1,-2 2-473-16</inkml:trace>
  <inkml:trace contextRef="#ctx0" brushRef="#br1" timeOffset="-85589.92">25403 13462 2155 0,'0'0'375'0,"0"0"-245"16,0 0-36-16,0 0-51 16,0 0-33-16,0 0-10 15,0-121-5-15,2 85-17 16,5-1 6-16,-5 3 15 15,0 5 1-15,-2 0 6 16,0 5 14-16,0 5 15 16,0 4 5-16,0 5-1 15,0 3-13-15,0 7 4 16,0 0-2-16,0 0-4 16,0 0 7-16,0 13 19 0,0 6-24 15,0 7-15-15,0 4-1 16,0 2 11-16,0 0 4 15,2 2-4-15,4 2-2 16,-2-1 6-16,-2 4 0 16,2 3 2-16,-2 0-6 15,-2 2 6-15,0 0 8 16,0-9-17-16,0-8-6 16,0-8-3-16,0-10 4 15,0-5 36-15,0-4 9 16,-4 0-6-16,-4 0-26 15,-6 0-13-15,1 0-6 16,-1 0-3-16,3 0-3 16,2 0-1-16,4 5 1 0,3-5-1 15,2 0-7-15,0 0-37 16,0 0-80-16,7 0-82 16,13 0-12-16,-2-10-296 0</inkml:trace>
  <inkml:trace contextRef="#ctx0" brushRef="#br1" timeOffset="-84982.54">25896 13060 1998 0,'0'0'413'16,"0"0"-198"-16,0 0-54 16,0 0-22-16,0 0-65 0,0 0-28 15,0 0-3 1,-47 12-7-16,33 10 7 0,-1 5-13 16,-1 0 2-16,1 7 17 15,-3 5-13-15,2 3 4 16,1 2-6-16,1 4 6 15,3 1-4-15,9 0-4 16,2-3-14-16,0-6-3 16,8-4-4-16,15-10 2 15,4-8 11-15,2-6 6 16,4-10-10-16,-2-2-5 16,1 0-6-16,-10-16-4 15,-7-5-4-15,-7-4 8 16,-8 1-9-16,0 2 8 15,-21 2-8-15,-6 6 0 0,-4 6-7 16,0 4-14-16,4 4-15 16,7 0-51-16,9 4-24 15,9 9-53-15,8 2-98 16,21-3-63-16,2-1-373 0</inkml:trace>
  <inkml:trace contextRef="#ctx0" brushRef="#br1" timeOffset="-84186.4">26313 13145 1305 0,'0'0'431'0,"0"0"-185"16,0 0-39-16,0 0-83 15,0 0-31-15,0 0-12 16,0 0-31-16,118-70 4 16,-101 67 3-16,-1 1 10 0,-1 2 29 15,1 0 26-15,-3 2-30 16,1 10-5-16,-3 5-19 16,0 3 7-16,-2 4-7 15,0 5-11-15,-5 4-2 16,1 2-7-16,-5 3-8 15,0 3-5-15,0-2-13 16,-2 5 3-16,-14-1-1 16,-4-1-8-16,-9-2-1 15,-2 0-8-15,-5-12-2 16,1-6-2-16,-1-5-3 16,2-13-3-16,6-4-22 15,3-2-10-15,7-19-30 16,9-7-36-16,9-2 25 15,0 0 23-15,9 6 24 0,14 7 21 16,4 5 8-16,-1 9-1 16,-2 3 1-16,-1 0 0 15,-3 8 28-15,-5 8 7 16,-3 2-6-16,-1 1-5 16,-5-4-13-16,2 2-11 15,-2-3-8-15,5-2-78 16,-3-3-148-16,2-3-382 0</inkml:trace>
  <inkml:trace contextRef="#ctx0" brushRef="#br1" timeOffset="-84005.21">26738 13537 2665 0,'0'0'394'15,"0"0"-235"-15,-2 126-14 16,-2-71-26-16,2-7-70 15,-1-4-31-15,3-6-17 16,0-8-2-16,0-8-55 16,0-22-91-16,0 0-214 15,0-8-396-15</inkml:trace>
  <inkml:trace contextRef="#ctx0" brushRef="#br1" timeOffset="-83060.74">27166 13176 1653 0,'0'0'763'0,"0"0"-484"16,0 0-105-16,0 0-61 15,0 0-37-15,0 0-23 16,0 0-11-16,110-60-8 16,-82 58-20-16,-1 2 12 0,-5 4 15 15,-8 20 9 1,-9 6-18-16,-5 6-3 0,-5 3-13 15,-19 1-4-15,-8-4-5 16,-1-8-7-16,2-7-7 16,2-6 2-16,8-10-2 15,9-5-6-15,6 0 5 16,6 0 4-16,2 0-5 16,23 0 9-16,11 0 10 15,4 3 4-15,2 6-5 16,-6-2-3-16,-9 5 2 15,-9-2 14-15,-12 2 23 16,-6 2 18-16,0 3 5 16,-8 4-30-16,-17 4-11 0,-6 0-17 15,0 1-5-15,-3-3-4 16,3-5 3-16,7-5-4 16,3-2-19-16,8-8-33 15,7-3-27-15,6 0-62 16,0-14-194-16,13-4-210 0</inkml:trace>
  <inkml:trace contextRef="#ctx0" brushRef="#br1" timeOffset="-82533.11">27619 13266 2162 0,'0'0'391'0,"0"0"-144"16,0 0-93-16,0 0-40 15,0 0-30-15,143-44-50 16,-108 44-23-16,-6 0-3 16,-14 7 3-16,-12 17 20 0,-3 7 27 15,-15 8-3 1,-17 1-24-16,-3-2-18 0,4-9 0 16,4-9-5-16,11-8 7 15,7-5 15-15,9-5-19 16,0-2-11-16,0 0-15 15,20 0 15-15,4 0 0 16,5 0 7-16,-4 5-7 16,-7 2 0-16,-7 1 4 15,-11 2 30-15,0 2 30 16,-4 2-9-16,-19 2-21 16,-4 2-15-16,-2 1-6 15,2-3-7-15,4 0 0 16,2-2-6-16,5-4-10 0,5-5-22 15,7-5-95-15,2 0-198 16,2-12-513-16</inkml:trace>
  <inkml:trace contextRef="#ctx0" brushRef="#br1" timeOffset="-80920.63">28377 13275 1811 0,'0'0'329'0,"0"0"-130"16,0 0-51-16,0 0-71 15,0 0-22-15,0 0-1 16,0 0-11-16,104-96-6 15,-83 96 25-15,-3 0 33 16,-3 10 30-16,1 13-23 16,-5 7-20-16,-7 7-9 15,-4 5-13-15,0 2-13 16,-13 4-14-16,-16-2-9 16,-4 0-18-16,-6-4 0 15,-1-7-6-15,3-12-4 16,3-9-26-16,5-9-27 15,7-5-11-15,9 0-3 16,3-10 3-16,10-4 4 16,0 1 43-16,0 6 15 0,16 5 6 15,4 2 5-15,0 0 21 16,3 2 5-16,-6 10-2 16,3-3-8-16,-1-1-14 15,-2-3-7-15,1-5-9 16,1 0-41-16,13-21-72 15,-3-3-186-15,-7-4-529 0</inkml:trace>
  <inkml:trace contextRef="#ctx0" brushRef="#br1" timeOffset="-80636.38">28736 13156 2041 0,'0'0'380'0,"0"0"-165"0,0 0 12 15,0 0-54 1,0 0-81-16,0 0-45 0,142 12-33 16,-113 0-1-16,-7 1-3 15,-3 4 2-15,-8 5 40 16,-5 11 19-16,-6 9 0 16,0 8 2-16,-6 4-15 15,-11 4-15-15,2-5-23 16,-1-6-2-16,5-7-8 15,5-8-10-15,0-5 0 0,3-11-34 16,0-6-69 0,1-8-55-16,0-2-101 15,-2 0-347-15</inkml:trace>
  <inkml:trace contextRef="#ctx0" brushRef="#br1" timeOffset="-80484.8">28789 13555 2554 0,'0'0'355'0,"0"0"-158"16,0 0-100-16,0 0-28 16,0 0-47-16,0 0-22 15,147 0-3-15,-116 0-106 16,-10-4-187-16,-15-6-1140 0</inkml:trace>
  <inkml:trace contextRef="#ctx0" brushRef="#br1" timeOffset="-78374.71">24685 15370 1488 0,'0'0'409'16,"0"0"-273"-16,0 0-67 15,0 0-30-15,0 0-25 0,0 0-13 16,0 0 8-16,-13-26-7 15,11 19 23-15,-2-2 62 16,0 6 6-16,0-6 2 16,2 1-10-16,2 2-29 15,0-8-19-15,0 2-14 16,0-2-3-16,12-4 0 16,7 0-10-16,4-4 1 15,6-5-2-15,0 4-8 16,0 1 7-16,0 5 7 15,-2 7 22-15,0 10 14 16,-4 0 25-16,2 7-9 0,0 22-6 16,-3 3-9-16,0 7-13 15,-2 1-11-15,-2-4-8 16,0-4-6 0,-2-10 5-16,-1-7 2 0,1-12-13 15,7-3 16-15,0 0 9 16,6-14-7-16,5-7-14 15,2-10-4-15,-3 4-8 16,-1 5 0-16,-8 7-33 16,-6 6-58-16,-5 9-55 15,-6 0-174-15,-5 0-407 0</inkml:trace>
  <inkml:trace contextRef="#ctx0" brushRef="#br1" timeOffset="-77790.09">24805 15619 929 0,'0'0'276'16,"0"0"-44"-16,0 0 7 0,0 0-14 16,0 0-56-1,50-103-68-15,-33 86 0 0,3 2-2 16,1 7 30-16,0 5-16 15,0 3 5-15,1 7-6 16,3 20 2-16,-3 4-32 16,2 10-31-16,1-1-12 15,-2-8 2-15,-2-3-13 16,2-9-8-16,-3-8-7 16,1-7-7-16,0-5-2 15,4-14-3-15,2-12-1 16,0-6 0-16,-3 2-29 15,2 2-58-15,-5 7-180 16,-8 16-309-16</inkml:trace>
  <inkml:trace contextRef="#ctx0" brushRef="#br1" timeOffset="-77006.75">26118 15350 2173 0,'0'0'384'15,"0"0"-244"-15,0 0-33 16,0 0-69-16,0 0-16 16,16-122-10-16,-9 71-6 15,-3-2-1-15,0-5-4 0,-2 5 4 16,-2 2-5-16,0 7 8 16,0 13 9-16,0 9 37 15,0 8 6-15,0 6-5 16,0 8-3-16,0 0-4 15,0 15-4-15,0 15-26 16,8 11-7-16,3 5 1 16,-1 6 0-16,2 4-2 15,-1-3 0-15,-1-2-4 16,-2 2 4-16,-3-5 30 16,-1 1-5-16,-2-3-2 15,-2-3-1-15,0-1-1 16,2-3 3-16,-2-6-10 0,0-3-2 15,2-4-8-15,-2-7-1 16,0-7-9-16,0-6 0 16,0-2 0-16,0-4-3 15,0 0 6-15,-8 0 15 16,-11 0-15-16,-4 0-6 16,0 0 7-16,1 0-8 15,7 0 0-15,3 0 2 16,5 0-2-16,5 0 0 15,2 0-26-15,0 0-53 16,4-8-77-16,15-1 12 16,12-4-105-16,-4 2-239 15,-6 2-1606-15</inkml:trace>
  <inkml:trace contextRef="#ctx0" brushRef="#br1" timeOffset="-76288.61">26816 14927 1836 0,'0'0'514'15,"0"0"-231"-15,0 0-77 0,0 0-59 16,0 0-70-16,0 0-36 15,0 0-10-15,-96 44 4 16,75-16-7-16,0 7 12 16,1 4-4-16,3 7-2 15,0 3 2-15,7 4 3 16,2 5 3-16,6 0 2 16,2 5-2-16,0-9-9 15,10-6-12-15,9-7-4 16,6-9 2-16,4-11-3 15,0-10-1-15,0-7-8 0,0-4 1 16,-4 0-8 0,-6-23 1-16,-3-3 4 0,-9-2-1 15,-7 1-3-15,0 4 3 16,-18 7 1-16,-9 6 0 16,-4 6-4-16,2 4-1 15,2 0-10-15,7 0-20 16,9 8-68-16,11-4-78 15,5-4-196-15,19 0-64 16,3 0-1278-16</inkml:trace>
  <inkml:trace contextRef="#ctx0" brushRef="#br1" timeOffset="-75636.36">27156 14985 103 0,'0'0'1526'0,"0"0"-1162"0,0 0-145 15,0 0-30-15,0 0-72 16,0 0-45-16,0 0 40 16,129-72 9-16,-110 72 5 15,1 0-33-15,1 14-7 16,-4 0-13-16,1 7 2 15,-3 8-10-15,-3 0-6 16,-1 6-3-16,-5 3 2 16,-2 5-7-16,-4 3-12 15,0 4-13-15,-4 2-7 16,-11 1-1-16,-3 0-4 16,-6-2-3-16,-3-4-7 15,-2-1-3-15,-2-5-1 16,-2-5 0-16,4-9 1 0,0-2-1 15,6-11-8-15,3-5-12 16,5-9-26-16,3 0-45 16,6-13 8-16,3-18 7 15,3 0 5-15,0-1 29 16,11 0 26-16,7 5 11 16,3 9 5-16,-4 10 0 15,3 8 34-15,1 0 10 16,-2 8-1-16,4 12-8 15,-1 3-11-15,3-3-11 16,-1-2-13-16,5-5 0 16,9-2-65-16,-4-3-133 15,-5-3-421-15</inkml:trace>
  <inkml:trace contextRef="#ctx0" brushRef="#br1" timeOffset="-73809.63">28107 15133 1584 0,'0'0'460'15,"0"0"-232"-15,0 0-43 16,0 0-24-16,0 0-40 16,0 0-35-16,0 0-56 15,-2 80 19-15,2-35 13 16,0 2 5-16,0 8-2 16,11 0-2-16,3-8-2 15,5-9-16-15,4-4-15 16,1-16-1-16,3-5-9 15,0-8-3-15,0-5-4 16,-3-5 1-16,0-20-4 16,-1-11 1-16,-6-6-2 0,-3-2-4 15,-5-4-4-15,-5 3-1 16,-4 10-5-16,0 7-12 16,0 10-13-16,0 4-25 15,0 5-45-15,0 1-63 16,0 3-159-16,0 1-723 0</inkml:trace>
  <inkml:trace contextRef="#ctx0" brushRef="#br1" timeOffset="-73321.93">28579 15147 2079 0,'0'0'447'0,"0"0"-201"16,0 0-73-16,0 0-56 15,0 0-47-15,20 129-18 16,-15-85 9-16,-1-2-9 16,1 0-8-16,-2-5-4 15,-3 2-8-15,0-11-12 16,0-2-5-16,0-12-9 15,0-1-2-15,0-13-4 16,0 0 0-16,0-9-19 16,0-21-1-16,0-8-7 0,4-5-7 15,4-12-5-15,6 3 10 16,1 4 16-16,6 6 7 16,4 6 6-16,-2 14 0 15,2 6 0-15,0 14 12 16,-1 2 4-16,-4 14 0 15,-4 9 6-15,-1 12 4 16,-3 1 5-16,-6 4-2 16,-4-5 7-16,-2 4-4 15,0-3-5-15,0 0-12 16,0-4-10-16,-4-2-5 16,0-2 0-16,-1-5-51 15,5-18-54-15,0-5-101 16,13 0-331-16</inkml:trace>
  <inkml:trace contextRef="#ctx0" brushRef="#br1" timeOffset="-73117.48">29090 15168 2251 0,'0'0'416'0,"0"0"-170"16,0 0-63-16,0 136-52 15,0-92-53-15,0-4-40 16,0-6-25-16,0-8-8 16,0-10-5-16,2-4-24 15,-2-12-112-15,0-8-235 0,0-12-470 16</inkml:trace>
  <inkml:trace contextRef="#ctx0" brushRef="#br1" timeOffset="-72992.81">29097 14962 1766 0,'0'0'861'16,"0"0"-670"-16,0 0-135 15,0 0-56-15,0 0-70 16,0 0-208-16</inkml:trace>
  <inkml:trace contextRef="#ctx0" brushRef="#br1" timeOffset="-72572.93">29478 15047 2060 0,'0'0'387'0,"0"0"-107"16,0 0-82-16,0 0-67 16,-83 123-48-16,68-72-22 0,3 4-4 15,8-3-1-15,4-2-17 16,0-6-4-16,2-18-12 16,16-10-5-16,7-12 1 15,2-4 4-15,0-2 13 16,2-20-2-16,-8-7-10 15,0-8-13-15,-11-4 0 16,-2-6-11-16,-8-3 0 16,0-8-2-16,0 0-2 15,-16 0-11-15,-5-5-3 16,4 5-11-16,3 5-13 16,6 12-6-16,8 11-43 15,0 11-69-15,8 10-201 16,11 9-369-16</inkml:trace>
  <inkml:trace contextRef="#ctx0" brushRef="#br1" timeOffset="-72203.83">29886 15476 1986 0,'0'0'322'0,"0"0"-113"15,0 0-64-15,0 0-46 16,0 0-36-16,0 0 16 16,0 0-12-16,11 4-31 15,-11-36-14-15,0-1-7 16,0-12 5-16,0 0-13 0,2-4-2 16,11-1-4-1,5 1 3-15,1 13-3 0,-2 10-1 16,1 16 1-1,2 10 32-15,-2 4 23 0,4 28-7 16,-2 13 6-16,-2 9-22 16,-5-3-5-16,-3 6-3 15,-4-5-7-15,-6-11-9 16,0-2-5-16,0-15-4 16,-4-8-30-16,-12-7-143 15,-2-9-387-15</inkml:trace>
  <inkml:trace contextRef="#ctx0" brushRef="#br1" timeOffset="-72132.03">29886 15476 2182 0</inkml:trace>
  <inkml:trace contextRef="#ctx0" brushRef="#br1" timeOffset="-72075.19">29886 15476 2182 0,'7'-81'383'0,"8"81"-250"0,10-7 4 0,6 2-76 16,6-4-61-16,15-14-50 15,-10 6-185-15,-8-1-762 0</inkml:trace>
  <inkml:trace contextRef="#ctx0" brushRef="#br1" timeOffset="-71768">30369 15097 2108 0,'0'0'357'0,"0"0"-85"0,0 0-45 15,0 0-71-15,0 0-47 16,-100 131-42-16,87-75-13 15,4 2-11-15,9-8-4 16,0-6-3-16,2-14-9 16,20-16-18-16,9-14-5 15,7 0 7-15,3-26 17 16,-3-20-5-16,-3-11-3 16,-8-8-11-16,-7-9-9 15,-9-6 0-15,-4-5-7 16,-7 5-8-16,0 0-18 15,-3 9-24-15,-12 16-45 16,1 14-48-16,6 25-54 0,1 12-219 16,5 4-1783-16</inkml:trace>
  <inkml:trace contextRef="#ctx0" brushRef="#br1" timeOffset="-71406.97">30703 15221 2297 0,'0'0'278'0,"0"0"-104"16,0 0-24-16,0 0-28 0,0 0-40 16,126-17-8-16,-109-5-6 15,-3-6-27-15,-3 1-18 16,-7 5-6-16,-4 0 0 15,0 5-2-15,-2 6 19 16,-16 7 0-16,-4 4-15 16,-4 4-8-1,-3 24-6-15,2 13-5 0,2 8 0 16,8 8 4-16,5-1-3 16,10-5 4-16,2-5-5 15,6-14-1-15,21-6-6 16,6-17-6-16,8-5-37 15,1-4-45-15,14-32-91 16,-14-2-259-16,-5-3-987 0</inkml:trace>
  <inkml:trace contextRef="#ctx0" brushRef="#br1" timeOffset="-71179.48">31164 15112 2624 0,'0'0'416'16,"0"0"-288"-16,0 0-10 15,117 74-15-15,-88-48-7 16,-11 6-6-16,-9 0-16 16,-9 3-21-16,0-2-10 15,-29 6-19-15,-9-4-8 16,-8-5-9-16,-4-2-7 16,1-5-17-16,5-6-22 15,6-3-37-15,7-4-60 0,6 2-17 16,9-7-58-1,5-1-362-15</inkml:trace>
  <inkml:trace contextRef="#ctx0" brushRef="#br1" timeOffset="-69462.41">26272 15941 1409 0,'0'0'807'0,"0"0"-539"0,0 0-116 16,0 0-24-16,0 0-18 15,0 0-41-15,0 0-18 16,3-14 29-16,19 10-34 15,4-4 4-15,6 6-16 16,3-2-5-16,4 4 2 16,-4 0 5-16,1 0-7 15,-5 4 3-15,0 6-4 16,0-1-11-16,0-1-6 16,1-3-4-16,1 0-3 15,0-1 0-15,1-4 2 16,2 1-1-16,2 1 16 15,-1-2 0-15,1 2-4 16,3-2 0-16,-6 4-9 0,3-4 4 16,-2 5 1-16,-3-2-1 15,3-1-6-15,-2 1-3 16,-1-3-3-16,-2 0 10 16,3 0 6-16,1 0-3 15,-2 0-5-15,3-5 8 16,-3 2-5-16,4 3 0 15,-2 0-4-15,1 0 0 16,-1 0-1-16,-2 0-3 16,-1 0 1-16,-3 0 2 15,2 0-1-15,0 0 3 0,2 0 1 16,1 0 4-16,2 0-3 16,0 0-2-16,-3 0-3 15,3 0 0-15,-1 0-4 16,-2-5 6-16,4-1-6 15,-2 3 6-15,-1-6-2 16,-1 5 1-16,0-1-3 16,-1 1 1-16,-1-1-3 15,0 1 0-15,0 1 3 16,2-2 0-16,1 3 1 16,1 2 2-16,4 0 0 15,-1 0-2-15,-1 0-1 16,4 0 0-16,-3 0 1 15,-1 0-4-15,1-4-1 0,1 4 1 16,0 0 5-16,-1-3-5 16,2-2 5-16,1 3-3 15,-2-2 1-15,3 0-3 16,4 0 4-16,-5 0-5 16,5 2 4-16,-4 2-1 15,-2-2-3-15,0 0 0 16,0-1 0-16,-2-2 0 15,2 1 3-15,-2 1-2 16,0-2-1-16,-1 3 1 16,4 2-1-16,-1 0 1 15,0 0 0-15,3 0 0 16,-1 0-1-16,3 0 1 16,-3 0-1-16,-2 4 2 15,-2 2-2-15,0 3 1 0,-3-9-1 16,1 0 1-1,-3 0-1-15,-2 0 1 0,1 0-1 16,-3 0 1-16,5 0-1 16,-3 0 0-16,2 0 5 15,1 0-5-15,-3 0 0 16,2-5 0-16,-2 1 0 16,-2 4 1-16,3-3-1 15,-3-2 1-15,-2 3 0 16,-1-2 3-16,-2-4 1 15,3 2 5-15,0 2 4 16,0-4-1-16,2 2-3 16,2 3 1-16,0-6 0 0,0 1-4 15,0 2 0-15,1 3-1 16,-3-4 3-16,0 3 0 16,0 2 1-16,-2 0 1 15,-1 2 0-15,-1 0-2 16,-3-5 0-16,-4 5-5 15,-3-3 1-15,1 3-5 16,-5-4 0-16,3 4 1 16,-6 0 0-16,1 0 0 15,-1 0-1-15,-2 0 0 16,1 0-7-16,-5 0-57 16,-2 12-69-16,0 6-152 0,-21 5-629 15</inkml:trace>
  <inkml:trace contextRef="#ctx0" brushRef="#br1" timeOffset="-37605.4">26361 16098 57 0,'0'0'317'15,"0"0"21"-15,0 0-144 0,0 0-111 16,0 0-52-16,0 0-28 15,-2 14-1-15,2-13-2 16,0 6 23-16,0-3 11 16,0-4 14-16,0 4 27 15,0 1 42-15,0-5 64 16,0 3 18-16,-2-1 25 16,0-2-40-16,-1 0-8 15,1 0 4-15,0 0-1 16,0 0-30-16,0 0-22 15,0 0-15-15,0 0-21 16,2 0-18-16,0 0-22 16,0 0-19-16,0 0-14 0,0 0-10 15,0 0-7 1,0 0 3-16,0 0 4 0,6 4 11 16,3-4-1-16,-1 0-12 15,2 0 11-15,1 3-1 16,3-3 3-16,-4 0-1 15,5 5-8-15,2-5-3 16,1 0-2-16,-3 0-1 16,3 0 0-16,-5 0 2 15,1 0 0-15,-1 0 3 16,-2 0 1-16,-2 0 10 16,2 0 0-16,-2 2-2 15,0 0-5-15,2 4-5 16,2-1-2-16,1-2-1 0,-1 1 0 15,1 3-5-15,1-4 2 16,-3 1-2-16,1 1 6 16,-3-5-6-16,2 0 1 15,-1 0 0-15,1 0-1 16,-1 3 6-16,-1-3-3 16,2 0 1-16,-1 2-3 15,2-2-1-15,1 0 5 16,1 0-1-16,1 0-3 15,-1 0 4-15,1 0-1 16,-1 0-3-16,-1 0-1 16,1 0 1-16,-1 0 2 15,-3 0-1-15,3-2-2 0,-3 2 6 16,-1 0-5-16,2 0 3 16,-1-3-4-16,1 3 3 15,-1 0-2-15,-1-5 0 16,6 5-1-16,-3-4 1 15,3-1 2-15,-3 0 2 16,3 5-5-16,0-4 4 16,-2 4-4-16,1-3 2 15,-1 3-2-15,-2 0 4 16,1 0-3-16,-1 0-1 16,1 0 4-16,-1 0-3 15,-1 0-1-15,-1 0 1 16,4 0-1-16,-1 0 0 0,-1 0 5 15,1 0 1 1,-2 0-6-16,1 0 0 0,-2 0 0 16,2 0 1-16,-3 0 0 15,2 0-1-15,0 0 1 16,0 0 2 0,0 0-3-16,3 0-1 0,-3 0 1 15,3 0 1-15,-2 0 8 16,1 0-6-16,1 0 5 15,-1 0-8-15,1 0 0 16,-1 0 0-16,-1 0 0 16,1 0 1-16,-5 0-1 15,4 0 1-15,-3 0 5 16,-1 0-6-16,4 0 0 0,-1 0 0 16,4 0 0-16,6 0 0 15,-1 0 1-15,2 0 0 16,0 0-1-16,3 0 1 15,-3 0-1-15,1 0 8 16,-2 7-8-16,-2-2 1 16,-2 4 2-16,1-4-3 15,-2-2-1-15,-3 3 1 16,-2-2 0-16,1-4 3 16,-1 4-3-16,2-4 1 15,0 3-1-15,6-2 3 16,2 1-3-16,4 2 0 15,2 1 1-15,0-2-1 16,4 1 0-16,-4-4 1 0,0 5-1 16,-4-3 0-16,0-2 0 15,-5 0 0-15,-1 0-1 16,-3 0 1-16,-1 0-2 16,1 0 2-16,-3 0 0 15,0 0 0-15,0 0 0 16,0 0 0-16,1 0 1 15,-1 0-1-15,0 0-1 16,0 0 0-16,0-2 1 16,0-1 0-16,3 3 1 15,-1-2-1-15,1 2 0 16,1 0 1-16,1-4-1 0,-1 4 1 16,3 0-1-1,-1 0 0-15,2 0 1 0,1 0-1 16,-3 4 1-16,2-2 0 15,-2 1 0-15,-1-1-1 16,-3 1 0-16,1-3 1 16,-3 0-1-16,3 0 0 15,-2 0 0-15,7 0-1 16,-4 0 1-16,5 0 0 16,-3 0-1-16,2-5 1 15,-1 0 0-15,-1 1-1 16,4 1 0-16,-2-6 1 15,1 3 0-15,1 2 0 16,-2-4 0-16,2 3 0 16,-1 5 0-16,-1-5 0 0,2 5 0 15,-1-4 1-15,0 1 0 16,2 1-1-16,-1-1 1 16,1 1-1-16,0 2 0 15,-2 0 0-15,3-4 0 16,-4 4 0-16,1-3 0 15,1-2 1-15,0 5-1 16,0-6-1-16,-1 2 1 16,-3-1 0-16,4 2 0 15,-3 3 0-15,2-6 0 0,0 3-1 16,-3 3 1 0,4 0 0-16,-1 0 0 0,-1 0 0 15,2 0 1-15,1 0-1 16,1 0 1-16,-2 0 0 15,0 0-1-15,1 0 0 16,-2 0 0-16,0 0 1 16,-2 0-1-16,0 0 0 15,2 3 0-15,-3-3 0 16,2 0 0-16,-1 0 0 16,1 0 0-16,4 0 0 15,-1 0 0-15,3 0 0 16,-3 0 0-16,0 0-1 15,3-3 1-15,-3 3 0 16,0-9-8-16,1-3 2 0,-1 2 1 16,1 0 5-16,-2-2 1 15,4 2 0-15,-3 2-1 16,1-2 0-16,-1 2 0 16,0 2 1-16,-1-3-1 15,-2 6 1-15,1-6 0 16,-1 4-1-16,-2 1 0 15,1-1 0-15,-1 5 0 16,4-3 1-16,-3 3-1 16,-3-2 1-16,3-1-1 15,-3 2 0-15,-1 1 0 16,1-4 0-16,-1 4 1 16,1 0-1-16,2 0 1 0,-2 0-1 15,3-4 1 1,1 4-1-16,4 0 0 0,2-5 1 15,-1 4-1 1,1-1 1-16,-6 2 0 0,2 0-1 16,-6 0 0-16,-1 0 1 15,-3 0 4-15,0 0-4 16,0 0 5-16,2 0-6 16,5 0 4-16,1 8-3 15,0-4 3-15,4 0-4 16,-1 2 0-16,2-3 1 15,1 6 0-15,-1-8 0 0,1 8-1 16,-5-2 1 0,-5-2 0-16,-1 5-1 0,-5-6 0 15,-3 2-22-15,-3 10-58 16,-3-6-152-16,0 2-409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6T13:21:34.69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3103 4674 1926 0,'0'0'447'0,"0"0"-240"0,0 0-48 15,0 0 5-15,0 0-80 16,0 0-41-16,0 0-24 15,-6 0 2-15,-6 0-5 0,-1 0 6 16,-5 0 7-16,-1 0-3 16,-6 9 0-16,-4 8-6 31,-2 2-11-31,-1 5-3 0,1 1-5 0,0 5 0 16,4 0-1-16,5 2 0 15,1 6-1-15,6 3-12 16,4 4 9-1,0 2-7-15,4 0 7 16,1 5-2-16,1 4 1 16,3-1 0-16,2 5 5 15,0-2 0-15,0-1 5 16,9-5-5-16,11-8 0 0,6-5 15 16,3-9 1-1,8-4 6-15,-2-9 10 16,-2-2 2-16,1-6 3 15,-5-3-17-15,-4-6-11 16,-4 0-5-16,-5 0-4 16,-3-9 0-16,-1-8 0 0,-6-11-81 15,1 5-80-15,-5 4-380 0</inkml:trace>
  <inkml:trace contextRef="#ctx0" brushRef="#br0" timeOffset="658.14">3527 5549 2031 0,'0'0'318'0,"0"0"-117"0,0 0-60 16,0 0-76-16,0 0-14 15,0 0-17-15,-16-115-15 16,12 74 0-16,-3-4-11 15,5-5-7-15,-3 0 0 16,5-4-1-16,0-2 2 0,0 3-2 16,0-1 1-1,3 7 0-15,12 4 0 0,3 7 0 16,2 8 0 0,2 5 4-16,3 8-4 0,0 4-1 15,-2 5 0-15,0 4 0 16,-1 2 0-16,1 0 1 15,-2 6 6-15,0 11 4 16,-4 4 7-16,1 3-3 16,-2 4 4-16,-3 2 1 15,-4 4 8-15,1 5-2 0,-4 1 8 16,3 1 2-16,-1-1-7 16,0 3-12-1,0-2-8-15,-1-3-3 0,-1-2-4 16,-1 1-2-16,0-5 4 15,-3 1-3 1,0-6-1-16,-2-1 0 16,0-7 1-16,0-4-1 0,0-6-66 15,0-7-54 1,-9-2-207-16,-4 0-1498 0</inkml:trace>
  <inkml:trace contextRef="#ctx0" brushRef="#br0" timeOffset="816.5">3598 5298 2575 0,'0'0'356'0,"0"0"-252"0,0 0-58 15,0 0-20-15,0 0-12 16,0 0-14-16,0 0-143 15,116-59-490-15</inkml:trace>
  <inkml:trace contextRef="#ctx0" brushRef="#br0" timeOffset="1175.33">4012 4510 2065 0,'0'0'388'15,"0"0"-203"-15,0 0-64 16,20 117-28-16,-11-70-45 16,1 4-12-16,0 7-10 15,-1 4 28-15,0 9-4 16,0 4 9-16,-2 2 0 0,-3 2-7 15,-2-4-10-15,0-7 2 16,0-6-14 0,1-8-13-16,-1-7-8 0,3-9-5 15,-3-5-4-15,5-10 0 16,-1-4-12-16,1-6-46 16,7-13-44-16,-1 0-97 15,-2 0-400-15</inkml:trace>
  <inkml:trace contextRef="#ctx0" brushRef="#br0" timeOffset="1693.13">4645 4886 249 0,'0'0'1848'0,"0"0"-1577"16,0 0-109 0,0 0-43-16,0 0-75 0,0 0-17 15,0 0-13-15,-8-19 24 16,4 19 47-16,0 0 17 15,0 0-31-15,-1 0-20 16,-1 6-18-16,-3 3-5 0,2 1-10 16,0 3-8-16,1 2-5 15,-3 4 2-15,2 2-7 16,-2 7 11-16,1 5 1 16,-2 5 18-1,1 7 2 1,1 4-7-16,3 0 11 15,5 3-14-15,0-5-9 0,0-4-3 16,9-7-5 0,11-6 1-16,5-9-6 0,3-3 0 15,7-8-1-15,-2-6 1 16,0-2 1-16,-4-2-1 16,-2 0 0-16,-3-12-57 15,1-25-66-15,-7 5-105 16,-7 0-535-16</inkml:trace>
  <inkml:trace contextRef="#ctx0" brushRef="#br0" timeOffset="2002.85">4946 4997 2150 0,'0'0'432'16,"0"0"-198"-16,0 0-90 15,0 0-75-15,0 0-35 16,0 0-9-16,5 127-1 0,3-78-9 16,5 4 0-16,5 0 3 15,7-3-5-15,4-10-4 16,7-8 5-16,1-8 2 16,8-11 1-16,-1-11-4 15,2-2-4-15,-9-30-4 16,-6-20 0-1,-9-9-3-15,-8-9-2 0,-12 1-8 16,-2 7-2-16,-2 11 5 16,-12 15 5-16,-1 11-16 15,4 10-30-15,4 8-97 16,4 5-418-16</inkml:trace>
  <inkml:trace contextRef="#ctx0" brushRef="#br0" timeOffset="2328.14">5532 4520 2339 0,'0'0'327'0,"0"0"-178"16,13 116-44-16,-4-54-14 15,0 6-43-15,4 5-20 16,-2-1 20-16,3 5-3 16,-5-2 8-16,-1 0 2 15,0-6 5-15,0-7-23 16,-1-7-23-16,1-7-9 16,2-12 1-16,-1-9-5 15,-1-9-1 1,2-16-41-16,5-13-68 0,-1-19-66 0,-1-4-414 0</inkml:trace>
  <inkml:trace contextRef="#ctx0" brushRef="#br0" timeOffset="2678.21">5892 5391 2492 0,'0'0'328'0,"0"0"-225"16,0 0-10-16,0 0-51 0,0-133-24 16,8 75-13-16,-2-2-5 15,5-2 0 1,3 7 0-16,3 10 0 0,2 11 0 16,0 15 11-1,6 19 55-15,-1 0 3 0,1 23-8 16,0 16-14-16,-2 5-19 15,0 8-17-15,-3-1-1 16,-2 2-4 0,-4 1-6-16,-6-5 0 0,-1-8 5 0,-5-7-5 15,-2-15-80 1,-2-8-125-16,-13-11-732 0</inkml:trace>
  <inkml:trace contextRef="#ctx0" brushRef="#br0" timeOffset="2794.92">6002 5279 2932 0,'0'0'288'0,"0"0"-195"15,0 0-58-15,0 0-21 0,0 0-14 32,0 0-73-32,120-62-179 0</inkml:trace>
  <inkml:trace contextRef="#ctx0" brushRef="#br0" timeOffset="3264.43">6565 4963 2438 0,'0'0'375'0,"0"0"-181"16,0 0-45-16,0 0-48 15,0 0-25-15,0 0-29 16,-120 143-21-16,116-87-10 16,4 4-6-16,0-3-7 15,14-7-1-15,15-16-2 16,8-13 2-16,5-17-2 16,6-4 4-16,-2-23 0 0,-6-22 1 15,-6-15-1-15,-13-13 1 16,-9-10-5-16,-10-9-5 15,-2-2-14-15,-2 4-10 16,-20 11-14-16,-1 11 2 16,-2 12-8-16,8 19-28 15,3 23-37-15,10 12-197 16,2 2-1757-16</inkml:trace>
  <inkml:trace contextRef="#ctx0" brushRef="#br0" timeOffset="3546.52">6846 4920 2397 0,'0'0'624'15,"0"0"-458"-15,0 152-40 16,10-79-40-16,9-5-48 16,10-8-22-16,14-17-10 15,8-18-6-15,7-20 4 16,0-5 1-16,-9-30 2 15,-13-17 7-15,-19-9 7 0,-17-6-3 16,0 0-3-16,-27 2-7 16,-15 7 0-1,-12 10-3-15,-4 11-5 16,1 8-4-16,-5 18-65 16,15 4-111-16,13 2-302 0</inkml:trace>
  <inkml:trace contextRef="#ctx0" brushRef="#br0" timeOffset="4357.99">7526 4959 1879 0,'0'0'307'0,"0"0"-105"16,0 0 11-16,13 126-57 0,-6-83-16 16,2 0-55-1,0-1-26-15,-2-3-8 0,1-3-25 16,-1-6-21-16,-3-7-3 0,1-4 7 15,-5-7-9-15,3-6 0 16,-3-4 12 0,0-2 0-16,0-8 7 15,0-20-19 1,0-13 0-16,0-8-8 0,-3-5 1 16,1-3 7-1,-1 1 1-15,3 0-1 0,0 1 0 16,0 5 0-16,10 8 1 15,3 10 3-15,3 13 5 0,1 16 5 16,1 3 22 0,3 28-6-16,-2 17-7 0,-1 11-13 0,-1 6-4 15,0 8 3 1,-2-1-3-16,3-3-6 16,2-8 18-1,0-11 31-15,4-11-36 16,1-15-9-16,0-12-4 15,-1-9-4-15,-2-21-53 16,-4-26-26-16,0-15-23 16,0-7-11-16,-3-1 66 15,-1 10 51-15,1 15 62 16,1 17 49-16,1 21-23 0,2 7-12 16,3 26 12-16,0 19-43 15,2 11-24-15,-1 3-8 16,-3 3-12-16,-2-6 0 15,-4-9 0-15,-8-8-1 16,-6-11-8-16,0-11-141 16,-6-11-235-16</inkml:trace>
  <inkml:trace contextRef="#ctx0" brushRef="#br0" timeOffset="4496.37">8088 5226 2865 0,'0'0'282'16,"0"0"-204"-16,0 0-51 16,0 0-27-16,0 0-77 15,124-32-524-15</inkml:trace>
  <inkml:trace contextRef="#ctx0" brushRef="#br0" timeOffset="6260.41">8547 5001 2871 0,'0'0'281'15,"0"0"-174"-15,0 0-61 16,0 0 6-16,0 0-35 16,0 0-17-16,0 0-84 0,-39 54-111 15,33-16-723-15</inkml:trace>
  <inkml:trace contextRef="#ctx0" brushRef="#br0" timeOffset="6395.28">8558 5573 2517 0,'0'0'24'15,"0"0"-24"1</inkml:trace>
  <inkml:trace contextRef="#ctx0" brushRef="#br0" timeOffset="7543.69">2573 7570 439 0,'0'0'379'0,"0"0"232"16,0 0-202-16,5-135-241 0,-3 97-30 15,0 1-33 1,-2 8 4-16,0 3 21 0,2 7-33 15,-2 6-43 1,0 7 1-16,2 6-24 0,-2 0-11 16,2 0 1-16,1 12-12 15,1 14-8-15,-2 4-1 16,0 7 5-16,0 5-5 16,2 3 1-16,-2 4 0 15,-2 5-1-15,4 1 0 16,0 5 1-16,1 2 0 15,3 0 1-15,0 0-1 16,-2 0 1-16,-2-4 7 0,1-7 26 16,-5-10 2-16,0-6-26 15,0-8-5-15,0-7 1 16,0-4 1-16,-9-5 24 16,-7-4 7-16,1-3-2 15,-3-4-9-15,3 0-11 16,-1 0 1-16,7 0-3 15,2 0 8-15,5-2-1 16,2 2-8-16,0 0-6 16,0 0-8-16,0 0 0 15,9 0 0-15,2 0-1 16,1 0-35-16,0-13-73 0,-1 0-177 16,-1 0-1763-1</inkml:trace>
  <inkml:trace contextRef="#ctx0" brushRef="#br0" timeOffset="7981.72">2869 7350 2020 0,'0'0'360'16,"0"0"-129"-16,0 0-93 0,0 0-38 16,0 0-40-1,0 0-23-15,0 0 2 0,12 66-6 16,12-61-3-16,5-5-2 16,0 0 3-16,0-2-7 15,-7-11-10 1,-5 2-8-16,-7 2-1 15,-8 3-5-15,-2 6-46 16,-18 0-106-16,-7 0-770 0</inkml:trace>
  <inkml:trace contextRef="#ctx0" brushRef="#br0" timeOffset="8158.01">2883 7579 2767 0,'0'0'238'0,"0"0"-91"16,0 0-46-16,0 0-56 15,0 0-28-15,0 0-17 16,113 26-8-16,-95-18-154 16,-7 0-581-16</inkml:trace>
  <inkml:trace contextRef="#ctx0" brushRef="#br0" timeOffset="9201.19">4045 7215 1790 0,'0'0'383'0,"0"0"-171"0,0 0-63 15,0 0-9-15,0 0-41 0,0 0-32 16,0 0-47-16,-10 33-11 16,10-10-7-16,0 7 7 15,0 4 8 1,0 7 16-16,0 2-9 0,2 3-1 16,-2 1-10-1,2 0 1-15,0-1-5 16,0-6-1-16,0 1-7 15,-2-3 0-15,0-2 4 0,2 1-5 16,-2 1 5 0,0 1-5-16,0-1 9 15,0-1-8-15,0-3 4 16,0-4-4-16,0-7 5 16,0-3-6-16,0-7-6 0,0-7-47 0,0-6-86 15,4 0-65-15,0-15-60 16,-4-4-598-16</inkml:trace>
  <inkml:trace contextRef="#ctx0" brushRef="#br0" timeOffset="9879.84">4057 7305 959 0,'0'0'736'15,"0"0"-296"-15,0 0-222 16,0 0-32-16,0 0-66 16,0 0-27-16,0 0 20 15,60 111-42-15,-40-93-24 16,4-8-30-16,1-8 2 0,2-2-3 15,0-2-6-15,-3-23-6 16,2-8-3-16,-3-5-1 16,-3-3-21-16,-5 3-26 15,-1 5-13-15,-3 10 31 16,-4 8 29-16,-1 9 0 16,-1 6 5-16,2 0 32 15,-1 0-8-15,3 13-3 16,3 8 10-16,-1 5-5 0,-1 4 7 15,0 6 0 1,-1 3-3-16,-1 3-12 0,-1 3-2 16,-2 4 2-16,1 3 10 15,-1 3-1-15,-1 1-6 16,-2-1-2-16,3-1-6 16,-1-3-3-16,1-4-11 15,-1-8 0-15,1-5 1 16,-1-6-4-16,-2-9-2 15,3-4 1-15,-3-8-1 16,0-3-3-16,-2-4-29 0,2 0-31 16,3-4-49-16,0-11-96 15,-3-1-610-15</inkml:trace>
  <inkml:trace contextRef="#ctx0" brushRef="#br0" timeOffset="10232.44">4750 7617 2260 0,'0'0'365'0,"0"0"-157"16,20 112-85-16,-3-57-47 15,8-4-18 1,8-3-7-16,6-14-15 16,7-17-9-16,1-17 27 0,0 0-3 0,-10-34-15 15,-8-16-10 1,-13-7-3-16,-13-7-6 0,-3 2-5 16,-21 6-5-16,-12 9-1 15,-7 15-2-15,-3 12-4 16,5 18-6-16,9 2-20 15,12 17-41 1,17 28-44-16,0-4-101 16,4-5-523-16</inkml:trace>
  <inkml:trace contextRef="#ctx0" brushRef="#br0" timeOffset="10785.9">5367 7481 1993 0,'0'0'287'0,"0"0"-157"16,0 0-11-16,0 0-41 15,-42 126-6-15,37-84-4 16,5 1-8-16,0 0-19 16,3 0 11-16,16-5-2 15,6-6-2-15,4-6-7 16,6-9-15-16,2-8 1 16,-4-9 12-16,0 0 13 15,-6-16-14-15,-7-15-5 16,-4-10-1-16,-10-11-10 15,-4-10-7-15,-2-6-4 16,0-11-5-16,-13-9-2 0,-11-6 0 16,-3 2-3-16,-4 5 0 15,4 14-1-15,4 13-21 16,8 17-24-16,9 20-44 16,6 10-115-16,0 13-368 0</inkml:trace>
  <inkml:trace contextRef="#ctx0" brushRef="#br0" timeOffset="11170.16">5853 7530 2251 0,'0'0'404'0,"0"0"-152"16,0 0-114-16,0 0-32 0,0 0-38 16,0 0-32-1,0 0-9-15,82-109-1 16,-88 98 18-16,-17 7-20 0,-4 4-11 16,-4 8 4-16,2 22 5 15,5 13 1-15,6 8-1 16,7 5-14-16,8-1-7 15,3-3-1-15,9-7 1 0,18-11-1 16,6-11-1-16,4-10 1 16,-4-8-1-16,-2-5 0 15,-7 0 1 1,-6 0-6-16,-11-9-106 0,-5-2-123 16,-2 1-798-16</inkml:trace>
  <inkml:trace contextRef="#ctx0" brushRef="#br0" timeOffset="13779.43">3665 6907 1527 0,'0'0'261'0,"0"0"-188"0,0 0 4 0,0 120 66 0,0-79-33 16,0 1-31-16,0 6 26 16,0 5-6-1,0 3 24-15,0 3-28 0,-5 3-30 16,1 3-22 0,2-1-21-1,2 0-6-15,0 3-14 16,0-1-1-16,0 0 3 15,0-4-4-15,2-2-5 16,2-3-1-16,1-5 5 0,-1-3 1 16,-2-4-14-16,-2-5-8 15,0-3 20-15,0-3-10 16,0-2 12-16,0-2-1 16,0 2-3-16,0 1-33 15,0 1 14-15,0-2 7 16,0-7-12-16,0-5-21 15,0-12-4-15,0-8-17 16,0 0 23-16,0 0 47 0,0-10 16 16,2-1 18-16,0 2 10 15,4 5 35-15,-2 0 4 16,5 4 6 0,4 0 4-16,3 0-38 0,1 0-18 15,6 0-25-15,1 0-1 16,5 0-10-16,2 0 11 15,3 0 12-15,-1 0 14 16,0 0-5-16,3 0-4 16,-1 0 3-16,4 0-13 15,-3 0-7-15,1 2-8 0,1-2 1 16,1 0-5-16,-4 0 0 16,-2-9 0-16,1-1 5 15,-1 3-5-15,0 1 0 16,3 1 1-16,1 5 0 15,6 0 10-15,-1 0 4 16,4 0-1-16,0 0-12 16,-1 0-2-16,-1 0 8 15,-4 0-8-15,1 0 0 16,-4 0 0-16,1 0 0 16,0 0 0-16,0 0 0 15,2 0 0-15,0 0 0 0,-3 0 0 16,2 0 1-16,-3 0-1 15,1 0 1-15,-1 0-1 16,-1 0 1-16,2 0-1 16,0 0 1-16,1 0-1 15,0-4 0-15,1-4 0 16,2-1 1-16,-1 0-1 0,-2 1 0 16,-3 2 0-1,2 1 0-15,-4 1 1 16,0 2-1-16,1-2 0 15,1-1 0-15,1 1 0 16,1 0 1-16,2-1-1 0,-4 1 1 16,3 0-1-16,-5 2 0 15,1 2 0-15,-3 0 0 16,2 0 0-16,-2 0 0 0,-1 0 1 16,1 0-1-1,0 2 0-15,-2 2 0 0,0 0 0 16,-2 1 0-16,-2-3 0 15,-3 0 0 1,-3 0 0 0,-2-2 1-16,-5 2-1 0,5 3-1 0,-4 1 1 15,-3 1 1-15,2-3-1 16,-3 0 0-16,-3-4 0 16,-2 2 0-16,2-2 0 15,-4 0 0-15,0 0 0 16,0 0 0-16,-2 0 0 15,2 0-1 1,1 0-11-16,-3-10 5 0,0-6 7 16,2-1 0-16,-2-2 0 15,0-4 0-15,0-3 0 16,0-4 0-16,0-4 1 16,0-5-1-1,0-5 1-15,0-3-1 0,0-7 0 16,-2-2 0-16,-7-1 0 15,-1-2 2-15,0 0-2 16,-1-1 0-16,-1-4 1 16,1-5 0-16,3-1-1 15,-2-5 8-15,3 0-2 16,3 2-2-16,0 7-2 16,2 6-2-16,-3 6 1 15,3 7 0-15,-3 3 3 0,1 5-4 16,-1 1 0-1,1 6 5-15,0 6 9 0,-1 3-6 16,1 5-2-16,2 8 6 16,-3 1 29-16,0 5 8 15,3 2-21-15,-2-1-17 16,-3 1-6-16,3 0-5 16,-3 0 0-16,0 0 1 15,-2 2 0-15,3-2 0 16,-6 0-1-16,4 2 2 15,-3-3 2-15,-3 3 11 0,-1-1 2 16,-1-2-2-16,-6 1-6 16,0-2-8-16,-5 1 2 15,-2 3-2-15,-2 0 0 16,-3 0 17-16,-1 0 16 16,1 0 0-16,1 0-3 15,2 0 0-15,-3 0 0 16,0 0-4-16,1 0-8 0,0 3-7 15,-1-1-6-15,1-2-1 16,0 0 4 0,-3 0-2-16,-2 0-1 0,0 0 0 15,-2 0 0-15,-2 0 5 16,3 0 7-16,0 0-5 16,3-2-2-1,1 2-1-15,1 0-3 0,1 0 0 16,0 0-1-16,1 0 3 0,-2 0-1 15,1 0-2 1,-1 0-3-16,1 0-2 16,0 0 3-16,1 0 3 0,1 0 4 15,2 0-5 1,-2 2 0-16,0 2-2 0,2-1-3 16,-2 1 0-16,2-2 0 15,2-2 4-15,1 0-4 16,-1 0-1-16,2 0 1 0,-2 0-1 15,3 0 0 1,-5 0 1-16,2 0 0 16,-2 0-1-16,0 0 0 0,-2 0 0 15,3 0 0 1,-1 0 1-16,4 0-1 16,0 0 0-1,0 0 0-15,3 0 1 0,0 4-1 0,0 0 0 31,-3 3 1-31,0-3-1 16,0 0 0-16,-2 1 0 0,-2-1 0 16,0-2-1-16,2 0 0 15,2-2-11-15,2 0-16 16,6 0-27-16,5 0-62 16,8-7-66-16,2 1-233 0</inkml:trace>
  <inkml:trace contextRef="#ctx0" brushRef="#br0" timeOffset="15054.3">7249 7470 123 0,'0'0'2008'0,"0"0"-1791"0,0 0 28 16,0 0-101-16,0 0-33 15,0 0-43-15,0 0-14 16,143 2-13-16,-109-2 3 16,1 0 3-16,1 0 4 15,4 0-10-15,0 0-9 16,0 0-4-16,3 0 8 16,-3-4 6-16,-1 1-14 15,0 1-3-15,-3 2 0 16,-1 0-7-16,1 0-3 15,-3 0 10-15,2 0-3 0,-3 0-12 16,-1 0-4-16,-4-4-2 16,-3 0-3-16,-1-1-1 15,-4 1 0-15,-3 2 0 16,-5 2 0-16,-2 0-62 16,-9 15-74-16,0 7-190 15,0-6-2128-15</inkml:trace>
  <inkml:trace contextRef="#ctx0" brushRef="#br0" timeOffset="15621.64">7274 7773 1921 0,'0'0'385'15,"0"0"-151"-15,0 0-120 16,0 0-59 0,0 0-24-16,131-4 8 15,-102-2 9-15,2 0 10 0,1 1-13 16,2 1 3-1,-1 0 12-15,3 1-14 0,-3 3-4 0,5 0 8 16,-3 0-16 0,6 0-13-1,-1 0-13-15,0 0-3 0,-1 0-1 16,0 0-3-16,1 0 12 0,-5 0 19 16,-1-2-15-16,-3 2-8 31,-4-2-5-31,-3 0-3 0,-6 0-1 0,-2-2 0 31,-5 1 1-31,-4 1 0 16,-3 2-1-16,1-6-36 15,-5 2-119-15,0-3-370 0</inkml:trace>
  <inkml:trace contextRef="#ctx0" brushRef="#br0" timeOffset="16503.58">8275 7209 2015 0,'0'0'301'16,"0"0"-129"-16,0 0-44 16,0 0-66-16,0 0-29 15,29 132 28-15,-23-97 37 0,1 1-22 16,-3 7-15-16,0 6-2 15,-1 5-10-15,-1 3-1 16,1 3-20-16,-1-4-7 16,0-3-5-16,0-6-6 15,3-10-5-15,-1-8-4 16,0-9-1-16,1-10 0 16,-3-5-1-16,-2-5-6 15,3 0-7-15,-3-11 10 16,0-10 4-16,0-9 0 0,2-6 0 15,2-5-6-15,-1-8-8 16,-1-3-14-16,-2-6 0 16,0 1-7-1,0-1 15-15,0 2 20 16,-5 7 0-16,-6 7-1 0,0 5 1 16,-2 7 12-16,1 2-1 15,4 7-2-15,-1 1-4 16,1 8 17-16,2 5 4 15,4 5 5-15,0 2 7 16,2 0 11-16,0 0-23 0,0 0-18 16,8 6-8-16,11 1 0 15,1 1 2-15,1 1-2 16,8-2 16-16,1 1-3 16,3 1-5-16,4-1-2 15,2 1 2-15,-1 0 0 16,-3-1-3-1,-1 0 6-15,-3 1-3 16,-6 2-1-16,-7 2-6 0,-3 0 0 0,-7 3 5 16,-2 4-3-1,-6 3 3-15,0 5-1 16,0 0-4-16,-16 2 14 16,-9 4-5-16,-4-2 0 15,-4 2-3-15,-7 3-2 0,-5-3-4 16,3 0 3-16,0 3-4 15,3-3 0-15,8-4 0 16,9-3 0-16,6-7-25 16,8-7-45-16,3-7-60 15,5-4-241-15</inkml:trace>
  <inkml:trace contextRef="#ctx0" brushRef="#br0" timeOffset="18253.8">10010 6957 1969 0,'0'0'367'0,"0"0"-132"15,0 0-71 1,0 0-14-16,0 0-45 15,0 0-32-15,0 0-29 0,0-5-37 16,0 31-6 0,0 4-1-16,0 4 1 15,0 2-1-15,7 3 1 0,-1-3-1 16,2 7 0 0,-2 0 0-16,1 6 0 0,-1 4 1 0,4-1-1 31,-2-1 1-31,1-2-1 0,3-4 0 0,-2 0 0 15,-1-4 1-15,1-5-1 16,-6 1 0 0,0-8 0-1,-2-3 0-15,1-6 0 0,-1-6 1 16,-2-3-1-16,0-7-1 16,0-4-18-16,0 0 10 15,0 0-16-15,0-13-3 16,0-10 19-16,-5-9 9 15,1-9-2-15,-2-8 2 16,-2-7-8-16,0-6-10 16,3-6-4-16,1-1 21 15,2 3 1-15,2 0 1 16,0 2 22-16,0 2 15 16,11 2 4-16,7 6-1 0,3 7-4 15,6 7 4-15,2 8-2 16,5 8-6-16,1 11-19 15,4 11 0-15,-4 2 18 16,-4 13-12-16,-6 19-5 16,-8 9-1-16,-8 8-2 0,-9 8-6 15,0 8 2 1,-11 3-2-16,-14-3-6 16,-4-6-4-16,0-7-49 0,-2-16-19 15,4-10-21-15,4-13-21 16,4-9-58-16,6-4 55 15,9 0 83-15,4 0 34 16,0-7 8-16,9 7 71 16,8 0 8-16,6 0-18 15,1 9-18-15,3 10-8 16,-2 7 0-16,1 6 8 16,-2 4-5-16,1 5 21 15,-2 6 7-15,-4 0-18 0,-1 0-16 16,-2-6-10-16,-3-11-13 15,-2-9-13-15,-1-8-2 16,-6-9-2-16,0-4-6 16,1 0-54-16,-1-23-50 15,0-7-27-15,1-2-224 0</inkml:trace>
  <inkml:trace contextRef="#ctx0" brushRef="#br0" timeOffset="18858.12">10862 7419 2126 0,'0'0'401'16,"0"0"-200"-1,0 0-40-15,0 0-71 0,0 0-43 16,135-54 3 0,-108 28-22-16,-4 1-14 0,-6 1 3 15,-5 1 16-15,-8 4 7 16,-2 4 12-16,-2-1-12 15,0 4 29-15,-6-1-22 16,-10 2-30-16,-2 2-4 0,-6 3-8 16,1 2-5-1,-4 4 1-15,0 0 3 0,3 10-3 16,-2 18 0-16,-1 7 2 16,2 5-3-1,0 9 0 1,6 0 1-16,3 3-1 0,7-3-1 0,7-2 1 15,2-4 1 1,2 0 10-16,18-5 8 16,4-4 10-16,3-3-11 15,2-8-1-15,2-10 2 0,-4-7 16 0,0-6 10 16,-5 0-6-16,-2 0-7 31,-4-6-8-31,-5-5-14 16,-5 0-5-16,1 3-4 15,-2 2-1-15,0 1-22 16,10 1-53-16,1 1-107 0,-3 3-217 16</inkml:trace>
  <inkml:trace contextRef="#ctx0" brushRef="#br0" timeOffset="20053.95">11873 7106 1989 0,'0'0'401'15,"0"0"-172"-15,0 0-86 0,0 0-37 16,0 0-29-16,0 0-17 16,0 0 6-16,-51-51-6 15,35 46 9-15,-4 3-22 16,-2 2-22-16,-1 0-7 16,2 2-1-16,-4 13-8 15,2 1-8-15,1 3 3 0,2 0-4 16,2 0 0-16,3 2 0 15,3 1-1-15,1 2 0 16,3-1-3-16,0 5 4 16,4-1 0-16,0 6 1 15,-1-1-1 1,5 2 0-16,0-2 0 0,0 0 0 16,0 0 0-16,0-2 1 0,3 2 0 15,5-4 3-15,4 0-4 16,1-3 1-16,3-1-1 15,-1-5 1 1,3 0 0-16,0-4-1 16,2-2 2-16,3-4 4 15,-4-3 0-15,4-3 14 16,-3-3-12-16,1 0-1 0,2 0-3 31,-3 0-4-31,2 0 1 0,1-5 3 16,-3-3 8-16,3-1-6 15,-2-1 1-15,-1-4-1 16,1 0 4-16,-2-1-2 16,0-3 0-16,-2 3-1 15,-3 1-3-15,-4 1 5 16,-1-2 4-16,-1 2-1 16,-2-2 14-16,-4-2-3 15,0 2-8-15,-2-2 2 16,0 2-4-16,0 0-6 15,-10 0 1-15,-9 0-1 0,-1 4-4 16,-2 1 1-16,-2 3-3 16,-1 3-1-16,2 2 0 15,6 0 1-15,1 2-1 16,7 0-5-16,1 0 1 16,4 0-2-16,4 0 2 15,0 0 4-15,0 0 0 16,0 4-1-16,10 0 0 0,9 1 0 15,2-3 1-15,6-1 10 16,-2-1 10-16,2 0 12 16,-5 0 2-1,-3 0-11-15,-2-1-14 0,-7-1-5 16,-1-1-4 0,-5 1 0-16,-1 2-6 0,-3-2-93 15,0 0-220-15,0 0-771 0</inkml:trace>
  <inkml:trace contextRef="#ctx0" brushRef="#br0" timeOffset="23211.76">9613 6569 1829 0,'0'0'362'0,"0"0"-99"16,0 0-28-16,0 0-125 16,0 0-80-16,0 0-20 15,0 0-9-15,-4 135 4 16,4-94-5-16,0 6 0 16,0 0 1-16,0 6-1 15,4 3 2-15,5-1 14 0,1 5 0 16,-4-2-6-16,3 2-9 15,-5-2 7-15,1 1-6 16,0 0-2 0,-5-4 1-16,0-2-1 0,0-3 0 15,0-1 0-15,0-2 0 16,0 4 0-16,-8 1 0 16,4 1 1-16,0-4-1 15,1-4 5-15,3-9-5 16,0-8 0-16,0-6-1 15,0-7 1-15,0-7-1 16,0-1 0-16,0-5 1 0,0-2 5 16,0 0 20-16,0 0 18 15,-2 0 7-15,-2 0-23 16,0 4-21-16,-6 5-6 16,4 4-9-16,-3 3 2 15,3 2 6-15,3-3-12 16,1-5 5-16,2-3-4 15,0-1-3-15,0-1 2 16,0-4 13-16,0 4 1 16,0 2 0-16,0 1-1 15,5 0 9-15,-1 1-9 16,2-3 0-16,1-1-7 0,2-1-8 16,2-4 15-16,0 0 43 15,3 2 32-15,1-2 3 16,1 4 8-16,-1 3-5 15,6-1-7-15,-1 3-31 16,2 0-13-16,4-3-15 16,3-4-13-16,7-2 5 15,5 0-6-15,1 0 3 0,4 0-4 16,1 0 0-16,-1 0 0 16,2 0 0-16,-1 0 0 15,-5 0 0-15,0-2 1 16,-1 2-1-16,-4 0 0 15,3 0 4-15,0 0-1 16,3 0-2-16,-3 2 0 16,2-2 2-16,-2 0-1 15,0 0-2-15,-2 0 1 16,3 0 3 0,1 0-3-16,0 0-1 0,3 0 1 15,-1 0 4-15,1 0-1 0,-3 0-3 16,0 0 0-16,-1 0 4 31,1 0-4-31,-3 0 0 16,4 0-1-16,-3 6 0 0,2 3 1 0,-1-1 5 15,-1 1 7-15,0 0-8 0,0-3-4 32,0-4 4-32,0-2-4 0,3 0-1 0,-5 0 2 15,1 0-2-15,-1-4 1 16,-1 0-1-16,-2-3 1 15,-2 3 0-15,3 0-1 16,-1-1 0 0,3 1 0-16,3 0 0 15,-4 2-3-15,3-1 2 16,-4 3 2 0,0-2-1-16,-2 0 0 0,-1 0 0 15,-2 0 0-15,5 2 0 16,-1-2 0-16,1 0 0 15,3-2 1-15,4 1-1 16,-1-1-1-16,1-1 1 16,-3 2 0-16,-2 0 1 15,-3 3-1-15,-6-2 0 16,-4 2 0-16,-2-2 0 16,-4 0 0-16,1-1 1 15,-1-1-1-15,-2 2 0 0,1 0 0 16,-3 0 0-1,-1 0-1-15,-1 2-1 0,1-2 2 16,-5 2 1-16,-1-2-1 16,-3 2 0-16,-1 0 0 15,1 0 0-15,-3 0-1 16,-2 0-4-16,2 0-3 16,-2 0-1-16,0 0-1 15,3 0 4-15,1 0 5 0,0 0 0 16,1 0 1-1,-1 4-1-15,1 0 1 0,-1-2 0 16,-1-2 0-16,-1 0-4 16,-2 0-24-16,0-10 9 15,0-8 15-15,0-3 4 16,0 0 1-16,-5-3 0 16,-4 0-1-16,2-3 2 15,-1-5-2-15,1-5 1 16,0-4 0-16,0-3-1 15,1-3 0-15,-1-2 1 0,1-3-1 16,1-1 5 0,-2-3-1-16,3-2 7 0,0-4-7 15,-1 0 1-15,1-2 2 16,2 4-6-16,-4 3 3 16,4 3-1-16,-2 0-3 15,0 3 8-15,2 2-2 16,-3 0 1-16,1 2-3 15,2 2 0-15,0 7-4 16,-2 3 1-16,2 3 0 0,2 2-1 16,0 0 2-1,0 0-2-15,0-2 0 0,0 4 1 16,0 0-1-16,0 9 0 16,0 2 1-16,-2 6 0 15,-2 5 9-15,0 0 17 16,-1-1-7-16,1 3-7 15,0 0-6-15,-4 1-1 16,4 2 0-16,-3-2 2 16,-1 3 0-16,-4 0 3 15,-3 0 1-15,-3-2-1 16,-4 2 6-16,-7-2 15 16,-2 2 5-16,-6 0-16 0,-2 0-8 15,-3 0 13 1,-6 0-4-16,0 0-13 0,-4 4-4 15,1 3 2-15,0-1-2 16,6-2 3-16,3-2 5 16,4-2 4-16,5 3 16 15,-1-3-10-15,0 0-12 16,1 4 3-16,-2 0 2 16,-3 0-6-16,-2 1-6 0,-5-1-3 15,3 0 0-15,-3-4-1 16,1 0 0-16,2 0 0 15,1 0 0-15,3 0 0 32,3 0 0-32,2 0 6 0,1 0-6 15,3 0 6-15,3 0-5 16,-1 0 4-16,2 0-4 16,3 0 4-16,-2 0-5 0,-3 0 0 15,0 0 1 1,-2-2 3-16,2 0 0 0,-2-2 0 15,0 2-4-15,0-3 0 0,3 3 0 16,-1 2 0-16,0 0 0 16,0 0 0-16,3 0 0 15,-1 0 0-15,3 0 0 16,-2 0 0-16,1 0 0 16,-4 0 0-16,-2-2 0 15,-2 0 0-15,0 0 0 16,-5 0 0-1,1 2 0-15,-3 0 0 16,-2 0 0-16,0 0 0 16,-2 0 0-16,1 0 0 15,3 0 0-15,1 0 0 16,3 0 0-16,1 0 0 16,2 2 0-16,0 6 0 15,-1-1 0-15,3-1 0 0,-2-1 0 16,2-5 0-16,-4 0 0 15,0 0 0-15,-3 0 0 16,-3 0 0-16,0-3 0 16,-3-1 0-16,1 2 0 15,1 2 0-15,5 0 0 16,3 0 0-16,8 0 0 16,-1 0-8-16,6 0-36 15,0-4-19-15,1-3-31 16,1-1-68-16,-12-3 1 15,4 0-139-15,0 5-263 0</inkml:trace>
  <inkml:trace contextRef="#ctx0" brushRef="#br0" timeOffset="52609.7">13468 7159 2326 0,'0'0'328'0,"0"0"-108"15,0 0-103-15,0 0-57 16,0 0-40-16,0 0-11 16,0 0 6-16,35 5 45 15,-6-1-17-15,6 2-2 16,0-1-11-16,5-1-4 16,2 0-14-16,1 1-4 15,1-5-7-15,-1 0 4 16,-3 0-4-16,0-11-1 0,-5-6 1 15,-4-2-1-15,-4-1-27 16,-6 5-85 0,-11 5-111-16,-5 3-461 0</inkml:trace>
  <inkml:trace contextRef="#ctx0" brushRef="#br0" timeOffset="53028.25">13444 7431 2203 0,'0'0'279'0,"0"0"-128"15,0 0 3-15,0 0-14 16,0 0-41-16,0 0-23 16,0 0-10-16,138-4-28 15,-101-1-9-15,4 2-7 16,1-4-5-16,0 1-5 15,-3 1-4-15,-2 1-4 16,-3 0-4-16,-3 2 4 0,-2-1-4 16,-4 1 1-1,-4 0-1-15,0 0-50 16,-1-2-53-16,-5-1-132 0,-4 1-308 16</inkml:trace>
  <inkml:trace contextRef="#ctx0" brushRef="#br0" timeOffset="53810.87">14054 6933 2129 0,'0'0'239'15,"0"0"-179"-15,0 0 15 16,0 0 18-16,0 0 1 16,0 0-38-16,0 0-2 15,14 113-5-15,-12-72 4 0,-2 2-13 16,0 6-6-1,0 2 0-15,0 1-4 16,0 1-6-16,0-2-8 16,0-3-5-16,0-8-7 15,0-10-3-15,4-7 1 0,-2-12-2 16,1-11-2-16,-3 0-27 16,2-19 25-16,-2-15 4 15,0-9 0-15,0-11-7 16,0-5-14-16,0-3-13 15,0-3-21-15,0 6-18 16,0 5 21-16,0 7 32 16,-9 8 20-16,0 12 6 15,4 8 61-15,1 8 13 0,2 4-3 16,2 7-27 0,0 0-22-16,0 0-28 0,14 0 11 15,7 0 3 1,8 0-9-16,8 5 9 0,0 1 20 15,5-2-5-15,6 2-12 16,-7 3-4-16,1 0 1 16,-5 1-6-16,-8 5-2 15,-5 3 2-15,-8 3 6 16,-5 5 4-16,-9 6-7 0,-2 2 11 16,0 2-13-16,-9 3-5 15,-11 0-3-15,-4-4 3 16,-3 4 2-16,-4-2-6 15,-2-1-1 1,1-4 1-16,3 0 0 0,5-4 0 16,1 0 0-16,1-3-14 15,4 1-20 1,0 2-24-16,3 2-42 0,-3 6-54 16,7-6-281-16,1-9-1869 15</inkml:trace>
  <inkml:trace contextRef="#ctx0" brushRef="#br0" timeOffset="56547.75">15221 6552 1257 0,'0'0'708'0,"0"0"-539"0,0 0-76 16,0 0 5-16,0 0-29 15,12 148-19-15,-12-97 9 16,0 9-23-16,0 4 32 15,0 5-11-15,0 3 8 16,0 3 3-16,-5 0 8 0,1 2-41 16,1-4-17-16,-1-3 0 15,2-8-8 1,2-6-1-16,-2-5-4 0,0-1-5 16,-3-1 1-1,-1 2 0-15,-2 1 0 0,-2-1 0 16,-1-2 0-16,1-2 4 0,4-4-5 15,1-9 0 1,3-8 1-16,2-9-1 16,-2-9 1-1,2-1-1-15,0-5 0 0,0-2 0 16,0 0 1-16,0 0 0 0,0 0 21 16,0 0-5-16,0 0-6 15,0 0-11 1,0 0 1-16,7 0 0 0,9 0 17 15,3 0 9 1,6 0-5-16,6 2 2 0,2 0-2 16,7-2 6-16,3 0 6 15,1 0-5-15,3 0 12 16,0 0 7-16,2 0-18 0,2 3-17 16,2-2 1-1,1 4-7-15,2 1-2 0,0-2 3 16,-3 1-4-1,0-1-4-15,-1 0 0 16,-6-2 1-16,2 1 4 16,-6-2 7-16,-3-1 14 15,-2 3 0-15,-2-1-10 16,1-2-6-16,-1 2 5 16,1-2-7-16,-1 0-2 15,-1 0-3-15,0 0-3 0,-1 0 2 16,-2 0 2-16,1 0-3 15,-3 0-1-15,-3 2 1 16,-2 1 3 0,3-2 0-16,0 1 0 15,2 1 5-15,2-3-4 0,0 0 0 16,1 0-5-16,1 0 2 16,-2 0 1-16,-2-3-2 15,2 1-1-15,-2 2 1 16,0 0-1-16,0 0 0 15,-2 0 0-15,2 0 1 16,-2-1-1-16,-1 1 1 16,3-5 0-16,2 3-1 15,0-3 1-15,1 4-1 16,-1-2 0-16,2 1 0 0,1 0 0 16,0 0 0-16,1-2 0 15,-1-1 0-15,-1-1 0 16,-2 2-3-16,-2 2 3 15,-2-1 1-15,-2 2 0 16,-2 1-1-16,2-5 0 16,0 1 1-16,0-1-1 15,-1 1 0-15,-2-2 0 16,0-1 0-16,-1 3 0 0,-4 0 0 16,-1 2 0-16,-3 2 0 15,3 0 0-15,-5 0 0 16,2 0 0-16,-4 4 0 15,0 0 1-15,-2 1-1 16,-3-1 0 0,1-2 0-16,-1 2 0 0,3 0 1 15,-1 1-1-15,1-1 0 16,0 1 0-16,0-1 0 16,-3-2 0-16,0-2 0 15,3 0 0-15,-3 0-1 0,2 0 1 16,-2 0 0-16,0 0 1 15,0 0-1-15,-1 0 1 16,-3-5 0-16,2 1-1 16,-2-5 4-16,0-3 1 15,0-5-5-15,0-7 1 16,0-4 3-16,0-4-4 16,0-7 0-16,0-1 0 15,0-5 0 1,0-4 0-16,2-3 0 0,-2-3 1 15,0-9-1-15,2-9 4 16,-2-6-4 0,4-4 0-16,0 1 0 0,0 6 0 0,0 7 12 15,-2 5 3 1,1 4-6-16,-1 4-5 0,0 1-4 16,0-1 1-16,0 4 0 15,0 2-1-15,-2 0 1 16,2 7 0-16,-2 3 3 15,0 6-4-15,0 3 1 16,0 8-1 0,0 4 1-16,0 6 4 15,-2 0-5-15,-2 4 5 0,0 1-1 0,-3 0-3 16,1-1 3-16,-2 0-4 16,0 1 1-1,1 1 0-15,1 1 2 0,-4 2-1 16,1 0 7-1,1 1 2-15,-6 3 0 16,-1 0 0-16,-6-2-4 16,-3 2-2-16,-2-2 8 15,-5 0 0-15,-4 2-4 16,-2 0 0-16,-5 0-2 0,-6 0 1 16,2 0 4-16,-5 0 6 15,2 0-9-15,0 0-3 0,-1 0-3 16,6 0 2-1,-1 0-5-15,3 0 5 16,2-3-4-16,1 2 6 16,0-2-2-16,1 3 2 15,1 0 4-15,-1 0-4 16,-5-2-3-16,1 2-3 16,-3 0 3-16,-1-2-4 15,-4 0 0-15,2 0 0 0,-2-2 3 0,4 1-2 16,1 1-1-16,1 2-5 31,1 0 5-31,3 0 0 16,0 0 1-16,2 5-1 15,2-1 3-15,1 0-3 16,1-2 1-16,3-2 0 16,0 0-1-16,0 0 0 0,2 0 0 15,2-9 0-15,0-5 0 16,3 1 0-16,0-2 0 15,-3 4 0-15,-2 1 0 16,2 3 0-16,-2 3-1 16,0 2-8-16,2 2 3 15,3 0 5-15,-1 0-4 16,1 0-3-16,1 6 7 16,1 2 0-16,0 3-5 15,0-2 2-15,-3 2 0 0,0-1-1 16,-1 1 5-16,-5-2 0 15,0-1-1-15,-3-4 0 16,-2-1 1-16,3-2 0 16,2-1 0-16,2 0 0 15,2 0-1-15,5 0-25 16,2-1-18-16,1 1-27 16,7 1-61-16,3 17-90 15,5 1-210-15</inkml:trace>
  <inkml:trace contextRef="#ctx0" brushRef="#br0" timeOffset="57165.77">15739 6830 1640 0,'0'0'911'16,"0"0"-748"-1,0 0-85-15,0 0-1 16,0 0-29-16,0 0-17 0,-3 114-6 16,-5-82 2-16,-2 6-11 15,-1 1 0-15,3 4 4 16,1-3 0-16,4 1 0 0,3-1 11 16,0-3 13-16,0 1-2 15,0-4-9 1,10-1-7-16,5-6-9 0,1-5-4 15,3-8-6 1,6-5-1-16,0-5 4 0,2-1 22 16,-1-3-13-16,1 0-13 15,-1 0-2 1,-1-3-4-16,0-3-48 0,8-9-66 16,-8 2-113-1,-3 0-672-15</inkml:trace>
  <inkml:trace contextRef="#ctx0" brushRef="#br0" timeOffset="57391.68">16280 7153 2595 0,'0'0'294'16,"0"0"-159"-16,0 114-33 15,0-63-41-15,0-6-34 16,0-5-17-16,0-8-10 16,5-10 0-16,-3-7-5 15,-2-15-75-15,0 0-110 0,0-7-330 16</inkml:trace>
  <inkml:trace contextRef="#ctx0" brushRef="#br0" timeOffset="57540.92">16254 6957 2536 0,'0'0'462'0,"0"0"-349"0,0 0-50 0,0 0-36 16,0 0-27-16,0 0-102 16,0 0-182-16,2-3-1281 0</inkml:trace>
  <inkml:trace contextRef="#ctx0" brushRef="#br0" timeOffset="58074.57">16480 6978 2147 0,'0'0'406'15,"0"0"-172"-15,0 0-81 0,0 0-69 16,34 113-33-1,-28-72-28-15,0 6-6 0,-4 2 4 16,0 5 9-16,-2-5 0 16,0-4-4-16,0-9-13 15,0-6-3-15,0-11-6 16,-2-6 2-16,2-9-6 0,-2-4 9 16,2 0 4-16,-4-17-4 15,4-13-9 1,0-10-1-16,0-7-14 0,0-2 5 15,0-1 9 1,6 3 1 0,0 4-1-16,1 5 0 0,1 10 1 15,0 7 2-15,-4 12 11 16,2 9 0-16,1 4 4 0,2 26 32 0,4 15-8 31,5 11-22-31,4 8-9 0,7-2-9 16,5-6 0-1,6-13 0-15,5-14-1 0,-1-16 0 16,1-13 1-16,-3 0 9 16,-5-30 35-16,-5-13-7 15,-10-6-10-15,-8-2-14 0,-7 2 0 16,-5 6 21 0,-2 11-5-16,0 8-16 15,0 9-3-15,-2 9-11 16,-3-1-26-16,3 7-78 15,0 0-101-15,0 0-284 0</inkml:trace>
  <inkml:trace contextRef="#ctx0" brushRef="#br0" timeOffset="83874.8">2515 9846 1621 0,'0'0'254'0,"0"0"-12"0,0 0-50 16,0 0-67-16,0 0-62 15,0 0 23-15,0 0-18 16,82-92-1-16,-70 90-33 16,-1 2 31-16,5 0-11 15,-1 2 4-15,3 13-13 16,-1 0-10-16,4 4-16 0,-6 5 7 16,1 2 1-16,-3 3 6 15,-4 4 7-15,0 3-2 16,-5 2-11-1,-1 3-4-15,-3 0-8 16,0 2 2-16,0 1 5 0,-13 1 3 16,-6 0 2-16,-3 0 5 15,-7 0-14-15,-5 0-4 16,-3 0-8-16,-3-2-5 16,2-7 3-16,2-8-4 15,5-13 0-15,7-11-25 16,1-4-17-16,5-6-14 0,7-20 6 15,5-2-4 1,4-2 13-16,2 2 32 16,0 5 8-16,4 8-8 0,9 6 9 15,7 9-1 1,1 0 1-16,0 20 13 0,4 12 26 16,-2 4-1-1,1 3-7-15,0-3 3 16,1-8-10-16,-1-7-13 0,1-8-3 15,0-8-1-15,-1-5-3 16,0 0-4-16,1-12-4 16,8-24-48-16,-6 4-107 15,-4 0-363-15</inkml:trace>
  <inkml:trace contextRef="#ctx0" brushRef="#br0" timeOffset="84357.86">3074 9791 2455 0,'0'0'337'0,"0"0"-148"15,0 0-65-15,0 0-52 16,0 0-28-16,0 0-23 16,0 0-12-16,18 100-3 15,6-91-5-15,3-5 7 16,0-4 8-16,-2 0 5 0,0 0-1 16,-4-7-6-16,-3-1-10 15,-5 0 2-15,-3 1-2 16,-6 2-4-16,-4-1-24 15,0 2-28-15,-7-5-47 16,-13 1-155-16,0 1-414 0</inkml:trace>
  <inkml:trace contextRef="#ctx0" brushRef="#br0" timeOffset="84842.42">3106 10071 2433 0,'0'0'532'16,"0"0"-457"-16,0 0 53 16,0 0-41-16,0 0-40 15,126 0-21-15,-97-4-15 0,-6-3-4 16,-8 3-7-16,-6 2 0 15,-4-1-56-15,-5 3-96 16,0 0-336-16</inkml:trace>
  <inkml:trace contextRef="#ctx0" brushRef="#br0" timeOffset="87191.37">4633 9799 1687 0,'0'0'331'0,"0"0"-185"0,0 0-19 16,0 0-32-16,0 0-51 15,0 0-12-15,0 0-2 16,-8-6 30-16,8 6-17 15,0-2 24-15,0-1-22 16,0 1-24-16,0 0-5 16,0-2 3-16,0 0-2 15,0-3 6-15,12-2 4 16,-2 1-11-16,3 1 5 16,3-1-10-16,-1 2-4 0,4-1-6 15,1 3 0-15,0 0 12 16,2 2 4-16,1 2-10 15,0 0-1 1,2 0-5-16,-2 0-1 0,-1 0 2 16,-2 0-2-1,0 4 1-15,0 7 4 16,-2 1 0-16,0 4-4 16,-5 0-1-16,-4 4 13 0,0 1 13 15,-5 3-2-15,-1-1-1 16,-3 3-9-16,0-1-1 15,0-1 5-15,-7-1 6 16,-11 1-7-16,-4-2 2 0,-5-1-6 16,-4 0-5-16,0-1-7 15,-2-1-1-15,-2-2 0 16,9-4 0-16,4-5 0 16,4-1-11-16,7-7-11 15,4 0-7-15,5 0-11 16,2 0 18-16,0-2 13 15,2-7 2-15,16 0 7 16,4 3 0-16,7 2 1 0,0 4 8 16,5 0 8-1,1 0-3-15,-4 17 0 16,0 6 11-16,-4 5-7 16,-6 2 23-16,-6 4 2 0,-9 2-10 15,-4 5-6-15,-2 0 3 16,-2 1 5-16,-17 1 0 15,-8 0-14-15,-6 0-9 0,-3-9-5 16,-5-6-2 0,-1-15-2-16,0-11-3 15,0-2-43-15,2-13-1 16,9-6-3-16,6-3-4 0,12 6-41 16,11 1-52-16,2-1-78 15,10 6-122 1,11 4-1311-16</inkml:trace>
  <inkml:trace contextRef="#ctx0" brushRef="#br0" timeOffset="88050.19">5427 9735 1773 0,'0'0'344'0,"0"0"-117"15,0 0-81-15,0 0-49 16,0 0 8-16,0 0-20 16,0 0-43-16,-49 98-14 0,49-78-1 15,0 1-4-15,0 2 0 16,9 1 2-16,6 0 0 15,3-1-4-15,3-2-1 16,2-3-2-16,2-8 0 16,4-3 15-16,0-5-4 15,2-2 8-15,-2 0-11 16,-2-13-5 0,-2-8 4-16,2-7-3 0,-6-5-12 15,2-1 0-15,-5 0-2 16,-7 4 6-16,-7 3 2 15,-4 5 10-15,0 3-6 16,-4 2-6-16,-14 2-10 0,-4 0-4 16,-5 2 0-16,-4 2-26 15,0 5-18 1,0 4-25-16,2 2-23 16,2 0-28-16,-2 8-60 0,6 7-78 15,8 2-117-15</inkml:trace>
  <inkml:trace contextRef="#ctx0" brushRef="#br0" timeOffset="88400.13">5371 10107 1190 0,'0'0'1041'16,"0"0"-849"-16,0 0-48 0,0 0-21 15,0 131-24 1,0-97-42-16,7 0-4 0,6-2-2 16,8-6-4-1,0-3 1-15,8-8 17 0,8-4 5 16,3-7-8-16,4-4-13 16,3 0-19-16,-3-2 8 15,1-20-21-15,-7-3-6 0,-7-9-4 16,-6-4 0-1,-10-1-1 1,-9-2-6-16,-6 1-14 0,0 3 3 16,-19 3-9-16,-10 6-17 0,-2 7-18 15,0 6-50-15,-3 15-80 16,10 0-134 0,7 0-717-16</inkml:trace>
  <inkml:trace contextRef="#ctx0" brushRef="#br0" timeOffset="93318.57">6615 9658 1460 0,'0'0'303'16,"0"0"-206"-16,0 0-12 15,0 0-10-15,0 0 34 16,0 0-28-16,0 0 43 16,-2-15-16-16,2 15 30 15,0 0 9-15,0 0-75 16,0 0-33-16,0 0-18 15,0 0-10-15,0 2-3 0,0 7 3 16,0 6 0-16,0 4 21 16,0 7 4-16,0 5-13 15,0 8-5-15,0 2 3 16,0 2-2-16,0 1 7 16,2 2 1-16,-2-2 1 15,0 1 8-15,0-2 1 16,0-2-1-16,0-1-5 0,0-4-16 15,0 1-9 1,0-7-2-16,0 0-4 16,0-4 1-16,0-3-1 0,0 1 5 15,0-1-1-15,0 1-4 16,0-5 1-16,0 0-1 16,0-2 1-16,0 2-1 15,-2-3 0-15,0-1 0 16,-4 0 6-16,4-5-6 15,-2-1 0-15,-1-1 4 16,3-1 0-16,-2-5-3 16,2 0 3-16,2 0 0 15,-2-2 1-15,2 0-1 0,-2 2 2 16,-1 3-6 0,-2 1 1-16,1 4-1 0,-1-1 0 15,-1 2-1 1,4-3 1-16,-3-3 0 15,5-3-2-15,0 0 2 0,0-2-1 16,0 0 0-16,0 0 0 16,0 0 1-16,0 0 1 15,0 0 10-15,0 0 2 0,0 0-3 16,0 0-4 0,0 0-6-16,3 0 18 15,7 0 6-15,2 0-11 0,3 0-2 16,1 0 6-16,-1 0-1 15,2 0 12 1,-2 0-8-16,1 0-12 0,-1 2-1 16,3-2 1-16,-1 2-5 15,2-2 1-15,0 0-3 16,1 2-1-16,-1-2 1 0,0 0 0 16,-1 0 0-1,-3 3 0-15,4-3 0 16,-1 0 4-1,-3 0-4-15,3 0-1 0,-1 0 0 16,2 0 0-16,-2 0 0 16,1 0 0-16,3 0 0 15,-4 0 0-15,3 0 1 0,1 0-1 0,0 0 0 32,0-3 0-32,1 1 0 0,0 2 1 15,-2 0-1 1,3 0 0-16,-4 0 1 15,1 0 0-15,-1 0 0 16,0 0 5-16,-1 0-5 16,0 0 0-16,0 0-1 0,2-2 4 15,2-2-3-15,-2-3 6 16,3 1 2-16,-4-1 2 16,4 1-2-16,-1 2-3 15,1-1 3-15,-2 4-4 16,2-4 0-16,-3 3-4 15,0-2-1-15,0 2 4 16,-2-3-3-16,2 3-1 16,-4-2 4-16,1 2 6 15,1 0-1-15,-3 0-1 16,4-1-3-16,-4 1-1 16,5 0 1-16,-2 0-4 0,2 0 0 15,2 2-1-15,1 0 1 16,-4 0-1-16,4 0 1 15,-5 0 0-15,-1 0 3 16,-3 0-4 0,1 0 4-16,-3 0 2 0,1 0-5 15,-2 0 4-15,3 0-4 16,-3 0 3-16,0 0-3 16,0 0-1-16,0 0 2 15,-1 0-2-15,-2 0 5 16,3 0-5-16,-1 0 0 15,-2 0 0-15,1 0 1 16,-3 0-1-16,4 0 0 0,-1 0 1 16,-1 0-1-16,1 2 0 15,3-2 0-15,-2 2 2 16,4 0-2-16,-1-2 0 16,-2 2 0-16,3-2-1 0,-3 3 1 15,-2-3 0-15,0 0 0 16,-5 2 0-1,1-2 0-15,-1 0 0 16,-4 2 1-16,2-2 4 0,-2 0-5 16,0 0 1-1,0 0-1-15,0 0 6 0,0 0-3 16,0 0 1-16,0 0-3 16,0 0 0-16,0 0 0 15,0 0 3 1,0 0-4-16,0 0 0 0,0-7 0 15,0-8-5-15,0-2 5 16,0-4-1-16,-4-1 1 16,2-1 0-16,-3-1 1 15,1 1-1-15,0 2 0 0,2-1 0 16,-4 1 0 0,4 0-1-16,0-1 1 0,2-2 0 15,0 1 0-15,0-3 0 0,0 0-1 16,0-3 1-16,0-1 0 15,0-2-1-15,0-1 1 16,0 4-1 0,4 1 1-16,2 2 0 15,-2 0 0 1,0 3 0-16,0-3 0 0,1 3 0 16,-3-1 0-1,2 5 1-15,-2 4-1 16,-2 2 1-16,0 2 6 0,0 3 0 15,0-3-3-15,0 1 1 0,0-3-5 16,0 2 1 0,0 2 0-16,0 1 4 15,0 0-4-15,0 1-1 0,0 1 0 0,0 1 1 32,0 1-1-32,0-2 2 15,0 1 1-15,0-1-3 16,0-3 1-16,0 1-1 15,0-3 1-15,0 0-1 0,0 3 0 16,0-1 1-16,0-1 2 16,0 1 1-16,0-2 0 15,0-1-4-15,-2 1 1 16,0 2 0-16,2 1 3 16,-2 3-3-16,2 1-1 15,0 0 5-15,0 2 6 16,-2 2 8-16,2 0-6 15,0 0-5-15,-2-3-3 16,2 3-1-16,-3-2-4 0,1 0 0 16,-2 0 1-16,2 0 5 15,-2 0 3-15,-2 2 4 16,2-2-6-16,-3 2-1 16,1 0-2-16,-1 0-4 15,0 0 1-15,1 0 0 16,-3 0 0-16,2 0 3 15,-2 0-3-15,-2 0 5 16,0 0 1-16,-3 0 2 16,1 0-2-16,-3 2 4 0,1 2-1 15,-1-2 3-15,1 2-2 16,-1 1-4 0,1-3-2-16,-1 0-1 0,1 0-1 15,-1 0 1 1,1 0-4-16,-4 1 2 15,2 1-2-15,1 0 1 0,-4 1-1 16,2-1 2 0,-2 0-2-16,0-2 0 0,0 3 4 15,0-1 0-15,0 0 0 16,0 0 0-16,-1-2-4 0,4 0 4 16,-3 1-4-1,-1-1 0-15,0 0 1 0,-2 0 0 16,3 0-1-16,-2 3 4 15,2-1-4-15,-3 0 2 0,4 0-2 16,-1-1 0-16,1 1 4 16,0-2-3-1,-1 0-1-15,-1-2 0 16,0 2 1-16,0-2 2 16,-1 0-2-1,2 0 0-15,-2 0 4 0,-1 0-4 0,1 0 0 16,0 0 3-1,-3 0-3 1,1 0 0-16,1 0 3 16,1 0-4-16,2 0 0 0,2 0 0 15,1 0 0-15,-2 0 0 16,4 0 0-16,-3 0 0 16,1 0 0-16,-2 0 0 15,-1 0 0-15,1-2 0 16,-4 0 0-16,3 0 0 0,0 0 0 15,0 0 0-15,0-1 0 16,2 3 0-16,0-2 0 16,1 2 0-1,3 0 0-15,1 0 0 0,-1-2 0 16,-1 2 0-16,-1 0 0 16,1 0 0-16,-6 0 0 15,2 0 0-15,-1 0 0 16,-3 0 0-16,0 7 0 15,2-3 0-15,-2 0 0 16,3 0 0-16,5-1 0 16,1-3 0-16,5 0 0 0,5 0 0 15,0 0 0-15,1 0 0 16,1 0 0-16,0 0 0 16,2 0 0-16,0 1 0 15,0 6-71-15,0-7-62 16,0 45-277-16,4-23-404 15</inkml:trace>
  <inkml:trace contextRef="#ctx0" brushRef="#br0" timeOffset="96390.08">7265 9962 1578 0,'0'0'283'16,"0"0"-122"-1,0 0-48-15,0 0-18 0,0 0 9 0,0 0-36 16,0 0-5-16,0 0 32 16,0 0-4-16,0 0-39 15,0 0 8-15,0 0-21 16,0 0 14-16,0 0 5 16,0 4-8-1,0 0-26-15,0 0-7 0,0 1 0 16,0-1 0-1,2 0 0-15,-2 5 4 16,0-3-4-16,3 3-3 16,-3 1-7-16,0-1-1 15,0 0-6-15,0 1 0 16,0 3 6-16,0 0 5 16,0 0 7-16,0 2-3 15,0-2-3-15,-3 2-3 16,1-5 3-16,0 3 5 0,-2 0-8 15,-4 0 2 1,2-2-5-16,-3 1-1 16,1 1-4-16,-4-2 4 0,-1 2 4 15,-1-3 1-15,1 1-2 16,0 0-7-16,-1-1 3 16,6-1-3-16,-1 0 0 15,-1-3 5-15,6-2-5 16,0-2 0-16,2-2 3 15,-3 0 3-15,1 0-2 0,-1 0-4 16,-2 0 0-16,1 0 0 16,-1 0 3-16,1 0-4 15,0 0 1-15,2 0-1 16,2 0 1-16,0 0 0 16,2 0-1-16,0 0 0 15,0 0 0-15,0-2 0 16,0 2 0-16,0 0-5 15,0 0 1-15,0 0 3 0,0 0-3 16,0 0 4 0,0 0-1-16,0 0 1 0,0 0 0 15,0 0 1-15,0 0 8 16,0 0-5-16,0 0-4 16,0 0-1-16,0 0 1 15,12-4 0-15,-4 2 1 16,3-2 5-16,1 0 1 15,-1-1-2-15,2-2-1 16,0 1-3-16,0 0 6 16,1-1-3-16,1 1 1 15,-1 0-4-15,-1-3 0 0,0 0 5 16,-1-1-5 0,-1-3 4-16,-3-2-4 0,4 0 5 15,-5 0-6-15,1-2 3 16,-3 2-2-16,0 2 4 15,-1 0-4-15,-2 2 0 16,0 1-1-16,1 1 2 16,-3 3-2-16,2-3 1 15,-2 1-1-15,2-3 0 16,-2-2 1 0,2 1 0-16,-2-1 0 0,0 2 3 15,0 0 0-15,0 3 0 16,0-1-4-16,0 3 0 0,-2 2 2 15,0-1-2-15,-3 1 2 16,3 1-2-16,0 2 0 16,2-1 2-16,-2 2-2 15,2 0 0 1,0 0 0-16,0 0 0 0,0 0 0 16,0 0 0-1,0 0 0-15,0 0 1 16,0 0 0-16,0 0-1 0,0 0 1 0,0 0 0 31,0 0 0-31,0 0-1 0,0 0 1 16,0 0 0-1,0 0-1-15,0 0 1 0,0 0 0 16,0 0-1-16,0 0 0 16,0 0 1-16,0 0-1 15,0 0 7-15,0 0 4 16,0 0 0-16,0 0-6 15,-2 0-4-15,2 0 0 16,-2 3 4-16,-1 6-5 16,0 4 1-16,1 2-1 15,-2 4 0-15,2 0 1 0,0 3-1 16,-1-1 0-16,1 1 1 16,-2-1-1-1,-2 1 2-15,-2-1 2 0,-1 2-4 16,-1 3 1-16,-4 0 0 15,1-3 0-15,-1 1 0 16,1-3-1 0,0-4 2-16,1-4-2 0,1-2 4 15,0-5-4-15,0-2-1 16,0 1-12-16,1-3 5 16,2 2-1-16,-1 0 2 0,3-1-1 15,0-1 0 1,2-2 5-16,2 2-2 15,2-2-3-15,0 0-9 16,0 0-14-16,0 0-4 0,0 0-1 16,0 0 0-16,0 0-17 15,0 0-15-15,0 0 0 16,0 0 10-16,0 0 12 0,0 0 10 16,0 0 26-16,2 0 10 15,-2 0 1-15,0 0 14 16,0 0 14-1,0 0-2-15,0 0-3 0,0 0 4 16,2 0-10-16,0 0-18 16,2 0-8-16,2-2 1 15,3-4 7 1,-1-1 3-16,2-1 5 0,-1-1 3 16,-1 0 2-16,1 1 5 15,3-5 10-15,1 0-13 16,-2 0-6-1,2-4-4-15,-2 0 1 0,1-2-6 16,-4 0 2-16,1-3 2 16,1 3-3-16,-6-2 5 15,0-1-5-15,-2 1-1 0,-2 2 0 16,3-3-1-16,-3 1-4 16,0 2 4-16,0 1-8 15,0 3 2-15,0 5 3 16,0-1 4-16,0 7 0 0,0 0-1 15,0 1 1-15,0 3 0 32,0 0-6-32,0 0-14 15,0 4-76-15,0 11-138 16,-3 3-2267-16</inkml:trace>
  <inkml:trace contextRef="#ctx0" brushRef="#br0" timeOffset="106864.51">8898 9737 1253 0,'0'0'315'0,"0"0"-58"15,0 0-91-15,0 0-34 0,0 0-64 16,0 0-40-1,5-19-6-15,3 12-1 0,4 1-9 32,1-3-10-32,3 3 6 0,1-2 34 0,2-1 20 15,-2 0-30 1,1 1 41-16,0 1-24 0,2 1-25 31,0 2-5-31,-3-3-2 0,4 5-16 16,-3 0 5-16,2 2-3 15,2 0 7-15,1 0 18 16,1 6 15-16,-2 9-11 16,-2 5 4-16,1 1 1 15,-8 0-7-15,-3 5-4 16,-4 0 9-16,-6 4 1 16,0-1-4-16,-3 2 15 15,-15-2-26-15,-4-1-11 0,-7-2-3 16,-2-4-6-16,-3-8 4 15,3-5-5-15,0-5-33 16,6-4-30-16,6 0 32 16,5 0 31-16,5-4 18 15,9-3-1-15,0 1-16 16,0-3-1-16,21 3 1 16,4 2 5-16,7 4 15 0,4 0 16 15,2 2 4-15,-3 19-8 16,-1 7-6-1,-5 4 3-15,-7 7 8 16,-9 1 4-16,-9 1 11 16,-4 2-11-16,0-3 1 0,-21 1-17 15,-8-5-2-15,-4-4-8 16,-6-8-4-16,-3-7-7 16,-2-9-5-16,-1-3-5 0,3-5-5 15,3 0-19-15,6 0-5 16,11 0 26-16,8 0-39 15,10-5-70-15,4 4-110 16,9-6 29 0,11 5-90-16,3-2-520 0</inkml:trace>
  <inkml:trace contextRef="#ctx0" brushRef="#br0" timeOffset="110246.31">9725 9703 1986 0,'0'0'351'0,"0"0"-211"15,0 0 8-15,0 0-55 16,0 0-37-16,0 0 19 0,0 0-8 15,-2-2-1-15,2 2-16 0,0 0 2 16,0 0-13 0,0 0-12-16,-2 0 2 0,0 6 13 15,-6 13-41-15,2 5-1 32,2 4-1-32,1 0 1 0,3-3 0 15,0 1 1-15,0-1-1 0,0-1 0 0,0-3 0 16,0-3 7-1,0-4-7 1,0-7 0-16,0-7-10 16,0 0-3-16,9 0 12 15,11-11 1-15,5-1 0 16,6-1 0-16,3 6 5 0,-1 5-1 16,2 2-3-16,-3 0-1 15,-1 9 0-15,-2 7 8 16,-2 6-8-16,-5-1 5 15,-4 5-4-15,-8 0 15 16,0 2 21-16,-8-1-19 16,-2 3 6-16,0 4-4 15,-9 3 13-15,-13 1-17 16,-3-1-3-16,-4-5 1 16,-2-9-6-16,-5-6-2 0,-1-8-6 15,-4-7 0-15,3-2 0 16,3 0-7-1,4-2-10-15,6-7-11 0,8 1-15 16,3 2-15-16,5-3-25 16,5-6-76-16,2 0-139 15,2 0-299-15</inkml:trace>
  <inkml:trace contextRef="#ctx0" brushRef="#br0" timeOffset="110549.3">9752 9615 2449 0,'0'0'372'0,"0"0"-234"16,0 0 0-16,0 0-32 0,0 0-56 15,0 0-29-15,133-28-13 16,-108 22-8-16,-5-1-6 16,2 7-52-16,-6 0-123 15,-3 0-241-15</inkml:trace>
  <inkml:trace contextRef="#ctx0" brushRef="#br0" timeOffset="111448.75">10365 9760 1745 0,'0'0'350'15,"0"0"-141"-15,0 0-80 0,0 0 26 16,0 0-63-16,0 0-64 15,-49 114 8-15,44-78-5 16,5 5 5-16,0 4 36 16,0 0 0-16,0 0-7 0,15-2-2 15,8-3-6 1,8-6-8-16,7-4 12 0,9-10-20 16,4-10-5-1,2-10-3-15,-1-2 6 16,-6-26-2-16,-5-10-10 0,-12-13-8 15,-10-14-4 1,-9-3-5-16,-10-3-5 0,0 3-4 16,-16 8-1-16,-20 11 0 15,-13 12 0-15,-7 14-8 16,-3 16-23-16,1 7-20 16,11 15-16-16,9 39-14 15,13-7-100-15,14 0-397 0</inkml:trace>
  <inkml:trace contextRef="#ctx0" brushRef="#br0" timeOffset="121646.23">11412 9654 1595 0,'0'0'265'0,"0"0"-111"15,0 0 0-15,0 0-80 16,0 0 18-16,0 0-5 0,0 0 0 16,0 0 45-16,0 0-41 15,0 15-21-15,0 6-45 0,2 11-20 0,3 4 1 16,-3 7-6-1,0 4 0 1,-2 2 0-16,2 3 10 16,-2 1 4-16,0-1 25 15,0-1-9-15,0 1-6 16,0-6 0-16,0-3-8 16,0-5-9-16,0-3-3 15,0-5-4-15,0-5 6 16,0-1-6-16,0-7 0 15,0 0 0-15,0-4 2 0,0-3-1 16,0-1-1-16,0 2 0 16,0 0 0-16,0-1 1 15,0 5-1 1,0-2-4-16,0 2 4 0,0-4 0 16,0-3 0-16,0-3-9 15,0-5 4-15,0 0 5 16,0 0 0-16,0 0-1 15,0 2 0-15,0 0 1 0,0 2 0 16,0 1 0-16,0 1 0 16,0 0 0-16,0 1 1 15,0-3-1-15,2-4-2 16,-2 0-15-16,2 0 17 16,3 0 13-16,1-4 14 15,2-5-8-15,-2 1 1 16,3 1-4-16,2 3-5 15,0 0-2-15,4-1-3 16,1 1 1-16,5 0-6 16,-2-2 17-16,6-3-2 0,0 3 0 15,2 1-4-15,2 3 11 16,-3 2-4 0,0 0-5-16,1 0-5 15,-2 0-3-15,4 0-1 0,0 0 4 16,0 0 0-16,-2 0-1 15,2 0 0-15,-2-2 4 16,-1-2-6-16,0 2 3 16,3 2 2-16,0 0 2 15,1 0-4-15,1 0 5 0,0 2-6 16,-2 4 0-16,2 1-1 16,-2-3-6-1,2-4 4-15,-2 0 1 0,0 0 2 16,-2 0 2-16,-2 0 3 15,-1 0-5 1,3-4-4-16,-3-1-3 0,3 1 0 0,2 0 4 16,0-1-4-1,2 1-1 1,-2 2 1-16,-2 2-1 0,2 0 1 16,-3 0 0-16,1 0-1 15,0 0 5-15,0 0-4 16,0 0-1-16,-3 0 0 15,-2 0 1-15,0 0-1 0,1 0 0 16,-4 0 1 0,2 0-1-16,-1 0 0 0,0 0 1 0,0 0 0 31,3 0-1-31,-4 0 0 0,1 0 1 16,-1 0-1-1,0 0 0-15,-3 0-1 16,-1-4 1-16,1 1 0 15,-3 1 0-15,1 2 0 16,-3 0 0-16,3 0 0 16,-3 0 1-16,2 7-1 15,-2-1 1-15,2 1-1 0,-1-3 1 16,-3-2 0 0,-1 0-1-16,-3-2 0 0,1 2 0 15,-3-2-4-15,2 3 4 16,-1-3 0-16,0 2 0 15,0 0 0-15,1 0 0 16,1 0 0-16,2 0 0 16,-4-2 4-16,0 2-3 15,1-2-1-15,-1 0-1 0,-2 0-2 16,0 0 2-16,-2 0 2 16,0 0-1-16,2 0 1 15,-2 0-1-15,0 0-1 16,0 0 1-1,0 0 0-15,0 0-3 16,0 0-5-16,0 0-1 16,0-4 9-16,4-7 0 0,-4-4 0 15,0-2 5-15,0-2-2 16,0-2-3-16,0-1 1 16,0-3 0-16,-8-1 3 15,2-2-4-15,-3 2 4 0,-3-1-4 16,4 1 1-1,-1-2 0-15,-2-2-1 0,-1 0 1 16,4-4 0-16,-1 0 3 16,2-5-3-16,2 1-1 15,3-3 0-15,2-1 1 16,-2 1 0-16,2-2-1 16,-2 2 0-16,0 1 1 15,0 4-1-15,-1 1 1 16,3 5 2-16,-2 2-2 15,2 0-1-15,0 3 0 0,0-3 0 16,0 3 0 0,0-6 4-16,0 1-4 0,0 1 0 15,0 1-1-15,0 2 1 16,0 5 5 0,0 4 3-16,0 1 21 0,-2 4-7 15,0 3-15-15,-1 1 1 0,1 1-2 16,2 3 7-16,-2 2-3 15,2 2-3 1,0 0-1-16,0 0-1 0,-3 0 1 16,1 0 1-1,-4 0 4-15,-3 0-11 0,-3 0 0 16,-1 4 0 0,-1 0 5-16,-1 3-2 15,-1-1-3-15,1 0 5 0,-1-1-5 16,1-1 0-16,-1 0 5 15,1-2-4-15,-6 1 4 0,2 1-1 32,-3-2-3-32,-3 2-1 15,2 1 1-15,2-3-1 0,-2 2 1 16,3 0 0-16,2 1-1 16,2-1 0-16,1-2 0 15,-1 2 1-15,3-1 1 16,-1-2-2-16,1-1 0 15,-3 3 0-15,3-3-1 16,-3 0 1-16,1 0 0 16,-1 2 0-16,1 0 4 15,-3 0-4-15,1 1 0 16,-2-2 0-16,0 4 0 16,-4-1 0-16,1 1 0 0,-3-1 0 15,0 0 0-15,4 2 0 16,-4 1 0-16,0-1 0 15,1-2 0-15,0 0 0 16,-3 1 0 0,0-1 0-16,-2-1 0 0,0-1-1 15,0-2 1-15,4 0 1 16,1 0-1-16,2 0 0 16,0 0 0-16,-1 0 1 15,6 0-1-15,-1 0 1 16,0 0-2-16,4 0-2 0,1-2 2 15,-1-3 0-15,2 1 1 16,-2 1-1-16,-4 2 1 16,-2 1 2-16,0 0-2 15,-2 0 0-15,2 0 2 16,-3 0 1-16,1 1-2 16,2 4-2-16,0-1 1 15,0 1 0-15,4-4 1 16,3 2-1-16,1-1 1 0,2-2 0 15,-3 2 0-15,-1 0-1 16,-3 2 0 0,-2 1 0-16,-1-3 0 15,1 2 0-15,-4-2 0 0,0 0 0 16,2 1 0-16,-2-1 0 16,1 2 1-16,-1-2-1 15,4 0 0 1,-2 0 1-16,3 1-1 0,3-3 0 15,-1 0 1-15,5 0-2 0,3 0 1 16,3 0-1-16,3 0 0 16,2 1-17-16,0 13-84 15,2-1-127 1,7 1-379-16</inkml:trace>
  <inkml:trace contextRef="#ctx0" brushRef="#br0" timeOffset="123494.88">11857 10225 2572 0,'0'0'158'0,"0"0"-158"16,0 0 0-16,0 0-177 0,0 0-279 0</inkml:trace>
  <inkml:trace contextRef="#ctx0" brushRef="#br0" timeOffset="125781.45">11859 9835 176 0,'0'0'1941'0,"0"0"-1660"0,0 0-163 16,0 0-54-16,0 0 14 16,0 0-14-1,0 0-46-15,-6-8-5 0,6 8 14 16,0 0 32-16,0 0 23 15,-2 13-16-15,0 8-48 16,-1 7-2-16,1 4 11 16,0 2 1-16,-1 7-10 15,3-3-6-15,-2 1-6 0,2-3 4 16,0-6 1 0,0-2-6-16,0-4 3 15,0-5-4 1,0-2-3-16,0-4 1 0,0-3-2 0,0-5 0 15,0-1 2-15,0-4-1 16,-2 0-1-16,2 0 0 16,0 0-1-16,0-4-24 15,0-18 7-15,0-5 18 16,0-10-4 0,0-1 4-16,0 1 0 15,2 1 1-15,0 4-1 16,1-1 0-16,-1 4 1 0,3 3-1 15,-3 3 1-15,2 5-1 16,-2 3-1-16,3 5 1 16,-1 1-4-16,0 1 3 0,-1 1 1 15,2 1-1 1,-1 4-5-16,2 2 0 0,1 0 6 16,3 6 47-16,0 9-1 15,3 5-2-15,3-4-23 16,4-5-15-16,2-7-5 15,1-4 6-15,2 0-2 0,-4-10 2 16,0-8-7 0,-8 6 0-16,-4 3 0 15,-7 5-3-15,0 4 3 0,-2 0 6 16,3 0 0 0,-3 0 8-16,2 17-8 0,-2 11 0 0,2 11 18 15,2 5 6-15,0 5-1 31,2 1 2-31,0-3-6 16,1-4-12-16,-3-7-5 16,0-6-3-16,4-11-5 15,-6-6-1-15,0-5-27 16,0-6-41-16,-2-2-49 16,0 0-121-16,0-10-268 0</inkml:trace>
  <inkml:trace contextRef="#ctx0" brushRef="#br0" timeOffset="126284.14">12350 9996 2215 0,'0'0'387'0,"0"0"-211"15,0 0-68 1,0 0-46-16,0 0-10 0,0 0 43 16,0 0-22-1,78 0-9-15,-47 0-7 0,0 0 2 16,1-4 4-16,-1-3-13 0,-5 3-11 31,-2 0-13-31,-3-1-2 0,-4 1-9 0,-3 2-8 16,-5 2-4-16,-5 0-3 15,-4 0-23-15,0 0-58 16,0 0-65 0,0 0-178-16,-2 0-408 0</inkml:trace>
  <inkml:trace contextRef="#ctx0" brushRef="#br0" timeOffset="126570.31">12530 9784 2411 0,'0'0'338'15,"0"0"-163"-15,0 0-76 0,0 0 35 0,0 0-46 32,-6 120-19-32,4-81-9 0,2-5-1 15,-2-2-17-15,-2-5-8 16,2-3-27 0,0-1-7-16,0-1-9 0,-2 2-68 15,4 10-72-15,0-4-243 0,0-7-2183 16</inkml:trace>
  <inkml:trace contextRef="#ctx0" brushRef="#br0" timeOffset="153477.6">4779 11275 1687 0,'0'0'415'16,"0"0"-160"-16,0 0-131 0,0 0 3 16,0 0 0-16,0 0-32 15,0 0-36-15,0 0-24 16,0 0-15-16,0 0-4 16,0 0 0-16,0 0-2 15,0 0-4-15,0 0 4 16,0 4 4-16,0 13 1 15,0 9-4-15,0 8-5 16,0 5-5-16,0 6-4 16,-5-1 0-16,1-1 0 15,-3-2-1-15,3-4-1 16,-1-6 1-16,1 0 1 16,-1-4-1-16,1-4 0 0,2-1-1 15,2-7 1-15,0-6-2 16,0-3-3-16,0-4 5 15,0-2 0-15,0 0 1 0,0 0 6 16,11 0 0 0,2 0 16-16,5 0 15 15,0-6 6-15,4-1-14 0,0 1-9 16,1 2-6 0,1-3-5-16,1 3-2 0,-3-3-3 15,-4 1-4-15,-1-1-1 0,-7 1 1 16,-4 4-1-1,-4-2-32-15,-2-3-69 0,0 1-80 32,0 0-367-32</inkml:trace>
  <inkml:trace contextRef="#ctx0" brushRef="#br0" timeOffset="153854.04">5180 11360 1568 0,'0'0'789'16,"0"0"-623"-16,0 0-46 16,0 0 14-16,0 0-36 15,0 0-15-15,0 0-37 16,-5 16-11-16,1 5 7 0,0 7-7 15,-1 8 7 1,0 7 1-16,1 6-8 0,-1 4-12 16,1 1-4-16,0-1-10 15,-1-1 3-15,3-3-4 16,2-2-6-16,0-2 2 16,0-2-2-16,0-7-2 15,0-4 0-15,0-6 0 16,0-7-4-16,0-8-16 0,0-7-30 15,0-4-82-15,2-4-125 16,1-14-245-16</inkml:trace>
  <inkml:trace contextRef="#ctx0" brushRef="#br0" timeOffset="154485.04">5514 11352 1766 0,'0'0'316'16,"0"0"-179"-16,0 0 46 0,0 0-33 0,0 0-49 16,0 0-10-16,127-56-15 15,-100 52-35-15,-3 4 4 16,1 0 15 0,-3 0 2-16,-4 15 2 0,-3 9 0 15,1 3-10 1,-3 6-22-16,-1 1-6 0,-4 2-5 0,-3 5 1 31,-3 0 4-31,-2 5 0 16,0 8 6-16,0 4-4 15,-11 1-7-15,-5 3-2 0,-3-6-6 16,-4-4 1 0,-2-12-5-16,-6-8-4 0,-2-10-5 15,-7-18-13-15,-3-4-48 16,3-11-24-1,5-21 14-15,10-2-2 16,10 0 12-16,11 4 37 16,4 8 24-16,0 12 11 0,23 10 22 15,9 0 21-15,3 19 0 16,4 13-16-16,-2 6-8 16,-1 1-5-16,-3-7-5 15,-4-2-4-15,0-8-1 16,-6-6-9-16,-4-3 1 15,-3-4-6-15,-5-3-2 16,-4-1-42-16,-2-5-41 16,-1 0-102-16,-4 0-318 0</inkml:trace>
  <inkml:trace contextRef="#ctx0" brushRef="#br0" timeOffset="158706.28">6642 11354 1996 0,'0'0'475'16,"0"0"-259"-16,0 0-122 15,0 0-33-15,0 0-38 16,0 0-14-16,0 0-2 16,4 43 6-16,0-18-3 15,-2 6 17-15,3 3 6 16,-5 6-8-16,0 5-4 15,0 4 7-15,0 9-10 0,0 2 2 16,-9 2-7 0,-3 0-7-16,4-8-6 0,1-9-5 15,3-11-10-15,4-6-6 16,0-9 9-16,0 0 8 16,0-2 4-16,0-2 0 15,0 0 0-15,0 0 0 16,0-4 0-16,0-1 1 15,0-3-1-15,0-3 0 0,0-4 0 16,0 0 4-16,0 0-4 16,0 0 1-1,0 0 11-15,2-4 2 0,7-3-5 16,-1 1 2-16,6 0 2 16,1-1 2-16,8 1-4 15,4 2-6 1,0-3 1-16,4 3-5 0,0 0 0 15,2-1 0 1,3 1 6-16,-1 2-7 0,1 0 2 16,3 0-2-16,0 2 6 15,1-3-2-15,3 3 0 0,-3-2-3 16,2 2 3 0,-1 0-3-16,-4-2 0 0,-1 2-1 15,-3-4 0 1,-2 2 1-16,-2-3 0 15,0 1 12-15,-4 0-3 0,2 2 1 16,-2 2-6-16,-2 0 3 16,4 0 4-1,0 0-1-15,2 0-5 16,0 0-2-16,-2-3-4 0,0 2 1 16,-6-2 3-16,4 3-3 15,-2 0 10-15,1 0 0 16,0 0-2-16,1 0-2 15,0 0-1-15,-1 3-6 16,3-2 2-16,-2 2 4 16,-1-3-5-16,2 2 0 15,-1 0 0-15,0 0-1 16,0 1 1-16,-2-3-1 16,0 0 2-16,-3 0 5 0,-2 0-7 15,-2 0 0-15,-1 0 0 0,1 0 0 31,-3 0 1-31,1 0 0 16,-4 0-1-16,-3 0 3 16,0 0-3-16,-2 0 0 15,-5 0 0-15,0 0 0 0,0 0 4 16,0 0 0-16,0 0 6 16,0 0 25-16,0 0-4 15,0 0-6-15,0 0-13 16,0 0-3-16,0 0-9 15,0 0 2-15,0 0-2 16,0 0 1-16,0 0-1 16,0 0 0-16,0 0-1 0,0 0-5 15,0 0 1 1,2 0-1-16,2 0 0 16,3 0 3-16,3 0 3 0,0 0 0 15,-1 0 0-15,-1 0 0 16,0 0 0-16,-2 0 0 15,1 0 0-15,-1 0 0 16,1 0 0-16,2 0 0 16,0 0 0-16,2 0 0 15,-4 0 1-15,2 0-1 0,-5 0 0 16,0 0 1 0,-2-3-1-16,1 1 1 15,-3 2-1-15,0 0 1 16,0-2 6-16,0 0-7 15,0-2 0-15,0-1 1 16,0-1-1-16,-3-1 0 0,1-1 0 16,0-3 0-16,2-1-2 15,-2-8 2-15,2-1-4 16,-2-5 3-16,2-4 1 16,0-2 0-16,-2-2 0 0,0-5 0 15,2-1 0-15,0-7-1 16,-3-5 1-16,3-1 0 15,0-1 1-15,-2 3-1 16,2 4 0-16,-2 7 0 0,0 5 1 31,-3 5 0-31,2 5 0 16,-1-1 3-16,0 2-4 0,0 3 0 16,1 2 0-1,1 4 0-15,2 2 0 0,-2 2 0 16,0 3 1-16,-1 1 0 15,1-1-1-15,-1-1 1 16,1-2-1-16,0-3 0 16,0-2 0-16,2 4-1 15,-2 1 1-15,2 4 0 0,-2 5 0 16,2 0 20 0,-5 2 10-16,-1 0 6 15,-4 0-18-15,-1-2-6 16,-1 0-2-16,-2 2-4 15,-4 0-1-15,-2 0-5 16,0 0 5-16,-5 0-5 16,-1 0 5-16,-5 0 0 0,0 0 3 15,-6 0 1-15,2 0 6 16,-1 0-4-16,3 0-2 16,-1 0-1-16,1 2-4 15,-2 2-3-15,1 1 3 16,-2-1-3-16,0 0 3 15,3 0-3-15,-5 3 7 16,3-3 3-16,-6 0 4 0,3 3-3 16,-1-3-3-16,1 1 0 15,2 1 4-15,-2-2 2 16,2 2 4-16,-1-1-4 16,-3-3-2-16,3 0-6 15,0 0-1-15,3-2-5 16,1 0-1-16,4 0 0 15,-2 0 0-15,2 0 0 16,-2 0 1-16,-3 0-1 16,1 0 0-16,0 2 0 15,1 3 0-15,3 1 1 16,5 3-1-16,1-3-7 16,4 1-6-16,3-6-5 15,1 1-7-15,-2-2-14 16,2 0-20-16,-1 0-17 15,3-10-49-15,-1-5-17 16,6 4-82-16,4 1-264 0</inkml:trace>
  <inkml:trace contextRef="#ctx0" brushRef="#br0" timeOffset="159279.31">7439 11407 1833 0,'0'0'525'0,"0"0"-275"16,0 0-75-16,0 0-100 15,0 0-36-15,0 0 0 0,0 0 27 16,0 67 2-16,0-39-17 15,0 4 12-15,0 0-15 16,-13 4-10 0,-3 3-20-16,-4-1-10 0,-3-4-4 0,2-3-4 15,-2-10-38-15,3-2-85 16,5-8-121 0,3-5-454-16</inkml:trace>
  <inkml:trace contextRef="#ctx0" brushRef="#br0" timeOffset="161110.26">9106 11198 1648 0,'0'0'346'15,"0"0"-179"-15,0 0-84 16,0 0-16-16,127-26 39 16,-98 26-18-16,0 0-15 15,-2 15-11-15,-8 4 29 16,-3 7 10-1,-7 2-39-15,-9 6-1 16,0 5-7-16,-7-1-20 0,-17 3-23 0,-10-5-2 16,-3-6-9-16,-2-8-19 15,8-10-4-15,5-5 6 16,8-7-18 0,9 0 22-16,7 0-1 0,2 0 4 15,6-9 10 1,17 3 15-16,8 2 28 0,3 4-2 15,1 0 6-15,-2 8 12 16,-6 18 5-16,-2 8-25 16,-12 3-13-16,-7 3 1 15,-6 1 8-15,0-3-2 0,-10-2-9 32,-13-5-11-32,-6-6 0 0,-4-3-4 15,-3-7-5 1,-2-5-4-16,0-4-18 0,2-3-30 15,7-3-22-15,8 0-36 16,11 0-70-16,6-7-239 16,4-3-1402-16</inkml:trace>
  <inkml:trace contextRef="#ctx0" brushRef="#br0" timeOffset="162038.41">9596 11236 2074 0,'0'0'288'15,"0"0"-202"-15,0 0-37 0,0 0 5 16,0 0-28 0,0 0 26-16,75-113 7 0,-54 100-21 15,-2 5 0-15,2 1-14 0,-3 7-1 16,-1 0-5-16,1 0-8 15,-2 0 2-15,-3 9 16 16,0 6 3-16,1 0-10 16,-3 8 0-16,-2 7 33 0,-1 7 7 15,0 7-8 1,-6 10-7 0,-2 2-14-16,0 6-1 0,0 0 2 0,0 0-11 15,-14-2-2 1,1-5 2-16,-5-8-7 15,1-8-6-15,-6-9 1 0,-2-9-4 32,-2-10-6-32,-6-11-8 0,2 0-44 15,0-11-25-15,4-12 21 16,10-1 8-16,5 3 34 16,5 3 14-16,7 8 0 15,0 7-7-15,3 3 7 16,15 0 1-16,2 12 25 15,6 7-2-15,1 2-6 16,0 3-2-16,0-3-9 16,-3-2 5-16,1-2-10 15,-3-2-2-15,-2-2 0 16,-2-7-71-16,2-6-91 0,-6 0-145 16,-1-12-1959-16</inkml:trace>
  <inkml:trace contextRef="#ctx0" brushRef="#br0" timeOffset="162719.31">10228 11202 2001 0,'0'0'450'15,"0"0"-208"-15,0 0-82 16,0 0-14-16,0 0-78 0,0 0-49 16,0 0-11-16,0 80-7 15,0-53-1-15,0-3 2 0,0-5-1 16,0-8-1-1,0-5-5-15,3-6 0 0,13 0 1 16,1 0 4-16,8-11 0 16,2-2 1-16,2 7-1 15,2 6 1-15,0 0 0 16,-2 9-1 0,-2 14 1-16,-6 5 0 0,0 0 5 15,-5 2 2 1,-3-3 1-16,-7 1 24 0,-1 0 13 15,-5 4-2-15,0 1-11 16,0 1-7-16,-5 0-3 16,-8 2-9-16,-5-4-6 15,-4-2-2-15,-2-4 0 16,-5-7 6-16,-2-6-2 16,-5-4-3-16,-5-7-7 15,1-2-10-15,3 0-10 16,-1-2-10-16,4-14-8 0,8 0-30 15,6-21-37-15,7 5-101 16,3-2-331-16</inkml:trace>
  <inkml:trace contextRef="#ctx0" brushRef="#br0" timeOffset="162991.28">10211 11087 2635 0,'0'0'305'16,"0"0"-200"-16,0 0 33 16,0 0-59-16,0 0-26 15,0 0-7-15,134 25-14 16,-114-18-8-16,-3-1-13 15,-3 0-3-15,1-1-4 0,-2-1-4 16,1-1-32 0,-1-3-68-16,-1 0-120 0,-6 0-464 15</inkml:trace>
  <inkml:trace contextRef="#ctx0" brushRef="#br0" timeOffset="165353.78">11309 11095 466 0,'0'0'1796'0,"0"0"-1553"0,0 0-105 15,0 0-6-15,0 0-72 16,0 0-47-16,0 0-12 16,0 20-1-16,0-1 1 15,0 6 18-15,0 9 9 16,0 9 17-16,0 7 14 15,-4 8-25-15,1 4-2 16,1 4-17-16,0-2-7 16,2-2 0-16,0-5-2 15,0-5-6-15,0-9 1 16,0-7 0-16,0-10-1 16,-2-7 0-16,2-10 0 0,0-5 0 15,0-2 0-15,0-2 1 16,0 0 17-16,0 2 23 15,0 0-5-15,0 1-17 16,0 1-14-16,0-2-5 16,0 0 0-16,0-2-9 15,2 0 7-15,13 0 2 16,6 0 0-16,3 0 4 16,5 0-3-16,7 0 7 0,2 0 7 15,5 0-3 1,1 0 0-16,0 0-11 0,3 0 5 15,-3 0-2 1,3 0-4-16,2 0 0 16,0 0 1-16,1-8 0 0,-2-1-1 15,-1 0 4 1,-3 5-4-16,-3 2 0 0,-5 2 0 16,1 0 0-16,-1 0 1 15,-3 0-1-15,3 0 1 0,-3 0-1 16,0-2 1-16,2 0-1 15,-2-3 0-15,0 3 0 16,-1-2 0 0,1 2-1-16,-4 0 1 0,2 2 1 15,-4 0-1-15,-3 0 0 16,0 0 0-16,1 0 0 16,0 0 1-16,2 0-1 15,2 0 0 1,-2 0 0-16,-2 0 0 0,2 0-1 15,-4-3 1-15,-1 2 0 16,-2-2-1-16,-4 3 1 16,-1 0 0-16,-1 0-3 15,-3 0 2-15,1 0 1 16,-2 0 0-16,3 3-2 16,1 3 2-16,-1 2 0 15,3-1 0-15,-1-3-1 0,-3 3 1 0,-3-5-1 16,-3 2 1-16,-2-2-1 15,-1-2 1 1,-3 2 0-16,2-2 0 16,-2 0 1-16,0 0-1 0,0 0-1 15,0 0 0-15,0 0-17 16,-5 0 6 0,-1-10-5-1,0-6-4-15,1-5 8 0,0-4 7 0,1-6 5 0,4-3 0 31,0-4 1-31,0-5 0 16,0 2 0-16,0-4 0 16,0 3 1-16,0-3 7 15,0-2-4-15,0 0 2 16,0 0 0-16,0-2 6 16,0-1 4-16,0 3-4 15,0 2 2-15,0 7 3 16,0 1-5-16,-3 7-2 15,-1 3-4-15,-2 3 0 0,-1 0-2 16,3 5 2-16,-4 4 6 16,2 0-4-16,2 2-3 15,-3 1-4-15,3-1 0 16,-1 0-1-16,0 2 5 16,3 3 3-16,-2 2 17 15,2 1 18-15,-3 3-2 16,-1 2-8-16,-4-2-7 15,2 2-15-15,-5 0-4 0,-3 0-3 16,-2 0 4-16,-4 0 7 16,-5 0 9-16,0 0 4 15,0 0 0-15,-2 0-4 16,2 2-7-16,1 5-1 16,0-3-6-16,-3 2-6 15,-1-4 1 1,-1 2-2-16,-4-1-2 0,-6-1 0 15,-3 0 3-15,-3 2-4 16,0-2 5-16,-2 0 3 16,3-2 3-16,1 3 0 0,0-2 13 15,2 2 11 1,4 1-11-16,-3 3-13 0,4 1-3 16,2-2-2-1,2 3 1-15,5-5-6 16,0 1 3-16,1-3-4 0,1-2 1 15,0 2-1-15,1-2 1 16,-3 0 3 0,0 0-4-16,-3 0 1 0,-1 0-1 15,4 0 0-15,2 0 0 16,5 0 1-16,0 0 0 16,4 0-1-16,1 0 4 0,0 0 0 15,1 0-4-15,3 0 0 16,-2 2 0-16,-3 2 0 15,0 2 0-15,-2 1 0 16,0 2 0 0,-5-1 0-16,2 1 0 0,0 1 1 0,5-1-1 31,1-2 1-31,5-1 0 0,3-4-1 16,3 0 0-16,4-2-6 15,-1 2-27-15,3 1-57 0,0-1-52 16,5 11-79-1,10-3-122-15,5 1-240 0</inkml:trace>
  <inkml:trace contextRef="#ctx0" brushRef="#br0" timeOffset="166459.12">11782 11234 1723 0,'0'0'356'16,"0"0"-268"0,0 0-67-16,0 0 10 0,0 0-23 15,0 0-7-15,0 0 6 16,6-4 14-16,-6 4 86 16,3 0-21-16,-3 0-3 15,0 0-11-15,0 0 11 16,0 9-32-16,0 7-3 0,0 6-22 15,0 2-16-15,2 4 0 16,-2 1 15-16,0 4 20 16,2-2 1-16,-2 2-19 15,0-1-8-15,0-2-14 16,0-1 4 0,0-1 3-16,0-4 0 15,0-3-12-15,0-6 7 0,0-2-3 16,0-6-4-16,0-6-1 15,0-1 1-15,0 0 0 0,0 0-2 16,0-16 1-16,0-8-5 16,0-8 5-1,2-5 1-15,5-3-2 0,-1-7-10 0,1-2-20 16,0 2-10 0,-3 1 24-1,-2 8 11-15,-2 10 7 16,0 9 5-16,0 8 54 0,0 10 22 15,0 1-10-15,3 0-26 16,3 16-27 0,1 8-2-16,6 2 6 15,4-3-9-15,2-8-10 0,8-6-3 16,2-9 0-16,0 0 1 16,0-7 7-16,-2-10-7 15,-10 0-1-15,-3 2-13 16,-8 9 0-16,-3 6 13 15,-3 2 4-15,0 28 3 16,0 6 3-16,0 9 17 16,0 0-7-16,0-2-10 15,0-7 1-15,6-4-5 16,4-6-1-16,-2-3-4 16,1-4-1-16,-1 3 8 0,-2-3-4 15,-2-1-4 1,-2-6-35-16,0-12-62 0,-2 0-190 15,3-2-387-15</inkml:trace>
  <inkml:trace contextRef="#ctx0" brushRef="#br0" timeOffset="166821.78">12381 11459 2348 0,'0'0'345'16,"0"0"-174"-16,0 0-17 0,0 0-45 16,122-26-50-16,-84 20-34 15,-2 4-12-15,-7 2-7 16,-5 0-2-16,-8 0-3 16,-5 0-1-16,-4 0-44 15,-7 0-70 1,0 0-129-16,0 0-821 0</inkml:trace>
  <inkml:trace contextRef="#ctx0" brushRef="#br0" timeOffset="167023.71">12532 11305 2595 0,'0'0'461'16,"0"0"-334"-16,0 0-50 0,-6 120-31 15,6-84-29-15,4-4-11 16,5 0-6-16,-3-6-12 16,-3-3-69-16,0-5-161 0,-3-8-549 15</inkml:trace>
  <inkml:trace contextRef="#ctx0" brushRef="#br0" timeOffset="168395.31">5233 12991 2030 0,'0'0'487'0,"0"0"-360"15,0 0-46-15,0 0-45 16,0 0 6-16,0 0 9 16,0 0-16-16,60-31 18 15,-55 16 9-15,-3 7-14 0,-2 0 20 16,0 5 20-16,0 3-27 15,-7 0-25 1,-1 0-16-16,-2 0-16 0,4 0-4 16,1 0-25-16,3 0-57 15,2 3-93-15,0-2-228 16,0 2-284-16</inkml:trace>
  <inkml:trace contextRef="#ctx0" brushRef="#br0" timeOffset="168936.28">5225 13525 2386 0,'0'0'377'15,"0"0"-255"1,0 0-67-16,0 0-24 0,0 0-22 0,0 0-8 31,0 0 21-31,27-6 6 0,-25-10-10 0,-2 4-3 16,0 1 21-1,0 3 23 1,-2 5-19-16,-8 1-25 0,1 2-15 0,3 0-32 16,4 0-77-1,2 7-174-15,0 1-676 0</inkml:trace>
  <inkml:trace contextRef="#ctx0" brushRef="#br0" timeOffset="169380.36">5254 13949 2063 0,'0'0'487'0,"0"0"-282"16,0 0-77-16,0 0-1 0,0 0-46 16,0 0-29-16,0 0-21 15,0-47-17-15,0 36 1 16,0 4-7-16,0 5-4 15,0 2-4 1,0 0-70-16,0 5-134 0,0 5-429 0</inkml:trace>
  <inkml:trace contextRef="#ctx0" brushRef="#br0" timeOffset="170378.15">9358 12755 2255 0,'0'0'405'0,"0"0"-205"15,0 0-64-15,0 0-57 16,0 0-57-16,0 0-2 16,0 0-6-16,12 103-9 15,7-88-4 1,-2-9 21-16,1-6 13 0,0 0 10 16,-7 0-8-16,-4-15-15 0,-5 0-8 15,-2 2 8-15,0-2-8 16,0 5 0-1,-11 1-1-15,0 3-13 16,0 3-21-16,2 2-45 16,2 1-80-16,0 0-86 0,5 0-255 0,0 0-1679 15</inkml:trace>
  <inkml:trace contextRef="#ctx0" brushRef="#br0" timeOffset="170845.67">9333 13521 2300 0,'0'0'409'16,"0"0"-193"-16,0 0-59 15,0 0-57-15,0 0-44 0,0 0-28 16,0 0-18-16,0 0 0 16,0 0 2-1,0-9 0-15,0-3 35 0,0-1-22 16,0 0 1-16,0 4 6 16,0 5-12-16,0 2-5 15,0 2 2-15,0 0-7 16,0 0-10-16,0 0-10 15,0 0-43-15,0 0-44 0,0 2-130 16,0 2-264-16</inkml:trace>
  <inkml:trace contextRef="#ctx0" brushRef="#br0" timeOffset="171295.15">9362 13987 2539 0,'0'0'310'0,"0"0"-182"16,0 0-46-16,0 0-39 0,0 0-22 16,0 0 17-16,0 0-10 15,22 24-8-15,-19-24-11 16,-1 0 3-16,0-5 39 0,0-9 4 15,-2 0-12 1,2 6 3-16,-2 6 0 0,0-1-22 16,0 3-10-1,0 0-14 1,0 0-29-16,0 0-45 0,0 7-40 16,0 4-138-16,0-1-470 0</inkml:trace>
  <inkml:trace contextRef="#ctx0" brushRef="#br0" timeOffset="172770.94">5173 13919 2102 0,'0'0'364'16,"0"0"-120"-16,0 0-80 0,0 0-58 15,0 0-38-15,0 0-21 16,0 0-19-16,-33 51-2 16,37-43-10-16,12-5-6 15,1-3 9-15,4 0 22 16,-4-13-7-16,-1-2-3 15,-7 2-12-15,-5 4-9 0,-4 5 2 16,0 4 11-16,0 0 6 16,-9 19-29-1,-7 12-46-15,6 0-23 0,1 2-95 16,7-7-144-16,0-12-502 0</inkml:trace>
  <inkml:trace contextRef="#ctx0" brushRef="#br0" timeOffset="174028.14">5264 13525 2023 0,'0'0'367'16,"0"0"-187"-16,0 0-25 16,0 0-73-16,0 0-31 0,0 0-12 15,0 0 22-15,23 28 0 16,-14-28-7-16,-1 0-7 16,2-4-12-1,-6-5-1-15,-2 0-13 16,-2 1-4-16,0 1 10 15,-4 1-13-15,-14 2-2 0,0 0-4 16,-2 4-8-16,4 0 0 16,1 0 2-16,5 0-2 15,6 0-18-15,4 6-61 16,0 1-79-16,2-1-162 16,8-4-1612-16</inkml:trace>
  <inkml:trace contextRef="#ctx0" brushRef="#br0" timeOffset="174637.1">5225 13044 2297 0,'0'0'382'0,"0"0"-220"15,0 0-61-15,0 0-29 16,0 0-47-16,0 0-17 16,0 0 7-16,-2 2 34 15,12-17 1-15,-3 0-21 0,-1 2-12 16,0 5 8-16,-6 5 5 16,2 3 10-16,-2 0-4 15,0 0-3-15,0 0-14 16,0 11-14-16,0-2-2 15,0-1-3-15,0-1-16 16,0-3-21-16,0-2-24 16,4 3-63-16,0-2-96 15,1 4-323-15</inkml:trace>
  <inkml:trace contextRef="#ctx0" brushRef="#br0" timeOffset="175813.48">9358 13397 2248 0,'0'0'325'0,"0"0"-159"0,0 0-73 16,0 0 1 0,0 0-30-16,0 0-30 0,0 0-1 15,-38 15 3-15,38-9-23 16,0 1 5-16,6 1 0 0,7-3 3 31,-1-3-4-31,-1-2-3 0,-5 0 2 16,1 0 11-16,-5 0-9 15,-2 0 3-15,0-5 15 0,0 3 6 16,0-2-13-16,-7 0-13 16,-3 1-4-1,1 3-8-15,2 0-4 16,4 0-28-16,1 0-20 0,2 0-8 16,0 0-41-16,0 0-83 0,5 16-28 15,6-4-60-15,-2 3-244 16</inkml:trace>
  <inkml:trace contextRef="#ctx0" brushRef="#br0" timeOffset="176462.06">9422 13946 2280 0,'0'0'268'16,"0"0"-210"-16,0 0-28 16,0 0 31-16,0 0 10 15,0 0-2-15,0 0-3 16,-6 65 15-16,6-59-15 0,0-4-26 15,0-2-15 1,0 0-1-16,6 0 9 16,1-11 44-16,-3-1-34 0,0-1-18 15,-1 4-10-15,-3 5 5 16,0 2 8-16,0 2 1 16,0 0-10-16,0 0-7 15,0 0-12-15,0 0-22 16,0 6-66-1,0 1-62-15,0-3-89 0,0-2-300 0</inkml:trace>
  <inkml:trace contextRef="#ctx0" brushRef="#br0" timeOffset="182914.02">2107 15270 48 0,'0'0'1953'15,"0"0"-1614"-15,0 0-202 0,0 0-69 16,0 0-25-16,0 0-23 15,-7-10-4-15,7 8-6 16,0 2-3-16,0-3-6 16,0 1 7-16,0-2 44 15,0 0-2-15,9-1-24 16,3-3-8-16,1 2 3 16,5-7 8-16,2 2 4 15,4 2-5-15,3 1 6 16,4 6-16-16,2 2-4 0,3 0 3 15,5 4 14-15,-4 15-3 16,-1 1-15-16,-3 3-4 16,-8 1-8-16,-7 4 0 15,-11 1-1-15,-7 4 0 16,-5 1 0-16,-24 4-16 16,-12 1 11-16,-3-7 5 15,-3-7 0-15,3-3 7 16,6-11-2-16,7-5 4 15,11-6 8-15,9 0-3 0,9 0-6 16,2 0-8-16,4-5-4 16,21 4 4-1,8 1 7-15,7 0 17 0,0 0 0 16,3 19 11-16,-8 6 4 16,-4 7-6-1,-8 3 1-15,-10 1 5 0,-11 4 3 16,-2 6-8-16,-9-2-12 15,-22-1-5-15,-10-4-5 0,-3-7-8 16,-5-17-4 0,5-11-23-16,2-4-18 15,11 0-19-15,6-15 8 16,11-2-16-16,12 2-59 16,2-4-83-16,4 4-257 0,12 2-1550 0</inkml:trace>
  <inkml:trace contextRef="#ctx0" brushRef="#br0" timeOffset="183524.29">2784 15168 477 0,'0'0'1863'0,"0"0"-1596"16,0 0-129-16,0 0-56 15,0 0-32-15,0 0-36 16,0 0 4-16,-24 68 29 0,24-44 4 16,9-1-15-16,6-8-5 15,1-2-8-15,5-13-13 16,2 0 8-16,2-4 44 16,2-20-5-16,-5-4-15 15,-2 3-15-15,-6 1-13 16,-8 7-8-16,-4 6 2 15,-2 7 0-15,0 2 9 16,-8 2-17-16,-10 0-4 16,-7 0-39-16,1 0-34 15,2 0-55-15,-3 2-81 16,10 2-122-16,3 1-1875 0</inkml:trace>
  <inkml:trace contextRef="#ctx0" brushRef="#br0" timeOffset="183870.34">2753 15564 2670 0,'0'0'204'15,"0"0"-39"-15,0 0-36 0,0 0-62 0,128 4-38 16,-97-4-17-1,-9 0-6-15,-4-4 0 0,-7 4-6 16,-7 0-24 0,-4 0-98-16,0 0-126 0,0 6-645 15</inkml:trace>
  <inkml:trace contextRef="#ctx0" brushRef="#br0" timeOffset="-105858.58">3623 15080 1334 0,'0'0'300'16,"0"0"-222"-16,0 0 101 15,0 0-40-15,0 0 10 16,0 0-83-16,0 0-28 16,0 28 29-16,0-11-29 15,0 7-15-15,0-1-6 16,0 7-3-16,0 0 12 0,0 6 20 16,4 7-24-16,-2 2 8 15,0 4 13-15,3 0-16 16,-1 0 2-1,2 1-16-15,4-5-13 0,-3-3 9 16,1-3-8-16,-1-1-1 16,0-4-1-16,0-3 0 15,-3-1-9 1,0-5 10-16,-4 1 1 0,2 4 1 16,-2-7 5-16,0 1-5 15,0-5-2-15,0 0-1 16,0 1 0-16,0-5 1 0,2-2-1 15,-2-3-5-15,0-1-1 16,3-7 3 0,-3 0 4-16,0-2 7 0,2 0-7 15,-2 0 1-15,0 0-1 16,0 0 6-16,0 0 2 16,0 0-8-16,0 0 1 0,0 0 0 15,0 0-1 1,0 0 2-16,0 0-1 0,5 0 5 15,-1 4 1 1,3-2-1-16,-1 3-5 0,1-5 0 16,0 4 11-1,2-4 1-15,0 0 3 16,2 0-10-16,0 4 8 0,2-4 9 16,1 0 12-1,-1 0 11-15,1 2-24 0,-1 1-13 16,1-3-2-16,-4 0 2 15,1 2 2-15,1-2 4 16,-3 0 9-16,4 0-7 16,-2 0-8-1,4 0 9-15,2 0 3 0,-2 0-8 0,3 0-4 16,-3 0-4 0,3 0 1-16,-3 0-6 0,1 0 1 15,-1 0 0 1,2 0-1-16,-2 0 1 15,1 0 18-15,-1 0-3 16,3 0-6-16,0 0 0 16,0 0-5-16,0 0 6 15,-1 0-7-15,1 0 0 16,0 0-3-16,0 4 0 16,0-4 0-16,-1 4 5 15,-1-4 0-15,2 5-2 16,0-4-2-16,-1 2 7 0,6 3 5 15,1-2 1-15,3 5-3 16,0-5-1-16,2 3 4 16,-3-7-7-16,1 4-4 15,0-4-3-15,-5 0 0 16,1 4 4-16,-4-4-5 16,2 0 4-16,-3 0-3 15,1 0 6-15,0 0-2 16,0 0 1-16,1 0 1 0,1 0 3 15,0-4-5 1,2 0 1-16,2-1-1 16,-1 1 1-16,3 2-5 0,2-2-1 15,-3-1 18 1,3 1-8-16,0 2-4 0,0 2-3 16,0 0-2-16,0 0 4 15,2 0-1-15,-2 0-4 16,0 0 1-16,0 0 3 15,-2 2 0-15,2 2 0 16,-2-4 1-16,-3 5 5 0,3-5-1 16,-2 4-4-16,-3-4 2 15,1 0 3-15,-4 0-3 16,1 0-1-16,1 0-5 16,-2 0 5-16,2 0-1 15,-2 0-4-15,1 0-1 16,3 0 0-16,2 0 5 15,-2 0-5-15,2 0 0 16,2 0 1-16,-2 0-1 16,2 0 1-16,-3 0 6 15,-2 0-2-15,3 0 2 16,-3 0-3-16,1 0-4 16,-2 0 1-16,4 0 5 0,0 0-6 15,-1 0 1 1,3 0-1-16,-3 0 2 0,3 0-2 15,-2 0 1-15,-1 0 0 16,1 0 8-16,-1 0-4 0,-2-4-1 16,3 4-3-1,0 0 2-15,-4 0-2 0,2 0-1 16,-1-5 0-16,-1 5 0 16,-4-4 4-1,3 2-3-15,-2-2 0 16,0 0 0-16,2 4 0 15,2-5 0-15,-2 1 0 0,1 0-1 16,-2 2 0-16,-3-1 1 16,-1 1 0-1,-3 2-1-15,-1-4 0 0,0 4 0 16,0 0 0-16,2 0 0 16,3 0 0-16,-1 0 0 15,6 0 0-15,0 0 0 16,0 0 1-16,-1 0-1 15,-3-4 0-15,2 4 0 0,-4-5 0 16,1 3 0 0,-1 0 0-16,-1-2 0 0,-1 2 0 15,-1-3 0-15,-4 1 0 0,-1 2 1 32,-5 0 2-32,0 2-2 0,0 0-2 15,-2-2 2 1,0 2-1-16,0 0 0 15,0-3 2-15,0 3 2 16,0-6 1-16,0-4 5 0,0-10 2 0,0-6-6 31,0 1-6-31,-2-7 1 16,-2 2 0-16,-3-4 3 16,3 2-4-16,0-2 1 0,1 1 2 15,-2-1-3-15,1 0 0 16,2-3 0-16,-3-1 0 15,3 0 0-15,0-5 0 16,0 2 0-16,0 1 1 16,0 1-1-16,2 2 0 15,-3 3 0-15,1-2 0 16,0 0 1-16,-1-1-1 16,1 1 0-16,2-3 1 15,0 3 2-15,0 0-3 16,0-1 0-16,0 3 0 0,0 0 0 15,0 2 0 1,0 2 1-16,0 4-1 0,0 3 1 16,-2 10 5-16,-1 0 3 15,1 7 14-15,2 1-3 16,-2 3-6-16,0-2-4 16,0-3-7-16,0 1-3 15,0 0 1-15,-3-3-1 16,3 0 1-16,-3 3 8 15,3-1 2-15,-1 1-7 0,1 0 1 16,0 4-4-16,2-3 0 16,0 3 0-16,-2-2 2 15,2 4-3-15,-2-6 1 16,0-1 0 0,0-4-1-16,-1 3 0 0,1-3 0 15,0-2 0-15,2 7 0 16,-2-3 0-16,2 5 0 15,0 2 0-15,-2 0 1 0,2 2-1 16,-3 0 0 0,3-2 1-16,0 2 0 15,-3-5 0-15,-1 1-1 16,2 0 2-16,-2 2 1 16,-1-1-2-16,3 2 8 0,-4-2 7 15,0 3 2-15,-2 0-9 16,-1 0 0-16,-3 0-5 15,2 0 1-15,-3 0-5 16,-1 0 4-16,-1 0 3 16,-4 0 0-16,2 0-3 15,-3 4 0-15,-1-1 0 0,0 1 3 32,-2-2 3-32,-1 2-3 0,-1 1-1 15,0-1 4-15,1 2-5 16,-2-1 1-16,-1 1-6 0,2 1 4 15,-2-1-3-15,0 3 4 16,4-5-4 0,2 0 3-16,1 1 8 15,5 1 0-15,-1-6 4 16,0 0-4-16,2 2-4 0,-1-2-7 0,-1 0 8 16,1 2 0-1,-3-2 3-15,1 0 1 16,-2 0-4-16,2 2-2 15,-3 0 0-15,-1 0-3 16,0 3 0-16,-2-1-1 0,-1-2 2 16,1 2 0-16,1-1 1 15,0-1 5-15,-1 0 1 16,3 0-2-16,-2 0-10 16,2 0 0-16,0 3 0 0,-2-5 0 15,2 0 0-15,-3 1 0 31,4-1 0-31,-4 0 0 16,1 0 0-16,-1 0 0 16,1 0 0-16,-2 0 0 0,1 0 0 0,2 0 0 15,0 0 0 1,-1 0 0-16,-3 0 0 16,3 0 0-16,0 0 0 15,-1 0 0-15,1 0 0 16,0 0 0-16,0 0 0 15,-1 0 0-15,2 0 0 16,-4 0 0-16,2-1 0 16,1 1 0-16,0 0 0 15,0 0 0-15,-1-5 0 16,4 3 0-16,-4 0 0 0,1 2 0 16,-1-2 0-1,1 2 0-15,0 0 0 0,-3 0 0 16,3 0 0-16,-2-2 0 15,1 2 0-15,-1 0 0 16,-1-2 0-16,0 2 0 16,1-3 0-16,0 1 0 15,-1 2 0-15,2 0 0 16,2 0 0-16,0-2 0 16,1 2 0-16,-1 0 0 0,0 0 0 15,-1 0 0 1,-1 0 0-16,1 0 0 0,0 0 0 15,2 0 0-15,0 0 0 16,0 2 0-16,-1 0 0 16,0 1 0-16,-2-1 0 15,-2 2 0-15,-4 0 0 16,-2 5 0-16,-6 0 0 16,-3-1 0-16,-3 3 0 15,1-1 0-15,0-3 0 16,1-1 0-16,1 1 0 0,5-6 0 15,2 2 0-15,3-1 0 16,6 2 0-16,6-1 0 16,5-2 0-1,4-1 0-15,3 0 0 0,2 0 0 16,2 0 0 0,2 0 0-16,-2 0 0 0,2 5 0 15,-2-5 0-15,2 0 0 16,-2 0 0-16,0 0 0 15,-1 0 0-15,1 0 0 16,-2 0 0-16,0 0 0 0,1 0 0 16,-2 0 0-16,1 0 0 15,2 4 0-15,-3-4 0 16,1 0 0 0,0 0 0-16,-6 0 0 0,4 0 0 15,-3 0 0-15,3 0 0 16,-1 0 0-1,0 0 0-15,2 0 0 16,1 0 0-16,0 0 0 16,-3 0 0-16,-2 0 0 0,0 0 0 0,3 0 0 15,-3 0 0 1,4-4 0-16,0 4 0 16,3 0-3-16,-2 0-4 0,-3-5 0 15,-1 5 1 1,-4 0 5-16,1 0 1 15,-1 0 0-15,4 0-1 0,-1 0-5 16,3 11-15-16,1 11-51 16,0 7-30-16,5 12-79 0,0-6-150 15,0-10-148-15</inkml:trace>
  <inkml:trace contextRef="#ctx0" brushRef="#br0" timeOffset="-104713.8">4313 15144 2071 0,'0'0'336'15,"0"0"-201"-15,0 0-55 16,0 0-27-16,0 0-12 16,0 0-26-16,-129-2-8 15,113 2-5-15,-1 4-1 16,3 5 4-16,1 1 27 16,-1 3-26-1,3 0-6-15,0 2-5 0,-1-4 5 0,6-1-9 16,2-1 1-1,-1 0 3-15,5-9 5 16,0 2 0-16,0 0-20 16,0 2 20-16,3 1 8 0,9 1 6 15,2-2-8-15,4-2-5 16,2 1 1 0,0-3-2-16,4 0 2 15,-1 0 5-15,4 0 4 0,-1 4-10 16,1 2 1-16,-2 5 7 15,-3-3-8 1,-2 6 5-16,-2 0 3 16,-5-3 12-16,-2 6 8 0,-1 3 18 15,-6-1 2-15,-4 0-10 0,0 0-1 16,0 0 2-16,-2 1-6 0,-17-1-14 31,-1-6 7-31,-4 2-13 16,-2 0-6-16,-4-11-3 15,1 0-4-15,3-4-1 16,3 0 1-16,4 0-1 16,3 0-7-16,5-2-14 15,6-4-12-15,1-1-25 16,4-1-48-16,0-7-59 16,0 2-130-16,2-2-526 0</inkml:trace>
  <inkml:trace contextRef="#ctx0" brushRef="#br0" timeOffset="-103782.66">4565 15102 1627 0,'0'0'245'16,"0"0"-111"-1,0 0 10-15,0 0-84 0,0 0-30 16,0 0-12-1,0 0 87-15,20 68-20 0,-18-47-35 16,2 1-3-16,1 4-5 16,-1-1-17-16,1 5-2 15,-2 2 3-15,1 2 39 16,-2-2-22-16,2 1-15 16,-2-4-10-16,3-9-9 15,-3-5-9-15,2-5 1 16,-2-1 0-16,2-5 0 0,-4 0-1 15,2-4 1 1,-2 0 0-16,0 0 0 0,0 0-1 0,0 0 0 16,0-14-11-1,0-4-9-15,0-3-5 0,0-2-10 32,0-1 6-32,0-4 4 15,0-2 9-15,0 2 8 0,8-1 8 16,3 3-2-16,1 2 1 15,-1 5 0-15,-1 4 0 0,4 4 1 0,-1 7-1 32,3-2 0-32,0 6 1 0,0 0 0 0,1 0 0 15,1 0 0-15,-3 0-1 32,1 6 1-32,-3 0 0 15,1 3 1-15,-1 1-1 16,-3 8 1-16,-2-5 65 15,-1 8-7-15,-3 1-25 16,0 7-10-16,1-1 5 0,-2 6 17 16,-1-1-13-16,0 1-8 15,0-6 15-15,0-3-23 16,-2-6-10-16,0-6-7 16,3-6 0-16,-3-3-30 15,0-4-50-15,0 0-64 16,0 0-116-16,0-6-659 15</inkml:trace>
  <inkml:trace contextRef="#ctx0" brushRef="#br0" timeOffset="-103499.61">5173 15260 1984 0,'0'0'293'0,"0"0"-129"15,0 0 6-15,0 0-20 16,25 128-68-16,-21-94-26 15,0 3-12-15,-1-12-27 16,-1-6-17 0,-2-19-50-16,0 0-195 0,0-4-422 15</inkml:trace>
  <inkml:trace contextRef="#ctx0" brushRef="#br0" timeOffset="-103363.03">5131 15031 2057 0,'0'0'332'15,"0"0"-323"-15,0 0-9 0,0 0-429 16</inkml:trace>
  <inkml:trace contextRef="#ctx0" brushRef="#br0" timeOffset="-102762.68">5641 15527 163 0,'0'0'1987'15,"0"0"-1770"-15,0 0-103 0,0 0-8 16,0 0-71-16,0 0-20 16,0 0-6-16,-36-62-8 15,28 37 5-15,-4-3 6 16,-1-9 11-16,2-1 4 15,-3-5-3-15,3-4-14 16,0 2-9-16,6 2 0 0,3 5 5 16,2 8 5-16,0 6 17 15,0 5-14 1,9 2-5-16,7 2-2 0,2 0 1 16,2 6-3-16,2 1 7 15,1 6-7 1,-4 2 0-16,4 0-4 0,-5 0 0 15,-1 6-1-15,-3 7-4 16,-5 6-86-16,-7-2-140 16,-2 0-620-16</inkml:trace>
  <inkml:trace contextRef="#ctx0" brushRef="#br0" timeOffset="-102560.68">5545 15260 1996 0,'0'0'662'15,"0"0"-607"1,0 0-6-16,0 0 10 0,0 0-37 16,0 0-14-16,0 0-8 15,139 0-129-15,-118 0-440 16</inkml:trace>
  <inkml:trace contextRef="#ctx0" brushRef="#br0" timeOffset="-102104.18">6154 14954 1640 0,'0'0'423'0,"0"0"-170"15,0 0-126-15,0 0-25 16,0 0-65-16,0 0 9 16,0 0-14-16,-3 81 1 15,3-55 10-15,0 4 2 16,0 4 3-16,0 5-7 16,0-1 14-16,0 7-16 0,3 2-3 15,3 2-11-15,-2 0 12 16,3-6-17-16,2-4-7 15,-2-7-13-15,-1-9 1 16,1-6-1-16,-3-8-12 16,2-5-41-16,-6-4-63 15,0-19-28-15,0 0-194 16</inkml:trace>
  <inkml:trace contextRef="#ctx0" brushRef="#br0" timeOffset="-101928.83">6042 15292 2461 0,'0'0'269'15,"0"0"-115"1,0 0-12-16,0 0-49 0,122 0-62 16,-88 0-20-16,-5 0-11 15,-9 0-29-15,-7 0-116 0,-11 0-354 16</inkml:trace>
  <inkml:trace contextRef="#ctx0" brushRef="#br0" timeOffset="-92366.47">7627 14802 1925 0,'0'0'388'16,"0"0"-275"-16,0 0-76 16,0 0-25-16,0 0-12 0,0 0 6 15,0 0-5-15,0 0-1 16,0 0 14 0,0 0 25-16,0 0 21 0,2 6-20 15,0 7-28-15,0 6-12 16,0 3 1-16,-2 4-1 15,2-3 0-15,3 5-1 0,-3 2 0 16,2 4 1-16,-2 0 0 31,0 3 0-31,2-3 7 0,-2 2-7 16,2-2-1-16,-2 3 1 16,0-1-1-16,-2 5-1 15,3-1-14-15,-3 1 7 16,0-2 8-16,2-1 1 15,-2-6-1-15,0-2 1 16,0-2 0-16,0-3 2 0,0 1-2 16,0 0 0-16,0 2 0 15,0-3 10-15,0-1-4 16,0-3 13-16,0 1-6 16,0-3-12-16,0-2 7 0,2 2-2 15,0-4-6-15,-2-6 0 16,2 6 0-1,0-6 6-15,0 10-4 16,-2 0 40-16,0 0-4 0,0 0-11 16,0 1-20-16,0-12 0 15,0 3-7 1,0-7 0-16,0 1-1 0,0-4 1 0,0 8 0 16,0 0 1-1,0-1 0 1,0-1-1-16,0-1 0 0,0-4-9 15,0-2-5-15,0 0-12 0,0 0-10 16,0 0 22-16,0 0 14 16,0 0 13-16,0 0 14 15,0 0-2 1,0 0-10-16,0 0-15 16,0 0-6-16,0 0 5 0,0 0-3 15,0 0 3-15,0 0-3 0,0 0-1 16,0 0 6-16,0 0-1 31,4-4 19-31,2 0-7 16,3-3 6-16,-1 5-9 15,4 2-4-15,1 0 7 16,1 0 4-16,-1 0 1 0,2 0 4 16,3 0 10-1,0 0-11-15,0 0-5 0,0-2 7 16,-1 0-8-16,-1 2-7 15,-1 0 12-15,-1 0-4 16,1 0-6-16,-1 0 13 16,4 0 0-16,-2 0 3 15,3 0 1-15,-1 0-12 0,3 0-9 16,-2 0 1 0,2 0-2-16,-1 0 0 0,1-11 5 15,0 2-9-15,1-1 5 16,-2 4-1-16,0 1 3 15,1 1-1-15,-2 4 2 16,4 0-3-16,-3 0-1 16,-1-4-3-16,2 4 1 15,-1-7 2-15,-3 5 0 16,2 0 2-16,-4-2 1 16,1 4-2-16,-1 0 4 15,3 0-1-15,-3 0-1 0,6 0-3 16,-1 0 3-16,0 0 1 15,0 0-4-15,0 0-4 16,0 0 1-16,0-5 4 16,1 1 1-16,-4 4-5 15,1 0 6-15,-3 0 3 16,3 0-1 0,-3 0 4-16,4 4-2 15,-3 3 0-15,-3 1-5 0,2 1-2 16,-1-7-4-16,-1 2 0 0,5-1 0 15,-3-1 5 1,5 2-5-16,1-4 2 0,-2 0 2 16,2 4 2-1,1-4-5-15,-2 5 5 0,2-5-5 16,-1 1 0-16,-4 2 0 16,1-3 0-1,-3 2 3-15,3 2-4 0,-3-4 1 16,2 0-1-16,-1 4 4 15,-1-4 3-15,-2 5-3 16,3-3 0-16,-3 0-2 16,3 0-2-16,-1-2 1 0,1 0 0 15,1 2 0-15,-1-2 3 16,-1 0-4-16,1 0 1 16,1 0-1-16,-5 0 0 15,1 0 0-15,-3 0-1 16,1 0 1-1,-3 2 0-15,0-2 0 0,-2 0 0 16,-1 0 0 0,1 0 0-16,-2 0 3 0,3 0-3 0,0 0 0 15,-2 0-1-15,1 0 1 16,1 0 0-16,-5 0 0 16,0 0 0-1,0 0 0-15,1 0 0 16,-3 0 0-16,2 0 0 15,-2 0 0 1,3 0 0-16,-1 0 0 0,2 0 0 16,-2 0-1-1,5 0 1-15,-3 0 0 0,3 0 0 16,2 0 1-16,-2 0 2 16,-1 0-3-16,1 0-2 15,0 0 2-15,-1 0 0 16,3 0 0-16,1 0 0 15,-4 0 0-15,3 0 1 0,-3 0-1 16,1 0-1-16,-2-2 1 16,-1 0 5-16,-4 0-5 15,2 2 0-15,-2 0 0 16,0 0 2-16,0-2 4 16,0 0-6-16,0-3 0 15,0-5 0-15,0-3 4 16,0-6-4-16,0-1 1 15,0 1 0-15,0-4-1 0,0-1 4 16,0-4-4 0,0 0 0-16,0-2 0 0,0 1 0 15,0-4 0-15,0-1 0 16,0-4 0-16,0 1 0 16,0 3 0-1,0-2 1-15,0 2-1 0,0 4 0 16,0 2 1-16,0-2-1 15,0 4 4-15,0 5-4 16,0-3-1-16,0 1 1 16,0-1 0-16,0-1 0 0,0 1 0 15,0 1 0 1,0-1 1-16,-2-4-1 16,2 0 3-16,0-1-3 0,-2 1-1 15,0-2 1 1,0 6 4-16,2 5-4 15,-3 2-1-15,3 6 0 0,-2-4 1 16,2 7 0-16,0-7 0 16,-3 2 0-16,3 2 0 15,0 1 0-15,0 1 0 16,0 0 1-16,0 1-1 16,0 1-1-16,0 3 1 0,0 2 0 15,0-2 1 1,-2-3 3-16,2 1-4 15,0-9 0-15,0-2 0 0,0 0 0 16,0-2-2-16,0 6 2 16,0-2 0-1,0 6 0-15,0 3 0 0,0 1 1 0,0 3-1 16,0 0 0-16,0 0 1 16,0 0 0-1,-2-7 0 1,2 3-1-16,0 2 1 0,-2-5 0 15,2 0 0-15,-2 3-1 16,2 2 1-16,0 2 6 16,0-1 10-16,-2 3-1 15,2 0 0-15,0 0-1 16,-3 0 5-16,1 0 6 0,-2 0 7 16,-6 0 2-16,0 0-28 15,-1 0-2-15,-3 0 5 16,1 0-5-16,-3 0 5 15,1 9 10-15,-4-7-4 0,4 2 0 16,-3 3-5-16,3-1-4 31,-1-1 2-31,1-4-4 16,1 4-1-16,-1-1-4 16,-1 0 1-16,1 3 0 0,-1-3 0 15,-2 0 2-15,2 1 2 16,3-1 2-16,-3 0 7 15,1 1-4-15,-1-1-3 16,-1 2-6-16,-1 0-1 16,-1 1 1-16,2-2 0 15,-3 1 0-15,-1-4 0 16,2 0-1-16,-4 0 8 16,1 0-3-16,0-2 1 0,-3 0-1 15,1 0-5-15,-1 0 1 16,6 0 0-16,-4 0 2 15,3 0-2-15,2 0 2 16,-2 0-3-16,0 0 1 16,0 0 0-16,-2 0-1 15,1 0 1-15,2 0-1 16,-2 0 4-16,3 0-3 16,1 0-1-16,-1 0 1 15,1 0 5-15,-2 0-5 16,0 0 4-16,1 0-5 0,2 0 1 15,-2 0-1-15,2 0 0 16,3 0 1-16,-3 0 0 16,3 0-1-16,-3 0 0 15,-1 0 1-15,-1 0 0 16,0 0-1-16,-2 2 1 16,0 1-1-16,0 3 0 15,0-2 0-15,-1-4 1 16,2 5-1-16,-1-3 0 0,0 0 0 15,2 0-1 1,0 0 1-16,3-2-1 16,-1 2 1-16,3-2-1 0,-1 0 1 15,1 5 0-15,0-5 0 16,1 0 0-16,1 0 0 16,0 0 0-16,0 0 0 15,-2 1 0-15,-1 2 1 16,-1-3-1-16,-4 2 2 15,4 0-1-15,-1 0-2 16,1 2 2-16,-1 1-2 16,1-5 1-16,1 4 0 0,1-4-1 15,-1 2 1-15,1-2 0 16,2 0 0-16,-2 0 0 16,2 0-1-16,1 0 0 15,-1 0 1-15,3 0 0 16,-1 3 1-16,0-2 0 0,0 2-1 15,0-3 0 1,0 2 0-16,-2 0 0 0,2 0 0 31,-3-2 0-31,2 4 0 0,-1-4 0 0,-3 0 0 16,3 0 0 0,-5 0 0-16,3 0-13 15,-1 0-2-15,3 0-3 0,1 2-18 31,3 3-34-31,0-1-22 0,2 5-51 0,5 4-66 16,0 2-187 0,0-1-283-16</inkml:trace>
  <inkml:trace contextRef="#ctx0" brushRef="#br0" timeOffset="-91020.13">8292 15187 1816 0,'0'0'351'16,"0"0"-231"-16,0 0-10 15,0 0-58-15,0 0-26 16,0 0 9-16,0 0 25 16,72-77-15-16,-59 70-3 0,0 1 6 15,3-2-6-15,-1 3 9 16,1-1-7-16,2 2-10 15,0-1-13-15,0 3-9 16,-3 0-4 0,3 2-7-16,-5 0 6 0,3 0 10 15,-5 0 26 1,3 0 7-16,-1 0-4 0,-2 2-14 16,1 5-6-16,-2-3-9 15,1 2-7-15,3 1-3 16,-3-1 0-1,1 0 0-15,-2 3 4 0,-1 0-5 0,-3 1 2 16,2 1-3-16,-4 0-5 16,-2 0 1-16,3 3 5 15,-1-3 2-15,-2 6 7 16,0-6-2-16,0 4 0 16,1 0-6-16,0-2 3 0,-1 2-2 31,0-2-2-31,-2 0 2 15,0-1 0-15,0 5-4 0,0-6 1 16,0 4 1 0,0 2 1-16,0-2 5 0,-7 0 7 15,-2 4 5-15,-2-1-2 16,-1-4-8-16,2 1-2 16,-1-2-1-16,-3 2 2 15,1-4-4-15,-3 2 0 16,1 2 0-16,-1 2-4 0,1-2-5 15,-4 0 1 1,4 0 4-16,-3-7 0 16,-1 1-3-16,-2-3-2 15,-1 0 2-15,1-1 3 16,4-1-5-16,1 0-1 16,3 1 1-16,0-1-1 15,-1-2 1-15,3-2 0 0,2 0 0 16,0 0-7-16,3 0 1 15,1-2-4-15,3-13 1 16,2-6 1-16,0-1-3 16,0-1 6-16,0-1 5 15,9 7-1-15,-1 2-3 16,4 6 4-16,-3 3-4 16,2 6 1-16,3 0 3 15,1 0 0-15,1 5 7 16,3 9-2-16,-1 10-4 15,5-5-1-15,-1 7 7 16,4 2 1-16,1-1 3 16,4 1 11-16,1-4-11 0,1-5 0 15,2-8-4-15,0-7 1 16,0-4 1-16,-4 0-3 16,1 0 0-16,-5-13-1 15,-6-2-5-15,-3 5 6 16,-7-3 0-16,-4 6-6 15,-2-1-4-15,-5 1-32 16,0 1-55-16,0 4-89 0,0-3-336 16</inkml:trace>
  <inkml:trace contextRef="#ctx0" brushRef="#br0" timeOffset="-40652.06">11089 14468 555 0,'0'0'1771'16,"0"0"-1528"0,0 0-119-16,0 0 17 0,0 0-63 15,0 0-13-15,-78 33-17 0,64-23-28 16,1 3 4 0,1-5 4-16,2-1 10 15,-3-1 45-15,-3-1-37 0,0-1-27 16,-2 2-6-16,2 1-1 15,-1 1-1-15,-3 5 4 16,0 0 6-16,-5 2-11 16,3-4-10-16,-3 2 0 15,3 0 2 1,2-5-2-16,0 3 4 16,0-1-4-16,0 1 0 15,0 4 1-15,0 0-1 16,2 2 4-16,2-2 7 15,3 2-5-15,0-2 0 16,1 0 2-16,1 2-4 16,3 4-4-16,-4 3 0 0,3 1 0 15,1 2 0-15,-2-2-1 16,4 1 1 0,-1-1 0-16,3 3 0 0,0 2-1 15,1-2 1-15,0 2 0 16,3-2 0-16,0 1 0 15,0 2-1-15,0-1 1 16,0 2 0-16,6-1-1 16,2 0 0-16,1-1 1 0,-3-1 0 15,4-1 0 1,-1 0 0-16,-1-4 0 0,2 1 0 16,1 1 0-16,-1 0 0 15,4-3 0-15,-1 1 0 16,3-1 0-16,2-2 0 15,0 1 0-15,2-1 0 16,0-2 1-16,2 3-1 16,1-3 0-16,-2 2 6 15,4 1-6-15,2 2 6 16,0-3-5-16,-3 1 0 16,3-1 4-16,-3-4 0 15,1 2 0-15,-1-4-5 0,3-4 5 16,-2 6-1-1,1-6 0-15,-1 2-1 0,-1-3 3 16,1-1 4-16,-2-5 13 16,0 0 1-16,2 3 5 15,2-3-4-15,2-2-12 16,2 0-4-16,0 0-3 16,3 1-5-16,1-1-1 15,3 2 3-15,0-4-2 16,-2 4 3-1,-1-4-3-15,1 0 4 0,-3 0 5 16,1 0 12-16,-3 0 7 16,-2-8-5-16,-2-3-9 15,0-2-3-15,-3-2 0 16,1-4 3-16,1 0-2 16,-1-1-4-16,-1 1-2 0,-1-4-1 15,-1-1 1-15,-2 0-7 16,-2-3 9-16,-1-3-5 15,-1 0 3-15,-1 2 5 16,-1 0 2-16,-1-4-5 0,-1 7 1 16,-1-3-1-1,0-6-2-15,-2 6-3 16,0-9-4-16,-1 5 6 16,-1 0-6-16,0 0 6 15,-2 2 2-15,-1-6 2 0,0 6 0 0,-1-4 3 16,-1 0-2-1,2 1-3-15,-2-3-4 0,-2 6-1 32,0-4 6-32,0 6 4 15,0 0-4-15,0 3-2 0,0 1 0 16,0-2 1-16,-4 1-1 16,-5 1-6-16,1-1 2 15,-4 3 2 1,1 1-1-16,-2-1 6 0,1 5-2 15,-1 0-2-15,-3-2 3 16,3 1-6-16,-3-1-3 16,1 0 0-16,1 2 0 0,-1 0 0 15,3 2 1-15,2 2-1 16,-3 1 1-16,1 0 5 16,1 0 3-1,-2 1-2-15,-1-2-6 16,1 5 0-16,-3-5-1 15,-1 2 1-15,-1 1 2 16,-3 1-3-16,-2 0 0 16,-4 1 0-16,-4 1 0 15,-3-6 0-15,-2 3 0 0,-4-1 0 16,-2 3 0 0,-5-1 0-16,-2 5-3 0,0 4-8 15,-5 0-9-15,-2 23-17 16,3 9-40-16,4 1-34 15,3 7-86-15,12-8-180 16,10-8-267-16</inkml:trace>
  <inkml:trace contextRef="#ctx0" brushRef="#br0" timeOffset="-39221.54">11412 15007 490 0,'0'0'1616'16,"0"0"-1343"-16,0 0-57 0,0 0-63 16,0 0-69-16,0 0-18 15,0 0-9 1,2 114-15-16,0-95-2 15,-2 5-9-15,0-3-3 0,0 0 1 16,0 5-3 0,0 2-2-16,0 0 3 15,0 0-10-15,3-3-12 16,-1-3 1-16,0-6-5 16,0-3-1-16,0-11 0 0,-2-2-12 15,2 0-30 1,-2-2 30-16,0-17 12 0,0-4 1 15,0-1-1-15,0-4-5 16,0 3 5-16,0-3 0 16,0 4 0-16,0-4 0 15,0 5 0-15,0-3 0 16,-2 3-1-16,2-1 1 16,-2 5-1-16,2 0 1 0,0 1 0 15,0 6 0 1,0-1 1-16,0 2-1 0,0 3 0 15,0 3 0-15,0 1 0 16,0 4 8-16,0 0-3 16,0 0-4-16,0 0 8 15,0 0 9-15,0 0 4 16,0 0-3-16,0 0 5 16,0 0-4-16,0 0-6 15,0 0 5-15,2 0-3 16,3 0 19-16,1 6-16 15,1 1-9-15,2-3-4 16,0 3-2-16,-1-3 3 16,2 0-1-16,-1 1 9 15,1 1 0-15,4-2 1 0,-1 1-9 16,1 1-6 0,-1-2 3-16,1 0-4 0,-1 1 8 15,3-1-3-15,1 2 9 0,-1 3 1 16,2-3 2-1,-4 1-12-15,-4-1-5 16,-1-1 4 0,1-1 0-16,-6 0 1 0,0-2-5 15,-4 2 5-15,0 1 5 16,0-1 18-16,0 5 16 0,0 3-24 16,-14 6-12-16,-1-4 1 15,-5 1 2 1,-2 5-2-16,0 1-4 0,-1 0 2 15,1 3-6-15,2-2-1 0,0-1 0 16,5-4 1 0,-1-2-1-16,5 0-4 15,-1 0-29-15,3 8-55 16,3-3-117-16,2-3-303 0</inkml:trace>
  <inkml:trace contextRef="#ctx0" brushRef="#br0" timeOffset="-31806.24">13181 14669 1998 0,'0'0'310'16,"0"0"-132"0,0 0-25-16,0 0-6 0,0 0-81 15,0 0-24-15,-13-8-14 16,10 6-6-16,1-3-2 0,-1 4 7 15,-1-2 15-15,0 3 6 16,-3-2-12 0,1 2-8-1,-6 0-5-15,3 0-9 0,-4 0-9 16,-3 0-4-16,1 0 3 16,-3 0 7-16,2 6 4 15,1-1 4-15,-1-1-3 16,1 0-5-16,1 1 0 15,-1-3 1-15,-1 2-3 16,0-4-4-16,0 2-5 16,1 2 1-16,-3 3 0 15,3-1 0-15,-3 5 0 16,0 2-1-16,0-3 5 16,3 5 1-16,-1 3 0 15,3-5-1-15,1 3-5 16,2-3 0-16,-1 2 0 0,1-2 0 15,-1 2 1-15,3-4 5 16,-4-1-2-16,3 3-3 16,1 2-1-16,0 0 0 15,0 2 0-15,1 3 0 16,1-3 0-16,-1 2 0 16,2-4 0-16,1 0 0 15,-1-9 0-15,3 3 0 0,-2 0 0 16,2-1 0-16,0 3 0 15,-1-1 0 1,-1 3 0-16,-1 2 0 16,3 4 0-16,-3 5 0 15,1 1 0-15,0 8 0 0,-1 1 4 16,3 2-4-16,0-3 0 16,0-4 0-16,2 1 0 15,0-2-1-15,0-4 0 16,0 1 1-16,0 1 0 0,0 0 0 15,0 1 0 1,4-1 0-16,3 2 0 0,-3 0 0 16,0 0 0-16,1 1 0 15,-1-1 0-15,1 2 6 16,0-2-1-16,-1 0 1 16,2-5-6-1,3-3 1-15,1-1-1 16,0 0-1-16,3 0 1 0,3-4-3 15,-1 3 3-15,4 1 1 16,-1 0-1-16,1 0 1 16,0-4 0-16,-2 2 5 15,3 0-2-15,-2 1 0 16,0-4 0-16,2-1 2 16,-3 2-5-16,4-4 0 0,-1 2-1 15,0-3 5-15,2 1-1 16,-1-2 1-1,1-1-1-15,0-1 1 16,2 1 0-16,3-3 0 0,0-4 6 16,4 4-4-16,0-1-1 15,-2-4-2-15,3 0 0 16,-3 0-4-16,-2 0 5 0,-2 0 4 16,0 0-5-1,0-2 11-15,0-5-2 16,-3 1 6-16,2-2-6 0,1-3 0 0,-1 0 1 31,1 3-6-31,2-7 3 0,-3 6 5 16,0-6-4-1,-1 7 0-15,-1-3-3 0,0 2 1 16,0-1-4 0,1 1 0-16,0-4-1 15,0 3-1-15,0-10 0 16,2 6 2-16,-5-4 5 15,-1 3-2-15,-3 0-3 16,-3-2 0-16,1 0 2 0,-3 0 3 16,0-4-2-16,1 2-2 15,-2-3 0-15,-1-2 1 16,3 3-1-16,-6-2 0 16,3 1 0-16,0-2 1 15,-2-1-2-15,2 1-2 16,-3-3-2-16,-2-1 2 15,4 2 1-15,-6-2 4 16,2 3 7-16,-1-1-5 0,-3 5-2 16,0-1 1-1,0 1-4-15,0-3 4 0,0 1-3 16,0-3 0-16,0-1 0 16,0-1-2-16,0-2-1 15,0-1-3-15,0 0 7 16,0-1-3-16,0-1-1 15,0 5 0-15,0 5-1 16,-3 2-2-16,1 2-1 0,-5-1 5 16,0 3 1-1,1 2 4-15,-5 0 7 16,1-4-5-16,0 2-3 0,-3 0 1 16,-1-5-6-16,-1 3 0 15,-4-5 4-15,-1 1-5 16,-4-3-2-16,-3-2 6 15,-2-1-6 1,-2 1-1-16,-4-6 7 0,-4 1-7 16,-5 4 0-16,-3 1 1 15,-8 6-1-15,-8 7-7 16,-6 13-10-16,-4 2-23 16,-3 21-10-16,4 20-63 0,10 6-49 15,-5 26-133-15,18-17 123 16,11-3-1244-16</inkml:trace>
  <inkml:trace contextRef="#ctx0" brushRef="#br0" timeOffset="-30545.55">13422 15151 1938 0,'0'0'262'0,"0"0"-181"15,0 0-14-15,0 0-25 16,0 0-8-16,0 0 44 16,8 109 13-16,-8-86 8 15,0 1-35-15,0-5-21 16,0 5-16-16,0-1-6 15,0-4 6-15,0 1-16 16,0-1 4-16,0 0 1 0,0-4-5 16,0-2-5-16,0-11-4 15,0 0-2-15,0-2 8 16,0 0-7-16,0-17-2 16,0-7 1-16,0-5-8 15,0-5-15-15,-4-1-7 16,2 3 17-16,0 4 8 15,-1 0 0-15,-1 5 5 16,2 4-1-16,-1-1 1 0,3 5 0 31,0 2 5-31,0 7 0 0,0-2 1 16,0 3 4-16,0 1 6 16,0 2-12-16,0 2-3 15,0-6 3-15,0 3-3 0,7 3 21 16,2 0 11-16,0 0 3 15,4 0-4 1,0 0-6-16,1 3-6 0,1 5-3 0,1 3 15 16,0 1 4-1,2 1-5-15,-1 0-8 16,-1-2-8-16,1 0-2 16,2 2-8-16,-4-5-4 0,1 3 3 15,-3-3 0 1,-1 3 0-16,-4 2 0 15,-4-1 1-15,-1 1 6 0,-3 2 10 16,0 0 1 0,-9 3-10-16,-9-4-6 15,-4 6-3-15,-2-1-2 0,-1 5 9 16,2-3-5-16,2 5 3 0,0-7-7 16,5-4 2-1,3-2-3 1,0-3-42-16,2-1-69 0,2-3-247 0</inkml:trace>
  <inkml:trace contextRef="#ctx0" brushRef="#br0" timeOffset="-22024.29">15422 14783 1640 0,'0'0'498'16,"0"0"-235"-16,0 0-143 0,0 0-23 16,0 0-21-16,0 0-26 15,0 0-39-15,0 47-10 0,0-17 6 16,0 4-7 0,0 2 0-16,5-1 0 0,1-1 0 15,1 2 1-15,-3-4-1 16,1 3 2-16,0-1 11 15,-1 0 4-15,-2 2-1 16,2-3 1-16,-1 1-7 16,-1 0 3-16,0 0 0 15,0-2 6-15,0 0-4 16,1-2-7-16,-1-2-7 0,1 2 0 16,-1-7 7-1,0-3-6-15,0-3-2 0,0-5 1 16,-2-3 0-16,2 0 4 15,-2-5 0-15,0 0 3 16,0 3 0-16,0-7-6 16,0 0-2-16,0 0 2 15,0 0 11-15,0 0-9 16,0 0-3 0,0 0-1-16,0-15 0 0,0-4 0 0,0-3 0 15,0 1-1 1,0-3 2-16,0 1 3 15,0-1-4-15,0 5 0 16,0 0 0-16,0-1 0 0,0-3 0 31,0-3 0-31,0-6 0 0,0-2 0 16,0-4-6-16,0 1 6 16,0 3 1-16,0 2 0 0,0 4 0 15,0 2 0 1,0 3 0-16,-2-5 2 0,-2 0-2 15,0 0-2-15,1-4 2 0,1 0-1 32,2 4 14-32,0 0 0 15,0 5 14-15,0 4 6 16,2-1-13-16,7 4-10 16,6-2 8-16,3-1 9 15,5 0-10-15,-1 4-13 0,2 0 4 16,3 6-4-16,0 7 1 15,2 2 8-15,-2 0 24 16,-2 13-8-16,-4 9 1 16,-3 5-9-16,-7 8 2 15,-7 5 0-15,-4 5-3 16,0 4 0-16,-8 3-9 16,-15 1-6-16,-3-6-2 15,-5-4-4-15,0-5-5 0,2-10-27 16,4-11-14-16,3-4-3 15,4-13 5 1,5 0-2-16,4-11 6 16,5-8 21-16,4 0 13 0,0 2 6 15,0 2-1-15,10 6-1 16,9 9 2-16,2 0 26 16,4 9 13-16,2 14-2 15,2 11-2-15,2 5-8 16,0 2 3-16,0-1 2 15,1-1-7-15,-1-3 2 16,-2-2 3-16,-2-4 8 16,0-6-5-16,-6-5-10 0,-1-2-6 15,1-8-3-15,-6-3-2 16,-1-2-6-16,-3-4-1 16,-1 0 1-16,2 0 1 15,-3 0-2-15,-1-4 1 16,-1-5-6-16,-2 3-11 15,0-4-44-15,-3 5-62 16,-2 3-100-16,0 2-540 0</inkml:trace>
  <inkml:trace contextRef="#ctx0" brushRef="#br0" timeOffset="-20559.59">17153 14930 2210 0,'0'0'370'16,"0"0"-217"-16,0 0-57 0,0 0-31 16,0 0-30-16,0 0 57 15,0 0-11-15,69 0 3 0,-28-4-31 16,3 0-5-1,6 2-4-15,2-5 1 0,6 1-7 16,0-3-8-16,3 0-16 16,-3-1-10-1,-5-1-3-15,-4 3 0 16,-8-3 3-16,-10 7-3 0,-10-5-1 16,-2 7-22-1,-11 0-39-15,-3 2-33 16,-5 0-106-16,0 2-342 0</inkml:trace>
  <inkml:trace contextRef="#ctx0" brushRef="#br0" timeOffset="-20048.73">17120 15283 2235 0,'0'0'371'0,"0"0"-223"0,0 0-38 16,0 0-11-16,0 0-15 15,0 0 2-15,0 0-15 16,120-49-19-16,-78 41-3 15,6-1 0-15,4 3 0 16,4 1-3-16,5 5-5 16,1 0-14-16,-2-4-13 0,-2 4-7 15,-6-6-3 1,-8-1-3 0,-9 1-1-16,-10 1 1 0,-7 1-1 0,-7 0-35 15,-7-2-49 1,-4-9-42-16,-4-3-89 15,-14 3-836-15</inkml:trace>
  <inkml:trace contextRef="#ctx0" brushRef="#br0" timeOffset="-18406.01">16904 14543 2152 0,'0'0'301'31,"0"0"-127"-31,0 0-94 16,0 0-36-16,0 0-24 0,0 0 26 0,0 0 2 31,-9 2 8-31,7 11 1 16,-1 8-42-16,1 7-4 16,0 5 10-16,2 7 0 0,0 9 12 0,0 5 0 15,0 8-4 1,0 0-3-16,0 0-4 15,2 4 2-15,3-4-2 16,-3-4-3-16,3-2-2 16,-1-3-12-16,-2-1 2 0,2-4-7 15,-4 0 4 1,3-10-3-16,-3-4-1 0,0-6 2 16,0-9-2-16,0-8 4 0,0-7-4 31,0-1 4-31,0-1-3 15,2-2 0-15,-2 0-1 16,0 0 1-16,0 0 3 16,0 0-4-16,0 2 2 0,0 4-2 15,0-6 2 1,0 5-2-16,0-4 0 0,0-1-1 16,0 0-5-16,0 0-2 15,4 0-4-15,8 0 12 16,5 0 1-16,3-1 0 15,3-8 0-15,2 3 7 16,3 1 5-16,3 3 3 16,5 2-1-16,4-2-4 15,2 2-5-15,8 0-5 16,-2-4 5-16,6-5-2 16,2 3-2-16,2 1 4 0,0-3-1 15,2 2 1-15,0 1 5 16,0 1-2-16,-5 4-2 15,1-4-2-15,-4 4 0 16,-4-2 0-16,-1-3 4 16,3 1-5-16,-4 0-3 15,1-5 0-15,0 3 5 0,-2-5-1 16,-3 3-1-16,-2-1-4 16,-5 0 0-16,2 3 7 15,-4 2-6 1,-2-3 3-16,0 5-4 0,-4 0 0 15,-3 2 0-15,-2-2 2 16,-1 2-2-16,-6 0 1 16,-3 0-1-16,-6 0 1 15,-4 0-1-15,0 0 1 16,-2 0 0-16,0 0-1 16,0 0 1-16,3 0-1 0,-3 0 0 15,0 0 1-15,0-2-1 16,0 2 1-1,0-5-1-15,2 1 0 16,0-11 0-16,-2-4 11 0,0-9-4 16,0-4-3-16,0-7 0 15,-2-3-3-15,-9-7-1 16,-3-5 0 0,1-2 0-16,-1-6 1 0,3-4 3 15,1-2-4 1,0-1 0-16,1 1 1 0,3 1 0 15,2 5-1-15,-1 2 0 16,1 5 0-16,1 5 0 16,1 8 0-16,0 1 1 0,2 7-1 15,0 4 0-15,0 9 1 16,0-1-1-16,0 7 1 16,0 5 4-16,-3 1-5 0,-1 3 15 31,-2 0 9-31,-1-1-4 15,-5 2-7-15,-1 1 0 0,-1 0-5 0,-3 0-1 16,-1 0-1 0,-1-1 2-1,-4 1 2-15,0 4-2 16,-1-4 10-16,-2 4 2 0,-6 0 0 16,1 0-9-16,-5 0-5 15,3 0-5-15,-3 4 3 16,3 0-3-16,-3 1 4 0,-1-3-5 15,-4 2 1 1,-5 2 0-16,-6 3-1 16,-4 4 1-16,-4-7-1 15,0 1 1-15,0-1 0 16,-1-2-1-16,2 3 1 16,1-1 0-16,2 2-1 15,5 4 0-15,2-4 0 16,0 0-26-16,3-1-19 15,0 4-45-15,-10 12-76 0,10 1-55 16,5 6-319-16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30:25.78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9770 10571 1657 0,'0'0'422'0,"0"0"-213"15,0 0-53-15,0 0-17 16,0 0-34-16,0 0-26 16,0 0-20-16,0 0-19 15,0 0-19-15,0 7-5 16,-2-3 6-16,2-3 8 15,0 1 16-15,0 0 1 16,0-2-1-16,0 0 2 16,0 0-3-16,0 0-1 15,0 0-9-15,0 3-13 16,0 1-8-16,0-1-5 16,4 4-3-16,5-3-2 0,3 2-4 15,-2-5 6-15,1 3-4 16,1-1 6-16,-3-1 0 15,-1-2 0-15,2 2 1 16,-4-2-1-16,1 0 0 16,-1 0-1-16,1 0-1 15,0 0-2-15,2 0-3 16,-3 0 3-16,3 0-3 16,0 0 0-16,2 0 3 15,0 0 1-15,1 0 5 16,1 0 0-16,-1 0-2 15,-2 2-3-15,-1-2 0 0,1 0-4 16,-2 1 5-16,1-1-2 16,-3 0 2-16,4 0 3 15,-4 0 0-15,5 0-1 16,-1 2 1-16,1 0-3 16,-3 1-1-16,4-1-4 15,-1 0 5-15,2-2-6 16,1 2 1-16,-1-2 3 15,-2 0-4-15,2 0 4 16,-1 0-3-16,-1 0 4 16,-3 1 0-16,4 1 2 15,-3 1 0-15,-1-1-1 16,3 0 1-16,-1 0-1 0,1-1 2 16,3 1-1-16,-4 1-2 15,3-1-4-15,1 0 2 16,-3 0-2-16,3-2-1 15,-3 2 0-15,2-1 0 16,-2-1 4-16,0 0-4 16,1 0 0-16,-1 0 0 15,0 0 1-15,0 0-1 16,2 0 0-16,1 0 2 16,-1 3-2-16,0-3 1 15,1 0 0-15,1 0 0 16,1 0-1-16,-1 0 6 15,-1 0-6-15,1 0 0 16,1 0 0-16,-1 0 0 16,2 0 0-16,-2 0 1 15,3 0-1-15,-2 0 1 16,1 0 3-16,1 0-4 0,0 0 6 16,-2 0-5-16,1 0 0 15,1 0-1-15,-3 0 4 16,1 0-4-16,-3 0 0 15,1 0 1-15,-3 0-1 16,1 0 1-16,-1 0-1 16,-1 0 9-16,2 0 1 15,1 0 0-15,-1 0-3 16,-1 0-2-16,-1 0-4 16,0 0-1-16,-3 0 2 0,-3 0-2 15,-2 0 4 1,0 0-4-16,-2 0 1 0,0 0 3 15,0 0-2-15,0 0 5 16,0 0 0-16,0 0 1 16,0 0 3-16,-2 0-2 15,-9 0-9-15,-5 0 1 16,-1 0 0-16,-6 0-1 16,3 0 0-16,0 0 0 15,0 0-1-15,0 0-5 16,3 0-2-16,-4 0 0 15,3 0-1-15,-2 0-2 16,0 0-3-16,2 0 0 16,1-3 2-16,-2 2 5 15,2-1 3-15,1 2 4 0,1 0-5 16,-1 0 5-16,1 0 0 16,-1 0-1-16,3 0 1 15,-3 0-7-15,3 0 6 16,-3 0-4-16,0 0-1 15,3 0 0-15,-3 0 5 16,3 0 1-16,0 2-1 16,-1-2 0-16,1 1 1 15,-1-1-2-15,3 3-1 16,0-3-1-16,-1 2 0 16,2-2 0-16,-1 2 3 15,-1-2 1-15,-1 1 0 16,1-1-1-16,2 3 1 0,1-3 0 15,-3 0 0-15,6 0 0 16,-3 0-1-16,1 0 0 16,-2 0 1-16,-1 0 0 15,-2 0 0-15,-1 0 0 16,1 0-1-16,-3 0 1 16,1 0 0-16,1 0 0 15,1 0 1-15,1 0-1 16,0 0 1-16,-1 0 0 15,-1 0-1-15,-1 0 0 16,1 0 1-16,1 0-1 16,-1 0 0-16,3 0 0 15,2 0 0-15,0 0 0 16,0 0 0-16,-2 0 1 0,0 0-1 16,-2 0 0-16,1 0 0 15,1 0 0-15,2-3 0 16,0 3-1-16,5 0 2 15,1 0 0-15,1 0-1 16,0 0 0-16,2 0 0 16,0 0 0-16,-2 0 1 15,0 0-1-15,0 0 0 16,-3 0-4-16,1 0-18 16,-1 0-13-16,3 0-20 15,-1 0-23-15,3 0-36 0,0 0-59 16,0 0-123-1,0 3-349-15</inkml:trace>
  <inkml:trace contextRef="#ctx0" brushRef="#br0" timeOffset="9632.02">19578 10631 963 0,'0'0'215'15,"0"0"-140"-15,0 0-41 16,0 0-32-16,0 0 12 16,0 0 53-16,-4 2 209 0,2-2 30 15,0 3-52 1,-1-1-90-16,3 2-66 0,-2-1-40 16,2 0-31-16,0-1-20 15,0-2 5-15,0 0-11 16,0 0 7-16,0 0 8 15,0 0 6-15,0 0 1 16,0 0 5-16,0 0 3 16,0 0 7-16,0 0 13 15,5 2-1-15,-1 0-11 16,2-2-7-16,3 1 0 16,1-1 4-16,-2 0-16 15,3 0 10-15,-1 0 1 16,0 0-4-16,1 0 6 15,-1 0-11-15,-2 0-5 0,1 0-1 16,3 0-4-16,-4 0-6 16,3 0 0-16,3 0-5 15,-3 0 9-15,5 0 0 16,-3 0-3-16,0 0 1 16,3 0-3-16,-3 0 7 15,1-1 4-15,-1 1-6 16,-1 0-2-16,-2 0 2 15,1 0 1-15,-1 0 0 16,1 0-4-16,-5 0 0 16,4 0-2-16,-2 0 2 15,1 0 1-15,2 0 0 16,-2 0-8-16,2 0 1 0,1 0 0 16,1 0 3-16,0 0-3 15,1 0-1-15,-1 0 1 16,3 0 0-16,-3 0 3 15,3 0-1-15,1 0-2 16,1 3 0-16,-1 2 4 16,2 1-5-16,-3-2 1 15,-3 0-1-15,1 0 4 16,-4-2-3-16,1 0 5 16,3 3 0-16,-1-2 2 15,3 1-2-15,-1 1 0 16,3 0-6-16,-2 1 4 15,2-4-4-15,-1-1 1 16,-1 2-1-16,1-3 1 0,0 3-1 16,1-3 1-1,-3 1-1-15,3 1 1 0,-1 2 0 16,-1 0-1-16,0-1 2 16,0 0 2-16,-1 1-3 15,1-2 2-15,-3 1 3 16,1-3-6-16,-4 2 4 15,1-2 0-15,1 0-4 16,-3 3 5-16,-1-3 0 16,2 0 1-16,-4 0-1 15,1 0 3-15,-3 0 0 16,0 0 1-16,2 0-1 16,-4 0-1-16,2 0-3 0,-2 0 1 15,1 0-5 1,-1 0 0-16,-2 0 1 0,2 0-1 15,-2 0 1-15,0 0 0 16,0 0 0-16,0 0-1 16,0 0 4-16,0 0 0 15,0 0-4-15,0 0 0 16,0 0-4-16,-2 0 0 16,-9 0 4-16,-3-3-1 15,-1 1 1-15,-3-3 0 16,-3 3 0-16,2-3 0 15,-6 5 1-15,3 0-1 16,0-3 0-16,-1 3 2 0,1-2 1 16,-1 0-3-16,2 0 0 15,0 0 1-15,-1 0-1 16,-1 1 0-16,2-2 1 16,-4 3 0-16,0-3-1 15,3 3 0-15,0 0 1 16,4-1 0-16,1-1 0 15,1 0 3-15,3 2-4 16,-1 0 1-16,5 0 0 16,-1 0 0-16,2 0 4 15,-3 0-5-15,2 0 0 16,-5 0 0-16,4 0 0 16,-6-2 1-16,3 0-1 0,-1-1 4 15,-1 1-3-15,-1 2 7 16,0-1-5-16,0 1-3 15,1 0 4-15,-1-2-3 16,1 0-1-16,-1 0 0 16,3 0 1-16,-3 2 0 15,3-3 0-15,-3 3 3 16,1 0-4-16,-3 0 4 16,3 0-3-16,-2 0 4 15,2 0-5-15,1 5 6 16,4-3-6-16,1-2 0 15,-1 2 0-15,2-2 0 16,-1 0 0-16,0 0 0 16,4 0 0-16,1 0 0 0,0 0 0 15,4 0 0 1,-3 0 1-16,3 0-1 0,-2 0 0 16,-2 0 1-16,0 0-1 15,-4 0 0-15,2 0 0 16,-1 2 1-16,1-2-1 15,0 0 1-15,4 0-1 16,0 0 0-16,2 0-1 16,0 0 1-16,0 0-1 15,0 0 0-15,0 0-3 16,0 1 3-16,0-1-3 16,0 0-2-16,0 0-1 15,0 0 4-15,10 0 2 0,5 0 0 16,1 0 1-1,1 0 0-15,6 0 0 0,-1 2 0 16,0-2 1 0,5 3-1-16,0-3 0 0,0 0-1 15,2 0 1-15,-3 0 0 16,3 0 1-16,-4 0-1 16,0-3 0-16,-4 0 1 15,0 1-1-15,-4 0 0 16,3 0 0-16,-1-3 0 15,-2 5 0-15,3-5 1 16,3 3 3-16,-2 0-3 16,0-1 2-16,1 2-1 15,1-1-2-15,-1 0 0 16,0-1 1-16,3 3-1 0,0 0 1 16,1 0 3-16,-2 0 0 15,-1 0 1-15,-3 0-1 16,-5 0 2-16,-3 0-1 15,-3 0 1-15,-1 0-1 16,-1 0-1-16,-2 0 4 16,1 0-3-16,-1 0-3 15,-3 0-2-15,2 0 1 16,-2 0 3-16,1 0-3 16,-3 0-1-16,2 0 0 0,-2 0-5 15,0 0-21 1,0 0-53-16,5 0-39 0,-3 7-95 15,2 1-292-15</inkml:trace>
  <inkml:trace contextRef="#ctx0" brushRef="#br0" timeOffset="15060.53">9781 16375 512 0,'0'0'1203'16,"0"0"-949"-16,0 0-100 15,0 0-65-15,0 0-34 16,0 0-7-16,0 0-19 16,0 0 9-16,0 0 31 15,0 0 40-15,0 0-27 0,0 0-4 16,0 0-13 0,0 0-6-16,0 0-15 0,0 0-19 15,0 0-18-15,0 0 6 16,0 0 16-16,14 0 10 15,-3 0-7-15,5 0-6 16,-3 0-5-16,3 0-10 16,-1 0 4-16,-2 0-5 15,3 0-1-15,-3 3-3 16,1-3 9-16,-1 5-3 16,0-5-2-16,0 4 2 15,4-4 1-15,-2 1 2 0,3 1-3 16,-1 0-5-1,1-2-1-15,3 5-1 0,-6-5-5 16,3 0 0-16,-5 0 2 16,1 0-2-16,-1 0 5 15,0 0-5-15,1 0 1 16,-1 0 0-16,1 0 14 16,1 0-6-16,1-5-1 15,-1 3 0-15,-1 0-3 16,-1 1 0-16,1 1-4 15,-4-4 3-15,1 4-4 16,1 0 5-16,-3 0-5 16,1-5 6-16,2 5-2 0,-1-3 4 15,3 3 0 1,-1 0-4-16,0-5 2 0,3 5 1 16,-3 0 0-16,1 0 1 15,-1 0 0-15,1 0-3 16,-6 0-5-16,1 0 6 15,-2 0-6-15,0 0 4 16,-3 0 0-16,3 0 1 16,-1 0 2-16,4 0 4 15,-2 0-2-15,1 0 4 16,1 5-6-16,-2-5-4 16,1 0-2-16,-3 0-1 15,2 0 1-15,-2 0 0 16,1 0 0-16,1 0-1 15,2 0 1-15,-4 0 0 0,3 0-1 16,-3 0 1-16,-1 0-1 16,0 0 1-16,-3 0 0 15,-2 0-1-15,0 0 4 16,0 0-3-16,0 0 0 16,0 0 0-16,0 0 0 15,0 0-1-15,2 0 1 16,1 0 0-16,-1 0-1 15,0 0 1-15,-2 0 0 16,2-5 2-16,-2 5-2 16,2 0 3-16,0 0 3 15,5 0-1-15,0 0 3 0,2 0 3 16,0 0-3-16,0 0-5 16,-2 0-3-16,-1 0 6 15,1 0-2-15,-3 0 2 16,3 0-1-16,-2 0 7 15,-1 0-3-15,0 0-1 16,1 0 0-16,-1 0 0 16,-2 0-3-16,3 0 1 15,-3 0-4-15,-2 0-2 16,0 0 3-16,0 0-4 16,0 0 4-16,3 0-3 15,-3 0 4-15,0 0-1 16,0 0-3-16,0 0 2 15,0 0-2-15,0 0-1 16,0 0 0-16,0 0 0 0,0 0-14 16,0 0-33-16,0 0-72 15,0 0-114-15,0 0-332 16</inkml:trace>
  <inkml:trace contextRef="#ctx0" brushRef="#br0" timeOffset="18249.97">19663 16469 1165 0,'0'0'589'16,"0"0"-229"-16,0 0-138 15,0 0-21-15,0 0-4 0,0 0-22 16,0 0-66 0,0 0-35-16,0 0-19 0,0 0-10 15,0 0-7-15,0 0-11 16,0 0-9-16,0 0-5 15,0 0-1-15,0 0-1 16,2 0-3-16,7 0 4 16,5 0 4-16,1-2-1 15,3-3 1-15,4 5-1 16,0-3 1-16,3 3-2 16,4 0 7-16,2 0-4 15,0 0-7-15,1 0-3 16,-3 0 1-16,-3 3-3 15,-3-3-4-15,-1 5 3 16,-4-5-3-16,2 2-1 16,-3-2 2-16,4 0-2 15,-2 0 5-15,4 4 0 0,-3-4-2 16,1 4 1-16,-4-4 1 16,3 4-4-16,-2-4 3 15,0 0-4-15,-3 0 1 16,1 0 0-16,-1 0-1 15,1 0 4-15,-3 0-4 16,3 0 1-16,-3 0-1 16,3 0 5-16,-3 0-4 15,3 0 4-15,-3 0-4 16,1 0 4-16,-1-4-1 16,1 4-4-16,-1-4 5 0,0 0 0 15,3 2-1-15,-3 2 1 16,3 0 2-16,-3 0-7 15,3 0 8-15,-3 0-5 16,1 0-2-16,-1-5 0 16,1 5-1-16,1-3 1 15,1 3 3-15,-1 0-4 16,3 0 0-16,-3-4 6 16,4 4 1-16,-7 0-1 15,0 0 2-15,-5 0-3 16,-1 0 3-16,-4 0 1 15,-2 0-3-15,0-5-1 16,0 5-5-16,0 0 2 0,0-1 1 16,0 1-2-16,0 0 6 15,0-2-2-15,-2 0 7 16,-13-2-6-16,-3 4-2 16,-5-5-4-16,-4 0 1 15,2 1-1-15,-7 0 0 16,0 4 0-16,1-4-1 15,0 4 0-15,0 0-5 16,-1 0 1-16,3 0 5 16,4 0-1-16,-2 0 1 15,0 0-1-15,0 0 0 16,-2 0 1-16,-4 0-5 16,-1 0 5-16,-3 0 0 15,-4 0 0-15,1 0-3 0,-3 4 2 16,3 0-2-16,3-4 3 15,3 0 0-15,1 0 1 16,4 0 1-16,4 0-2 16,3 0 0-16,4 0 1 15,2 0 0-15,1 0 0 16,3 0-1-16,0 0 1 16,0 2-1-16,1 2-12 15,0-1-44-15,-1 2-60 16,2-1-56-16,3-4-186 15,3 2-453-15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31:33.2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8557 16547 2173 0,'0'0'403'16,"0"0"-209"-16,0 0-48 15,0 0-44-15,0 0-46 16,0 0-29-16,0 0-15 16,-6 0 6-16,6 0 1 15,2 0 18-15,9 0 9 16,3 0-3-16,1 0 4 16,3 0 9-16,1 0-2 15,6 2 0-15,4 3-5 0,0-5-25 16,0 3-9-16,0-3-9 15,-4 0-2-15,-6 0-4 16,-5 0 0-16,-5 0-3 16,-5 0-17-16,-2 0-16 15,-2 0-30-15,0 0-23 16,0 0-51-16,0 0-225 16,0 4-486-16</inkml:trace>
  <inkml:trace contextRef="#ctx0" brushRef="#br0" timeOffset="540.41">9143 16370 1666 0,'0'0'405'0,"0"0"-211"16,0 0-25-16,0 0-12 15,0 0-27-15,0 0-21 0,-91 121-40 16,84-87-4-16,5 7-16 16,2-2-1-16,0 3 1 15,11-2-5-15,9-4-4 16,7-6-8-16,4-7-8 16,3-9 6-16,6-10 5 15,0-4 5-15,2-10 3 16,-2-21-3-16,-4-8 4 15,-7-12-4-15,-9-5-15 16,-6-2-12-16,-10 0-3 16,-4 3-6-16,0 6 0 15,-18 5-4-15,-11 12 4 0,-9 5-4 16,-5 9-28 0,-1 14-26-16,2 4-17 0,9 0-28 15,8 14-36-15,14 17-91 16,8-6-270-16,3-1-1531 0</inkml:trace>
  <inkml:trace contextRef="#ctx0" brushRef="#br0" timeOffset="804.73">9679 16932 1505 0,'0'0'1061'0,"0"0"-914"15,0 0-98-15,-23 125-24 16,23-98-25-16,0 4-48 15,0-13-212-15,0-4-851 0</inkml:trace>
  <inkml:trace contextRef="#ctx0" brushRef="#br0" timeOffset="1442.03">10088 16311 1661 0,'0'0'506'0,"0"0"-250"0,0 0-64 15,0 0 6-15,0 0-57 16,0 0-44-16,0 0-31 16,-142-74-3-16,106 69-21 15,-2 5-2-15,1 0-4 16,3 8 1-16,5 14-3 15,7 4-6-15,9 6-7 16,11-1-19-16,2 5-2 16,6-8-5-16,21-2-2 15,8-8-4-15,7-15-7 16,1-3-1-16,-3 0-2 0,-7-17-5 16,-10-1-9-1,-8 0-4-15,-7 6 36 0,-6 3 3 16,-2 9 37-16,2 0 20 15,0 4 23-15,2 23-15 16,5 9-45-16,1 8-8 16,-2 4 1-16,1-2-9 15,-7-2 4-15,-2-4 1 16,0-3-1-16,-4-6-3 16,-11 0-5-16,-6-13 0 15,1-4-34-15,0-11-32 16,4-3-15-16,8 0-49 15,3-13-97-15,5-23-182 0,18 5-34 16,6-1-122-16</inkml:trace>
  <inkml:trace contextRef="#ctx0" brushRef="#br0" timeOffset="1766.16">10308 16230 1423 0,'0'0'896'16,"0"0"-548"-16,0 0-114 16,0 0-95-16,0 0-68 15,0 153-6-15,0-91-15 16,0 6-4-16,10-6-10 16,9-4-1-16,2-9-14 15,6-17-11-15,4-10-6 0,0-18 7 16,1-4 1-16,-6-17 9 15,-3-15-5-15,-12-14-3 16,-9-6-4-16,-2-1-1 16,-15-2-2-16,-19 1 2 15,-6 10-3-15,-4 5-5 16,-2 11-36-16,9 10-44 16,16 14-87-16,11 4-186 15,10 0-631-15</inkml:trace>
  <inkml:trace contextRef="#ctx0" brushRef="#br0" timeOffset="2209.1">10759 16281 2137 0,'0'0'634'0,"0"0"-437"16,0 0-49-16,0 106-31 16,0-48-41-16,8 5-30 15,-2-5-21-15,-2 3-9 16,-1-5-7-16,-3-8-4 15,0-3-5-15,0-13-12 16,0-10-55-16,6-18-92 16,2-4-236-16,-2 0-533 0</inkml:trace>
  <inkml:trace contextRef="#ctx0" brushRef="#br0" timeOffset="2733.25">11012 16284 1078 0,'0'0'1163'0,"0"0"-847"16,0 0-101-16,0 0-48 16,0 0-67-16,0 0-58 15,0 0-27-15,0 77-10 16,0-73-5-16,2-4 0 16,0 0 0-16,0 0 0 15,3 0 0-15,1 0 13 16,8 0 22-16,3 4 19 15,6 2-10-15,4 6-11 16,-3-2-6-16,1 2-5 16,-6 2-3-16,-2-1 13 15,-5 6 30-15,-2 3 8 16,-3 9-7-16,-7 1-18 0,0 3-15 16,0 2-9-1,-3-2-11-15,-11 0 0 0,-1-8-6 16,-5 0-3-16,-5-14-1 15,-2 0-5-15,-2-13-11 16,-2 0-19-16,2-4-51 16,3-18-54-16,-1-28-54 15,11 5-199-15,3 2-417 0</inkml:trace>
  <inkml:trace contextRef="#ctx0" brushRef="#br0" timeOffset="2906.78">10954 16258 529 0,'0'0'2209'0,"0"0"-1950"0,0 0-122 15,0 0-4-15,0 0-57 16,0 0-43-16,137 0-22 16,-108-6-11-16,-4 3-21 15,8 3-55-15,-8-5-98 16,-7 5-296-16</inkml:trace>
  <inkml:trace contextRef="#ctx0" brushRef="#br0" timeOffset="6633.83">18363 9056 1546 0,'0'0'579'0,"0"0"-287"16,0 0-107-16,0 0-21 15,0 0-58-15,0 0-44 16,0 0-8-16,-60-54 0 15,40 44 3-15,2 1 4 16,-4-1 3-16,-3 2-10 16,-2 2-3-16,-2 2-9 15,2 2-4-15,2 2-3 16,0 0-13-16,2 0-6 16,5 11-8-16,5 8-4 0,5 8-4 15,5 6 0-15,3 6 0 16,0 3 0-16,20-2 0 15,9-4-7-15,8-8 6 16,6-7 1-16,2-12 0 16,-5-9-5-16,-4 0 5 15,-5-9-4-15,-8-16-3 16,-11-5 1-16,-3-7 6 16,-7-2-8-16,-2 1 2 15,0 4 2-15,0 5 4 16,-2 11 0-16,-2 9 3 15,2 7-1-15,2 2 18 16,0 4 4-16,4 19-13 16,12 13 7-16,3 9 3 0,4 9 7 15,-3 2 6 1,-7 6-3-16,-3-2 12 0,-10 0-2 16,0-4-6-16,-8-3-6 15,-13-7-3-15,-8-8-9 16,-8-6-8-16,0-9-5 15,-1-8-4-15,3-5-4 16,1-8-5-16,5-2-7 16,7 0-8-16,7 0-3 15,7 0-12-15,8-6-44 16,0-4-89-16,31-8-56 16,3-1-152-16,2 2-208 0</inkml:trace>
  <inkml:trace contextRef="#ctx0" brushRef="#br0" timeOffset="7157.44">18685 9122 2131 0,'0'0'402'0,"0"0"-185"16,0 0-36-16,0 0-61 15,0 0-41-15,0 0-19 16,0 0-19-16,-39 67-6 15,28-21 7-15,-3 9 17 16,6 9 11-16,3 7-19 16,5 3-11-16,0 0-13 15,0-8-7-15,23-11-10 16,4-7-1-16,8-16 6 16,10-15 6-16,2-12-3 15,3-5-1-15,2-29 3 16,-7-19-8-16,-12-14-6 0,-15-10-6 15,-14-5 1-15,-4 4 0 16,-26 1-1-16,-21 5 0 16,-11 9 0-16,-7 11-11 15,-1 13-8-15,5 15-3 16,14 12-2-16,12 7-19 16,14 0-55-16,15 19-37 15,6 20-95-15,20-2-221 16,7-5-1198-16</inkml:trace>
  <inkml:trace contextRef="#ctx0" brushRef="#br0" timeOffset="7456.63">19188 9796 2475 0,'0'0'461'16,"0"0"-303"-16,-46 136-31 15,23-76-45-15,3-6-50 16,2-6-32-16,-4 2-86 0,6-13-187 16,1-11-696-16</inkml:trace>
  <inkml:trace contextRef="#ctx0" brushRef="#br0" timeOffset="8176.28">19583 9402 1748 0,'0'0'438'15,"0"0"-218"-15,2-104-62 16,0 48-55-16,2-4-36 15,-2 0-19-15,1 6-30 16,-3 10-9-16,0 10 14 16,0 13 46-16,-3 11 18 15,-3 8-19-15,2 2 1 16,1 7-14-16,3 17-27 0,0 10-14 16,0 9-3-16,0 10-2 15,7 6-2-15,5 4 3 16,-2 2-9-16,-1-2 8 15,1 1 11-15,-4-3 22 16,-2-3 22-16,-1 1 11 16,-3-8-15-16,0-1-7 15,0-8-17-15,0-8-18 16,-5-7-5-16,1-11-8 16,0-6 3-16,-2-6-8 15,4-4-1-15,-2 0-17 16,4 0-38-16,0-21-90 0,0-1-100 15,14-2-315-15</inkml:trace>
  <inkml:trace contextRef="#ctx0" brushRef="#br0" timeOffset="8703.84">19855 9166 400 0,'0'0'1992'16,"0"0"-1612"-16,0 0-207 0,0 0-67 15,0 0-37-15,0 0-38 16,0 0-21-16,24 104-10 15,-3-102 8-15,2-2 17 16,4 0 3-16,4 0-11 16,-2 6 21-16,0 6 7 15,-2 5 4-15,-4 6-1 16,-6 3 4-16,-5 4-2 16,-6 5-4-16,-6-1-2 15,0 5-11-15,0 2-11 16,-10 2-8-16,-4 1-8 15,-1-5-2-15,-2-3-3 16,5-7-1-16,-2-3 1 16,1-11 3-16,-3-3-3 15,3-7-1-15,-6-5-5 0,-2 0-2 16,-4 0-6-16,0-9 1 16,-1-3-5-16,3 1-13 15,4-3-18-15,5 2-14 16,1-5-9-16,6 2-9 15,2-8-29-15,5-1-13 16,0-20-74-16,2 5-121 16,10 2-827-16</inkml:trace>
  <inkml:trace contextRef="#ctx0" brushRef="#br0" timeOffset="8921.28">19867 9064 2322 0,'0'0'523'16,"0"0"-378"-16,0 0-32 15,0 0 15-15,0 0-34 16,0 0-31-16,0 0-32 16,114-8-16-16,-85 8-10 15,-2 0-5-15,-2 0-39 16,8 4-67-16,-6 1-82 15,-2 1-349-15</inkml:trace>
  <inkml:trace contextRef="#ctx0" brushRef="#br0" timeOffset="9393.93">20409 9876 2254 0,'0'0'354'16,"0"0"-192"-16,0 0 3 15,87-123-37-15,-42 59-52 16,8-10-41-16,1-12-4 15,2-4 21-15,-5-1 9 16,-2 4 21-16,-8 8-15 16,-8 11-34-16,-8 14-13 0,-8 9-10 15,-5 13-10 1,-4 8-2-16,-5 9-63 0,-3 3-47 16,0 12-76-16,-11 0-262 15,-5 0-1283-15</inkml:trace>
  <inkml:trace contextRef="#ctx0" brushRef="#br0" timeOffset="9712.07">20517 8973 1833 0,'0'0'764'15,"0"0"-536"-15,0 0-59 16,0 0-46-16,0 0-42 16,-40 112-37-16,59-93-18 15,6-13 0-15,4-6 1 16,-4 0 1-16,-3-14 3 16,-9-7-8-16,-8 2-3 15,-5 1-1-15,0 2 6 16,-15 5-6-16,-6 6-13 15,-1 5-6-15,6 0-46 16,3 7-53-16,10 31-67 16,3-4-124-16,0 0-299 0</inkml:trace>
  <inkml:trace contextRef="#ctx0" brushRef="#br0" timeOffset="10159.84">20891 9756 2213 0,'0'0'412'16,"0"0"-231"-16,0 0-61 15,0 0-42-15,0 0-28 16,0 0-27-16,0 0-10 16,69-49-7-16,-69 36 1 0,0 4 17 15,-2 4 9 1,-18 5-6-16,-2 0-12 0,-1 0-14 16,4 11-1-16,3 3-38 15,9 7-37 1,5-5-145-16,2-2-316 0</inkml:trace>
  <inkml:trace contextRef="#ctx0" brushRef="#br0" timeOffset="10749.74">20913 9694 2200 0,'0'0'443'0,"0"0"-213"16,0 0-89-16,0 0-60 15,0 0-42-15,0 0-28 16,0 0-11-16,-41 49-2 16,41-49 2-16,0-8 7 15,4-10 7-15,-2-5-3 16,-2 4-2-16,0 5 1 15,-6 4 13-15,-13 6 5 16,1 4-8-16,1 0-5 16,1 14-15-16,3 5-20 0,6 0-19 15,5-1-37-15,2 7-59 16,0-7-128 0,0-3-378-16</inkml:trace>
  <inkml:trace contextRef="#ctx0" brushRef="#br0" timeOffset="-159656.03">8462 15758 542 0,'0'0'491'15,"0"0"-233"-15,0 0-38 16,0 0 69-16,0 0-2 16,0 0-20-16,0 0-97 15,0 0-46-15,0 0-23 16,0 0-21-16,0 0-20 16,0 0-27-16,0 0-11 15,0 0-9-15,0 0-2 16,0 0-2-16,0 0 1 0,0 0 4 15,0 0-1 1,0 5-4-16,10-1 1 0,1-4 8 16,5 0-10-16,-3 3 3 15,3-3-3-15,-1 0-2 16,1 0-4-16,3 0-1 16,-2 0 0-16,1 0-1 15,-1 0 7-15,4 0-7 16,-6 5 4-16,3-5-3 15,0 0 0-15,-2 0-1 16,0 0 5-16,-1 0-4 16,1 0 0-16,1 0 3 15,-1 0-2-15,1 0-2 16,-1 0 2-16,0 0 2 16,-2 0-3-16,-2 0 0 0,2 0 0 15,-3 0-1-15,3 0 6 16,-1 0 1-16,0 0-1 15,3 0 5-15,-1 0 1 16,3 0-6-16,1 0 0 16,-4 0-6-16,3 0 5 15,-3 0-5-15,1 0 1 16,-1 0 5-16,3 0-5 16,0 0 5-16,0 0 0 15,0 0 7-15,-3 0 0 16,4 0-3-16,-2 0-4 15,1 0-2-15,0 0-3 16,2 0 6-16,-2 0-6 16,-1 0 7-16,4 0-1 15,-1 4-1-15,-1-2 3 0,0 1 7 16,1 3 0-16,-3-3 6 16,4 1-4-16,-2 3-1 15,-1-4-6-15,3 6 1 16,-4-6-4-16,3 3 2 15,-5-2-4-15,4 0-1 16,-5 0 0-16,1-2-1 16,-2-2-4-16,1 2 0 15,-1 0 1-15,3 3 0 16,-1-5 7-16,3 3-4 16,-3-3 3-16,1 4-6 15,0-4 3-15,-1 0-4 16,-2 0 0-16,1 0 1 15,-1 0-1-15,-1 0 1 0,1 0 3 16,1 0 0-16,-1 0 0 16,1 0 4-16,-1 0-1 15,2 0 0-15,-1 0 0 16,1 0-4-16,1 0 1 16,-1 0-3-16,3 0 0 15,0 0 3-15,0 0 0 16,2 0 2-16,-3 0 1 15,2 0 4-15,1 0-2 16,-3 0-3-16,1 0-6 16,0 0 2-16,0 0 2 0,2 0-4 15,-5 0 1-15,4 2 4 16,-4-2-4-16,-1 0-1 16,-1 0 0-16,1 0 4 15,-4 0-3-15,1 2 4 16,3-2 0-16,3 0 4 15,-1 3 3-15,5 0-2 16,-4-3-1-16,1 0-3 16,-3 0-3-16,-3 0 3 15,-1 0-2-15,-2 0 1 16,-2 0 2-16,-1 0 4 16,-1 0-7-16,1 0 1 15,-1 0 2-15,1 0 0 0,1 0-7 16,0 0 8-1,-1 0-2-15,1 0 0 0,2 0 1 16,0-3 1-16,2 0-7 16,1 1 4-16,1 0-4 15,1 2-1-15,-4 0 5 16,-1 0-5-16,-3 0 1 16,0 0 0-16,-6 0-1 15,2 0 6-15,-2 0-6 16,0 0 0-16,0 0 0 15,0 0 0-15,0 0 0 16,0-4 0-16,0 4-17 16,0 0-74-16,-16 0-216 15,-5 4-738-15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3:29.1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9701 8566 1460 0,'0'0'500'15,"0"0"-219"-15,0 0-134 16,0 0-36-16,0 0-15 16,0 0-28-16,0 0-16 15,11-14 40-15,0 12-8 0,7-2-16 16,2 1-2-16,6 0 0 16,9 1-15-16,0 2-4 15,7 0-12-15,0 0-12 16,5 0-6-16,1 7-3 15,2 0-1-15,0 1-6 16,1-2-3-16,0 2 3 16,-4-4 7-16,-1 0-2 15,-1-2 3-15,-5 0 4 16,-2-2-3-16,-2 3-1 16,-2-2 0-16,-1 1-6 15,0-2-4-15,-1 0-4 16,-1 0 4-16,-2 0-4 0,-5 0 0 15,-4 0 0-15,-4 0 0 16,-5 0-1-16,-5 0 1 16,-1 0 0-16,-5 0 0 15,3 0-1-15,-3 0 6 16,0 0-5-16,0 0-1 16,0 0 5-16,-5 0 5 15,-15 0-1-15,-11 0-9 16,-9 0 1-16,-9 0 3 15,-5 0-4-15,-4-2 0 16,-2 2 0-16,-3 0-7 16,-1-1 3-16,-1-4 3 0,3 1 1 15,-1 0 0-15,5-2 0 16,0-2 0-16,7 3-1 16,4-2 1-16,7 2-5 15,6 0 4-15,11 1 1 16,4 0-1-16,11 4 1 15,0-1 0-15,6 1 0 16,2 0 0-16,0 0-5 16,2 1-4-16,19 10 8 15,3 3 0-15,10-1 1 16,8 1-1-16,5 3 1 16,7-1 1-16,6-2-1 15,2 2 1-15,3-4 4 16,-1-3-4-16,-3-1-1 0,-3-3 1 15,-3-4 3-15,-6-1-4 16,-4 0 0-16,-7 0 0 16,-7 0 0-16,-9 0 0 15,-9 0 0-15,-6 0 1 16,-7 0 3-16,0 0 8 16,-26 0-1-16,-17 0-7 15,-13 3-3-15,-11-2 2 16,-8 2-2-16,-1-3-1 15,-2 0 1-15,4 0-1 16,3-4 0-16,7-6-1 16,6-1-8-16,10-1-1 15,11 5 1-15,12-2-7 16,8 4-11-16,9 2-33 16,6 3-50-16,2 0-97 15,2 0-113-15,14 10-2 0,3 1-611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3:32.3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22777 8482 2200 0,'0'0'388'16,"0"0"-258"-16,0 0-48 15,0 0 19-15,0 0-19 16,0 0-22-16,116 0-13 16,-76-6-14-16,3 0-4 15,1 1 4-15,-4 2-3 16,0 1-3-16,-2 2-2 0,0 0-4 15,0 0-2-15,0 0-3 16,-3 0-4-16,1 5-8 16,-1 0 0-16,0 1 0 15,-2-2-3-15,-2-2 3 16,3 1 4-16,-3-3-1 16,4 0 4-16,1 0 9 15,1 0 1-15,2 0-5 16,-1 0-2-16,-1 0 2 15,-1 5 1-15,0 4-4 16,-2-2-4-16,-3-2-4 16,-2 2-5-16,0-3 4 0,-3 0-3 15,1-2-1 1,-1-2 0-16,1 3 2 0,-2 0 5 16,2 1 5-16,0 3 2 15,0-4 0-15,-2 4-7 16,5-2-4-16,-1 1 2 15,0 0-5-15,2-2 4 16,-2 0-4-16,2-2 1 16,-2 0-1-16,0 0 0 15,0-2 0-15,-2 3 1 16,0-2 0-16,2 1-1 16,-5-2 0-16,3 2 0 15,-1-2 1-15,1 0 0 16,-2 2 0-16,2-2-1 15,-3 0 0-15,1 2 1 0,-5-2 0 16,-2 3-1-16,-3-3 0 16,1 0 1-16,-3 2 2 15,5-2-3-15,3 0 0 16,-2 0 0-16,3 0 0 16,1 0 0-16,-4 0 0 15,0 0 0-15,-3 0 1 16,-8 0 0-16,1 0-1 15,-7 0 0-15,0 0 0 16,0 0 1-16,-2 0 0 16,0 0 4-16,0 0 1 15,0 0 4-15,-4 0-2 16,-13 0 3-16,-8-5-5 16,-8-1-1-16,-8 0-4 15,-3-2-1-15,-10 2 0 0,-4-2-4 16,-4 1-6-16,-3 0 4 15,1 3 2-15,-1 3 4 16,5 1 0-16,2 0 0 16,2 0 1-16,5 0-1 15,6 0 4-15,0 1-3 16,8 1 2-16,-1 2-2 16,0-1-1-16,0 0 0 15,-4 1 0-15,0 3 0 16,-5-2 0-16,0 3 0 0,0 0 0 15,3 0 0-15,1 0 1 16,3 1 0-16,7-4-1 16,4-1 1-16,4-1 0 15,5-3 3-15,5 0 1 16,1 0-5-16,-1 0 1 16,1 0-1-16,-2 0 0 15,0 0 1-15,-3 0 0 16,-4 0-1-16,-1 0 0 15,-3 0 0-15,-2 0 1 16,-2 0-1-16,2 0 1 16,0 0-1-16,5 0 4 15,-1 0-3-15,5 0 0 0,5 0-1 16,-1 0 4 0,1 0-4-16,1-5 0 0,-2 1 0 15,3-1 1 1,0-2-1-16,-1 4 0 0,-1-2 0 15,-1 1 0-15,-4 2 0 16,-5 0 1-16,-4 2-1 16,-2 0 0-16,0 0 0 15,2-1 1-15,6 1-1 16,6-3 4-16,5 3-4 16,6-2 1-16,4 2 0 15,2 0-1-15,0 0 0 16,0 0 0-16,0 0-4 0,0 0 0 15,2 0-1 1,13 0 3-16,10 0 2 0,10 5 0 16,6 4 3-16,5 1 4 15,6 0-7-15,-3-4 4 16,2-2-4-16,0-4 0 16,1 0 0-16,1 0 0 15,1-4 0-15,-1-5-3 16,-3-2-4-16,-6-1-22 15,-4 4-50-15,-4 0-23 16,8 6-88-16,-10 2-177 16,-3 0-447-16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24T22:43:35.7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4618 9198 904 0,'0'0'925'0,"0"0"-538"0,0 0-141 15,0 0-78-15,0 0-44 16,0 0-41-16,0 0-38 15,0 5-22-15,0-5-6 16,0 0 3-16,0 0 0 16,0 0-7-16,0 0 1 15,0 0 1-15,0 0 2 16,0 0 14-16,4 0 11 16,8 3-5-16,1 1-13 15,1 0-3-15,3-3 1 16,2 4-6-16,-2-3-6 0,3 0-1 15,1-2 2 1,-2 0 2-16,1 0 0 0,-1 0-1 16,0 0 0-16,2 0-1 15,-1 0 3-15,1 0 4 16,2 0-5-16,0 0-3 16,-2 0 0-16,2 0-1 15,-1 0-4-15,-3 0-4 16,-2 0-1-16,-1 0 4 15,-1 0 2-15,1 0 2 16,-1-4 10-16,6 2-1 16,-2 2-1-16,6 0 3 15,-1 0-7-15,3 0-2 16,-2 0-3-16,2 0-1 16,0 2-5-16,-4 0-1 0,0 0 2 15,-1 0-2 1,1 0 0-16,-1 0 1 0,0 3 3 15,1-5 1-15,-2 5 1 16,2-1 5-16,4 1-4 16,-3-2 0-16,3 1 0 15,0-2-1-15,-3 1-5 16,1-3 0-16,-1 3 0 16,-1-3-1-16,-1 0 0 15,2 0 2-15,-1 0-2 16,1 0 1-16,1 2 3 15,0-2 4-15,1 2-3 0,-2 2 5 16,3 0-2 0,0 1 1-16,0 0-4 15,2-1 0-15,2 2-4 16,-2-2 0-16,2-2-1 0,3 3 1 16,-3-2-1-16,-2-1 2 15,0 2-2-15,0-1 2 16,-2 0-2-16,0 1 7 15,-1-2-2-15,-2 0-1 16,3-2 1-16,-2 2-4 16,2-2 8-16,-3 0-9 15,3 0 4-15,-3 0-4 16,1 0 5-16,-3 0-4 0,1 0-1 16,-2 0 4-1,0 0-4-15,-1 4 1 0,0-1 0 16,0-2 3-16,5 1 0 15,-3-2-3 1,4 2 0-16,1-2 3 0,0 0 0 16,0 0-4-16,2 0 1 15,-4 2 0-15,-1 0-1 16,-2 1 4-16,-4-3-4 16,-3 2 0-16,1-2 2 15,-5 0-2-15,3 0 1 16,-3 0 2-16,3 0-2 15,-1 0 5-15,0 0-2 16,0 0 1-16,6 0-2 16,-2 0 2-16,3 0 6 0,2 0 1 15,0 0-2-15,1 0 1 16,0 0 2-16,-2 0-4 16,-3 0-5-16,1 0-4 15,-4 0 4-15,-1-2-4 16,-1-3 4-16,-3 1 1 15,2 1 0-15,-1-2-1 16,-2 1 1-16,2 0-1 16,0 0-1-16,0 1 3 15,1-2 0-15,1 1-1 16,1 1-4-16,1 1 0 16,3-1 3-16,-1 3-4 15,1 0 6-15,5 0-1 16,-2 0 1-16,2 0 5 15,-3 0 3-15,1 0-5 0,-4 0 0 16,-1 0-4-16,-1 0 1 16,-3 0-3-16,-5 0-1 15,-1 0-2-15,-2 0 1 16,-4 0 0-16,0 0-1 16,0 0-10-16,0 0-34 15,0 28-42-15,0-2-232 16,0 3-251-16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4CDE0-9539-4CB1-B7EA-02E7DCAFC474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E54A6-1BCC-4D78-A493-34BDF2B5E4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5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3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4C13-437B-4CAA-A25C-B7848F301B6E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06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4C13-437B-4CAA-A25C-B7848F301B6E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96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4C13-437B-4CAA-A25C-B7848F301B6E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90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4C13-437B-4CAA-A25C-B7848F301B6E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3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4C13-437B-4CAA-A25C-B7848F301B6E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77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4C13-437B-4CAA-A25C-B7848F301B6E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9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4C13-437B-4CAA-A25C-B7848F301B6E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24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4C13-437B-4CAA-A25C-B7848F301B6E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29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4C13-437B-4CAA-A25C-B7848F301B6E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8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4C13-437B-4CAA-A25C-B7848F301B6E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4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4C13-437B-4CAA-A25C-B7848F301B6E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8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4C13-437B-4CAA-A25C-B7848F301B6E}" type="datetimeFigureOut">
              <a:rPr lang="pt-BR" smtClean="0"/>
              <a:pPr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3072-F929-428E-A340-BBA70D5837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5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2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customXml" Target="../ink/ink7.xml"/><Relationship Id="rId21" Type="http://schemas.openxmlformats.org/officeDocument/2006/relationships/customXml" Target="../ink/ink16.xml"/><Relationship Id="rId7" Type="http://schemas.openxmlformats.org/officeDocument/2006/relationships/customXml" Target="../ink/ink9.xml"/><Relationship Id="rId12" Type="http://schemas.openxmlformats.org/officeDocument/2006/relationships/image" Target="../media/image18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2" Type="http://schemas.openxmlformats.org/officeDocument/2006/relationships/image" Target="../media/image1.jp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1.xml"/><Relationship Id="rId24" Type="http://schemas.openxmlformats.org/officeDocument/2006/relationships/image" Target="../media/image24.png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customXml" Target="../ink/ink15.xml"/><Relationship Id="rId4" Type="http://schemas.openxmlformats.org/officeDocument/2006/relationships/image" Target="../media/image14.png"/><Relationship Id="rId9" Type="http://schemas.openxmlformats.org/officeDocument/2006/relationships/customXml" Target="../ink/ink10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9.xml"/><Relationship Id="rId30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customXml" Target="../ink/ink2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customXml" Target="../ink/ink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5" Type="http://schemas.openxmlformats.org/officeDocument/2006/relationships/image" Target="../media/image340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27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58.png"/><Relationship Id="rId4" Type="http://schemas.openxmlformats.org/officeDocument/2006/relationships/customXml" Target="../ink/ink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customXml" Target="../ink/ink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66D05429-2351-4104-85BA-466DC5F03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2856"/>
            <a:ext cx="9144000" cy="3138488"/>
          </a:xfrm>
        </p:spPr>
        <p:txBody>
          <a:bodyPr>
            <a:normAutofit fontScale="90000"/>
          </a:bodyPr>
          <a:lstStyle/>
          <a:p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  <a:t>Sejam Bem-Vindos!</a:t>
            </a: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A18A684-53D5-4347-81B1-52DADD631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4984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Modern Love Grunge" panose="04070805081005020601" pitchFamily="82" charset="0"/>
              </a:rPr>
              <a:t>CÁLCULO O NUMÉRICO</a:t>
            </a:r>
          </a:p>
          <a:p>
            <a:r>
              <a:rPr lang="pt-BR" sz="4400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  <a:t>Boa Noite!</a:t>
            </a:r>
            <a:endParaRPr lang="pt-BR" sz="44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70D8A9-6F87-47CB-9608-C627311D49FC}"/>
              </a:ext>
            </a:extLst>
          </p:cNvPr>
          <p:cNvSpPr txBox="1"/>
          <p:nvPr/>
        </p:nvSpPr>
        <p:spPr>
          <a:xfrm>
            <a:off x="8256241" y="571597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dern Love Grunge" panose="04070805081005020601" pitchFamily="82" charset="0"/>
              </a:rPr>
              <a:t>Prof. Carlos Dias</a:t>
            </a:r>
          </a:p>
        </p:txBody>
      </p:sp>
    </p:spTree>
    <p:extLst>
      <p:ext uri="{BB962C8B-B14F-4D97-AF65-F5344CB8AC3E}">
        <p14:creationId xmlns:p14="http://schemas.microsoft.com/office/powerpoint/2010/main" val="135111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Correlação Linear.</a:t>
            </a: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Os resultados obtidos pelo coeficiente de correlação são valores entre -</a:t>
            </a:r>
            <a:r>
              <a:rPr lang="en-US" altLang="pt-BR" sz="2000" dirty="0">
                <a:solidFill>
                  <a:schemeClr val="bg1"/>
                </a:solidFill>
                <a:latin typeface="Times New Roman" pitchFamily="18" charset="0"/>
              </a:rPr>
              <a:t>1 </a:t>
            </a:r>
            <a:r>
              <a:rPr lang="pt-BR" sz="2000" dirty="0">
                <a:solidFill>
                  <a:schemeClr val="bg1"/>
                </a:solidFill>
              </a:rPr>
              <a:t>e </a:t>
            </a:r>
            <a:r>
              <a:rPr lang="en-US" altLang="pt-BR" sz="2000" dirty="0">
                <a:solidFill>
                  <a:schemeClr val="bg1"/>
                </a:solidFill>
                <a:latin typeface="Times New Roman" pitchFamily="18" charset="0"/>
              </a:rPr>
              <a:t>1. </a:t>
            </a:r>
            <a:r>
              <a:rPr lang="en-US" altLang="pt-BR" sz="2000" dirty="0">
                <a:solidFill>
                  <a:schemeClr val="bg1"/>
                </a:solidFill>
                <a:latin typeface="+mj-lt"/>
              </a:rPr>
              <a:t>A </a:t>
            </a:r>
            <a:r>
              <a:rPr lang="en-US" altLang="pt-BR" sz="2000" dirty="0" err="1">
                <a:solidFill>
                  <a:schemeClr val="bg1"/>
                </a:solidFill>
                <a:latin typeface="+mj-lt"/>
              </a:rPr>
              <a:t>intensidade</a:t>
            </a:r>
            <a:r>
              <a:rPr lang="en-US" altLang="pt-B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pt-BR" sz="2000" dirty="0" err="1">
                <a:solidFill>
                  <a:schemeClr val="bg1"/>
                </a:solidFill>
                <a:latin typeface="+mj-lt"/>
              </a:rPr>
              <a:t>dessa</a:t>
            </a:r>
            <a:r>
              <a:rPr lang="en-US" altLang="pt-B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correlação  pode ser interpretada como:</a:t>
            </a:r>
            <a:endParaRPr lang="pt-BR" sz="1800" dirty="0">
              <a:solidFill>
                <a:schemeClr val="bg1"/>
              </a:solidFill>
            </a:endParaRPr>
          </a:p>
          <a:p>
            <a:pPr marL="82296" indent="0" eaLnBrk="0" hangingPunc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pt-BR" sz="2400" b="1" dirty="0" err="1">
                <a:solidFill>
                  <a:schemeClr val="bg1"/>
                </a:solidFill>
                <a:latin typeface="Times New Roman" pitchFamily="18" charset="0"/>
              </a:rPr>
              <a:t>Correlação</a:t>
            </a:r>
            <a:r>
              <a:rPr lang="en-US" altLang="pt-BR" sz="2400" b="1" dirty="0">
                <a:solidFill>
                  <a:schemeClr val="bg1"/>
                </a:solidFill>
                <a:latin typeface="Times New Roman" pitchFamily="18" charset="0"/>
              </a:rPr>
              <a:t>	    </a:t>
            </a:r>
            <a:r>
              <a:rPr lang="en-US" altLang="pt-BR" sz="2400" b="1" dirty="0" err="1">
                <a:solidFill>
                  <a:schemeClr val="bg1"/>
                </a:solidFill>
                <a:latin typeface="Times New Roman" pitchFamily="18" charset="0"/>
              </a:rPr>
              <a:t>Interpretação</a:t>
            </a:r>
            <a:endParaRPr lang="en-US" altLang="pt-BR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marL="82296" indent="0" eaLnBrk="0" hangingPunc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| r | =  0.00    	     </a:t>
            </a:r>
            <a:r>
              <a:rPr lang="en-US" altLang="pt-BR" sz="2400" dirty="0" err="1">
                <a:solidFill>
                  <a:schemeClr val="bg1"/>
                </a:solidFill>
                <a:latin typeface="Times New Roman" pitchFamily="18" charset="0"/>
              </a:rPr>
              <a:t>Não</a:t>
            </a: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pt-BR" sz="2400" dirty="0" err="1">
                <a:solidFill>
                  <a:schemeClr val="bg1"/>
                </a:solidFill>
                <a:latin typeface="Times New Roman" pitchFamily="18" charset="0"/>
              </a:rPr>
              <a:t>há</a:t>
            </a: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pt-BR" sz="2400" dirty="0" err="1">
                <a:solidFill>
                  <a:schemeClr val="bg1"/>
                </a:solidFill>
                <a:latin typeface="Times New Roman" pitchFamily="18" charset="0"/>
              </a:rPr>
              <a:t>correlação</a:t>
            </a: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entre x e y</a:t>
            </a:r>
          </a:p>
          <a:p>
            <a:pPr marL="82296" indent="0" eaLnBrk="0" hangingPunc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| r | =  0.20	     </a:t>
            </a:r>
            <a:r>
              <a:rPr lang="en-US" altLang="pt-BR" sz="2400" dirty="0" err="1">
                <a:solidFill>
                  <a:schemeClr val="bg1"/>
                </a:solidFill>
                <a:latin typeface="Times New Roman" pitchFamily="18" charset="0"/>
              </a:rPr>
              <a:t>Baixa</a:t>
            </a: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pt-BR" sz="2400" dirty="0" err="1">
                <a:solidFill>
                  <a:schemeClr val="bg1"/>
                </a:solidFill>
                <a:latin typeface="Times New Roman" pitchFamily="18" charset="0"/>
              </a:rPr>
              <a:t>correlação</a:t>
            </a: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entre x e y</a:t>
            </a:r>
          </a:p>
          <a:p>
            <a:pPr marL="82296" indent="0" eaLnBrk="0" hangingPunc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| r | =  0.40	     </a:t>
            </a:r>
            <a:r>
              <a:rPr lang="en-US" altLang="pt-BR" sz="2400" dirty="0" err="1">
                <a:solidFill>
                  <a:schemeClr val="bg1"/>
                </a:solidFill>
                <a:latin typeface="Times New Roman" pitchFamily="18" charset="0"/>
              </a:rPr>
              <a:t>Moderada</a:t>
            </a: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pt-BR" sz="2400" dirty="0" err="1">
                <a:solidFill>
                  <a:schemeClr val="bg1"/>
                </a:solidFill>
                <a:latin typeface="Times New Roman" pitchFamily="18" charset="0"/>
              </a:rPr>
              <a:t>correlação</a:t>
            </a: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entre x e y</a:t>
            </a:r>
          </a:p>
          <a:p>
            <a:pPr marL="82296" indent="0" eaLnBrk="0" hangingPunc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| r | =  0.70	     Alta </a:t>
            </a:r>
            <a:r>
              <a:rPr lang="en-US" altLang="pt-BR" sz="2400" dirty="0" err="1">
                <a:solidFill>
                  <a:schemeClr val="bg1"/>
                </a:solidFill>
                <a:latin typeface="Times New Roman" pitchFamily="18" charset="0"/>
              </a:rPr>
              <a:t>correlação</a:t>
            </a: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entre x e y</a:t>
            </a:r>
          </a:p>
          <a:p>
            <a:pPr marL="82296" indent="0" eaLnBrk="0" hangingPunct="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| r | = 1.00 	     </a:t>
            </a:r>
            <a:r>
              <a:rPr lang="en-US" altLang="pt-BR" sz="2400" dirty="0" err="1">
                <a:solidFill>
                  <a:schemeClr val="bg1"/>
                </a:solidFill>
                <a:latin typeface="Times New Roman" pitchFamily="18" charset="0"/>
              </a:rPr>
              <a:t>Perfeita</a:t>
            </a: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pt-BR" sz="2400" dirty="0" err="1">
                <a:solidFill>
                  <a:schemeClr val="bg1"/>
                </a:solidFill>
                <a:latin typeface="Times New Roman" pitchFamily="18" charset="0"/>
              </a:rPr>
              <a:t>correlação</a:t>
            </a:r>
            <a:r>
              <a:rPr lang="en-US" altLang="pt-BR" sz="2400" dirty="0">
                <a:solidFill>
                  <a:schemeClr val="bg1"/>
                </a:solidFill>
                <a:latin typeface="Times New Roman" pitchFamily="18" charset="0"/>
              </a:rPr>
              <a:t> entre x e y	</a:t>
            </a:r>
          </a:p>
          <a:p>
            <a:pPr marL="82296" indent="0">
              <a:buNone/>
            </a:pP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Correlação</a:t>
            </a: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Alguns tipos de gráficos.</a:t>
            </a:r>
          </a:p>
          <a:p>
            <a:pPr marL="82296" indent="0"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2564904"/>
            <a:ext cx="4104456" cy="369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57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Correlação</a:t>
            </a:r>
          </a:p>
          <a:p>
            <a:pPr marL="82296" indent="0"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2132856"/>
            <a:ext cx="5813648" cy="41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A5D2CB5-3F63-4EC1-8169-A0DBCCCF33CB}"/>
                  </a:ext>
                </a:extLst>
              </p14:cNvPr>
              <p14:cNvContentPartPr/>
              <p14:nvPr/>
            </p14:nvContentPartPr>
            <p14:xfrm>
              <a:off x="3516480" y="3805560"/>
              <a:ext cx="3949920" cy="21279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A5D2CB5-3F63-4EC1-8169-A0DBCCCF33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120" y="3796200"/>
                <a:ext cx="3968640" cy="21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76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Correlação Linear.</a:t>
            </a: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Utilizando o software Excel, r = 0,90151. Uma correlação negativa. </a:t>
            </a:r>
          </a:p>
          <a:p>
            <a:pPr marL="82296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Uma correlação forte.</a:t>
            </a: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622391"/>
              </p:ext>
            </p:extLst>
          </p:nvPr>
        </p:nvGraphicFramePr>
        <p:xfrm>
          <a:off x="2999656" y="2060848"/>
          <a:ext cx="619268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E2E25DF-FF4F-466C-91B7-1A8CEC37E229}"/>
                  </a:ext>
                </a:extLst>
              </p14:cNvPr>
              <p14:cNvContentPartPr/>
              <p14:nvPr/>
            </p14:nvContentPartPr>
            <p14:xfrm>
              <a:off x="3046320" y="3215520"/>
              <a:ext cx="4499640" cy="29577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E2E25DF-FF4F-466C-91B7-1A8CEC37E2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6960" y="3206160"/>
                <a:ext cx="4518360" cy="29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62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Correlação Linear - Atenção</a:t>
            </a:r>
          </a:p>
          <a:p>
            <a:pPr marL="82296" indent="0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r>
              <a:rPr lang="pt-BR" sz="2800" dirty="0">
                <a:solidFill>
                  <a:schemeClr val="bg1"/>
                </a:solidFill>
              </a:rPr>
              <a:t>O conceito de correlação refere-se a uma associação numérica entre duas variáveis, não implicando necessariamente numa relação de causa-efeito.  Assim, mesmo que duas variáveis apresentem-se numericamente relacionadas, não significa que deva existir uma relação lógica entre elas.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0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79575" y="1412776"/>
            <a:ext cx="78867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Correlação Linear - Atenção</a:t>
            </a:r>
          </a:p>
          <a:p>
            <a:pPr marL="82296" indent="0">
              <a:buNone/>
            </a:pP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37" y="1844824"/>
            <a:ext cx="6984776" cy="438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61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Correlação Linear - Atenção</a:t>
            </a:r>
          </a:p>
          <a:p>
            <a:pPr marL="82296" indent="0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r>
              <a:rPr lang="pt-BR" sz="1800" b="1" dirty="0">
                <a:solidFill>
                  <a:schemeClr val="bg1"/>
                </a:solidFill>
              </a:rPr>
              <a:t>Exemplo real:</a:t>
            </a:r>
            <a:r>
              <a:rPr lang="pt-BR" sz="1800" dirty="0">
                <a:solidFill>
                  <a:schemeClr val="bg1"/>
                </a:solidFill>
              </a:rPr>
              <a:t> Vários estudos apontavam inicialmente que as mulheres em menopausa que recebiam terapia de substituição hormonal (TSH) tinham também um menor risco de doença coronária, o que levou à ideia de que a TSH conferia proteção contra a doença coronária. No entanto, estudos controlados e randomizados (mais rigorosos), feitos posteriormente, mostraram que a TSH causava na verdade um pequeno mas significativo aumento do risco de doença coronária. Uma reanálise dos estudos revelou que as mulheres que recebiam a TSH tinham também uma maior probabilidade de pertencer a uma classe socioeconómica superior, com melhor dieta e hábitos de exercício. A utilização da TSH e a baixa incidência de doença coronária não eram </a:t>
            </a:r>
            <a:r>
              <a:rPr lang="pt-BR" sz="1800" u="sng" dirty="0">
                <a:solidFill>
                  <a:schemeClr val="bg1"/>
                </a:solidFill>
              </a:rPr>
              <a:t>causa e efeito</a:t>
            </a:r>
            <a:r>
              <a:rPr lang="pt-BR" sz="1800" dirty="0">
                <a:solidFill>
                  <a:schemeClr val="bg1"/>
                </a:solidFill>
              </a:rPr>
              <a:t>, mas o fruto de uma causa comum – os benefícios associados a um estatuto socioeconómico elevado.</a:t>
            </a:r>
          </a:p>
          <a:p>
            <a:pPr marL="82296" indent="0">
              <a:buNone/>
            </a:pPr>
            <a:endParaRPr lang="pt-BR" sz="1050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pt-BR" sz="1050" dirty="0">
                <a:solidFill>
                  <a:schemeClr val="bg1"/>
                </a:solidFill>
              </a:rPr>
              <a:t>Fonte: </a:t>
            </a:r>
            <a:r>
              <a:rPr lang="pt-BR" sz="1050" b="1" dirty="0">
                <a:solidFill>
                  <a:schemeClr val="bg1"/>
                </a:solidFill>
              </a:rPr>
              <a:t>http://ije.oxfordjournals.org/content/33/3/464.long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888F630-53FD-4525-9EF6-9C8068AC9056}"/>
                  </a:ext>
                </a:extLst>
              </p14:cNvPr>
              <p14:cNvContentPartPr/>
              <p14:nvPr/>
            </p14:nvContentPartPr>
            <p14:xfrm>
              <a:off x="3492360" y="3071160"/>
              <a:ext cx="384120" cy="57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888F630-53FD-4525-9EF6-9C8068AC90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6520" y="3007800"/>
                <a:ext cx="4154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F1CBE8C-9E59-46DB-B629-2D3F1F3FA3F6}"/>
                  </a:ext>
                </a:extLst>
              </p14:cNvPr>
              <p14:cNvContentPartPr/>
              <p14:nvPr/>
            </p14:nvContentPartPr>
            <p14:xfrm>
              <a:off x="8199720" y="3045600"/>
              <a:ext cx="797760" cy="608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F1CBE8C-9E59-46DB-B629-2D3F1F3FA3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3880" y="2982240"/>
                <a:ext cx="8290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27B1962-6134-4FED-AE0F-1D1567994D86}"/>
                  </a:ext>
                </a:extLst>
              </p14:cNvPr>
              <p14:cNvContentPartPr/>
              <p14:nvPr/>
            </p14:nvContentPartPr>
            <p14:xfrm>
              <a:off x="1662480" y="3311280"/>
              <a:ext cx="1103760" cy="676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27B1962-6134-4FED-AE0F-1D1567994D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6640" y="3247920"/>
                <a:ext cx="11350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6BD316F8-358F-44BA-9ED6-C274FA5CBCF6}"/>
                  </a:ext>
                </a:extLst>
              </p14:cNvPr>
              <p14:cNvContentPartPr/>
              <p14:nvPr/>
            </p14:nvContentPartPr>
            <p14:xfrm>
              <a:off x="4757040" y="3311280"/>
              <a:ext cx="1636560" cy="1152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6BD316F8-358F-44BA-9ED6-C274FA5CBC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41200" y="3247920"/>
                <a:ext cx="1667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F9E88DE5-1B73-4A09-985F-419518C736A7}"/>
                  </a:ext>
                </a:extLst>
              </p14:cNvPr>
              <p14:cNvContentPartPr/>
              <p14:nvPr/>
            </p14:nvContentPartPr>
            <p14:xfrm>
              <a:off x="9965880" y="3342240"/>
              <a:ext cx="1149480" cy="392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F9E88DE5-1B73-4A09-985F-419518C736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0040" y="3278880"/>
                <a:ext cx="11808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B02B4551-4556-49B0-9ACD-A77428C91952}"/>
                  </a:ext>
                </a:extLst>
              </p14:cNvPr>
              <p14:cNvContentPartPr/>
              <p14:nvPr/>
            </p14:nvContentPartPr>
            <p14:xfrm>
              <a:off x="1033560" y="3519720"/>
              <a:ext cx="1544400" cy="1008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B02B4551-4556-49B0-9ACD-A77428C919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7720" y="3456360"/>
                <a:ext cx="15757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D28D75BC-F641-473D-AEC7-285884179723}"/>
                  </a:ext>
                </a:extLst>
              </p14:cNvPr>
              <p14:cNvContentPartPr/>
              <p14:nvPr/>
            </p14:nvContentPartPr>
            <p14:xfrm>
              <a:off x="6897240" y="3557160"/>
              <a:ext cx="423360" cy="597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D28D75BC-F641-473D-AEC7-2858841797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81400" y="3493800"/>
                <a:ext cx="4546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4009ADDF-F1CF-459A-92C7-B8F5AB1FF7B3}"/>
                  </a:ext>
                </a:extLst>
              </p14:cNvPr>
              <p14:cNvContentPartPr/>
              <p14:nvPr/>
            </p14:nvContentPartPr>
            <p14:xfrm>
              <a:off x="8541720" y="3566160"/>
              <a:ext cx="753840" cy="234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4009ADDF-F1CF-459A-92C7-B8F5AB1FF7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25880" y="3502800"/>
                <a:ext cx="7851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28D30A74-DE86-491D-AE73-2CEA35558328}"/>
                  </a:ext>
                </a:extLst>
              </p14:cNvPr>
              <p14:cNvContentPartPr/>
              <p14:nvPr/>
            </p14:nvContentPartPr>
            <p14:xfrm>
              <a:off x="2176920" y="3799800"/>
              <a:ext cx="3595680" cy="734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28D30A74-DE86-491D-AE73-2CEA355583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61080" y="3736440"/>
                <a:ext cx="36270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D54933C-AF2B-4A90-A898-D0761B13919E}"/>
                  </a:ext>
                </a:extLst>
              </p14:cNvPr>
              <p14:cNvContentPartPr/>
              <p14:nvPr/>
            </p14:nvContentPartPr>
            <p14:xfrm>
              <a:off x="2158560" y="4064040"/>
              <a:ext cx="456120" cy="403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D54933C-AF2B-4A90-A898-D0761B1391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42720" y="4000680"/>
                <a:ext cx="4874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EDEF671F-F89A-471C-9987-B7DB591CEFE0}"/>
                  </a:ext>
                </a:extLst>
              </p14:cNvPr>
              <p14:cNvContentPartPr/>
              <p14:nvPr/>
            </p14:nvContentPartPr>
            <p14:xfrm>
              <a:off x="3114360" y="4290480"/>
              <a:ext cx="2402280" cy="9324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EDEF671F-F89A-471C-9987-B7DB591CEFE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98520" y="4227120"/>
                <a:ext cx="2433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FAC3426D-C83C-4CDC-B17E-8E502A7D117D}"/>
                  </a:ext>
                </a:extLst>
              </p14:cNvPr>
              <p14:cNvContentPartPr/>
              <p14:nvPr/>
            </p14:nvContentPartPr>
            <p14:xfrm>
              <a:off x="3009960" y="4308840"/>
              <a:ext cx="2585160" cy="4500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FAC3426D-C83C-4CDC-B17E-8E502A7D11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94120" y="4245480"/>
                <a:ext cx="26164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A1A95733-7D99-4375-9366-94E5E9A3F487}"/>
                  </a:ext>
                </a:extLst>
              </p14:cNvPr>
              <p14:cNvContentPartPr/>
              <p14:nvPr/>
            </p14:nvContentPartPr>
            <p14:xfrm>
              <a:off x="2028600" y="4534560"/>
              <a:ext cx="1384560" cy="777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A1A95733-7D99-4375-9366-94E5E9A3F48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12760" y="4471200"/>
                <a:ext cx="14158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FFEA5EB-2753-40B4-BC13-F5AFDE58BB64}"/>
                  </a:ext>
                </a:extLst>
              </p14:cNvPr>
              <p14:cNvContentPartPr/>
              <p14:nvPr/>
            </p14:nvContentPartPr>
            <p14:xfrm>
              <a:off x="1002240" y="4791240"/>
              <a:ext cx="2374920" cy="68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FFEA5EB-2753-40B4-BC13-F5AFDE58BB6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6400" y="4727880"/>
                <a:ext cx="2406240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14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Regressão.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Sabendo que duas variáveis possuem uma correlação “suficientemente adequada” a regressão fornece a equação matemática que descreve a relação entre as duas variáveis.</a:t>
            </a:r>
          </a:p>
          <a:p>
            <a:pPr marL="82296" indent="0"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 regressão presume alguma relação de causa e efeito no comportamento das variáveis. Por exemplo:  Preço de um produto e quantidade demandada,  nível de escolaridade e renda do trabalhador.</a:t>
            </a: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Com relação ao número de variáveis, a regressão pode ser:</a:t>
            </a: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-Bivariada ( ou simples).  Duas variáveis</a:t>
            </a:r>
          </a:p>
          <a:p>
            <a:pPr marL="82296" indent="0"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-Multivariada (ou múltipla). Mais que duas variáveis.</a:t>
            </a:r>
          </a:p>
        </p:txBody>
      </p:sp>
    </p:spTree>
    <p:extLst>
      <p:ext uri="{BB962C8B-B14F-4D97-AF65-F5344CB8AC3E}">
        <p14:creationId xmlns:p14="http://schemas.microsoft.com/office/powerpoint/2010/main" val="21553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58360" y="1410123"/>
            <a:ext cx="7498080" cy="50775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Regressão linear simples.</a:t>
            </a:r>
          </a:p>
          <a:p>
            <a:pPr marL="82296" indent="0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 regressão linear simples trata-se de um método  para estabelecer, se possível,  o ajuste a um conjunto de dados por um reta. Ou seja,  estabelecer a relação linear entre duas variáveis. Para se estimar o valor esperado, usa-se uma equação, que determina a relação entre ambas as variáveis</a:t>
            </a:r>
          </a:p>
          <a:p>
            <a:pPr marL="82296" indent="0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onde,</a:t>
            </a: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m = representa coeficiente angular da reta ajustada.</a:t>
            </a: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b = representa coeficiente linear da reta ajustada. </a:t>
            </a: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   = Variável que inclui todos os fatores residuais mais os possíveis erros de medição.  Possui comportamento aleatório.</a:t>
            </a:r>
            <a:endParaRPr lang="pt-BR" sz="1800" i="1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pt-BR" sz="1800" i="1" dirty="0">
                <a:solidFill>
                  <a:schemeClr val="bg1"/>
                </a:solidFill>
              </a:rPr>
              <a:t>   </a:t>
            </a:r>
            <a:r>
              <a:rPr lang="pt-BR" sz="1800" dirty="0">
                <a:solidFill>
                  <a:schemeClr val="bg1"/>
                </a:solidFill>
              </a:rPr>
              <a:t>= Variável independente.</a:t>
            </a:r>
          </a:p>
          <a:p>
            <a:pPr marL="82296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   = </a:t>
            </a:r>
            <a:r>
              <a:rPr lang="pt-BR" sz="1800" dirty="0">
                <a:solidFill>
                  <a:schemeClr val="bg1"/>
                </a:solidFill>
              </a:rPr>
              <a:t>Variável dependente, valor que se quer atingir</a:t>
            </a:r>
            <a:endParaRPr lang="pt-BR" sz="2000" dirty="0">
              <a:solidFill>
                <a:schemeClr val="bg1"/>
              </a:solidFill>
            </a:endParaRPr>
          </a:p>
          <a:p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to 6"/>
              <p:cNvSpPr txBox="1"/>
              <p:nvPr/>
            </p:nvSpPr>
            <p:spPr bwMode="auto">
              <a:xfrm>
                <a:off x="4577556" y="3642085"/>
                <a:ext cx="3036888" cy="6889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bje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7556" y="3642085"/>
                <a:ext cx="3036888" cy="68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to 8"/>
              <p:cNvSpPr txBox="1"/>
              <p:nvPr/>
            </p:nvSpPr>
            <p:spPr bwMode="auto">
              <a:xfrm>
                <a:off x="2579656" y="4797152"/>
                <a:ext cx="347993" cy="43446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bje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9656" y="4797152"/>
                <a:ext cx="347993" cy="4344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to 9"/>
              <p:cNvSpPr txBox="1"/>
              <p:nvPr/>
            </p:nvSpPr>
            <p:spPr bwMode="auto">
              <a:xfrm>
                <a:off x="2567609" y="5517232"/>
                <a:ext cx="347993" cy="43446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bje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7609" y="5517232"/>
                <a:ext cx="347993" cy="434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to 10"/>
              <p:cNvSpPr txBox="1"/>
              <p:nvPr/>
            </p:nvSpPr>
            <p:spPr bwMode="auto">
              <a:xfrm>
                <a:off x="2540744" y="5972770"/>
                <a:ext cx="242888" cy="336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bje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0744" y="5972770"/>
                <a:ext cx="242888" cy="336550"/>
              </a:xfrm>
              <a:prstGeom prst="rect">
                <a:avLst/>
              </a:prstGeom>
              <a:blipFill>
                <a:blip r:embed="rId6"/>
                <a:stretch>
                  <a:fillRect r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2F1F99C-507C-4D6D-987D-E64377C2DB06}"/>
                  </a:ext>
                </a:extLst>
              </p14:cNvPr>
              <p14:cNvContentPartPr/>
              <p14:nvPr/>
            </p14:nvContentPartPr>
            <p14:xfrm>
              <a:off x="4642200" y="3758040"/>
              <a:ext cx="1737000" cy="1216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2F1F99C-507C-4D6D-987D-E64377C2DB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6360" y="3694680"/>
                <a:ext cx="17683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DD58980C-286D-485B-92BF-C2246DED77E7}"/>
                  </a:ext>
                </a:extLst>
              </p14:cNvPr>
              <p14:cNvContentPartPr/>
              <p14:nvPr/>
            </p14:nvContentPartPr>
            <p14:xfrm>
              <a:off x="4417560" y="1802880"/>
              <a:ext cx="1819800" cy="17798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DD58980C-286D-485B-92BF-C2246DED77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8200" y="1793520"/>
                <a:ext cx="1838520" cy="17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93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2711624" y="1405354"/>
            <a:ext cx="7498080" cy="4801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Regressão Simples.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162" y="2492896"/>
            <a:ext cx="488823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917161" y="1885474"/>
            <a:ext cx="450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gráfico mostra a representação  do erro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to 6"/>
              <p:cNvSpPr txBox="1"/>
              <p:nvPr/>
            </p:nvSpPr>
            <p:spPr bwMode="auto">
              <a:xfrm>
                <a:off x="7032105" y="1955840"/>
                <a:ext cx="199311" cy="298966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7" name="Obje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2105" y="1955840"/>
                <a:ext cx="199311" cy="298966"/>
              </a:xfrm>
              <a:prstGeom prst="rect">
                <a:avLst/>
              </a:prstGeom>
              <a:blipFill>
                <a:blip r:embed="rId4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553ACF4-8EFC-442F-B231-D71B43A1C91F}"/>
                  </a:ext>
                </a:extLst>
              </p14:cNvPr>
              <p14:cNvContentPartPr/>
              <p14:nvPr/>
            </p14:nvContentPartPr>
            <p14:xfrm>
              <a:off x="6732000" y="957600"/>
              <a:ext cx="4054680" cy="38473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553ACF4-8EFC-442F-B231-D71B43A1C9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2640" y="948240"/>
                <a:ext cx="4073400" cy="38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80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5560" y="2204864"/>
            <a:ext cx="7406640" cy="147218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Introdução à Regressão </a:t>
            </a:r>
          </a:p>
        </p:txBody>
      </p:sp>
    </p:spTree>
    <p:extLst>
      <p:ext uri="{BB962C8B-B14F-4D97-AF65-F5344CB8AC3E}">
        <p14:creationId xmlns:p14="http://schemas.microsoft.com/office/powerpoint/2010/main" val="50996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2711624" y="1405354"/>
            <a:ext cx="7498080" cy="4801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Regressão Simples.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17162" y="1885474"/>
            <a:ext cx="6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Para encontrar a melhor reta que se ajusta aos pontos deve-se minimizar a soma dos erros    . Para isso, temos que determinar os coeficientes m e b que minimizam o erro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to 6"/>
              <p:cNvSpPr txBox="1"/>
              <p:nvPr/>
            </p:nvSpPr>
            <p:spPr bwMode="auto">
              <a:xfrm>
                <a:off x="5808664" y="2130425"/>
                <a:ext cx="287337" cy="4333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bje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8664" y="2130425"/>
                <a:ext cx="287337" cy="433388"/>
              </a:xfrm>
              <a:prstGeom prst="rect">
                <a:avLst/>
              </a:prstGeom>
              <a:blipFill>
                <a:blip r:embed="rId3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to 3"/>
              <p:cNvSpPr txBox="1"/>
              <p:nvPr/>
            </p:nvSpPr>
            <p:spPr bwMode="auto">
              <a:xfrm>
                <a:off x="6888164" y="2411413"/>
                <a:ext cx="288925" cy="431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Obje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8164" y="2411413"/>
                <a:ext cx="288925" cy="431800"/>
              </a:xfrm>
              <a:prstGeom prst="rect">
                <a:avLst/>
              </a:prstGeom>
              <a:blipFill>
                <a:blip r:embed="rId4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to 4"/>
              <p:cNvSpPr txBox="1"/>
              <p:nvPr/>
            </p:nvSpPr>
            <p:spPr bwMode="auto">
              <a:xfrm>
                <a:off x="2906777" y="2996952"/>
                <a:ext cx="6081713" cy="71913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Soma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dos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erros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Obje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6777" y="2996952"/>
                <a:ext cx="6081713" cy="7191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to 8"/>
              <p:cNvSpPr txBox="1"/>
              <p:nvPr/>
            </p:nvSpPr>
            <p:spPr bwMode="auto">
              <a:xfrm>
                <a:off x="2949575" y="3789363"/>
                <a:ext cx="6218238" cy="8636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Para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os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erros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cancelarem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limLow>
                        <m:limLow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Soma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dos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quadrados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dos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erros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SQE</m:t>
                          </m:r>
                        </m:lim>
                      </m:limLow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bje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9575" y="3789363"/>
                <a:ext cx="6218238" cy="863600"/>
              </a:xfrm>
              <a:prstGeom prst="rect">
                <a:avLst/>
              </a:prstGeom>
              <a:blipFill>
                <a:blip r:embed="rId6"/>
                <a:stretch>
                  <a:fillRect t="-58156" b="-1156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to 9"/>
              <p:cNvSpPr txBox="1"/>
              <p:nvPr/>
            </p:nvSpPr>
            <p:spPr bwMode="auto">
              <a:xfrm>
                <a:off x="2890838" y="4941888"/>
                <a:ext cx="7416800" cy="647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Portanto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objeto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é </m:t>
                      </m:r>
                      <m:limLow>
                        <m:limLow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minimizar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𝑆𝑄𝐸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bje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838" y="4941888"/>
                <a:ext cx="7416800" cy="647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64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Regressão Simples.</a:t>
            </a:r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Para minimizar o erro calcula-se as derivadas parciais das da função de duas varáveis.</a:t>
            </a:r>
          </a:p>
          <a:p>
            <a:pPr marL="82296" indent="0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O sistema a ser resolvido é</a:t>
            </a:r>
          </a:p>
          <a:p>
            <a:pPr marL="82296" indent="0"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to 4"/>
              <p:cNvSpPr txBox="1"/>
              <p:nvPr/>
            </p:nvSpPr>
            <p:spPr bwMode="auto">
              <a:xfrm>
                <a:off x="3143251" y="2781301"/>
                <a:ext cx="4824413" cy="16795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𝑆𝑄𝐸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=−2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m:rPr>
                                      <m:nor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sup/>
                                  </m:sSup>
                                </m:e>
                              </m:nary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𝑆𝑄𝐸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=−2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m:rPr>
                                      <m:nor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sup/>
                                  </m:sSup>
                                </m:e>
                              </m:nary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Obje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51" y="2781301"/>
                <a:ext cx="4824413" cy="1679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to 5"/>
              <p:cNvSpPr txBox="1"/>
              <p:nvPr/>
            </p:nvSpPr>
            <p:spPr bwMode="auto">
              <a:xfrm>
                <a:off x="3000376" y="4941889"/>
                <a:ext cx="3313113" cy="139223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𝑏𝑛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Obje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0376" y="4941889"/>
                <a:ext cx="3313113" cy="1392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23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Regressão Simples.</a:t>
            </a:r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A solução do sistema é:</a:t>
            </a:r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to 4"/>
              <p:cNvSpPr txBox="1"/>
              <p:nvPr/>
            </p:nvSpPr>
            <p:spPr bwMode="auto">
              <a:xfrm>
                <a:off x="3863976" y="2924175"/>
                <a:ext cx="3997325" cy="26558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pt-BR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br>
                  <a:rPr lang="pt-BR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̄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Obje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3976" y="2924175"/>
                <a:ext cx="3997325" cy="2655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12CDBB4-5135-4A20-8D42-DB93C7D73E5D}"/>
                  </a:ext>
                </a:extLst>
              </p14:cNvPr>
              <p14:cNvContentPartPr/>
              <p14:nvPr/>
            </p14:nvContentPartPr>
            <p14:xfrm>
              <a:off x="3610800" y="2629800"/>
              <a:ext cx="7499160" cy="25966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12CDBB4-5135-4A20-8D42-DB93C7D73E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1440" y="2620440"/>
                <a:ext cx="7517880" cy="261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309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0682" y="1484784"/>
            <a:ext cx="7886700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Regressão Simples.</a:t>
            </a:r>
          </a:p>
          <a:p>
            <a:pPr marL="82296" indent="0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A equação da reta que melhor se ajusta ao pontos será </a:t>
            </a:r>
            <a:r>
              <a:rPr lang="pt-BR" sz="2400" i="1" dirty="0">
                <a:solidFill>
                  <a:schemeClr val="bg1"/>
                </a:solidFill>
              </a:rPr>
              <a:t>y = </a:t>
            </a:r>
            <a:r>
              <a:rPr lang="pt-BR" sz="2400" i="1" dirty="0" err="1">
                <a:solidFill>
                  <a:schemeClr val="bg1"/>
                </a:solidFill>
              </a:rPr>
              <a:t>mx</a:t>
            </a:r>
            <a:r>
              <a:rPr lang="pt-BR" sz="2400" i="1" dirty="0">
                <a:solidFill>
                  <a:schemeClr val="bg1"/>
                </a:solidFill>
              </a:rPr>
              <a:t> + b</a:t>
            </a:r>
            <a:r>
              <a:rPr lang="pt-BR" sz="1600" i="1" dirty="0">
                <a:solidFill>
                  <a:schemeClr val="bg1"/>
                </a:solidFill>
              </a:rPr>
              <a:t>, </a:t>
            </a:r>
            <a:r>
              <a:rPr lang="pt-BR" sz="1600" dirty="0">
                <a:solidFill>
                  <a:schemeClr val="bg1"/>
                </a:solidFill>
              </a:rPr>
              <a:t>com m e b coeficientes que minimizam a função SQE.</a:t>
            </a:r>
            <a:endParaRPr lang="pt-BR" sz="1600" i="1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1ºObservação:</a:t>
            </a:r>
          </a:p>
          <a:p>
            <a:pPr marL="82296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Para os coeficientes m e b encontrados, as soma do erros será:</a:t>
            </a:r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600" dirty="0"/>
          </a:p>
          <a:p>
            <a:pPr marL="82296" indent="0">
              <a:buNone/>
            </a:pPr>
            <a:endParaRPr lang="pt-B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to 5"/>
              <p:cNvSpPr txBox="1"/>
              <p:nvPr/>
            </p:nvSpPr>
            <p:spPr bwMode="auto">
              <a:xfrm>
                <a:off x="3143250" y="3933826"/>
                <a:ext cx="6121400" cy="221456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Soma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dos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erros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Obje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50" y="3933826"/>
                <a:ext cx="6121400" cy="2214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76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9608" y="1447800"/>
            <a:ext cx="7240848" cy="48006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Regressão Simples</a:t>
            </a: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2ºObservação:  O coeficiente de determinação       é a razão entre a variação explicada e a variação total.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708920"/>
            <a:ext cx="44952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to 3"/>
              <p:cNvSpPr txBox="1"/>
              <p:nvPr/>
            </p:nvSpPr>
            <p:spPr bwMode="auto">
              <a:xfrm>
                <a:off x="7583489" y="1773238"/>
                <a:ext cx="312737" cy="3603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Obje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83489" y="1773238"/>
                <a:ext cx="312737" cy="360362"/>
              </a:xfrm>
              <a:prstGeom prst="rect">
                <a:avLst/>
              </a:prstGeom>
              <a:blipFill>
                <a:blip r:embed="rId4"/>
                <a:stretch>
                  <a:fillRect r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to 4"/>
              <p:cNvSpPr txBox="1"/>
              <p:nvPr/>
            </p:nvSpPr>
            <p:spPr bwMode="auto">
              <a:xfrm>
                <a:off x="7540117" y="3389716"/>
                <a:ext cx="3384550" cy="6492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Varia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explicada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Varia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</m:den>
                      </m:f>
                      <m:r>
                        <a:rPr lang="pt-BR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pt-BR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pt-BR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Obje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0117" y="3389716"/>
                <a:ext cx="3384550" cy="649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8C5B3E2-EB3C-46EC-9FD9-BE51ADCDF9C0}"/>
                  </a:ext>
                </a:extLst>
              </p14:cNvPr>
              <p14:cNvContentPartPr/>
              <p14:nvPr/>
            </p14:nvContentPartPr>
            <p14:xfrm>
              <a:off x="3919320" y="3245400"/>
              <a:ext cx="2091600" cy="11919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8C5B3E2-EB3C-46EC-9FD9-BE51ADCDF9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9960" y="3236040"/>
                <a:ext cx="2110320" cy="12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592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2968" y="202992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Voltando ao exemplo.</a:t>
            </a: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A empresa Compra Certa, estudando a variação de demanda de seu produto em relação à variação de preço de venda, obteve a tabela: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1947672" lvl="8" indent="0">
              <a:buNone/>
            </a:pPr>
            <a:r>
              <a:rPr lang="pt-BR" dirty="0"/>
              <a:t>  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07803"/>
              </p:ext>
            </p:extLst>
          </p:nvPr>
        </p:nvGraphicFramePr>
        <p:xfrm>
          <a:off x="874812" y="3068960"/>
          <a:ext cx="2808312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Demanda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(unidades) 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Preço (R$)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38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325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42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297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256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59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246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63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238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223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80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215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95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208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110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to 4">
                <a:extLst>
                  <a:ext uri="{FF2B5EF4-FFF2-40B4-BE49-F238E27FC236}">
                    <a16:creationId xmlns:a16="http://schemas.microsoft.com/office/drawing/2014/main" id="{E2A5EF62-851F-406E-8CA0-3AD61D1EC33D}"/>
                  </a:ext>
                </a:extLst>
              </p:cNvPr>
              <p:cNvSpPr txBox="1"/>
              <p:nvPr/>
            </p:nvSpPr>
            <p:spPr bwMode="auto">
              <a:xfrm>
                <a:off x="6528048" y="532365"/>
                <a:ext cx="3997325" cy="26558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pt-BR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br>
                  <a:rPr lang="pt-BR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Objeto 4">
                <a:extLst>
                  <a:ext uri="{FF2B5EF4-FFF2-40B4-BE49-F238E27FC236}">
                    <a16:creationId xmlns:a16="http://schemas.microsoft.com/office/drawing/2014/main" id="{E2A5EF62-851F-406E-8CA0-3AD61D1EC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8048" y="532365"/>
                <a:ext cx="3997325" cy="2655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859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625330C-C393-46ED-B6C7-E076FA20D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01769"/>
              </p:ext>
            </p:extLst>
          </p:nvPr>
        </p:nvGraphicFramePr>
        <p:xfrm>
          <a:off x="4934360" y="1637888"/>
          <a:ext cx="638385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952">
                  <a:extLst>
                    <a:ext uri="{9D8B030D-6E8A-4147-A177-3AD203B41FA5}">
                      <a16:colId xmlns:a16="http://schemas.microsoft.com/office/drawing/2014/main" val="2250930635"/>
                    </a:ext>
                  </a:extLst>
                </a:gridCol>
                <a:gridCol w="2127952">
                  <a:extLst>
                    <a:ext uri="{9D8B030D-6E8A-4147-A177-3AD203B41FA5}">
                      <a16:colId xmlns:a16="http://schemas.microsoft.com/office/drawing/2014/main" val="1620424287"/>
                    </a:ext>
                  </a:extLst>
                </a:gridCol>
                <a:gridCol w="2127952">
                  <a:extLst>
                    <a:ext uri="{9D8B030D-6E8A-4147-A177-3AD203B41FA5}">
                      <a16:colId xmlns:a16="http://schemas.microsoft.com/office/drawing/2014/main" val="2948117895"/>
                    </a:ext>
                  </a:extLst>
                </a:gridCol>
              </a:tblGrid>
              <a:tr h="35848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97731"/>
                  </a:ext>
                </a:extLst>
              </a:tr>
              <a:tr h="35848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94054"/>
                  </a:ext>
                </a:extLst>
              </a:tr>
              <a:tr h="35848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677969"/>
                  </a:ext>
                </a:extLst>
              </a:tr>
              <a:tr h="35848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35687"/>
                  </a:ext>
                </a:extLst>
              </a:tr>
              <a:tr h="35848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480312"/>
                  </a:ext>
                </a:extLst>
              </a:tr>
              <a:tr h="35848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018587"/>
                  </a:ext>
                </a:extLst>
              </a:tr>
              <a:tr h="35848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338189"/>
                  </a:ext>
                </a:extLst>
              </a:tr>
              <a:tr h="35848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512207"/>
                  </a:ext>
                </a:extLst>
              </a:tr>
              <a:tr h="35848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196919"/>
                  </a:ext>
                </a:extLst>
              </a:tr>
              <a:tr h="35848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078776"/>
                  </a:ext>
                </a:extLst>
              </a:tr>
              <a:tr h="35848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289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8D56737-EB49-4988-AFD9-FE6AC52C4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37693"/>
              </p:ext>
            </p:extLst>
          </p:nvPr>
        </p:nvGraphicFramePr>
        <p:xfrm>
          <a:off x="824749" y="1276824"/>
          <a:ext cx="4069060" cy="4384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5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Demanda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(unidades) 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Preço (R$)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38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325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42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297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256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59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246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63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238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223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80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215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95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208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110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30AA07F0-ADF9-4946-A966-1008688DF6E1}"/>
                  </a:ext>
                </a:extLst>
              </p14:cNvPr>
              <p14:cNvContentPartPr/>
              <p14:nvPr/>
            </p14:nvContentPartPr>
            <p14:xfrm>
              <a:off x="790200" y="874800"/>
              <a:ext cx="8215560" cy="54316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30AA07F0-ADF9-4946-A966-1008688DF6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840" y="865440"/>
                <a:ext cx="8234280" cy="54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27C02DC-2A84-4404-B44C-02293EC9DB0D}"/>
                  </a:ext>
                </a:extLst>
              </p14:cNvPr>
              <p14:cNvContentPartPr/>
              <p14:nvPr/>
            </p14:nvContentPartPr>
            <p14:xfrm>
              <a:off x="5752800" y="1205640"/>
              <a:ext cx="1753920" cy="49950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27C02DC-2A84-4404-B44C-02293EC9DB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3440" y="1196280"/>
                <a:ext cx="1772640" cy="50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0DACCA9-F0B1-DD28-2F92-84C08D5C162C}"/>
                  </a:ext>
                </a:extLst>
              </p14:cNvPr>
              <p14:cNvContentPartPr/>
              <p14:nvPr/>
            </p14:nvContentPartPr>
            <p14:xfrm>
              <a:off x="1821600" y="1685520"/>
              <a:ext cx="1923120" cy="3578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0DACCA9-F0B1-DD28-2F92-84C08D5C16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2240" y="1676160"/>
                <a:ext cx="1941840" cy="3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37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9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92968" y="2029929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Voltando ao exemplo.</a:t>
                </a:r>
              </a:p>
              <a:p>
                <a:pPr marL="82296" indent="0">
                  <a:buNone/>
                </a:pPr>
                <a:r>
                  <a:rPr lang="pt-BR" sz="1800" dirty="0">
                    <a:solidFill>
                      <a:schemeClr val="bg1"/>
                    </a:solidFill>
                  </a:rPr>
                  <a:t>A empresa Compra Certa, estudando a variação de demanda de seu produto em relação à variação de preço de venda, obteve a tabela:</a:t>
                </a:r>
              </a:p>
              <a:p>
                <a:pPr marL="82296" indent="0">
                  <a:buNone/>
                </a:pPr>
                <a:endParaRPr lang="pt-BR" sz="1800" dirty="0"/>
              </a:p>
              <a:p>
                <a:pPr marL="82296" indent="0">
                  <a:buNone/>
                </a:pPr>
                <a:endParaRPr lang="pt-BR" sz="18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800" dirty="0"/>
              </a:p>
              <a:p>
                <a:pPr marL="82296" indent="0">
                  <a:buNone/>
                </a:pPr>
                <a:endParaRPr lang="pt-BR" sz="1800" dirty="0"/>
              </a:p>
              <a:p>
                <a:pPr marL="82296" indent="0">
                  <a:buNone/>
                </a:pPr>
                <a:endParaRPr lang="pt-BR" sz="1800" dirty="0"/>
              </a:p>
              <a:p>
                <a:pPr marL="82296" indent="0">
                  <a:buNone/>
                </a:pPr>
                <a:endParaRPr lang="pt-BR" sz="1800" dirty="0"/>
              </a:p>
              <a:p>
                <a:pPr marL="82296" indent="0">
                  <a:buNone/>
                </a:pPr>
                <a:endParaRPr lang="pt-BR" sz="1800" dirty="0"/>
              </a:p>
              <a:p>
                <a:pPr marL="82296" indent="0">
                  <a:buNone/>
                </a:pPr>
                <a:endParaRPr lang="pt-BR" sz="1800" dirty="0"/>
              </a:p>
              <a:p>
                <a:pPr marL="82296" indent="0">
                  <a:buNone/>
                </a:pPr>
                <a:endParaRPr lang="pt-BR" sz="1800" dirty="0"/>
              </a:p>
              <a:p>
                <a:pPr marL="82296" indent="0">
                  <a:buNone/>
                </a:pPr>
                <a:endParaRPr lang="pt-BR" sz="1800" dirty="0"/>
              </a:p>
              <a:p>
                <a:pPr marL="1947672" lvl="8" indent="0">
                  <a:buNone/>
                </a:pPr>
                <a:r>
                  <a:rPr lang="pt-BR" dirty="0"/>
                  <a:t> 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968" y="2029929"/>
                <a:ext cx="10515600" cy="4351338"/>
              </a:xfrm>
              <a:blipFill>
                <a:blip r:embed="rId3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874812" y="3068960"/>
          <a:ext cx="2808312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Demanda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(unidades) 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Preço (R$)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38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325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42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297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256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59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246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63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238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223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80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215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95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208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110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E079CFF-139C-4335-BC17-B4EAEE595B7E}"/>
                  </a:ext>
                </a:extLst>
              </p14:cNvPr>
              <p14:cNvContentPartPr/>
              <p14:nvPr/>
            </p14:nvContentPartPr>
            <p14:xfrm>
              <a:off x="4130280" y="4375440"/>
              <a:ext cx="7811280" cy="18892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E079CFF-139C-4335-BC17-B4EAEE595B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0920" y="4366080"/>
                <a:ext cx="7830000" cy="19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51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2968" y="202992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Voltando ao exemplo.</a:t>
            </a: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A empresa Compra Certa, estudando a variação de demanda de seu produto em relação à variação de preço de venda, obteve a tabela: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1947672" lvl="8" indent="0">
              <a:buNone/>
            </a:pPr>
            <a:r>
              <a:rPr lang="pt-BR" dirty="0"/>
              <a:t>  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874812" y="3068960"/>
          <a:ext cx="2808312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Demanda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(unidades) 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Preço (R$)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38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325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42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297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256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59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246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63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238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223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80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215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95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208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110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5F36F7D-22B9-4EBB-9BF6-07205AE23B7F}"/>
                  </a:ext>
                </a:extLst>
              </p:cNvPr>
              <p:cNvSpPr txBox="1"/>
              <p:nvPr/>
            </p:nvSpPr>
            <p:spPr>
              <a:xfrm>
                <a:off x="1991544" y="2852936"/>
                <a:ext cx="6098582" cy="806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5F36F7D-22B9-4EBB-9BF6-07205AE2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852936"/>
                <a:ext cx="6098582" cy="806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56FE6108-EF85-45EE-ABD4-D66CC6C55635}"/>
                  </a:ext>
                </a:extLst>
              </p14:cNvPr>
              <p14:cNvContentPartPr/>
              <p14:nvPr/>
            </p14:nvContentPartPr>
            <p14:xfrm>
              <a:off x="1976400" y="3022200"/>
              <a:ext cx="9843120" cy="32443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56FE6108-EF85-45EE-ABD4-D66CC6C556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7040" y="3012840"/>
                <a:ext cx="9861840" cy="32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6B2E46A8-8B0E-D617-E8B3-502279232988}"/>
                  </a:ext>
                </a:extLst>
              </p14:cNvPr>
              <p14:cNvContentPartPr/>
              <p14:nvPr/>
            </p14:nvContentPartPr>
            <p14:xfrm>
              <a:off x="6594120" y="607680"/>
              <a:ext cx="4803840" cy="17452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6B2E46A8-8B0E-D617-E8B3-5022792329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4760" y="598320"/>
                <a:ext cx="4822560" cy="17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6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9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EFD036-BF22-EB6A-243E-1322E36B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909" y="1027906"/>
            <a:ext cx="2048161" cy="21910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E9C186E-D673-7561-8034-70BA638C3189}"/>
                  </a:ext>
                </a:extLst>
              </p14:cNvPr>
              <p14:cNvContentPartPr/>
              <p14:nvPr/>
            </p14:nvContentPartPr>
            <p14:xfrm>
              <a:off x="870080" y="1988840"/>
              <a:ext cx="7854840" cy="33793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E9C186E-D673-7561-8034-70BA638C31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720" y="1979480"/>
                <a:ext cx="7873560" cy="339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39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7608" y="692697"/>
            <a:ext cx="6858000" cy="108907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à Regressão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66392" y="1781771"/>
            <a:ext cx="6858000" cy="1655762"/>
          </a:xfrm>
        </p:spPr>
        <p:txBody>
          <a:bodyPr>
            <a:normAutofit lnSpcReduction="10000"/>
          </a:bodyPr>
          <a:lstStyle/>
          <a:p>
            <a:pPr marL="82296" algn="just"/>
            <a:r>
              <a:rPr lang="pt-BR" dirty="0">
                <a:solidFill>
                  <a:schemeClr val="bg1"/>
                </a:solidFill>
              </a:rPr>
              <a:t>Motivação: A empresa Compra Certa, estudando a variação de demanda de seu produto em relação à variação de preço de venda, obteve a tabela:</a:t>
            </a:r>
          </a:p>
          <a:p>
            <a:pPr marL="82296"/>
            <a:endParaRPr lang="pt-BR" dirty="0">
              <a:solidFill>
                <a:schemeClr val="bg1"/>
              </a:solidFill>
            </a:endParaRPr>
          </a:p>
          <a:p>
            <a:pPr marL="1947672" lvl="8"/>
            <a:r>
              <a:rPr lang="pt-BR" dirty="0">
                <a:solidFill>
                  <a:schemeClr val="bg1"/>
                </a:solidFill>
              </a:rPr>
              <a:t>  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37002"/>
              </p:ext>
            </p:extLst>
          </p:nvPr>
        </p:nvGraphicFramePr>
        <p:xfrm>
          <a:off x="4521809" y="2870847"/>
          <a:ext cx="2949599" cy="3168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Demanda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(unidades) 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Preço (R$)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38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325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42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297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256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59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246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63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238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70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223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80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215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95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208</a:t>
                      </a:r>
                      <a:endParaRPr lang="pt-BR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110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ADC8DD1-D9EC-4C5C-B556-D39871EA5FBA}"/>
                  </a:ext>
                </a:extLst>
              </p14:cNvPr>
              <p14:cNvContentPartPr/>
              <p14:nvPr/>
            </p14:nvContentPartPr>
            <p14:xfrm>
              <a:off x="5282640" y="2697120"/>
              <a:ext cx="1201680" cy="2412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ADC8DD1-D9EC-4C5C-B556-D39871EA5F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3280" y="2687760"/>
                <a:ext cx="1220400" cy="2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674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83632" y="913684"/>
            <a:ext cx="6858000" cy="873051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5600" y="5417342"/>
            <a:ext cx="6858000" cy="1655762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Gráfico de Dispersão com Reta Ajustada. 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829134"/>
              </p:ext>
            </p:extLst>
          </p:nvPr>
        </p:nvGraphicFramePr>
        <p:xfrm>
          <a:off x="2207568" y="1786734"/>
          <a:ext cx="7227440" cy="3463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260C93B-7A9B-4081-B8A9-B2CFFCB11D4F}"/>
                  </a:ext>
                </a:extLst>
              </p14:cNvPr>
              <p14:cNvContentPartPr/>
              <p14:nvPr/>
            </p14:nvContentPartPr>
            <p14:xfrm>
              <a:off x="4023360" y="2104920"/>
              <a:ext cx="7287120" cy="3741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260C93B-7A9B-4081-B8A9-B2CFFCB11D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4000" y="2095560"/>
                <a:ext cx="730584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2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9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2650" y="1412776"/>
            <a:ext cx="78867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Conclusões sobre o exemplo.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A equação da reta que melhor se ajusta aos pontos fornecidos é: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Com erro a ser determinado,  a empresa Compra Certa pode estabelecer uma estimativa da demanda para um determinado preço. Por exemplo,  se o preço for R$120,00 a demanda estimada será:</a:t>
            </a:r>
          </a:p>
          <a:p>
            <a:pPr marL="82296" indent="0">
              <a:buNone/>
            </a:pPr>
            <a:endParaRPr lang="pt-B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to 4"/>
              <p:cNvSpPr txBox="1"/>
              <p:nvPr/>
            </p:nvSpPr>
            <p:spPr bwMode="auto">
              <a:xfrm>
                <a:off x="4367214" y="2997201"/>
                <a:ext cx="4249737" cy="720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groupChr>
                        </m:e>
                        <m:li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𝑑𝑒𝑚𝑎𝑛𝑑𝑎</m:t>
                          </m:r>
                        </m:lim>
                      </m:limLow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−1,8709</m:t>
                      </m:r>
                      <m:limLow>
                        <m:limLow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pre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m:rPr>
                              <m:nor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lim>
                      </m:limLow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386,8405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Obje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7214" y="2997201"/>
                <a:ext cx="4249737" cy="720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to 5"/>
              <p:cNvSpPr txBox="1"/>
              <p:nvPr/>
            </p:nvSpPr>
            <p:spPr bwMode="auto">
              <a:xfrm>
                <a:off x="4727576" y="5110163"/>
                <a:ext cx="3241675" cy="8175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=−1,8709⋅120+386,8405</m:t>
                      </m:r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≅162 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𝑢𝑛𝑖𝑑𝑎𝑑𝑒𝑠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Obje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7576" y="5110163"/>
                <a:ext cx="3241675" cy="817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93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Conclusões sobre o exemplo.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O coeficiente de determinação 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Significa que 81,27%  da variação de y pode ser explicada pela relação entre x e y. Os 18,73% remanescentes não pode ser explicada pela relação entre x e y e isso ocorre devido ao acaso ou a outras variáveis. 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to 3"/>
              <p:cNvSpPr txBox="1"/>
              <p:nvPr/>
            </p:nvSpPr>
            <p:spPr bwMode="auto">
              <a:xfrm>
                <a:off x="4511675" y="2924175"/>
                <a:ext cx="2664445" cy="158494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=0,9015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pt-BR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pt-BR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pt-BR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=0,81272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bje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1675" y="2924175"/>
                <a:ext cx="2664445" cy="1584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76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Exemplo</a:t>
            </a:r>
            <a:r>
              <a:rPr lang="pt-BR" dirty="0"/>
              <a:t>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44291"/>
              </p:ext>
            </p:extLst>
          </p:nvPr>
        </p:nvGraphicFramePr>
        <p:xfrm>
          <a:off x="2406500" y="4630499"/>
          <a:ext cx="966616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6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6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56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56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Propagandas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45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41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52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52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51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28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18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35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45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48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Vendas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300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220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350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389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370</a:t>
                      </a:r>
                      <a:endParaRPr lang="pt-BR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130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98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170</a:t>
                      </a:r>
                      <a:endParaRPr lang="pt-BR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250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290</a:t>
                      </a:r>
                      <a:endParaRPr lang="pt-BR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5077" y="1829732"/>
            <a:ext cx="712184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Um diretor de vendas de uma rede de varejo deseja analisar a relação entre o investimento realizado em propaganda e as vendas das lojas da rede, para realizar projeções de vendas de futuros investimentos em propaganda. A tabela abaixo registra uma amostra representativa extraída dos registros históricos das lojas de tamanho equivalente, com os valores de Propaganda e Vendas em milhões de reais.</a:t>
            </a:r>
            <a:endParaRPr lang="pt-BR" altLang="pt-B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8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Regressão Linear Multivariada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 regressão linear múltipla ou multivariada  é usada para  estabelecer uma relação linear entre uma única variável dependente com outras diversas variáveis independentes.</a:t>
            </a:r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endParaRPr lang="pt-BR" sz="1800" dirty="0"/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Em que,                                            </a:t>
            </a: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                                         </a:t>
            </a: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significam parâmetros de regressão múltipla.  </a:t>
            </a: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     resíduo mais os possíveis erros de medição.</a:t>
            </a:r>
          </a:p>
          <a:p>
            <a:pPr marL="82296" indent="0">
              <a:buNone/>
            </a:pPr>
            <a:r>
              <a:rPr lang="pt-BR" sz="1800" dirty="0"/>
              <a:t>    </a:t>
            </a:r>
          </a:p>
          <a:p>
            <a:pPr marL="82296" indent="0">
              <a:buNone/>
            </a:pPr>
            <a:endParaRPr lang="pt-B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to 6"/>
              <p:cNvSpPr txBox="1"/>
              <p:nvPr/>
            </p:nvSpPr>
            <p:spPr bwMode="auto">
              <a:xfrm>
                <a:off x="2855640" y="3501008"/>
                <a:ext cx="7272808" cy="7271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bje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5640" y="3501008"/>
                <a:ext cx="7272808" cy="727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to 7"/>
              <p:cNvSpPr txBox="1"/>
              <p:nvPr/>
            </p:nvSpPr>
            <p:spPr bwMode="auto">
              <a:xfrm>
                <a:off x="3143673" y="4479939"/>
                <a:ext cx="2575669" cy="50198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Obje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673" y="4479939"/>
                <a:ext cx="2575669" cy="5019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to 8"/>
              <p:cNvSpPr txBox="1"/>
              <p:nvPr/>
            </p:nvSpPr>
            <p:spPr bwMode="auto">
              <a:xfrm>
                <a:off x="2191848" y="5517232"/>
                <a:ext cx="216024" cy="324036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bje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1848" y="5517232"/>
                <a:ext cx="216024" cy="324036"/>
              </a:xfrm>
              <a:prstGeom prst="rect">
                <a:avLst/>
              </a:prstGeom>
              <a:blipFill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386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Regressão Linear Multivariada.</a:t>
            </a:r>
          </a:p>
          <a:p>
            <a:pPr marL="82296" indent="0">
              <a:buNone/>
            </a:pPr>
            <a:endParaRPr lang="pt-BR" sz="18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132856"/>
            <a:ext cx="4824536" cy="414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427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Referências:</a:t>
            </a: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-LARSON, Ron; FARBER, Betsy.</a:t>
            </a:r>
            <a:r>
              <a:rPr lang="pt-BR" sz="1800" b="1" dirty="0">
                <a:solidFill>
                  <a:schemeClr val="bg1"/>
                </a:solidFill>
              </a:rPr>
              <a:t> </a:t>
            </a:r>
            <a:r>
              <a:rPr lang="pt-BR" sz="1800" i="1" dirty="0">
                <a:solidFill>
                  <a:schemeClr val="bg1"/>
                </a:solidFill>
              </a:rPr>
              <a:t>Estatística aplicada</a:t>
            </a:r>
            <a:r>
              <a:rPr lang="pt-BR" sz="1800" dirty="0">
                <a:solidFill>
                  <a:schemeClr val="bg1"/>
                </a:solidFill>
              </a:rPr>
              <a:t>. 2.ed. São Paulo: Pearson Prentice Hall</a:t>
            </a:r>
          </a:p>
          <a:p>
            <a:pPr marL="82296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- TRIOLA, M. F. </a:t>
            </a:r>
            <a:r>
              <a:rPr lang="pt-BR" sz="1800" i="1" dirty="0">
                <a:solidFill>
                  <a:schemeClr val="bg1"/>
                </a:solidFill>
              </a:rPr>
              <a:t>Introdução à estatística</a:t>
            </a:r>
            <a:r>
              <a:rPr lang="pt-BR" sz="1800" dirty="0">
                <a:solidFill>
                  <a:schemeClr val="bg1"/>
                </a:solidFill>
              </a:rPr>
              <a:t>. Rio de Janeiro: Editora LTC, 2008. </a:t>
            </a:r>
          </a:p>
          <a:p>
            <a:pPr marL="82296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4516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Algumas questões: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I. Existe relação entre o preço praticado pela loja  e a demanda pelo produto?</a:t>
            </a: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II. Como estabelecer uma fórmula que relacione a demanda e o preço?</a:t>
            </a: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III. É possível estimar uma demanda para um determinado preço?</a:t>
            </a:r>
          </a:p>
        </p:txBody>
      </p:sp>
    </p:spTree>
    <p:extLst>
      <p:ext uri="{BB962C8B-B14F-4D97-AF65-F5344CB8AC3E}">
        <p14:creationId xmlns:p14="http://schemas.microsoft.com/office/powerpoint/2010/main" val="73129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Gráfico de Dispersão.</a:t>
            </a:r>
          </a:p>
          <a:p>
            <a:pPr marL="82296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Construindo um gráfico de dispersão para os dados da empresa Compra Certa. </a:t>
            </a:r>
          </a:p>
          <a:p>
            <a:pPr marL="82296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71664" y="5661249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pt-BR" dirty="0">
                <a:solidFill>
                  <a:schemeClr val="bg1"/>
                </a:solidFill>
              </a:rPr>
              <a:t>O gráfico de dispersão indica a possível existência de uma relação entre preço e demanda.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2564904"/>
            <a:ext cx="5596812" cy="286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Correlação</a:t>
            </a:r>
          </a:p>
          <a:p>
            <a:pPr marL="82296" indent="0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 correlação é uma  ferramenta estatísticas utilizada para estimar a relação que possa existir entre duas ou mais variáveis em uma população ou  amostra.  </a:t>
            </a:r>
          </a:p>
          <a:p>
            <a:pPr marL="82296" indent="0"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Em termos gerais a correlação mede a “força” entre duas variáveis.</a:t>
            </a: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/>
            <a:r>
              <a:rPr lang="pt-BR" sz="1800" dirty="0">
                <a:solidFill>
                  <a:schemeClr val="bg1"/>
                </a:solidFill>
              </a:rPr>
              <a:t>Correlação Linear.</a:t>
            </a:r>
          </a:p>
          <a:p>
            <a:pPr marL="82296" indent="0"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Mede a força de relacionamento linear entre as duas variáveis. Quando duas variáveis possuem correlação linear graficamente seus pontos se alinham por uma reta.</a:t>
            </a: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6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Coeficiente de Correlação de Pearson.</a:t>
            </a:r>
          </a:p>
          <a:p>
            <a:pPr marL="82296" indent="0"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 correlação linear pode ser medida por:</a:t>
            </a: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Fórmula simplificada:</a:t>
            </a: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to 18"/>
              <p:cNvSpPr txBox="1"/>
              <p:nvPr/>
            </p:nvSpPr>
            <p:spPr bwMode="auto">
              <a:xfrm>
                <a:off x="3662363" y="2708921"/>
                <a:ext cx="5890021" cy="184879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[(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)⋅(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sSup>
                                        <m:sSupPr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sSup>
                                        <m:sSupPr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Obje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2363" y="2708921"/>
                <a:ext cx="5890021" cy="1848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to 20"/>
              <p:cNvSpPr txBox="1"/>
              <p:nvPr/>
            </p:nvSpPr>
            <p:spPr bwMode="auto">
              <a:xfrm>
                <a:off x="3662364" y="4948239"/>
                <a:ext cx="4899025" cy="10572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pt-B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pt-B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Obje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2364" y="4948239"/>
                <a:ext cx="4899025" cy="1057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35548A1-D3D1-46DD-93C0-6356E7FE39C2}"/>
                  </a:ext>
                </a:extLst>
              </p14:cNvPr>
              <p14:cNvContentPartPr/>
              <p14:nvPr/>
            </p14:nvContentPartPr>
            <p14:xfrm>
              <a:off x="3512160" y="3524040"/>
              <a:ext cx="7097040" cy="26215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35548A1-D3D1-46DD-93C0-6356E7FE39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2800" y="3514680"/>
                <a:ext cx="7115760" cy="26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59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D9C9FF-1163-3B08-1BA5-395755F4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99791"/>
            <a:ext cx="7325747" cy="3181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B1C3DA5-C35E-F401-A860-A2F8B4A6996C}"/>
                  </a:ext>
                </a:extLst>
              </p14:cNvPr>
              <p14:cNvContentPartPr/>
              <p14:nvPr/>
            </p14:nvContentPartPr>
            <p14:xfrm>
              <a:off x="794880" y="3600000"/>
              <a:ext cx="10755000" cy="25336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B1C3DA5-C35E-F401-A860-A2F8B4A699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520" y="3590640"/>
                <a:ext cx="10773720" cy="25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91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Regressão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EFD036-BF22-EB6A-243E-1322E36B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909" y="1027906"/>
            <a:ext cx="2048161" cy="21910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D207D9F-373C-5DF7-5C66-ABDB7C320CB3}"/>
                  </a:ext>
                </a:extLst>
              </p14:cNvPr>
              <p14:cNvContentPartPr/>
              <p14:nvPr/>
            </p14:nvContentPartPr>
            <p14:xfrm>
              <a:off x="756000" y="1623600"/>
              <a:ext cx="5932080" cy="4194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D207D9F-373C-5DF7-5C66-ABDB7C320C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640" y="1614240"/>
                <a:ext cx="5950800" cy="42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784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2979569A67764EB33D11293E6D043D" ma:contentTypeVersion="4" ma:contentTypeDescription="Crie um novo documento." ma:contentTypeScope="" ma:versionID="2b0080dbc619a65a52592eb44562e15a">
  <xsd:schema xmlns:xsd="http://www.w3.org/2001/XMLSchema" xmlns:xs="http://www.w3.org/2001/XMLSchema" xmlns:p="http://schemas.microsoft.com/office/2006/metadata/properties" xmlns:ns2="d9e2663c-6647-4200-a171-3d15eebf31e1" targetNamespace="http://schemas.microsoft.com/office/2006/metadata/properties" ma:root="true" ma:fieldsID="d121fe2d109ac11b58524c2ed6966776" ns2:_="">
    <xsd:import namespace="d9e2663c-6647-4200-a171-3d15eebf31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e2663c-6647-4200-a171-3d15eebf31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73938-CD9B-49D8-9285-64A9E6B7D9FB}"/>
</file>

<file path=customXml/itemProps2.xml><?xml version="1.0" encoding="utf-8"?>
<ds:datastoreItem xmlns:ds="http://schemas.openxmlformats.org/officeDocument/2006/customXml" ds:itemID="{F3644BC7-74F1-432D-97D6-1836A8F861AF}"/>
</file>

<file path=customXml/itemProps3.xml><?xml version="1.0" encoding="utf-8"?>
<ds:datastoreItem xmlns:ds="http://schemas.openxmlformats.org/officeDocument/2006/customXml" ds:itemID="{E29B8417-DD37-4B9F-8518-A99B68ABCB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4648</TotalTime>
  <Words>1777</Words>
  <Application>Microsoft Office PowerPoint</Application>
  <PresentationFormat>Widescreen</PresentationFormat>
  <Paragraphs>431</Paragraphs>
  <Slides>36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Modern Love Caps</vt:lpstr>
      <vt:lpstr>Modern Love Grunge</vt:lpstr>
      <vt:lpstr>Times New Roman</vt:lpstr>
      <vt:lpstr>Tema do Office</vt:lpstr>
      <vt:lpstr>      Sejam Bem-Vindos!   </vt:lpstr>
      <vt:lpstr>Introdução à Regressão </vt:lpstr>
      <vt:lpstr>Introdução à Regressão </vt:lpstr>
      <vt:lpstr>Introdução à Regressão.</vt:lpstr>
      <vt:lpstr>Introdução à Regressão.</vt:lpstr>
      <vt:lpstr>Introdução à Regressão</vt:lpstr>
      <vt:lpstr>Introdução à Regressão</vt:lpstr>
      <vt:lpstr>Introdução à Regressão</vt:lpstr>
      <vt:lpstr>Introdução à Regressão</vt:lpstr>
      <vt:lpstr>Introdução à Regressão</vt:lpstr>
      <vt:lpstr>Introdução à Regressão</vt:lpstr>
      <vt:lpstr>Introdução à Regressão</vt:lpstr>
      <vt:lpstr>Introdução à Regressão.</vt:lpstr>
      <vt:lpstr>Introdução à Regressão.</vt:lpstr>
      <vt:lpstr>Introdução à Regressão.</vt:lpstr>
      <vt:lpstr>Introdução à Regressão.</vt:lpstr>
      <vt:lpstr>Introdução à Regressão</vt:lpstr>
      <vt:lpstr>Introdução à Regressão</vt:lpstr>
      <vt:lpstr>Introdução à Regressão</vt:lpstr>
      <vt:lpstr>Introdução à Regressão</vt:lpstr>
      <vt:lpstr>Introdução à Regressão</vt:lpstr>
      <vt:lpstr>Introdução à Regressão</vt:lpstr>
      <vt:lpstr>Introdução à Regressão</vt:lpstr>
      <vt:lpstr>Introdução à Regressão</vt:lpstr>
      <vt:lpstr>Introdução à Regressão.</vt:lpstr>
      <vt:lpstr>Introdução à Regressão.</vt:lpstr>
      <vt:lpstr>Introdução à Regressão.</vt:lpstr>
      <vt:lpstr>Introdução à Regressão.</vt:lpstr>
      <vt:lpstr>Introdução à Regressão</vt:lpstr>
      <vt:lpstr>Introdução à Regressão.</vt:lpstr>
      <vt:lpstr>Introdução à Regressão.</vt:lpstr>
      <vt:lpstr>Introdução à Regressão.</vt:lpstr>
      <vt:lpstr>Introdução à Regressão.</vt:lpstr>
      <vt:lpstr>Introdução à Regressão.</vt:lpstr>
      <vt:lpstr>Introdução à Regressão.</vt:lpstr>
      <vt:lpstr>Introdução à Regressão.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Regressão</dc:title>
  <dc:creator>Carlos &amp; Vanessa</dc:creator>
  <cp:lastModifiedBy>Carlos Henrique Dias</cp:lastModifiedBy>
  <cp:revision>76</cp:revision>
  <dcterms:created xsi:type="dcterms:W3CDTF">2013-10-14T20:12:16Z</dcterms:created>
  <dcterms:modified xsi:type="dcterms:W3CDTF">2024-09-21T15:04:06Z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0x0101002E2979569A67764EB33D11293E6D043D</vt:lpwstr>
  </property>
</Properties>
</file>