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1" r:id="rId3"/>
    <p:sldId id="309" r:id="rId4"/>
    <p:sldId id="310" r:id="rId5"/>
    <p:sldId id="311" r:id="rId6"/>
    <p:sldId id="312" r:id="rId7"/>
    <p:sldId id="349" r:id="rId8"/>
    <p:sldId id="360" r:id="rId9"/>
    <p:sldId id="361" r:id="rId10"/>
    <p:sldId id="362" r:id="rId11"/>
    <p:sldId id="350" r:id="rId12"/>
    <p:sldId id="313" r:id="rId13"/>
    <p:sldId id="351" r:id="rId14"/>
    <p:sldId id="314" r:id="rId15"/>
    <p:sldId id="380" r:id="rId16"/>
    <p:sldId id="381" r:id="rId17"/>
    <p:sldId id="370" r:id="rId18"/>
    <p:sldId id="371" r:id="rId19"/>
    <p:sldId id="315" r:id="rId20"/>
    <p:sldId id="372" r:id="rId21"/>
    <p:sldId id="382" r:id="rId22"/>
    <p:sldId id="373" r:id="rId23"/>
    <p:sldId id="364" r:id="rId24"/>
    <p:sldId id="316" r:id="rId25"/>
    <p:sldId id="317" r:id="rId26"/>
    <p:sldId id="367" r:id="rId27"/>
    <p:sldId id="352" r:id="rId28"/>
    <p:sldId id="368" r:id="rId29"/>
    <p:sldId id="320" r:id="rId30"/>
    <p:sldId id="354" r:id="rId31"/>
    <p:sldId id="355" r:id="rId32"/>
    <p:sldId id="383" r:id="rId33"/>
    <p:sldId id="356" r:id="rId34"/>
    <p:sldId id="386" r:id="rId35"/>
    <p:sldId id="387" r:id="rId36"/>
    <p:sldId id="388" r:id="rId37"/>
    <p:sldId id="389" r:id="rId38"/>
    <p:sldId id="322" r:id="rId39"/>
    <p:sldId id="363" r:id="rId40"/>
  </p:sldIdLst>
  <p:sldSz cx="9144000" cy="6858000" type="screen4x3"/>
  <p:notesSz cx="6997700" cy="92837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50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192B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4" autoAdjust="0"/>
    <p:restoredTop sz="94660" autoAdjust="0"/>
  </p:normalViewPr>
  <p:slideViewPr>
    <p:cSldViewPr>
      <p:cViewPr varScale="1">
        <p:scale>
          <a:sx n="60" d="100"/>
          <a:sy n="60" d="100"/>
        </p:scale>
        <p:origin x="1608" y="66"/>
      </p:cViewPr>
      <p:guideLst>
        <p:guide orient="horz" pos="3456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enrique Dias" userId="eaddd91d20ef0cda" providerId="LiveId" clId="{A10F7CC3-D1D9-4731-8231-35ED2876E4BA}"/>
    <pc:docChg chg="delSld">
      <pc:chgData name="Carlos Henrique Dias" userId="eaddd91d20ef0cda" providerId="LiveId" clId="{A10F7CC3-D1D9-4731-8231-35ED2876E4BA}" dt="2024-08-17T12:54:20.731" v="0" actId="47"/>
      <pc:docMkLst>
        <pc:docMk/>
      </pc:docMkLst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23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24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25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26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27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28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29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30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32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33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34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35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36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37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38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39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40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41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42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44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45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46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47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57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58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65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0" sldId="366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302969748" sldId="369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708778159" sldId="374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1453885239" sldId="375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2716955416" sldId="376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894911587" sldId="377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4157868220" sldId="378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585623265" sldId="379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52246986" sldId="385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388120754" sldId="390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1606709542" sldId="391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2788323798" sldId="392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176971925" sldId="393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2376818101" sldId="394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521357522" sldId="399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029275086" sldId="400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1193278524" sldId="401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937708778" sldId="402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1072569535" sldId="403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258779792" sldId="404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689812470" sldId="405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358715106" sldId="406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2630374559" sldId="407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2627101522" sldId="408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1471628199" sldId="409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2050477362" sldId="410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2431833402" sldId="411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73174147" sldId="412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531478676" sldId="413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607024393" sldId="414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994335208" sldId="415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368188016" sldId="416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2794810865" sldId="417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848006613" sldId="418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93316913" sldId="419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903546432" sldId="420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1083023041" sldId="421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853880227" sldId="422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3378701775" sldId="423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810719801" sldId="424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944252776" sldId="425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1600190079" sldId="426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4264328601" sldId="427"/>
        </pc:sldMkLst>
      </pc:sldChg>
      <pc:sldChg chg="del">
        <pc:chgData name="Carlos Henrique Dias" userId="eaddd91d20ef0cda" providerId="LiveId" clId="{A10F7CC3-D1D9-4731-8231-35ED2876E4BA}" dt="2024-08-17T12:54:20.731" v="0" actId="47"/>
        <pc:sldMkLst>
          <pc:docMk/>
          <pc:sldMk cId="2286487630" sldId="4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68CFECB3-3E38-41C5-8768-E4CC54644CF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7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5T12:47:11.43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14737 8122 1715 0,'0'0'221'0,"0"0"-131"16,0 0 52-16,0 0-75 0,0 0-33 16,0 0-17-1,0 0 20-15,0 93-12 0,2-75 2 16,-2 2-9-16,1 2 6 16,3 3 14-16,2 3-16 15,-3 0-9-15,-1 2-5 16,3 2 9-16,-3-2-2 15,0 2 15-15,0-1 13 16,-2-4-4-16,2 4-8 16,-1-6 2-16,1 3-12 15,3-1-3-15,0-3-6 0,1-2-10 16,2-2 4-16,-2 0-5 16,1 1-1-16,-1-2 0 15,-2 3 1-15,0 0 0 16,1 4 27-1,-4 3 3-15,-1-2-15 0,0 2-11 16,0-4 7-16,0-2-11 16,0-4 0-16,2-3 7 15,2-2-7-15,-1-3-1 16,-1-3 0-16,1-1 1 16,-3-3-2-16,0 0 1 15,2-4 0-15,-2 0 4 16,0 0 2-16,0 0-1 0,0 0 5 15,0-1-6-15,0-11-3 16,0-4 3-16,0-5-4 16,-7 0-1-16,-2-4 1 15,3-1-1-15,-4-4 3 16,1-2-4-16,1-5 4 16,0 2-3-1,0-5 2-15,-2-3-1 0,5-1 0 0,-2-3 1 16,1-4 0-1,-1 2-1-15,0 0 0 16,0-1 0-16,3 1 0 16,2-1 0-16,2 3-3 15,0-1 3-15,13 1 5 0,7 5-5 16,10 3 1-16,5 4-1 16,2 7 0-1,6 10 5-15,-3 9-4 0,3 9 0 16,-1 0-1-16,-6 21 14 15,-1 11 10-15,-8 5 14 16,-7 4-1-16,-9 3 0 0,-9 3 14 16,-2 0-9-16,-6 0-4 15,-21 0-13 1,-11-3-12-16,-5-1-1 16,-3-5-11-16,-3-6 4 0,4-8-4 15,4-6-1-15,10-6 0 16,13-5-21-16,9-5-36 15,9-2-100 1,7 0-281-16,11 0-562 0</inkml:trace>
  <inkml:trace contextRef="#ctx0" brushRef="#br0" timeOffset="832.69">15341 8947 2018 0,'0'0'342'15,"0"0"-192"-15,0 0-48 16,0 0-6-16,0 0-58 16,0 0-18-16,0 0-14 15,-2-102 0-15,2 73-5 16,0 4 1-16,0 4 3 16,0 7-4-16,0 5 0 15,0 5 13-15,0 4-13 0,4 0 8 16,-1 0-9-16,3 6 17 15,1 12 6-15,2 8-4 16,-2 6-8-16,-1 3-1 16,1 4 12-16,0-1 4 15,-3-2 5-15,1-2-13 16,-4-2 7-16,0-2-11 0,-1-2 2 16,0-3-9-16,0-5-2 15,0-2 3 1,-1-6 3-16,-9 0 4 15,-4-7 9-15,1 2-8 16,-3-3 0-16,3-1-1 16,-1-3 6-16,4 3-9 15,0-1 3-15,4 0-4 16,0-2-5-16,4 0-6 0,2 2 0 16,0 0-46-16,0 2-89 15,12 0-106-15,0 0-508 0</inkml:trace>
  <inkml:trace contextRef="#ctx0" brushRef="#br0" timeOffset="1535.92">15992 8482 1799 0,'0'0'443'15,"0"0"-259"-15,0 0-77 16,0 0 4-16,0 0 14 16,0 0-37-16,0 0-38 15,108-8-20-15,-86 6-8 0,-1 2 15 16,-4 0-17-1,3 0-13-15,-1 0 0 0,0 0-2 16,2 0-5 0,-3 2-9-16,3 4-71 0,-4 0-134 15,-5-2-181-15</inkml:trace>
  <inkml:trace contextRef="#ctx0" brushRef="#br0" timeOffset="1853.21">16070 8763 2350 0,'0'0'251'16,"0"0"-70"-1,0 0-43-15,0 0-37 0,0 0-35 16,0 0-22-16,0 0-18 16,100-2-9-16,-87 2-12 15,-1 0 0-15,-2 0-5 16,-2 0-4-16,5 0-75 15,-2 0-100-15,-6 0-177 0</inkml:trace>
  <inkml:trace contextRef="#ctx0" brushRef="#br0" timeOffset="4042.5">16881 7990 1849 0,'0'0'411'0,"0"0"-242"0,0 0-105 0,0 0 49 15,0 0 0-15,0 0-11 16,0 45-34-1,0-31 3-15,-2 3-10 0,-2 7-6 16,1 5-8 0,-1 1-15-16,-1 4-12 0,3 2-6 0,2 1-5 15,0-4-4-15,0-2-4 32,0-5 0-32,0-8-1 0,0-4 0 15,2-6 0-15,1-4-4 0,-1-4-2 16,2 0-10-16,3 0 16 15,2 0 2 1,6-7 11-16,2-4-8 16,0 0-4-16,6 1 6 15,-5 3-7-15,2 0 1 16,0 7 0-16,0 0 4 16,2 0 3-16,0 0 2 15,1 12 15-15,0 7-1 0,-3 1-9 16,-3 6-7-1,-1 1 2-15,-4 4-9 0,-4 1 4 16,-5 2 2-16,-1 0 5 16,-2 2-3-16,0-2 3 15,-8-1-6-15,-7-3 0 16,-6-2-2-16,-6 0-3 16,-3-2 0-16,-1-2-1 15,-2-4 0-15,-1-4-8 16,1-6-12-16,0-7-1 15,4-3-16-15,0 0 5 16,3-17-14-16,5-5-13 16,0-2-41-16,7 0-28 15,3 2-29-15,7 2-9 16,4 6-1-16,0 5-373 0</inkml:trace>
  <inkml:trace contextRef="#ctx0" brushRef="#br0" timeOffset="4429.21">16917 8078 2441 0,'0'0'322'0,"0"0"-239"0,0 0 41 16,0 0 13-16,0 0-34 15,0 0-53-15,0 0-27 16,113-7-8-16,-86 7-6 16,0 0-9-16,2 0 0 15,0 0-3-15,12 0-88 16,-9 12-124 0,-10 0-370-16</inkml:trace>
  <inkml:trace contextRef="#ctx0" brushRef="#br0" timeOffset="6484.31">14965 10050 1764 0,'0'0'215'16,"0"0"43"-16,0 0-65 15,0 0-121-15,0 0-25 0,-7 123-15 16,7-98 5-16,0 6-15 16,0 1-6-16,0 0-8 15,7 3 12-15,-2 4 10 16,1 1-12-16,1 0 5 15,-2-2-7-15,1 1 4 16,0-3-9-16,-3-4 15 16,4 0-14-16,0-2-2 15,-3-2-9-15,0 0-1 16,-2 0 1-16,0 1-1 16,0-3 0-16,1-3 0 0,2-3-1 15,-2-5 1-15,1-3-6 16,-2-4-3-16,-2-7-5 15,2-1 3-15,-2 0 0 16,0-1-12-16,0-16 23 16,0-5 9-16,0-5-9 0,0-2 0 31,0-5 1-31,-2 0-1 16,-4-2 0-16,-2-5 0 0,3 0 1 15,-1-3-1-15,0-3 0 16,-4-1 1-16,4 0-1 15,3-4 0-15,1 0 0 16,2-4 0-16,0-1 0 16,0-1 0-16,7 2 0 15,13 6 14-15,3 10 20 0,4 9-22 16,2 14 29-16,2 10-10 16,3 7 1-16,-5 0 2 15,0 19 29-15,-2 3 5 16,-1 7-20-16,-3 0-7 15,-7 5-15-15,-1 0-7 16,-6 3-5-16,-7 3-2 16,-2-3-2-16,0 4-4 15,-18-3 2-15,-4-4-8 16,-5-4 8-16,-6-7-8 16,-4-4-11-16,0-7-21 15,1-2 0-15,7-4-5 16,4-2-9-16,9-4-33 15,13 0-59-15,3 0-132 16,0 0-528-16</inkml:trace>
  <inkml:trace contextRef="#ctx0" brushRef="#br0" timeOffset="7151.53">15437 10696 1960 0,'0'0'255'0,"0"0"-97"0,0 0-57 0,0 0-42 15,0 0 11-15,0 0-25 16,0 0 12-16,108-58 13 15,-91 58-1-15,-1 5 28 16,-2 12-3-16,-3 3-12 16,-1 8-8-16,-2 6-20 15,-4 4-24-15,-3 6-8 0,-1 0-13 16,0 0 1-16,-10-1-2 31,-9-5-2-31,-6-4-2 0,-2-9-4 16,-6-4-1-16,-1-11-5 15,3-10-37-15,2-5 7 16,6-26-37-16,5-8 25 0,13 2 27 16,5 2 16-1,0 9 3-15,7 15-9 0,15 6 2 16,3 5 9-16,4 8 0 16,-2 15 1-16,3 0 9 15,-6 1-4 1,0-2 1-16,-6-3-1 15,1-5 7-15,-5-4-12 0,1-4-1 16,-3-2 0-16,8-4-48 16,-3 0-96-16,-5 0-170 15</inkml:trace>
  <inkml:trace contextRef="#ctx0" brushRef="#br0" timeOffset="7592.4">16127 10421 2280 0,'0'0'199'16,"0"0"-77"-16,0 0 4 0,0 0-3 16,0 0-18-16,141 2-39 15,-104-2-16-15,-1 0-12 16,-1 0-16-16,-1 0-11 16,-7 0-10-16,-2 2-1 15,-9 3-12-15,-2 4-105 16,-7 1-176-16,-7 0-1084 0</inkml:trace>
  <inkml:trace contextRef="#ctx0" brushRef="#br0" timeOffset="7864.7">16210 10701 2457 0,'0'0'382'0,"0"0"-293"15,0 0-63-15,0 0 45 0,0 0 0 16,0 0-32-16,120-24-18 16,-89 23-11-16,-4-1-2 15,0 2-8-15,-1 0 0 16,1 0-60-1,-3 0-99-15,-9 6-294 0</inkml:trace>
  <inkml:trace contextRef="#ctx0" brushRef="#br0" timeOffset="8698.26">17162 10305 1676 0,'0'0'293'0,"0"0"-50"16,0 0-96-16,5-127-74 15,-1 80-43-15,0-4-12 16,0-1-8-16,-2 4-3 15,0 4 19-15,-2 6 25 16,0 9 4-16,0 7-5 16,0 10 7-16,0 7-6 15,0 0-34-15,0 5-5 16,0 0-12-16,0 0 0 16,0 8 1-16,3 13 7 0,2 8 0 15,0 7-7-15,5 9 0 16,-1 5 0-16,-2 5 8 15,-1 3-9-15,3 0 10 16,-2 0 2-16,-2-2 11 16,1 2 13-16,-4-4-17 15,0 0-1-15,-2-2 6 0,0-4 0 16,0-2 15 0,-8-3 14-16,-6-5-1 0,-3-4 7 15,-5-8-9 1,5-6-2-16,0-6 0 15,3-7-11-15,2-7-13 16,6 3-4-16,2-3-10 0,4 0-10 16,0 0-3-1,0 0-14-15,0 0-41 16,0 0-23-16,10-3 46 16,9-8-55-16,13-3-91 0,-4 2-94 15,-3 3-636-15</inkml:trace>
  <inkml:trace contextRef="#ctx0" brushRef="#br0" timeOffset="9268.73">17526 10166 1824 0,'0'0'462'16,"0"0"-307"-16,0 0-32 15,0 0 37-15,0 0-57 0,0 0-77 16,0 0-20-16,0 34 4 15,0-13 14-15,0 2 2 16,0 3 33-16,0 5-2 16,0 1-2-1,0 2-9-15,0 4-7 16,0 1-10-16,0 0-7 16,2 0-6-16,6-6-7 15,3-1-9-15,5-4 10 0,3-3 3 16,0-5 13-16,5-4-5 0,2-6-4 15,-1-4-2 1,2-6 5-16,2 0-4 16,-4-18-1-16,0-16 2 15,-6-10-5-15,-5-13-2 16,-9-6-3-16,-5-4-3 16,0 1-3-16,-7 5 4 15,-13 5-4-15,-7 8 2 16,-5 8-2-16,-3 6-1 15,-4 10-13-15,6 8-35 16,5 12-7-16,11 4-13 0,4 44-89 16,9 6-149-16,2 3-859 15</inkml:trace>
  <inkml:trace contextRef="#ctx0" brushRef="#br0" timeOffset="12924.78">15133 12222 1203 0,'0'0'80'0,"0"0"-60"15,0 0-20-15,0 0 13 0,19 129 137 16,-16-102 64-16,-3 1-69 15,0 2-81 1,0 2 4-16,0-1-10 16,0-1 101-16,0 2-50 15,0 3-3-15,0 3-46 16,3 3-30-16,2 3-12 16,1 0-18-16,0 2 0 0,0-1 7 15,-1-2 0 1,-1-3 8-16,-2-3-1 0,0-7-2 15,0-5 5 1,-2-4-11-16,0-7-6 16,2-3 1-16,-2-8 0 15,0-3 0-15,0 0 16 0,0 0-9 16,0 0 4 0,0-8-12-16,0-7-6 0,-4-2 5 15,-2-7 1-15,-1-2-1 16,3-4 0-16,0-6 1 15,0-3 0-15,0-1-7 16,2-4 6-16,-1-2 1 16,3-2 0-16,0-3 0 15,0-4 1-15,0 1-1 16,0-2 0-16,7-1-1 0,1 1 1 16,3-2 7-16,5 2 11 15,1-2 27 1,7 5 11-16,-3 3-27 0,4 10-4 15,1 8-7 1,2 11 4-16,1 12 18 0,0 9-3 16,4 2 57-16,-2 24-34 15,-2 8-21-15,-5 9 1 16,-10 3-13-16,-5 2 9 16,-9 4-16-16,0 3-12 15,-20-4-1-15,-9-1-1 16,-5-1-1-16,-2-10-4 15,-2-4-1-15,1-12 0 16,8-9-8-16,2-7-10 16,8-7-10-16,4 0-71 0,8-4-25 15,4-10-106-15,3 0-182 0</inkml:trace>
  <inkml:trace contextRef="#ctx0" brushRef="#br0" timeOffset="13504.82">15683 12723 1989 0,'0'0'241'0,"0"0"-58"0,0 0-88 15,0 0-6-15,106-38 9 16,-82 38-33-16,0 8-26 0,-7 16 4 16,-6 8 0-16,-11 8-21 31,0 1-9-31,-11 1-13 0,-12-5-7 16,-4-7-23-1,4-7 3-15,4-14 27 0,8-4 9 16,8-5 23-1,3 0-26-15,0-8-6 0,19-4 0 16,5 2 7-16,3 10-6 16,-2 0 6-16,0 8 1 0,-5 18 9 15,-11 8 13-15,-6 7 32 0,-3 5-13 16,-8 1-10 0,-16-4-9-16,-5-8-1 15,-3-7-11-15,-4-11-10 16,0-8-8-16,5-9-13 15,4 0-40 1,6-9-37-16,7-11-95 0,8-1-99 16</inkml:trace>
  <inkml:trace contextRef="#ctx0" brushRef="#br0" timeOffset="13893.53">16353 12668 2294 0,'0'0'233'16,"0"0"-50"-16,0 0-69 15,127 0-51-15,-82 0-33 0,-2 0-16 16,0 0-14-16,1 0 0 16,-13 9-112-16,-13 5-131 0</inkml:trace>
  <inkml:trace contextRef="#ctx0" brushRef="#br0" timeOffset="14130.19">16415 12930 999 0,'0'0'1732'16,"0"0"-1611"-16,0 0-19 16,0 0-14-16,108 0-35 0,-75 0-29 15,0 0-15 1,-2 0-9-16,-2 0 0 15,-5 0-55-15,-3 0-71 16,-7 0-152-16,-5 0-1007 0</inkml:trace>
  <inkml:trace contextRef="#ctx0" brushRef="#br0" timeOffset="15741.48">17857 11805 1736 0,'0'0'278'0,"0"0"-83"0,0 0-29 15,0 0-57-15,0 0-47 16,0 0-22-16,-107 113-13 15,85-88-4-15,-1 1-8 16,3 6 17-16,-3 2 27 16,6 6-34-16,-3 11-4 15,-1 5 5-15,1 12 7 16,-1 4 15-16,-1 6 4 16,7 5 14-16,0 0-12 15,6 5-17-15,7-3-14 16,2-3-8-16,2-3-8 0,20-8-6 15,5-13-1-15,4-12 0 16,0-13-4-16,3-19-2 16,1-14 6-16,-2 0 20 15,-1-28 9-15,-4-14 3 16,-6-8 1-16,-12-4-11 16,-7 2-12-16,-3 3-4 0,-3 11-6 15,-18 13 0-15,-10 14-6 16,-21 15-81-1,3 18-118-15,8 9-356 0</inkml:trace>
  <inkml:trace contextRef="#ctx0" brushRef="#br0" timeOffset="22302.05">13434 13551 1248 0,'0'0'224'15,"0"0"-142"-15,0 0 100 16,0 0-38 0,0 0-18-16,0 0 30 0,-59-17-93 15,55 17 21 1,2 0 0-16,2 0-54 16,0 0-3-16,0 0-16 15,-2 0 45-15,2 0-7 0,0 0 57 16,-2 0 31-16,2 0 1 0,0 0-60 15,-4 0-22 1,4 0-12 0,0 0-10-16,0 0-9 15,0 0-4-15,0 0-7 0,0 0-5 0,0 0-8 32,0 0-1-32,0 0-1 0,0 0-3 15,6 0 4-15,10 0 3 16,5 3 53-16,2 1-20 15,4 1-18-15,0-2-8 16,0 2 2-16,-2-5-3 16,0 0 3-16,-1 0 0 15,-4 0-1-15,2 1-7 16,-4-1 2-16,1 2 5 16,4-2-5-16,-1 0 1 15,3 0 6-15,2 0-2 0,1 0-7 16,-2 0 4-1,-1-3-5-15,0-2 1 0,-3 3 0 16,2-2-3 0,2 2 4-16,5 0 7 0,1 0-3 15,0 2 0-15,-1 0-3 16,-1 0-2-16,-3 0-4 16,-6 0 4-16,1 0 0 15,-3 0-3-15,-4 0-1 16,4 0 4-16,-6 2 0 0,5-2-4 15,0 2 1 1,2 0 9-16,5-2-5 16,0 3 3-16,4-2-1 15,0 1-2-15,0-2-1 0,0 0 2 16,1 2-1-16,-1-2-4 16,-2 3 6-16,1-2-3 15,-1 1-3-15,-5 0 3 0,3 0-4 16,-3-2 0-16,4 0 2 15,-2 0 1-15,-2 0-2 16,3 0 6-16,2 0-7 16,3 0 4-1,2 0-3-15,-3 0 5 0,0 0-6 16,-2 0 5-16,-2 0-5 16,-1 0 0-16,1 0 2 0,-1 0 2 31,-1 0 1-31,-2 0 0 15,-3 0 3-15,2 0-4 0,0 0 0 16,1 0-3-16,2 0 7 16,0 0-8-16,4 0 1 15,0 0 4-15,3 0-1 16,-3 8 0-16,3-4-3 16,-3 3 5-16,-3-2-5 15,-2 2 3-15,2-3-4 0,0-3 8 16,-2 2-5-1,1-2 4-15,0 3-6 0,-1 0 5 16,2 1 0-16,-3-2 1 0,-3 2-1 31,-1-3-5-31,-3 0 5 16,2-2-6-16,-1 0 1 0,1 1 2 0,1-1 2 16,-2 0 5-1,6 0-5-15,-1 0 3 0,0 0-2 16,5 0 0-1,-1 0 0-15,-1 2 1 16,0-2-4-16,0 2 1 16,-2-2-4-16,0 0 4 15,0 0-4-15,-3 0 1 16,3 0-1-16,3 0 1 16,1 0 0-16,2 0 2 0,-1 2-3 15,3 1 4 1,3-1-4-16,2 0 1 15,-3-2 4-15,3 1-4 16,-1-1 0-16,-2 0-1 0,0 0 0 16,2 0 4-16,0 0-4 15,0-3 1-15,-2-2-1 16,1 1 0 0,-3-1 5-16,0-2-5 0,0 2 6 15,1-3-3-15,-3 1-2 16,0 2 3-16,0-2-4 15,1 4 1-15,-1-1-1 16,2-1 6-16,2 1-5 16,1 1 5-16,-1-2 1 15,2 1-3-15,-1 2-1 0,-2 1 5 16,-1 1-2-16,-1 0-5 16,-1 0 6-16,0 0-4 15,-2 0 3-15,2 0-6 16,3-3 6-16,2 3-2 15,-1 0 1-15,0 0-5 16,1 0 4-16,1 0 0 16,2 0-1-16,0 0 3 15,3 0 0-15,-3 0 3 16,4 3-2-16,-2-2-1 16,-4 3 0-16,0-4-2 15,-2 2-3-15,-2-2 3 16,2 0-4-16,-1 0 0 15,4 3 0-15,0-3 0 16,1 2 4-16,2 1-3 0,2-3-1 16,2 0 1-16,1 0 4 15,2 0-3-15,2 2-2 16,-1-2 0 0,4 0 7-16,-1 0-7 0,1 2 5 15,0 0-5-15,-1-2 4 16,-4 3-1-16,-2-3-2 15,-2 2 2-15,-4-2-3 0,2 0 3 16,-4 0-2-16,-1 0-1 16,1 0 1-16,-1 0-1 15,0 0 1 1,3 0 0-16,2-2 0 16,0 2 2-16,3 0-3 15,3 0 0-15,2 0 1 16,-3 0 0-16,4 0 3 0,-7 0 1 15,1 0-5-15,-5 0 4 16,-5 0-4-16,-6 0 0 16,-2 0 1-16,-2 0-1 15,0 0 0-15,2 0 1 16,0 0 0-16,5 0-1 0,3-5 4 16,0 1-4-16,-2 1-4 15,1 1 4-15,-6-1 0 16,-6 3 0-1,-2 0 0-15,-7 0 0 0,-3 0-3 16,-4 0 3-16,2 0 1 16,-4-2-1-1,2 2 0-15,-2 0 2 0,0 0-2 16,2 0 1 0,0 0-1-16,2 0 0 0,3 0 1 15,-1 0 0-15,2 0 0 16,-2 0 2-16,1 0-2 15,-4 0-1-15,-1 0 3 16,-2 0-3-16,0 0 0 16,0-2 1-16,0 2-1 0,0-2-13 15,0-2-30 1,0-10-90-16,-10-1-56 16,-2 1-369-16</inkml:trace>
  <inkml:trace contextRef="#ctx0" brushRef="#br1" timeOffset="43326.32">17018 14057 2055 0,'0'0'250'15,"0"0"-202"-15,0 0-39 0,0 0 2 16,0 0 9-16,0 0-18 15,0 0 11-15,37-63 24 0,-29 48 10 16,1 0-13-16,-1-1-1 16,3 0 3-16,-1 2 1 15,2 0-3-15,1-2-16 16,-1 4-2-16,2 7 14 16,-2 0-2-16,1 5 29 0,-1 0 17 31,0 5-7-31,4 7-23 15,-3 5-23-15,5 1-9 0,-4 3 1 16,3-2-4 0,-5 3-1-16,3 0-3 0,-6 2 0 15,5 2 8-15,-5 5 7 16,-3-1 4-16,0 4 7 16,-2-1-8-16,0 4 1 15,1-5-4-15,-3 3-7 16,-2 2-3-16,0 1 1 15,0 3-1-15,0-2 1 0,0 2-6 16,-9-5 0-16,-1 0-4 16,3-4 5-16,-5 2-6 15,-4-2 2-15,-2 2-2 16,-4 2 1 0,-5-2-1-16,-5 0-16 15,-3-1-7-15,-2-3-5 16,2-12-10-16,0 0-11 0,6-14 17 15,-1-4-4-15,8 0-10 16,0-19-33-16,8-7 36 16,2-4 20-16,7-3 5 15,4-1 12-15,1 2 6 16,0-1 10-16,9 5-4 16,9 5 4-16,2 8 1 15,5 7-3-15,0 5-2 16,3 3 4-16,-2 3 8 0,1 20 48 15,2 6 10 1,-2 7-6-16,-2 0-2 0,1 0-15 16,0-4-14-16,-3-5-17 15,-4-3-13-15,3-7-3 16,-5 0-6 0,0-9 0-16,7-8-21 0,-2 0-124 15,-8 0-275-15</inkml:trace>
  <inkml:trace contextRef="#ctx0" brushRef="#br1" timeOffset="43892.64">17772 14500 1942 0,'0'0'380'0,"0"0"-298"0,0 0-56 16,0 0-9-16,0 0 4 16,0 0 1-1,27-110-4-15,-24 77-8 0,2-3 0 16,-1-6-9-1,-2-6 6-15,-2-3 7 16,2 0 6-16,-2-2-4 0,0 3 4 16,0 6 19-1,0 8 10-15,0 8-28 16,0 14-8-16,0 5 18 0,0 4 31 16,0 5-6-16,0 0 5 15,0 16 11-15,0 14-53 16,0 10-3-16,0 6 12 0,7 5 5 15,-3 1 21-15,2 3 19 16,1 4-22-16,-1 1 2 16,2 0-9-1,-2 1-17-15,3-3-12 0,-3-2-6 16,2-3-2-16,-2-7-3 0,0-7-3 31,-3-8 0-31,-3-4 3 0,0-8-2 0,0-2 3 31,0-4 1-31,-3-4-6 0,-3 0 0 16,3-4-51-16,0 0-68 16,3-5-156-16,0 0-1003 0</inkml:trace>
  <inkml:trace contextRef="#ctx0" brushRef="#br1" timeOffset="46296.8">12370 15490 1550 0,'0'0'238'16,"0"0"-175"-16,0 0 55 16,0 0 0-16,0 0 32 15,0 0-36-15,0 0-16 16,0 0-31-16,0 0-6 15,0 0-16-15,0 0-20 16,0 9-23-16,0 4-1 0,3 9 5 16,-3 1-5-16,0 8 8 15,0 8 19-15,0 3 14 16,0 6-8 0,0-4-7-16,0 6-8 0,0-4 2 15,0 3-10-15,0-1-6 16,0-4-5-16,0-2 0 15,3-2 0-15,-1-4-1 16,-1-7-14-16,2-2-15 16,-1-8-1-16,-2-2-6 15,0-7-20-15,0-5-29 16,0-5-106-16,0 0-648 0</inkml:trace>
  <inkml:trace contextRef="#ctx0" brushRef="#br1" timeOffset="46921.39">12350 15619 1773 0,'0'0'533'0,"0"0"-359"16,0 0-68-16,0 0-28 15,0 0-39-15,0 0-11 0,121 64 14 16,-102-78-11-16,1-13-12 0,-1-4-12 16,-5-1-6-16,-1-2-1 31,-3 9-5-31,0 7-3 15,-1 10-7-15,2 8-13 0,-4 0 28 16,7 6 6-16,-2 16 2 0,1 8 37 16,2 2 23-1,-6 9-18-15,2 3 19 16,-2 6-10 0,-5 6-11-16,-1 2 10 0,1 4 1 0,-4-2-11 0,3 2-11 31,-3-4-11-31,2-5-11 15,2-4-15-15,1-8 0 16,1-7 0-16,-2-2 0 16,-1-5-27-16,4-9-17 0,-2-8-38 15,-1-10-77 1,-2 0-240-16,-2 0-1745 0</inkml:trace>
  <inkml:trace contextRef="#ctx0" brushRef="#br1" timeOffset="47235.18">13053 15986 2079 0,'0'0'593'16,"0"0"-540"-16,0 0 45 16,0 0 28-16,0 0-52 15,138 0-42-15,-101 0-21 0,-1 0-11 16,3 0-21-16,-12 8-135 15,-8-2-117-15</inkml:trace>
  <inkml:trace contextRef="#ctx0" brushRef="#br1" timeOffset="47488.56">13158 16186 2733 0,'0'0'194'15,"0"0"-147"-15,0 0 4 0,0 0 11 16,0 0-15-16,129 5-18 16,-100-5-10-16,-3 0-12 15,-9 0-3 1,1 0-4-16,-3-5-69 15,-7 5-139-15,-1 0-316 0</inkml:trace>
  <inkml:trace contextRef="#ctx0" brushRef="#br1" timeOffset="50658.43">14105 15409 2183 0,'0'0'305'16,"0"0"-100"-16,0 0-2 15,0 0-71-15,0 0-55 0,0 0-7 16,0 0-36-16,-6 71-16 15,2-35-5 1,3 0-4-16,-3 0-1 16,1-4-1-16,0-5 2 15,1-11-3-15,2-6-5 16,0-6-1-16,0-4-1 0,0 0-11 16,8 0 12-16,11-4 0 15,6-6 1-15,6 1 4 16,3 6-5-16,5 3 1 15,-2 0 3 1,-2 8-4-16,-4 10 4 0,-6 5 0 16,-5 0 0-16,-8 12 10 15,-5 0 3-15,-7 5-4 16,0 1 5-16,-2 0 1 16,-17 1-7-16,-9-5-4 0,-7-9-2 15,-5-6-4-15,-3-12-2 16,-4-8-1-16,6-2-6 15,0 0-11-15,8-4-19 16,6-4-27-16,7-7-26 16,7 3-20-1,7-10-41-15,1 3-85 0,5-3-209 0</inkml:trace>
  <inkml:trace contextRef="#ctx0" brushRef="#br1" timeOffset="50884.08">14099 15395 2020 0,'0'0'701'0,"0"0"-581"16,0 0 46-16,0 0-77 15,107-12-23-15,-73 7-19 16,-1-7-18-16,-4 6-17 0,-4-4-12 15,-4 6-2-15,5 4-75 16,-8 0-109 0,-2 11-259-16</inkml:trace>
  <inkml:trace contextRef="#ctx0" brushRef="#br1" timeOffset="51157.08">14657 15654 2738 0,'0'0'216'0,"0"0"-124"16,0 0 25-16,0 0-46 0,111-9-46 15,-78 5-17 1,-2 1-3-16,0 3-5 16,-4 0-1-16,-2 3-94 15,-7 7-151-15,-9-2-587 0</inkml:trace>
  <inkml:trace contextRef="#ctx0" brushRef="#br1" timeOffset="51376.56">14845 15538 2832 0,'0'0'270'16,"0"0"-164"-16,-8 121-20 0,8-71-33 16,0 4-34-1,0-6-9-15,0-4-5 0,0-8-5 16,-3-7-9-16,1-12-57 15,2-9-70-15,0-8-246 16,0 0-1714-16</inkml:trace>
  <inkml:trace contextRef="#ctx0" brushRef="#br1" timeOffset="51877.32">15280 15490 2267 0,'0'0'207'0,"0"0"-157"0,0 0-39 16,0-128-10-16,0 91-1 16,0 0 1-16,0 15-1 0,0 10 0 15,0 12 27 1,0 8 103-16,0 21-43 0,1 14 47 15,6 9-15 1,1 3-55-16,1 4-13 16,-1 2-7-16,-1-3 0 15,1 2-7 1,-4 2 2-16,1 1-17 0,-3-2-9 0,-2-3-5 16,0-10-4-16,0-11-4 15,0-9 0 1,0-12-16-16,0-6-39 0,0-10-64 15,0-8-251-15,0-10-739 0</inkml:trace>
  <inkml:trace contextRef="#ctx0" brushRef="#br1" timeOffset="52228.12">15460 15458 2429 0,'0'0'368'0,"0"0"-201"16,5 125-21-16,4-61-5 16,6 6-55-16,10 3-28 15,8-6-13-15,7-4-12 16,6-15-15-16,2-16-10 15,2-19 2-15,-6-13 2 0,-6-10 0 16,-10-34 1-16,-15-18 2 16,-13-14-4-16,-2-10-3 15,-27-2-5-15,-10 7-2 16,-1 14 0-16,-5 14 4 16,2 22-4-16,3 6-1 15,6 18-24-15,10 7-28 16,7 19-40-16,8 15-93 0,8-4-477 15</inkml:trace>
  <inkml:trace contextRef="#ctx0" brushRef="#br1" timeOffset="53151.14">16140 15761 2302 0,'0'0'362'16,"0"0"-144"-16,0 0-135 16,0 0-28-16,0 0 61 15,0 0-44-15,0 0-20 16,126-8-15-16,-93 8-9 15,-2 0-10-15,-4 0-12 16,-4 0-5-16,-1 0-1 16,-9 5-93-16,-1 4-124 15,-10-6-338-15</inkml:trace>
  <inkml:trace contextRef="#ctx0" brushRef="#br1" timeOffset="53361.38">16347 15596 2873 0,'0'0'211'0,"0"0"-88"0,0 0-46 16,-6 141-18-16,6-103-31 16,0 3-18-16,0-9-6 0,0 1-4 31,0-5-22-31,0-1-72 0,0-13-83 0,4-5-262 0</inkml:trace>
  <inkml:trace contextRef="#ctx0" brushRef="#br1" timeOffset="53857.94">16917 15262 2469 0,'0'0'305'0,"0"0"-149"16,-31 124-23-16,20-60-34 0,6 8-39 15,3 7-25-15,2-3-12 16,0-4 4-16,11-5-2 15,7-18-9-15,0-8-3 16,2-20-6-16,2-12 4 16,1-9 8-16,0 0-4 15,-3-13 0-15,-5-9 3 16,-4 0-5-16,-10 2-4 16,-1 4-1-16,0 6-8 15,-9 6-6-15,-11 4-38 0,-5 0-30 16,-11 22-79-16,4 4-256 15,5-2-501-15</inkml:trace>
  <inkml:trace contextRef="#ctx0" brushRef="#br1" timeOffset="55116.61">13985 16252 2071 0,'0'0'416'0,"0"0"-168"16,0 0-169-16,0 0-71 15,0 0 16-15,0 0 33 0,0 0-16 16,39 0 17 0,-20-2-2-16,2 1-24 0,5-4 3 15,1 5-2 1,6 0 3-16,5 0-8 0,0 0-10 15,5 0-7 1,-2 0-6-16,1 0-1 16,-2 0-3-16,-3-4 3 15,2-4 2-15,-5 2-1 0,3 3 6 16,2-2 3-16,1-1-4 16,-3 6-5-16,1-1-4 15,-1 1-1-15,-1-3 0 16,-1-1 1-16,1 4-1 15,0-4 1-15,3-2-1 16,1 3 1-16,4 3 0 16,-1 0-1-16,0 0 0 15,-2 0 0-15,-1-5 0 0,-3 1 1 16,-2-1 0-16,0 0-1 16,-2 1 0-16,-2 4 0 15,1-3 0-15,-3 3 1 16,0 0 0-1,0 0-1-15,0 0 0 0,3 0 0 16,-3 0 0-16,2 0 0 16,-2 3 1-16,3 1 0 0,-2 6-1 15,4-1 1 1,0-4 0-16,2 3-1 16,-1 0 6-16,-2-2-2 15,3 2-2-15,-1-4-2 16,1 1 7-16,3 0 0 15,4-5 23-15,-1 0-13 16,8 0-10-16,2 0 24 0,0 0 3 16,2 0-18-16,-2 0-6 15,0 0 16-15,-3 0-6 16,-5 0-12 0,2-5-3-16,-6-4 1 0,-5-3-1 15,0 2-1-15,-4-3-3 16,-4 4-1-16,-4 4-47 0,-4 5-83 15,-6 0-129-15,-7 0-969 0</inkml:trace>
  <inkml:trace contextRef="#ctx0" brushRef="#br1" timeOffset="55744.32">15379 16441 1305 0,'0'0'868'0,"0"0"-691"0,0 0-52 16,0 0 9-16,0 0-3 15,0 0-34-15,0 0-22 16,126-37-7-16,-95 42-8 16,-4 17-10-16,-6 9 2 15,-6 6-13-15,-11 7-18 16,-4-1-11-16,-2-5-7 16,-19-6-3-16,-1-6-21 15,-2-9-3-15,6-7 20 0,7-1 4 16,11-6 0-16,0-3-6 15,19 7-6-15,12 5 11 16,9 1 1 0,0 10 23-16,-2 5 13 0,-12 10 24 15,-8 3 14-15,-17 5-2 16,-1 1-22-16,-14-3-25 16,-21-2-14-16,-6-11-11 15,-5-4-11-15,-2-10-32 16,5-12-23-16,5-5 7 0,13 0-36 15,17-9-121-15,8-13-126 16,0 0-1841 0</inkml:trace>
  <inkml:trace contextRef="#ctx0" brushRef="#br1" timeOffset="56335.66">17551 15901 2131 0,'0'0'351'15,"0"0"-111"-15,0 0-62 0,0 0-57 16,134 0-55-16,-103 5-41 16,-1-2-25-1,-6 6-15-15,-8 0-136 16,-9 1-200-16</inkml:trace>
  <inkml:trace contextRef="#ctx0" brushRef="#br1" timeOffset="56554.27">17498 16106 2931 0,'0'0'192'16,"0"0"-152"-16,0 0 45 15,0 0-16-15,0 0-39 0,0 0-14 16,127 4-8 0,-103-4-3-16,-4-8-5 0,5-7-20 15,-5 3-124-15,-8 12-390 16</inkml:trace>
  <inkml:trace contextRef="#ctx0" brushRef="#br1" timeOffset="57392.73">18540 15093 141 0,'0'0'2056'15,"0"0"-1808"-15,0 0-154 16,0 0 11-16,119-62 12 15,-78 60-3-15,3 2-16 16,-4 4-11-16,1 18-9 0,-8 10-13 16,-6 6 6-16,-7 9-16 15,-6 9-19-15,-10 6-10 16,-4 5-6-16,0 2-6 16,-22-1-9-1,-8-1-5-15,-3-9-10 0,-7-8-30 16,-4-10-34-16,0-14-60 15,-2-17-156-15,4-9-195 16,6-7 45-16,9-21 84 16,11-2 152-16,9 2 204 15,7 4 194-15,0 8 64 0,18 6-47 16,6 10 100-16,3 0-125 16,2 6 19-16,1 14-41 15,1 4-25-15,-4-6-46 16,-2-1-50-1,-1-3-26-15,-4-5-11 0,-2-6-6 0,2-3-35 16,7 0-115 0,-4-3-184-1,-4-11-2087-15</inkml:trace>
  <inkml:trace contextRef="#ctx0" brushRef="#br1" timeOffset="57637.85">19189 15200 2557 0,'0'0'234'16,"0"0"-138"-16,0 0 52 0,0 0-17 15,0 0 1-15,0 0-20 0,29 108-33 16,-29-54-21-16,0 8-22 16,0 2-15-16,0 0-9 15,0-5-1-15,-2-16-11 16,1-2 0-16,1-17-26 15,0-2-55-15,-8-5-75 16,2-5-240 0,-8-7-1125-16</inkml:trace>
  <inkml:trace contextRef="#ctx0" brushRef="#br1" timeOffset="58017.04">18422 16026 2300 0,'0'0'276'31,"0"0"-100"-31,0 0-26 16,0 0-17-16,139 18-48 15,-87-18-17-15,4 0-13 0,5 0-3 0,2-4-7 16,0-7-3 0,0 4 1-1,-3-3-6-15,-2-2-20 0,-1 6-8 16,-2-2-7-1,-6 2 2-15,-3 6-4 0,-6 0 0 16,-9 0-55-16,-8 6-63 16,-8 6-130-16,-11 2-351 0</inkml:trace>
  <inkml:trace contextRef="#ctx0" brushRef="#br1" timeOffset="58451.03">18937 16262 2649 0,'0'0'239'0,"0"0"-164"16,0 0 22-16,0 0-4 15,135-58-42-15,-87 58-22 16,-8 0-15-16,-7 14-1 0,-12 17-1 15,-19 4 2 1,-2 6-6-16,-20-1 0 0,-16-4-8 16,-4-6-34-16,-4-11-16 15,8-7 2-15,9-7 23 16,10-5 11-16,10 0 7 16,7 0 6-16,7 0 1 15,17 6 8-15,3 8 30 16,-2 7 13-16,-3 11-1 15,-15 7 2-15,-7 6 7 16,0 8-13-16,-25 1-11 16,-8-9-9-16,-6-5-7 15,-5-14-7-15,0-16-12 16,-2-10-20-16,7-8-64 0,8-46-59 16,9 0-68-1,15 4-249-15</inkml:trace>
  <inkml:trace contextRef="#ctx0" brushRef="#br1" timeOffset="58919.71">19741 15593 2554 0,'0'0'276'0,"0"0"-114"0,0 0-25 0,146 0-64 15,-94 0-37-15,-1 0-13 16,-5 0-9-16,-8 0-9 31,-9 0-5-31,-15 8-73 0,-5 6-97 16,-9-4-395-16</inkml:trace>
  <inkml:trace contextRef="#ctx0" brushRef="#br1" timeOffset="59126.97">19834 15877 3063 0,'0'0'206'16,"0"0"-152"-16,0 0 9 0,0 0-5 15,0 0-34-15,125-52-14 16,-89 34-10-1,3 1-6-15,-4 2-78 0,7 3-103 16,-11 7-280-16,-5 5-1992 0</inkml:trace>
  <inkml:trace contextRef="#ctx0" brushRef="#br1" timeOffset="59568.31">20437 15051 2300 0,'0'0'263'0,"0"0"-107"0,0 0-4 15,0 0-54-15,147-84-50 0,-102 67-28 16,4 3-15-16,-7 7-3 16,1 7-2-1,-7 0 0-15,-7 16 0 16,-4 8 0-16,-7 4 12 0,-3 8 8 16,-5 4-1-16,-1 6 7 15,-5 5 22-15,-4 5 14 0,0 6-8 31,0 10 0-31,0-2-3 0,0 8-7 16,0 1 2-16,0-3-5 16,0-4-13-16,0-10-11 0,0-8-11 15,0-10-6 1,0-7-5-16,0-24-74 0,0-4-127 16,0-9-472-16</inkml:trace>
  <inkml:trace contextRef="#ctx0" brushRef="#br1" timeOffset="59734.6">20669 15638 2900 0,'0'0'359'0,"0"0"-313"16,0 0 14-16,137-27-2 15,-90 12-34-15,-12 3-16 16,-8 7-8-16,-11-8-53 0,-11 9-123 15,-5-1-407-15</inkml:trace>
  <inkml:trace contextRef="#ctx0" brushRef="#br2" timeOffset="64639.85">18677 7830 2238 0,'0'0'258'15,"0"0"-66"-15,0 0-2 16,0 0-80-16,0 0-41 16,0 0-17-16,0 0 2 0,38 0-6 15,-23 0-12 1,2 0-5-16,4 0 6 16,2 0-4-16,3 0-14 15,6 0-7-15,-2 0 5 16,1 0-9-16,0 0-2 15,-4 0 0-15,1 0-5 0,-4 3-1 16,-1 3 1 0,-2-3 0-16,-1 4 4 15,-5-2-5-15,1 4 1 16,-3-2-1-16,1 1 1 0,-2 0-1 16,-2 3 2-16,0-5-2 15,-4-1 1-15,-2 0 0 16,-2-2 0-16,-2 2 3 15,0-1 0-15,0 6 3 16,0 4-1-16,0 4 5 16,0 4 8-16,-2 4-4 0,-2 4-4 15,0 3 2-15,2 0 0 16,-1 5-3-16,3 0-3 16,0 3-1-1,0-2 5-15,0 4 2 0,-4-2 6 16,-1 3-2-16,0-3-3 15,0 3-1-15,-3-2 5 16,2-4 4-16,-2-2-4 16,3-1-3-16,1-5 5 15,0 2-6-15,2-3-6 16,0 2-3-16,2-2-4 16,0 0-1-16,0-5 4 15,0-6-4-15,0-4-1 0,0-7 1 16,0-4-5-1,0-3-31-15,0 0-54 0,0 0-46 16,0-26-28-16,0 3-100 16,0-3-578-16</inkml:trace>
  <inkml:trace contextRef="#ctx0" brushRef="#br2" timeOffset="64898.75">19006 8465 2675 0,'0'0'328'16,"0"0"-203"0,0 0-29-16,0 0 49 0,0 0-69 15,0 0-33 1,119-12 3-16,-92 7-15 0,-3 1-13 0,-4 1-17 15,-1 3 3-15,-2 0-4 16,-3 0-69 0,8 0-61-16,-8 5-119 0,1 7-472 0</inkml:trace>
  <inkml:trace contextRef="#ctx0" brushRef="#br2" timeOffset="65824.14">18865 9791 2564 0,'0'0'367'16,"0"0"-255"-16,0 0-43 15,0 0-23-15,0 0-38 16,0 0 11-16,0 0-8 16,108-16-5-16,-71 10 1 0,0 0-7 15,0 0 0-15,-1 2 3 16,-5 4-2 0,-2 0-1-16,-2 0 6 0,-4 4 1 15,-6 13 11-15,-3 2-9 16,-3 3 3-1,-6 0 9-15,-3 5-5 0,-2-3-7 16,0 2 1-16,0-1 4 0,0 1 10 31,0 6 2-31,0 2-7 0,0 4 0 0,0-1-8 16,0 4-6 0,0-2-2-16,-2 1 2 15,-3 2 4-15,-4 1 10 16,1 1 1-16,-1-2-1 0,1 0 2 0,0-5-7 31,0 0-6-31,4-4 1 16,1-8-5-16,2-4-4 0,-2-5 1 0,3-6-1 31,0-6-11-31,0-4-44 16,-2 0-38-16,-2-7-53 15,-3-11-119-15,-2-1-301 0</inkml:trace>
  <inkml:trace contextRef="#ctx0" brushRef="#br2" timeOffset="66011.3">19043 10339 1936 0,'0'0'1175'0,"0"0"-1049"15,0 0-77-15,0 0 42 16,113-11-46-16,-73 4-29 15,-2 0-10-15,-7-2-6 16,-8 6-10-16,-3 3-95 0,-4 12-149 16,-9 5-862-16</inkml:trace>
  <inkml:trace contextRef="#ctx0" brushRef="#br2" timeOffset="66875.53">18998 11895 2294 0,'0'0'404'16,"0"0"-241"-1,0 0-96-15,0 0-1 16,0 0 34-16,0 0-47 16,0 0-24-16,125-14-11 15,-88 8 4-15,1 3-9 0,0 3-4 16,-2 0 15-16,-1 0-2 15,-2 3 1-15,-2 13-4 16,-3 2 3-16,-6 3 1 16,-5 2-5-16,-5 0-6 15,-4 2 8-15,-6 1-5 16,-2 2-4 0,0 4-3-16,0 3 3 0,0 5-5 15,-8-1-2-15,1 4 5 16,-2 3 5-16,2 1 5 15,-3-1-4-15,2 1-1 16,0-2 1-16,1-4 9 0,-1 2-9 0,2-6-7 31,0 0 3-31,1-7-11 16,4-4 2-16,-2-6-2 0,3-6 1 16,0-2 0-16,0-6-1 15,0 0-4-15,0-2-9 16,0 0-35-16,0-4-45 15,4 0-30-15,-4-12-86 16,0-5-276-16</inkml:trace>
  <inkml:trace contextRef="#ctx0" brushRef="#br2" timeOffset="67034.42">19193 12436 1519 0,'0'0'1560'0,"0"0"-1426"15,0 0-42-15,0 0-30 16,137-2-30-16,-100-6-18 16,-2-2-14-16,-12-16-22 15,-5 2-102-15,-15-3-308 0</inkml:trace>
  <inkml:trace contextRef="#ctx0" brushRef="#br2" timeOffset="79070.27">12721 7936 1623 0,'0'0'199'16,"0"0"-69"-16,0 0-41 0,0 0-1 15,0 0 46-15,0 0-2 16,12-51-37-16,-12 48 18 16,0 3 40-16,0-1-41 15,-7 1-73-15,-6 0-22 0,-7 0-7 16,0 0-10-1,-7 0 0 1,0 14-1-16,0 5-9 0,3 3 0 16,7 9 1-1,9 2 8-15,8 12-13 0,6 9 14 16,19 8 6-16,6 6-5 16,2 3 6-16,0 1 2 15,-9 0 4-15,-6-2 25 16,-9 2 25-16,-9 1-5 15,0-1-22-15,-18-2-21 16,-15-6-15-16,-7-6-9 16,-1-8-22-1,-2-8 12-15,8-11-32 0,6-9 17 16,9-8 28-16,11-11 5 16,2-3-36-16,5 0-39 15,2-2 35-15,0-16 18 16,2-1 13-16,10-3 9 15,1 1 2-15,0 3-1 16,0 4 0-16,-1 7 8 0,-2 2 17 16,4 5 32-1,-3 0 3-15,2 0-25 0,-3 12 18 16,2 7-4-16,0 6-13 16,-2 6 3-16,-3 5-13 15,1 6-5-15,-2 0-5 16,-1 4 8-16,-4 0 6 15,1 1 2-15,-1-1-15 16,1 2-2-16,0-1 1 16,4 1-6-16,-2 1-4 0,2-2-2 15,1-1-4-15,-5 0 0 16,3-2 2-16,0-3-2 16,-3-1 0-1,2-1 1-15,-2-2 0 16,3 2 0-16,-3-1 0 0,2 1-1 15,-1 0 1-15,-1 1 0 16,3-1-1-16,-1-6 0 16,-2 2-1-16,3-3 1 15,-1 0 0-15,0 0 0 16,-1 1 0-16,1 4-1 16,1 1 1-16,0 3 0 0,-3 2-2 15,2 1 2-15,2-1-1 16,-2-2-3-16,2 1 0 15,1-3 4-15,-1 0 0 16,0-2-1-16,0 3 1 16,-1 2 0-16,-3 3 1 15,2-2-1-15,0 1 0 16,1 1 0-16,-2-1 0 16,3 0 4-16,1-1-4 15,-1 3 0-15,1-1 1 16,-2 0-1-16,3-1 0 15,-5-4 0-15,4 2 0 16,-5-2 0-16,0 2 0 16,0 0 0-16,0 0 0 15,-1 3 1-15,1-2-1 0,3 1 0 16,0 1-1-16,-2-1 1 16,2-1 1-16,-1 0-1 0,-2 1 0 15,0-2 1 1,-2 2-1-16,1 0 0 15,2 0 0 1,-1 2 0-16,3-2 0 0,-1 0 0 16,2-3 0-16,-2-5 0 0,0 0 0 15,0-4 0-15,-2 2 0 16,-2 0 0 0,0 3 0-16,0-4 1 15,0 4-1-15,0-1 1 16,0 4 0-16,0 0-1 15,0 4 1-15,0 2-1 16,0 0 0-16,7 1 0 16,-1-4 0-16,-2 1 0 0,1-1 0 15,-2-3 0-15,-1-2 0 16,0-4-3-16,1 0 3 16,-3 0 1-16,0 2-1 0,0-2 0 0,2-2 0 15,1 0 0 1,1-1 0-1,4-3 0-15,-1-1 0 16,3-2-1-16,2-4 1 16,1-6-1-16,0-5-4 15,0-6-1-15,3-1-1 16,-3-3-9-16,3 0-13 16,2 0-58-16,-5-7-51 0,-4-3-159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3:05:12.52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16038 10193 1217 0,'0'0'526'0,"0"0"-316"15,0 0-103-15,0 0-35 16,0 0-10-16,0 0 78 16,0 0-37-16,-5-7 33 15,5 7-40-15,0 0-42 16,0 0-4-16,0 0-9 16,0-1 22-16,0 1-2 15,0 0-14-15,0 0-8 16,0 0-18-16,0 0-14 15,0 0-5-15,0 0-1 16,0 0 5-16,3 5-1 16,6 8 10-16,-1 1 7 0,2 2-4 15,0 4 2-15,0 0 7 16,3 0-6-16,0 3-1 16,-1 1 3-16,0 1-2 15,2-1-5-15,-2-2-6 16,-2 2-1-16,-1-2-1 15,3 2 1-15,-2-2 3 16,2 2 8-16,0 2 0 16,2 3 3-16,-2-1 3 15,1 2-1-15,-2-2 0 16,-2-2-10-16,0-2-6 16,-3-7-3-16,0-3-5 15,-4-5 0-15,0-6-1 16,0-3 0-16,-2 0 0 15,0 0 0-15,0 0-30 0,0 0-35 16,0 0-71-16,0 0-83 16,0-3-403-16</inkml:trace>
  <inkml:trace contextRef="#ctx0" brushRef="#br0" timeOffset="542.57">16390 10222 341 0,'0'0'1643'0,"0"0"-1321"15,0 0-171-15,0 0-14 16,0 0-49-16,0 0-37 0,0 0 10 15,-38 43 24-15,27-23-19 16,-3 4-14-16,1 0-4 16,-3 3-10-16,-1-1-10 15,1 1-8-15,-3 1-4 16,0 2 5-16,-1 2-8 16,-3 0-5-16,2 1-3 15,-4 0-1-15,0 4-4 16,-1-1 1-16,2 0 4 15,-1 1 1-15,0-8-6 16,7-3 5-16,3-6-5 16,6-8 0-16,2-6 1 15,3-2-1-15,4-4-15 16,0 0-41-16,0 0-88 16,0 0-450-16</inkml:trace>
  <inkml:trace contextRef="#ctx0" brushRef="#br0" timeOffset="1049.06">16642 10786 1766 0,'0'0'254'16,"0"0"-182"-16,0 0-45 15,0 0-12-15,0 0-14 16,31-109 1-16,-26 101-2 0,-5 5 25 16,2 3 143-16,-2 0-26 15,0 8-47-15,0 14 29 16,0 8-7-16,0 5-19 15,0 6-34-15,0-3-13 16,0 0-14-16,0-4-10 16,0-2-17-16,0-5-9 15,0-4 3-15,0-4-4 16,5-5-74-16,5-6-133 16,0-4-349-16</inkml:trace>
  <inkml:trace contextRef="#ctx0" brushRef="#br0" timeOffset="1420.65">17147 10599 1885 0,'0'0'380'15,"0"0"-168"-15,0 0 15 0,0 0-36 16,0 0-67-16,0 0-47 15,119 0 3-15,-86 0-11 16,-2 0-42-16,-3-2-15 16,-2 1-12-16,-5-1 0 15,-11 2-16-15,-3 0-63 16,-7 0-75-16,-2 0-158 16,-13 0-1972-16</inkml:trace>
  <inkml:trace contextRef="#ctx0" brushRef="#br0" timeOffset="1631.07">17139 10824 2738 0,'0'0'287'15,"0"0"-203"-15,0 0 4 16,0 0-7-16,0 0-35 15,0 0-30-15,0 0-16 16,133-5-15-16,-100 5-78 16,-10 0-77-16,-3 0-350 0</inkml:trace>
  <inkml:trace contextRef="#ctx0" brushRef="#br0" timeOffset="2781.35">17899 10489 1427 0,'0'0'436'16,"0"0"-279"-16,0 0-66 16,0 0-23-16,0 0-32 15,27-115-3-15,-25 90-16 16,2-5-1-16,-1 2-7 15,-1 0 9-15,-2 5 58 0,0 5 6 16,0 6-7-16,0 5-25 16,0 4-6-16,0 1-30 15,0 2-14-15,0 0-1 16,0 0-21-16,0 9 22 16,0 13 13-16,2 7-2 15,3 10 38-15,2 4 18 16,-1 8 25-16,1 2-13 15,-1 0-21-15,2 1-9 16,-5-4-17-16,2-1-8 16,0-7-1-16,-3-4 13 15,0-8 2-15,-2-6 3 16,0-3-11-16,0-8-6 0,0-1-1 16,-2-3-1-1,-7-2-4-15,-2-2-8 0,2-2-2 16,-2-1-5-16,2-2-2 15,0 0-1-15,2 0-12 16,3 0-21-16,2 0-35 16,2 0-48-16,0 0-143 15,6-5-280-15,6-2-1256 0</inkml:trace>
  <inkml:trace contextRef="#ctx0" brushRef="#br0" timeOffset="3565.48">18421 10289 424 0,'0'0'1209'16,"0"0"-945"-16,0 0-136 15,0 0-51-15,0 0-18 16,0 0-20-16,0 0-11 16,72-60-2-16,-59 57-11 15,0 3 16-15,3 0 94 16,-4 0-38-16,2 9-4 15,-1 3-4-15,-1 2 25 16,-1 2-28-16,-5 4-7 0,4-1-14 16,-4 2-5-16,1 2-11 15,2 3-1-15,-2 3-1 16,-1 0 17-16,-1 3-8 16,-3 3-8-16,-2 2-9 15,0-2-1-15,0 1-1 16,0 0-9-16,-15-2 7 15,-2-1-3-15,-3-6-2 16,-3 0-6-16,-2-7-2 16,-2-6-12-16,-4-5 5 15,2-6-5-15,-2-3-9 16,6-3-19-16,5-14-11 0,4-5-2 16,10-2 2-1,6 3 17-15,0-2 11 0,0 5 5 16,15 4 0-16,5 6 5 15,0 4 1-15,0 4 0 16,3 0 0-16,-4 0 6 16,0 4 4-16,-2 4-6 15,-1 1-2-15,-2-4-2 16,1 1-10-16,10-6-82 16,-5 0-117-16,-1 0-360 0</inkml:trace>
  <inkml:trace contextRef="#ctx0" brushRef="#br0" timeOffset="3762.26">19020 10863 2189 0,'0'0'447'0,"0"0"-219"16,0 0-75-16,3 118-39 15,-3-88-46-15,0-4-48 16,0-4-10-16,1-3-10 16,-1 4-63-16,0-7-206 15,0-4-2357-15</inkml:trace>
  <inkml:trace contextRef="#ctx0" brushRef="#br0" timeOffset="5255.67">19774 10231 1356 0,'0'0'606'0,"0"0"-367"16,0 0-72-16,0 0-39 16,0 0-26-16,0 0-68 15,0 0-21-15,7-2-12 16,-1 2 39-16,4 0 2 16,0 0 12-16,3 11 46 15,1 5-12-15,4 5-25 16,2 3-17-16,0 1-11 15,3 6-7-15,-2-3-2 16,1 2-7-16,4-1 11 16,-4 0-8-16,0 0 9 15,-1-2-11-15,3-1 3 16,-7 2-1-16,1-1-7 0,-5-4-5 16,-1-1-4-1,-3-3-2-15,-3-4-3 0,-1-3 2 16,-3-3-2-16,1-4-1 15,-3 1-13-15,0-3-28 16,0 3-62-16,0 4-36 16,0-3-114-16,0-2-348 0</inkml:trace>
  <inkml:trace contextRef="#ctx0" brushRef="#br0" timeOffset="5686.31">20213 10270 1867 0,'0'0'414'0,"0"0"-236"16,0 0-46-16,0 0-11 16,0 0-20-16,0 0-3 0,-55 109-22 15,34-81 8-15,1 2-26 16,-2-2 6-16,2 0-4 15,0 3-23-15,-3-2-23 16,4 1-6-16,-2 2 3 16,3-4-11-16,2-2 0 15,6-3 4-15,-2-7-4 16,6-6-20-16,4-2-35 16,2-4-51-16,0 1-125 15,0-5-345-15</inkml:trace>
  <inkml:trace contextRef="#ctx0" brushRef="#br0" timeOffset="6288.68">20559 10550 367 0,'0'0'1109'16,"0"0"-813"-16,0 0-58 16,0 0-77-16,0 0 18 15,0 0-33-15,0 0 3 16,60 1-2-16,-56 17 12 16,-1 3-55-16,-3 7-26 15,0 2-6-15,0 2-17 16,-3 3-23-16,-10-1-12 15,-6 3-4-15,0-5-1 0,-6-4-14 16,-2-2 3 0,1-6-4-16,2-6 0 0,3-8-18 15,3-6-34-15,9 0-52 16,3-15-25-16,6-11-47 16,0-1-20-16,11 5 136 15,9 5 44-15,3 10 16 16,-3 5 8-16,4 2 31 15,-2 0-2-15,-3 9 19 16,-2 2-12-16,1-3-14 16,-1 0-21-16,-1-4-9 15,9-4-40-15,-3 0-115 16,-4 0-176-16</inkml:trace>
  <inkml:trace contextRef="#ctx0" brushRef="#br0" timeOffset="6631.72">21073 10531 2126 0,'0'0'385'0,"0"0"-196"16,0 0-62-16,0 0-29 15,0 0-25-15,114 0-43 16,-88 0-10-16,-3 0-16 15,-2 0 6-15,-8 0-10 16,-7 3-19-16,-6 13-61 16,0-2-183-16,-15 0-1529 0</inkml:trace>
  <inkml:trace contextRef="#ctx0" brushRef="#br0" timeOffset="6832.59">21043 10793 2453 0,'0'0'462'15,"0"0"-398"-15,0 0-19 16,0 0 39-16,0 0-24 16,0 0-40-16,118 0-20 15,-94-7-13-15,4-7-65 16,-5 2-169-16,-5 1-1421 0</inkml:trace>
  <inkml:trace contextRef="#ctx0" brushRef="#br0" timeOffset="7590.82">21671 10164 1713 0,'0'0'344'16,"0"0"-163"-16,0 0 47 15,9 104-27-15,-7-67-26 0,-2 3-90 16,0-2-32-16,0 2-8 16,0-4 8-16,0-2-13 15,0-3-14-15,-2-5-20 16,0-3 1-16,-3 0-7 16,3-4 0-16,2 2-25 15,0-3-12-15,0 0-37 16,0-10-82-16,0-4-107 15,0-4-138-15</inkml:trace>
  <inkml:trace contextRef="#ctx0" brushRef="#br0" timeOffset="8057.45">21894 10243 1370 0,'0'0'490'0,"0"0"-247"15,0 0-31-15,0 0-54 16,0 124-41-16,12-100-67 16,7-6 10-16,6-6 10 15,1-8 8-15,4-4-55 0,0 0-23 16,-1-14-29 0,0-14-93-16,-8 5-150 0,-5 0-435 0</inkml:trace>
  <inkml:trace contextRef="#ctx0" brushRef="#br0" timeOffset="8266.69">22139 10249 1870 0,'0'0'475'15,"0"0"-173"-15,0 0-63 16,-22 111-99-16,15-68-36 16,1-2-29-16,4 3-23 15,-1-8-2-15,3-3-15 16,0-5-6-16,0-5-16 15,0-5-7-15,0-6-6 16,11-2 0-16,0-4-60 0,1-5-46 16,-1-1-38-16,-3 0-267 15,-3-1-1766-15</inkml:trace>
  <inkml:trace contextRef="#ctx0" brushRef="#br0" timeOffset="9456.41">22746 10550 1820 0,'0'0'266'0,"0"0"-32"0,0 0-63 16,0 0 3-16,0 0-70 15,0 0-22-15,120-28-25 16,-103 11-31-16,-3 0-16 16,-5-2-3-16,-7 1-7 15,-2 4 14-15,0 2-6 16,-4 5 9-16,-17 2-17 16,0 5 5-16,-4 0-4 15,-2 8-1-15,5 15 6 16,1 4 8-16,8 7-13 15,5 4 13-15,6 1 2 16,2-3 8-16,0-4 0 16,12-8-4-16,7-4 6 15,0-8-11-15,4-4-3 0,-3-4 4 16,-1-4-16-16,-2 0 11 16,-2 0-11-16,-1-4-7 15,1-9-57 1,-4 4-124-16,-4 1-378 0</inkml:trace>
  <inkml:trace contextRef="#ctx0" brushRef="#br0" timeOffset="10940.09">20142 11354 1852 0,'0'0'331'15,"0"0"-234"-15,0 0-44 16,0 0 34-16,0 0-33 0,0 0 45 16,0 0 42-1,16 6-48-15,-5 6 5 0,6 2-15 16,3 5-15-16,3 2-18 16,6 4-8-16,0 2 7 15,2 1-18-15,0 2-8 16,-2 2 2-16,0-2-3 15,-2 0-3-15,-3-2-1 16,-2-2-9-16,-1-1-3 16,-6-6-5-16,-3-2 0 15,-4-4 0-15,-1-4-1 16,-3-3-6-16,-2-2-36 16,-2-4-71-16,1 0-77 15,-1 0-134-15,0 0-555 0</inkml:trace>
  <inkml:trace contextRef="#ctx0" brushRef="#br0" timeOffset="11239.71">20574 11376 2105 0,'0'0'380'0,"0"0"-278"16,0 0-31-16,0 0 15 0,0 0-15 15,-98 104 7-15,71-67-21 16,-2 1 4-16,-1-1-9 16,4-3-17-16,2-1-19 15,4-8-5-15,2-2-7 16,5-5-4-16,4-4-9 15,2-5-51-15,5-3-123 16,2-2-162-16,0-4-603 0</inkml:trace>
  <inkml:trace contextRef="#ctx0" brushRef="#br0" timeOffset="11930.54">20851 11478 908 0,'0'0'631'16,"0"0"-319"-16,0 0-63 16,0 0-82-16,0 0 34 15,0 0-45-15,0 0-46 16,102-36-31-16,-86 36-31 16,-7 12 6-16,-2 8 9 0,-7 3-8 15,0 9-18 1,-5-3-13-16,-13-1-7 15,-2-1-8-15,-2-7-9 0,4-6 2 16,3-9-2-16,3-3 0 16,3-2-1-16,7 0 1 15,2 0 21-15,0 0-10 16,5 8-10-16,15 2 27 16,3 7 7-16,2 2-16 15,-2 2 8-15,-8 1-9 16,-5-2-6-16,-10 2 5 15,0-4 0-15,-13 2-3 16,-8-4-5-16,-3-3-5 16,-3-4-4-16,2-6 0 15,1-3 0-15,10 0-19 0,4 0-44 16,4-9-41 0,6-5-63-16,10-1-146 0,5 4-349 0</inkml:trace>
  <inkml:trace contextRef="#ctx0" brushRef="#br0" timeOffset="12435.57">21484 11592 1802 0,'0'0'539'0,"0"0"-283"16,0 0-132-16,0 0 52 15,0 0-38-15,0 0-59 16,116 4-7-16,-79-4-18 16,-1 0-30-16,-3 0-14 15,-6 0-9-15,-7 0-1 16,-9 0-24-16,-10 0-64 16,-1 5-67-16,-12 2-108 15,-8 3-949-15</inkml:trace>
  <inkml:trace contextRef="#ctx0" brushRef="#br0" timeOffset="12648.04">21500 11753 1693 0,'0'0'1129'0,"0"0"-982"16,0 0-96-16,0 0 34 15,0 0-15-15,0 0-37 16,0 0-33-16,137 1-19 16,-101-1-64-16,-7-6-171 15,-7-2-506-15</inkml:trace>
  <inkml:trace contextRef="#ctx0" brushRef="#br0" timeOffset="13165.18">22056 11360 1219 0,'0'0'229'16,"0"0"-86"-16,0 0 25 15,0 0-31-15,0 0-26 16,0 0 59-16,0 0 65 16,7-68-31-16,-7 68-41 15,0 4-32-15,0 15-91 0,-2 8-22 16,-3 7 22 0,1 8 23-16,2 4 4 15,-1 1 3-15,3 4-21 0,0-5-16 16,0 0-4-16,0-7-11 15,0-7-11-15,0-6-3 16,0-9-4-16,0-6 0 16,7-5-11-16,0-6-44 15,9 0-96-15,-3-18-246 16,-1-5-394-16</inkml:trace>
  <inkml:trace contextRef="#ctx0" brushRef="#br0" timeOffset="13496.49">22433 11321 2086 0,'0'0'498'0,"0"0"-293"15,-20 130-54-15,12-67-30 16,0 1-19-16,8-4-33 15,0-4-29-15,0-7 7 16,10-12-13-16,7-8 2 16,6-12-4-16,4-10 19 15,2-7 2-15,2-4-11 16,-6-18-20-16,-8-5-15 16,-9 1-7-16,-8 5-5 15,0 5 4-15,-23 7-19 16,-6 9-46-16,-5 0-17 0,3 6-9 15,0 27-64-15,8-7-240 16,10-1-705-16</inkml:trace>
  <inkml:trace contextRef="#ctx0" brushRef="#br0" timeOffset="22796.91">20362 12622 1757 0,'0'0'327'16,"0"0"-232"-16,0 0-8 15,0 0 32-15,0 0-14 16,0 0-40-16,0 0-27 16,28 99-12-16,-20-74 2 15,1 2 27-15,-2 4 2 16,-1 4-4-16,-1 4-2 15,1 1-11-15,-3 1-6 16,2-3-17-16,-4-6 0 0,2-3-11 16,-1-9 5-16,0-6-6 15,0-5-5-15,-2-9 1 16,0 0 6-16,0 0 7 16,0 0 10-16,0-21-14 15,0-7-5-15,0-8-5 16,0-6 0-16,0-7-8 15,0-2-29-15,7 0-39 16,2 1-16-16,0 3 71 16,4 10 12-16,3 5 9 15,1 6 0-15,2 5 0 16,-1 10 5-16,-1 8 4 16,3 3 7-16,-2 0-4 15,1 13 9-15,0 11-2 16,-4 8 9-16,-3 10 15 0,-3 4 4 15,-5 6 8-15,-3 1-14 16,-1-6 10-16,0-2-18 16,0-10-7-16,0-6-24 15,0-7-2-15,0-10-17 16,6-10-66-16,3-2-133 16,0 0-281-16</inkml:trace>
  <inkml:trace contextRef="#ctx0" brushRef="#br0" timeOffset="23154.5">21122 12755 2254 0,'0'0'422'0,"0"0"-305"0,0 0 21 15,0 0-20-15,0 0-39 16,141 0-65-16,-105 0-2 16,-3 0-12-16,-6 0-29 15,-7 0-54-15,-11 6-94 16,-7 3-390-16</inkml:trace>
  <inkml:trace contextRef="#ctx0" brushRef="#br0" timeOffset="23346.46">21178 12936 2778 0,'0'0'196'0,"0"0"-146"16,0 0-1-16,0 0-12 15,0 0-27-15,135 18-10 16,-94-18-141-16,-3-3-367 0</inkml:trace>
  <inkml:trace contextRef="#ctx0" brushRef="#br0" timeOffset="24397.5">21806 12535 1696 0,'0'0'361'16,"0"0"-202"-16,0 0-4 15,0 0-3-15,0 0-78 16,0 0-17-16,128-22 23 16,-106 24-9-16,-2 13-4 15,-6 3-4-15,-10 3-14 16,-4 3-14-16,0 2-15 16,-8 0-16-16,-17 2-4 15,-2-4-10-15,-2-2-24 0,0-3-23 16,6-10-17-1,6-7 32-15,9-2 27 0,4 0 15 16,4 0 0-16,0-3 26 16,16 0-1-16,9 3 39 15,4 0 7-15,-2 4-19 16,-3 16-3-16,-6 4-9 16,-9 3-1-16,-9-2 8 15,0 4-10-15,-9-5-18 16,-16-4-6-16,-7-6-7 15,-2-5-6-15,-4-2-4 16,-1-5-38-16,-1-2-16 16,-11 0-80-16,12 0-156 15,7 0-395-15</inkml:trace>
  <inkml:trace contextRef="#ctx0" brushRef="#br0" timeOffset="26090.83">22634 12182 1965 0,'0'0'312'0,"0"0"-273"16,0 0-6-16,0 0 85 16,0 0-14-16,0 0-53 15,0 0-15-15,95-121 24 16,-70 91-17-16,-2 0-21 16,2 2-20-16,-4 2 4 15,0 2-6-15,1 5 0 16,2-4-81-16,-4 9-109 15,-6 4-341-15</inkml:trace>
  <inkml:trace contextRef="#ctx0" brushRef="#br0" timeOffset="26305.16">22712 12191 1972 0,'0'0'244'16,"0"0"-114"-16,0 0 21 15,0 0-64-15,105-106-54 16,-76 87-31-16,-2 0-2 16,-5 7-117-16,-11 6-203 0</inkml:trace>
  <inkml:trace contextRef="#ctx0" brushRef="#br0" timeOffset="30310.09">22139 13283 1773 0,'0'0'317'0,"0"0"-236"16,0 0-48-16,116-131-31 16,-55 63-2-16,-11 13-50 15,-9 10-402-15</inkml:trace>
  <inkml:trace contextRef="#ctx0" brushRef="#br0" timeOffset="30546.71">22204 13395 1989 0,'0'0'245'16,"0"0"-182"-16,0 0-51 15,0 0 2-15,100-108-14 16,-71 93-18-16,-4 8-173 16,-7 3-166-16</inkml:trace>
  <inkml:trace contextRef="#ctx0" brushRef="#br0" timeOffset="36950.28">2253 14076 1663 0,'0'0'424'0,"0"0"-248"16,0 0-36-16,0 0 3 15,0 0-64-15,0 115 34 16,4-75-21-16,1 8 10 0,-1 6-11 15,-2 8-45-15,3 2 5 16,-5 3-16-16,2-1-10 16,-2-6-16-16,0 0 7 15,0-10-8-15,0-1-4 16,0-7-4-16,0-7 0 16,2-5-1-16,1-11-38 15,-1-11-55-15,0-8-134 16,0 0-453-16</inkml:trace>
  <inkml:trace contextRef="#ctx0" brushRef="#br0" timeOffset="37327.04">2623 14226 1601 0,'0'0'481'15,"0"0"-263"-15,0 0 11 0,0 111-50 16,0-62-57-1,0 1 7-15,0 4-22 0,-6 2-34 16,-1-2-24-16,2-2-27 16,-2-1 1-16,0-2-11 15,3-6 3-15,0-5-11 16,-1-2-4-16,1-10-9 16,0-5-1-16,3-7-26 15,-3-14-47-15,2 0-116 16,-3 0-325-16</inkml:trace>
  <inkml:trace contextRef="#ctx0" brushRef="#br0" timeOffset="37537.1">2350 14656 2420 0,'0'0'262'0,"0"0"-143"16,0 0 7-16,0 0-71 16,0 0-31-16,136-34-24 15,-99 28-39-15,16 0-72 16,-10 3-91-16,-4-3-780 0</inkml:trace>
  <inkml:trace contextRef="#ctx0" brushRef="#br0" timeOffset="37803.11">3211 14614 2665 0,'0'0'298'0,"0"0"-188"16,0 0-17-16,0 0-21 16,114 0-35-16,-81 0-28 15,1 0-4-15,-5 0-5 0,-6 0-48 16,-11 8-54 0,-4 8-200-16,-8-2-991 0</inkml:trace>
  <inkml:trace contextRef="#ctx0" brushRef="#br0" timeOffset="38017.18">3218 14870 2879 0,'0'0'163'0,"0"0"-80"15,0 0 4-15,0 0-33 16,120 0-38-16,-86 0-16 0,-6-1-42 16,9 1-48-1,-10 0-148-15,-8 0-525 0</inkml:trace>
  <inkml:trace contextRef="#ctx0" brushRef="#br0" timeOffset="69011.92">4401 15182 1808 0,'0'0'254'0,"0"0"-157"15,0 0 21-15,0 0 98 16,0 0-76-16,0 0-36 0,0 0-22 16,-88-32 0-1,78 32-23-15,2 0-23 0,-1 0-13 16,2 0 0-16,-2 1 8 15,3 7-11-15,-3 3-8 16,-1 1-2-16,4 0-5 16,-3 3-5-16,1 6 16 15,-2 1-7-15,4 5 0 16,1 5 5-16,5 5 0 16,0 7-4-16,0 5-9 15,11 4 8-15,9-4 1 16,7-4 1-16,4-6-3 15,3-12 3-15,6-8-5 16,4-15 34-16,5-4-13 16,9-8 24-16,2-28-2 15,3-13 25-15,-5-9-3 16,-11-6-25-16,-16-10-25 0,-18 2-9 16,-13 1-6-16,-18 12 0 15,-28 10-5-15,-17 13-1 16,-8 10-6-16,-3 12-30 15,5 4-4-15,7 10-36 16,15 0 23-16,16 4-19 16,20 32-40-16,11-3-110 15,0-2-353-15</inkml:trace>
  <inkml:trace contextRef="#ctx0" brushRef="#br0" timeOffset="69593.92">4916 15552 1541 0,'0'0'503'15,"0"0"-174"-15,0 0-58 16,-26 125-112-16,17-83-73 16,2 0-33-16,-1-4-28 15,-2-4-25-15,3-2-11 16,3-10-112-16,2-12-413 0</inkml:trace>
  <inkml:trace contextRef="#ctx0" brushRef="#br0" timeOffset="70711.25">5241 15043 833 0,'0'0'935'0,"0"0"-736"16,0 0-44-16,0 0-61 16,0 0-41-16,0 0-7 15,0 0-2-15,48-35-1 16,-41 35-10-16,-3 0 19 15,0 0 32-15,1 0-26 16,2 0 32-16,0 0-53 16,1 0 6-16,2 9-20 15,3-1-8-15,0 1 27 16,1 6 10-16,1 2-1 0,-4 0-18 16,2 5 4-16,-4 2 1 15,1 2-11-15,-4 5 12 16,-2-4-1-16,1 8 5 15,-3 3-6-15,-2 4 3 16,0 4-7-16,0 2-5 16,-14-2-6-16,-3-2 4 15,-3-8-9-15,-2-9-8 16,-3-14-3-16,-4-5-6 16,0-8-10-16,-4 0-16 15,1-3-6-15,3-15 1 16,5 4-4-16,6-9-6 15,9 5-14-15,7 0 17 16,2 4-4-16,4 2 11 0,14 9 12 16,7 3 13-16,0 0 6 15,0 0 0-15,0 11 9 16,0 4-9-16,0-7 6 16,-5 1-6-16,2-5-1 15,0-4-51-15,9 0-201 16,-2 0-86-16,-4-4-1619 0</inkml:trace>
  <inkml:trace contextRef="#ctx0" brushRef="#br0" timeOffset="71479.92">5842 14982 1621 0,'0'0'487'0,"0"0"-237"16,0 0-66-16,0 0 27 15,0 0-114-15,0 0-21 0,0 0-6 16,8 87-7 0,-3-44 0-16,2 8 5 0,-2-1-13 15,-1 4-7-15,0 4-8 16,0-5 0-16,0-7-27 16,1-4-7-16,-2-6-5 15,-1-9-1-15,1-9-20 16,-3-8-42-16,0-10-86 15,0-10-286-15,0-8-12 0</inkml:trace>
  <inkml:trace contextRef="#ctx0" brushRef="#br0" timeOffset="73097.67">6149 14979 352 0,'0'0'1132'0,"0"0"-936"15,0 0-8-15,0 0 64 0,0 0-67 16,0 0-5-16,0 0-47 16,-10 0 25-16,10 0 27 15,0 0-68-15,0 0-40 16,0 0-31-16,0 0-23 16,10 0 0-16,9 0-10 15,0 0-6-15,4 0-1 16,1-4-6-16,3 0 5 15,2 2-5-15,-5 2 0 16,-3 0 0-16,1 0 1 16,-7 0 4-16,-3 6-5 15,-6 4 7-15,-2-4-3 16,-1 6 0-16,-3 0 4 16,0 6-4-16,0 3 2 15,0 3-4-15,0 5 2 0,-5 5-4 16,-3 7 6-16,-4-2 4 15,3 6-4-15,1 1 9 16,1 2 5-16,0 0-2 16,1 2-6-16,5-8 5 15,1 1-7-15,0-7-1 16,0-4 1-16,0-10-10 16,0-4 0-16,0-10 0 15,1-4-9-15,3-4-42 16,-4 0-44-16,0-9-63 15,0-8-31-15,0-1-402 0</inkml:trace>
  <inkml:trace contextRef="#ctx0" brushRef="#br0" timeOffset="73254.52">6255 15351 2881 0,'0'0'194'0,"0"0"-152"15,0 0-17-15,0 0-25 16,115-40-33-16,-60 13-117 16,-5 5-145-16,-9 4-410 0</inkml:trace>
  <inkml:trace contextRef="#ctx0" brushRef="#br0" timeOffset="73944.23">6660 15057 1998 0,'0'0'276'0,"0"0"-169"0,0 0-21 16,0 0 17-1,0 0-64-15,0 0-39 0,0 0-7 16,40-8-35-16,-36 8 14 16,-4 0 25-16,2 0 3 15,-2 0 79-15,0-2 22 16,2 2-46-16,2-4-15 15,1-5-11-15,5 4-10 16,-2 1-13-16,2 4-5 16,-1-5 19-16,-1 5 27 15,4 0-4-15,-3 5 14 16,1 3-19-16,0 8-7 16,1 1-7-16,-3 0 4 15,2 5 5-15,-6 0 1 16,1 6-5-16,-3 4 6 0,-2 7-3 15,0 1 0-15,0 10 1 16,-6-3-8-16,-6 5-3 16,-4-3-9-16,-2-5 1 15,-1-4-13-15,-4-5 0 16,3-11-1-16,-3-8-8 16,2-10-32-16,2-6-25 15,4-2-13-15,4-18 15 16,4-4-16-16,7-2 32 15,0 3 19-15,0 9 18 16,9 6 3-16,7 8 3 16,-1 0 4-16,3 0 11 0,3 4-4 15,-4 0 1-15,1-2-4 16,1-2-4-16,0 0-46 16,3-10-155-16,-7-8-111 15,0-3-958-15</inkml:trace>
  <inkml:trace contextRef="#ctx0" brushRef="#br0" timeOffset="74273.69">7018 15115 2596 0,'0'0'343'0,"0"0"-227"15,0 0-23-15,0 0-4 0,-9 139-37 16,5-89-14-16,2 3-16 15,2-2 9-15,0-1 3 16,0-6 12-16,4-6 5 16,12-8-23-16,4-7-13 15,4-18 1-15,7-5 3 16,5-2 9-16,-2-24-6 16,-8-10-16-16,-7-4-6 15,-17 8-8-15,-2 2 8 16,-9 13 4-16,-16 6-1 15,-6 11 2-15,-1 0-5 16,6 14-18-16,6 9-43 16,9 2-26-16,11-1-3 15,0 6-75-15,20-12-104 16,-3-4-349-16</inkml:trace>
  <inkml:trace contextRef="#ctx0" brushRef="#br0" timeOffset="75665.63">7478 15187 1582 0,'0'0'324'16,"0"0"-204"-16,0 0-40 15,0 0 65-15,0 0-19 16,0 0 8-16,0 0-47 16,49-75 17-16,-31 75-8 15,0 0 28-15,-3 12-30 16,3 9-31-16,-4 4-17 0,4 5 20 16,-8 3 3-1,-1 6-18-15,-6 1-14 0,-3 5-10 16,0-7-5-16,-3 8-13 15,-16-3 0-15,-9-1-8 16,0 2-1-16,-4-9-5 16,2-3-19-16,5-15 0 15,-1-2-45-15,7-15-36 16,8-6-22-16,6-20-29 16,5-8-3-16,0 1 101 15,19 6 43-15,4 6 15 16,4 11 11-16,-2 6 11 15,2 4-2-15,-5 0-14 16,-2 4-6-16,-2 6 0 16,0-2-2-16,-5-4-9 0,1-4-21 15,8 0-70-15,-4-5-59 16,-3-8-236-16</inkml:trace>
  <inkml:trace contextRef="#ctx0" brushRef="#br0" timeOffset="77928.42">8833 14652 1390 0,'0'0'306'16,"0"0"-164"-16,0 0-84 16,0 0 8-16,0 0-6 15,0 0-12-15,0 0-8 0,14-68 54 16,-14 45-5 0,2-4-19-16,-2-10-43 0,0-2 4 15,2-6 7-15,-2 1-22 16,0-2 6-16,0 4-4 15,0 6-10-15,0 8-1 16,2 11-5-16,-2 0 0 16,0 11-1-16,2 2 7 15,-2 4 5-15,3 0 27 16,-1 0-31-16,-2 12-9 16,2 8-7-16,0 8 1 15,1 6-6-15,-1 8 10 16,0 6 4-16,1 4 16 15,1 7 35-15,0-1 29 0,1 3 13 16,4-3-13 0,-2 1-10-16,1-5-19 0,-1-5 4 15,-1-10-21-15,0-15-9 16,-2-7-10-16,-4-9-16 16,0-8 3-16,0 0 15 15,0 0 24-15,-2 0 4 16,-10 0-33-16,-3-3-5 15,3 2-8-15,1 1 0 16,4 0-1-16,6-3-13 16,1 3-20-16,0-1-66 15,4-5 30-15,18 0-24 16,13-12-109-16,-1 2-108 16,-5 0-1384-16</inkml:trace>
  <inkml:trace contextRef="#ctx0" brushRef="#br0" timeOffset="78562">9293 14251 2087 0,'0'0'323'0,"0"0"-178"16,0 0-53-16,0 0 15 15,0 0-39-15,0 0-20 16,0 0-24-16,117-56-9 16,-90 56 15-16,-2 0 9 15,-3 22-6-15,-3 8 5 0,-9 7 10 16,-5 11-13 0,-5-1-3-16,0 6-15 0,-21-5-9 15,-2-4-8-15,-4-10 11 16,2-12-11-1,2-15-7-15,8-7-48 0,1 0-43 16,6-12 63-16,3-5 21 16,5 7 14-16,0 3 9 15,7 7 37-15,13 0 15 16,3 2-16-16,3 16-13 16,-2 5 13-16,-7 3-4 15,-7 4-6-15,-8 2 1 16,-2-1-1-16,0-4 2 15,-19 0-8-15,-1-5-16 16,-10-6-7-16,2 0 0 16,-1-12-2-16,2 0-4 15,2-4-24-15,5 0-12 0,4 0-9 16,8 0-16-16,6 0-13 16,4 0-73-16,19 0-72 15,2 0-148-15</inkml:trace>
  <inkml:trace contextRef="#ctx0" brushRef="#br0" timeOffset="78757.81">9661 14851 2819 0,'0'0'235'0,"0"0"-125"16,-3 102-40-16,-2-61-10 15,3-8-33-15,2-5-22 16,0-8-5-16,0-8-82 16,7-8-97-16,3-4-122 0</inkml:trace>
  <inkml:trace contextRef="#ctx0" brushRef="#br0" timeOffset="79477.95">10122 14293 1285 0,'0'0'587'15,"0"0"-228"-15,0 0-129 16,0 0-8-16,0 0-98 15,0 0-15-15,0 0-53 16,-74-28-3-16,59 28 3 16,-4 10-6-16,2 14-4 15,1 9-15-15,4 4-6 0,5 7 10 16,4 2-1-16,3-1 4 16,0-9-10-16,20-6-5 15,7-16-14-15,4-11 3 16,7-3 6-16,5-12 35 15,-6-29 4-15,-2-8-27 16,-7 0-19-16,-12-8-11 16,-14 10-8-16,-2 4-12 15,-6 12 5-15,-17 12 6 16,-6 11-1-16,-5 8-10 16,3 0-17-16,0 18-12 15,6 8-4-15,9 0-39 16,5 2-65-16,9 8-149 15,2-6-67-15,0-10-1134 0</inkml:trace>
  <inkml:trace contextRef="#ctx0" brushRef="#br0" timeOffset="79744.66">10026 14529 1346 0,'0'0'672'0,"0"0"-278"16,0 0-133-16,-29 116-73 15,25-65-59-15,4 2-41 16,0-2-11-16,0-5-12 15,11-4-3-15,11-12-12 16,9-7-1-16,7-11 16 16,6-12-14-16,3 0 3 15,1-23-2-15,-4-12-11 0,-12-9-27 16,-4-5-10-16,-16 1-4 16,-8 6-15-16,-4 4-17 15,-12 9 18-15,-20 12-15 16,-2 11-43-16,-6 6 0 15,3 0 9-15,14 18-87 16,6 1-118-16,11 1-322 16</inkml:trace>
  <inkml:trace contextRef="#ctx0" brushRef="#br0" timeOffset="80345.19">10642 14566 2459 0,'0'0'295'16,"0"0"-223"-16,0 0 5 0,0 0-16 15,0 0-33-15,26-120-14 16,-20 75-9-16,-1 1-4 15,-2 3 0-15,-3 9 0 16,0 11-1-16,0 11 7 16,0 10 31-16,0 0 13 15,-3 22-14-15,1 8-14 16,2 10-3-16,0 6-11 16,0 4-1-16,0 3-4 15,0 1 9-15,0-1-2 16,4 0 3-16,0-3-6 15,-1-2 10-15,0-10 11 0,-3 1 12 16,0-11-1-16,0-4 4 16,0-6-31-1,0-4-9-15,0-4 2 0,0-6 1 16,0-4-3-16,-3 0-4 16,3 0-8-16,0 0-52 15,0 0-85-15,0-14 70 16,11 2-127-16,-2-2-529 0</inkml:trace>
  <inkml:trace contextRef="#ctx0" brushRef="#br0" timeOffset="80686.92">10994 15168 2018 0,'0'0'362'0,"0"0"-154"16,0 0-15-16,60-107-63 15,-30 49-77-15,4 0-39 16,2-4-14-16,-6 9-19 16,-2 11-97-16,-11 16-168 15,-7 13-359-15</inkml:trace>
  <inkml:trace contextRef="#ctx0" brushRef="#br0" timeOffset="80882.84">11069 15187 2235 0,'0'0'292'0,"0"0"-115"0,0 0 7 15,123-132-87-15,-84 94-79 16,-2 6-18-16,-13 9-131 16,-8 11-130-16,-10 7-454 0</inkml:trace>
  <inkml:trace contextRef="#ctx0" brushRef="#br0" timeOffset="84477.82">4041 14717 1488 0,'0'0'267'0,"0"0"-135"0,0 0-30 16,0 0-4-16,0 0 46 15,0 0-71-15,0 0 107 16,13 0-59-16,-4 0-2 16,2 1-54-16,1 3-3 15,3 0 6-15,0 0-7 16,4 0-6-16,-2 1 2 16,1-2-8-16,1 4-8 15,4-7-11-15,0 3-2 16,-1-3 0-16,0 0-11 15,2 0 1-15,-1 0-8 16,0 0 2-16,-2 0 4 16,2 0 5-16,-1 0 4 0,1 0 1 15,-2 0 0 1,4 2 1-16,2-2-7 0,0 0-5 16,0 0 0-16,-1 0-5 15,1 0 5-15,-1 0-2 16,3 0-5-16,0 0 5 15,0 0-1-15,-1 0 7 16,0 0-8-16,-3 0-2 16,0 0 2-16,-3 0-1 15,0 0 0-15,0 0-1 16,1 0-1-16,-2 0 0 16,2 0-2-16,0 0 0 15,-1 0-1-15,0-2-1 0,0 2 4 16,1-3 3-16,-1 3 0 15,0 0-4-15,-2 0 1 16,3 0-2-16,-2-5-3 16,0 5 5-16,-1-2 4 15,-3 2-1-15,2 0-4 16,-4 0 2-16,3 0-2 16,2 0-1-16,0 0-1 15,1 0 4-15,3 0 0 16,-4 0-3-16,2 0 0 15,0 0-1-15,1 0-2 16,-1 0-2-16,0 0 4 16,1 0 0-16,0 0 2 15,-3 0-3-15,3 0-3 0,0 0 6 16,-1 0-3-16,0 0 1 16,1 0-1-16,-3 0 2 15,2 0-1-15,-2 0 1 16,0 0-3-16,0 0-2 15,0 0 0-15,3 0-1 16,-1 0 6-16,-1 0-1 16,5 0 0-16,-2 0 0 15,3 0-4-15,0 0 3 16,0 0 0-16,2 0 1 16,-1 0-5-16,1 0 0 15,0 0 4-15,-2 0 1 16,1 0-5-16,2 0 4 15,-3 0-3-15,2 0 0 16,-5 0 3-16,3 2-4 0,0-2 0 16,-1 0 5-1,3 5-4-15,0-5 3 0,-2 0 0 16,2 0-3-16,-2 0 2 16,0 0-2-16,0 3 5 15,-3-3-6-15,-2 0 5 16,-1 0-1-16,3 0-3 15,-1 0 5-15,-2 2-6 16,4-2 4-16,0 0 1 16,1 0-1-16,-1 0-3 15,-3 3 0-15,-2-3-1 16,0 1 4-16,-2 2-4 16,-2-3 1-16,0 1 0 0,1 3-1 15,0-4 0-15,2 4 1 16,-1-4 4-16,-3 0-4 15,-1 2-1-15,-1-2 4 16,-2 0 0-16,3 0 0 16,-2 0-3-16,5 0 4 15,-3 0 0-15,5 0-2 16,-2 0 4-16,4 0-7 16,-1 3 5-16,-1-2 1 15,0 2-2-15,1-2-4 16,2 2 0-16,-2-2 0 15,3 3 0-15,-3-4 0 16,-1 2 0-16,-3 1 0 0,-5-3 0 16,-4 0 0-16,0 0 0 15,-3 0 0-15,3 0 0 16,-1 0 0-16,5 2 0 16,5-2 0-16,-1 2 0 15,4-2 0-15,-3 1 0 16,-3-1 0-16,0 0 0 15,-2 0 0-15,0 0 0 16,-1 0 0-16,-2 0 0 16,1 0 0-16,0 0 0 15,0 0 0-15,-2 0 0 16,1 0 0-16,-3 0 0 0,2 0 0 16,-3 0 0-16,0 0 0 15,1 0 0-15,-1 0 0 16,3 0 0-16,2 2 0 15,2-2 0-15,0 2 0 16,-1-2 0-16,-2 0 0 16,-3 5 0-16,-1-5 0 15,-2 0 0-15,-2 0 0 16,0 0 0-16,0 0 0 16,0 0 0-16,0 0 0 15,-4 4 0-15,-11 0 0 16,-6 6 0-16,-16-1-115 15,3 3-268-15,1-1-397 0</inkml:trace>
  <inkml:trace contextRef="#ctx0" brushRef="#br0" timeOffset="86111.64">5800 13886 1610 0,'0'0'405'0,"0"0"-180"15,0 0-121-15,0 0 5 16,0 0-3-16,0 0-16 15,0 0-28-15,75-42 8 16,-52 35-14-16,1 7-5 16,2 0 12-16,-1 0-5 15,0 7-2-15,-5 7-9 16,0 6-3-16,-7 6-2 16,-6 0 0-16,-7 8-14 15,0 4-6-15,-14 3-10 16,-16-1-3-16,-11-1-9 15,-5-2 0-15,-2-9-16 0,4-10-6 16,6-6-1-16,9-12-8 16,7 0 13-16,10 0 18 15,10 0 3-15,2 0-3 16,0-8 6-16,25 2 25 16,6 3-4-16,7-2 1 15,5 5-9-15,1 0 6 16,1 14 0-16,-7 12 1 15,-7 6-4-15,-11 5 16 16,-9 2 1-16,-11 1 1 16,0 0-10-16,-11-4-9 15,-16-1-3-15,-9-7-8 16,-5-7-2-16,0-6-8 0,-4-11-8 16,3-4-18-16,2 0-19 15,5-19-16-15,2 0-14 16,9 1-17-16,11-5-65 15,9 11-306-15,4-1-924 0</inkml:trace>
  <inkml:trace contextRef="#ctx0" brushRef="#br0" timeOffset="87556.1">8122 14691 1925 0,'0'0'264'0,"0"0"-50"0,0 0-22 16,0 0 9-16,0 0 0 16,0 0-67-16,0 0-41 15,-25 12-22-15,25-11-25 16,10 3-10-16,12 0 10 15,9 1-3-15,7-2-9 16,0-3-18-16,2 2-8 16,-7-2-8-16,-6 0 0 15,-10 0-15-15,-3 0-36 16,-9 0-12-16,-5 4-22 16,0 7-20-16,-13 4-266 0,-10-1-578 0</inkml:trace>
  <inkml:trace contextRef="#ctx0" brushRef="#br0" timeOffset="87776.73">8058 14911 2838 0,'0'0'303'0,"0"0"-190"15,0 0-42-15,0 0 44 16,0 0-43-16,0 0-37 15,129 28-23-15,-100-26-12 16,0 2 0-16,-7 1-39 0,-4-5-41 16,0 0-35-1,-5 0-90-15,-6 0-400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3:07:29.827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2761 5664 286 0,'0'0'588'0,"0"0"-395"15,0 0-126-15,0 0-67 16,0 0 19-16,0 0-7 16,0 106-8-16,0-89 159 15,0-1-78-15,0-2-40 16,0 2 14-16,0 0 34 16,0 0-14-16,0 2 9 15,0-1 5-15,0-1-19 0,0-3-63 16,0 2-10-16,0-4 1 15,0 4 12-15,0 0-13 16,0 2 28-16,0-2 4 16,0 0-14-16,0-8-11 15,0 0-6-15,0-3-2 16,0-4 0-16,0 2-2 16,0-2-12-16,0 0 14 15,0 0 2-15,0 0 38 16,0 0 9-16,0-9-16 15,0 0-11-15,3-1 29 16,-1-5-26-16,0-1-16 0,0-2-8 16,-1-2 12-1,3 0-10-15,-2-2 19 0,-2-2 29 16,2-2-25-16,0 2-5 16,0 1 19-16,-2-4-22 15,2 3-8-15,0 0 6 16,1 0-5-16,-2-1 0 15,3 1 25-15,-2 1-18 16,0 0-12-16,-2 4 1 16,2-1 2-16,-2 1-9 15,0 1 0-15,0-3 0 16,0 4 0-16,0-3 0 16,0-1 1-16,0 4 0 15,0-1-1-15,0 2 1 16,0-2-1-16,0 2 17 0,0 0-4 15,0-1-2 1,0 2-5-16,0-3-5 0,0 0 0 16,0-1-1-16,0 1 0 15,0 2 0-15,0-1-1 16,0 0 1-16,0 0 0 16,0-2 0-16,0-1 1 15,0 1 0-15,0-2-1 16,7-2-1-16,-4 0 1 15,3 0 0-15,-2 0 0 16,-2 3-1-16,-2 2 2 16,0 4-1-16,0 2 0 0,0 0 1 15,0 2 0-15,0 3-1 16,0 2-24-16,0 3-20 16,0 2-81-16,-4 0-608 0</inkml:trace>
  <inkml:trace contextRef="#ctx0" brushRef="#br0" timeOffset="2157.36">2808 5460 1285 0,'0'0'602'0,"0"0"-363"16,0 0-102-16,0 0-85 15,0 0-17-15,0 0 25 16,0 0 57-16,11 0-51 16,-4 0-30-16,2 0 35 15,-1 2-37-15,0-2-23 0,5 2 6 16,0 1-5 0,-1-3-11-16,0 0 7 0,-2 0-8 15,3 0-1-15,-2 0 1 16,-3 0 13-16,4 0 4 15,-3 0 1-15,2 0 11 16,0 0-21-16,2 0 0 16,0 0-1-16,3 0 2 15,3 0 26-15,-2 0 12 16,5 0-25-16,-1 0-2 16,-2 0-12-16,2 0-3 15,-3 0-5-15,-1 0 0 16,-1 0 10-16,-1 0-9 0,-1 0-1 15,-3 0 8 1,1 0-8-16,-1 0 8 0,-3 0-1 16,4 0-2-16,-1 0 9 15,-1 0-3-15,7 0-7 16,-5 0 1-16,7 0-1 16,-2 0 3-16,1 0-7 15,0 0 2-15,2 0-2 16,1 0 14-16,3 3-3 15,-2-1-3-15,0 0-2 16,0 3-5-16,-1-5-1 16,1 0 7-16,-5 3-3 15,1-3-4-15,0 2 4 16,-3-2 1-16,-1 2-4 16,-1 0-1-16,0-2 2 0,-1 2 9 15,-2-2-10-15,-2 0 0 16,-1 0 5-16,-1 0 0 15,0 0-6-15,2 0 14 16,-5 0-1-16,5 0-2 16,1 0-4-16,0 0-7 15,4 0 4-15,1 0 3 16,3 0-1-16,3 0 9 16,5 0-1-16,4-2-8 15,3 2 0-15,3-2 0 16,1 0-6-16,-2 0 3 15,5-1-3-15,2 0-1 0,-4 1 1 16,3 0 0 0,-1 2 1-16,-2 0-1 0,1 0 1 15,-5 0-1-15,1 0 6 16,-1 0-6-16,0 0-1 16,-2 0 1-16,4 0 0 15,-4 0 1-15,0 0 3 16,-2 0-4-16,-3 0 0 15,1 0 4-15,0 0-3 16,0 0 5-16,2 0-5 16,0-2-1-16,0 2 0 15,-1-3 2-15,4 3 2 16,-4-5 0-16,4 3 0 16,-1-2 1-16,0 1 0 15,1 0 3-15,1 1-8 0,2 0 1 16,1 0 3-16,0 0-3 15,2 2 0-15,-2 0 4 16,1 0-5-16,4 0 1 16,-1 0 2-16,0-1 1 15,0 1-2-15,2-3 2 16,0 1-4-16,1 0 2 16,-1 2 2-16,1 0-4 15,-1 0 1-15,-2 0 0 16,1 0 0-16,-1 0 3 15,-1 0-4-15,2 0 0 16,0 0 1-16,-1 0 5 16,4 0-2-16,-2 0 0 15,0 0-4-15,3 0 4 0,-1 0-3 16,3 0-1-16,3 0 0 16,0 2 1-16,6 0 5 15,0 1-5-15,4-2 0 16,3-1 6-16,-1 0-6 15,0 2 3-15,1-2-4 16,1 0 1-16,3 2 3 16,3-2-4-16,1 2 0 15,5 0 7-15,-1-2-6 16,2 3 0-16,2-3-1 16,2 3 4-16,2 1-3 0,-5-2 4 15,6 0-5-15,1 1 0 16,2-3 2-1,2 0-2-15,3 3 0 0,1-3 1 16,1 0 5-16,-3 2-6 16,0-2-1-16,-6 2 1 15,-3 0 1-15,-3 1 0 16,-7-3-1-16,3 0 5 16,-6 0-5-16,-5 0 0 15,-4 0 3-15,-6 0-2 16,-5 0-1-16,-9 0 1 15,-9 0-1-15,-6 0-1 16,-10 0 1-16,-6 0 2 16,-4 0-2-16,-5 0 5 15,0 0-1-15,0 0 4 0,0 0 5 16,0 0-5-16,0 0-8 16,0-5-31-16,-9-7-86 15,-2 0-139-15,-3 0-1455 16</inkml:trace>
  <inkml:trace contextRef="#ctx0" brushRef="#br0" timeOffset="3910.24">9156 5247 982 0,'0'0'488'15,"0"0"-256"-15,0 0-92 16,0 0 16-16,-15 123-60 0,10-84-19 16,1 0 31-1,-2 3-3-15,5-2-69 0,-1 3-2 16,0-6-23-16,0 3 23 15,-1-3-5-15,-1-5-4 16,2-6 5-16,-1-6 0 16,1-8 16-16,2-7-36 15,0-3-7-15,0-2-2 16,0 0 0-16,0 0 8 16,0-7 26-16,0-12-25 15,0-1 2-15,0-3 0 16,5-3-10-16,-1 0-2 15,1-1-4-15,-3 1 4 0,0-1 0 16,0-2-7-16,-1 3 6 16,-1-3-8-16,4-3 7 15,0 1-14-15,-2-3 16 16,3 0-8-16,-3 0 7 16,3-2-5-16,-1 2 6 15,-2-1 0-15,3 5 0 16,-3 4 0-16,0 3 0 15,0 6 2-15,-2 3-1 16,1 4 1-16,-1 5-2 16,0 2 0-16,0 3 24 15,0 0 0-15,0 0 12 0,0 3-26 16,0 10-5 0,0 3-4-16,0 1 0 0,0-4 0 15,0 3 9-15,0-1 9 16,0 0 7-16,0 4-2 15,-1 2 2-15,-1 4-3 16,0 3-6-16,0 2 9 16,-1 6 0-16,1 5 2 15,-2 6-9-15,0 3 6 16,-1 3-10-16,0-6-2 16,-1 0-4-16,1-8-5 15,1-5 1-15,-1-3-4 16,3-9-1-16,0 0 0 15,0-4 0-15,2-4 0 16,-3 0 0-16,3-2 1 0,0-4-1 16,0-1-1-16,0-6 0 15,0-1-8-15,0 0-2 16,0-4 8-16,0-10 3 16,3-6 1-16,3-1 0 15,3-6 2-15,-2-1-3 16,0 0-1-16,0-2 1 15,-1 2 0-15,1-1 0 16,-3 0-1-16,-1-2 0 16,1-1 1-16,1-2 0 15,-1-4-1-15,0 0-9 16,1-4 10-16,-1 3-8 16,-2-2 7-16,0 1 1 15,-2 0-5-15,0 4-2 16,0 1-3-16,0 7 9 0,0 6-1 15,0 5 2-15,0 8 0 16,0 1-1-16,0 6 1 16,0 2 1-16,0 0-1 15,0 0 0-15,0 0-7 16,0 7 0-16,0 8 3 16,0 7 4-16,0 2 0 15,0 5 0-15,0 2 1 16,-2 5 3-16,-2 3 1 15,-1 5-4-15,1 4 10 16,-2 4 1-16,-3 4-8 16,4 1 5-16,-2-2-1 15,3-2 8-15,0-7-5 0,4-7-11 16,-3-7 0-16,3-6 2 16,0-5-2-16,0-7 0 15,0-3-21-15,0-8-41 16,0-3-190-16,-2 0-600 0</inkml:trace>
  <inkml:trace contextRef="#ctx0" brushRef="#br0" timeOffset="7833.86">9237 5467 189 0,'0'0'1149'16,"0"0"-853"-16,0 0-24 16,0 0-94-16,0 0-82 15,0 0-51-15,0 0-25 16,-4 0-7-16,2 0-12 16,2 0-1-16,-5 0 11 15,4 0 44-15,1 0-3 16,0-3-6-16,0 3-9 15,0 0-19-15,0 0-18 0,0 0 14 16,0 0-14 0,0 0 7-16,0 0 6 0,0 0 20 15,0 0 10-15,0 0 15 16,0 0 9-16,0-2-25 16,0 2-17-16,0 0-5 15,0-2 36-15,0 2-23 16,6-2-10-16,0 2-7 15,0 0 4-15,1-2-7 16,-1 2-3-16,2-3 2 16,-2 3 2-16,1 0-7 15,-1 0 0-15,2 0-2 16,-2 0-3-16,1 0 3 16,-1-3-4-16,3 3 0 15,-1-2 0-15,4 2 0 0,-1-2 4 16,3 2-5-16,-3-2 0 15,3 2 0-15,-4-2 2 16,4 2-1-16,-1 0 3 16,0 0-3-16,1 0-1 15,-3 0 0-15,3 0 1 16,-3 0 0-16,-1 0-1 16,2 0 6-16,-1 0-5 15,1 0 4-15,1 0-5 16,-3 0 1-16,4 0 0 15,-3 0 0-15,5 0 12 16,-3 2-8-16,3 0-5 0,-1 2 0 16,1-1 6-1,0-3-6-15,0 3 0 0,-1 1 0 16,-1-2 8-16,1 3-7 16,-3-2 3-16,0-1-4 15,-2 0-1-15,1-2 1 16,-3 0 0-16,1 2 7 15,0-2-6-15,-2 0-1 16,2 3-1-16,-2-3 1 16,4 3 6-16,-1-1-6 15,-1 0 0-15,2 0 1 16,1 0-2-16,1 0 2 16,-1 0-1-16,1-2 0 0,1 2 8 15,-4-2-8 1,1 3 0-16,1-3 0 0,-3 1 5 15,-1-1-5-15,2 0 1 16,-2 2 0-16,3-2-1 16,1 0 11-16,-1 0 0 15,0 0-5-15,0 0-5 16,0 0 1-16,-2 0 5 16,2 0-3-16,-2 0-4 15,2 0 6-15,1 0-1 16,-2 0 9-16,2 0 0 15,-4 2-7-15,1-2-7 16,0 0 0-16,1 0 0 16,2 0 4-16,3 0 20 15,0 0-15-15,3 0 1 0,-1 0-4 16,4 0-6 0,-1 0 0-16,7 0 0 0,-1 0 0 15,7 0 0-15,4 0 1 16,0 0 0-16,5-2 0 15,-1-1-1-15,3-2 2 16,-1 1-2-16,1-2 0 16,-2 1 1-16,1 2-1 15,-1 1 0-15,-2 0 1 16,1 0-1-16,-6 2 0 16,1 0 0-16,-2-3 1 15,0 3 0-15,-2-3-1 0,-1 1-4 16,-4-2 4-1,0 2 0-15,-3-1 0 0,1 3 0 16,2 0 1-16,-2 0 0 16,0 0-2-16,2 0 2 15,2 0-2-15,2 0 1 16,3 0 0-16,-1 0 0 16,6 0 0-16,1 0 0 15,2-3 0-15,1 1-1 16,3 2 1-16,1-2 0 15,2 2 0-15,0-2 0 16,-1 0 1-16,-3 1-2 16,3-4 2-16,-4 3-1 0,1-2 0 15,1 2 4-15,-1 0-4 16,2 2 0-16,0-2-1 16,-1 2 1-16,4 0 0 15,-1 0 0-15,-1 0 3 16,2 0-3-16,-2-3 0 15,2 3 1-15,-1-5 3 16,0 3-4-16,-2 0 0 16,-1-1 0-16,1 3 0 15,-3 0 0-15,4 0-4 16,-3 0 4-16,1 0 0 16,-1 0 0-16,4 0 0 15,-4 0 0-15,1 0 0 16,-1 0 0-16,1 0 0 15,2 0 0-15,-2 0 4 0,3 0-4 16,-2 0 0-16,0 0 0 16,-3 0 0-16,-1 0 7 15,-3 0-7-15,-3 0 1 16,-1 0-1-16,3 3 4 16,-4-1-4-16,1-2 1 15,-3 2 0-15,2-2 5 16,-3 2-6-16,-1 1 7 15,-2-3-6-15,0 3 4 16,-2-1 1-16,0 0-6 16,-4 2 0-16,3-2 10 15,-2 0-2-15,0 0-3 0,1-2 0 16,0 0 1-16,-3 3-1 16,2-3-5-16,-1 0 4 15,-1 1-4-15,3-1 7 16,-6 0-2-16,3 2 1 15,-1-2 0-15,-3 2 2 16,-6 0-7-16,2 0 4 16,-4-2-4-16,-4 3-1 15,1-3 3-15,-5 0-3 16,0 0 0-16,0 0 11 16,-2 0-7-16,3 0 8 15,-3 0-3-15,2 0 0 16,2 0 0-16,1 0 0 15,2 0-5-15,1-5-4 16,1 1 6-16,5 1-6 0,-1-2 1 16,3 1 4-1,1 0-5-15,2 0 1 0,-1 1 24 16,-1 3-11-16,-3 0-10 16,-1 0 0-16,-5 0 0 15,3 0 4-15,-2 0-5 16,-2-3 15-16,3 3-6 15,-1 0-5-15,1 0 2 16,2 0 2-16,3 0 2 16,3 0 7-16,2-2-5 15,0 2-6-15,-5-2-3 16,2 2-5-16,-5 0 5 16,0 0-5-16,-3 0 3 0,-4 0-4 15,4 0 0-15,-1 0 1 16,1 0-1-16,0 0 1 15,2 0 4-15,2 0-5 16,1 0 1-16,-1 0 4 16,1 0-5-16,1 0 0 15,-1 0 1-15,1 0 4 16,-2 0-5-16,3 0 1 16,-3 0-1-16,1 0 1 15,-3 0-1-15,1 0 5 16,-4-2-5-16,2 2 1 15,-1 0 2-15,-1 0 8 16,-1 0-8-16,-1-3 2 16,-2 3-2-16,3 0-2 0,2 0 0 15,0 0 0-15,5 0 0 16,1 0-1 0,3 0 0-16,2 0 6 0,-2 0-6 15,-1 0 0-15,-3 0 4 16,-1 0-4-16,-3-3 0 15,-7 3 0-15,2-2-6 16,-2 2-10-16,-3 0-21 16,0 0-48-16,0 0-94 15,-5 0-291-15</inkml:trace>
  <inkml:trace contextRef="#ctx0" brushRef="#br0" timeOffset="8388.2">15297 5189 1897 0,'0'0'361'0,"0"0"-190"0,0 0 4 16,-13 131-31-16,11-85-57 15,0 4-58-15,0 1 9 16,2 0-7-16,0 2-1 16,0-4-11-16,0-1-11 15,0-4-8-15,0-6 0 16,4-6-22-16,3-1-11 16,-3-7-21-16,-4 2-146 15,0-8-48-15,0-6-211 0</inkml:trace>
  <inkml:trace contextRef="#ctx0" brushRef="#br0" timeOffset="10603.62">2378 4662 1107 0,'0'0'269'15,"0"0"-138"-15,0 0 30 0,0 0 62 16,0 0-125 0,0 0-30-16,0 0 1 0,-2 29 0 15,2-26-16-15,0 1-21 16,0-2-7-16,0-2 52 15,0 0-9-15,0 3-6 16,0-3-1-16,0 0 9 16,0 0-22-16,0 0-19 15,0 0-12-15,0 0-9 16,0 0-8-16,0 0 16 16,0 0-3-16,2-11 15 15,2-3-10-15,0-2-8 16,1-1-8-16,-1-4-1 15,-2 1 1-15,-2-2-2 16,3 2 2-16,-3-4 4 16,0 0-5-16,3-5-1 15,-1 0-1-15,2 0 1 0,0 2-1 16,1 1-1-16,-3 3-4 16,2 5-1-16,0 2 6 15,2 0-15-15,-2 2 15 16,3 2 0-16,-2-2 0 15,4 2-10-15,1 1 10 16,1-2-1-16,5 1 1 16,-2-1 1-16,8 4 8 15,-4 3 8-15,6 3-2 16,-2 3-13-16,-1 0 8 16,-2 0 9-16,1 3-2 15,-6 7 7-15,3-2 0 0,0 2-8 16,-7 2 12-16,1 4 23 15,-1 2 5-15,-2 4-31 16,-3 2 1-16,-3 2-7 16,-1 0 14-16,-1 3-2 15,0-3-5-15,0 3-5 16,3 1 3-16,-3 3-5 16,0-1 0-16,0-1-2 15,0 2-6-15,0-5-5 16,0-2 0-16,0-4-5 15,0-4 0-15,0-2 0 16,0-2 1-16,0-6-1 16,0 0-1-16,0-5-34 0,0 4-47 15,0-5-78-15,0 0-296 16</inkml:trace>
  <inkml:trace contextRef="#ctx0" brushRef="#br0" timeOffset="10829.14">2534 4509 345 0,'0'0'1823'0,"0"0"-1494"16,0 0-111-16,0 0-98 15,0 0-75-15,116 8-27 16,-89 0-18-16,-8-4-117 16,-1 1-440-16</inkml:trace>
  <inkml:trace contextRef="#ctx0" brushRef="#br0" timeOffset="12771.68">9146 4164 1230 0,'0'0'391'15,"0"0"-87"-15,0 0-199 16,0 0-13-16,0 0-8 15,0 0-36-15,0 0-5 0,0 93-15 16,0-73-20-16,0 2 29 16,0 0 4-16,0-1-7 15,0 4-16-15,0-3 12 16,0 1 6-16,0-1-6 16,0 0-23-16,0 0 12 15,0-1 11-15,0 4-9 16,0-1-9-16,-3-2 0 15,1-5-10-15,2-3 4 16,0-2-5-16,0-5 2 16,0-2 4-16,0 2-6 15,0 1 13-15,0-2 4 16,0 0-3-16,0-4-15 0,0-2 0 16,0 0-1-16,0 0-7 15,0-6 8-15,0-8 9 16,5-2-8-16,-3 2-2 15,0-3 1-15,0 2-5 16,-2-2 4-16,2 0-8 16,-2-1 0-16,2-3-7 15,1 0-15-15,-3-1-9 16,2-2 9-16,-2-1 21 16,2 4-3-16,-2-2 13 15,0 2 1-15,2 4 1 16,-2-1 6-16,1 0-8 15,5 2 0-15,-3-2 0 0,1 1 7 16,-2 2-9-16,0 1 2 16,0 2-1-1,1 0 0-15,-1 0 1 0,2-1-1 16,0 2 1-16,2 1 0 16,2-2 10-16,1-1-8 15,7-2 9-15,1-1 13 16,6-1 6-16,-3 6-14 15,2 2-1-15,-2 5-3 16,3 4 13-16,-3 0 43 16,2 8 5-16,-4 10 6 15,-5 2-26-15,-4 5 4 16,-6 1-10-16,-3-1-4 16,0 3-4-16,-21 3-22 0,-6-1-10 15,-2 1-2-15,-2-6-5 16,0-3-17-16,6-6-16 15,6-8-8-15,7-4 20 16,6-2 9-16,3-2 8 16,3 0 4-16,0 0 0 15,11 0 9-15,14 0 13 16,2 0 8-16,4 0-16 16,-2 0-3-16,-4 0 3 15,-6 6 7-15,-3 10 0 16,-7 4 10-16,-7 4 2 15,-2 5 6-15,0-2-8 16,-15 4-14-16,-8-3-3 0,-1-4-5 16,-3-6 3-1,1-4-7-15,1-6-5 0,3-6-21 16,1-2-27-16,4 0-37 16,5-10-33-16,3-4-113 15,5 0-312-15</inkml:trace>
  <inkml:trace contextRef="#ctx0" brushRef="#br0" timeOffset="14619.44">15465 4458 1683 0,'0'0'329'0,"0"0"-192"16,0 0-37-16,0 0 48 15,0 0-21-15,0 0-32 16,0 0-29-16,-62-12-21 16,43 12-6-16,2 0 15 15,-1 0 12-15,-2 0-28 16,-4 0-24-16,1 0-6 16,-4 10-1-16,1 4-7 15,1 4 1-15,1 1-1 0,2 3 1 16,1 4-1-1,1 1 0-15,5 1 0 0,-1 0 1 16,5 0-1-16,2 2 11 16,5-2 1-16,4 0 3 15,0 0 8-15,0-1 6 16,2-1 1-16,13-3 0 16,8-5 7-16,4-1-1 15,6-8 6-15,5-2 30 16,1-5-24-16,0-2-14 15,-3 0-10-15,-5 0 4 16,-4-13-3-16,-5 3-7 16,-6-2-14-16,1 3 4 15,-6 0-8-15,-2 3 0 16,-2 1-34-16,-7-2-54 0,0 3-102 16,0 1-441-16</inkml:trace>
  <inkml:trace contextRef="#ctx0" brushRef="#br0" timeOffset="29308.97">5913 4425 233 0,'0'0'1048'0,"0"0"-808"16,0 0-132-16,0 0-33 16,0 0 27-16,9-9-2 15,-7 9 49-15,-2 0-31 16,0 0-32-16,0-3 9 15,0 3 23-15,0-1-60 0,0 1-15 16,0 0-3 0,0 0-7-16,0-3 40 0,0 3-32 15,0-2-17-15,-2 2 5 16,-5 0-15-16,-2 0-4 16,-1 0-7-16,-3 0-3 15,3 2-10-15,-4 9-7 16,1-1 6-16,0 1 6 15,-1 4-5-15,1 0 3 16,2 3-13-16,-1 4-11 16,2 3 30-16,3 1 0 15,0 2 1-15,5 0 0 16,2-1-1-16,0-1 1 16,0-1-6-16,0-1 6 15,0-1 0-15,6-2 1 0,10-1 5 16,0-2 17-16,2-4 3 15,0-4-9-15,-1-2-9 16,4-1 9-16,-4-6 15 16,-1-1 0-16,1 0 8 15,-1 0-3-15,-1-16-5 16,4-1-9-16,-4-4-7 16,3-4-15-16,-2-4 0 15,-1-2 4-15,-1-4-5 16,-3-3 1-16,-2 0 0 15,0-4 0-15,-4-2 6 16,-2-3-5-16,2 1-2 16,-3 0 0-16,-2 0 0 0,0 2 0 15,0 5-14 1,0-2 7-16,0 4 3 0,0 6 3 16,0 1-15-16,0 4 6 15,-2 3-1-15,0 3-6 16,-1 4 10-16,2 4 6 15,-1 3-9-15,-1 4 5 16,3 4 5-16,0-2 1 16,-2 3 11-16,2 0-6 15,-2 0-6-15,-1 6-7 16,-1 10-8-16,-1 6-20 16,-1 5 1-16,-1 2 5 15,1 5 23-15,-3 5-4 16,6 1 10-16,-1 4-1 0,-1 2 1 15,1 0-2-15,2-2-1 16,0 0 3-16,0-2 1 16,2 1-1-16,0-1 1 15,0-3-1-15,0 2 0 16,0-3-1-16,0-1 1 16,2 0 1-16,4-2 0 15,1 0 0-15,0 0 13 16,2-3 2-16,2-5 33 15,-1-4 4-15,7-5-18 16,-2-9-11-16,1-4 19 0,3-5 21 16,1 0 21-1,3-10-22-15,0-9-25 0,0-2-12 16,2 1-12-16,-5-2-7 16,-1 4-2-16,-4 2-4 15,-2 2 0-15,-4 4-1 16,-5 1-9-16,-1 5-18 15,-3 3-22-15,0 1-29 16,0 0-88-16,-9 0-352 0</inkml:trace>
  <inkml:trace contextRef="#ctx0" brushRef="#br0" timeOffset="33390.18">12148 4550 1413 0,'0'0'302'16,"0"0"-195"-16,0 0-42 15,0 0 41-15,0 0 47 16,0 0-55-16,0 0-41 16,-24-16-10-16,15 16 18 15,-1 0-24-15,0 0-41 0,-4 0-7 16,3 8-19 0,-4 5-29-16,1 6 23 0,1 3-4 15,1 4 7-15,1 2 18 16,5 4 11-16,4 3 0 15,2 0 0-15,0 0 48 16,0-3-9-16,10-2-13 16,9-7 20-16,-2-6-8 15,6-6 10-15,-1-7 13 16,-3-4 12-16,2 0 22 16,-1-8-30-16,-2-14 11 15,0-6-11-15,-4-4-21 16,1-7-26-16,-4-2-10 15,-3-7-2-15,0-2-6 16,-2-8 0-16,-4-3-7 0,1-5-14 16,-3 1-3-1,0-4 6-15,0 5-4 0,0 3 3 16,0 10-27-16,-3 6 19 16,-3 9 15-16,-1 10 8 15,0 8 4-15,3 8 1 16,4 8-1-16,0 2 0 15,0 0-82-15,0 21 55 16,0 11 26-16,0 10 0 16,0 12 1-16,0 10 0 15,0 8 5-15,2 2-4 16,2 0 11-16,1-5 12 16,0-5 16-16,3-10 7 15,2-7-14-15,5-4 6 16,5-7-14-16,2-6 9 0,3-8 23 15,2-5-19-15,2-10 20 16,2-7-8-16,0 0-2 16,0-16 1-16,-1-7-22 15,-4-6-17-15,-6 3-10 16,-4 4-27-16,-8 4-18 16,-6 4-50-16,-2 7-135 15,0 2-297-15</inkml:trace>
  <inkml:trace contextRef="#ctx0" brushRef="#br0" timeOffset="39618">5485 5946 121 0,'0'0'1280'15,"0"0"-1003"-15,0 0-113 16,0 0-20-16,0 0-1 16,0 0-71-16,-4-2-32 15,1 2-11-15,1 0-4 16,-2 0 5-16,0 0-10 15,-3 0-19-15,2 0 1 16,-2 0 43-16,0 2 31 16,-2 3-34-16,1 5-33 15,-3 0-7-15,-2 2-1 16,3 2 0-16,2 3-1 0,-2 1 0 16,2 0 0-16,1-1 0 15,0 3 0-15,3 3 2 16,2 0-1-16,-2 1 29 15,4 1 14-15,0-1-2 16,0-1-2-16,0-2-15 16,10-1 5-16,4-3-5 15,-1-2-11-15,5-1 4 16,0-2 3-16,-1 1 1 16,6-1 14-16,-3-5-4 15,3 0-17-15,-2-4 4 16,2-1-3-16,2-2-1 15,1 0 0-15,1 0-6 16,-1 0 4-16,3-9-12 0,-1-8 5 16,0-1-1-16,-3-6 2 15,-3-2 15-15,-4-6-10 16,-4 0-6-16,-4-2 1 16,-6-1 5-16,-4 0-1 15,0-1-2-15,0 1 1 16,-17 3-9-16,-7 0 3 15,-10 4-4-15,-3 2-18 16,-4 5-24-16,-1 7-11 16,4 9-24-16,2 5 24 15,7 0 7-15,5 19-28 16,1 20-23-16,11 0-216 16,0-1-1607-16</inkml:trace>
  <inkml:trace contextRef="#ctx0" brushRef="#br0" timeOffset="40334.56">5456 6354 1417 0,'0'0'349'0,"0"0"-133"15,0 0-60-15,0 0-61 16,0 0-52-16,0 0 34 15,0 0 8-15,-7-4-55 16,0 14-27-16,4 0 11 16,-3 2-3-16,2 2-10 15,0 3 16-15,-1 2-7 16,1 2 2-16,2 0 12 0,2 2-18 16,0 0 3-1,0-2-8-15,0-1 26 0,0 2-14 16,0-1 8-16,2-1 11 15,7 1-6-15,5-3-8 16,-1 3-1-16,3-6-10 16,1 1 7-16,0 0-6 15,4-4-3-15,-3 1-5 16,2-5 0-16,0-2 1 16,0-2 9-16,3-3 13 15,-2-1 6-15,2 0-7 16,-1-1 18-16,1-12 14 15,-2-5-21-15,2-5 2 16,-1-3-11-16,-1-9-10 16,-4 0-3-16,-1-6-4 0,-6 1 2 15,-3-3-1-15,-7 4 0 16,0 3 14-16,-4 0 4 16,-19 5 0-16,-8 6-11 15,-8 2-14-15,-3 5-1 16,-3 6-14-16,3 7-9 15,6 5-6-15,9 0-6 16,8 0-33-16,14 17-41 16,5 13-20-16,4-3-134 15,14-4-427-15</inkml:trace>
  <inkml:trace contextRef="#ctx0" brushRef="#br0" timeOffset="41235.04">6183 6152 229 0,'0'0'1481'0,"0"0"-1243"16,0 0-69-16,0 0-68 16,0 0 8-16,0 0 18 15,0 0-41-15,-65-2-36 16,52 14-24-16,1 0-5 15,2 2 9-15,1 4 7 16,-3 2-2-16,6 3-12 16,-3 0-6-16,5 5-2 15,1 2-5-15,1 3 5 0,2 3 5 16,0 0 0-16,0 3-2 16,9 0 2-16,6 1 16 15,4-4-7-15,0 0-13 16,8-2 3-16,0-4 16 15,6-4-3-15,5-3 2 16,2-7-7-16,2-9-1 16,1-2 5-16,-1-5-5 15,-2-2 11-15,-1-22-10 16,-8-13-5-16,-8-9-5 16,-4-14-3-16,-13-10 0 15,-6-7 5-15,0 1 14 16,-27 2-12-16,-14 8-11 0,-13 6-10 15,-9 10-1 1,-3 12-43-16,-1 14-16 0,7 15 1 16,6 9 11-16,14 14-13 15,11 37-10-15,13-5-122 16,12-2-290-16</inkml:trace>
  <inkml:trace contextRef="#ctx0" brushRef="#br0" timeOffset="42087.28">6825 5967 1151 0,'0'0'262'0,"0"0"-154"15,0 0-28-15,0 0-1 16,0 0-55-16,0 0 2 16,0 0 12-16,11 58-16 15,-6-44 12-15,-3-1 29 16,0 2 22-16,0 5 38 0,-2 1-32 15,0 4-35 1,2 4-8-16,-2 0 13 0,2 4-41 16,-2 1 25-16,3 0 0 15,-1 2 5-15,-1 1-28 16,2 1-1-16,-3 0-20 16,0 0 21-16,0 0-22 15,0-2-2-15,0 0 1 16,0-4 1-16,0-3 0 15,0-2 0-15,0-2-7 16,0-6-12-16,0-5 1 16,0-6-34-16,0-8-24 15,0 0-140-15,0-5-103 0</inkml:trace>
  <inkml:trace contextRef="#ctx0" brushRef="#br0" timeOffset="42407.1">6880 6474 1930 0,'0'0'414'15,"0"0"-197"-15,0 0-92 16,77-106-59-16,-50 66-21 0,1 0-15 16,1 1-19-16,-5 2-3 15,-1 7-7-15,-5 5 0 16,-6 13 0-16,-2 0 0 16,-4 9-1-16,2 1-31 15,-4 2-49-15,0 0-79 16,-2 8-169-16,-2 4-1711 0</inkml:trace>
  <inkml:trace contextRef="#ctx0" brushRef="#br0" timeOffset="42668.47">7003 6486 2090 0,'0'0'392'15,"0"0"-168"-15,0 0-64 16,0 0-29-16,0 0-69 16,87 123-29-16,-69-99-8 15,-5-4-25-15,0 0-2 16,1 1-61-16,-4-4-126 15,-5-4-543-15</inkml:trace>
  <inkml:trace contextRef="#ctx0" brushRef="#br0" timeOffset="43829.4">7364 6363 260 0,'0'0'1173'0,"0"0"-958"16,0 0-82-16,0 0-42 15,0 0-30-15,27 123-5 16,-25-94 44-16,3-1-16 16,-1 0-6-16,-2 0 7 0,3-2-9 15,-4-4-22-15,5-2-29 16,-4-3-11-16,-1-7-1 15,2-5-5-15,-3-5-8 16,2 0 1-16,-2 0 34 16,0-5-15-16,0-14-8 15,0-1-11-15,0-2 0 16,3-4-1-16,-1-3-6 16,2 0-31-16,3 0-19 15,0-3-17-15,2 5 11 16,1 1 50-16,0 2 12 15,-1 2 22-15,1 5-10 16,0 3 7-16,-1 5 2 16,-1 5-2-16,4 4 1 15,-3 0-18-15,1 0 27 0,0 11-11 16,1 5-4-16,0 7-14 16,-2 0 2-16,0 6 10 15,-3 0-3-15,-1 3 17 16,-1 1-6-16,-1 1 7 15,-3-2-11-15,2-3-9 16,-2 2 1-16,0-4-2 16,2-6-6-16,-2-5 0 15,0-5-8-15,3-6 8 16,-3-5-18-16,2 0-49 16,0-9-40-16,2-14 56 15,0-7 1-15,1-5-10 16,0 0-67-16,5-2-62 15,2-2 133-15,-1 3-224 0,0 4 280 16,2 8 73-16,1 5-24 16,-1 12 125-16,-1 7-50 15,-4 0-4-15,1 9 3 16,3 11-55-16,-6 4 27 16,3 2-13-16,-5 1-19 15,1-1-16-15,-4-1 36 16,3 1-34-16,-4-3-8 15,0-1-26-15,0 0-12 16,0-4-3-16,0-4-23 16,0-9-66-16,0-5-203 0,0 0-611 15</inkml:trace>
  <inkml:trace contextRef="#ctx0" brushRef="#br0" timeOffset="44408.5">8176 5891 1474 0,'0'0'326'0,"0"0"-60"16,0 0-94-16,-12 116-37 16,10-75-29-16,0-2-29 15,-3 4-27-15,1-2-27 16,-2 4 22-16,-1 3 26 0,-2 0-28 16,0 3 3-16,0 0 2 15,-2 0-3-15,2-1-15 16,0-4-12-16,2-3-1 15,-2-4 3-15,3 0 1 16,1-4 4-16,1-3-3 16,2-2-8-16,0-4-4 15,2-6-5-15,0-1-3 16,0-5-2-16,0-4-1 16,0-4 0-16,0-5-19 15,0-1-64-15,4-5-74 16,3-13-35-16,-1-5-411 0</inkml:trace>
  <inkml:trace contextRef="#ctx0" brushRef="#br0" timeOffset="48034.81">8409 6094 1205 0,'0'0'169'0,"0"0"-114"15,0 0 53-15,0 0-56 16,0 0 72-16,0 0-31 16,0 109-20-16,0-90 13 0,0 1 36 15,0-1-21 1,0 4-27-16,0 0-45 0,0 3-8 15,0-1 16-15,0 3 18 16,0 4 1-16,0-1-23 16,0 1 2-16,0-5-27 15,0-1 18-15,0-1 11 16,0-6-13-16,0 0-12 16,3-1 3-16,0-4-15 15,-1 0 0-15,2-2 1 16,0 3-1-16,-2-6 17 15,3 1 6-15,-4-2-6 16,2-3-16-16,-1-2 1 16,-2 0-2-16,0-3 0 15,3 0 7-15,-3 0-5 0,0 0 6 16,3 0 1-16,-3-5 11 16,0-7-14-16,0-6-6 15,2 0-13-15,0-4 4 16,0-4-7-16,0 0-6 15,3-4 3-15,1-1 13 16,0-4-2-16,6 0 8 16,-1 1 0-16,3 4 2 15,1 4-2-15,1 4-2 16,1 6 2-16,-1 6 2 16,2 10-2-16,-2 0 7 15,-3 9 25-15,1 11-13 0,-4 7-5 16,2 4 14-16,-3 2-16 15,-1 6-1-15,-1 1 9 16,0 0 3-16,-2-2-3 16,0-3-10-16,5-6 11 15,1-7-10-15,3-3-4 16,2-8-2-16,-1-5-5 16,3-4-4-16,-1-2-11 15,1 0-42-15,11-10-34 16,-4-4-77-16,-3 0-564 0</inkml:trace>
  <inkml:trace contextRef="#ctx0" brushRef="#br0" timeOffset="49868.09">8407 5842 51 0,'0'0'334'15,"0"0"467"-15,0 0-570 0,0 0-194 16,0 0-21 0,0 0 8-16,0 0-23 0,0-14 46 15,0 14 12-15,0-5-20 16,0 3 46-16,0-2-4 16,0 3-31-16,0-4 25 15,0 3 1-15,0 0-33 16,0-2 47-16,0 2-26 15,0 2-9-15,0 0 32 16,0 0-17-16,0 0-11 16,0 0 0-16,0 0-9 15,0 0-23-15,0 2-18 16,0 8-7-16,0 2-1 0,0 2 0 16,0 1-1-1,0 0 0-15,0 2 1 0,0 0 0 16,0 0-1-16,0-2 9 15,0 1-8-15,0 0 0 16,0 5 5-16,0-3-4 16,0 1-1-16,0 4 11 15,0-5-12-15,0 0-1 16,0 2 0-16,0-4 1 16,2 2 0-16,-2 0 0 15,3-3 0-15,-3 0 0 16,3-3 0-16,-1 2 0 15,-2-2 7-15,2 0-7 16,-2 2-2-16,0 2-3 0,2-2 5 16,-2 2 2-1,2 2-2-15,0-2 0 0,3 8 0 16,-2-4-56-16,2-3-409 16</inkml:trace>
  <inkml:trace contextRef="#ctx0" brushRef="#br0" timeOffset="54351.3">12170 6036 1582 0,'0'0'416'16,"0"0"-199"-16,0 0-48 15,-13 121-39-15,13-70-22 16,0 2-1-16,0 0-47 16,15-2-5-16,5-9 32 15,6-12-21-15,4-17 35 16,2-13 25-16,1-9-18 0,-4-25-34 16,-2-13-22-16,-9-6-15 15,-11-2-17-15,-7 3-3 16,0 2-11-16,-23 8-1 15,-10 4-5-15,-7 9-16 16,-7 9-26-16,-1 10-44 16,6 10-9-16,7 6-22 15,12 15-112-15,12 3-323 0</inkml:trace>
  <inkml:trace contextRef="#ctx0" brushRef="#br0" timeOffset="55048.33">12652 5823 1447 0,'0'0'382'0,"0"0"-114"15,0 0-143-15,0 0-53 16,28 114 20-16,-21-77 7 16,-2 3-20-16,-2 8-31 15,-1 6 24-15,-2 4 5 16,0 2-19-16,0 1-21 16,0-3-24-16,0-7-13 15,0-8 0-15,0-11-1 16,0-12-35-16,0-8-66 0,-5-12-101 15,0 0-174-15,-2 0-1168 0</inkml:trace>
  <inkml:trace contextRef="#ctx0" brushRef="#br0" timeOffset="55272.42">12728 6266 1723 0,'0'0'572'16,"0"0"-317"-16,0 0-149 16,111-109 19-16,-71 70-9 15,0-1-49-15,-4 5-45 0,-7 9-12 16,-9 6-10-16,-9 8-5 16,-9 5-59-16,-2-1 8 15,-6 4-66-15,-15 1-207 16,-2 3-1479-16</inkml:trace>
  <inkml:trace contextRef="#ctx0" brushRef="#br0" timeOffset="55519.85">12863 6203 2087 0,'0'0'418'16,"0"0"-200"-16,0 0-23 0,0 0-54 15,52 127-44 1,-37-94-32-16,1-1-10 0,-1-2-26 16,-3-2-9-16,-1-7-12 15,-5-5-4-15,0-6-4 16,-4-5-12-16,-2-3-28 16,2-2-33-16,-2 0-38 15,4 0-123-15,0-10-454 16,1-6-1133-16</inkml:trace>
  <inkml:trace contextRef="#ctx0" brushRef="#br0" timeOffset="56367.75">13218 6097 1458 0,'0'0'337'0,"0"0"-221"15,0 0-85-15,0 0 61 0,0 0-56 16,0 0-19-16,0 0 72 16,36 7-11-16,-28 9-39 15,0 4 26-15,-4 2 40 16,0 4-5-16,0 0-25 16,-1 4-10-16,-1 1-1 15,2 4-8-15,-3 1 2 16,6 0 5-16,-3-2-16 15,0-1-20-15,-1-8-8 16,1-2-9-16,-2-9-2 16,0-5-4-16,-2-9-4 15,0 0 13-15,0 0-13 16,0-20 0-16,0-8-7 16,0-5-2-16,0-7-26 0,0-3-36 15,10 1-1-15,1 0 39 16,4 4 18-16,5 4 15 15,-1 5-1-15,2 8 1 16,-2 4 1-16,0 12 5 16,1 5-5-16,-2 0 28 15,-3 14 0-15,3 10 13 16,-2 6-5-16,-3 3 3 16,0 4-23-16,-4 1-1 15,-1 0 0-15,-4 1 3 16,-2-6-4-16,-2-2-6 15,0-5 0-15,0-7-4 16,0-4-5-16,-2-12 0 0,-1-3 0 16,3-8-61-16,0-21 13 15,0-12-9-15,10-8-31 16,14-4-10-16,3 3 61 16,3 8 37-16,4 12 17 15,-5 12-1-15,-2 14 14 16,-6 4 24-16,-6 16 26 15,-7 13 2-15,-5 8-19 16,-3 4-16-16,0-6-17 16,0 0-7-16,0-5-13 15,-3-9-10-15,1-4 0 16,0-13-63-16,0-4-223 0,2 0-868 16</inkml:trace>
  <inkml:trace contextRef="#ctx0" brushRef="#br0" timeOffset="56984.78">14213 5653 1811 0,'0'0'211'0,"0"0"-114"0,0 0 22 16,0 0-35-16,-21 140 0 15,15-91-6-15,-5 9 15 16,3 8 0-16,0 2 18 16,-3 2-8-16,-3 2 9 15,3-4-43-15,0-2-16 16,-2 1-23-16,-1-7-5 15,-1-2-9-15,-1-8 0 0,3-6-6 16,0-9-3 0,0-10-6-16,7-9 3 0,2-8-4 15,2-4-1-15,2-4-65 16,0 0-295-16,0 0-520 0</inkml:trace>
  <inkml:trace contextRef="#ctx0" brushRef="#br0" timeOffset="58083.47">14564 5791 1486 0,'0'0'280'16,"0"0"-67"-16,0 0-33 16,0 0-74-16,0 0-27 15,0 0-10-15,0 0 5 16,0 58-9-16,0-33-16 15,2 1-13-15,-1 6 22 16,3 2 5-16,-1 2-6 16,-1 1 21-16,0 3-10 15,0-1-15-15,3-3-19 0,-3 1-12 16,0-4-4-16,-2-1-10 16,0 0-3-16,0-1-4 15,0-1 5-15,0-5 0 16,0 0-1-16,0-3-5 15,0-2 1-15,-2-2-1 16,2-3 1-16,0-1-1 16,0-3 0-16,0-2 0 15,0-4-4-15,0-5-23 16,0 0-112-16,0-14 32 16,0-13 56-16,2-3-46 15,4-5-11-15,-1 0 20 16,2 4 74-16,2 2 14 0,-1 5 13 15,4 4 9-15,1 4 20 16,0 10-15-16,-1 6-4 16,-1 0 27-16,-2 22 57 15,0 12-70-15,-5 5-21 16,3 1-1-16,-3 0-15 16,0-4 13-16,6-3 3 15,-2-3 14-15,9-9-4 16,0-3-16-16,7-4-3 15,6-4-1-15,5-4-5 16,3-6-1-16,13 0-54 16,-11 0-69-16,-9-6-254 0</inkml:trace>
  <inkml:trace contextRef="#ctx0" brushRef="#br0" timeOffset="60729.62">17515 3014 1877 0,'0'0'439'16,"0"0"-221"-16,0 0-117 15,0 0 10-15,0 0-21 16,0 0 8-16,0 0-14 16,27 78-10-16,-13-70-4 15,-1-8-9-15,-1 0-2 0,-1 0-10 16,-1-19-13 0,-2-2-8-16,-2-4-13 0,-6 4-6 15,0 3-4-15,0 3 4 16,-2 9-2-16,-10 5 0 15,2 1-7-15,1 0 0 16,2 10-16-16,4 5-19 16,3 4-11-16,0-2-44 15,6-2-42-15,14-15-130 16,0 0-240-16,-3 0-260 0</inkml:trace>
  <inkml:trace contextRef="#ctx0" brushRef="#br0" timeOffset="61766.65">17984 3080 2639 0,'0'0'406'0,"0"0"-321"16,0 0-45-16,0 0 2 16,0 0-5-16,0 0-13 15,0 0-13-15,52 54-3 16,-42-54-3-16,-1 0 3 15,-2-9-8-15,-4-3 2 16,-3-1 4-16,0 1 2 16,0 2-4-16,-8 1-4 15,-3 2 2-15,3 0-2 16,0 4-16-16,2-1-28 16,4-1-22-16,2 1-56 15,0-3-98-15,0-2-45 0,0 2-350 16</inkml:trace>
  <inkml:trace contextRef="#ctx0" brushRef="#br0" timeOffset="63478.49">17716 2532 1752 0,'0'0'346'0,"0"0"-223"0,0 0-72 15,0 0 48-15,0 0 50 16,0 0-17-16,0 0-53 16,87 5-42-16,-82-22-28 15,-5 5 4-15,0 0-4 16,-2 2 6-16,-11 5 2 15,-6 0 8-15,3 3-12 16,3 2-8-16,3 0-5 16,2 0-6-16,4 12-25 15,4 4-38-15,0 8-65 16,0-4-187-16,9-6-1607 0</inkml:trace>
  <inkml:trace contextRef="#ctx0" brushRef="#br0" timeOffset="64933.49">18439 2244 1305 0,'0'0'352'0,"0"0"-209"16,0 0-30-16,0 0-4 16,0 0-31-16,0 0-46 15,0 0 21-15,24 20-22 16,-19-8 13-16,1 5-27 16,-1 2 24-16,1 5-5 15,2 3 31-15,2 2-13 0,1 9 15 16,5 4-14-16,1 4-28 15,2 7-1-15,1 0-4 16,0 3-11-16,0-1 19 16,0 1 11-16,0-5-17 15,-3 0 19-15,2-3-16 16,-4-1-11-16,-2-5-5 16,3-5 2-16,-5-3 4 15,1-10-6-15,-3-5-3 16,-4-11-8-16,0-6 0 15,-3-2 7-15,-2 0 33 16,4-20-19-16,-2-8-16 16,2-6 0-16,0-8-5 15,3-8 1-15,1-9-1 0,2-7 0 16,1-5-14-16,-3-4-23 16,4 2 6-16,-3 8-5 15,-4 8-19-15,-1 17 3 16,-4 14-8-16,0 20-17 15,0 6-158-15,0 0-221 0</inkml:trace>
  <inkml:trace contextRef="#ctx0" brushRef="#br0" timeOffset="70299.57">19074 2909 196 0,'0'0'1397'0,"0"0"-1163"16,0 0-150-16,0 0-64 15,0 0-9-15,0 0 17 16,0 0-28-16,0 56 2 15,0-37 5-15,0 3 7 16,0 2 7-16,0 1 36 16,0 4-57-16,0 0 43 15,1 4 16-15,-1-1 2 16,4 0-14-16,-4-2-23 16,2 0-10-16,-2-2 9 15,0-3 2-15,0-6-19 16,0-1 2-16,0-6-8 0,0-3 0 15,0-3 0 1,0-4-10-16,0-2 10 0,2 0 0 16,-2 0 11-16,2 0 9 15,-2 0 2-15,2 0-14 16,0-5 1-16,0-5 0 16,4 0-9-16,-4-2 0 15,2 1 0-15,-2-6 0 16,-2 2 0-16,3-3 3 15,-3 0-2-15,0-1-1 16,0 3 0-16,0-2 0 16,2-2-9-16,0-2-29 15,0-2-3-15,2 0 14 16,-2-2 17-16,1 0 10 0,-3 3 0 16,0 6-2-16,0 0 2 15,0 3 2-15,0 6-2 16,0 1 8-16,-3 3-6 15,1 1 22-15,2 3 14 16,-3 0-22-16,3 0 17 16,0 0 4-16,0 0-20 15,0 12-6-15,0 3 1 16,5 1 22-16,9-2 8 16,-1-1-9-16,5-4-20 15,2-7 18-15,0-2 42 16,3 0 6-16,0-6-16 15,-2-12-37-15,2-1-12 0,-5 0-14 16,-3 4-7 0,-6 3-4-16,-2 7 6 15,-5 3 5-15,-2 2 17 0,0 0-5 16,0 0-3-16,0 0 2 16,2 0-11-16,1 0 7 15,2 4-7-15,2 11 27 16,3 10 30-16,-1 3-19 15,1 2-10-15,-2 4-5 16,1-1 3-16,-3-1-5 16,-2-1-2-16,-1-3 10 15,-1 0-9-15,0-2 6 16,0 3-8-16,1-5-13 16,-3-2-3-16,2-4-2 15,0-4-2-15,1-5-31 0,1-4-39 16,0-5-83-16,3-5-87 15,0-13-17-15,-3-1-622 0</inkml:trace>
  <inkml:trace contextRef="#ctx0" brushRef="#br0" timeOffset="70769.17">19652 3152 1889 0,'0'0'437'0,"0"0"-218"16,0 0-85-16,0 0-30 15,0 0-48-15,0 0-24 16,0 0 1-16,120-104-18 16,-116 90-5-16,-4 3-4 15,0 4 7-15,0 0-12 16,-14 2-2-16,-3 3 1 16,-1 2-25-16,1 0 5 15,-2 0 5-15,4 12-2 0,3 9 15 16,4 6-2-16,4 7 4 15,1 2 21-15,3 3 10 16,0-2 25-16,3-3 0 16,9-8-22-16,5-6-10 15,-2-6-12-15,1-3-1 16,-1-5-5-16,-1-2 1 16,-6-4-7-16,0 0-9 15,5 0-127-15,-5-2-51 16,-3-6-324-16</inkml:trace>
  <inkml:trace contextRef="#ctx0" brushRef="#br0" timeOffset="71016.58">19785 2711 2200 0,'0'0'223'0,"0"0"-154"16,0 0-24-16,0 0-21 15,0 0-24-15,116-79-120 0,-100 76-293 16</inkml:trace>
  <inkml:trace contextRef="#ctx0" brushRef="#br0" timeOffset="71567.52">20115 2962 1713 0,'0'0'225'15,"0"0"-125"-15,0 0-25 16,0 0 7-16,-42 114-18 0,38-72 21 16,4 4 51-1,0 2-20-15,0-6-29 0,15-5-16 16,3-12-34-16,4-10-14 15,2-9 90-15,1-6 24 16,-5 0-78-16,-2-14-35 16,-4-11-16-16,-6-5-4 15,-3-8-4-15,-5-7 6 16,0-4-5-16,0-6-1 16,0-6-13-16,-11-3-7 15,-1-7-20-15,-1-1-43 16,0 2-42-16,3 7 10 15,4 5 28-15,2 19-85 16,2 15-72-16,2 11-1298 0</inkml:trace>
  <inkml:trace contextRef="#ctx0" brushRef="#br0" timeOffset="71829.73">20489 2977 2213 0,'0'0'289'0,"0"0"-138"15,0 127-18 1,5-75 14-16,2-6-45 0,2-8-53 15,-1-12-35-15,4-10-14 16,-6-10-28-16,3-6-124 16,-5-10-155-16,-3-10-403 0</inkml:trace>
  <inkml:trace contextRef="#ctx0" brushRef="#br0" timeOffset="71953.34">20574 2769 1616 0,'0'0'0'0</inkml:trace>
  <inkml:trace contextRef="#ctx0" brushRef="#br0" timeOffset="72518.09">20772 3328 1715 0,'0'0'247'0,"0"0"-119"16,0 0 37-16,0 0-45 16,0 0-83-16,0 0-6 15,0 0 6-15,0-58 6 16,0 32-6-16,0-1-23 15,0-8-5-15,0-5 1 16,0-1-9-16,0-3 0 16,3 3 0-16,6 2 1 0,-2 8-2 15,2 6 3 1,-1 9-2-16,1 9 6 0,1 7 17 16,0 0 70-16,3 7-26 15,-1 14-22-15,-2 1-3 16,2 4 29-16,-4 2-11 15,4 0-17-15,-5-1-7 16,2 3-2-16,-2-4 1 16,-2 3-4-16,0 0-18 15,0-2-3-15,-1-3-4 16,1-4-7-16,-3-6-18 16,-2-4-52-16,0-3-154 15,0-5-147-15</inkml:trace>
  <inkml:trace contextRef="#ctx0" brushRef="#br0" timeOffset="72686.61">20821 3182 2791 0,'0'0'281'0,"0"0"-214"15,0 0-27-15,0 0 11 16,0 0-39-16,0 0-12 15,0 0-23-15,125 0-77 16,-111 0-280-16,-8 0-1695 0</inkml:trace>
  <inkml:trace contextRef="#ctx0" brushRef="#br0" timeOffset="74808.6">21533 3500 1541 0,'0'0'252'0,"0"0"-182"0,0 0-2 16,0 0 37-16,0 0 38 15,0 0-46-15,0 0-19 16,0-3 15-16,0-9-22 16,0-6-27-16,0-2-31 15,0-9 7-15,0 0-13 16,0-5-6-16,0-7 1 15,0 0 5-15,0-2-1 16,0-2-5-16,0 6-1 16,0 1 1-16,2 4-1 15,2 6 2-15,-1 3-1 16,3 6-1-16,1 1 2 0,0 1-3 16,2 3 2-16,1 0-2 15,-2 5-7-15,0 0 8 16,-1 5 1-16,-1 1 22 15,6 3 13-15,-1 0 3 16,5-2 8-16,0 2-29 16,6 0-2-16,-3 0 4 15,-1 0 6-15,1 2 8 16,-7 11 16-16,2 4 2 16,-3 2-10-16,-4 6-10 15,-1 1-2-15,2 3 1 16,-4 2 0-16,0 3-1 0,2 0-15 15,1-2-2 1,1 0-3-16,0 0 7 16,-1-2-2-16,-1-4-4 15,2 1-4-15,-4-6 1 0,-1-3 0 16,3-4-4-16,-4-1-2 16,0-4 2-16,0 0-4 15,0-4 0-15,-2 2-10 16,0-6-23-16,0-1-45 15,0 0-83-15,-2 0-135 16,-10-5-585-16</inkml:trace>
  <inkml:trace contextRef="#ctx0" brushRef="#br0" timeOffset="74997.11">21613 3202 1608 0,'0'0'1260'0,"0"0"-1146"16,0 0-91-16,0 0 24 15,0 0-15-15,0 0-32 16,118 0-2-16,-77 0-105 16,-8-2-94-16,-4-4-331 0</inkml:trace>
  <inkml:trace contextRef="#ctx0" brushRef="#br0" timeOffset="75799.39">22255 3396 1554 0,'0'0'300'0,"0"0"-145"0,0 0 12 16,0 0 5-16,0 0-76 16,0 0-53-16,0 0-33 15,0-14-2-15,-8-4 3 16,5-4 24-16,-2-6 10 16,-1-2-28-16,2-6-7 15,-1-2-3-15,3-4-4 16,-1-2-2-16,3 1-1 15,0 5 2-15,0 4-2 16,5 6 0-16,4 5 0 16,4 3 0-16,3 1 0 15,-1 5 0-15,3 2 0 0,-1 2 0 16,2 6-1 0,-3 2 0-16,-1 2 1 0,-1 0 7 15,-2 8 18-15,2 7 33 16,0 6 10-16,-4 2-1 15,2 0 3-15,-3 4-10 16,2-1-14-16,-2 2 3 16,-2 0-16-16,1 2 9 15,-2 0-5-15,-1 2-15 16,0 0-2-16,0 0-7 16,-3 2-4-16,-2-4-8 15,0-2-1-15,0-5-1 16,0-7-8-16,0-7-30 15,0-9-86-15,0 0-155 16,0-1-265-16</inkml:trace>
  <inkml:trace contextRef="#ctx0" brushRef="#br0" timeOffset="75980.63">22293 3184 1223 0,'0'0'1611'0,"0"0"-1498"16,0 0-69-16,0 0-11 16,0 0-15-16,123-13-18 15,-91-4-19-15,13-15-125 16,-11 2-107-16,-5 2-544 0</inkml:trace>
  <inkml:trace contextRef="#ctx0" brushRef="#br0" timeOffset="76323.72">22815 2396 1348 0,'0'0'841'16,"0"0"-754"-16,0 0-31 15,0 0 89-15,0 105 4 16,0-64-25-16,0 5 0 0,-3 5-23 16,1 4-28-16,2 6-16 15,0 5-11-15,0 4 4 16,0 1-8-16,0-1 11 16,0-4-19-16,0-8-10 15,0-6-5-15,0-6 5 16,0-6-24-16,0-6 0 15,0-3-1-15,2-6-15 16,-2-9-31-16,0-13-58 16,0-3-135-16,0 0-331 0</inkml:trace>
  <inkml:trace contextRef="#ctx0" brushRef="#br0" timeOffset="76674.13">22806 3238 2204 0,'0'0'403'0,"0"0"-208"16,0 0-25-16,129-4-64 15,-89-13-53-15,-7 0-25 16,-8-5-17-16,-7-2-3 16,-9 0-1-16,-7 0-6 15,-2 2 4-15,0 5-5 16,-9 5 7-16,-9 9-1 15,-1 3 2-15,-2 0 10 16,5 20 16-16,3 9-4 16,7 6-9-16,3 3-5 0,3 2 2 15,0-4 2 1,11-6-4-16,5-4-4 0,-1-8-11 16,4-5-1-16,-7-8-9 15,-2-5-43-15,3 0-39 16,-6-8-13-16,-5-10-192 15,0 0-632-15</inkml:trace>
  <inkml:trace contextRef="#ctx0" brushRef="#br0" timeOffset="76867.1">23030 2805 2596 0,'0'0'272'16,"0"0"-168"-16,0 0-62 15,0 0-17-15,0 0-25 16,130-102-23-16,-109 93-128 16,-4 6-342-16</inkml:trace>
  <inkml:trace contextRef="#ctx0" brushRef="#br0" timeOffset="77569.63">23711 2912 2110 0,'0'0'399'16,"0"0"-279"-16,0 0-85 15,0 0 4-15,0 0 23 16,0 0-34-16,0 0-19 16,-94 15-9-16,78-3 11 15,0 2 31-15,-1 3 29 16,-1 2 2-16,-1 4-20 16,-2 4-23-16,3 1-3 0,1 6-5 15,1 3-4-15,3-1 1 16,1 4 4-16,3-2-8 15,5 1 14-15,4-6-2 16,0-1 13-16,4-4 5 16,17-7-1-16,5-8-5 15,8-6 16-15,6-7-9 16,5-4 4-16,-1-19-8 16,-7 2-11-16,-10 0-14 15,-8 6-10-15,-11 5-2 16,-3 3 4-16,-5 6-9 15,0 1-9-15,0 0-46 0,0 0-57 16,0 0-56-16,0 0-204 16,0 0-413-16</inkml:trace>
  <inkml:trace contextRef="#ctx0" brushRef="#br0" timeOffset="79718.98">18447 4521 2509 0,'0'0'458'16,"0"0"-346"-16,0 0-38 16,0 0 18-16,0 0-6 15,0 0-19-15,0 0-35 16,143 0-17-16,-98 0-5 0,0 0-9 15,-6 0-1-15,-1-1-16 16,-9-2-40-16,-8 3-48 16,-11-1-42-16,-10 1-143 15,0 0-94-15,0 0-1705 0</inkml:trace>
  <inkml:trace contextRef="#ctx0" brushRef="#br0" timeOffset="79982.66">18437 4791 1238 0,'0'0'1078'0,"0"0"-714"0,0 0-108 16,0 0-91-16,0 0-68 15,146 0-34-15,-106-4-21 16,3-8-26-16,0 5-12 16,-6 2-4-16,-1 0-63 15,6 5-59-15,-8 0-246 16,-9 10-505-16</inkml:trace>
  <inkml:trace contextRef="#ctx0" brushRef="#br0" timeOffset="80950.02">19491 4052 1706 0,'0'0'404'16,"0"0"-224"-16,0 0-26 15,0 0-24-15,0 0-37 16,134-108-16-16,-102 90-47 16,2 1-15-16,2 4 18 15,-3 1 28-15,2 3 7 16,-6 4-18-16,-1 1 0 16,-4 4 0-16,-2 0-13 15,-1 0-22-15,-6 0-4 0,-1 6 0 16,-4 8 6-16,0 4-5 15,-1 2-4-15,-4 4 2 16,-1 0-4-16,-4 3 4 16,0-1-3-16,0-1-3 15,-2-1-3-15,-14 5 6 16,-4-1 3-16,-2 4-3 16,-7 2 3-16,0 4-6 15,-5 2 7-15,1 1-5 16,2 0 2-16,2 2 0 15,2-4 2-15,4 0 9 16,6-1-3-16,5 1-4 0,6-4 6 16,6-3-1-1,0-2-7-15,6-4 9 0,17-6-2 16,6-6 21-16,6-6-2 16,3-8-1-16,1 0-15 15,-7-3-9-15,-7-9-11 16,-5-5-16-16,-6 3-43 15,-10 2-34-15,-1 4-36 16,-3 6-65-16,-7 2-265 16,-7 0-2012-16</inkml:trace>
  <inkml:trace contextRef="#ctx0" brushRef="#br0" timeOffset="81242.45">19716 5157 2567 0,'0'0'309'16,"0"0"-238"-16,0 0-1 15,0 0 36-15,0 0-31 16,0 0-27-16,0 0-36 15,118-90 6-15,-114 72-14 16,-4 6 18-16,0 9-5 16,-18 3-2-16,-5 0-15 15,-6 15-17-15,4 11-36 0,2 3 1 16,6 17-86-16,5-11-135 16,6-4-780-16</inkml:trace>
  <inkml:trace contextRef="#ctx0" brushRef="#br1" timeOffset="110831.34">17824 5974 1529 0,'0'0'365'0,"0"0"-130"16,0 0-83 0,0 0-53-16,0 0-45 0,0 0-3 15,0 0 1-15,-5-8 35 16,5 8 10-16,0 0-38 16,0 4-2-16,0 9 8 15,0 8-16-15,0 4-6 16,0 8-7-16,0 6-10 15,0 5-5-15,9 7-11 16,2 2 4-16,3 0-5 16,-3 1-1-16,-1-1-8 15,2-3 1-15,-1-2 5 16,-2-2-2-16,2-4-3 16,-2-1 6-16,0-7-6 15,0-5 0-15,0-4-1 0,0-7 0 16,-3-6 0-1,1-7 0-15,-1-5-11 0,1 0 11 16,2-5 0-16,1-18 1 16,0-9 5-16,3-10-2 15,-2-11-4-15,5-8 0 16,-2-10 0-16,1-2 2 16,0-4-2-16,-1-1 0 15,0 8 0-15,-2 6 1 16,-2 14 0-16,-1 14-1 15,-4 11-1-15,-1 14-23 16,-4 11-60-16,0 5-123 0,0 16-161 16,0 4-1481-16</inkml:trace>
  <inkml:trace contextRef="#ctx0" brushRef="#br1" timeOffset="111631.78">18379 6428 1328 0,'0'0'420'16,"0"0"-281"-16,0 0-39 15,0 0 41-15,0 0 8 16,0 0-29-16,0 0-35 15,6 117 23-15,-6-84-49 16,0-2 25-16,0 3-6 16,-3 0-31-16,2-2 5 15,-4-3-27-15,3-8-18 0,2-5-1 16,0-7-12-16,0-7-23 16,0-2 8-16,0 0 2 15,0-16 18-15,0-11-8 16,0-7-17-16,7-8 14 15,1-4-9-15,4-4-10 16,-3-1 25-16,-1 5 0 16,-4 4 4-16,2 6 2 15,-4 10-1-15,-2 10 1 16,2 8 0-16,-2 8 22 16,0 0 10-16,3 19 2 15,1 11 22-15,2 3-5 16,5 4-18-16,3-7-8 0,1-8 7 15,8-8-12 1,1-13-2-16,3-1-7 0,0-5 6 16,2-17-3-16,-2-2-5 15,-8-3-8-15,-3 5 3 16,-7 6 1-16,-5 7-4 16,-1 6-1-16,-3 3 10 15,0 3 19-15,0 18 17 16,0 12-7-16,0 9 11 15,0 4-13-15,0 0-18 16,0-2-2-16,2-1-3 16,2-8 5-16,-1-3-1 15,2-6-17-15,-3-3 4 16,-2-6-5-16,2-7-10 16,0-3-43-16,4-7-72 0,1-7-142 15,0-11-274-15</inkml:trace>
  <inkml:trace contextRef="#ctx0" brushRef="#br1" timeOffset="111889.23">19018 6435 2300 0,'0'0'336'0,"0"0"-105"16,0 0-44-16,0 0-49 16,0 0-35-16,127 6-51 15,-98-6-15-15,-2 0-23 16,-7 0-12-16,-7 0-2 16,-6 1-46-16,-7 16-96 15,-7-2-283-15,-12 1-2041 0</inkml:trace>
  <inkml:trace contextRef="#ctx0" brushRef="#br1" timeOffset="112073.01">19103 6682 2863 0,'0'0'269'0,"0"0"-138"0,0 0-61 15,0 0-12-15,0 0-14 16,131 27-25-16,-104-27-19 15,0 0-8-15,4 2-67 16,-6-2-168-16,-8 2-838 0</inkml:trace>
  <inkml:trace contextRef="#ctx0" brushRef="#br1" timeOffset="113216.56">19928 5971 235 0,'0'0'1659'0,"0"0"-1388"16,0 0-114-16,0 0-55 15,0 0-55-15,0 0 14 16,0 0 26-16,-50-34-16 16,42 34-25-16,-1 7-1 15,-3 10-33-15,6 5 2 16,-1 9 16-16,5 1-13 15,2 6-1-15,0 2 48 16,4 0-12-16,15-4-6 16,2-7-10-16,6-6-7 15,6-9 8-15,1-8 15 16,0-6-8-16,2-4 1 0,-7-22-3 16,-2-8-13-1,-8-10-10-15,-10-2-11 0,-6 0-3 16,-3 3-4-1,-14 6-1-15,-17 6-12 0,-7 9-29 16,-2 8-30-16,-3 10-16 16,6 4-34-16,3 8-50 15,10 12-125-15,5 5-500 0</inkml:trace>
  <inkml:trace contextRef="#ctx0" brushRef="#br1" timeOffset="113557.87">19795 6280 1981 0,'0'0'299'0,"0"0"-105"0,0 0-2 16,-14 150-62-16,14-101-27 16,4-1-30-16,16-4-8 15,5-6 6-15,3-6 22 16,4-6 10-16,4-8-22 15,1-9-12-15,-2-9-17 16,-1 0-22-16,-3-19-7 16,-4-15-4-16,-2-12-7 15,-7-10-3-15,-5-7-6 16,-11 1 4-16,-2 6-7 16,-2 10-4-16,-23 9-7 15,-4 14-21-15,-2 9-30 16,0 12 2-16,7 2-4 0,6 13-37 15,12 20-46-15,6-1-153 16,0-5-708-16</inkml:trace>
  <inkml:trace contextRef="#ctx0" brushRef="#br1" timeOffset="114015.96">20499 6055 2105 0,'0'0'321'0,"0"0"-199"16,0 0-32-16,-50 123 41 16,40-69-7-16,2 6-39 15,4 4 2-15,4 3-18 16,0-7-13-16,9-6-8 16,18-13-16-16,4-10 13 15,9-15-15-15,2-16 16 16,3 0 31-16,-3-36 1 0,-4-19-17 15,-11-10-22-15,-7-12-10 16,-13 1-20-16,-7 6 4 16,-5 8-5-16,-22 11-3 15,-8 12-5-15,-7 9-24 16,-5 9-25-16,3 14-39 16,-12 7-21-16,13 17-60 15,9 8-269-15</inkml:trace>
  <inkml:trace contextRef="#ctx0" brushRef="#br1" timeOffset="114928.67">21080 6319 2186 0,'0'0'425'15,"0"0"-327"-15,0 0 37 0,0 0-5 16,0 0-33 0,0 0-44-16,145 0-32 0,-111 2-9 15,-5-1-8-15,-3 1-3 16,-8 0-1-16,-4 0-21 15,-8-2-68-15,-6 0-195 16,0 0-136-16</inkml:trace>
  <inkml:trace contextRef="#ctx0" brushRef="#br1" timeOffset="115137.51">21241 6157 2102 0,'0'0'732'16,"0"0"-615"-16,0 0-43 16,-9 125-4-16,9-86-9 0,0-4-25 15,0-5-35-15,0-3 9 16,6-5-10-16,-1-4-22 16,-1-2-79-16,1-6-290 15,0-6-677-15</inkml:trace>
  <inkml:trace contextRef="#ctx0" brushRef="#br1" timeOffset="117151.62">19741 6738 1840 0,'0'0'434'0,"0"0"-282"15,0 0-64-15,0 0 87 16,0 0-34-16,0 0-16 15,0 0-51-15,62 7-24 16,-37-3-13-16,4-1-4 16,0-3-3-16,4 0 8 15,5 0-6-15,2 0-12 16,0 0-4-16,5 0-6 16,-3 0 0-16,1 0-4 15,-2 0-6-15,1 0 6 16,1 0 0-16,-3-3 4 15,5-1-4-15,-1-3 0 0,2 0-4 16,-2 1 1-16,-1 1-3 16,-7 2 6-16,3 3-6 15,-6 0 0-15,1 0 0 16,-1 0 0-16,-2 0 0 16,2 4 0-16,4-1 1 15,-2-3-1-15,3 4 0 16,2-3 4-16,1 1-4 15,1 2 0-15,3-1 0 16,-4 1 0-16,-1-4-1 16,1 1 1-16,-3-1 0 15,-3 0 0-15,3 0 0 16,-1 0 0-16,2 0 0 16,1 0 1-16,5 0-1 15,3 0 1-15,2 0 7 0,6-5 0 16,2-4 3-16,-1 1-4 15,1 0 4-15,-2 4-5 16,-4 3 4-16,-3 1-3 16,-7 0 0-16,-2 0 0 15,1 5-3-15,-7 2 2 16,3 1-6-16,-6-5 1 16,-2-1-1-16,-4-2-1 15,-8 0-25-15,-10 0-51 16,-5-8-120-16,-2 3-289 0</inkml:trace>
  <inkml:trace contextRef="#ctx0" brushRef="#br1" timeOffset="117752.31">20784 6927 1597 0,'0'0'365'0,"0"0"-97"0,0 0-121 16,0 0 27-16,0 0-30 15,0 0 3-15,0 0-17 16,118 29-29-16,-109-18-23 16,-2 6 4-16,-1 3-15 15,-3 4-11-15,-3 8-9 16,0 4-14-16,0 4 1 15,-12 6-14-15,-8-1-6 16,-6-2-13-16,-3-5-1 16,-5-6 3-16,0-9-3 15,2-11-31-15,0-12-23 0,3 0-28 16,5-12-38 0,8-16-30-16,8-2-70 0,8 2 60 15,0 7 145-15,3 10 15 16,13 11 66-16,2 0 56 15,2 11-29-15,3 3-42 16,1 1-3-16,0-1 3 16,1-2-5-16,-3-4-18 15,-1 1-15-15,-4-6-12 16,-1 3-2-16,-4-3-1 16,-2 4-48-16,-5-1-175 15,-5-2-566-15</inkml:trace>
  <inkml:trace contextRef="#ctx0" brushRef="#br1" timeOffset="120881.43">18030 7877 858 0,'0'0'944'16,"0"0"-618"-16,35 106-135 16,-20-54-103-16,1 0-29 15,-1 2 30-15,1-1-32 16,-3-5-13-16,0-1 26 16,-3-6-18-16,0-6-14 15,-2-10-16-15,3-11-15 16,-2-8-7-16,3-6 0 15,2-8 24-15,0-22 47 16,3-12-43-16,1-13-2 16,2-9-26-16,0-8-14 15,1-6 4-15,-4-4-25 16,1 2-48-16,-5 11-63 0,-4 13-33 16,-4 22-123-16,-3 18-894 15</inkml:trace>
  <inkml:trace contextRef="#ctx0" brushRef="#br1" timeOffset="121669.59">18677 8277 1203 0,'0'0'328'0,"0"0"-125"16,0 0-117-16,0 0-54 15,0 129 78-15,0-105-18 16,0-4-40-16,0-8-38 16,0-4-5-16,0-8 2 15,0 0 5-15,0 0-14 16,0-14 37-16,0-9-39 16,0-8 12-16,0-7-11 15,0-4-1-15,0-5-37 16,0 1-22-16,3 8 29 0,-1 6 30 15,-1 12 14-15,-1 14 32 16,0 6 104-16,0 0 6 16,5 23-115-16,2 4 51 15,5 1 13-15,4-1-31 16,5-12-22-16,6-11-40 16,2-4 14-16,2-15 25 15,2-19 4-15,-1 1-21 16,-5-1-25-16,-8 6-9 15,-3 12-19-15,-10 12 0 16,-3 4 19-16,-3 20 5 16,0 18 12-16,0 10 25 15,0 6 13-15,0-4-6 0,-3-4 13 16,3-9-26 0,0-7-5-16,0-10-15 0,3-6-8 15,1-4-8-15,0-5-10 16,-4-2-45-16,4-3-84 15,-4 0-111-15,0-4-440 0</inkml:trace>
  <inkml:trace contextRef="#ctx0" brushRef="#br1" timeOffset="121949.35">19344 8229 2123 0,'0'0'271'16,"0"0"-5"-16,0 0-121 15,0 0 8-15,0 0-55 16,138 2-41-16,-101 0-19 15,1 0-26-15,-6 5-12 16,-5 0-8-16,-14 9-52 16,-9-2-146-16,-4 3-301 0</inkml:trace>
  <inkml:trace contextRef="#ctx0" brushRef="#br1" timeOffset="122149">19396 8410 2390 0,'0'0'322'0,"0"0"-233"0,0 0-29 15,0 0 16-15,0 0-8 16,115 8-48-16,-88-8-20 16,-1-4-27-16,7-3-110 15,-7 2-184-15,-4 1-1243 0</inkml:trace>
  <inkml:trace contextRef="#ctx0" brushRef="#br1" timeOffset="126394.28">21740 7846 1631 0,'0'0'187'0,"0"0"-70"16,0 0 53-16,-2 103-17 15,2-66-17-15,0 4 4 16,0 3-21-16,0 2-12 16,-3 0-61-16,1-2-11 15,-2-2-6-15,2-5-19 16,-1-9-10-16,1-5 0 16,-2-4-18-16,0-7-35 15,-8-11-115-15,3-1-120 16,1 0-1466-16</inkml:trace>
  <inkml:trace contextRef="#ctx0" brushRef="#br1" timeOffset="126598.76">21755 8183 2031 0,'0'0'278'0,"0"0"-199"15,0 0-22-15,79-125-17 16,-50 78 7-16,2-2-16 15,-2 5-2-15,-2 4-12 16,-8 11-17-16,-2 8-1 16,-7 12-35-16,-3 9-27 15,-7 0-78-15,0 13-161 0,-2 5-1474 16</inkml:trace>
  <inkml:trace contextRef="#ctx0" brushRef="#br1" timeOffset="126829.45">21822 8217 2144 0,'0'0'303'0,"0"0"-134"16,0 0 43-16,0 0-50 16,0 0-51-16,72 108-68 15,-60-93-21-15,1-4-4 16,-7 2 1-16,1-1-8 15,-3-2-5-15,-2-1-6 16,0-6-31-16,1-1-46 0,0-2-165 16,5-2-132-16,-1-10-1330 15</inkml:trace>
  <inkml:trace contextRef="#ctx0" brushRef="#br1" timeOffset="127587.56">22266 7989 1657 0,'0'0'480'15,"0"0"-306"-15,0 0-13 16,0 0-79-16,0 0-16 16,0 0-29-16,0 0-14 15,22 110 1-15,-17-87 42 16,-3 0-1-16,0 3 35 15,-2 0-43-15,0 5-16 16,0-3-1-16,0-1-32 16,0-3 1-16,0-6-9 0,0-3 0 15,0-9-14-15,0-3 1 16,0-3 12-16,0 0-21 16,0-7-33-16,0-15-13 15,0-7 31-15,0-5-16 16,7-4 3-16,7-2-5 15,1 2-19-15,0 4 59 16,1 5 14-16,0 8 1 16,-3 9 11-16,1 8 13 15,-5 4 22-15,1 6 68 16,-3 16-1-16,0 8-71 16,-2 4-23-16,-3 3 8 15,-2-2 1-15,0-2-3 0,0-6-14 16,0-4-5-16,0-10 14 15,0-7-20-15,0-6-2 16,0 0-70-16,6-14 21 16,3-12-41-16,3-3-51 15,2-4 63-15,5 3 77 16,1 6 3-16,1 9 46 16,3 8 48-16,-4 7-8 15,-4 0-16-15,1 16 13 16,-8 9-27-16,-3 0-16 0,-1-1-21 15,-5-3 10 1,0-4-19-16,0-4-10 0,0-4-3 16,0-2-77-16,0-4-212 15,0-3-508-15</inkml:trace>
  <inkml:trace contextRef="#ctx0" brushRef="#br2" timeOffset="148821.37">6525 4412 1217 0,'0'0'1011'16,"0"0"-888"-16,0 0-61 16,0 0 60-16,0 0 10 15,0 0-45-15,61-3-22 16,-45 3 14-16,-2 0-27 16,3 0-10-16,-2 0 1 0,3 0-11 15,-1 0-13 1,-2 0-7-16,1 0-12 0,-3 0 5 15,1 0-5-15,-6 0-52 16,0 0-102-16,-3 0-38 16,-1 0-373-16</inkml:trace>
  <inkml:trace contextRef="#ctx0" brushRef="#br2" timeOffset="149231.64">6548 4564 1799 0,'0'0'386'0,"0"0"-137"15,0 0-68-15,0 0-13 0,0 0-27 16,0 0-48-1,0 0-28-15,118 2-25 0,-101-1-16 16,-5 2-9-16,-1-3-4 16,-1 0-10-16,-4 2-1 15,1-2-10-15,-5 2-42 16,2-2-178-16,-4 1-291 0</inkml:trace>
  <inkml:trace contextRef="#ctx0" brushRef="#br2" timeOffset="162558.51">12832 4471 1930 0,'0'0'399'0,"0"0"-176"0,0 0-51 16,0 0-59-16,0 0-19 15,114-4-39-15,-85 4-19 16,-3 0-28-16,0 4-8 15,-12 0-48-15,-5 4-71 16,-6-2-181-16,-3 1-818 0</inkml:trace>
  <inkml:trace contextRef="#ctx0" brushRef="#br2" timeOffset="162778.79">12892 4659 2386 0,'0'0'291'0,"0"0"-186"16,0 0-20-16,0 0 6 16,0 0-49-16,123 25-33 15,-100-23-9-15,-1 0-78 16,-5-2-145-16,-5 0-661 0</inkml:trace>
  <inkml:trace contextRef="#ctx0" brushRef="#br3" timeOffset="174240.11">2609 7746 1238 0,'0'0'396'16,"0"0"-235"-16,0 0 13 16,0 0-15-16,0 0-47 15,0 0-29-15,0 0-9 16,0 0-12-16,0 0 22 0,0 0-13 16,0 0-30-1,0 0-7-15,0 3 0 0,0 4-17 16,0 5 24-16,1 4-4 15,-1 4-15-15,0 3 5 16,0 3-1-16,0 3 1 16,0 3-2-16,0 7-2 15,0 1-4-15,0 2 0 16,0 1-5-16,0 3 2 16,0 1 4-16,0-3 8 15,0 2-9-15,0 0-6 16,0 3-12-16,-3-1 4 0,-4 1-4 15,-2 0 2 1,3-5-3-16,1-8 0 0,3-3 2 16,2-10-10-16,0-2-6 15,0-7-6-15,0-5-45 16,0-9-81-16,2 0-212 16,3 0-429-16</inkml:trace>
  <inkml:trace contextRef="#ctx0" brushRef="#br3" timeOffset="176725.77">2721 8358 1217 0,'0'0'551'15,"0"0"-240"-15,0 0-56 16,0 0 4-16,0 0-101 16,0 0-75-16,0 0 18 15,43 0-44-15,-32 0-15 16,4 0 14-16,1 0-19 0,1 0 11 16,1 0-9-16,3 0-6 15,-2 0-8 1,-1 0-9-16,3 0 0 0,0 0 4 15,2 0-5-15,-1 0-2 16,1 0-2-16,-2 0 5 16,1 0-8-16,2 0 2 15,-2 0-2-15,-5 0 0 16,1 0 0-16,0-2-1 16,0 2 1-16,-1-2-1 15,4-1 1-15,-3-1-3 16,0 3 2-16,2-3 1 15,0 2 0-15,-3 2 3 16,4 0 1-16,-1 0 0 16,-3 0-3-16,4 0-9 0,0 0 6 15,4 0-5-15,2 0 0 16,0 2 2-16,0 2 3 16,0-1-6-16,-1-1 5 15,0 1-4-15,-1-3 7 16,-1 0-4-16,-1 0 3 15,-2 0-3-15,-2 0 0 16,-1-3 2-16,1 1 1 16,2 2 1-16,-1 0-1 15,3 0-1-15,-1 0 1 16,2 0 0-16,-1 0-3 16,2 0 7-16,-4 0 2 15,4 0-9-15,-5 0-3 16,3 0 3-16,-4 0 0 0,-1 0-3 15,3 0 2-15,-2 0 7 16,4 0-1 0,-1 0-2-16,1 0 4 0,5 0 2 15,1 0-8-15,4 2-4 16,1 1 21-16,3-1-4 16,2 0-10-16,-1-2-7 15,-3 0 2-15,2 0 8 16,-6 0-4-16,-2 0-7 15,0 0 0-15,-6 0 9 16,2 0-4-16,-4 0-1 16,-4 0-4-16,0 0 1 15,-1 0 0-15,2 0 2 16,1 0-3-16,0 0 1 0,4 0 5 16,6 0-6-16,6 0 13 15,8 0 21-15,3 0-19 16,4-2-9-16,0-3-6 15,-2 1 1-15,-1 1-1 16,-5-1 0-16,-5 1 1 16,-3 2 0-16,-9 1 0 15,-3 0 0-15,-7 0-1 16,0 0 1-16,-3 0 0 16,2 0 2-16,0 0-3 0,3 0 1 15,0 0 0-15,4 0 3 16,1 0-4-16,-2 0 1 15,0 0 0-15,3 0 3 16,-3 0-3-16,4 0-1 16,-2 0 0-16,1 0 1 15,-1 0-1-15,2 0 1 16,2 0 4-16,4 0-1 16,-1 0-1-16,2 0-3 15,3 0 1-15,-1 1 4 16,0 6-4-16,3 0-1 15,0 3 2-15,2 1 8 16,0-1-2-16,1-2-8 16,2-3 1-16,-1 0 4 15,0 1 1-15,-1-2-6 0,-6 0 1 16,-4-2 0 0,-5 0 0-16,0-2-1 0,-1 0 1 15,4 0 0-15,-1 0 4 16,1 0-5-16,5 0 1 15,1 0 2-15,7 0-3 16,3 0 1-16,5 0 12 16,2 2-2-16,-2-2-6 15,1 0-5-15,1 2 1 16,-6 0 2-16,1 0-3 16,-5-1 0-16,-2 4 0 15,-1-1 0-15,-2 1 0 16,-4 2 0-16,0-2 0 15,1 2 0-15,7-2 0 0,-1 2 0 16,1-3 0-16,2 2 1 16,-3-2 0-16,-2-2-1 15,4 0 0-15,0 0 1 16,0-2-1-16,1 2 0 16,-1 3 0-16,3-5 0 15,0 5 1-15,1 2-1 16,4-4-1-16,0 1 1 15,-1 0-1-15,2-2 1 16,-4 2 0-16,-3-1 0 16,-6-2 0-16,-10 1 0 0,-3 0-5 15,-5-2 4 1,-5 0 0-16,1 0 1 0,-1 0-1 16,3 0 0-16,1 0 1 15,4 0 0-15,3 0 0 16,0 0 0-16,3 0 0 15,-2 0 0-15,-3-2 0 16,-1 0 0-16,-4 1 0 16,-1 1 0-16,-3-3 0 15,-2 3 0-15,0-2 0 16,0 2 0-16,3-2 0 16,1 2 0-16,4 0 0 15,0-2 0-15,6 0 0 16,4 2 0-16,4-2 0 15,2 2 0-15,2 0 0 0,1 0 1 16,-7 0 0-16,0 0-1 16,-4 0 0-16,-6 0 0 15,-2 0 0-15,-3 0 0 16,-3 0 0-16,0 0 0 16,-2 0 0-16,4 0 1 15,-1 0 2-15,4-2-2 16,-2 0-1-16,1-4 1 15,3 2 0-15,-1-1 0 16,-2 3-1-16,1-3 6 16,-1 1-6-16,-1 1 1 15,3-2 3-15,-6 1-4 16,-1 0 1-16,-1 0-1 16,1 0 0-16,-2 0 9 15,-2 0 0-15,1 1-6 0,0 3 1 16,2-3 4-16,0-1-1 15,0-1 2-15,3 4-6 16,-3-3-2-16,-2 1 2 16,-2 2-2-16,-3 1 0 15,0 0 0-15,-1 0 2 16,-1 0-3-16,0 0 1 16,0 0 0-16,-1 0 0 15,3 0-1-15,1 0 2 16,-4 0-2-16,4 0 0 0,-1-2 0 15,1 2 0 1,-1-3 0-16,4 0 0 16,-4 1-24-16,-2-4-42 15,2 2-50-15,-4 2-110 0,0 2-181 16,0 0-1105-16</inkml:trace>
  <inkml:trace contextRef="#ctx0" brushRef="#br3" timeOffset="177583.59">9264 8071 2319 0,'0'0'255'0,"0"0"-179"15,0 0 26-15,0 0 23 16,0 0-14-16,0 0-27 15,-10 118-11-15,8-86-6 0,0 7 4 16,2 2-9 0,-2 7-1-16,0 3-15 0,-1-1-6 15,1-1-18-15,0 0-7 16,0-7-9-16,-2-5-5 16,2-7-1-16,-4-6 4 15,4-7-3-15,2-7-1 16,-2-3 0-16,2-3-3 15,0-4-10-15,-2 0-17 16,-1 0-42-16,-1 2-41 16,0 3-272-16,-2 4-542 0</inkml:trace>
  <inkml:trace contextRef="#ctx0" brushRef="#br3" timeOffset="180446.4">3809 8681 1674 0,'0'0'506'0,"0"0"-254"15,0 0-108-15,0 0-28 0,0 0-54 16,0 0-37-16,0 0-2 15,2 0 35-15,-2 0 27 16,0 0 30-16,0 1-28 16,0 13-43-16,0 7-17 15,-4 2-3-15,-5 7-2 16,-1 2-6-16,2 3-2 16,-1 2-6-16,0-2 4 15,0 3-12-15,0 3 17 16,3 0-8-16,1 1 1 15,0 1 5-15,2-1-5 16,3-4 6-16,0-4 5 16,0-4-3-16,8-2 4 0,3-7 5 15,0-2-7 1,3-3 11-16,-3-5-18 0,-3-4 11 16,4 0-7-16,-3-4-7 15,2 1 0-15,3-4-7 16,-4 0-3-16,1 0-11 15,1 0-51-15,-4 0-28 16,2-6-62-16,1-2-182 16,-7-1-493-16</inkml:trace>
  <inkml:trace contextRef="#ctx0" brushRef="#br3" timeOffset="180736.77">3630 9099 2274 0,'0'0'601'0,"0"0"-500"16,0 0 30-16,0 0 15 15,0 0-58-15,0 0-53 16,0 0-10-16,129-16-18 16,-108 13-7-16,-1-4-1 15,-3 2-17-15,0 1-62 0,7 0-77 16,-4 1-250-16,-2 2-621 0</inkml:trace>
  <inkml:trace contextRef="#ctx0" brushRef="#br3" timeOffset="181178.91">4237 9068 2698 0,'0'0'391'0,"0"0"-323"15,0 0 59-15,0 0-26 0,0 0-20 16,0 0-38-16,118-17-18 16,-87 12-8-16,-2 2-10 15,-4 1-7-15,-4 2-12 16,-7 0-35-16,-3 0-33 15,-11 7-73-15,0 6-118 16,0 4-608-16</inkml:trace>
  <inkml:trace contextRef="#ctx0" brushRef="#br3" timeOffset="181410.54">4324 9270 2703 0,'0'0'424'0,"0"0"-351"16,0 0 60-16,0 0-59 15,0 0 6-15,127 0-40 16,-96-4-10-16,-6-4-23 16,-4 2-7-16,-3 1-15 15,-4 2-54-15,-3 3-40 16,-2 0-66-16,-2 0-303 0</inkml:trace>
  <inkml:trace contextRef="#ctx0" brushRef="#br2" timeOffset="191910.72">2775 10985 1702 0,'0'0'532'15,"0"0"-295"-15,0 0-211 16,-7 140 13-16,22-32-5 16,16 28 11-16,3-8-3 15,-7-21-14-15,-7-35 5 16,-5-27 70-16,3-1 10 15,5-4-56-15,-2-5-41 16,2-15-6-16,-3-17-10 16,3-3 0-16,-2-20 19 15,4-25 13-15,3-16-23 16,2-14 8-16,-1-11-16 16,2-2 5-16,-2 0-6 15,-4 9-29-15,0 7-104 0,-8 23-117 16,-6 17-333-16</inkml:trace>
  <inkml:trace contextRef="#ctx0" brushRef="#br2" timeOffset="192561.24">3434 11636 1492 0,'0'0'414'16,"0"0"-149"-16,0 0-143 15,34 131 32-15,-23-96-44 16,0-6-24-16,-2-11-52 16,-2-7-20-16,-3-11-13 15,-2 0-1-15,0-5 0 16,0-21 6-16,1-10-6 16,-1-6-2-16,3-4-13 0,2 0 2 15,-1 1 13 1,3 7 1-16,2 8 7 0,2 10 19 15,0 12-11-15,1 8 18 16,2 4 8-16,-3 22 29 16,0 10-15-16,-1 6-2 15,-3 0-28-15,-5-3-7 16,0-6-1-16,-4-6 4 16,2-9-8-16,-2-9-14 15,0-6 0-15,0-3-9 16,0 0-50-16,6-21 5 15,1-8 31-15,9-8-23 16,3-1 12-16,5 4 31 16,3 10 3-16,2 11 49 0,0 13 28 15,0 7 1-15,-3 23-16 16,-3 11-15 0,-5 2 0-16,-5 0-15 0,-7-6 4 15,2-6-18-15,-6-11 6 16,-2-6-24-16,2-12-14 15,0-2-102-15,0-16-162 16,1-4-348-16</inkml:trace>
  <inkml:trace contextRef="#ctx0" brushRef="#br2" timeOffset="192816.68">4390 11594 2815 0,'0'0'306'0,"0"0"-136"15,0 0-68-15,143-18-33 16,-89 10-41-16,-5 0-23 15,-4 3-5-15,-12 5-44 16,-18 0-62-16,-11 17-116 16,-4 3-421-16</inkml:trace>
  <inkml:trace contextRef="#ctx0" brushRef="#br2" timeOffset="192995.65">4461 11797 2869 0,'0'0'297'0,"0"0"-211"0,0 0-18 16,0 0-13-16,0 0-41 15,119-8-14-15,-86 6-57 16,-4 2-101-16,-9-2-466 0</inkml:trace>
  <inkml:trace contextRef="#ctx0" brushRef="#br2" timeOffset="196077.39">5376 11676 1713 0,'0'0'481'15,"0"0"-181"-15,0 0-121 16,136 0-34-16,-80 0 1 0,2 4-43 16,6-2-44-16,3 0-27 15,-1 0-7-15,4 1 12 16,-1-2-6-16,0-1-14 16,-4 0-3-16,-3 0-2 15,-4 0 1-15,-6-1-13 16,-8-8 0-16,-10 1-9 15,-10 4-21-15,-12 4-49 16,-12 0-95-16,-3 16-119 16,-15 5-1752-16</inkml:trace>
  <inkml:trace contextRef="#ctx0" brushRef="#br2" timeOffset="200160.42">5528 11253 194 0,'0'0'1944'0,"0"0"-1741"16,0 0-127-16,0 0-42 16,0 0 24-16,0 0 138 15,0 0-98-15,31-56-27 16,-16 6-21-16,1-12-23 16,-1-6-5-16,1-6-8 15,-3 5-13-15,-2 9 1 16,-3 16-2-16,-4 16-2 15,-2 18 2-15,-2 10 21 16,2 6-21-16,-1 26-17 0,5 10 5 16,0 6 6-1,6 9 6-15,3 1 7 0,1 2-7 16,1 2 0-16,-1-2 14 16,0-2-7-16,-3-4 21 15,-2-4 12-15,1-8-17 16,-5-7-13-16,-3-12 4 15,-4-6-14-15,0-9 1 16,0-2 26-16,-4-5 33 16,-19-1-34-16,-4 0-18 15,-6 0-3-15,-3-5 4 16,1-5-4-16,1-3-5 16,3 2 0-16,7 0-18 15,7 3-46-15,9 1-67 16,8-1-103-16,1 2-290 0,16 2-1280 0</inkml:trace>
  <inkml:trace contextRef="#ctx0" brushRef="#br2" timeOffset="200576.92">6255 10990 2162 0,'0'0'344'0,"0"0"-138"16,0 0-90-16,0 0-19 0,-124 16-25 15,103 1-27-15,4 3-17 16,8 1-6-16,9-2-6 15,0-3-15-15,21-2 10 16,8 0 2-16,9-5 1 16,0 2 11-16,-1 1 1 15,-3 0 16-15,-10 2-4 16,-8 4 23-16,-9 2-25 16,-7 4 4-16,0 1-13 15,-23 0-15-15,-7-1-2 16,0-3-10-16,-1-5-8 15,4-5-32-15,2-1-38 16,6-3-28-16,5 3-105 16,5-2-205-16,3 2-364 0</inkml:trace>
  <inkml:trace contextRef="#ctx0" brushRef="#br2" timeOffset="201276.54">5478 12599 2224 0,'0'0'268'16,"0"0"-198"-16,0 0-10 0,0 0 21 15,34-102-14-15,-16 48-41 16,-3-6-16-16,2-5-9 16,-3 3-1-16,-5 10-1 15,-2 11-6-15,-2 18 7 16,-5 9 0-16,0 14 1 15,0 0 12-15,2 5-8 16,0 18-5-16,4 5 0 16,3 4 0-16,5 1 0 15,-2 6 1-15,5 3-1 16,-2 2 5-16,-1 2 22 16,-1 0 57-16,1-4-1 15,-3-3-23-15,-3-8-31 0,0-4-5 16,-7-8-9-16,-1-4-11 15,0-5 2-15,0-2 6 16,-11-4 1-16,-14 0-3 16,-3-2-5-16,-6-2-1 15,-1 0 0-15,-3 0-3 16,5 0-1-16,-1 0 0 16,7 0-20-16,5-6-20 15,8 2-80-15,11-6-105 16,3-1-133-16,0 4-1295 0</inkml:trace>
  <inkml:trace contextRef="#ctx0" brushRef="#br2" timeOffset="201616.39">6100 12093 2076 0,'0'0'363'0,"0"0"-239"0,0 0-35 15,0 0 39-15,0 0-3 16,0 0-48-16,-26 128 3 15,26-82-39-15,0 7-2 16,0-1-17-16,0-2 5 16,9-10-13-16,-1-5 5 15,4-11-19-15,-1-10-23 16,-11-14-96-16,0 0-187 16,0 0-545-16</inkml:trace>
  <inkml:trace contextRef="#ctx0" brushRef="#br2" timeOffset="201772.26">5991 12351 2860 0,'0'0'185'16,"0"0"-121"-16,0 0-25 16,0 0-14-16,131-11-25 15,-79 1-64-15,-12 0-171 16,-7 2-592-16</inkml:trace>
  <inkml:trace contextRef="#ctx0" brushRef="#br2" timeOffset="-197787.93">7098 4347 1799 0,'0'0'390'0,"0"0"-253"16,0 0-71-16,0 0-42 15,0 0-12-15,0 0-12 16,5-36 1-16,-5 21 0 15,3 0 17-15,-1 1-10 16,-2-3 35-16,2 2-15 16,-2-3-11-16,3-2-17 15,-1 3 0-15,0 0-1 0,-1 0 1 16,2 8 0 0,-3-1 1-16,0 4-1 0,0 3 0 15,0 2 1-15,0 1 14 16,0 0 5-16,0 0 3 15,0 0 10-15,0 0-18 16,0 10-9-16,0 5-5 16,0 7 6-16,-4 3-7 15,0 3 0-15,-1 0 0 16,3 2 25-16,2 2 9 16,0 3 11-16,0-2-27 15,0 4 7-15,0 0-3 16,0 2-1-16,0-3-20 15,0-5 7-15,0-2 24 16,0-9 14-16,0-6 3 16,0-4-5-16,0-6-10 0,0 0 6 15,0 0-7-15,-8 1-15 16,-4-2-12-16,-2 1 0 16,0 0-1-16,4-1-1 15,3-3 0-15,2 0-2 16,1 0 2-16,4 0-4 15,0 0-12-15,0 0-63 16,0 0-114-16,0 0-22 16,14-3 77-16,3-7-164 15,-2-2-494-15</inkml:trace>
  <inkml:trace contextRef="#ctx0" brushRef="#br2" timeOffset="-197037.31">7337 4235 314 0,'0'0'822'0,"0"0"-510"16,0 0-176-16,0 0-99 16,0 0-14-16,0 0 22 15,0 0 43-15,0-10 80 16,0 6-15-16,0 1-35 15,0 2 34-15,0 1-48 16,0 0 12-16,-8 0-53 16,-3 12-42-16,-1 6-14 15,1 6-1-15,0 6 18 16,2 2-1-16,3 6 17 16,-1 0 0-16,4 2-8 15,3-1-13-15,0-6-4 0,0-2 39 16,10-5-3-16,5-6-16 15,0-5 10-15,1-4-10 16,0-3 8-16,-3-2 4 16,1-2 3-16,-6-1-15 15,-1-3-7-15,-2 1-9 16,-1-1-2-16,-4 0-2 16,3 0 0-16,-3 0 2 15,2 0-6-15,0 0 0 16,2 0-3-16,2-6 2 15,1-9-2-15,3 0-1 16,-2-3 0-16,3-4-6 0,1 0 3 16,-3 2-4-16,-1 1 0 15,-2 2 1-15,-4 3 0 16,-2 3 0-16,0 3 6 16,0 2-2-16,-13 4-5 15,1 2-10-15,-6 0-22 16,-1 0 0-16,2 7-26 15,-1 5-25-15,2 1-16 16,6 3-76-16,0-1-19 16,8 7-16-16,2-6-68 15,0-1-132-15</inkml:trace>
  <inkml:trace contextRef="#ctx0" brushRef="#br2" timeOffset="-196315.53">7686 4263 1394 0,'0'0'280'0,"0"0"-155"16,0 0-8-16,0 0 56 15,0 0-50 1,0 0-47-16,0 0 55 0,-16-16-53 16,6 19-47-16,0 14-19 15,3 3 21-15,-2 4-11 16,5 7 11-16,-1 4 30 16,5 4 9-16,0 4 28 15,0 0 23-15,11-6-43 16,12-4-33-16,6-12-14 15,4-10 7-15,5-11 23 16,2 0 9-16,0-17 2 16,-4-15-29-16,-3-9-21 15,-8-7 0-15,-10-6-6 16,-12 1-8-16,-3 7-5 0,-5 6-5 16,-24 12-17-16,-7 9-31 15,-6 14-21-15,-3 5-32 16,5 0-5-16,3 34-45 15,10-5-85-15,11 3-399 0</inkml:trace>
  <inkml:trace contextRef="#ctx0" brushRef="#br2" timeOffset="-193838.04">8084 4121 1447 0,'0'0'274'0,"0"0"-150"0,0 0-39 15,0 0 23-15,0 0 58 16,0 0-66-16,0 0 3 16,5-22-11-16,-5 22-19 15,0 0 8-15,0 0-35 16,0 0 6-16,0 0-51 16,0 0-1-16,0 0-1 15,0 1-13-15,0 13 14 16,2 6 14-16,-2 6 12 15,0 9-6-15,1 3 10 16,4 6-4-16,0 0-7 16,-3 0 6-16,3-2-20 15,-5-3-5-15,0-5 6 16,0-5 0-16,0 0 4 0,0-5-9 16,0-6 3-16,0-6-4 15,0-4-53-15,0-7-24 16,0-1-106-16,0 0-235 0</inkml:trace>
  <inkml:trace contextRef="#ctx0" brushRef="#br2" timeOffset="-193590.83">8107 4453 1560 0,'0'0'543'16,"0"0"-230"-16,0 0-149 16,80-120-36-16,-47 74-44 15,-1 0-29-15,1 2-24 16,-7 7-22-16,-5 11 0 16,-8 9-8-16,-8 9-2 15,-3 8-48-15,-2 0-96 16,0 8-76-16,0 4-641 0</inkml:trace>
  <inkml:trace contextRef="#ctx0" brushRef="#br2" timeOffset="-193360.27">8216 4371 77 0,'0'0'2486'0,"0"0"-2262"15,0 0-96-15,0 0-1 16,0 0-47-16,0 0-31 16,53 114-24-16,-44-95-12 15,0-2-9-15,-4-2-4 16,-1-3-15-16,1-3-25 16,-1-2-59-16,0-7-101 15,3 0-139-15,-4 0-554 0</inkml:trace>
  <inkml:trace contextRef="#ctx0" brushRef="#br2" timeOffset="-192721.49">8459 4347 1745 0,'0'0'203'0,"0"0"-107"15,0 0-26-15,0 0 57 0,0 0 34 16,0 0-8 0,0 0-49-16,22 65 0 0,-20-42-55 15,1 1-9-15,-3-3-23 16,0-5 31-16,0-3-15 15,0-2-3 1,0-6-2-16,0 2-11 0,0-3-13 16,0-1 1-16,0 0-5 15,0-3-1-15,0 0-31 16,0 0-26-16,0-17 15 16,6-4 31-16,4-5-7 15,0-4-5-15,3-1 16 16,1 5 6-16,-1 3 2 15,1 10 0-15,-1 3 10 16,-2 7-2-16,3 3 15 0,-4 0 23 16,-3 17 10-16,0 10-16 15,-2 0-22-15,-4 3-6 16,2-2-1-16,-3-6 12 16,0-6-11-16,0-5-4 15,0-7-8-15,0-4 0 16,0 0-59-16,2-20 14 15,5-6-23-15,0-4 18 16,4 2 38-16,2 6 12 16,1 10 0-16,1 12 29 15,-3 0 75-15,1 23-27 16,-5 11-27-16,2 4-20 16,-1 2-4-16,-3-6-8 15,-2-5-18-15,3-7-17 16,-2-8-108-16,-1-9-436 0</inkml:trace>
  <inkml:trace contextRef="#ctx0" brushRef="#br2" timeOffset="-188383.83">13457 4293 1468 0,'0'0'296'16,"0"0"-18"-16,0 0-98 15,0 0-104-15,0 0-62 0,0 0-1 16,0 0 6-1,-2-6 4-15,-1-4 5 0,3-3 6 16,-2-1-7-16,-3-5-6 16,1-1-10-16,2-4-3 15,-4 0 1-15,5 0-8 16,-3-1 1-16,2 3-1 16,2 4-1-16,-3 6 1 15,3 2 0-15,-2 6 0 16,2 4 27-16,-2 0 25 15,-1 4-20-15,-1 18-25 16,2 9-6-16,-1 6 5 16,1 8-6-16,2-1 17 15,0 2 15-15,0-2 21 16,0-4-1-16,0-1 6 16,0-2 25-16,0-4-25 15,0-4-18-15,0-4-12 0,0-6 0 16,0-2-7-16,2-5-22 15,-2-4 9-15,0-4-7 16,0-2 5-16,0-2 1 16,0 0-1-16,0 0-7 15,0 0-8-15,0 0-39 16,0 0-120-16,0-2-65 16,0-2-369-16</inkml:trace>
  <inkml:trace contextRef="#ctx0" brushRef="#br2" timeOffset="-187752.88">13746 4020 1188 0,'0'0'445'0,"0"0"-184"15,0 0-127-15,0 0-19 16,0 0-17-16,0 0-62 16,0 0-27-16,-22 39-8 15,12-15 23-15,0 7 19 16,-1 5 62-16,0 9-8 0,2 5-11 15,0 4 11 1,2 4-37-16,2 2 8 0,5-3 40 16,0-10-58-1,0-6 18-15,12-13-28 0,8-10 6 16,4-8-24-16,2-10 23 16,4 0 11-16,-3-14-4 15,-4-16-36-15,-10-6-9 16,-11-3-7-16,-2 3-9 15,-7 7-20-15,-21 8-14 16,-4 8-9-16,-3 11 4 16,1 2 0-16,7 0-45 15,9 15-42-15,14 6-25 16,4-4-149-16,0-2-547 0</inkml:trace>
  <inkml:trace contextRef="#ctx0" brushRef="#br2" timeOffset="-187221.31">13989 4146 1627 0,'0'0'451'0,"0"0"-280"15,0 0-28-15,0 0-80 16,0 0 14-16,0 0 43 16,0 0-14-16,-34 111-18 15,30-69 29-15,4 1-22 16,0 6-26-16,0-3 4 0,9-8-21 16,14-7-17-1,8-16-1-15,2-8 7 0,5-7 7 16,0-17 8-16,-5-20-27 15,-8-14-8-15,-12-7-21 16,-11-2-5-16,-2 4-11 16,-12 7-13-16,-22 13 9 15,-4 13-9-15,-4 13-25 16,0 10-18-16,5 0 6 16,13 18 8-16,12 22-57 15,8-3-139-15,4-2-410 0</inkml:trace>
  <inkml:trace contextRef="#ctx0" brushRef="#br2" timeOffset="-186572.56">14388 4038 1556 0,'0'0'510'0,"0"0"-232"16,0 0-86-16,0 0-127 15,0 0-37-15,0 0-20 16,0 0 6-16,0 67 14 16,0-38 19-16,0 8 12 15,0 3-10-15,0 2-15 16,0 1 35-16,0 0-17 16,0-3 0-16,0-2-37 15,0-7 12-15,0-8-20 16,0-5-7-16,0-5-49 0,-2-6-55 15,-3-2-51-15,0-5-198 16</inkml:trace>
  <inkml:trace contextRef="#ctx0" brushRef="#br2" timeOffset="-186339.4">14360 4393 1348 0,'0'0'1124'16,"0"0"-896"-16,0 0-109 16,75-109-35-16,-46 68-23 15,2-3-17-15,-2-2-2 0,-2 3-30 16,-4 7-6 0,-10 12-6-16,-5 11-24 0,-8 6-6 15,0 7-72-15,-4 12-89 16,-11 10-142-16,-1 1-230 0</inkml:trace>
  <inkml:trace contextRef="#ctx0" brushRef="#br2" timeOffset="-186116.38">14448 4368 2386 0,'0'0'322'0,"0"0"-137"15,0 0-62-15,0 0-54 16,0 0-33-16,41 113-10 16,-35-92-17-16,-1-6-5 15,-1 0-4-15,-2-5-6 16,-2-6-26-16,2 0-31 16,-2-4-97-16,0 0-74 15,0 0-414-15</inkml:trace>
  <inkml:trace contextRef="#ctx0" brushRef="#br2" timeOffset="-185437.31">14657 4187 1384 0,'0'0'299'0,"0"0"-17"15,0 0-23-15,0 0-88 16,0 0-31-16,0 0-64 15,0 0 14-15,34 90-25 0,-31-71-9 16,-3 1-19 0,0-3 33-16,0 1-19 0,0-1-16 15,0-2-14-15,0-3 3 16,0-4-10-16,0-6-4 16,0-2-9-16,0 0 6 15,0 0-2-15,0-2-5 16,0-12-19-16,0-4-28 15,0-4 9-15,0-2-43 16,2 0 32-16,7-2 12 16,2 1 18-16,1 4 18 15,-2 5 1-15,1 6 2 16,-2 6 18-16,0 4 19 16,0 0 29-16,-3 10-6 0,2 7-31 15,-4 7 0-15,0 3-13 16,-4-5-14-16,0 0 11 15,0-8-8-15,0-7 5 16,0-7-11-16,0 0-2 16,7-5-15-16,2-16 7 15,2-6-44-15,2 1-39 16,-2 6 19-16,1 8 41 16,-6 12 32-16,1 0 37 15,-2 26 40-15,2 8-29 16,-3 5-39-16,2-2 1 15,1-4-10-15,5-8-32 16,-6-7-126-16,-2-10-737 0</inkml:trace>
  <inkml:trace contextRef="#ctx0" brushRef="#br2" timeOffset="-144904.86">2841 13834 1445 0,'0'0'267'0,"0"0"-105"15,0 0 27-15,-20 110 8 16,20-62-19-16,7 5-45 15,13-2-63-15,7-6 9 16,6-9-36-16,2-13-24 16,6-11 21-16,-3-12 57 15,-1 0 13-15,-1-5-22 16,-5-17-36-16,-8-9-20 16,-7-10-12-16,-8-6-7 0,-8-4-2 15,0-2 2 1,-12 0-2-16,-16 8-10 0,-5 6-1 15,-5 10-10-15,-2 12-15 16,2 14 1-16,6 3-12 16,6 15-85-16,8 38-79 15,7-5-110-15,6-4-672 0</inkml:trace>
  <inkml:trace contextRef="#ctx0" brushRef="#br2" timeOffset="-144556.91">2826 14221 1568 0,'0'0'334'16,"0"0"-146"-16,0 0-8 15,-18 144 35-15,18-91-68 16,2 0-21-16,23 2-20 15,8-6-2-15,10-8-37 16,10-12-23-16,1-12 16 16,-3-11-17-16,-5-6 2 15,-9-12 14-15,-5-20-26 16,-9-12-11-16,-7-7-16 16,-6-2 6-16,-7-1-11 15,-3 6-1-15,0 6-10 0,-15 9-3 16,-10 9-17-1,-6 7-39-15,-5 6-59 0,-2 5-105 16,9 4-243-16,9 2-441 0</inkml:trace>
  <inkml:trace contextRef="#ctx0" brushRef="#br2" timeOffset="-144172.99">3396 14079 1816 0,'0'0'349'0,"0"0"-134"15,-13 112-40-15,13-45-6 16,0 4-39-16,15 8-20 15,12-4-10-15,9-6-33 16,4-17-16-16,3-16-18 16,6-20 23-16,-3-16 31 15,-3-6 3-15,-8-34-3 16,-10-18-42-16,-14-14-16 16,-11-8-13-16,0-4-7 0,-29 7-2 15,-10 9-7 1,-9 10-16-16,-5 9-50 0,-1 15-35 15,3 12-28-15,9 22-31 16,13 0-92-16,14 13-315 0</inkml:trace>
  <inkml:trace contextRef="#ctx0" brushRef="#br2" timeOffset="-143138.65">4490 14494 2131 0,'0'0'649'16,"0"0"-473"-16,0 0-27 0,0 0-12 15,123-4-62-15,-76 2-42 16,-3-1-20-16,1 1-9 16,-9 2-4-16,-9 0-17 15,-9 0-52-15,-18 0-48 16,0 7-109-16,-12 7-442 0</inkml:trace>
  <inkml:trace contextRef="#ctx0" brushRef="#br2" timeOffset="-142939.34">4502 14757 2934 0,'0'0'340'0,"0"0"-295"0,0 0 31 16,0 0 12-16,136 0-25 15,-93 0-41-15,-1 0-22 16,-3-3-17-16,2 1-55 15,5 2-59-15,-8 0-277 16,-7 0-1868-16</inkml:trace>
  <inkml:trace contextRef="#ctx0" brushRef="#br2" timeOffset="-139940.97">5601 14013 1342 0,'0'0'984'0,"0"0"-829"0,0 0-112 15,0 0-24-15,0 0 10 16,0 0 15-16,0 0 8 16,23-113-8-16,-19 77 2 15,0-3-21-15,-2-7-19 16,1 5 5-16,-1-3-11 16,-2 5 6-16,0 3-6 15,0 10 16-15,0 8-6 16,0 7-4-16,0 6-6 15,0 5 6-15,0 0 2 16,2 16-1-16,-2 10-4 0,1 9-3 16,-1 4-3-16,3 12-5 15,0 2 14-15,-1 2-7 16,3 6 2-16,-3 1 19 16,2 2 8-16,1-6-23 15,-3 0 13-15,0-2 12 16,-2-6 8-16,0-9-2 15,0-4 15-15,0-13-25 16,0-5-6-16,0-6 10 16,-9-8 2-16,1-1-15 15,-6-2-3-15,3-2-3 16,-1 0 1-16,3 0 1 16,3 0 3-16,4 0-8 0,0 0-8 15,2 0 0-15,0 0-31 16,0 0-73-16,4-14-42 15,11-1-131-15,1-1-596 0</inkml:trace>
  <inkml:trace contextRef="#ctx0" brushRef="#br2" timeOffset="-139340.59">6105 13615 1413 0,'0'0'443'0,"0"0"-282"0,0 0-88 16,0 0 79-16,0 0-40 15,0 0-25-15,0 0 13 16,-49 117-12-16,37-73 36 16,-1 5-47-16,2 6 41 15,3 6-37-15,2 6-6 16,6 4-26-16,0-1-3 16,6-2-29-16,11-6 12 15,3-13-12-15,5-13 3 16,1-17 2-16,1-12 2 15,-3-7 26-15,-1-13 6 16,-6-22-20-16,-9-3-16 16,-8-5-8-16,0 3-4 0,-12 10-1 15,-10 7 1 1,-4 14-8-16,-3 1-7 0,3 8-35 16,9 0-21-16,6 8-31 15,9 1-48-15,2 3-91 16,15-5-130-16,5-5-314 0</inkml:trace>
  <inkml:trace contextRef="#ctx0" brushRef="#br2" timeOffset="-138987.53">6411 13772 2241 0,'0'0'398'0,"0"0"-250"16,0 0-68-16,0 0 15 16,-19 137-25-16,19-84-29 15,0 1 14-15,13 3 20 16,7-3 5-16,8-8-20 16,5-10-20-16,4-12 6 15,4-10 5-15,1-14 20 16,-6 0-21-16,-5-28-21 15,-6-14-12-15,-9-10-7 16,-8-9-9-16,-8 1 3 16,0 6-4-16,-10 8-1 15,-17 6 1-15,-7 10-18 0,-4 12-35 16,-2 7-36-16,0 11-8 16,1 11-47-16,14 13-205 15,4 2-515-15</inkml:trace>
  <inkml:trace contextRef="#ctx0" brushRef="#br2" timeOffset="-138312.68">5510 14645 1799 0,'0'0'435'0,"0"0"-312"16,0 0-87-16,0 0 1 15,0 0 26-15,0 0 150 16,0 0-59-16,78-3-23 16,-42 3-52-16,2 0-32 15,2 0-21-15,6-2-16 16,-2 0-2-16,2 0 0 16,-1-1 16-16,1 3 5 15,0 0 0-15,1 0 5 16,2 0-6-16,0 0-6 15,1 0-4-15,0 3-6 16,0-1-6-16,-3 0-1 0,1 0-4 16,0 1 3-16,-4-3-3 15,-1 5 5-15,-7-3 0 16,1 0 2-16,-8 0 0 16,-5-2-3-16,-4 0-4 15,-6 0 4-15,-3 0-4 16,-2 0-1-16,-4 0-6 15,-3 0-20-15,-2 0-54 16,0 6-58-16,0 4-362 0</inkml:trace>
  <inkml:trace contextRef="#ctx0" brushRef="#br2" timeOffset="-137045.3">5713 15346 2054 0,'0'0'383'0,"0"0"-259"0,0 0-74 16,0 0-8-16,0 0 10 15,0 0 58-15,0 0-51 16,30-102-10-16,-16 52-28 16,0 1-11-16,-3-3 1 15,2 8-10-15,-5 8 0 16,2 8 0-16,-6 10 0 15,0 4 0-15,-2 11-1 16,3 3 0-16,0 0 0 0,2 0 3 16,1 21 9-1,3 7-2-15,5 6-9 0,-3 6 4 16,5 6-5-16,0-2 0 16,0 2 0-16,0-1-1 15,-3-1 1-15,3-5 12 16,-2-6 8-16,-3-3 3 15,-2-4-3-15,-4-6-13 16,-3-4 4-16,-1-2 0 16,-3-6 16-16,0 2 24 15,-13-4-4-15,-5-2-23 16,-9-1 1-16,-2-3 10 16,-4 0-7-16,-3 0-11 15,-2 0-12-15,2 0-3 0,2-3-2 16,6 1 0-1,5 0-6-15,6 2-9 0,7 0-20 16,6 0-45-16,4 0-60 16,0 0-304-16,14 0-16 0</inkml:trace>
  <inkml:trace contextRef="#ctx0" brushRef="#br2" timeOffset="-136660.49">6299 14916 1217 0,'0'0'1282'0,"0"0"-1011"16,0 0-124-16,0 0-75 15,0 0-14-15,0 0-23 16,0 115-3-16,0-77 11 16,0 6 22-16,0 2 3 15,0 3-18-15,0 1-8 16,0-6-14-16,0 0-12 0,4-7-9 15,5-12-7-15,0-7-5 16,0-12-22-16,0-6-47 16,-7-10-86-16,-2-12-59 15,0-4-481-15</inkml:trace>
  <inkml:trace contextRef="#ctx0" brushRef="#br2" timeOffset="-136502.22">6228 15305 2766 0,'0'0'192'0,"0"0"-60"15,0 0-55-15,0 0-48 0,0 0-29 16,137-14-42-16,-117 13-124 16,-2 1-322-16</inkml:trace>
  <inkml:trace contextRef="#ctx0" brushRef="#br2" timeOffset="-135422.25">3227 16481 1445 0,'0'0'352'0,"0"0"-145"16,0 0-91-16,40-112-50 0,-24 55-46 16,-1-3-19-16,1-1 1 15,-1-2 1-15,-1 5-3 16,-5 10 3-16,0 12-3 15,-5 13 9-15,-2 10-9 16,-2 8 0-16,2 5-60 16,1 0-38-16,4 9 2 15,-1 13 76-15,5 10 20 16,3 4 67-16,1 7 74 16,3 12-62-16,0 3-40 15,0 0 38-15,-3-4-4 16,3-1 43-16,0-7-5 15,-4-8-35-15,1-6-33 16,-4-10 24-16,-2-5-19 16,-7-2-32-16,-2-7 40 0,0-4 17 15,0-4 5-15,-17 0-23 16,-6 0-25-16,-4 0 10 16,-4 0-20-16,-2 0-6 15,-1 0-9-15,1 0-4 16,2 0-2-16,4 0 1 15,4 0-13-15,11 0-16 16,7 0-39-16,5 0-137 16,0 0-333-16,11 0-1299 0</inkml:trace>
  <inkml:trace contextRef="#ctx0" brushRef="#br2" timeOffset="-135055.22">3858 15906 1811 0,'0'0'529'0,"0"0"-319"16,0 0-40-16,-5 123-75 15,1-68 7-15,0 3-32 16,3 0 2-16,1 4 8 16,0-8-7-16,0-5-43 15,0-5-14-15,1-8-6 16,12-12-4-16,-2-4-6 15,-2-6-8-15,-2-9-40 16,4-5-91-16,-7 0-155 16,-2 0-463-16</inkml:trace>
  <inkml:trace contextRef="#ctx0" brushRef="#br2" timeOffset="-134882.28">3853 16284 2379 0,'0'0'346'16,"0"0"-116"-16,0 0-118 15,116-26-59-15,-75 12-53 16,12 5-13-16,27 0-552 16</inkml:trace>
  <inkml:trace contextRef="#ctx0" brushRef="#br2" timeOffset="-134655.79">4378 16270 1356 0,'0'0'1498'0,"0"0"-1324"16,0 0-54-16,0 0 5 15,0 0-69-15,133 0-35 16,-113 0-21-16,-7 0-14 16,-13 6-60-16,0 6-85 15,0 7-702-15</inkml:trace>
  <inkml:trace contextRef="#ctx0" brushRef="#br2" timeOffset="-134506.39">4395 16487 2948 0,'0'0'220'16,"0"0"-167"-16,0 0 6 15,0 0-31-15,118-14-28 16,-71 8-51-16,-9-2-124 16,-5-1-421-16</inkml:trace>
  <inkml:trace contextRef="#ctx0" brushRef="#br2" timeOffset="-133591.28">5198 16022 492 0,'0'0'1122'16,"0"0"-934"-16,0 0-37 15,0 0 34-15,0 0-78 16,0 0-36-16,0 0 12 16,0-68-49-16,0 68-12 15,0 0 17-15,0 0 44 16,0 9 72-16,0 14-52 15,2 7-30-15,4 6-11 16,1 6 7-16,-3 2-10 16,2 4-12-16,-2-4 2 15,-2 2-22-15,-2-6-3 16,2-3-13-16,-2-7-10 16,2-9-1-16,0-2-19 0,3-15-80 15,1-4-197-15,2-16-192 16,-2-7-1257-16</inkml:trace>
  <inkml:trace contextRef="#ctx0" brushRef="#br2" timeOffset="-133237.5">5478 15954 1447 0,'0'0'350'0,"0"0"-89"0,0 100-24 16,0-48 20-16,0 7-64 15,0-1-82-15,0 0-7 16,0-9-18-16,9-4 8 16,5-9-38-16,5-11-21 15,2-12-22-15,0-7 9 16,-1-6 23-16,-3-6 3 15,-9-16-22-15,-3-4-16 16,-5 0 2-16,0 2-4 16,-13 7 1-16,-8 12 7 15,-3 5-16-15,2 0 0 16,4 0-39-16,6 14-45 0,11-4-14 16,1-7-124-16,19-3-110 15,3 0-388-15</inkml:trace>
  <inkml:trace contextRef="#ctx0" brushRef="#br2" timeOffset="-132922.22">5828 15936 2370 0,'0'0'277'16,"0"0"-174"-16,0 108-1 15,0-54 15-15,7 0-53 0,8 2 4 16,6-10-3-16,4-5 1 16,3-11-10-16,8-16-16 15,4-14 10-15,3 0 26 16,-3-32 0-16,-7-9-36 16,-10-7-19-16,-15-5-12 15,-8 4-3-15,-6 8-1 16,-23 14-5-16,-7 5-7 15,-6 12-49-15,1 7-49 16,-6 3-43-16,14 9-208 16,8 3-573-16</inkml:trace>
  <inkml:trace contextRef="#ctx0" brushRef="#br2" timeOffset="-132389.03">5227 16659 1901 0,'0'0'375'16,"0"0"-204"-16,0 0-58 16,0 0-19-16,0 0-1 15,138 0-16-15,-105 0 27 16,0 0-27-16,4 0-2 16,-3 4-10-16,6-4-14 0,3 0 5 15,4 0-3-15,0 0-8 16,0 0-10-16,-2-4-11 15,-3-8 0-15,-9 2-10 16,-6 0-9-16,-9 2-5 16,-7 1-22-16,-7 7-43 15,-4 0-63-15,-6 0-102 16,-12 12-805-16</inkml:trace>
  <inkml:trace contextRef="#ctx0" brushRef="#br2" timeOffset="-131956.98">5445 16830 2015 0,'0'0'331'0,"0"0"-192"16,0 0 51-16,0 0-23 15,0 0-78-15,0 0-42 16,0 0 5-16,-44 124 9 16,44-88-13-16,0 0 30 0,0-5-21 15,19-4-5 1,3-5-17-16,6-13-4 0,3-5 6 15,2-4 11-15,1-13 6 16,-5-14-25-16,-10-7-12 16,-5-3-10-16,-12 2-6 15,-2 3-1-15,-4 6-6 16,-17-1-14-16,-1 8-21 16,-4 10-21-16,1 5-14 15,1 4-81-15,-1 0-110 16,6 13-241-16,2 6-1011 0</inkml:trace>
  <inkml:trace contextRef="#ctx0" brushRef="#br2" timeOffset="-131690.08">5389 17052 1515 0,'0'0'860'0,"0"0"-638"16,0 0-45-16,-6 109-37 15,6-73-19-15,4 2-17 16,14-6-33-16,6-6-10 15,7-12-9-15,3-5-1 16,0-9 27-16,-3-5 10 16,-2-16-41-16,-10-6-18 15,-5-1-10-15,-9-2-10 16,-5 8 4-16,0 0 0 16,-7 3-2-16,-13 10-10 15,-3 0-1-15,-1 9-35 16,0 0-44-16,3 0-26 15,11 4-27-15,10 5-74 0,0-4-305 16,4-5-1374-16</inkml:trace>
  <inkml:trace contextRef="#ctx0" brushRef="#br2" timeOffset="-131375.34">5823 16892 2541 0,'0'0'353'0,"0"0"-195"16,0 0-60-16,0 0 2 15,-10 139-37-15,10-96-20 16,0-2-12-16,8-2 6 0,13-7 3 16,4-6 5-16,6-11-2 15,4-15-7-15,5 0 25 16,-1-22-13-16,-7-14-22 15,-9-9-14-15,-14 1-8 16,-9 2-4-16,-2 3 0 16,-28 4-9-16,-5 12-9 15,-5 0-26-15,0 15-47 16,-10 8-28-16,13 0-80 16,6 0-533-16</inkml:trace>
  <inkml:trace contextRef="#ctx0" brushRef="#br2" timeOffset="-130870.68">6582 16316 2720 0,'0'0'284'16,"0"0"-102"-16,0 0-51 0,0 0-41 16,126 0-50-16,-91-9-24 15,-4 0-16-15,-7 4-9 16,-6 2-42-16,-14 3-73 16,-4 3-85-16,0 11-457 0</inkml:trace>
  <inkml:trace contextRef="#ctx0" brushRef="#br2" timeOffset="-130674.38">6593 16527 2359 0,'0'0'793'0,"0"0"-707"0,0 0-12 15,0 0 14 1,0 0-34-16,0 0-39 0,134 0-15 15,-105-2-32-15,8-15-51 16,-5 8-91-16,-8-3-352 0</inkml:trace>
  <inkml:trace contextRef="#ctx0" brushRef="#br2" timeOffset="-127370.34">7491 15865 1634 0,'0'0'289'16,"0"0"-27"-16,0 0-142 15,0 0-27-15,0 0-43 16,0 0-12-16,0 0-12 15,118 14 63-15,-106-2 19 16,-3 6-7-16,-1-4-27 16,-1 8 9-16,-2 6-14 0,2 7 2 15,-1 1-34-15,-4 7-2 16,0-2 4-16,-2 3-7 16,0 2-6-16,-2-2 4 15,-13-4-6-15,-3 4-12 16,-7-7-4-16,-4 3-2 15,-6-8 0-15,-1-2-5 16,-1-16 4-16,4-5-4 16,5-9-1-16,6-13-2 15,6-20-32-15,7-2-9 16,6 0 11-16,3 4 18 16,0 9 9-16,14 12 5 15,6 10 4-15,5 0 7 16,0 3 7-16,-2 21 4 0,2 3 18 15,-2-1-14-15,1 1-1 16,-3-1-4-16,0-3-10 16,2-5-5-16,-3-4-6 15,-3-6-10-15,2-6-43 16,-2-2-49-16,6-7-73 16,-3-14-228-16,-5-1-257 15</inkml:trace>
  <inkml:trace contextRef="#ctx0" brushRef="#br2" timeOffset="-126703.68">7951 15802 798 0,'0'0'1017'16,"0"0"-782"-16,0 0 6 15,0 0-116-15,0 0 2 16,0 0-10-16,53 125-16 0,-44-89-28 15,-2-1 12-15,-3 3 4 16,1 4-6-16,-3 0-15 16,-2 3-11-16,1-2-18 15,-1-7-16-15,3 1-7 16,-3-7-3-16,0 2-1 16,0 0 0-16,0-6 1 15,0 0-2-15,0-8-6 16,-4-4-4-16,2-4-1 15,-1-2 1-15,1-8 3 16,2 0-4-16,-2 0-16 16,0 0-15-16,0-10-1 15,0-12 7-15,-1-8-4 16,3-7-18-16,0 2-3 16,0-10 15-16,11 5 15 0,6 5 14 15,2 3 5-15,1 15-3 16,0 11-30-16,-2 6 27 15,2 0 7-15,-3 23 12 16,0-2 20-16,0 7-4 16,-3 2-6-16,-1 2-7 15,-3-2 18-15,2 3 13 16,-1-6-15-16,1 0-12 16,3-10-8-16,2-4-11 15,6-13-4-15,-1 0-32 16,1-8-32-16,-3-29-44 15,-5 3-198-15,-6 7-534 0</inkml:trace>
  <inkml:trace contextRef="#ctx0" brushRef="#br3" timeOffset="-114234.89">9364 8506 1320 0,'0'0'226'0,"0"0"-147"0,0 0-60 16,0 0 13-16,0 0-32 15,0 0-4-15,0 0-35 16,-7-24-36-16,7 20-307 16,0 0 144-16,0 2 206 15,0 2 32-15,0 0 74 16,0 0 294-16,0 0-271 16,0 0-97-16,0 0-408 15,0 0 9-15,0-2 67 0</inkml:trace>
  <inkml:trace contextRef="#ctx0" brushRef="#br3" timeOffset="-105675.96">9384 8441 1854 0,'0'0'459'0,"0"0"-240"15,0 0-115-15,0 0-1 16,0 0-58-16,0 0-25 15,0 0-4-15,49 37 47 16,-33-37 8-16,2 0-8 16,4 0 9-16,2 0-11 15,3 0-17-15,1 0-10 16,2 2-13-16,4 0-7 0,-1-2 3 16,2 0-2-16,3 0-9 15,1 0 9-15,0 0 8 16,1 0-6-16,-2 0-4 15,-2-2 2-15,-2 0 9 16,-1 0 7-16,-2 2-5 16,3-2 6-16,-1 0-5 15,0 0 3-15,5-3-6 16,-4 2 4-16,8-1-2 16,-2-1-5-16,1-2-4 15,-1 2-2-15,-2 3-6 16,-1-1 0-16,-2 0 2 15,0 3 6-15,-4 0-1 0,2 0-2 16,-3 0-1 0,5 0 3-16,-2 0-5 0,3 0 4 15,-3 0 0-15,2 0-3 16,2 0 0-16,-2 0-1 16,1 0 1-16,2 0-5 15,-1 0-1-15,4 0-2 16,-1 0-3-16,0 0 8 15,-2 0-4-15,0 0 2 16,-3 0 0-16,-1 0 2 16,-5 0-5-16,2 0 1 15,-2 3 1-15,3 0 1 16,5-2-3-16,-1 0 3 16,4 2-3-16,0-3 1 15,1 0-4-15,-1 0 5 0,-1 0-3 16,-1 2 1-16,1-2 2 15,-2 0-3-15,-2 2 3 16,1-2-5-16,-2 0 5 16,-4 0-3-16,-2 0 1 15,1 0 4-15,-2 0-2 16,2 0 2-16,-1 0 5 16,4 0-4-16,-1 0-3 15,2 0-5-15,1 0 2 16,-1 0 4-16,3 0 0 15,-2 0-3-15,-1 0 0 16,0 0-2-16,-1 0-2 0,1 0 0 16,2 0 0-16,1 0 0 15,0 0 0-15,4 0 0 16,-2 0 0-16,2 0 0 16,-4 0 0-16,0 0 0 15,-5 0 0-15,-2 0 0 16,0 0 0-16,-2-2 0 15,2-3 0-15,-3 4 0 16,1-3 0-16,-1 1 0 16,1 2 0-16,0-1 0 15,0 2 0-15,0 0 0 16,0 0 0-16,-1-3 0 16,0 3 0-16,-1 0 0 0,2-1 0 15,0 1 0-15,-3 0 0 16,6 0 0-16,-1 0 0 15,4 0 0-15,3 0 0 16,-1 0 0-16,-2 0 0 16,-4 0 0-16,-3-2 0 15,-2 0 0-15,-5 2 0 16,2-2 0-16,-1 2 0 16,-1 0 0-16,4 0 0 15,-3 0 0-15,3 0 0 16,-2-2 0-16,2 0 0 15,2 0 0-15,-2-2 0 16,2 1 0-16,2 2 0 0,-2-1 0 16,2 0 0-1,-5 0 0-15,-2 2 0 0,0 0 0 16,-5 0 0-16,1 0 0 16,0 0 0-16,1 0 0 15,4 0 0 1,4 0 0-16,-2 0 0 0,4-2 0 15,2 2 0-15,-3 0 0 16,2 0 0-16,1 0 0 16,-2 0 0-16,-2 0 0 15,-1 0 0-15,-2 0 0 16,-2 0 0-16,-3 0 0 16,2 0 0-16,-3 0 0 15,1 0 0-15,-1 0 0 0,1 0 0 16,-2 0 0-16,-1 0 0 15,0 0 0-15,-1 0 0 16,-2 0 0-16,1 0 0 16,-1 0 0-16,3 0 0 15,-3 0 0-15,7 0 0 16,-3 0 0-16,2 0 0 16,-1 0 0-16,2 0 0 15,-3 0 0-15,1 0 0 16,2 0 0-16,-1 0 0 15,4 0 0-15,1 0 0 16,0 0 0-16,-1-3 0 16,-4-2 0-16,-3 3 0 15,-3 0 0-15,-3 2 0 16,-3-3 0-16,2 2 0 0,-2 1 0 16,-1-1 0-16,4-2 0 15,2 3 0-15,1-2 0 16,3 0 0-16,1 2 0 15,1-2 0-15,-3-1 0 16,-2 3 0-16,-2 0 0 16,-4 0 0-16,-1 0 0 15,-2 0 0-15,0 0 0 16,-2 0 0-16,2 0 0 16,-2 0 0-16,2 0 0 15,-2-1 0-15,0 1 0 16,3-4 0-16,1-2 0 15,3-6 0-15,2-4 0 0,2-11-199 16,-1 6-272 0,-8 2-1811-16</inkml:trace>
  <inkml:trace contextRef="#ctx0" brushRef="#br3" timeOffset="-104611.2">14685 8369 2350 0,'0'0'351'0,"0"0"-156"16,0 0-79-16,0 0-19 15,0 0-40-15,0 0-29 16,0 0-17-16,22-15 3 15,-15 15-6-15,1 0 0 16,0 0-1-16,0 0 33 0,1 0 25 16,2 0 16-16,3 4 6 15,0 3-5-15,3 2-18 16,3-2-17-16,0 0-13 16,2-3-18-16,1-1-3 15,1 2-8-15,1-3 3 16,-1 0-8-16,1-2 5 15,-3 2-5-15,1-2 12 16,-6 1 3-16,1-1-2 16,-1 0 4-16,-1 0-3 15,-3 0-2-15,1 0-6 16,2 0 3-16,-3 0-5 0,0 0 1 16,3 0 4-1,2 5 6-15,2 1 0 0,1 2-7 16,0-2 11-16,2 2-3 15,-3-4 2-15,-5-2-7 16,1 0-4-16,-7-2-4 16,-3 0-3-16,-4 0-4 15,-2 0-11-15,0 0-4 16,0 0-30-16,0-2-26 16,0-3-43-16,0 5-64 15,0 0-60-15,0 0-267 0</inkml:trace>
  <inkml:trace contextRef="#ctx0" brushRef="#br3" timeOffset="-103757.31">15490 8185 1346 0,'0'0'322'15,"0"0"-156"-15,0 0 60 16,0 0-56-16,0 0 10 16,0 0-26-16,0 0-32 15,-25-95 10-15,23 106-24 16,2 17-72-16,-2 14-11 16,0 8 7-16,-1 11 1 0,-3 1-4 15,5 1 1-15,-3 0 17 16,2-7-2-16,2-10 2 15,0-10-13-15,0-9-16 16,0-15-18-16,0-12 0 16,0 0-20-16,0-20 4 15,7-17 5-15,4-13-2 16,-3-5-10-16,-1-10 2 16,-5 1-1-16,-2-1-3 15,0 3 2-15,0 6 11 16,0 12 11-16,-7 14 1 15,-1 20 10-15,1 10 40 16,0 18-20-16,5 26-21 16,0 19 3-16,2 6-5 15,0 9-7-15,0 19-30 0,2-19-172 16,5-18-680-16</inkml:trace>
  <inkml:trace contextRef="#ctx0" brushRef="#br3" timeOffset="-100271.68">10587 8935 1037 0,'0'0'433'0,"0"0"-238"15,0 0-139-15,0 0-7 16,0 0 99-16,0 0 84 16,0 0-71-16,0-56 1 15,0 49 35-15,0 0-73 16,0 2-14-16,0 2-3 0,0 3-24 16,0-2-25-16,0 2-10 15,0 0-10-15,0 0-8 16,0 2-8-16,-2 15-13 15,-2 10-8-15,0 7 3 16,-1 9 5-16,1 4-9 16,-1 8 8-16,-2 3 4 15,1 0-4-15,-2-2 12 16,3-1-20-16,-1-6 11 16,4 1 7-16,2-3-5 15,0-3 1-15,0-2 2 16,6-6 5-16,7-4-3 0,5-10-10 15,-1-6-8-15,1-5 0 16,0-8-5-16,-5 1-3 16,-4-4-20-16,-5 0-35 15,-4 0-64-15,0 0-114 16,-3-7-593-16</inkml:trace>
  <inkml:trace contextRef="#ctx0" brushRef="#br3" timeOffset="-100031.16">10445 9324 2562 0,'0'0'277'0,"0"0"-172"15,0 0-44-15,0 0-3 16,0 0-24-16,121 27-29 16,-97-25-5-16,0-2-60 15,-3 0-178-15,-6 0-413 0</inkml:trace>
  <inkml:trace contextRef="#ctx0" brushRef="#br3" timeOffset="-99404.18">11021 9302 1867 0,'0'0'301'0,"0"0"-168"16,0 0-10-16,0 0-13 15,0 0 14-15,0 0-19 16,0 0-26-16,93 49 43 16,-83-32-20-16,0 3-18 15,-1 3-8-15,-5 5-6 16,1 4-29-16,-5 3-12 16,0 2-13-16,0-2-3 15,-5-3-1-15,-13-3-1 16,-2-3-7-16,-5-9-4 15,-1-5-1-15,2-9-10 0,1-3-15 16,4 0-9 0,7-17-34-16,5-7 6 0,7-1 15 15,0 4 34-15,2 4 4 16,17 7 10-16,-2 10 18 16,6 0 16-16,1 7 9 15,1 16 3-15,-1 0-6 16,0 2-14-16,-1-4-18 15,-1-2-4-15,0-5-4 16,1-3-23-16,-1-2-60 16,16-6-26-16,-5-3-264 15,-4 0-11-15</inkml:trace>
  <inkml:trace contextRef="#ctx0" brushRef="#br3" timeOffset="-99104.48">11826 9344 1969 0,'0'0'787'0,"0"0"-520"0,0 0-153 15,0 0-50 1,0 0-27-16,0 0-32 0,124-16-5 16,-117 16-44-16,-7 0-85 15,0 6-195-15,-7 8-1042 0</inkml:trace>
  <inkml:trace contextRef="#ctx0" brushRef="#br3" timeOffset="-98935.88">11771 9590 2627 0,'0'0'476'16,"0"0"-318"-16,0 0-26 15,116-7-18-15,-80-3-57 16,-5 1-38-16,-6 4-19 0,-9 5-62 15,-12 0-35-15,-4 0-90 16,0 10-535-16</inkml:trace>
  <inkml:trace contextRef="#ctx0" brushRef="#br3" timeOffset="-97424.33">4046 9535 1644 0,'0'0'371'0,"0"0"-180"16,0 0-113-16,0 0-23 15,0 0-18-15,17-112-28 0,-14 93-6 16,1 5 6-16,-4 5 13 16,0 5 62-16,0 1 121 15,0 3-64-15,0 0-49 16,0 4-50-16,-5 12-11 15,-2 8-17-15,-1 4-2 16,1 9-12-16,3 0 14 16,-1 4 18-16,0 1 7 15,2 0-1-15,0-5 6 16,1 0-8-16,-1-9-24 16,3-6 5-16,-2-7-10 15,2-10-1-15,0-3 3 16,0-2-2-16,-2 0-3 15,2 0 0-15,-2 0-4 16,-3 0-31-16,0 0-64 0,1 0-112 16,2 0-295-16</inkml:trace>
  <inkml:trace contextRef="#ctx0" brushRef="#br2" timeOffset="-91759.63">10558 10638 1384 0,'0'0'424'16,"0"0"-170"-16,0 0-103 15,0 0-23-15,0 0 4 16,0 0-48-16,0 0-39 16,5-10-7-16,2 13-22 15,0 11 18-15,3 9 7 0,4 7-9 16,1 7-12-16,4 8 2 16,-2 7-11-16,1 4 1 15,-3 2-12-15,1 4 41 16,-3 1 9-16,-1-1 2 15,-1-2-10-15,1-6-5 16,-2-9-10-16,1-9-17 16,2-10-9-16,-1-11-1 15,-1-6-1-15,0-9 1 16,0 0 6-16,-2-14 33 16,3-18-8-16,-2-13-12 0,2-11-15 15,-1-7 2-15,4-9-5 16,-1-6-2-16,-2 3 1 15,3 6-13-15,-4 11 4 16,0 12-5-16,-4 11-4 16,-1 10-36-16,1 9-43 15,5 14-107-15,-4 2-112 16,1 0-170-16</inkml:trace>
  <inkml:trace contextRef="#ctx0" brushRef="#br2" timeOffset="-91054.81">11109 11083 1488 0,'0'0'482'0,"0"0"-300"16,0 0-55-16,0 0 23 15,0 0-42-15,0 0-17 16,0 0-8-16,27 104 0 16,-20-74 36-16,-3 0-54 15,1-2-13-15,-1-3-12 0,0-6-16 16,-1-3-17-1,-2-5-3-15,-1-6-3 0,0-5-1 16,0 0-1-16,0-5-7 16,0-18 7-16,0-7 0 15,5-10-15-15,2-6-21 16,4-2-3-16,5 2 25 16,2 2 15-16,0 7 0 15,3 13 10-15,0 10 0 16,-1 13 3-16,-3 1 15 15,2 18 10-15,-6 12-10 16,-2 10-6-16,0 6-4 16,-4 4 9-16,-5-1-14 15,0-2-7-15,-2-5 9 0,0-3 1 16,0-10-7 0,0-7-9-16,0-13 0 0,0-9-23 15,0-4-40-15,0-28 36 16,14-9 1-16,8-9 12 15,5-2 13-15,7 2 0 16,3 7 1-16,-1 8 0 16,-1 13 6-16,-1 13-5 15,-10 9 10-15,-4 11 14 16,-6 19 25-16,-5 10-18 16,-7 4 2-16,-2 2-20 15,0-1 2-15,0-2-6 16,0-2-10-16,0-5 0 15,0-4-16-15,0-11-51 16,0-6-116-16,9-10-531 0</inkml:trace>
  <inkml:trace contextRef="#ctx0" brushRef="#br2" timeOffset="-90832.03">12081 11119 2694 0,'0'0'279'0,"0"0"-120"16,0 0-69 0,0 0-20-16,130-9-31 0,-97 2-35 15,-6 5-4-15,-8 2-57 16,-13 9-80-16,-6 14-245 15,0-1-2023-15</inkml:trace>
  <inkml:trace contextRef="#ctx0" brushRef="#br2" timeOffset="-90659.65">12118 11314 3091 0,'0'0'313'16,"0"0"-261"-16,0 0-15 15,0 0 9-15,0 0-23 16,128 25-23-16,-94-25-31 0,-1 3-33 16,7-3-54-16,-6 0-216 15,-6 0-656-15</inkml:trace>
  <inkml:trace contextRef="#ctx0" brushRef="#br2" timeOffset="-89007.96">12981 11364 2110 0,'0'0'420'0,"0"0"-224"16,0 0-157-16,0 0 64 16,0 0 46-16,0 0-72 0,135 0-35 15,-80 0-17-15,6 0-1 16,6-3 3-16,2 0 14 16,2 3 16-16,1-3-15 15,0 3-11-15,0 0-1 16,0 0-13-16,-5 0-2 15,5 0-9-15,-5 0-2 16,-9 0-4-16,-8 0-13 16,-17 5-22-16,-13-4-29 15,-13 2 5-15,-7-3 0 16,-11 0-103-16,-14 0-381 16,-2 0-1056-16</inkml:trace>
  <inkml:trace contextRef="#ctx0" brushRef="#br2" timeOffset="-88386.64">13242 12005 2158 0,'0'0'292'0,"0"0"-199"16,0 0 76-16,0 0-21 15,0 0-70-15,99-156-54 16,-68 87-12-16,2-6-11 15,-5-2 4-15,-2 7-4 16,-7 16 0-16,-7 18-1 16,-10 18 0-16,-2 18 31 15,0 0 4-15,0 22-28 16,0 10 20-16,0 7-9 16,0-2-11-16,0 1-6 15,11 0-1-15,3 0-9 16,-1 1 0-16,1 4-17 0,-6 2 6 15,1 3 8-15,-5 1-1 16,2-2 5-16,-3-4 8 16,0-10 1-16,-1-6 12 15,-2-8 20-15,0-9 2 16,0-2-3-16,0-3 17 16,0-3 16-16,-5-2-10 15,-10 0-5-15,-5 0-28 16,-6 0-8-16,-5-4-1 15,-4-3-5-15,2 2-7 16,1-2-1-16,9 3-3 16,5-1-16-16,10-4-58 15,7-1-81-15,1-12-230 16,15 5 30-16,6-2-1394 0</inkml:trace>
  <inkml:trace contextRef="#ctx0" brushRef="#br2" timeOffset="-88090.73">13902 11578 2060 0,'0'0'438'15,"0"0"-229"-15,0 0-82 16,0 0-16-16,0 0-29 0,0 0-26 16,0 111 3-16,0-75 11 15,0 4-10-15,0 4-22 16,0 0-14-16,0-2-6 16,0-4-14-16,0-6-4 15,0-8-25-15,0-8-55 16,0-8-139-16,-8-6-418 0</inkml:trace>
  <inkml:trace contextRef="#ctx0" brushRef="#br2" timeOffset="-87933.33">13794 11889 2699 0,'0'0'262'0,"0"0"-140"0,0 0-7 16,0 0-69-16,0 0-46 15,141-14-2-15,-116 14-79 16,-7 0-159-16,-9 0-355 0</inkml:trace>
  <inkml:trace contextRef="#ctx0" brushRef="#br2" timeOffset="-85605.42">11412 12956 2049 0,'0'0'398'0,"0"0"-240"16,0 110-34-16,0-60-50 16,13-2 23-16,5-2-13 15,7-2-9-15,4-5-17 16,2-9-8-16,5-7 9 16,2-16 21-16,0-7 6 15,-3-12-19-15,-6-24-25 16,-4-16-13-16,-12-12-7 15,-11-4-12-15,-2 2-5 16,-18 15 0-16,-17 11-5 0,-10 15-7 16,-6 13-33-16,2 12-26 15,4 0-14-15,9 12-33 16,14 15 0-16,22 16-108 16,0-2-261-16,3-7-1708 0</inkml:trace>
  <inkml:trace contextRef="#ctx0" brushRef="#br2" timeOffset="-84796.29">12288 13032 1836 0,'0'0'436'0,"0"0"-166"15,0 0-31-15,0 0-13 16,0 0-127-16,123 0-59 15,-90 0-25-15,-2 0-13 16,-2 6-2-16,-8 8-51 16,-11-2-169-16,-5 2-409 0</inkml:trace>
  <inkml:trace contextRef="#ctx0" brushRef="#br2" timeOffset="-84592.94">12290 13280 2706 0,'0'0'248'0,"0"0"-183"0,0 0-3 16,0 0 1-16,0 0-33 16,128 11-22-16,-97-11-8 15,1 0-27-15,16 0-102 16,-7 0-282-16,-4-7-989 0</inkml:trace>
  <inkml:trace contextRef="#ctx0" brushRef="#br2" timeOffset="-83359.69">13264 13060 1492 0,'0'0'803'0,"0"0"-627"15,0 0-67 1,0 0-45-16,0 0-26 15,-2-110-15-15,2 60-14 0,6-4-9 16,4-1-18 0,-1 3 17-16,-4 8 1 0,2 10 11 15,-7 10-1-15,0 12 0 16,0 6 52-16,0 6 24 16,0 0-25-16,0 3-21 15,0 20-24-15,0 12-10 16,4 8 9-16,3 11 16 15,1 4 5-15,-1 3 21 16,0-3-17-16,0-6-1 16,-4-8-5-16,2-7-17 15,-3-8-5-15,3-7-12 0,-3-4-15 16,1-6-43-16,3-9-76 16,-1-3-182-16,-1 0-393 0</inkml:trace>
  <inkml:trace contextRef="#ctx0" brushRef="#br2" timeOffset="-83012.59">13704 12538 1993 0,'0'0'362'16,"0"0"-171"-16,0 119-54 15,0-55-21-15,-4 11-28 16,2 3-7-16,2 4-20 0,0-4 13 16,0-8-11-16,0-12-12 15,8-15-11-15,7-16-3 16,4-15-13-16,1-9-2 16,2-3 36-16,-2-21-9 15,0-9-19-15,-8-7-11 16,-1 0-8-16,-11 4-11 15,0 8-5-15,-8 11 4 16,-15 10-13-16,-4 4-27 16,-2 4-20-16,2 14-21 15,9 3-4-15,18-9-36 16,0 0-135-16,11-12-483 0</inkml:trace>
  <inkml:trace contextRef="#ctx0" brushRef="#br2" timeOffset="-82709.98">14114 12773 2433 0,'0'0'480'16,"0"0"-366"-16,-13 131 3 16,11-67-26-16,2-3-7 15,0-1-49-15,13-9-9 16,10-11-11-16,7-12 12 15,6-14 12-15,2-14 45 0,2-4-19 16,-3-25-25-16,-3-18-21 16,-11-5-8-16,-12-9-11 15,-11 3 0-15,0 7 0 16,-24 9 0-16,-10 11-8 16,-6 12-20-16,-2 10-32 15,1 9-37-15,5 0-18 16,4 28-42-16,12 1-190 15,8-1-413-15</inkml:trace>
  <inkml:trace contextRef="#ctx0" brushRef="#br2" timeOffset="-82124.99">13131 13459 1764 0,'0'0'492'16,"0"0"-338"-16,0 0-80 15,0 0 50-15,0 0 20 16,0 0-52-16,0 0 30 16,96 3-30-16,-51-3-27 15,5 0-23-15,8 0-19 16,3 0-7-16,1 0-1 16,-2 0-1-16,3 0 3 0,-1 0 8 15,-2 0-1 1,-2 0-4-16,-2 5-8 0,-3-5 7 15,-4 0 3-15,-4 0 6 16,-3 0-5-16,-3 0-13 16,-3-2-9-16,-7-4-1 15,-9 0 0-15,-1 0-36 16,-12 2-55-16,-7 4-43 16,0 0-140-16,-15 0-1275 0</inkml:trace>
  <inkml:trace contextRef="#ctx0" brushRef="#br2" timeOffset="-81553.16">13380 13997 1413 0,'0'0'1264'15,"0"0"-1109"-15,0 0-120 16,0 0-1-16,0 0 50 16,0 0-30-16,0 0-30 15,131-123-14-15,-100 67-6 16,-8 0-3-16,-5 6 0 0,-8 10-1 15,-4 14 0-15,-3 13 0 16,-3 13 24-16,0 0 23 16,0 25-5-16,0 8-22 15,0 8-3-15,2 3-11 16,7 0-5-16,1 0 4 16,4-2-4-16,-1-2 4 15,-1 1-4-15,-1-6 9 16,-2 4 13-16,-3-7 17 15,-1-5-6-15,-4-2-5 16,-1-7-10-16,0-4-9 16,0-11 2-16,0-3 18 15,-4 0 10-15,-15 0-24 16,-10 0-11-16,-7 0 0 16,-5-1-4-16,-3 1 3 0,1 0-4 15,8 0 1-15,8 0-1 16,10 0-3-16,10 0-14 15,7 0-43-15,0 0-93 16,15 0-41-16,11-2-216 16,0-2-327-16</inkml:trace>
  <inkml:trace contextRef="#ctx0" brushRef="#br2" timeOffset="-81178.41">14007 13732 824 0,'0'0'1295'16,"0"0"-1032"-16,0 0-70 15,0 0-37-15,0 0 10 16,0 0-55-16,0 0-27 16,0 105-11-16,0-66 16 15,0 7-16-15,-2 0-20 16,2 7-1-16,0-1-11 0,0-5-13 16,9-4-11-16,1-11-17 15,4-6 0-15,-5-12-8 16,-1-8-38-16,-4-6-18 15,-4 0-64-15,0-15 47 16,-5-18-156-16,-14 1-245 16,2 2-1579-16</inkml:trace>
  <inkml:trace contextRef="#ctx0" brushRef="#br2" timeOffset="-81033.69">13918 14045 2670 0,'0'0'279'0,"0"0"-159"15,0 0-5-15,0 0-33 16,0 0-52-16,0 0-30 16,133-2-30-16,-112-3-80 0,-10 4-263 15,-4-2-626-15</inkml:trace>
  <inkml:trace contextRef="#ctx0" brushRef="#br2" timeOffset="-78972.08">10832 15136 1670 0,'0'0'491'0,"0"0"-315"0,0 0-80 15,0 0-13-15,0 0-25 16,0 0-31-16,0 0 7 15,-4-79 3-15,8 35-22 16,7-7-4-16,3-12-10 16,2-3 5-16,2-1-5 15,-6 4-1-15,2 12 1 16,-5 17-1-16,-2 16 6 16,0 12 13-16,-4 6-11 15,5 0 23-15,1 20 18 16,0 6-26-16,4 6-7 15,1 8-16-15,1 2 8 16,1 6-2-16,-1 5 15 16,1 1-8-16,-1-4-5 15,-1-1-7-15,-1-6 0 0,-4-5 25 16,0-8 16-16,-4-4-7 16,-1-8-13-16,-4-4-5 15,0-4 8-15,0-3 19 16,0-6 29-16,-3-1-18 15,-9 0-22-15,-8 0-15 16,-3 0-6-16,-4-1-4 16,-4-6-4-16,-5 6-3 15,-1 1 0-15,1 0-1 16,3 0-1-16,7 0-17 16,9 0 0-16,8 0-18 15,7 0-68-15,2-4-116 0,2-6-75 16,13-3-163-16</inkml:trace>
  <inkml:trace contextRef="#ctx0" brushRef="#br2" timeOffset="-78601.95">11528 14558 1217 0,'0'0'1007'0,"0"0"-763"0,0 0-61 15,0 0-22-15,0 0-52 16,0 0-28-16,-25 133-7 15,23-84-27-15,2 8 2 16,0 3 7-16,0 1 1 16,0 0-32-16,0-9-8 15,10-5-10-15,1-12-6 16,-1-7-1-16,0-14-19 16,-4-4-31-16,-1-7-58 15,-5-3-93-15,0-3-113 16,0-8-99-16</inkml:trace>
  <inkml:trace contextRef="#ctx0" brushRef="#br2" timeOffset="-78439.69">11432 14950 42 0,'0'0'2573'16,"0"0"-2302"-16,0 0-203 15,0 0 18-15,0 0-37 16,0 0-34-16,152-27-15 15,-114 20-16-15,11 0-121 16,-7 2-191-16,-9-2-1146 0</inkml:trace>
  <inkml:trace contextRef="#ctx0" brushRef="#br2" timeOffset="-78242.29">12024 14933 2469 0,'0'0'368'16,"0"0"-241"-16,0 0-42 15,0 0-31-15,0 0-33 16,122 22-21-16,-102-18-9 16,-11 4-71-16,-4 0-184 15,-5 2-364-15</inkml:trace>
  <inkml:trace contextRef="#ctx0" brushRef="#br2" timeOffset="-78075.58">11997 15115 2402 0,'0'0'572'0,"0"0"-467"16,0 0-21-16,0 0-21 15,129 12-36-15,-89-12-27 16,2 0-5-16,13-8-65 15,-7-6-163-15,-8 2-362 0</inkml:trace>
  <inkml:trace contextRef="#ctx0" brushRef="#br2" timeOffset="-76943.46">12988 14833 1757 0,'0'0'356'0,"0"0"-241"16,0 0-85-16,0-107 5 16,0 72-6-16,0-4-18 15,0 5-11-15,0 3 1 16,-2 10 1-16,0 3 1 16,2 10 25-16,0 6 48 15,0 2-4-15,0 0-6 16,0 20-28-16,0 9-27 15,0 4 5-15,0 11 15 16,0 4 37-16,6 6-14 16,4-1 3-16,1 3-1 15,-5-2 19-15,2 2 9 0,-6-7-29 16,0 4 4-16,-2-8-9 16,0-5-23-16,2-8-15 15,0-10-12-15,0-8-10 16,3-10-69-16,1-4-127 15,1-18-60-15,-2-4-61 0</inkml:trace>
  <inkml:trace contextRef="#ctx0" brushRef="#br2" timeOffset="-76583.19">13407 14538 1945 0,'0'0'380'0,"0"0"-213"15,0 0-69-15,-15 146-9 16,8-81 1-16,2 1-17 16,1 6 29-16,4-2-7 15,0-2-10-15,0-14-8 16,16-9-31-16,4-24-14 15,7-11-10-15,2-10 12 16,0-10 18-16,-5-16-15 16,-6-10-22-16,-9 0-6 15,-9 0-3-15,0 10-6 0,-18 8 7 16,-13 8-7-16,-7 10-14 16,3 0-28-16,1 5-20 15,10 12-33-15,12-2-44 16,12-6-109-16,14-4-126 15,9-5-151-15</inkml:trace>
  <inkml:trace contextRef="#ctx0" brushRef="#br2" timeOffset="-76275.73">13773 14682 2297 0,'0'0'382'0,"0"0"-288"0,0 0-49 16,-7 152 54-16,7-98-40 16,16 3-34-16,4-7 9 15,5-5 37-15,4-10-3 16,0-15-11-16,4-10 6 16,0-10 14-16,1-18-6 15,-5-20-17-15,-8-14-15 16,-7-8-22-16,-9-2-6 15,-5-1-7-15,-5 9-4 16,-22 10-18-16,-8 12-19 16,-7 9-34-16,-3 16-43 0,-13 7-23 15,14 20-129 1,6 4-497-16</inkml:trace>
  <inkml:trace contextRef="#ctx0" brushRef="#br2" timeOffset="-75823.58">12991 15262 1527 0,'0'0'795'0,"0"0"-627"16,0 0-7-16,0 0 12 15,122 1-62-15,-71-1-64 16,7 0-30-16,2-1-2 15,0-3 9-15,1 4 8 16,-1 0 5-16,-4 0 13 16,-4 0-3-16,-4 0 13 15,-1 0 3-15,0 0-20 16,-4 0-20-16,-1-4-2 16,-6-10-3-16,-1 0-5 0,-10-4-13 15,-4 5-15 1,-5 4-40-16,-9 0-66 0,-7 9-68 15,0 0-225-15,-5 14-1463 16</inkml:trace>
  <inkml:trace contextRef="#ctx0" brushRef="#br2" timeOffset="-74873.41">13873 15540 2461 0,'0'0'331'16,"0"0"-159"-16,12 139-52 15,3-80-43-15,7 0-42 16,5-17-17-16,2-7 2 16,5-22 10-16,1-13 38 15,1 0 6-15,-4-32-21 16,-4-16-16-16,-8-6-5 15,-11-4-14-15,-7 4-8 16,-2 6 14-16,-13 16-7 16,-18 5-1-16,-7 15-16 15,-9 10-22-15,-2 2-47 16,4 0-39-16,-8 28-45 16,13-1-215-16,9-4-538 0</inkml:trace>
  <inkml:trace contextRef="#ctx0" brushRef="#br2" timeOffset="-73976.4">11084 16878 1962 0,'0'0'433'0,"0"0"-212"0,0 0-88 15,0 0-38-15,50-134-32 16,-30 81-19-16,2-9-31 16,2-1-9-16,-1-8-4 15,-3 3 0-15,-5 10-5 16,-3 14-5-16,-6 17 10 16,-1 17 0-16,-5 10 11 15,2 0-3-15,2 14-8 16,6 14-8-16,1 12 8 15,2 5 5-15,7 7-4 16,0 1 0-16,2 2 4 16,0-3 13-16,-2 3 30 15,-2-6 2-15,-2-4 1 0,-3-10-27 16,-3-4-5-16,-7-7 3 16,0-12 3-16,-3-2 2 15,0-6 11-15,-10 4-10 16,-13-6-10-16,-7 2 1 15,0-4 2-15,-6 0-5 16,2 0-5-16,1 0-6 16,5-11-5-16,1-1-9 15,6 3-11-15,8 4-7 16,4 2-21-16,7 3-9 16,2 0-81-16,0 0-300 15,14 0 18-15,-2 3-1514 0</inkml:trace>
  <inkml:trace contextRef="#ctx0" brushRef="#br2" timeOffset="-73536.01">11843 16339 1328 0,'0'0'812'16,"0"0"-562"-16,0 0-117 15,0 0 33-15,-31 110-45 16,25-68 0-16,4 2-13 16,2 4-9-16,0-4-15 15,0 2-6-15,0-5-18 0,0-6-8 16,8-5-24-1,3-5-17-15,-3-7-11 0,2-6 0 16,-4-9-50-16,-1-3-58 16,-3-7-73-16,-2-15-29 15,0-2-320-15</inkml:trace>
  <inkml:trace contextRef="#ctx0" brushRef="#br2" timeOffset="-73371.72">11750 16612 2581 0,'0'0'470'0,"0"0"-413"16,0 0 46-16,0 0-18 15,0 0-46-15,137-25-39 16,-107 21-5-16,3-4-66 0,9-1-93 16,-6 0-255-1,-7-1 65-15</inkml:trace>
  <inkml:trace contextRef="#ctx0" brushRef="#br2" timeOffset="-69070.63">12322 16605 2366 0,'0'0'516'15,"0"0"-439"-15,0 0 33 0,0 0-8 16,0 0-31-16,132 2-36 16,-97-2-21-16,1-2-13 15,-9-5-1-15,-7 7-33 16,-9-5-21-16,-11 5-17 15,-11 0 0-15,-18 0-335 16,-4 0-911-16</inkml:trace>
  <inkml:trace contextRef="#ctx0" brushRef="#br2" timeOffset="-68868.38">12246 16798 2814 0,'0'0'410'0,"0"0"-334"0,0 0-35 16,0 0 19-16,0 0-21 16,113 44-23-16,-76-42-10 15,-4 2-6-15,-6-4-20 16,-2 4-35-16,4 0-66 16,-10 0-64-16,-1 2-408 0</inkml:trace>
  <inkml:trace contextRef="#ctx0" brushRef="#br2" timeOffset="-63528">12607 9244 1804 0,'0'0'444'16,"0"0"-267"-16,0 0-38 15,0 0 28-15,0 0-29 16,0 0-52-16,0 0-48 0,32-60-3 15,-26 33-7-15,3-4-28 16,-3-3 7-16,2-7-4 16,-2 0-3-16,-2-2-4 15,3 3 3-15,-3 4 1 16,-1 8 0-16,0 10 6 16,-1 6-5-16,-2 7 0 15,2 5 4-15,-2 0-5 16,0 0 0-16,1 0-10 15,-1 15 10-15,0 7 0 16,0 6 5-16,0 6 5 16,0 6 3-16,0 4-13 15,0 5 10-15,0-1 2 16,0 4 0-16,0-2 1 16,0-2 1-16,0-1-1 0,3-4 19 15,-1-5 0-15,0-3-15 16,1-6 4-16,-1-7 12 15,0-5-15-15,-2-7-1 16,0-3 10-16,0-5 10 16,0 1 0-16,0-3 1 15,0 2-9-15,0-2-10 16,-7 0 1-16,-5 0 1 16,-5 0-8-16,2 0-6 15,1 0-1-15,4 0-3 16,1-2-2-16,4-1 0 15,3 3-1-15,2 0-12 16,0 0-38-16,0 0-29 0,9 0 7 16,17-2-43-1,-4 2-73-15,-2 0-397 0</inkml:trace>
  <inkml:trace contextRef="#ctx0" brushRef="#br2" timeOffset="-63168.03">12913 9392 2718 0,'0'0'293'15,"0"0"-183"-15,0 0-18 16,-23 145-31-16,19-99-24 15,-1-7-26-15,3 0-4 16,-2-9-7-16,2-7-22 16,2-11-30-16,0-9-127 0,0-3-440 0</inkml:trace>
  <inkml:trace contextRef="#ctx0" brushRef="#br2" timeOffset="-62623.12">13385 8849 1676 0,'0'0'519'16,"0"0"-275"-16,0 0-4 15,0 0-42-15,0 0-72 16,0 0-49-16,0 0-30 0,-89 124 13 15,69-70-2 1,2 6 9-16,2 9-17 0,5 1-19 16,7 0 4-16,4-6-10 15,0-8-7-15,8-12-2 16,15-14-13-16,4-14-2 16,4-14 12-16,0-2 27 15,-2-18 1-15,-4-12-9 16,-7-5-8-16,-11 0-9 15,-7 5-10-15,0 9 8 16,-19 4 5-16,-6 11-18 16,-1 6-13-16,0 0-36 15,3 8-36-15,7 7-19 16,12 0-29-16,4-2-80 16,12-6-256-16,7-3-217 0</inkml:trace>
  <inkml:trace contextRef="#ctx0" brushRef="#br2" timeOffset="-61744.19">13860 8872 1644 0,'0'0'478'16,"0"0"-303"-16,0 0-114 0,0 0 31 16,0 0-24-16,0 0 30 15,0 0 42-15,-2 5-1 16,2 7-60-16,0 2-11 15,0 4-11-15,0 5-22 16,0 0 4-16,0 2-4 16,0 2 0-16,0 4-3 15,0 1 0-15,0 1 2 16,0 4-12-16,0-3-6 16,0 2-3-16,0-2 1 15,0 0-3-15,0-2 2 16,0 2 2-16,0-2-6 15,0-2-3-15,0-4 0 16,0-1-5-16,0-8-1 16,0-4 1-16,0-4-1 0,0-4 2 15,0-3 1 1,0-2-3-16,0 0 6 0,-4 0-6 16,-1-9-8-16,-2-8-11 15,5-3 6-15,2-6-9 16,0-3-1-16,0-3-4 15,14-2-7-15,3 2 15 16,1 2 6-16,2 8 5 16,0 7 7-16,-2 6-5 15,-3 9 4-15,-2 0 2 16,-3 12 9-16,-2 14 19 16,-2 6-12-16,-2 9 2 15,0 0-3-15,1 3-5 16,1-4 10-16,0-5 3 15,5-11 0-15,3-8-8 0,2-8-2 16,4-8-12-16,4 0 6 16,2-8 4-16,2-11-1 15,-3 2-10-15,-8-1-10 16,-6 2-37-16,-11 0-82 16,0 4-69-16,0 5-434 0</inkml:trace>
  <inkml:trace contextRef="#ctx0" brushRef="#br2" timeOffset="-59811.32">5280 8839 948 0,'0'0'752'0,"0"0"-318"16,0 0-215-16,0 0-31 15,0 0-19-15,0 0-64 16,0 0-43-16,45-54-3 16,-30 54-10-16,5 0-6 0,1 9-1 15,-1 11-15-15,2-1-7 16,-4 3-3-16,-1 4 5 15,-3 2-1-15,-4 7 9 16,-1 2 14-16,-3 7 0 16,-6 4-14-16,0 3-4 15,0-3-4-15,-10 0-7 16,-7-7-6-16,-6 0 0 16,-6-9-4-16,-2-3-5 15,-5-7 0-15,1-10-3 16,-1-10-32-16,2-2-39 15,5-7-6-15,6-17-69 16,6-2-140-16,11-2 50 16,6 4 148-16,0 4 89 15,13 8 2-15,9 6 63 0,7 6 9 16,1 0 30 0,-1 18 77-16,-3 8-14 0,1 4-63 15,-5-3-38-15,0-2-18 16,-1-3-30-16,-4-6-16 15,1 0-11-15,5-2-60 16,-4-3-128-16,-3-8-278 0</inkml:trace>
  <inkml:trace contextRef="#ctx0" brushRef="#br2" timeOffset="-58944.44">5768 8787 1460 0,'0'0'306'0,"0"0"-234"0,0 0 100 15,0 0-21-15,0 0-70 16,0 0 16-16,0 0 18 15,32 53 7-15,-30-33 17 16,-2 6-18-16,1 1 15 16,-1 4-53-16,3 4-37 15,2 3-12-15,-1 1 5 16,2-3-29-16,1 0 1 16,0-4-5-16,0-3 1 15,-3-3-6-15,0 1 5 16,-1-5-1-16,-1 0 8 15,-2-1 24-15,0 2-9 0,0-2-8 16,0-2-10-16,0 1-2 16,0-1-8-16,0 0 8 15,0-1-7-15,0-2 5 16,0-2-5-16,0-4 7 16,0-6-8-16,0-1 4 15,0-3-3-15,-2 0 8 16,-3-8-9-16,0-12-13 15,2-6-1-15,1-4-2 16,2-2 8-16,0-3-2 16,0 0-3-16,5 0-11 15,9 3 11-15,2 2 8 16,-1 6 5-16,3 6 1 0,0 7 4 16,0 10-5-16,0 1 0 15,-3 10 6-15,3 18 14 16,-5 8 5-16,-1 10-7 15,-1 2-1-15,-6 5-4 16,5-2 4-16,0 0-2 16,-2-7 14-16,4-6 8 15,-2-12-16-15,6-10-17 16,2-9-4-16,3-7-5 16,-2-3 5-16,4-15 8 15,-3-5-8-15,-3 1-32 16,-1 1-51-16,-5 4-68 0,-1 1-242 15,-6 9-490-15</inkml:trace>
  <inkml:trace contextRef="#ctx0" brushRef="#br2" timeOffset="-58413.47">6459 9747 2332 0,'0'0'330'16,"0"0"-195"-16,0 0 3 15,85-106-74-15,-50 62-38 16,1-1-26-16,-5-1-24 16,-2 2-91-16,-9 10-154 15,-9 15-413-15</inkml:trace>
  <inkml:trace contextRef="#ctx0" brushRef="#br2" timeOffset="-58176.7">6546 9869 426 0,'0'0'2415'0,"0"0"-2235"15,0 0-76-15,0 0-28 16,94-127-32-16,-68 96-44 15,1 5-28-15,0-2-108 0,-11 10-296 16,-1 1-1471-16</inkml:trace>
  <inkml:trace contextRef="#ctx0" brushRef="#br2" timeOffset="-57160.11">14367 9904 1554 0,'0'0'535'0,"0"0"-318"16,0 0-88-16,0 0-56 0,110-139 35 15,-71 95-12-15,1 0-44 16,1 3-32-16,-2 4-20 16,-3 13-80-16,-10 10-67 15,-10 8-242-15</inkml:trace>
  <inkml:trace contextRef="#ctx0" brushRef="#br2" timeOffset="-56957.36">14510 10011 2313 0,'0'0'305'0,"0"0"-184"16,0 0-38-16,119-137-18 15,-83 93-65-15,-5 1-87 16,-9 13-181-16,-10 13-1498 0</inkml:trace>
  <inkml:trace contextRef="#ctx0" brushRef="#br2" timeOffset="-46126.08">13140 11096 2090 0,'0'0'354'16,"0"0"-128"0,0 0-88-16,0 0-15 0,0 0-37 15,0 0-47-15,0 0-22 16,42-79-1-16,-24 41-15 15,2-11 3-15,2-7-3 0,0-6 3 16,-1-3-3-16,-1 4 2 16,-3 6-3-16,-6 11 0 15,-2 14 0-15,-4 15 0 16,-5 7 0-16,2 8 0 16,0 0 0-16,1 9-8 15,4 16 7-15,4 8 1 16,2 8 0-16,5 3 0 15,0 5 0-15,4 0 0 16,-2 3 1-16,0 4 5 16,0-2 3-16,0 1 9 15,-1-4 1-15,-4-2 21 16,-1-11-8-16,-2-6-5 16,-3-12-18-16,-4-6-9 0,-3-10 0 15,-2-4 14-15,0 0 38 16,-13 0 5-16,-14-4-37 15,-6-4-10-15,-5 2-10 16,0 2 7-16,2 2-7 16,2 2 0-16,8 0-10 15,4 0-21-15,8 0-40 16,12 0-15-16,2-3-130 16,14 1-201-16,3-3 1 0</inkml:trace>
  <inkml:trace contextRef="#ctx0" brushRef="#br2" timeOffset="-45727.32">13866 10527 2131 0,'0'0'411'0,"0"0"-195"15,0 0-65-15,0 0-53 16,0 0-19-16,0 104-31 15,0-53 2-15,7 7-10 16,3 4-7-16,0 4 4 16,2 1-9-16,1-3-9 15,-2-6 5-15,1-8-13 16,-2-10-7-16,-3-14-4 16,-3-12 0-16,-2-10-67 15,-2-4-62-15,0-6-138 16,-2-8-199-16</inkml:trace>
  <inkml:trace contextRef="#ctx0" brushRef="#br2" timeOffset="-45583.69">13808 10964 2687 0,'0'0'389'16,"0"0"-346"-16,0 0 13 15,0 0 6-15,0 0-57 16,0 0-5-16,141-16-105 15,-110 16-376-15</inkml:trace>
  <inkml:trace contextRef="#ctx0" brushRef="#br2" timeOffset="-42792.26">17903 10802 253 0,'0'0'186'16,"0"0"-22"-16,0 0-59 16,0 0 99-16,0 0 270 15,0 0-254-15,0 0-90 16,0-16-3-16,0 14-20 0,0 0-33 15,0 0-24-15,0 0-10 16,0 0 6-16,0 2 32 16,0 0-41-16,0 0 10 15,0 0-29-15,0 0 3 16,0 0 13-16,0 0-14 16,0 0 8-16,0 0-12 15,0 0 9-15,0 0-11 16,0 0-3-16,0 0 9 15,0 0-13-15,0 0 0 16,0 0-6-16,0 0-1 16,0 8-58-16,0-2-132 0,0 2-1089 15</inkml:trace>
  <inkml:trace contextRef="#ctx0" brushRef="#br0" timeOffset="-37911.36">17364 10807 1829 0,'0'0'369'16,"0"0"-256"-16,0 0-74 15,0 0-26-15,0 0 21 16,0 0-21-16,0 0-12 15,5-89 0-15,-1 85 0 16,1 2 27-16,-1 2 22 0,0 0 44 16,3 3 25-16,-1 14-43 15,6 9-40-15,-1 4-11 16,5 8-9-16,1 7-6 16,1 2-10-16,3 7 8 15,-2 6-8-15,2 1 0 16,-3 1 2-16,-1-2 4 15,1-3 81-15,0-10-28 16,-2-6-43-16,2-13-5 16,-5-9-10-16,0-12-1 15,-4-7-10-15,2-2 10 16,-2-24 40-16,3-14-16 16,-2-10-8-16,1-15-15 15,2-7 5-15,-1-11-6 16,0-4-11-16,-4-5-16 0,-1-5-32 15,-1 7-55-15,-1 8 8 16,-2 11 13-16,-1 17-4 16,-2 18-14-16,0 20-294 0</inkml:trace>
  <inkml:trace contextRef="#ctx0" brushRef="#br0" timeOffset="-36988.39">18062 11099 1527 0,'0'0'291'15,"0"0"-75"-15,0 0-58 16,16 118-52-16,-13-80 13 15,0-1-55-15,1-4-15 16,-1 0 33-16,0-10-53 16,-3-3-15-16,2-7-8 15,-2-8 14-15,0-2 22 16,0-3-24-16,0 0 21 0,0 0-25 16,0-8-13-16,0-5 0 15,0-2-1-15,0-3 0 16,0-4-15-16,0-5 0 15,0 0-29-15,0-5-18 16,0-2 20-16,0-3 4 16,0-1 17-16,0 0-6 15,0 1 10-15,0 4 5 16,0 7 11-16,0 10 1 16,0 8 1-16,2 8 37 15,1 4 142-15,5 20-77 16,-2 10-37-16,4 0-8 15,1-1-11-15,4-4-5 16,3-12-16-16,0-8-19 16,4-9-1-16,0 0 27 0,1-16-2 15,-4-9-15-15,-3 2-9 16,-5 0-7-16,-3 9-18 16,-6 5-17-16,-2 6 35 15,0 3 24-15,0 0 19 16,0 14-12-16,0 7-5 15,4 5-3-15,7 4-11 16,1 4-2-16,-2 0-2 16,1 3-2-16,-1-1-1 15,-4 0 4-15,-1-3-5 16,-5-2-4-16,2-5 0 16,-2-11-51-16,0-4-133 0,0-11-441 0</inkml:trace>
  <inkml:trace contextRef="#ctx0" brushRef="#br0" timeOffset="-36476.72">18952 11032 2140 0,'0'0'486'0,"0"0"-280"16,0 0-26-16,0 0-35 16,131-14-14-16,-86 9-63 15,-1-2-39-15,-6 4-14 16,-7 3-9-16,-11 0-6 16,-9 0-2-16,-8 3-29 15,-3 12-62-15,-5-1-125 0,-10-2-503 16</inkml:trace>
  <inkml:trace contextRef="#ctx0" brushRef="#br0" timeOffset="-36279.11">19041 11253 2595 0,'0'0'478'0,"0"0"-381"15,0 0 33-15,0 0-21 16,0 0-9-16,0 0-43 15,0 0-27-15,115 12-22 16,-97-8-8-16,0 2-24 16,9 3-76-16,-7-1-104 15,0 0-539-15</inkml:trace>
  <inkml:trace contextRef="#ctx0" brushRef="#br0" timeOffset="-34245.32">19932 11194 865 0,'0'0'1214'0,"0"0"-929"0,0 0-109 15,0 0 16-15,0 0-37 16,0 0-59-16,0 0-34 15,0-5-15-15,9 3-2 16,5-3 65-16,1 3-9 16,7-3-12-16,-1 1-13 15,3 1-17-15,-3 0-12 16,5 3-16-16,1 0-3 16,-1 0-3-16,6 0-3 15,1 0-7-15,3-4 1 0,1 0-4 16,4-2 3-1,-3 0 12-15,1 3-3 0,-3-3-5 16,0 5 0-16,-4 1-2 16,-1 0-1-16,0 0 6 15,-2 0-7-15,2 0-3 16,0 0 0-16,0 0-8 16,1-2 2-16,-1-2 2 15,2 0 5-15,1 1 1 16,-1 0-1-16,2 1-6 15,1 0-2-15,0 0-1 16,0-1 3-16,1 0-1 16,1 1-1-16,3 0 0 15,-1 2-2-15,0 0-2 16,0 0 6-16,0 0-4 0,0 0 3 16,1 0-5-16,-4 0 3 15,-4 0-4-15,1 0 0 16,-3 0 2-16,0 0-2 15,3-2 4-15,-1 0-2 16,3 0-2-16,0 1 0 16,2-2 0-16,-3 0 0 15,3 2 0-15,-3 1 0 16,4-2 0-16,-1-2 0 16,-1 2 0-16,0-4 0 15,0 2 0-15,-1-3 0 16,-1 4 0-16,-1-3 0 15,-1 2 0-15,-2 1 0 0,3 2 0 16,-1 1 0-16,-2 0 0 16,0 0 0-16,0 0 0 15,-4 0 0-15,-2 0 0 16,-1 0 0-16,-4 0 0 16,0 0 0-16,-1 0 0 15,-1 0 0-15,-5 0 0 16,2 0 0-16,-1 0 0 15,-1 0 0-15,3 0 0 16,1 0 0-16,4 0 0 16,-1 0 0-16,0 0 0 15,0 0 0-15,-2 0 0 0,-1 0 0 16,-3 0 0-16,1 0 0 16,-1 0 0-16,1 0 0 15,2 0 0-15,-2 0 0 16,3 0 0-16,-1 1 0 15,4 3 0-15,1-1 0 16,1 1 0-16,0-2 0 16,2 1 0-16,2-3 0 15,0 3 0-15,0 1 0 16,0-2 0-16,-6 1 0 16,-1-1 0-16,-3-2 0 15,-4 0 0-15,-5 3 0 16,2-3 0-16,-4 2 0 0,1 0 0 15,1-2 0 1,2 2 0-16,-1-2 0 0,-1 0 0 16,-1 0 0-16,-5 0 0 15,1 0 0-15,-3 0 0 16,0 0 0-16,-31-2 0 16,-8-8-174-16,-7 4-373 0</inkml:trace>
  <inkml:trace contextRef="#ctx0" brushRef="#br0" timeOffset="-33129.01">20198 10337 1595 0,'0'0'352'0,"0"0"-153"0,0 0-59 15,0 0-80-15,8-120-43 16,-3 88 2-16,-3 3-17 16,0 4 9-16,0 4-2 15,-2 3 6-15,0 6 5 16,0 1 12-16,0 6 1 15,0 5 15-15,0 0 25 16,0 0-19-16,0 0-1 16,0 12-27-16,0 6-18 15,0 5-8-15,0 2 0 16,0 4 0-16,0 5 1 16,0 0 24-16,0 4 16 15,0 1-12-15,0 5-9 16,0-1 67-16,0 3-31 15,0 4-8-15,0 1-4 0,0 0-9 16,3 0-16-16,4-7-3 16,1-8-5-16,-1-7-2 15,1-8-8-15,0-7 7 16,-4-5 12-16,1-7-7 16,-3 1-7-16,-2-3-2 15,0 0 6-15,0 0 52 16,-2 0-19-16,-11 0-29 15,-6 0-8-15,1 2-6 16,3 4-6-16,3 0 6 16,6-4-10-16,6 0-23 15,0-2-51-15,0 0-20 16,20 0-118-16,3 0-117 16,-1-9-1129-16</inkml:trace>
  <inkml:trace contextRef="#ctx0" brushRef="#br0" timeOffset="-32459.47">20748 10207 446 0,'0'0'468'0,"0"0"235"15,0 0-484-15,0 0-125 16,0 0 22-16,0 0 35 15,0 0-69-15,0 0-16 16,0 0-4-16,0 0-13 16,0 1-17-16,-4 3 12 15,2 1 40-15,-3 0 0 0,-2 4-12 16,3-1-40-16,-3 2 50 16,-1 2-24-16,0 2-31 15,-1 2-5-15,1 4 6 16,-1 2 10-16,-3 2-9 15,4 4-7-15,-3 5 4 16,1 2 12-16,4 7-7 16,-1 2-4-16,5 4 7 15,2 3-3-15,0-3-2 16,0-4-1-16,2-7-9 16,11-11-9-16,6-5 2 15,-3-11 1-15,7-8 1 16,-2-2 5-16,-1 0 3 15,-7-21-4-15,-2-4-9 16,-7-8-7-16,-4 0-2 0,0 1-11 16,-2 4-2-16,-13 5 5 15,-3 7 7-15,1 11-8 16,3 3-1-16,3 2-22 16,6 2-19-16,5 12-3 15,0 4 5-15,3-3-34 16,24-3-142-16,-1-4-91 15,0-5-530-15</inkml:trace>
  <inkml:trace contextRef="#ctx0" brushRef="#br0" timeOffset="-32029.07">21051 10307 1601 0,'0'0'409'15,"0"0"-168"-15,0 0-45 16,0 0-4-16,0 0-68 16,0 0-67-16,0 0 25 15,-27 82-13-15,23-44-1 16,2 4 3-16,0 6-23 15,2 4-12-15,0 3 9 0,0-3-9 16,13-4-6-16,7-5 3 16,4-14-22-16,6-11 9 15,0-13 11-15,7-5 23 16,-4-7 11-16,-3-23-20 16,-2-10-19-16,-11-10-12 15,-9-2-7-15,-8-1-7 16,0 5-5-16,-25 4-16 15,-8 8-19-15,-5 9-15 16,-3 8-2-16,5 11 0 16,8 6-37-16,15 2-52 15,5 2-237-15,8 11-239 0</inkml:trace>
  <inkml:trace contextRef="#ctx0" brushRef="#br0" timeOffset="-31282.04">21581 10619 2224 0,'0'0'358'0,"0"0"-258"0,0 0-26 16,0 0 8-16,0 0 89 16,0 0-71-16,0 0-38 15,90 0 1-15,-55 0-7 16,6 0-21-16,-6 0-16 15,-3-4-18-15,-8 0 4 16,-9 3-5-16,-3-3-40 16,-3-3-34-16,-9-9-99 15,0 4-257-15,0-2-988 0</inkml:trace>
  <inkml:trace contextRef="#ctx0" brushRef="#br0" timeOffset="-31078.97">21785 10423 2813 0,'0'0'207'0,"0"0"-155"0,0 0-37 16,0 116 37-16,0-86-4 16,0-3-31-16,0-5-11 15,4-2-6-15,6-4-10 16,6-4-67-16,1-2-208 15,-2-9-356-15</inkml:trace>
  <inkml:trace contextRef="#ctx0" brushRef="#br0" timeOffset="-30611.77">22260 10132 1894 0,'0'0'192'16,"0"0"-150"-16,0 0 9 15,0 0 102-15,0 0-37 0,0 0 27 16,0 0 14-16,0-63-4 16,0 78-106-16,0 9-32 15,2 4 3-15,3 7 21 16,1 1 2-16,0 6 8 16,-4 2-3-16,4 2-15 15,-6 1 12-15,0 2 8 16,0 1 3-16,0 0-13 15,0-3-7-15,0-3-8 16,-6-6-11-16,4-8 0 16,2-9-5-16,0-8-10 15,0-9-3-15,0-4-5 16,0 0-9-16,5-2-27 0,8-25-19 16,0 6-88-16,-1-1-347 15</inkml:trace>
  <inkml:trace contextRef="#ctx0" brushRef="#br0" timeOffset="-30079.84">22559 10120 1799 0,'0'0'353'0,"0"0"-256"15,0 0-51-15,0 0 79 16,0 0-17-16,0 0 32 16,0 0-25-16,-25 101 5 15,15-55-35-15,-1 6-5 0,3 6-9 16,1 2-13-16,5 2 0 16,2-4-7-16,0-4-8 15,7-5-19-15,8-11-7 16,3-14-7-16,2-11-4 15,-2-13-2-15,-3-3 13 16,-1-26-2-16,-10-2-5 16,-4-3-10-16,0 2 1 15,-9 9 3-15,-11 8 0 16,-2 11-4-16,0 4-1 16,4 0-29-16,7 16 2 15,4 1-2-15,7 0-15 16,0-3-61-16,34-13-140 15,-1-1-189-15,0 0-1402 0</inkml:trace>
  <inkml:trace contextRef="#ctx0" brushRef="#br0" timeOffset="-29711.8">22870 10258 2350 0,'0'0'277'16,"0"0"-173"-16,0 0-36 0,0 0 48 15,0 0-5 1,-31 105-20-16,22-59-11 0,2 9-1 16,3 0-30-16,4 1-16 15,0-3 4-15,2-13-6 16,23-12-12-16,8-14-7 15,7-14 7-15,5-4 17 16,-1-26 14-16,-3-10-19 16,-10-11-7-16,-12-3-8 15,-7-1-2-15,-12 0-4 16,0 6-5-16,-21 2 0 16,-9 9-5-16,-6 9-9 15,-1 14-24-15,-2 11-32 16,-3 9-53-16,9 24-121 15,8 0-358-15</inkml:trace>
  <inkml:trace contextRef="#ctx0" brushRef="#br0" timeOffset="-25941.83">2583 1947 1394 0,'0'0'295'15,"0"0"-295"-15,0 0-430 16,0 0-814-16</inkml:trace>
  <inkml:trace contextRef="#ctx0" brushRef="#br0" timeOffset="-17712.87">20634 11396 1205 0,'0'0'377'0,"0"0"-160"0,0 0-91 16,0 0 38-16,0 0-43 15,0 0-55-15,0 0-5 16,27-57-18-16,-20 51-19 15,0-2 29-15,2 2-20 16,-2 1 12-16,8-2 33 16,0 4 0-16,4 0-27 15,-4 3-23-15,2 0 0 16,-1 0-11-16,-2 0-10 0,-1 0 9 16,-1 6 3-16,-2 2 15 15,-3 5 26-15,0-2-16 16,0 4-4-16,-3-1 3 15,0 1-21-15,1 3 1 16,-4 0-1-16,4 5-9 16,-3-1-1-16,3 2-7 15,-2-1 4-15,-3 4 0 16,0-1 6-16,0-1 8 16,0 0 3-16,0 1 10 15,-10 2-15-15,-3 2 8 16,-3 1-13-16,-1 1-8 15,-1-4 5-15,-5-5-8 16,2-2 5-16,-4-5 1 16,0-5-6-16,-4-2-1 0,-2-3-4 15,2-4-13-15,-2-2-4 16,4 0-28-16,4-8-17 16,8-8 2-16,7-4-8 15,5-1 18-15,3 2 14 16,0 1 23-16,11 6 12 15,4 2 1-15,6 5 8 16,-1 5-1-16,0 0 14 16,0 10 18-16,-2 11 22 15,-1-2-7-15,2 4-13 16,-6-4-3-16,3-2-14 16,-3-2-15-16,-2-6-9 15,2-3-21-15,0-4-52 0,8-2-60 16,-5 0-170-16,-1-4-663 15</inkml:trace>
  <inkml:trace contextRef="#ctx0" brushRef="#br0" timeOffset="-14177.85">21314 11729 95 0,'0'0'1279'0,"0"0"-1093"16,0 0-130-16,0 0-21 16,0 0 102-16,0 0-65 15,0 0 55-15,-49 14 39 16,45-13-28-16,2-1 36 16,0 0-6-16,-1 0-29 15,3 0-57-15,0 0-14 16,0 0-2-16,0 0-21 15,0 0-21-15,13 0 8 16,12 0 54-16,6 0-16 16,5 0-12-16,4 0-19 0,0 0-14 15,0-1 2-15,0 1-15 16,-1-3-4-16,-4 2 1 16,-1-3-5-16,-8-1-3 15,-6 0-1-15,-4 2-11 16,-10-1-13-16,-1 4-21 15,-5 0-37-15,0 0-16 16,-11 0-264-16,-7 0-658 0</inkml:trace>
  <inkml:trace contextRef="#ctx0" brushRef="#br0" timeOffset="-13953.37">21533 11582 2182 0,'0'0'334'15,"0"0"-93"-15,0 0-34 16,9 125-79-16,-5-85-51 16,0-4-38-16,-4-7-15 15,0-4-14-15,0-5-10 16,0-8 0-16,2-4-71 15,1-2-134-15,0-6-345 0</inkml:trace>
  <inkml:trace contextRef="#ctx0" brushRef="#br0" timeOffset="-12819.09">22159 11405 156 0,'0'0'713'0,"0"0"-713"15,0 0-240-15,0 0 140 16,0 0-82-16</inkml:trace>
  <inkml:trace contextRef="#ctx0" brushRef="#br0" timeOffset="-3946.34">17727 12751 1348 0,'0'0'309'0,"0"0"-171"16,0 0-48-16,18 127 23 16,-5-69 71-16,3 14-18 15,3 9-14-15,-4 6-29 16,3 2-49-16,-4-5-32 16,5-12-7-16,-6-14-2 15,1-14 5-15,-3-12 5 16,-2-12-5-16,-5-10-16 0,3-8-14 15,-2-2-7-15,1-7 37 16,1-24 4-16,4-10-9 16,2-14-20-16,6-11-4 15,-2-10-3-15,1-3-5 16,5-3 0-16,-2 2 0 16,0 6-2-16,-1 8 1 15,-3 10-33-15,-3 15-33 16,-3 22-48-16,-5 10-180 15,-3 9-580-15</inkml:trace>
  <inkml:trace contextRef="#ctx0" brushRef="#br0" timeOffset="-3191.45">18292 13182 1554 0,'0'0'463'0,"0"0"-262"16,0 0-87-16,0 0-26 15,0 0 8-15,4 116 15 16,1-77-1-16,2 3-29 15,-1 6-4-15,-2 1-17 16,0-2-21-16,1-6-19 16,-1-13-9-16,2-11-11 15,-2-7-8-15,2-10 3 0,-1 0 4 16,-3-2 1 0,2-18-6-16,-2-11 5 15,0-8-3-15,-2-7-33 0,0-5-27 16,0-4-3-1,0 3 13-15,3 5 28 0,0 10 20 16,-1 10 6-16,4 15 0 16,0 12 0-16,6 0 57 15,4 10 31-15,4 10-17 16,4 1-17-16,7-6-18 16,0-6-17-16,8-9-6 15,-1 0-8-15,-1-24 1 16,-4-5 5-16,-1 0-11 15,-10 4 5-15,-6 7-5 16,-9 13 1-16,-5 5 5 0,-2 11 25 16,0 24 4-1,0 11 28-15,0 8-1 0,0 1-15 16,0-6-29-16,0-7 0 16,11-6-7-16,0-8-6 15,-1-6-5-15,2-4 0 16,-2-5-21-16,-4-6-72 15,3-2-62-15,-3-5-346 16,1 0-984-16</inkml:trace>
  <inkml:trace contextRef="#ctx0" brushRef="#br0" timeOffset="-2977.38">19295 13247 2087 0,'0'0'437'15,"0"0"-126"-15,0 0-111 16,0 0-85-16,136-15-52 16,-96 9-40-16,-5 2-23 15,-1 4-29-15,-12 0-118 16,-11 8-354-16</inkml:trace>
  <inkml:trace contextRef="#ctx0" brushRef="#br0" timeOffset="-2807.34">19371 13443 3046 0,'0'0'236'15,"0"0"-149"-15,0 0-6 16,0 0-15-16,156-4-66 15,-110 4-14-15,24 0-75 16,-13 0-114-16,-3 0-728 0</inkml:trace>
  <inkml:trace contextRef="#ctx0" brushRef="#br0" timeOffset="-1904.27">20327 12693 1474 0,'0'0'457'16,"0"0"-104"-16,0 0-111 15,0 0-46-15,129-10-8 16,-98 34-97-16,-8 8-32 0,-7 6-6 16,-11 1-7-1,-5-4-3-15,0 0-16 0,-8-3-6 16,-14-4-14 0,-7-3-7-16,-3-11-21 0,4-3-19 15,5-10-4-15,6-1 1 16,9 0 35-16,8-3 8 15,3-6 0-15,26 6 24 16,9 1 24-16,4 2 3 16,0 0-1-16,-3 10-3 15,-8 14-6-15,-12 5-7 16,-7 3-3-16,-10 3-9 16,-2 2 3-16,-9-2 0 15,-17 0-3-15,-10-5-4 16,-2-5-13-16,-4 0-5 15,-1-10 0-15,5-2-23 16,9-7-24-16,9-6-16 0,11 0-70 16,9-20-124-16,19-4-228 15,7-2-1227-15</inkml:trace>
  <inkml:trace contextRef="#ctx0" brushRef="#br0" timeOffset="-1197.42">20929 12765 1537 0,'0'0'381'0,"0"0"-287"15,0 0-68-15,0 0 127 16,0 0-93-16,0 0-13 16,124-85 79-16,-101 78 31 15,-4 7 25-15,-1 0-23 16,-1 0-25-16,-2 18-51 15,-4 5-18-15,3 4-9 16,-6 7-5-16,1 5-10 16,-2 2-15-16,-5 5 5 0,-2 1 6 15,0 1-8 1,0-1-4-16,-16 0-7 0,-3-4-7 16,-9-4-2-1,0-1-6-15,-1-8 2 0,-2-4-5 16,4-8-10-16,1-9-3 15,6-9-42-15,8 0-66 16,3-18 22-16,9-10 17 16,0-2 10-16,9 4 38 15,14 3 34-15,0 11 9 16,3 6 7-16,2 6 5 16,-3 0-1-16,-3 0-10 15,-2 9-2-15,-2-2-8 16,-2-2-18-16,8-5-100 15,-6-9-296-15,0-8-380 0</inkml:trace>
  <inkml:trace contextRef="#ctx0" brushRef="#br0" timeOffset="-929.23">21410 12968 2585 0,'0'0'344'16,"0"0"-193"-16,3 140-30 15,14-86-18-15,10-6-49 16,13-14-19-16,7-13 22 16,9-18 17-16,2-3-21 15,-2-34-32-15,-8-14-15 16,-15-12 0-16,-17-2-5 16,-16 2-1-16,-5 6 11 15,-32 9-1-15,-12 12-1 0,-7 8-9 16,-2 13-37-1,2 10-68-15,1 6-39 0,14 18-105 16,15 5-747-16</inkml:trace>
  <inkml:trace contextRef="#ctx0" brushRef="#br0" timeOffset="155.31">20079 13534 1419 0,'0'0'358'0,"0"0"-80"16,0 0-123-16,114 0-45 16,-65 0 0-16,7 0 9 15,4 0-14-15,4 0 2 16,1 0-35-16,-2 0-24 15,2 0-3-15,-9 0-24 16,3 0-7-16,-3 0-7 16,-2 0 4-16,-2 7 18 0,0-1 5 15,-1 1-7 1,-1-4-14-16,0-1 30 0,2-2 7 16,4 0-13-16,2 0-10 15,0-2 1-15,4-6-2 16,-4 2-7-16,0 0-7 15,-5 3 1-15,-3 3 4 16,-8 0 0-16,-2 0 6 16,-7 0-11-16,-3 0 5 15,-6 3 4-15,-2-3 1 16,-2 0-13-16,-3 0-8 16,-7 0 4-16,-1-8-5 15,-7-1-30-15,-2 0-44 16,0 6-77-16,-17 0-333 0</inkml:trace>
  <inkml:trace contextRef="#ctx0" brushRef="#br0" timeOffset="10151.89">17772 14830 266 0,'0'0'1890'0,"0"0"-1744"15,0 0-95-15,0 0-6 16,0 0 8-16,0 0 28 16,0 0 25-16,90 71 22 15,-73-36-46-15,1 8 13 16,2 7-13-16,-2 8-35 16,0 5-16-16,-1 0-11 15,4-4-7-15,1-6-13 16,1-8 5-16,-2-11 8 15,2-12-3-15,-2-12-3 16,3-10-6-16,-5-4 17 0,2-28 29 16,-1-17-9-1,-1-11-19-15,2-10-10 0,-2-6-9 16,0-3 0-16,-3 1-31 16,-6 8-24-16,-1 17-49 15,-7 9-130-15,-1 20-65 16,-1 15-1485-16</inkml:trace>
  <inkml:trace contextRef="#ctx0" brushRef="#br0" timeOffset="10869.62">18514 15226 1564 0,'0'0'406'0,"0"0"-148"16,0 0-5-16,16 124-101 0,-11-88-80 15,-1 0-14-15,-2-8-20 16,-1-2 0-16,-1-8 12 16,0-4-27-16,3-6-9 15,-3-4-3-15,0-4 1 16,0 0-2-16,0-4 9 15,0-18-19-15,0-6-5 16,0-9-25-16,0-9-12 16,0-5-5-16,0-2-24 15,0 0 29-15,0 9 24 16,0 7 18-16,0 17 1 16,0 19 18-16,0 1 60 15,0 17 1-15,0 14-41 16,12 5 20-16,3-4-5 15,8-9-7-15,5-10-14 0,6-13 0 16,4-10 6-16,3-23-5 16,-4 0-14-16,-3-8-12 15,-5 6-3-15,-9 12-5 16,-3 9 0-16,-5 14 0 16,-3 6 5-16,-1 28 13 15,-1 12 22-15,-2 9-2 16,1 1 5-16,-2-3-21 15,3-2 5-15,-2-10-11 16,1-8-3-16,-1-7-6 0,0 2 0 16,-1-6-7-1,-2-3 0-15,0-6-38 0,0-3-41 16,0-10-63-16,3 0-281 16,-3-1-840-16</inkml:trace>
  <inkml:trace contextRef="#ctx0" brushRef="#br0" timeOffset="11127.65">19319 15258 2629 0,'0'0'312'0,"0"0"-167"16,0 0-49-16,0 0-31 16,132-10-32-16,-101 10-17 15,-4 0-16-15,-5 0-4 16,-9 0-37-16,-13 6-63 16,0 7-156-16,0 4-711 0</inkml:trace>
  <inkml:trace contextRef="#ctx0" brushRef="#br0" timeOffset="11303.45">19355 15458 2746 0,'0'0'265'0,"0"0"-170"16,0 0-45-16,0 0 1 15,0 0-24-15,121 15-21 16,-91-15-6-16,4-9-77 15,-7-1-182-15,-3 4-513 0</inkml:trace>
  <inkml:trace contextRef="#ctx0" brushRef="#br0" timeOffset="20137.52">23207 7597 1745 0,'0'0'384'0,"0"0"-223"16,0 0-102-16,0 0 26 16,0 0 50-16,0 0-29 15,0 0-44-15,-29 2-39 16,22 7-15-16,1-3-8 15,1 0 11-15,2-1-2 16,3 1-8-16,0-4 0 0,0 3-1 16,0-1 0-1,0-1 0-15,0 0-1 0,0-3-5 16,0 2-1-16,0 0-7 16,0 3-43-16,0 4-134 15,3-1-1079-15</inkml:trace>
  <inkml:trace contextRef="#ctx0" brushRef="#br0" timeOffset="25226.48">22614 14779 1687 0,'0'0'355'0,"0"0"-149"16,0 0-72-16,0 0-6 15,0 0-44-15,0 0-6 0,0 0 42 16,11 120 17-16,2-64-21 16,-2 4-40-16,1 8-18 15,-4-1-16-15,-1 1-12 16,-4-10-11-16,-3-4-5 15,0-10-5-15,0-12-5 16,0-9 0-16,0-11-4 16,0-7-6-16,0-5-38 15,-3-2-84-15,1-13-259 16,-3-5-163-16</inkml:trace>
  <inkml:trace contextRef="#ctx0" brushRef="#br0" timeOffset="25428.51">22663 15175 2171 0,'0'0'351'15,"0"0"-161"-15,56-109-54 16,-26 56 31-16,2 2-91 16,-3 7-49-16,-2 13-12 15,-8 2-15-15,-2 12-9 16,-9 6-22-16,-3 10-75 15,-5 1-34-15,0 0-57 16,0 8-219-16</inkml:trace>
  <inkml:trace contextRef="#ctx0" brushRef="#br0" timeOffset="25685.6">22748 15119 1977 0,'0'0'352'0,"0"0"-98"15,0 0-15-15,0 0-64 16,44 125-64-16,-30-93-37 16,-1 0-25-16,1-3-13 15,1-4-13-15,-3-4-9 16,-2-9-14-16,-1-1 0 0,-2-8-27 15,0-3-56-15,-1-7-129 16,-1-9-297-16</inkml:trace>
  <inkml:trace contextRef="#ctx0" brushRef="#br0" timeOffset="26270.52">23026 15047 1948 0,'0'0'338'0,"0"0"-217"0,0 0-18 16,0 0 59-16,0 0-42 15,61 103 6-15,-51-67-47 16,2-1-24-16,-1 2-15 15,-5-5-11-15,2-2-11 16,-4-8-12-16,-4-7-6 16,0-10 1-16,0-5-1 15,0 0-61-15,0-16-81 16,0-14 22-16,0-7-11 16,0-6 3-16,11-2 90 15,2 8 30-15,5 7 8 16,2 7 28-16,0 9 54 15,0 14 22-15,1 0 8 16,-6 22 25-16,-1 16-56 0,-6 6-28 16,-3 5-13-16,-5-5 0 15,0-12 2-15,0-11-2 16,0-8-25-16,0-13-15 16,0 0-32-16,6-22-16 15,4-18 29-15,2-8-29 16,7-6-25-16,5 4-9 15,0 9 65-15,-1 17 17 16,-2 19 52-16,-2 5 39 16,-5 31 3-16,-7 17-12 15,-1 7-30-15,-4-7-19 16,-2-6-5-16,2-12-18 16,0-16-10-16,3-14-24 15,2-18-99-15,-3-19-82 0,0-2-356 16</inkml:trace>
  <inkml:trace contextRef="#ctx0" brushRef="#br0" timeOffset="26584.67">23892 14251 2254 0,'0'0'358'0,"0"0"-153"16,-21 144-45-16,7-73-31 0,6 3-32 16,-3 0-18-16,1 3-29 15,2 4-3-15,-3 2-2 16,1-1-3-16,0-2-1 16,-1-2-9-16,1-3-20 15,-1-5-11-15,1-6-1 16,-2-8 0-16,0-10-5 15,4-11-12-15,4-18-19 16,1-9-10-16,3-8-92 16,0-18-196-16,15-12-156 15,2-2-495-15</inkml:trace>
  <inkml:trace contextRef="#ctx0" brushRef="#br0" timeOffset="27251.78">24069 14616 2189 0,'0'0'280'16,"0"0"-158"-16,0 0 101 15,0 0-26-15,35 133-72 16,-27-87-41-16,1 5-12 15,-3-6-17-15,4-6-13 16,-6-2-8-16,3-9-10 16,-5-3-3-16,2 2-9 15,-2-8 0-15,0 4 4 0,1 0-5 16,-1-3-6-16,0-2-4 16,1 0 0-16,-1 0-1 15,0 0 1-15,1 4 3 16,-3-4-4-16,0 4 1 15,0 0 3-15,0 2-4 16,0 1 1-16,0-2-1 16,0 0 1-16,0-4-1 15,-3 1 1-15,3-6-1 16,0-6 0-16,0-2 0 16,0-2 0-16,0 0 0 15,0-4 0-15,0 0-1 0,0 0-2 16,0 0-8-16,0 0-28 15,0-22 2-15,0-8 28 16,0-7-16-16,5-12-6 16,3 1-23-16,4 2 11 15,-1 10 27-15,0 14 11 16,0 17 5-16,0 5 22 16,0 23 29-16,1 17-22 15,-1 6 2-15,-1 7-8 16,2-4-2-16,-1-5-9 15,3-12-4-15,-1-9-7 16,1-12-1-16,-1-8-2 16,3-3-3-16,-6 0 0 15,3-7-18-15,-1-7-5 16,-1-11-76-16,-2 2-59 0,-2 5-399 0</inkml:trace>
  <inkml:trace contextRef="#ctx0" brushRef="#br0" timeOffset="27622.17">24333 15995 2194 0,'0'0'281'16,"0"0"-144"-16,95-166-7 0,-28 54 35 16,-2 6-55-16,-4 7-49 15,-13 17-58-15,-15 30-3 16,-10 18-137-16,-8 10-150 16,-15 24-988-16</inkml:trace>
  <inkml:trace contextRef="#ctx0" brushRef="#br0" timeOffset="27802.57">24362 16133 1683 0,'0'0'986'16,"0"0"-884"-16,0 0 54 16,0 0-2-16,109-121-48 15,-64 63-33-15,8-9-39 16,-9 9-34-16,-5 4-39 0,-18 10-91 15,-7 13-307 1,-14 14-282-16</inkml:trace>
  <inkml:trace contextRef="#ctx0" brushRef="#br1" timeOffset="48169.08">22625 8763 997 0,'0'0'730'15,"0"0"-493"-15,0 0-79 16,0 0 1-16,0 0-15 15,0 0-46-15,0 0-20 16,-14 22-50-16,14-20-8 16,0-2 23-16,0 0 30 15,0 0-24-15,0 0-5 16,0-2-4-16,0-13 5 16,10-8-9-16,5-9-21 0,8-8-1 15,3-7-1-15,6-7 2 16,5-9 1-16,8-7-16 15,4-10 10-15,9-18-9 16,11-26-1-16,13-25 1 16,1-8-1-16,-12 27 2 15,-19 35-2-15,-21 37 2 16,-8 15-1-16,-4 3-1 16,-3 2 0-16,-3 6-10 15,-7 10-19-15,-6 12-5 16,0 10-41-16,0 2-152 15,0 12-151-15</inkml:trace>
  <inkml:trace contextRef="#ctx0" brushRef="#br1" timeOffset="49085.74">23448 7860 1773 0,'0'0'209'0,"0"0"-105"15,0 0 26-15,0 0-33 16,0 0 10-16,-7 126-23 16,5-89-15-16,0 1 19 15,2 0 27-15,0-1-40 16,0 4-10-16,-3-1-8 0,1 3-25 16,-3-2-15-1,0 0-6-15,2-2 1 0,-2-8-5 16,1-4 5-16,0-10-4 15,1-5 5-15,0-6 0 16,3-4-2-16,0-2-4 16,-2 0 0-16,0 0 1 15,0 0-8-15,-2-6-4 16,2-8-10-16,-1-3-4 16,3-4-3-16,0-5-10 15,0-5-11-15,9 2-24 16,7-3 36-16,-1 4 25 15,1 3 5-15,2 7 0 16,-2 8 1-16,-1 8 9 16,1 2 30-16,-5 4 3 0,3 22 29 15,-6 9-35-15,-1 6-15 16,-3 5-7-16,-2-3 8 16,2-7 6-16,3-10-2 15,5-8-8-15,6-6-3 16,1-8-10-16,8-4-6 15,4 0 0-15,3-6 0 16,-1-11-17-16,3-6-72 16,-6 2-163-16,-13 6-533 0</inkml:trace>
  <inkml:trace contextRef="#ctx0" brushRef="#br1" timeOffset="51002.1">17558 5823 1380 0,'0'0'224'0,"0"0"-105"16,0 0 25-16,0 0-25 15,0 0 83-15,0 0-65 16,0 0-74-16,-2-56 61 16,-6 47 56-16,-2 1-84 15,-1 1 17-15,-1-1-64 16,-1 2-21-16,0-2-16 0,0 2-5 16,-5 2 2-16,2 2-8 15,-4 2 6-15,3 0 21 16,-2 2 3-16,2 13-5 15,1 9-11-15,3 7-6 16,1 5 4-16,6 6 11 16,-1 4 7-16,5 4-7 15,0 6-8-15,2 3-3 16,-3 7-1-16,2 4 1 16,-5 8 4-16,-2 3-5 15,-3-1-11-15,-4-5-1 16,1-8 0-16,-2-9 1 15,1-14-2-15,-3-12-3 16,2-11-6-16,0-14-14 16,1-7-22-16,4 0-22 0,2-18 4 15,2-10-15-15,7-5-4 16,0-1 50-16,0 2 33 16,13 6 0-16,6 5 43 15,0 7-8-15,1 5 20 16,-1 9-9-16,-2 0 4 15,-3 17 17-15,-3 15-15 16,-3 4-5-16,-2 7-23 16,-2 0 0-16,-4 4-2 15,0-1-2-15,0 3-9 16,0 2 1-16,0 1-3 16,0 0-8-16,0-2-1 0,0 1 2 15,0-4-2-15,0-2 0 16,-2-5 5-16,2-5-5 15,0 0 4-15,0-1-3 16,0 2 4-16,0 0-5 16,2 2 6-16,0 1-5 15,0-3-1-15,0 1 5 16,0-1-1-16,-2 0-3 16,0 1 0-16,0-4 5 15,3 2-2-15,-3-1-4 16,2-4 0-16,0 1 0 15,0 1 0-15,-2 0 1 16,2-1 3-16,-2 2-4 0,2 0 4 16,-2 0-4-1,0-2 1-15,0-2 4 0,0-1-5 16,4 0 1-16,-2-3 5 16,-1 1 3-16,4-3-9 15,0 2 0-15,-1 0 1 16,0 4 4-16,0 0-5 15,-1 2 0-15,0-1 4 16,-3 0-4-16,2 0 0 16,0 0 0-16,0-2 0 15,3 0-2-15,-1-3 2 16,3-2 5-16,4 0-5 16,0-2 0-16,5 2 1 0,1-4 7 15,1 0 6 1,2-6-2-16,2-4-2 0,-1-5 2 15,-2-3 9-15,-1-1 5 16,-1 0-13-16,-6-1-5 16,-1-10-8-16,0 0-1 15,-2-2-16-15,-1 0-33 16,-2-12-44-16,4 7-97 16,-7 2-399-16</inkml:trace>
  <inkml:trace contextRef="#ctx0" brushRef="#br1" timeOffset="56400.18">18389 16266 1515 0,'0'0'314'0,"0"0"-186"15,0 0-28-15,0 0 99 16,0 0-85-16,0 0-33 16,21-26 1-16,-21 23 5 15,0 1 33-15,0-1-4 0,0 1 2 16,0-2-36-16,-2 1-34 16,-10-2 6-16,-3 1-4 15,-4 1-21-15,-1 3-4 16,-1 0-7-16,-6 0-6 15,2 0 3-15,-4 1-1 16,2 13 5-16,1 0-3 16,-1 8 5-16,0 0-13 15,5 6 0-15,-1 6-7 16,8 3-1-16,1 7 1 16,4 2-1-16,1 1 0 15,5-1 0-15,4-7 0 16,0-3-3-16,4-7 3 0,13-4 0 15,6-2 0 1,1-5 0-16,3-5 1 0,0 0-1 16,2-12 0-16,2-1 0 15,-2 0-4-15,-3 0 3 16,1 0-9-16,-5 0-23 16,-2 0-45-16,0 0-12 15,7 0-92-15,-6 0-158 16,-6 0-397-16</inkml:trace>
  <inkml:trace contextRef="#ctx0" brushRef="#br1" timeOffset="56783.55">18666 16411 1437 0,'0'0'804'0,"0"0"-657"16,0 0 16-16,0 0 18 16,0 0-72-16,0 0-65 15,0 0-30-15,-47 124-12 16,43-76 32-16,4-2-1 16,0 2 29-16,15-4-5 15,16-3-21-15,5-9-8 0,9-10 6 16,1-13 4-1,4-9-12-15,-5-3 24 0,-5-33-2 16,-9-14-22 0,-11-13-11-16,-11-5-7 0,-9-2 0 15,-2 4-3-15,-23 12-5 16,-11 14 6-16,-6 13-6 16,-3 18-11-16,0 4-16 15,5 5-39-15,9 27-44 16,11 0-159-16,11 8-416 0</inkml:trace>
  <inkml:trace contextRef="#ctx0" brushRef="#br1" timeOffset="57851.13">19305 16375 1537 0,'0'0'226'16,"0"0"-138"-16,0 0-57 0,0 0-21 15,0 0-8 1,0 0 34-16,0 0 68 0,-15 40 90 15,13-28-62-15,2 2-39 16,-2 4 7-16,2 4-41 16,0 0-18-16,0 6-40 15,0 2 27-15,0 7 44 16,2 2 1-16,5-3-29 16,-1 5 23-16,4-6-37 15,-5 0-11-15,3-3-10 16,-4-11-8-16,-2-6-1 15,0-7 0-15,-2-2 2 16,0-6-1-16,0 0-1 0,0 0 4 16,0-6-2-16,0-6-2 15,-2-6 1-15,-2-1-1 16,2-6-13-16,-1-3 3 16,1-4-27-16,-1-3 3 15,3-9 13-15,0 2-16 16,0-6 13-16,0-1 6 15,0 0 17-15,8 5 1 16,8-1 12-16,0 9 49 16,8 9 27-16,-2 1-40 15,4 15 2-15,-1 7-21 16,-3 4 7-16,-4 10 0 16,-2 21-8-16,-9 8-4 15,-7 2-8-15,0 5-10 0,0-2 3 16,-14-4-9-16,-4-10 0 15,-4-6-29-15,4-9-24 16,0-8-38-16,5-7-106 16,4 0-77-16,7 0 106 15,2 0 137-15,0 0 31 16,4 0 94-16,12 12 59 16,2 10-13-16,-2 10-27 15,3 0-39-15,-3-2-3 16,-1-2-30-16,-2-5-19 15,1-5-14-15,-3-4 0 0,1-2-8 16,-4-8 0 0,3-2 0-16,1-2-34 0,5-11-49 15,-1-6-160-15,-3-5-318 0</inkml:trace>
  <inkml:trace contextRef="#ctx0" brushRef="#br1" timeOffset="58502.43">19776 16320 1560 0,'0'0'405'0,"0"0"-196"0,0 0-88 15,0 0-21-15,0 0-34 16,0 0-23-16,0 0 55 15,36 107 18-15,-32-79-12 16,0 6 3-16,2 6-32 16,-2 6-27-16,0 3-27 15,5 0-7-15,-3 1-14 16,3-6-1-16,1-3 1 16,-4-12-5-16,-2-10-1 15,-4-13 5-15,0-6-6 16,0 0-101-16,0-20-26 15,0-14 19-15,-4-12 0 16,-2-7-2-16,-1 0 21 16,1-10 12-16,0 10 51 15,4-2 33-15,2 6 33 16,0 5 49-16,0 13 93 0,14 2-9 16,3 13 11-16,3 11-71 15,3 5-16-15,-1 9-26 16,-2 17-24-16,-1 11-7 15,-6 3-14-15,-10 6 4 16,-3 2-4-16,0-4-18 16,-3-4 4-16,-18-4-5 15,2-14-10-15,-4-4-43 16,3-9-4-16,5-8-40 16,4-1-29-16,6 0 37 0,5 0 89 15,0-1 1-15,7 1 53 16,15 0 61-16,2 9-28 15,0 14-37 1,0-5-26-16,-3 8-5 0,-3-4-8 16,-2-2-5-16,-4-2-2 15,2 2-3-15,0-10-1 16,-1-6-23-16,10-4-117 16,-5-19-276-16,-3-7-298 0</inkml:trace>
  <inkml:trace contextRef="#ctx0" brushRef="#br1" timeOffset="58834.44">20285 16641 2372 0,'0'0'482'0,"0"0"-339"16,0 0-28-16,0 0-44 15,0 0-26-15,118-8-25 16,-99-20-10-16,-2-11 3 15,-11 4-13-15,-6-1-4 16,0 8-13-16,-5 2 12 16,-17 12 5-16,0 14 10 15,-2 0 6-15,1 14 13 16,5 18 2-16,5 8-8 16,9 13-6-16,4 5 4 15,0-5 4-15,15-2-10 16,10-7-3-16,1-14-5 0,6-12-7 15,-1-13-1-15,0-5-12 16,-2-3-32-16,-1-35-86 16,-9-1-373-16,-4 3-1829 0</inkml:trace>
  <inkml:trace contextRef="#ctx0" brushRef="#br1" timeOffset="59300.62">20813 15875 2158 0,'0'0'376'0,"0"0"-188"15,0 0-4-15,0 0-64 16,-2 123-44-16,2-85-25 15,0 1 0-15,6 10-3 0,6-1 0 16,-4 3-9-16,1 2-7 16,1 5-6-16,-6 9-2 15,0-6-9-15,-4 2-6 16,0-5-5-16,0-4-3 16,0-9-2-16,0-13 1 15,0-2 0-15,0-12-12 16,0-8-17-16,0-10-43 15,-2-5-71-15,-4-13-414 0</inkml:trace>
  <inkml:trace contextRef="#ctx0" brushRef="#br1" timeOffset="59667.2">20761 16566 2360 0,'0'0'536'16,"0"0"-467"-16,0 0-9 15,0 0 19-15,0 0-43 16,116-58-36-16,-87 45-42 16,0 7-53-16,-4 2-41 15,-5 4 5-15,-5 0 64 16,-4 0 67-16,-1 23 90 16,-6 4 34-16,3 13 35 15,1 9-60-15,6 0-14 16,7-4-3-16,10-5-29 0,6-14-16 15,8-12-5 1,2-14-3-16,-7-8-18 0,-7-37-4 16,-12-9-1-16,-13-13-1 15,-8 0-5-15,-4 5 0 16,-25 8-6-16,-9 14 5 16,-5 14-4-16,1 12-10 15,2 14-1-15,11 0-19 16,11 31-56-16,12 4-96 15,3-3-491-15</inkml:trace>
  <inkml:trace contextRef="#ctx0" brushRef="#br1" timeOffset="60383.94">21855 16120 2074 0,'0'0'361'16,"0"0"-120"-16,0 0-120 15,0 0 57-15,50 146-96 0,-34-87-38 16,-1 3-30 0,-1-2-4-16,-1-4-10 0,-2-10 26 15,1-9 0 1,-4-11 1-16,1-14-2 0,0-12-18 15,0-9-6-15,0-27-1 16,2-12-8-16,2-10-9 16,4-4-2-16,-2-3-4 15,3 3 14-15,1 1 9 16,-1 6 5-16,0 3 10 16,-6 11 10-16,-6 10 2 15,-6 9-6-15,0 8 17 16,-4 9 6-16,-19 5-13 15,-8 0-14-15,-5 13 5 0,-1 9-5 16,-3 2-6 0,6 1-4-16,2 0-3 0,8-4-4 15,7 0-6-15,3-7-8 16,7 0-16-16,5-5-20 16,2-6-57-16,2 3-108 15,12-6-245-15</inkml:trace>
  <inkml:trace contextRef="#ctx0" brushRef="#br1" timeOffset="60973.44">21999 16160 2079 0,'0'0'381'15,"0"0"-129"-15,0 0 8 16,0 0-56-16,0 0-72 15,0 0-50-15,0 0-54 16,-49 92-1-16,45-49-12 16,4-9 6-16,0-10 0 0,13-12 3 15,6-12-4-15,6-12 8 16,2-25 13-16,-3-17 9 16,-3-4-28-16,-10-4-14 15,-7 7 2-15,-4 16-6 16,-2 17 3-16,-20 18 14 15,0 8 1-15,-5 32-6 16,2 12 2-16,2 10-14 16,13-3-4-16,5-8 0 15,5-15 0-15,0-9-5 16,20-19-7-16,7-4 11 16,4-17-3-16,-2-14 4 15,0-6 0-15,-7-3-16 16,-9 8-13-16,-5 5 8 0,-8 15 5 15,0 7 16-15,-8 5 0 16,-10 0-11-16,1 14-36 16,4 0-22-16,1 9-38 15,8-8-106-15,2-1-491 0</inkml:trace>
  <inkml:trace contextRef="#ctx0" brushRef="#br1" timeOffset="61375.82">22073 17137 1745 0,'0'0'1120'16,"0"0"-909"-16,0 0-110 0,0 0 25 15,0 0-55 1,0 0-30-16,0 0-26 0,44 24 7 15,-26-52 9-15,-6-9-9 16,-7 7-19-16,-5 2-3 16,-2 16-1-16,-17 12-2 15,-8 0-20-15,2 12-11 16,2 12-31-16,3 3-59 16,7-10-227-16,5-3-1192 0</inkml:trace>
  <inkml:trace contextRef="#ctx0" brushRef="#br1" timeOffset="67985.47">23711 8967 1727 0,'0'0'192'0,"0"0"-130"15,0 0 44-15,0 0 80 16,112-95-44-16,-64 56-45 15,5-3-35-15,1-2-16 16,4-3-19-16,0-3-15 16,0 1-12-16,-2 0-9 15,8-4-56-15,-12 12-156 16,-17 13-1369-16</inkml:trace>
  <inkml:trace contextRef="#ctx0" brushRef="#br1" timeOffset="68208.7">23799 9131 2366 0,'0'0'187'16,"0"0"-134"-16,124-136-23 15,-53 64 34-15,10-2 1 16,0 0-22-16,2 10-32 16,8 7-11-16,-20 21-138 0,-21 16-462 0</inkml:trace>
  <inkml:trace contextRef="#ctx0" brushRef="#br4" timeOffset="114999.74">11397 5917 174 0,'0'0'1442'0,"0"0"-1245"16,0 0-116-16,0 0 150 16,0 0-50-16,0 0-77 15,0 0-20-15,33-22-21 0,-22 13-22 16,1 2-7-16,0 3-1 16,3 0 20-16,-5 2-13 15,3 2 1-15,1 0-10 16,-3 0 22-16,3 0 12 15,-1 5-13-15,1 2-15 16,-1 5-9-16,0-2-12 16,1 0 0-16,-1 0-1 15,-2 1-4-15,2-1-2 16,-2 1 9-16,-2 4 3 16,0-2-2-16,0 6 3 15,-2-1-2-15,0 3 8 16,-3 5-3-16,0 1-7 0,-1-1 0 15,-1-1 0-15,-2 1-2 16,0-6-6-16,0 5 5 16,0-3-8-16,-2 1 4 15,-13 3-3-15,-4-1 5 16,-3 1 5-16,-6 3-3 16,1-4-2-16,-6 1 0 15,3-2-8-15,0-5 0 16,-1-8-4-16,5-9-1 15,0-2-25-15,3-5-15 16,3-19-10-16,5-5-7 16,3-5-16-16,7 2 35 0,5 3 22 15,0 4 13 1,0 9 2-16,12 6 0 0,6 10 1 16,2 0 5-16,7 18 29 15,0 10 12-15,6 5-7 16,0 0 1-16,5-1 7 15,2-4-13-15,1-1-13 16,1-6-7-16,0-3-8 16,-4-3-2-16,-2-4-4 15,-5-2-9-15,-2-1-31 16,-4-4-42-16,1-2-73 16,-4-2-247-16,-6 0-1632 0</inkml:trace>
  <inkml:trace contextRef="#ctx0" brushRef="#br4" timeOffset="118680.8">10846 12930 1610 0,'0'0'439'16,"0"0"-309"-16,0 0-81 15,0 0-25-15,0 0 11 16,0 0-10-16,0 0 30 0,18-75 1 16,-4 66 5-16,-1 2-24 15,-1 3 7-15,2 2-1 16,2 2-2-16,0 0 9 16,0 2 11-16,-1 10-5 15,3 3-5-15,-3 1-7 16,-1 3 18-16,-1 2-17 15,-4 2 2-15,-2 7-11 16,-3 1 5-16,-1 7-10 16,-3 4-3-16,0 6 3 15,0 2 0-15,-11 0-8 16,-10 0-4-16,-7-4-3 0,-2-5-6 16,-3-9-5-1,0-13-5-15,1-10 0 0,3-9-38 16,5-9-18-16,3-25-16 15,8-4 1-15,5-3 18 16,8 4 26-16,0 9 18 16,0 14 8-16,19 13-7 15,8 1 8-15,4 17 23 16,7 16 5-16,-2 4 4 16,2 0-5-16,0-2-3 15,-3-4-14-15,-2-7-5 16,4-4-5-16,7-3-58 15,-8-2-176-15,-5-5-348 0</inkml:trace>
  <inkml:trace contextRef="#ctx0" brushRef="#br4" timeOffset="122213.11">13301 15659 1384 0,'0'0'299'15,"0"0"-216"-15,0 0-52 16,0 0-31-16,0 0 90 0,0 0 56 15,0 0 6-15,0-48-18 16,0 40-49-16,0 1-27 16,6-2-12-16,5 2-11 15,3 6-1-15,-1-3-17 16,3 4-5-16,1-5-4 16,-2 5-8-16,-1 0 9 15,0 0 2-15,-3 0 6 16,0 9 21-16,1-4 46 15,-2 7-27-15,1-1-15 16,1 2-8-16,1 4 0 16,-1 0-1-16,-2 2-5 15,-1 8-15-15,-2 0 15 16,0 4 10-16,-5 4-16 0,-2-3-7 16,0-2 5-16,0 2-2 15,-6-6-3-15,-10-3-9 16,-9-5 3-16,-3-4-5 15,-4-14-4-15,-2 0-28 16,-1-5 2-16,5-17-17 16,6-6-64-16,9 2 1 15,8 1 53-15,7 6 40 16,0 13 5-16,20 6 8 16,6 4 9-16,10 17 17 15,2 4 0-15,1 1 0 16,-2-3 14-16,-1-9 12 0,-7-1-31 15,-3-3-13 1,-1-5-8-16,0-5-51 0,6 0-68 16,-7 0-138-1,-1-5-1711-15</inkml:trace>
  <inkml:trace contextRef="#ctx0" brushRef="#br4" timeOffset="126946.48">13154 16415 1492 0,'0'0'310'0,"0"0"-123"0,0 0-63 16,0 0 10-16,0 0-49 15,0 0-13-15,-41 0-32 16,34 0 18-16,-1 4 33 16,-1 10-5-16,1 2-40 15,2 4-28-15,0 2 18 16,6 4-22-16,0 0 1 16,0 6 38-16,4-2 4 15,15-2 0-15,7 2-15 16,3-7 15-16,4-5-9 15,1-13 0-15,-3-5-13 0,-2 0 0 16,-4-18 9 0,-8-14-13-16,-5-3-2 0,-10-6-17 15,-2 1-1 1,-2 0-10-16,-21 6 5 0,-4 10 1 16,-4 2-1-16,-2 3-6 15,1 12-16-15,4 7-6 16,3 0-37-16,4 0-26 15,9 18-36-15,3 8-164 16,1 0-265-16,4-4-1135 0</inkml:trace>
  <inkml:trace contextRef="#ctx0" brushRef="#br4" timeOffset="127281.23">13004 16811 1541 0,'0'0'401'16,"0"0"-127"-16,0 0-82 15,0 135-28-15,17-94-22 16,6-6-63-16,4-9-33 16,3-4 2-16,7-12 52 15,-2-10-1-15,2 0-10 16,-6-10-11-16,0-15-24 15,-11-16-24-15,0-5-15 16,-12-6 0-16,-8-2-9 0,0 4 1 16,-13 6-1-1,-16 7-6-15,-7 11-4 0,-4 8-36 16,2 11-34-16,5 7 1 16,6 0-18-16,12 12-100 15,15 29-37-15,0-2-202 16,7-3-1482-16</inkml:trace>
  <inkml:trace contextRef="#ctx0" brushRef="#br4" timeOffset="128913.5">13571 16415 1328 0,'0'0'410'15,"0"0"-305"-15,0 0-76 16,0 0-4-16,0 0 72 16,0 0 76-16,0 0-46 15,31 88-11-15,-27-71-28 16,-2 10 4-16,3-3 10 0,-1 10-38 15,0 2 1-15,1 6-31 16,2 1 1-16,0-2-5 16,-1 3-8-16,0-3-6 15,1-1-6-15,0-8-4 16,0 2-1-16,-3-10 6 16,1 2-5-16,-3-3 8 15,-2-9 1-15,0-1-5 16,0-1 5-16,0-3-2 15,0-4-7-15,0 0-1 16,0-1 3-16,0-1 2 16,-7-3-10-16,-1 0 1 15,-2 0-1-15,1-17-16 0,5-5-15 16,0-9-8 0,4-5-22-16,0-13-11 0,0 3 48 15,10 3 23-15,12 7-6 16,6 10 7-16,-1 12 1 15,0 14-1-15,-1 0 9 16,-4 18-8-16,-2 13 7 16,-2 4 0-16,-2 0 40 15,-1-1-10-15,1 1-2 16,2-9 0-16,-3-4 3 16,6-3-7-16,-2-12-8 15,4 0-17-15,1-7-6 16,12-5-1-16,-7-9-102 15,-4-4-390-15</inkml:trace>
  <inkml:trace contextRef="#ctx0" brushRef="#br4" timeOffset="133452">22408 11260 1488 0,'0'0'430'0,"0"0"-246"15,0 0-62-15,0 0-14 16,0 0-34-16,0 0-11 0,0 0-2 15,-8 0-9-15,1 0 18 16,1 0 29-16,-1 0 2 16,-2 3-42-16,0 9-31 15,-2 5-12-15,-3 2 5 16,3 7 0-16,5 6-4 16,-2 3-6-16,8-2 9 15,0 1-5-15,0-8 2 16,21-3-4-16,4-7 4 15,1-9 7-15,6-7-1 16,-1 0-6-16,-2-14 3 16,-2-13-1-16,-6-4-5 15,-5-6-3-15,-8-1-2 0,-8 0-8 16,0 3 6-16,0 5-1 16,-19 4-2-1,-3 10 2-15,-1 4-6 0,-1 8 0 16,2 4-16-16,4 0-15 15,5 3-36-15,6 10-41 16,4 9-108-16,3-2-122 16,0 1-209-16</inkml:trace>
  <inkml:trace contextRef="#ctx0" brushRef="#br4" timeOffset="133737.17">22295 11552 1885 0,'0'0'292'0,"0"0"-221"0,0 0 87 16,-11 124 32-16,11-86-44 15,16-1-58-15,10-9 13 16,10-6-18-16,7-12 18 16,5-10-20-16,0 0-22 15,-6-18-26-15,-7-10-7 16,-8-4-15-16,-11-3 2 15,-14-3-5-15,-2-1-2 16,-6-2-6-16,-22 4-7 16,-5 2-36-16,-5 12-24 15,-2 6-26-15,-7 17-86 0,11 0-14 16,12 8-171-16</inkml:trace>
  <inkml:trace contextRef="#ctx0" brushRef="#br4" timeOffset="151529.07">21787 5953 1409 0,'0'0'364'15,"0"0"-168"-15,0 0-46 0,0 0-42 16,0 0-33 0,0 0-27-16,0 0-28 0,18-18 20 15,-8 15 18-15,3-2 11 16,-1 1-19-16,1 1-4 16,0 3 33-16,1 0-12 15,-2 0-17-15,1 0-19 16,1 3 26-16,-3 9-10 15,2 2-5-15,0 3 4 16,-3 2-4-16,2 3-14 16,-2 3 3-16,-2-2 3 15,-3 4 3-15,-3 1-11 16,-2 0 2-16,0 2-8 16,0 5 2-16,-4-2-7 15,-9 3 8-15,-7 2-14 0,0-3 9 16,2 1-3-16,-5-3 0 15,-2 0-4-15,4-4 0 16,-2-8-3-16,1-7-1 16,1-5 3-16,2-9-10 15,-4 0-1-15,3-3-23 16,3-14-8-16,3-4-27 16,7-5-23-16,7-2 26 15,0-1 7-15,0 5 27 16,18 6 16-16,0 10 6 15,4 8 0-15,-1 0 35 16,-4 10-6-16,0 13 7 0,-1 1-5 16,0-2-7-1,-1-2 0-15,4-6-11 0,-1-4-8 16,1-5-5-16,4-5-16 16,-1 0-49-16,0-5-29 15,12-25-85-15,-6 4-68 16,-3-3-319-16</inkml:trace>
  <inkml:trace contextRef="#ctx0" brushRef="#br4" timeOffset="151812.49">22195 6108 2224 0,'0'0'420'16,"0"0"-249"-16,0 0-22 0,-16 102-31 15,16-51-37-15,0-2-5 16,7 1-16-16,19-10 14 15,9-8-18-15,11-15 7 16,0-13-4-16,2-4-6 16,-7-26-27-16,-9-17-4 15,-12-11-14-15,-13-4 0 16,-7 0-4-16,-20 1-4 16,-23 8-17-16,-14 8-19 15,-8 12-37-15,-6 12-7 16,2 17 9-16,6 0-15 15,16 22-8-15,16 34-92 16,15-5-114-16,12-3-414 0</inkml:trace>
  <inkml:trace contextRef="#ctx0" brushRef="#br4" timeOffset="154778.79">20374 7986 1687 0,'0'0'513'15,"0"0"-257"-15,0 0-157 16,0 0-10-16,0 0 1 16,0 0-35-16,-10 117-32 15,10-96-3-15,0-9-12 16,8-3-7-16,5-5 15 16,3-4-9-16,5 0 37 15,6 0-12-15,7 0 6 16,3-2-19-16,2 2 2 0,-4 0 35 15,-1 6-14-15,-5 12-5 16,-5 2 0-16,-4 0 6 16,-4 2-7-16,-5 1 6 15,-4-2-4-15,-5 5 0 16,1 3-6-16,-3 0 2 16,0 5-12-16,0 1-3 15,-5-5-12-15,-7-2 10 16,0-8 5-16,-8-6-11 15,-1-8 11-15,-10-3-5 16,-5-3-13-16,-6 0-3 16,-5-11-1-16,5-5-4 0,1 0-12 15,11 0-1-15,7 6-3 16,7 1-21-16,10 4-35 16,6 1-43-16,0-10-124 15,8 2-193-15,6-2-177 0</inkml:trace>
  <inkml:trace contextRef="#ctx0" brushRef="#br4" timeOffset="154994.27">20416 7977 2494 0,'0'0'270'16,"0"0"-210"-16,0 0-10 0,0 0 54 16,0 0-58-16,127 0-41 15,-98 0-5-15,-4 4-31 16,-3 5-90-16,-5 1-219 16,-5-2-686-16</inkml:trace>
  <inkml:trace contextRef="#ctx0" brushRef="#br4" timeOffset="155367.54">20964 7974 2194 0,'0'0'330'0,"0"0"-201"0,0 0 4 16,0 0-53-16,0 0 3 15,0 0-4-15,-24 141-12 16,15-83-3-16,5 7 1 16,4 0 7-16,0-4 8 15,13-9-35-15,18-12-3 16,7-14-11-16,9-18 12 16,0-8 6-16,1-22 0 15,-5-26-16-15,-9-12-16 16,-17-9-7-16,-15-1-10 0,-4 6-4 15,-36 10-8-15,-18 12-37 16,-12 18-30-16,-6 19-18 16,5 5-38-16,6 26 12 15,21 40-36-15,15-7-97 16,21-4-546-16</inkml:trace>
  <inkml:trace contextRef="#ctx0" brushRef="#br4" timeOffset="30867.49">20646 14043 2251 0,'0'0'389'0,"0"0"-276"0,0 0-62 15,0 0 67-15,0 0 3 16,0 0-75-16,0 0-31 16,19-102-8-16,-13 70-6 15,-2 3-1-15,-2 5 5 16,-2 5-3-16,0 7-1 16,0 5 13-16,0 7 41 15,0 0 13-15,0 16-23 16,0 18-34-16,0 12-2 15,0 11-2-15,0 5 0 16,0 1 1-16,0-5 4 0,0-7 1 16,2-5 16-16,0-8 6 15,-2-6-7-15,0-3 1 16,0-5-8-16,0-3-4 16,0-7-6-16,0-3-3 15,0-4-3-15,0-4-1 16,0-1 5-16,0-2 1 15,0 0-7-15,-2 0 2 16,-6 0-5-16,2-10-10 16,0 1-3-16,2 0-9 15,0 2-23-15,4 0-20 0,0-9-69 16,4 1-70 0,6 1-329-16</inkml:trace>
  <inkml:trace contextRef="#ctx0" brushRef="#br4" timeOffset="31235.04">20998 13858 2158 0,'0'0'392'0,"0"0"-98"15,0 0-116-15,0 0-39 16,0 0-44-16,-47 109-33 0,38-47-20 15,4 5 4 1,5 5 4-16,0-5-2 0,21-13-5 16,8-14-17-16,11-14-8 15,6-24 12-15,5-2 7 16,5-29 9-16,-3-20-17 16,-5-18-11-16,-12-3-5 15,-17-1-6-15,-13 4-1 16,-6 13 2-16,-33 13 4 15,-13 15-5-15,-10 15 2 16,-2 11-9-16,1 0-12 16,14 26-15-16,10 12-59 15,12 28-74-15,13-6-147 16,6-3-660-16</inkml:trace>
  <inkml:trace contextRef="#ctx0" brushRef="#br4" timeOffset="33717.88">21056 14811 1450 0,'0'0'263'16,"0"0"-38"-16,0 0 22 0,0 0-88 16,0 0-30-1,0 0-3-15,0 0 5 0,-5-23-34 16,5 11-1 0,5-2-41-16,11 1-5 0,1 3 11 15,7 1-5-15,4 5-14 16,-2 4-6-16,3 0-5 15,-2 4-7-15,-1 15 2 16,-5 2-5-16,-7 4-3 16,-6 5-7-16,-8 2-1 15,0-1-6-15,-14 4-3 16,-12-1-1-16,-8-3-6 16,-1-8-3-16,1-5-14 15,3-7-1-15,5-8 11 16,12-3 5-16,8 0 6 0,6 0 2 15,0 0-8 1,13 0 8-16,15 8 20 0,8 2 9 16,5 4-11-16,-6 4-6 15,-3 4-5-15,-13 4 7 16,-9 3 15-16,-10 1 6 16,-2 3 1-16,-28 1-11 15,-6 1-6-15,-6-5-11 16,-1-5-5-16,1-8-3 15,4-8-22-15,7-6-19 16,9-3-12-16,9 0-37 16,13-20-90-16,0-2-298 15,4 3-1458-15</inkml:trace>
  <inkml:trace contextRef="#ctx0" brushRef="#br4" timeOffset="34267.25">21542 14883 2001 0,'0'0'331'0,"0"0"-102"15,0 0-29-15,0 0-49 16,0 0-59-16,120-81-22 16,-93 79-6-16,-1 2 15 15,2 0-5-15,-7 19-6 16,0 8 2-16,-7 4 19 15,-4 8-2-15,-8 7-11 16,-2 7-20-16,-2-2-24 16,-18 2-8-16,-7-7-15 15,0-6-9-15,-4-12 0 16,3-7-15-16,1-13-21 16,5-8-58-16,1 0-32 0,8-18 10 15,9 0 34-15,4 1 51 16,0 12 31-16,19 5 31 15,10 0 20-15,12 5 5 16,5 12-4-16,4 1-5 16,-2-4-27-16,-4-6-11 15,-4-2-9-15,-6-2-45 16,-9-4-41-16,-12 3-69 16,-5-3-215-16,-6 5-587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3:18:38.316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3278 4363 536 0,'0'0'344'0,"0"0"-242"16,0 0-11-16,0 0 453 16,0 0-314-16,0 0-62 15,0 0 6-15,-5-24-58 16,5 24-28-16,0 0 1 15,0 0 5-15,0 3-23 16,0 10-39-16,0 6-6 16,0 2-4-16,0 7 4 15,0 5-9-15,0 3-6 16,0 1 0-16,5 6-5 16,0 3-1-16,-3 0 17 15,0 0 0-15,3 2 7 0,-4 1-16 16,4 2 19-1,-1 2-9-15,1 1-3 0,0-2-3 16,2-6-17-16,-1-5-8 16,0-9 8-16,1-6-27 15,-2-6-76-15,-4-6-84 16,-1-4-50-16,0-8-1000 0</inkml:trace>
  <inkml:trace contextRef="#ctx0" brushRef="#br0" timeOffset="1671.02">3390 4802 1663 0,'0'0'335'0,"0"0"-190"15,0 0 17-15,0 0-79 16,0 0-15-16,0 0-38 16,0 0 29-16,109-2-8 15,-87 2 19-15,1 0 6 16,3 0-9-16,-3-2-9 15,-1 0-23-15,0 1-3 16,-2-2-2-16,1 3-8 16,0-1-8-16,2-2-10 15,-1-1 4-15,3 0-2 0,-1 2 4 16,3-1-6 0,-3 0-4-16,3 1 0 0,0 2 17 15,0 0 0-15,0 0-3 16,0 0 7-16,-4 0-6 15,1 0-4-15,2 0 2 16,-1 5-5-16,1 0-7 16,-3-1 11-16,5 0 2 15,1 0-7-15,0 0-2 16,4-2 35-16,4-2-20 16,0 0-12-16,5 0-8 15,4 0 5-15,2-10 1 16,1 0-2-16,3 2-2 15,-1 1 2-15,4 2 0 16,-1 1 4-16,4 0-2 0,-2 0-2 16,-1-2 2-16,1-2-1 15,-4 0 0-15,1-2-4 16,-2 2 6-16,0 0-6 16,-1 2 3-16,-2 5-2 15,2 1 4-15,-6 0-1 16,3 0-4-16,-3 0 1 15,1 0-2-15,-1 0 0 16,4 0 3-16,-2 0-3 16,1 0 0-16,-3-3 0 15,4 1 4-15,-4 0-4 16,1 0 0-16,-1 2-1 16,1-2 1-16,-1 0 1 0,3 0-1 15,-2-3 0-15,2 5 0 16,-1-5 0-16,1 3 0 15,1 2 0-15,-2 0 0 16,1 0 0-16,-1 0 0 16,4 0 0-16,-2 0 0 15,2 0 0-15,-1 0 1 16,0 0-1-16,-2 0 0 16,-1 0 1-16,1-2-1 15,2-1 0-15,-2 0 1 16,5-1 0-16,-4 0 0 15,4 2 5-15,-2 1-6 16,2-4 0-16,-1 3 0 16,3-2 1-16,-2 0-1 0,-2 2 1 15,2 2-1-15,2-3 5 16,-4 3-1-16,2-1 2 16,2 1-6-16,-3-2 4 15,4 2 0-15,1 0-3 16,2 0 0-16,0 0 4 15,2 0-4-15,0 0 3 16,3 0-4-16,-1 0 1 16,1 0 0-16,-1 0 0 15,0 0 6-15,-4 0-7 16,0 0 0-16,-2 0 0 0,-3 0 3 16,3 0-3-1,2 0 0-15,-2 0 0 0,2 0 6 16,0 0 1-16,0 0 2 15,-1 0-2-15,2 0 1 16,1 0-1-16,0 0-3 16,1 0 7-16,1 0-1 15,-2 0 3-15,3 0-7 16,-3 0 0-16,4 0-1 16,0 0-4-16,3 2 5 15,2-2-5-15,3 1 0 16,0 2 3-16,6-1-4 15,-5 2 4-15,1 0-3 16,-5 0-1-16,-3 2 0 16,-1-2 1-16,-3 0 6 0,1-1-7 15,0 0 0-15,-3-1 1 16,5-2 3-16,-5 0 1 16,-4 0-5-16,3 0 0 15,-5 0 1-15,-3 0 0 16,-2 0 5-16,-4 0 0 15,-5 0-6-15,-5 0 0 16,-7 0 0-16,-4 0 0 16,-11 0 0-16,-1 0 0 15,-10 0 0-15,0 0 0 16,-2 0 9-16,0 0-3 16,0 0-6-16,0 0-20 0,0-2-69 15,0-6-27 1,0-10-51-16,2 2-290 0,0 2-418 0</inkml:trace>
  <inkml:trace contextRef="#ctx0" brushRef="#br0" timeOffset="2046.84">11152 4307 1661 0,'0'0'549'0,"0"0"-336"16,0 0-97-16,0 0-10 16,0 0-2-16,-5 130-31 15,2-82 25-15,3 3-27 16,0-1-20-16,0 2-18 16,0-2-10-16,0 2-19 15,0 0 5-15,0-6-9 0,0 8-95 16,0-11-337-16,0-11-1395 0</inkml:trace>
  <inkml:trace contextRef="#ctx0" brushRef="#br0" timeOffset="3499.53">7181 3944 880 0,'0'0'747'0,"0"0"-527"0,0 0 43 16,0 0-86-16,0 0-115 15,0 0-16-15,0 0 8 16,-84-18-30-16,71 18 13 16,-1 2-17-16,1 12-11 15,2 8 9-15,-1 4-11 16,4 4-7-16,0 7-18 16,7 2-6-16,1 4 24 15,0-2 1-15,4 0 17 16,16-5-9-16,4-9-3 15,5-8-1-15,3-11 25 16,-1-6 65-16,0-2-22 16,-4-12-24-16,-3-16 1 15,-5-10 2-15,-8-6-30 0,-3-6-14 16,-6-7-6-16,-2-2-2 16,0 1 1-16,0-3-1 15,0 1 7-15,-4 3-3 16,-2 3-3-16,1 8 5 15,0 7 10-15,1 13-9 16,1 7-6-16,3 11 5 16,0 8 1-16,0 0 7 15,0 27 2-15,0 11-9 16,0 13 8-16,0 14 11 16,0 5 2-16,0 3 8 0,0-6-4 15,10-5 14-15,5-12-18 16,3-11-14-16,5-14-8 15,-2-7-6 1,2-5 1-16,-5-8-2 0,0 0-2 16,-6-5-1-16,-3 2-56 15,1-2-61-15,-4 0-201 16,-1 0-1196-16</inkml:trace>
  <inkml:trace contextRef="#ctx0" brushRef="#br0" timeOffset="6067.21">11276 4606 880 0,'0'0'1026'16,"0"0"-762"-16,0 0-105 15,0 0-25-15,0 0-80 0,0 0-11 16,0 0-15-16,49 7 32 15,-30-7 38-15,2 0 0 16,-1 0-1-16,-2 0-31 16,1 0-26-16,-4 0 3 15,3 0-3-15,-1 0-18 16,6 0 1-16,-1 0-14 16,3 0 5-16,2 0 0 15,2-5-6-15,-2-3 4 16,3 0 5-16,-1 2-3 15,-2 0-3-15,2 1 9 16,-3 2-6-16,-1 1 2 16,1-1-2-16,2 2 6 15,-4-3-9-15,3 2 4 16,2 2-1-16,-2 0-4 16,4 0-1-16,-2 0 7 0,2 0-5 15,2 0-6-15,-2 0 0 16,-1 0-5-16,1 0 7 15,-4 0-2-15,0 0-4 16,-3 0 7-16,-1 0-1 16,1 6-6-16,-2 0 6 15,3 0-2-15,-1 0 9 16,1-3 0-16,-1 3-7 16,-2-3 1-16,1-1-5 15,-3 0-3-15,0-1 0 16,0-1 0-16,-3 3 0 15,2-3 0-15,-1 2 1 0,-3-2 0 16,3 2 2 0,2-2-3-16,0 0 0 0,3 2 11 15,-2-2-7-15,2 0 0 16,1 0-4-16,-1 0 0 16,2 0 1-16,-2 3 0 15,4-3-1-15,-1 0 1 16,6 0-1-16,0 0 4 15,1 0-3-15,1 0 11 16,4 0-7-16,2 0-4 16,2 0-1-16,3 0 1 15,-1 0 0-15,3 0 3 16,-2 0 1-16,5 0-1 0,1 0 10 16,3-3 2-16,0 3-2 15,2 0-8-15,-5-2-1 16,3 0-2-16,-3-3-2 15,0 2 5-15,0 1-6 16,0-2 4-16,1-1 5 16,-3 2-5-16,2-1 10 15,3-1-5-15,-3 4 2 16,-2-1 6-16,0 2-2 16,1 0-10-16,-2 0 2 15,0 0-3-15,4 0 0 16,0 0 1-16,-1 0 0 15,1 0-3-15,1 0 2 16,0 0-1-16,3 0-3 0,4 0 1 16,1-5 3-16,1 4-1 15,-2-1 1 1,0 2-3-16,3 0 5 0,-3 0-6 16,0 0 3-16,0 0-2 15,-2 0 4-15,0 0-2 16,-2 0 3-16,-1 0 1 15,1 0-1-15,-2 0-1 16,-1 3-5-16,1 4 1 16,-3-1 4-16,3 0-4 15,-2-2 7-15,5-1 1 0,-2 0-9 16,3-3 4 0,2 0 1-16,0 0-1 0,3 0 4 15,-5 0-4-15,2 0-4 16,-4 0 2-1,-2 0-2-15,2 0 1 0,0 2 4 16,1 1-5-16,3 2 0 16,2 2 0-16,4-4 1 15,-2 3-1-15,1-3 3 16,-1 2-3-16,-6 1 0 16,-4-2 0-16,-8-2 0 15,-3 2 1-15,-7-2 2 16,-5-2-3-16,-6 2 0 15,-4-2-1-15,-2 0 1 16,-4 0 0-16,-1 0 1 0,1 0 0 16,1 0-1-16,-1 0 0 15,1 0 0-15,-1 0 0 16,-1 0 3-16,-3 0-3 16,-2 0-1-16,-2 0 1 15,-2 0-1-15,1 0 1 16,-3 0 0-16,4 0 0 15,1 0 0-15,3 0 0 16,-1 0 0-16,4 0 0 16,1-2 0-16,1 0 0 15,3-2 0-15,0 0 7 16,3-2 2-16,8-1 5 16,-1 0 13-16,3 2-7 0,2 2-15 15,2 1 1-15,-1 2 12 16,0 0-4-16,0-2-11 15,-4 2 1-15,-4 0-4 16,-7 0 1-16,-2 0-1 16,-3 0 1-16,-3 0 0 15,-6 0-1-15,1 0 0 16,-3 0 0-16,-4 0 1 16,0-2 0-16,0 2-1 15,0-3-3-15,0 2-6 16,0-3-17-16,-6 0-47 15,-3-2-39-15,-3 6-84 16,4 0-111-16,3 0-290 0</inkml:trace>
  <inkml:trace contextRef="#ctx0" brushRef="#br0" timeOffset="6414.88">18121 4337 2280 0,'0'0'380'0,"0"0"-255"16,0 0 23-16,0 0-41 16,0 102-43-16,0-52-23 15,0 9 1-15,0 1-3 16,0 3-11-16,0-4-14 16,0-5-10-16,0-5-4 15,0-8 0-15,0 6-53 16,0-14-101-16,0-6-446 0</inkml:trace>
  <inkml:trace contextRef="#ctx0" brushRef="#br0" timeOffset="7434.82">14707 3699 1560 0,'0'0'349'0,"0"0"-78"16,0 0-94-16,0 0-26 16,0 0-40-16,0 0 3 15,0 0 3-15,-42-29-16 16,22 29-8-16,-5 0-44 0,-2 0-20 15,0 10-12-15,0 6-4 16,5 5-12-16,0 8 3 16,2 9-4-16,7 8-10 15,4 4-6-15,7 2 16 16,2 0 0-16,2-2 0 16,18-8 1-16,9-8 3 15,6-13 1-15,4-15 10 16,1-6 16-16,0-16 0 15,-5-22-15-15,-8-13-9 16,-5-11-7-16,-5-8-7 16,-7-6-7-16,-7-1 1 15,-3 1 4-15,0 0-7 0,0 4 8 16,-3 4 7 0,-3 5 1-16,-2 9 0 0,6 12 0 15,2 12 0-15,0 12 0 16,0 14 0-16,0 4-1 15,0 16-10-15,0 29 11 16,0 31 12-16,0 36 0 16,0 28-12-16,0-7 0 15,-2-29 10-15,2-33 3 16,0-30 5-16,8 2 7 16,9-6-16-16,10-4-9 15,4-18-5-15,2-15 5 16,0 0-20-16,3-29-26 15,-7-6-74-15,-9 5-332 0</inkml:trace>
  <inkml:trace contextRef="#ctx0" brushRef="#br0" timeOffset="8973.76">2957 6162 1752 0,'0'0'424'0,"0"0"-245"0,0 0-84 16,0 0-34-16,0 0-46 15,0 0-14-15,0 0 20 16,9 14-2-16,-9-31 6 15,0-6-5-15,0-5 5 16,0-8-13-16,0-4 0 16,0-7-12-16,-2-6-59 15,2-68-90 1,0 60 91-16,0 3 58 16,11 11-19-16,0 6 16 15,2 10 3-15,-1 8 8 16,1 7-8-16,1 7-1 15,0 4-8-15,0 5 18 0,2 0-1 16,0 2-8-16,-2 14 32 16,0 8 20-16,2 6 31 15,-3 5-19-15,3 1 1 16,-3 4 6-16,3 0-27 16,-5 1 72-16,1 3-22 15,-2-3-37-15,-1 2-17 16,-1-2-9-16,-2 3-11 15,-1-2-3-15,1-2-9 16,-2-3-8-16,1-8 0 16,0-8-14-16,-5-13-78 0,0-6-200 15,0-2-454-15</inkml:trace>
  <inkml:trace contextRef="#ctx0" brushRef="#br0" timeOffset="9138.6">3044 5947 2516 0,'0'0'238'0,"0"0"-79"16,0 0-79-16,125 12-80 16,-58-5-11-16,-11-2-214 15,-5-2-435-15</inkml:trace>
  <inkml:trace contextRef="#ctx0" brushRef="#br0" timeOffset="10422.83">10712 5089 839 0,'0'0'741'0,"0"0"-505"16,0 0-80-16,0 0 72 16,0 0-62-16,0 0-78 15,0 0 22-15,2 114-40 16,-2-77 6-16,0 2-29 15,0 6-14-15,0-1-8 16,2 4 16-16,2-2 4 0,-2-2-3 16,0-4-5-16,0-3 0 15,2-10-12-15,1-5-8 16,-3-9-17-16,0-5-5 16,0-8-13-16,-2 0-7 15,0-29 1 1,0 1 25-16,0-8 1 15,0-6-2-15,0-6-26 16,0-1-4-16,0-4-12 16,0 1 21-16,0 0 15 0,8 1 5 15,2 8 1 1,5 2 9-16,3 4-8 16,3 11 43-16,3 3 3 15,1 11-1-15,1 10 9 0,1 2-12 16,-4 8-9-16,-4 18-9 15,-3 3-9-15,-7 6-2 16,-9 4-5-16,0-6 7 16,-7 1-10-16,-13-6 1 15,-7-7-7-15,1-10-17 16,4-8-13-16,4-3-3 16,9 0-9-16,9-5 22 15,0-2 20-15,18 5 11 16,18 2 37-16,8 0 2 15,8 9-1-15,1 14-7 0,-9 3-7 16,-10 6-17 0,-12 0-11-16,-18 5 7 0,-4-4-6 15,-4-1 20-15,-23-4-13 16,-4-3-5-16,-2-6-9 16,-1-5 0-16,5-3-1 15,7-6-12-15,9-3-22 16,11-2-78-16,2 0-242 15,0 0-484-15</inkml:trace>
  <inkml:trace contextRef="#ctx0" brushRef="#br0" timeOffset="13068.82">18281 5416 4 0,'0'0'1478'0,"0"0"-1090"15,0 0-57-15,0 0-162 16,0 0-24-16,0 0-19 16,0 0-25-16,-59-10-57 15,35 16-4-15,-5 12 0 16,-2 5-23-16,-3 3 4 15,3 9 1-15,4 1 6 16,3 5-8-16,2 4-6 16,10 1 7-16,5 5-2 15,7-2 5-15,0-3 21 16,12-5 6-16,17-7-19 16,8-10-9-16,11-10-10 15,1-9-3-15,2-5-5 0,2-11-5 16,-5-15-12-1,-6 0-32-15,-3-3-52 0,-12 6-170 16,-11 9-326-16</inkml:trace>
  <inkml:trace contextRef="#ctx0" brushRef="#br0" timeOffset="15650.09">6500 5500 249 0,'0'0'1001'0,"0"0"-658"16,0 0-94-1,0 0-49-15,0 0-74 0,-8 103-50 16,8-86-33-16,0 2-18 15,2 1-4-15,8-1-10 16,5 3 56-16,2-3-9 16,4-3 7-16,1-4-50 15,1-6 5-15,-1-6 25 16,0 0 3-16,-4 0-27 16,1-4-20-16,-2-7-1 15,-3-1-152-15,-3 5-336 0</inkml:trace>
  <inkml:trace contextRef="#ctx0" brushRef="#br0" timeOffset="17215.91">6598 5380 1374 0,'0'0'326'0,"0"0"-190"16,0 0 14-16,0 0 31 15,0 0-72-15,0 0 0 16,0 0-59-16,-77 18-32 16,67 0-17-16,1 4 0 15,-1 0-1-15,6 4 0 16,4 2 29-16,0 0-19 16,0 1-8-16,2-5 29 15,12-1 6-15,3-5 42 0,2-1-39 16,3-4 20-1,5-2-4-15,0-8-1 0,5-1 34 16,3-2-21-16,-1 0 5 16,3-9-25-16,-6-14-5 15,-2-3-17-15,-7-10 3 16,-4-4-11-16,-7-6 3 16,-6-3-9-16,-5 5-11 15,-5 7-1-15,-23 7 0 16,-4 12-6-16,-9 11-16 15,-1 7-44-15,-4 8-56 16,5 39-3-16,8-5-5 16,10 0-236-16</inkml:trace>
  <inkml:trace contextRef="#ctx0" brushRef="#br0" timeOffset="18118.21">6735 5719 1741 0,'0'0'433'15,"0"0"-312"-15,0 0-4 16,0 0-41-16,0 0-2 16,0 0 12-16,0 0-47 15,-115 74-15-15,95-48 17 16,2 4-9-16,2 2 7 15,5 0-2-15,6 1 12 16,5-1-19-16,0 1 7 16,19 2 11-16,7-2 17 15,10-2-20-15,4-8-14 16,5-11-8-16,3-9 4 16,2-3 37-16,-4-18-21 0,-7-16-17 15,-10-9-13-15,-12-6-9 16,-15-4 0-16,-2-1-4 15,-15 6 4-15,-18 4-3 16,-10 9-1-16,-4 8-24 16,0 8-44-16,5 12-2 15,11 5 11-15,15 2-5 16,12 16-113-16,4 3-363 0</inkml:trace>
  <inkml:trace contextRef="#ctx0" brushRef="#br0" timeOffset="18532.54">7242 5494 1996 0,'0'0'396'0,"0"0"-206"15,0 0-54-15,-29 140-42 16,29-82 29-16,0 5-33 16,20-2 2-16,9-6-6 15,13-9-42-15,7-12-2 0,7-18 13 16,-1-13-8-16,-5-3 9 15,-8-31 13-15,-13-13-41 16,-14-12-5-16,-10-8-14 16,-5-4 5-16,-16 2-5 15,-17 8-4-15,-14 9-5 16,-4 14-17-16,-5 10-58 16,5 18-37-16,8 7-45 15,12 23-183-15,18 7-516 0</inkml:trace>
  <inkml:trace contextRef="#ctx0" brushRef="#br0" timeOffset="20620.34">7848 5470 1352 0,'0'0'288'0,"0"0"-32"0,0 0-74 16,29 104 20-1,-25-61-81-15,-2-1-7 0,-2 3 22 16,0 4-1-1,0-6-34-15,0 3-53 0,0-9-27 16,0-3-18-16,0-10-3 16,0-8 0-16,0-8-90 15,0-6-98-15,0-2 23 16,0 0-24-16,0-10-964 0</inkml:trace>
  <inkml:trace contextRef="#ctx0" brushRef="#br0" timeOffset="20823.22">7919 5729 1815 0,'0'0'427'0,"0"0"-222"16,97-112-43-16,-51 59-42 15,1 5-63-15,-7 4-42 16,-7 10-15-16,-10 8-3 15,-8 9-62-15,-11 10-75 16,-4 2-33-16,0 5-254 0</inkml:trace>
  <inkml:trace contextRef="#ctx0" brushRef="#br0" timeOffset="21045.6">8082 5796 2079 0,'0'0'400'15,"0"0"-140"-15,0 0-123 16,0 0-29-16,0 0-71 16,0 0-16-16,109 104-21 15,-97-97-10-15,-6-1-66 16,-1-3-136-16,-3-3-129 15,-2 0-1459-15</inkml:trace>
  <inkml:trace contextRef="#ctx0" brushRef="#br0" timeOffset="21619.68">8433 5719 1380 0,'0'0'368'16,"0"0"-101"-16,0 0-49 16,0 0-83-16,26 123-19 15,-24-94-12-15,0 0-49 16,-2-6-15-16,2-7-12 0,-2-8-28 15,0-8-11 1,2 0-1-16,0-15-8 0,2-17 2 16,4-7-7-16,3-5-34 15,3 0 53-15,3 2-3 16,4 6 9-16,-1 9 0 16,2 12 44-16,-2 11-11 15,-2 4 31-15,-1 10 30 16,-3 20-39-16,-3 3-34 15,-3 8 35-15,-3 1-11 16,-3-2-2-16,1-6-12 16,-3-8 4-16,0-8-15 15,0-9-11-15,0-9-9 0,0 0-57 16,0-19-19-16,3-11-4 16,4-8 6-16,7-4-70 15,4 2-17-15,5 3 140 16,-2 14 21-16,2 11 74 15,-3 12-2-15,-2 9 105 16,-4 26-48-16,-4 5-54 16,-5 2-16-16,-1-5-35 15,1-5-12-15,0-13-12 16,-4-7-60-16,2-12-365 0</inkml:trace>
  <inkml:trace contextRef="#ctx0" brushRef="#br0" timeOffset="22082.09">9134 5249 1554 0,'0'0'362'0,"0"0"-93"0,0 0-92 16,0 117-31-16,0-69 58 15,-2 5-71-15,0 5-11 16,2 0-24-16,0 0-30 16,0-4-10-16,0 0-20 15,0-7-10-15,0-1-3 16,0-5-5-16,0-7-12 16,0-2-7-16,0-6 4 15,0-4 0-15,0-3-5 16,0-10 1-16,0-2-1 15,0-7 0-15,0 0-27 0,0-4-65 16,0-25-64-16,0 4-243 16,4-2-328-16</inkml:trace>
  <inkml:trace contextRef="#ctx0" brushRef="#br0" timeOffset="22582.22">9314 5358 1433 0,'0'0'442'0,"0"0"-164"0,0 0-68 16,17 142 13-16,-11-96-61 15,-2-1-65-15,3-5 6 16,-2-5-43-16,-1-4-23 16,-1-2-1-16,-1-2-6 15,-2-3-16-15,0-2-8 16,0-4-6-16,0 0 3 16,0-4-2-16,0-4-1 15,0-6 0-15,0-4-1 16,0 0-70-16,0-16-23 0,0-8 7 15,2-8 9 1,9-2 0-16,0-1 13 0,5 4 44 16,2 6 20-16,-1 8 1 15,3 10 30-15,1 7 20 16,-4 4 34-16,-1 25 2 16,-3 7 1-16,-1 3 1 15,-1 7-38-15,-3-7-9 16,4-3-22-16,-1-10-3 15,0-6-12-15,3-10-4 16,5-10-55-16,-3 0-132 16,-1-2-381-16</inkml:trace>
  <inkml:trace contextRef="#ctx0" brushRef="#br0" timeOffset="23565.6">14034 4983 121 0,'0'0'1463'0,"0"0"-1214"16,0 0 49-16,0 0-121 15,0 0-24-15,67 104 18 16,-59-72 9-16,-2 6-47 16,-2 3-38-16,-4 3-26 15,0 5-15-15,0 4-6 16,-14 1-14-16,-6 1-12 16,-4-2-10-16,-5-5-8 15,-4-6-3-15,1-11 0 0,0-13 0 16,6-17-1-1,4-1-33-15,6-22-22 0,7-10-32 16,9-6-10-16,0 6-2 16,0 6 71-16,13 12 28 15,5 11 2-15,3 3 80 16,0 15-21-16,4 13-16 16,0 4-16-16,2 2-12 15,-4-4-7-15,7-2-6 16,-3-10-4-16,4-7-78 15,9-11-99-15,-9-16-205 16,-2-9-1354-16</inkml:trace>
  <inkml:trace contextRef="#ctx0" brushRef="#br0" timeOffset="23833.04">14413 5274 2370 0,'0'0'402'15,"0"0"-243"-15,-11 142-38 16,11-86-38-16,4-6-17 16,21-12-20-16,8-14 6 15,9-16-10-15,5-8 12 16,0-21-1-16,-2-25-36 16,-12-12-9-16,-13-7-8 15,-15 3-5-15,-5 4 1 16,-23 7-2-16,-17 7-10 0,-7 10-12 15,-1 10-29 1,-4 10-49-16,12 6-61 0,16 8-425 0</inkml:trace>
  <inkml:trace contextRef="#ctx0" brushRef="#br0" timeOffset="24336.09">14986 4913 1486 0,'0'0'464'0,"0"0"-228"0,16 116-55 16,-10-53 86-16,1 4-102 15,-1 3-70-15,-2-3-39 16,0-5-9-16,-4-8-26 15,0-10-11-15,0-8-6 16,0-10-4-16,0-12-42 16,-6-5-152-16,-2-9-471 0</inkml:trace>
  <inkml:trace contextRef="#ctx0" brushRef="#br0" timeOffset="24515.89">15086 5242 2049 0,'0'0'340'16,"0"0"-203"-16,107-131 46 15,-61 81-64-15,-5 6-58 16,-7 12-41-16,-12 9-20 16,-11 18-103-16,-9 5-182 15,-2 0-931-15</inkml:trace>
  <inkml:trace contextRef="#ctx0" brushRef="#br0" timeOffset="24731.24">15180 5291 2312 0,'0'0'438'0,"0"0"-209"15,0 0-65-15,53 104-70 16,-37-81-34-16,-1-5-32 15,-1-6-20-15,-3-4-8 16,-3-4-9-16,0-2-45 16,-3 0-57-16,3-2-128 15,-2 3-219-15,-1-3-967 0</inkml:trace>
  <inkml:trace contextRef="#ctx0" brushRef="#br0" timeOffset="25281.97">15531 5201 1894 0,'0'0'312'0,"0"0"-139"16,0 0 46-16,20 113-46 15,-12-73-69-15,-2-4-11 16,-2-2-29-16,2-5-26 0,-2-6-20 15,-2-7-17-15,-2-4 4 16,0-8-5-16,0-4 0 16,0 0-1-16,0-6-52 15,0-20-23-15,2-9 57 16,11-11-50-16,8-7 27 16,3 2 41-16,5 5 1 15,0 9 3-15,3 13 14 16,-6 11-11-16,-6 13 4 15,-5 4 4-15,-5 22 11 16,-6 11 0-16,-4 3-12 16,0 2 2-16,0 1 24 15,0-4-28-15,0-5 20 16,0-6-19-16,0-6 2 16,0-8-14-16,0-10 0 0,0-4-50 15,0-4-45 1,4-20 39-16,14-8 26 0,5-3-25 15,1 0 8-15,3 3 23 16,-3 10 24-16,1 12 12 16,-3 10 22-16,-6 2 39 15,-2 23 43-15,-10 10-40 16,0 2-17-16,-4-4-31 16,2-3 8-16,-2-8-36 15,5-8-7-15,-3-8-168 16,0-6-528-16</inkml:trace>
  <inkml:trace contextRef="#ctx0" brushRef="#br0" timeOffset="25664.69">16537 4688 2248 0,'0'0'316'0,"0"0"-185"0,-15 107-30 16,13-57-8-16,2 4-24 15,0 0-23-15,0 4-8 16,-2 2 11-16,-6 5-2 15,0 5 16-15,-3 3-19 16,-3 2-13-16,1-3-9 16,1-4-2-16,3-8 0 15,1-8-2-15,1-9-3 16,3-7-9-16,1-10-6 16,1-11 0-16,2-8-30 15,0-7-86-15,0-22-146 16,0-12-81-16,5-2-1721 0</inkml:trace>
  <inkml:trace contextRef="#ctx0" brushRef="#br0" timeOffset="26215">16706 4930 1957 0,'0'0'361'0,"0"0"-214"16,0 0 7-1,0 0 0-15,7 143-40 0,-2-97-31 16,-3 2-25-16,0 2-14 15,1-1-7-15,1-1-12 16,-1-2-1-16,-3 0-16 16,0-4 2-16,0 0-9 15,0-2 0-15,0-8 3 16,0-8-3-16,0-7-1 16,0-14-3-16,0-3-43 15,0-6-88-15,6-20 69 16,3-10-78-16,2-8-47 15,5 3 25-15,0-3 110 16,0 10 55-16,3 10 66 16,-4 13 53-16,3 11 18 15,-5 2 17-15,-1 28-13 0,-3 12-55 16,-1 8-40-16,-2 2-15 16,7-6 3-16,0-5-6 15,2-13-23-15,7-10 1 16,3-8-6-16,2-8-13 15,-1-2-16-15,-1 0-25 16,0-16-30-16,-10-2-159 16,-6 1-735-16</inkml:trace>
  <inkml:trace contextRef="#ctx0" brushRef="#br0" timeOffset="32485.59">2017 7947 1362 0,'0'0'494'15,"0"0"-269"-15,0 0-97 16,0 0-17-16,0 0-20 16,0 0-11-16,0-7 36 15,0 20 12-15,6 8-49 16,5 8-40-16,3 7 1 0,-1 10 5 16,1 10-5-16,3 8-5 15,1 8-7-15,-3 0 1 16,3 1-14-16,-2-7 1 15,-2-6-5-15,2-4 13 16,-3-8 7-16,3-7-4 16,-1-8-13-16,3-8-5 15,0-9-3-15,2-13-6 16,-3-3 0-16,1-5 0 16,-2-25 1-16,-1-10-1 15,0-15 1-15,-3-9 0 16,-3-10-1-16,5-22 0 15,-4 5 0-15,7-5-8 0,0 1-5 16,1 22-19 0,-3 1 5-16,-1 20-8 0,-5 20-19 15,-5 25-76-15,0 7-185 16,-4 0-1306-16</inkml:trace>
  <inkml:trace contextRef="#ctx0" brushRef="#br0" timeOffset="33398.25">2661 8448 1930 0,'0'0'297'0,"0"0"-153"15,0 0-34-15,26 128 21 16,-19-89-65-16,3-4-40 0,-4-4 51 15,-5-5 12 1,2-7-47-16,0-2-21 0,-3-4-8 16,0-6 2-16,0 0-15 15,0-7 1-15,0 0-1 16,0 0-22-16,-3-3-20 16,-1-15 2-16,0-9 25 15,-2 0-4-15,4-7-11 16,0-3-16-16,2-1-17 15,0 2-25-15,0 2 14 16,0 4 26-16,0 6 28 16,0 3 19-16,0 6-6 15,0 3 7-15,0 5 2 16,0 6 9-16,0 1-3 16,8 0 52-16,-1 6 44 15,1 12-40-15,0 5-10 0,0 6 8 16,-2 3 8-16,1-1-5 15,-1-2-9-15,1-2-8 16,2-10-8-16,-2-3-22 16,-1-6-8-16,2-3-10 15,0-5 1-15,-1 0 0 16,-2 0 0-16,3 0 0 16,-4 0 0-16,3-5 6 15,-2-8-7-15,-1-6 0 16,0-3 0-16,1-4 0 15,2-2-2-15,2-2 1 16,-2 0 1-16,3 2-22 16,1 4-6-16,1 4 11 15,-2 6 11-15,0 9 0 0,1 5-8 16,-3 0 11-16,1 5 3 16,1 15 13-16,0 4 5 15,0 6-1-15,-1 2 4 16,1 4-7-16,0 0 7 15,-1 1 9-15,-1-2-9 16,2 0 9-16,-6-6 6 16,1-3-19-16,-3-3-2 15,1-11-15-15,0-3-1 16,-1-9-28-16,0 0-16 16,-2 0-34-16,5-14-49 15,0-3-178-15,-3 2-456 0</inkml:trace>
  <inkml:trace contextRef="#ctx0" brushRef="#br0" timeOffset="33704.55">3441 8472 2484 0,'0'0'367'0,"0"0"-176"15,0 0-70-15,0 0-49 16,116-7-37-16,-94 7-24 15,-2 0-11-15,-9 0-53 16,-11 7-56-16,0 9-135 16,-4 2-705-16</inkml:trace>
  <inkml:trace contextRef="#ctx0" brushRef="#br0" timeOffset="33882.96">3456 8711 2915 0,'0'0'211'0,"0"0"-90"0,0 0-48 16,0 0-39-16,0 0-34 15,135-16 0-15,-102 16-92 16,-6 0-150-16,-3 0-638 0</inkml:trace>
  <inkml:trace contextRef="#ctx0" brushRef="#br0" timeOffset="37482.11">5318 7945 1275 0,'0'0'431'0,"0"0"-178"16,0 0-53-16,0 0-55 16,0 0-46-16,0 0-15 15,0 0 1-15,-45-10 20 0,28 7-22 16,-4 3-16-16,1 0-33 16,1 0-17-16,-2 0-9 15,1 0-8-15,0 4 22 16,2 10 4-16,0 3-21 15,3 5-4-15,2 6 5 16,1 4-5-16,1 4 7 16,5 3 6-16,1-2 29 15,5 1 5-15,0-2-5 16,0-1-13-16,18-4-6 16,0-4 8-16,6-8 6 15,1-2-13-15,1-9-5 16,3-6 10-16,0-2 8 15,-4 0-15-15,0-16-8 16,-4-9-2-16,-2-5-7 0,-1-3 2 16,-5-9-7-16,1-7 0 15,-1-6 0-15,0-3 2 16,-4-2-3-16,2-6 1 16,-4 3-1-16,0-2 0 15,-1 5-4-15,-1 6 4 16,-1 4 0-16,-4 8-10 15,0 6 2-15,0 7 7 16,0 12-3-16,0 4 4 16,0 9 0-16,0 4 0 15,-4 0 0-15,-1 0-3 16,3 4-10-16,-3 13 0 0,1 5-2 16,-1 7 9-16,1 7 6 15,0 9 4-15,-1 3 1 16,3 5 1-16,-3 5 1 15,3 1 1-15,2 2 7 16,0 0-7-16,0 0 6 16,0-5 2-16,7-3-4 15,4-8-5-15,3-4 1 16,3-8 17-16,1-4 16 16,2-10-7-16,0-7-2 15,1-5-12-15,-4-7 5 16,-1 0 7-16,-4 0 3 15,0-9-17-15,-4-2-9 16,0-2-9-16,-4 1-27 0,0 2-35 16,0 0-70-16,4 5-60 15,1-2-291-15,-3 7-1764 0</inkml:trace>
  <inkml:trace contextRef="#ctx0" brushRef="#br0" timeOffset="38914.07">4511 8569 1617 0,'0'0'421'0,"0"0"-288"16,0 0-64-16,0 0-32 16,0 0 48-16,0 0-30 15,0 0-4-15,138 20 8 16,-104-17 30-16,1 3 1 15,-1-1-25-15,1 0-7 0,1 2 6 16,-3-2-14 0,3-1-11-16,0 0-6 15,-1 0-12-15,2-4-1 0,2 0-11 16,-1 0-8-16,-2 0 4 16,1 0-4-16,-3 0 0 15,-1 0 3-15,-2 0-3 16,-2 0 0-16,-2 0 0 15,0 0 0-15,0 3 8 16,0-2-3-16,0 1 10 16,2-2-6-16,0 0 2 15,0 0-1-15,0 0 0 16,0 0-7-16,-4 0-3 16,3 0-1-16,-1 0 0 15,-2 0 2-15,3 0-2 16,-3 0 6-16,2 0 7 15,-3 4 8-15,0-1 13 0,3-3-8 16,-2 0-9-16,-3 0 2 16,0 0-7-16,-5 0 2 15,-1 0-3-15,-2 0-6 16,-5 0-4-16,-3 0 0 16,0 0-1-16,-6 0-24 15,0 0-45-15,0 5-74 16,-8 8-370-16</inkml:trace>
  <inkml:trace contextRef="#ctx0" brushRef="#br0" timeOffset="43938.02">6067 8136 1741 0,'0'0'514'0,"0"0"-350"0,0 0-104 16,0 0-3-16,0 0 22 16,0 0 33-16,0 0-58 15,82-35-6-15,-50 35 12 16,-1 0 44-16,2 0-42 16,0 3-37-16,1 8-12 15,-5 1-13-15,-7-3-3 16,-3-4-32-16,-9-3-120 15,-10-2-18-15,0 0-83 16,0-10-1767-16</inkml:trace>
  <inkml:trace contextRef="#ctx0" brushRef="#br0" timeOffset="44133.66">6214 7990 2342 0,'0'0'337'0,"0"0"-209"16,0 0 16-16,0 129-41 16,6-91-37-16,4-4-31 15,-5-2-18-15,3-3-9 16,-4-6-8-16,6-2-60 16,-4-7-241-16,-1-6-1600 0</inkml:trace>
  <inkml:trace contextRef="#ctx0" brushRef="#br0" timeOffset="45397.81">7171 7918 1533 0,'0'0'235'16,"0"0"-128"-16,0 0-5 0,0 0 38 15,0 0-62-15,0 0-29 16,0 0-49-16,-68-15 12 15,59 15-10-15,1 0-1 16,0 0 0-16,0 0 52 16,-1 5-27-16,3 3 12 15,-3-1-13-15,1 1 17 16,2-3 16-16,2-1-40 16,-1 1-1-16,3-3-1 15,-1 1 15-15,2 0 12 16,-4 2-4-16,-2 2-23 15,-1 2-10-15,-1 2 13 0,-2 1-7 16,1 2 20 0,1 2-18-16,0 2-7 0,1 1-7 15,-1-2 0-15,3 5 0 16,-3-1 20-16,4 6 25 16,0 4 4-16,3 4 17 15,2 8 8-15,0 0-14 16,0 0-9-16,15-7-27 15,6-8-16-15,3-6 1 16,5-10 0-16,0-6 3 16,3-6 13-16,-3 0-4 15,-3-20 8-15,1-15 2 16,-6-9-11-16,2-9-12 16,-5-12-3-16,-2-9-4 15,-2-7-1-15,-6-4-7 0,1-8 1 16,-3 3-18-16,0 4-6 15,-5 12 6-15,-1 16 13 16,0 16 11-16,0 17 0 16,0 13 0-16,0 12 14 15,0 0-14-15,-1 23-27 16,-5 11 4-16,0 11 18 16,2 14 5-16,-1 9 6 15,1 9-2-15,0 3 5 16,4 0 11-16,0-2 16 15,0-6 2-15,0-10 1 16,8-10-13-16,13-12-12 16,0-12-4-16,4-11-3 0,2-13-6 15,0-4-1 1,-5-2 0-16,-3-14-4 0,-8-2-66 16,-11-4-33-16,0 8-252 15,0 1-1300-15</inkml:trace>
  <inkml:trace contextRef="#ctx0" brushRef="#br0" timeOffset="46359.75">5879 8664 1764 0,'0'0'494'0,"0"0"-335"0,0 0-110 16,0 0-23-16,0 0 16 16,0 0 58-16,0 0-29 15,105 0 6-15,-67 2-7 16,0-2-1-16,5 2-15 16,-2-2-29-16,2 0-11 15,2 0-3-15,1 0 9 16,-3 0-13-16,1-5 2 15,2-4 9-15,-2 4 4 16,1-2-2-16,-1 3-3 16,-2 1-6-16,1-1 3 15,-6 0-6-15,-1 1-2 16,3 1-6-16,-6 0 5 16,2 0-3-16,-1 2-2 0,-3 0 2 15,0-1-1-15,-2-1 0 16,-2 0 0-16,0-3-1 15,-3 3 0-15,2 0 2 16,1 1 4-16,0-1-2 16,-1 2 3-16,2-3-3 15,-1 3-4-15,-1 0 9 16,-2 0-1-16,1 0 8 16,-2 0-5-16,-3 0 5 15,-3 0-6-15,2 0 0 0,-7 0-6 16,2 0 6-1,-1-2-5-15,-4 2-4 0,1-2 3 16,-2 0-1 0,-3-1-3-16,-1 0-27 0,-4-1-43 15,0 4-113-15,0 0-96 16,-7 0-1210-16</inkml:trace>
  <inkml:trace contextRef="#ctx0" brushRef="#br0" timeOffset="48236.75">4950 9007 1608 0,'0'0'444'0,"0"0"-213"0,0 0-101 16,0 0 42-16,0 0-30 15,0 0-95-15,0 0-29 16,-7 85-4-16,1-46 2 16,1 6 0-16,3 7 57 15,0 6-3-15,2 4 10 16,0 1-12-16,0-3-13 16,0-4-24-16,4-8-20 15,7-6 3-15,5-8 1 16,-1-8-5-16,6-6-9 15,-1-8 7-15,2-7-1 16,0-5-7-16,1 0 0 16,-5-5-8-16,-1-10-46 15,-10-20-56-15,-5 7-291 0,-2 0-1270 0</inkml:trace>
  <inkml:trace contextRef="#ctx0" brushRef="#br0" timeOffset="48404.92">4854 9465 84 0,'0'0'2367'15,"0"0"-2093"-15,0 0-91 16,0 0-35-16,0 0-84 16,0 0-42-16,130 0-22 15,-95 0-37-15,-8 0-183 16,-2 0-500-16</inkml:trace>
  <inkml:trace contextRef="#ctx0" brushRef="#br0" timeOffset="48749.61">5407 9549 1715 0,'0'0'773'0,"0"0"-593"16,0 0-67-16,0 0 20 15,0 0-39-15,0 0-43 16,0 0 4-16,0 3-4 15,0 28-1-15,0 5-4 16,0 2-16-16,0-1-5 16,0-5-9-16,0-6-15 15,0-6-1-15,7-11-51 16,4-3-113-16,-3-6-346 0</inkml:trace>
  <inkml:trace contextRef="#ctx0" brushRef="#br0" timeOffset="49218.05">5935 9440 2309 0,'0'0'565'0,"0"0"-461"16,0 0-3-16,0 0-7 16,0 0-19-16,0 0-29 15,136-5-21-15,-100 1-11 16,-2 1-6-16,-3 3-8 15,-4 0 1-15,-4 0-1 16,-4 0-4-16,-3 0-50 16,-14 0-68-16,-2 7-343 0,0-2-1460 0</inkml:trace>
  <inkml:trace contextRef="#ctx0" brushRef="#br0" timeOffset="49438.68">6118 9232 2749 0,'0'0'276'0,"0"0"-213"16,0 0 3-16,0 0-7 16,0 135-6-1,0-98-31-15,0 2-12 0,0-3 1 16,0-4-11-16,0-4-30 15,2-10-108-15,2-11-387 16</inkml:trace>
  <inkml:trace contextRef="#ctx0" brushRef="#br0" timeOffset="50246.59">6874 8821 1827 0,'0'0'463'0,"0"0"-294"15,0 0-35-15,0 0-63 16,0 0 5-16,0 0-34 15,0 0 13-15,-17 65-13 16,14-36 19-16,-2 9-4 16,1 6-9-16,0 9-17 15,-1 3 17-15,-2 6-14 16,3 0 2-16,1 1-18 0,1-2 7 16,2-2 2-1,0-7 9-15,0-4 8 0,9-9 3 16,7-6-8-16,-1-8-15 15,2-11-12-15,5-7-7 16,-5-7-4-16,-1 0-1 16,-3-2-21-16,-7-17-24 15,-6-13-97-15,0 6-301 16,-10-1-1692-16</inkml:trace>
  <inkml:trace contextRef="#ctx0" brushRef="#br0" timeOffset="50401.41">6754 9368 2879 0,'0'0'293'15,"0"0"-217"-15,0 0 2 0,0 0-26 16,0 0-31-16,0 0-21 16,142-20-12-16,-101 14-81 15,-4 4-153-15,-8-2-498 0</inkml:trace>
  <inkml:trace contextRef="#ctx0" brushRef="#br0" timeOffset="50868.49">7262 9324 2141 0,'0'0'371'0,"0"0"-126"16,0 0-49-16,0 0-70 16,0 0-50-16,0 0-26 15,0 0 5-15,100 58 6 16,-89-31-2-16,-2 4-3 15,-6 3-5-15,-3 0-11 16,0 2-8-16,-7 1-22 16,-13-5-1-16,-7-6-7 15,0-6-2-15,-2-8-31 0,2-10-33 16,6-2-19-16,4-2-12 16,6-13 31-16,10-2 43 15,1 2 16-15,0 4 5 16,17 1 24-16,10 2 27 15,4 2-12-15,0 2-12 16,0 2-14-16,-4 0-8 16,-2-1-5-16,-3-11-45 15,-7 2-101-15,-4 1-448 0</inkml:trace>
  <inkml:trace contextRef="#ctx0" brushRef="#br0" timeOffset="53578.13">8152 6354 1486 0,'0'0'398'0,"0"0"-214"0,0 0 25 15,0 0-42-15,0 0-57 16,0 0-29-16,0 0 39 16,0 113-27-16,0-69-29 15,0 0 18-15,0 0 1 16,0-2-26-16,0-4-20 16,0 0-17-16,6-3-5 15,5-5-6-15,0-5 1 16,1-3-9-16,1-5-1 15,-4-7-11-15,-3-8-57 16,-4-2-141-16,-2-14-117 16,0-5-428-16</inkml:trace>
  <inkml:trace contextRef="#ctx0" brushRef="#br0" timeOffset="53735.4">8052 6677 2105 0,'0'0'467'0,"0"0"-295"16,0 0-12-16,0 0-77 16,0 0-59-16,135-12-24 15,-84 10-33-15,-9 1-221 16,-3 1-464-16</inkml:trace>
  <inkml:trace contextRef="#ctx0" brushRef="#br0" timeOffset="53930.73">8512 6699 2682 0,'0'0'258'16,"0"0"-140"-16,0 0-13 16,0 0-35-16,2 121-43 15,3-97-17-15,-3-5-10 16,2-2 0-16,4-7-65 15,-4-5-218-15,-2-5-1553 0</inkml:trace>
  <inkml:trace contextRef="#ctx0" brushRef="#br0" timeOffset="54704.23">14720 6004 1815 0,'0'0'426'0,"0"0"-268"15,0 0-51-15,0 0-8 16,0 0-51-16,0 0 2 0,0 0 11 16,43-41 57-16,-43 66-7 15,0 12-38-15,0 12-24 16,0 10 26-16,-6 8-14 16,-2-1-17-16,4 1-8 15,2-9-13-15,2-8-4 16,0-12-12-16,0-12-7 15,6-11-4-15,2-6-60 16,-7-9-81-16,-1-2-335 16,0-12-1372-16</inkml:trace>
  <inkml:trace contextRef="#ctx0" brushRef="#br0" timeOffset="54854.92">14653 6334 2509 0,'0'0'299'0,"0"0"-225"16,0 0-49-16,137-13-25 15,-95 4-162-15,-4 1-425 0</inkml:trace>
  <inkml:trace contextRef="#ctx0" brushRef="#br0" timeOffset="55230.53">15173 6295 2192 0,'0'0'358'0,"0"0"-125"15,0 0-25-15,0 0-86 16,0 0-36-16,0 0 0 16,72 142-27-16,-72-98-28 15,-19-5-16-15,-10-4-7 16,-6-9-1-16,-3-10-7 16,7-12-29-16,4-4-79 15,9-4-46-15,12-15-49 16,6 0 108-16,0 5 72 0,22 6 23 15,11 5 62-15,9 3 91 16,9 0-85-16,8 7-45 16,6 5-23-16,-16-2-190 15,-14-2-278-15</inkml:trace>
  <inkml:trace contextRef="#ctx0" brushRef="#br1" timeOffset="59755.41">13336 8207 1670 0,'0'0'435'0,"0"0"-275"15,0 0-106-15,0 0-24 0,0 0 19 16,0 0-14-16,0 0-12 16,6 16 9-16,-6-16 7 15,0 0 68-15,0 0-10 16,0 0-46-16,3-9-35 15,-1-2-9-15,0-3-6 16,0-2 5-16,-2-1-5 16,0-3 0-16,0 1 0 15,0 3-1-15,0 5 0 16,0 4-5-16,0 7-25 16,0 0-86-16,-4 0-301 0</inkml:trace>
  <inkml:trace contextRef="#ctx0" brushRef="#br2" timeOffset="64796.92">14141 7999 1253 0,'0'0'293'16,"0"0"-259"-16,0 0-34 0,0 0-63 15,0 0 34 1,0 0 29-16,0 0 82 0,18 40 130 15,-18-22-22-15,0 3 8 16,0 5-67-16,0 6-39 16,2 2 8-16,0 1 5 15,0 3 0-15,3 2 10 16,-1 0-39-16,1 1-13 16,-3-3-13-16,3-7-3 15,-1 0-25-15,-2-9-3 16,0-4-8-16,-2-6 0 15,2-2-7-15,1-4 3 16,-3-2-7-16,2-2 0 0,-2-2 1 16,0 0 6-1,0 0 0-15,0-10 3 0,0-7-9 16,0-4 0-16,0-1 0 16,0 2-1-16,0 4 2 15,-5 2-2-15,3 0-8 16,-2 0-3-16,2 2 3 15,-2-2 3-15,1-1-1 16,1 2 6-16,2-3-1 16,-4-1-4-16,3 0-9 15,-1-4-13-15,0 3 1 16,-1-1 17-16,3-1 8 16,0 3-5-16,0-1 6 15,0-2-2-15,0-2 2 0,0 1-1 16,8-2 0-16,5 1 1 15,-2 0 0-15,0 2 1 16,5 3-1-16,4-3 1 16,-3 8 19-16,4 3 8 15,-3 5-4-15,-1 4 9 16,1 0 8-16,0 13 15 16,-2 10-10-16,-3 7-2 15,-2 4-5-15,-9 2-14 16,-2 3-6-16,0-4-2 15,-11-3-1-15,-11-4-9 16,-5-7-7-16,-2-8-29 16,2-6-7-16,5-7-5 0,7 0-1 15,7 0 24 1,8-5 14-16,0-1 4 0,12 2 9 16,15 4 17-16,6 0 6 15,7 6-4-15,0 13-8 16,-4 2 6-16,-7 6 9 15,-9 3-9-15,-8 2 29 16,-12 0 8-16,0 2-13 16,-12 5-8-16,-17-2-11 15,-5 1-12-15,-3-2-19 16,-1-4 0-16,5-6-7 16,4-7-20-16,4-11-51 15,7-8-56-15,3-4-53 0,3-17-299 16,3-2-1176-16</inkml:trace>
  <inkml:trace contextRef="#ctx0" brushRef="#br2" timeOffset="66196.53">13419 8603 496 0,'0'0'1708'16,"0"0"-1406"-16,0 0-149 15,0 0 0-15,0 0-39 16,0 0-47-16,0 0-25 16,0-31-18-16,0 5-7 15,-7-9-8-15,0 0-2 16,-1-9-5-16,-2-5-1 16,3-2-1-16,1-6 0 15,4-3-11-15,0 1 3 16,2 0-1-16,0 5 8 15,0 5 1-15,0 9 0 0,0 11 0 16,8 7 0 0,1 9-6-16,3 11 1 0,3 2 0 15,1 0 5-15,4 11 1 16,0 4-1-16,0 6 7 16,3 2-6-16,-3 2-1 15,4 0 5-15,-4 8 18 16,-5 1 10-16,1 6 13 15,-5 2 6-15,-2 2-10 16,-3 0 7-16,4-1-4 16,-4-6-22-16,3-2-11 15,1 0-4-15,-2 0 5 16,1 0 7-16,-2 2-6 16,0-3-7-16,-3-1-7 15,0-8 4-15,1-4-4 0,-5-9-20 16,1-4-28-16,-1-8-65 15,0 0-68-15,0-11-320 16,-3-5-1592-16</inkml:trace>
  <inkml:trace contextRef="#ctx0" brushRef="#br2" timeOffset="66356.13">13472 8332 2734 0,'0'0'285'16,"0"0"-219"-16,0 0-5 0,0 0-32 16,134 4-29-16,-54-3-9 15,-12 2-160-15,-8-1-444 0</inkml:trace>
  <inkml:trace contextRef="#ctx0" brushRef="#br2" timeOffset="66784.88">15021 8163 2875 0,'0'0'457'0,"0"0"-349"16,0 0-70-16,0 0 5 16,0 0-43-16,0 0-19 15,0 0-59-15,4 5-141 16,2 10-780-16</inkml:trace>
  <inkml:trace contextRef="#ctx0" brushRef="#br2" timeOffset="66933">15089 8400 2981 0,'0'0'279'0,"0"0"-194"15,0 0-42-15,0 0-29 16,0 0-14-16,0 0-118 15,0 0-229-15,48 20-1798 0</inkml:trace>
  <inkml:trace contextRef="#ctx0" brushRef="#br2" timeOffset="72251.45">16628 7850 1601 0,'0'0'521'0,"0"0"-342"15,0 0-54-15,0 0 2 16,0 0 25-16,0 0-20 16,0 0-20-16,-50-52-35 15,32 52-15-15,-5 0-6 16,-2 6-12-16,2 14-6 15,-1 12-15-15,7 7-12 16,4 9-2-16,6 6-8 16,7 0 17-16,5-1 10 15,22-4-8-15,10-11-7 16,5-10-4-16,4-9 2 0,4-17 4 16,-1-2 5-16,-8-26 5 15,-1-17-8-15,-13-9-4 16,-14-3-5-16,-13-2-8 15,0 7-8-15,-21 9-13 16,-14 10-8-16,-8 6-6 16,1 14-24-16,0 8-19 15,4 3-33-15,3 21-154 16,8 4-103-16,9 1-1062 0</inkml:trace>
  <inkml:trace contextRef="#ctx0" brushRef="#br2" timeOffset="72531.67">16431 8183 2052 0,'0'0'414'15,"0"0"-237"-15,-32 120-20 16,25-63-33-16,7 1-47 16,0-4-43-16,10-8 7 15,12-12-3-15,9-10 6 16,7-11 28-16,2-13 9 15,5 0-12-15,-3-17-34 16,-2-17-6-16,-5-10-7 16,-6-6-10-16,-6-2-12 15,-12 0-2-15,-8 3-22 16,-3 7-4-16,-10 8-1 0,-16 8-41 16,1 10-17-1,-2 11-32-15,9 5-83 0,10 0-163 16</inkml:trace>
  <inkml:trace contextRef="#ctx0" brushRef="#br2" timeOffset="72864.81">17099 8045 2463 0,'0'0'298'0,"0"0"-170"16,-20 112-3-16,20-58-15 16,0 5-37-16,0-4-19 15,18-4 12-15,6-11-10 16,10-12-6-16,4-14 13 16,8-12 18-16,1-2-20 15,-3-21-28-15,-7-18-13 16,-13-5-10-16,-16-5-6 15,-8 2-4-15,-8 1-7 16,-26 3-3-16,-8 8-26 16,-6 3-62-16,3 9-28 15,2 8-40-15,11 10-244 16,15 5-929-16</inkml:trace>
  <inkml:trace contextRef="#ctx0" brushRef="#br2" timeOffset="73247.95">18069 8286 2673 0,'0'0'327'16,"0"0"-228"-16,0 0-61 15,144-9-16-15,-105 9-22 16,-10 0-42-16,-10 0-213 16,-11 2-603-16</inkml:trace>
  <inkml:trace contextRef="#ctx0" brushRef="#br2" timeOffset="73429.7">18022 8520 3017 0,'0'0'233'0,"0"0"-179"15,0 0-8-15,0 0-32 16,153 2-14-16,-87-2-8 15,-9-8-136-15,-10 2-515 0</inkml:trace>
  <inkml:trace contextRef="#ctx0" brushRef="#br2" timeOffset="74685.17">19484 7895 910 0,'0'0'1203'0,"0"0"-986"16,0 0-104-1,0 0-14-15,0 0-19 0,0 0-29 16,0 0-3-16,-20-23 12 16,4 19-7-16,-4 3 7 15,-2 1-13-15,-4 0 7 16,-3 0-14-16,-1 14-14 15,1 12-1-15,5 3-7 16,4 9-5-16,4 8-4 16,8 0 0-16,5 5 2 15,3-3 16-15,5-6 3 16,17-6-1-16,5-9 4 16,9-14-11-16,-1-10 9 0,1-3 12 15,-3-19-2 1,-4-15-4-16,-4-14-14 0,-3-10-12 15,-4-11-3 1,-2-4-8-16,-6-1-8 0,-3-4-16 16,-5 3-4-16,-2 0-15 15,0 2-21-15,0 4-4 16,0 11 22-16,-2 14 14 16,0 16 15-16,0 16 17 15,-1 12 8-15,3 8-7 16,0 29 0-16,0 12-1 15,0 15 19-15,0 12 11 16,0 6 13-16,0 3-2 16,0-3-1-16,9-6-9 0,7-9 6 15,0-14 6-15,10-12-15 16,1-13-16-16,4-12-9 16,0-9-3-16,1-7 0 15,-6 0-25-15,-1 0-25 16,-12-13-92-16,-3 1-255 15,-10 3-1353-15</inkml:trace>
  <inkml:trace contextRef="#ctx0" brushRef="#br2" timeOffset="75529.67">18991 8494 2065 0,'0'0'359'0,"0"0"-272"16,0 0-32-16,0 0 7 15,0 0-31-15,0 0-24 0,0 0 0 16,117-4-5-16,-82-1 4 16,5-6 25-16,5-3 44 15,7 0 24-15,0 0-9 16,6 2-24-16,-2 2-22 15,2 2-2-15,-2 6-5 16,-4 0-1-16,-4-1 1 16,-1 3-9-16,-7-3-9 15,-4-1 0-15,-7-1-3 16,-5 3-8-16,-8-3-4 16,-3 1-4-16,-6 1-42 15,-7 3-73-15,0 0-255 16,0 0-1134-16</inkml:trace>
  <inkml:trace contextRef="#ctx0" brushRef="#br2" timeOffset="76186.53">19369 8840 1388 0,'0'0'387'0,"0"0"-126"16,0 0-79-16,0 0-68 15,0 0-14-15,0 0-23 16,0 0 56-16,0-24 33 16,0 36-24-16,0 9-61 15,0 7-32-15,0 8-9 16,-3 6-18-16,-4 5 10 15,1 2 12-15,-1 8-2 16,-2-1-14-16,2 0 17 16,5 0-5-16,2-8 3 15,0-9-12-15,0-10-3 16,12-8-3-16,4-11-7 0,4-7-6 16,0-3-4-1,-1 0-8-15,-6-3-2 0,-3-11-34 16,-8-5-24-16,-2-6-96 15,-5 0-207-15,-11 4-402 0</inkml:trace>
  <inkml:trace contextRef="#ctx0" brushRef="#br2" timeOffset="76356.38">19201 9156 531 0,'0'0'2291'0,"0"0"-2108"15,0 0-74-15,0 0-23 16,0 0-30-16,0 0-48 16,141 0-8-16,-103 0-92 0,-7 0-190 15,-7 0-682-15</inkml:trace>
  <inkml:trace contextRef="#ctx0" brushRef="#br2" timeOffset="76601.61">19649 9235 2526 0,'0'0'337'0,"0"0"-214"16,0 0 28-16,0 0-25 15,8 105-41-15,-5-64-13 16,-1 4-7-16,0 0-22 15,-2-8-6-15,3-6-32 16,1-11-5-16,1-10-53 0,6-10-68 16,-2-5-234-16,0-10-658 0</inkml:trace>
  <inkml:trace contextRef="#ctx0" brushRef="#br2" timeOffset="81531.64">20547 8217 2171 0,'0'0'403'0,"0"0"-213"15,0 0-57-15,0 0-33 16,143 0-54-16,-103 0-20 16,1-3-22-16,-6-3-4 15,-4 6-43-15,-12 0-88 0,-11 0-242 0</inkml:trace>
  <inkml:trace contextRef="#ctx0" brushRef="#br2" timeOffset="81782.45">20536 8446 1894 0,'0'0'455'16,"0"0"-134"-16,0 0-89 15,0 0-90-15,139-30-70 0,-97 24-43 16,-4 3-15-16,-2 3-14 16,-4 0-28-16,1 0-99 15,-12 0-147-15,-6 0-425 0</inkml:trace>
  <inkml:trace contextRef="#ctx0" brushRef="#br2" timeOffset="82379.63">20935 8075 262 0,'0'0'1724'0,"0"0"-1452"16,0 0-133-16,0 0 4 15,0 119 23-15,7-78-46 16,-3 3-16-16,3 0-11 16,-2 1-17-16,-1-6-43 15,-2-5 5-15,3-7-32 16,-3-9-5-16,-2-12-1 15,0-6-4-15,0-2-3 16,0-23 0-16,0-7 6 16,0-6-18-16,1-13-23 15,-1-4-60-15,0-3-19 0,0-2-69 16,0 0 26 0,0 7-20-16,0 10 61 0,0 9 114 15,0 14 9 1,0 8 116-16,0 12 128 0,0 0-76 15,0 0-101-15,6 12-30 16,8 4 31-16,10 4 13 16,3 3-39-16,3-4 1 15,6 0-1-15,0-2-4 16,-1-2-19-16,1 2 4 16,-7-2-10-16,-7 2-8 15,-3 3 0-15,-13 3 2 16,-6 3 9-16,0 6-10 15,-20 0 1-15,-9 2 1 16,-7-3 2-16,-1 0 1 16,0-1-11-16,-1-2 4 0,7-1-2 15,8-4-2-15,4-5-4 16,15-4-31-16,4-4-110 16,0-8-455-16</inkml:trace>
  <inkml:trace contextRef="#ctx0" brushRef="#br2" timeOffset="83464.82">21811 7633 1515 0,'0'0'307'0,"0"0"-186"16,0 0-57-16,0 0 37 0,0 0 22 15,0 0-8-15,0 0 18 16,42 41-61-16,-42-15 14 15,0 6 19-15,0 6 17 16,0 8-39-16,-2 6-20 16,-4 7-17-16,4 3-10 15,-1 2-1-15,3-4-18 16,0-2-8-16,0-6-5 16,5-10-3-16,11-7-1 15,1-7 5-15,1-7-5 16,5-5 1-16,-4-3-1 15,-1-5-1-15,-2-2 1 16,-5-3-22-16,-2-3-79 16,-2 0-93-16,-1-9-77 15,-6-3-143-15</inkml:trace>
  <inkml:trace contextRef="#ctx0" brushRef="#br2" timeOffset="83645.45">21869 8078 2182 0,'0'0'298'0,"0"0"-176"16,0 0 21-16,0 0-58 0,0 0-58 16,123-23-27-16,-92 21-118 15,-4 0-228-15</inkml:trace>
  <inkml:trace contextRef="#ctx0" brushRef="#br2" timeOffset="83862.84">22247 8119 1977 0,'0'0'408'16,"0"0"-137"-16,0 0-49 15,8 114-93-15,-3-73-37 16,-1-5-57-16,3-4-15 16,-1-6-20-16,1-6 0 15,0-6-46-15,-3-9-181 16,-2-2-634-16</inkml:trace>
  <inkml:trace contextRef="#ctx0" brushRef="#br2" timeOffset="84196.04">22676 7965 2611 0,'0'0'256'16,"0"0"-192"-16,0 0 6 15,0 0 23-15,120 0-36 16,-83 0-33-16,-6 0-14 15,-7 0-10-15,-13 4-60 16,-8 8-196-16,-3 1-373 0</inkml:trace>
  <inkml:trace contextRef="#ctx0" brushRef="#br2" timeOffset="84380.31">22663 8159 1261 0,'0'0'1771'15,"0"0"-1650"-15,0 0-56 16,0 0 17-16,0 0-24 16,122-10-33-16,-95 8-25 15,0 2-2-15,11-4-89 16,-5-3-174-16,-6 4-786 0</inkml:trace>
  <inkml:trace contextRef="#ctx0" brushRef="#br2" timeOffset="85095.4">23597 7657 1969 0,'0'0'371'0,"0"0"-244"16,0 0-53-16,0 0 96 15,0 0 23-15,0 0-93 16,0 0-27-16,-89-43-27 15,62 54-8-15,0 20-8 16,2 13-13-16,6 10 8 0,5 6 4 16,10 3 24-16,4-8 0 15,0-4-20-15,22-14-11 16,6-14-11-16,9-15-10 16,1-8 19-16,-3-16 22 15,-2-25-11-15,-6-10-16 16,-6-14-15-16,-5-5-14 15,-8-9-18-15,-3-2-8 16,-4-10 8-16,-1-1 16 16,0 1 1-16,0 4-9 15,0 11 7-15,0 15 13 16,0 19 4-16,0 18 0 0,0 14-1 16,0 10-12-16,3 12-43 15,-1 24 48-15,0 15 8 16,-2 11 7-16,0 10-7 15,0 4 2-15,0 2-1 16,-4-3-2-16,4-9-6 16,0 3-103-16,0-16-304 15,0-16-385-15</inkml:trace>
  <inkml:trace contextRef="#ctx0" brushRef="#br2" timeOffset="85532.85">23167 8247 1683 0,'0'0'536'16,"0"0"-344"-16,0 0-85 0,0 0 81 16,0 0-10-1,0 0-71-15,0 0-20 0,144-14-6 16,-101 10-12-16,3-2-28 15,4-2-10-15,-3 1-1 16,2 0 1-16,-2 0-9 16,-3-2-10-16,1 1-3 15,-5 1-9-15,-2-2 0 16,-5 1 0-16,-4 2-25 16,-7 2-70-16,-13 4-88 15,-5 0-311-15,-4 10-1371 0</inkml:trace>
  <inkml:trace contextRef="#ctx0" brushRef="#br2" timeOffset="85995.35">23371 8528 2449 0,'0'0'273'0,"0"0"-197"16,0 0-22-16,0 0 65 15,0 0-64-15,-137 108-3 16,116-68 6-16,11 3-3 16,5-4-9-16,5-4-8 15,2-9 11-15,23-10-15 16,9-8-7-16,5-8 19 16,3-3 20-16,-1-18-9 15,-5-7-24-15,-11-7-18 16,-8-2-5-16,-13-1-10 15,-4 2-18-15,-4 6-3 16,-21 5-2-16,-9 11-26 16,-1 10-29-16,-1 4-30 15,5 0-23-15,4 24-72 0,12 0-117 16,4-2-442-16</inkml:trace>
  <inkml:trace contextRef="#ctx0" brushRef="#br2" timeOffset="86299.24">23171 8937 2068 0,'0'0'307'0,"0"0"-215"16,0 0 6-16,-4 127 74 16,6-87-44-16,16-2-17 15,8-4-4-15,8-7-32 16,4-10-14-16,2-9 15 0,-4-8-9 15,-3 0-23-15,-8-18-16 16,-5-10-8-16,-9-9-1 16,-7-7-5-16,-4-1-7 15,0-4-4-15,-15 6-3 16,-10 4-8-16,-1 9-14 16,3 9-19-16,6 7-26 15,9 11-12-15,8 3-81 16,12 3-145-16,13 6-100 0</inkml:trace>
  <inkml:trace contextRef="#ctx0" brushRef="#br2" timeOffset="86597.24">23646 8763 1309 0,'0'0'1245'15,"0"0"-1026"-15,-23 114-77 16,23-59 9-16,0-4-35 16,5-5-38-16,18-11-9 15,8-12-26-15,7-13 26 16,4-10 9-16,0-10-28 16,-6-21-18-16,-12-14-12 15,-15-9-6-15,-9-2-13 0,-16 0-1 16,-23 5-16-1,-17 8-14-15,-5 9-19 0,-3 12-26 16,2 13-4-16,9 9-22 16,6 22 2-16,13 13-104 15,12-1-373-15</inkml:trace>
  <inkml:trace contextRef="#ctx0" brushRef="#br2" timeOffset="88631.38">13483 10208 15 0,'0'0'1557'16,"0"0"-1307"-16,0 0-71 15,0 0-69-15,0 0-6 16,0 120-39-16,0-88 23 16,0 7 15-16,-1 3-11 0,-3 5-27 15,2 2 10-15,-1 4-5 16,2 0-13-16,1-2-24 16,0-3 7-16,0-6-23 15,0-7-17-15,4-6 1 16,6-6 5-16,-6-9-6 15,-2-9-4-15,-1-1 2 16,3-4-2-16,-4 0-19 16,0-9 10-16,0-16 13 15,0-5 1-15,0-7-1 16,0-2 2-16,0-7-2 16,0-2-15-16,0-2-9 0,0-5 1 15,0 2-25-15,-4-5 6 16,4 5 15-16,0-3 15 15,0 2 2 1,10-1 10-16,8 4 5 0,5 4-4 16,1 9 10-16,0 12 16 15,3 12 7-15,0 14-9 16,-2 0-5-16,-2 28 26 16,-3 12 14-16,-5 10-1 15,-10 6-6-15,-5 2-4 16,0 3-3-16,-15-7-11 15,-4-7-23-15,1-10-12 16,2-13 0-16,7-10-32 16,2-9-18-16,7-5-52 0,0 0 39 15,0 0 43-15,23 0 20 16,4 5 36-16,6 14 48 16,5 8-19-16,-7 9-3 15,-6 7-19-15,-12 1-6 16,-13 0 18-16,0-2 29 15,-22-4-26-15,-11-4-25 16,-8-5-23-16,1-10-3 16,5-11-7-16,3-8-21 15,10 0-33-15,9-10-46 16,13-14-76-16,0 2-112 16,13 6-337-16</inkml:trace>
  <inkml:trace contextRef="#ctx0" brushRef="#br2" timeOffset="89213.43">14489 10198 1969 0,'0'0'367'0,"0"0"-179"0,0 0-107 16,0 0-30-1,0 0-11-15,-116 10-29 0,91 22-10 16,0 13 58-16,4 9-31 16,0 8 59-16,11 4 15 15,2 2 5-15,8-4-23 16,0-8-41-16,8-10-33 16,11-9-2-16,6-15-1 15,4-10-6-15,-2-10-1 16,-3-2 14-16,0 0 1 15,-4-6-15-15,-2-6-6 16,4-2-74-16,-4 2-162 16,-1 3-662-16</inkml:trace>
  <inkml:trace contextRef="#ctx0" brushRef="#br2" timeOffset="89443.72">15106 10430 207 0,'0'0'2814'0,"0"0"-2597"0,0 0-164 16,0 0-35-1,0 0-18-15,0 0-21 0,0 0-125 16,78-23-494-16</inkml:trace>
  <inkml:trace contextRef="#ctx0" brushRef="#br2" timeOffset="89598.4">15102 10703 3118 0,'0'0'245'16,"0"0"-183"-16,0 0-60 16,0 0-2-16,0 0-112 15,0 0-216-15,0 0-1738 0</inkml:trace>
  <inkml:trace contextRef="#ctx0" brushRef="#br2" timeOffset="90618.92">16256 10086 1610 0,'0'0'345'16,"0"0"-153"-16,0 0-98 15,0 0 14-15,0 0-4 16,116 63 30-16,-104-27 11 0,-1 3 17 16,-7 10-20-1,-4 4-39-15,0 10-8 0,-18 3-33 16,-9 1-23-16,-4-4-13 15,-2-8-18-15,2-11-1 16,2-16-7-16,4-18-3 16,4-10-49-16,6-8-33 15,5-24-57-15,5-5-21 16,5 0 35-16,0 4 120 16,0 11 8-16,7 15 61 15,8 7 41-15,1 5 13 16,4 19-39-16,0 5-22 15,2 0-17-15,1-5-18 16,0-7-12-16,4-9-7 16,2-8-28-16,-1-5-26 0,7-24-54 15,10-32-124-15,-10 5-120 16,-3 1-1331-16</inkml:trace>
  <inkml:trace contextRef="#ctx0" brushRef="#br2" timeOffset="90846.68">16615 10340 1984 0,'0'0'712'15,"0"0"-475"-15,-4 119-45 16,4-59-55-16,0-4-34 16,11-3-18-16,18-15-8 15,9-12-14-15,11-18-21 16,5-8-19-16,0-18 1 16,0-22-9-16,-11-12-6 0,-11-7-2 15,-20 1-6-15,-12 0 5 16,-12 10 0-16,-31 7 0 15,-11 14-6-15,-1 10-23 16,3 10-37-16,10 7-47 16,24 0-41-16,13 12-85 15,5 0-948-15</inkml:trace>
  <inkml:trace contextRef="#ctx0" brushRef="#br2" timeOffset="91177.31">17870 10476 1126 0,'0'0'2063'16,"0"0"-1881"-16,0 0-112 16,0 0 62-16,139 0-52 15,-83-7-61-15,-4 2-19 16,-6 0-34-16,-17 5-58 0,-14 2-63 15,-15 13-279-15</inkml:trace>
  <inkml:trace contextRef="#ctx0" brushRef="#br2" timeOffset="91328.13">17888 10722 2935 0,'0'0'247'0,"0"0"-143"15,0 0-67-15,0 0-21 16,136-12-16-16,-91 3-48 16,-7 4-389-16</inkml:trace>
  <inkml:trace contextRef="#ctx0" brushRef="#br2" timeOffset="92129.53">19471 10393 466 0,'0'0'1765'16,"0"0"-1475"-16,0 0-130 15,0 0-11-15,0 0-45 16,0 0-57-16,0 0-27 15,-108-24 18-15,87 38 2 16,3 16 10-16,-1 10-16 16,9 10 22-16,5 8-15 15,5-1 10-15,0-3-17 16,25-8-15-16,6-17 4 16,5-12-9-16,4-17-2 15,-2-6 7-15,-2-31 7 16,-5-20-8-16,-6-13-12 15,-8-13-5-15,-6-5-1 16,-6-7-24-16,-3-12 0 16,-2 8-5-16,0 5-10 0,0 7-15 15,0 27 33-15,0 7 15 16,0 21 6-16,0 22 0 16,0 10 0-16,0 28-5 15,0 22 5-15,0 34 3 16,2 32-2-16,2 30 9 15,0-11 2-15,1-29-2 16,2-38 2-16,0-30 16 16,4 1 8-16,7-6-10 15,1-2-18-15,2-11-8 16,1-11-5-16,0-9-63 0,-8 0-104 16,-5 0-392-16</inkml:trace>
  <inkml:trace contextRef="#ctx0" brushRef="#br2" timeOffset="92545.14">18998 10909 2474 0,'0'0'290'16,"0"0"-224"-16,0 0-7 15,0 0 63-15,0 0-51 16,147-5-25-16,-89-2-13 15,7 0-2-15,-3-1-5 16,3 4 5-16,-4 0 5 16,-1 4 5-16,0-2-4 15,-1 1-2-15,-3-5 0 16,0-1-12-16,-5-3-13 16,-6 1-9-16,-14 0-1 0,-10 3-38 15,-21 6-62 1,0 0-26-16,-19 0-419 0</inkml:trace>
  <inkml:trace contextRef="#ctx0" brushRef="#br2" timeOffset="95122.38">19486 11119 1653 0,'0'0'359'0,"0"0"-65"16,0 0-85-16,0 0-50 15,0 0-17-15,0 0-94 16,0 0-9-16,-40 146 13 16,34-92 6-16,-3 6-7 0,0 3 34 15,0 1-24-15,2-2-15 16,3-2-20-16,4-4-16 15,0-10-6-15,0-8 0 16,0-9-4-16,13-14-1 16,5-8-10-16,0-7-35 15,0-5-53-15,-5-15-66 16,-7 2-342-16</inkml:trace>
  <inkml:trace contextRef="#ctx0" brushRef="#br2" timeOffset="95274.89">19324 11630 2646 0,'0'0'288'0,"0"0"-228"16,0 0-40-16,0 0-13 16,0 0-7-16,138-6-103 15,-98-3-225-15,-4 2-1561 0</inkml:trace>
  <inkml:trace contextRef="#ctx0" brushRef="#br2" timeOffset="95629.59">19861 11604 564 0,'0'0'1486'0,"0"0"-1103"16,0 0-82-16,0 0-100 16,0 0-57-16,37 133-39 15,-37-102-41-15,0-1 2 16,-6-2-18-16,-10-7-23 16,-2-5-11-16,-2-7-14 15,2-4-6-15,1-5-47 16,3 0-17-16,6-12-28 15,3-4 3-15,5-2 64 16,0 3 22-16,21 4 9 16,2 4 7-16,9 6 4 0,-1 1 7 15,3 0-14-15,2-3-4 16,8-12-35-16,-9 1-370 16,-6-3-1399-16</inkml:trace>
  <inkml:trace contextRef="#ctx0" brushRef="#br2" timeOffset="96397.3">20578 10529 2116 0,'0'0'334'0,"0"0"-106"15,0 0-56-15,0 0-46 16,0 0-60-16,139-5-42 0,-112 3-24 16,-12 2-57-16,-5 0-231 15,-10 5-1442-15</inkml:trace>
  <inkml:trace contextRef="#ctx0" brushRef="#br2" timeOffset="96595.95">20528 10686 2557 0,'0'0'273'15,"0"0"-175"-15,0 0 41 16,0 0-19-16,0 0-76 15,0 0-26-15,131 12-14 0,-100-12-4 16,7 0-56-16,-7 0-123 16,-6-9-391-16</inkml:trace>
  <inkml:trace contextRef="#ctx0" brushRef="#br2" timeOffset="97067.48">20902 10360 1423 0,'0'0'576'0,"0"0"-321"15,0 0-28 1,-2 150-13-16,2-100-74 0,0-4-17 16,0-2-29-16,2-8-7 15,2-8-28-15,-2-7-30 16,2-9-24-16,-1-7-4 15,0-5-1-15,-1 0-12 16,0-17-1-16,5-15 13 16,-1-7-40-16,1-7-27 15,-3-3-52-15,-4 2-16 16,0 6-29-16,0 9 82 16,0 13 82-16,-2 7 83 15,-2 7 30-15,4 5 25 16,0 0-60-16,0 5-47 15,6 7 4-15,14 2-5 0,3-3 0 16,1 3 1-16,0-2-12 16,-3 2-10-16,-3 2 17 15,-7 4 1-15,-7 2-9 16,-4 7 4-16,0 0 2 16,-15 5-4-16,-14-2-6 15,-2 3-9-15,0-3-5 16,2-2 0-16,4-4-22 15,6 2-40-15,11-8-59 16,6-5-272-16</inkml:trace>
  <inkml:trace contextRef="#ctx0" brushRef="#br2" timeOffset="98009.6">21780 9881 1275 0,'0'0'195'16,"0"0"-113"-16,0 0 10 15,-15 104 52-15,8-65 62 16,-2 3 40-16,0 0-38 16,0 4-81-16,2 0 21 0,3 5-69 15,2 0 7-15,-1 2-26 16,3-1 8-16,0-4 15 15,3-6-19-15,10-5-27 16,5-10 1-16,2-6-21 16,2-7-16-16,2-6 7 15,-1-4-8-15,-6-2-4 16,-6-2-33-16,-1 0-69 16,-8 0-91-16,-2-9-346 0</inkml:trace>
  <inkml:trace contextRef="#ctx0" brushRef="#br2" timeOffset="98241.24">21676 10311 2168 0,'0'0'387'0,"0"0"-112"16,0 0-99-16,0 0-84 16,0 0-48-16,0 0-30 15,0 0-14-15,135 12-27 16,-106-14-164-16,-4-8-550 0</inkml:trace>
  <inkml:trace contextRef="#ctx0" brushRef="#br2" timeOffset="98728.23">22179 10405 1564 0,'0'0'442'0,"0"0"-86"0,0 0-140 16,0 0-11-16,0 0-43 15,62 110-32-15,-50-74-16 16,-7 0-23-16,-5 3-17 15,0-1-24-15,-8-1-4 16,-13 2-14-16,-8-5-10 16,-5-8-15-16,3-7-7 15,2-10 0-15,6-9-38 16,6 0-24-16,10-21-34 16,7-4 5-16,0-1 53 15,6 2 26-15,17 6 12 16,1 10 1-16,3 5 10 0,1 3 7 15,0 0-1-15,-1 7-2 16,-3 1-11-16,-3-4-4 16,14-4-50-16,-11 0-177 15,1-7-482-15</inkml:trace>
  <inkml:trace contextRef="#ctx0" brushRef="#br2" timeOffset="100398.97">23249 10564 1285 0,'0'0'953'0,"0"0"-790"16,0 0-46-16,0 0 98 15,0 0-57-15,0 0-100 16,0 0-30-16,107 5 6 15,-67-5 11-15,5 0 23 16,2 0 0-16,2 0-3 16,-1 0-8-16,4 0-20 15,0 0-15-15,-4 0-15 16,-3-1-4-16,-7-6-3 16,-9-1-51-16,-14 1-85 15,-8 0-278-15,-7 3-1276 0</inkml:trace>
  <inkml:trace contextRef="#ctx0" brushRef="#br2" timeOffset="102325.18">22516 10405 1977 0,'0'0'537'0,"0"0"-241"16,0 0-161-16,0 0-66 16,0 0-8-16,0 0 5 15,0 0-17-15,85 6-25 16,-50-6-10-16,1 0-10 15,-3 0-4-15,-2 0-33 16,-8 0-74-16,-7 4-193 16,-12 2-665-16</inkml:trace>
  <inkml:trace contextRef="#ctx0" brushRef="#br2" timeOffset="102523.15">22582 10622 2449 0,'0'0'469'16,"0"0"-308"-16,0 0-15 15,0 0-42-15,116-4-62 16,-80 1-29-16,-3 3-13 16,15 0-69-16,-14 0-101 0,0 0-471 0</inkml:trace>
  <inkml:trace contextRef="#ctx0" brushRef="#br2" timeOffset="104161.73">23103 10928 200 0,'0'0'1348'0,"0"0"-1090"16,0 0-90-16,0 0-11 16,0 0-67-16,0 0-59 15,0 0-10-15,88-43-20 0,-72 30 23 16,2 4 3 0,-3-3 38-16,4 9 44 0,-4 3-10 15,1 0 41-15,-3 3 34 16,3 18-58-16,-6 7-36 15,-1 8-19-15,-1 4-1 16,-8 5 8-16,0 1-11 16,0 0-22-16,-8-2-7 15,-13-1-3-15,-6-5-14 16,-4-3-5-16,-8-7-6 16,3-10 0-16,1-7-19 15,6-11-30-15,4-5-53 16,11-19-8-16,13-5-65 0,1 3 23 15,7 3 37 1,15 9 77-16,5 12 37 0,-3 2 0 16,-3 7 1-16,1 12 108 15,-3 5-53-15,-3-2 38 16,-3-4-36-16,1-1-32 16,-1-8-11-16,1-2-14 15,3-7-88-15,-1-2-152 16,-3-12-427-16</inkml:trace>
  <inkml:trace contextRef="#ctx0" brushRef="#br2" timeOffset="104445.85">23454 11085 2186 0,'0'0'378'0,"0"0"-179"15,-2 109-35-15,2-57-46 16,18-6-25-16,9-10-21 15,9-10-12-15,6-16 5 16,3-10 12-16,-2-13-29 16,-7-23-11-16,-9-10-9 15,-16-6-2-15,-11-4-12 16,-2 5-4-16,-27 5-5 16,-7 9-5-16,-6 9-15 15,-1 10-31-15,4 9-7 16,5 9-22-16,10 0-39 15,17 14-53-15,7 4-138 0,0-1-666 16</inkml:trace>
  <inkml:trace contextRef="#ctx0" brushRef="#br2" timeOffset="106080.57">23614 10078 708 0,'0'0'597'0,"0"0"-365"15,0 0 87-15,0 0 28 16,0 0-168-16,0 0-71 16,0 0-64-16,-8-28 71 15,-3 21 32-15,-5 4-45 16,-1 1-40-16,-4 2-5 16,-1 0-16-16,-3 14-9 15,1 12-11-15,2 6 4 0,6 7-5 16,5 1 0-16,9 2 20 15,2 0-3-15,3-4-8 16,21-9-11-16,5-6-9 16,4-14-5-16,1-9 12 15,5-3 16-15,-6-29 7 16,-1-14-11-16,-10-10-12 16,-4-11-6-16,-5-5-6 15,-8 0-4-15,-3-2-10 16,-2 5-5-16,0 7 9 15,0 15 0-15,0 10 2 16,0 19 4-16,0 16 0 16,-5 2 13-16,1 37-6 15,-4 21-4-15,-4 30-3 16,1 2 2-16,5 6-2 0,6-4 8 16,0-21-7-16,0-4-1 15,15-21 0-15,9-11-5 16,5-15 5-16,0-10 0 15,3-10 0-15,-6 0-9 16,1-2-31-16,-6-12-72 16,-11 2-255-16</inkml:trace>
  <inkml:trace contextRef="#ctx0" brushRef="#br0" timeOffset="111446.52">1905 11021 854 0,'0'0'681'16,"0"0"-446"-16,0 0-111 15,0 0 55-15,0 0 81 16,0 0-99-16,0 0 17 16,0-27-56-16,0 27-4 15,0 0-14-15,0 0-34 16,0 17-44-16,0 7-15 15,13 5-11-15,5 12 1 0,0 5 5 16,5 6-5-16,-4 6 5 16,2 6 2-16,-4 1 4 15,1-1-3 1,-4-1-2-16,1-5 2 0,-2-9-8 16,-1-1 0-16,0-6-1 15,1-2 0-15,-3-3 5 16,1-5-1-16,1-8-4 15,-1-8-1-15,-3-12-7 16,2-4-1-16,1-12 8 16,-6-18 0-16,5-10 1 15,-3-12-1-15,0-9 1 16,1-10 1-16,4-10-1 16,3-7 0-16,1-2 0 15,-1 5 0-15,1 17 1 0,-3 15 0 16,1 20-1-16,-6 8-5 15,6 16-120-15,-2 4-138 16,-4 5-481-16</inkml:trace>
  <inkml:trace contextRef="#ctx0" brushRef="#br0" timeOffset="112250.4">2565 11488 2087 0,'0'0'338'0,"0"0"-107"15,0 0-116-15,0 0 2 16,0 0-27-16,0 0-26 16,9 106 8-16,-5-78-9 0,-2 0-6 15,-2 2 0-15,0 4-9 16,0 3-11-16,0 1-12 15,0-2-15-15,0-6-4 16,3-4-6-16,1-9 0 16,-1-4-5-16,-2-9-9 15,2-4-19-15,-1 0-6 16,0-18 25-16,-2-7 13 16,2-8 1-16,-2-1-1 15,0-3 1-15,0 2-4 16,0-2-8-16,3 1-10 15,-3 0 8-15,2 2-7 16,2 2-6-16,-3 4-10 16,3 6 12-16,-1 11 18 15,-1 4 7-15,-2 7 11 0,0 0 3 16,0 20-7-16,0 10 2 16,2 10 17-16,4 2 7 15,3 0 5-15,5-10-1 16,3-10-9-16,6-14-12 15,4-8-5-15,2-14-3 16,2-19 2-16,0-10-5 16,-4-1-4-16,-5 2 2 15,-8 9-3-15,-4 8 0 16,-2 11-7-16,-6 12 7 0,-2 2 0 16,0 9 6-1,0 23-6-15,1 6 9 0,2 8 22 16,3 5 2-16,1-3 8 15,3-1 7-15,0-9-16 16,-3-4-17-16,1-7-8 16,-2-6-7-16,-3-7-9 15,0-6-64-15,-1-6-35 16,3-2-71-16,-1-14-385 16,0-8-1113-16</inkml:trace>
  <inkml:trace contextRef="#ctx0" brushRef="#br0" timeOffset="112514.43">3466 11464 2813 0,'0'0'261'16,"0"0"-78"-16,0 0-47 16,0 0-41-16,154 7-55 15,-108-4-28-15,-1 1-12 16,-7 3-16-16,-14-2-40 16,-13 7-42-16,-10-3-83 15,-1 0-494-15</inkml:trace>
  <inkml:trace contextRef="#ctx0" brushRef="#br0" timeOffset="112693.97">3585 11694 2284 0,'0'0'946'0,"0"0"-835"16,0 0-61-16,0 0 20 15,0 0-23-15,0 0-34 16,137 0-13-16,-110 0-41 15,2 0-45-15,-7 0-131 16,-7-1-677-16</inkml:trace>
  <inkml:trace contextRef="#ctx0" brushRef="#br0" timeOffset="116061.61">5371 10692 1523 0,'0'0'417'0,"0"0"-169"15,0 0-111-15,0 0-32 16,0 0-47-16,0 0 34 16,126-84-40-16,-107 75-16 15,-1 4 23-15,-3 3-2 16,-2 2 6-16,1 0 36 0,0 0-28 16,1 4-34-16,1 6-15 15,2 3-6-15,0 4-9 16,-3 2 4-16,1 6 5 15,-3 1 5-15,-1 6 12 16,-4 2-3-16,-3 4 0 16,1 0-4-16,-1 0 6 15,0 1-12-15,-1-4-4 16,-2 2-3-16,3-2 3 16,-3 4 3-16,-2 0-1 15,0 2 8-15,0 2-8 16,0 2 5-16,-13 0 0 15,-8-4-9-15,-1 2-14 16,-5-6 2-16,-3 0 3 0,-2-8 1 16,-2-6-6-1,-1-9 0-15,1-5-8 0,1-9-25 16,4-3-26-16,4-23-57 16,10-8 23-16,6-10 15 15,9-5-72-15,0 2 29 16,4 2 68-16,14 11 53 15,5 13 20-15,2 14 25 16,-2 7 116-16,4 19-64 16,-2 20-27-16,2 11 38 15,-3 7-24-15,0 1-14 16,1-3-25-16,0-8-15 0,-1-7-2 16,-1-8-20-16,-4-10-8 15,-1-6-13-15,0-6-57 16,9-10-65-16,-5 0-66 15,-1 0-350-15</inkml:trace>
  <inkml:trace contextRef="#ctx0" brushRef="#br0" timeOffset="116960.45">6675 10906 1827 0,'0'0'411'0,"0"0"-224"16,0 0-22-16,0 0-25 16,0 0-86-16,0 0-25 15,0 0 17-15,-133-38 20 16,106 38-26-16,-4 12-9 15,2 8 9-15,-3 10-7 16,6 7-11-16,-1 4 0 0,7 8 1 16,5 1 15-16,10-2-4 15,5 0 3 1,0-4-10-16,11-6 5 0,13-5-16 16,5-12-8-16,9-10 3 15,3-11 8-15,1 0 12 16,-4-25 4-16,-2-13 3 15,-10-9-7-15,-5-11-12 16,-1-5-10-16,-10-4-9 16,-1 4 0-16,-8 2 0 15,-1 5 0-15,0 3-5 16,0 1-5-16,-5-5-11 16,-2-1-11-16,3 3 11 0,0 9 8 15,4 10 12 1,0 16 0-16,0 13 1 0,0 7 0 15,0 2-11-15,0 30 2 16,0 11 9-16,0 18 0 16,-2 27 0-16,-4 28 7 15,4-6 13-15,2-7 2 16,0-19 11-16,0-26 3 16,14-4 11-16,11-4-16 15,7-20-16-15,7-17-8 16,0-13-5-16,2 0-2 15,-3-21 1-15,-7-5-1 16,-13 4-30-16,-18-2-90 0,0 6-88 16,-9 8-620-16</inkml:trace>
  <inkml:trace contextRef="#ctx0" brushRef="#br0" timeOffset="118162.49">4465 11689 1969 0,'0'0'540'15,"0"0"-230"-15,0 0-132 16,0 0-81-16,0 0-64 16,0 0-24-16,0 0-4 15,10 0 8-15,11 0 12 16,0 0 34-16,4 0 6 16,1 0-6-16,6 1-12 15,1 3-4-15,2 2 2 0,9 1-7 16,0-2-8-16,3 0-6 15,-1 0-8-15,2-1-4 16,-6 0-1-16,1 1 3 16,-1 0 7-16,-3 2 10 15,2-1-2-15,1-1-5 16,0 0-9-16,3-3-4 16,-3 0-2-16,1-2-3 15,-1 1-1-15,-2 4 1 16,1-3 1-16,-4-1-3 15,1-1-3-15,0 0 3 16,3 0 1-16,-4 0-1 16,1 0-3-16,-1-5 5 15,4-1-3-15,-1 2-3 0,0 1 1 16,1 1-1-16,-1 0-1 16,-1 2 1-16,0-1-2 15,-4-1 2-15,1-1 1 16,-3 2-1-16,0-3 0 15,1 1 0-15,-1 0 0 16,1-1 0-16,2 0 1 16,0 0-1-16,-3 1 0 15,2 3 0-15,-1-1-1 16,-3-2 1-16,2-1 0 16,-2 2 1-16,0-2-1 15,1 3 0-15,0-1 0 16,-5 2 0-16,1 0 1 0,1 0-1 15,0 0 1-15,0-2-1 16,4-1 0-16,1-1 0 16,0 2 0-16,1 1 0 15,1 1 1-15,2 0-1 16,-3 0 5-16,4 0-1 16,-4 0 5-16,-1 0 7 15,0 0 4-15,0 0 2 16,0 3 2-16,-3 1-2 15,-2-1 0-15,-2-3-6 16,-2 2 5-16,-4-2 8 16,2 2-10-16,-3-2-7 15,0 1-5-15,-3-1-2 0,0 2-2 16,-6-2-3 0,-3 0 0-16,-6 2 0 0,-2 0-25 15,-4 1-52-15,-15 1-103 16,-10 0-472-16</inkml:trace>
  <inkml:trace contextRef="#ctx0" brushRef="#br0" timeOffset="120460.63">4960 12511 753 0,'0'0'244'15,"0"0"350"-15,0 0-356 16,0 0-80-16,0 0-69 16,0 0 30-16,-115 11-5 15,100 8 2-15,-3 4-30 0,2 12-10 16,1 7 52-16,3 6-17 15,1 2 3-15,7-2-27 16,4-7-24-16,0-7-9 16,4-8 4-16,14-9-6 15,5-4-8-15,-1-8-2 16,2-5 0-16,0 0 0 16,-1-7 0-16,-3-16-2 15,-2-6-14-15,-3-10-11 16,-1-9-7-16,-3-10-1 15,-1-6-7-15,-4-4-10 16,-4-6-18-16,0 0-11 16,-2 1 0-16,0 5-1 15,0 10 6-15,-2 9 14 16,-2 13 12-16,0 12 7 0,-2 10 1 16,4 11 0-16,2 3 0 15,0 0-13-15,0 9-20 16,0 15 32-16,2 9 1 15,6 8 6-15,-2 8 3 16,-4 9 10-16,-2 11 5 16,0 5 3-16,0 2-11 15,0-1 7-15,0-6-3 16,0-11 1-16,0-11-4 16,7-13-12-16,5-14-5 0,9-11 0 15,-1-9-1 1,3 0 0-16,-3-1 0 15,0-15-4-15,-7-1-52 0,-6 1-110 16,-7 6-350 0,0 7-1557-16</inkml:trace>
  <inkml:trace contextRef="#ctx0" brushRef="#br0" timeOffset="121012.81">4378 13055 9 0,'0'0'2349'0,"0"0"-2011"16,0 0-130-16,0 0-86 16,0 0-99-16,0 0 8 15,0 0 3-15,68 0-11 16,-32 0-3-16,4 0-1 0,3 0 10 15,0 0 13-15,3 0-2 16,0 0-3-16,3 0 0 16,-2 0-11-16,4 0 4 15,-1 0-8-15,-2 0-1 16,2 3-1-16,-3 1 0 16,-1 2 4-16,1 1 15 15,-2 0-8-15,0 1 11 16,-1-2-3-16,-2-1 2 15,-2 0-16-15,-4-5-12 16,-9 0-2-16,-5 0-4 16,-9 0-7-16,-6 0-3 15,-7-12-35-15,0 0-27 16,-17 2-73-16,-8 2-102 16,-4 8-660-16</inkml:trace>
  <inkml:trace contextRef="#ctx0" brushRef="#br0" timeOffset="121661.58">4745 13343 1921 0,'0'0'545'0,"0"0"-296"16,0 0-119-16,0 0 16 15,0 0-78-15,0 0-51 16,-118 70-10-16,104-33-6 16,5 2 10-16,5 1 22 15,4 0 22-15,0-2 11 16,11-4-16-16,11-3-16 16,7-12-6-16,5-5-7 15,7-11 3-15,1-3 14 16,2-14 28-16,-4-18-13 15,-6-8-14-15,-9-4-15 0,-13 0-9 16,-5 3-5 0,-7 5-6-16,0 6 0 0,-13 7-4 15,-12 3-12 1,-4 11-28-16,-4 6-46 16,-3 3-31-16,5 9-65 0,0 25-103 15,9-4-207-15,5-2-1088 0</inkml:trace>
  <inkml:trace contextRef="#ctx0" brushRef="#br0" timeOffset="121977.4">4596 13675 2210 0,'0'0'300'0,"0"0"-150"0,0 0 24 15,-52 116-32-15,48-75-69 16,2 1-16-16,2-2 9 15,2 1 19-15,20-7-8 16,7-7-21-16,7-5-3 16,5-8 20-16,7-9-15 15,-2-5-4-15,0-2-12 16,-7-23-15-16,-5-11-10 16,-10-10-4-16,-7-7-7 15,-11-2-6-15,-6 3-3 16,-2 8-4-16,-23 9 0 15,-8 13-4-15,-5 10-22 16,2 12-29-16,4 0-53 16,13 9 0-16,19 19-25 15,0-5-111-15,11-2-279 0</inkml:trace>
  <inkml:trace contextRef="#ctx0" brushRef="#br0" timeOffset="122312.65">5153 13523 2379 0,'0'0'375'15,"0"0"-186"-15,0 0-43 16,-25 139-44-16,23-83-33 0,2 0-4 15,0-2-15-15,18-6-1 16,9-8-5-16,6-10-12 16,7-14 23-16,5-16 4 15,-1-4 13-15,1-25-14 16,-9-14-8-16,-9-6-13 16,-12-9-11-16,-13 5-16 15,-2 2-6-15,-22 5-4 16,-18 6-21-16,-9 6-39 15,-25 4-102-15,12 8-129 16,10 10-470-16</inkml:trace>
  <inkml:trace contextRef="#ctx0" brushRef="#br0" timeOffset="122883.75">5950 12971 2604 0,'0'0'312'16,"0"0"-97"-16,0 0-39 15,117 0-70-15,-72 0-32 16,1 5-17-16,-1 1-21 16,-5-4-18-16,-8-1-12 15,-6-1-6-15,-10 0-15 16,-8 0-50-16,-8 0-47 16,0 0-104-16,-4-3-680 0</inkml:trace>
  <inkml:trace contextRef="#ctx0" brushRef="#br0" timeOffset="123063.64">6143 12847 2994 0,'0'0'218'16,"0"0"-113"-16,0 0-6 15,1 111-50-15,11-77-30 16,0-2-19-16,-2-4-3 15,9-5-54-15,-6-4-110 16,-5-12-546-16</inkml:trace>
  <inkml:trace contextRef="#ctx0" brushRef="#br0" timeOffset="125960.31">7057 12499 869 0,'0'0'743'0,"0"0"-481"15,0 0 43-15,0 0-130 16,0 0-15-16,0 0 4 16,0 0-43-16,-39-44 5 15,22 44-53-15,-4 0-20 0,2 9-24 16,-1 12-10-16,2 9-9 16,2 7 0-16,8 7-4 15,3 7 6-15,5-1 18 16,0 0-7-16,5-8-2 15,13-8-3-15,6-10-4 16,0-12 21-16,5-12 7 16,-2 0-9-16,-2-9-6 15,-1-20 4-15,-4-11-3 16,-4-8-13-16,-4-10-7 16,0-4-4-16,-3-6-4 15,-4-2-5-15,-3-1-10 16,-2 6-5-16,0 2-6 15,0 8 0-15,-4 7-11 0,-6 11 3 16,4 13 21-16,1 16 13 16,1 8-1-16,4 10-6 15,0 27-14-15,0 16 15 16,0 13 3-16,0 8 3 16,0 6 0-16,0 2 10 15,0-5 2-15,0-9 29 16,1-10-20-16,11-14-13 15,2-10-8-15,-3-12-13 16,0-8-52-16,-2-7-145 16,-6-7-398-16</inkml:trace>
  <inkml:trace contextRef="#ctx0" brushRef="#br0" timeOffset="126394.73">6675 12971 2263 0,'0'0'308'0,"0"0"-152"0,0 0-98 16,0 0 112-16,0 0-83 15,0 0-28-15,0 0 1 16,97 0-15-16,-64 3-2 16,5-3 0-16,6 0 4 15,3 0 1-15,3 0-11 16,2-8 0-16,4 0-2 15,0 0-3-15,0-1-3 16,-5 4-14-16,0-1-4 16,-4 1-6-16,-5 0-1 15,-4 1-3-15,-7-3-1 16,-6 3-8-16,-11 3-34 16,-8 1-33-16,-6 0-46 0,-11 1-75 15,-9 14-710-15</inkml:trace>
  <inkml:trace contextRef="#ctx0" brushRef="#br0" timeOffset="127078.62">6756 13300 2065 0,'0'0'269'0,"0"0"-150"15,0 0-3-15,0 0 34 16,0 0-60-16,0 0 36 16,0 0-43-16,114-13-26 15,-95 33-17-15,-3 6 10 16,-4 4 40-16,-1 4-5 15,-5 4-10-15,-6 6-17 0,0 4 0 16,0 3-16-16,0 0-18 16,0 2-4-16,-8-2-12 15,-4 0-3-15,-6-5-2 16,-2-2 2-16,-5-9 0 16,1-5-4-16,2-14-1 15,4-13-8-15,0-3-64 16,5-14-7-16,4-18 3 15,5-4-41-15,2 0 19 16,2 6 44-16,0 10 40 0,2 12 14 16,6 8 5-1,3 0 53-15,3 14 0 0,-1 8 4 16,3 2-11 0,1 0-18-16,2-4-14 0,-3-2-7 15,4-8-12-15,4-10-3 16,1 0-34-16,0-14-100 15,14-42-94-15,-8 3-75 16,-2 0-522-16</inkml:trace>
  <inkml:trace contextRef="#ctx0" brushRef="#br0" timeOffset="127315.93">7161 13488 2221 0,'0'0'570'0,"0"0"-352"15,-4 112-44 1,4-57-52-16,0 2-45 0,18-10-19 15,11-8-9-15,11-12-3 16,7-27 6-16,6 0 36 16,-2-37-27-16,-3-18-28 15,-17-10-14-15,-16-3-7 16,-15 2-8-16,-4 11-4 16,-32 11 0-16,-14 13-20 15,-7 14-27-15,-6 14-49 16,5 3-42-16,-2 46-34 15,20-3-58-15,11 1-404 0</inkml:trace>
  <inkml:trace contextRef="#ctx0" brushRef="#br2" timeOffset="137562.01">1865 14740 1554 0,'0'0'425'0,"0"0"-278"15,0 0-60-15,0 0 23 16,0 0-54-16,27 111 6 16,-16-75 43-16,-3 7 96 15,2 12-16-15,1 9-74 0,-1 11-32 16,2 1-45-16,2 3-22 16,8-1-3-16,-2-13-2 15,0-7-7-15,0-16 0 16,-4-12 0-16,-5-12 0 15,-3-13-6-15,-1-5 6 16,0 0 0-16,2-18 18 16,0-13-5-16,2-8-8 15,0-12-1-15,0-11-3 16,3-8 0-16,-1-8-1 16,3-7-1-16,-3-1-6 15,0 4 3-15,-1 10-2 16,-6 17-13-16,-2 21-35 0,-1 34-71 15,-3 0-92-15,0 13-355 16</inkml:trace>
  <inkml:trace contextRef="#ctx0" brushRef="#br2" timeOffset="138376.49">2428 15286 1303 0,'0'0'451'0,"0"0"-83"15,0 0-221-15,0 0 12 0,4 120-3 16,-4-85-20-1,2 0-42-15,-2-3-57 0,0-6 13 16,0-3-2-16,0-10-27 16,0-4-13-16,0-5-8 15,0-4 0-15,0 0-54 16,4-4-6-16,-2-14 23 16,3-5 26-16,-3-8 6 15,-2 0 4-15,0-9 0 16,0-6 1-16,0-2 0 15,0 0 11-15,0 6-1 16,0 8-9-16,0 11-1 16,0 15 1-16,2 8 24 15,-1 7 54-15,2 20-46 16,1 10 1-16,4-4-19 0,1 4 21 16,1-5-1-16,4-6-13 15,-2-12-9-15,7-10-7 16,-1-4 6-16,2-9 12 15,0-16 13-15,2-3-16 16,-2-3-13-16,-3 4-8 16,-7 10-24-16,-3 8-1 15,-5 9 24-15,0 0 1 16,-2 5 14-16,2 16 12 16,4 0 18-16,-2 6 7 15,0 3-7-15,3 3-6 16,-1 2 5-16,-2-1-5 15,2 2-6-15,-4-2-14 16,0-3-10-16,-1-3-3 16,2-10-5-16,0-9-28 0,-3-4-31 15,4-5-65 1,0-2-76-16,0-10-372 0</inkml:trace>
  <inkml:trace contextRef="#ctx0" brushRef="#br2" timeOffset="138704.06">3202 15284 757 0,'0'0'2261'0,"0"0"-2088"16,0 0-101-16,0 0 48 16,0 0-49-16,0 0-39 15,151-21-22-15,-112 21-5 16,-4 0-5-16,-8 0-11 15,-11 4-44-15,-16 27-62 16,0-4-91-16,-6 5-1346 0</inkml:trace>
  <inkml:trace contextRef="#ctx0" brushRef="#br2" timeOffset="138877.84">3258 15530 2881 0,'0'0'232'16,"0"0"-175"-16,0 0 1 16,0 0 17-16,0 0-53 15,116 0-22-15,-82 4-73 16,-8 2-51-16,-4 2-357 0</inkml:trace>
  <inkml:trace contextRef="#ctx0" brushRef="#br2" timeOffset="140567.97">4772 14973 268 0,'0'0'1657'0,"0"0"-1363"15,0 0-160 1,0 0-7-16,0 0-58 0,0 0-41 16,0 0 15-16,-78-23 17 15,63 23 18-15,-4 17-48 16,3 7-16-16,0 10 8 16,4 2 29-16,3 8-28 15,4 1 5-15,5-1 21 16,0 2-25-16,2-10-10 15,17-8 0-15,2-7 7 16,3-4 7-16,4-13 10 16,1-4-9-16,0 0 1 15,0-16 2-15,-7-10 1 16,-2-2-1-16,-4-8-11 16,-8 0-11-16,2 0-6 0,-6-5-3 15,-1 1-1-15,-1-10-1 16,-1-2-5-16,-1-6-9 15,3 0-6-15,1-4 7 16,1 4-10-16,-1 7 5 16,-2 12 11-16,1 13 1 15,-3 11 7-15,0 11 4 16,0 4-4-16,0 2-2 16,0 20-13-16,0 8 10 15,-3 6 5-15,1 12 0 16,-2 7 5-16,2 3 12 15,-3 0 14-15,3 7 10 16,-1-6 11-16,3 1-17 16,0-2-14-16,0-5-11 15,5-9-1-15,8-8-3 0,5-9 0 16,3-6 1-16,3-7 27 16,0-12 1-16,2-2 30 15,2 0-8-15,-3 0-18 16,-3-5-26-16,-7-6-13 15,1-1-28-15,-5 3-106 16,-4 0-210-16</inkml:trace>
  <inkml:trace contextRef="#ctx0" brushRef="#br2" timeOffset="142142.79">5909 15320 1644 0,'0'0'467'15,"0"0"-253"-15,0 0-57 0,0 0-4 16,0 0-59-16,0 0-24 16,0 0 50-16,31 17 3 15,-23-12-4-15,2-3-21 16,1 2-29-16,3 5-23 15,1-6-16-15,3-1-12 16,0-1-7-16,4-1 0 16,0 0-3-16,3 0 8 15,-1 0-4-15,0-3 7 16,-1 0 14-16,2 3-7 16,-6-6-4-16,4 6-5 15,1 0-4-15,-1-1-4 16,3-1-4-16,1-4 10 0,2 1-8 15,0-2-6-15,-3 2 4 16,2 0 3-16,-6 5-3 16,-3 0-1-16,2 0 1 15,-5 0 1-15,-1 0 3 16,3 0 0-16,0 0-3 16,2 0-1-16,2 0-1 15,0 0 14-15,1-4-9 16,-3 0-4-16,-3 3-1 15,4-2-4-15,-3 3 1 16,1 0-1-16,4 0 9 16,-3 0-3-16,0 0-1 15,0 0-4-15,-2 0 5 16,2 3-2-16,-4 2 1 16,0-5 0-16,3 0 1 0,0 4-6 15,-2-4 6 1,3 0-1-16,0 0 1 0,2 0-2 15,1 0-1-15,-2 0-2 16,4 0-1-16,2 0 1 16,-2 0 0-16,1 0 5 15,-3 0-5-15,0 0 3 16,-2 0 0-16,-3 0-3 16,3 0 2-16,-4 0-2 15,1 0 5-15,-1 0-2 0,3 0-1 16,3 0-2-1,4 0 5-15,-3 0-2 0,2 0 2 16,4 0-2-16,-3 0-4 16,-3 0 1-16,3-4 3 15,-2 4 0-15,-1 0-4 16,0 0 11-16,1 0-4 16,0 0 0-16,-5 0 1 15,6 0-2-15,-1 0 5 16,2 0 0-16,2 0-11 15,2 0 9-15,-2 0 2 16,-2 0-2-16,-2 4 2 16,-6-4 1-16,-1 0-1 15,-1 0-1-15,0 0 3 16,1 0-3-16,-4 0 0 0,5 0-1 16,-2-4-2-16,2-1 2 15,1-4-2-15,-1 5-3 16,2-4-4-16,-4 2 6 15,4 1-6-15,-3 5 0 16,-1 0 0-16,-1 0 0 16,-5 0 0-16,-3 0 0 15,-2 0 0-15,-4 0-8 16,-2 0-21-16,0 0-44 16,-8-13-64-16,-11-1-217 15,-8-2-507-15</inkml:trace>
  <inkml:trace contextRef="#ctx0" brushRef="#br2" timeOffset="143159.72">6994 14423 275 0,'0'0'1405'0,"0"0"-1160"16,0 0-45-16,0 0-46 16,0 0-71-16,0 0-44 15,0 0-16-15,107-19 0 16,-90 19 9-16,-3 0 75 16,2 11 12-16,-6 6 15 0,5 5 1 15,-4 2-63-15,3 4-23 16,-4 0-14-16,3 2-9 15,-1 0-11-15,-3 0-2 16,-1 0 16-16,0 2 20 16,-4 2 7-16,-4 0-7 15,0 0-4-15,0-1-10 16,0-1 4-16,0 3 3 16,-10 4-14-16,-5 3-13 15,-5 2-3-15,-5 0 1 16,1-4-7-16,-5-5-1 15,3-8 0-15,-1-13-5 16,-2-10-9-16,4-4-39 16,2-12-22-16,4-17-28 15,5-10-58-15,8-1-54 0,6 0 41 16,0 8 119-16,0 4 50 16,4 10 69-16,8 9 48 15,-1 8-54-15,4 1 14 16,1 0-7-16,2 12 0 15,1 6-4-15,4 2-8 16,2 4-7-16,4-2-6 16,0 0-14-16,2-3-13 15,2-7-12-15,3-3-1 16,-3-5-5-16,0-2-15 16,-1-2-26-16,-8 0-16 15,-1 0-82-15,-10-6-122 0,-5 2-646 0</inkml:trace>
  <inkml:trace contextRef="#ctx0" brushRef="#br2" timeOffset="144844.06">4908 15959 1537 0,'0'0'539'16,"0"0"-318"-16,0 0-43 15,0 0-30-15,0 0-12 16,0 0-16-16,0 0-34 15,-107-14-37-15,87 19-7 16,1 4-18-16,2 10-11 16,-1 6-8-16,5 6 2 15,1 10-1-15,4 4 0 16,5 3 4-16,3 2-4 0,3-10 3 16,17-5 2-16,7-8 2 15,1-15 5-15,4-5 10 16,-6-7 3-16,-1 0-12 15,-5-23 1-15,-5-9 2 16,-1-8-7-16,-6-4-9 16,-3-11-6-16,-1-3-13 15,2-7-12-15,-4 0-2 16,0-1 5-16,0 0 2 16,-2-1 0-16,2 9 4 15,-2 12 10-15,0 11 6 16,0 12-1-16,0 14 1 15,0 9 8-15,0 0-8 16,0 18-15-16,0 14 9 16,0 11 5-16,0 12-2 0,0 9 3 15,0 11 24-15,0 1 22 16,2 0 12-16,3 0-3 16,3-6-23-16,5-16-10 15,3-14-13-15,3-11-8 16,3-13-1-16,-2-15 1 15,-2-1-1-15,2 0 0 16,-2-5 0-16,6-9-63 16,-3 5-106-16,-6-3-570 0</inkml:trace>
  <inkml:trace contextRef="#ctx0" brushRef="#br2" timeOffset="146336.78">6330 15941 1877 0,'0'0'293'0,"0"0"-173"16,0 0-31-16,0 0-35 16,0 0-27-16,25-102-14 15,-21 65-13-15,0 2 7 16,-2-1-7-16,-2 10 0 15,0 7 2-15,0 6 13 16,0 13 148-16,-4 0 25 16,-5 0-91-16,3 18-57 15,1 10 3-15,3 6-12 16,-2 10 17-16,4 2-15 0,0 6 16 16,0-2-13-16,4 0 5 15,3-5-5-15,2-7-2 16,-3-6-10-16,3-14-17 15,-4-4-5-15,2-6-2 16,-4-8-53-16,-3 0-55 16,0 0-143-16,0-5-197 0</inkml:trace>
  <inkml:trace contextRef="#ctx0" brushRef="#br2" timeOffset="146730.73">6100 16174 1608 0,'0'0'458'0,"0"0"-287"15,0 0-33-15,0 0 84 16,0 0 1-16,0 0-92 15,0 0-45-15,125 3-6 16,-95-3-16-16,3 0-15 16,2 0 4-16,3 0-11 15,2-5-4-15,5 1 2 0,-1 4-15 16,1 0 10-16,-1 0 16 16,-1 4-6-16,-3 10-4 15,-2-6-15-15,-5 2-11 16,-6-6-7-16,-4-4-4 15,-8 0-4-15,-4 0-9 16,-4-8-28-16,-7-1-36 16,0 0-28-16,-4 4-68 15,-13 5-355-15</inkml:trace>
  <inkml:trace contextRef="#ctx0" brushRef="#br2" timeOffset="147377">6299 16431 2192 0,'0'0'374'16,"0"0"-188"-16,0 0 16 15,0 0-66-15,0 0-90 16,0 0-15-16,0 0-7 15,-83 50 1-15,74-23 6 0,1 5-4 16,6 3-9-16,2 2 25 16,0 2 2-16,6-4-19 15,13-3 1-15,8-10-6 16,5-13-4-16,4-9-7 16,4-4 40-16,0-23-3 15,-2-18-14-15,-2-1-21 16,-15-2-7-16,-9 4-5 15,-10 4-3-15,-2 7-7 16,-6 12-3-16,-19 7-5 16,-4 6-19-16,-2 8-25 15,0 0-28-15,2 10-56 16,2 20-64-16,6-4-215 16,8-3-58-16</inkml:trace>
  <inkml:trace contextRef="#ctx0" brushRef="#br2" timeOffset="147675.62">6210 16670 2341 0,'0'0'368'0,"0"0"-227"15,0 0 11-15,-36 138-50 16,34-94-45-16,2-1-15 16,0 3-2-16,11-11 17 15,9-7-5-15,5-6-6 16,6-3 0-16,0-16 4 0,4-3 10 15,-1-3 1-15,-5-22-11 16,-2-8-25 0,-8-8-14-16,-7 1-7 0,-10-6-1 15,-2 6-3 1,-4 6-1-16,-19 10-3 0,-1 2-4 16,-3 8-11-1,7 9-27-15,5 2-46 0,12 3-18 16,3 0-85-16,23 3-65 15,1 2-323-15</inkml:trace>
  <inkml:trace contextRef="#ctx0" brushRef="#br2" timeOffset="147978.68">6727 16517 95 0,'0'0'2286'0,"0"0"-2017"15,0 0-97-15,0 0-1 16,0 0-66-16,-47 142-17 16,42-92 10-16,3 4-24 15,2 3-17-15,0-8-16 16,20-3-1-16,7-15-12 16,4-13-17-16,7-18 19 15,2 0 16-15,1-32 19 16,-4-17-34-16,-10-12-10 15,-12 1-12-15,-13-3-8 16,-2 9-1-16,-17 7-28 16,-16 6-25-16,-19 4-50 15,10 12-44-15,4 7-273 0</inkml:trace>
  <inkml:trace contextRef="#ctx0" brushRef="#br2" timeOffset="148710.57">7259 16078 2500 0,'0'0'269'0,"0"0"-60"16,0 0-40-16,0 0-59 15,128-3-43-15,-88 3-31 16,-1 0-9-16,-2 0-12 15,-10 0-11-15,-7 0-4 16,-7 0-27-16,-11 0-62 16,-2 0-84-16,0 0-391 0</inkml:trace>
  <inkml:trace contextRef="#ctx0" brushRef="#br2" timeOffset="148910.79">7393 15980 2881 0,'0'0'239'16,"0"0"-144"-16,0 0 19 15,-2 126-52-15,2-90-40 16,0 4-14-16,0-10-3 16,0-2-5-16,8-10-9 15,2-10-94-15,-1-8-389 0</inkml:trace>
  <inkml:trace contextRef="#ctx0" brushRef="#br2" timeOffset="149542.62">8336 15865 1715 0,'0'0'924'0,"0"0"-710"16,0 0-93-16,0 0-37 16,0 0-39-16,0 0-28 15,0 0-4-15,9-116-6 16,-4 86-5-16,-3 2-2 16,-2 2 0-16,0 6 0 15,0 8 0-15,0 8 3 16,0 4 9-16,-5 0 9 15,-4 22-8-15,4 4-7 16,2 9 4-16,-2 11 11 16,5 3 12-16,0 3 2 15,0 2 12-15,0-8-23 16,0-2-6-16,0-13-12 16,0-9-6-16,2-8-6 0,1-14-85 15,-3 0-88-15,0-8-340 16,-7-2-1611-16</inkml:trace>
  <inkml:trace contextRef="#ctx0" brushRef="#br2" timeOffset="149844.57">8051 16084 2415 0,'0'0'272'16,"0"0"-98"-16,0 0-12 0,0 0-77 15,0 0-43-15,131 8-15 16,-91-8 1-16,3 0 9 16,1 0 6-16,-1 0 9 15,-3 0-11-15,0 0-13 16,-3 0-11-16,0-5-9 15,-6 2-4-15,-4 3-4 16,-5 0 0-16,-6 0-44 16,-8 0-89-16,-6 0-135 15,-2 8-560-15</inkml:trace>
  <inkml:trace contextRef="#ctx0" brushRef="#br2" timeOffset="150471">8201 16383 2060 0,'0'0'290'0,"0"0"-153"16,0 0-17-16,0 0 10 15,0 0-43-15,0 0-19 16,113 108 57-16,-102-74 4 16,-4 2-3-16,-6 4-35 15,-1 0-33-15,0-4-13 16,-8 5-13-16,-12-6-16 16,0 2-7-16,-4-11-5 0,1-5-4 15,1-6-1-15,4-11-27 16,0-4-33-16,2 0-38 15,4-22-27-15,7-4-79 16,5-6 36-16,0-4 58 16,0 1 72-16,11 13 39 15,5 12 89-15,-1 10 53 16,3 0 25-16,-3 13-57 16,3 15-28-16,-3-2-8 15,3 1-24-15,1 0-8 16,-2-5-23-16,1-8-14 15,2-10-5-15,-4-4-18 16,2 0-45-16,8-23-67 0,-3-4-48 16,-3-8-384-16</inkml:trace>
  <inkml:trace contextRef="#ctx0" brushRef="#br2" timeOffset="150742.79">8590 16561 2776 0,'0'0'306'15,"0"0"-137"-15,0 130-47 16,0-76-51-16,14-1-35 16,6-9 14-16,6-17-2 15,8-13-13-15,6-14 10 16,2-17 20-16,1-29-26 16,-5-21-18-16,-10-4-6 15,-12-6-4-15,-16 12-7 16,0 6-4-16,-29 14 5 0,-15 18-5 15,-8 8-11 1,-4 19-24-16,6 0-47 0,4 19-38 16,11 13 0-16,13 14-34 15,9-6-284-15,8-1-1618 0</inkml:trace>
  <inkml:trace contextRef="#ctx0" brushRef="#br3" timeOffset="153710.28">3929 16455 2126 0,'0'0'228'15,"0"0"-150"-15,123-86 73 16,-54 42-1-16,13-15-89 16,30-16-47-16,30-29-7 15,32-29-6-15,3-5 5 16,-35 22-6-16,-37 31 0 15,-45 35 0-15,-16 14 0 16,3 1-42-16,-3 3-121 16,-7 6 18-16,-18 14-237 0</inkml:trace>
  <inkml:trace contextRef="#ctx0" brushRef="#br3" timeOffset="154147.07">4310 15429 2179 0,'0'0'327'16,"0"0"-83"-16,126-87-30 16,-31 21-91-16,32-20-49 15,-2 1-41-15,-11 5-20 16,-18 8-7-16,-21 11-5 0,5-2-1 16,12-14-48-16,-26 25-173 15,-25 24-1433-15</inkml:trace>
  <inkml:trace contextRef="#ctx0" brushRef="#br2" timeOffset="157412.37">9061 14976 2780 0,'0'0'254'16,"0"0"-137"-16,0 0-15 15,0 0-22-15,135 15-48 16,-88-15-19-16,-5 0-9 0,-3 0-4 16,-13 3-22-1,-10 0-54-15,-16 13-74 0,0-2-295 16,-11 6-1192-16</inkml:trace>
  <inkml:trace contextRef="#ctx0" brushRef="#br2" timeOffset="157609.57">9123 15230 2466 0,'0'0'319'0,"0"0"-181"15,0 0-29-15,0 0-23 16,118 6-41-16,-84-2-28 16,-3-4-13-16,-2 0-4 0,3 4-30 15,-4-3-116-15,-8 4-399 16</inkml:trace>
  <inkml:trace contextRef="#ctx0" brushRef="#br2" timeOffset="159000.21">11532 13987 2046 0,'0'0'334'0,"0"0"-236"15,0 0-17-15,0 0-5 16,0 0-27-16,0 0-40 16,141-65-2-16,-112 55-6 15,-5 7 0-15,-4 3 51 16,-4 0 30-16,-3 0-4 16,-1 13-21-16,-3 1-21 15,1 7-8-15,1 1-5 0,1 1-8 16,0 1-1-16,-1 0-3 15,-1 5 5-15,0-1 10 16,-3-1 5-16,-3 5-6 16,-2 2 11-16,-2-3-12 15,0 5-6-15,0 1 10 16,0 1-7-16,-2 2-3 16,-9-2-3-16,-3 0 7 15,-1-2 1-15,-3-1-1 16,-3 2-9-16,0-3-7 15,-4 2 8-15,-4 0-5 16,-2 0 0-16,-1 5-3 16,-3-10-2-16,2 5 0 15,-4-1 1-15,4-9-1 16,2-2-3-16,4-9 3 0,5-4-4 16,4-11 0-16,2 0-26 15,3-14-43-15,2-12-27 16,0-8-7-16,2-3-31 15,4 1 20-15,1 8 62 16,2 6 52-16,2 9 15 16,0 8 12-16,0 5 22 15,13 0 28-15,8 0-25 16,0 0-27-16,6 5-12 16,0 8-3-16,0 1 1 15,0 8 31-15,-3 2 3 16,3 7 29-16,2-1-10 15,0-2-14-15,5-3-16 0,1-6-20 16,1-9-7-16,-3-4-7 16,-2-6-1-16,-8 0-35 15,-5 0-41-15,-9-10-85 16,-7-6-224-16,-2-2-1356 0</inkml:trace>
  <inkml:trace contextRef="#ctx0" brushRef="#br2" timeOffset="160365.41">10367 15145 2173 0,'0'0'339'16,"0"0"-108"-16,0 0-14 15,0 0-94-15,0 0-77 16,0 0-33-16,0 0 20 16,20 5 16-16,0 0-11 0,0 3-2 15,3-6 8-15,-2 1-7 16,4-1-5-16,-2 0 2 15,-1-1-3-15,-2-1-5 16,0 2-9-16,0 0-3 16,-2 3-1-16,2-1 0 15,-2-4-10-15,4 1 3 16,0 2 1-16,5-2 4 16,0 2-4-16,4-3-3 15,-2 0-3-15,2 0 3 16,-2 0-4-16,-2 0 6 15,-1 0-1-15,-1 0 1 16,-3 0-1-16,1 0-1 0,-4 0 2 16,2 0 4-1,-3 0-4-15,1 0 1 0,0 0 19 16,-1 0-8-16,1 0-3 16,0-4 1-16,-2 0-6 15,3 4-3-15,1-4-2 16,-2 4 2-16,6 0 4 15,4 0 5-15,2 0-6 16,1 0-3-16,5-5-2 16,-4 1-4-16,1 3 5 15,-2-1-5-15,-3 2 3 16,-3 0 3-16,3 0-1 16,-3 0 1-16,3 0 2 15,-2 0 0-15,2 0 0 0,0 0 0 16,3 0-5-16,-2 0-3 15,2 0 0-15,-1 0 0 16,-2 0-1-16,2 0 1 16,-3-2 0-16,2 2-1 15,-1 0 1-15,2 0-1 16,-1 0 1-16,-1 0-1 16,0 0 4-16,-2 0-4 15,2 0 1-15,-3 0-1 16,0 0 1-16,1 0 0 15,1 0-1-15,2 0 1 0,0 0-1 16,3 0 1 0,0 0 0-16,1 0-1 0,-3 0 4 15,1 0-4-15,-3 0 1 16,-4 0 4-16,-1 0-5 16,2 0 0-16,1 2 1 15,0-2 0-15,0 0-1 16,-1 0 1-16,3 0 5 15,3 0 0-15,-1 0-2 16,0 0 8-16,2 0-3 16,0 3 11-16,1 6 11 15,1-4-1-15,-1-1-1 16,-1 0-16-16,-2 1-6 16,-2-5-3-16,-5 0 3 15,2 0-7-15,-9 0 1 0,1 0-1 16,-4 0 0-1,-5 0 0-15,-2 0-15 0,1 0-10 16,-4 0-23-16,-1 0-15 16,-3 0-22-16,-5 0-63 15,-12 0-166-15,-12 0-773 0</inkml:trace>
  <inkml:trace contextRef="#ctx0" brushRef="#br2" timeOffset="161143.53">10706 15669 2245 0,'0'0'282'0,"0"0"-141"15,0 0-24-15,0 0-66 0,0 0-34 16,0 0-16-16,0 0 0 16,0-129-1-16,2 101-18 15,-2-2 18-15,0 6 19 16,0 7 37-16,0 5 5 15,0 5-26-15,0 0-25 16,0 7-10-16,0 0 0 16,0 0 0-16,2 0 25 15,2 0-3-15,-2 9 7 16,-2 13 5-16,0 8 4 16,0 6-8-16,0 9 10 15,0 1-12-15,0 5 15 16,0-2 4-16,-4 1-10 15,0-4-2-15,-2-2-4 16,5-4-10-16,-1-5-6 0,2-3-5 16,0-11 1-16,0-6-11 15,0-7-6-15,0-8-14 16,2 0-29-16,5 0-31 16,-3-23-49-16,-2 2-157 15,-2 7-603-15</inkml:trace>
  <inkml:trace contextRef="#ctx0" brushRef="#br2" timeOffset="161646">10342 15954 2179 0,'0'0'284'0,"0"0"-151"16,0 0 64-16,0 0-135 15,0 0-46-15,0 0 10 16,0 0 39-16,56 1-3 15,-27-1-8-15,4 0-4 0,-2 0 0 16,1 0 7-16,-1 0-12 16,-2 0-4-16,2 2-6 15,3 4-6-15,3-1 2 16,4 0-10-16,1-2-2 16,5-1 9-16,0 0 18 15,2-2-3-15,-5 0-18 16,-1 0-9-16,-7 0-2 15,-7 0-1-15,-3 0-4 16,-3 0-4-16,-6 0-1 16,1 0 0-16,-2-9-4 15,-3 6-1-15,-2-8 0 16,-6 8-39-16,-3-6-49 0,-2 9-17 16,-7 0-100-1,-9 0-571-15</inkml:trace>
  <inkml:trace contextRef="#ctx0" brushRef="#br2" timeOffset="162248.01">10531 16211 1791 0,'0'0'431'16,"0"0"-276"-16,0 0-5 15,0 0-4-15,0 0-48 16,0 0-10-16,0 0-2 16,-106 0 3-16,90 15-51 0,3 3-3 15,-1 0-11-15,3 4 5 16,3 5-5-16,3-4 18 15,1 8-2-15,4-4 1 16,0 4-4-16,2 1-6 16,15-2 3-16,6-7-7 15,8-6-3-15,5-11 1 16,1-6 5-16,2 0 6 16,-4-23-10-16,-7-4-4 15,-4-9-6-15,-9-5-9 16,-8 2 1-16,-7 3-8 15,0 5-13-15,-11 5 1 16,-14 6 0-16,-2 8-30 0,0 9-11 16,4 3-21-1,0 0-43-15,7 0-20 16,3 17-105-16,7-1-96 16,0-2-363-16</inkml:trace>
  <inkml:trace contextRef="#ctx0" brushRef="#br2" timeOffset="162564.84">10431 16365 1640 0,'-8'13'522'0,"-6"1"-311"16,3 9 24-16,-2 7-50 15,1 2-76-15,6-1-28 16,4 8 11-16,2 3-24 16,0 2-22-16,0-4 0 15,8 5-1-15,10-10-4 16,5-2-3-16,1-8-13 0,5-2 5 15,2-9-9-15,0-14 5 16,1 0 5-16,-2-18 15 16,-2-22 2-16,-5-10-27 15,-3-8-9-15,-10 0-7 16,-10 9-4-16,0 9-1 16,-4 4 0-16,-14 14-16 15,-4 4-26-15,4 9-28 16,5 8-6-16,13 1-53 15,0 6-73-15,0 6-255 0</inkml:trace>
  <inkml:trace contextRef="#ctx0" brushRef="#br2" timeOffset="162877.01">10888 16351 2375 0,'0'0'295'16,"0"0"-177"-16,0 0 33 16,0 0-9-16,-56 136-70 15,54-92-16-15,2 4 0 16,0-3 14-16,7-6-17 16,15-7-9-16,7-9 0 15,9-13-2-15,5-10 4 0,3-10 10 16,-1-26 1-1,-5-13-19-15,-13-9-14 0,-11 0-13 16,-12 0-6 0,-4 8-5-16,-13 6-15 0,-16 8-23 15,-9 9-39 1,-18 13-49-16,10 7-85 0,4 7-547 0</inkml:trace>
  <inkml:trace contextRef="#ctx0" brushRef="#br2" timeOffset="163537.34">11706 15957 2260 0,'0'0'299'0,"0"0"-214"16,0 0 188-16,0 0-84 16,0 0-78-16,0 0-30 15,135-3-25-15,-100 3-21 16,-1 0-13-16,-1 0-14 16,-9 0-8-16,-2 0-5 15,-8 0-42-15,-14 0-80 16,0 0-159-16,0-4-595 0</inkml:trace>
  <inkml:trace contextRef="#ctx0" brushRef="#br2" timeOffset="163742.97">11858 15797 1827 0,'0'0'1085'16,"0"0"-933"-16,0 0-80 15,0 0 27-15,0 0-34 16,-4 121-33-16,4-85-8 16,0-4-9-16,2-1-7 15,0 0-8-15,6-9-18 16,0-8-154-16,1-6-579 0</inkml:trace>
  <inkml:trace contextRef="#ctx0" brushRef="#br2" timeOffset="164174.96">12607 15583 2087 0,'0'0'245'0,"0"0"-152"16,0 0-33-16,0 0 6 16,0-107-43-16,0 85-10 15,0 9-6-15,0-2 19 16,0 11 65-16,0 4 50 15,0 0-20-15,0 10-60 16,0 12-36-16,0 6-10 16,0 10 1-16,0 3 0 15,0 9 3-15,-2 2 3 16,-3 6 2-16,1 0 9 0,-3 0 16 16,1-4-19-1,4-9-13-15,-1-13-17 0,3-10-1 16,0-17-64-16,0-2-141 15,0-3-447-15</inkml:trace>
  <inkml:trace contextRef="#ctx0" brushRef="#br2" timeOffset="164538.41">12269 16022 2399 0,'0'0'384'16,"0"0"-259"-16,0 0 27 0,0 0-48 16,0 0-39-16,0 0-5 15,0 0-8-15,127 0-17 16,-90-5 2-16,1 4 6 15,5 1 4-15,-3 0 1 16,0 0-9-16,0 0 3 16,-2 0-12-16,-3 0-9 15,1 6-9-15,-5 1-8 16,-5 0-4-16,0 1 0 16,-8-4-28-16,-7 0-34 15,-6-2-53-15,-5-2-66 16,0 0-177-16,-5 0-1672 0</inkml:trace>
  <inkml:trace contextRef="#ctx0" brushRef="#br2" timeOffset="165125.54">12459 16298 2034 0,'0'0'338'0,"0"0"-166"15,0 0 28-15,0 0-5 16,0 0-50-16,0 0-59 16,0 0-14-16,93 36 1 15,-86-9 1-15,4-1-5 16,-5 6-6-16,-4 4 4 16,-2 0 2-16,0 4-11 15,0 4-14-15,-11-4-21 16,-7 4-12-16,-4-4 0 0,-3-3-8 15,-2-10-3-15,4-4 0 16,-2-11 0-16,4-8-21 16,6-4-43-16,1-12-33 15,8-15-26-15,6 0 10 16,0-5 28-16,0 1 51 16,9 9 21-16,7 12 13 15,-1 10 15-15,-1 0 37 16,-1 4 9-16,1 14-13 15,-4 5-20-15,1 0-1 16,3-4-10-16,-2-3-17 16,5-11-9-16,2-5-52 15,2 0-66-15,12-35-67 0,-4-6-240 16,-2-3-1413-16</inkml:trace>
  <inkml:trace contextRef="#ctx0" brushRef="#br2" timeOffset="165358.81">12778 16487 2611 0,'0'0'453'16,"0"0"-299"-16,0 120-2 16,0-68-44-16,2-7-30 15,21-5-20-15,4-12-14 16,9-21 4-16,2-7-6 16,-1-12-5-16,-1-32-13 15,-7-14-6-15,-6-6-9 0,-14-8-2 16,-9 10-2-16,-5 6-4 15,-22 14-1-15,-8 12-4 16,-4 7-20 0,4 14-40-16,-2 9-102 0,13 13-169 15,7 10-759-15</inkml:trace>
  <inkml:trace contextRef="#ctx0" brushRef="#br2" timeOffset="168508.81">10579 12613 1773 0,'0'0'483'0,"0"0"-239"16,0 0-133-16,0 0-43 15,0 116 16-15,0-78-25 16,2 4-22-16,2 7-1 15,-2 1 27-15,-2 1-34 16,0 2 5-16,0-3 2 16,0-6-1-16,-4-5-2 15,0-10-16-15,-1-9 2 16,3-7-14-16,2-10-5 16,0-3 4-16,0 0-4 15,0-7-3-15,0-14 2 16,0-9 1-16,0-6 0 15,9-8-21-15,1-8-30 0,1-6-15 16,1-3-87 0,0 2-18-16,-6 1 84 0,-1 9 74 15,-1 11 13-15,-3 9 64 16,-1 16 29-16,0 12 86 16,0 1-42-16,0 11-72 15,0 19-43-15,0 8-4 16,0 4 6-16,8-1 2 15,4-11-12-15,5-14-8 16,5-13-6-16,7-3 0 16,5-15 8-16,3-16 0 15,-1-7-8-15,-2 3 5 0,-10 4-5 16,-8 9-16 0,-12 16 4-16,-4 6 12 0,0 10 12 15,-4 24-1-15,-5 7 18 16,2 3 24-16,5 2-18 15,2-4-18-15,0-2-13 16,14-4 2-16,1-4 3 16,-1-1 0-16,-4-4-6 15,-3-3 5-15,-5 0-7 16,0-4-1-16,-2-4-38 16,3-4-100-16,-3-6-326 0</inkml:trace>
  <inkml:trace contextRef="#ctx0" brushRef="#br2" timeOffset="168908.3">11176 13020 235 0,'0'0'1870'16,"0"0"-1458"-16,0 0-152 16,0 0-19-16,0 0-131 15,127-70-61-15,-100 36-22 0,-10-1-19 16,-5 9-7 0,-12 6-1-16,0 10 5 0,-16 8 9 15,-11 2 9-15,-5 16 12 16,2 19 18-16,0 11-23 15,12 5 3-15,4 4-6 16,9-6-2-16,5-3-4 16,0-13-12-16,13-8-7 15,10-11 0-15,1-11-2 16,3-3-6-16,2-2 5 16,-4-13-18-16,-3-12-60 15,-4 3-93-15,-9 4-413 0</inkml:trace>
  <inkml:trace contextRef="#ctx0" brushRef="#br2" timeOffset="169109.84">11359 12609 2517 0,'0'0'527'0,"0"0"-408"16,0 0-37-16,73-108-30 15,-27 71-52-15,-11 14-81 16,-2 3-327-16</inkml:trace>
  <inkml:trace contextRef="#ctx0" brushRef="#br2" timeOffset="169891.57">11841 12879 2031 0,'0'0'408'16,"0"0"-138"-16,0 0-70 15,0 0-67-15,0 0-53 16,0 0-33-16,0 0-15 15,-110 43-15-15,92-7 0 16,3 8-1-16,3 9 8 0,6 5 13 16,6-5-2-16,0-7-9 15,11-9-14-15,11-14 5 16,5-7-4-16,-1-11-1 16,-1-5 0-16,0-10 19 15,-3-24 25-15,-4-10-22 16,-2-9-14-16,-7-5-10 15,-3-2-3-15,-4 0-6 16,-2-1 5-16,0 2-2 16,-4-4-4-16,-9 3-13 15,-3 4-30-15,1 6-10 16,3 9 10-16,6 14-18 16,6 13-72-16,0 8-253 0,0 6-654 15</inkml:trace>
  <inkml:trace contextRef="#ctx0" brushRef="#br2" timeOffset="170152.04">12128 12912 2366 0,'0'0'402'16,"0"0"-183"-16,4 124-81 16,1-70-32-16,4-6-39 15,-2-6-30-15,1-10-11 0,1-10-9 16,1-14-17-16,-4-8 0 16,3-12-74-16,-3-50-13 15,1 4-192-15,-4 0-626 0</inkml:trace>
  <inkml:trace contextRef="#ctx0" brushRef="#br2" timeOffset="170275.41">12132 12633 2715 0,'0'0'281'0,"0"0"-227"16,0 0-54-16,0 0-262 15,0 0-1674-15</inkml:trace>
  <inkml:trace contextRef="#ctx0" brushRef="#br2" timeOffset="170809.63">12394 13309 2238 0,'0'0'337'0,"0"0"-137"15,0 0-1-15,0 0-114 16,-3-137-46-16,3 98-20 16,0-2-12-16,0-1-6 15,7 1-1-15,6 3-10 16,3 4-16-16,1 9-8 15,6 6 6-15,-3 14 22 0,-3 5 6 16,4 3 16-16,-6 22 3 16,1 5 13-16,0 2-11 15,-3 4-7-15,-2 0 8 16,0 1 11-16,0 0 1 16,1-2 1-16,-3 0-16 15,-1-7-12-15,1-3-7 16,-5-14-72-16,-1-3-175 15,-3-8-682-15</inkml:trace>
  <inkml:trace contextRef="#ctx0" brushRef="#br2" timeOffset="170948.04">12531 13152 2995 0,'0'0'357'16,"0"0"-300"-16,0 0-34 15,0 0 0-15,0 0-23 16,0 0-126-16,143 14-402 0</inkml:trace>
  <inkml:trace contextRef="#ctx0" brushRef="#br2" timeOffset="174205.43">13486 12668 1194 0,'0'0'603'16,"0"0"-290"-16,0 0-146 15,0 0-36-15,0 0 22 16,0 0 160-16,0 0-100 16,21 67-79-16,-21-11-44 15,0 7-39-15,0 5-20 16,0-5-7-16,0-2-3 0,0-6-8 16,0-11-9-16,0-9-3 15,0-7-1-15,0-7 0 16,0-11-16-16,0-9-55 15,0-1-59-15,0 0-47 16,12-11-105-16,-3-6-5 16,-1 1-141-16</inkml:trace>
  <inkml:trace contextRef="#ctx0" brushRef="#br2" timeOffset="174525.19">13737 12581 1519 0,'0'0'853'0,"0"0"-627"0,0 0-78 15,0 0-13-15,0 0-38 16,0 0-33-16,0 0-23 16,23 64-16-16,-19-22 10 15,1 10 39-15,-5 8-5 16,0 5-7-16,0-2-16 15,0 0 2-15,0-7-17 16,0-10-12-16,0-10-6 16,0-8-4-16,0-12-9 15,0-4 0-15,0-7-25 16,0-5-43-16,2 0-77 16,-2-18-58-16,0-5-118 15,0-1-1328-15</inkml:trace>
  <inkml:trace contextRef="#ctx0" brushRef="#br2" timeOffset="174680.94">13586 12956 2076 0,'0'0'858'16,"0"0"-737"-16,0 0-75 15,0 0 0-15,0 0-24 16,0 0-22-16,168 10-11 15,-124-10-240-15,-8 0-687 0</inkml:trace>
  <inkml:trace contextRef="#ctx0" brushRef="#br2" timeOffset="175287.36">14059 13182 2068 0,'0'0'343'0,"0"0"-170"16,0 0-5-16,0 0 8 15,0 0-37-15,0 0-97 16,0 0-15-16,-12-68-3 15,6 38-11-15,0-4-2 16,5-7-7-16,-3-2-4 16,4-7-1-16,0-1-20 15,0 2-11-15,8 3 5 16,5 7 12-16,3 13 10 0,0 14 5 16,-3 10-4-16,0 2 4 15,-1 9 4-15,1 12 1 16,-2 5-4-16,0 2-1 15,0 1 0-15,-3 2 0 16,3 1 22-16,-7 2 33 16,2 1 12-16,-3 0-18 15,-1 0-9-15,-2-1-8 16,2-6-17-16,-2-4-8 16,0-8-7-16,0-6 0 15,2-7-61-15,-2-3-65 16,0 0-228-16,0-3-180 0</inkml:trace>
  <inkml:trace contextRef="#ctx0" brushRef="#br2" timeOffset="175453.75">14103 12962 2604 0,'0'0'557'15,"0"0"-430"-15,0 0-87 16,0 0-15-16,0 0-17 15,0 0-8-15,0 0-85 16,123-14-98-16,-88-2-378 16,-8-4-1216-16</inkml:trace>
  <inkml:trace contextRef="#ctx0" brushRef="#br2" timeOffset="179109.34">14437 12709 2009 0,'0'0'306'0,"0"0"-178"15,0 0 26-15,0 0 2 16,9 105-43-16,1-69-32 16,-2 5-41-16,3 2-9 15,-1-1 3-15,-4-1 3 16,0-3-8-16,-3-3 0 16,-3-7 5-16,0-8-11 0,0-6-13 15,0-10-2-15,0-4-7 16,0 0 9-16,0-4-10 15,-7-15-6-15,3-13 0 16,0-5 2-16,1-10 4 16,3-2 0-16,0-6 0 15,9 4 0-15,10 0 0 16,6 10 0-16,4 4 0 16,2 16-4-16,3 9 4 15,-3 12 10-15,-4 0 5 16,-6 21 19-16,-7 13-3 15,-6 4 3-15,-8 4-7 16,0 2-1-16,-19 0 9 16,-5-3-26-16,-1-8-9 15,6-8 0-15,0-9-11 0,11-11-27 16,3-5-45-16,5 0 0 16,0 0 41-16,6 0 42 15,15 0 8-15,-2 0 39 16,4 15-4-16,0 2 1 15,-1 4-20-15,-2-1-5 16,-2-3-10-16,-3-3-9 16,1-7-7-16,-3-5-75 15,1-2-86-15,-3-18-250 16,-3-6-983-16</inkml:trace>
  <inkml:trace contextRef="#ctx0" brushRef="#br2" timeOffset="179730.29">15008 12789 2265 0,'0'0'393'16,"0"0"-289"-16,0 0-19 15,0 0 28-15,0 0-33 16,46 116-26-16,-38-77-4 15,-4-1-18-15,1 0-11 16,-5-3-1-16,0-6-2 16,0-5-5-16,0-8-5 0,0-7-4 15,0-9-2 1,0 0-2-16,0-5-25 0,0-19-31 16,0-8-27-16,4-6-12 15,2-4-44-15,6-2-19 16,3 1 55-16,3 7 94 15,2 6 9-15,0 9 46 16,-2 10 78-16,0 9-27 16,-2 2 46-16,-1 6-53 15,-1 15-51-15,-1 2-13 16,1 5-11-16,-6 5-2 16,-1 1 2-16,-3 1 26 15,-2 2-6-15,-2-4 4 0,0-1-17 16,0-9-11-1,0-9-11-15,0-8-8 0,0-6-50 16,0-4-46-16,0-21 0 16,8-10-39-16,7-7 73 15,5 0 47-15,7 1 18 16,-2 8 5-16,5 8 23 16,-3 11 6-16,-5 14 56 15,-1 0-8-15,-10 24 19 16,-5 15-38-16,-4 3-20 15,-2 6 0-15,0 0 17 16,0-5-26-16,-2-6-15 16,-2-11-10-16,4-8-4 15,0-16-33-15,0-2-179 16,0-2-476-16</inkml:trace>
  <inkml:trace contextRef="#ctx0" brushRef="#br2" timeOffset="180019.55">15712 12934 1601 0,'0'0'1239'0,"0"0"-1066"16,-13 118-50-16,13-69-24 16,0-10-17-16,20-8-51 15,5-11-14-15,6-13-1 16,2-7 21-16,3-16 21 0,-5-18-28 15,-4-10-30-15,-11-5-24 16,-16 2 1-16,0 5 16 16,-19 8 7-16,-16 10 0 15,-5 7-1-15,-1 9-27 16,6 8-25-16,13 0-31 16,8 0-71-16,10 5-432 0</inkml:trace>
  <inkml:trace contextRef="#ctx0" brushRef="#br2" timeOffset="180443.5">15679 12581 2646 0,'0'0'417'0,"0"0"-312"16,0 0 11-16,0 0-40 15,0 0-48-15,0 0-13 16,0 0-8-16,89-82 27 16,-76 84 8-16,1 15-14 15,-3 3-5-15,3-1-7 16,-6-1-16-16,1-6-9 15,0 2-79-15,-2-6-160 16,-5-2-1194-16</inkml:trace>
  <inkml:trace contextRef="#ctx0" brushRef="#br2" timeOffset="181743.5">16298 12821 1811 0,'0'0'444'0,"0"0"-245"15,0 0-66-15,0 0 20 16,0 127-40-16,0-81-17 15,0 3-41-15,0-5-2 16,0-7-12-16,-4-9-11 0,-2-9-7 16,1-11-15-16,1-8 3 15,2 0 10-15,-4-25-21 16,0-7-9-16,2-6-16 16,-1-8-38-16,3-2-54 15,2 2-10-15,0 3 85 16,0 14 33-16,0 8 9 15,0 17 31-15,0 4 116 16,5 20-43-16,1 17-49 16,0 10-4-16,4 6 9 15,3 1-17-15,1-6-22 16,1-9-2-16,1-12-7 16,1-13 8-16,1-9 5 15,3-5-7-15,1-11 12 16,0-17-4-16,1-10-13 0,-4-6-13 15,-1-2-6-15,-7-2-20 16,-3 4-15-16,-6 5-43 16,-2 8 0-16,0 8 8 15,0 12-42-15,4 8-120 16,5 3-109-16,-3 0-1159 0</inkml:trace>
  <inkml:trace contextRef="#ctx0" brushRef="#br2" timeOffset="181947.83">16766 12920 2712 0,'0'0'267'0,"0"0"-126"0,12 130-28 16,-6-72-24-16,4-7-35 15,-1-7-31-15,-1-10-11 16,2-15-8-16,-2-9-4 15,-1-10-36-15,1-26-103 16,2-11-201-16,-8-4-718 0</inkml:trace>
  <inkml:trace contextRef="#ctx0" brushRef="#br2" timeOffset="182074.81">16834 12703 2552 0,'0'0'341'0,"0"0"-265"15,0 0-76-15,0 0-37 16,0 0-268-16,0 0-1138 16</inkml:trace>
  <inkml:trace contextRef="#ctx0" brushRef="#br2" timeOffset="182330.54">17184 12821 2350 0,'0'0'403'15,"0"0"-218"-15,0 0-29 16,-38 106-44-16,33-62-50 0,3 5-5 16,2-1-12-16,0-6-15 15,8-4-10-15,11-12-16 16,1-7 2-16,4-12-5 15,3-7-1-15,-2 0-15 16,-1-14-55-16,-5-4-141 16,-9 6-538-16</inkml:trace>
  <inkml:trace contextRef="#ctx0" brushRef="#br2" timeOffset="182641.47">17405 13221 2377 0,'0'0'368'0,"0"0"-249"0,0 0 25 16,0 0-71-16,0 0-52 15,15-129-14-15,-8 80-7 16,2-2 0-16,2 3 0 16,0 5 0-16,0 11 0 15,2 13 1-15,-1 12 5 16,-1 7 39-16,-1 11 52 15,4 14-36-15,-1 9-25 16,1 3-17-16,-3-2-7 16,1 2-2-16,-6-4-6 15,-4-1-1-15,-2-5-3 0,0 1-34 16,-6 4-57 0,-10-8-98-16,0-5-718 0</inkml:trace>
  <inkml:trace contextRef="#ctx0" brushRef="#br2" timeOffset="182778.55">17463 13060 2931 0,'0'0'343'16,"0"0"-319"-16,0 0 17 16,0 0-26-16,0 0-15 15,124 6-74-15,-101-2-102 16,-6-4-461-16</inkml:trace>
  <inkml:trace contextRef="#ctx0" brushRef="#br2" timeOffset="187960.99">13875 14985 1680 0,'0'0'464'0,"0"0"-307"16,0 0-39-16,0 0 13 0,0 0-30 16,0 0 12-16,0 0-17 15,76 6 33-15,-55-6-30 16,3 0-37-16,0 0-20 16,5 0-14-16,0 0-5 15,0 0-6-15,2-3-6 16,-4 0-10-16,-2-6 4 15,-5 2-5-15,-4 5-24 16,-10-3-61-16,-6 5-131 16,0 0-83-16,-6 9-1391 0</inkml:trace>
  <inkml:trace contextRef="#ctx0" brushRef="#br2" timeOffset="188241.58">13978 15218 2210 0,'0'0'432'0,"0"0"-253"16,0 0 21-16,0 0-58 15,0 0-68-15,116 0-37 16,-91 0-18-16,-6 0-11 0,-1 0-8 16,-4 0-36-16,2-9-41 15,-6 0-213-15,-1-4-617 0</inkml:trace>
  <inkml:trace contextRef="#ctx0" brushRef="#br2" timeOffset="190679.46">15210 14971 1824 0,'0'0'432'0,"0"0"-259"16,0 0 28-16,0 0-1 15,0 0-91-15,0 0-56 16,0 0-30-16,85 0 5 16,-62 0 3-16,2 0 2 15,4 0-1-15,0 0 4 16,1 0 0-16,4 4 2 16,-3 6-3-16,0-7-14 15,1 4-3-15,-1-5 0 16,-2 0-6-16,2-2 1 0,-2 0-3 15,0 0 0-15,2 0-3 16,0-2 0-16,5-1 4 16,2 0 18-16,1 3 13 15,4 0-8-15,0 0-13 16,-1 0 8-16,-2 6-12 16,1 0-9-16,-6-6-3 15,1 5-1-15,-3-5 0 16,1 0 1-16,-3 0-4 15,2 0 3-15,0 0 9 16,1 0 8-16,0 0-6 16,4 0-1-16,-1 0 0 15,5 0 11-15,1 0-7 16,-3-11-3-16,0 2-1 16,-4 0 2-16,-4 3-3 15,-3 2 0-15,-3 2 0 16,0 2 0-16,5 0 2 0,6 0 5 15,1 0 0 1,-2 0-4-16,3 0 0 0,-3 2 3 16,-2-2-2-16,-7 0-4 15,-4 0-3-15,-4 0-1 16,-9 0-5-16,0 0-3 16,-6 0-1-16,1 0 0 15,-3 0-18-15,-2 0-18 16,0 4-9-16,0 18-43 15,0-2-117-15,-5 5-271 0</inkml:trace>
  <inkml:trace contextRef="#ctx0" brushRef="#br2" timeOffset="192142.56">16333 13941 1248 0,'0'0'283'0,"0"0"-163"16,0 0-16-16,0 0 98 16,0 0 21-16,0 0-45 15,0 0-18-15,108-45-49 16,-94 45 12-16,-4 8-16 15,4 10 3-15,0 4-30 16,-1 5-17-16,1 4-14 16,-1 0-3-16,-3 0 2 15,0 6 4-15,-3-1 4 0,-3 4-4 16,-3-5-6 0,-1 11-4-16,0-7 6 0,-1 3-24 15,-10 2-5-15,-5-2-12 16,-3-1 0-16,-6-5 0 15,-4-4 8-15,-4-11-9 16,-3-1-6-16,-3-8-4 16,2-7-53-16,-1-5 3 15,5 0-32-15,4-10 12 16,8-8-8-16,11-3 27 16,6 0 20-16,4 1 23 15,4 1 8-15,15 4 4 16,6 2 0-16,2 12 24 15,4 1 19-15,0 0 28 16,4 17-1-16,-1 6-20 0,4-1 7 16,-2 0-15-16,-1-2-28 15,3-3-9-15,-5-10-5 16,2-2-20-16,0-5-31 16,9-3-28-16,-8-15-86 15,-7 4-305-15</inkml:trace>
  <inkml:trace contextRef="#ctx0" brushRef="#br2" timeOffset="203357.03">15488 15374 2235 0,'0'0'313'16,"0"0"-154"-16,0 0-106 15,0 0-2-15,0 0-31 0,0 0-14 16,-50 9 0-16,37 3 41 16,-3 2 16-16,1 7-8 15,-3 7-13-15,0 8-5 16,5 8-15-16,-2 6-9 16,7 7-2-16,4 7 0 15,4-3 2-15,0 8-2 16,4 1-5-16,17-1 9 15,3-7 12-15,5-10 8 16,5-16 31-16,5-19 1 16,7-10-10-16,-2-7-5 15,0-10-5-15,-6-26-14 0,-7-14-4 16,-6-11-11 0,-12-7-7-16,-11-8-10 0,-2 0 2 15,-8 1-3-15,-21 4-17 16,-11 8-31-16,-7 13-34 15,-3 14-19-15,6 14 10 16,4 14 19-16,11 8-45 16,11 49-87-16,9-3-102 15,9 2-1504-15</inkml:trace>
  <inkml:trace contextRef="#ctx0" brushRef="#br2" timeOffset="203577.08">15932 16168 2351 0,'0'0'555'16,"0"0"-441"-16,0 0-39 15,-66 134-20-15,55-107-48 16,5-10-7-16,6-7-133 16,0-5-413-16</inkml:trace>
  <inkml:trace contextRef="#ctx0" brushRef="#br2" timeOffset="204024.4">16234 15378 1897 0,'0'0'307'0,"0"0"-113"15,0 0 0-15,0 0-48 16,0 0-54-16,0 0-29 16,0 0 8-16,-69 84 15 0,58-26 3 15,2 6-9-15,2 11-5 16,7 1-30-16,0 0-6 16,9-12-4-16,15-3-24 15,10-21 3-15,7-16-6 16,3-21 28-16,5-3 32 15,2-32-27-15,-2-21-3 16,-9-14-15-16,-9-9-17 16,-13-4 1-16,-11 0-7 15,-7 10-4-15,-15 7-13 16,-24 17-39-16,-7 5-50 16,-6 16-39-16,2 18-7 0,11 7-91 15,14 0-199-15</inkml:trace>
  <inkml:trace contextRef="#ctx0" brushRef="#br2" timeOffset="205043.2">16950 15409 1527 0,'0'0'442'0,"0"0"-142"15,0 0-63-15,0 0-36 0,0 0-81 16,0 0-29-1,0 0-59-15,-21 9-12 0,11 14-2 16,-4 9 9-16,3 7 26 16,0 10 10-16,-1 10-5 15,7 12-5-15,5 5 2 16,0-2-25-16,5-9-10 16,16-16-6-16,8-10 23 15,4-21 45-15,3-14-16 16,-1-4-13-16,-2-4-17 15,-6-22-10-15,-8-6-10 16,-9-4-7-16,-10 1-5 16,0 7-3-16,-10 2-1 0,-19 8-5 15,-7 9-20-15,-7 6-9 16,3 3-12-16,7 3-22 16,13 11-31-16,20 13-35 15,0-5-53-15,9-4-276 0</inkml:trace>
  <inkml:trace contextRef="#ctx0" brushRef="#br2" timeOffset="205660.56">17330 15422 1529 0,'0'0'424'0,"0"0"-198"15,0 0-90-15,0 0 33 16,0 0-61-16,0 0-13 16,0 0-16-16,97-62 72 15,-80 62-67-15,4 0-26 0,-4 3-1 16,0 17 4-16,-1-3-11 16,-2 7-3-16,-1 2 2 15,-1 6-5-15,-7 2 6 16,-1 7-1-16,-4-2 12 15,0 7-18-15,-7 7-15 16,-13-3-6-16,-5 2-9 16,-2-1-4-16,-4-8-8 15,5-11-1-15,-2-10-10 16,7-13-16-16,1-9-56 16,10-14-49-16,6-17-38 15,4-9-11-15,0 4 47 16,7 5 98-16,11 12 35 15,1 13 82-15,1 6 29 16,1 4-25-16,-2 14-16 0,2 4-14 16,-1-2-19-1,-2-4-23-15,0-4-10 0,1-6-4 16,-4-2-14-16,5-4-41 16,-5 0-29-16,7-2-59 15,-2-10-43-15,-2-5-182 0</inkml:trace>
  <inkml:trace contextRef="#ctx0" brushRef="#br2" timeOffset="206007.86">17826 15386 2420 0,'0'0'534'15,"0"0"-390"-15,0 0-67 16,0 0-33-16,0 0-23 15,0 0-15-15,0 0-6 16,40 94 5-16,-20-80-5 16,2-6 6-16,5 2 4 15,4-6 8-15,0 6 23 16,2 4 12-16,-4 11 0 16,-2 6 3-16,-6 10 15 15,-3 1-13-15,-10 2-17 16,-1 0 4-16,-7-4-14 15,0-10-7-15,0-2-10 0,-9-10-1 16,-11-4-2 0,-5-2-11-16,-6-8-3 0,-2-4-33 15,-3 0-49-15,1-7-33 16,-6-30-21-16,10 5-73 16,5-3-314-16</inkml:trace>
  <inkml:trace contextRef="#ctx0" brushRef="#br2" timeOffset="206177.78">17808 15404 2863 0,'0'0'265'0,"0"0"-140"0,0 0-17 16,0 0-58-1,0 0-48-15,138-21-2 0,-116 21-62 16,-6 3-67-16,-7 6-131 15,-7 4-596-15</inkml:trace>
  <inkml:trace contextRef="#ctx0" brushRef="#br2" timeOffset="-195796.99">18657 14668 2165 0,'0'0'557'15,"0"0"-429"-15,0 0 20 16,0 0-43-16,0 0-47 16,0 0-37-16,0 0-20 15,42-6 40-15,-11 3 9 16,6 3-15-16,0 0-3 0,1 0 0 16,-2 0-8-16,0 9-13 15,-8-3-3-15,-1 2-8 16,-5-4-18-16,-8 1-36 15,-5-5-41-15,-9 5-66 16,0-1-302-16,0 4-484 0</inkml:trace>
  <inkml:trace contextRef="#ctx0" brushRef="#br2" timeOffset="-195541.31">18659 14957 2767 0,'0'0'209'0,"0"0"-167"16,0 0 79-16,0 0-1 15,0 0-66-15,115-7-30 16,-82 2-18-16,-2-4-6 15,-5 3-2-15,4 5-63 16,7-1-56-16,-6 2-129 16,-4 0-446-16</inkml:trace>
  <inkml:trace contextRef="#ctx0" brushRef="#br2" timeOffset="-194508.25">19623 13957 1752 0,'0'0'255'0,"0"0"-192"16,0 0-47-16,0 0 8 16,0 0 7-16,0 0 26 15,0 0 25-15,106-74 15 0,-81 69-6 16,-1 5 22-16,1 0-30 16,0 0 33-16,-4 12-43 15,2 7-15-15,-3 4-6 16,-2 3-23-16,-2 3-6 15,-8-1-7-15,-6 4-2 16,-2 0 3-16,0 2-1 16,-21 0-4-16,-13-1-6 15,-4 4 4-15,-2-11-6 16,-3-6-4-16,6-8-7 16,5-8-12-16,10-4 0 15,7 0 10-15,10-9 9 16,5-3 0-16,0 3 7 15,22 3 11-15,12 2 13 16,6 4 7-16,6 0-19 0,1 0 2 16,-2 19 4-16,-4 7 15 15,-8 9-3-15,-8 1-4 16,-9 4 20-16,-11 1-4 16,-5-1-3-16,-2-4 2 15,-22-2-7-15,-12-2-9 16,-4 0-9-16,-6-9-14 15,-6 0-5-15,3-5-4 16,0-6-19-16,8-7-17 16,8-5-40-16,16 0-24 0,17-19-48 15,0-3-206 1,13 5-584-16</inkml:trace>
  <inkml:trace contextRef="#ctx0" brushRef="#br2" timeOffset="-193674.05">20378 13941 1533 0,'0'0'364'16,"0"0"-220"-16,0 0 6 16,0 0-23-16,0 0-25 15,0 0 28-15,0 0 11 16,92-55-33-16,-65 55-36 16,-1 0-20-16,-2 4-21 15,-3 12 5-15,-1 7 12 16,-3 6 1-16,-1 5-16 0,-3 11-3 15,-3 5 11 1,-4 5-10-16,-5 6 11 0,3 1-4 16,-4 1 1-16,0-3-22 15,-4-7 9-15,-11-6-17 16,-6-6-9-16,-4-9 5 16,-6-11-5-16,-8-9-18 15,-3-6-12-15,-2-6-32 16,0 0-23-16,10-13-16 15,9-10 7-15,12-7-50 16,11 2-17-16,2 2 100 16,11 4 35-16,16 5 14 15,8 12 12-15,3 5 13 16,0 0 21-16,-2 19 109 16,-6 9-31-16,-2 6-24 0,-7 1-17 15,0-7-14 1,-1-4-26-16,0-6-21 0,0-7-10 15,10-11-15-15,-2 0-111 16,-5 0-332-16</inkml:trace>
  <inkml:trace contextRef="#ctx0" brushRef="#br2" timeOffset="-193174.58">21027 13686 1874 0,'0'0'380'0,"0"0"-141"0,0 0 23 15,0 0-108-15,0 0-86 16,0 0-10-16,0 0-11 15,14 90-12-15,-10-46 9 16,-2 10-2-16,0 11 6 16,-2 7 8-16,0 8-22 15,0 6-6-15,0 0 0 16,0-4-12-16,0-7 3 16,-4-13-19-16,0-10 6 15,0-11-3-15,-1-9-3 16,2-11-22-16,-2-4-36 15,1-8-87-15,0-4-84 0,1-2-267 16</inkml:trace>
  <inkml:trace contextRef="#ctx0" brushRef="#br2" timeOffset="-192868.11">21031 14395 714 0,'0'0'1316'16,"0"0"-1037"-16,0 0-78 16,0 0 47-16,0 0-70 15,0 0-79-15,70-134-21 0,-38 90-11 16,8-7-10-16,5 0-13 15,0-3-11-15,-5 6-10 16,-1 3-13-16,-8 7-6 16,-8 8-3-16,-2 4-1 15,-5 8-29-15,-7 4-39 16,-9 14-26-16,0 0-92 16,-3 2-548-16</inkml:trace>
  <inkml:trace contextRef="#ctx0" brushRef="#br2" timeOffset="-192637.79">21201 14289 2725 0,'0'0'274'0,"0"0"-149"0,0 0 13 15,51 143-13-15,-30-104-59 16,5 2-42-16,-2-7-16 16,-3-5-8-16,-2 0-31 15,2 0-114-15,-6-12-255 16,-4-3-1841-16</inkml:trace>
  <inkml:trace contextRef="#ctx0" brushRef="#br2" timeOffset="-191457.12">21544 14200 1948 0,'0'0'325'0,"0"0"-206"16,0 0-48-16,0 0 48 15,0 0-12-15,0 0-5 16,0 0-49-16,30 17 2 0,-19 5-8 16,-3 0 4-16,1 6 1 15,-3 2-11-15,-1 6-8 16,0 0-14-16,-5 5-7 15,0-2-3-15,0-4-9 16,0-3 0-16,0-6-5 16,0-10-36-16,0-4-41 15,0-12-49-15,0 0-71 16,0 0-12-16,0-17 2 16,0-4-83-16,0-4-87 15,0 0-337-15,0-3 436 16,2-4 283-16,5-3 24 15,3 0 522-15,6-6-355 0,2 1-44 16,2 0 138-16,3 6-21 16,-2 8-48-16,-1 10-37 15,1 12-9-15,-4 4-45 16,1 12 7-16,-1 20-34 16,-5 4-40-16,1 8-15 15,-3 1-10-15,-1 1-13 16,-1-2-1-16,-3-5-5 15,-3-2-2-15,-2-7-7 16,0-4 4-16,0-8 0 16,-9-6-9-16,0-8 7 15,1-4-7-15,2-2-18 16,6-19-2-16,0-8 7 16,6-5 1-16,13-12-16 15,7 2-8-15,4-1 14 0,0 5 20 16,0 8 2-16,-3 16 11 15,-3 11 18-15,-5 5 4 16,-4 27 4-16,-6 12 14 16,-3 6 8-16,0 6-16 15,-4-2-11-15,1-1-18 16,0-7-2-16,2-9-12 16,1-8 0-16,1-10-25 15,9-14-86-15,-1-2-128 16,-1-17-511-16</inkml:trace>
  <inkml:trace contextRef="#ctx0" brushRef="#br2" timeOffset="-191007.22">22625 13387 2140 0,'0'0'314'0,"0"0"-224"15,0 0 91-15,0 135-8 16,0-74-67-16,-6 14-29 16,-5 23-11-16,1 22-1 15,0-7-13-15,-2-11-7 16,-1-14-9-16,3-18 12 16,0 9 3-16,-1 6-2 15,-1-13-21-15,3-5-16 16,3-19-3-16,2-12-4 15,1-13-5-15,3-10 1 16,0-9-1-16,0-4-18 0,-2 0-35 16,-1-8 7-1,-2-10-42-15,1-10-43 0,2 4-84 16,2 1-412-16</inkml:trace>
  <inkml:trace contextRef="#ctx0" brushRef="#br2" timeOffset="-190290.53">22839 13680 1969 0,'0'0'249'0,"0"0"-108"16,0 0 107-16,0 0-33 16,17 104-106-16,-11-63-29 15,0 2 10-15,-1 7-16 16,1 4 3-16,1 3-16 15,0 3 10-15,-3-2-13 0,1-2-15 16,-5-1-4 0,0-9-16-16,0-5-5 0,0-4-7 15,0-6-6-15,0-8-1 16,0-1-1-16,-5-4-3 16,-2-6 2-16,-2 0-2 15,3-4 1-15,-1-4-1 16,3 0-3-16,2-4-4 15,2 0-4-15,0 0-40 16,0-8-14-16,0-17 25 16,8-10 13-16,8-8 0 15,0-5-7-15,1-2 4 16,1 6 16-16,-2 6 10 16,-1 13 4-16,-1 10 4 15,-3 15 6-15,-2 0 6 0,-1 24 10 16,0 14-6-16,-4 8-9 15,0 4-6-15,-2 2 9 16,3-8-7-16,-1-1-1 16,6-9 11-16,0-9 1 15,9-4-1-15,4-8-6 16,6-13-1-16,8 0 3 16,-2-11 1-16,3-10-5 15,-5 0-8-15,-8 1-1 16,-8 6-5-16,-9 2-33 15,-8 2-17-15,0-1-28 16,-12 6-101-16,-5-1-509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3:24:51.03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16359 2793 1509 0,'0'0'266'16,"0"0"-101"-16,0 0-75 15,0 0-39-15,0 0 20 16,0 0-8-16,0 12-13 16,0-4 29-16,0 0-21 15,0 1-16-15,0 0-15 16,0-1-7-16,0 2-2 16,0 2 5-16,-3 2 30 15,1 3 21-15,0 10-12 0,0 5-34 16,0 5-9-1,-3 6-2-15,5 8-2 0,0-2 17 16,0 6-2-16,0-1 2 16,0-4-5-16,0-1-13 15,0-5 0-15,0-5 3 16,5-4-7-16,-1-1-1 16,0 1-1-16,-1-2-7 15,-1 4-1-15,-2-2 0 16,3 6 10-16,-3-4 4 15,0 3-6-15,0-1 0 16,0-1-8-16,0-4 0 0,0 0 5 16,0-4-5-1,0-2 0-15,0-1 0 0,0-6-18 16,1 1 14-16,2-4-2 16,-1-2-2-16,-2-2-1 15,2 0 8-15,-2-1 1 16,0-1 0-16,0 2 1 15,0 1 3-15,0 3-3 16,0-2-1-16,-4 3-1 16,1-3 1-16,2-2-1 15,1-2 1-15,0 0-7 16,0-4 6-16,0-2-20 16,0-2-16-16,0-2-12 15,0 0 23-15,0-2 26 16,0 0 1-16,0 0 12 15,0 0-12-15,0 0 15 16,0 0-16-16,0 0-4 0,0 0-6 16,0 2 2-16,0-2-8 15,0 0 9-15,0 0 7 16,0 2-1-16,1-2 1 16,4 0-3-16,-1 0 9 15,1 0-4-15,0 0 4 16,6 0 17-16,-2 0-1 15,1 0-7-15,4 0 3 16,1 0 18-16,2-4 3 16,-2 0-6-16,3 0-12 15,-1 0-16-15,1 2 9 0,3 2-5 16,-2 0-1 0,4 0-1-16,1 0-6 0,3 0 10 15,2 0-4-15,3 0-5 16,1 0 0-16,2 0-2 15,3 0 1-15,3 0 3 16,-4 0 2-16,2 3 11 16,0 6 2-16,0-3-9 15,-2-1-3-15,-3-2-4 16,1-3-2-16,1 0-1 16,2 0 4-16,0 0-4 15,-2 0 10-15,3-3-4 0,0-2-2 16,-2 3 1-1,-2-2 2-15,4 2-1 16,1-2 12-16,0-2-7 0,2 0 0 16,1-2-5-16,-3-1 0 15,2 2 0-15,1 1 2 16,-1-1-3-16,-2 4-1 16,0 1 5-16,0 2-1 15,0-2 3-15,1 0-6 16,-1 0-1-16,2-2-3 15,3 1-1-15,-3 0 6 16,3 1-6-16,-5 2 0 16,-1 0 1-16,-2 0-2 0,-2 0 2 15,1 0-1-15,-1 0 0 16,3 0 1-16,-2 0-1 16,0 0 6-16,-1-3-6 15,-3 3 0-15,1-1 4 16,-4 1-3-16,2 0 3 15,-2 0-3-15,-2 0 0 16,0 0 0-16,0 0-1 16,-4 0 0-16,2 0 1 15,-2 0-1-15,1 0 0 16,-4 0 0-16,2 1 1 16,1 2-1-16,-4-1 0 15,2 1 0-15,-2 0 0 16,-1 1 0-16,3-2 0 15,-5 0 0-15,1 0-1 0,-1 2 0 16,-1-3 1-16,-1 2-1 16,1-1 1-16,-3 0 0 15,1-2 0-15,-4 1 0 16,0-1 0-16,0 0 0 16,-3 3 0-16,-1-3 0 15,-1 2-1-15,-3-2 1 16,3 2-1-16,-4-2 1 15,2 2-8-15,-2-2 7 16,0 3-10-16,0 0-15 16,0 3-40-16,0 0-85 15,-2 0-500-15</inkml:trace>
  <inkml:trace contextRef="#ctx0" brushRef="#br0" timeOffset="2164.61">19259 4092 835 0,'0'0'641'0,"0"0"-369"15,0 0-97-15,0 0-8 16,0 0-48-16,0 0-28 16,2-104-20-16,-2 83-27 15,0-4-8-15,0-1-9 16,0-1-3-16,0 1 4 15,0 0 16-15,0-1 41 16,0 2-28-16,0 2-21 16,0 0-13-16,0 0 5 0,0-2-4 15,0 1-7-15,0-2 6 16,0 0-4-16,0-2 3 16,0 0-1-16,0 3 0 15,0-7-7-15,0 3 9 16,0-2 13-16,0 2-14 15,0-2-1-15,0 4-6 16,0-2-1-16,-2 4-6 16,-4-1-8-16,-4 3 9 15,4 3-8-15,1 2-1 16,1 0 1-16,2 4 0 16,2 3-1-16,0-4 0 15,0-2 0-15,0 2 1 0,0-1-1 16,0-2-1-1,0 0 1-15,0 1 0 16,0 1 5-16,0 2-4 0,0 1 0 16,0 0-1-16,0 2 1 15,0-2-1-15,0 3 0 16,0-2 0-16,0-2 0 16,0 2 0-16,0-1-1 15,2-1 2-15,0-1-2 16,2 1 2-16,-1 5-1 15,-3-2 0-15,0 2 1 16,0 2-1-16,0-1 1 16,0 2-1-16,0 0 0 15,0 1 0-15,0 0 0 16,2 1 0-16,-2-1 1 0,0-2-1 16,0 2 0-16,0 5 0 15,0-3-1-15,0 3 1 16,0 0 0-16,0 0-15 15,0 12 4-15,0 4 10 16,0 0-4-16,0 1-1 16,0-8 4-16,0-3 2 15,0-1 0-15,0-4 1 16,0-1 3-16,0 0-3 16,0 0 6-16,0 0-2 0,0 0 3 15,0-4-7 1,0-8 3-16,0-4-3 0,4 2-1 15,4-2 0-15,-4 2 0 16,-3 2 0-16,2 1 0 16,-3 6 0-16,0 1 0 15,0 1 0-15,0 0 0 16,0 3 1-16,0-2 0 16,0 2-1-16,0 0 0 15,-4 0 0-15,-3 12-5 16,0 4 5-16,3 5-2 15,-1 2 2-15,3 3 0 16,2 0 0-16,0 3 0 16,0 2 0-16,0 5 1 15,0 3-1-15,-2 3 1 0,2 0-1 16,0-2 0 0,0 1 0-16,0 2 8 0,0-1-8 15,0 0 0-15,0-2 0 16,0-1 0-16,0-7-1 15,0-2 1-15,0-2 0 16,-2 0 0-16,2-2 0 16,-2-1-1-16,2 2 1 15,0-1 0-15,-3-1 0 16,3-1 0-16,0-1 0 16,0-3 0-16,0 2 0 15,0-1-1-15,0-1 1 16,0 0 0-16,0 2 0 15,0-1 1-15,0 4-1 16,0-4 0-16,0 0 0 0,0-1-1 16,5 0 0-16,1-2 1 15,1 0 1-15,-1-2 0 16,2 0-1-16,-5 0 0 16,2-1 0-16,-3 0 1 15,-2 4 0-15,0 0 5 16,0 4-6-16,0 0 13 15,0 4-4-15,0-3-9 16,0-5 8-16,0 0-8 16,0-5 0-16,0-4 0 15,0-4 0-15,0-2 0 0,2-2-12 16,-2-2-21-16,0 0-81 16,0 0-165-16,0-9-1224 15</inkml:trace>
  <inkml:trace contextRef="#ctx0" brushRef="#br0" timeOffset="4566.99">16495 4238 354 0,'0'0'1069'16,"0"0"-812"-16,0 0-144 0,0 0-41 15,0 0 5-15,0 0-28 16,0 0-1-16,0 0 10 16,0 0-2-16,0 0-2 15,0 7-6-15,0-2-15 16,0 0-17-16,0-1 2 15,0 0 9-15,0 4-10 16,0 0-6-16,0 2 7 16,0 2-16-16,0-2 12 15,-2 2-13-15,0 0 0 16,0 0 1-16,-2 0 8 16,2 3-10-16,0-1 3 0,-2-2 10 15,2 4-4-15,-3 0 0 16,0 0 1-16,4-3 1 15,-3 4-10 1,1-6-1-16,1 2 1 0,-1-4-1 16,1 0 0-16,0 0 2 15,-3 0-2-15,1 1 1 16,2-3 10-16,-4 4-1 16,0-3-2-16,2 0 2 15,-3 2 0-15,3-4-10 16,-2 2 0-16,-1-1 1 15,2-2-1-15,-3 1 1 16,5 0 0-16,-4 0 1 16,1 0-1-16,-1 0-1 15,0 0 0-15,-1-1-1 0,-1 2-1 16,-4-2 1-16,1 4 0 16,0-3 1-16,0 0 1 15,1-2 6-15,-1 0-6 16,1 1 6-16,3-4-6 15,-4-1 11-15,1 2-12 16,2-2 1-16,0 0 6 16,0 0 1-16,3 0 2 15,-1 0-4-15,-3 0-4 16,2 0 8-16,-5 0-10 16,-1 0 0-16,0 0 35 15,1 0 24-15,0 0-16 16,2 0-36-16,-3 0 7 15,4 0-5-15,-6 0 1 16,2 0-9-16,-1 0 13 0,0-3-13 16,-1-4 0-16,-2 1 5 15,2 2-6-15,3 2 2 16,-1 0-1-16,4 2 6 16,-2 0-7-16,3 0-15 15,3 2-58-15,-1 4-98 16,5-2-244-16</inkml:trace>
  <inkml:trace contextRef="#ctx0" brushRef="#br0" timeOffset="6009.26">16669 4279 492 0,'0'0'403'15,"0"0"168"-15,0 0-296 16,0 0-173-16,0 0-39 16,0 0 3-16,0 0 1 15,-5 72-14-15,1-56 25 16,-3 0-24-16,3 1-40 16,-1 3 11-16,-1-3-8 15,1 4-2-15,-3-4 6 16,5 1 4-16,-4 0-9 15,3-4-9-15,-2 0 2 16,3-3-7-16,-4 1 7 0,3 1 1 16,-3-1 7-16,-1 5 6 15,0-1-4-15,0 0-3 16,1 0 2-16,3 0-9 16,-2-4 5-16,4 0-13 15,-2 1 0-15,0-4 1 16,-4 1-2-16,3 0 1 15,-3-1 0-15,2 0 10 16,-1 0-4-16,3-4-6 16,0 4 0-16,-4-2 6 15,4 2-6-15,-3-4 0 16,3 4-1-16,-2-5 1 16,1-1-1-16,-2-1 16 15,0 3-3-15,-3-1-2 16,-2-1-10-16,1 4 8 15,-2 1-2-15,-1 0-7 16,1-1 0-16,4 2 9 0,-2-3-8 16,2-3 1-16,1 2 9 15,-2-3 7-15,-3-2-3 16,-3 1-14-16,-1 3-1 16,-6-1 40-16,3-1-14 15,-2-1-13-15,0 2 4 16,-1-2-10-16,3 3-7 15,-3 0 0-15,2 1-3 16,-2-1-3-16,4-3-2 16,0 1-40-16,-3-2-26 0,7 0-69 15,-1 0-152-15</inkml:trace>
  <inkml:trace contextRef="#ctx0" brushRef="#br0" timeOffset="8044.85">19079 4207 1126 0,'0'0'482'0,"0"0"-286"0,0 0 76 15,0 0-130-15,0 0-66 16,0 0-58-16,0 0-5 16,4 86-2-16,-2-76-10 15,0-2 1-15,0-2-1 16,0 0 22-16,1 1-1 16,0-2-3-16,-1 2 21 15,0 0-27-15,0-1-4 16,0 2 0-16,3-3-7 15,-3 4 11-15,1 0-12 16,0-2 17-16,-1 3 6 16,4-1-11-16,-4-1-6 15,0 2 6-15,-2-3-6 16,2 2 11-16,0 1-6 0,-2-3-11 16,0 1 11-16,3 2 5 15,-3-3 10-15,2 1-13 16,2-2 6-16,-2-1-11 15,3 2-9-15,-1-1 1 16,3 2 5-16,-3-2-4 16,3 2-1-16,0-2 0 15,-1 1-1-15,1 0 1 16,0 1 8-16,-3 0 5 16,3-2-5-16,-2 2-1 15,1-2-8-15,1 0 1 16,-1 0-1-16,1 0 0 15,0 0 1-15,1 2 19 16,-1 2 9-16,0 2 6 16,3 0-7-16,-4-2-16 0,0 2-12 15,-1-2 6-15,1-1 4 16,2-2 13-16,0 1-14 16,1 1-2-16,0-4-2 15,2 1 5-15,2-3 0 16,-1 3-5-16,-1-1-5 15,-3-1 2-15,4 1 10 16,-3 0-7-16,0-1-5 16,0-1 2-16,0 0 16 15,2-1 9-15,2 2-7 16,-1 0 18-16,8-1-15 16,-5 1-9-16,3-3 1 0,-1-1-11 15,1 0-4-15,1 0 9 16,-2 0 1-16,-1 0-4 15,-3 0-2-15,3 0-3 16,-4 0 3-16,2 0-4 16,0 0 0-16,-2 0 1 15,3 0-1-15,0 0-1 16,-4 0-13-16,0-5-28 16,-3-11-42-16,0 2-192 15,-8-1-293-15</inkml:trace>
  <inkml:trace contextRef="#ctx0" brushRef="#br0" timeOffset="9568.71">19245 4231 200 0,'0'0'622'15,"0"0"-258"-15,0 0-247 0,0 0 111 16,0 0-53-1,0 0-164-15,0 0-11 0,0 33-17 16,0-24 17-16,3-3-2 16,0 2 6-16,-3 1 2 15,2-4 13-15,0 3-5 16,-1-1 2-16,-1-2 8 16,3 2 6-16,-1-2-3 15,-2 1-14-15,2 0-10 16,0 0 10-16,1 0-3 15,-1 0 14-15,2-1-14 16,2 2 0-16,-2 1 38 16,0 0 30-16,3 1 15 0,-3 3-12 15,0-3-12-15,2 4-29 16,-2-4-12-16,2 4 16 16,-1-3-7-16,1-1-14 15,-2 1-5-15,2-2-11 16,-2 1 10-16,-2-5-17 15,3-1-7-15,-1-1 6 16,0 1 1-16,0-1 0 16,4-1 2-16,-3 2-2 15,3 1-1-15,-2 0-8 16,0-3 8-16,2 4-7 16,-3-1-2-16,-1-3 10 15,-1 2 8-15,3 1-7 16,-2 0-1-16,1 1 7 15,2-3 0-15,-1 5 0 16,1-4 0-16,2 4-5 0,-2-3 12 16,1 2-12-16,-1-3 9 15,2 2-10-15,0-1 9 16,0-2-1-16,-2 0 2 16,2-1 13-16,-1 2-9 15,-1-1-2-15,-1 0 2 16,2 3-3-16,-2-5-6 15,1 3-6-15,-1-1 2 16,4 0 10-16,-2 0-2 16,1-2 17-16,0 2-15 15,-1-1-11-15,0 4 14 0,0-3 10 16,-1 2-2 0,0 0-8-16,2-2-1 0,-3 2 8 15,1 0-10-15,0-2 6 16,0 0 43-16,-1 0-32 15,2 1-4-15,2-3-11 16,-1 3-1-16,0-1 4 16,0 0-9-16,2-2-6 15,0 0 9-15,1 0 16 16,-2 0-12-16,1 0-9 16,3 0 8-16,-3 0-3 15,3 0-1-15,-1 0-6 16,-2 0 5-16,2 0-1 15,0 0-1-15,1 0-5 16,-1 2 3-16,-1-2 5 0,1 0-5 16,-2 3 0-16,-3-3-5 15,0 0 1-15,-4 0-1 16,1 0 1-16,-3 0-1 16,-2 0-10-16,2 0-33 15,0 0-32-15,3 0-161 16,-3-9-55-16,-2 1-706 0</inkml:trace>
  <inkml:trace contextRef="#ctx0" brushRef="#br0" timeOffset="19036.38">15868 4355 2706 0,'0'0'173'0,"0"0"-110"16,0 0-37-16,0 0-11 15,0 0 73-15,0 0-7 16,-15 0-40-16,15 0-18 16,0-1-22-16,0 1-1 15,0 0 1-15,5 0-1 16,1 0-51-16,5 0-115 16,1 0-338-16,-4 0-1180 0</inkml:trace>
  <inkml:trace contextRef="#ctx0" brushRef="#br0" timeOffset="19656.93">19855 4296 2929 0,'0'0'154'0,"0"0"-154"16,0 0-283 0,0 0-25-16,0 0-61 0</inkml:trace>
  <inkml:trace contextRef="#ctx0" brushRef="#br1" timeOffset="39108.65">16518 3034 1533 0,'0'0'199'0,"0"0"-145"15,0 0 73 1,0 0 58-16,0 0-83 0,0 0 7 16,0 0-33-16,-10 9 12 15,14-9-1-15,8-4-40 16,3-1-38-16,1-4-9 16,-1 4-46-16,-1 1-31 15,-1 4 34-15,-1 0 3 16,-1 0 1-16,0 0 19 15,0 5 8-15,4 2 9 16,4-5-24-16,3-2-6 16,0 0 33-16,2-2 0 15,3-8 0-15,0-2 1 16,0 2-1-16,-6 3-1 16,-1 7-1-16,-5 0-90 0,-9 0 51 15,1 10 25-15,-3 3 16 16,1-4-8-16,2-2 8 15,-1-3 29-15,4-4 14 16,7 0 28-16,3 0 13 16,2 0-43-16,3 0-32 15,0-4 8-15,-6 1-17 16,-1 3-21-16,-5 0-2 16,1 0-25-16,-1 0 22 15,1 0 24-15,3-2 4 16,-2-5 3-16,4-2-3 15,-1 1-4-15,-3 3 2 0,-1 0 0 16,-5 4-3-16,-1 1 2 16,2 0 1-16,-3 0 6 15,5 0-6-15,4 0 0 16,-1 0 13-16,6-11-11 16,1 1-4-16,1-1 2 15,-2 3-2-15,-1 1 2 16,1 5-2-16,-6 2 2 15,-1 0 0-15,-1 5 11 16,-2 2-9-16,3 0 6 16,1-3-8-16,5-4 12 15,1 0-10-15,0 0-1 16,2-4-1-16,-3-5-5 0,3 6 4 16,-6 1-8-1,-1 2-13-15,-3 0 20 0,-4 0 4 16,3 5 1-16,-2 2-2 15,4-5 24-15,4-2 28 16,4 0-5-16,5 0-9 16,0-12-39-16,0 0 0 15,-4 4-3-15,-2 1-26 16,-3 4 1-16,-5 3-22 16,-4 0 36-16,-4 0 12 15,4 0-10-15,-1 0 12 16,1 0 24-16,5 0 10 15,-1 0-10-15,5-4-12 16,-1-5-2-16,1 1-10 0,1 2 1 16,-3 2-1-16,1 4-7 15,-4 0-6-15,-3 0 12 16,2 3-1-16,-4 2 2 16,4 2 2-16,2-7 17 15,-1 0-12-15,7 0 7 16,1 0-4-16,-1-11-10 15,2 5 0-15,-3 0 0 16,-1 6 0-16,-2 0 0 16,-3 0-7-16,0 0 7 15,1 0 1-15,0 0 10 16,3 0 21-16,4 0-9 16,3 0-13-16,0-2-8 0,1-2 5 15,-3 2-7-15,-2 2 7 16,-1 0-7-16,0 0 0 15,3 0 1-15,3 0 19 16,2 0 2-16,6 0 12 16,1 0-10-16,4 0-8 15,2-1-10-15,-3-2 2 16,0 3-7-16,-2 0 1 16,0 0-1-16,-3 0 11 15,-1 0-11-15,-4 0 3 16,-2 0-4-16,-6 3 0 15,-2-2 0-15,-1-1-23 16,-6 0-92-16,-8 0-336 0</inkml:trace>
  <inkml:trace contextRef="#ctx0" brushRef="#br1" timeOffset="40765.15">16582 3447 2429 0,'0'0'305'0,"0"0"-157"0,0 0-10 15,0 0-68-15,0 0-30 16,0 0-39-16,0 0-1 16,-18 0-44-16,18 0-126 15,0 0-40-15,4 0-64 16,8 4-231-16</inkml:trace>
  <inkml:trace contextRef="#ctx0" brushRef="#br1" timeOffset="41357.65">16597 3441 1190 0,'0'0'257'15,"0"0"-183"-15,0 0-21 16,0 0-8-16,0 0-5 16,0 0-4-16,0 0-21 0,88-4 14 15,-60-3 13-15,-3 7-42 16,0 0 0-16,-6 0-42 16,2 0 18-16,-3 0 7 15,1 2 15-15,4-2 2 16,4 0 51-16,2 0-41 15,-1 0-10-15,8 0-66 16,-7 0-147-16,-6 0-856 0</inkml:trace>
  <inkml:trace contextRef="#ctx0" brushRef="#br1" timeOffset="41418.28">17128 3435 108 0,'0'0'158'0,"0"0"-118"15,0 0-40-15</inkml:trace>
  <inkml:trace contextRef="#ctx0" brushRef="#br1" timeOffset="41928.18">18046 3363 2399 0,'0'0'199'16,"0"0"-151"-16,0 0-42 15,0 0 19-15,0 0-16 16,0 0-3-16,0 0-6 16,121-3-1-16,-77 3-34 15,-5-1-201-15,-7-3-224 0</inkml:trace>
  <inkml:trace contextRef="#ctx0" brushRef="#br1" timeOffset="42370.25">16952 3843 2129 0,'0'0'252'15,"0"0"-186"-15,0 0-57 16,0 0 0-16,0 0-9 16,0 0-53-16,149-5-138 15,-111 4-208-15</inkml:trace>
  <inkml:trace contextRef="#ctx0" brushRef="#br1" timeOffset="42526.92">17565 3837 2052 0,'0'0'189'0,"0"0"-144"15,0 0-45-15,0 0-82 16,0 0-293-16</inkml:trace>
  <inkml:trace contextRef="#ctx0" brushRef="#br1" timeOffset="42655.6">18030 3782 2171 0,'0'0'261'0,"0"0"-261"16,0 0-86-16,0 0-125 16,0 0-284-16</inkml:trace>
  <inkml:trace contextRef="#ctx0" brushRef="#br1" timeOffset="42825.14">18337 3789 2413 0,'0'0'289'0,"0"0"-206"0,0 0-53 16,0 0 0-16,0 0-16 16,0 0-13-16,0 0-1 15,129 45-57-15,-105-41-161 16,-2 0-635-16</inkml:trace>
  <inkml:trace contextRef="#ctx0" brushRef="#br1" timeOffset="42927.2">18880 3807 2478 0,'0'0'242'0,"0"0"-132"16,0 0-9-16,0 0-68 16,0 0-33-16,120 13-28 15,-115 10-131-15,-5 6-663 0</inkml:trace>
  <inkml:trace contextRef="#ctx0" brushRef="#br1" timeOffset="46608.3">9288 13078 1151 0,'0'0'915'0,"0"0"-762"16,0 0-45-16,0 0-14 0,0 0-42 16,0 0-23-1,0 6 6-15,0 4-3 0,5 4 11 16,-3 4 7-16,2 4 51 15,1 4-26-15,1 8 4 16,-2 5 11-16,1 5-37 16,-2 6-14-16,1 4-9 15,-3 1-12-15,-1 0 1 16,4-3-10-16,-2-2 10 16,0-3-19-16,0-5 6 15,0-5-5-15,0-4-2 16,0-8-15-16,3-4-23 15,0-8-42-15,4-8-73 16,-1-5-114-16,-1 0-448 0</inkml:trace>
  <inkml:trace contextRef="#ctx0" brushRef="#br1" timeOffset="46974.88">9734 13179 1648 0,'0'0'372'0,"0"0"-161"0,0 0 25 15,0 0-66-15,0 0-78 16,2 104-12-16,-2-61 10 16,-4 6 24-16,-3 3-18 15,3 2-20-15,2-1-28 16,-1 2-5-16,3-3-12 16,0-2-17-16,0-6-8 15,0 0 0-15,0-11-6 16,0-5-20-16,-3-8-29 15,1-12-39-15,-2-4-123 16,0-4-135-16</inkml:trace>
  <inkml:trace contextRef="#ctx0" brushRef="#br1" timeOffset="47212.41">9431 13559 2370 0,'0'0'371'0,"0"0"-249"16,0 0 2-16,0 0 11 15,0 0-73-15,140-12-39 16,-98 6-23-16,1-1-23 0,4 0-69 15,-12 2-159-15,-6 0-694 16</inkml:trace>
  <inkml:trace contextRef="#ctx0" brushRef="#br1" timeOffset="47484.18">10188 13505 2754 0,'0'0'244'0,"0"0"-146"15,0 0-16-15,0 0-14 16,113 0-32-16,-80-2-20 15,-2 0-16-15,-6 2-38 16,-8 0-89-16,-8 0-325 0</inkml:trace>
  <inkml:trace contextRef="#ctx0" brushRef="#br1" timeOffset="47663.66">10207 13721 3021 0,'0'0'194'0,"0"0"-127"15,0 0-32-15,0 0-5 16,133 5-30-16,-97-1-48 16,-11-1-95-16,-3 2-418 0</inkml:trace>
  <inkml:trace contextRef="#ctx0" brushRef="#br1" timeOffset="50508.5">12255 12850 1360 0,'0'0'239'0,"0"0"-88"16,0 0-81-16,0 0 9 15,0 0-55-15,0 0 8 16,0 0-11-16,85-59 2 16,-72 57 17-16,3-3 67 15,-1 5-4-15,0-3 15 16,1 3-44-16,2-2-23 16,-2 2 6-16,2 0-15 15,0 0-29-15,-1 0-6 16,0 0-7-16,3 5 9 15,-3 2-9-15,-3 3 7 0,-1 3-6 16,-5 1 18-16,1 1 23 16,1 1 37-16,-4 3-20 15,1 0-12-15,-3 2-7 16,1 2 5-16,-3 4-22 16,-2 1 2-16,0 2-2 15,0 2 6-15,0 2 0 16,-2 0-11-16,-7 2 5 15,-4 0-3-15,-3-2 2 16,-2 0-3-16,-4 0-6 16,-5-3-8-16,-4-4-4 15,-3-2 3-15,-3-4-4 16,-4-2-6-16,1-5-10 16,4-8-19-16,5-6-33 15,2 0-13-15,9-4 13 0,5-12 2 16,5-3-3-16,8-2-8 15,2 1 64-15,0-2-8 16,12-3 19-16,7 4 4 16,6 1 1-16,2 6 3 15,0 7-6-15,2 7 9 16,-2 4 70-16,0 21 45 16,2 8 6-16,0 4-35 15,0 2-33-15,0-1-10 16,1-9-22-16,2-5-7 0,-1-4-12 15,0-8-11-15,-5-4 0 16,-1-6-3 0,-5-2-31-16,-7 0-55 0,-5 0-64 15,-6-8-94-15,-2-4-529 16</inkml:trace>
  <inkml:trace contextRef="#ctx0" brushRef="#br1" timeOffset="53924.45">11671 13650 1052 0,'0'0'262'0,"0"0"-196"16,0 0 71-16,0 0-78 15,116 20-42-15,-91-18 53 16,-1-2 66-16,2 0 27 15,3 0 37-15,3 0-92 16,-1 0-62-16,-2 0-29 0,-2 0-16 16,0 0 9-16,-3 0-10 15,-1 0 0-15,-2 0 0 16,2 0 0-16,-3 0 33 16,0 0 65-16,0 0-13 15,0 3-29-15,2-1-7 16,-1 1-6-16,1-3 12 15,3 0-18-15,1 0-16 16,1-7-1-16,-3 2-9 16,3-4-11-16,-2 8 2 15,0-2 7-15,1 3-1 16,0 0 12-16,1 0 25 16,4-4-4-16,1 0 5 15,-1-2-18-15,2 1-6 16,1-2-7-16,-2 4 1 0,-1 1 13 15,0 2-4-15,-2 0-3 16,0 0-12-16,-3 0 5 16,1 0-6-16,0 0-5 15,-1 0 4-15,1 0 7 16,-3 2-3-16,2-1 2 16,-3 1-7-16,2-2 2 15,0 0 4-15,-3 0-5 16,0 0 1-16,-2 0-3 15,-2 0 2-15,2 0 2 16,0 0-10-16,0 0 8 16,2 0-8-16,1-2 10 0,0 1 0 15,-1-1-4-15,0 0-1 16,0-1 1-16,-1 3-2 16,-2 0 7-16,1 0 0 15,-1 0 0-15,-2 0-4 16,-1 0 3-16,-3 0-4 15,-1 0-4-15,-2 0-2 16,-3 0 5-16,-4 0-4 16,0 0 0-16,-3 0 0 15,0 0-1-15,0 0-19 16,0 0-31-16,0 0-42 16,0 0-56-16,-13 3-384 15,-3 1-1918-15</inkml:trace>
  <inkml:trace contextRef="#ctx0" brushRef="#br1" timeOffset="54857.71">11183 13668 1107 0,'0'0'449'0,"0"0"-144"16,0 0-22-16,0 0-83 16,0 0-90-16,0 0-74 15,0 0-6-15,15-6 34 16,-3 6 31-16,2 0-14 15,5 0-20-15,2 0-3 16,2 0 12-16,2 0-15 16,4 0-37-16,4 0-9 15,5 0 17-15,3 0-4 16,1 0-9-16,1-7-12 16,-3 2 10-16,-1-2-11 15,-3 4 0-15,-3 1-1 16,-3 2 2-16,0 0 0 15,-3 0 0-15,-4 0 8 16,-3 3-4-16,0-1 3 0,-2 1-3 16,2-3 18-16,2 0 5 15,2 0-7-15,3 0 0 16,2 0-12-16,-2-3-1 16,2 1-8-16,-3 2 4 15,-3-1-3-15,-1 1-1 16,-3 0 1-16,-7-2-1 15,-2 0-13-15,-6 2-29 16,-4-3-46-16,0 1-111 16,0 0-298-16</inkml:trace>
  <inkml:trace contextRef="#ctx0" brushRef="#br1" timeOffset="56727.68">11555 14293 1706 0,'0'0'375'0,"0"0"-277"0,0 0-68 16,0 0 31-16,0 0-4 16,16-134-17-16,-9 95-15 15,0 2 24-15,1-1-17 16,-1 1 34-16,-1 5-28 16,1 4 5-16,-3 10-20 15,-2 6 9-15,1 6-11 16,-3 6 20-16,0 0-12 15,0 0-13-15,0 10-7 16,0 4 3-16,0 12 2 16,2-1 15-16,3 9 18 0,-3 0 18 15,0 7-1-15,1-3-19 16,-3 5 0-16,2-8-25 16,2-4 6-16,0-4-19 15,3-4-7-15,-3-5 0 16,1-4-18-16,-1-2-30 15,-4-6-117-15,0-2-50 16,0 0-414-16</inkml:trace>
  <inkml:trace contextRef="#ctx0" brushRef="#br1" timeOffset="57167.46">11264 14546 1854 0,'0'0'290'15,"0"0"-192"-15,0 0 33 16,0 0 11-16,0 0-49 16,0 0-20-16,144 0 27 15,-109 0-31-15,2 0 27 0,2 0-37 16,1 0-12 0,-1-3-4-16,1 0-8 0,-3-1 0 15,1 2 1-15,1-3-11 16,-4 0-6-16,-2 1-1 15,-1 0-9-15,-5 4-1 16,-3-4-8-16,-4 4 4 16,-4 0-4-16,-5 0 0 15,-5 0 0-15,-5 0-43 16,2 0-16-16,-3 0-50 16,0 0-90-16,-3 0-187 15,-7-4-661-15</inkml:trace>
  <inkml:trace contextRef="#ctx0" brushRef="#br1" timeOffset="57629.13">11490 14722 1824 0,'0'0'484'0,"0"0"-282"0,0 0-78 15,0 0-9 1,0 0-45-16,0 0-40 0,0 0 35 15,0 30 23-15,0-12-36 16,0 2-8-16,3 2-21 16,-3 3 1-16,2 3 1 15,2-6-5-15,2-5-6 16,2 2-14-16,3-9-4 16,0 2 4-16,5-7-15 15,-2-5-22-15,6 0-33 16,1 0-65-16,2 0-32 15,-4-20-83-15,-1 3-121 0,0-4 43 16,-2-1 43 0,-1-7-719-16,-5 4 884 15</inkml:trace>
  <inkml:trace contextRef="#ctx0" brushRef="#br1" timeOffset="57813.78">11738 14780 1328 0,'0'0'574'0,"0"0"-204"15,0 0-115-15,0 0-59 16,0 0-47-16,0 0 0 15,-13 111-50-15,13-73-32 16,0 4-23-16,0 0-1 16,0 0 0-16,0-2-13 15,0-3-19-15,0-4-7 16,0-7 1-16,1-8-5 0,4-6-11 16,2-7-51-16,-1-5-76 15,15-13-54-15,-1-10-40 16,-3-4-625-16</inkml:trace>
  <inkml:trace contextRef="#ctx0" brushRef="#br1" timeOffset="58430.91">12435 14450 2260 0,'0'0'334'0,"0"0"-236"15,0 0-27-15,0 0 51 16,0 0-3-16,0 0-51 0,0 0-43 16,124-4-4-16,-94 2-14 15,-3 2 2-15,-4 0-8 16,-8 0 6-16,-1 2-7 16,-8 2-49-16,-4-4-123 15,-2 0-133-15,0 0-548 0</inkml:trace>
  <inkml:trace contextRef="#ctx0" brushRef="#br1" timeOffset="58625.45">12567 14404 2469 0,'0'0'282'0,"0"0"-194"16,0 0-29-16,0 0 46 15,0 0-45-15,18 120-45 16,-12-101-15-16,3 0-49 16,-2-6-117-16,-4-6-309 15</inkml:trace>
  <inkml:trace contextRef="#ctx0" brushRef="#br1" timeOffset="59360.5">13588 14247 1683 0,'0'0'473'0,"0"0"-324"15,0 0-113-15,0 0 39 16,0 0-24-16,0 0-30 16,-2-125-9-16,2 86-9 15,0-1 8-15,2-1-10 16,0 6-1-16,0 7 0 15,-2 7 0-15,0 7 35 16,0 8-14-16,0 4-20 16,0 2 42-16,0 0-30 15,0 8-6-15,-2 12-5 16,2 9 31-16,0 5 32 16,0 4-1-16,0 6-1 15,0 2 3-15,0 0 3 16,2 2-25-16,3-6-26 15,-3-4-2-15,1-8-16 0,1-7-78 16,-4-10-62-16,0-4-109 16,0-6-458-16</inkml:trace>
  <inkml:trace contextRef="#ctx0" brushRef="#br1" timeOffset="59740.66">13227 14471 1299 0,'0'0'851'0,"0"0"-674"16,0 0 19-16,0 0-41 15,0 0-41-15,0 0-21 16,138 0 12-16,-98 0-20 16,2 0-20-16,3-3-18 15,2-3-17-15,-4-1-9 16,1 2-8-16,-1-4-3 16,-4 4-9-16,1-4 3 15,-3 4-4-15,-8 1 0 16,-6 4 0-16,-4 0-19 15,-9 0-34-15,-3 0-30 0,-7 19-107 16,0-1-265-16,0-2-1618 0</inkml:trace>
  <inkml:trace contextRef="#ctx0" brushRef="#br1" timeOffset="60165.56">13679 14575 2046 0,'0'0'380'15,"0"0"-200"-15,0 0-40 16,0 0-32-16,-87 107 2 16,68-67-35-16,1 4-8 15,2 5-16-15,5 1 1 16,4-6-6-16,7-3 0 16,0-6-8-16,11-7-16 15,14-8 10-15,4-6-11 16,2-12-6-16,-2-2-11 15,-2 0 4-15,-7-12 0 16,-5-8-7-16,-6-3-1 0,-9 0-4 16,0 2 4-16,-4 8-13 15,-16 5-9-15,-4 8-24 16,-3 0-54-16,2 8-86 16,7 10-237-16,7-2-1489 0</inkml:trace>
  <inkml:trace contextRef="#ctx0" brushRef="#br1" timeOffset="61222.11">14315 13381 2129 0,'0'0'430'15,"0"0"-271"-15,0 0-35 16,0 0-83-16,120-12-12 15,-91 12-29-15,-2 0 0 16,-8 0-90-16,-7 8-218 0</inkml:trace>
  <inkml:trace contextRef="#ctx0" brushRef="#br1" timeOffset="61440.42">14265 13605 2065 0,'0'0'395'0,"0"0"-247"16,0 0-15-16,0 0-71 16,121 10-53-16,-91-10-9 15,14 0-57-15,-11 0-206 16,-6 0-1468-16</inkml:trace>
  <inkml:trace contextRef="#ctx0" brushRef="#br1" timeOffset="65008.28">15579 12851 1454 0,'0'0'233'0,"0"0"-120"0,0 0-53 16,0 0 22-16,0 0-7 16,0 0-21-16,0 0 6 15,109-47 56-15,-87 39-44 16,0 1-12-16,-2 2-23 16,0 5 15-16,-3 0 2 15,-2 0-3-15,1 0-4 16,-1 3-6-16,1 7 10 15,1 4 13-15,-2 3-27 0,4 1-10 16,-3 3-3-16,-3 3 19 16,1 3 25-16,-6 5-10 15,-1 2-10 1,-5 6-15-16,-2 0-5 0,0 4 3 16,0 0-11-16,-7 2-3 15,-11-2 2-15,-6 1 8 16,-2-3-3-16,-8-6-16 15,-1-6-8-15,-2-7 0 16,2-14-35-16,1-9-45 16,3 0-119-16,9-23-49 15,7-4-76-15,6-4-21 16,9-3 117-16,0 9 174 16,0 4 54-16,16 9 138 0,8 9 49 15,0 3-36-15,5 0 8 16,0 10-32-16,3 8-15 15,1-2-8-15,-2-2-58 16,-1 0-11-16,-2-3-32 16,-7 1-3-16,-4 2-74 15,-8-3-171-15,-7-3-261 0</inkml:trace>
  <inkml:trace contextRef="#ctx0" brushRef="#br1" timeOffset="65907.73">15025 13670 1482 0,'0'0'372'0,"0"0"-209"0,0 0-33 16,0 0 93-16,0 0-101 15,0 0-58-15,0 0-1 16,90 10-3-16,-61-6-7 16,7-2-4-16,0-2-23 15,3 0 11-15,1 0 16 16,1 0-1-16,-3 0-15 15,-2 0-25-15,1 0-12 0,-4-4 9 16,2-1-2 0,-4 3 11-16,-2-1-13 0,-1-1 3 15,0 4 2-15,2-6-1 16,0 3 15-16,2 2-10 16,2 1 4-16,1 0-4 15,1 0-3-15,2 0-2 16,0 0-5-16,0 0-3 15,2 0 0-15,-2 0 0 16,0-3-1-16,-2 3 1 16,-3 0 3-16,-1 0-4 15,-3 0 0-15,0 0 0 16,-3 0 0-16,0 0 0 16,1 0-1-16,1 4 0 15,4 0-2-15,2 1 3 0,1-3 0 16,4 1 0-16,-1-1 1 15,1 3-1-15,0-3 0 16,-1-2 0-16,-1 2 0 16,1-2 1-16,1 0-1 15,-5 0 0-15,5 0 0 16,-4 0 0-16,6 0 0 16,-1 0 1-16,0 0 8 15,3 3-2-15,0 1-1 16,3 3 4-16,-2-4-6 15,-2 1 6-15,3-1 1 16,-5-3-6-16,-3 0-4 16,-5 0 5-16,-7 0-5 15,-1 0-1-15,-10-4-24 16,-5 0-25-16,-9 2-99 0,0 0-71 16,-12 2-834-16</inkml:trace>
  <inkml:trace contextRef="#ctx0" brushRef="#br1" timeOffset="67673.34">15804 14739 1653 0,'0'0'441'15,"0"0"-275"-15,0 0 35 16,0 0-65-16,0 0-48 16,0 0-13-16,0 0-8 15,114-36 1-15,-97 50-3 16,-3 3 3-16,-1 6-9 16,-4 3-6-16,-4 2-4 0,-5 2-9 15,0 1 9-15,0 1-16 16,-3 3-7-16,-12-3-20 15,-3 5 1-15,-4-11-3 16,-7 6-3-16,-2-5-1 16,-3-1-12-16,-1-4-10 15,-2-4-24-15,8-12-4 16,5-3-19-16,11-3-20 16,10-9-42-16,3-14 54 15,7 0 56-15,15 3 11 16,5 6 10-16,0 4 0 15,-1 7 0-15,-6 3 1 16,-1 0 8-16,-4 13 13 0,1 3 13 16,-3 1 1-16,1-2-15 15,-1-1-21-15,1-5-20 16,-2-5-46-16,9-4-75 16,-4-7-190-16,0-7-589 0</inkml:trace>
  <inkml:trace contextRef="#ctx0" brushRef="#br1" timeOffset="68042.07">16167 14829 2020 0,'0'0'617'0,"0"0"-498"15,0 0-82-15,0 0 9 0,0 0 36 16,21 121-28-16,-9-100-18 15,5-4-5-15,4-10 16 16,2-5-8-16,4-2-14 16,-3-3-10-16,-1-18-15 15,-6-2-32-15,-1-11-97 16,-7 5-73-16,-7 0-116 16,-2 5-154-16,0 9 387 15,0 8 85-15,0 7 314 16,-5 4-73-16,1 21-45 15,2 9-52-15,-1 4-1 16,3 2-35-16,0 2-48 0,0-4-23 16,0 0-16-16,7-4-10 15,-2-7-3-15,-1-4-8 16,-2-6-26-16,-2-7-97 16,0-10-182-16,0 0-906 0</inkml:trace>
  <inkml:trace contextRef="#ctx0" brushRef="#br1" timeOffset="71673.2">15133 14508 2041 0,'0'0'384'0,"0"0"-212"16,0 0-89-16,0 0 16 15,0 0-48-15,0 0-36 16,0 0-8-16,2 4 5 15,16 0 6-15,4 0 1 16,3 0 15-16,1 1 25 16,-2 0-26-16,2 1-3 15,-1 0 0-15,-2 0 1 16,2-4-10-16,2-1 3 16,4 2 4-16,0-3-11 15,5 0-8-15,-1 0-5 0,4 0 2 16,-4 0 9-16,-1 0-2 15,-1 0 2-15,-2 0 5 16,-2 0-10-16,-2 0-1 16,2 0-9-16,2 0 5 15,-2 0 6-15,3-3-2 16,-1 2 0-16,-2 1-2 16,2 0 1-16,0 0-8 15,-2 0 12-15,2 1-3 16,0 2 1-16,-2 0-10 15,3-3 1-15,-3 0 6 16,0 0-3-16,-2 0 4 16,-4 0-4-16,2 0 0 15,-2 0-4-15,-1 0 8 0,3 0-7 16,-1 0 3-16,1 0-1 16,3 0-3-16,1 0 0 15,0 0 1-15,0 0-1 16,0 0 1-16,0 0-1 15,-1 0 1-15,0 0 0 16,-1 0-1-16,2 0 0 16,-3 0 0-16,1 0 0 15,0 0 0-15,0 0 0 16,-3 0 1-16,2 0-1 16,0 0 0-16,0-7 0 15,-1 5 1-15,1-2-1 16,-1 2 0-16,2 2 0 0,-4 0 0 15,-1 0 0 1,-1 0 0-16,-1 0 0 0,-2 0 0 16,1 0 0-16,-4 0 1 15,3 0-1-15,-2 0 0 16,1 0-1-16,1 0 1 16,0 0 0-16,0 0-1 15,2 0-4-15,0 0 5 16,0 0-1-16,3 0 0 15,-4-3 0-15,2 0 1 16,-4 1 0-16,1-2 0 16,-4 4-4-16,-3-5 0 15,-3 5-3-15,-1 0-11 0,-5 0-21 16,-2 0-41 0,0 0-20-16,-6 0-256 0,-10 0-610 0</inkml:trace>
  <inkml:trace contextRef="#ctx0" brushRef="#br1" timeOffset="74436.32">15525 13968 1541 0,'0'0'306'0,"0"0"-228"16,0 0-16-16,0 0 5 15,0 0 26-15,0 0-10 16,-71 119 75-16,55-77 16 16,1 8-71-16,-1 6 1 15,7 6-24-15,5-4 43 16,4-4-46-16,0-8-20 16,7-7-18-16,12-17 3 15,8-9 0-15,0-8 13 16,0-5 3-16,-3-5-26 15,-3-12-16-15,-8-7-8 16,-7 0 4-16,-6 1-7 0,0 5 0 16,-9 4-1-1,-11 6-4-15,-1 4-14 0,-3 4-11 16,4 0-19-16,8 0-18 16,3 11-23-16,9-4-55 15,11-4-94-15,13-3-166 16,0 0-1419-16</inkml:trace>
  <inkml:trace contextRef="#ctx0" brushRef="#br1" timeOffset="74736.03">15906 14297 2042 0,'0'0'309'16,"0"0"-99"-16,0 0-4 16,0 0-11-16,0 0-66 15,120-16-70-15,-85 16-29 16,-4 0-19-16,-2 0-9 15,-10 0-2-15,-3 0-4 16,-7 0-46-16,-9 3-106 16,0-3-106-16,0 0-612 0</inkml:trace>
  <inkml:trace contextRef="#ctx0" brushRef="#br1" timeOffset="74944.5">16042 14165 2415 0,'0'0'342'16,"0"0"-240"-16,0 0-2 15,-16 114 24-15,16-77-53 16,0-2-48-16,0-3-19 16,0-6-4-16,7-3-4 15,-2-9-45-15,4-14-153 0,-3 0-277 16,2 0-1496-16</inkml:trace>
  <inkml:trace contextRef="#ctx0" brushRef="#br1" timeOffset="75313.42">16448 13997 1889 0,'0'0'339'0,"0"0"-155"16,0 0-14-16,0 0-20 16,0 0-52-16,16 122 4 15,-5-94-13-15,7-4-21 16,7-6-23-16,4-7-20 16,6-8-4-16,-2-3-21 15,1 0-8-15,-3-26-73 0,-8-2-144 16,-11 4-288-16</inkml:trace>
  <inkml:trace contextRef="#ctx0" brushRef="#br1" timeOffset="75463.08">16722 14069 2137 0,'0'0'397'0,"0"0"-197"0,0 0 37 16,0 120-83-16,0-66-69 16,0 4-22-16,0-4-21 15,10-5-20-15,-2-9-16 16,1-13-6-16,3-4-16 15,-4-22-87-15,1-1-302 16,-5 0-1722-16</inkml:trace>
  <inkml:trace contextRef="#ctx0" brushRef="#br1" timeOffset="76126.28">17790 13508 1777 0,'0'0'926'0,"0"0"-707"16,0 0-63-16,0 0-54 15,125 0-44-15,-89 0-36 0,-6 0-22 16,-4 0 0-16,-11 0-48 16,-15 15-86-16,0-1-145 15,-5 0-727-15</inkml:trace>
  <inkml:trace contextRef="#ctx0" brushRef="#br1" timeOffset="76293.86">17866 13718 2667 0,'0'0'431'16,"0"0"-342"-16,0 0-10 15,0 0 1-15,0 0-17 16,127 12-57-16,-92-12-6 16,25 0-95-16,-8 0-161 15,-7-4-821-15</inkml:trace>
  <inkml:trace contextRef="#ctx0" brushRef="#br1" timeOffset="77356.5">18964 12758 1263 0,'0'0'323'0,"0"0"-199"16,0 0-23-16,0 0 105 15,0 0-55-15,0 0-42 16,0 0 31-16,115-43-3 15,-103 47-28-15,0 10-1 16,0 4-24-16,3 4 1 16,-4 4-8-16,-2 5-7 15,0-2-10-15,-3 5-10 16,-3 3-2-16,-3 4-7 16,0 0-2-16,-7 2-14 15,-15 3-11-15,-9 0-2 16,-7-4-12-16,-5-6 0 15,-1-5-8-15,1-7-17 0,3-7-29 16,9-14-12-16,6-3-10 16,12-3-43-16,6-18-34 15,7-1 97-15,0 2 46 16,22 4 10-16,6 6 36 16,9 9 36-16,1 1 5 15,0 1-36-15,-2 16-16 16,-3 0-6-16,-2 2-6 15,2-5-13-15,-3-2 0 16,15-2-71-16,-12-5-128 16,-2 0-531-16</inkml:trace>
  <inkml:trace contextRef="#ctx0" brushRef="#br1" timeOffset="78241.61">18499 13593 1816 0,'0'0'403'16,"0"0"-277"-16,0 0-11 15,0 0 58-15,0 0-64 16,0 0-67-16,145-6-20 16,-96 1-3-16,2-4 14 15,-1 5 21-15,-2-1 8 0,-1 2-22 16,0 3-12 0,2 0-11-16,-3 0-13 0,2 0-3 15,1 0 12-15,2 0-2 16,0 0 1-16,1-2 0 15,-2-2 6-15,2-2-1 16,-1 3-3-16,0-2-10 16,-2 3-4-16,-1 0 1 15,-6 2 3-15,-5 0-4 16,-2 0 0-16,-1-3 2 16,-3 3 7-16,-2 0 4 15,0-3 1-15,0 1-7 16,-2 0-6-16,-2 0 0 15,-7 2-1-15,-3 0-36 16,-13 0-81-16,-2 2-123 0,0 8-143 0</inkml:trace>
  <inkml:trace contextRef="#ctx0" brushRef="#br1" timeOffset="78695.39">19002 13820 1715 0,'0'0'380'0,"0"0"-237"16,0 0 16-16,0 0-2 15,0 0-35-15,10 128-2 0,-8-96-8 16,-1 1-17-16,2-1-22 16,-3-2-20-16,0 2 0 15,0 2-23-15,0-7 1 16,0 5-21-16,0-9-10 16,-3-5 0-16,2-1-13 15,1-12-43-15,0-5-86 16,0 0-124-16,9-5-313 0</inkml:trace>
  <inkml:trace contextRef="#ctx0" brushRef="#br1" timeOffset="79007.23">19215 13909 2041 0,'0'0'403'0,"0"0"-270"15,0 0 16-15,-3 141-15 16,3-98-12-16,2-5-41 16,16-6-5-16,5-8-10 15,4-8-11-15,4-12 27 16,4-4-13-16,1-12-33 16,-4-20-19-16,0-9-6 15,-9-5-1-15,-12 0-9 16,-11 5-1-16,0 2-5 0,-22 11-1 15,-12 2-34 1,-6 10-21-16,-2 7-45 0,1 6-45 16,3 3-96-1,10 12-257-15,10 4-1394 0</inkml:trace>
  <inkml:trace contextRef="#ctx0" brushRef="#br1" timeOffset="79495.86">18802 14323 1706 0,'0'0'458'0,"0"0"-141"15,0 0-145-15,0 0-51 16,0 0-46-16,138 0-1 15,-99 0 11-15,0 0-17 16,3 0-12-16,3 0 2 0,2 0-8 16,0 0-8-16,2 0-11 15,-2 0-7-15,2 0-5 16,-3 0-12-16,-3-4-2 16,-1 1 1-16,-6 3-4 15,-5 0 2-15,-4 0 0 16,-5 0-3-16,-4 0 0 15,-2 0-1-15,-6 0-2 16,0 0-51-16,-6 0-26 16,-4 0-59-16,0 0-127 15,-12 0-572-15</inkml:trace>
  <inkml:trace contextRef="#ctx0" brushRef="#br1" timeOffset="80156.37">18952 14548 1877 0,'0'0'385'16,"0"0"-222"-16,0 0-16 15,0 0-24-15,0 0-55 16,0 0 4-16,0 0 24 16,91 39 5-16,-78-16-23 15,-1 0-1-15,-5 8-16 0,1-1 8 16,-8 2-10-16,0 0-26 15,0 3-11-15,-2 1 6 16,-14 0-13-16,-4-2-11 16,-2 0-4-16,-5-5 1 15,0-9-1-15,0-11-30 16,5-9-32-16,4 0-14 16,5-9-17-16,9-11-9 15,4-3 26-15,0 2 50 16,0 7 23-16,13 2 3 15,4 11 9-15,1 1 6 16,3 0 18-16,0 0 0 16,2 4-18-16,-1-2-6 15,1-2-9-15,-1 0-30 16,10-32-124-16,-6 1-94 0,-4-5-532 0</inkml:trace>
  <inkml:trace contextRef="#ctx0" brushRef="#br1" timeOffset="80457.45">19290 14614 2581 0,'0'0'357'15,"0"0"-208"-15,0 0-28 16,13 135-33-16,3-108-44 16,5-6-23-16,0-11-7 15,6-10 2-15,0 0-6 16,-2-19-9-16,-3-11-1 0,-8-2-24 15,-4 0-49-15,-8 6 1 16,-2 8 34-16,0 10 37 16,0 8 1-16,-8 8 37 15,-3 21-4-15,2 6 3 16,5 5-1-16,4-1-8 16,0-3-9-16,0-8-7 15,8-2-11-15,8-8-4 16,1-1-48-16,-1-6-106 15,-4-4-574-15</inkml:trace>
  <inkml:trace contextRef="#ctx0" brushRef="#br1" timeOffset="81157.35">20312 13333 2475 0,'0'0'315'0,"0"0"-122"16,0 0-70-16,122 0-58 0,-78 0-45 15,-2-2-20-15,-7 2 0 16,-12 0-85-16,-10 10-130 16,-10 4-340-16</inkml:trace>
  <inkml:trace contextRef="#ctx0" brushRef="#br1" timeOffset="81340.67">20369 13534 2588 0,'0'0'358'0,"0"0"-234"16,0 0-21-1,0 0-22-15,116-5-58 0,-78-1-23 16,17-4-37-16,-10 2-115 15,-3 0-313-15</inkml:trace>
  <inkml:trace contextRef="#ctx0" brushRef="#br1" timeOffset="82340.77">21241 12842 1388 0,'0'0'303'16,"0"0"-170"-16,0 0 178 15,0 0-69-15,0 0-53 16,0 0-49-16,0 0-38 16,120-17-12-16,-102 35 13 15,-5 4-39-15,1 3-15 16,-3-2-10-16,0 1 4 16,-4 1 12-16,0 1 4 0,-3 3-22 15,-2 6 1 1,-2 2-5-16,0 0 1 0,0 1-12 15,-4 1-7-15,-12-2-9 16,-2-2-5-16,-6-3 3 16,-3-2 2-16,-4-4-5 15,-3-2-1-15,1-7-13 16,2-8-11-16,4-7-22 16,7-2-13-16,7 0 14 15,6-16-9-15,7-6-4 16,0-4 23-16,2 0 11 15,16-1 17-15,4 8 6 16,1 5 1-16,-2 5 22 16,2 9 27-16,-5 0 23 15,-3 10-2-15,-1 11-5 0,-3 1-8 16,-3 0-6-16,2 0-15 16,-4-3-13-16,1-2-16 15,2-5-7-15,-2-2-5 16,0-3-49-16,-1-4-35 15,8-3-54-15,-1 0-69 16,0 0-297-16</inkml:trace>
  <inkml:trace contextRef="#ctx0" brushRef="#br1" timeOffset="82500.03">21720 13404 2948 0,'0'0'340'0,"0"0"-292"0,0 0 0 16,0 0-21-16,0 0-27 16,0 0-11-16,0 0-93 15,44-27-286-15</inkml:trace>
  <inkml:trace contextRef="#ctx0" brushRef="#br1" timeOffset="84057.18">22576 12651 1338 0,'0'0'328'0,"0"0"-75"15,0 0-26-15,0 0-48 16,0 0-48-16,0 0-60 15,0 0-4-15,85 92-12 16,-70-70-2-16,-2 2 22 16,-1 3-8-16,-5 0 17 15,0 4-1-15,-5 3-13 16,-2 4-19-16,0 0-17 0,0 2-2 16,-16 2-1-16,-2-2 2 15,-4 1-11-15,-3-6-4 16,-3 0-9-16,-2-5-3 15,-1-5-2-15,-3-4-3 16,5-12-1-16,0-4-15 16,10-5-35-16,3-2 6 15,7-19-3-15,9 0-29 16,0-5-16-16,5 1 11 16,15 6 58-16,2 6 18 15,2 9 5-15,1 4 38 16,2 3 21-16,-5 18-1 15,-2 9 4-15,0 3-5 16,-5 1-8-16,3-6-12 16,-2-4-16-16,-2-4-12 0,-1-8-9 15,0-4 0-15,-2-6-25 16,3-2-35-16,-1 0-17 16,10-22-91-16,-4-4-73 15,-1-3-180-15</inkml:trace>
  <inkml:trace contextRef="#ctx0" brushRef="#br1" timeOffset="84473.88">22979 12883 1621 0,'0'0'477'0,"0"0"-191"0,0 0-94 15,0 0-63-15,0 0-71 16,0 0 2-16,-15 111 31 16,15-69 0-16,0-3-17 15,4-8-28-15,12-7-29 16,6-7-11-16,2-14 14 16,3-3-1-16,3-2-18 15,-6-20-1-15,-1-6-71 16,-6-4-99-16,-6-2-66 15,-2 2-196-15,-6 3-81 16,-3 12 497-16,0 4 16 16,0 13 420-16,0 0-38 15,-7 13-272-15,0 17 6 0,0 8 18 16,1 10 3-16,-3 4-36 16,-1 0-34-16,2 0-24 15,1-3-2-15,1-10-23 16,4-7-18-16,0-7-10 15,2-12-60-15,-4-8-117 16,2-5-284-16,-2 0-536 0</inkml:trace>
  <inkml:trace contextRef="#ctx0" brushRef="#br1" timeOffset="84972.32">22353 13491 1242 0,'0'0'560'0,"0"0"-380"0,0 0-124 15,0 0 158-15,0 0-1 16,0 0-97-16,0 0 9 16,90 0-10-16,-55 0 28 15,7 0-34-15,5 0-29 16,5 0-21-16,3 0-25 15,0 0-6-15,1 0-6 16,-1 0 2-16,0 2-2 16,-2-2 0-16,1 0-4 15,-7 0-2-15,-3 0-1 16,-7-2-2-16,-7-1-12 16,-6 0-1-16,-3 1 0 15,-6 0 0-15,-4 2-35 0,-4 0-45 16,-5 0-36-16,-2 0-101 15,-9 0-23-15,-9 0-857 0</inkml:trace>
  <inkml:trace contextRef="#ctx0" brushRef="#br1" timeOffset="85286.75">22785 13659 2186 0,'0'0'350'0,"0"0"-266"15,0 0 64-15,0 0 37 16,-2 111-72-16,0-71-30 15,2-2-18-15,0 0-19 16,0-2-8-16,0-3-19 16,0-4-12-16,0-2-6 15,0-5-1-15,0-8-39 16,0-4-28-16,0-10-76 16,0 0-168-16,0-2-560 0</inkml:trace>
  <inkml:trace contextRef="#ctx0" brushRef="#br1" timeOffset="85577.24">22989 13746 2280 0,'0'0'316'16,"0"0"-179"-16,0 0 9 15,-10 149-14-15,10-100-47 16,0-4-4-16,3-9-12 15,17-13-17-15,6-10 12 16,8-13 0-16,3 0-18 16,0-27-14-16,-4-8-17 15,-8-7-3-15,-10-1-2 16,-13 3-6-16,-2 6-4 0,-8 6 0 16,-19 7-15-16,-4 6-21 15,-7 6-28-15,1 8-58 16,-3 1-36-16,12 0-108 15,5 1-310-15</inkml:trace>
  <inkml:trace contextRef="#ctx0" brushRef="#br1" timeOffset="86593.14">9437 16012 2140 0,'0'0'273'0,"0"0"-175"16,0 0 34-16,0 0 32 16,0 0-16-16,27 121-60 0,-21-72-13 15,0 1-6-15,-2 6-7 16,-4-1-25-16,0-1-10 16,0-1-9-16,0 0-18 15,0-7 0-15,4-8-13 16,5-6-35-16,5-14-46 15,15-18-147-15,-3 0-110 16,-4-18-661-16</inkml:trace>
  <inkml:trace contextRef="#ctx0" brushRef="#br1" timeOffset="87222.56">10525 16311 2942 0,'0'0'219'0,"0"0"-93"16,0 0-13-16,117-13-21 15,-77 5-49-15,-2 2-30 16,-13 6-13-16,-6 0-22 15,-11 0-52-15,-8 14-74 16,-6 8-241-16,-18-3-1799 0</inkml:trace>
  <inkml:trace contextRef="#ctx0" brushRef="#br1" timeOffset="87398.34">10539 16462 3001 0,'0'0'450'0,"0"0"-335"15,0 0-59-15,0 0 10 16,0 0 3-16,0 0-38 16,113 19-31-16,-73-19-19 15,17 0-82-15,-11 0-121 16,-11-4-380-16</inkml:trace>
  <inkml:trace contextRef="#ctx0" brushRef="#br1" timeOffset="89213.53">9846 15998 2120 0,'0'0'328'0,"0"0"-211"16,0 0-38-16,-3 108 22 16,3-62-37-16,0 6 12 15,3 6 15-15,3 0 5 16,-2-3-30-16,1-11-17 16,-3-4-30-16,0-12-15 15,-2-7-4-15,3-12 0 0,-3-1-6 16,0-6-47-16,0-2-94 15,0 0-112-15,-3 0-568 0</inkml:trace>
  <inkml:trace contextRef="#ctx0" brushRef="#br1" timeOffset="89708.53">9536 16307 2020 0,'0'0'693'0,"0"0"-566"0,0 0-79 16,0 0-19-16,0 0 43 15,0 0-40-15,0 0 27 16,92 5-6-16,-55-5-18 16,1 0-20-16,-3 0-15 15,-2 0 0-15,-4 0-19 16,-4 0-47-16,2 0-87 15,-7 0-39-15,-3 0-393 0</inkml:trace>
  <inkml:trace contextRef="#ctx0" brushRef="#br1" timeOffset="90555.96">11638 15941 154 0,'0'0'1385'0,"0"0"-1066"16,0 0-31-16,0 0-66 15,0 0-33-15,0 0-42 16,0 0-18-16,0-9 1 16,0 9-30-16,0 13-60 15,0 18-27-15,0 6-1 16,0 12 11-16,6-1 6 15,7-4 2-15,8-7-2 16,3-5-10-16,3-15-11 16,4-8 7-16,3-8 5 15,-5-1-7-15,-2 0-13 16,-5-6-20-16,-7-8-48 16,-4-8-47-16,-8-12-130 0,-3 2-262 15,0 2-1644-15</inkml:trace>
  <inkml:trace contextRef="#ctx0" brushRef="#br1" timeOffset="90744.12">11889 16034 1957 0,'0'0'327'0,"0"0"-93"15,0 0-36-15,0 0-62 16,0 126 4-16,-2-78-25 16,0 2-37-16,0-1-18 15,0-5-1-15,0-3-16 16,2-2-18-16,0-8-13 0,0-6-12 15,0-4 0-15,0-12-49 16,6-9-60-16,5 0-117 16,-2-9-190-16,0-14-1409 0</inkml:trace>
  <inkml:trace contextRef="#ctx0" brushRef="#br1" timeOffset="91115.03">12201 15963 1852 0,'0'0'372'0,"0"0"-139"0,0 0-43 15,0 0-24-15,-4 103-30 16,4-67-16-16,0-5-23 15,0 1-20-15,14-15-23 16,1-3-18-16,5-10 10 16,3-4 4-16,4-4-19 15,-5-15-12-15,2-8-6 16,-7 1-7-16,-7-2 1 16,-8 2-7-16,-2 4-7 15,0 0 1-15,-18 8-7 16,-4 2-29-16,-3 7-5 15,3 5-31-15,1 0-29 16,6 5-82-16,5 11-88 16,4-3-327-16</inkml:trace>
  <inkml:trace contextRef="#ctx0" brushRef="#br1" timeOffset="91357.83">12168 16254 2105 0,'0'0'434'16,"0"0"-188"-16,-7 111-41 15,7-67-61-15,7-6-55 16,15-8-40-16,6-8 6 16,5-13 11-16,2-9-19 15,-3 0-14-15,1-5-15 16,-7-17-10-16,-7-9-2 0,-9 0-2 16,-5-5 3-1,-5 1-3-15,0 3-4 0,0 0-9 16,-9 6-16-16,-4 5-22 15,-3 7-29-15,2 9-45 16,-1 5-98-16,4 0-201 16,0 14-422-16</inkml:trace>
  <inkml:trace contextRef="#ctx0" brushRef="#br1" timeOffset="91848.28">11613 16637 2079 0,'0'0'266'0,"0"0"-9"0,0 0-58 16,0 0-22-16,141 0-87 15,-93 0-21-15,6-4-16 16,0-5-6-16,-1 9-16 16,-2 0 5-16,2 0 9 15,-2 0-14-15,1 0-5 16,0 0 7-16,-1 0-13 16,0 0-9-16,-2 0-5 15,-7 0-6-15,-3 0 0 16,-10 0-15-16,-8 0-30 15,-9 0-51-15,-12 0-54 16,0 0-209-16,0 0-363 0</inkml:trace>
  <inkml:trace contextRef="#ctx0" brushRef="#br1" timeOffset="92261.15">12003 16816 2444 0,'0'0'278'0,"0"0"-193"15,0 0 34-15,0 0-16 16,0 0-50-16,0 0 15 16,0 0 15-16,0 67-10 15,0-32-7-15,0 5-19 16,0-4-10-16,0 1-18 15,-4-2-7-15,-6-5-11 16,6-6-1-16,0-2-11 0,4-10-36 16,0-5-68-1,4-7-62-15,14-14-95 0,0-5-248 0</inkml:trace>
  <inkml:trace contextRef="#ctx0" brushRef="#br1" timeOffset="92555.86">12201 16767 2442 0,'0'0'292'0,"0"0"-202"15,0 0 57-15,-3 125-15 16,3-76-50-16,0 4-22 16,3-2 0-16,13-7-7 15,9-9-11-15,4-12 12 16,8-16 2-16,8-7-4 0,0-12-11 15,-4-19-12 1,-2-14-8-16,-13-5-7 0,-11-2-6 16,-11 3-1-1,-4 8-3-15,-11 4-4 0,-14 4-12 16,-6 8-47-16,4 4-35 16,2 7-34-16,12 6-48 15,6 8-261-15</inkml:trace>
  <inkml:trace contextRef="#ctx0" brushRef="#br1" timeOffset="92995.68">13202 16543 2917 0,'0'0'218'0,"0"0"-77"16,0 0-25-16,0 0-42 15,139 0-44-15,-102 0-25 16,-3 0-5-16,-7 0-42 16,-16 0-64-16,-9 0-147 15,-2 11-706-15</inkml:trace>
  <inkml:trace contextRef="#ctx0" brushRef="#br1" timeOffset="93156.83">13222 16656 3123 0,'0'0'252'0,"0"0"-194"16,0 0-31-16,0 0 12 15,0 0-39-15,175-5-21 16,-117-5-118-16,-10 2-338 0</inkml:trace>
  <inkml:trace contextRef="#ctx0" brushRef="#br1" timeOffset="93920.21">14018 15994 1822 0,'0'0'349'0,"0"0"-174"15,0 0 30-15,0 0-55 16,-15 130-33-16,15-94 18 15,2 0-31-15,13-2-28 16,6-2-31-16,3-6-20 16,5-7-10-16,5-10 11 15,1-5-4-15,1-4-4 16,-1 0-18-16,-6-13-51 16,2-18-47-16,-10 4-112 15,-5-4-296-15</inkml:trace>
  <inkml:trace contextRef="#ctx0" brushRef="#br1" timeOffset="94138.33">14308 16036 2041 0,'0'0'443'0,"0"0"-196"16,0 0-20-16,0 146-46 15,0-93-52-15,0 0-43 16,0 2-18-16,0-6-12 15,0 0-15-15,0-9-26 16,0-8-15-16,0-2-7 16,0-12-61-16,5-8-93 15,3-6-274-15,2-4-779 0</inkml:trace>
  <inkml:trace contextRef="#ctx0" brushRef="#br1" timeOffset="94325.17">14539 16633 2782 0,'0'0'288'0,"0"0"-195"16,-23 134 10-16,17-85-38 16,6-9-48-16,0-13-17 15,0-15-23-15,14-12-69 16,7-17-108-16,-2-13-105 15,-3-10-673-15</inkml:trace>
  <inkml:trace contextRef="#ctx0" brushRef="#br1" timeOffset="96639.27">15120 15945 2186 0,'0'0'415'0,"0"0"-276"15,0 0-55-15,0 0 34 16,0 0-54-16,0 0-37 15,0 0-13-15,-108 95-9 16,108-60-3-16,3 2 17 16,17 1 28-16,7-2 0 0,6-8-11 15,1-10-11-15,3-6 7 16,1-12 27-16,-5 0-13 16,-2-21-20-16,-4-8-11 15,-8-5 0-15,-11-2-6 16,-6-4-9-16,-2 8-11 15,-14 2-11-15,-18 11-15 16,-9 6-53-16,-6 13-19 16,3 0-115-16,-5 18-22 15,16 3-207-15,11 6-1258 0</inkml:trace>
  <inkml:trace contextRef="#ctx0" brushRef="#br1" timeOffset="96921.39">15039 16240 2071 0,'0'0'382'0,"0"0"-244"16,0 0-19-16,-22 143 1 16,22-90 26-16,0-4-43 15,14-7-14-15,15-8-17 16,6-16-21-16,9-10 5 15,7-8 4-15,-2-4-3 16,-1-22-17-16,-13-11-15 16,-10-10-14-16,-14-3-8 15,-11 2-3-15,0 3-38 16,-20 13-28-16,-13 10-12 0,-23 12-43 16,9 6-148-16,11 4-243 0</inkml:trace>
  <inkml:trace contextRef="#ctx0" brushRef="#br1" timeOffset="97877.23">15878 15837 1374 0,'0'0'227'0,"0"0"-98"16,0 0 113-16,0 0 10 0,0 0-60 15,0 0-58 1,0 0 0-16,0-44-11 0,0 58-62 16,0 8-14-16,0 6 5 15,0 10 5-15,2 3-13 16,5 4-4-16,-2 3-9 16,2 3-5-16,0-3-1 15,3-2-8-15,-4 3-2 16,0-10 0-16,-2 1 12 15,1 1-1-15,0-9-8 16,-2-3-2-16,-1-4-4 16,0-7-8-16,0-6-4 0,-2-4 0 15,0-8-1 1,0 0-5-16,0 0-8 16,0 0 13-16,0-5-3 0,0-2 3 15,-4-7-24-15,2 0-2 16,2-9 9-16,0-6-3 15,0-3-8-15,13-4 16 16,7-1 5-16,2 4 7 16,2 10 1-16,1 13-1 15,-3 10 1-15,-1 0-7 16,-6 19 7-16,-4 10 17 16,-2 7 15-16,-4 1 3 15,1 3-4-15,-2-4-3 16,1-4-9-16,2-3-2 15,-2-2-17-15,1-8-10 16,2-10-50-16,3-9-48 0,8-14-65 16,-3-16-34-16,-3-2-355 0</inkml:trace>
  <inkml:trace contextRef="#ctx0" brushRef="#br1" timeOffset="98108.02">16324 16208 180 0,'0'0'2240'15,"0"0"-1876"-15,-3 104-169 16,3-47-57-16,0-7-42 16,6-7-24-16,19-6-15 15,13-16-9-15,7-14 21 16,5-7-21-16,2-14-12 0,-4-22-4 16,-11-12-13-16,-15-3-12 15,-17 2-7-15,-5 4-25 16,-29 10-21-16,-15 9-11 15,-8 7-18-15,-12 15-56 16,12 4-222-16,12 0-498 0</inkml:trace>
  <inkml:trace contextRef="#ctx0" brushRef="#br1" timeOffset="99056.29">16834 16124 1488 0,'0'0'465'0,"0"0"-239"0,0 0-149 16,0 0 39-16,0 0-15 15,0 0-40-15,0 0 40 16,20 120 15-16,-16-83-23 16,-1-2 18-16,-3 0-34 15,2-3-22-15,-2-4-23 16,0-8-9-16,0-4-13 15,0-8-4-15,0-4-5 16,0-4-1-16,0 0-6 16,2-9-5-16,-1-12 11 15,2-7-1-15,-1-12-28 16,3-9-20-16,2-1-7 16,4-1 32-16,5 8 23 15,-1 8 1-15,3 14 15 16,4 15 2-16,-2 6 18 0,2 0 0 15,-4 18-16-15,-2 3-3 16,-5 2-4-16,-9 0 15 16,-2 4-16-16,0-5 4 15,-11 4-8-15,-7-8-7 16,-1 0-4-16,3-8-21 16,3-2-31-16,5-8-34 15,8 5-36-15,0-1 7 16,3 6 119-16,12 2 11 15,2 12 55-15,0 2 30 16,-3 0 14-16,-2 2-39 16,-1-6-19-16,-2 0-10 0,3-8-19 15,-4-7-15-15,4-2-8 16,-4-1-3-16,1-2-48 16,8-2-66-16,-4 0-118 15,-1 0-250-15</inkml:trace>
  <inkml:trace contextRef="#ctx0" brushRef="#br1" timeOffset="99423.06">17301 16583 2128 0,'0'0'278'16,"0"0"-210"-16,0 0-14 15,0 0-8-15,4-106 7 16,-4 65 3-16,2-3-21 16,-1 0-13-16,4 3-8 15,2 4 3-15,1 7-5 16,4 2-1-16,-4 12 0 16,6 6-1-16,0 6-3 15,1 4 68-15,1 4-6 16,1 14-1-16,-3 10-12 15,-4 10-12-15,0 3-7 16,-5-1-16-16,-3 6 11 16,-2-7-10-16,0-2-10 0,0-7-4 15,0-8-2 1,0-4-6-16,0-4-38 0,0 0-67 16,0-6-200-16,0-4-644 0</inkml:trace>
  <inkml:trace contextRef="#ctx0" brushRef="#br1" timeOffset="99580.72">17396 16419 2580 0,'0'0'243'16,"0"0"-176"-16,0 0 37 16,0 0-63-16,0 0-41 0,125-22-6 15,-92 12-61 1,0-7-43-16,5-7-66 15,-11-2-212-15,-5 4-1535 0</inkml:trace>
  <inkml:trace contextRef="#ctx0" brushRef="#br1" timeOffset="99772.47">17730 16262 2438 0,'0'0'473'0,"0"0"-323"16,0 0-28-16,0 0-19 15,76 113-40-15,-56-91-19 16,-9 0-24-16,-5 0-9 15,-6-1 24-15,0 2-16 16,-19 0-11-16,-10-11-8 16,-2 3-6-16,2-7-28 15,2-4-27-15,4-2-53 0,8-2-101 16,4 0-226-16</inkml:trace>
  <inkml:trace contextRef="#ctx0" brushRef="#br2" timeOffset="105672.39">14949 3912 1689 0,'0'0'585'0,"0"0"-325"15,0 0-122-15,0 0-38 16,0 0-23-16,0 0 3 15,0-8-27-15,0 8-21 16,0 0-3-16,0 0 20 16,0 0-2-16,0 2 3 15,0 13 3-15,0 10-20 16,0 3-8-16,-3 6-12 0,-1 3 3 16,1 1-8-16,3-4 15 15,0-2-15-15,0-4 4 16,3-5-12-16,12-5 10 15,3-3-6-15,3-5 7 16,2-4-5-16,2-2 0 16,-1-2-6-16,-2-2 5 15,-3 0-5-15,-2 0-14 16,-6-6-57-16,0-17-43 16,-1 4-67-16,-6-3-306 0</inkml:trace>
  <inkml:trace contextRef="#ctx0" brushRef="#br2" timeOffset="105945.89">15180 3996 1854 0,'0'0'762'0,"0"0"-527"0,0 0-34 16,0 0-59-16,0 0-52 15,0 0-14-15,-12 136-26 16,4-91-9-16,1 1 6 15,2-2 2-15,1-2 5 16,-1-4-14-16,3-2-10 16,0-3-10-16,2-3-9 15,0-5-4-15,0-4-7 16,0-6 0-16,0-5-19 16,0-7-24-16,7-3-46 15,11 0-8-15,2-23-24 0,14-25-35 16,-3 4-243-16,-8 2-424 0</inkml:trace>
  <inkml:trace contextRef="#ctx0" brushRef="#br2" timeOffset="106456.74">15350 3892 1582 0,'0'0'597'0,"0"0"-200"16,0 0-206-16,0 0-61 0,0 0-24 16,34 110-40-16,-29-78-2 15,0 2 2-15,-5 4-6 16,0 1 25-16,0 3-17 16,0 2-5-16,0-2-8 15,0-2-8-15,-4 1-12 16,1-6-13-16,0-3-6 15,3-4-8-15,0-6 1 16,0-5-9-16,0-8 6 16,0-2-6-16,0-7-1 15,0 0-30-15,0-15 2 16,14-13 11-16,2-10-45 16,1-4-6-16,2 0 21 15,0 4 15-15,0 8 23 16,-4 8 10-16,-1 11 0 0,-6 11 3 15,3 0 20-15,-3 11 12 16,-2 19 3-16,-5 7 7 16,2 6 2-16,-3 5-15 15,0-2-9-15,0-3-3 16,2-10-10-16,3-7 6 16,5-9-16-16,2-9-8 15,6-8-33-15,0 0-26 16,14-16-72-16,-4-5-185 15,-3 3-626-15</inkml:trace>
  <inkml:trace contextRef="#ctx0" brushRef="#br2" timeOffset="114539.28">20030 3724 1820 0,'0'0'390'0,"0"0"-177"16,0 0-74-16,0 0-34 16,0 0-9-16,0 0-45 15,0-3-9-15,0 3 35 16,0 3-20-16,-11 11-36 16,-7 7-7-16,-1 9 17 15,-5 11-15-15,0 11 9 16,0 12-2-16,2 10 21 15,4 5 19-15,11-1-2 16,7-8-10-16,0-12-17 16,25-9-7-16,8-15 0 15,4-10-7-15,3-13 17 16,4-11-11-16,-4 0 3 16,-5-18 4-16,-8-13-7 0,-9-6-12 15,-9-4-6-15,-9 4-8 16,-9 7-7-16,-22 10-16 15,-12 8-21-15,-1 12-2 16,-2 0 9-16,11 6 4 16,10 14 0-16,15 4-3 15,10 2-16-15,0 0-40 16,35 10-59-16,3-6-88 16,0-9-288-16</inkml:trace>
  <inkml:trace contextRef="#ctx0" brushRef="#br2" timeOffset="115205.1">20563 3633 1441 0,'0'0'475'0,"0"0"-87"16,0 0-182-1,0 0-29-15,11 102-49 0,-7-71-18 16,4 1-11-16,-4 4-22 15,0 4-25-15,1 7 12 16,-5-1-15-16,0 7 4 16,0-2-11-16,0-1-25 15,0-3 5-15,0-4 1 16,0-7 3-16,0-6-11 16,0-8-4-16,0-10-2 15,0-4-9-15,0-6 0 16,0-2 6-16,0 0-1 15,0-2 4-15,0-10-8 16,-2-2-1-16,-5-4-3 16,1-2-12-16,0-2-16 0,4-4 1 15,2-4-7 1,0-5-4-16,12 2 10 0,7 0 10 16,4 7 7-16,4 10 6 15,-3 12 8-15,1 4 0 16,-8 16 0-16,0 16 6 15,-7 8 3-15,-3 5 7 16,-3-1 2-16,1-4 0 16,1-8-4-16,3-8-3 15,4-8-1-15,6-5 5 16,5-10-1-16,5-1 6 16,3 0-5-16,2-3-11 15,0-12-4-15,-2-2-21 16,-6 0-77-16,-5 2-86 0,-10 4-443 0</inkml:trace>
  <inkml:trace contextRef="#ctx0" brushRef="#br3" timeOffset="119948.06">15752 4610 1499 0,'0'0'663'16,"0"0"-364"-16,0 0-116 15,0 0-35-15,0 0-58 16,0 0-37-16,0 0-29 16,-4 0 19-16,4 0 25 15,-4 0-10-15,-1 0-4 16,1 0 34-16,0-2-20 16,-4-2-12-16,2 0-11 0,-3 0-8 15,3 1-7-15,-6 0 2 16,3-3-7-16,0 2-1 15,-2-4-1-15,1 0-3 16,0-1-6-16,0-4-2 16,0 0 0-16,-1 1 0 15,-1-1 0-15,2-2-3 16,-1 0-4-16,-1-1 3 16,-2 1 8-16,3-1 1 15,-4 2 3-15,-1 1-3 0,-2-1-6 16,1 2-1-1,-3-1-3-15,0 1 0 16,0 0-6-16,2-2 0 16,-2-2 0-16,-3 2 4 15,0-2-1-15,-2 0-3 16,-2 0 8-16,-1 0-1 16,2 2-1-16,2-2-2 0,-1 2-1 15,5-3 0-15,-2 3-1 16,-3 1 1-16,0-1 1 15,0 0 6-15,-4 0-1 16,-1 2 5-16,-1-2-6 16,2 1-1-16,2-1 3 15,-2 2 4-15,3-2-5 16,1 2-1-16,0 3 0 0,4-2-5 16,2 3 0-1,5 2 7-15,6-1-8 0,3 4 1 16,3 1-3-16,0 2-1 15,2 0 1-15,0 0-1 16,0 0 0-16,0 0 0 16,0 0 1-16,0 0-1 15,0 0 1-15,0 0 0 16,0 0-1-16,0 0 0 16,0 0-1-16,0 0-20 15,0 0-27-15,0 0-56 16,0 0-91-16,0 0-144 15,0 0-229-15</inkml:trace>
  <inkml:trace contextRef="#ctx0" brushRef="#br3" timeOffset="120470.9">14720 4106 1587 0,'0'0'808'0,"0"0"-594"0,0 0-56 15,0 0 27-15,0 0-26 16,0 0-86-16,0 0-22 16,-12-19-9-16,9 3 4 15,1-5-11-15,-3-1-7 16,1-2-10-16,-1-4-4 16,3 2-5-16,0-3-3 15,-1 6-6-15,1 0 0 16,0 8 2-16,0 3 3 15,0 6 21-15,2 4 0 16,0 2-12-16,0 0-13 0,0 0-1 16,4 3 0-16,19 10 31 15,4-1 9-15,3-2-6 16,6-2-9-16,0-6-8 16,-3-2-4-16,-4 0-9 15,-9 0-4-15,-7 0 0 16,-6 0-29-16,-7 0-41 15,0 4-22-15,-13 6-108 16,-10 0-516-16</inkml:trace>
  <inkml:trace contextRef="#ctx0" brushRef="#br3" timeOffset="121608.93">13694 2981 1132 0,'0'0'316'15,"0"0"-51"-15,0 0 60 0,0 0-44 16,0 0-113-1,0 0-69-15,0 0-3 0,-10-64-8 16,10 61-27-16,0 1 29 16,0 2 16-16,0 0-19 15,0 0-23-15,0 0 2 16,0 0-10-16,0 4-15 16,-5 10-14-16,0 5-4 15,0 6-3-15,-2 0-9 16,2 6 14-16,0 1-2 15,3-2 0-15,2 2-7 16,0-4-6-16,0-2 3 16,0-4-12-16,12-5 4 15,0-2-4-15,7-3 6 16,1-4-7-16,1-2 16 0,3-1-16 16,-5-4 0-16,2-1-4 15,-4 0-36-15,-1 0-38 16,-2-16-14-16,-3-6-3 15,-3-6-45-15,3-18-91 16,-3 7-75-16,-6 4-205 0</inkml:trace>
  <inkml:trace contextRef="#ctx0" brushRef="#br3" timeOffset="121840.62">13887 2981 1865 0,'0'0'512'0,"0"0"-192"0,0 0-68 15,0 106-83-15,-2-63-54 16,2 7-27-16,0 7 2 16,-2 4-37-16,-1 0-9 15,1-3-5-15,2-7 0 16,0-6-27-16,0-9 5 16,0-5-17-16,0-6 0 15,0-5 0-15,0-4-34 16,0-4-29-16,0-3-49 15,0-5-82-15,0 0-238 16,9-4-601-16</inkml:trace>
  <inkml:trace contextRef="#ctx0" brushRef="#br3" timeOffset="122052.48">14054 3577 1281 0,'0'0'1664'0,"0"0"-1464"16,0 0-93-16,-55 132-18 16,43-89-39-16,8-3-32 15,1-8-14-15,3-8-8 16,0-9-12-16,0-10-72 16,5-5-48-16,13-25-95 15,-1-6-135-15,-2-6-644 0</inkml:trace>
  <inkml:trace contextRef="#ctx0" brushRef="#br3" timeOffset="122472.67">14316 2977 2152 0,'0'0'476'0,"0"0"-288"15,0 0-17-15,0 0-102 16,0 0-48-16,0 0 8 0,0 0 10 16,-60 107 14-1,54-69 10-15,2 2 7 0,4-6-25 16,0-6-10-16,10-8-6 15,15-10-1-15,4-10 14 16,7 0 12-16,2-17-20 16,-3-15-18-16,-6-5-12 15,-6-1-4-15,-12 2-4 16,-11 6-12-16,0 5 4 16,-15 7-4-16,-8 9-18 15,-8 6-20-15,-3 3-17 16,1 5-31-16,3 16-39 15,6 8-94-15,3 13-33 16,5-6-106-16,5-7-108 0</inkml:trace>
  <inkml:trace contextRef="#ctx0" brushRef="#br3" timeOffset="122694.68">14219 3296 1394 0,'0'0'795'0,"0"0"-359"0,0 0-121 16,-18 141-101-16,18-95-66 15,0-2-50-15,9-5-33 16,13-10 11-16,7-7 2 15,4-10 0-15,4-10-24 16,-4-2-22-16,-2-19-15 16,-10-18-5-16,-2-7-5 15,-10-4-3-15,-9 0-4 16,0 4-20-16,-7 3-29 16,-15 12-28-16,0 6-38 15,0 12-14-15,11 8-29 0,3 3-78 16,8 0-387-16</inkml:trace>
  <inkml:trace contextRef="#ctx0" brushRef="#br3" timeOffset="123274.33">14722 2877 2215 0,'0'0'320'0,"0"0"-177"16,0 0-29-16,0 0-29 15,0 0-12-15,0 107 11 16,0-73 16-16,0 3-5 15,0 6-17-15,3 5-13 16,-3 0-20-16,0 2 7 16,0-2-31-16,0-2-2 15,0-3-14-15,0-6 4 16,0-6-1-16,0-5-5 16,0-6-3-16,0-6 0 0,0-2 0 15,3-6-6 1,-3-6-8-16,2 0 1 0,-2 0-10 15,0-7 1-15,0-13-23 16,0-4 2-16,0-3-18 16,0-4 22-16,4 0 15 15,9-1 11-15,3 1 6 16,1 5 6-16,6 6 0 16,-3 6 1-16,0 13 0 15,-2 1 16-15,-2 7 3 16,-3 21 11-16,-2 8 12 15,-3 2-2-15,4 4-9 16,1-3-16-16,1-4-4 16,-1-9-7-16,3-6-3 15,-4-3-1-15,5-8-10 0,2-6-69 16,0 0-61-16,-3-3-326 16</inkml:trace>
  <inkml:trace contextRef="#ctx0" brushRef="#br3" timeOffset="151607.03">10184 8011 1804 0,'0'0'461'16,"0"0"-242"-16,0 0-142 16,0 0-23-16,0 0-10 15,0 0-17-15,0 6 5 16,0 6 21-16,0 2 0 15,0 1 16-15,0 2 33 16,0 3-34-16,0 0-25 16,-4 4-15-16,0 2-4 0,1 0-5 15,1-2-11 1,2-1 5-16,0-5-13 0,0-4 1 16,0-5 0-16,0-2 0 15,0-4-1-15,0-1 0 16,0 0 0-16,0 3 0 15,0-3 7-15,0-1-6 16,0-1 2-16,0 0-2 16,0 0-1-16,2 0 1 15,3 0 0-15,1 0 8 16,3 0 6-16,-2 0 1 16,6 0 4-16,0 0-7 15,1 0-2-15,-1 2 1 16,3-2-6-16,-1 0 1 15,2 3 2-15,0-3 0 0,1 0 4 16,-4 0-1-16,3 0 6 16,1 0-1-16,-2 0-4 15,6 0 4-15,0 0-3 16,0-3-8-16,1 3 7 16,1 0-5-16,-1 0-3 15,-2 0-4-15,4 0 2 16,0 0-2-16,-1 0 2 15,-2 0-2-15,-4 0-1 16,1 0 1-16,-4 0 0 16,-1 0 10-16,-2 0-10 15,-2 0 10-15,7 0-1 16,-4 3-3-16,3-3 6 0,2 1 9 16,0-1-7-16,0 0-5 15,-1 0-3-15,2 0 1 16,0 0 1-16,4 0 0 15,-1 0-9-15,3 0 5 16,0 0 6-16,-2 0 0 16,4 0-5-16,-2 0 3 15,0 0 2-15,-3 0-2 16,0 0 0-16,0 0-3 16,-4 0-3-16,2 0 4 15,-2 0 1-15,-1 0 1 16,2 0-2-16,-1 0 0 15,-2 0-1-15,3 0-1 16,-1 0-4-16,0 0 0 16,0 0 3-16,-1 0-3 0,-1 0 3 15,2-1 0-15,-2-2-1 16,-1 0-2-16,3 1 4 16,-1 0-5-16,8 2 11 15,0-3 4-15,2 3-10 16,2 0-4-16,-3 0 4 15,1 0-2-15,0 0 4 16,-3 0-6-16,-2 0 0 16,1-2 2-16,-2 2 5 15,-5 0-8-15,1 0 0 16,-2 0 0-16,1 0 1 0,1 0 5 16,2 0-6-16,-3 0 0 15,3 0 0 1,1 0 0-16,0 0 0 0,2 0 0 15,-2 0 3-15,0 0-3 16,-2 0-3-16,-2 0 3 16,-3 0 4-16,-4 0-4 15,1 0 0-15,-2 0-1 16,1 0 1-16,0 0 0 16,2 0 0-16,2 0 1 15,2 0-1-15,6 0 0 16,1 0 1-16,5 0-1 15,0 0 1-15,0 0-1 16,0 0 0-16,0 0 0 0,-6 0-1 16,2 0 1-1,-4 2 0-15,2 3 0 0,-2-2 0 16,1 2 0-16,0-4 0 16,3 3 0-16,-2-1-1 15,0-2 1-15,0 2 0 16,-1-1 1-16,0 1-1 15,0-1 0-15,0 1-1 16,2-1 1-16,-2-2 4 16,1 2-4-16,-4-2 0 15,-2 0 0-15,1 0-1 16,-2 0 0-16,-1 0 1 16,-1 0 0-16,-4 0-1 15,1 0 0-15,-3 0 1 16,2 0 0-16,-2 0 0 0,-1 0-1 15,1 0 1 1,-2 0 0-16,2 1 0 0,-2-1 0 16,0 0 0-16,3 3 0 15,1-3 0-15,0 0 0 16,1 1 1-16,-3-1-1 16,-2 0 0-16,-1 0 0 15,-1 0 0-15,-2 0 0 16,0 0 1-16,0 0-1 15,0 0 1-15,2 0 0 0,-2 0 0 16,0 0-1 0,3 0 1-16,-1 0-1 0,2 0 0 15,1-5 0-15,1-9 5 16,-1-4-4-16,-1-7 0 16,-3-3 6-16,-1-2-7 15,0 0-10-15,0 4-27 16,-5 8-12-16,-11 11-57 15,-15 16-104-15,2 21-153 16,2 9-1061-16</inkml:trace>
  <inkml:trace contextRef="#ctx0" brushRef="#br3" timeOffset="161002.57">19727 4524 1529 0,'0'0'291'16,"0"0"-188"-16,0 0-83 15,0 0 6-15,0 0 23 16,0 0-5-16,0 0-4 15,0 1 31-15,0-1-3 16,0 0-15-16,2 0-31 16,-2 0-11-16,5 0-9 15,-1-1 9-15,3-3 4 16,4-5 5-16,1 2 11 16,5-5-4-16,1 0 7 0,5-1-2 15,0-1 11-15,4 0-10 16,0 0 27-16,0-2-15 15,0 2 16-15,0 0-7 16,2-2-13-16,0 0-10 16,2 0-15-16,2-1-10 15,5-3-1-15,0 1 2 16,2-1-6-16,0 4 0 16,-3 1-1-16,-3 4 2 15,0-1-1-15,-3 0-1 16,0 1 1-16,3-5-1 15,2 2 0-15,-4-4 0 16,5-1 0-16,-6-3 0 16,0 2 0-16,-2-1 0 15,-2 3 0-15,-2 0 0 0,-5 3 0 16,0-2 0 0,1 2 1-16,-2 1-1 0,3-1 0 15,-4-2 1-15,1 5-1 16,0-1 1-16,-1 1-1 15,-1 0 1-15,-3 3 0 16,-1 2 0-16,-2 1 9 16,0-1-2-16,-2 4 0 15,0-3 1-15,-2 3-1 16,-2 0-6-16,-1 0 6 16,1 0-6-16,3-2 3 15,1-2-5-15,0 2 1 16,4-7 5-16,-1 3-4 0,-2 0-2 15,-1 0 1 1,-1 2-1-16,-5 2-39 0,0 0-53 16,-3-1-73-16,0 2-119 15,-6 3-1358-15</inkml:trace>
  <inkml:trace contextRef="#ctx0" brushRef="#br3" timeOffset="161278.34">20964 3699 2459 0,'0'0'380'16,"0"0"-279"-16,0 0-54 0,0 0 62 15,0 0 13 1,0 0-60-16,0 0-32 16,139 18-16-16,-101-14-6 0,-7 0-7 15,-7 2-1-15,-7 2 4 16,-9 5-4-16,-8 1 0 15,0 4 6-15,-8 0 1 16,-11 2-6-16,-2-4 4 16,1 0-5-16,3-2-1 15,5-4-16-15,6-4-56 16,4-6-82-16,2 0-320 16,0 0-1248-16</inkml:trace>
  <inkml:trace contextRef="#ctx0" brushRef="#br3" timeOffset="162530.34">21658 3134 1614 0,'0'0'287'0,"0"0"-157"16,0 0-75-16,0 0 27 16,0 0-2-16,0 0-31 15,0 0-33-15,2-21-2 16,-2 21 21-16,2 0 51 16,-2 0-12-16,0 0 37 0,0 0-19 15,0 0-24 1,0 7-13-16,0 7 10 0,0 2-23 15,0 5-5-15,-4 4-11 16,-3 1-12-16,0 2 9 16,-2-3 1-16,3 5-5 15,1-2-8-15,3-2-5 16,2-3 1-16,0 2 2 16,0-5-4-16,13-2-4 15,5-1 10-15,5-4-3 16,1-3 6-16,3-2-6 15,-1-4-7-15,-3-4 0 16,-6 0-1-16,-4 0-12 16,-1-4-8-16,-2-13-52 0,-6 3 6 15,0-6-57-15,-2-1-38 16,-2 3-72-16,0 2-219 0</inkml:trace>
  <inkml:trace contextRef="#ctx0" brushRef="#br3" timeOffset="162842.37">21880 3162 2110 0,'0'0'245'0,"0"0"-123"15,0 0-66-15,0 0 108 0,0 0-19 16,0 0-44-16,5 118-38 15,2-79 3-15,2 1-22 16,-1 4-7-16,2 4 1 16,-6 1-3-16,-2 6 9 15,-2-3-12-15,0 0-15 16,-4-3-3-16,-8-10-9 16,4-4-4-16,1-12-1 15,3-6-16-15,4-9-65 16,0-8-129-16,11-2-242 15,4-12-1822-15</inkml:trace>
  <inkml:trace contextRef="#ctx0" brushRef="#br3" timeOffset="163049.81">22125 3785 2639 0,'0'0'276'16,"0"0"-169"-16,0 0-57 15,0 0 4-15,-26 113-8 16,26-93-46-16,0-4-6 16,0-6-66-16,5-10-143 0,8 0-108 15,1-2-919-15</inkml:trace>
  <inkml:trace contextRef="#ctx0" brushRef="#br3" timeOffset="163719.22">22527 3100 1621 0,'0'0'315'16,"0"0"-135"-16,0 0-38 0,0 0 26 16,0 0-4-16,0 0-33 15,0 0-52-15,-82 120 16 16,73-82-18-16,1 0 2 16,8 3-13-16,0-4-10 15,0-2 8-15,8-3-13 16,11-6-10-16,8-5-7 15,2-10-5-15,3-10 8 16,1-1-1-16,-2-12-11 16,-2-20-8-16,-4-1-9 15,-10-6-4-15,-6 2-4 16,-9 3 4-16,0 3 0 16,-20 7-4-16,-7 8-4 0,-4 6-15 15,2 8-21-15,2 2 0 16,8 0-26-16,5 14-66 15,12 10-53-15,2-4-122 16,0-3-129-16</inkml:trace>
  <inkml:trace contextRef="#ctx0" brushRef="#br3" timeOffset="164019.29">22458 3455 2063 0,'0'0'415'15,"0"0"-249"-15,0 0-41 0,-58 142 3 16,46-89-9-16,8 3-31 16,4-5-31-16,0-3-10 15,11-7-4-15,18-12 12 16,9-9-1-16,8-17 16 16,7-3-5-16,-3-20-27 15,-5-16-21-15,-7-8-8 16,-13-5-3-16,-17-1-1 15,-8 4-5-15,0 5-30 16,-26 6-30-16,-8 9-5 16,-1 9-5-16,-1 10-41 15,-1 7-112-15,10 16-39 16,8 7-472-16</inkml:trace>
  <inkml:trace contextRef="#ctx0" brushRef="#br3" timeOffset="164936.01">23020 3043 1930 0,'0'0'353'0,"0"0"-257"0,0 0-8 15,0 0-21-15,0 0 42 16,0 0-25-16,13 116-13 16,-9-91-4-16,-1 5 1 15,4 2 1-15,-3 6 4 16,0 2-23-16,-2 5-19 16,3 0-14-16,-3 3-4 15,0-5-1-15,-2-2-2 16,0-2 4-16,0 0-6 15,0-6 0-15,0-2-7 16,-2-3 3-16,-2-2-4 16,-5-2 1-16,3-1-1 15,-6 0 1-15,3-1 0 0,3-2 3 16,-4-4-4-16,6-4 1 16,2-2-1-16,-1-4 1 15,3-4 5-15,0-2-2 16,0 0-4-16,5-8-1 15,9-12 0-15,5-9-3 16,1-2-24-16,1-6 4 16,-2 1 4-16,0 5 3 15,-5 0 1-15,1 4 7 16,-5 8 5-16,-3 6 4 16,0 10 0-16,-2 3 0 15,-3 0 20-15,-2 20 12 16,0 8-5-16,0 7-6 15,0 1 3-15,0 1-2 0,0-3-12 16,2-1-3-16,7-5 5 16,7-6-6-16,3-4-6 15,6-6 6-15,2-4-6 16,-3-2 0-16,0-3-11 16,0 3-48-16,-5-1-64 15,-5-1-294-15,-8 1-1367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3:30:30.05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7886 11446 1374 0,'0'0'281'0,"0"0"-211"15,0 0-43-15,0 0 20 16,0 0 6-16,0 0 1 15,0 0 16-15,0 102 24 16,-3-78 28-16,3 5-19 16,-2 3-21-16,2 6-10 15,0 1-11-15,0 5-1 0,0 0-1 16,0-2-26-16,0-5-17 16,0-3-15-16,0-6 4 15,0-5-5-15,0-6 0 16,0-3 1-16,0-4-1 15,0-5-16-15,0-3-69 16,0-2 5-16,0 0 42 16,0 0-134-16,0-17-160 15,0 0-203-15,0 0-165 0</inkml:trace>
  <inkml:trace contextRef="#ctx0" brushRef="#br0" timeOffset="916.45">7891 11472 207 0,'0'0'1312'0,"0"0"-1092"16,0 0-126-16,0 0 28 15,0 0 36-15,0 0-73 16,0 0-53-16,0 25 29 15,6-14-7-15,1 1-29 0,2 0 24 16,1 2 10-16,2 2-11 16,1 0 41-16,3-2-35 15,-1 0-32-15,3-5-10 16,3-2-12-16,-2-5 1 16,2-2 10-16,-4-2-10 15,3-16 7-15,-4-6-6 16,2-4 2-16,-2-2-4 15,-3 0-5-15,1 3 4 16,-4 6-8-16,-1 3 9 16,-2 6 0-16,0 3 1 15,-3 2-2-15,1 2-1 16,-1 4 1-16,-2 1-10 16,2 0 2-16,2 0 5 0,-3 0 4 15,4 4 16-15,0 10 7 16,-2 2-2-16,2 2-1 15,-1 0 13-15,-2-2-12 16,3 0 9-16,-1 1-5 16,-1 4 5-16,0-1 5 15,-1 4 10-15,1 4-1 16,-3 1-10-16,0 2-6 16,0 1-6-16,0 2-3 15,0-1-3-15,1-3 4 16,-3 0-1-16,2-4-9 15,-2 0-3-15,3 0-1 16,-1 0 5-16,-2 0-3 0,2-3-1 16,-2-3 1-16,2-6-4 15,-2-5-4-15,0-5 0 16,2-2-4-16,-2-2-4 16,3 0-27-16,3-2-56 15,1-11-95-15,0 0-356 0</inkml:trace>
  <inkml:trace contextRef="#ctx0" brushRef="#br0" timeOffset="3484.03">8530 13430 1488 0,'0'0'325'0,"0"0"-120"16,0 0-67-16,0 0 0 16,0 0 1-16,0 0-31 15,0 0-37-15,4-29-3 16,-4 29-21-16,0 0-6 0,3 0 2 16,-3 8-27-16,2 10-7 15,0 5-8-15,3 3-1 16,-3 3 12-16,2 5 1 15,-2 0 10-15,1 0-10 16,2-1-12-16,-3-3 11 16,0 0-6-16,0 3 5 15,-2 6 17-15,0 3-9 16,0 8-1-16,0-2 0 16,0 2-4-16,0-8-7 15,0-3-4-15,0-7-2 16,0-4 4-16,2-6-5 15,1-5 0-15,-3 0 2 16,1-8-2-16,-1 2-1 16,3-5 1-16,-3-2 7 0,0-2-7 15,0 2 0-15,0 1 0 16,0-5 0-16,0 3 0 16,0-1-23-16,0 0-14 15,0-2-5-15,0 2 29 16,0-2 8-16,0 0 5 15,0 0 0-15,0 0-1 16,0 0-50-16,0 0-33 16,0 0-43-16,0-9-166 15,0-6-1919-15</inkml:trace>
  <inkml:trace contextRef="#ctx0" brushRef="#br0" timeOffset="4225.96">8631 13421 1513 0,'0'0'332'15,"0"0"-210"-15,0 0 37 16,0 0-16-16,0 0-37 15,0 0-34-15,0 0-28 16,31 102-12-16,-23-88-2 16,3-2 10-16,2-2 27 15,1 0-15-15,2 1 3 16,-1 1 17-16,1 1-26 16,2-1-28-16,0-3-18 0,0-6 1 15,2-3-1 1,0-5 8-16,2-19 1 0,3-7-4 15,-1-4 4-15,1 4-9 16,-5 4 1-16,-3 4 0 16,-1 7-1-16,-5 6-10 15,-1 8-2-15,-4 2 10 16,3 0 2-16,-3 0 8 16,4 5-3-16,-4 12-5 15,1 5 14-15,-1 5 5 16,0 2 6-16,2 7 7 15,-1 0 7-15,-5 7 1 16,2 3-4-16,-2 1 9 16,1 6-6-16,-3-2-5 0,2 4-11 15,0-1-8-15,0-3-7 16,3-5-4-16,-1-6-4 16,-1-4 1-16,1-10-1 15,-2-5 1-15,-2-4 3 16,1-7-4-16,-1-3 0 15,0-7-24-15,0 0-38 16,0 0-45-16,6 0-119 16,-4-7-96-16,3 3-375 0</inkml:trace>
  <inkml:trace contextRef="#ctx0" brushRef="#br0" timeOffset="5225.62">10315 14055 2514 0,'0'0'239'15,"0"0"-111"-15,0 0-41 16,0 0-25-16,126-18-29 15,-96 15-23-15,-5 2-5 16,-5-2-5-16,-9 3-29 16,-7 0-199-16,-4 7-360 0</inkml:trace>
  <inkml:trace contextRef="#ctx0" brushRef="#br0" timeOffset="5416.99">10349 14279 2826 0,'0'0'174'15,"0"0"-104"-15,0 0-20 16,0 0-9-16,0 0-33 16,141 0-8-16,-108 0-110 15,-2 0-329-15</inkml:trace>
  <inkml:trace contextRef="#ctx0" brushRef="#br0" timeOffset="7065.11">10980 13596 1614 0,'0'0'297'0,"0"0"-182"16,0 0-67-16,0 0 55 15,0 0-24-15,0 0-29 16,0 0 33-16,18 26 18 15,-3-1 10-15,3 8-12 16,0 8 3-16,4 5-1 16,1 12-7-16,-1 7-21 15,0 7-29-15,0 0-19 0,-1 1-9 16,-2-3-9 0,2-12-3-16,-1-2-3 15,-3-10 3-15,4-6-4 16,-5-8-1-16,-1-5 1 0,-4-9 0 15,-2-8 0-15,-2-3 0 16,-1-7 0-16,-2 0 0 16,4-7 3-16,-2-16-3 15,1-5-12-15,-3-8-2 16,1-13-13-16,-1-4-41 16,-2-13-20-16,-2-2 49 15,0-2 10-15,0-4 5 16,0-1 0-16,0-1 15 15,-4 0 9-15,-5 0-9 16,0 6 2-16,3 5 7 0,-2 9-9 16,4 15 9-1,0 6 8-15,0 9-7 0,4 6 9 16,0 4 1-16,0 2-10 16,0 6 10-16,4-1-10 15,9 8 17-15,0-1 0 16,5 0 8-16,2 2 41 15,5-3-35-15,2 2-16 16,2 1 4-16,-2-2-4 16,0 2-2-16,0-2-1 15,1 2-1-15,1-2 7 16,-3-1-9-16,4-1 2 16,-6 3 0-16,0-1 3 0,2 0 6 15,-7 2-9 1,4-2 0-16,-3 2 2 0,-1 0-8 15,0-3-5-15,1 1 9 16,2 0-10-16,0 1 6 16,1 1-2-16,1 0 4 15,2 0 3-15,1 0-5 16,0 0 0-16,0 0-6 16,0 0 4-16,0 0 3 15,2 0-3-15,4 0-4 16,-1 0 8-16,7 0-8 15,2 0 2-15,1 1-2 16,2 1 1-16,1 0 3 16,-1-2-4-16,2 3 0 0,2-3 5 15,-1 0-5 1,-1 0 0-16,4 0 3 0,-3 0-3 16,-1 0-1-16,1 0-3 15,2 0 4-15,0 0 0 16,1 0 0-16,-2 0 0 15,2 0 0-15,1 4 1 16,-2-1-1-16,2 1 0 16,1 1 0-16,0-1 0 15,4-3 0-15,-2 2 0 16,2-1 1-16,-2-2-1 16,-4 0 0-16,0 2 0 15,-2-2 0-15,-3 0 0 0,2 1 0 16,0-1 0-16,2 0 0 15,-2 0 1-15,0 0-1 16,-1 0 4-16,-1 0-4 16,-2 0 0-16,3 0 0 15,-4-3 1-15,-2-2-1 16,1 4 0-16,-3-1 1 16,-5 2-1-16,-2 0 0 15,-6 0 0-15,-3 0 3 16,-4 0-3-16,-4 0-1 15,-2 0 0-15,1 0 1 16,1 0-6-16,1-11 6 16,-1 1-6-16,-1 1-8 0,-3 0 1 15,-1 8-5-15,-3 1 8 16,0 4 10-16,2 21 6 16,1 14 3-16,-1 9-1 15,1 3-7-15,0 0-1 16,-2 3-30-16,-3-13-136 15,-4-15-600-15</inkml:trace>
  <inkml:trace contextRef="#ctx0" brushRef="#br0" timeOffset="8215.19">10911 12951 1409 0,'0'0'293'16,"0"0"-110"-16,0 0-27 16,0 0-12-16,0 0-56 15,0 0-6-15,0 0-8 16,87-24-21-16,-72 24 2 15,-1 0 15-15,-1 3-11 0,-1 11-9 16,-6 4-6-16,-1 2-2 16,-5 4-12-16,0-1-12 15,0-2-7-15,-17-1-3 16,2-3-3-16,-3-6 3 16,3-3-8-16,3-4 0 15,6-4 0-15,1 3 1 16,5-2 10-16,0 1-7 15,0 4-3-15,13 2 10 16,6 2 5-16,-2 4 3 16,1 0 34-16,-2 4-10 15,-7 3 0-15,-7-2 0 16,-2 6 13-16,0-5-17 0,-2 0-14 16,-11-6-10-16,-3-5-5 15,1-7-2-15,1-2-8 16,1 0-35-16,3 0-31 15,4-7-69-15,4-2-178 16,2 6-543-16</inkml:trace>
  <inkml:trace contextRef="#ctx0" brushRef="#br0" timeOffset="16814.74">11731 13600 1501 0,'0'0'240'0,"0"0"-118"0,0 0-33 16,0 0 76-16,0 0-48 16,0 0-60-16,92-51 6 15,-74 45-13-15,-3 0 28 16,1 3-39-16,-3 0-8 15,3 3 0-15,-1 0 22 16,3 0-5-16,0 0 14 16,0 6-1-16,-1 8-21 15,-1 4-6-15,2 0-15 16,-5 0 15-16,0 3-4 16,-2-4-10-16,1 3 0 15,-6 1 1-15,2-1-6 0,-4 2-9 16,-2-2 5-1,0 4 3-15,-2-1 1 0,0 9 0 16,0-6 1-16,0 6 2 16,0-3-5-16,0 3-2 15,0 0 2-15,0 0-1 16,-6 3-2-16,-4-2 7 16,1-1 0-16,-3 1 0 15,-2-8-5-15,-1 2 1 16,-4-3 1-16,-3-2-3 15,-3 0-6-15,-3 4-1 16,-1 3-3-16,-5-2-1 16,3-1 4-16,5-7-4 15,3-12 0-15,5-7 0 16,7-4-11-16,3-20-15 0,2-6-8 16,6-6 0-16,0 2 3 15,0 6 19-15,16 6 7 16,3 5 4-16,0 4 0 15,1 9-3-15,-2 4 4 16,0 0 0-16,0 12 13 16,-3 10 1-16,-1 0 5 15,0 0 4-15,1 1-2 16,-4-2-1-16,2-1-10 16,1-3-6-16,-1-4-4 15,3-6-8-15,-1-5-46 16,14-2-38-16,-2-19-146 15,-2-3-534-15</inkml:trace>
  <inkml:trace contextRef="#ctx0" brushRef="#br0" timeOffset="17331.91">12700 13615 1289 0,'0'0'688'15,"0"0"-398"-15,0 0-75 16,0 0-89-16,0 0-40 16,0 0-7-16,-60 111 5 15,39-65 11-15,2 7 4 16,2 0-18-16,1 8-8 16,3 2-21-16,6 1-6 15,5 3-11-15,2-5 12 16,0-6-15-16,17-10-10 15,12-11-5-15,10-16 0 16,1-13 2-16,-3-6 2 0,-1-10 0 16,-11-16-12-1,-15-4 2-15,-10-3 0 0,0 6-3 16,-25 5-3-16,-12 6 2 16,-5 8-7-16,0 8-6 15,4 0-29-15,6 0-38 16,15 15-26-16,17 8-82 15,0-5-225-15,9-1-397 16</inkml:trace>
  <inkml:trace contextRef="#ctx0" brushRef="#br0" timeOffset="17907">13419 13617 1777 0,'0'0'451'0,"0"0"-189"15,0 0-126-15,0 0-7 16,0 0-34-16,0 0-9 15,-103 109 9-15,92-69-4 16,2-1-6-16,4 7-17 16,5-7-16-16,0-3-16 15,5-5-6-15,17-12-10 16,9-6 14-16,7-12 13 16,1-1-11-16,-4-10-5 15,-4-17-14-15,-8-12-2 0,-10-3-4 16,-11-2-5-16,-2 2-1 15,-2 6-1-15,-23 7 0 16,-6 8 1-16,-5 8-5 16,1 12 0-16,2 1-16 15,6 5-38-15,8 16-38 16,11 2-40-16,8 12-89 16,0-7-195-16,0-1-522 0</inkml:trace>
  <inkml:trace contextRef="#ctx0" brushRef="#br0" timeOffset="18224.37">13292 14006 2020 0,'0'0'343'0,"0"0"-144"0,0 0-65 16,-30 143 42-16,30-92-37 15,0 7-47-15,0-9-31 16,16-1 13-16,11-3-10 15,7-9 3-15,9-13-3 16,8-11-3-16,6-12-17 16,-3-3-8-16,-6-29-14 15,-10-14-6-15,-16-7-4 16,-10-5-4-16,-12 4-3 16,-5 6 0-16,-24 4 0 15,-9 12-5-15,-6 7 0 16,-1 11-17-16,3 9-47 0,11 5-34 15,13 0-24-15,18 19-123 16,0 6-154 0,11-7-1602-16</inkml:trace>
  <inkml:trace contextRef="#ctx0" brushRef="#br0" timeOffset="18598.56">13858 13876 2251 0,'0'0'302'16,"0"0"-113"-16,0 0-88 15,-34 111 41-15,30-48-33 16,4 12-18-16,0 3-14 15,17-6-7-15,19-10-13 16,13-20-3-16,12-20-2 16,10-22 26-16,1-6-4 15,-4-39-30-15,-12-16-17 16,-18-11-10-16,-20-11 1 16,-18 6-11-16,-14 4 2 15,-30 11-5-15,-20 12 0 16,-11 15-4-16,-6 12-11 0,4 17-22 15,11 6-40 1,14 20-52-16,13 48-32 0,16-2-96 16,12-2-428-16</inkml:trace>
  <inkml:trace contextRef="#ctx0" brushRef="#br0" timeOffset="28717.97">14994 13992 2284 0,'0'0'541'0,"0"0"-446"15,0 0-42-15,0 0 37 0,0 0-8 16,0 0-47-16,64 0 3 16,-41 0 1-16,5 0 10 15,2 0-13-15,4 0 8 16,1 0-15-16,2-2-7 16,-2 2 2-16,-5 0-16 15,-2 0 1-15,-3 0-9 16,-4 0 0-16,-2 0-6 15,-4-3-15-15,-2-8-37 16,-4-1-49-16,-2 3-137 16,-7 0-298-16</inkml:trace>
  <inkml:trace contextRef="#ctx0" brushRef="#br0" timeOffset="29141.37">15002 14161 2447 0,'0'0'279'0,"0"0"-187"0,0 0 57 16,0 0-1-16,0 0-34 15,0 0-49-15,140-7-19 16,-107 7-7-16,0 0-8 15,2 0-1-15,-4 0-9 16,-4 0-2-16,-4 0-9 16,-2-3-3-16,-6 1-7 15,-3 0 0-15,-4 0-39 16,-1-6-55-16,-4 2-109 16,-3-3-315-16</inkml:trace>
  <inkml:trace contextRef="#ctx0" brushRef="#br0" timeOffset="30531.56">16053 13762 2054 0,'0'0'229'0,"0"0"-175"16,0 0-32-16,45-147-11 16,-32 96-11-16,0 0-31 15,-4 5 22-15,-2 6 1 16,-5 10 8-16,-2 12 1 16,0 8 47-16,0 10 74 15,-2 0-38-15,-5 8-54 16,4 16-21-16,0 8-9 15,3 6 10-15,0 6 2 0,0 7 13 16,0 5 14 0,0 6 22-16,0 0 6 0,0 2-14 15,0 0 9-15,0-4-12 16,0 0 0-16,0-6-5 16,-3-1-13-16,0-12 3 15,0-4 11-15,-2-9 4 16,3-10-15-16,-2-4-1 15,-3-8 4-15,-1-2-6 16,-4-4-7-16,1 0-15 16,0 0-9-16,0-6-1 15,2-4-1-15,4-2-11 16,4 3-16-16,1-3-46 16,1-3-76-16,15 3-242 0,0 0-656 0</inkml:trace>
  <inkml:trace contextRef="#ctx0" brushRef="#br0" timeOffset="31316.91">16602 13407 1519 0,'0'0'341'16,"0"0"-141"-16,0 0 28 15,0 0-42-15,0 0-80 16,0 0 2-16,130-23 11 16,-109 26 3-16,-5 14-55 15,-3 2 6-15,-10 8-5 16,-3 4-8-16,0 5-23 15,-9 2-16-15,-14-1-5 0,-8-2-8 16,0-4-3 0,-3-9-5-16,2-8 1 0,9-7-1 15,5-7-6-15,6 0-1 16,8 0 2-16,4-1-1 16,10-5 6-16,17 1 1 15,17 5 19-15,2 0 0 16,3 11 7-16,-3 15 2 15,-13 0 4-15,-10 8-1 16,-11 5 1-16,-12-6 15 16,0 4 0-16,-20-2-12 15,-9 2-18-15,-6-2-10 16,-3-8-3-16,0-1-4 16,2-6 3-16,7-6-4 15,7-2 0-15,6-8-15 0,10-4-49 16,6 0-75-1,2-2-208-15,12-12-238 0</inkml:trace>
  <inkml:trace contextRef="#ctx0" brushRef="#br0" timeOffset="31564.99">17107 14258 2733 0,'0'0'312'0,"0"0"-204"0,-32 119 7 16,19-73-52-16,-2-3-32 15,5-9-20-15,-1-10-11 16,4-14-18-16,2-6-90 15,1-4-320-15</inkml:trace>
  <inkml:trace contextRef="#ctx0" brushRef="#br0" timeOffset="32364.1">17502 13523 1621 0,'0'0'461'16,"0"0"-294"-16,0 0-70 16,0 0 53-16,0 0-31 15,0 0-46-15,0 0 17 16,-66-50-29-16,41 48-26 0,2 2 3 15,2 0 4-15,-2 2-9 16,5 16-11-16,0 11-3 16,7 2 9-16,5 3-11 15,6-2 5-15,0-6-13 16,10-7-4-16,19-11-5 16,8-8 7-16,4-2 8 15,2-25-4-15,-7-2-5 16,-4 0-6-16,-13 3-19 15,-5 8-31-15,-10 10 29 16,-4 8 21-16,0 3 40 16,0 22-12-16,0 13 25 15,0 8 24-15,0 9-14 16,0 3-12-16,0 0-6 16,0-1-6-16,0-6-8 0,-4-5-6 15,-8-8-6-15,-1-10-9 16,-1-5-3-16,0-11-4 15,4-8-3-15,-1-4-22 16,6 0-69-16,3-16-51 16,2-12-62-16,9 5-109 15,9 4-446-15</inkml:trace>
  <inkml:trace contextRef="#ctx0" brushRef="#br0" timeOffset="32698.18">17874 13578 2413 0,'0'0'338'0,"0"0"-154"16,0 0-32-16,-55 143-13 16,44-80-70-16,9 4-31 15,2 4-7-15,0-13 0 16,24-8 5-16,10-14 2 15,8-13 28-15,9-21-2 16,3-2-8-16,2-36-27 16,-8-17-13-16,-12-15-15 15,-14-2 3-15,-17 4-4 16,-5 8-8-16,-25 9 7 16,-15 16-9-16,-4 13-18 15,-3 11-34-15,6 9-30 0,13 9-15 16,7 37-66-16,11-2-265 15,8-5-2031-15</inkml:trace>
  <inkml:trace contextRef="#ctx0" brushRef="#br0" timeOffset="33006.21">18445 14364 2375 0,'0'0'315'0,"0"0"-202"16,90-121-59-16,-51 65-38 15,-2 0-16-15,-8 5-122 0,-10 18-162 16,-7 15-534-16</inkml:trace>
  <inkml:trace contextRef="#ctx0" brushRef="#br0" timeOffset="33215.87">18374 14462 2007 0,'0'0'832'16,"0"0"-681"-16,78-107-121 15,-37 61 21-15,-2 4-51 16,1 4-16-16,-11 9-184 0,-8 12-431 0</inkml:trace>
  <inkml:trace contextRef="#ctx0" brushRef="#br0" timeOffset="42980.05">9763 13975 279 0,'0'0'1006'0,"0"0"-776"16,0 0-137-16,0 0-61 15,0 0-30-15,0 0 0 0,0 0-2 16,29 0 0 0,-25 0 2-16,0-3 0 0,-1-1 16 15,-1 0 64-15,-2 2 52 16,3 2 42-16,-3 0-66 15,0-4-45-15,0 3-17 16,0-1 4-16,0 0 34 16,0-1 40-16,0 1-30 15,0-2-39-15,0 1-1 16,-3 3 64-16,-2-2-11 16,-1 2-42-16,-1-3-33 15,1 3-13-15,-4 0-6 16,2 0-6-16,-1 0 1 15,-3 0-2-15,2 0 0 16,-1 0-7-16,-2 0 4 0,1 0-5 16,0 0-1-16,4 0 1 15,-1 0-2-15,0 3 2 16,2-1 2-16,3 3-1 16,-1-3-1-16,1 3 0 15,0-3 0-15,-2 1 0 16,3 3 0-16,-4 2 5 15,0 0-5-15,1 2 7 16,1-1-7-16,1-4 9 16,-1 2-4-16,0-2-5 15,-1 0 1-15,2 3 0 16,-4 0 7-16,2 2-8 16,-1 4 0-16,3-4 5 0,0 2-4 15,-1 1-1 1,1-2 0-16,2 1 2 0,0-2-2 15,-1 2 1-15,-1 1 0 16,3-1 9-16,-1 1-6 16,0 1-4-16,2 0 4 15,0 0 0-15,0 0 0 16,0-2-3-16,0 2 7 16,0 0-7-16,0-5 4 15,0 0-4-15,0-1-1 16,0-2 0-16,0 3 0 15,2-2 2-15,5 3 2 0,0 0 4 16,2 2-8 0,-1-5 4-16,2 5-3 15,1-7-1-15,2 6 12 0,1-4-2 16,-4 1 2-16,4 0-3 16,-3-1-2-16,-2-2-2 15,0 0 0-15,-2 1-1 16,-2-6 3-16,3 1 2 15,-4 3-1-15,6-1-3 16,-4 1 1-16,5-2 2 16,-2 2-2-16,2 0-2 15,2-3-4-15,-1 2 8 16,1-1-3-16,-1-2-4 16,-4 0 5-16,1 0-5 15,0 0 3-15,-3 0-3 0,4 0 3 16,-2 0-3-16,4 0 0 15,1-2 0-15,0-6 4 16,-1 0-5-16,0-1 6 16,-2 2-5-16,-3-3 0 15,-1 3 0-15,1-1 0 16,-3-2 6-16,1 3-7 16,0-2 0-16,-1 4 5 15,-4-4-5-15,2 3 4 16,-2 2-4-16,0-1 6 15,0 0-2-15,0-3 2 16,0 0-1-16,-2 0-4 16,-2 3-1-16,-1-6 8 15,0 5-8-15,1 0 0 16,-1 2 0-16,3-1 1 0,-4 2-1 16,1 1 4-1,-4-2 1-15,0-1-5 0,1 2 0 16,-4-1 1-16,1-1-1 15,2 5 0-15,0-5 0 16,2 3 0-16,3 0 1 16,-3 0 0-16,3 0-1 15,-3 0 1-15,-2 0 0 16,0 0-1-16,3-2 0 16,-4 2 0-16,6 2 0 15,0-2 0-15,2 2 0 0,2 0 0 16,0 0 0-16,0 0 0 15,0 0 0-15,0 0 0 16,0 0 0-16,0 0-1 16,0 0-5-16,0 0 6 15,0 0-1-15,0 0 0 16,0 0 0-16,0 0 0 16,0 0 0-16,0 0 1 15,6 0 6-15,6 0 7 16,1 0 3-16,0 0 5 15,3 0-5-15,0 0-5 16,-1-2 2-16,1-2 8 16,-1-2-3-16,1 4-2 15,-6-3-3-15,4 2-6 0,-2 1-1 16,-4 2-2-16,1 0-3 16,-2 0 2-16,-2 0-1 15,-3 0-2-15,0 0 4 16,-2-2 0-16,0 2 0 15,0 0-4-15,0 0 0 16,0 0-12-16,0 7-86 16,-2 6-129-16,-5 3-441 0</inkml:trace>
  <inkml:trace contextRef="#ctx0" brushRef="#br0" timeOffset="53445.84">14996 13758 1010 0,'0'0'556'0,"0"0"-420"15,0 0-54-15,0 0 23 16,0 0-7-16,0 0-31 0,0 0-39 16,0 0 12-16,0 0 45 15,0 0-41-15,0 0-15 16,0 0-16-16,0 0-5 15,0 0-7-15,0 0 26 16,0 0 11-16,0 0 2 16,0 0 27-16,0 0 1 15,0 0 5-15,0 0 8 16,0 0-39-16,0 0-12 16,0-4-16-16,0 0 3 15,0-2-1-15,0 0-9 16,0-2 9-16,0-1-6 15,0-3-5-15,0 3 32 0,3-4 11 16,0 3-6 0,1 1-4-16,-1-5-15 0,5 1-8 15,0 1-1-15,2 2 0 16,-3-2-3-16,0 2-5 16,4 2-6-16,-5 4 7 15,-1 2 2-15,1 1 6 16,-2 1-2-16,1 0-5 15,2 0-4-15,2 0-3 16,-2 0 7-16,4 3-4 16,-2 5 1-16,-1 4-1 15,-1 5-3-15,-1-1 6 16,4 1 7-16,-2 3 18 16,1 1 5-16,4-1-1 15,3-1-9-15,0 0-10 0,5-7 2 16,-2-6-19-1,3-6 13-15,-1 0 11 0,-2-6 3 16,-3-14-1-16,-3 0-6 16,-3-1-5-16,-4 3 0 15,1 3-9-15,-5 1-1 16,-2 2-5-16,2-3 0 16,-2 3-11-16,2 0-21 15,-2-2-12-15,2 1-28 16,1 2-55-16,-1 1-106 15,-1 5-209-15,3 5-1080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3:32:23.660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2563 12843 240 0,'0'0'1193'0,"0"0"-971"15,0 0-127-15,0 0-14 16,0 0 1-16,11-105 4 15,-11 88 10-15,0 5-44 16,0 3-34-16,0-2-16 16,0 5-2-16,0 0 0 15,0 4 0-15,0 0 30 16,0 2 35-16,0 0 6 16,0 0-38-16,0 0-6 15,0 0 0-15,0 0 31 0,0 0-25 16,0 0-2-16,2 10 10 15,0 7-29-15,0 9-12 16,3 6 1-16,-3 1 0 16,2 4 10-16,1 2 13 15,-3 2 3-15,0 1 37 16,-2 2-10-16,0 0 6 16,0-2-20-16,0 0 2 15,0-8-15-15,0-4-10 16,0-6-2-16,0-9 11 15,-6-6 2-15,2-3 3 16,-6-4 0-16,-1 0-22 16,-2 1 2-16,-1-3-2 0,1 2 2 15,-1-2-5 1,4 0 1-16,1 0-2 0,2 0 2 16,4 0-6-16,3 0-2 15,0 0 0-15,0 0-7 16,8 0 3-16,7 0 4 15,3 0 0-15,2 0 0 16,-2 0 0-16,2 0-45 16,5 0-115-16,-3-7-92 15,-4 2-597-15</inkml:trace>
  <inkml:trace contextRef="#ctx0" brushRef="#br0" timeOffset="450.86">2939 12717 260 0,'0'0'1768'0,"0"0"-1540"0,0 0-98 15,0 0-36-15,0 0-33 16,0 0-11-16,0 0-17 15,-19 99 20-15,29-78 40 16,7 0 22-16,0-10-41 16,3-2-14-16,0-8-3 15,0-1-8-15,-2 0-12 16,-3-14-18-16,-3-4-6 16,-5-6-3-16,-5 2-10 15,-2 5-13-15,0 3-29 16,-14 14-48-16,-6 0-134 0,0 0-306 15</inkml:trace>
  <inkml:trace contextRef="#ctx0" brushRef="#br0" timeOffset="662.82">2862 13032 2488 0,'0'0'293'0,"0"0"-222"16,0 0 43-16,0 0-23 16,0 0-36-16,0 0-37 15,0 0-18-15,127 8-15 16,-107-8-48-16,-5 0-123 16,-1 0-327-16</inkml:trace>
  <inkml:trace contextRef="#ctx0" brushRef="#br0" timeOffset="2516.06">3510 12661 1423 0,'0'0'305'0,"0"0"-161"0,0 0-32 16,0 0 56-16,0 0-105 15,0 0-30-15,0 0-21 16,0 68-10-16,0-34-2 16,0 4 10-16,0 3 6 15,-2 0 26-15,2-1-4 16,0 1 17-16,0-3 0 15,0-4-15-15,0-2-23 16,0-6 4-16,0-2 6 16,0-2-11-16,0-3-14 15,0 1 21-15,0-6-17 16,0-2 4-16,-5-5 1 16,3-1-2-16,0-2-3 0,0-1 5 15,2-2-11 1,0 2-2-16,0-3 2 0,0 0 1 15,0 0 0-15,0 0 0 16,0 0 5-16,0 0-6 16,0 0-9-16,0 0 9 15,0 0 1-15,0 0 11 16,0 0 24-16,0 0-8 16,0 0-13-16,0 0 7 15,0 0 11-15,0 0-17 16,0 0-11-16,0 0-5 15,0 0-14-15,0 0 13 16,0 1 1-16,0 1 0 16,0 3 0-16,0-3 7 0,0-2-6 15,0 1 3-15,0-1-3 16,0 0 4-16,0 0 3 16,0 0-8-16,0-14 0 15,0-5-5-15,0-6 4 16,0-5 0-16,0-1 0 15,0-6-15-15,0 1 2 16,0-3 0-16,0 6 6 16,0-2-1-16,0 6 9 15,0 0 1-15,0 4 0 16,0 0-1-16,0 6 0 16,0 1 0-16,0 6-5 15,0 3 5-15,0 6 1 0,0 3-1 16,0 0-15-16,0 0-6 15,4 9 21-15,7 15 46 16,3 4-13-16,-1 4 0 16,3-4 5-16,-3-1-3 15,3-11-10-15,1-8 2 16,2-8 22-16,0 0-9 16,1-12-11-16,3-15-14 15,-4-6-9-15,2-4-6 16,-3 1-22-16,-1 4-16 15,-3 11 4-15,-1 8 25 16,-1 11-5-16,-1 2 14 16,-1 15 19-16,2 14 15 0,-3 7-5 15,-2 7 6 1,1 0 4-16,-1 1 1 0,-2 0-6 16,-1 0 3-16,0 2-3 15,-2 0-6-15,-2 1-3 16,0-3-9-16,0-2-7 15,0-8-9-15,0-11 2 16,0-9-2-16,0-8-23 16,0-6-27-16,0 0-61 15,3-20 9-15,1-7-139 16,-2-1-514-16</inkml:trace>
  <inkml:trace contextRef="#ctx0" brushRef="#br0" timeOffset="2949.01">4058 13116 1209 0,'0'0'726'15,"0"0"-312"-15,0 0-199 16,0 0-58-16,0 0-58 0,0 0-26 16,0 0-32-1,103-87-17-15,-94 60-14 0,-7 3 0 16,-2 4 2-16,0 3-5 16,-2 8 7-16,-14 7-4 15,-3 2-2-15,-6 0 5 16,1 16-13-16,3 9-8 15,2 10 8-15,7 5 14 16,3 4-5-16,5-1 12 16,4-5-1-16,0-9 17 15,0-4 7-15,13-10-13 16,3-4-15-16,0-8-7 16,7-3 0-16,0 0-9 15,0 0-32-15,6-5-54 16,-4-7-141-16,-4 1-368 0</inkml:trace>
  <inkml:trace contextRef="#ctx0" brushRef="#br0" timeOffset="3317.25">4527 12944 1623 0,'0'0'418'0,"0"0"-200"16,0 0 5-16,0 0-99 15,0 0-8-15,0 0-54 0,0 0 43 16,-56 6-26 0,56 15-47-16,0-2 6 0,7 5 6 15,11 0-11-15,1 0 13 16,2 1 4-16,-4-4-2 15,-3 1 0-15,-8 2 5 16,-6 1 3-16,0-1-18 16,-6-1-16-16,-17-2-11 15,-3-3-11-15,-2-7-6 16,3-3-40-16,2-4-26 16,3-1-16-16,9-3-15 15,4 0-125-15,2-15-268 16,5 2-1539-16</inkml:trace>
  <inkml:trace contextRef="#ctx0" brushRef="#br0" timeOffset="3798.36">4050 12751 1996 0,'0'0'428'0,"0"0"-297"15,0 0-10-15,0 0 32 16,0 0-23-16,0 0-54 15,0 0-22-15,114-86-19 0,-93 75-4 16,-3-2-6 0,-7 3-11-16,-1 4 0 0,-7 3-5 15,-3 2-4-15,3 1-5 16,-3 0 0-16,5 0-46 16,3 1-93-16,2 11-48 15,-2-1-468-15</inkml:trace>
  <inkml:trace contextRef="#ctx0" brushRef="#br0" timeOffset="4414.2">5146 12978 2575 0,'0'0'447'0,"0"0"-341"0,0 0-57 16,0 0 21-16,0 0-35 15,0 0-35-15,0 0-2 16,0 0-62-16,2 0-70 16,0 0-155-16,-2 0-425 0</inkml:trace>
  <inkml:trace contextRef="#ctx0" brushRef="#br0" timeOffset="4579.59">5117 13249 2581 0,'0'0'324'0,"0"0"-250"15,0 0-45-15,0 0-29 16,0 0-50-16,0 0-183 15,0 0-547-15</inkml:trace>
  <inkml:trace contextRef="#ctx0" brushRef="#br1" timeOffset="12319.73">3169 11358 1710 0,'0'0'348'16,"0"0"-259"-16,0 0-53 16,0 0 18-16,0 0 7 0,0 0-8 15,11-30 19-15,-11 30 54 16,0 0-7-16,0 0-15 15,0 0-27-15,2 0 9 16,-2 0-48-16,2 9-11 16,4 8-6-16,-3 5-21 15,2 2 2-15,-3 3 3 16,3 2-3-16,-3 0-1 16,-2-3 7-16,0 3-7 15,0-3 10-15,0 0-3 16,0 0 3-16,0 0-5 15,-2-2 2-15,-3-3-8 16,-2-3 1-16,0-4-1 16,3-6 0-16,-2-4 0 15,-1-4-10-15,-1 0-7 0,-4 0-14 16,-1 0 22-16,-1 0 9 16,-3 2-5-16,-2 2-2 15,2 0 7-15,0 1 2 16,3-2-2-16,2 0 0 15,4-1 1-15,1-2 0 16,3 0 0-16,-2 2 2 16,6-2-3-16,0 0 0 15,-2 0 9-15,2 0-9 16,0 0 20-16,0 0-2 16,0 0-4-16,0 0-10 15,0 0-4-15,8 0 1 16,9 0 20-16,6-2-11 15,-1-1-9-15,4-2 3 0,1 4 22 16,0-2 0-16,0 3 2 16,-3 0-5-16,3 0-9 15,-2 0-4-15,-4 0-4 16,2 0-2-16,-5 0-3 16,-1 0-2-16,2 0-17 15,-6-1-35-15,-2-2-60 16,-4 3-205-16,-5 0-808 0</inkml:trace>
  <inkml:trace contextRef="#ctx0" brushRef="#br1" timeOffset="12817.99">3112 11360 1587 0,'0'0'457'16,"0"0"-243"-16,0 0-115 15,0 0 3-15,0 0-13 16,121 0-60-16,-96 0-12 0,-2 0-10 16,-2 0-7-16,-2 4-14 15,3 0-92-15,-7-3-55 16,1 2-362-16</inkml:trace>
  <inkml:trace contextRef="#ctx0" brushRef="#br1" timeOffset="13416.74">3555 11476 1342 0,'0'0'272'0,"0"0"-100"16,0 0 16-16,0 0 20 15,0 0-75-15,13 110-18 16,-11-88 9-16,-2-2-50 15,0 0-34-15,0 0-4 16,0-4 14-16,0-2-30 16,0-2-14-16,0-1 3 15,0-3 2-15,0 0 2 0,0-5-13 16,0 1 0 0,0-4 10-16,0 0-10 0,0 0 1 15,0-7 0-15,0-9 11 16,0-7-12-16,0-3-7 15,0-2-11-15,2-6-28 16,10-1-13-16,1 3 44 16,0 0 7-16,1 11 2 15,-1 5 6-15,-1 7-1 16,1 8 1-16,0 1 1 16,0 0 20-16,0 10-4 15,-1 6 38-15,0 2-9 16,1 4 27-16,-6 3-25 15,3 4 6-15,-6 1 2 16,1 0-6-16,-5 2-19 16,0-1-6-16,0-5-12 0,0-6-10 15,0-8-3-15,0-4-31 16,0-6-67-16,5-2-175 16,-3-8-313-16,0-6-1332 0</inkml:trace>
  <inkml:trace contextRef="#ctx0" brushRef="#br1" timeOffset="13603.79">3909 11576 2304 0,'0'0'298'16,"0"0"-142"-16,0 0-40 0,14 129-19 15,-11-95-50-15,2-8-36 16,0-6-4-16,-3-11-8 15,-2-9 1-15,0-3-73 16,0-20-170-16,0-2-414 0</inkml:trace>
  <inkml:trace contextRef="#ctx0" brushRef="#br1" timeOffset="13748.1">3909 11405 1816 0,'0'0'977'15,"0"0"-818"-15,0 0-86 0,0 0-73 16,0 0-22 0,0 0-144-16,0 0-187 0,41 14-1361 0</inkml:trace>
  <inkml:trace contextRef="#ctx0" brushRef="#br1" timeOffset="14151.81">4303 11514 1761 0,'0'0'526'16,"0"0"-341"-16,0 0-41 16,0 0 21-16,0 0-51 15,0 0-22-15,0 0-37 16,-91 52 4-16,80-26-34 16,-1 3 2-16,8 2-5 15,2 1-4-15,2 1-3 16,0-3-1-16,0-2 7 15,3-6-9-15,12-7 2 16,-2-2-7-16,3-5-6 16,1-4 5-16,0-2-6 0,-2-2 0 15,1 0-38-15,6-8-55 16,-7-7-126-16,2 0-472 0</inkml:trace>
  <inkml:trace contextRef="#ctx0" brushRef="#br1" timeOffset="14338.95">4444 11580 2593 0,'0'0'350'16,"0"0"-237"-16,0 0-62 16,0 0-8-16,0 0-13 15,9 118-21-15,-5-94-9 16,0-3-13-16,2-10-21 15,-6-11-88-15,0 0-374 0,0-6-10 0</inkml:trace>
  <inkml:trace contextRef="#ctx0" brushRef="#br1" timeOffset="14460.53">4465 11381 2197 0,'0'0'156'15,"0"0"-156"-15,0 0-357 0</inkml:trace>
  <inkml:trace contextRef="#ctx0" brushRef="#br1" timeOffset="15015.64">4668 11840 1872 0,'0'0'305'0,"0"0"-173"0,0 0-16 16,0 0-72-16,0 0 2 15,0 0-11-15,0 0 2 16,-1-42-23-16,1 23-8 16,-2-4-6-16,2-4 0 15,0-4-15-15,0-3-5 16,0 3-24-16,0-1 7 15,8 3-16-15,2 7 25 16,3 4 20-16,3 8 8 16,-1 6 35-16,3 4-1 15,-4 0-7-15,6 5 26 16,-3 10 54-16,-1 2-14 16,-3 4-28-16,-1 1 9 0,-4 2-10 15,-4 2 4-15,1 2-25 16,-3 1-7-16,-2 1-16 15,0 0-3-15,0-1-17 16,0 0 0-16,0-5 0 16,0-6-44-16,0-8-132 15,0-8-159-15,-4-2-1283 0</inkml:trace>
  <inkml:trace contextRef="#ctx0" brushRef="#br1" timeOffset="15172.2">4662 11751 2575 0,'0'0'472'0,"0"0"-434"15,0 0-19-15,0 0-18 16,0 0-2-16,0 0-5 16,127-55-101-16,-107 31-154 15,-6 2-349-15</inkml:trace>
  <inkml:trace contextRef="#ctx0" brushRef="#br1" timeOffset="15433.41">4937 11263 2469 0,'0'0'304'0,"0"0"-155"0,0 0-4 15,20 118-34-15,-14-72-58 16,1 3-24-16,-3 1-3 15,-2 0-1-15,2-4-6 16,-4-6-8-16,0-4-2 16,0-8-5-16,0-6-4 15,2-9 0-15,2-6-7 16,3-2-17-16,-1-3-27 16,8-2-57-16,-5 0-320 15,-1 0-581-15</inkml:trace>
  <inkml:trace contextRef="#ctx0" brushRef="#br1" timeOffset="16054.05">5482 11569 2787 0,'0'0'234'0,"0"0"-130"16,0 0-79-16,0 0-25 16,0 0-7-16,0 0-82 15,0 0-224-15,-1 15-514 0</inkml:trace>
  <inkml:trace contextRef="#ctx0" brushRef="#br1" timeOffset="16201.37">5449 11816 2789 0,'0'0'189'15,"0"0"-163"-15,0 0-26 16,0 0-59-16,0 0-103 15,0 0-402-15</inkml:trace>
  <inkml:trace contextRef="#ctx0" brushRef="#br1" timeOffset="18493.3">6049 11307 2108 0,'0'0'385'0,"0"0"-209"16,0 0-72-16,0 0-42 16,0 0-5-16,0 0-12 15,0 0-18-15,18 89 15 16,-16-71 0-16,0 2 2 0,1 4-11 16,-1 0-5-16,0 5-17 15,1 3 0-15,0 1-10 16,0 1 0-16,-1-4-1 15,0-2 0-15,-2-3 0 16,0-6 1-16,0-5 0 16,0-3 0-16,0-4-1 15,0 0 1-15,0 0-1 16,0 2 1-16,0-1 3 16,-2 2-4-16,-4-2-1 15,1 1 1-15,1 1-5 16,-1 1-6-16,3-3-4 15,-1-2-7-15,3-3 2 0,0-3 4 16,-2 0 4 0,2 0 3-16,0 0 9 0,0-9 0 15,0-3 1-15,0-5-1 16,0 4 0-16,0-5 0 16,0 1 1-16,0-2 3 15,0 1-4-15,0-5 0 16,0 2-1-16,0-2 1 15,0-1 0-15,0-4 1 16,0-2 0-16,2-2-1 16,3 0 0-16,0-4 0 15,4 0 0-15,-1 0 0 16,6 1 0-16,1 6 0 16,4 4 13-16,2 10 9 15,3 4 8-15,4 7-9 0,-1 4-5 16,-3 0 1-1,-3 19 13-15,-4 10 9 0,-8 7 5 16,-7 10-8-16,-2 7-13 16,-5 1-6-16,-14-4-3 15,-4-1-12-15,-1-12-2 16,3-8-16-16,4-12-33 16,1-10-37-16,5-7-8 15,3 0-54-15,5-10 43 16,3-4 74-16,0 2 31 15,0 4 3-15,11 3 35 16,2 5 31-16,3 0 7 0,-3 6-18 16,3 7-10-16,-3 7-5 15,1-3 4-15,-1 3 5 16,-3-2-9-16,3-1-19 16,-5-2-12-16,1-2-4 15,0-4-8-15,0 0 0 16,0-4-5-16,-2-2-47 15,2-3-33-15,-1 0-53 16,9-12-132-16,-7-6-78 16,1 2-1492-16</inkml:trace>
  <inkml:trace contextRef="#ctx0" brushRef="#br1" timeOffset="18868.8">6602 11376 2079 0,'0'0'371'15,"0"0"-259"-15,0 0-36 16,0 0 0-16,0 0-23 0,0 0-3 16,0 0-2-1,22 124 34-15,-22-90 6 0,0 4-17 16,0 0-18-16,0 2-13 16,0-1-10-16,0 1-16 15,0-4-13-15,0-4 4 16,0-6-5-16,0-6-7 15,0-10-16-15,0-8-22 16,0-2-91-16,-2-12-194 16,0-6-280-16</inkml:trace>
  <inkml:trace contextRef="#ctx0" brushRef="#br1" timeOffset="19604.93">6689 11388 1891 0,'0'0'346'0,"0"0"-160"15,0 0-92-15,0 0-13 16,0 0-10-16,-125 0-34 0,105 0-37 15,1 5-9-15,9 3-6 16,6 3 5-16,4 3-17 16,0 4 27-16,0 0 2 15,5 2-2-15,12 0 1 16,0-2 10-16,4 0 35 16,-1-1 5-16,-3-6 21 15,1 3 19-15,-4-2-3 16,0 2-5-16,-4 2-2 15,-1 2-11-15,-2 4-15 16,-2 2-11-16,-5 0-6 16,0 3-8-16,0-1-16 15,0-2 3-15,-2 0-7 16,-8-4-1-16,-1-5-8 0,-3-8 4 16,-3-5-5-1,-3-2-13-15,-7 0-14 0,0-9-14 16,1-6-33-1,1 0-18-15,9 1-14 0,12 5-97 16,4 3-36-16,0 2-182 16</inkml:trace>
  <inkml:trace contextRef="#ctx0" brushRef="#br1" timeOffset="20281.62">7061 11586 1752 0,'0'0'482'16,"0"0"-251"-16,0 0-143 16,0 0-38-16,0 0-7 15,0 0-6-15,9-121-22 16,-4 83-14-16,-2 1 8 15,0 5-8-15,-3 6-1 16,0 5 0-16,0 11 12 0,0 6 8 16,0 4 48-16,0 0-10 15,0 10 11-15,0 15-40 16,0 8-7-16,0 7-8 16,0 3 13-16,0 1 3 15,0-2 4-15,0-1 5 16,0-6-8-16,0-1 15 15,0 1-16-15,0-2-6 16,0 2-5-16,0-6-11 16,0-3-8-16,0-5 0 15,0-7-5-15,0-4-24 16,0-10-68-16,7 0-281 0,2-8-305 16</inkml:trace>
  <inkml:trace contextRef="#ctx0" brushRef="#br1" timeOffset="20631.34">7248 11526 2225 0,'0'0'289'16,"0"0"-140"-16,0 107 13 15,0-56-43-15,14 0-24 0,1-7-34 16,7-7-22 0,3-10-9-16,4-13-9 0,3-11 23 15,-1-3 30-15,-2-26-13 16,-8-14-34-16,-5-11 3 16,-9-8 3-16,-7 1-16 15,0 1-7-15,-15 11-2 16,-14 8-1-16,-7 15-7 15,-2 11-26-15,2 12-20 16,7 0-26-16,14 18-20 16,15 25-21-16,0-6-158 15,13-3-1775-15</inkml:trace>
  <inkml:trace contextRef="#ctx0" brushRef="#br1" timeOffset="21116.34">7672 11416 1431 0,'0'0'683'0,"0"0"-458"15,0 0-52-15,0 0 30 16,0 0-107-16,0 0-56 16,0 0 49-16,-47 69-14 15,43-28-14-15,1 9 0 16,3 4 12-16,0-2-11 15,12-1-8-15,15-9-17 16,4-10-1-16,6-10 12 16,3-17 29-16,1-5-16 15,-3-11-16-15,-9-21-10 16,-7-11-6-16,-13-5-12 16,-9-4-9-16,0 0 0 0,-21 4-2 15,-12 8-6-15,-6 8-8 16,-2 12-20-16,-4 12-26 15,8 8-39-15,-1 14-25 16,18 12-88-16,8 3-378 16</inkml:trace>
  <inkml:trace contextRef="#ctx0" brushRef="#br1" timeOffset="21682.07">8055 11480 1950 0,'0'0'324'16,"0"0"-84"-16,0 0-113 16,0 0 12-16,0 0-66 15,-51 110-12-15,51-60 12 16,0 4 30-16,2 0-29 16,18-4-4-16,6-11-16 15,9-13-11-15,2-14 14 16,5-12 2-16,-3 0 12 15,-8-28-25-15,-8-8-19 16,-13-10-12-16,-10-5-8 16,0 1-2-16,-20 4-4 15,-9 8-1-15,-6 6-20 16,-3 7-16-16,0 12-34 0,4 9-21 16,10 4-19-16,8 16-39 15,10 5-322-15</inkml:trace>
  <inkml:trace contextRef="#ctx0" brushRef="#br1" timeOffset="21916.73">8396 11823 2740 0,'0'0'281'0,"0"0"-174"15,0 0-44-15,-40 112-37 16,34-83-26-16,1-4-14 16,0-4-108-16,3-9-310 0</inkml:trace>
  <inkml:trace contextRef="#ctx0" brushRef="#br1" timeOffset="22368.34">8634 11346 1541 0,'0'0'1057'0,"0"0"-884"15,0 0-56-15,-22 139 27 16,22-81-59-16,0 3-6 0,2-3-21 15,18-10-7-15,6-10-7 16,3-11-13-16,4-15 12 16,3-12 18-16,-3 0-6 15,-4-20-16-15,-9-17-15 16,-11-7-15-16,-9-4-9 16,0-4-9-16,-16 6-25 15,-12 6 9-15,-11 12-2 16,-1 10-7-16,1 8-21 15,5 10-29-15,14 0-10 16,15 16-63-16,5 9-311 16,0-2-267-16</inkml:trace>
  <inkml:trace contextRef="#ctx0" brushRef="#br1" timeOffset="22648.67">9003 11543 22 0,'0'0'2553'15,"0"0"-2285"-15,23 121-100 16,1-73-43-16,7-9-42 16,7-11-5-16,4-16 3 15,3-12 19-15,1-8-25 16,-5-24-36-16,-10-12-17 15,-12-9-7-15,-9 0-4 16,-10 4-11-16,0 5-2 0,-20 8-18 16,-11 12-17-16,-7 12-15 15,-3 10-23-15,-16 10-22 16,10 18-144-16,7 3-809 16</inkml:trace>
  <inkml:trace contextRef="#ctx0" brushRef="#br0" timeOffset="30785.48">5742 13325 1488 0,'0'0'294'0,"0"0"-37"16,0 0-69-16,0 0-66 15,0 0-15-15,0 0-46 16,0 0-17-16,0-23-11 16,0 8-5-16,0-1 0 15,0-4 8-15,0-2-14 16,0-2-9-16,0-5-3 16,0 0-3-16,0-4 7 15,0-1 8-15,0 2-8 16,0 0-13-16,0 0 16 15,0 2-3-15,0-2-7 16,0 0-6-16,0 0-1 0,0-1 0 16,0-1 0-16,0 4 1 15,4-2 0-15,0 3-1 16,1 4 0-16,-1-1 2 16,-2 4-2-16,0 4 0 15,-2 2 0-15,0 4 2 16,0 2-1-16,0 1-1 15,0 6 1-15,0-1 0 16,0 1 4-16,0 1 3 16,0 0-4-16,0 1-4 15,0-1-5-15,0 2 4 16,0 0 0-16,0 0 0 16,0 0 2-16,0 10 5 0,0 10-6 15,0 6 2-15,0 2-2 16,-8 2 2-16,-4 2-1 15,-1-2 0-15,0 0 7 16,1-2-8-16,2-3 7 16,1-6-7-16,2-5-11 15,2-1 1-15,3-8 10 16,0-2 5-16,2-3-5 16,0 0-1-16,0 0-5 15,0-8 6-15,0-7 5 16,0-2 1-16,0-2 13 15,2-3-3-15,5 0-5 16,2-4 12-16,0 0-9 16,-1-4-6-16,2 2 10 15,-4 4-1-15,3 2 20 16,-5 4-6-16,2 6-4 16,-3 2-16-16,2 3 0 0,-3 3 0 15,1 1-6-15,1 3 2 16,-2 0-1-16,2 0 16 15,4 0-13-15,-2 3 16 16,3 13 31-16,2 4 3 16,3 5-23-16,-2-1-10 15,3 0-19-15,-3-1-1 16,-3-3-4-16,-1-3 6 16,-6 1 9-16,-2 0-3 0,0 1 22 15,0-2-28-15,0-2 14 16,-2-1-21-16,-6-4 15 15,-3-3-9-15,3 0 5 16,-4-3-12-16,1-3 0 16,-3 2-17-16,3-3-20 15,2 0-28-15,3 0-36 16,2 1-13-16,4 2-122 16,0 1-294-16</inkml:trace>
  <inkml:trace contextRef="#ctx0" brushRef="#br0" timeOffset="31834.62">6343 12755 1314 0,'0'0'341'0,"0"0"-165"16,0 0 19-16,0 0-6 16,0 0-121-16,0 0-33 15,0 0-11-15,78-80-2 16,-64 73 13-16,1 0-11 16,-2 3 28-16,-1 4 2 15,-1 0 2-15,-3 0-29 16,4 2-4-16,-2 10 14 0,5 4-7 15,-6 2 47-15,1 3-22 16,-3 2 5-16,-2 3-15 16,-5 3-10-16,0 2 23 15,0 3-17-15,0 5 0 16,-9-1-24-16,-2 0 4 16,-6 0-8-16,-2-5-3 15,-1 1-1-15,-5-7-9 16,-2-5 1-16,-2-6 5 15,3-6-6-15,2-8-25 16,3-2-29-16,6 0-54 16,3-12 21-16,6-9 41 15,6 1-2-15,0-6-19 16,2-1 26-16,14 1 14 16,4 0 26-16,2 6 1 0,1 6 1 15,-2 8 17-15,-1 6 26 16,-1 0 24-16,-4 17 4 15,-1 10 7-15,-3-1-9 16,-1 4-27-16,2-2-7 16,1-3-20-16,1-4-8 15,3-4-8-15,4-5 0 16,-1-4-4-16,0-7-10 16,0-1-41-16,0 0-94 15,-5-16-11-15,2-10-56 16,-2-18-88-16,-5 5-87 15,-1 4-1087-15</inkml:trace>
  <inkml:trace contextRef="#ctx0" brushRef="#br0" timeOffset="32067.33">6725 12944 1107 0,'0'0'355'0,"0"0"-17"0,0 0 164 15,0 0-307-15,0 0-12 16,0 0-50-16,4 118 24 16,2-79-58-16,8-4-35 15,6-9-8-15,2-9-18 16,7-14 17-16,0-3 15 15,-2-14-20-15,-2-21-9 16,-10-6-12-16,-8-8-14 16,-7 0-6-16,-3 5-1 15,-21 6 4-15,-5 7-4 16,-6 14-8-16,-2 8-13 16,6 9-29-16,2 0-10 15,11 3-14-15,18 25-32 0,0-5-256 16,3 0-451-16</inkml:trace>
  <inkml:trace contextRef="#ctx0" brushRef="#br0" timeOffset="32562.09">7158 13297 2244 0,'0'0'305'0,"0"0"-198"16,0 0 72-16,0 0-24 15,0 0-64-15,0 0-32 16,75-126-15-16,-46 77-16 16,0-5-8-16,2-5-12 15,0 0-6-15,1 0 7 16,-7 7-9-16,-2 10-1 16,-7 12-47-16,-7 10-18 15,-9 14-72-15,0 6-73 16,-7 0-566-16</inkml:trace>
  <inkml:trace contextRef="#ctx0" brushRef="#br0" timeOffset="32749.92">7161 12784 3015 0,'0'0'224'15,"0"0"-165"-15,0 0-59 16,0 0 0-16,0 0-71 16,0 0-104-16,0 0-113 15,56-14-487-15</inkml:trace>
  <inkml:trace contextRef="#ctx0" brushRef="#br0" timeOffset="32997.54">7592 13254 2026 0,'0'0'701'16,"0"0"-553"-16,0 0-22 15,0 0-38-15,0 0-38 16,0 0-50-16,0 0-11 16,-39-104-170-16,39 102-384 0</inkml:trace>
  <inkml:trace contextRef="#ctx0" brushRef="#br0" timeOffset="33583.97">8016 12994 2500 0,'0'0'249'0,"0"0"-165"15,0 0 87-15,0 0-56 16,0 0-59-16,136-28-18 16,-93 20-12-16,0 1 9 15,-3 2-13-15,-9 0 0 16,-4 1-13-16,-7 3-5 16,-4 1-4-16,-5 0 0 15,-6 0-14-15,-3 0-34 0,-2 1-30 16,0 16-102-1,-7-5-233-15,-7 0-666 0</inkml:trace>
  <inkml:trace contextRef="#ctx0" brushRef="#br0" timeOffset="33864.83">8016 13191 2203 0,'0'0'337'0,"0"0"-225"15,0 0 59-15,0 0 21 0,0 0-67 16,0 0-42-16,113-15-6 16,-80 11-23-16,0 0-15 15,4 0-25-15,-4-1-4 16,-2 5-10-16,-4-5 0 15,-3 3-24-15,-4 2-28 16,6-2-59-16,-7 0-125 16,-4 1-320-16</inkml:trace>
  <inkml:trace contextRef="#ctx0" brushRef="#br0" timeOffset="34573.44">8504 12763 1977 0,'0'0'341'0,"0"0"-205"16,0 0-5-16,0 0-14 15,0 0-44-15,-2 102-56 0,2-71 9 16,0 3 30 0,0 0 32-16,0 2-4 0,0 0-27 15,0 0-10-15,0 0-28 16,0-2 2-16,0-5-15 15,0-6 3-15,0-7-1 16,0-8-8-16,0-5-10 16,0-3-2-16,0-11 3 15,0-17 9-15,0-6 0 16,0-10-12-16,2-5-5 16,0-6-8-16,0 1-39 15,-2 4-14-15,2 5 26 16,-2 12 38-16,0 8 14 15,0 9 43-15,0 11 14 16,0 3-12-16,4 2-12 0,7 0-3 16,5 2 3-16,7 7-18 15,3 3-2-15,3 0 8 16,5 1-2-16,0-1-4 16,-3-3 1-16,-2 3-6 15,-6 2-2-15,-2 2 2 16,-10 3-4-16,-4 3 2 15,-7 0-1-15,0 2-3 16,-2-4 2-16,-16 0 6 16,-3 1 5-16,0-4-11 0,-2 1-6 15,1 2 0 1,4-3 4-16,2 4-4 16,3-3 0-16,4 1-19 0,2-2-38 15,2-4-34-15,4-6-89 16,1-3-255-16,0-1-1462 0</inkml:trace>
  <inkml:trace contextRef="#ctx0" brushRef="#br0" timeOffset="35364.6">9560 13029 1683 0,'0'0'554'0,"0"0"-295"15,0 0-203-15,0 0 10 16,0 0 22-16,0 0-52 15,0 0 3-15,18-141-5 16,-14 92-12-16,0-1-15 0,-1 2-2 16,-3 7-5-16,0 9 0 15,0 13 1-15,0 7 0 16,0 8 4-16,0 4-5 16,0 0 0-16,0 8-12 15,0 14 12-15,7 8-1 16,2 8-5-16,-1 8 6 15,-1 7 15-15,1 5-15 16,-2 5 45-16,-2 2 7 16,-2-3-3-16,-2-7-12 15,0-2-1-15,0-10-9 16,0-7-3-16,0-10 4 16,0-6-15-16,0-8 1 15,0-4 2-15,0-5-10 16,-2-3-5-16,0 0 4 0,0 0-5 15,2 0-35-15,0 0-93 16,0-11-29-16,14-7-142 16,1 0-1547-16</inkml:trace>
  <inkml:trace contextRef="#ctx0" brushRef="#br0" timeOffset="36030.54">10008 12700 1614 0,'0'0'251'16,"0"0"-122"-16,0 0-13 16,0 0 1-16,0 0-39 15,0 0 33-15,0 0-25 16,110-43-12-16,-100 43-4 0,4 2 12 15,-6 7-17-15,4 8 11 16,-6-2 30-16,2 6-22 16,-2 4-28-16,-2-1-16 15,3 3-11-15,-3 6-9 16,-2 1 3-16,-1 6-5 16,-1 4-3-16,0 4 5 15,0 2-4-15,-5 2 7 16,-8-2-3-16,-3-5-11 15,-1-6 4-15,-6-5-13 16,1-9 12-16,0-11-12 16,-5-10-23-16,2-4-42 0,3-7-17 15,4-16-32 1,7-5-48-16,7-2 71 0,4 0 56 16,0 7 35-16,12 7 0 15,10 9 19-15,4 7 70 16,-2 0-16-16,1 9-9 15,-5 9-19-15,-2 4-5 16,-5-2 0-16,2-4-23 16,-1-2-11-16,2-5-6 15,-1-9-46-15,10 0-145 16,-5-14-125-16,-5-7-400 0</inkml:trace>
  <inkml:trace contextRef="#ctx0" brushRef="#br0" timeOffset="36314.82">10463 12850 1384 0,'0'0'1130'15,"0"0"-868"-15,0 0-38 16,0 121-93-16,0-72-52 16,0 1-32-16,10-4-21 15,13-8 12-15,4-8 8 16,6-9-1-16,-2-16-17 15,3-5 24-15,-5-7-3 16,-7-24 4-16,-9-5-26 16,-7-8-9-16,-6-5-10 15,0 3-2-15,-17 3 0 16,-9 2-6-16,-3 9-18 0,0 6-41 16,0 10-48-16,5 14-75 15,6 2-194-15,9 0-519 0</inkml:trace>
  <inkml:trace contextRef="#ctx0" brushRef="#br0" timeOffset="36713.74">10851 12846 450 0,'0'0'1962'16,"0"0"-1652"-16,0 0-125 16,-8 125-21-16,8-72-61 15,0-2-24-15,14 2-19 16,11-7 8-16,4-8-26 15,9-11 5-15,5-17 40 16,1-10-41-16,0-15-15 16,-8-23-3-16,-12-10-10 15,-10-6-7-15,-14-4 3 0,0 2-4 16,-23 1-3 0,-8 9-5-16,-6 10-2 0,-3 11-31 15,-3 14-35-15,5 11-35 16,5 40-20-16,7 14-61 15,9 3-345-15</inkml:trace>
  <inkml:trace contextRef="#ctx0" brushRef="#br0" timeOffset="39048.58">2525 13840 1328 0,'0'0'258'16,"0"0"-87"-16,0 0 24 15,0 0 80-15,0 0-170 16,0 0-56-16,0 0 27 16,89-64-15-16,-78 62-8 15,2 0-15-15,-1 2-7 16,-1 0 24-16,-2 0 21 15,6 4-34-15,-2 6 38 16,0 2-38-16,3 0-5 16,-2 3 1-16,-1 6 16 15,1 1-22-15,-3 5-5 16,-3 2-5-16,2 9 12 0,-3 2-1 16,-5 1-16-1,-2 5 3-15,0 6-9 0,0-4 1 16,-15 4-2-16,-5 4-6 15,-3-6 6-15,-6-2-4 16,1-13-6-16,2-10-1 16,4-14-31-16,2-11-25 15,4 0-79-15,3-12-43 16,4-12-76-16,4-2 69 16,5 4 119-16,0-1 55 15,0 7 12-15,3 6 71 16,5 5 45-16,6 5 11 0,-2 0-41 15,3 0-33-15,1 1 18 16,-1 12 22-16,3 0-15 16,1 6-24-16,2-2-23 15,-3 1-15-15,-1-2-16 16,-2-4-10-16,4-3-58 16,-1-9-107-16,-3 0-104 15,-1-2-921-15</inkml:trace>
  <inkml:trace contextRef="#ctx0" brushRef="#br0" timeOffset="39633.44">3026 13953 2046 0,'0'0'320'16,"0"0"-146"-16,0 0-12 16,0 0-55-16,0 0-24 0,0 0-21 15,0 0 14-15,110 77 18 16,-94-77-38-16,-1-14-29 15,-9 0-12-15,-1-4-8 16,-5 2-7-16,0 5-18 16,0 4-37-16,-21 7-78 15,2 0-121-15,1 14-428 0</inkml:trace>
  <inkml:trace contextRef="#ctx0" brushRef="#br0" timeOffset="39831.37">3040 14217 1499 0,'0'0'1474'0,"0"0"-1368"16,0 0-71-16,0 0 15 16,0 0-13-16,0 0-28 15,0 0-9-15,111-5-17 16,-91 0-45-16,-1 3-116 15,-7-3-307-15</inkml:trace>
  <inkml:trace contextRef="#ctx0" brushRef="#br0" timeOffset="40947.55">3655 13825 1820 0,'0'0'285'0,"0"0"-213"16,0 0-36-16,0 0 24 16,0 0 20-16,0 0 106 15,0 0-123-15,-12 101-10 16,12-65-9-16,0 4 14 16,0 1-16-16,0 0 2 0,0 0-1 15,0-1-13 1,0-5 8-16,0 0-4 0,0-7-11 15,0-2-13-15,0-4-10 16,0-5-5-16,0-6 3 16,0-5 2-16,0-1-8 15,0-5-28-15,0 0-44 16,0 0-36-16,0 0-47 16,0 0-49-16,0 0 129 15,0 0 48-15,0-3 27 16,0-2 5-16,0-5 3 15,0-3 0-15,0-1 0 16,-2-4 2-16,0 1 6 16,2-4 25-16,0-2-24 15,0 2 8-15,0-4-3 0,0-1-13 16,0 1 7-16,2-3-7 16,6-4 8-16,-2 1 25 15,1-1-10-15,-1 1 8 16,1 0 16-16,0 3-14 15,-5 4-23-15,-1 6-9 16,2 8 0-16,-3 0 5 16,0 10 23-16,0 0 12 15,0 2-15-15,0 14-20 16,0 7-7-16,0 4 27 16,3-3 37-16,7 1-11 15,4-6-21-15,1-7-15 16,4-8 8-16,-1-4-1 0,-1 0 28 15,1-16-7 1,0-3-24-16,-3-6-11 0,-5 1-8 16,3 6-2-16,-4 0-42 15,-5 8-6-15,0 6 27 16,1 4 7-16,-1 4 14 16,1 18 70-16,0 10 7 15,-1 9-29-15,0 3-3 16,1 2-3-16,-1-2 2 15,-2-4-3-15,3-6 2 16,-2-1-13-16,-1-4 0 16,0 0-17-16,-1-2 5 15,-1-1-11-15,3-2-7 0,-3-4 0 16,2-5-1-16,1-7-14 16,-1-3-22-1,2-5-78-15,0 0-56 16,4-18 4-16,-2-4-156 0,1 4-1522 0</inkml:trace>
  <inkml:trace contextRef="#ctx0" brushRef="#br0" timeOffset="41482.1">4177 14219 2231 0,'0'0'406'16,"0"0"-255"-16,0 0-41 15,0 0 7-15,0 0-29 16,0 0-40-16,118-24-26 15,-103 6-10-15,1 0-6 16,-5 0 1-16,-2-3-7 16,0 2 0-16,-5-2 0 15,1 2-5-15,-5 1 4 16,0-3-5-16,0 10-14 0,0 2 6 16,-7 1 13-16,-6 8-8 15,-4 0-8-15,0 0 2 16,2 19 0-16,2 5 12 15,-2 3 3-15,7 10 20 16,2-4 13-16,3 4 7 16,3 1-12-16,0-2-1 15,0-6 9-15,7-4-7 16,3-11 1-16,2-6 0 16,2-9-6-16,-1 0-2 15,0 0-1-15,0-9-11 16,1-2-10-16,-3 3 0 15,-1 2-21-15,9-6-77 16,-6 3-78-16,-4-3-268 0</inkml:trace>
  <inkml:trace contextRef="#ctx0" brushRef="#br0" timeOffset="42000.32">4222 13872 2218 0,'0'0'311'16,"0"0"-227"-16,0 0-33 0,0 0 30 16,0 0-25-16,0 0-42 15,0 0-2-15,93-98-12 16,-84 90 5-16,-3 8 2 16,1 0 109-16,0 0-7 15,2 0-7-15,2 0-24 16,0 6-22-16,1 1-22 15,2 0-18-15,0 0-8 16,-2 0-8-16,1-2-19 16,4 4-50-16,-3 2-85 15,-3-8-351-15</inkml:trace>
  <inkml:trace contextRef="#ctx0" brushRef="#br0" timeOffset="42748.51">4959 13989 2450 0,'0'0'331'16,"0"0"-143"-16,0 0-51 15,0 0-53-15,0 0-19 16,0 0-37-16,0 0-10 16,-110-2-3-16,75 4-6 15,0 11-3-15,1 0-1 16,7 2-4-16,7 0-1 16,9 1-11-16,9-4-21 15,2 2 10-15,0 0 18 16,19-7 2-16,8 4-2 15,4-1 2-15,3 2 2 0,-3 1 6 16,-4 1 6 0,-7 9 16-16,-9 3 10 15,-6 0-10-15,-5 6 3 0,0-2-4 16,-18 2-16-16,-9-7-3 16,0-5 4-16,-2-7-11 15,2-8-1-15,4-5 0 16,2 0-16-16,5 0-26 15,8-12-23-15,3 1-50 16,5-2-36-16,0-4-88 16,11 2-132-16,3 2-1374 0</inkml:trace>
  <inkml:trace contextRef="#ctx0" brushRef="#br0" timeOffset="43636.75">4259 12687 1328 0,'0'0'340'15,"0"0"-55"-15,0 0-34 0,0 0-49 16,0 0-32-1,0 0 10-15,0 0-60 0,-2 51-27 16,2-19-20-16,0 2-31 16,0-1-37-16,9 4-5 15,-1-11-91-15,2-6-238 0</inkml:trace>
  <inkml:trace contextRef="#ctx0" brushRef="#br0" timeOffset="44454.59">5447 14002 2794 0,'0'0'225'0,"0"0"-166"0,0 0-15 15,0 0-6-15,0 0-38 16,0 0-35-16,0 0-178 15,0-18-541-15</inkml:trace>
  <inkml:trace contextRef="#ctx0" brushRef="#br0" timeOffset="44616.75">5407 14323 2144 0,'0'0'797'0,"0"0"-689"15,0 0-87-15,0 0-7 16,0 0-14-16,0 0-53 16,0 0-189-16,11-26-449 0</inkml:trace>
  <inkml:trace contextRef="#ctx0" brushRef="#br0" timeOffset="47691.28">5950 14425 1687 0,'0'0'277'15,"0"0"-67"-15,0 0-115 16,0 0-16-16,0 0-24 15,0 0 15-15,0 0 11 16,6 11 2-16,-2-24-36 0,-2-5 7 16,3-1-15-1,-1-10-19-15,2 0-13 0,-4-8-6 16,3-3-2-16,-2-4 1 16,-3-4-1-16,0-3 1 15,0 0-8-15,0-2-22 16,0 6 16-16,0 2 8 15,0 7 6-15,0 4-1 16,-4-1 1-16,0 6 0 16,2-1 0-16,2 5 1 15,0 2-1-15,0 9 1 16,0 5-1-16,0 6 7 16,0 1-7-16,0 2 0 0,0 0-10 15,0 0 3-15,0 0 7 16,0 0 8-16,0 10 0 15,0 8 18-15,0 5-15 16,0 3-11-16,0 6 1 16,-4 5 7-16,-5-2-7 15,-5 4 6-15,4-3-7 16,-3-4 2-16,1-6 5 16,0-6-3-16,5-3-3 15,-3-12-1-15,1-1 0 16,1-4 0-16,1 0-6 15,2-1-34-15,3-15 29 16,2-5 0-16,0 0 11 16,0-6 0-16,2 1 11 15,10 3 9-15,-2 0-5 0,4 2-2 16,-4 4-4-16,0 3 4 16,1-1 3-16,-2 1 10 15,-2 7-4 1,-1-1 5-16,-4 6-16 0,0 0 30 15,-2 2-9-15,0 0-6 16,4 0-4-16,-4 0-13 16,2 0 2-16,0 0-10 15,0 0 3-15,2 0 2 16,1 2-5-16,-1 3 15 16,0 2 26-16,-2 0 1 15,3 5-8-15,0-3-8 0,-3 2-4 16,3 4-7-1,-1-4 0-15,-2 4 6 0,2-1-9 16,-1 2 3-16,2-3-10 16,-3 0 6-16,2-1-8 15,-2 0 1-15,0-1-4 16,1-4 5-16,-3 0 8 16,0-3 4-16,0-3 2 15,0-1 0-15,0 3-1 16,0-3-1-16,0 3-5 15,-5 2-3-15,-5-2-10 16,-4 4 1-16,0 0 3 16,1 0 6-16,-2-3-10 15,1 2 0-15,-1-6-2 0,-1 0-7 16,3 0-9-16,1 0-6 16,3 0-26-16,7 0-21 15,2 0-40-15,0 0-127 16,0 0-345-16</inkml:trace>
  <inkml:trace contextRef="#ctx0" brushRef="#br0" timeOffset="48397.41">6548 14129 1246 0,'0'0'1242'0,"0"0"-1083"15,0 0-63-15,0 0-1 16,0 0-40-16,0 0-37 16,0 0-17-16,27-86 1 15,-18 51-2-15,-2 3-5 16,-5 0-18-16,0 4-3 16,-2 7 10-16,0 6 16 15,0 7-3-15,0 4 3 16,0 4 11-16,0 0 3 0,0 0-14 15,0 10-14 1,0 8 8-16,0 8 5 0,0 0 0 16,0 6 1-16,0 4 10 15,0 0 11-15,0 3 11 16,0-1 27-16,0-1 12 16,0 2-22-16,0-3 7 15,0 2-21-15,0-6-4 16,0 0-15-16,0-6-3 15,0-4-13-15,0-4 0 16,0-7 6-16,0-4-2 16,0-4-4-16,0-1-8 15,0-2-34-15,0 0-98 0,3-5-35 16,5-7-204-16</inkml:trace>
  <inkml:trace contextRef="#ctx0" brushRef="#br0" timeOffset="49015.01">6822 14002 1554 0,'0'0'264'0,"0"0"-144"0,0 0-36 15,0 0-54-15,0 0-17 16,0 0-13-16,0 0 1 16,63-72 62-16,-54 71 52 15,0 1-65-15,2 0 59 16,1 0-25-16,-2 0-30 15,1 10 9-15,0-1-37 16,1 5 24-16,-2 0 28 16,0 4-6-16,-2 1 31 15,1 2-8-15,-1 6-22 16,-5-4-27-16,2 8 1 16,-2 1-9-16,-3 4 6 15,0 0-19-15,0 3 9 0,0 0-16 16,-14 1 7-16,-1-3-16 15,-5-7 1-15,0-2-4 16,-3-6-5-16,-2-10-1 16,1-7-18-16,-1-5-43 15,2 0-17-15,6-5 11 16,4-11 14-16,6 2 21 16,7 0 21-16,0 1 10 15,0 4-4-15,12 4 5 16,5 1 11-16,3 4 20 15,3 0 8-15,1 13-11 0,0 3-14 16,1 1-7 0,0 0-7-16,6 5-57 0,-6-8-193 15,-5 0-703-15</inkml:trace>
  <inkml:trace contextRef="#ctx0" brushRef="#br0" timeOffset="49454.3">7206 14700 1348 0,'0'0'1078'0,"0"0"-949"16,0 0-59-16,0 0 43 0,81-136-54 16,-46 84-36-16,5-6-21 15,4-5 3-15,1 4-5 16,-5 2 1-16,-4 13 4 16,-5 8-5-16,-9 7 1 15,-3 10-1-15,-9 1-17 16,-3 8-135-16,-5-1-167 15,-2 10-1402-15</inkml:trace>
  <inkml:trace contextRef="#ctx0" brushRef="#br0" timeOffset="49733.58">7375 14103 2577 0,'0'0'285'0,"0"0"-194"0,0 0 14 15,0 0-29-15,0 0-43 16,0 0-11-16,0 0-13 16,31 34 2-16,-21-37 1 15,-7-11 12-15,-3 1-8 16,0 2-8-16,0-1-8 15,0 8-1-15,-9 4-22 16,3 0-62-16,1 21-131 16,4-3-267-16</inkml:trace>
  <inkml:trace contextRef="#ctx0" brushRef="#br0" timeOffset="50092.05">7692 14714 2611 0,'0'0'333'16,"0"0"-238"-16,0 0-7 15,0 0 12-15,0 0-29 16,0 0-36-16,0 0-25 16,11-96 0-16,-11 82 9 15,-7 6 12-15,-3 6-23 16,-2 2-8-16,5 0-15 15,5 16-72-15,2 0-130 16,0-2-648-16</inkml:trace>
  <inkml:trace contextRef="#ctx0" brushRef="#br0" timeOffset="53222.28">8388 14332 2057 0,'0'0'440'0,"0"0"-336"16,0 0 22-16,0 0-52 16,0 0 7-16,0 0-3 15,114 0-32-15,-79 0 15 16,1 0-27-16,1 0-8 16,1 0-15-16,-2 0 2 15,-5 0-11-15,-5 0-2 16,-1 0 0-16,-7 0 0 0,-3 0-36 15,-5 0-101-15,-4 0 21 16,-6 1-362-16</inkml:trace>
  <inkml:trace contextRef="#ctx0" brushRef="#br0" timeOffset="53570.78">8441 14448 2065 0,'0'0'324'0,"0"0"-173"15,0 0-59-15,0 0 1 16,0 0-34-16,118 0-31 16,-89 0-14-16,0 0-6 15,-2 0 12-15,-1 0-3 16,-3 2-7-16,-1 6-4 16,-3-2-12-16,0 1 3 15,-4-2-31-15,4-5-69 16,-9 0-109-16,0 0-1908 0</inkml:trace>
  <inkml:trace contextRef="#ctx0" brushRef="#br0" timeOffset="54260.38">8882 14203 1634 0,'0'0'345'0,"0"0"-106"0,0 0-117 16,0 0 25-1,0 0-54-15,0 0-39 0,11 104-9 16,-8-72 23-16,-3 3-7 15,0-4-14-15,0 0-6 16,0-5-11-16,0-5-9 16,0-4-6-16,0-5-9 15,0-8-6-15,0-3 0 16,0-1 0-16,0 0-25 16,0-17 3-16,0-7 16 15,0-11-27-15,0-2-10 16,0-8-40-16,0 2 31 15,0-6-12-15,0 5-19 0,0 8 41 16,0 8 42 0,0 3 0-16,0 13 56 0,0 9 27 15,0 3 19-15,0 0 2 16,11 12-10-16,6 4-37 16,4 0-4-16,3 0-8 15,5 0 4-15,-1-2-18 16,2-2-1-16,2 0-6 15,-4 2-14-15,-3-3-3 16,-3 1 1-16,-6 2 2 16,-5 1-6-16,-5 2 2 15,-6 4 2-15,0-1 10 16,-2 2-1-16,-16 3 8 16,-4-2 1-16,-6 0-8 15,0-2-2-15,-3 2-6 16,0-1-1-16,0-4-9 0,4-4 4 15,8 0-4-15,2-1 0 16,9-10-10-16,4 3-11 16,4-3-31-16,0-3-63 15,0 0-74-15,5 0-124 0</inkml:trace>
  <inkml:trace contextRef="#ctx0" brushRef="#br0" timeOffset="74515.14">9805 14149 2194 0,'0'0'345'16,"0"0"-255"-16,0 0-46 0,0 0 42 16,0 0-49-1,0 0-15-15,3-7-22 0,-2-4 12 16,2-1-12-16,-1-11 0 15,0 0 0-15,1-3 1 16,-1-5 5-16,0-1-6 16,2-2 0-16,-3-2 0 15,5-2 1-15,-3-1-1 16,1 4-1-16,-2 7 1 16,-2 6-6-16,0 8 5 15,0 6 2-15,0 6 11 16,0 2-6-16,0 0 6 15,0 7 5-15,0 14-10 16,0 5-7-16,0 6 0 16,3 2 11-16,-1 4 11 0,2 5-10 15,-2-1 23-15,2 8 1 16,1-5-1-16,-3 9 11 16,2-1-13-16,-1-1 5 15,2-2-7-15,-3-4-14 16,2-3 6-16,-4-7-2 15,2-6 8-15,-2-6-7 16,2-2-9-16,-2-8-9 16,2-2-4-16,-2-2-6 15,3-2-37-15,-3-4-101 16,0-2-301-16</inkml:trace>
  <inkml:trace contextRef="#ctx0" brushRef="#br0" timeOffset="75701.2">10307 13825 1360 0,'0'0'367'0,"0"0"-243"16,0 0-61-1,0 0 57-15,0 0 2 0,0 0-26 16,0 0-57-16,33-46 14 16,-19 39 6-16,1 7 34 15,1 0 18-15,0 0 65 16,6 4-86-16,-4 13-17 16,-1 6-26-16,-4 3-11 15,-3 3-13-15,-10 4-5 16,0 2-2-16,-2 2-12 15,-21 0-4-15,-4-2 0 16,-2-4-71-16,2-9-28 16,3-8-11-16,6-10-8 0,5-4 56 15,8 0 62 1,5-6 15-16,0 0 31 0,12 2 64 16,7 4-1-16,6 0-28 15,2 0-23-15,2 16-9 16,-4 7-16-1,-4 12 13-15,-7 0 4 0,-8 6-3 16,-6 3 0-16,0-2-8 16,-12 1-19-16,-11-7-15 15,-2 0-1-15,-1-12-4 16,-1-5 0-16,-1-8-7 16,7-11-58-16,1 0-8 15,5-4-28-15,5-22-86 16,8 2-139-16,2 2-383 0</inkml:trace>
  <inkml:trace contextRef="#ctx0" brushRef="#br0" timeOffset="76317.66">10728 13790 1574 0,'0'0'373'0,"0"0"-108"15,0 0-9-15,0 0-42 16,0 0-88-16,0 0-27 16,0 0-44-16,-4 96-9 15,4-56 13-15,0-2-12 16,8 0 2-16,9-6-13 15,0-5-25-15,5-13-11 16,3-5 1-16,4-4 12 16,2-5 1-16,-2 0-3 15,0 0-11-15,-5-16-4 0,-1-7-50 16,-5-5-17 0,-3-5-96-16,-5-17-129 0,-7 7-306 15,0 7-902-15</inkml:trace>
  <inkml:trace contextRef="#ctx0" brushRef="#br0" timeOffset="76508.89">11013 13808 1362 0,'0'0'639'0,"0"0"-178"0,0 0-180 16,0 0-125-16,0 0-20 15,-13 124-30-15,13-74-20 16,0 2-41-16,0 5 33 16,0 1-23-16,0-2 1 15,0 0-20-15,0-1 3 16,0-14-18-16,0-3-6 15,0-11-15-15,0-12 0 0,2-4-25 16,-1-11-44-16,5 0-59 16,6-26-31-16,-2-5-85 15,1-1-408-15</inkml:trace>
  <inkml:trace contextRef="#ctx0" brushRef="#br0" timeOffset="76878.95">11244 13878 1621 0,'0'0'523'0,"0"0"-313"16,0 0 35-16,0 0-85 15,0 0-98-15,0 0-28 16,0 0 18-16,6 61-3 16,-2-36 4-16,2 10-3 15,2 0 11-15,3 2-7 16,5-5-23-16,3-6-15 15,6-10-16-15,6-12-1 16,2-4-7-16,5-12 4 16,-5-20-29-16,4-28-41 0,-10 7-180 15,-12 5-778-15</inkml:trace>
  <inkml:trace contextRef="#ctx0" brushRef="#br0" timeOffset="77061.22">11548 13936 2447 0,'0'0'385'15,"0"0"-197"-15,0 111-51 16,0-62-42-16,0 0-32 16,0-3-16-16,0 2-18 15,0-6 4-15,3-2-1 16,-1-4-8-16,2-10-17 16,0-5-7-16,0-12-11 0,6-9-55 15,-3 0-106-15,-1-12-332 16</inkml:trace>
  <inkml:trace contextRef="#ctx0" brushRef="#br0" timeOffset="86763.25">2640 15348 1468 0,'0'0'565'0,"0"0"-367"16,0 0-117-16,0 0 9 15,0 0-26-15,0 0-56 16,-19-2-7-16,17 0 14 15,2 0 11-15,0 2 38 16,0-5 41-16,0 2-20 16,0-1-37-16,0-1-27 15,0 0-7-15,0-3 12 0,8 0-10 16,5-2 7 0,3 4-9-16,5 2-6 0,-2-1 21 15,4 5 7-15,-1 0 2 16,3 0-2-16,-6 9-10 15,2 11-4-15,-6 9-1 16,-4 4-3-16,-6 6-12 16,-5 6-5-16,0 0-1 15,-16-1-10-15,-10-7-19 16,-8-6-7-16,2-5-41 16,-1-12 8-16,6-4 34 15,8-8-3-15,3-2 22 16,9 0 7-16,7 0 7 15,0-2-3-15,2 0 5 0,19-3 50 16,6 5 22-16,2 5-9 16,2 13 0-16,-2 8-16 15,-4 8-1-15,-6 6-4 16,-8-1 9-16,-6 4-14 16,-5-3-9-16,0-2-22 15,-9-7 3-15,-9-5-9 16,-6-8 13-16,-1-8-13 15,-4-6-18-15,2-4-15 16,2 0-37-16,6-18-16 16,7 0-39-16,12-13-58 15,0 9-161-15,0 8-578 0</inkml:trace>
  <inkml:trace contextRef="#ctx0" brushRef="#br0" timeOffset="87154.63">3022 15378 2283 0,'0'0'310'0,"0"0"-151"16,0 0-59-16,0 0-8 16,0 0-32-16,13 116-31 15,4-98 13-15,7-8-5 16,-2-6 7-16,0-4 35 15,0-2-13-15,-3-15-30 16,-7-6-12-16,-3 1-12 16,-5 1-8-16,-4 6-4 15,0 4-9-15,0 5-40 16,-8 6-53-16,-9 9-171 16,-2 9-413-16</inkml:trace>
  <inkml:trace contextRef="#ctx0" brushRef="#br0" timeOffset="87345.24">3055 15709 2677 0,'0'0'251'16,"0"0"-144"-16,0 0 35 16,0 0-71-16,0 0-41 15,0 0-18-15,129-30-12 16,-108 24-39-16,7-2-75 15,-5 4-256-15,-1 2-746 0</inkml:trace>
  <inkml:trace contextRef="#ctx0" brushRef="#br0" timeOffset="88273.13">3659 15272 2097 0,'0'0'384'16,"0"0"-280"-16,0 0-45 16,0 0 15-16,0 0-28 15,0 0-9-15,34 134 3 0,-30-92 26 16,0 4 13-16,2 3-10 16,-4 1-21-16,2-6-19 15,0 2-14-15,1-2 4 16,-2-10-12-16,0-5-3 15,2-12-3-15,-4-5-1 16,3-6-8-16,-2-6-15 16,-2 0-37-16,0-18 44 15,0-8 15-15,0-6-52 16,0-8-62-16,0-4-35 0,0-2-27 16,0 2-21-1,0-2 121-15,0 4 56 16,-2 1 12-16,-3 10 9 0,0-1 0 15,-1 11 27-15,1 10 38 16,1 10 97-16,0 1-51 16,2 10-24-16,2 18-59 15,0 6 0-15,0 2-8 16,8 0 12-16,7-8 24 16,4-10 17-16,1-11-31 15,4-7 16-15,0-13 16 16,1-17-38-16,0-8-21 15,-7-2-8-15,-1 2-7 16,-4 10 0-16,-5 10-15 16,-2 10 10-16,-1 8 5 0,-3 16 16 15,4 17 4-15,-3 10 13 16,8 4 19 0,-1-4-17-16,3 2-5 15,0-8-9-15,-3 2-3 0,0-3 1 16,-1 3 0-16,-4 2-6 15,0-4 7-15,0-6-15 16,-2-4-5-16,-1-13-3 16,0-7-32-16,1-7-68 15,5-4-75-15,-2-13-209 16,0-2-793-16</inkml:trace>
  <inkml:trace contextRef="#ctx0" brushRef="#br0" timeOffset="88679.65">4237 15633 2267 0,'0'0'296'0,"0"0"-124"16,0 0-41-16,0 0 12 15,0 0-13-15,130-14-45 16,-100-12-30-16,-5-6-19 16,-5 1-18-16,-11 8-3 15,-5 4-9-15,-4 7 5 16,0 9-1-16,-17 3 1 0,-6 0-6 16,-2 3-5-1,2 15 0-15,5 10-1 0,4 7 1 16,6 4 1-16,7 2 4 15,1 2-4-15,0-2-1 16,11-4 6-16,9-11-2 16,1 1 0-16,0-13 2 15,2-6-6-15,-1-8-4 16,1 0-4-16,-6-8-22 16,-1-36-65-16,-5 4-146 15,-5 2-664-15</inkml:trace>
  <inkml:trace contextRef="#ctx0" brushRef="#br0" timeOffset="89047.82">4227 15316 2658 0,'0'0'242'0,"0"0"-155"16,0 0 27 0,0 0-32-16,0 0-53 0,72-134-22 15,-58 107-3-15,-5 9-3 16,-4 8-1-16,0 10 6 15,0 0 34-15,2 18 25 16,0 5 1-16,3 0-21 16,4 4-18-16,-2-9-18 15,0-2-8-15,2-6-1 16,-1-5-19-16,1-2-39 16,11-3-93-16,-6-8-233 15,1-9-263-15</inkml:trace>
  <inkml:trace contextRef="#ctx0" brushRef="#br0" timeOffset="89778.84">5144 15270 2179 0,'0'0'343'15,"0"0"-160"-15,0 0-39 16,0 0-34-16,0 0-53 16,-131 6-28-16,104-3-15 15,1 8-3-15,5 3 3 16,6 2 4-16,3 1-1 15,8 6-16-15,4 0-1 16,0 3-4-16,8 1 3 16,15-5 0-16,1-4-3 15,1-6 4-15,0 4 0 16,-6 0 7-16,-3 2 18 16,-5 5 43-16,-7 3 12 15,-4 6-13-15,0 0-30 0,-4-4-20 16,-13 2-9-16,-3-4 1 15,-2-3-2-15,2-14-7 16,-1-1-17-16,1-8-22 16,7 0-6-16,1-5-56 15,12-28-87-15,0 5-238 16,0-1-604-16</inkml:trace>
  <inkml:trace contextRef="#ctx0" brushRef="#br0" timeOffset="89984.21">5461 15370 2486 0,'0'0'523'15,"0"0"-404"-15,0 0-67 16,0 0-44-16,0 0-8 16,0 0-286-16</inkml:trace>
  <inkml:trace contextRef="#ctx0" brushRef="#br0" timeOffset="90128.7">5491 15717 2293 0,'0'0'0'0,"0"0"-265"0</inkml:trace>
  <inkml:trace contextRef="#ctx0" brushRef="#br0" timeOffset="91719.17">6018 15770 1445 0,'0'0'221'0,"0"0"-115"16,0 0-11-16,0 0 2 15,0 0-36-15,0-123-34 16,0 91-8-16,0-4 33 15,-2 2 44-15,-2 1-38 16,1 3 14-16,0 2-31 16,3-4-16-16,0-4-15 15,0-2-10-15,0 1 1 16,0-4-1-16,0 4 8 0,0 8-8 16,0 2 0-1,-2 9 1-15,0 4 7 0,0 5 6 16,2 0-6-16,-2 6-7 15,2-2 1-15,0 1-2 16,0-2-6-16,0 2 5 16,0 0 1-16,0-4 0 15,0 4 8-15,2 2 0 16,-2-2 17-16,2 4 37 16,-2 0 16-16,0 0 6 15,0 0-33-15,0 0 6 16,0 0-36-16,0 8-20 0,0 2 0 15,-2 2 0 1,0 2 4-16,0 0-3 0,2 0 8 16,0-1 12-16,0 1 1 15,0-2-14-15,0 2-4 16,0 4-4-16,0 1 4 16,0 6-5-16,-3 3 10 15,-1 2-9-15,-1-1 0 16,0-8-1-16,1-4 0 15,0-4 10-15,0-6 2 16,-1-7-7-16,1 0-5 16,0 0-42-16,-2-15 4 15,1-2 7-15,2-6 18 0,1 0 4 16,-1 2 1 0,3-9 7-16,0-2 0 0,0-4-1 15,0 0 2-15,7-1 0 16,1 4 5-16,0 4-3 15,-2 12 9-15,1 5-11 16,-5 5 1-16,2 7 0 16,-4 0 0-16,2 0 11 15,-2 0 24-15,4 0 21 16,-4 0-18-16,4 10-17 16,0 11 2-16,1 2 13 15,3 3-6-15,4 6-8 16,1-5-10-16,-2-1-4 15,3-5-3-15,-4-2 0 16,-3-5 3-16,0-4 15 0,-4-2 6 16,-3-1 3-16,0 4 11 15,0-2-20-15,0 5-12 16,-12-7-6-16,1 3-6 16,0-2 8-16,2-1-8 15,4-4 0-15,1-1-32 16,2-2-34-16,2 0-34 15,0 0-136-15,0 0-298 16,11 0-1266-16</inkml:trace>
  <inkml:trace contextRef="#ctx0" brushRef="#br0" timeOffset="92964.05">6695 15066 1423 0,'0'0'264'0,"0"0"-95"0,0 0 3 15,0 0-35-15,0 0-46 16,0 0 56-16,0 0-18 16,71-23-76-16,-48 23-14 15,-3 0-19-15,0 0 4 16,-2 0 3-16,0 0 13 16,-6 0-12-16,2 0 0 15,-4 0 5-15,-2 4-9 16,0 3 2-16,1 0 1 15,-5-2-9-15,0 2-3 16,-1 3-9-16,1-4-5 16,-4 2 6-16,0 4 5 15,0 3 6-15,0 2 4 0,0 5-1 16,0 1-1-16,0 0 15 16,0 8-8-16,0-1-3 15,0 4-10-15,0-1-4 16,0 4-5-16,0-2 6 15,2 2-5-15,-2-3 5 16,2-6 1-16,-2 2 7 16,2-7-4-16,-2 3-1 15,0-2 0-15,0-2-3 16,0-1-2-16,0-2-4 16,0-5-4-16,0-6-1 15,0-3 0-15,0-5-10 16,0 0-54-16,0-20-65 15,-2-1-90-15,-2-5-343 0</inkml:trace>
  <inkml:trace contextRef="#ctx0" brushRef="#br0" timeOffset="93122.63">6867 15441 2583 0,'0'0'308'0,"0"0"-238"15,0 0-3-15,0 0-7 16,0 0-39-16,138-19-21 16,-91 1-98-16,-7 6-111 0,-6 3-163 15</inkml:trace>
  <inkml:trace contextRef="#ctx0" brushRef="#br0" timeOffset="93498.79">7333 15749 2455 0,'0'0'256'15,"0"0"-151"-15,0 0 24 16,73-134-42-16,-36 80-52 16,0-7-21-16,1 2-14 15,-6 1 8-15,0 5-7 16,-7 2-1-16,-2 5 1 15,-8 3-1-15,-3 4 0 16,-4 7 0-16,-1 6-20 16,-7 11-38-16,0 6-91 15,0 6-195-15</inkml:trace>
  <inkml:trace contextRef="#ctx0" brushRef="#br0" timeOffset="93724.24">7416 15105 2791 0,'0'0'307'16,"0"0"-199"-16,0 0-57 16,0 0-15-16,0 0-4 15,0 0-7-15,0 0-25 16,48-14-5-16,-38 10-58 15,-6 0-35-15,3 4-91 0,-5 0-107 16,0 8-349-16</inkml:trace>
  <inkml:trace contextRef="#ctx0" brushRef="#br0" timeOffset="94054.21">7944 15641 2766 0,'0'0'288'0,"0"0"-122"15,0 0-29-15,0 0-59 16,0 0-47-16,0 0-28 16,0 0-3-16,-9-4 0 15,7-6 5-15,-2 2 1 16,-2 4-6-16,2 0-10 16,0 0-36-16,4 4-37 15,0 8-97-15,0 2-733 0</inkml:trace>
  <inkml:trace contextRef="#ctx0" brushRef="#br0" timeOffset="94474.27">8412 15441 2417 0,'0'0'601'0,"0"0"-517"15,0 0-23-15,0 0 45 16,0 0-37-16,0 0-42 16,138 0-17-16,-105 0-9 15,-2 0 3-15,-1 0-4 16,-4 0-11-16,-3 0-12 15,-4 0 7-15,-2 13-107 0,-9-5-125 16,-4-2-305-16</inkml:trace>
  <inkml:trace contextRef="#ctx0" brushRef="#br0" timeOffset="94761.99">8381 15663 2641 0,'0'0'333'15,"0"0"-229"-15,0 0 25 0,0 0-43 16,0 0-43-16,117 6-19 15,-81-6-17-15,-2 0-3 16,0 0-4-16,-3-6-19 16,-4 2-41-16,0-8-47 15,-8 6-124-15,-5-2-423 0</inkml:trace>
  <inkml:trace contextRef="#ctx0" brushRef="#br0" timeOffset="95578.51">8829 15316 2065 0,'0'0'365'0,"0"0"-154"16,0 0-69-16,0 0-89 16,0 0-26-16,0 0 4 15,0 0 6-15,-11 114 15 16,11-80-12-16,0 2-4 16,4 4 3-16,-2-1-11 15,0 1 2-15,-2-8 0 16,3-6-7-16,-3-8-12 15,0-8-3-15,0-6-7 16,0-4-1-16,0 0-11 16,0-22 8-16,0-6 2 15,0-12 1-15,0-9-20 0,0-5-28 16,0 0-28-16,0 1-18 16,0 7 17-16,-5 8 44 15,-1 11 9-15,-1 5 24 16,5 12 17-16,2 6 22 15,0 4-14-15,0 0-3 16,11 0 37-16,9 8-28 16,4 6 21-16,3 0-1 15,4 0-7-15,0-1-1 16,0-1-18-16,0 1-13 16,-4-3 8-16,-2 4-10 15,-7-2-4-15,-7 4 0 16,-4 4 5-16,-7 4-4 0,0 3 1 15,-7-1 2 1,-10-3 8-16,-6 2 2 0,-3-2-1 16,1-6-8-16,0 1-6 15,4 0-5-15,0 1 0 16,3 4-4-16,3-1-3 16,3 0 1-16,6-4-22 15,-1-7-31-15,2 0-31 16,1-7-99-16,0-4-263 0</inkml:trace>
  <inkml:trace contextRef="#ctx0" brushRef="#br0" timeOffset="105593.65">9892 15298 1604 0,'0'0'466'16,"0"0"-253"-16,0 0-92 16,0 0-22-16,0 0-47 15,0 0-29-15,2-98-15 16,3 68-6-16,2 1-2 15,-1 3 3-15,1 4 4 16,-5 8-6-16,0 6 24 16,0 3 3-16,-2 5 29 0,0 0 11 15,0 0-11-15,0 0-14 16,0 0-19-16,3 0-5 16,-3 5-19-16,0 7 1 15,0 6-1-15,0 0 1 16,0 4 0-16,2 7-1 15,1 1 10-15,1-2-3 16,0 6-7-16,3-2 5 16,-1 4 0-16,2 4 5 15,-2 5-5-15,-2 2 4 16,1-1-3-16,-5 3 3 16,0-10 0-16,0 2 13 15,0-9 13-15,0-1-5 16,0-4 0-16,0-5-9 0,-2-4-4 15,-4-1-2-15,1-2-5 16,0-3 1-16,0-7 2 16,0 4-1-16,2-9 9 15,-2 4-3-15,1-4-3 16,0 0-5-16,-1 4-4 16,2-4 2-16,1 0-6 15,0 0-2-15,0 0-18 16,0 0-64-16,-1-4-14 15,3-9-70-15,0 1-57 16,0 1-416-16</inkml:trace>
  <inkml:trace contextRef="#ctx0" brushRef="#br0" timeOffset="107356.22">10282 15083 1523 0,'0'0'559'0,"0"0"-261"16,0 0-125-16,0 0-69 15,0 0 5-15,0 0-36 16,0 0 27-16,0 117-32 16,0-85-5-16,4-2-5 15,4-1-4-15,-1 0-3 16,5-5-20-16,2-5-10 16,1 1-14-16,1-8-1 15,2-5-6-15,0-5 0 16,-3-2-1-16,1-4-35 15,-3-13-20-15,-1-9-50 16,-2-15-104-16,-3 4-93 16,-3 8-389-16</inkml:trace>
  <inkml:trace contextRef="#ctx0" brushRef="#br0" timeOffset="107612.77">10479 15147 1960 0,'0'0'496'16,"0"0"-289"-16,0 0 0 15,0 0-30-15,4 123-50 16,-4-73-35-16,0 0-36 16,0 4-2-16,0 2 3 15,0-2-10-15,0-8-8 16,0-3-19-16,0-7-7 16,0-8-9-16,0-6-4 15,0-12-18-15,4-2-35 0,3-8-32 16,0 0-4-1,6-15-26-15,4-32-99 0,-3 5-227 16,-1 2-1423-16</inkml:trace>
  <inkml:trace contextRef="#ctx0" brushRef="#br0" timeOffset="108177.09">10739 15168 1409 0,'0'0'555'15,"0"0"-263"-15,0 0-113 16,0 0-41-16,0 0-41 16,0 0 18-16,0 0-41 15,101-89 29-15,-79 89-32 16,-1 0-12-16,-1 0-9 16,-1 22 9-16,-3 2-9 15,-11 6-17-15,-2 6-15 16,-3 3-9-16,-3-2-5 0,-17-2-4 15,-1-3-16 1,-3-6-14-16,1-12-17 0,8-5 2 16,7-6 15-16,8-1 19 15,0-2 11-15,14 2 16 16,18 3 33-16,5 2 5 16,1 6-17-16,1 8 6 15,-8 5 6-15,-11 11-7 16,-7-2 12-16,-13 10-16 15,0-5-4-15,-16 0-16 16,-13 1-5-16,-4-10-8 16,-3-4-5-16,1-10-12 15,1-8-34-15,3-3-34 0,6-6-12 16,3 0-46-16,10-23-45 16,9 5-99-16,3 4-640 15</inkml:trace>
  <inkml:trace contextRef="#ctx0" brushRef="#br0" timeOffset="109196.55">11279 15071 246 0,'0'0'1984'0,"0"0"-1684"16,0 0-170-16,0 0 26 15,0 0-15-15,0 0-57 16,0 0-40-16,-35 42-29 16,35-8-2-16,0 6 22 15,0-1 34-15,10-3-4 16,12-7-14-16,5-8-8 16,7-13-12-16,1-8-2 15,3 0 18-15,0-29-4 16,-6-8-7-16,-9-8-10 0,-9-1-8 15,-12-4-10-15,-2 8-8 16,-6 5 1-16,-22 11-2 16,-4 13-3-16,-7 12-16 15,-1 1-26-15,3 9-16 16,8 13-16-16,5 7-3 16,14 4-43-16,6-1-63 15,4 12-44-15,4-12-118 16,6-1-1356-16</inkml:trace>
  <inkml:trace contextRef="#ctx0" brushRef="#br0" timeOffset="109479.15">11301 15374 2082 0,'0'0'397'16,"0"0"-214"-16,0 0-1 0,-12 138-24 15,12-93-43-15,12-6-50 16,12-2-7-16,6-11-9 15,8-8 3-15,-1-16 18 16,3-2-11-16,-5-10-13 16,-2-17-14-16,-10-4-4 15,-6-14-10-15,-11 1-2 16,-6-2-5-16,0 0-4 16,-13 6-7-16,-12 10-4 15,-6 4-6-15,-4 17-22 16,-4 4-39-16,6 5-13 15,6 0-7-15,20 26-46 16,7-2-143-16,0 1-309 0</inkml:trace>
  <inkml:trace contextRef="#ctx0" brushRef="#br0" timeOffset="109760.95">11858 15703 2622 0,'0'0'333'0,"0"0"-213"15,-6 133-32-15,-3-78-20 16,2-10-28-16,2-8-40 16,3-10 0-16,2-15-69 15,0-8-96-15,0-4-336 0</inkml:trace>
  <inkml:trace contextRef="#ctx0" brushRef="#br0" timeOffset="110211.47">12144 14975 2009 0,'0'0'446'16,"0"0"-225"-16,0 0-96 15,0 0 14-15,0 0-32 16,-39 132-29-16,39-88-14 16,0 9-3-16,0 1-19 15,0 4-1-15,5-5 3 0,11-13-3 16,11-8 9-1,6-27-9-15,5-5 14 16,1-20-12-16,0-23-14 0,-12-10-7 16,-10-10-9-16,-10 0-13 15,-7 0 6-15,-5 9-6 16,-21 14-2-16,-10 13-2 16,-6 15-7-16,-1 12-17 15,5 0-27-15,7 12-31 16,11 11-8-16,20 3-35 15,0-2-223-15,10-4-302 0</inkml:trace>
  <inkml:trace contextRef="#ctx0" brushRef="#br0" timeOffset="111015.66">12625 14923 1445 0,'0'0'514'0,"0"0"-203"15,0 0-58-15,0 0-81 16,0 0-13-16,0 0-18 16,0 0-33-16,-27 27-53 15,18-6-30-15,5 11-2 16,0-1 15-16,4 8-2 15,0 1-1-15,0-3 0 16,8-1 2-16,13-13 3 0,1-6-8 16,9-17 0-16,5 0 13 15,1-18-5-15,1-17-12 16,-7-9-15-16,-8-2-6 16,-7-3-1-16,-12 9-1 15,-4 1-5-15,0 11-9 16,-18 10 9-16,-7 8-1 15,0 10-3-15,0 0-23 16,-2 2-29-16,4 13-30 16,5 6-16-16,5 9-59 15,5-2-216-15,0-3-476 0</inkml:trace>
  <inkml:trace contextRef="#ctx0" brushRef="#br0" timeOffset="111279.61">12572 15374 2379 0,'0'0'517'0,"0"0"-412"16,-2 110 20-16,8-70 13 15,16-12-71-15,10-10-1 16,6-18-10-16,1 0 3 16,-1-9-11-16,-7-18-11 15,-8-3-9-15,-12-1-7 16,-11-1-4-16,0-3-3 15,-10 7-11-15,-12 7-2 0,-3 1-1 16,0 8-1 0,-3 7-19-16,4 5-11 0,4 0-47 15,4 0-61-15,8 28-53 16,6 2-289-16,2-4-1553 0</inkml:trace>
  <inkml:trace contextRef="#ctx0" brushRef="#br0" timeOffset="116245.73">13754 12562 1474 0,'0'0'258'0,"0"0"-195"16,0 0-63-16,0 0-114 0</inkml:trace>
  <inkml:trace contextRef="#ctx0" brushRef="#br2" timeOffset="124628.03">14954 1810 1405 0,'0'0'278'16,"0"0"-146"-16,0 0 18 16,0 0 5-16,0 0-35 15,0 0-52-15,0 0 27 16,71-84 39-16,-54 68-47 16,-1 4 10-16,1 4-46 15,-2 6-1-15,3 2 30 16,0 0-7-16,-2 17-11 15,2 2-25-15,-3 5-13 0,0 3 23 16,-3-1 4-16,-4-1 1 16,0 8 7-16,-4-1-6 15,-4 7-24-15,0 0 9 16,0 1-15-16,-14 2-4 16,-5 2-10-16,-4-4 0 15,-6 1-8-15,0-7 4 16,-2-9-4-16,0-4-1 15,2-13-10-15,1-8-28 16,7-3-32-16,5-20 27 16,8-5-16-16,8-2 8 15,0 3 36-15,0 5 9 0,8 9 6 16,8 6 0-16,-1 7 10 16,4 0 9-16,-2 0-1 15,1 10 1-15,-3 4 7 16,1-4-7-16,-1 0-15 15,1-6-4-15,0-4-12 16,2 0-42-16,2-4-75 16,11-28-94-16,-5 1-23 15,1-1-413-15</inkml:trace>
  <inkml:trace contextRef="#ctx0" brushRef="#br2" timeOffset="124910.09">15378 1831 2258 0,'0'0'420'15,"0"0"-179"-15,0 0-64 16,0 132-84-16,0-86-44 16,2-2 0-16,19-5-19 15,3-8-6-15,10-11 5 16,5-13 0-16,1-7 18 16,3-9-13-16,-7-19 14 15,-9-8-22-15,-10-2-5 16,-10 1-11-16,-7 2 3 15,0 3-7-15,-22 4 9 16,-7 5-15-16,-2 6 0 16,1 2-29-16,4 8-22 15,3 2-24-15,10 5-5 16,10 0-66-16,3 15-311 16,0-1-547-16</inkml:trace>
  <inkml:trace contextRef="#ctx0" brushRef="#br2" timeOffset="125343.55">15931 2034 2082 0,'0'0'692'16,"0"0"-504"-16,0 0-101 0,0 0 57 15,0 0-35 1,0 0-51-16,118-13-23 0,-78 5-23 16,-2 0-4-1,-2 2-8-15,-7 4 0 0,-4 0-11 16,-8 2-28-16,-3 0-63 15,-8 0-75-15,-4 0-315 16</inkml:trace>
  <inkml:trace contextRef="#ctx0" brushRef="#br2" timeOffset="125543.69">16116 1874 2907 0,'0'0'258'0,"0"0"-160"0,0 0-38 16,0 0-10-16,-5 117-29 15,5-94-19-15,2 2-2 16,6-4-35-16,-5 2-56 16,3-5-79-16,-4-4-465 15</inkml:trace>
  <inkml:trace contextRef="#ctx0" brushRef="#br2" timeOffset="126245.18">16706 1910 1527 0,'0'0'391'16,"0"0"-195"-16,0 0-54 16,0 0 64-16,0 0-87 0,0 0-36 15,-1-101 7-15,1 81-28 16,1 4 21-16,2 3-1 15,-1 11-26-15,2 2-10 16,-4 0 12-16,5 20-18 16,-3 12 6-16,-2 13 2 15,2 7-18-15,-1 2 2 16,3-1-6-16,-1-2 2 16,-3-5 0-16,2-4-9 15,-2-4 7-15,0-5-3 16,0-8-18-16,0-6-5 15,0-9-7-15,4-8-41 16,0-2-85-16,7-14-1 16,2-10-249-16,-1-5-449 0</inkml:trace>
  <inkml:trace contextRef="#ctx0" brushRef="#br2" timeOffset="126712.08">17039 1816 2001 0,'0'0'253'0,"0"0"-109"16,0 0 25-16,0 0 1 15,0 0-74-15,0 0-16 16,0 0-18-16,116-20-12 16,-104 29 8-16,0 7 20 15,-3 8 9-15,-4 5-10 16,-1 10-4-16,-4 3-10 16,0 5-10-16,0-3-21 15,-6-1-8-15,-10-2-5 16,-2-9-7-16,-4-9-12 15,-1-7 0-15,1-5-25 16,-1-11-39-16,3 0-51 16,6-14 1-16,2-11 4 15,10 0 21-15,2 3 68 0,0 5 21 16,10 7 11-16,11 6 49 16,4 4-21-16,1 0-26 15,3 0-8-15,-1 0-5 16,0 2-33-16,10 0-86 15,-9-2-96-15,-2 0-552 0</inkml:trace>
  <inkml:trace contextRef="#ctx0" brushRef="#br2" timeOffset="127192.01">17538 1991 308 0,'0'0'2306'0,"0"0"-2022"16,0 0-176-16,0 0 5 16,0 0-8-16,0 0-22 15,114 0-37-15,-77 0-11 16,1 0-20-16,1 0-5 16,-6 0-10-16,-6-6 0 0,-8 0-39 15,-5-6-66 1,-7 4-91-16,-7 0-325 0</inkml:trace>
  <inkml:trace contextRef="#ctx0" brushRef="#br2" timeOffset="127379.28">17766 1921 2887 0,'0'0'257'16,"0"0"-157"-16,0 0-21 15,-26 139-3-15,23-100-34 16,3-8-41-16,0-8-1 16,0-7-25-16,21-12-100 15,0-4-97-15,-1 0-414 0</inkml:trace>
  <inkml:trace contextRef="#ctx0" brushRef="#br2" timeOffset="131862.4">18468 1717 1962 0,'0'0'364'15,"0"0"-151"-15,0 0-120 16,0 0-6-16,0 0 9 16,0 0-53-16,0 0-31 0,-23 0-11 15,32 0 80 1,7 0 3-16,4 0-17 0,4 2-24 16,1 8-21-16,2-5-11 15,0 1-10-15,-3 0 4 16,1-4-5-16,-8 2 0 15,-2 0-1-15,-6 3 1 16,-4 5-3-16,-5 5 3 16,0 10 6-16,0 6-4 15,-14 6 13-15,1 5 3 16,3 2 13-16,3-2-4 16,3-4 1-16,4-1-6 15,0-8-4-15,0 0-9 16,0-9-9-16,0-4 0 15,2-9-4-15,0-2-34 0,-2-7-47 16,0 0-46-16,0-9-124 16,0-5-335-16</inkml:trace>
  <inkml:trace contextRef="#ctx0" brushRef="#br2" timeOffset="132020.09">18547 2023 2550 0,'0'0'284'16,"0"0"-157"-16,0 0-56 16,0 0-39-16,116 6-19 15,-93-1-13-15,-5 7-130 16,-7-3-163-16,-9 1-747 0</inkml:trace>
  <inkml:trace contextRef="#ctx0" brushRef="#br2" timeOffset="134043.28">14736 2414 1702 0,'0'0'411'0,"0"0"-283"0,0 0 11 16,0 0 66-16,0 0-48 15,0 0-69-15,0 0-6 16,100 4-3-16,-69-1-21 16,3 0-14-16,2-1-5 15,0 0-10-15,0-2-2 16,1 0-3-16,0 0 3 16,2 0-6-16,-1 0-4 15,-1 0 3-15,1 0 5 16,-1 0-2-16,0 0-3 15,3 0-10-15,0 0 6 16,1 0-5-16,-2 0 0 16,-1 0 0-16,1 0-2 0,-6 0-1 15,0 2 5-15,-1 3 3 16,1-2-7-16,0-1-2 16,3-2 6-16,1 0 6 15,2 0 4-15,1 0-5 16,-3 0-6-16,4 0 5 15,-3 0-1-15,0 0-5 16,-1 0-1-16,-1 0 0 16,-2 0-2-16,-3 0-1 15,-2 0-3-15,0 0 3 16,-3 0 0-16,1 0 3 16,2-2-1-16,0-1-2 15,4 0 7-15,1-1-9 16,0 2 3-16,2 2-4 0,1 0-4 15,-1 0 7-15,3 0-6 16,0 0 5-16,-3 2-6 16,1 0 1-16,-3-2 3 15,-1 0-4-15,0 0 1 16,-2 0-1-16,4 0 4 16,-4 5 1-16,0-2 3 15,2 1-3-15,-1-2 2 16,-3 0-7-16,2 0 7 15,-4-2-7-15,2 0 5 16,-3 0-4-16,2 0-1 16,4 0 1-16,-4 0 3 0,4 0-4 15,-1 0 0-15,-2 0 1 16,0 0-1 0,0 0 0-16,2 4 2 0,3-1-2 15,-1-2 0-15,6 3 0 16,-2-2 0-16,1 3 2 15,3-5 1-15,-6 3 1 16,-1-3-2-16,1 0 1 16,-1 0-2-16,-1 0 0 15,5 0 3-15,0-6 1 16,4 0-4-16,-1 0 3 16,5 0-4-16,1-2 4 15,0 2-3-15,2 0-1 16,0 1 7-16,2 5 7 15,1 0-2-15,-6 0-2 0,1 0-1 16,-7 0-9-16,-4 7 5 16,-5-3-5-16,-6-1 0 15,-8 0-17-15,-3-3-34 16,-10 0-77-16,-4 0-82 16,-13-3-168-16,-14-2-1736 0</inkml:trace>
  <inkml:trace contextRef="#ctx0" brushRef="#br2" timeOffset="134677.37">16691 2740 1925 0,'0'0'447'0,"0"0"-280"15,0 0 0-15,0 0-13 16,0 0-7-16,122-58-48 16,-81 56-36-16,-5 2-17 15,-5 0-18-15,-9 19 9 16,-13 8 5-16,-9 8-10 15,-9 3-13-15,-28 2-11 16,-4 0-8-16,-5-3 0 16,1-12-14-16,9-7-8 15,11-5-12-15,15-8 25 16,10-1-5-16,2 3 8 0,29-1 6 16,9 2 27-16,7 4 11 15,4-1 2-15,-9 3-4 16,-11 2-1-16,-15 3 19 15,-16 3 12-15,-7 2-16 16,-28 2-21-16,-17-4-9 16,-4-5-14-16,-2-2-6 15,8-9-14-15,5-6-46 16,10 0-22-16,23-6-40 16,8-10-78-16,4-2-345 0</inkml:trace>
  <inkml:trace contextRef="#ctx0" brushRef="#br2" timeOffset="135247.84">19174 2322 2546 0,'0'0'436'0,"0"0"-336"16,0 0-16-16,0 0 40 15,0 0-11-15,0 0-29 16,150 12-27-16,-98-16-30 15,0-4-17-15,-7 0-10 16,-14 8-21-16,-12 0-54 16,-19 16-23-16,-10 10-44 15,-17 2-412-15</inkml:trace>
  <inkml:trace contextRef="#ctx0" brushRef="#br2" timeOffset="135427.01">19311 2590 2942 0,'0'0'373'0,"0"0"-277"16,0 0 29-16,124 0-43 15,-88 0-40-15,-3-9-27 16,-2-1-15-16,1-9-56 16,-6 4-111-16,-10 1-369 0</inkml:trace>
  <inkml:trace contextRef="#ctx0" brushRef="#br2" timeOffset="154631">20499 1879 759 0,'0'0'149'0,"0"0"-136"0,0 0 12 16,0 0 472 0,0 0-215-16,0 0-155 0,19-39-12 15,-17 39 94-15,-2 0-5 16,0 0-8-16,0 0-53 15,0 2-45-15,0 8-63 16,0 2-6-16,0 7-13 16,0 3 7-16,0 5 13 15,0 10 36-15,0 7-7 16,0 8 5-16,0 6-7 16,0 4-15-16,0-1-7 15,3-2-13-15,0-6-8 16,1-5-10-16,-3-8-2 15,4-5 0-15,-2-8-2 16,-2-5-6-16,2-6-24 0,1-6-39 16,-1-10-79-1,6 0-121-15,-5-4-220 0</inkml:trace>
  <inkml:trace contextRef="#ctx0" brushRef="#br2" timeOffset="155249.57">20750 1967 1582 0,'0'0'370'0,"0"0"-160"16,0 0-30-16,0 0-43 16,0 0-20-16,0 0 1 15,0 0-36-15,110-95 13 16,-88 92-20-16,0 3 8 15,-4 0-22-15,-3 10-5 0,-6 14-9 16,-2 5 12-16,-7 6-20 16,0 3-17-1,-4 0-11-15,-14 2-1 0,-7-5-10 16,-2-5-7-16,4-7-21 16,2-6-51-16,7-7 9 15,8-9 20-15,6-1-16 16,0 0 30-16,8 0 36 15,17 0 54-15,6 0 16 16,8 4 5-16,-1 13 6 16,-2 5-31-16,-6 6-22 15,-11 7 17-15,-15 6 3 16,-4 1-6-16,-8-2-5 16,-16-4-4-16,-6-6-26 15,-4-6-2-15,0-8-4 0,6-6-1 16,1-6-21-16,4-4-19 15,7 0-24-15,8-2-18 16,6-7-49-16,2-2-123 16,2 3-184-16,8 4-770 0</inkml:trace>
  <inkml:trace contextRef="#ctx0" brushRef="#br2" timeOffset="156326.18">21278 2622 1894 0,'0'0'401'15,"0"0"-222"-15,0 0 34 16,0 0-23-16,0 0-39 0,0 0-72 16,0 0-33-16,8 9 3 15,5-23 7-15,7-13-19 16,5-8-11-16,5-12-18 15,9-9 0-15,5-12-8 16,7-9 1-16,5-3 0 16,2 1 0-16,-4 4-1 15,-8 11 1-15,-8 14 2 16,-11 12-3-16,-9 12 0 16,-9 10-7-16,-5 8-7 15,-4 4-26-15,0 4-40 0,-15 0-60 16,-6 0-260-16,-3 10-344 15</inkml:trace>
  <inkml:trace contextRef="#ctx0" brushRef="#br2" timeOffset="156635.4">21414 1976 2141 0,'0'0'478'0,"0"0"-278"0,0 0-52 15,0 0-49 1,0 0-19-16,0 0-5 0,0 0-18 16,92 43-25-16,-77-57-12 15,-5 0-9-15,-8 2 0 16,-2 4 7-16,0 2 1 15,-16 6-8-15,-4 0-11 16,0 0-5-16,2 18-28 16,5 4-37-16,13 19-54 15,0-7-165-15,0-3-369 0</inkml:trace>
  <inkml:trace contextRef="#ctx0" brushRef="#br2" timeOffset="156925.21">21809 2493 2865 0,'0'0'285'15,"0"0"-139"-15,0 0-31 16,0 0-21-16,0 0-33 15,0 0-29-15,0 0-17 16,127 13-3-16,-117-40-4 16,-10 0-2-16,0 7-1 15,-10 9 3-15,-10 2-8 16,-4 9-17-16,4 0-38 16,3 0-53-16,9 9-96 15,4 0-391-15</inkml:trace>
  <inkml:trace contextRef="#ctx0" brushRef="#br2" timeOffset="158081.18">22553 2583 1989 0,'0'0'320'0,"0"0"-188"16,0 0 51-16,0 0-25 16,0 0-5-16,0 0-61 15,0 0-30-15,-8 14-15 16,8-14-9-16,0-5-6 16,0-13-15-16,0-5-16 15,0-10 8-15,0-6-9 16,0-8 5-16,0-3-5 15,0-4 0-15,0-1-5 16,0 4-1-16,2 5-2 16,7 3 8-16,4 7-4 15,2 2 4-15,2 5 0 16,-1 9 0-16,-1 5 0 0,1 7 0 16,-1 8-1-16,-2 0 1 15,3 4 0-15,-3 20 1 16,1 6 5-16,-6 8 8 15,-1 6 9-15,3 1 1 16,-6-4 5-16,2 1 3 16,1 1-5-16,-1-3-2 15,0 2-13-15,0 0 0 16,-4-1-8-16,2 0-3 16,-1-5-1-16,-2-7 0 15,-1-10-29-15,0-6-19 0,0-12-41 16,0-1-33-16,-4 0-390 15,-4-9-798-15</inkml:trace>
  <inkml:trace contextRef="#ctx0" brushRef="#br2" timeOffset="158247.41">22611 2406 2581 0,'0'0'364'0,"0"0"-308"15,0 0-36-15,0 0 23 16,0 0-24-16,0 0-19 0,118 0-42 16,-84 0-172-1,-9 0-446-15</inkml:trace>
  <inkml:trace contextRef="#ctx0" brushRef="#br2" timeOffset="158410.4">23016 2400 2218 0,'0'0'626'15,"0"0"-509"-15,0 0-87 16,0 0-30-16,0 0-55 16,0 0-196-16,0 0-643 0</inkml:trace>
  <inkml:trace contextRef="#ctx0" brushRef="#br2" timeOffset="159402.57">23099 2071 2068 0,'0'0'206'16,"0"0"-155"-16,0 0-35 15,0 0 73-15,0 0 4 16,0 0 45-16,0 0-25 16,42 68-2-16,-34-40-6 15,-2 1-21-15,-1 1-27 0,0-2-13 16,-1 0-2 0,-2 2-17-16,3-4 6 0,-1 2-23 15,-3-5-1-15,5 2-6 16,-4-4 0-16,0-4 0 15,1-2 3-15,-3-1-4 16,0-5 0-16,0 2 3 16,0-2-2-16,0 1-2 15,0 0 2-15,0 1-1 16,0-4 0-16,0 1 1 16,0 2-1-16,-3-3 0 15,1-2 0-15,0 0 0 16,2-5 0-16,0 0 5 15,0 0-5-15,0 0 0 16,0 0-7-16,0 0 0 0,0 0 3 16,0 0-2-16,-3 0 5 15,3 0 1-15,-3 0 0 16,2 0 1-16,-1-5-1 16,0-2 0-16,0-4-1 15,-1-1 1-15,3-4 0 16,-2-3 0-16,2-8 0 15,0-1 0-15,0-6 0 16,0 2-1-16,0-2 1 16,0 2 0-16,0 2 0 15,0 0 1-15,2 3-1 16,5 3 0-16,2 5-1 0,-2 4 0 16,-1 7-3-16,3 6-8 15,0 2 6-15,0 0 6 16,0 10 0-16,-4 10 8 15,5 3 4-15,-5 0 4 16,0 1-2-16,-1 1-6 16,0-4 10-16,3 4-4 15,-2-1 8-15,4-1-11 16,-1 2 3-16,-1-4-1 16,-1-1-9-16,2-8-3 15,-2-7-1-15,0-5 0 16,1 0 0-16,3-10 4 15,-2-12-3-15,1-9 4 0,3-1-5 16,-1-3 0 0,-1 0-1-16,4 4-8 0,-4 7 6 15,-3 7 3-15,1 9-1 16,-3 7-2-16,1 1-1 16,0 0 4-16,-1 13 4 15,1 12 11-15,1 3 6 16,-2 2 3-16,-1 2 7 15,3 0-3-15,-5-4-7 16,2-4-3-16,-1-6-5 16,-3-4-9-16,2-3-4 15,-2-6-9-15,0-1-49 16,2 2-35-16,-2-4-130 0,3 2-511 16</inkml:trace>
  <inkml:trace contextRef="#ctx0" brushRef="#br2" timeOffset="159555.01">23731 2539 1441 0,'0'0'1693'0,"0"0"-1532"16,0 0-101-16,0 0-29 16,0 0-31-16,0 0-45 15,0 0-280-15,11 70-1474 0</inkml:trace>
  <inkml:trace contextRef="#ctx0" brushRef="#br2" timeOffset="165019.06">13958 12325 2713 0,'0'0'325'0,"0"0"-218"15,0 0-70-15,0 0 21 16,0 0-8-16,0 0-50 0,0 0-10 16,0 17-60-16,0-8-53 15,0 4-105-15,-3-1-119 16,-3 0-1294-16</inkml:trace>
  <inkml:trace contextRef="#ctx0" brushRef="#br2" timeOffset="165175.5">13941 12576 2012 0,'0'0'473'16,"0"0"-273"-16,0 0-95 16,0 0 35-16,0 0-52 15,0 0-40-15,0 109-48 16,0-91-12-16,0 0-85 16,0 2-149-16,0-2-126 15,0-5-1340-15</inkml:trace>
  <inkml:trace contextRef="#ctx0" brushRef="#br2" timeOffset="165289.41">13991 12936 1486 0,'0'0'343'15,"0"0"-242"-15,0 0-72 16,0 0-14-16,0 107-15 16,0-80-89-16,0-3-1052 0</inkml:trace>
  <inkml:trace contextRef="#ctx0" brushRef="#br2" timeOffset="165424.94">14024 13295 1972 0,'0'0'223'0,"0"0"-153"0,0 0-70 16,0 0-2-16,0 0-177 15,0 0-999-15</inkml:trace>
  <inkml:trace contextRef="#ctx0" brushRef="#br2" timeOffset="165670.73">14072 13489 1741 0,'0'0'525'0,"0"0"-349"16,0 0-114-16,0 0-33 16,0 0-29-16,0 0-12 15,0 0-34-15,0 108-30 0,0-96 39 16,0 1 17-16,0-8 4 15,0 1 15-15,3-3-8 16,5-1 9-16,-3 1 2 16,-1 2 37-16,-2 3 8 15,0 6 20-15,1 2-28 16,-1 1-23-16,0 8-16 16,-2 3-33-16,0-3-172 15,0-4-1257-15</inkml:trace>
  <inkml:trace contextRef="#ctx0" brushRef="#br2" timeOffset="165808.63">14145 14080 929 0,'0'0'77'0,"0"0"-77"15,0 0-388-15</inkml:trace>
  <inkml:trace contextRef="#ctx0" brushRef="#br2" timeOffset="166191.9">14186 14287 68 0,'0'0'2142'0,"0"0"-1899"16,0 0-159-16,0 0-19 16,0 0-47-16,0 0-18 0,0 104-9 15,0-98-15 1,0-2 24-16,0-4 0 0,0 3 0 15,0-3 1-15,0 0-1 16,0 0-46 0,0 0 14-16,-2 0 32 0,-3 9 49 15,-2 5 86-15,-2 9 34 16,-2 5-59-16,2 2-75 16,0-2-35-16,5-3-3 15,2-8-31-15,2-3-71 16,0-6-56-16,0-1 39 15,2 0 56-15,3-5 66 16,1 2 38-16,-2 2 36 16,-1 1-43-16,-1 5 82 15,-2 5-29-15,2 3-24 0,-2 2-38 16,3 4-22-16,-2-4-25 16,4-4-59-16,-3 0-111 15,2-4-100-15,-1-4-828 0</inkml:trace>
  <inkml:trace contextRef="#ctx0" brushRef="#br2" timeOffset="166309.41">14175 14936 147 0,'0'0'1713'16,"0"0"-1503"-16,0 0-79 15,0 0-49-15,-20 104-5 16,17-90-22-16,3-2-28 16,0-3-27-16,0-1-8 0,0 2-41 15,0-2-99 1,0-2-262-16</inkml:trace>
  <inkml:trace contextRef="#ctx0" brushRef="#br2" timeOffset="166441.91">14159 15200 1833 0,'0'0'347'0,"0"0"-243"0,0 0 11 16,-7 116-54-16,7-84 15 16,0-6-76-16,0-8-1 15,0-6-149-15,0-1-911 0</inkml:trace>
  <inkml:trace contextRef="#ctx0" brushRef="#br2" timeOffset="166617.64">14152 15490 1745 0,'0'0'428'16,"0"0"-281"-16,0 0-91 15,0 0-15-15,0 0-9 0,0 0-30 16,29 103 12-16,-22-93-13 15,-3-2 10-15,-2-4-9 16,-2 0-2-16,0-4-31 16,0 0-222-16,0 0-1206 0</inkml:trace>
  <inkml:trace contextRef="#ctx0" brushRef="#br2" timeOffset="166961.91">14152 15691 1748 0,'0'0'222'0,"0"0"-135"16,0 0-33-16,0 0-54 16,0 0-38-16,0 0-34 15,0 0 6-15,-2 36 54 16,7-26 12-16,-1 6 7 16,0-6 192-16,0 2-79 15,-1-3-86-15,1 4-34 16,-3-6-53-16,5 5-64 15,-3-3-3-15,-1 2 79 16,-2 4 41-16,0 3 143 16,0 0 63-16,0 8-25 15,0 6-54-15,0 9-9 16,0 7-89-16,0-4-12 16,-2-2 23-16,2-8-37 15,0-11-3-15,0-9-86 0,0-9-48 16,0 3-14-16,0-4-93 15,0-4 33-15,0 0-756 0</inkml:trace>
  <inkml:trace contextRef="#ctx0" brushRef="#br2" timeOffset="168725.91">14870 12677 1458 0,'0'0'367'16,"0"0"-124"-16,0 0-73 15,0 0-74-15,7-104-49 16,-5 74-16-16,0 0 6 16,0 2-21-16,1 3-6 15,-1 6 0-15,-2 4 1 16,0 5 1-16,0 4 2 16,0 5-12-16,0-2 0 15,0 3-2-15,0 0-2 16,2 0-5-16,0 0-2 15,2 0 9-15,1 3 16 0,2 9 36 16,0 6 121-16,-3 7-73 16,0 8-46-16,-2 5-10 15,-2 3-14-15,3 4-7 16,-3-1 8-16,2 0 13 16,2-4-4-16,-1-2-9 15,-1-2 3-15,1-4 15 16,-3-1 13-16,0-4-23 15,0-1-11-15,0-1-10 16,-5-4-2-16,-4 0 0 16,2-5-7-16,1-2-8 15,0-4 3-15,2-6-3 0,4-2 3 16,-2-2 3-16,0 0-6 16,-3 0-1-16,-1-4-2 15,-1-6-12-15,1-2-19 16,1-2-75-16,5-6-104 15,0 4-278-15,0 4-732 0</inkml:trace>
  <inkml:trace contextRef="#ctx0" brushRef="#br2" timeOffset="169575.87">15280 12506 1370 0,'0'0'300'15,"0"0"-251"-15,0 0-49 0,0 0 0 16,0 0 40-16,0 0 16 15,0 0 59-15,-4-17 4 16,4 15 24-16,2-2-35 16,4 0-29-16,5 0-33 15,1-3-22-15,1 1 15 16,3 1 35-16,1-2 20 16,2 3-29-16,-2 4 34 15,-1 0 12-15,-3 7 1 16,-1 12-23-16,-8 10-21 15,-4 3-30-15,0 1-19 16,-4 4-11-16,-17-3-7 16,-4-3-1-16,-4-2-15 15,3-11-8-15,4-7 9 16,5-8-3-16,7-3-5 16,8 0 6-16,2 0 11 15,0 0 5-15,11 0 0 0,10 0 11 16,5 2 6-16,1 13-6 15,-6 4 5-15,-2 7-3 16,-12 2 0-16,-7 4 9 16,0-2 1-16,-3 1-4 15,-20-7-9-15,-3-2 1 16,-2-9-10-16,-1-4 4 16,2-7-5-16,3-2 0 15,7 0-18-15,8-4-50 16,9-15-96-16,0 4-280 15,13 1-969-15</inkml:trace>
  <inkml:trace contextRef="#ctx0" brushRef="#br2" timeOffset="170739.14">15750 13159 1879 0,'0'0'340'0,"0"0"-234"16,0 0-6-16,0 0 24 15,0 0 23-15,0 0-69 16,0 0-35-16,74-93 4 16,-57 65-5-16,2-4-3 15,1-3 2-15,-1-11 16 16,8-1-21-16,0-6-8 16,2 1 5-16,0 5 6 15,-4 10-24-15,-8 11-7 16,-3 10-8-16,-5 6 0 15,-5 6-9-15,-2 0-17 16,-2 4-64-16,0 0-66 16,0 0-127-16,0 0-1512 0</inkml:trace>
  <inkml:trace contextRef="#ctx0" brushRef="#br2" timeOffset="171093.42">15835 12596 2293 0,'0'0'298'0,"0"0"-223"16,0 0 26-1,0 0 21-15,0 0-29 0,0 0 1 16,0 0-37-16,25 7-12 16,-19-19-9-16,0-3 5 15,-6 3-10-15,0 5 4 16,0 0-8-16,0 5-19 16,-10 2 3-16,-1 0-7 15,1 4-4-15,4 13-2 16,6 1-33-16,0 0-59 15,0 10-66-15,14-4-241 16,1-4-438-16</inkml:trace>
  <inkml:trace contextRef="#ctx0" brushRef="#br2" timeOffset="171401.74">16109 13104 2231 0,'0'0'439'16,"0"0"-235"-16,0 0-30 16,0 0-82-16,0 0-40 15,0 0 16-15,0 0-5 16,60 26 4-16,-51-50-18 0,1-4-22 15,-8 5-11-15,-2 2-5 16,0 9 7-16,0 4-5 16,0 3-6-16,-10 5-7 15,6 0-25-15,-1 0-51 16,3 8-107-16,0 4-389 0</inkml:trace>
  <inkml:trace contextRef="#ctx0" brushRef="#br2" timeOffset="172302.34">16979 12705 1960 0,'0'0'302'0,"0"0"-132"15,0 0 16-15,0 0 18 16,0 0-49-16,120-2-33 15,-86 2-53-15,-1 0-27 16,0 2-7-16,1 2-10 16,-5-1-14-16,-3-1 6 15,-3-2-12-15,-6 0-4 16,-3 0-1-16,-5 0-6 0,-3-2-58 16,-6-10-81-1,0 5-246-15,0 1-965 0</inkml:trace>
  <inkml:trace contextRef="#ctx0" brushRef="#br2" timeOffset="172691.42">16842 12974 2313 0,'0'0'332'0,"0"0"-238"16,0 0 49-16,0 0-15 15,0 0-41-15,124 0-42 16,-89-6-15-16,1-3-1 16,-1 4-8-16,-3-1-3 15,-3 2-5-15,0-1-3 16,-5 5-5-16,2 0 0 16,-3-2-5-16,-1 2-6 15,1-1-41-15,2-8-74 0,-8 4-260 16,-1-1-501-16</inkml:trace>
  <inkml:trace contextRef="#ctx0" brushRef="#br2" timeOffset="173510.37">17388 12511 1836 0,'0'0'394'0,"0"0"-244"15,0 0-59-15,0 0 104 16,0 0-72-16,0 0-54 16,0 0-3-16,8 92-16 15,-5-62-1-15,3 5 10 0,-3-3-24 16,4 7-15-16,-2 1 2 15,-1 0-1-15,1 0-3 16,-3-2-5-16,-2-3-9 16,0-9-4-16,0-8 0 15,0-6 0-15,0-10 0 16,0-2-14-16,0 0 1 16,0 0 7-16,0-14 1 15,0-6 1-15,0-4-2 16,5-4-25-16,-3-4-29 15,2-5-11-15,-2-2-35 16,-2-2-9-16,0-2 3 16,0 2 52-16,-2 7 17 0,-6 4 9 15,-2 7 34 1,1 10 24-16,2 4 33 0,6 6 82 16,1 3-36-16,0 0-9 15,0 0-38-15,15 0 20 16,10 2-29-16,8 3-28 15,2 2 4-15,4-1-2 16,-4 2-10-16,-3 1 1 16,-8 0-3-16,-6 5 8 15,-7 6 22-15,-6 4 7 16,-5 2-17-16,0 0-10 16,0 2-2-16,-12-4 8 15,-6 2-8-15,-4-3-5 0,-3-2-1 16,-1-3 2-16,-2 1-7 15,-1-5-2-15,2-2-4 16,4 1-11-16,2-1-23 16,7 4-70-16,4-1-130 15,6-5-320-15</inkml:trace>
  <inkml:trace contextRef="#ctx0" brushRef="#br2" timeOffset="174541.51">18399 12300 910 0,'0'0'570'16,"0"0"-303"-16,0 0-25 16,0 0-9-16,0 0-93 15,0 0-70-15,0 0-12 16,-17 8-25-16,17 10 38 0,0 7-4 16,0 7 15-16,3 7-9 15,4 10 58-15,0 5-19 16,-1 5-40-16,-1 4-33 15,-3-3-18-15,0-6-8 16,-2-10 4-16,2-12-9 16,-2-11-8-16,2-12-6 15,2-7-16-15,2-2-54 16,3-7-167-16,-4-16-51 16,3 0-1206-16</inkml:trace>
  <inkml:trace contextRef="#ctx0" brushRef="#br2" timeOffset="182960.53">19012 12418 1482 0,'0'0'291'0,"0"0"-107"16,0 0 26-16,0 0-65 16,0 0-18-16,116-21 6 15,-90 21-32-15,-5 7-16 0,-4 11-26 16,-8 4 2-1,-9 5 40-15,0 1-28 0,-11-1-27 16,-14 4-20-16,-1-5-13 16,-1-4-8-16,2-6-5 15,6-8 0-15,5-4-40 16,10-3 1-16,4-1 3 16,0 0-36-16,2 5 72 15,18-2 46-15,2 9 11 16,2-1-6-16,1 4-10 15,-7 0-14-15,-7 5 4 16,-9 3 39-16,-2 2-18 16,-2 1-24-16,-20 3-14 15,-5-5-10-15,-2-2 0 16,5-7-3-16,-1-4 0 0,7-8-1 16,6-3-22-16,7 0-72 15,5-3-50-15,0-18-159 16,14 2-286-16,5 2-737 0</inkml:trace>
  <inkml:trace contextRef="#ctx0" brushRef="#br2" timeOffset="183276.29">19451 12579 1790 0,'0'0'519'15,"0"0"-177"1,0 0-73-16,0 0-113 0,-29 104-26 16,26-56-28-16,3 2-44 15,0-3-22-15,19-10-2 16,7-6-6-16,7-15 0 16,5-15 7-16,0-1 13 15,-5-17-17-15,-6-15-12 16,-11-11-11-16,-11-3-8 15,-5 2-1-15,-14 2 1 16,-14 7-4-16,-9 3-27 16,0 9-27-16,1 7-22 15,9 9-3-15,8 7-46 16,11 15-241-16,4 4-1381 0</inkml:trace>
  <inkml:trace contextRef="#ctx0" brushRef="#br2" timeOffset="185207.24">18722 12615 1790 0,'0'0'392'0,"0"0"-259"16,0 0-85-16,0 0-9 0,0 0 16 15,0-107-28 1,0 82-9-16,0 0 0 0,1 8 46 16,2 2 50-16,-3 10-35 15,0 2 33-15,0 3-61 16,0 0-16-16,0 0-18 15,0 0-16-15,0 3 0 16,0 6 5-16,0 9-5 16,0 6 19-16,0 8 25 15,2 11 20-15,3 6 12 16,0 2-14-16,1-1-25 16,3-4-15-16,0-8-13 15,0-8-10-15,2-8-13 16,1-4-65-16,-4-7-121 0,-6-6-542 15</inkml:trace>
  <inkml:trace contextRef="#ctx0" brushRef="#br2" timeOffset="186447.76">14863 13987 1649 0,'0'0'381'0,"0"0"-196"15,0 0-94-15,0 0-29 16,0 0-32-16,0 0-21 16,0 0 9-16,20-115-18 15,-13 89 3-15,-3 0 4 16,0 2-7-16,1 4 2 16,-3 6-2-16,-2 4 1 15,3 5 0-15,-3 5 1 16,0 0 16-16,0 5-3 15,0 15 23-15,0 8-8 0,0 6 19 16,0 4-2 0,0 2 59-16,0 1-5 0,0 0-27 15,0 2-34-15,0-1-9 16,0-1-12-16,0 0-17 16,-7-2 8-16,0-10-10 15,1-5-15-15,6-14-81 16,0-6-260-16,0-4-1419 0</inkml:trace>
  <inkml:trace contextRef="#ctx0" brushRef="#br2" timeOffset="187123.75">15282 13726 1454 0,'0'0'265'15,"0"0"-141"-15,0 0 22 16,0 0 32-16,0 0-73 15,0 0-11-15,0 0-6 16,107-39 34-16,-102 60-16 16,-5 4-34-16,0 8 25 15,0-1-35-15,-16 2-26 16,-4-2-20-16,0-4-2 16,2-8-4-16,3-8-9 0,3-6 3 15,8-4-3 1,4-2 1-16,0 0 19 0,0 0 4 15,18 0 28-15,1 0 7 16,4 9-15-16,0 0-8 16,-6 5-14-16,-5 4 4 15,-8 2 12-15,-4 7-3 16,0-1-10-16,-21 2-11 16,-3-3-10-16,-7 0-1 15,-1-9 1-15,3-6-5 16,4-8-19-16,2-2-35 15,9 0-19-15,8-2 13 16,6-10-39-16,14-2-111 16,11 0-76-16,4 2-384 0</inkml:trace>
  <inkml:trace contextRef="#ctx0" brushRef="#br2" timeOffset="187453.26">15650 14258 2168 0,'0'0'277'0,"0"0"-148"0,0 0-76 16,0 0 85-16,0 0-28 16,56-111-27-16,-30 60-54 15,4-2 9-15,0-6-15 16,2 5-17-16,-3 7-4 16,-7 12-2-16,-5 12 1 15,-3 3-1-15,-7 15-28 16,-7 5-67-16,0 0-143 15,0 0-158-15</inkml:trace>
  <inkml:trace contextRef="#ctx0" brushRef="#br2" timeOffset="187626.19">15735 13696 2751 0,'0'0'260'15,"0"0"-168"-15,0 0-74 16,0 0-8-16,0 0-10 16,0 0-51-16,0 0-162 15,27-12-605-15</inkml:trace>
  <inkml:trace contextRef="#ctx0" brushRef="#br2" timeOffset="187849.3">16032 14137 1419 0,'0'0'1304'0,"0"0"-1074"15,0 0-121-15,0 0-49 16,0 0-23-16,0 0-32 15,0 0-5-15,-4-29-85 16,4 26-213-16,0-1-1756 0</inkml:trace>
  <inkml:trace contextRef="#ctx0" brushRef="#br2" timeOffset="188385.77">16821 13758 2165 0,'0'0'320'0,"0"0"-110"0,0 0-14 16,0 0-55-16,122-2-41 16,-78 2-36-16,4 0-31 15,0-2-10-15,-1-5-11 16,0 4-1-16,-7-3-2 15,-4 3-5-15,-7 3-3 16,-6 0-1-16,-8 0-14 16,-5 0-37-16,-10 5-41 15,0 2-88-15,0 4-333 0</inkml:trace>
  <inkml:trace contextRef="#ctx0" brushRef="#br2" timeOffset="188653.04">16838 13989 2408 0,'0'0'274'0,"0"0"-127"16,0 0 13-16,0 0-38 15,114 0-36-15,-74-2-23 16,1-3-37-16,-4-1-15 16,0 2-6-16,-3 0-5 15,-3 4-24-15,-2 0-40 16,9 0-26-16,-7 7-106 0,-6 2-287 16</inkml:trace>
  <inkml:trace contextRef="#ctx0" brushRef="#br2" timeOffset="189323">17471 13564 2004 0,'0'0'364'0,"0"0"-170"15,0 0 15-15,0 0-81 16,0 0-49-16,0 0-30 16,2 113-13-16,-2-74-18 15,0-3-9-15,0 0 7 16,0 1-2-16,0-8 11 15,0-3 18-15,0-2-16 16,0-10-21-16,0-3-5 16,0-10-1-16,0-1-7 15,0-1-22-15,0-22 22 16,7-9-2-16,0-10-16 16,-2-6-23-16,-1-4-29 15,-4 2-58-15,0 1 8 16,0 9 22-16,0 11 17 0,0 8 88 15,0 12 76-15,0 6 44 16,3 3-11-16,6 0-29 16,6 3-15-16,6 10-17 15,6-1-21-15,4-2-3 16,3 1-6-16,0-4-3 16,-4 2-6-16,-3 0 12 15,-4 3 7-15,-7 7 18 16,-5 0-1-16,-7 3-12 15,-4 5-10-15,0-1-6 16,-2 2 0-16,-17 0-9 0,-2 0-2 16,-6-2 0-16,-2 0-6 15,2-2 5-15,2-5-5 16,4 2 0-16,3-5-4 16,5-4-16-16,3-2-42 15,-1-3-55-15,5-6-137 16,2-1-613-16</inkml:trace>
  <inkml:trace contextRef="#ctx0" brushRef="#br2" timeOffset="197163.59">18497 13520 1674 0,'0'0'402'0,"0"0"-177"16,0 0-58-16,22 148-12 0,-19-95 19 15,-3 2-17-15,0-6-54 16,0-3-47-16,0-8-16 15,0-1-14-15,-3-8-7 16,-2-2-13-16,3-7-5 16,2-4-1-16,0-2-5 15,0-5-28-15,0-6-67 16,0-1-61-16,14-2-50 16,-3 0-43-16,-1 0-1235 0</inkml:trace>
  <inkml:trace contextRef="#ctx0" brushRef="#br2" timeOffset="197724.14">18780 13520 749 0,'0'0'1057'0,"0"0"-726"0,0 0-136 16,0 0-58-16,0 0-12 15,0 0-9-15,0 0-33 16,80-32-42-16,-66 45 32 15,3 3-23-15,1 4-2 16,-3 4-13-16,1 4 25 16,-4 2-13-16,-6 6 0 15,-2 5 13-15,-4 3 5 16,0 2-23-16,0 2-12 16,-15 1-5-16,-5-3-4 15,-3-7-9-15,-1-5-4 16,-2-15-8-16,-1-11-12 15,0-8-56-15,0-4-63 0,5-19-17 16,4-7-110-16,4 2-45 16,10 2 137-16,4 6 161 15,0 5 5-15,15 8 85 16,8 7 70-16,2 0 78 16,1 0-105-16,1 7-70 15,0 0-28-15,0-1-18 16,-3-6-12-16,3 0-2 15,6-13-67-15,-8-6-128 16,-4-3-118-16</inkml:trace>
  <inkml:trace contextRef="#ctx0" brushRef="#br2" timeOffset="198140.03">19118 13508 843 0,'0'0'774'15,"0"0"-438"-15,0 0-41 16,0 0-108-16,0 0 20 16,114-29-69-16,-91 29-13 15,-4 0-52-15,-3 0-30 16,-5 6-21-16,-1 2-3 0,-2 0 10 15,-3 2 3-15,-1 1-2 16,0 1 6-16,-2 8-6 16,1 1-1-16,-3 4-1 15,0 2 13-15,0 4-13 16,0 2-10-16,0 2 0 16,0-2-6-16,-5 4-3 15,1-3-2-15,2 0-6 16,0-3 2-16,2-4-2 15,-3-8 0-15,3 2 0 16,0-12-1-16,0-1-8 16,-2-7-18-16,2-1-41 15,-8 0-56-15,-2-9-374 16,-1-5-1277-16</inkml:trace>
  <inkml:trace contextRef="#ctx0" brushRef="#br2" timeOffset="198274.52">19226 13790 2258 0,'0'0'557'0,"0"0"-457"16,0 0-12-16,0 0-13 15,0 0-75-15,0 0-32 16,127-31-281-16,-100 22-1489 0</inkml:trace>
  <inkml:trace contextRef="#ctx0" brushRef="#br2" timeOffset="199646.53">19824 13517 1727 0,'0'0'533'0,"0"0"-301"15,0 0-10-15,0 0-33 16,0 0-47-16,0 0-70 16,0 0-26-16,-14 10-22 15,2 14-13-15,1 8-5 16,-2 12 5-16,1 13 27 15,2 6-1-15,1 8 8 16,7 3-18-16,2-4-2 16,0-10-6-16,0-11 0 15,8-12 12-15,11-12 8 16,2-16-9-16,4-9-7 16,-3 0 10-16,0-23 5 0,-6-13-4 15,-7-2-19-15,-9 4-1 16,0 3-7-16,-2 9-7 15,-18 8 0-15,-5 11 0 16,3 3-26-16,-1 0-26 16,6 14 0-16,8 6-34 15,4-1-46-15,5 9-64 16,0-5-245-16,10-6-848 0</inkml:trace>
  <inkml:trace contextRef="#ctx0" brushRef="#br2" timeOffset="199828.73">20049 14125 2444 0,'0'0'547'0,"0"0"-413"16,0 104-36-16,0-63-15 16,-3-6-43-16,1-7-28 15,0-11-12-15,2-10-28 16,-3-7-86-16,3-7-254 15,0-11-151-15</inkml:trace>
  <inkml:trace contextRef="#ctx0" brushRef="#br2" timeOffset="200389.02">20420 13583 1644 0,'0'0'584'0,"0"0"-382"16,0 0-76-16,0 0 101 15,0 0-48-15,0 0-61 0,0 0-59 16,-66-28-16-16,47 32-12 16,2 15-9-16,-2 3-10 15,5 7-6-15,0 4-2 16,5-1 5-16,7-5-2 16,2-4-6-16,0-8-1 15,11-8 0-15,8-7 0 16,9 0-6-16,-1-19 0 15,-5-2-11-15,-2 3-7 16,-4 4 11-16,-5 11 13 16,-3 3 21-16,1 14 32 15,3 21 23-15,-1 11 2 16,-2 5 7-16,-2 8-10 0,-5-2-24 16,-2-6-22-1,0-5-14-15,-7-9-6 16,-9-9 0-16,-2-9-9 15,1-6-7-15,-1-6-26 0,5-7-44 16,6 0-41-16,7 0-34 16,7-20-92-16,17-4-214 15,5-2-755-15</inkml:trace>
  <inkml:trace contextRef="#ctx0" brushRef="#br2" timeOffset="200689.58">20728 13721 2294 0,'0'0'538'0,"0"0"-350"0,-31 104-35 16,22-49-26-16,5 6-56 16,4-5-32-16,0-8-14 15,17-13-2-15,8-12-2 16,6-18 13-16,3-5 45 15,6-17-8-15,-7-19-18 16,-5-11-25-16,-12-4-19 16,-12 3-9-16,-4 3-5 15,-6 6-12-15,-23 10 0 16,-6 7-14-16,-7 7-43 16,-3 8-44-16,-20 7-79 0,11 0-286 15,6 7-1681-15</inkml:trace>
  <inkml:trace contextRef="#ctx0" brushRef="#br2" timeOffset="201841.87">15122 14997 1519 0,'0'0'351'16,"0"0"-139"-16,0 0-69 16,0 0-59-16,0 0-9 0,0 0-9 15,0 0-1-15,2-61-8 16,0 48-1-16,1-1-5 16,-3 0-5-16,2 6 19 15,0 2-6-15,-2 4-1 16,2 2-18-16,2 0-18 15,3 0-3-15,0 13-4 16,0 8 17-16,1 7 39 16,-3 10-22-16,-3 12 1 15,-2 8 9-15,0 5 1 16,0-4-19-16,-7-1-10 16,1-5-13-16,2-13-6 15,4-10-11-15,0-2-1 16,0-10-29-16,0-10-62 0,0-4-74 15,8-4-268-15,1 0-387 16</inkml:trace>
  <inkml:trace contextRef="#ctx0" brushRef="#br2" timeOffset="202351.41">15445 14962 1833 0,'0'0'426'15,"0"0"-240"-15,0 0-72 16,0 0-8-16,116-12-49 15,-96 21-18-15,-10 14 10 16,-7 3 56-16,-3 9-8 16,-8 5-11-16,-19 1-53 15,-5-6-22-15,1-7-1 16,2-6-9-16,9-10-1 16,4-5-1-16,12-7-8 15,4 0-13-15,0 0-15 0,9 0 37 16,14 0 51-16,3 0-14 15,4 5 10 1,-1 6 5-16,-8 3 0 0,-7 4-4 16,-7 0 20-16,-7 4 2 15,0 4-27-15,-17-2-14 16,-6-2-14-16,-2-2-7 16,0-6-2-16,3-4-6 15,2-6-2-15,9-4-30 16,4 0-37-16,7 0-34 15,4-14-81-15,17-2-227 16,1-2-173-16</inkml:trace>
  <inkml:trace contextRef="#ctx0" brushRef="#br2" timeOffset="202652.4">15783 15654 2233 0,'0'0'428'16,"0"0"-156"-16,0 0-98 15,63-134-80-15,-37 78-50 0,6-4-27 16,-1-2-9 0,0-1-8-16,3 2 0 0,-6 6-7 15,-3 11-40-15,-9 12-27 16,-7 11-169-16,-7 12-290 0</inkml:trace>
  <inkml:trace contextRef="#ctx0" brushRef="#br2" timeOffset="202868.89">15851 15011 2761 0,'0'0'434'0,"0"0"-327"0,0 0-43 16,0 0-14-16,0 0-50 15,0 0-25-15,0 0-43 16,7-3-41-16,10 3-106 16,-1 12-235-16,-3 8-1372 0</inkml:trace>
  <inkml:trace contextRef="#ctx0" brushRef="#br2" timeOffset="203057.81">16219 15508 2902 0,'0'0'250'0,"0"0"-125"16,0 0-53-16,0 0-20 16,0 0-52-16,0 0-28 15,0 0-133-15,0 8-363 0</inkml:trace>
  <inkml:trace contextRef="#ctx0" brushRef="#br2" timeOffset="-209666.33">17126 15218 1852 0,'0'0'300'16,"0"0"-180"-16,0 0-12 0,122-5-39 16,-75 5 17-16,0 0-5 15,-1 0-19-15,0 8-31 16,-4-3-11-16,-7-5-10 16,-6 2-9-16,-4-2-1 15,-9 0 0-15,-5 0-57 16,-7 0-123-16,-2-2-7 15,-2-3-199-15</inkml:trace>
  <inkml:trace contextRef="#ctx0" brushRef="#br2" timeOffset="-209246.33">17143 15415 1981 0,'0'0'319'16,"0"0"-109"-16,0 0-85 16,0 0-24-16,114 0-22 15,-76 0-24-15,-3 0 2 16,4 0-37-16,-3 0-3 15,-3 0-17-15,-4-6 0 16,-2 6 0-16,-6 0-49 16,2 0-40-16,-5 0-99 15,-7 9-474-15</inkml:trace>
  <inkml:trace contextRef="#ctx0" brushRef="#br2" timeOffset="-208324.22">17640 15087 1670 0,'0'0'321'15,"0"0"-196"-15,0 0-80 16,0 0-14-16,0 0-4 16,0 0 45-16,0 0 75 15,18 131-10-15,-11-87-14 16,-5-1-61-16,3 9-5 16,-3-9-18-16,1-2 14 15,-3-2-14-15,0-7-21 16,0-1-11-16,0-8-7 15,0-2 0-15,0-10 0 16,0-6 0-16,0-5-57 0,0-5 0 16,0-23 37-1,0-16 19-15,0-9-7 0,0-11 8 16,0 1-15-16,0-4-31 16,0 9-24-16,0 7 27 15,-5 10 42-15,-2 13 1 16,0 14 25-16,3 5 55 15,2 6 37-15,2 3-14 16,0 0-46-16,0 0-38 16,6 14-2-16,15 2 0 15,6-2-6-15,2 0 0 16,2-2-6-16,0-7 5 16,0-1-5-16,-2 1 2 15,-6-1-7-15,-4 5 0 16,-5 5 7-16,-5 4 13 15,-7 4-4-15,-2 4 5 0,0 6-2 16,-14 4-7-16,-6-5 5 16,-4 4-8-16,-3-3-2 15,0-4-7-15,2-1 0 16,4-10-7-16,-2 5-46 16,3-10-102-16,7-2-327 0</inkml:trace>
  <inkml:trace contextRef="#ctx0" brushRef="#br2" timeOffset="-207708.54">18545 15003 1739 0,'0'0'276'0,"0"0"-121"15,0 0-46-15,0 0 4 16,0 0 1-16,0 0 24 0,0 0-24 16,0-18-42-16,0 53 32 15,2 11-28-15,8 12-18 16,-4 4 5-16,3 2-5 15,-1 6-21-15,-2-7-8 16,-2-2-5-16,1-6-9 16,-5-7-8-16,2-11-7 15,-2-6 0-15,0-9 0 16,0-8-58-16,2-11-90 16,0-3-135-16,0 0-415 0</inkml:trace>
  <inkml:trace contextRef="#ctx0" brushRef="#br2" timeOffset="-207295.5">18883 14933 1198 0,'0'0'723'0,"0"0"-350"16,0 0-163-16,0 0-121 15,0 0 30-15,0 0-60 16,-5 122-12-16,1-76 23 16,4 3 10-16,0-5-12 15,0-8-40-15,15-4-20 16,3-15 4-16,4-8-5 16,5-9-6-16,0 0-1 15,2-4 0-15,-4-17-25 16,-2-21-132-16,-8 7-86 15,-5-1-455-15</inkml:trace>
  <inkml:trace contextRef="#ctx0" brushRef="#br2" timeOffset="-207123.26">19068 15071 2031 0,'0'0'459'16,"0"0"-246"-16,0 0-74 16,0 150 21-16,0-92-56 15,0 0-49-15,4-3-19 16,-1-6-11-16,3-10-12 15,0-7-6-15,-2-10 0 16,2-4-7-16,0-9-29 16,1-9-77-16,-2 0-178 15,0 0-287-15</inkml:trace>
  <inkml:trace contextRef="#ctx0" brushRef="#br2" timeOffset="-206794.96">19275 14957 2015 0,'0'0'389'16,"0"0"-240"-16,0 0-12 15,0 0-52-15,0 126-30 0,0-85 19 16,0 0-16-16,7-2-12 16,6-10-12-16,5-4-15 15,1-16-9-15,5-6 1 16,2-3-9-16,1-8-2 16,2-21-18-16,-5 0-112 15,2-16-39-15,-5 10-174 16,-7 0-1378-16</inkml:trace>
  <inkml:trace contextRef="#ctx0" brushRef="#br2" timeOffset="-206640.08">19529 15083 2042 0,'0'0'449'0,"0"0"-213"15,-4 103-28-15,4-45-56 16,0 2-57-16,0-1-34 16,0 0-20-16,0-5-9 15,4-10-20-15,2-7 14 0,-1-7-26 16,1-6 0-16,2-12-16 15,-2-6-75-15,7-6-111 16,-3 0-224-16,-2-10-594 0</inkml:trace>
  <inkml:trace contextRef="#ctx0" brushRef="#br2" timeOffset="-206138.79">19890 15003 1852 0,'0'0'270'16,"0"0"-154"-16,0 0 3 15,0 0 35-15,0 0-46 16,0 0 3-16,0 0-26 16,102 102 32-16,-97-62-10 0,-5 5-32 15,0 9-17-15,-2 0-6 16,-16 5 5-16,-6-8-24 15,-3-1-1-15,-1-9-27 16,0-11 5-16,1-12-10 16,1-17-39-16,6-1-55 15,4-14-39-15,3-13-13 16,7-4 46-16,6 3 60 16,0 9 40-16,8 5 16 15,9 8 70-15,1 6 9 16,5 0-47-16,-4 6-18 15,-1 3-17-15,0-1-13 16,2-4 0-16,-2-4-103 16,-7 0-329-16</inkml:trace>
  <inkml:trace contextRef="#ctx0" brushRef="#br2" timeOffset="-205959.92">20175 15598 2606 0,'0'0'321'15,"0"0"-189"-15,-20 119-102 16,14-78 4-16,6-2-34 16,0-15-28-16,0-8-406 0</inkml:trace>
  <inkml:trace contextRef="#ctx0" brushRef="#br2" timeOffset="-199841.75">20751 14988 1362 0,'0'0'935'16,"0"0"-703"-16,0 0-102 16,0 0 18-16,0 0 22 15,0 0-48-15,0 0-33 16,-9-21-20-16,-3 13-9 15,-5 4-8-15,-6 4-24 0,-2 0-8 16,-4 2-13 0,0 17-7-16,0 13-3 0,6 9 2 15,4 5-6-15,9 4 7 16,7-5-1-16,3-7 0 16,5-12-3-16,14-13-4 15,6-13-8-15,4 0-5 16,0-13 7-16,-2-15 9 15,0 2-18-15,-8-1-37 16,-3 13 29-16,-5 9 25 16,1 5 6-16,-4 16 6 15,3 18 57-15,-1 12 19 16,-4 6-16-16,-2 3 10 16,-4-6-14-16,0-1-16 15,0-8-12-15,-9-5-10 0,-8-3-4 16,-8 0-8-16,1-6-4 15,-3-7-8-15,3 2 0 16,5-7-12-16,6-7-19 16,7-1-30-16,6-5-46 15,0-1-67-15,11 0-60 16,11 0-223-16,-2-1-1704 0</inkml:trace>
  <inkml:trace contextRef="#ctx0" brushRef="#br2" timeOffset="-199041.6">21105 15209 1820 0,'0'0'371'15,"0"0"-178"-15,0 0-26 16,0 0-20-16,0 0-28 16,0 0 37-16,0 0-64 15,-89 53-45-15,77-3 6 16,6 8-10-16,6 4 12 0,0-4-1 16,6-5-5-1,17-16-12-15,3-10-17 0,6-19 11 16,1-8 9-16,2-19 13 15,2-25-11-15,-6-14-17 16,-7-10-15-16,-8-7-2 16,-12 8-5-16,-4 4 1 15,-6 14-4-15,-23 13-3 16,-5 13-22-16,-6 15-32 16,2 8-9-16,5 14-9 15,8 18-21-15,12 38-58 16,9-12-106-16,4 0-254 0</inkml:trace>
  <inkml:trace contextRef="#ctx0" brushRef="#br2" timeOffset="-198759.45">21273 16016 1942 0,'0'0'773'0,"0"0"-599"15,69-103-31-15,-34 41-58 0,2-8-29 16,1-2-45-1,-4 5-11-15,-6 12-21 0,-9 15-53 16,-17 22-108-16,-2 11-10 16,0 7-433-16</inkml:trace>
  <inkml:trace contextRef="#ctx0" brushRef="#br2" timeOffset="-198579.49">21324 16016 2186 0,'0'0'423'0,"0"0"-221"16,0 0 4-16,0 0-94 15,149-107-44-15,-118 77-53 16,-4 2-15-16,-12-2-49 0,-3 8-147 16,-12 6-383-16</inkml:trace>
  <inkml:trace contextRef="#ctx0" brushRef="#br2" timeOffset="-197700.05">12710 16302 1384 0,'0'0'1110'16,"0"0"-885"-16,0 0-93 15,124-120-61-15,-74 71-43 16,-2-6-18-16,-5 6-10 16,-3 6-90-16,-14 14-94 15,-11 13-405-15</inkml:trace>
  <inkml:trace contextRef="#ctx0" brushRef="#br2" timeOffset="-197503.45">12803 16401 2791 0,'0'0'288'16,"0"0"-183"-16,0 0-22 15,125-117-27-15,-82 83-38 16,-6 10-18-16,-1 10-85 16,-11 10-163-16,-9 4-798 0</inkml:trace>
  <inkml:trace contextRef="#ctx0" brushRef="#br2" timeOffset="-155959.72">20285 3629 835 0,'0'0'700'15,"0"0"-388"-15,0 0-139 16,0 0-25-16,0 0-37 15,0 0-30-15,0-37-24 16,0 37 4-16,0 0 65 16,0 0-34-16,0 9-33 15,0 8 24-15,5 10-24 0,4 8-17 16,0 5-8-16,3 4-1 16,-3 4-10-16,0 3-2 15,-2-5-10-15,-3 1 9 16,-4-4 0-16,0-8-2 15,0-5 6-15,0-3 1 16,-9-5-6-16,-4-3 3 16,0-2-2-16,-3-3-5 15,-2-2-8-15,0-5-3 16,2-2 0-16,-1-3-4 16,1-2-4-16,1 0 4 15,1 0 0-15,3-2 0 16,2-8 6-16,3 0 1 0,1-3 3 15,0 5 6-15,3 1-9 16,2 2-1-16,0 2-2 16,0 3-4-16,0 0 1 15,0 0 10-15,12 0 8 16,5 0 8-16,4 0-2 16,0 0-4-16,4 0 1 15,2 0 4-15,0 0-1 16,2 0-10-16,0 0-7 15,2 0-4-15,-2-2 0 16,-3-3-4-16,-1 3 0 16,-3 1-25-16,-4-2-15 0,-5 3-17 15,-1-1-43-15,-8-2-78 16,-2-1-269-16,-2-1-867 0</inkml:trace>
  <inkml:trace contextRef="#ctx0" brushRef="#br2" timeOffset="-155391.62">20026 3581 1519 0,'0'0'436'0,"0"0"-197"16,0 0-100-16,0 0-40 15,0 0 21-15,129 4 0 16,-91-4-16-16,0-4-42 16,-2-4-1-16,-1 2-24 15,-4 2-24-15,-2 1-3 16,-2 3-9-16,-2 0-1 0,0 0-5 15,1 0-70-15,10 0-118 16,-7 3-139-16,-4 0-1823 16</inkml:trace>
  <inkml:trace contextRef="#ctx0" brushRef="#br2" timeOffset="-154784.72">20757 3696 1689 0,'0'0'422'0,"0"0"-267"16,0 0-23-16,0 0 24 15,34 128-66-15,-23-94 1 16,-5 0-29-16,1 0-8 16,-3-2 9-16,0-2-17 15,-4-5-30-15,0-6-10 16,0-3-5-16,0-7 10 15,0-7-4-15,0-2 0 16,0 0-7-16,0 0 0 0,-2-7 1 16,-2-4 6-16,2-5-6 15,2-1-1-15,0-1-1 16,0-5-13-16,0-6 0 16,0-7-2-16,4-3 1 15,9-2 3-15,1 4 4 16,2 9 2-16,1 9 6 15,2 8 5-15,-2 11 37 16,-1 0 17-16,2 20-20 16,-3 13-1-16,1 7 15 15,-5 6-9-15,0 0 6 16,-4-2-13-16,0-4-2 16,-5-8-15-16,-2-5-6 15,0-8-5-15,0-6-9 16,0-5-16-16,2-7-67 0,-2-1-70 15,0 0-286-15,0-1-1536 0</inkml:trace>
  <inkml:trace contextRef="#ctx0" brushRef="#br2" timeOffset="-154327.33">21435 3592 2120 0,'0'0'293'16,"0"0"-115"-16,0 0-4 16,0 0-13-16,0 0-66 15,0 0-35-15,0 0-16 16,-78 15-3-16,59 11-3 0,4 11 0 16,-1 2-3-1,5 9-5-15,3 2 0 0,4 1-9 16,4-5 5-16,0-6-10 15,0-5-5-15,6-12-3 16,11-7-3-16,4-6 6 16,1-4-10-16,-2-6-1 15,-4 0-1-15,-1 0-6 16,1-9-36-16,-3 0-66 16,7-8-41-16,-4 2-282 15,-3 3-397-15</inkml:trace>
  <inkml:trace contextRef="#ctx0" brushRef="#br2" timeOffset="-153976.25">21639 3650 1748 0,'0'0'564'0,"0"0"-169"15,0 0-193-15,0 0-75 16,0 0-31-16,0 0-44 15,-26 107-9-15,26-64-7 16,0-1-7-16,0-2 2 16,14-8 4-16,6-11-2 15,1-8-1-15,9-13-2 16,-1 0 11-16,-1-18 6 16,-1-16-11-16,-6-8-14 0,-9-7-9 15,-7 6-6-15,-5 1 2 16,0 10-4-16,-15 6 8 15,-10 9-3-15,-4 7-10 16,0 4-39-16,5 6-26 16,6 0-19-16,2 19-30 15,10 3-123-15,1-1-569 0</inkml:trace>
  <inkml:trace contextRef="#ctx0" brushRef="#br2" timeOffset="-152827.35">22047 3617 1537 0,'0'0'462'16,"0"0"-243"-16,0 0-118 16,0 0-27-16,0 0-13 15,0 0 1-15,0 0-5 16,0 103 0-16,0-67 43 15,0 0-22-15,3 2 17 0,-1 4-26 16,0-2-19-16,3 1-15 16,-3-6-5-16,0-5-21 15,1-6-2-15,2-7-1 16,-3-8-6-16,0-3 1 16,-2-6 4-16,0 0-4 15,2-1-1-15,-2-20 20 16,0-8-11-16,0-10-5 15,0-4-3-15,0-3 0 16,0-1 0-16,4 4 0 16,5 0-1-16,5 2 0 15,1 5 0-15,5 1-1 16,0 9 2-16,2 3-1 0,1 7 9 16,-3 11 13-16,0 5 16 15,-6 1-1-15,-1 23-6 16,-7 6-2-16,-4 8-5 15,-2 5-4-15,0-2-3 16,-12 2-2-16,-5-3-14 16,0-6 7-16,-1-8-8 15,5-8 0-15,1-6-15 16,8-7-18-16,-1-2-16 16,5-3 0-16,0 0 20 15,0 0 21-15,0 4 8 16,2 4 12-16,12 6 13 15,-1 2-3-15,3 3-2 0,-3-2-9 16,-2-1 0 0,-3-2-10-16,-2-3 3 0,1-4-4 15,-5 0 0-15,2-4-1 16,0-3-49-16,8 0-65 16,-3-8-139-16,-1-10-218 0</inkml:trace>
  <inkml:trace contextRef="#ctx0" brushRef="#br2" timeOffset="-150576.31">22478 3615 944 0,'0'0'694'15,"0"0"-443"-15,0 0-72 16,0 0-32-16,0 0-72 16,0 0-12-16,0 0 13 15,0-20 15-15,0 17-19 16,0 0-36-16,0 1-14 0,0 2-14 15,0 0 35-15,0 0 10 16,0 0 1-16,0 0 24 16,0 8-13-16,2 9-17 15,0 6-19-15,0 8 3 16,1 2-6-16,-2 3-9 16,2 3-10-16,-1-3 3 15,1 0 6-15,-1-2-5 16,1-5 0-16,-1 3-10 15,0-6 6-15,-2-3-7 16,2-3 0-16,-2 0 4 16,0-5-4-16,0-3 0 15,0-7 0-15,0-3 0 0,0-2-4 16,0 0 4 0,1-5-8-16,2-13 8 0,-3-7 0 15,2-1-11-15,-2-4-5 16,3-2 4-16,-3-1 5 15,2-6 7-15,2-1-4 16,1-5 3-16,2 4 0 16,-1 2 1-16,2 7 0 15,5 6 0-15,0 8 1 16,2 8 9-16,1 6 12 16,0 4 9-16,-1 0 13 15,-3 16 8-15,-4 10-10 16,-3 7-16-16,-5 0-12 15,0 5-1-15,-5 0-6 0,-8-1 0 16,-3-8-7 0,3-2 0-16,2-9-15 0,4-8-13 15,3-7-32-15,1-3-13 16,3 0-23-16,0-3 59 16,0-5 37-16,0 6 6 15,7 2 17-15,4 0 29 16,1 0-8-16,-2 13 11 15,1 6-9-15,1-1-19 16,-5 0-10-16,-1-2-7 16,1-3-6-16,-3-2-4 15,1-2 4-15,-3-6-4 16,3 1-68-16,1-4-33 0,5 0-124 16,1 0-209-16,-4 0-1231 0</inkml:trace>
  <inkml:trace contextRef="#ctx0" brushRef="#br2" timeOffset="-150193.65">22866 3898 2312 0,'0'0'316'0,"0"0"-194"16,0 0 48-16,0 0-43 15,0 0-55-15,0 0-33 16,0 0-25-16,111-118-8 16,-109 95-2-16,-2 8-3 0,0 4 7 15,-15 10 5-15,-5 1 8 16,-5 0 12-16,3 19 7 16,2 12-16-16,3 5-7 15,3 6-4-15,5 4 2 16,5-2-1-16,4-2 2 15,0-7 4-15,4-5-2 16,13-11-6-16,6-6-10 16,2-9-2-16,3-4 0 15,-1 0 0-15,-2-13-17 0,-3-6-35 16,-4-8-53-16,5-21-42 16,-8 6-228-1,-1 0-169-15</inkml:trace>
  <inkml:trace contextRef="#ctx0" brushRef="#br2" timeOffset="-149877.15">23251 3032 2161 0,'0'0'448'15,"0"0"-195"-15,0 0-73 16,0 0-79-16,0 0-62 15,0 0-9-15,-11 134-20 0,9-83 4 16,2 2-5-16,0 5 7 16,0 3-2-16,0-1 2 15,0 0 1-15,0 2 4 16,0 5-2-16,0-2-4 16,0 2-7-16,0-3-8 15,0-9 1-15,0-6-1 16,0-15 1-16,0-13-1 15,0-10-9-15,0-7-42 16,0-4-71-16,0-4-54 16,0-10-42-16,0 0-360 0</inkml:trace>
  <inkml:trace contextRef="#ctx0" brushRef="#br2" timeOffset="-149493.28">23149 3762 2203 0,'0'0'327'0,"0"0"-126"16,0 0-14-16,0 0-80 16,0 0-61-16,0 0-30 15,0 0-16-15,131-91 5 16,-111 83-5-16,-1 2 0 16,-9 2 0-16,-1 4 0 15,-1 0 17-15,-6 9 40 16,0 17-9-16,-2 7-3 15,2 8-7-15,0 2-6 16,3 0-6-16,1-5 0 0,6-8-5 16,3-8-6-1,3-7-2-15,1-13 4 0,2-2 28 16,1-11 8-16,-4-19-17 16,-4-9-18-16,-8-2-15 15,-6 0-3-15,0 5-6 16,-20 9-4-16,-14 5-12 15,-3 5-22-15,0 10-14 16,5 4-8-16,7 3-39 16,9 4-77-16,7 7-391 0</inkml:trace>
  <inkml:trace contextRef="#ctx0" brushRef="#br2" timeOffset="-148544.43">23951 3967 1597 0,'0'0'324'16,"0"0"-217"-16,0 0-41 16,0 0 40-16,0 0 26 15,0 0-29-15,0 0-40 0,60-113-10 16,-55 83 9-16,-2-5 64 16,-3 0-46-16,0-7-10 15,0 0-14-15,0-4-17 16,0-1-11-16,0-1-2 15,-3 2 6-15,-6 0-12 16,-4 1-3-16,-1 2-2 16,-2 0 2-16,-4 5-9 15,0 2-2-15,-1 4 9 16,-4 3 4-16,2 2-9 16,2 3 12-16,0 2 4 15,5 4-7-15,1 2-5 16,1 4 2-16,6 3 1 0,-1 4 3 15,1 1-4 1,5 4 0-16,0 0 4 0,3 0-10 16,0 0-2-16,0 0-7 15,0 0 0-15,0 0 3 16,0 0-3-16,0 0 4 16,0 0-5-16,0 0-10 15,0 0-26-15,0 0-51 16,0 0-53-16,6 0-247 15,4 0-306-15</inkml:trace>
  <inkml:trace contextRef="#ctx0" brushRef="#br2" timeOffset="-147755.33">24141 3909 2147 0,'0'0'343'0,"0"0"-176"15,0 0-23-15,0 0-36 16,0 0-45-16,0 0-7 16,0 0-9-16,11-104-3 15,-7 69 2-15,-2-4 1 16,-2-1-6-16,0-1-20 0,0-4 1 16,0 0 0-16,0-2-8 15,-6-1-5-15,-3 0-1 16,-2 0-4-16,-2 3 6 15,-1 3 5-15,1 4-3 16,-4 4-4-16,-2 4-2 16,-1 2 11-16,-2 3-3 15,0 4-4-15,1 2-3 16,-1-1-1-16,2 3-1 16,2 1 0-16,1 2-2 15,-1 0 1-15,2 0 2 16,3-1 0-16,0 3 4 15,1 3 10-15,1 1 4 0,4 1-9 16,2 4 4 0,1-1-1-16,4 4-2 0,0 0-10 15,0 0-6-15,0 0 1 16,0 0-1-16,0 0-9 16,0 0-15-16,0 0-2 15,0 0 16-15,-2-3 6 16,2-1-2-16,-2 0-19 15,0-2-17-15,-4 1-3 16,5 0-35-16,-1 1-65 16,0 1-138-16,0 3-334 0</inkml:trace>
  <inkml:trace contextRef="#ctx0" brushRef="#br2" timeOffset="-146976.78">23677 3100 1953 0,'0'0'312'0,"0"0"-184"15,0 0 49-15,0 0 40 16,0 0-69-16,0 0-58 15,0 0-36-15,18-26-7 16,-2 9-10-16,1-5-6 0,2-1-13 16,2-5-10-16,0 2-7 15,-1-2 3-15,-1 3 2 16,-3 1 1-16,0 6 0 16,-5 4 2-16,-4 4-8 15,-3 4 4-15,-3 4-1 16,2 2 10-16,-3 0 6 15,0 0 6-15,0 0 4 16,0 0-3-16,0 0 3 16,0 0 4-16,0 0-15 15,-8 4-13-15,-6 3-2 16,3 0 0-16,-2-1-3 16,-1 1 3-16,1 0 5 0,-3 1 1 15,-1 3-4 1,-3-4-5-16,0 3 0 0,0-1 0 15,-1-6 2-15,5-1-3 16,1-2 0-16,2 0-1 16,0 0 0-16,6 0 1 15,-2 0 0-15,3 0 0 16,-4 0 0-16,4-2 0 16,-3 1 0-16,-1-1 1 15,6 2-1-15,0 0 0 16,-1 0-1-16,3 0 1 15,2 0 0-15,0 0 0 16,0 0 0-16,0 0 0 0,0 0 0 16,0 0 1-16,0 0-1 15,0-2 0-15,0 2-1 16,0-3-4-16,0 3 4 16,0-2 1-16,0 2-7 15,0 0-11-15,0 0-19 16,0 0-23-16,0 0-29 15,0 0 10-15,0 0 29 16,0 0 23-16,0 0 10 16,0 0-18-16,0 0-35 15,0 2-90-15,0 3-122 16,0-2-199-16</inkml:trace>
  <inkml:trace contextRef="#ctx0" brushRef="#br2" timeOffset="-146366.91">23570 2916 1570 0,'0'0'564'0,"0"0"-335"16,0 0-62-16,0 0 11 15,0 0-46-15,0 0-22 16,0 0-38-16,15 25-34 16,-5-8-12-16,-1-1-9 0,-1-1 14 15,0 3-16-15,-2 0 3 16,1 0 3-16,-3 3 0 16,0-4-6-16,4 3-5 15,-4-3 1-15,0-3-10 16,-1-2-1-16,0-6 0 15,0-2 1-15,-3-2 0 16,0-2-1-16,0 0 1 16,0-6 11-16,0-10-4 15,0-2-7-15,0-4-1 16,0 0 1-16,0-2 0 16,0 1-1-16,0 0 0 15,-9 1 0-15,3 1 0 0,-4 3 0 16,4 0 0-1,2 7 0-15,1-1 0 0,3 5 1 16,0 3-1-16,0 3 0 16,3-2 0-16,8 1 0 15,9-2 1-15,-2-2-1 16,1-2 6-16,0 0-5 16,-4 2 7-16,-6 0-3 15,-2 3-5-15,-5 3 4 16,-2 0 13-16,0 0 26 15,0 0-6-15,-4 13-22 16,-6 0-15-16,-1 0-15 16,3 1-61-16,-6 8-63 15,5-4-283-15,-3-2-1618 0</inkml:trace>
  <inkml:trace contextRef="#ctx0" brushRef="#br2" timeOffset="161710.23">11493 1856 1564 0,'0'0'408'16,"0"0"-188"-16,0 0-86 0,0 0-26 16,0 0 4-16,82-51 2 15,-53 47-16-15,5 4-7 16,-1 0-28-16,0 0-16 16,1 5 4-16,-7 13 5 15,-5 5-13-15,-7 2-21 16,-5 4-12-16,-10 5 5 15,0 0-10-15,-25-1-5 16,-10 2 0-16,-11-7-36 16,0-4-16-16,-3-6-17 15,7-4 14-15,8-5-11 16,10-8 29-16,12-1 37 0,12 0 22 16,0 0-7-16,26 0-1 15,10 7 20-15,7 5 22 16,1 7-11-16,-1 6 5 15,-3 7-1-15,-11-1-5 16,-8 4 10-16,-13-1-3 16,-8 0-14-16,0-2-15 15,-24 0-7-15,-10-4-6 16,-6-6-9-16,0-3 0 16,-2-8 0-16,2-5-28 15,1-6-27-15,8 0-24 16,10 0-42-16,7-8-40 15,9-4-150-15,5 3-299 0</inkml:trace>
  <inkml:trace contextRef="#ctx0" brushRef="#br2" timeOffset="162275.5">12232 1988 1527 0,'0'0'638'0,"0"0"-361"0,0 0-122 15,0 0-18-15,0 0-20 16,0 0-19-16,0 0-39 16,-79-37-21-16,58 37-5 15,4 0 0-15,-1 14 4 16,5 12-16-16,1 8-8 16,7 6-6-16,5 1 1 15,0-6-8-15,12-9 7 16,12-12-7-16,7-11 0 15,3-3 5-15,1-22 1 16,-3-9-2-16,-6-3-4 0,-7 6-12 16,-9 5-7-16,-7 11 19 15,-3 12 2-15,0 0 44 16,0 17-11-16,0 19-7 16,-7 10 3-16,1 6 20 15,-1 2-9-15,1 0-11 16,-4-3-12-16,-1-3-6 15,-3-5-3-15,-3-4-6 16,-1-5-4-16,1-8-12 16,3-5-28-16,3-10-36 15,4-4-32-15,7-7-67 16,0 0-394-16,3-9-235 0</inkml:trace>
  <inkml:trace contextRef="#ctx0" brushRef="#br2" timeOffset="162582.87">12322 2713 2244 0,'0'0'391'16,"0"0"-169"-16,77-112-87 0,-34 45-46 16,4-7-36-16,4-12-6 15,5-4-9-15,-3-5-6 16,1 7-17-16,-4 12-8 16,-13 14-2-16,-10 17-5 15,-8 18-8-15,-9 10-47 16,-10 17-49-16,0 0-130 15,-2 3-145-15</inkml:trace>
  <inkml:trace contextRef="#ctx0" brushRef="#br2" timeOffset="162858.13">12525 1879 2332 0,'0'0'351'16,"0"0"-220"-16,0 0 28 16,0 0-44-16,0 0-22 15,0 0-9-15,0 0-26 16,111 17-23-16,-95-46-20 16,-10 0-11-16,-6 5-4 15,0 6-4-15,-9 11 4 16,-10 7-14-16,-1 0-45 15,1 25-80-15,9 38-79 16,5-10-134-16,5 2-905 0</inkml:trace>
  <inkml:trace contextRef="#ctx0" brushRef="#br2" timeOffset="163144.71">12790 2448 2503 0,'0'0'353'16,"0"0"-193"-16,0 0-60 16,0 0 1-16,40 108-34 15,-20-98-26-15,3-7-21 0,-6-3 1 16,-3-13 9-16,-5-11 3 15,-9-4-14-15,0 0-10 16,-7 4-8-16,-13 4-1 16,-6 9-30-16,0 11-33 15,-1 7-83-15,8 17-229 16,5 5-403-16</inkml:trace>
  <inkml:trace contextRef="#ctx0" brushRef="#br2" timeOffset="167642.41">20098 6427 1468 0,'0'0'956'15,"0"0"-761"-15,0 0-76 16,0 0-35-16,0 0 16 15,0 0-58-15,0 0-34 16,0-18-8-16,0 4-6 16,1-7-1-16,6-3 7 15,-5-4-2-15,3-3 1 16,-3-2 1-16,-2-1-4 16,0 1 4-16,0 4 1 15,0 3 0-15,0 6-1 16,0 8 0-16,0 4 0 15,0 4 5-15,0 4-5 16,0 0 0-16,0 0-37 16,0 9 22-16,0 14 15 0,0 9 0 15,0 12 0-15,2 8 35 16,2 6-16-16,1 2 11 16,0-2 4-16,-3-3 18 15,0-6 19-15,-2-3 1 16,0-7-31-16,0-6-15 15,0-1-20-15,0-9 1 16,0-4-7-16,0-8-24 16,0-3-44-16,0-4-37 15,4-4-142-15,3 0-280 16,0-2-1512-16</inkml:trace>
  <inkml:trace contextRef="#ctx0" brushRef="#br2" timeOffset="167876.87">20287 6715 2004 0,'0'0'390'15,"0"0"-189"-15,0 0-52 16,0 114-55-16,0-78 4 15,0-3-56-15,-2-4-30 16,2-8-12-16,0-5-33 16,0-10-101-16,0-4-221 0,0-2-1665 15</inkml:trace>
  <inkml:trace contextRef="#ctx0" brushRef="#br2" timeOffset="168525.34">20520 6110 1564 0,'0'0'378'0,"0"0"-180"15,0 0-59-15,0 0 17 16,0 0-63-16,0 0-26 15,0 0-34-15,97-40 1 16,-80 40 29-16,0 12-1 16,0 7-10-16,-1 8 34 0,-3 2-7 15,-2 2-1 1,-2 3-19-16,-3 2 3 0,-6 2 1 16,0 7-13-16,0 3-7 15,-4 5-10-15,-12 5-13 16,-1 3-5-16,-6-5-9 15,4-3-2-15,-4-12-4 16,1-7 0-16,3-12-9 16,2-14-11-16,-1-8-35 15,4-1-45-15,6-26-1 16,5-9-30-16,3-2 1 16,0 4 89-16,8 10 41 15,7 13 7-15,3 11 76 16,-1 0 19-16,4 15-27 0,-1 11-31 15,0-1-15-15,0-1-10 16,0-7-9-16,0-7-10 16,0-6-7-16,-2-4-69 15,4-12-113-15,-4-12-145 16,-5 0-1556-16</inkml:trace>
  <inkml:trace contextRef="#ctx0" brushRef="#br2" timeOffset="168790.29">21013 6469 2588 0,'0'0'303'0,"0"0"-221"0,0 0-3 15,0 0 30-15,0 0-28 16,0 0-37-16,0 0-19 16,40-34-13-16,-40 24 0 15,0 1-6-15,0 6-6 16,0 3-6-16,-4 0-91 16,-4 8-247-16,-2 6-1008 0</inkml:trace>
  <inkml:trace contextRef="#ctx0" brushRef="#br2" timeOffset="170280.15">21506 6413 2255 0,'0'0'277'0,"0"0"-193"0,0 0-12 16,0 0-45-16,0 0-15 15,0 0-12-15,-4-117 20 16,4 71-19-16,0-4 0 16,0 4 0-16,0 2 7 15,0 8-7-15,0 5 0 16,-7 8 20-16,-2 7 8 15,4 5 19-15,1 6 31 16,1 5 1-16,2 0-14 16,1 4-34-16,0 20-25 15,0 8 0-15,0 10-6 16,0 6 6-16,4 5 4 16,3 5 23-16,-3 0 6 15,0 0-7-15,-1-2 1 16,-3-5-5-16,0-3-3 0,0-3-1 15,0-6-3 1,0-7-22-16,0-1 10 0,0-7-9 16,0-6-1-16,0-6-30 15,0-4-75-15,0-4-265 16,0-4-711-16</inkml:trace>
  <inkml:trace contextRef="#ctx0" brushRef="#br2" timeOffset="170480.7">21624 6720 2778 0,'0'0'232'16,"0"0"-172"-16,0 0-7 0,0 102 15 15,0-78-49-15,0-2-12 16,0-7-7-16,0-3-25 15,7-7-57-15,4-5-131 16,0-18-158-16,-2-6-1417 0</inkml:trace>
  <inkml:trace contextRef="#ctx0" brushRef="#br2" timeOffset="170891.15">21978 6034 1388 0,'0'0'327'0,"0"0"-1"16,0 0-62-16,0 0-47 16,0 0-27-16,0 0-41 0,0 0-50 15,18-6-25-15,-15 38-6 16,-1 9 3-16,0 12-20 16,-2 3 9-16,0 6-15 15,2 0-9-15,-2 0-2 16,1-4-24-16,3-5 9 15,-2-9-19-15,1-10 2 16,-1-10-2-16,0-9-22 16,0-12-60-16,5-3-73 15,-3-14-145-15,0-9-358 0</inkml:trace>
  <inkml:trace contextRef="#ctx0" brushRef="#br2" timeOffset="171415.84">22304 6060 1587 0,'0'0'495'0,"0"0"-325"0,0 0 23 16,0 0-14-1,0 0-48-15,0 0-9 0,0 0-14 16,129-54-43-16,-115 62-9 16,-1 14 5-16,1 8 14 15,-6 3-8-15,1 6-6 16,-2 3-7-16,-2 0-6 15,-3 2-8-15,-2 0 7 16,0 0-17-16,-9 1-15 16,-9-2-2-16,-2 0-2 15,0-5-11-15,-2-8 0 16,-1-8-16-16,4-14-33 16,3-8-22-16,3-8-50 15,3-21 16-15,8-2 25 16,2-1 55-16,0 8 15 0,4 7 10 15,12 14 19 1,5 3 23-16,0 0-14 0,2 14-8 16,-1 4-14-16,3-4-6 15,-2-4-12-15,11-8-56 16,-5-2-169-16,-6 0-348 0</inkml:trace>
  <inkml:trace contextRef="#ctx0" brushRef="#br2" timeOffset="171592.17">22725 6404 1578 0,'0'0'1607'0,"0"0"-1394"0,0 0-152 15,0 0 4-15,0 0-32 16,0 0-33-16,0 0-94 15,23-20-80-15,-1 15-249 0</inkml:trace>
  <inkml:trace contextRef="#ctx0" brushRef="#br2" timeOffset="172346.27">23103 6028 1492 0,'0'0'351'16,"0"0"-77"-16,0 0-122 15,0 0 90-15,0 0-99 16,0 0-44-16,0 0 32 16,4 108-7-16,0-58-25 15,-2 4-34-15,1 4 1 16,-1 0-12-16,-2 0-17 16,0-1-20-16,0-5 2 15,0-2-15-15,0-8-4 0,0-7-33 16,0-6-88-16,0-11-236 15,0-10-549-15</inkml:trace>
  <inkml:trace contextRef="#ctx0" brushRef="#br2" timeOffset="172531.2">23196 6724 2573 0,'0'0'294'15,"0"0"-194"-15,0 0 6 16,-31 128-20-16,21-98-40 16,4-8-29-16,4-6-17 0,2-9-15 15,0-7-90-15,0-13-126 16,8-13-250-16,2-6-1476 16</inkml:trace>
  <inkml:trace contextRef="#ctx0" brushRef="#br2" timeOffset="172924.3">23403 6130 1945 0,'0'0'511'0,"0"0"-319"0,0 0-99 15,0 0-9-15,0 0 63 16,-21 128-67-16,16-72 0 16,2 4-17-16,0 1 3 15,3-3-5-15,0-10-10 16,8-11-2-16,9-11-1 16,8-13-3-16,4-13 7 15,3-4-2-15,0-31-24 16,-4-12-13-16,-4-13-8 15,-11-7-2-15,-11 1-3 16,-2 8-5-16,-11 7-13 16,-17 13-8-16,-2 13-50 15,0 7-14-15,7 8-22 16,6 8-13-16,17 2-86 16,0 4-129-16,0 6-398 0</inkml:trace>
  <inkml:trace contextRef="#ctx0" brushRef="#br2" timeOffset="173652.41">23708 6062 1748 0,'0'0'426'0,"0"0"-280"16,0 0-29-16,0 0 7 16,0 0-80-16,0 0 12 15,0 0-24-15,27-2 38 0,-7-3-31 16,3 3-8-1,3 1 14-15,4 1 8 0,-7 0-25 16,2 0 0-16,-7 3-11 16,-5 12 2-16,-3 2 6 15,-6 6 17-15,-4 5-9 16,0 5 0-16,0 8 3 16,-3 5 8-16,-8 5 12 15,1 5-13-15,1 0-6 16,1 2 6-16,5 0-18 15,2-3 1-15,1-6-10 16,0-6-10-16,0-14-6 16,0-9-5-16,1-10-29 15,5-10-54-15,-6-15-85 16,0-18-42-16,0 0-370 0</inkml:trace>
  <inkml:trace contextRef="#ctx0" brushRef="#br2" timeOffset="173793.93">23809 6454 2404 0,'0'0'321'0,"0"0"-135"15,0 0-112-15,0 0-33 16,125 45-41-16,-103-29-48 16,-7-6-167-16,-10 2-646 0</inkml:trace>
  <inkml:trace contextRef="#ctx0" brushRef="#br2" timeOffset="179890.65">20011 8265 1597 0,'0'0'309'16,"0"0"-203"-16,0 0-32 16,0 0-46-16,4-104-10 15,-2 74-18-15,2 0 17 16,-1 2-11-16,-3 2 43 0,0 8 86 15,0 4 10-15,0 6 13 16,0 4 13-16,0 4-56 16,0 0-33-16,0 14-42 15,2 10-19-15,6 6-20 16,4 10 0-16,-1 8 15 16,-1 8 21-16,-2 6 35 15,-1 7-21-15,-3 1-2 16,-2-4 9-16,0-3-29 15,0-10-13-15,1-6-6 16,-3-10-10-16,0-4 0 16,0-9-21-16,0-5-43 0,0-7-116 15,-7-7-312-15</inkml:trace>
  <inkml:trace contextRef="#ctx0" brushRef="#br2" timeOffset="180072.28">20304 8767 2749 0,'0'0'281'16,"0"0"-177"-16,-11 140-19 16,1-92-37-16,4-11-22 15,2-16-26-15,4-12-38 0,0-9-165 16,0 0-415-16</inkml:trace>
  <inkml:trace contextRef="#ctx0" brushRef="#br2" timeOffset="180611.75">20478 8051 1610 0,'0'0'461'15,"0"0"-221"-15,0 102-24 16,5-54-38-16,13-4-74 16,-1-3-31-16,4-12-24 15,3-11-2-15,-1-7-16 16,1-11-19-16,-4 0-12 15,-2-2-53-15,-3-17-25 16,-7-15-66-16,2 5-118 16,-5-3-269-16</inkml:trace>
  <inkml:trace contextRef="#ctx0" brushRef="#br2" timeOffset="180790.83">20719 8163 2215 0,'0'0'565'0,"0"0"-336"0,0 151-72 15,0-82-47-15,0 4-28 16,0-5-45-16,0-6-15 16,4-3-18-16,3-11-2 15,0-12-2-15,0-9-23 16,-1-16-40-16,1-11-95 16,-1 0-232-16,2-16 12 0</inkml:trace>
  <inkml:trace contextRef="#ctx0" brushRef="#br2" timeOffset="181248.93">20932 8165 1644 0,'0'0'724'0,"0"0"-574"16,0 0 11-16,0 0 22 15,0 0-79-15,0 0-45 16,124-24 5-16,-114 48-8 16,-4 5-15-16,-6 3-12 0,0-1-14 15,-12 0-10-15,-7-5-4 16,-2-8-1-16,1-8-4 15,7-8-8-15,6-2-24 16,7 0 5-16,0 0 13 16,7 0 18-16,18 0 19 15,0 7 28-15,4 11 3 16,-6 8-3-16,-5 1 6 16,-13 7 4-16,-5 0-5 15,0 0 0-15,-17-1-21 16,-5-4-9-16,-4-2-14 15,1-5-8-15,3-8 0 16,5-4-37-16,3-6-30 0,11-4-29 16,3 0-76-16,0-4-470 0</inkml:trace>
  <inkml:trace contextRef="#ctx0" brushRef="#br2" timeOffset="182040.95">21435 8087 2020 0,'0'0'370'0,"0"0"-76"16,0 0-105-16,0 0-56 0,0 0-49 15,-29 130-18-15,29-91-20 16,0-6 5-16,8-2-13 16,15-9 0-16,4-10-13 15,4-8 10-15,1-4 6 16,-1-4-8-16,-8-18-7 15,-2-4-12-15,-8-1-8 16,-10 1-6-16,-3 2-9 16,-3 6-4-16,-17 4-4 15,-4 6-21-15,-5 6-5 0,1 2-15 16,6 0-35 0,3 12-21-16,3 10-61 0,5 4-11 15,4 4-83-15,1 3 73 16,1-1 3-16,0 4 193 15,1 0 30-15,-1 3 133 16,1 5 125-16,2 4-14 16,2 3-106-16,0 2-30 15,0-4-50-15,11-4-25 16,7-9-30-16,6-8-5 16,5-12 13-16,0-11-8 15,2-5-2-15,-2-17-10 16,-4-21-6-16,-5-9-5 15,-7-6-5-15,-6-2-5 16,-7 6-8-16,0 4-6 16,-7 11-4-16,-8 9-24 15,-1 13-8-15,5 5-32 0,5 7-4 16,6 0-123-16,0 2-273 16,11 6-374-16</inkml:trace>
  <inkml:trace contextRef="#ctx0" brushRef="#br2" timeOffset="182357.5">21801 8291 2503 0,'0'0'369'15,"0"0"-246"-15,-12 107-26 0,12-52-16 16,0 0-21-16,6 1-19 15,14-3-14-15,8-9 5 16,3-12-2-16,4-13 16 16,2-10 19-16,0-9-13 15,-1-14-23-15,-9-20-12 16,-10-12-6-16,-9-5-1 16,-8-3-5-16,-10 4-4 15,-23 2-1-15,-12 10-19 16,-6 6-30-16,-5 6-28 15,-6 9-36-15,10 7-76 16,17 9-350-16</inkml:trace>
  <inkml:trace contextRef="#ctx0" brushRef="#br2" timeOffset="183090.62">22431 8145 2004 0,'0'0'721'16,"0"0"-525"-16,0 0-53 15,-31 146-41-15,31-97-21 16,0-7-16-16,11-8-27 16,14-11-9-16,6-14 22 15,3-9 31-15,-1-2-36 16,-2-24-18-16,-7-8-13 0,-8-6-4 16,-10 1-4-16,-6 6-2 15,0 4-5-15,-17 10 0 16,-10 7-17-16,-2 6-20 15,-1 6-36-15,4 7-11 16,4 13-32-16,5 5-20 16,5 1-86-16,3-1-95 15,5 4-56-15,2-4 84 16,-1 8 289-16,-2 5 102 16,4 4 222-16,-1 6-60 15,2 0-61-15,0 0 0 16,0-6-63-16,15-8-23 15,8-8-24-15,6-10 4 0,4-7-11 16,5-9-28 0,1 0-28-16,4-18-12 0,-5-15-10 15,-5-6-4-15,-8-5-4 16,-12-5-13-16,-11 3-3 16,-2 0-4-16,-9 8-11 15,-17 6-38-15,-8 10-25 16,-1 8-28-16,-13 14-62 15,11 0-240-15,6 15-1592 0</inkml:trace>
  <inkml:trace contextRef="#ctx0" brushRef="#br2" timeOffset="183818.43">20555 9508 1591 0,'0'0'368'15,"0"0"-127"-15,0 0-22 0,17 133-74 16,-9-83-54 0,2 1 17-16,3-6-15 15,3-7-26-15,-1-12-7 0,6-5-29 16,-1-12-13-16,2-9-16 16,-2 0 10-16,3-9-12 15,3-28-45-15,-6 3-90 16,-4 0-346-16</inkml:trace>
  <inkml:trace contextRef="#ctx0" brushRef="#br2" timeOffset="184013.36">20813 9657 2147 0,'0'0'616'0,"0"0"-429"16,-13 118-47-1,11-63-41-15,2-2-31 0,0 0-25 16,0-4-20-16,0-6-1 15,0-2 8-15,0-6-18 16,0-4-9-16,6-7-3 16,1-8-31-16,9-15-95 15,-6-1-156-15,1 0-481 0</inkml:trace>
  <inkml:trace contextRef="#ctx0" brushRef="#br2" timeOffset="184495.07">21118 9631 1894 0,'0'0'435'15,"0"0"-205"-15,0 0-26 16,0 0-56-16,0 0-69 16,120-36-6-16,-101 60 2 15,-9 6-13-15,-10 8-7 16,0 4-14-16,-6 1-12 16,-17-5-17-16,-3-6-10 15,1-10-2-15,5-8-14 0,6-11-8 16,8-3-21-16,6 0 11 15,0 0 26-15,16 0 6 16,11 0 33-16,4 5 22 16,0 15-11-16,-5 6 17 15,-5 6 3-15,-11 1 1 16,-10 2-12-16,0-1 5 16,-6-2-21-16,-16-3-6 15,-7-6-13-15,0-5-5 16,0-4-7-16,2-3-6 15,7-6-7-15,6-5-40 16,11 0-84-16,3-4-53 16,2-12-295-16,13 0-772 0</inkml:trace>
  <inkml:trace contextRef="#ctx0" brushRef="#br2" timeOffset="184682.28">21484 10219 3114 0,'0'0'332'0,"0"0"-239"15,-30 107 0-15,20-70-28 16,5-7-48-16,5-8-17 16,0-7-63-16,3-10-88 15,9-5-85-15,5 0-405 0</inkml:trace>
  <inkml:trace contextRef="#ctx0" brushRef="#br2" timeOffset="185577.5">21853 9613 1727 0,'0'0'533'16,"0"0"-244"-16,0 0-106 16,0 0-25-16,0 0-46 15,0 0-17-15,0 0-69 16,-64 88-4-16,64-40 13 16,0-4 8-16,0-4 1 15,12-9 0-15,7-9-4 16,4-13 1-16,0-9 6 15,7 0 7-15,-3-14 7 0,-4-18-30 16,-3-2-18 0,-10-4-5-16,-5 1-8 0,-5 4-13 15,0 6-10-15,-20 8 8 16,-5 9-9-16,-2 8-19 16,0 2-16-16,0 2-47 15,8 18-49-15,1 14-116 16,5-6-83-16,3 0-314 0</inkml:trace>
  <inkml:trace contextRef="#ctx0" brushRef="#br2" timeOffset="185816.2">21769 9932 1578 0,'0'0'613'15,"0"0"-224"-15,-16 106-184 16,12-54-11-16,4-2-79 0,0-1-32 16,4-5 0-16,19-9-21 15,4-6 3-15,6-12-11 16,5-10 24-16,2-7-13 15,0-14-10-15,-2-20-19 16,-2-10-12-16,-10-3-9 16,-7 0-9-16,-11 1 0 15,-8 7-6-15,0 9-9 16,-16 7-16-16,-13 6-31 16,-2 7-52-16,-8 5-43 15,7 5-176-15,9 0-474 0</inkml:trace>
  <inkml:trace contextRef="#ctx0" brushRef="#br2" timeOffset="187292.02">22384 9691 2129 0,'0'0'407'0,"0"0"-259"16,0 0-71-16,-39 137-42 16,31-82 15-16,8 3 14 15,0 3-1-15,2-7 27 16,17-6-10-16,3-10-22 16,6-12-20-16,2-12 12 15,4-11-8-15,1-3 10 16,-4-17-9-16,-4-13-10 0,-10-10-5 15,-7-8-6-15,-8-5-13 16,-2 2-9-16,-10-2-10 16,-11 9-5-16,-8 6-8 15,-2 13-15-15,0 6-19 16,4 12-36-16,8 7-52 16,11 0-94-16,6 3-500 0</inkml:trace>
  <inkml:trace contextRef="#ctx0" brushRef="#br2" timeOffset="189924.58">22899 9636 2054 0,'0'0'326'0,"0"0"-154"16,0 0-22-16,0 0 23 15,0 0-25-15,0 0-66 16,-72 107-29-16,72-59 0 0,6 1 0 16,15-8-17-16,8-6 1 15,7-12-4-15,2-9 16 16,0-9-5-16,-3-5-7 15,-3 0-19-15,-10-17-7 16,-9-8-11-16,-7-8-2 16,-6-4-16-16,-4-2-11 15,-15 4-11-15,-6 5-10 16,-2 7-9-16,1 9-30 16,3 12-10-16,4 2-12 15,5 2-27-15,5 19-58 16,5 2 35-16,1 3-4 15,1 0 95-15,-2 3 70 0,-1-1 51 16,1 4 70-16,-3 5 140 16,3 8-96-16,2 5-20 15,2 6-34-15,0 2-14 16,6 0-23-16,14-8-16 16,5-7-12-16,6-14-19 15,1-12 3-15,1-13 23 16,-2-4-22-16,-4-9-9 15,-6-20-9-15,-4-12-8 16,-9-5 0-16,-8-2-5 16,0 1-5-16,-4 2-23 15,-15 7-22-15,0 8-8 16,-2 8-27-16,1 5-24 16,-1 5-27-16,2 7-136 0,2 1-650 0</inkml:trace>
  <inkml:trace contextRef="#ctx0" brushRef="#br2" timeOffset="191186.4">19814 9922 718 0,'0'0'1246'16,"0"0"-923"-16,0 0-75 15,0 0-20-15,0 0-42 16,118 8-86-16,-84-6-35 16,-2 0-30-16,0 0-4 15,-5 1-17-15,-5-3-5 16,-6 0-5-16,-3 0-4 16,-6 2-37-16,-7 1-88 15,0 1-316-15,0-2-1302 0</inkml:trace>
  <inkml:trace contextRef="#ctx0" brushRef="#br2" timeOffset="191456.34">19861 10164 2274 0,'0'0'520'0,"0"0"-367"15,0 0-27-15,0 0-29 16,0 0-46-16,129 9-29 16,-104-9-14-16,-6 0-8 0,-4 0-14 15,3 0-60 1,-8 0-167-16,-1 0-381 0</inkml:trace>
  <inkml:trace contextRef="#ctx0" brushRef="#br2" timeOffset="194937.33">23377 10550 1649 0,'0'0'503'15,"0"0"-368"-15,0 0-67 16,52-115 26-16,-13 33 68 15,14-38-12-15,21-29-38 16,3-8-35-16,-9 31-19 16,-22 39-12-16,-19 41-19 15,-12 14-16-15,-1 6-11 0,-3 5 1 16,-4 5-1-16,-4 9-37 16,-3 7-70-16,-3 0-189 15,-15 9-119-15,-1 1-1248 0</inkml:trace>
  <inkml:trace contextRef="#ctx0" brushRef="#br2" timeOffset="195206.73">23497 9691 2123 0,'0'0'368'0,"0"0"-198"16,0 0 22-16,0 0-55 15,0 0-56-15,0 0-25 0,0 0 4 16,31 86 8-16,-11-110-13 16,-5-3-40-16,-6 0 1 15,-4 3-12-15,-5 8 5 16,0 8-5-16,-9 8-4 16,-7 0-47-16,1 24-27 15,0 10-26-15,7 9-102 16,8 20-45-16,0-9-119 15,5-7-1633-15</inkml:trace>
  <inkml:trace contextRef="#ctx0" brushRef="#br2" timeOffset="195485.04">23737 10539 2108 0,'0'0'361'16,"0"0"-203"-16,0 0 8 16,0 0 5-16,0 0-90 15,0 0-28-15,0 0 40 16,26 34-18-16,-18-59-32 16,-8-1-19-16,0 1-11 15,0 4 5-15,-14 9-2 16,-3 5-3-16,-3 7-13 15,-1 0-4-15,4 12-56 0,5 21-31 16,5-8-66-16,7-1-347 16</inkml:trace>
  <inkml:trace contextRef="#ctx0" brushRef="#br2" timeOffset="202889.67">19826 5657 1403 0,'0'0'345'16,"0"0"-226"-16,0 0-17 0,0 0 88 15,0 0-54-15,0 0-49 16,0 0-46-16,0-8 53 16,-2 5 24-16,-8-1-15 15,1 3-47-15,-1-4-31 16,-7 3 15-16,-1 0-14 16,1 2 15-16,-3 0-21 15,0 0-10-15,-2 0-10 16,1 9-16-16,4 3-11 15,1 3 21-15,5 6-5 16,1 1 10-16,4 5-9 16,2 2 9-16,1 5 2 15,-1 0-2-15,2 2 2 0,2 2-1 16,0 0 1 0,0 0-1-16,0 5 4 0,0 3 3 15,2 2-2-15,5 1-4 16,-3 4 26-16,0-5-12 15,-2 2-4-15,1-4 2 16,-3 2-1-16,0 1-6 16,0-1 2-16,0 0-8 15,-3-2 1-15,-10-3 0 16,0-4-1-16,0-8-6 16,-2-8 0-16,-2-9-6 15,5-7-30-15,0-7-66 0,3 0-14 16,4-5 11-1,4-9 30-15,1-3 20 16,0 0 38-16,0 3 22 0,0 2 1 16,8 2 17-16,3 5 20 15,1 0-1-15,1 3 52 16,-1 2-20-16,-2 0 6 16,-1 0-29-16,0 4 22 15,-4 8 0-15,-1 4-32 16,-4 2-17-16,2 2-1 15,-2 3-3-15,0 0-3 16,0 1 1-16,0 2 8 16,0 1 0-16,0-1-2 15,0 1-3-15,0 2-9 16,0 0 3-16,0 4-2 0,0 4-2 16,0 3 6-16,-6 0-1 15,1 2 5-15,0-4 0 16,1 0-14-16,4-3 4 15,-2-2-4-15,2 1 7 16,0 0 17-16,-2 1-11 16,-1-4-9-16,-1 2 4 15,0-1-1-15,2 2 10 16,-4 0 1-16,4 0-4 16,0 0-9-16,0-1-2 15,0 2-2-15,0 1 2 16,-1-3 2-16,1 2-5 15,0-1 0-15,0 0-1 0,0-1 5 16,-2 1-4 0,0 2 2-16,0 3-2 0,2-1 3 15,-2 1 3-15,1 0-7 16,1-2 0-16,0-2-1 16,0 0 1-16,2-3 0 15,0 0 0-15,0 1 0 16,0 1 1-16,0-2-1 15,0 2 1-15,0 0-1 16,0-2 0-16,0 0-1 16,0 0 1-16,0 1 0 15,0 0-1-15,0-1 1 16,2 0 1-16,-2 1 2 0,0-5-2 16,0 0-1-1,2 2 0-15,-2 2 0 16,0 3 0-16,2 2 0 0,-2-3 7 15,3 1-7-15,-1-5 2 16,2-1-2-16,-3 0 1 16,6-1 4-16,-5 0-5 15,0-4 0-15,-2 0 1 16,0 0-1-16,0 3 0 16,0 2 0-16,0 3 0 15,0 2 5-15,0 3-5 16,0 2 0-16,0 3 0 15,0 0 0-15,0-1 0 16,0-3 0-16,0-4 0 0,0-1-3 16,0-1 3-16,0-1 0 15,0-1 1-15,0 4-1 16,-2-1 0-16,2 3-1 16,0 0 1-16,0 0-9 15,0 4 9-15,0 1-7 16,2 5 4-16,6-3 3 15,1 3 0-15,4-6 0 16,1-4-7-16,0-3 7 16,-2-6 0-16,5-1 0 15,-6-1 0-15,1-6 0 16,-2-2 0-16,0-7 0 16,0-3-4-16,1 0 4 0,0-2 8 15,7-3 9 1,0 3-2-16,4-3 6 0,1 0-4 15,-4 1 3-15,4 0-5 16,-3 1-6-16,-3-2-5 16,2-2-4-16,-1 0-30 15,-7 0-115-15,-5 0-375 0</inkml:trace>
  <inkml:trace contextRef="#ctx0" brushRef="#br2" timeOffset="205462.48">23504 9738 2350 0,'0'0'307'0,"0"0"-217"16,0 0-30-16,0 0-24 0,0 0 10 15,0 0-38 1,0 0 7-16,0 7-5 0,0-10 23 15,4-6 23-15,0 2-20 16,-4 4-2-16,0 1 13 16,0 0 19-16,-2 2-35 15,-9-2-16-15,-3 2-10 16,4 0 0-16,3 0 5 16,2 0-10-16,5 0-8 15,0 6-33-15,0 13 5 16,0 0-49-16,14 9-164 15,-1-3-129-15,1-6-1495 0</inkml:trace>
  <inkml:trace contextRef="#ctx0" brushRef="#br2" timeOffset="205986.91">23811 10590 1556 0,'0'0'748'16,"0"0"-528"-16,0 0-124 15,0 0-51-15,0 0-8 16,0 0 7-16,0 0-4 16,-4 6-17-16,10-6 1 0,3 0 5 15,-5 0 6-15,-2 0 2 16,-2 0 45-16,0 0-8 16,0 0-15-16,-6 0-40 15,-7 0 0-15,-1 8 2 16,1 2-14-16,2-2-7 15,3-2-6-15,7-6-39 16,-1 0-120-16,2-13-162 16,0-5-660-16</inkml:trace>
  <inkml:trace contextRef="#ctx0" brushRef="#br1" timeOffset="-212555.15">20846 10864 1925 0,'0'0'359'0,"0"0"-228"16,0 0-38-16,0 0-31 15,0 0-29-15,0 0-33 16,0 0 6-16,-6-1 1 15,6 1 50-15,0 0 34 16,0 0 16-16,0 0 10 0,2 0-37 16,4 0-22-1,4 1-18-15,1 6-13 0,2-4-13 16,0 3 1-16,0-4-5 16,3 2-1-16,-3-2-1 15,1 0 7-15,-1 2-1 16,3 1-1-16,2-2 2 15,-3 1-5-15,3-1 2 16,0 0-4-16,3 2-4 16,0-4 5-16,1 3 2 15,1-1 0-15,-1-2-6 16,0-1-4-16,3 0 7 16,0 0-2-16,2 0 7 15,0 0-2-15,-2 0 1 0,2 0 1 16,2 0-1-16,2 0-4 15,1 0 5-15,-1 0-6 16,2 0-1-16,4 0-5 16,-4 0 4-16,2-4 1 15,1 3-1-15,2-2 3 16,-3 2 2-16,2 1 1 16,-4-3-4-16,2 3 2 15,-1 0 0-15,-3 0-4 16,2 0 0-16,-4 0 1 15,-1-2 3-15,2 0 0 16,-3 1 1-16,0-2-9 16,-2 3 6-16,-1 0-2 15,2 0 2-15,-1 0 0 16,0 0-1-16,0 0-2 0,-3 0-1 16,0 0 4-16,0 0-1 15,0 0 1-15,2 0-2 16,1 0 4-16,2 0-3 15,0 0-2-15,2 0-4 16,-1 0 4-16,2 0 1 16,-1 0-1-16,-2 0 5 15,2 0-8-15,-3 0 6 16,2 3-2-16,-5-2 0 16,4 1-4-16,0 0 3 15,-2-2-1-15,2 0-3 16,-3 0 1-16,0 0-1 15,1 0 5-15,0 0-5 0,-3 0 1 16,2 0-1-16,1 0 1 16,-1 0 3-16,3 0 1 15,2 0 0-15,-2 0 2 16,0 0-1-16,0 0 0 16,0 3 0-16,-6-3-2 15,2 1-4-15,-3-1 4 16,0 3-4-16,2-3 0 15,0 0 1-15,0 0-1 16,3 1 1-16,0-1-1 16,-1 0 0-16,1 3 2 15,0-3 1-15,-6 0 3 16,2 0-2-16,-6 0 3 0,-5 0-1 16,2 0-2-16,-1 0 4 15,1 0-3-15,-1 0 2 16,2 0-1-16,0 0 4 15,-2 0 3-15,3 0-3 16,-3 0-2-16,1 0-4 16,-2 0 3-16,-1 0-3 15,3 0 0-15,-1 0 1 16,-1 0 0-16,2 0 2 16,-1 0 4-16,-2 0-8 15,0 0 3-15,-2 0-1 16,-3 0-1-16,2 0 2 15,-3 0-6-15,2 0 0 16,-3 0 0-16,-1 0 1 0,-1 0-1 16,0 0 1-16,0 0-1 15,0 0 1-15,0 0-1 16,0 0-6-16,0 0-31 16,0 0-31-16,0 0-58 15,-6 0-174-15,-8 0-94 16,2 0-1788-16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3:37:59.07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6430 4241 2105 0,'0'0'419'0,"0"0"-302"15,0 0-88-15,0 0 5 16,0 0 25-16,12-114-36 0,-4 74-4 16,1-2-13-1,-3-1 5-15,2 1 10 0,-5 3 3 16,-3 2-13-16,0 3 7 15,0 1 0-15,0 8-11 16,0 3-2-16,0 4 0 16,0 5-4-16,-1 8 1 15,1 2-1-15,0 3-1 16,0 0 0-16,0 21 0 16,0 9 7-16,0 12 3 15,0 8 0-15,0 10 4 16,1 6 7-16,2 7 6 15,0 0 6-15,-3 4 7 16,0 1 2-16,0-2 1 16,0-2 5-16,0-4-10 15,0-7-15-15,0-11-13 0,0-12-3 16,2-13-3-16,0-13-3 16,0-5 4-16,-2-6 1 15,0-3 17-15,0 0 23 16,-12 0-6-16,-3-12-30 15,-2-5-4-15,-2 1-5 16,5 3 0-16,2 1-1 16,5 3 0-16,3 4-5 15,4 0-18-15,0 1-35 16,0 0-63-16,6-3-16 16,21-8-105-16,-4 1-118 15,-2-2-1330-15</inkml:trace>
  <inkml:trace contextRef="#ctx0" brushRef="#br0" timeOffset="382.72">6800 4060 2076 0,'0'0'301'0,"0"0"-137"15,0 0 8-15,0 0-72 16,0 0-46-16,-36 125 4 0,32-67 13 16,1 8 2-1,3 4-4-15,0-1-5 0,3-6-10 16,17-8-8-16,5-11-12 16,4-16-9-16,4-16 18 15,3-12 19-15,2-10 3 16,-2-26-23-16,-4-13-11 15,-7-14-7-15,-9-4-5 16,-11 1-12-16,-5 6-1 16,-7 8 1-16,-23 8-2 15,-8 9-5-15,1 9-15 16,-1 8-23-16,7 11-31 16,8 7 2-16,19 7-34 15,4 18-275-15,0 3-304 0</inkml:trace>
  <inkml:trace contextRef="#ctx0" brushRef="#br0" timeOffset="765.65">7389 4109 2182 0,'0'0'382'0,"0"0"-189"16,-14 126-39-16,12-65-22 15,2 2-41-15,0-2-21 0,16-7-15 16,9-8 5-16,4-14 1 16,4-12-18-16,1-17 16 15,5-3 2-15,-3-25-8 16,-5-19-6-16,-4-13-18 15,-7-6 0-15,-7-4-15 16,-11 1-9-16,-2 5 2 16,-11 8-3-16,-18 9 1 15,-4 9-5-15,-5 13-16 16,3 14-23-16,8 8-36 16,9 12-55-16,11 14-48 15,7-2-316-15</inkml:trace>
  <inkml:trace contextRef="#ctx0" brushRef="#br0" timeOffset="1232.44">8013 4014 2441 0,'0'0'374'15,"0"0"-194"-15,-34 123-54 16,28-53 4-16,6 7-72 16,0 7-26-16,8-4-13 15,21-11 16-15,10-14-5 16,4-23 1-16,10-23 47 16,0-9 6-16,-2-41-27 15,-7-20-13-15,-12-16-13 0,-17-8-13 16,-15-1-6-1,0 3-5-15,-31 9-1 0,-17 13 0 16,-8 12-1-16,-4 17-5 16,2 18-13-16,8 14-4 15,15 12-55-15,16 56-53 16,13-3-31-16,6-3-176 0</inkml:trace>
  <inkml:trace contextRef="#ctx0" brushRef="#br0" timeOffset="1901.91">8867 4363 2147 0,'0'0'419'16,"0"0"-178"-16,0 0-77 0,0 0-31 15,0 0-9-15,0 0-37 16,0 0 2-16,31 18-6 15,-18-18-10-15,0-13-16 16,-2-4-19-16,-6 3-10 16,-3 0-8-16,-2 7 9 15,0 4 1-15,-8 3-16 16,-11 0-9-16,4 0-3 16,-1 8-2-16,6 4-27 15,3 0-54-15,7 4-65 16,0-3-80-16,0-4-399 0</inkml:trace>
  <inkml:trace contextRef="#ctx0" brushRef="#br0" timeOffset="9659.79">9756 4129 1556 0,'0'0'252'16,"0"0"-101"-16,0 0 22 0,0 0-70 16,0 0-62-1,0 0-19-15,9 44-2 0,-7-32 10 16,-1 2 7-16,2 0 17 15,0 4 9-15,-3 4-31 16,3 0-3-16,-3 2-29 16,0 2 30-16,2 3-21 15,-2-4 1-15,2 3-9 16,-2-1 31-16,2-2-5 16,0 1-17-16,0 5 4 15,3 1-5-15,-1 2-2 16,0 4 22-16,-1 1-8 15,2 2-16-15,-1-1 9 16,-2-5-8-16,3-1-5 16,-3-5-1-16,0 0 1 0,0-5 7 15,-2-1-3 1,0-2-4-16,2-3-1 0,-2-2 4 16,0-2 4-16,0-2-8 15,0 1 0-15,0 2 0 16,0-4 0-16,0 1 1 15,0-3-1-15,0-3 0 16,0 0 0-16,0-4 0 16,0 0 0-16,0-2-6 15,0 0-7-15,0 0-34 16,1 0 35-16,3-5 12 16,-4-8 1-16,2-1 7 15,-2-5-8-15,3-6 0 0,-3-5-9 16,0-3 0-16,0-3 7 15,0-2 2-15,0 1 0 16,-5-2 0-16,-4-1 0 16,-2 3 0-16,2-2 0 15,0 3 12-15,0 2-11 16,3 2-1-16,-2 4 0 16,2-1 0-16,-1 0 0 15,3 0 5-15,-1 0 12 16,5 0 0-16,0 1-6 15,0 0 1-15,0 4-3 16,3 2 12-16,6 3-14 16,-2-1-6-16,6 8-1 15,-2-1 2-15,0 3 11 0,7 4 60 16,0 4-10-16,6 2-12 16,0 0-13-16,6 6-7 15,-4 14 2-15,-1 4-1 16,0 3-4-16,-9 0-3 15,-3 1-11-15,-9 1 7 16,-4 1-1-16,0-3 2 16,-18 1-8-16,-11-1-8 15,-7-3-2-15,-3-4-3 16,0-5-1-16,6-6-8 16,4-7-14-16,9-2-18 15,8 0-12-15,12 0-34 16,3 0-172-16,17-7-288 0</inkml:trace>
  <inkml:trace contextRef="#ctx0" brushRef="#br0" timeOffset="12307.64">10545 4367 1405 0,'0'0'359'16,"0"0"-158"-16,0 0 43 15,0 0-67-15,0 0-1 16,0 0-7-16,0 0-7 0,0 1-44 15,0 8-56-15,0 2-21 16,3-6-10-16,0 2 6 16,4-4-6-16,-2-3-2 15,2 0-5-15,-3 0 0 16,1 0-9-16,-3 0-5 16,-2 0-2-16,0-3 2 15,0 1 0-15,0-3-8 16,0 1-2-16,-2 3-21 15,-3 1-33-15,5 0-40 16,0 0-203-16,0 5-581 0</inkml:trace>
  <inkml:trace contextRef="#ctx0" brushRef="#br0" timeOffset="13547.84">11176 4241 1811 0,'0'0'362'15,"0"0"-259"-15,0 0-61 16,0 0 26-16,0 0-17 15,0 0-34-15,0 0 8 0,0-16 14 16,0 16 23-16,0 4 6 16,0 8 29-16,0 4-49 15,0 2-18-15,0 3-10 16,0 4-4-16,0 3 7 16,0 4-20-16,0 3-3 15,0 2 0-15,0 3 0 16,0 3 0-16,0 1 0 15,0-2 0-15,0 0-10 16,0-1 0-16,0-4 10 16,0-1 4-16,0 0-3 15,0 0 19-15,-5 3-14 0,3-5 12 16,-3-4-16-16,1-7 13 16,2-6-6-16,0-3-1 15,0-8 3-15,2-2-6 16,-2-4 9-16,2 0-14 15,0 0 7-15,0-2-7 16,0-10 0-16,0-6 0 16,0-2 1-16,0-6-1 15,0-4 0-15,0-2 0 16,0-9 0-16,0 0-5 16,0-4 4-16,0 1 1 15,0 0 0-15,0 0 0 16,0 0 0-16,0-1 1 15,0 4-1-15,0-1 0 16,0 3 1-16,0 0-1 0,0 4 2 16,0 1-2-16,0 2 0 15,0 3 5-15,8 2 1 16,3 5 8-16,2 6 2 16,1 2 8-16,4 4 9 15,3 6 10-15,0 4 5 16,2 0-9-16,2 9 2 15,-3 12-4-15,-3 4 0 16,-2 8-1-16,-4 4 3 16,-9 0-8-16,-4 3-5 15,0 1 15-15,-13-2-20 16,-14 4-11-16,-8-4-4 16,-3-2-2-16,-3-5-4 0,6-9 0 15,6-6-34-15,6-10-19 16,10-4 5-16,13-3-51 15,7-10-305-15,15-7-670 0</inkml:trace>
  <inkml:trace contextRef="#ctx0" brushRef="#br0" timeOffset="14199.48">11847 4331 2183 0,'0'0'472'0,"0"0"-255"15,0 0-146-15,0 0-33 16,0 0-38-16,0 0-6 16,0 0-221-16,-4-20-305 0</inkml:trace>
  <inkml:trace contextRef="#ctx0" brushRef="#br0" timeOffset="15150.22">12197 4180 4 0,'0'0'1348'0,"0"0"-1203"15,0 0-94-15,0 0-2 16,0 0 2-16,0 0-12 16,4 121-28-16,1-94 29 15,0-1 38-15,-3 3 65 16,2 4-16-16,-3-1-24 0,5 1-41 15,-4 3-46-15,0 2-6 16,0-3 18-16,3 0-20 16,-2 2 11-16,1-1-5 15,0 0 52-15,3-4-24 16,-3-2 15-16,0-2-32 16,2-3-25-16,-4-3 17 15,2-4-16-15,0-3-1 16,-1-1-1-16,-1-5-4 15,0-4 5-15,-2-5 0 16,0 0 0-16,0 0 8 16,0-11-7-16,0-10 1 15,0-2 6-15,0-5 2 16,-4-7-9-16,-3-4 2 16,3-4 7-16,-2-5-9 0,1-2-1 15,2 0 2-15,1-2-2 16,-3 1 1-16,5 2 0 15,0-2 0-15,0 3 1 16,0-1-2-16,0 3 0 16,7 3 2-16,5 2 14 15,1 9 25-15,0 9 29 16,5 5-20-16,2 10 58 16,2 8-16-16,5 0-24 15,2 10 7-15,1 13-21 0,-2 8-12 16,-4 3 2-1,-5 2-9-15,-10 2-6 0,-3-2 10 16,-6 0-1-16,0-2 6 16,-21-2 5-16,-5-3-18 15,-3-4-20-15,-1-6 4 16,2-8-8-16,4-4-7 16,1-7-25-16,8 0-19 15,15-7-46-15,0-11-75 16,0 1-313-16</inkml:trace>
  <inkml:trace contextRef="#ctx0" brushRef="#br0" timeOffset="15985.63">13452 4150 1513 0,'0'0'1145'0,"0"0"-924"16,0 0-160-16,0 0 11 15,0 0 21-15,0 0-11 16,121 0-47-16,-86 0-12 15,1 0-17-15,-3 0 1 16,-4 0-6-16,-2 3-1 16,-10-2-8-16,-3 2-18 15,-5-1-24-15,-8-1-28 0,-1 7-96 16,-1 1-119 0,-14 1-1747-16</inkml:trace>
  <inkml:trace contextRef="#ctx0" brushRef="#br0" timeOffset="16232.29">13517 4354 2669 0,'0'0'271'16,"0"0"-173"-16,0 0 9 16,0 0-33-16,113 9-44 15,-77-9-21-15,0 0-9 0,16 0-39 16,-12 0-124-16,-3 0-461 16</inkml:trace>
  <inkml:trace contextRef="#ctx0" brushRef="#br0" timeOffset="17165.58">14616 4055 2094 0,'0'0'435'0,"0"0"-267"16,0 0-89-16,0 0-32 16,0 0-12-16,-5-105-21 15,18 59-14-15,3-8-22 16,0-4-48-16,-2 1-6 16,-4 7 48-16,-8 10 19 15,-2 12 9-15,0 12 56 16,0 7 32-16,0 9 9 15,-2 0-11-15,2 0-45 16,0 0-41-16,0 13-17 16,0 9 16-16,0 4-6 0,9 6 7 15,-2 7 7-15,0 7 16 16,-3 6 22 0,-4 8 14-16,1 2-14 0,-1 2-8 15,0 1 7-15,0-6-16 16,0-6-7-16,0-5 7 15,0-6-7-15,0-6-8 16,3-5-1-16,-3-5-1 16,0-3-5-16,3-5 2 15,-3-2-7-15,0-4-1 16,0-3 1-16,0-6 0 16,0-1-1-16,0-2-9 15,0 0-12-15,0 0-3 16,2 0-32-16,12 0-77 0,1-5-239 15,1-9-151-15</inkml:trace>
  <inkml:trace contextRef="#ctx0" brushRef="#br0" timeOffset="17564.97">15144 3875 2065 0,'0'0'332'0,"0"0"-186"16,0 0 19-16,0 0-78 16,-49 129-24-16,33-67 13 15,3 11 1-15,5 1 7 16,2-3-7-16,6-13-23 15,0-7-14-15,14-17-5 16,9-13 6-16,8-11 0 16,-1-10 5-16,7-5 0 15,-2-27-7-15,-2-12-17 16,-6-14-12-16,-4-8-2 16,-12-7-8-16,-7-1 0 15,-4 5-24-15,-4 8-6 0,-22 9-17 16,-4 14-9-1,-1 15-27-15,-3 18-69 0,12 5-98 16,7 0-562-16</inkml:trace>
  <inkml:trace contextRef="#ctx0" brushRef="#br0" timeOffset="18031.23">15619 3941 1842 0,'0'0'444'0,"0"0"-213"16,0 0-11-16,0 0-40 15,-13 140-49-15,8-89-39 16,5 6-7-16,0-3-1 16,0-1-8-16,18-12-13 15,9-7-2-15,4-12-13 16,4-12 14-16,5-10-3 15,3-3-22-15,-6-29-13 0,-3-8-10 16,-8-11-1 0,-7-5-6-16,-14-2-1 0,-5 8-1 15,-7 5-5-15,-22 14 5 16,-12 8-5-16,-1 15-18 16,-3 8-28-16,10 2-13 15,12 36-49-15,10-1-96 16,13-2-275-16</inkml:trace>
  <inkml:trace contextRef="#ctx0" brushRef="#br0" timeOffset="18565.06">16281 3987 2041 0,'0'0'365'0,"0"0"-174"15,0 0-14-15,-60 131-39 16,51-69-25-16,4 1-29 15,5 3-2-15,2-7-20 16,21-7-3-16,10-19 0 16,8-15 15-16,3-18 15 15,1 0-26-15,-5-30-4 16,-10-11-21-16,-10-12-19 16,-14-3-10-16,-6 3-9 15,-12 6 4-15,-21 10-4 0,-5 12-10 16,-6 10-39-16,1 14-3 15,1 1-42-15,13 19-149 16,11 6-503-16</inkml:trace>
  <inkml:trace contextRef="#ctx0" brushRef="#br0" timeOffset="19102.47">17119 4226 2830 0,'0'0'287'0,"0"0"-178"15,0 0 2-15,0 0-27 16,0 0-44-16,0 0-27 16,0 0-13-16,0-1-15 0,0-6-55 15,7 4-65-15,2 1-221 16,-1 0-484-16</inkml:trace>
  <inkml:trace contextRef="#ctx0" brushRef="#br0" timeOffset="22443.48">17230 4321 196 0,'0'0'1608'16,"0"0"-1179"-16,0 0-239 16,0 0-70-16,0 0 25 15,0 0-60-15,0 0 68 0,27-71-1 16,-27 71-73 0,-13 0-35-16,-3 3-16 0,3 8-2 15,4 6-10-15,2-2-15 16,5 0-1-16,2-1 0 15,0-2-8-15,4-2-34 16,21-8-44-16,-4-2-173 16,-4 0-432-16</inkml:trace>
  <inkml:trace contextRef="#ctx0" brushRef="#br0" timeOffset="23014.92">17640 4160 2215 0,'0'0'273'0,"0"0"-206"0,0 0-5 16,0 0 16-16,0-123-50 15,0 88-20-15,3-3-8 16,-1 2 1-16,-2-4 0 15,0 2 0-15,0 0 4 16,0 4-4-16,0 5 0 16,0 10 24-16,0 5 24 15,0 7 18-15,0 7-24 16,0 0-19-16,0 8-4 16,0 17-6-16,0 8-2 15,0 9-3-15,3 9 6 16,1 2 30-16,-2 6-3 15,2-1 11-15,1-1-3 0,-3-2-2 16,0-2 6 0,1-3-16-16,1-4-14 0,1-3-11 15,-1-2-2-15,0-7-6 16,1-5-4-16,-3-8-1 16,3-5-23-16,-1-11-67 15,1-5-145-15,-3 0-416 0</inkml:trace>
  <inkml:trace contextRef="#ctx0" brushRef="#br0" timeOffset="23239.46">17888 4413 2616 0,'0'0'305'0,"0"0"-207"15,0 0 8-15,9 135-42 16,-3-101-18-16,-1-6-40 16,0-6 0-16,-1-6-6 15,-4-5-4-15,3-11-39 16,-3 0-105-16,0-17-316 16,0-7-295-16</inkml:trace>
  <inkml:trace contextRef="#ctx0" brushRef="#br0" timeOffset="23881.29">18151 3824 1492 0,'0'0'314'0,"0"0"-133"0,0 0 9 15,0 0-49-15,0 0-31 16,0 0 18-16,0 0 7 15,107-7-22-15,-94 20 0 16,-2-1-18-16,3 6-20 16,-2 0-26-16,1 4-6 15,0 4-2-15,-2 3-13 16,2 3 8-16,-3 1 5 16,-4 6-4-16,-1 1-4 15,-5 2 0-15,0-1 5 16,0 3 0-16,-3 0-11 15,-13-7-5-15,-2-2 0 16,-3-3-7-16,-4-8-11 16,-2-2-4-16,2-8-19 15,-1-7-30-15,4-7-7 0,4 0-9 16,5-7 14-16,8-18-27 16,5-7 21-16,0-3 16 15,11 0 11-15,10 7 21 16,3 10 9-16,0 10 12 15,-1 8 4-15,-4 0 15 16,0 14 6-16,-2 3-3 16,-4 2-3-16,1-3-12 15,-3-2-11-15,1-2-8 16,-1-6-37-16,4-3-48 16,12-3-100-16,-6 0-263 15,3-3-220-15</inkml:trace>
  <inkml:trace contextRef="#ctx0" brushRef="#br0" timeOffset="24086.91">18726 4231 2660 0,'0'0'343'16,"0"0"-213"-16,0 0-40 15,0 0-4-15,0 0-45 16,0 0-24-16,0 0 1 15,33 2-8-15,-28-14-10 16,-2 2-6-16,-3 2-3 16,0 5-26-16,0 3-77 0,-10 11-174 15,-1 4-548-15</inkml:trace>
  <inkml:trace contextRef="#ctx0" brushRef="#br0" timeOffset="26814.09">19214 3938 156 0,'0'0'1084'15,"0"0"-829"-15,0 0-70 16,0 0-65-16,0-118 15 16,0 98-20-16,0 4-16 15,-4 3-23-15,2 4-31 16,2 1-3-16,-3 1-32 15,3 3-9-15,0 0 9 0,0 4-9 16,0 0 42 0,0 0 79-16,0 0-58 0,0 0-14 15,0 13 31-15,0 6-13 16,0 6-32-16,0 7-9 16,0 3 2-16,7 4 3 15,0 7 21-15,0 2 9 16,-1 2 0-16,1 4-10 15,-1 0 13-15,2-1-21 16,-5-5 5-16,4-7-10 16,-2-7-8-16,-3-7 3 15,0-3-17-15,-2-5 22 16,0 2-16-16,0-3-6 16,0-4-11-16,0-1-1 15,0-4-4-15,-2-1-1 0,-3-3-5 16,3-4-24-16,0-1-39 15,2 0-84-15,0-1-214 16,11-13-122-16</inkml:trace>
  <inkml:trace contextRef="#ctx0" brushRef="#br0" timeOffset="27007.39">19571 4371 2546 0,'0'0'351'0,"0"0"-207"16,0 0 27-16,-23 149-55 16,15-103-46-16,1-4-42 15,5-4-20-15,0-6-8 16,2-7 0-16,0-11-14 0,0-7-66 16,6-7-104-16,7-16-191 15,-1-8 27-15</inkml:trace>
  <inkml:trace contextRef="#ctx0" brushRef="#br0" timeOffset="27415.07">19778 3964 1248 0,'0'0'955'0,"0"0"-812"0,0 0-81 16,0 0-8-16,0 0-16 15,0 0-11-15,7-110-18 16,-5 94-8-16,0 6 6 16,-2 6 69-16,2 4 94 15,-2 0-48-15,0 13-33 16,0 10-47-16,0 9-15 15,4 6 4-15,-2 4-1 16,-2 0 1-16,1 4 10 16,-1 0 4-16,3 2-3 15,-3-2-13-15,0 3-11 16,0-5-11-16,0-4 1 16,0-5-8-16,0-5-5 0,0-11-19 15,2-6-20-15,0-8-85 16,5-5-118-16,-3 0-132 15,4-10-1122-15</inkml:trace>
  <inkml:trace contextRef="#ctx0" brushRef="#br0" timeOffset="27982.12">20169 3916 1636 0,'0'0'411'0,"0"0"-223"16,0 0-33-16,0 0 11 15,0 0-12-15,0 0-54 16,0 0-10-16,81 40-42 16,-67-22-4-16,-3 4 2 15,3 0-1-15,-4 5 6 16,-1 2 23-16,-1 6-12 16,-4 1-14-16,-4 4-4 0,0 4-9 15,0 0-8-15,-4 0 4 16,-10-4-6-16,-1-2-15 15,-3-6-4-15,-1-6-5 16,0-8 8-16,-4-9-9 16,1-9-2-16,0 0-44 15,2-13-3-15,7-13-16 16,1-3-19-16,10-2 39 16,2 5 32-16,0 6 9 15,7 4 4-15,11 8 6 16,4 8 11-16,3 0 8 15,-1 0 3-15,2 8-2 16,-1 3-13-16,0-2-9 16,0-3-4-16,-1-2-31 0,2-4-43 15,11 0-82-15,-7-16-280 16,-5 0-1123-16</inkml:trace>
  <inkml:trace contextRef="#ctx0" brushRef="#br0" timeOffset="28179.45">20728 4127 2831 0,'0'0'283'16,"0"0"-197"-16,0 0 6 16,0 0-13-16,0 0-52 15,0 0-26-15,0 0 0 0,0-10-1 16,0 2-17-16,0 5-17 15,0 3-44-15,-5 8-139 16,-1 10-575-16</inkml:trace>
  <inkml:trace contextRef="#ctx0" brushRef="#br0" timeOffset="30349.53">21314 4381 2612 0,'0'0'300'0,"0"0"-194"0,0 0 19 16,-5 135-26-16,1-96-49 15,0-2-33-15,2-4-9 16,-1-2-2-16,1-5-6 16,0-10-14-16,2-6-46 15,0-10-113-15,0-12-321 16,0-10 38-16</inkml:trace>
  <inkml:trace contextRef="#ctx0" brushRef="#br0" timeOffset="30747.55">21573 3828 2168 0,'0'0'367'0,"0"0"-170"16,0 0-96-16,0 0-10 15,0 0-23-15,-46 139-6 16,38-83 0-16,6 2 7 16,2 2 0-16,0-2-18 15,4-7-6-15,17-8 5 16,5-8-2-16,6-18-1 16,1-11-1-16,5-6-4 15,-3-18-11-15,-3-22-15 0,-8-15-6 16,-8-6-10-16,-12-3-2 15,-4 3 2-15,-8 8-8 16,-21 9-14-16,-5 13-34 16,-4 13-4-16,0 10-9 15,7 8-23-15,8 0-40 16,15 23-122-16,8-2-302 16,0-3-1117-16</inkml:trace>
  <inkml:trace contextRef="#ctx0" brushRef="#br0" timeOffset="31128.72">22012 3775 275 0,'0'0'1701'0,"0"0"-1467"16,0 0-157-16,0 0 64 15,0 0-65-15,138 0-51 16,-111 7-8-16,-4 3 27 16,-6 3 45-16,-5 6 87 15,-6 8-34-15,-4 8-22 0,-2 9-17 16,0 8-9-1,-4 0-21-15,-7 2-25 0,-1-1-12 16,6-5-2-16,2-6-9 16,4-3-11-16,0-8-9 15,0-4 0-15,0-6-5 16,0-7-32-16,0-3-30 16,0-11-33-16,0 0-86 15,0 0-411-15</inkml:trace>
  <inkml:trace contextRef="#ctx0" brushRef="#br0" timeOffset="31281.1">22119 4124 2746 0,'0'0'313'16,"0"0"-238"-16,0 0-14 16,0 0-1-16,0 0-46 15,0 0-14-15,122-15-76 16,-101 15-119-16,-10 0-426 0</inkml:trace>
  <inkml:trace contextRef="#ctx0" brushRef="#br0" timeOffset="32834.18">21027 3999 1950 0,'0'0'350'16,"0"0"-205"-16,0 0-60 15,0 0 3-15,0 0 23 16,0 0-55-16,0 0-26 15,16-111 28-15,-16 86 13 0,0-7-4 16,0 1-15-16,0 1-23 16,0-1-15-16,0 5-4 15,0 6-3-15,0 4-3 16,0 9 1-16,0 3-4 16,0 4 0-16,0 0-1 15,0 4-4-15,0 14 4 16,4 6 12-16,0 6 0 15,1 8 7-15,-1 4-3 16,-2 6 7-16,0 6 3 16,0 4 1-16,-2 2 0 15,4-2-2-15,-2-1 3 16,2-5-7-16,-2-6-9 16,3-5-1-16,-3-7 1 15,2-10 2-15,-2-11-1 16,-2-5-12-16,1-4 0 0,-1-4 4 15,0 0-5-15,0 0-20 16,0 0-36-16,0 0-56 16,0 0-159-16,-5-4-540 0</inkml:trace>
  <inkml:trace contextRef="#ctx0" brushRef="#br0" timeOffset="40164.25">17197 4250 1661 0,'0'0'540'15,"0"0"-353"-15,0 0-69 16,0 0-44-16,0 0 28 16,0 0 8-16,0 0 8 15,-67 43-38-15,67-19-19 16,0 1-17-16,0 0-3 16,3-6-9-16,11-10-2 15,6-4 23-15,-1-5 11 16,-1 0-24-16,-2-14-11 15,-8-5-5-15,-1-3-9 16,-7-4-1-16,0-2 1 16,-9-2-5-16,-16 2-1 0,-1 6 3 15,-3 8-5-15,4 8 1 16,3 6 3-16,6 6-3 16,8 18-8-16,3 8-3 15,5 2-9-15,2-4-53 16,38-5-70-16,-5-10-268 15,2-9-1607-15</inkml:trace>
  <inkml:trace contextRef="#ctx0" brushRef="#br0" timeOffset="40905.55">18854 4185 2283 0,'0'0'380'0,"0"0"-217"15,0 0-59-15,0 0-18 16,0 0-14-16,0 0-37 16,0 0-25-16,-27 28-9 15,27-23-1-15,0-5 12 16,11 0 25-16,2-3 34 15,0-15-9-15,1-4-30 16,-7 0-16-16,-5 1-7 16,-2 7 5-16,0 9 11 0,-20 5-5 15,-7 0-7-15,0 14-2 16,0 12-6-16,8 6-5 16,5-2-1-16,14-2-19 15,0-7-38-15,20-8-71 16,9-6-127-16,0-7-511 0</inkml:trace>
  <inkml:trace contextRef="#ctx0" brushRef="#br0" timeOffset="43007.18">20690 4103 1852 0,'0'0'382'0,"0"0"-213"0,0 0-87 15,0 0 77-15,0 0-25 16,0 0 19-16,0 0-63 16,-33-11-31-16,31 15-15 15,2 10-31-15,0 3 0 16,0 1 4-16,0 0 3 16,4-4-2-16,7-6-3 15,3-8 1-15,-1 0 10 16,1-5 9-16,-6-16-8 15,-4-7-5-15,-4-4-11 16,0-1-5-16,-2 5 2 16,-13 6-4-16,-1 8 2 15,1 11-3-15,1 3-3 0,3 7-21 16,7 19-17-16,2 10-20 16,2 18-18-16,2-9-190 15,9-5-431-15</inkml:trace>
  <inkml:trace contextRef="#ctx0" brushRef="#br0" timeOffset="45596.68">6100 5243 1723 0,'0'0'222'16,"0"0"-185"-16,0 0-13 15,0 0-5-15,0 0 43 16,0 0 52-16,0 0-11 16,5 0-73-16,6 0 17 15,4 0-13-15,3-1-14 16,7-12 10-16,6-3-10 15,19-10 91-15,27-22 2 16,41-30 1-16,45-33-30 16,22-18-54-16,9-16-21 15,4-3-6-15,3-5 2 0,15-15-3 16,18-9-2-16,5-5 0 16,2-3 0-16,-8 10 0 15,-17 10 1-15,-17 20 19 16,-22 22 3-16,-44 30-13 15,-37 31-4-15,-34 21-2 16,-19 13-3-16,-5 6-2 16,-12 6 1-16,-8 7-19 15,-18 9 2-15,-7 15-62 16,-12 3-276-16</inkml:trace>
  <inkml:trace contextRef="#ctx0" brushRef="#br0" timeOffset="46482.38">14135 5289 1666 0,'0'0'228'0,"0"0"-112"15,0 0 35-15,124-91 0 16,-67 50-57-16,15-5-47 16,7-10-22-16,32-23-15 15,27-30 18-15,42-41 27 16,17-15 15-16,-3-8 9 15,-12 7-41-15,-24 15 13 0,-4 10 14 16,-26 30 39-16,-32 28-47 16,-34 32-57-16,-20 14-10 15,-4 7-227-15,-9 6-95 16,-11 8-851-16</inkml:trace>
  <inkml:trace contextRef="#ctx0" brushRef="#br0" timeOffset="47813">10350 6395 1107 0,'0'0'546'15,"0"0"-276"-15,0 0 5 16,0 0-61-16,0 0-53 0,0 0-60 16,0 0-59-1,6 55-19-15,1-26-8 0,1 3-1 16,1 2-12-16,1 6-2 16,-4 6 14-16,3 7 54 15,-3 3 17-15,-1 4-28 16,0 1-18-16,-3 2-15 15,-2 1-7-15,0 0-1 16,0 1 6-16,0-4 0 16,0 4 1-16,0-6-19 15,0-4 2-15,0-5-5 16,0-8 4-16,2-6-5 0,0-4 0 16,0-3 0-1,0-5 0-15,-2-4 0 0,3-6 0 16,-3-4 0-16,0-4 0 15,0-4 0-15,2-2-1 16,-2 0 1-16,2 0-6 16,0-12 6-16,3-12 0 15,-2-9 0-15,0-7 1 16,0-8 4-16,1-4-5 16,-4-1 1-16,0 0-1 15,0-1 0-15,0-2 0 16,0-2-4-16,-7-3 4 15,-4-1-14-15,2-4-2 16,3-1-6-16,0-2 2 16,3-2 4-16,3 5 5 0,0 2 11 15,0 8 1 1,9 6 0-16,6 8 6 0,5 7 4 16,5 8 6-16,4 3 10 15,7 8 7-15,1 7-11 16,4 9-6-16,-1 2 25 15,-6 24-18-15,1 13-10 16,-8 5 19-16,-9 4 0 16,-5 0 1-16,-11 2 11 15,-2-4 0-15,-5 0 14 16,-21-2-2-16,-8-2-27 16,-6-6-13-16,-4-3-12 15,-2-9-1-15,5-8-4 16,3-8-8-16,9-7-36 15,6-1-40-15,12 0-24 0,11-15-40 16,7-3-210-16,11 2-219 16</inkml:trace>
  <inkml:trace contextRef="#ctx0" brushRef="#br0" timeOffset="49381.49">11773 6694 2393 0,'0'0'283'0,"0"0"-85"16,0 0-64-16,121-10-55 15,-76-3-44-15,-3 1-24 16,-7 6-11-16,-8 3-7 16,-12 3-83-16,-10 5-127 15,-5 10-293-15</inkml:trace>
  <inkml:trace contextRef="#ctx0" brushRef="#br0" timeOffset="49584.59">11838 6892 2304 0,'0'0'688'0,"0"0"-543"0,0 0-49 16,0 0-23-16,122-10-40 15,-87 2-30-15,-9 4-3 16,-4 4-66-16,-7 0-81 16,-7 0-409-16</inkml:trace>
  <inkml:trace contextRef="#ctx0" brushRef="#br0" timeOffset="50847.89">10986 5677 1582 0,'0'0'365'0,"0"0"-124"16,0 0-116-16,0 0-35 15,0 0-22-15,0 0-7 16,121-6-23-16,-90 10 21 16,-5 6 9-16,-3 2 11 15,-7 6-6-15,-7 5-15 16,-9 4-11-16,0 4-8 16,-18 1-29-16,-13 1-10 15,-8-5-14-15,-1-1-13 16,5-11-2-16,3-7 13 0,13-4 16 15,7-5 0 1,12 0 46-16,0 0-32 0,23 0-1 16,11 0 45-16,10 0-12 15,0 7-11-15,1 10-3 16,-9 3-15-16,-11 4 13 16,-10 1 15-16,-13 2 13 15,-2-1-9-15,-13 0-16 16,-16-2 2-16,-7-2-6 15,0-6-13-15,1-5-12 16,5-8-4-16,7-3-19 16,7 0-42-16,11-8-60 15,5-7-284-15,0 1-1226 0</inkml:trace>
  <inkml:trace contextRef="#ctx0" brushRef="#br0" timeOffset="51979.18">13187 6409 1648 0,'0'0'544'0,"0"0"-342"0,0 0-93 15,0 0 32-15,0 0-51 16,0 0-41-16,0 0-10 15,23-129-18-15,-17 81-15 16,0 0-1-16,-1-3-3 16,-3 5-1-16,0 5 5 15,-2 6-6-15,0 9 1 16,0 12 12-16,0 10 12 16,-6 4 24-16,1 12-18 15,1 20-31-15,4 12-1 16,0 11 1-16,0 9 0 15,0 6 19-15,11 2-11 16,1 1 9-16,-2-5 30 0,-1-10 4 16,-3-8 6-16,-2-8-11 15,-4-10 4-15,0-6-7 16,0-6-4-16,-14-3 4 16,-5-6-11-16,0 0-6 15,-5-2-2-15,1-4 3 16,3-1-1-16,0-4 0 15,4 0-16-15,3 0-10 16,5 0 0-16,7 0-20 16,1 0-26-16,0 0-39 15,22 0-46-15,6-4-56 16,0-3-392-16</inkml:trace>
  <inkml:trace contextRef="#ctx0" brushRef="#br0" timeOffset="52172.68">13478 6740 2667 0,'0'0'293'16,"0"0"-167"-16,-13 112-29 16,9-66-18-16,2 0-26 15,2-4-29-15,0-4-16 16,0-3-8-16,0-10-6 15,23-14-67-15,-4-7-266 16,1-4-686-16</inkml:trace>
  <inkml:trace contextRef="#ctx0" brushRef="#br0" timeOffset="52997.12">13914 6009 1527 0,'0'0'291'0,"0"0"-156"0,0 0-50 16,0 0 0-16,114-5-31 15,-93 5-16-15,0 3 5 16,-6 11 71-16,1 3 31 15,-5 5 36-15,-4 2-62 16,0 3 4-16,-3 7-34 16,-2 3-15-16,-2 3 4 15,0-1-24-15,0 4 1 16,0-1-10-16,0 3-16 16,-9-1-2-16,-2 0 1 15,-2 2-3-15,-6-2 7 0,0 0-11 16,-7-2-2-1,-2-3-8-15,-5-5 1 0,-3-5 1 16,-2-8-13-16,2-10 7 16,3-11 2-16,4 0-9 15,9-18-27-15,9-15-29 16,9-8-9-16,2-3 4 16,4 4-3-16,17 5 39 15,7 12 19-15,-1 13 6 16,2 10 14-16,-2 0 19 15,-3 18 10-15,1 11-6 16,-4 6-7-16,3-3-2 16,-5 0-5-16,1-3-10 15,3-7-13-15,-1-5-3 16,2-6-51-16,17-11-58 0,-5 0-106 16,-4-3-407-16</inkml:trace>
  <inkml:trace contextRef="#ctx0" brushRef="#br0" timeOffset="53247.3">14551 6462 2687 0,'0'0'436'0,"0"0"-351"16,0 0-6-16,0 0 14 0,0 0-47 15,0 0-20-15,0 0-2 16,38 9 1-16,-38-15-10 16,0-2 6-16,0 1-3 15,0 4-3-15,-9 3-15 16,0 0-17-16,5 12-77 16,4 5-52-16,0 0-309 0</inkml:trace>
  <inkml:trace contextRef="#ctx0" brushRef="#br0" timeOffset="54012.74">15262 6367 2197 0,'0'0'265'16,"0"0"-162"-16,0 0 43 15,0 0-46-15,25-115-50 16,-15 71-22-16,0-2-18 16,-1-3-9-16,-5 3 8 15,-2 4-9-15,-2 10-15 16,0 9-4-16,0 6 19 0,0 8 12 16,0 9-12-16,0 0-15 15,0 0-20-15,0 19 17 16,0 10 17-16,0 7-6 15,0 6 14-15,7 4 4 16,-6 6 3-16,3 2 46 16,-4 2 45-16,0 0-1 15,0 2-20-15,0-1-8 16,0-3-16-16,0-2-9 16,0-6-12-16,0-8 3 15,0-7-2-15,0-7-2 16,-4-7 3-16,0-4-5 15,0-8-11-15,-2 1-8 0,-1-3-11 16,-1-3 26 0,-4 0-5-16,1 0-27 0,-3 0-4 15,3 0-8-15,3-5-15 16,2 0-36-16,6-6-62 16,10-7-75-16,13 1-197 15,0-2-431-15</inkml:trace>
  <inkml:trace contextRef="#ctx0" brushRef="#br0" timeOffset="54184.28">15619 6699 2484 0,'0'0'633'0,"0"0"-481"0,0 0-30 15,-36 123 1-15,30-89-62 16,0-7-40-16,2-1-21 15,4-5-4-15,0-5-70 16,0-6-117-16,2-8-332 0</inkml:trace>
  <inkml:trace contextRef="#ctx0" brushRef="#br0" timeOffset="54863.03">16000 5978 1777 0,'0'0'349'16,"0"0"-228"-16,0 0-23 15,0 0-50-15,0 0-22 16,0 0-10-16,0 0 35 16,22 118 66-16,-16-81 12 15,2 6 21-15,-4 3-46 16,3 7 2-16,-5-2-29 15,2 5-5-15,-4-1-19 16,2-6-14-16,-2-3-9 0,0-9-11 16,0-9-8-1,0-8 2-15,0-4 7 0,0-2 2 16,0-2 5-16,0 0 4 16,0-1-5-16,-6-4-13 15,2-1-2-15,-3-2 7 16,1-1 8-16,-2-2-11 15,0-1-9-15,-3 0 1 16,1 0-1-16,4 0-5 16,0 0-1-16,3 0-3 15,3 0-12-15,0 0-32 16,2 0-74-16,13-8-84 16,4-2-253-16</inkml:trace>
  <inkml:trace contextRef="#ctx0" brushRef="#br0" timeOffset="55547.08">16419 6130 136 0,'0'0'1188'0,"0"0"-776"15,0 0-67-15,0 0-103 16,0 0-47-16,0 0-65 16,0 0-14-16,101-55-41 15,-86 55 1-15,3 11-16 16,-3 4 10-16,1 6-17 15,-3 5-14-15,-1 2 13 0,-3 4 1 16,-5 2 7-16,-2 4-10 16,-2 3-7-16,0 1-1 15,0 2 8-15,-15-1-16 16,-5 4 5-16,-7-3-14 16,-2-2-13-16,-2-6-4 15,-1-5-8-15,3-6-1 16,7-11-7-16,5-8-23 15,5-6-66-15,6-1-6 16,6-20 18-16,0 1 52 16,0 3 24-16,13 2 9 15,4 9 0-15,6 2 17 16,2 4 1-16,-2 0-9 0,2 0-3 16,-2 0-6-16,-7 0 0 15,-3 0 0-15,-7 0-48 16,-6-10-50-16,0-2-205 15,0-2-396-15</inkml:trace>
  <inkml:trace contextRef="#ctx0" brushRef="#br0" timeOffset="56166.86">16033 5951 1546 0,'0'0'445'16,"0"0"-248"-16,0 0-74 15,0 0 11-15,0 0-70 16,0 0-64-16,-55 121-18 15,50-99-101-15,1-3-334 0</inkml:trace>
  <inkml:trace contextRef="#ctx0" brushRef="#br0" timeOffset="56700.78">17217 6333 2457 0,'0'0'388'0,"0"0"-232"16,0 0-20-16,0 0-48 0,0 0-41 16,0 0-17-1,0 0 0-15,-11 49-14 0,22-49 3 16,-2 0-8-16,-2-8-11 15,-3-1-13-15,0-3-27 16,3 0-60-16,7-5-69 16,2 2-250-16,-3 2-316 0</inkml:trace>
  <inkml:trace contextRef="#ctx0" brushRef="#br0" timeOffset="57279.34">17658 6341 1702 0,'0'0'528'16,"0"0"-270"-16,0 0-81 16,0 0 15-16,0 0-108 15,0 0-49-15,0 0-20 16,25-135-4-16,-14 85-6 16,1 0-4-16,-4-1-1 0,-1 7 0 15,-5 8 5 1,0 8-5-16,-2 10 5 0,0 10-5 15,0 7 21-15,0 1-4 16,0 3-8-16,0 20-2 16,0 2-6-16,0 11 7 15,0 5-1-15,0 7 15 16,5 4-8-16,-3 3 42 16,1 6-17-16,-3-1 9 15,0-2 7-15,0 1-16 16,0-3 31-16,0-4-33 15,-8-9 8-15,4-2-4 16,0-11 1-16,1-8-27 16,3-8-9-16,0-8-1 15,0-3 1-15,0-3-6 0,0 0 0 16,-4 0-5-16,0 0-30 16,-1 0-31-16,2-3-5 15,3-8-45-15,0-1-111 16,0-3-337-16</inkml:trace>
  <inkml:trace contextRef="#ctx0" brushRef="#br0" timeOffset="57467.35">17859 6609 97 0,'0'0'2543'0,"0"0"-2214"15,0 0-161-15,-19 106-27 16,14-74-59-16,-4-1-49 15,5-6-17-15,-4-3-10 16,6-3-6-16,0-7-19 16,0-5-32-16,2-7-98 15,0-7-302-15,6-13-85 0</inkml:trace>
  <inkml:trace contextRef="#ctx0" brushRef="#br0" timeOffset="57895.2">18181 5946 813 0,'0'0'1452'15,"0"0"-1093"-15,0 0-172 16,0 0-58-16,0 0-34 16,0 0-37-16,-18 128 8 15,11-77 23-15,4 6-12 16,3 3-24-16,0 0-14 16,0 1 8-16,5-8-16 15,10-7 1-15,8-9 5 0,2-11-13 16,6-17-6-16,2-9 7 15,-2-3 0-15,-2-33-20 16,-6-14-5-16,-12-14-9 16,-9-7-2-16,-2-1-3 15,-13 5-9-15,-18 9 7 16,-6 9-34-16,0 10-22 16,3 11-7-16,6 10-53 15,12 9-139-15,6 5-480 0</inkml:trace>
  <inkml:trace contextRef="#ctx0" brushRef="#br0" timeOffset="58465.28">18637 5865 2171 0,'0'0'416'16,"0"0"-196"-16,0 0-38 16,0 0-87-16,0 0-37 15,0 0-15-15,146 21 5 16,-105-21-24-16,-5 0-18 15,-2 0-6-15,-8 3-6 16,-6 3-1-16,-6 4 6 16,-8 6 1-16,-4 2 12 15,-2 6 15-15,0 5 8 0,0 0-3 16,0 5 3-16,0 3-1 16,-2 1-14-16,-2 3-4 15,2 0 4-15,-3 3-8 16,3 2 3-16,0 1 2 15,2-4-13-15,0-3-4 16,0-5-4-16,0-9-17 16,0-11-59-16,0-15-88 15,0 0-364-15,0-11-1529 0</inkml:trace>
  <inkml:trace contextRef="#ctx0" brushRef="#br0" timeOffset="58622.82">18807 6304 2871 0,'0'0'246'16,"0"0"-181"-16,0 0-8 15,0 0-26-15,0 0-31 16,0 0-25-16,122-17-101 16,-113 12-293-16,-7 3-1350 0</inkml:trace>
  <inkml:trace contextRef="#ctx0" brushRef="#br0" timeOffset="59847.16">10469 8460 1342 0,'0'0'521'15,"0"0"-243"-15,21 114-70 16,-11-52-73-16,2 7-5 16,-1 3-16-16,-5 4-15 15,2 3 2-15,-6-4 7 16,-2 0-30-16,0-3-23 15,0-6-20-15,0-4-13 16,0-8-16-16,-8-5 3 16,4-11-9-16,0-8 0 15,2-12-1-15,2-8 1 16,0-6-9-16,0-4-43 16,-2 0-13-16,2-18 30 0,0-10 7 15,-3-7-19-15,3-4-31 16,-2-7 16-16,0-5-4 15,-2-2-24-15,-3 0-30 16,4-3 56-16,-1-2 49 16,0 0 14-16,1-2-1 15,-1 2 2-15,2 1-2 16,2 3 2-16,0 1 11 16,0 8 20-16,0 2 21 15,0 5 15-15,13 2 41 16,3 1-15-16,5 0-25 15,4 3 2-15,4 6-1 16,0 8-10-16,-1 10-2 16,2 8-4-16,-5 6 10 15,-2 23-12-15,-4 8-5 0,-1 7 10 16,-3 3 14-16,-5-1-11 16,-6-5-18-16,-4-2 1 15,0-1-11-15,-8-4-18 16,-15-5-4-16,-2 0-4 15,-4-5-5-15,2-6-11 16,3-6-17-16,4-8-34 16,4-4-37-16,10 0-5 15,6-14-75-15,13-6-239 16,7 0-490-16</inkml:trace>
  <inkml:trace contextRef="#ctx0" brushRef="#br0" timeOffset="60148.25">11538 8615 2350 0,'0'0'547'0,"0"0"-354"16,0 0-40-16,131-5-73 16,-89 5-50-16,-3 0-30 15,-8 0-7-15,-10 7-115 16,-11 3-319-16</inkml:trace>
  <inkml:trace contextRef="#ctx0" brushRef="#br0" timeOffset="60350.64">11519 8891 2596 0,'0'0'301'0,"0"0"-201"0,0 0 29 16,0 0-59-16,119 0-70 16,-73 0-3-16,-5 0-133 15,-10 0-467-15</inkml:trace>
  <inkml:trace contextRef="#ctx0" brushRef="#br0" timeOffset="70595.72">12186 8318 1203 0,'0'0'269'16,"0"0"-97"-16,0 0 27 16,0 0 47-16,0 0-77 0,0 0-47 15,69 102 26-15,-57-82-80 16,1 2-32-16,0 4 37 16,2 4-15-16,1 4 18 15,4 6-28-15,5 4-10 16,2 9-9-16,6 5-4 15,2 4 0-15,7 3-4 16,1 5-4-16,-1-3-3 16,1 2 3-16,-5-5 12 15,-5 0 0-15,-2 0-21 16,-4-4 0-16,-2-4 2 16,-6-5 2-16,0-7-5 15,-5-9 4-15,-1-6-10 0,-6-12-1 16,1-10-4-1,-3-7 4-15,-1 0-4 0,0-14 4 16,-1-16 1-16,1-8 3 16,0-12-3-16,3-8-1 15,5-4 0-15,-2-8 0 16,7 1-1-16,-2-3-5 16,1-2 2-16,-1-5 3 15,1-2-5-15,1-6-6 16,4 0 4-16,-3 4 2 15,-3 2 6-15,-1 9-11 16,-7 8-6-16,-1 10 6 16,-6 8 10-16,0 9 0 15,0 5 1-15,0 8 0 16,-2 2 0-16,-3 2 0 0,3 4 0 16,2 3 0-16,0 1 0 15,0 5 0-15,0 3-1 16,2 2-4-16,13 1 3 15,8-2-2-15,4 3 4 16,2 0 0-16,4 0-1 16,0 0 1-16,5 0-1 15,-2 0 1-15,2 0 5 16,2 0 4-16,2 0-1 16,1-4 0-16,2-2 3 15,4-2 1-15,-3 0 4 16,5 2-4-16,3-4-1 0,4 0 7 15,5-2 5 1,5 0-3-16,3-4-5 0,8 0-4 16,1 0-3-16,0 2-2 15,3-1 2-15,-3 4 0 16,0 3-2-16,2 0-5 16,-1 4 0-16,-1-1 5 15,3 1-1-15,-1 1 3 16,3-1 2-16,1-4-1 15,2 1-1-15,-1 0 2 16,-6 0-5-16,-1 1-1 16,-3 2-4-16,2 1 4 15,-2 1-3-15,6-5 5 16,2 1-1-16,4-2 3 16,2-1 0-16,3 0 0 0,0-1-2 15,-1 3-2-15,3-2-3 16,-3 1 0-16,3 0 0 15,2 1 3-15,3 4 0 16,1-1 0-16,-4 0 0 16,1 1 2-16,-8 3-3 15,-2-5-1-15,1 1 1 16,-4-2 2-16,3 0-4 16,-2 2 5-16,2 0-2 15,-2 4 1-15,-2 0 5 16,2 0-2-16,-3 0-4 15,1 0 1-15,0 0 0 16,2 0 1-16,-2 0 1 0,-1 0-2 16,3 0 3-16,-4 0 2 15,-1 0-1-15,-2-3 4 16,-4 3 5-16,-9 0-7 16,-5-1-4-16,-6 1 0 15,-9-2-4-15,-11 0-3 16,-7 0 1-16,-12 0 0 15,-8 0-1-15,-4 2 1 16,-3-3 6-16,0 3 17 16,1-3-10-16,1 1-3 15,3-2-7-15,-3 1 0 16,3 0-3-16,-5 1-1 0,1 2 0 16,-1 0 1-16,-2 0 4 15,0 5 3-15,0 6 10 16,0 4-5-16,2 0-8 15,0 2-5-15,2-6 0 16,1 3 0-16,-1 2-16 16,3 2-47-16,-2 8-99 15,-5-4-171-15,0 0-1061 0</inkml:trace>
  <inkml:trace contextRef="#ctx0" brushRef="#br0" timeOffset="71834.08">12570 7925 301 0,'0'0'346'0,"0"0"-152"0,0 0 248 16,0 0-255-16,0 0 11 15,0 0 45-15,0 0-46 16,102-37-71-16,-87 37-21 15,-2 0 41-15,-1 12 63 16,-6 9-110-16,0 5-27 16,-6 1-3-16,0 6-9 15,0-1-21-15,-17 0-11 16,-5-4-5-16,-3-3-23 16,-1-10 0-16,4-7-5 15,4-8-23-15,7 0-13 16,6 0 4-16,5-4 13 0,0 0 11 15,13 4 13-15,12 0 28 16,2 2 19-16,4 20 13 16,0 6-6-16,-4 4 10 15,-4 1-4-15,-8-1 5 16,-9-2 12-16,-6-2-1 16,0-5-8-16,-16 0-8 15,-10-5-23-15,-8-4-16 16,2-5-21-16,-2-3 0 15,3-5-26-15,4-1-34 16,9 0-32-16,9 1-53 16,9 4-24-16,3 2-389 0,15-2-1790 15</inkml:trace>
  <inkml:trace contextRef="#ctx0" brushRef="#br0" timeOffset="72611.88">13669 8997 1670 0,'0'0'787'0,"0"0"-604"16,0 0-73-16,0 0 9 15,0 0-65-15,0 0-37 16,0 0-9-16,31-123-7 16,-23 80 0-16,-2-3 4 15,-1 0-5-15,-3 2 1 16,-2 6 3-16,0 8-3 16,0 9 6-16,0 9-6 0,0 10 10 15,0 2 31 1,0 2-42-16,0 22-4 0,0 10 4 15,0 10 7-15,3 7 4 16,2 7 5-16,-1 4 24 16,-4 3 13-16,0 2 35 15,0-5-4-15,0-1-21 16,0-11-3-16,0-12-5 16,-2-10-6-16,-2-12-19 15,-2-9 5-15,-1 0-3 16,-3-1 15-16,-4 2-21 15,-3 0-12-15,-1 0 0 16,3-1-3-16,1-5-10 16,7 1-1-16,3-3-12 15,4 0-50-15,0 0-92 16,19-8-70-16,11-10-107 16,-1-2-586-16</inkml:trace>
  <inkml:trace contextRef="#ctx0" brushRef="#br0" timeOffset="72790.92">13983 9339 1205 0,'0'0'1723'0,"0"0"-1517"16,-13 101-116-16,7-60 13 15,4-7-50-15,2-2-53 16,0-6-6-16,2 2-81 15,9-7-148-15,-1-7-670 0</inkml:trace>
  <inkml:trace contextRef="#ctx0" brushRef="#br0" timeOffset="73744.59">14288 8649 1523 0,'0'0'459'0,"0"0"-294"0,0 0-93 16,0 0-3-1,0 0-18-15,0 0-14 0,0 0 15 16,38-69 31-16,-29 65 31 15,0 4 6-15,-1 0-7 16,4 0 0-16,3 0-29 16,3 6-31-16,4 4-22 15,1 1-12-15,2 1-2 16,1 1 5-16,-3 1 12 16,-4 5 6-16,-1 5 18 15,-5 6-4-15,-3 8 0 16,-6 6-1-16,-4 4 9 15,0 2-3-15,0 4-18 16,-14-1-12-16,-3-4-7 16,-5 1-8-16,-1-7-4 0,-4-7 2 15,3-13-12-15,0-6-17 16,1-13-30-16,3-4-55 16,1-4 9-16,4-18 1 15,9-2-5-15,4 0 44 16,2 5 36-16,0 2 17 15,16 9 10-15,5 3 9 16,4 5 0-16,0 0-6 16,1 0-6-16,-1 3-6 15,-3 1-1-15,3-4-26 0,6 0-79 16,-6-14-194 0,-5-2-601-16</inkml:trace>
  <inkml:trace contextRef="#ctx0" brushRef="#br0" timeOffset="76222.5">15054 8953 1405 0,'0'0'372'0,"0"0"-107"16,0 0-89-16,0 0-37 15,0 0 13-15,0 0-50 16,0 0-21-16,-39-14 12 16,36 14 46-16,3 0-22 0,0 5-57 15,0 12-44 1,0 3-2-16,11 1 0 0,8-6-1 16,1-7-13-16,-1-8 6 15,2 0-1-15,-8 0-5 16,-2-10 10-16,-6-2-5 15,-5 1-1-15,0-2 4 16,-5 3-8-16,-12 2-9 16,3 2-1-16,-2 4-26 15,8 2-87-15,1 0-103 16,7 0-404-16</inkml:trace>
  <inkml:trace contextRef="#ctx0" brushRef="#br0" timeOffset="76813.06">15517 8979 1986 0,'0'0'330'15,"0"0"-144"-15,0 0-106 0,0 0-7 16,4-140-35-16,0 90-11 16,-2-3-15-16,1 2 4 15,-3 2-15-15,0 7 5 16,0 6 2-16,0 10 7 15,0 8 13-15,-5 12 47 16,1 6 2-16,4 0-33 16,0 10-44-16,0 15-19 15,0 4 0-15,0 9 6 16,4 4 2-16,2 6 4 16,1 1 7-16,1 3 4 15,-3 0 32-15,5 2 22 16,-4 3 4-16,4-2 11 0,-4-1-14 15,1-3-12-15,-3-7 15 16,-2-6-24-16,-2-9-25 16,0-10 15-16,0-5 2 15,0-6-13-15,0-2 0 16,-2-2 0-16,-9 0-9 16,-3-1-4-16,-4-3 5 15,3 0-9-15,-2 0 0 16,-1 0-11-16,5 0-14 15,1 0-35-15,7 0-50 16,5-5-60-16,12-2-206 16,6-2-208-16</inkml:trace>
  <inkml:trace contextRef="#ctx0" brushRef="#br0" timeOffset="77076.83">15824 9336 2819 0,'0'0'306'0,"0"0"-166"0,-22 124-16 16,11-71-18-16,3-2-51 15,8-5-43-15,0-11-12 16,0-3-41-16,16-6-48 16,7-10-98-16,-4-9-236 0</inkml:trace>
  <inkml:trace contextRef="#ctx0" brushRef="#br0" timeOffset="77763.03">16221 8951 1578 0,'0'0'219'15,"0"0"-129"-15,0 0 80 0,13-111-9 16,-11 78-73-16,-2-1 10 16,2 0 20-16,3 0-3 15,2 0-52-15,-1-1-20 16,1 3 5-16,1 8-29 16,-2 6-11-16,-2 6-3 15,-4 8 2-15,2 4 10 16,-2 0 59-16,1 0-12 15,3 11-25-15,-2 8-7 16,0 6-14-16,0 2-3 16,-2 6-5-16,2 2 24 15,0 5 11-15,-2 6 18 16,0 7-12-16,0 3-10 0,0 2 9 16,2-1-5-16,2-6-5 15,-2-2-1-15,2-11 1 16,0-5-4-16,-1-7-7 15,1-3-18-15,-2-7 5 16,-1-6-7-16,2-4-8 16,-3-3 4-16,0-3-5 15,0 0-21-15,0 0-20 16,0-5-47-16,0-7-66 16,12-10-65-16,1 0-307 15,0 4-1808-15</inkml:trace>
  <inkml:trace contextRef="#ctx0" brushRef="#br0" timeOffset="78462.33">16622 8703 1591 0,'0'0'359'0,"0"0"-238"16,0 0-4-16,0 0-35 16,0 0-40-16,0 0 30 15,0 0 60-15,51-107 7 16,-40 97-71-16,-2 4-17 15,1 2-13-15,0 2 48 16,1 2-25-16,3 0-26 0,1 0-14 16,3 6 20-16,1 6-7 15,-4 4-5-15,3 7 21 16,-3 0 0-16,-1 8-3 16,-1 1 8-16,-2 4-4 15,-2 4 1-15,-4 2-6 16,-5 2 20-16,0 0-25 15,0 4-9-15,-9-2-9 16,-11-2-9-16,-5-1-7 16,-5-7-2-16,0-8 1 15,-2-7-6-15,3-7-23 16,3-14-39-16,6 0-24 16,8-9-6-16,6-16 6 15,6 0 16-15,0 0 21 0,11 5 33 16,7 8 16-1,5 7 0-15,-1 3 5 0,4 2 0 16,-1 0-4-16,12 3-1 16,-6 6-47-16,-4-5-364 0</inkml:trace>
  <inkml:trace contextRef="#ctx0" brushRef="#br0" timeOffset="78954.58">17399 8913 2575 0,'0'0'495'16,"0"0"-385"-16,0 0-14 16,0 0-13-16,0 0-19 15,0 0-34-15,0 0-12 16,-11 56-5-16,11-56-6 15,0 0-3-15,0-2-4 16,0-6-6-16,0 2-51 16,5-3-78-16,1 4-200 0,0 1-691 15</inkml:trace>
  <inkml:trace contextRef="#ctx0" brushRef="#br0" timeOffset="79696.92">17880 8722 1885 0,'0'0'375'0,"0"0"-225"16,0 0-60-16,0 0-20 15,0 0 15-15,0 0 51 16,0 0-15-16,0-77-60 15,0 42-28-15,0-5-13 16,0-2-8-16,0-1-12 16,0-1 7-16,-8 5-6 15,0 6-2-15,1 11 2 16,1 11 3-16,3 8 10 16,3 3 15-16,0 9-20 15,0 18-8-15,0 10-1 0,0 5 21 16,0 7 15-16,7 0-13 15,0 3 17-15,-3 0 1 16,-2 3 10-16,0-2 1 16,0 0 9-16,-2-1-25 15,0-6 6-15,0-4-12 16,0-10-6-16,0-5-1 16,0-8-14-16,2-7-9 15,3-2 0-15,-4-4-5 16,3-2-2-16,0-4-25 15,1 0-47-15,5 0-81 16,13-22 40-16,-3-2-247 16,0 1-1815-16</inkml:trace>
  <inkml:trace contextRef="#ctx0" brushRef="#br0" timeOffset="79872.03">18086 9068 2751 0,'0'0'297'0,"0"0"-177"16,-19 112-23-16,14-66 2 16,2-8-40-16,3-9-42 15,0-3-17-15,0-6 0 16,0-8-23-16,22-12-72 16,1 0-248-16,0-12-278 0</inkml:trace>
  <inkml:trace contextRef="#ctx0" brushRef="#br0" timeOffset="80540.55">18442 8412 2026 0,'0'0'501'16,"0"0"-295"-16,0 0-24 0,0 0-92 16,0 0-30-16,0 0-27 15,0 0 0-15,-66 128 8 16,64-74 5-16,2 6 14 16,0 1 2-16,0-1 0 15,13-7-13-15,10-9-12 16,6-15-4-16,2-15 2 15,5-14-3-15,-1-2 7 16,-2-30-5-16,-1-12-14 16,-10-6-10-16,-8-4-5 15,-10-1-5-15,-4 8 0 16,-2 5 0-16,-20 3-9 16,-3 7-5-16,-2 4-24 0,2 10-32 15,3 4-31-15,9 9-41 16,6 5-36-16,7 0-418 0</inkml:trace>
  <inkml:trace contextRef="#ctx0" brushRef="#br0" timeOffset="81028.56">18794 8283 51 0,'0'0'2111'0,"0"0"-1845"0,0 0-177 15,0 0 29-15,0 0-45 16,0 0-40-16,0 0 25 16,129 0-35-16,-110 0-4 15,-1 0-13-15,-4 8 12 16,-1 7 61-16,-4 2 23 16,0 4-20-16,-2-1-19 15,-4 2-25-15,5-1-8 0,-4 2 13 16,0 0-5-16,2 9-5 15,-6-1 4-15,0 8-7 16,0 2 18-16,0 5-15 16,0 1 0-16,0-1-22 15,0-4 6-15,0-3-9 16,0-4 1-16,0-9-9 16,0-8-16-16,0-7-40 15,0-10-47-15,0-2-67 16,-4-19-175-16,-2-6-547 0</inkml:trace>
  <inkml:trace contextRef="#ctx0" brushRef="#br0" timeOffset="81161.61">18960 8624 2557 0,'0'0'458'16,"0"0"-391"-16,0 0-32 15,0 0-1-15,0 0-34 16,0 0-7-16,0 0-106 15,100 12-198-15</inkml:trace>
  <inkml:trace contextRef="#ctx0" brushRef="#br0" timeOffset="85561.84">10561 10906 1352 0,'0'0'977'15,"0"0"-786"-15,0 0-142 16,0 0-6-16,0 0-3 16,0 0-39-16,18 56-1 15,-12-28 9-15,-1 7 58 16,2 4 34-16,-5 10-7 0,1 6-3 16,1 8-16-1,-2 6-25-15,0 3-24 0,0 0-4 16,0 1-6-1,0-1-1-15,1-5-2 0,-3 2 6 16,0-7 3-16,0-2-2 16,0-6 2-16,0-8-8 15,0-10-14-15,2-11 1 16,-2-14 3-16,2-8-4 16,-2-3 0-16,0-21 5 15,3-15 3-15,-3-11-4 16,2-8-4-16,-2-6 0 15,0-4-34-15,0-1-28 16,0-4-16-16,0 1 18 16,0 1 20-16,-2 0-2 15,2 2 15-15,0 3 17 16,0 3 9-16,0 1 2 0,15 7 5 16,10 0 15-16,4 9 12 15,6 10 5-15,1 11 2 16,0 15 7-16,-1 7 3 15,-3 14 5-15,-8 19-4 16,-4 10-6-16,-7 9 0 16,-8 2-2-16,-5 2-6 15,0 0 0-15,-14-6-11 16,-8-4-4-16,-2-10-7 16,2-8-4-16,1-8-11 0,6-10-5 15,1-8-40-15,7-2-53 16,6 0 2-16,1-9-46 15,6-16-38-15,17 3-263 16,3 0-511-16</inkml:trace>
  <inkml:trace contextRef="#ctx0" brushRef="#br0" timeOffset="85831.66">11595 11293 2751 0,'0'0'285'0,"0"0"-170"16,0 0-26-16,128-30-27 15,-89 22-39-15,-1 4-15 16,-9 4-8-16,-8 0-44 16,-15 10-82-16,-6 6-107 15,0 4-464-15</inkml:trace>
  <inkml:trace contextRef="#ctx0" brushRef="#br0" timeOffset="86027.88">11548 11520 3098 0,'0'0'252'0,"0"0"-197"15,0 0 14-15,0 0 23 16,150 0-53-16,-102 0-33 16,-3 0-6-16,-5 0-58 15,1 0-63-15,-12 0-131 16,-10 0-508-16</inkml:trace>
  <inkml:trace contextRef="#ctx0" brushRef="#br0" timeOffset="88895.09">12409 10900 347 0,'0'0'1072'16,"0"0"-842"-16,0 0-57 15,0 0 87-15,0 0-16 16,0 0-14-16,0 0-62 16,-13-23-63-16,13 23 12 15,6 5 16-15,10 13-49 16,4 4-36-16,1 6-10 15,5 8 3-15,-1 8-10 0,-2 7-4 16,3 7-1 0,0 6-2-16,-1 2-20 15,-1 4-2-15,-2 3 4 0,2 5-6 16,-1 1 11-16,2 4 1 16,0 0 2-1,-2-6-14-15,4-4 0 0,0-8 17 16,0-10-16-16,-3-9 5 15,-1-12-6-15,-6-9-7 16,-3-12 3-16,-5-7-2 16,-3-6-27-16,-6 0 12 15,0-14 21-15,0-19 0 16,0-12-3-16,0-11 2 16,-2-12-10-16,-2-8-13 0,1-7-24 15,3-4-3 1,0-5 17-16,0-3 16 0,0-4 12 15,0 3 5-15,7 4 1 16,0 6 1-16,-5 9 0 16,0 7-1-16,0 9 4 15,-2 6-3-15,0 9 4 16,0 9 2-16,0 11 5 16,0 5 5-16,0 5 2 15,0 4-6-15,0-2-9 16,8 2-4-16,-2 0 0 15,3 4 0-15,-2 4 0 16,3 1 13-16,4 3 2 16,2 0-7-16,6 0 4 15,4 0 3-15,8 0 2 0,0 0-6 16,4-2-4-16,2 0 0 16,-3 2-1-16,2 0-6 15,1 0 0-15,-1 0 5 16,7 0 0-16,0 0 15 15,3-1-1-15,-2-1 9 16,2 0-4-16,0 0 0 16,2-1 0-16,1 2-9 15,3-2-10-15,4-1 1 16,3 1 2-16,2-4-1 16,5 2 3-16,3-1-3 15,4-2 2-15,6-1 4 16,3-3-4-16,4 2-5 15,5-4 0-15,4 2 1 0,4 0-1 16,3 2 6-16,3 0-4 16,0 2 0-16,1 2-1 15,-5 3-5-15,0-2 1 16,-3 5 3-16,-4 0-4 16,-1 0 5-16,2 0-5 15,2 0 4-15,3 5-3 16,18-5-1-16,16 0 5 15,21 0-5-15,10 0 1 16,-12 0 3-16,-9 0-4 16,-20 0 0-16,-4-5 3 15,-5 1-2-15,0-4-1 16,-1 2 1-16,5 0 0 0,0-2-1 16,-1 4 1-16,-1-1 0 15,0 0-1-15,-2 1 4 16,-1 1-4-16,0 3-1 15,1 0 1-15,-19 0 0 16,-17 0 0-16,-20 0 0 16,-6 0 0-16,9 0 1 15,5 0-1-15,3 0 0 16,-4 3 0-16,-7-1 0 16,-9-2 0-16,-5 0 0 15,-13 0 0-15,-8 0 0 16,-12-2 1-16,-3-1-1 15,-8 0 1-15,-1 1 0 0,-3 2 3 16,2 0 1-16,-2 0 4 16,0 0 3-16,2 5 0 15,0 14 2-15,2 3-1 16,1 4-10-16,-1 0-3 16,-1-3-20-16,-3-6-53 15,0-8-85-15,0-4-59 16,-12-5-419-16</inkml:trace>
  <inkml:trace contextRef="#ctx0" brushRef="#br0" timeOffset="90431.76">12506 10360 1318 0,'0'0'427'16,"0"0"-212"-16,0 0-47 16,0 0-77-16,0 0-54 15,0 0-24-15,0 0-3 16,41-27 15-16,-26 22 39 16,1 2 6-16,2 1-21 0,-2 2 8 15,-3 0-3-15,-2 0 16 16,-2 8 48-16,-2 6-61 15,-7 4-1-15,0 4-16 16,0 0-23-16,-7 1-5 16,-11 0-12-16,-4 0 0 15,0-6-32-15,-2-3-26 16,8-6 8-16,2-6 34 16,8-2 2-16,2 0-19 15,4 0 22-15,0 0 11 16,10 0 19-16,6 0 38 15,1 0 23-15,4 7-3 16,-1 6-2-16,-4 3-26 16,-1 2-18-16,-4 3 16 0,-7-3 7 15,-4 0 1-15,0-1-13 16,0 2-10-16,-13-6-15 16,0 2-5-16,-3-6-3 15,3-2-9-15,0-5 0 16,2 0-8-16,3-2-23 15,4 0-42-15,4 3-36 16,0 3-159-16,0-5-282 0</inkml:trace>
  <inkml:trace contextRef="#ctx0" brushRef="#br0" timeOffset="109097.85">13611 11580 1595 0,'0'0'58'15,"0"0"-58"-15,0 0-163 16,0 0 49-16</inkml:trace>
  <inkml:trace contextRef="#ctx0" brushRef="#br0" timeOffset="111660.71">13756 11418 1257 0,'0'0'166'0,"0"0"-115"0,0 0 51 16,0 0 50-16,0 0 24 15,0 0 36-15,0 0-91 16,8 40-9-16,-8-30 48 15,0-2-49-15,-2-2 1 16,2-3 20-16,0-3-21 16,0 0-49-16,0 0 4 15,-2 0-11-15,2 0-15 16,-2 0-12-16,0-5-19 16,0-10-9-16,-2-4 0 15,4-8 7-15,0-4-7 0,0-7 0 16,0-8 0-16,6-5-4 15,2-5 4-15,2-5 0 16,1 3-5-16,-3 5 4 16,-1 9 1-16,-3 11-1 15,-4 13 1-15,0 13 0 16,0 7 1-16,0 0-1 16,0 15-10-16,0 17 5 15,-4 11 5-15,-2 13 0 16,3 6 0-16,1 9 1 15,2 2 0-15,0 4-1 16,0 0 5-16,0 2-5 16,4-5 7-16,3 0-7 15,1-6 8-15,-1-3-2 16,0-9 9-16,0-10-7 16,-2-8-8-16,1-12 1 0,-1-10-1 15,-5-6 1-15,0-6 3 16,0-4 6-16,0 0 25 15,-14 0-17-15,-6 0-12 16,-2 0 7-16,-3-4-13 16,1-4 1-16,1 1-1 15,6-2 0-15,3 4 1 16,5 2-1-16,5 0 0 16,2 3 0-16,2 0-10 15,0-1-52-15,6 1-2 16,23-8-34-16,-2 0-144 15,0-1-406-15</inkml:trace>
  <inkml:trace contextRef="#ctx0" brushRef="#br0" timeOffset="111896.84">14055 11959 2357 0,'0'0'299'0,"0"0"-118"0,0 0-45 16,-10 142-52-16,6-103-29 16,1-6-36-16,0 2-19 15,3 7-12-15,0-8-128 16,0-6-322-16</inkml:trace>
  <inkml:trace contextRef="#ctx0" brushRef="#br0" timeOffset="113578.6">14567 11032 1820 0,'0'0'353'16,"0"0"-239"-16,0 0-26 0,0 0-44 15,0 0-22 1,0 0 10-16,0 0 15 0,0 75-3 15,0-55 32-15,0 1 45 16,-3 6-2-16,1-1-26 16,2 2-29-16,0 4-15 15,0-1-21-15,0-2-14 16,2-3-10-16,12 0-4 16,1-3 0-16,6-5 6 15,-1-5-6-15,3-4-1 16,5-8-21-16,3-1-5 15,0 0-5-15,0-14-80 0,10-19-49 16,-11 1-134 0,-5 2-228-16</inkml:trace>
  <inkml:trace contextRef="#ctx0" brushRef="#br0" timeOffset="113814.66">14894 11101 24 0,'0'0'2152'0,"0"0"-1831"16,0 0-128-16,-17 139-42 16,14-83-28-16,1 3-31 15,0 5-45-15,-3 2 2 16,-2-1-5-16,1-2-20 16,0-4 7-16,-2-6-19 15,4-5-1-15,-2-10-10 16,1-6 0-16,3-12-1 0,0-6-8 15,2-10-46-15,0-4-148 16,13-14-83-16,3-7-339 16</inkml:trace>
  <inkml:trace contextRef="#ctx0" brushRef="#br0" timeOffset="114460.06">15326 11097 1728 0,'0'0'330'0,"0"0"-164"15,0 0 43-15,0 0-77 16,0 0-13-16,0 0-40 15,0 0-36-15,124-7 5 0,-109 32 17 16,-6 5-8-16,-7 10-10 16,-2 4 3-16,-7 4-20 15,-15 3-3-15,-7-6 6 16,-2-4-6-16,-1-11-2 16,7-12-16-16,5-8 7 15,7-8-9-15,6-2-7 16,6 0-7-16,1 0-7 15,1 0-2-15,23 0 16 16,7 2 9-16,2 7-9 16,3 10 4-16,-3 3 4 15,-9 4-4-15,-7 4 4 0,-14 2 19 16,-3 2 14 0,-1 0-20-16,-20 1-11 0,-8-4-5 15,-2-3 2-15,-4-6-3 16,-1-4-4-16,1-5-2 15,-2-9-27-15,8-3-10 16,10-1-29-16,5 0-46 16,14-8-89-16,0-4-96 15,10 3-501-15</inkml:trace>
  <inkml:trace contextRef="#ctx0" brushRef="#br0" timeOffset="116493.5">16032 11105 1574 0,'0'0'359'16,"0"0"-184"-16,0 0-62 16,0 0 41-16,0 0-56 15,0 0-18-15,0 0-22 16,-8-30 56-16,0 26-24 16,-5 2 16-16,-1 2-31 15,1 0-29-15,-1 12-17 0,-1 14-13 16,3 10-7-1,5 8-3-15,7 4 8 0,0-2-4 16,9-6 8-16,18-10-1 16,9-12 3-16,6-11 1 15,5-7 8-15,2 0-8 16,-4-22-3-16,-7-7-6 16,-9-4-4-16,-12-8-4 15,-10-1 2-15,-7 1-1 16,-7 0-5-16,-24 4-5 15,-11 11-5-15,-10 1-12 16,2 11-17-16,-2 4-3 16,7 10 4-16,12 0 5 15,8 3-104-15,10 18-15 16,13 11-68-16,2-4-85 0,0-5-449 0</inkml:trace>
  <inkml:trace contextRef="#ctx0" brushRef="#br0" timeOffset="116810.4">15911 11360 187 0,'0'0'1536'16,"0"0"-1170"-16,0 0-139 15,-16 128-25-15,16-82-21 0,0 2-114 16,9-2 1-1,13-6-19-15,5-8 20 0,9-7 3 16,3-11 1 0,4-10 14-16,2-4-45 0,-5-10-17 15,-6-18-9-15,-10-9 2 16,-8-5-13-16,-14-4-3 16,-2-2-2-16,-9 6-32 15,-18 3-12-15,-6 7-9 16,-3 11-55-16,3 4-65 15,8 9 21-15,11 4-125 16,10 4-478-16</inkml:trace>
  <inkml:trace contextRef="#ctx0" brushRef="#br0" timeOffset="117211.03">16593 11117 2120 0,'0'0'417'15,"0"0"-233"-15,0 0-30 16,-68 109-35-16,51-56-38 0,4 7-25 15,3 6-4-15,8 0-9 16,2-5-2-16,2-7-18 16,19-12-2-16,10-11-1 15,8-17 0-15,5-8 17 16,1-6-8-16,1-25 7 16,-6-15-15-16,-11-14-1 15,-11-6-12-15,-18-4 2 16,0 4-4-16,-29 3-6 15,-16 7 0-15,-10 7-38 16,-3 2-10-16,4 4-36 16,7 4-45-16,18 7-122 15,13 8-251-15</inkml:trace>
  <inkml:trace contextRef="#ctx0" brushRef="#br0" timeOffset="118048.74">17286 10863 1936 0,'0'0'406'0,"0"0"-202"16,0 0-56-16,0 0-48 15,0 0-6-15,0 0-14 16,-93 141-20-16,88-88-3 16,5 0 3-16,0-6-3 15,11-7-9-15,14-11-16 0,6-9 9 16,5-15-1-16,1-5-4 15,2-2-5-15,-8-21-6 16,-7-9-14-16,-8-3-1 16,-10-2-5-16,-6-2-1 15,0 7-4-15,-22 4-6 16,-4 6-13-16,-8 7-6 16,0 10-13-16,3 5-5 15,1 0-23-15,10 13-29 16,1 11-36-16,8 5-64 15,1 0-128-15,2 5-63 0,2-1 192 16,-3 4 194 0,0 2 110-16,-2 5 100 15,0 3 40-15,-1 4-44 16,4 6-19-16,3 1-55 0,5 2-38 16,0 0-23-16,7-6-15 15,15-8-10-15,5-12-16 16,9-16 20-16,2-15-2 15,11-3-6-15,-3-25 0 16,-3-12-18-16,-10-5-8 16,-11-4-8-16,-14 0 4 15,-8 5-3-15,-4 1-2 16,-22 3-7-16,-10 5 0 16,-2 8-28-16,-2 7-27 15,7 7-6-15,8 10-18 16,12 1-61-16,6 17-129 15,7 2-374-15</inkml:trace>
  <inkml:trace contextRef="#ctx0" brushRef="#br0" timeOffset="119430.46">10967 13349 2023 0,'0'0'359'0,"0"0"-212"0,0 0-27 15,0 0-84 1,0 0 5-16,0 108-4 0,0-50 1 16,2 12-2-16,0 8 6 15,0 21 19-15,0 22 4 16,-2 21-7-16,0-1-14 15,0-23-14-15,0-28-16 16,0-39 1-16,0-5-1 16,-2-1-3-16,2-7-5 15,0-5-6-15,0-10-1 16,0-9 1-16,0-5 1 16,0-9-1-16,0 0 0 15,0 0-14-15,0-19-3 16,0-20 17-16,0-12 0 15,0-11 0-15,0-10-4 0,-2-9-19 16,-4-5-18 0,-6-4 6-16,2-6-15 0,3 0 23 15,2 1 20-15,5 5 7 16,2 7 5-16,22 7 38 16,11 13 14-16,4 10-3 15,3 15-15-15,6 18-1 16,-5 15-7-16,-4 5-1 15,-5 32-4-15,-13 11 13 16,-9 11 15-16,-10 4 3 16,-2 5 6-16,-8-3-27 15,-17-4-14-15,-4-6-10 16,-2-8-5-16,4-12-1 16,2-7-6-16,5-13-6 15,5-8-50-15,7-2-28 0,7 0-18 16,1-15-43-16,15-19-83 15,10 6-79-15,4 1-543 0</inkml:trace>
  <inkml:trace contextRef="#ctx0" brushRef="#br0" timeOffset="119691.81">11773 13742 2549 0,'0'0'234'0,"0"0"-45"15,0 0-66-15,141 0-41 16,-98 0-41-16,-5-4-16 15,-9-1-25-15,-10 5-21 16,-17 0-49-16,-2 0-78 16,0 0-137-16</inkml:trace>
  <inkml:trace contextRef="#ctx0" brushRef="#br0" timeOffset="119894.15">11789 13992 2958 0,'0'0'217'0,"0"0"-137"0,0 0 13 16,116 19-13-16,-74-19-46 15,0 0-20-15,-5 0-9 16,-10 0-5-16,-8 0-27 16,-3 0-38-16,-5 0-58 15,-3 2-217-15,-3 0-564 0</inkml:trace>
  <inkml:trace contextRef="#ctx0" brushRef="#br0" timeOffset="126035.39">12732 13718 1640 0,'0'0'305'16,"0"0"-161"-16,0 0-39 16,0 0-37-16,0 0-37 15,11-125-11-15,-7 91-8 16,2-3 35-16,-2-9-8 16,-1 0 3-16,0 3-24 0,0 2 21 15,-3 4 26-15,0 8 10 16,0 12-29-16,0 5-17 15,0 8-13-15,0 4 12 16,0 0-18-16,0 6-9 16,2 16 16-16,6 8-15 15,2 4-2-15,1 8 25 16,-1 7-6-16,0 4 4 16,-1 5 12-16,-5 5-6 15,2 1 19-15,-3-6-13 16,2 2 1-16,-3-4 11 15,-2-2 14-15,0-2-10 16,0-8 1-16,0-6-8 16,0-11-10-16,0-9-3 15,0-9 4-15,0-6 1 0,-7-3 4 16,-4 0-40-16,-2 0-10 16,-3-4-14-16,3-3-11 15,1 4-17-15,8-1-45 16,4-3-48-16,0 6-284 15,0-3-634-15</inkml:trace>
  <inkml:trace contextRef="#ctx0" brushRef="#br0" timeOffset="126231.5">13192 14089 1413 0,'0'0'1542'0,"0"0"-1374"15,0 0-102-15,-25 123 5 16,18-96-35-16,5-8-29 16,2-2-7-16,0-11-5 15,0-3-78-15,0-6-142 16,6-17-303-16,8-6 179 0</inkml:trace>
  <inkml:trace contextRef="#ctx0" brushRef="#br0" timeOffset="126693.17">13513 13256 1702 0,'0'0'234'16,"0"0"-148"-16,0 0-16 15,0 0 8-15,0 0-23 0,0 0 224 16,0 0-37-1,19 20-125-15,-15 16-45 0,4 5 0 16,-6 5-6-16,2 5 0 16,-4 7-6-16,0 3 24 15,0 1-22-15,0 3-20 16,0-2-4-16,0-4-9 16,-2-5-8-16,0-4-10 15,2-10-10-15,0-8-1 16,0-5-10-16,0-18-37 15,2-5-54-15,9-4-67 16,-5-12-31-16,2-6-337 0</inkml:trace>
  <inkml:trace contextRef="#ctx0" brushRef="#br0" timeOffset="127292.57">13758 13462 1115 0,'0'0'1050'0,"0"0"-855"0,0 0-126 15,0 0 64-15,0 0-21 16,0 0-68-16,106-125 49 16,-77 102-19-16,0 4-20 15,-2 3 2-15,-2 3-17 16,-6 8-3-16,-3 2 4 16,-3 3 27-16,0 0 20 15,-1 13-12-15,0 7-18 16,-1 5-7-16,-6 8-7 15,3 7-3-15,-6 6-4 16,-2 4-3-16,0 6 0 16,0 3-5-16,-10-1-3 15,-2 0-6-15,-6-2-5 0,1-8-14 16,-4-8 9 0,-1-8-5-16,-3-12-4 0,0-10-18 15,2-10-44-15,0 0-4 16,0-16-30-16,8-10 2 15,6-6 12-15,9 2 43 16,0 3 27-16,0 8 3 16,14 3 9-16,5 6 1 15,4 4 8-15,1 1-5 16,1 3 1-16,0 2 1 16,-6 0-2-16,-3 0-3 15,-3 0-1-15,-3 0-6 16,-5 0-51-16,7 0-97 15,-4-3-154-15,2-6-386 0</inkml:trace>
  <inkml:trace contextRef="#ctx0" brushRef="#br0" timeOffset="129308.76">14549 13314 1962 0,'0'0'372'0,"0"0"-214"0,0 0-14 16,0 0-5-16,0 0-27 15,0 0-8-15,0 0-29 16,-35-42-24-16,21 42-7 16,1 0-12-16,-3 0-6 15,-2 8 0-15,2 14-18 16,-2 7 1-16,3 5-8 16,4 5 0-16,6 7 3 15,5-5-4-15,0-1 0 16,7-2 15-16,14-10 4 15,9-8-2-15,6-10-3 16,2-10 7-16,-1 0 16 16,-3-26 9-16,-5-6-15 0,-9-12-16 15,-7-2-13 1,-6-3-2-16,-7 6-15 0,0 2-2 16,-17 9 3-1,-10 11-4-15,-9 8-17 0,-1 12-32 16,-2 1-21-16,6 5 22 15,1 34-81-15,12-4-117 16,5-1-503-16</inkml:trace>
  <inkml:trace contextRef="#ctx0" brushRef="#br0" timeOffset="129616.87">14300 13615 2370 0,'0'0'280'0,"0"0"-147"0,0 0 25 16,-14 118-42 0,14-77-25-16,6 1-22 0,17-7-1 15,4-3-10-15,4-3-19 16,0-11 2-16,0-9-6 16,0-9 21-16,-2-3 2 15,-2-27-16-15,-4-12-21 16,-4-8-9-16,-5-6-9 15,-5-1-3-15,-7 6-18 16,-2 6-10-16,-2 11-8 16,-18 12 12-16,0 10-24 15,0 9-24-15,3 3 8 16,9 0-15-16,8 21-82 16,0-3-141-16,12-2-462 0</inkml:trace>
  <inkml:trace contextRef="#ctx0" brushRef="#br0" timeOffset="130092.9">14894 13207 1930 0,'0'0'270'0,"0"0"-80"16,0 0 7-16,0 0-13 16,0 0-58-16,0 0-65 15,135 33-25-15,-115-26-14 16,2-1-3-16,-7 4 4 15,-4 2-2-15,-2 6 1 16,-7 5 0-16,-2 7-6 16,0 7 9-16,0 5 3 15,-6 4-3-15,-6 5 3 16,3 0-1-16,3 2-7 16,2-4-5-16,-1 2 7 0,1-7-3 15,2 0-2-15,0-2-6 16,-2-3-3-16,4-5-8 15,0-8 0-15,0-6-15 16,0-13-39-16,0-7-71 16,0-11-101-16,-8-19-33 15,-1 1-359-15</inkml:trace>
  <inkml:trace contextRef="#ctx0" brushRef="#br0" timeOffset="130241.04">14863 13684 2273 0,'0'0'738'0,"0"0"-586"16,0 0-75-16,0 0 6 16,0 0-44-16,0 0-30 15,120-33-9-15,-91 29-56 16,8 4-75-16,-9-1-105 16,-3 1-348-16</inkml:trace>
  <inkml:trace contextRef="#ctx0" brushRef="#br0" timeOffset="131796.84">15480 13297 1942 0,'0'0'457'16,"0"0"-243"-16,0 0-35 15,0 0-19-15,0 0-72 16,0 0-44-16,0 0-33 15,-11 61 7-15,11-28-1 16,0 1 16-16,0 3-4 16,0-3-2-16,11-1 3 15,5-3-3-15,7-4-14 16,2-4-7-16,0-3-3 0,7-9-3 16,-2-8-10-16,0-2-45 15,-1-12-55-15,4-32-168 16,-8 3-218-16,-7 1-1714 0</inkml:trace>
  <inkml:trace contextRef="#ctx0" brushRef="#br0" timeOffset="131991.14">15723 13462 2354 0,'0'0'415'15,"0"0"-206"-15,-8 109-81 16,8-54-31-16,0-1-29 15,0-1-28-15,0-2-14 0,0-7 4 16,0-4 1-16,0-4-9 16,0-10-15-16,0-6-7 15,2-8-18-15,4-6-44 16,2-6-70-16,-2 0-65 16,-2-4-336-16</inkml:trace>
  <inkml:trace contextRef="#ctx0" brushRef="#br0" timeOffset="135459.03">10762 16096 2192 0,'0'0'293'0,"0"0"-182"16,0 0-47-16,0 0 28 16,0 0-18-16,0 0-50 15,0 0-14-15,26-93 12 0,-26 93 6 16,3 5 16 0,-3 13-1-16,1 12-14 0,2 10-13 15,-3 9-7-15,0 6-8 16,0 7 6-16,0 5-2 15,0 5-4-15,0-4 4 16,0 3 6-16,-3-4 4 16,2-4 1-16,1-7 12 15,0-6 3-15,0-4-6 16,0-8-12-16,0-3-3 16,0-10-9-16,1-4 1 15,4-12-2-15,-1-5 0 16,-3-4 0-16,3 0-3 15,-1-18 3-15,-3-12 2 16,0-10-2-16,0-6-6 0,0-7 1 16,0 0-39-16,-8-5-5 15,-2 0 24-15,-7 3 5 16,5-3-10-16,1 6 19 16,-1 2 10-16,8-3 1 15,1 4 1-15,3-6 0 16,0 1 7-16,9 6 7 15,9-1 0-15,5 8 15 16,1 10 6-16,5 9 12 16,2 17-17-16,0 5 9 15,0 10-5-15,-2 20-3 16,-4 10-2-16,-7 6-1 0,-11-3-5 16,-7 3 15-16,0-7 4 15,-7 1-15-15,-13-8-14 16,-5-2-7-16,1-6-5 15,-4-5-2-15,7-7-40 16,1-11-34-16,7-1-52 16,7 0-41-16,6 0-121 15,0-5-432-15</inkml:trace>
  <inkml:trace contextRef="#ctx0" brushRef="#br0" timeOffset="135946.9">11265 16936 2469 0,'0'0'235'0,"0"0"-148"0,0 0 37 16,0 0-8-16,0 0-38 16,78-142-8-16,-51 84-7 15,4-1 6-15,3-6-7 16,-1 2-19-16,2 3-8 16,-3 7-13-16,2 4-6 15,-5 5-12-15,-5 8-4 16,0-1 0-16,-4 11-15 0,-2 0-22 15,-4 4-26 1,-6 8-51-16,-8 9-43 0,0 0-229 16,-8 5-1697-16</inkml:trace>
  <inkml:trace contextRef="#ctx0" brushRef="#br0" timeOffset="136245.75">11318 16249 2267 0,'0'0'356'16,"0"0"-240"-16,0 0 27 15,0 0 19-15,0 0-52 16,0 0-40-16,0 0-10 0,29 41 14 15,-24-55-18-15,-5-8-28 16,0 5-18-16,0 3-3 16,0 5-6-16,-8 7-1 15,3 2-19-15,-2 0-20 16,7 14-18-16,0 18-50 16,3-6-93-16,9 1-334 0</inkml:trace>
  <inkml:trace contextRef="#ctx0" brushRef="#br0" timeOffset="136586.34">11742 16808 2712 0,'0'0'408'16,"0"0"-318"-16,0 0-12 16,0 0-10-16,0 0-21 15,0 0-17-15,0 0-3 16,33 34 17-16,-23-51 17 0,-4-6-20 16,-3-3-20-16,-3-1-10 15,-5 9-5-15,-18 10 2 16,-5 8-2-16,-1 0-6 15,2 13-13 1,10 4-25-16,7 2-50 0,10-7-55 16,7-2-210-16,9-6-521 0</inkml:trace>
  <inkml:trace contextRef="#ctx0" brushRef="#br0" timeOffset="136921.4">12371 16052 2951 0,'0'0'175'0,"0"0"-106"16,0 0 15-16,0 0-37 15,133 26-30-15,-102-26-17 0,-4 0-2 16,-8 0-74-1,-17 6-91-15,-2-3-307 0,0 4-1343 0</inkml:trace>
  <inkml:trace contextRef="#ctx0" brushRef="#br0" timeOffset="137111.09">12351 16375 2907 0,'0'0'235'0,"0"0"-165"16,0 0-31-16,0 0 18 15,140 12-39-15,-106-12-18 16,3 0-65-16,-10 0-133 0,-6 0-492 16</inkml:trace>
  <inkml:trace contextRef="#ctx0" brushRef="#br0" timeOffset="137914.03">13619 16038 1257 0,'0'0'1140'16,"0"0"-977"-16,0 0-29 16,0 0 82-16,0 0-20 15,0 0-118-15,54-111-40 16,-48 63-11-16,-1-6-8 16,-1-4-6-16,-4 3-12 15,0 2 2-15,0 9-3 16,0 8-8-16,-4 9-2 15,-7 13 5-15,0 10 4 16,-1 4-13-16,6 6-11 0,2 24 11 16,1 11 5-16,3 11 9 15,0 12-1-15,0 6-3 16,7 2 4-16,-1 0-2 16,3-1-1-16,-4-8 3 15,0-5 24-15,-5-9 35 16,0-1-8-16,0-8-5 15,0 2 10-15,0-6-11 16,0-1-8-16,-7-9-16 16,2-12-6-16,-2-6-6 15,3-8 6-15,-2 0 17 16,-6-12-29-16,3-10-3 0,1 0-22 16,3-7-34-16,3 3-26 15,2 1-28-15,7-4-49 16,10 3-270-16,1 9-658 0</inkml:trace>
  <inkml:trace contextRef="#ctx0" brushRef="#br0" timeOffset="138559.14">14061 15619 2350 0,'0'0'247'0,"0"0"-187"16,0 0-5-16,0 0-19 15,0 0-21-15,0 0-10 16,123-72 7-16,-104 72-4 0,1 0 43 16,-4 5 5-1,0 13-16-15,-4 8-13 0,2 1 2 16,-1 4 5-16,-1 1-11 15,-2 3 9-15,-3 2-1 16,-2 4-4-16,-2 1-9 16,-3 8 15-16,0-1 5 15,0 6-3-15,-8 6 16 16,-7 7-8-16,-5-1-12 16,-5 0-18-16,-2-5-4 15,1-7 4-15,0-15-5 16,1-14-3-16,1-20-5 15,3-6-1-15,3-18-48 16,0-21 6-16,5-8-21 16,7-3 0-16,6 1 18 0,0 9 15 15,0 10 24 1,13 16 7-16,3 14 7 0,1 0 36 16,4 17 22-16,-4 10-23 15,1 6-9-15,2-4-14 16,-2 0-11-16,2-8-8 15,3-8-21-15,8-13-110 16,-8 0-263-16,-3-13-1463 0</inkml:trace>
  <inkml:trace contextRef="#ctx0" brushRef="#br0" timeOffset="138725.65">14553 16390 2856 0,'0'0'284'0,"0"0"-156"0,-39 127-23 16,25-87-26-16,5-14-46 16,7-8-33-16,2-7-24 15,0-11-61-15,0-7-149 16,4-12-643-16</inkml:trace>
  <inkml:trace contextRef="#ctx0" brushRef="#br0" timeOffset="139409.96">15086 15552 2031 0,'0'0'419'16,"0"0"-276"-16,0 0 31 15,0 0-10-15,0 0-72 16,0 0-22-16,0 0 0 16,-97-9-30-16,79 41-15 0,1 12-4 15,7 6 6-15,8 12 14 16,2 0 3-16,2-4-3 16,17-10-1-16,10-11-1 15,8-18-6-15,7-11 2 16,3-8 13-16,4-22 4 15,-4-13-20-15,-10-14-16 16,-12-1-6-16,-12 1-10 16,-13 3-7-16,0 7-15 15,-21 8 5-15,-16 12 1 16,-8 11-23-16,-3 4-21 16,3 4-17-16,6 4 6 15,6 18-4-15,7 21-58 0,10-4-221 16,8 0-303-16</inkml:trace>
  <inkml:trace contextRef="#ctx0" brushRef="#br0" timeOffset="139661.04">14948 16038 2408 0,'0'0'520'16,"0"0"-397"-16,-20 134 13 16,17-76-10-16,3-4-43 15,12-9-13-15,19-9-12 16,10-13-6-16,8-7-3 15,2-16 12-15,2 0-22 16,-9-14-17-16,-11-15-9 16,-12-12-7-16,-13-9-4 0,-8 3-2 15,-6-4-11 1,-19 3 0-16,-6 8-5 0,0 4-44 16,0 10-21-1,9 7-30-15,6 10-20 0,16 9-49 16,0 0-432-16,0 0-1547 0</inkml:trace>
  <inkml:trace contextRef="#ctx0" brushRef="#br0" timeOffset="140142.41">15501 15565 2480 0,'0'0'301'15,"0"0"-231"-15,0 0 57 16,0 0-38-16,0 0-24 16,143 0-29-16,-101 0-14 15,-2 0-14-15,-9 0-8 16,-7 10 5-16,-8 8 3 16,-7 8 0-16,-7 6-1 0,-2 8 0 15,0 6 6-15,-4 7 0 16,-5-2 7-16,1 3 6 15,0 1 2-15,1 3-10 16,3-4-11-16,2-4 0 16,0 3-7-16,0-6 8 15,2-1 12-15,0-6-3 16,0-8-12-16,0-9-5 16,0-7-3-16,0-16-48 15,0-8-107-15,-5-19-63 16,-2 0-316-16</inkml:trace>
  <inkml:trace contextRef="#ctx0" brushRef="#br0" timeOffset="140270.15">15637 16013 2694 0,'0'0'311'0,"0"0"-239"0,0 0-41 15,0 0-31-15,127-5-59 16,-92 0-508-16</inkml:trace>
  <inkml:trace contextRef="#ctx0" brushRef="#br0" timeOffset="140964.18">16178 15512 2054 0,'0'0'490'16,"0"0"-212"-16,0 0-169 16,0 0-50-16,0 0-10 15,-9 121-20-15,9-71-7 16,0 2 2-16,0-3 18 16,9 0 5-16,9-7-5 15,3-8-9-15,2-11-17 16,8-10-3-16,2-4-5 15,0-9 4-15,-2 0-12 16,-4-18-14-16,-5-9-113 16,-4-27-36-16,-10 3-269 0,-1 5-617 15</inkml:trace>
  <inkml:trace contextRef="#ctx0" brushRef="#br0" timeOffset="141127.26">16435 15680 2302 0,'0'0'537'16,"0"0"-331"-16,-11 131-48 15,6-65-52-15,5 2-48 16,-2 0-7-16,2-1-6 16,0-2-4-16,0-2-7 15,0-9-18-15,0-9-10 16,0-9-6-16,2-10-16 16,7-8-65-16,0-8-85 0,-5-6-387 15</inkml:trace>
  <inkml:trace contextRef="#ctx0" brushRef="#br0" timeOffset="141416.34">16421 16753 1845 0,'0'0'548'16,"0"0"-325"-16,0 0-55 0,101-141 44 16,-39 46-83-16,19-34-70 15,23-36-31-15,8-14-11 16,-10 9-11-16,-21 34-6 16,-29 52 0-16,-11 23-32 15,-3 11-1-15,2-3 24 16,16-7-102-16,-9 13-208 15,-14 10-687-15</inkml:trace>
  <inkml:trace contextRef="#ctx0" brushRef="#br0" timeOffset="141761.84">16809 15566 2342 0,'0'0'521'16,"0"0"-377"-16,0 0-12 16,-38 120 10-16,38-94-42 15,5-11-31-15,17-15-4 16,5 0 4-16,0-18-10 15,-3-18-23-15,-8 0-18 16,-10-5-9-16,-6 6-4 16,0 8-5-16,-22 9-5 0,-4 18-2 15,-5 0-10-15,2 8-22 16,4 20 2-16,9 3-22 16,11 5-48-16,5 6-40 15,17-3-87-15,4-8-334 0</inkml:trace>
  <inkml:trace contextRef="#ctx0" brushRef="#br0" timeOffset="142063.56">17112 16254 2377 0,'0'0'577'16,"0"0"-425"-16,0 0-8 16,0 0-29-16,0 0-9 15,0 0-38-15,136 89-28 16,-108-116-12-16,-7-8-13 16,-10-6-15-16,-11 5-4 15,0 4 3-15,-24 10 1 16,-9 10 0-16,-6 10-8 15,2 2-53-15,5 0-24 16,5 20-61-16,10 1-244 16,8-2-1116-16</inkml:trace>
  <inkml:trace contextRef="#ctx0" brushRef="#br0" timeOffset="142625.84">16747 16994 2333 0,'0'0'388'15,"0"0"-136"-15,0 0-109 0,0 0-63 16,0 0-32-16,0 0 0 16,114 5-15-16,-50 0-17 15,12-5-4-15,2 0-4 16,7 0-2-16,-2-10-6 15,-4 6 4-15,-3 4-2 16,-7 0-2-16,-6 0 5 16,-5 0-5-16,-10 0 6 15,-1 0-6-15,-7 0-28 16,-9-14-73-16,-6-12 3 16,-9 5-124-16,-9-2-386 0</inkml:trace>
  <inkml:trace contextRef="#ctx0" brushRef="#br0" timeOffset="142915.65">17828 15848 2450 0,'0'0'367'16,"0"0"-253"-16,0 0-3 16,-29 146-18-16,27-74-32 15,2 12-23-15,0-2 5 16,0 6-11-16,0 1-3 16,0-9-17-16,2-3-1 0,5-10-7 15,-3-13-4 1,-2-5-22-16,-2-13-77 0,0-10-177 15,0-13-776-15</inkml:trace>
  <inkml:trace contextRef="#ctx0" brushRef="#br0" timeOffset="143155.49">17459 17219 2491 0,'0'0'499'0,"0"0"-386"0,0 0-33 15,60-157 15-15,-12 85-21 16,14-12-41-16,9-2-18 16,6 2-15-16,-3 7 0 15,-8 16-44-15,-5 6-48 16,-17 20-58-16,-17 12-334 0</inkml:trace>
  <inkml:trace contextRef="#ctx0" brushRef="#br0" timeOffset="143385.81">17634 17383 2942 0,'0'0'221'0,"0"0"-160"15,93-116-26-15,-33 46 37 16,8-7-34-16,-1 5-38 16,-8 4-52-16,-2-6-77 15,-20 20-135-15,-14 10-433 0</inkml:trace>
  <inkml:trace contextRef="#ctx0" brushRef="#br0" timeOffset="178251.87">10554 4407 733 0,'0'0'702'0,"0"0"-441"16,0 0-137-16,0 0-19 16,0 0 40-16,0 0-36 15,0 0-55-15,-13-7-28 16,11 5-6-16,-2 2 9 15,0 0 52-15,0 0-13 16,0 0-10-16,0 5 77 0,1 8-98 16,3 1-16-1,0-5-2-15,0 1-2 0,11-6 5 16,4-4 10-16,-1 0-13 16,-4 0 0-16,-2-5 20 15,-8-11 13-15,0-4-15 16,0 1-12-16,-6 1-10 15,-12 4 0-15,3 7-6 16,-1 2-2-16,3 5 4 16,3 0-3-16,5 2-8 15,5 12-18-15,0 0 12 16,0 2-4-16,15-2-59 16,8-2-114-16,-2-6-130 15,-5-1-245-15</inkml:trace>
  <inkml:trace contextRef="#ctx0" brushRef="#br0" timeOffset="179213.71">11798 4311 1527 0,'0'0'266'16,"0"0"7"-16,0 0-115 15,0 0 35-15,0 0-71 16,0 0-67-16,0 0-19 0,-7 0-10 15,12 5 23-15,5-2-3 16,4-1-6-16,-1-2 18 16,1 0 6-16,-5 0-14 15,0-8-25-15,-2-4-7 16,-5 2-9-16,-2 0-1 16,0 0 5-16,0 2-6 15,-12 4-1-15,2 0 4 16,-1 2 1-16,1 2 2 15,4 0-11-15,4 0-2 16,2 0-15-16,0 0-41 16,0 8-54-16,13 4-70 15,-2-1-195-15,-2-4-1515 0</inkml:trace>
  <inkml:trace contextRef="#ctx0" brushRef="#br1" timeOffset="-131163.1">14988 8869 2026 0,'0'0'418'16,"0"0"-288"-16,0 0-67 16,0 0 4-16,0 0 10 15,0 0-24-15,0 3 25 16,0-1 2-16,0 7-10 0,0 5-23 15,0 0 4-15,8 2-11 16,2 1-14-16,-1-6-13 16,-1-1-1-16,0-4-6 15,0-1-5-15,-3-5 1 16,-1 0-2-16,0 0 1 16,2 0 6-16,-4-3-1 15,0-3 1-15,0 0 3 16,-2 4 16-16,0 2 14 15,0 0-11-15,0 0-20 16,0 0-9-16,-6 0 7 16,0 0-7-16,3 2-1 15,2 6 1-15,1-1-6 16,0-4-13-16,0-1-5 16,0-2-11-16,0 0-12 0,0 0 24 15,0 0-20-15,4 0 10 16,-2-2 15-16,2-1 18 15,-4-2 3-15,2 5 3 16,-2 0 11-16,0 0 7 16,0 0-4-16,0 0-7 15,0 0-1-15,2 0-9 16,-2 0-3-16,0 0 0 16,2 0 0-16,-2 0-1 15,0 2 0-15,0-2 1 16,0 0 0-16,0 0 0 15,0 0 0-15,0 0 4 16,0 0 5-16,0 0 4 0,0 0 7 16,0 0-3-1,0 0-2-15,0 0-14 0,0 0 3 16,0-2-4-16,0 2 0 16,0 0 0-16,0 0 0 15,0 10 1-15,0 6-1 16,7 2 5-16,1-1-5 15,2-8-6-15,-4 0-6 16,1-8-20-16,-1-1-21 16,8 0-70-16,-1 0-168 15,-4-8-2001-15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3:55:56.57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13274 2435 1242 0,'0'0'236'16,"0"0"-113"-16,0 0-39 16,0 0 1-16,0 0-12 15,0 0-14-15,22 95 3 16,-17-74 20-16,-3-1-2 16,2-1-2-16,1 4-9 15,-3-2-6-15,0 4-5 16,0 1-9-16,0 4-26 0,0 0 4 15,1 2-4-15,0-2-3 16,-3 0-5-16,2 1 11 16,-2-4 6-16,2 1-5 15,-2 0-12-15,0 1-8 16,1 0 11-16,-1 1-11 16,3 0 20-16,-3-1-6 15,3-2 10-15,-1-2-3 16,-1-4 5-16,2 2-1 15,-1-5-24-15,2 0-7 16,-1 0 4-16,2-3-5 16,-3-3 1-16,0-5 0 0,-2-2-1 15,2-4 0 1,-2-1 1-16,0 0 0 0,0-4 20 16,0-10-12-16,3-6-9 15,-3 0 2-15,0-4 2 16,0-2-3-16,0-2-2 15,0-2 1-15,0 0 0 16,0-2 0-16,-5 0-1 16,-2 0 1-16,-2-1 1 15,3 0-1-15,-2 1 0 16,3-3 0-16,-3-1 0 16,2 0-1-16,-1-3 1 15,1 2 0-15,-3-3-1 0,6-1 1 16,1 4 0-16,2 0 0 15,0 3-2-15,0 2 1 16,14 5-4-16,3 0 4 16,7 3-4-16,6 4 4 15,1 4 0-15,5 6-1 16,1 6 2-16,2 4 8 16,-4 0 6-16,-3 8 3 15,-3 10 0-15,-7 6 2 16,-5 2 5-16,-8 4-5 15,-6 2-6-15,-3 3-8 16,-3 2 2-16,-22 6-6 16,-3-3-1-16,-4-2-18 15,2-6-42-15,1-9-18 16,4-8-34-16,7-7-31 16,7-6-45-16,5-2 56 0,3 0 79 15,3 0 53-15,0-4 0 16,5-2 9-16,8 0 52 15,5 4 45-15,1 2-19 16,0 0 2-16,1 5 36 16,-5 18 11-16,1 7-30 15,-5 4-24-15,-2 4-20 16,0 3-13-16,-2-4-3 16,-1 0-8-16,-2 1-7 15,-1 0 0-15,-1 0-1 16,0 0 4-16,1 0-8 0,-2-3-6 15,2-8-14 1,0-8-5-16,1-6-1 16,-2-7 0-16,2-6-18 0,1 0-27 15,-1 0-14-15,3-14-40 16,6-14-70-16,1 2-134 16,-5 2-660-16</inkml:trace>
  <inkml:trace contextRef="#ctx0" brushRef="#br0" timeOffset="500.72">13985 2713 1217 0,'0'0'663'15,"0"0"-379"-15,0 0-146 16,0 0-1-16,0 0-30 15,0 0-36-15,0 0-8 0,-73 129 7 16,70-88 35-16,3 3-5 16,0 4-3-16,9 0-18 15,14-4-14-15,6-5-21 16,2-13-8-16,3-12 7 16,3-12 6-16,-4-2 9 15,-3-23-5-15,-2-12-11 16,-10-9-16-16,-7-5-11 15,-11 1-5-15,0 4-5 16,-6 7-2-16,-21 4-3 16,-4 8 0-16,-5 11-21 15,-2 2-53-15,4 7-26 16,5 5-13-16,13 0-37 16,11 8-130-16,5 4-531 0</inkml:trace>
  <inkml:trace contextRef="#ctx0" brushRef="#br0" timeOffset="1052.06">14397 2409 1324 0,'0'0'645'15,"0"0"-354"-15,0 0-15 16,0 0-132-16,0 0-47 16,0 0-16-16,0 0-23 15,36 9 15-15,-32 11-22 16,1 9-18-16,-3 5-4 16,-2 6 11-16,0 7 9 0,0 6-7 15,0 3-11-15,-9 4-5 16,-2 4-7-16,2-2-7 15,-2-1-2-15,7-8 2 16,1-7-1-16,3-5-7 16,0-12-1-16,5-3 1 15,8-6 5-15,1-8 8 16,-1-3 3-16,-2-5-1 16,0-3-4-16,0-1-3 15,-1 0-8-15,-4 0-4 16,3-5-17-16,-3-7-30 15,10-10-64-15,-3 1-159 16,3 4-524-16</inkml:trace>
  <inkml:trace contextRef="#ctx0" brushRef="#br0" timeOffset="1311.43">14877 2680 2461 0,'0'0'349'0,"0"0"-190"0,0 0-81 16,0 0-13-16,0 0-54 15,0 0-11-15,0 0-21 16,11-49-151-16,-11 50-301 0</inkml:trace>
  <inkml:trace contextRef="#ctx0" brushRef="#br0" timeOffset="1484.99">14946 3078 2746 0,'0'0'292'0,"0"0"-197"16,0 0-25-16,0 0-33 15,0 0-37-15,0 0-8 16,0 0-172-16,-21 0-566 16</inkml:trace>
  <inkml:trace contextRef="#ctx0" brushRef="#br0" timeOffset="4217.74">15792 2842 1176 0,'0'0'637'0,"0"0"-398"16,0 0-91-16,0 0-9 16,0 0 12-16,0 0-48 15,0 0-41-15,70-58-5 16,-52 41 7-16,1-3-3 16,2-2-6-16,-1-2-22 15,0-2-20-15,-4-1-4 16,-3 1-8-16,-5-1 4 15,-2 1 1-15,-4-1 3 16,-2 5 6-16,0 0-6 16,0 6 1-16,-12 1 6 15,-3 8-2-15,-3 2-7 16,0 2-5-16,0 3-1 16,3 0 3-16,-2 0-4 0,5 6-1 15,0 10-19-15,2 4 1 16,-2 2-9-16,5 4 6 15,-1 5-5-15,3-2 14 16,1 5 6-16,2 3 7 16,2-1 0-16,0 2 10 15,0-1 6-15,0-2 3 16,11 0 5-16,2-4-9 16,1-2-7-16,0-5 3 15,5-6-2-15,-1-7 5 16,-1-3 15-16,2-2-3 15,-4-3 3-15,1 1-3 16,-3 0 3-16,3 0-2 16,-5-1-6-16,-1 0-8 0,2-1-3 15,-3-2-4-15,2 0-4 16,-2-2 4-16,2-16 0 16,0-7-5-16,0-3-1 15,-2-3 0-15,0-4-4 16,-4 3-5-16,2 0-8 15,-4 2 3-15,4-3 10 16,2 1 3-16,1 3 0 16,0-2-3-16,1 2 3 15,3 4-6-15,-3 4 6 16,1 5-3-16,-2 3 3 0,-1 5-6 16,3 4 6-1,-4 4 0-15,3 0 1 0,3 0 0 16,-3 2 1-16,3 12 0 15,-1 3 4-15,1 3 4 16,-4 2-3-16,3 2 1 16,-1 2 5-16,-1-1 1 15,-2 1-1-15,0 1-5 16,0-1-1-16,-3-1-5 16,-1-2 5-16,2 0-5 15,-6-2-1-15,5-1 1 16,-6 2 0-16,0-3-1 15,0 0 5-15,0-1-4 16,2-2 0-16,-2 0 0 16,0-1-1-16,0-5 4 15,0 0-4-15,0-5 0 16,0-3 0-16,0 0 0 0,0-2 0 16,0 0 0-16,0-2 0 15,0-12-1-15,0-6 1 16,0-6-1-16,0-6-6 15,0-1-1-15,6-6-5 16,3 1-3-16,3 1-2 16,0 3 13-16,1 5 4 15,4 0 0-15,-1 8 1 16,-1 3-4-16,1 4-2 16,-1 2-1-16,1 6-1 15,1 2 8-15,-1 1-1 0,-1 3 1 16,1 0 1-1,0 0 7-15,0 15 3 0,-1 2 0 16,0 4-2-16,1 3 4 16,-2 0-6-16,-1-1-1 15,-4 2 3-15,-2-1 4 16,-1 2 0-16,-3 0 6 16,-3 0-3-16,0 0-2 15,0-1-7-15,0-6-6 16,0-1 3-16,0-1-4 15,0-6 1-15,0-3-1 16,0-1 1-16,0-6-1 16,0-1-5-16,0 0-13 15,0 0 2-15,0-3 1 0,0-14 0 16,0-7 5-16,0-6-11 16,0-5-10-16,10-6 4 15,4-3 3-15,3-2 7 16,4 2 12-16,4 2 5 15,-1 5 0-15,1 12 6 16,-3 8 1-16,-2 12 4 16,-6 5 4-16,1 0 4 15,-2 15 1-15,-3 7-4 16,0 2 0-16,-3 8 0 16,1 1 6-16,0 3 2 15,-4 2-3-15,-2 0-2 16,-2 0-4-16,0-1-6 0,0-7-3 15,0-7-6 1,0-2 0-16,0-10-7 0,0-4-42 16,0-7-74-16,3 0-119 15,-2-7-511-15</inkml:trace>
  <inkml:trace contextRef="#ctx0" brushRef="#br0" timeOffset="4915.76">17920 2602 1587 0,'0'0'529'0,"0"0"-216"15,0 0-105-15,0 0-71 16,0 0-34-16,0 0-45 16,-135 41-27-16,118-9-12 15,1 6-4-15,9 6 3 16,5 8 3-16,2 4 10 0,2 0 11 16,21-2 2-16,9-9-11 15,7-13-15-15,6-17-6 16,3-15 18-16,1 0 5 15,-4-29-4-15,-6-15-13 16,-13-11-4-16,-10-5-9 16,-14-2 3-16,-2 4 4 15,-13 5-11-15,-18 11 10 16,-8 9-11-16,-6 7 0 16,1 6 0-16,4 8-13 15,5 8-26-15,10 4-13 16,18 9-53-16,7 12-120 15,0 1-315-15</inkml:trace>
  <inkml:trace contextRef="#ctx0" brushRef="#br0" timeOffset="5782.4">18362 2514 1842 0,'0'0'323'16,"0"0"-234"-16,0 0 1 16,0 0 14-16,0 0-46 15,0 0-7-15,14 122 3 16,-11-87 21-16,-3 3 14 0,0 2-10 15,2 4-12 1,-2-2-20-16,0-2-14 0,0-1-13 16,0-7-7-16,0-4-12 15,0-5 0-15,0-6 4 16,0-6-4-16,0-1-1 16,0-2 1-16,0-3-1 15,0 2 5-15,0-7-4 16,0 2-1-16,0-2 2 15,0 0-1-15,0 0-1 16,0-15-18-16,0-7-1 16,0-9 15-16,0-7 3 15,0-1 1-15,0-8-6 16,0 1 6-16,0-2-11 16,0 2 5-16,6-2 5 0,10 2 0 15,2 2 0-15,3 8 1 16,5 5 10-16,-1 13 4 15,-4 12 13-15,4 6-5 16,-5 8-6-16,-3 18-4 16,-3 8-2-16,-9 8-1 15,-5 3 3-15,0 1 10 16,-9-3-7-16,-11-2-6 16,-1-9 1-16,4-8-6 15,3-7-4-15,3-9-10 16,5-7-54-16,-1-1-96 15,4 0 17-15,1 0 74 16,2 0 54-16,0 0 15 0,0 6 124 16,14 14 16-16,1 7-62 15,1 1-37-15,1 0-21 16,2-4-9-16,-3-6-9 16,1-4-2-16,-3-8 0 15,1-5-32-15,1-1-126 16,-5 0-135-16,-3-5-838 0</inkml:trace>
  <inkml:trace contextRef="#ctx0" brushRef="#br0" timeOffset="6382.12">19029 2581 1346 0,'0'0'638'0,"0"0"-382"16,0 0-35-16,0 0-48 15,0 0-40-15,0 0-58 16,0 0-27-16,-69 51-22 15,61-19-5-15,1 9 7 16,4 4 10-16,3 4-2 16,0 1-2-16,0 1-6 15,14-5-6-15,4-8-7 16,4-10-6-16,2-10 1 16,1-13 3-16,0-5 0 15,-6-14 16-15,0-22-2 16,-7-11-4-16,-2-12-7 15,-6-7 0-15,-1-7 4 0,-3-3-13 16,0-22 2-16,0 8-8 16,-5-2-1-16,-7 4-7 15,0 23-9-15,-2 3-12 16,3 19-29-16,2 12-13 16,9 25-54-16,0 6-123 15,0 0-291-15</inkml:trace>
  <inkml:trace contextRef="#ctx0" brushRef="#br0" timeOffset="6832.06">19426 2723 1984 0,'0'0'290'0,"0"0"-91"16,0 0-29-16,0 0-19 15,0 0-24-15,85-102-47 16,-81 73-33-16,-4 6-3 0,0 5 7 15,-6 6 6-15,-17 7-24 16,-3 5-6-16,-3 7-8 16,0 21-7-16,2 5-6 15,7 11-1-15,7 4 0 16,5 5-5-16,8-4 1 16,0-3 4-16,10-9 0 15,12-4-4-15,4-10 3 16,4-5-4-16,-4-8 0 15,1-1 0-15,-5-7 0 16,-4-2-19-16,0-2-105 16,-5-12-165-16,-3-3-523 0</inkml:trace>
  <inkml:trace contextRef="#ctx0" brushRef="#br0" timeOffset="7783.83">19838 2544 183 0,'0'0'1523'15,"0"0"-1260"-15,0 0-109 16,0 0-36-16,0 0-27 15,7 131 6-15,-7-100-3 16,0 1-30-16,0-1 21 16,2-1 4-16,0-2-22 15,4-4-15-15,-4-2-16 16,2-2-16-16,-2-4-1 0,0-2-1 16,-2-2-3-16,3-1-6 15,-3-6-5-15,0-3 3 16,0-2-1-16,0 0-6 15,0 0 10-15,0-4-10 16,0-10-3-16,0-2-6 16,0-3 0-16,0 0-7 15,0 0 0-15,0-6-1 16,4 1 7-16,2-2 8 16,2-2-3-16,1-2 5 15,1 0-1-15,6 2 0 16,1-2 1-16,2 2-1 15,3 3 1-15,0 6 0 0,1 2 4 16,-1 9 8-16,-5 6-2 16,-3 2-9-16,-3 6 6 15,-1 19 3-15,-6 3 3 16,0 5 0-16,1 8 12 16,-1-1 17-16,2 4-15 15,2-4-11-15,-2 0-6 16,1-4-3-16,-3-6-2 15,-1-4 1-15,-3-6-5 16,4-6 3-16,-4-7-3 16,0-5-1-16,0-2-1 15,0 0-30-15,0-21-42 16,0-5 20-16,0-6 3 16,5-6 8-16,8-4-5 15,5 0 12-15,1 2-7 0,2 4 28 16,-1 6 13-1,-2 6 1-15,2 8 27 0,-5 8 10 16,3 8 0-16,-5 2 84 16,1 28-16-16,-3 11-15 15,-5 7-21-15,2 3-25 16,-4-5-3-16,0-6-2 16,1-8-18-16,0-10-14 15,3-5-7-15,1-7-29 16,9-1-67-16,-3-2-127 15,3-4-384-15</inkml:trace>
  <inkml:trace contextRef="#ctx0" brushRef="#br0" timeOffset="10711.67">15583 1871 1824 0,'0'0'282'15,"0"0"-147"-15,0 0-32 16,0 0-17-16,0 0-35 15,0 0 3-15,0 0-41 16,-95 140-12-16,76-100-1 16,6-4 0-16,4-5-17 15,5-10-81-15,4-10-236 0</inkml:trace>
  <inkml:trace contextRef="#ctx0" brushRef="#br0" timeOffset="10898.2">15706 1981 2294 0,'0'0'300'0,"0"0"-202"0,0 0-33 16,-67 108-31-1,59-79-34-15,7-9-55 16,1-8-226-16</inkml:trace>
  <inkml:trace contextRef="#ctx0" brushRef="#br0" timeOffset="11598.14">20721 1860 2179 0,'0'0'266'16,"0"0"-205"-16,0 0-41 15,0 0 6-15,51 116 27 16,-35-78-1-16,0-1-41 16,-1-1-11-16,-2-4-16 15,1 1-82-15,-4-9-175 16,-6-11-546-16</inkml:trace>
  <inkml:trace contextRef="#ctx0" brushRef="#br0" timeOffset="16198.42">20929 1809 1700 0,'0'0'365'16,"0"0"-238"-16,0 0-53 0,0 0 64 16,0 0-2-16,0 0-38 15,0 0-63-15,-25-54-21 16,25 51 8-16,0 2 21 15,0-2-8-15,0 1-7 16,0 2-6-16,0-2-5 16,0 2 2-16,0 0 7 15,0 0-6-15,0 0-3 16,0 0 23-16,0 2 21 16,7 15 1-16,9 9-4 15,1 6-31-15,3 6-15 16,3-1 1-16,-4 4-13 15,2-2 0-15,-3-4-4 16,-3 0-18-16,-3 14-55 0,-8-6-135 16,-2-8-265-16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3:56:31.80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7335 8831 1390 0,'0'0'552'0,"0"0"-235"15,0 0-147-15,0 0-19 16,0 0 14-16,0 0-21 16,0 0-66-16,0 0 0 15,0 0-11-15,0 0-1 16,0 0-13-16,0 0-4 16,0 0-1-16,0 0-9 15,0 0-5-15,0 0-5 16,0 0 3-16,0 0-11 15,0 0 3-15,0 0 0 16,0 0-6-16,0 0 0 16,0 0-1-16,0 0 0 15,0 0-2-15,0 0-2 0,0 0-2 16,0 0-4-16,0 0 0 16,2 0-6-16,0 0 4 15,5 0-1-15,3 0 3 16,-2 0 0-16,1 0-1 15,0 0 1-15,2 0-1 16,-2 0-1-16,-1 0-4 16,1 0 2-16,-1 0-2 15,0 0 0-15,0 0 4 16,0 0-5-16,0 0 4 0,3 0-4 16,-5 0 5-1,3 0-5-15,-3 0 5 0,3 0-5 16,-2 0 1-16,0 0-1 15,-1 0 5-15,1 0-5 16,-2 0 11-16,1 0-8 16,-1 0 3-16,1 0 1 15,-2 0-3-15,2 0 1 16,0 0-2-16,1 0 1 16,-5 0-3-16,2 0 2 15,3 0 1-15,-3 0-4 16,3 0 5-16,0 0 1 15,-1 0-6-15,1 0 5 16,2 0-4-16,-2 0-1 16,-1 0 3-16,1 0-2 0,-2 0-1 15,2 0 1-15,-1 0 0 16,1 0 7-16,-1 0-4 16,1 0 1-16,-2 0-4 15,-1 0 2-15,-2 0-1 16,0 0 2-16,-2 0-4 15,0 0 1-15,0 0 0 16,0 0-1-16,0 0 0 16,0 0-25-16,0 0-39 15,-16 4-139-15,-4 1-167 16,3 4-1354-16</inkml:trace>
  <inkml:trace contextRef="#ctx0" brushRef="#br0" timeOffset="1534">7514 8937 1445 0,'0'0'559'15,"0"0"-297"-15,0 0-98 16,0 0 14-16,0 0-42 16,0 0-50-16,0 0-3 15,0 0-30-15,0 0 10 16,0 0-13-16,0 0-9 16,0 0-14-16,0 10-3 15,0 2-5-15,0 5 0 16,0 0-5-16,0 1 1 0,0 5-4 15,0-1 6-15,0 2 7 16,0-3-11-16,0 2 3 16,0-3-8-16,0 0 0 15,0 0 0-15,0-1 1 16,0 4-1-16,0 3-1 16,-4 0 0-16,1 1 3 15,1-2 1-15,2-1-7 16,-2-1 1-16,2-1 0 15,-3-3-5-15,3 3 5 16,-2-2-4-16,2 1-1 16,-3-3 5-16,3-2-4 15,0-2 2-15,0-4-3 0,0-2 1 16,0-4-1-16,0 0 1 16,0-2-1-16,0 2 0 15,0-1 1-15,0 4 0 16,0 0 6-16,0 4-3 15,0 1-4-15,0 0 0 16,0-3 0-16,0 0 0 16,0-4 1-16,0 0-1 15,0-1 0-15,0-2 1 16,0-2-1-16,0 2 1 16,0-2-1-16,0 0 2 15,0 0 1-15,0 2-3 16,0-2 0-16,0 0 0 15,0 0 1-15,0 0 0 0,0 0 9 16,0 0 10-16,0 0 25 16,0 0-2-16,0 0-15 15,0 0-8-15,0 0-2 16,0 0-10-16,8 0 6 16,-2 0 10-16,5 0-4 15,-1-2-3-15,-2 0-1 16,3 2-3-16,-2-2 3 15,0 2 1-15,0 0-5 16,-3-2 1-16,4 2 0 16,-2 0-3-16,1 0-6 15,0 0 5-15,3 0 0 16,-2 0-6-16,4 0-2 0,-1 0 4 16,-2 0-5-16,1 0 4 15,-2 0-2-15,-1 0 8 16,1 0-2-16,-1 0 3 15,-1 0-1-15,2 0 0 16,-2 0-4-16,1 0-5 16,1 0 0-16,-2 0 3 15,2 0 0-15,5 0-4 16,-4 0 0-16,0 0 1 16,2 0 0-16,-3 0-1 15,5 0 0-15,-4 0 0 16,0 0 1-16,1 0-1 15,-2 2 0-15,-1-2 0 0,3 2 1 16,-2-2 0-16,4 2-1 16,-1-2 0-16,2 2 0 15,2-2 1-15,1 2-1 16,-1 1 0-16,3-2 1 16,-2 3 0-16,0-2 2 15,0 3-2-15,-3-5 4 16,1 3-5-16,-1-1 1 15,-1 0-1-15,2 0 0 16,-3-2 1-16,0 3 0 16,2-3 0-16,-1 2 0 15,-2-2 5-15,5 0-1 16,-4 0 0-16,3 0 1 16,0 0-3-16,-3 0-2 15,0 0 2-15,-3 0 1 0,1 0-3 16,-3 0 0-1,-1 0-1-15,3 0 1 0,-4 0 0 16,0 0-1-16,-1 0 1 16,-1 0-1-16,1 0 0 15,-2 0 0-15,-1 0-11 16,0 0-19-16,0 0-19 16,-2 0-44-16,0-9-78 15,0 4-52-15,0-6-359 0</inkml:trace>
  <inkml:trace contextRef="#ctx0" brushRef="#br0" timeOffset="1869.1">8356 9518 2554 0,'0'0'433'16,"0"0"-330"-16,0 0-5 15,0 0-46-15,0 0-27 16,0 0 12-16,0 0 2 15,37 21 9-15,-21-13-4 16,0 0-6-16,0 1-9 16,0 0-5-16,-4 1-1 15,-2 2 13-15,-3 0-9 16,-3 3-1-16,-4 2-7 16,0 1 0-16,0 5 1 0,-11-2-4 15,-7 1 1-15,-5-2-7 16,0 0 0-16,-2 1-7 15,0-5-3-15,3-2 0 16,6-3-3-16,5-3-19 16,6-4-55-16,5-4-65 15,5 0-154-15,9 0-409 0</inkml:trace>
  <inkml:trace contextRef="#ctx0" brushRef="#br0" timeOffset="2698.4">9299 9328 1595 0,'0'0'618'16,"0"0"-327"-16,0 0 2 15,0 0-121-15,0 0-77 16,0 0-53-16,0 0-12 15,-2-4 7-15,13 8-13 16,5 7 10-16,-1 4 13 16,6 3-12-16,-2 4-9 15,4 2-3-15,-1 2 6 16,3-1 2-16,-7 0-4 16,4 1 0-16,-4-2 7 15,-1 3 3-15,1-5-2 0,-3 2-5 16,4-2-3-1,-1 0-10-15,-4-3-2 0,0-5 3 16,-2 1-5-16,-1-5 4 16,-5 0 4-16,-1-4-1 15,0-1-7-15,-3-3-9 16,0-2-1-16,-2 1-2 16,0-1 4-16,0 0-5 15,0 0 0-15,0 0-20 16,0 0-35-16,0 0-62 15,0 0-17-15,0-3-114 16,0-6-472-16</inkml:trace>
  <inkml:trace contextRef="#ctx0" brushRef="#br0" timeOffset="3182">9651 9328 1550 0,'0'0'773'0,"0"0"-523"0,0 0-70 16,0 0-25-16,0 0-64 16,0 0-31-16,0 0-8 15,-40 23-5-15,25-6 5 16,-3 3-5-16,0 6 4 15,0 0 1-15,0 3-6 16,1-1-9-16,1 0-8 16,1-1-9-16,-1-1-3 15,3-3-7-15,-1-2-4 0,5-2-5 16,0-4-1-16,1-6 0 16,5-1-13-16,1-6-19 15,-1 3-38-15,1-3-67 16,2 1-229-16,-2 1-535 0</inkml:trace>
  <inkml:trace contextRef="#ctx0" brushRef="#br0" timeOffset="4048.76">9216 9131 466 0,'0'0'1376'0,"0"0"-1090"15,0 0-181-15,0 0 17 16,0 0 10-16,0 0-22 16,0 0 14-16,3-58-28 15,4 49-19-15,4-4-28 16,-2 3-16-16,5-2 4 15,-4 5 4-15,1 0-16 16,3 5 15-16,-1 2-6 16,1 0 9-16,-1 0-12 15,2 0-9-15,1 6-7 16,-3 4 1-16,1 7 17 16,0-2 4-16,1 2-1 15,-2-3-7-15,1-2-2 0,1-5-4 16,3 0 13-1,3-7 7-15,-2 0-9 0,3 0-3 16,1-4-12-16,-1-11-8 16,-3-1-1-16,-2-3-6 15,-4-4-4-15,-9 4 0 16,-1 0 0-16,-3 4-29 16,0 3-14-16,0 3-30 15,-5 7-49-15,-1 2-24 16,-1 2-279-16,2 12-1572 0</inkml:trace>
  <inkml:trace contextRef="#ctx0" brushRef="#br0" timeOffset="4623.08">10149 9428 2221 0,'0'0'409'0,"0"0"-89"15,0 0-148-15,0 0-65 16,0 0-42-16,0 0-37 16,131 15-17-16,-113-15-11 15,-7 0-24-15,-5 0-52 16,-3 0-96-16,-3 0-356 0</inkml:trace>
  <inkml:trace contextRef="#ctx0" brushRef="#br0" timeOffset="4843.3">10118 9601 2248 0,'0'0'701'15,"0"0"-581"-15,0 0-13 16,0 0-20-16,0 0-42 15,0 0-40-15,112 18-5 16,-75-15-56-16,-6 4-75 16,-4-3-378-16</inkml:trace>
  <inkml:trace contextRef="#ctx0" brushRef="#br0" timeOffset="5883.3">10960 9148 1232 0,'0'0'410'0,"0"0"-129"16,0 0 24-16,0 0-108 16,0 0-58-16,0 0-11 15,113-15-11-15,-94 15-46 16,-2 0 8-16,-3 9-17 15,-6 5-4-15,-1 4-19 16,-7 4-12-16,0 4-8 16,-2 1-6-16,-18 6-13 15,-7-1 3-15,-4-2 2 0,-3-6-10 16,4-4 3-16,-1-8 1 16,6-6-13-16,7-3 13 15,5-3 1-15,6 0 0 16,7 0 0-16,0-5 0 15,0 0 8-15,17 0-8 16,6 5 25-16,4 0 2 16,2 3 17-16,-1 14 1 15,0 8-4-15,-9 3-4 16,-6 4-7-16,-3 1-6 16,-10 1-5-16,0 1 13 15,-5-5-7-15,-15-2-3 16,-6-5-14-16,0-2 2 15,-3-5-5-15,1-4-2 16,-1-5-3-16,1-5-22 0,5-2-23 16,5 0-13-16,5-2-24 15,10-10-47-15,3-7-94 16,7 6-251-16,9 1-1221 0</inkml:trace>
  <inkml:trace contextRef="#ctx0" brushRef="#br0" timeOffset="6642.04">11419 9191 1683 0,'0'0'1186'0,"0"0"-986"15,0 0-72 1,0 0-8-16,0 0-46 16,0 0-43-16,116-46-20 0,-92 41-6 15,1 1-5-15,-3 1-14 16,-3 3-45-16,7 0-42 16,-6 0-120-16,-5 7-618 0</inkml:trace>
  <inkml:trace contextRef="#ctx0" brushRef="#br0" timeOffset="7117.05">11920 9801 1342 0,'0'0'1099'0,"0"0"-865"15,0 0-13-15,0 0-83 16,72-112-69-16,-47 68-41 15,5 2-27-15,-3 3 3 16,-2 4-4-16,-6 9-13 16,-5 9-43-16,-5 7-56 15,-6 10-72-15,-3 0-82 16,0 0-514-16</inkml:trace>
  <inkml:trace contextRef="#ctx0" brushRef="#br0" timeOffset="7316.67">11954 9861 1097 0,'0'0'1943'0,"0"0"-1777"16,0 0-70-16,0 0-7 15,0 0-31-15,0 0-55 16,136-105-3-16,-104 84-65 15,-8 7-78-15,-9 4-363 0</inkml:trace>
  <inkml:trace contextRef="#ctx0" brushRef="#br0" timeOffset="9864.91">11388 9208 1546 0,'0'0'394'0,"0"0"-130"16,0 0-149-16,0 0-23 15,0 0 11-15,0 0-32 16,0 0-22-16,-20 58 33 15,16-31-6-15,-1 6-28 16,1-1-6-16,1-2-7 16,1-5-35-16,2-7 0 15,0-9 4-15,0-3-4 16,0-6 0-16,0 0 17 16,7 0 6-16,6 0-1 15,2-10-1-15,3 2 0 16,3 3-11-16,-2 0 4 0,3 3-7 15,1 2 3-15,0 0-3 16,-4 0 6-16,4 0 7 16,-5 2 6-16,-5 11 6 15,1 0-8-15,-6 5 5 16,-3 5 0-16,-3 0-4 16,-2 6-4-16,0-2-2 15,-4-2-3-15,-12-1 2 16,-6-1-17-16,-3-6 5 15,-2-2-2-15,-2-3 1 16,3-7-5-16,1-3-14 16,3-2-31-16,2 0-12 15,-7 0-45-15,4 0-167 0,6 0-440 0</inkml:trace>
  <inkml:trace contextRef="#ctx0" brushRef="#br0" timeOffset="19645.09">7306 11789 1608 0,'0'0'474'0,"0"0"-323"0,0 0-47 16,0 0 30-16,0 0-56 15,0 0-76-15,0 0-1 16,0 20 25-16,0-8 1 16,0 0 10-16,0 1 11 0,0 1 23 15,-2 1-32-15,0-1-10 16,-1 1-14-16,2-6-2 15,1-4-7-15,0 0-1 16,0-3-5-16,0-2 2 16,0 0 6-16,0 0-7 15,0 0 0-15,0 0-1 16,0 0-5-16,0 2 5 16,0 1 0-16,1-3 0 15,6 0 0-15,0 3 1 16,-1-3 9-16,2 0 1 15,0 0 23-15,1 0-6 16,0 0 17-16,2 0 2 0,3 0-22 16,-3 0-8-1,2-3-9-15,1 3-3 0,-1-3-4 16,1 1 1-16,-1 0 5 16,1 0 6-16,-4-1 0 15,3 0-2-15,1-1-2 16,-1 0 1-16,1 1-5 15,-1-3-1-15,-1 5-3 16,3 1 5-16,0 0-5 16,1 0 0-16,-3 0 3 15,3 0-3-15,-3 0-1 16,0 0 1-16,3 0 7 16,-2 0 5-16,-1 0-12 15,1 0 4-15,1-2-4 0,-1 0 0 16,-1 2 5-16,-2-2-5 15,0 2 3-15,-1-2-3 16,5 2 0-16,-4 0-1 16,2 0 0-16,1 0 8 15,-1 0-8-15,3 0 1 16,-3 0 5-16,1 0-1 16,-1 0-1-16,0 0-3 15,-2 0 0-15,-2 0 8 16,3 0-2-16,-2 0 0 15,1 0 0-15,2 0 4 16,1 0-5-16,0 0 0 16,-2 0-2-16,3 0 6 0,-2-2-10 15,-2 2 6-15,0 0-2 16,-2 0-4-16,2 0 10 16,3 0-2-16,-4 0-3 15,4 0 0-15,-3 0 2 16,2 0-3-16,-1 0 5 15,1 0-8-15,1 0 5 16,-1 0-5-16,1 0 0 16,-1 0 5-16,-1 0-2 15,2 0-2-15,-1 0-2 16,1 0 1-16,-3 0-1 16,3 0 6-16,-3 0-6 15,-3 0 0-15,4 0 0 16,-3 0 1-16,-1 2-1 15,1 0 6-15,1-2 0 0,-2 0-6 16,3 2 4-16,-3-2-3 16,0 0 4-16,1 2-5 15,0-2 0-15,2 2 0 16,-2-1 0-16,-3 2 0 16,4 0 1-16,-1-3 0 15,-3 1-1-15,-2-1 1 16,2 0-1-16,-2 0 1 15,0 0-1-15,-2 0 0 16,-2 0 2-16,2 0-2 16,-2 0 1-16,0 2 0 15,0-2 0-15,3 0 0 16,-1 2 0-16,0-2-1 0,0 0 1 16,-2 0-1-1,2 0 0-15,-2 0 0 0,2 0 0 16,-2-11 7-16,3-2-1 15,-3-3 1-15,3-2-3 16,-3-2-4-16,0 3 1 16,0 1-1-16,0 5-4 15,0-1-10-15,0 4-8 16,0 2-30-16,0-1-65 16,0 7-82-16,0 0-118 15,0 0-575-15</inkml:trace>
  <inkml:trace contextRef="#ctx0" brushRef="#br0" timeOffset="21181.64">7975 12214 1824 0,'0'0'411'0,"0"0"-180"15,0 0-99-15,0 0-46 16,0 0-57-16,0 0-21 16,0 0-7-16,0 24 1 0,0-4 7 15,0 2-8 1,0 3-1-16,0 0 8 0,0 5-8 16,0 0 1-16,0 4 17 15,-4 0 6-15,-3 0-6 16,3 0 14-16,2 2-2 15,-5-2-1-15,6 1-7 16,-1 2-10-16,0-5-11 16,2 3 1-16,0 0-2 15,-2-1 0-15,2-3 4 16,-5 1 4-16,1-2-8 16,-2-2-4-16,-6 3 4 15,1-5 1-15,2 1 8 16,-2-2-9-16,2-4 4 15,5 2-3-15,-1-5 8 16,1 0-8-16,1-2-1 16,3 1 0-16,0-5 2 0,0 0 3 15,0-7-5-15,0-1 10 16,0 0 2-16,0-4 7 16,0 2 0-16,0-2 2 15,0 0 5-15,0 3-3 16,0-3-3-16,0 0-9 15,0 0-2-15,0 0-9 16,0 0 1-16,0 0 0 16,0 0 0-16,0 0 0 15,0 0 7-15,0 0 0 16,0 0 5-16,10 0 0 0,2 0-1 16,2 0 6-1,-1 0 0-15,3 0-5 0,-1 0-1 16,4 0 6-1,-4 0-6-15,5 0 2 0,-2-3-4 16,4-1-5-16,-2 2 7 16,5-2-3-16,-1 2-5 15,1 2 0-15,1-2-1 16,1-2-3-16,0 2 0 16,0-2-4-16,0 1 0 15,-3 3-4-15,-4-3-2 16,0 3-2-16,-2-2 6 15,-2 0 6-15,-1 0-1 16,-1-1 0-16,1 1 1 0,-1-3 0 16,-1 3 0-16,1 2 0 15,-1 0 0-15,1 0 0 16,-1 0-1-16,3 0 1 16,-1 0 0-16,2 0-1 15,1 0 2-15,0 0-1 16,0 0 0-16,-2 0 1 15,1 0-1-15,-1 0 0 16,-3 0 0-16,3 0 0 16,-3 0 1-16,1 0 0 15,1 0 5-15,1 0-2 16,-1 0 4-16,1 0-2 16,-1-2 8-16,2-1-6 0,-2-4 1 15,3 3-5 1,0 0 2-16,2 0 0 0,0 0 0 15,-5 0-2-15,1-1-3 16,-5 5-1-16,-1 0 2 16,-6-3-2-16,0 3 0 15,0-2 0-15,-4 2 0 16,3 0-13-16,-3-2-20 16,0 2-28-16,0-4-21 15,0 1-39-15,0-9-128 16,-5 7-139-16,-3-3-1933 0</inkml:trace>
  <inkml:trace contextRef="#ctx0" brushRef="#br0" timeOffset="21515.26">8847 13040 1840 0,'0'0'665'0,"0"0"-457"0,0 0-98 15,0 0-7-15,0 0-23 16,0 0-6-16,0 0-18 15,28 10-8-15,-14-5-1 16,2 2-10-16,-1-1-7 16,-1-2 5-16,-1 2-18 15,-1 0-3-15,-2 2-3 16,-4 1 1-16,-3 3 3 16,-1 1-1-16,-2 1-4 15,0 0-4-15,0 3 5 16,-15-4-5-16,-3-1-2 0,-4 0-3 15,2-3 3-15,-3 0-4 16,1-1 0-16,2 0-14 16,4 3-15-16,3-3-24 15,7 2-31-15,3-2-25 16,3 1-129-16,0 1-251 16,9-3-1652-16</inkml:trace>
  <inkml:trace contextRef="#ctx0" brushRef="#br0" timeOffset="22371.71">9754 12832 1764 0,'0'0'370'0,"0"0"-256"16,0 0-68-16,0 0 70 16,0 0 4-16,0 0-3 0,0 0-13 15,49 11-38 1,-31 5-5-16,0 3 5 0,4 3-4 15,0 1-22 1,3 4 2-16,0 3-24 0,-2 4-8 16,2 0 12-16,0 2-2 15,-3 1-5-15,0-4-15 16,-4-1 23-16,-2-6-4 16,-5-4-2-16,-2-7 3 15,-5-3 8-15,1-5-3 16,0 0-13-16,-3-2-6 15,-2 2-4-15,2-1 2 16,-2 1-2-16,0 2-2 16,0-4-12-16,0 2-32 15,0-5-26-15,0-2-69 0,0 0-127 16,0 0-599-16</inkml:trace>
  <inkml:trace contextRef="#ctx0" brushRef="#br0" timeOffset="22769.89">10184 12809 2038 0,'0'0'443'0,"0"0"-208"16,0 0-129-16,0 0 18 16,0 0-31-16,0 0-40 15,0 0 5-15,-107 123-12 16,83-87-6-16,-5 2 10 15,-2 2-7-15,0 1-19 16,-1-2 10-16,-2-1-19 16,3 1-9-16,0-3-6 0,6-9 0 15,5-5-9 1,5-5-9-16,8-8-19 0,3-4-61 16,2-3-163-16,2-2-586 15</inkml:trace>
  <inkml:trace contextRef="#ctx0" brushRef="#br0" timeOffset="23710.52">9719 12663 1413 0,'0'0'488'0,"0"0"-186"16,0 0-85-16,0 0-28 16,0 0-100-16,0 0-68 0,0 0-14 15,27-72 0-15,4 36-7 16,4-1-5-16,1 6 5 15,-3 6 0-15,-2 9 1 16,-4 14 6-16,-7 2 36 16,-2 2 17-16,-5 14 21 15,3 2 1-15,-2-1-22 16,1-6-22-16,3-4-16 16,1-7 3-16,4 0 4 15,0-12-2-15,1-8-11 16,-2-3-6-16,-4 4-10 15,-3 2-21-15,-3 5-62 16,-6 4-133-16,1 2-303 0</inkml:trace>
  <inkml:trace contextRef="#ctx0" brushRef="#br0" timeOffset="24272.49">10648 13026 2087 0,'0'0'405'0,"0"0"-165"16,0 0-153-16,0 0-16 15,118 0-25-15,-93 0-32 16,-5 0-14-16,-5 0-83 16,-13 10-29-16,-2 0-56 15,0-1-474-15</inkml:trace>
  <inkml:trace contextRef="#ctx0" brushRef="#br0" timeOffset="24483.3">10610 13203 2746 0,'0'0'305'16,"0"0"-224"-16,0 0-61 15,0 0-7-15,0 0 0 16,132 9-13-16,-96-4-61 16,10-5-142-16,-11 0-158 0,-3 0-1768 15</inkml:trace>
  <inkml:trace contextRef="#ctx0" brushRef="#br0" timeOffset="25547.75">11283 12714 1413 0,'0'0'330'15,"0"0"13"-15,0 0-145 16,0 0 2-16,0 0-73 16,134-25-50-16,-105 25-34 15,-3 2 2-15,-3 12-22 16,-5 2-7-16,-7 6-5 16,-7 0-3-16,-4 4 10 0,0 1-1 15,-9 1-7 1,-13 0-9-16,-3-1 5 0,-4-1-6 15,3-3-17-15,2-5-9 16,3-8 13-16,6-4-1 16,2-5 7-16,12-1 7 15,1 0 6-15,0 0 1 16,14 0 30-16,12 0 44 16,3-1-10-16,5 1-23 15,-2 0-19-15,-7 1-4 16,-4 16-1-16,-7 3 12 15,-8 6 5-15,-6 1-10 16,0 6 6-16,-14-3-15 0,-11 0-1 16,0-5-10-16,-7-4-10 15,1-5 4-15,-1-6-5 16,2-3-19-16,3-5-38 16,5-2-6-16,5 0 6 15,11-10-93-15,6-8-87 16,1 2-163-16,14 2-1334 0</inkml:trace>
  <inkml:trace contextRef="#ctx0" brushRef="#br0" timeOffset="28514.23">11825 12691 1748 0,'0'0'366'0,"0"0"-210"15,0 0 58-15,0 0-24 16,0 0-44-16,0 0 2 16,0 0-57-16,0 12-62 15,-2 8-14-15,-4 3-1 16,5 3 1-16,-1-5 2 16,2 0-8-16,0-7-5 15,0-7-4-15,0-3 0 16,0-4 1-16,11 0 4 15,7 0-1-15,5 0-3 16,9 0 0-16,-1 0 6 16,3 0 1-16,-2 0 2 0,-3 3-1 15,-8 13-1-15,0 4 7 16,-8 3 6-16,-4 6 21 16,-5-1 1-16,-1-1-14 15,-3 2-10-15,0 0-7 16,-7 0-6-16,-9-3-5 15,-3-2 6-15,-4-6-2 16,-2-4-5-16,-1-4 0 16,-1-6-4-16,0-4-21 15,3 0-46-15,2 0 13 16,5-9-17-16,2-5-112 16,6 2-59-16,2 0-489 0</inkml:trace>
  <inkml:trace contextRef="#ctx0" brushRef="#br0" timeOffset="28835.36">11798 12657 2351 0,'0'0'300'0,"0"0"-198"0,0 0 41 16,0 0 1-16,0 0-53 16,0 0-50-16,0 0-11 15,125-38-9-15,-111 38-7 16,-6 0-14-16,3 0 0 15,-1 0-24-15,0 2-47 16,9 6-89-16,-2-4-316 16,-1 2-1258-16</inkml:trace>
  <inkml:trace contextRef="#ctx0" brushRef="#br0" timeOffset="31178.89">12419 12934 1736 0,'0'0'413'0,"0"0"-133"15,0 0-105-15,0 0-63 0,0 0-38 16,0 0-48-1,0 0-24-15,-13 0 35 0,30 0 62 16,6 0 9-16,6 0-32 16,6-2-27-16,0 2-20 15,3 0-12-15,-2 0-5 16,1 0-11-16,-6 0 0 16,-8 0-1-16,-5 0-12 15,-7 0-37-15,-7 0-61 16,-4 0-74-16,0 0-70 15,-3-2-688-15</inkml:trace>
  <inkml:trace contextRef="#ctx0" brushRef="#br0" timeOffset="31397.28">12589 12765 2596 0,'0'0'299'0,"0"0"-216"16,0 0 8-16,0 0-4 16,0 139-52-16,0-104-11 15,0-3-24-15,0-6 4 16,0-7-4-16,0-6-13 16,0-13-84-16,0 0-161 15,7 0-501-15</inkml:trace>
  <inkml:trace contextRef="#ctx0" brushRef="#br0" timeOffset="31807.36">12875 12629 1909 0,'0'0'396'16,"0"0"-202"-16,0 0-52 15,0 109-10-15,4-72-14 16,9-3-27-16,3-4-26 16,6-7-37-16,5-13-16 15,2-8-4-15,0-2-8 0,0-7 0 16,2-27-126-16,-6 2-117 15,-9 3-545-15</inkml:trace>
  <inkml:trace contextRef="#ctx0" brushRef="#br0" timeOffset="32032.88">13118 12671 2450 0,'0'0'283'0,"0"0"-92"16,0 0-58-16,-12 133-31 15,10-90-24-15,-1 1-8 16,0 2-33-16,-3-1 6 16,5-3 3-16,-1-4-15 15,0-4-19-15,2-8-5 16,0-3-7-16,0-9-27 0,0-1-31 16,0-6-31-16,0-7-53 15,0 0-230-15,4-5-357 0</inkml:trace>
  <inkml:trace contextRef="#ctx0" brushRef="#br0" timeOffset="32560.58">13378 12697 1766 0,'0'0'398'0,"0"0"-247"16,0 0 40-16,0 0-25 16,-2 110-52-16,16-84-30 15,1-1 21-15,8-9-29 0,-1-4-26 16,6-8-4-16,-1-4-10 15,1 0 8-15,-4-12 10 16,-7-8-16-16,-8-5-18 16,-4-3-6-16,-5 0-7 15,0 0 1-15,-2 5-7 16,-13 2-1-16,-6 7-1 16,1 3-28-16,-3 6-32 15,6 5-13-15,0 0-72 16,5 0-90-16,-2 20 2 15,6 0-148-15,-1 0-176 0</inkml:trace>
  <inkml:trace contextRef="#ctx0" brushRef="#br0" timeOffset="32799.87">13378 12697 266 0,'4'149'1177'0,"-14"-117"-852"15,-1 6 35-15,-1 10-84 16,5 2-93-16,6 2-17 16,1-2-72-16,0-4 16 15,6-5-15-15,15-14-8 16,3-8-39-16,7-15-4 15,5-4 36-15,2-11-4 16,-3-17-42-16,-6-7-6 16,-4-8-14-16,-9 1-3 15,-10 3-10-15,-6 4 4 16,0 7 0-16,0 4-5 16,-9 6 0-16,-8 4-19 15,-6 5-19-15,-3 5-34 0,-6 4-59 16,4 0-146-16,5 0-433 0</inkml:trace>
  <inkml:trace contextRef="#ctx0" brushRef="#br0" timeOffset="33717.18">11364 13397 1554 0,'0'0'232'0,"0"0"-102"15,0 0 85-15,0 0-19 16,0 0 7-16,0 0-63 16,0 0 16-16,141-5-18 0,-95 2-24 15,3-3-46-15,2 2-27 16,4 2-20-16,1 2-9 16,-2 0-6-16,-4 0 3 15,0 0 10-15,-3 0-9 16,0 0 22-16,0-5 5 15,3 0-6-15,4-4-17 16,3 4-1-16,2-2-13 16,-1 4 4-16,3 1-3 15,-5 0 0-15,-4 2-1 16,0-2-4-16,-5 2 0 16,-5-3 4-16,-2 2 0 15,-1 1-2-15,-3 0 2 0,1 0 0 16,0 0-2-1,2 0 2-15,-4 0 0 0,1 0-5 16,-1 0 5 0,-1 0-1-16,-1 1 0 0,-2-1-3 15,0 0 1-15,-1 0 3 16,-1 0 0-16,2 0 0 16,0-8-1-16,0 3 1 15,0 0 0-15,-4 1 0 16,-4 3 0-16,-3 1-21 15,-7 0-21-15,-5 0-15 16,-8 14-30-16,0 0-145 16,0-2-323-16</inkml:trace>
  <inkml:trace contextRef="#ctx0" brushRef="#br0" timeOffset="34216.15">12540 13601 2020 0,'0'0'328'15,"0"0"-173"-15,0 0 3 16,0 0-13-16,0 0-30 16,132 39-18-16,-115-16-25 15,-6 8-11-15,-1 3 7 16,-10 5 5-16,0 6-20 0,-3 3-24 16,-19 1-13-16,-11 4-10 15,-5-2-1-15,-4-9-5 16,-3-8-7-16,5-10-26 15,-1-15-64-15,6-9-37 16,1-9-79-16,10-17-262 16,11 0-350-16</inkml:trace>
  <inkml:trace contextRef="#ctx0" brushRef="#br0" timeOffset="34332.46">12391 13980 1604 0,'0'0'567'16,"0"0"-205"-16,0 0-150 15,0 0-47-15,0 0-47 16,132 70-51-16,-108-49-39 15,1-8-18-15,1-1-10 16,12-12-36-16,-4 0-177 0,-4 0-351 0</inkml:trace>
  <inkml:trace contextRef="#ctx0" brushRef="#br0" timeOffset="34804.08">14135 13316 2300 0,'0'0'262'0,"0"0"-72"16,0 0-111-16,0 0-8 15,124 0-71-15,-104 0-5 16,-20 5-113-16,0 13-169 15,0 3-1489-15</inkml:trace>
  <inkml:trace contextRef="#ctx0" brushRef="#br0" timeOffset="34980.58">14049 13585 2869 0,'0'0'222'0,"0"0"-124"15,0 0-41-15,125-26-27 16,-83 8-30-16,-2 0-30 16,-10 3-188-16,-12 4-780 0</inkml:trace>
  <inkml:trace contextRef="#ctx0" brushRef="#br0" timeOffset="71012.42">15206 12622 1879 0,'0'0'373'15,"0"0"-180"-15,0 0-63 16,0 0 9-16,0 0-31 16,0 0-19-16,0 0-35 15,0-7-11-15,0 7-5 0,0 6-9 16,0 7-23-1,0 8-1-15,-2 1-1 0,0 4-3 16,0 2-1-16,-1 0 1 16,1 0-1-16,2-1 0 15,-2-2 0-15,-1-2 1 16,2-6 0-16,1-3-1 16,0-3 1-16,0-3-1 15,0-4 1-15,8 2 0 16,9-5 4-16,2 3 3 15,3 1-4-15,1-3 1 16,0 1-4-16,-2 1-1 16,-3-1 1-16,0 1-1 15,-4-4-7-15,-2 0-37 16,7 0-67-16,-6 0-93 0,-2-11-329 0</inkml:trace>
  <inkml:trace contextRef="#ctx0" brushRef="#br0" timeOffset="71330.92">15490 12687 2309 0,'0'0'308'16,"0"0"-199"-16,0 0 5 15,0 0 19-15,0 0-41 16,-14 129-37-16,14-91 0 0,0 4-5 15,0 1 5-15,0 2-13 16,-2 3 5-16,-1 2-8 16,-1 4 0-16,0 3-13 15,0-3-4-15,-1-1-7 16,1-7-4-16,3-13-4 16,1-13-7-16,0-8 0 15,0-10-7-15,0-2-23 16,0 0-33-16,0-9-15 15,5-11-51-15,6-6-101 16,-2 5-287-16,-3 3-1174 0</inkml:trace>
  <inkml:trace contextRef="#ctx0" brushRef="#br0" timeOffset="71813.63">15750 13022 2348 0,'0'0'272'15,"0"0"-190"-15,0 0 31 16,20-104-19-16,-13 64-35 16,-1 1-35-16,-2 5-10 15,-2 6-6-15,-2 9 10 16,0 4 31-16,0 10-12 15,0 2 3-15,0 3 8 16,0 3-1-16,0 18-23 0,0 11-16 16,0 10-8-16,2 8 0 15,2 3 0-15,0-1 1 16,3 3 3-16,-3-4 0 16,1 2 17-16,-2-4 7 15,-3 2 9-15,2-5 0 16,-2-5 5-16,0-4-11 15,0-4-10-15,0-10-5 16,0-5-2-16,-8-6 5 16,-2-4 1-16,-3-4 7 15,-6-4-10-15,-1 0-3 16,1 0-6-16,-2 0-3 16,5-2-5-16,3-3-1 15,4 2-5-15,5-1-22 0,4-1-39 16,0 2-64-16,4-14-65 15,14 0-191-15,-2 1-693 0</inkml:trace>
  <inkml:trace contextRef="#ctx0" brushRef="#br0" timeOffset="72019.07">16063 13377 2641 0,'0'0'401'0,"0"0"-301"0,0 102 5 16,-2-59-42-16,-1-6-27 16,-2-3-31-16,3-5-4 15,0-10-1-15,0-5-22 16,0-11-57-16,2-7-79 16,-3-21-310-16,3-4-560 0</inkml:trace>
  <inkml:trace contextRef="#ctx0" brushRef="#br0" timeOffset="72461.95">16184 12801 2316 0,'0'0'395'0,"0"0"-217"0,0 0-117 16,0 0 0-16,0 0-11 16,0 0-23-16,10 124-21 15,5-103 5-15,6-8-11 16,1-4 7-16,7-6-3 16,2-3 11-16,5 0 22 15,-1 0 5-15,3 0 4 16,-4 0-15-16,-4 13 17 0,-3 9-7 15,-6 6 6 1,-5 4-5-16,-5 3 3 0,-7-3-4 16,-4 6 0-16,0-4-1 15,0 1-10-15,-9 0-14 16,-9-3-6-16,-7-2-1 16,-2-7-7-16,-1-2 2 15,-5-10-4-15,-3-6-9 16,0-5-30-16,1-6-46 15,2-20-41-15,1-25-39 16,4 5-193-16,9 4-419 0</inkml:trace>
  <inkml:trace contextRef="#ctx0" brushRef="#br0" timeOffset="72632.2">16184 12759 2692 0,'0'0'312'0,"0"0"-159"16,0 0-63-16,0 0-12 16,116-36-47-16,-79 32-18 15,-2 2-13-15,-1 2-37 16,8 0-83-16,-9 6-71 16,-6 9-314-16</inkml:trace>
  <inkml:trace contextRef="#ctx0" brushRef="#br0" timeOffset="73019.07">16763 13626 2542 0,'0'0'306'0,"0"0"-173"16,103-143-33-16,-48 78-14 15,-1 4-67-15,-10 15-19 16,-9 14-34-16,-12 25-93 16,-13 7-167-16,-4 0-339 0</inkml:trace>
  <inkml:trace contextRef="#ctx0" brushRef="#br0" timeOffset="73210.61">16866 13825 2514 0,'0'0'518'0,"0"0"-389"0,84-111-82 16,-42 65-17-16,-1 0-24 15,-7 11-6-15,-6 9-63 16,-7 6-53-16,-4 8-162 16,-9 3-1593-16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9T13:40:14.88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16866 7383 1271 0,'0'0'289'0,"0"0"-22"16,0 0-139-16,0 0 20 15,0 0-10-15,0 0 1 16,-1-46-62-16,1 46-31 0,0 0 7 0,0 0 33 15,0 0-22 1,0 2-17 0,0 8-4-16,0 2-14 0,6 4-8 15,4 2-15-15,-1 2 8 16,-3 0 7-16,3 2 17 0,-2 2-12 16,-3 1-6-16,1 1-12 15,-3-1 6 1,1 1-9-16,0 2-5 0,0-1 1 15,1-1 0 1,-2-1-1-16,1-2-1 16,-1 1 1-16,0-2 5 15,0 2-5-15,3-2 0 0,-3 2 0 16,5-2 0 0,-2-2-1-16,1-2 0 0,1-3 0 15,-3-4 1-15,0 0-1 16,-4-5-12-16,3-5 2 15,-3-1 11-15,0 0 9 16,0 0 1-16,0-4 13 16,0-10-6-16,-5-1-17 15,-1-7 0-15,2-2-6 16,1-7 5-16,-3-3-10 16,6-5 2-16,-1 0-5 15,-1-1-11-15,2 2 11 16,0 3 13-16,0 3 1 15,3 5 0-15,12 2 0 16,2 4 0-16,6 0-1 16,3 3-8-16,4 4 8 15,3 2-7-15,0 6 8 16,1 6-9-16,-5 0 2 16,0 0 7-16,-6 14 1 0,-1 6 0 15,-7 0 11 1,-2 7 5-16,-1 0-17 0,-4 5 0 15,-3 1 9-15,-2 1-9 16,-3 0 6-16,0 4-6 16,0-2 2-16,0 0-2 0,0-1 0 15,0-3 0-15,0-4 0 16,2-7-5-16,13-2 4 16,8-5 0-16,3-8-4 15,6-6-7 1,-1 0 4-16,3-14-10 0,-4-9-95 15,-11 5-411-15</inkml:trace>
  <inkml:trace contextRef="#ctx0" brushRef="#br0" timeOffset="656.24">16633 8020 1741 0,'0'0'397'15,"0"0"-251"-15,0 0-22 16,0 0-28-16,0 0-50 16,0 0 16-16,0 0-2 0,89 21-23 15,-62-17-19-15,2 0 10 0,2 2 7 32,0 0 19-32,0 2-3 15,3 1-20-15,2 0 7 0,2-1-8 0,-1-2-14 16,1-3-9-1,-2 0-1-15,-2-3-1 32,-3 0-3-32,-2 0-1 0,-1 0-1 15,-1 0 0-15,1-4 1 16,2-4 3-16,1-2 9 16,3 3 20-16,0 2-4 0,-1 3-3 15,-3 2-1 1,3 0-4-16,-6 2-8 15,-4 8-9-15,0-3-4 0,-3-2-4 16,-7-5-9-16,-3 0-32 16,-8-10-175-16,-2-4-604 0</inkml:trace>
  <inkml:trace contextRef="#ctx0" brushRef="#br0" timeOffset="1404.4">17064 8229 1700 0,'0'0'456'16,"0"0"-267"-16,0 0-71 15,0 0 28-15,0 0-25 0,0 0-31 0,0 0-35 16,77-38 0-16,-60 38-18 16,2 0 7-1,1 16 15-15,-5 5-3 0,1 3-13 16,0 1-15-16,-5 1 4 16,-2 3-4-16,-1-1 1 15,-2 2-1 1,-4 2 1-16,-2-1-1 0,0 4-2 15,0 1-7-15,-2-2-3 16,-12 0 4-16,-2 1 3 16,-4-3-4-16,-4-1-8 15,-1 0-1-15,-4-3 1 0,-2-4-6 32,-1-8-4-32,1-4-1 0,-2-11-8 0,6-1-9 15,3-5 4-15,8-19-11 16,7-2-7-1,9-2-6-15,0 2 26 0,0 8 10 16,16 4 0 0,4 10 1-16,3 4 0 15,0 0 3-15,6 7 12 0,0 10-1 16,3 2 5-16,2 2 13 0,1 1-9 16,-1-2 0-16,1-1-10 31,-4-2-4-31,1-2-5 0,-5-6-3 0,-3-4-1 15,-2-2-7-15,0-3-6 16,7-3-23 0,-6-11-101-16,-6-6-252 0</inkml:trace>
  <inkml:trace contextRef="#ctx0" brushRef="#br0" timeOffset="3935.61">16149 8893 1495 0,'0'0'382'15,"0"0"-119"-15,0 0-136 0,0 0-62 16,0 0-42-16,0 0-8 16,0 0 27-16,3-44-33 15,-3 32 3-15,2-2 12 16,-2 2 35-16,0 0 6 16,0 2-23-16,0-4-20 15,0 0-6-15,2-4-10 16,1-3-5-16,-1-1 6 15,0 3-6-15,0-1 0 16,2 1 0-16,-2 1 0 16,0 2 9-16,1-2 8 0,-1-2 8 15,0 0-9-15,-2-2-11 16,3 0-6-16,-3 2 0 16,1-1 2-16,-1 4-1 15,0-4-1-15,0 0 0 16,4-2 0-16,-2 1 5 15,2-2-5-15,0 1 8 16,3-2 6-16,-3 1-7 16,1 2-6-16,2-2 5 15,-5-1-5-15,2 1-1 16,-1-1 1-16,-3 2 5 0,0-2 14 16,0 3 19-16,0-2-5 15,0 0-16 1,0 0-2-16,0 0 8 0,2-1-3 15,-2 2-11-15,2-4 0 16,-2 4 1-16,0-2-2 16,0-1 6-16,0-2-8 15,0 1 1-15,0 1-2 16,2-1-5-16,-2-1 8 16,2 2 31-16,-2-2-2 0,0 2-15 15,0-2-6 1,0-1 0-16,0 1-6 0,0 2-4 31,0 1 0-31,0-1-7 0,0-1 1 0,0-1 0 16,-2-2 0-1,0 2-1-15,0 0 1 16,2 4 0-16,-2 2-1 16,2 4 4-16,0 4-3 0,0 2 1 0,0 2-2 31,0 2 0-31,0 4 2 0,0-3-2 15,0 2 0 1,0-4 0-16,0 4 0 16,0-4 0-16,0 2 1 15,0-4-1-15,0 1 0 0,0 1 0 16,0 0 1 0,0 4 0-16,0 0 3 0,-3 1-3 15,3 3 0-15,0 1 3 16,-3-3 0-16,3 3 1 15,0 0-5-15,0 0 10 16,0 0-2-16,0 0 0 16,0 0 0-16,0 0-4 0,0 0-3 15,0 0 3 1,0 0-4-16,0 0 0 0,14-1 9 16,4-3 21-16,5-3 17 15,2 3-13-15,-5 0-7 16,6 1-8-16,-4 0-9 15,-2-1-5-15,0 0-1 16,-1 0-4-16,-7 1 0 16,-3 3 0-16,-6 0-6 15,-1 0-36-15,-2 1-87 16,0 11-142-16,0-2-795 0</inkml:trace>
  <inkml:trace contextRef="#ctx0" brushRef="#br0" timeOffset="5612.53">17703 7117 1556 0,'0'0'482'16,"0"0"-253"-16,0 0-121 0,0 0-63 15,0 0-26-15,0 0-17 16,116 28 7-16,-95-28 0 15,3 0-9-15,-4 0 0 16,-4 0 8-16,-1 0-8 16,-4 0 0-16,-5 0 5 15,1 0-5-15,-2 0 0 0,0 0 0 16,-3 1 1 0,-2-1 1-16,2 3-2 15,-2-3 2-15,0 0 19 16,0 0 22-16,0 0 65 15,0 1-30-15,0 2-10 16,0-2-15-16,0 2-36 0,0-1-16 16,0 0 3-16,0 1-4 0,0 1-5 15,0 3 5 1,0-1-1-16,0 2-7 16,0 2 7-16,0 0 0 15,0 0 1-15,0 2 2 16,0 2-1-16,0-2 7 15,0 4 2 1,0 0-3-16,0 0-6 0,-2 4 7 0,2 2-6 31,0 2-2-31,0 0 0 0,0 1 0 16,0-4 0-16,0 2 1 16,0-2-1-16,0 0 1 15,0 1-1-15,0 2 1 16,0-2 0-16,0 1-1 0,0 4 1 15,0-3 1 1,0-2 3-16,0-1-4 0,0 0 0 16,0-1-1-16,0-3 0 15,0 2 1-15,0-1 0 16,0 3-1-16,0-1 0 16,0-1-1-16,0 3 1 15,0 0 0-15,0-4 0 16,0 1 0-16,0-3 0 15,0-1 0-15,0 4 0 0,0 1 2 16,0 3-1 0,0 0-1-16,0 5 1 15,0 0-1-15,0-3 0 16,0 2 0-16,0-3-1 0,2-2-5 16,0 0 6-16,0 1 0 15,-2-2 2-15,2-1 3 16,-2 3 4-16,0-1 0 15,0-3-2-15,3-1-5 16,-3 0 4-16,0 1-5 16,0-1 0-16,0-2 0 0,0 1 0 15,0 0-1 1,0-1 0-16,0 2 0 0,0 0 8 16,0 0 6-16,0-1-2 15,2 0-4-15,2-1 2 16,1 2-1-1,0 1 9-15,-2 1-8 0,0-1-2 16,1 0-7-16,-1-1 4 16,-3 0 1-16,2-3 18 15,-2 0 1-15,0 1 2 16,0 2-5-16,0-1-5 16,0 6-8-16,0-3-4 15,0 0-1-15,0 1 6 16,0-6 4-16,0 2-4 15,0-3 4-15,2-2 9 16,0 5-1-16,0 3 3 0,-1 1-9 16,3 1-3-16,-1-3-6 15,-1-1-4-15,0-1 3 16,0-5 0-16,0-3-5 16,0-2-1-16,-2-5-4 0,0-2-8 15,0-4-59 1,0-13-325-16</inkml:trace>
  <inkml:trace contextRef="#ctx0" brushRef="#br0" timeOffset="6333.57">18630 7989 2120 0,'0'0'475'0,"0"0"-240"15,0 0-59-15,114-4-97 0,-70 0-28 16,1-3-25-16,2 0-15 16,-4 1-9-1,-8-1-2-15,-4 6-8 0,-8 1-25 16,-11 0-156-16,-7 0-256 0</inkml:trace>
  <inkml:trace contextRef="#ctx0" brushRef="#br0" timeOffset="6594.46">18722 8217 1263 0,'0'0'1254'16,"0"0"-980"-16,0 0-127 0,0 0-50 16,0 0-13-16,132-44-37 15,-103 44-25 1,-5 0-12-16,0 0-10 0,-3 0 0 16,-6 0-9-16,5 0-48 15,-5 0-168-15,-3 0-554 0</inkml:trace>
  <inkml:trace contextRef="#ctx0" brushRef="#br0" timeOffset="7513.17">19576 8163 1595 0,'0'0'499'15,"0"0"-312"-15,0 0-91 0,0 0-18 16,0 0 38-16,0 0-38 15,0 0-51-15,-9-98-20 16,2 70 4 0,3-6-10-16,0-4 5 0,-2-2-5 15,6 0 0 1,0-1 6-16,0 4-6 16,0-2 16-16,11 6 0 15,5 1-12-15,2 3-5 16,3 0 0-16,-4 8 1 15,1 1-1-15,-1 3-1 0,2 8-4 16,-5 3 4-16,1 6-10 16,-2 0 11-16,-2 0 11 15,2 6 4-15,-2 8-5 16,1 2 2-16,-1 0 2 16,-3 2 22-16,2 2 24 15,-1 0 3 1,-3 4-3-16,2-1-12 0,-2 6-24 15,0-1-17-15,1 0-1 16,-3 0-5-16,1 0 8 16,0 1-1-16,-5-3 14 0,0 2-6 15,0 0-8-15,0-1 0 16,0 2-4 0,0-1 1-16,0-3-5 15,0 0 0-15,-2-7 0 16,-1-4-1-16,3-10-17 15,0-4-68-15,-5-6-82 16,3-15-41-16,-2 0-443 0</inkml:trace>
  <inkml:trace contextRef="#ctx0" brushRef="#br0" timeOffset="7698.02">19637 7908 1636 0,'0'0'528'0,"0"0"-275"16,0 0-59-1,0 0-126-15,0 0-46 16,131-22-22-16,-102 17-11 0,-6-6-197 16</inkml:trace>
  <inkml:trace contextRef="#ctx0" brushRef="#br0" timeOffset="8436.07">20084 7602 1352 0,'0'0'411'0,"0"0"-243"0,0 0-68 15,0 0-15-15,0 0-9 16,29 112 20-16,-25-88 28 16,-2-1-14-16,0 2 25 15,1-1-67 1,-1 2-30-16,1 3-8 0,1-4-8 16,0 1-11-16,-2 1 12 0,-2-1 7 15,3 2 0-15,-3 0 1 16,0-2 0-16,0 1-14 15,0-8-2-15,0-1-6 16,2-6-7-16,0-3-2 16,-2-6 0-16,2-3 0 15,-2 0-13 1,0 0 13-16,1-12 10 16,-1-5-10-16,0-4 0 15,0-3-1-15,0-2 0 0,0-6-11 16,0-6-37-16,0-4-35 15,0-4 8-15,0-2-26 16,6 3 50-16,-1 3 35 16,2 4 17-16,-1 4 0 15,3 5 32-15,2 4 2 16,2 9 2-16,6 8-16 16,2 8 4-16,6 0 29 15,-1 12-3-15,2 13-8 16,-6 8-1-16,-4 1-3 15,-7 6-4-15,-6-2-13 0,-5 0-3 16,0 0-13 0,-5-7-5-16,-9-9-1 0,-1-8-34 15,-1-12-54-15,1-2-21 16,1 0 42-16,6-5 66 16,1 3 2-16,3 2 91 15,4 2 27-15,0 23-76 16,0 4-4-16,11 6 20 0,5 1-8 15,-1-1-26-15,3-9-7 16,-1-6 0-16,-3-5-3 16,-3-7 0-16,0-4-14 15,3-4 0-15,-4 0-12 16,-1-6-235-16</inkml:trace>
  <inkml:trace contextRef="#ctx0" brushRef="#br0" timeOffset="9875.07">20663 7682 1513 0,'0'0'295'0,"0"0"-104"15,0 0-49-15,0 0-70 0,7 113-5 16,-2-92 24-16,-3 2-34 16,-2-4 9-16,2 5-4 15,-2 1 48-15,2-1-75 16,-2 2-16-16,3-2 4 15,-1-5 8 1,0-4-21-16,0-5-9 0,-2-4-1 16,1-5-1-16,-1-1 0 15,0 0 1-15,0 0 1 16,3 0 9-16,-3 0-8 16,0 0-2-16,0 0 1 0,0-12 7 15,3-11 5 1,-3-5-12-16,0-6 0 0,0-6 0 0,0-5-1 31,0-3 0-31,0 0 0 16,0 2 0-16,0 4 0 15,0 7 0-15,4 3 1 0,6 8 11 16,2 6-3 0,9 4-1-16,1 9-7 15,3 5 19-15,3 0 13 16,1 10 7-16,-5 16 4 0,-1 4-12 15,-10 8 3-15,-6 0-6 16,-7 4-16-16,0-3-5 16,-4-4-7-16,-12-9-1 15,0-12-7-15,3-6-36 16,3-8-20-16,-2 0-24 16,5 0 39-16,5 0 23 15,-1 0 24-15,3 0 0 16,0 0 1-16,0 16 8 15,5 5 23-15,6 5 6 16,3 2 3-16,-4-1 13 0,5 0-15 16,-4-3 6-1,-3-5-5-15,1-2-17 0,0-5-5 16,-1 0 3-16,0-2-5 16,-2-3-7-16,1 0-7 15,-2-3-1-15,-1-2-4 16,0-2-8-16,2 0-9 15,7-2-65-15,0-10-76 16,-5 1-290-16</inkml:trace>
  <inkml:trace contextRef="#ctx0" brushRef="#br0" timeOffset="10344.74">21192 7867 1550 0,'0'0'483'0,"0"0"-275"0,0 0-94 16,0 0-58-1,0 0-42-15,0 0-6 0,132-97-8 16,-114 76 1-1,-10-2-1-15,-8 7 1 16,0 0 14-16,0 5 7 16,-18 6 61-16,-1 1-10 0,-2 4-1 15,-1 0 9-15,1 4-36 16,5 14-24 0,1 6-10-16,4 5-10 0,3 4 7 15,3 4 7-15,3 2 9 0,2 2 16 16,0-4 7-1,0-1-4-15,15-2 13 16,3-11-21-16,4-3-12 16,3-5 4-16,-1-10 5 15,-1-1-18-15,-4-4-6 16,0 0-7-16,-3-4 7 16,-5-8-8-16,-1-10-72 15,-3 4-137-15,-2 1-98 0</inkml:trace>
  <inkml:trace contextRef="#ctx0" brushRef="#br0" timeOffset="10764.44">21695 7696 1433 0,'0'0'549'16,"0"0"-266"-16,0 0-69 0,0 0-56 15,0 0-39-15,0 0-81 16,0 0-22-16,-68 108 3 16,63-66 12-1,5 4 12-15,0-2 14 0,11-3-16 16,11-7-18-16,8-8 8 15,0-10 21-15,2-12-6 16,1-4-16-16,-2-14 4 16,-4-18-10-16,-6-12-16 0,-8-10-3 15,-7-9-1-15,-6-5-4 16,0 0-1-16,-6-1 1 16,-15 7 0-1,0 8-1-15,-3 8-9 16,7 12-7-16,4 12-33 0,6 16-104 15,3 6-126-15,4 0-948 16</inkml:trace>
  <inkml:trace contextRef="#ctx0" brushRef="#br0" timeOffset="11099.28">22015 7770 1253 0,'0'0'447'16,"0"0"-168"-16,0 0-49 16,41 144-37-16,-18-101 49 0,2-7-58 15,6-12-34-15,7-12-34 0,4-12-30 16,1-9-14-16,-6-26-27 15,-6-14-21 1,-9-5-14-16,-12-4-6 16,-10 0-4-16,0 6-4 15,-29 6 4-15,-16 14-11 16,-6 11-8-16,-5 17-31 16,4 4-40-16,10 21-27 0,15 9-65 0,15-3-301 15</inkml:trace>
  <inkml:trace contextRef="#ctx0" brushRef="#br0" timeOffset="11600.9">22476 7664 1965 0,'0'0'372'16,"0"0"-147"-16,0 0-44 16,31 118-100-16,-25-81-31 0,1-3 2 15,-3-2-27-15,-4-4-10 16,0-5 16-16,0-6 6 15,0-5-15-15,0-10-12 16,0-2-10-16,0-5 16 16,0-21-16-16,0-7-6 15,0-12-18-15,3-3-39 16,8-1 3-16,4 0 35 16,4 5 5-16,1 9 20 15,-1 16 0-15,-1 11 20 16,1 8 6-16,-4 18 23 15,-2 18-16-15,0 10-14 0,-1 6-8 16,-3 2 6-16,2 1-7 16,-3-6 0-16,2-4 14 15,0-7 8-15,0-10-6 16,-2-8-24-16,2-10-2 16,-4-9-13-16,3-1-2 15,-5-3-80-15,2-11-127 16,-4 2-742-16</inkml:trace>
  <inkml:trace contextRef="#ctx0" brushRef="#br0" timeOffset="11983.06">23013 7786 1842 0,'0'0'332'15,"0"0"-206"1,0 0-27-16,-9 106-38 0,9-66-33 16,0-1 48-1,14-3 15-15,7-8-32 0,10-10-10 16,4-13 18-16,1-5 21 15,1-9-9-15,-8-20-15 16,-5-12-28 0,-6-11-23-16,-8-7-11 15,-8-9-2-15,-2-4 0 16,0-4 0-16,-16-1-5 16,-2 5 1-16,0 13 3 0,5 8 0 15,6 12-3-15,2 22-79 16,2 8-133-16,3 9-697 15</inkml:trace>
  <inkml:trace contextRef="#ctx0" brushRef="#br0" timeOffset="12489.27">23429 7962 1757 0,'0'0'410'16,"0"0"-204"-16,0 0-97 15,0 0-59-15,10-132-22 0,-1 102-8 16,2 2 2-16,0 5 12 16,0 9 23-1,0 1-15-15,1 6 26 16,1 7-6-16,3 0-15 0,-3 5 17 15,3 17 6-15,-1 8-15 16,-1 5-26 0,-1 2-13-16,-3 4-1 15,-1-3-5-15,1-7 1 0,-4-2 2 16,-3-6 1-16,4-9-4 16,-7-3-5-16,0-3-5 15,0-8-26-15,-7 0-158 0,-4 0-535 16</inkml:trace>
  <inkml:trace contextRef="#ctx0" brushRef="#br0" timeOffset="12637.58">23482 7967 1601 0,'0'0'1183'0,"0"0"-1060"15,0 0-71-15,0 0-2 0,0 0-35 0,0 0-15 31,0 0-6-31,113-75-72 0,-98 60-232 16</inkml:trace>
  <inkml:trace contextRef="#ctx0" brushRef="#br0" timeOffset="13103.43">23768 7703 1913 0,'0'0'318'0,"0"0"-94"15,0 0-54-15,0 0-85 16,0 0-38-16,25 116 29 16,-21-86 26-16,-2-2-7 15,2-1-24-15,-4 1-21 0,1-2-26 16,-1-5-12-1,3-6-11-15,-3-3 5 0,2-10-6 16,-2-2-18-16,2-1 4 16,2-20 10-16,1-8 3 15,7-5 0-15,0-7 0 16,7-2-4-16,0-3 4 16,3 2 1-1,1 10 1-15,-3 9-1 0,-4 12 0 16,-6 13 0-16,-3 0 8 15,-3 26 14-15,-1 11-7 0,0 7-11 16,-1 2-3-16,2-2-1 16,4-7 0-16,4-9 0 15,1-10-1-15,6-6 0 16,0-4-7-16,1-4 7 16,1 0-4-16,-6-3-4 15,-3 3-46-15,-4 0-190 16,-8 1-132-16</inkml:trace>
  <inkml:trace contextRef="#ctx0" brushRef="#br0" timeOffset="14118.48">19953 8992 1921 0,'0'0'348'0,"0"0"-197"16,0 0 0-16,0 0-12 15,0 0-81-15,0 0-32 16,0 0-10-16,10 46 16 15,1-24 44-15,-1 3 0 16,-2 8-1-16,-2 3-7 16,-1 6-28-16,3 2-13 15,-4 4-2-15,2-2-15 0,-1-2-5 16,1-6-4-16,1-8-1 16,-2-5 1-16,-1-10 0 15,-3-7-1 1,3-8 0-16,-4 0-16 0,0-13 16 15,0-22 2-15,0-11 4 16,-7-12-5-16,-5-8-1 16,-1-2 0-16,0 2 0 15,3-1 0-15,7 7 0 16,3 2 0-16,0 8 1 0,8 3-1 16,15 12 1-16,6 11-1 15,6 14 0-15,4 10 0 16,1 3 12-16,2 26 6 15,-4 8 2-15,-7 6-3 16,-9 1-6-16,-10 1 1 16,-12-1 0-16,0-5 0 15,-15-6-4-15,-9-8-3 16,-2-8-5-16,-1-10-5 16,3-4-1-16,3-3-17 15,8 0-22-15,9-8-25 16,4-6-105-16,7 4-106 15,8 1-307-15</inkml:trace>
  <inkml:trace contextRef="#ctx0" brushRef="#br0" timeOffset="14404.17">20333 9330 1332 0,'0'0'610'0,"0"0"-226"15,0 0-23-15,52-102-82 16,-23 40-119-16,4-8-83 16,5-11-13-16,0 1-23 15,-4 2-25-15,-5 6-11 16,-5 8-5-16,-3 9 0 15,-2 9-22-15,1 6-66 16,-4 12-182-16,-5 12-845 0</inkml:trace>
  <inkml:trace contextRef="#ctx0" brushRef="#br0" timeOffset="15249.73">21292 8671 2023 0,'0'0'410'16,"0"0"-314"0,0 0-32-16,0 0-18 0,0 0-8 15,-131 41-11-15,103-6-5 0,4 9-3 31,6 5 6-31,5 2 18 0,11-1 16 0,2-3-36 16,0-1-13-16,15-7-9 16,3-2 6-16,0-5-2 15,2-6 2-15,-2-5 32 16,2-7 0-16,0-3 5 31,0-5-10-31,0-4-25 16,2-2-9-16,3 0 0 15,7-19-24-15,-4-2-177 16,-6 1-487-16</inkml:trace>
  <inkml:trace contextRef="#ctx0" brushRef="#br0" timeOffset="15468.23">21481 8860 2466 0,'0'0'378'15,"0"0"-197"-15,0 130-77 16,7-70-54-16,0-4-24 16,2-6-12-16,0-12-7 15,-3-12-7-15,2-11 0 16,-4-15-13-16,-2 0-37 16,-2-41-64-16,0-5-102 15,0-8-509-15</inkml:trace>
  <inkml:trace contextRef="#ctx0" brushRef="#br0" timeOffset="15605.53">21459 8610 1827 0,'0'0'908'15,"0"0"-723"-15,0 0-94 16,0 0-67-16,0 0-24 16,0 0-26-16,0 0-126 15,-2-2-130-15,13 4-176 0</inkml:trace>
  <inkml:trace contextRef="#ctx0" brushRef="#br0" timeOffset="16522.62">21664 8758 2054 0,'0'0'485'0,"0"0"-258"15,0 0-115-15,0 0-44 0,58 133-15 16,-40-101-11 0,-5-4-2-16,-2 0 2 0,-1 0 4 15,-4-1 2 1,-4 0-3-16,-2-1-13 0,0-3-13 16,0-5-9-16,0-4-5 15,0-4-5-15,0-6 0 0,0-3 0 16,0-1-1-16,0 0 1 15,-2 0-10-15,0-3-13 16,0-13-11 0,0-3 9-16,0-1 13 0,2-1 5 15,0-4 6 1,0 1-8-16,0-2 1 16,0-6-3-16,0-2 10 15,10-2 1-15,3-2 0 0,3 3 1 16,7 6-1-16,-2 7 0 15,6 6 0-15,0 8-1 16,0 8-5-16,0 0 6 16,-2 17 5-16,-7 14-1 15,4 5 1-15,-6 1-3 16,-6 2 2-16,1-1-3 16,-3-4-1-16,-4-2 6 15,0-1-1-15,-2-4-1 16,1-1 2-16,-3-3-6 0,2-5 2 15,-2-8-2 1,2-8 0-16,0-2-9 0,2-9-8 16,2-18 17-16,2-16 0 15,7-7 0-15,7-4-16 16,6-2-12-16,3 1 4 16,0 11 23-16,-2 10 1 15,-4 17 0-15,-4 17 1 16,-2 0 8-16,-2 24 8 15,-3 12-2-15,0 8 1 16,-6 5 4-16,3 2-1 16,-1-3 0-16,1-4 4 15,-1-6 2-15,4-6-6 16,-1-7 2-16,3-12-9 16,3-10-12-16,1-3-9 0,4-22 8 15,-3-20 1-15,2-16-22 16,-3-11-17-16,1-3 8 15,-2 3 23-15,4 11 8 16,-3 12 0-16,-1 17 0 16,2 15 1-16,-1 14 5 15,0 0 8-15,2 24 4 16,-1 10-4-16,0 6-4 16,-4 6-1-16,3-2-1 0,-5 2 2 15,-2-6 0-15,1-1-4 16,-6-9-5-16,1-6-1 15,-9-9-15 1,0-5-81-16,0-8-372 0</inkml:trace>
  <inkml:trace contextRef="#ctx0" brushRef="#br0" timeOffset="16690.12">22717 8923 2987 0,'0'0'223'0,"0"0"-146"16,0 0-34-16,0 0-26 0,0 0-16 16,0 0-1-16,120 60-40 15,-113-60-151-15,-7 0-582 16</inkml:trace>
  <inkml:trace contextRef="#ctx0" brushRef="#br0" timeOffset="21763.05">6930 16820 1666 0,'0'0'392'16,"0"0"-259"-16,0 0-38 0,0 0-14 15,0 0 1 1,0 0-50-16,4-48-15 0,-2 25-16 15,-2-3 20-15,0 2 84 16,0-5-10-16,0 0-46 16,0 0-21-16,0-4-19 15,0 1 1-15,0 5-4 16,0 10 13-16,0 5 39 16,0 6-12-16,0 6-4 15,0 0-14-15,0 0 13 16,0 18-27-16,0 4-12 15,0 7-1-15,0 0 3 0,0 7-4 16,1 4 1-16,3 5 0 16,0-4-1-16,-2 8 8 15,2-1 0-15,2-2-2 16,0 2-5-16,-2 3 0 16,1-4 4-16,-1-2-5 15,-4-4 1-15,0-5-1 16,0-6 0-16,0-4 1 0,0-7 3 15,0-6 3-15,0 1 14 16,-6-5-10 0,-3-1 0-16,-1-2-10 15,2-6 5-15,-1 0 5 0,5 0-4 16,0 0-1-16,-2 0 0 16,6 0 12-1,0 0-9-15,0 0-9 16,0 0-13-16,0 0 5 15,10 0 2-15,9-18-7 0,-1-1-167 16,-1 6-427-16</inkml:trace>
  <inkml:trace contextRef="#ctx0" brushRef="#br0" timeOffset="22265.1">7198 16513 1993 0,'0'0'435'16,"0"0"-262"-16,0 0-12 0,0 0-34 15,0 0-32-15,0 0-41 16,0 0-21-16,-12 53 2 16,12-33-14-16,8-1-6 0,8 0-15 15,3-10 11 1,0-1-11-16,2-8 15 16,-3 0 6-16,-3-4-13 15,-4-9 3-15,-5-4-3 16,-1 3-8-16,-5 4 1 15,0 2-1-15,-5 8-97 0,-10 0-137 16,-2 0-538-16</inkml:trace>
  <inkml:trace contextRef="#ctx0" brushRef="#br0" timeOffset="22478.38">7202 16776 2530 0,'0'0'290'0,"0"0"-156"0,0 0 129 16,0 0-143-16,0 0-54 15,133 0-31-15,-104 0-18 16,-2 0-11-16,-4 0-6 16,-8 0 0-16,-4-4-10 15,-8-6-83-15,-3-3-259 16,0 4-1524-16</inkml:trace>
  <inkml:trace contextRef="#ctx0" brushRef="#br0" timeOffset="28164.04">6479 14415 1965 0,'0'0'270'16,"0"0"-169"-16,0 0-39 15,0 0 0-15,0 0-41 0,0 0 1 16,0 0 57 0,7-2-9-16,-7 2-4 15,0 0-18-15,2 7 19 16,-2 9-14-16,0 6-20 16,2 5-19-16,0 4-9 15,0-4-5-15,4 5 1 0,-2-6-1 16,0 6 1-16,3-3-1 15,-1 3 1-15,-2 0 6 16,2-1-7-16,-2-4 1 16,-3 0-1-16,-1-9 0 15,4-4 0-15,-4-4 0 16,0-5 1-16,0-2 0 16,0 1 4-16,0-4 1 15,0 0-6-15,0 0-18 16,0 0-14-16,0-14 1 0,0-4 21 15,0-4 10-15,0-9-4 16,0 0 4-16,8-6 0 16,6-3-1-16,-1 4 0 15,3 4-1-15,-3 3 1 16,3 2-1-16,-3 5 2 16,2 4-1-16,1 4 1 15,0 2-1 1,-1 6 1-16,2 1-1 0,-2 5 0 15,-1 0 1-15,1 0 7 0,3 12-6 16,-1 2 4-16,-1 5-5 16,-1-1 1-1,-1 2-1-15,-5 8 7 0,-3 4 12 16,-1 6 11-16,-1 6-13 16,1 0-6-16,0-1-5 15,1-5-5 1,3-6-1-16,5-6 0 0,3-10 0 15,4-7-6 1,5-9 5-16,1 0 1 0,-2-3-14 16,-2-21-35-16,-6 2-110 15,-9 4-157-15</inkml:trace>
  <inkml:trace contextRef="#ctx0" brushRef="#br0" timeOffset="30741.87">6235 15078 2018 0,'0'0'311'0,"0"0"-187"16,0 0-53-16,0 0-7 16,0 0-6-16,0 0-36 15,0 0-6-15,-1 0 20 0,2 0-4 16,9 0 32-16,2 0-3 15,-1 0-5-15,4 0 17 16,1 0-11-16,4 0-11 16,0 0-10-16,4-3-17 15,3 3-12-15,0 0-2 16,2 0-1-16,-2 0 2 16,0 0-5-16,-4 0 2 15,2 0-1-15,-2 0-1 16,-3 0 5-16,2 0-2 15,-2 0-1-15,3 0 0 16,-4 0 0-16,4 0-3 0,-4 0-5 16,5 0 2-16,-5 0 2 15,4 0 1 1,-3 0 0-16,-3 0 1 0,4 0 1 16,-5 0 10-16,4 0-5 15,4-4-3-15,-2-1 0 16,2 0-2-16,-1-2-3 15,-1 0 0-15,1 3-3 16,-4-5 0-16,2 4 7 16,-4 1 4-16,1-1-3 15,0 2-2-15,-3 1 2 16,1 0-1-16,0 2-3 16,-5-2-1-16,0 2-3 15,-4-3 2-15,-3 3-3 16,-4-5-40-16,0-1-82 15,0 0-228-15</inkml:trace>
  <inkml:trace contextRef="#ctx0" brushRef="#br0" timeOffset="31419.83">6704 15279 1710 0,'0'0'762'0,"0"0"-667"15,0 0-45-15,0 0 18 16,0 0-30-16,0 0-7 0,0 0 22 16,52-49-16-1,-36 45-14-15,-1 4 17 0,1 0 25 16,-2 0 27-16,3 0-5 15,0 14-28-15,-1 4-16 16,0 8-16-16,-3-2-3 16,-2 5-2-16,-4 8-1 15,-1-3 1-15,-3 6 4 16,-3 0 1-16,0 6 0 16,-3-5 3-16,-10 3-10 15,-5-4-10-15,-1-8-4 16,-4-6 0-1,-4-12-6-15,-2-7-5 0,2-7-16 16,-1 0-5-16,8-3 3 0,4-13 3 16,7-3-18-1,5-2 5-15,4 1 23 16,0 3 4-16,2 8 0 0,15 5 5 16,6 4 1-16,2 0 10 15,1 22 24 1,3 4-4-16,3 0-6 0,-1 2 3 15,0-6-6-15,0 0-12 16,2-7-8-16,-2-6-1 16,-1-6-5-16,5-3-69 15,-8-5-139-15,-7-11-2092 16</inkml:trace>
  <inkml:trace contextRef="#ctx0" brushRef="#br0" timeOffset="35521.55">10318 15003 216 0,'0'0'2009'15,"0"0"-1801"-15,0 0-47 16,0 0 9-16,0 0-70 0,0 0-59 16,0 0 59-1,136-8-13-15,-105 8-34 16,-2 0 10-16,2-4-23 16,-2 1-24-1,-4 0-2-15,-1-3 0 0,-6 0-8 16,-2 0-2-16,-5-4-4 0,-2 3-12 15,-9-10-100-15,0 2-121 16,0 1-583-16</inkml:trace>
  <inkml:trace contextRef="#ctx0" brushRef="#br0" timeOffset="35752.87">10510 14784 2463 0,'0'0'578'0,"0"0"-514"15,0 0-10-15,0 0 20 16,17 127-33-16,-7-88-17 16,-5-7-9-16,3-1-8 15,-4-4-2-15,0-1-5 16,-1-9-3-16,-1 1-90 15,1-10-154-15,1-4-517 0</inkml:trace>
  <inkml:trace contextRef="#ctx0" brushRef="#br0" timeOffset="36174.48">11021 14730 2031 0,'0'0'376'0,"0"0"-207"15,0 0-7-15,0 0-78 16,0 0-28-16,0-104-12 0,0 102 7 15,0 2-30-15,0 0-20 16,0 4 18-16,0 18 15 16,2 10 14-1,-1 12-16-15,-1 5-10 16,0 5-9-16,0 0-4 16,0 0-4-16,3-3 0 0,1-6 0 0,-1-3 2 31,1-5 11-31,-2-12-9 0,0-7-1 15,-1-8-8 1,2-5 0-16,-3-5 0 0,0 0 0 16,0 0-4-16,0-5-101 15,0-1-281-15</inkml:trace>
  <inkml:trace contextRef="#ctx0" brushRef="#br0" timeOffset="42611.56">8951 14423 1578 0,'0'0'348'15,"0"0"-143"-15,0 0-81 16,0 0-56-16,41 103-25 15,-33-74-7-15,1 3-6 16,-3 1 11-16,2-1 39 0,-1 2-39 16,-1-2 16-16,0-1-16 15,0-5-14-15,0-1-18 16,-4 0-8-16,3-9 1 16,-3 0-1-16,0-4 16 15,0-4-15-15,-2-4-1 16,2-4 7-16,-2 0 3 15,0 0 17-15,0 0 18 16,0-4-24-16,0-8-15 16,0-2-7-16,2-7-1 0,-2 2 1 15,3-8-9-15,-3-3-2 16,0-4-31-16,1-6-26 16,3-7 43-16,2 1 23 15,3-1 2 1,0 2 0-16,4 8 10 0,1 9 9 15,2 7 3-15,-1 9-13 16,0 10-8 0,3 2 0-16,2 0-1 15,1 5 1-15,-2 13 6 0,2 3-6 16,-3 8-1-16,-3-2 6 16,-1 4 6-16,-3 1 10 15,-5 2 12-15,1 0 3 0,-3 2-5 16,-4 2-4-16,3 2-6 15,-3 0-5-15,2-1-6 16,0-1-4-16,3-4-6 16,3-7-1-16,1-4-1 15,7-9-3-15,2-7-2 16,2-7 5-16,4 0 1 16,1 0-8-16,0-12-26 15,-1-1-42-15,-8 3-165 16,-8-1-1040-16</inkml:trace>
  <inkml:trace contextRef="#ctx0" brushRef="#br0" timeOffset="43231.63">8915 15047 268 0,'0'0'1609'0,"0"0"-1310"16,0 0-216-16,0 0-54 16,0 0 2-16,0 0 16 15,133 0-24-15,-107 0-4 16,-4 0 10-16,3 0 31 16,-3 0 3-16,1 0-4 15,3 0-20-15,-2 0-17 0,3 0-2 16,-3 0 14-16,4 0-12 15,-4 0-2-15,-2 0 3 16,3 0 5-16,-5 0-18 16,1 0 16-1,3 0-17-15,-2 0 7 0,3 0-16 16,-4 0 5-16,0 0-3 16,-1 0-2-16,-5 0 0 15,-2-4-54-15,-5 1-131 16,-4-3-63-16,-4 3-1670 0</inkml:trace>
  <inkml:trace contextRef="#ctx0" brushRef="#br0" timeOffset="43915.42">9214 15248 2189 0,'0'0'405'0,"0"0"-289"0,0 0-71 15,0 0-44-15,0 0 7 16,0 0-7-16,0 0 12 16,53-27 4-16,-35 27 20 0,1 0 1 15,1 0 0 1,-1 5 24-16,2 14 22 15,-1 12-24-15,-2-2-22 16,-5 8-5-16,-2-5-1 0,-4 2-2 16,-5-1-3-1,-2 2 6-15,0-3 1 0,0 7-2 16,-9-2-9-16,-10-1-8 16,1 3-3-16,-7-12-11 15,0-8-1-15,-4-12-13 16,2-7-40-16,0 0-9 15,8-12 17 1,5-9 13-16,7 1 11 0,5-2 13 16,2 5 8-16,0 8-6 15,0 9-3-15,9 0 9 16,7 0 12-16,1 4 23 16,8 6-6-16,0 2-13 15,2-2-9-15,0-3 5 0,2-2 1 16,-5-5-3-1,0 0-4-15,-4 0-5 0,-1 0 4 16,-4 0-5-16,-1-5-10 16,1-8-58-16,-8-1-191 15,2 6-1015-15</inkml:trace>
  <inkml:trace contextRef="#ctx0" brushRef="#br0" timeOffset="45783.87">9377 16449 1715 0,'0'0'218'15,"0"0"-134"-15,0 0-15 16,0 0 30-16,0 0 6 16,0 0-36-16,0 0-34 15,103-26-8-15,-84 22 9 16,2 4-14-16,-1 0 15 0,-3 0 83 16,4 0-43-16,-5 0-19 15,1 4-15-15,-1 6-26 16,-3 2 5-1,-2 2-1-15,-1 0-3 0,0 2 1 16,-1 3 5-16,-2 4-5 16,2 3-5-16,-2 3-5 15,1 0 3 1,0 7-4-16,0-1 1 0,-1 0 5 16,-3 6 1-1,4-5-1-15,-6 3 1 0,2-7-8 16,-4 5 1-16,0-7-2 15,0-2 10-15,0-5 1 0,-10 2 2 16,-7-6 14 0,-8-2-4-16,-4-3-16 15,-4-2 0-15,-5-7-7 16,3-5-6-16,-3 0-11 16,8-5 4-16,7-7-1 15,2-2 0-15,7-3-7 0,8-2-17 16,4-3 6-1,2 0 8-15,0-5 7 0,2 10 4 16,14-1 3-16,2 12 3 16,6 6-6-16,0 10 7 15,5 21 47-15,1 8-3 16,1 7-1-16,-2-6-11 0,-5-3 6 16,0-7-9-1,-3-12-17-15,-3-4-6 16,-3-6-5-16,-2-8 4 15,-1 0 1-15,1 0-6 0,0-12 0 16,3-12-18-16,6-7-80 16,-4 5-160-1,-3 4-430-15</inkml:trace>
  <inkml:trace contextRef="#ctx0" brushRef="#br0" timeOffset="46316.02">10084 16343 2090 0,'0'0'365'16,"0"0"-147"-16,0 0-80 15,0 0-54-15,0 0-37 0,0 0-9 16,0 0-38-16,-4 32 7 16,8-17 17-16,7 6 39 15,2-3-34-15,1-2-15 16,3-6-6-16,-1-3 5 15,0-2 7-15,-1-5 0 16,-2 0-4-16,1 0-8 16,-3 0-4-16,-1-8-4 15,-6-2-55-15,-4 6-99 0,0 4-95 16,-10 0-865-16</inkml:trace>
  <inkml:trace contextRef="#ctx0" brushRef="#br0" timeOffset="46497.93">10120 16705 2494 0,'0'0'465'0,"0"0"-410"0,0 0 76 16,0 0-34-16,0 0-59 15,0 0-25-15,114 4-13 0,-95 1-11 16,-3-1-98-16,-7-1-304 15</inkml:trace>
  <inkml:trace contextRef="#ctx0" brushRef="#br1" timeOffset="81102.72">7308 11967 1993 0,'0'0'404'0,"0"0"-235"16,0 0-41-16,0 0-95 0,0 0-33 15,0 0 17-15,0 0 63 16,1 22 4-16,3-6 19 15,-4 4-16-15,2 6-18 16,-2 3-31-16,0 3-26 16,0 2-2-16,0 0-10 15,0-2 1-15,0-2-1 16,0-6-32-16,0-2-30 16,0-8-42-16,0-4-51 15,7-10-83-15,0 0-13 0,-1 0-487 0</inkml:trace>
  <inkml:trace contextRef="#ctx0" brushRef="#br1" timeOffset="81468.7">7464 12013 1736 0,'0'0'489'0,"0"0"-235"15,0 0-41-15,0 0-62 16,0 0-98-16,0 0-33 15,0 0-1-15,25 12 0 0,-11-6 9 16,-1-3 14-16,3-3 4 16,-1 0-16-16,-4 0-4 31,-4 0-16-31,-5 0-10 0,-2-5-8 0,-8 3-85 16,-11 2-220-16,-3 0-1497 0</inkml:trace>
  <inkml:trace contextRef="#ctx0" brushRef="#br1" timeOffset="81633.38">7464 12013 2094 0,'10'118'675'32,"5"-118"-422"-32,5-5-71 0,3 1-92 15,-2 1-47-15,0 3-22 0,-1 0-12 31,-4 0-9-31,6 19-48 16,-7 1-168-16,-2-1-825 0</inkml:trace>
  <inkml:trace contextRef="#ctx0" brushRef="#br1" timeOffset="82484.98">8481 12057 1754 0,'0'0'540'16,"0"0"-368"-16,0 0-112 16,0 0 0-16,0 0-35 15,0 0 0-15,0 0 21 16,-49-74 25-16,49 67 0 16,0 4 17-16,0 1 1 0,0 0-14 15,0 2-20-15,12 0-23 16,1 0-14-16,3 0-3 15,1 12-1-15,-1 8 2 16,-3 8 11-16,-2 4-2 16,-8 8-9-16,-3 2-4 15,0 2-2-15,0 1 4 0,-16-4-5 16,-5-4-3 0,-1-10-1-16,-2-10-5 15,-1-8-1-15,1-9-21 16,4 0-3-16,6-9-4 0,8-6 0 15,6-2 9-15,0 0 20 16,2 5 0-16,13 3 5 16,0 5 11-16,4 4-1 15,1 0-4-15,-2 0-3 16,-1 6-2-16,-1 4-5 0,-3-1 2 16,1-6-3-16,-3-3-52 15,9 0-90-15,-2-15-79 16,-3 1-161-16</inkml:trace>
  <inkml:trace contextRef="#ctx0" brushRef="#br1" timeOffset="82724.23">8687 11969 2386 0,'0'0'394'16,"0"0"-182"-16,0 0-92 15,0 0-80-15,0 0-31 0,0 0 3 16,0 0-1-16,39-5 5 16,-20-2 7-16,-4 0-12 15,-5 0-5-15,-5 5-6 16,-2 0-27-16,-3 2-24 0,-12 4-147 16,-3 8-349-1</inkml:trace>
  <inkml:trace contextRef="#ctx0" brushRef="#br1" timeOffset="82872.73">8729 12147 2710 0,'0'0'415'0,"0"0"-276"0,0 0-62 0,0 0-50 0,0 0-27 31,0 0-57-31,0 0-631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5T12:49:30.17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12578 2139 1897 0,'0'0'502'15,"0"0"-290"-15,0 0-82 0,0 0 18 0,0 0-59 16,0 0-54-16,0 0-13 31,-8 0 1-31,8-1-6 0,4 1 31 16,12-3 2-16,-3 1-15 15,5-1 2-15,-1 0 2 0,5-1 0 16,0 2-2 0,0-1 0-16,3 0-9 15,-1 1-3-15,4-2-5 16,-3 2-7-16,3 1-3 16,-3 1 3-16,-2-2-1 0,0 2 1 15,-3 0-1 1,-1 0 0-16,-2 0 0 15,-2 0-4-15,0 0 0 16,-1 0 2-16,1 0 1 0,1 0-3 0,3 0 0 16,-1 0-2-1,2 0-1-15,-1 0-4 16,-4 0 2-16,3 0-2 16,-2 0 0-16,2-3 0 15,-4 1 0-15,3 2 3 16,-3 0-4-16,1 0 15 15,-1 0-5-15,0 0-1 16,4 0-1-16,-2-2-1 16,1 0-1-16,0-1-2 15,0 3-3-15,0-3 5 16,0 1-1-16,5 0 0 16,-1 0 4-16,0 0-1 0,-1 1 1 15,0 1-2-15,-5 0-2 16,3-3 1-16,-1 3 2 15,-2 0-1 1,-1-2 1-16,-1 2 4 0,1-2 0 16,-1 0 0-16,2 0 0 15,-5 0 0-15,2-5-4 16,-1 4 2-16,-1-1 1 16,-4 0-6-16,0 1-1 15,-1 3-3-15,-2 0-1 0,-3 0-6 16,0 0-46-16,0 0-37 15,0 19-71-15,-3-1-220 16,-8-2-1112-16</inkml:trace>
  <inkml:trace contextRef="#ctx0" brushRef="#br0" timeOffset="2937.27">12634 2131 1845 0,'0'0'399'0,"0"0"-226"16,0 0-82-16,0 0-42 15,0 0-23-15,0 0 5 16,0 0 47-16,2 0 29 15,8 0-14-15,1 0-15 16,0 0-9-16,5 2-6 16,0 4-12-16,1 0-8 15,2 4-8-15,0 2-15 16,2 1 1-16,-1-4-7 0,-1 3-6 16,0 0-4-16,-1-1 0 15,1 0 4-15,2 1-4 16,0 0 0-16,0 0 1 15,-1 1 0-15,2-1-4 16,-3-3 3-16,-2 2-4 16,2-3 6-16,-6-1-6 0,3 2 0 15,-3-3 1 1,3-1 4-16,-5 0 0 16,3 2-5-16,-1-4 11 15,1 3 1-15,-2-1-2 16,1 2 0-16,0-2-1 0,-4 2-4 15,4-1 1-15,-1 1-5 16,-1 0 3-16,0-2-4 16,-1 2 1-16,-2 0-1 15,3-2 0-15,-3-1 2 0,1 2-2 16,-1-1 0-16,2-2 0 16,1 3 4-16,4 0-3 15,-3 0-1 1,0 0 2-16,4 0-2 0,-6-1 1 15,-1-2 0 1,3-1 0-16,-6 1-1 0,2-2 1 16,-3 1-1-16,1 2 1 15,-2-2 3 1,0 1-4-16,-1-3 4 16,-1 0 0-16,-2 1 4 0,0-1 2 15,0 0 8-15,0 2 5 16,0-2-8-16,0 0-6 15,0 0-3-15,0 0-6 16,0 0 5-16,0 0 0 16,0 0 6-16,0 4 6 15,0 2 7-15,-9 2-13 16,-5 2-7-16,5 1 2 0,-5-2-3 16,3 3-2-16,-5 0 0 0,4 1 0 15,0-1 0-15,0-1-1 16,0 1 0-16,0 0 1 15,2-3-1-15,2 1 2 32,-1-2-2-32,1 4 0 15,2 0-1-15,-4 4 1 0,0-2-6 16,1 2 0-16,-1-4 5 16,-3 0 0-16,2-4-3 15,-4-1 4-15,3 2-1 16,-1-3 0-16,1 0 1 15,-1-1-5-15,-1 2 0 16,1-1-2-16,1 1 3 16,-1-2 4-16,2 2 0 0,0 0-1 15,0-1 0-15,0 2 1 16,1 0 0-16,-1-2 0 0,3 2 0 16,-2-2 0-16,-2 3 0 31,3-4 0-31,-1 2 0 15,-2-2 1-15,4 4-1 0,1-4 0 16,-3 2 0-16,0-1 1 16,2-1-1-16,-3 2 0 15,1-1 0-15,-1-1 1 16,1 2-1-16,2-1 0 16,-1-1 0-16,2 2 1 15,-3 0-1-15,5 0 0 16,-4-1 0-16,3 2 0 15,-3 0 0-15,3-1 0 0,-4 1 0 16,1 4 1-16,-1-3-1 16,0 1 0-16,-1 3 0 15,1-2 0-15,1 1 0 16,0 2 0 0,2 0-1-16,-2-2 0 0,3 0 1 15,-1-3 0-15,4-2-1 16,1-3 1-16,0-2 0 15,2-1 0-15,-2-1 0 16,2 0-1-16,0 0 0 16,-2 3 1-16,2 0 0 15,-3 0 0-15,-1 1 0 16,2 0 1-16,-3 0-1 16,0 2 0-16,2-1 0 15,2-2 0-15,-3-1 0 0,-1 0-1 16,1 0 0-16,-4 2-3 15,2 3 4-15,-1-2-4 16,1 3 3-16,-2-2-4 16,2 1-2-16,3-4 3 15,1 1 3-15,2-1 0 0,0-3 1 16,0 0-1-16,0 0 1 16,0 0-5-16,0 0-1 15,0 0 6-15,0 0-5 16,0 0 0-16,0 0 1 15,0 0-4-15,2 2 8 16,7-2 3 0,5 0-1-16,-1 0-2 15,4 0 4-15,-4 0 1 0,5 0-4 16,0 0 3-16,-1 0-3 16,2 0-1-16,-4 0 1 15,3 0 0-15,-1 0 2 0,-4 0-3 16,-1 0 0-1,0 0 4-15,0 0 0 0,1 0 1 16,1 0 2-16,2 0-6 16,-2-2-1-1,3-3 1-15,-1 1 4 0,4-2-3 16,-1 0 2 0,-4-2-3-16,5 2-1 15,-3 0 1-15,0 3 0 0,4-2 0 0,-3 1 2 16,-1 1-2-1,-3 0-1-15,-1 1 1 16,-1 0 0-16,1 0 3 0,-3 2-4 16,3-2 1-16,1 2-1 15,1-1 1 1,1-2 0-16,2 1 4 16,-1 0-5-16,1-2 0 15,1 2-1-15,-3 1 1 0,1-2 0 16,0 3 0-16,-3-3 4 15,2 2-4 1,-4 1 1-16,-3 0-1 0,3 0 0 16,-2 0 0-16,0 0 1 15,1 0-1-15,-1 0 0 16,1 0 0 0,0 0 0-16,-3 0 1 0,-1 0-1 0,5 0 1 15,-4 0 0-15,-1 0-1 16,3 1 0-1,-2-1 1-15,0 3-1 16,-3 0 1-16,1-2-1 0,-2-1 0 0,-2 0 0 16,0 2 0-1,0-2 0 1,1 0 1-16,-3 2-1 16,0-2 0-16,2 0 0 15,-2 0 0-15,0 0 0 16,0 0 1-16,1 2-1 15,1-2 0-15,2 2 0 16,-2-2 1-16,3 2-1 0,-3 1 0 16,0-3 0-16,0 0 0 15,-2 1 0-15,2-1 0 16,-2 0 0-16,0 0 0 16,3 0 0-16,-3 0 0 15,0 0 0-15,0 0 1 16,0 0-1-16,2 0 0 15,0-10 0-15,1-6 8 16,-1 0-4-16,0 0-3 0,2 2 3 16,-3 0-4-16,1 0 0 15,-2 4-32 1,2 1-67-16,0-2-59 16,-2 4-230-16,2 4-1276 0</inkml:trace>
  <inkml:trace contextRef="#ctx0" brushRef="#br0" timeOffset="3676.11">13725 2133 1680 0,'0'0'599'0,"0"0"-379"16,0 0-91-16,0 0-19 0,0 0-64 16,0 109-31-1,0-97-15-15,0-7-66 0,-4 2-82 16,1-5-608-16</inkml:trace>
  <inkml:trace contextRef="#ctx0" brushRef="#br0" timeOffset="5109.85">14413 2446 1918 0,'0'0'421'0,"0"0"-269"0,0 0-37 15,0 0-1-15,0 0 40 16,0 0-15-16,0 0-26 0,67-11-35 16,-62-10-36-16,-5 1-18 15,0 2-6-15,0 5 2 16,-12 6-12 0,-3 5 4-16,1 2-12 0,-1 2-31 15,7 16-72-15,4 14-59 16,4-6-162-1,0-2-947-15</inkml:trace>
  <inkml:trace contextRef="#ctx0" brushRef="#br0" timeOffset="5475.12">14429 2839 2306 0,'0'0'311'0,"0"0"-109"16,0 0-34-16,0 0-51 15,0 0-13-15,0 0-22 16,0 0-14-16,81 8-24 16,-77-18-20-16,-4 0 1 15,0 2 12-15,0 4-6 16,-12 2-12-16,-3 2-8 0,1 0-11 16,-1 0 0-16,3 4-49 15,4 6-34-15,8 5-44 16,0-3-100-16,0-4-266 0</inkml:trace>
  <inkml:trace contextRef="#ctx0" brushRef="#br0" timeOffset="7575.13">16268 2145 1631 0,'0'0'403'0,"0"0"-122"0,0 0-129 16,0 0-58-16,0 0-25 16,0 0-22-16,0 0 7 15,-11 0 24-15,9 0-18 16,-2 0-25-16,-1 0 12 15,1 0-10-15,-4 0-2 16,0 0-4-16,-5 0-1 16,-1 0 0-16,-1-2-2 15,-4 2-4-15,1-2 0 16,-4-1-5-16,-3 0-4 0,3-1-5 16,-3 3-2-16,0-2 0 15,-1 3 2 1,1 0 4-16,-2 0-2 0,1 0-6 15,2 0-5-15,-3 0 6 16,2 4-6-16,2 4 3 16,2 1-3-16,-1 0 0 15,4 1-1-15,0 3 2 16,-5-2-2-16,6 1 2 16,-2 2-2-16,1 0 0 15,7-1 0-15,-1 0-1 16,2 0 0-16,4-1 1 15,1 2 0-15,3 0-4 16,0 0 4-16,2-2 0 0,0 0-1 16,0-2 0-1,0 0 0-15,4-4-3 16,7 2 4-16,5-2-2 0,-1-2 2 16,5 2 0-16,3-2-1 15,0 0 0-15,-1-1 1 16,3 0 0-16,-3-1 0 15,1 0-1-15,-2 3 1 0,-1 0 1 16,4 1-1-16,-6 4 0 16,3 4 0-16,-4 0 1 15,-3 4-1-15,-1 2 0 16,-3 0 1 0,-4 3 4-16,0-1-4 15,-6 2 0-15,0-2 8 16,0 0 6-16,0 0 4 0,0-5-4 15,0 2-3-15,-3-5-2 16,-6 2-1-16,-3 0-3 16,-3 0 0-16,-5 0 3 15,-1-2 3-15,-4-2-5 16,-2-2 0-16,-2-2-4 0,-5 1-3 16,3-4 1-16,-1-1 2 15,3-1 0-15,4 0-3 16,6-1 0-1,3-2-1-15,1 0 1 0,5 0-8 16,3 0 7 0,2-10-13-16,3-2-23 0,2 0-7 15,0 0-24-15,2-2-32 16,20-9-74-16,-1 6-149 0,0 1-2068 0</inkml:trace>
  <inkml:trace contextRef="#ctx0" brushRef="#br0" timeOffset="8325.11">16467 2442 1670 0,'0'0'306'16,"0"0"-87"-16,0 0-141 0,0 0-6 16,0 0-29-1,0 0 53-15,0 0-26 16,6 6 53-16,-1 6-57 0,-3 7-26 15,1 0-11-15,-3 6-9 16,0 3 10-16,0 4 1 16,0-1 2-16,0 6 2 15,0-1-1-15,0 0-8 16,0-2-6-16,-3-2 2 16,3-6-2-16,0-4 20 0,0-5 3 15,3-3-9-15,6-5-6 16,2-3-8-16,3-4 4 15,-1-2 6-15,3 0 3 16,-2 0-4-16,1-10-11 16,-2-2-8-1,-7 0-5-15,4 0-5 0,-1 3-44 16,-4-2-71 0,1 2-228-16,-1 6-438 0</inkml:trace>
  <inkml:trace contextRef="#ctx0" brushRef="#br0" timeOffset="8793.66">16550 2152 1748 0,'0'0'1096'16,"0"0"-874"-16,0 0-83 0,0 0-35 15,0 0-44 1,0 0-32-16,0 0-15 0,-4-19-5 15,4 16-2 1,0 0 1-16,0 3 2 0,-5 0-9 16,-4 0-6-16,2 11-46 15,-4 15-62-15,4-5-233 0,3 0-1841 16</inkml:trace>
  <inkml:trace contextRef="#ctx0" brushRef="#br0" timeOffset="10227.52">17228 2338 1861 0,'0'0'494'16,"0"0"-335"-16,0 0-61 15,0 0 30-15,0 0-24 16,0 0-17-16,0 0-45 16,-8-19-23-16,-2 14 9 0,-6 1-2 15,-1-1 3-15,-5 5-3 16,-3 0 0-16,0 0-6 16,0 0 6-16,2 12-3 15,4 7-4-15,2 3 6 16,3 6-8-16,3 4-7 15,4 6 2-15,2 7-1 16,5 2 1-16,0 4 1 16,0 1-1-16,8-2 0 15,9-6-3-15,4-5 0 16,4-13-2-16,0-5-6 16,0-10 5-16,-2-11-1 15,-1 0 5-15,-5-12-2 16,-1-22-3-16,-5-5-5 0,1-7-10 15,-3-6-16-15,-4 2-11 16,0 1 3-16,0 7 16 16,0 10 12-16,-1 8 6 15,-1 6 0-15,1 9 0 16,1 6-4-16,1 3-3 16,3 0 7-16,2 23 15 0,-4 6 5 15,5 13 2-15,-4 10 1 16,-2 13 6-16,1 7 8 15,-1 9-5-15,-2 2-5 16,-4 3-1 0,0-1 5-16,0-1 8 0,0-1-5 15,-14 5-4 1,1-2-10-16,-8-1-8 16,-3-1-6-16,-1-5-3 0,-4-6-2 15,-3-14 2-15,1-10 1 16,-4-18-4-16,-5-12 0 15,0-19-8-15,-1-4-33 16,3-32-11-16,6-14-2 0,10-9 14 16,7-3 8-1,12 0 20-15,3 6 7 0,1 6 5 16,19 10 0-16,4 7 0 16,3 11 0-16,5 8 0 15,-1 3 0-15,12 4-62 16,-7 3-153-16,-9 4-576 15</inkml:trace>
  <inkml:trace contextRef="#ctx0" brushRef="#br0" timeOffset="11880.22">17567 2307 1700 0,'0'0'298'0,"0"0"-108"16,0 0-6-16,0 0-50 15,0 0-47-15,0 0-1 16,0 0-24-16,32 69 1 16,-18-45-10-16,-2 6-19 15,-2 0 6-15,4 4 3 0,-7 0-1 16,2 2 6-16,-5-1 1 31,3-2-7-31,-3-2-13 0,-2-3-16 16,1-4-5-1,-1-1 1-15,0-4-3 16,-2-1 0-16,0-2-4 0,0 0-1 16,0-6 0-16,0-4 0 15,0-2 5-15,0-4-2 16,0 0 1-16,0 0-5 16,0-8-8-16,0-10 8 0,0-6-6 15,0-4 5-15,0-4 1 16,0 2 0-16,0-4-1 15,0 2 1-15,7-4-1 16,2-1 1-16,0-1 0 16,3 2 1-16,1 0-2 15,-2 4 1-15,2 3 0 0,2 6 0 16,2 3 0 0,1 3-1-16,3 5 0 0,2 3 0 0,0 5 1 31,1 4 0-31,1 0 7 15,-4 6 1-15,1 12 0 16,0 4 2-16,-7 3-1 16,1 1 1-16,-5 6-1 15,1-1 3-15,-6 5 1 16,0 2 0-16,-5 0 2 16,-1 0-2-16,0-1-5 0,0-5-8 15,0-9 4-15,0-4-3 16,0-9 0-16,0-10-1 15,0 0-19-15,0-12-14 16,0-19 23-16,0-8-8 16,12-7 3-16,-2-5-4 15,7 1 8-15,0 0 4 16,-1 6 7-16,2 4 0 16,4 6 0-16,-1 6 0 15,0 10 0-15,-1 9-1 16,3 9 1-16,0 0 0 0,1 11 0 15,-7 17 11 1,3 6 7-16,-6 4 4 16,0 4 5-16,-6-2 7 0,-1-2 8 15,-2-1 0-15,-3-5-9 16,-2 2-6-16,0 2-10 16,0 3-5-16,0-2-3 15,-2-5-3-15,0-8-6 16,-1-8 0-16,3-9-15 15,0-7-45-15,0-5-77 0,3-17-113 16,4 0-500-16</inkml:trace>
  <inkml:trace contextRef="#ctx0" brushRef="#br0" timeOffset="12428.58">18640 2692 44 0,'0'0'2132'0,"0"0"-1928"0,0 0-117 15,0 0-25-15,0 0-11 16,0 0-26-16,0-116-4 15,0 84-12-15,0-6-3 16,0-1-5-16,4 0 7 16,4 0-8-16,-3 6 0 15,4 1 0-15,-2 8 1 16,6 4 29-16,-3 4-12 16,6 4-17-16,-3 4 1 0,8 3 4 15,-1 5 11-15,2 0-10 16,1 0-7-1,4 3 2-15,-3 7-2 0,-1 4 1 16,-3 4 26 0,-2 3 70-16,-4 5-31 15,-1 3-20-15,-3 5 2 0,-2 0 1 0,-1 5-4 32,-3-2 0-32,-4 3 2 0,0 1-3 15,0 1-1-15,0-2-3 16,0-2-14-16,0-3-13 15,0-2-6-15,0-3-2 16,0-2 1-16,0-5-6 0,-4-8 0 16,-3-1-11-1,-1-6-42-15,-11-8-82 16,3 0-158-16,-4-3-557 0</inkml:trace>
  <inkml:trace contextRef="#ctx0" brushRef="#br0" timeOffset="12607.23">18708 2627 978 0,'0'0'1983'16,"0"0"-1783"-16,0 0-98 16,0 0-50-16,125-17-27 15,-98 9-16-15,-6 5-9 16,-8 3-3-16,-6 0-76 15,-5 0-112-15,-2 6-284 0</inkml:trace>
  <inkml:trace contextRef="#ctx0" brushRef="#br0" timeOffset="16533.14">20054 2194 1827 0,'0'0'368'16,"0"0"-170"-16,0 0-79 16,0 0-24-16,0 102-44 0,0-67-12 0,0 8-14 31,0-1 7-31,0 0 4 0,0 1-2 0,0-2 8 31,0 2 3-31,0-1-9 16,0-2-10-16,0-1-7 15,0-5-6-15,0 19-1 16,2-39-12 0,-2-6 4-16,0-8 5 0,0 0-9 15,0 0-7-15,0-14 5 16,0-6-19-16,0 0-3 16,0-3-5-16,0-6-48 15,0-5-10-15,0-5-18 16,0-5 3-16,0-4 37 15,0-2 44-15,0 0 21 16,0 2 0-16,0 3 14 16,0-1 6-16,0 0 11 0,0 7 2 15,0 0-13 1,0 10-5-16,0 4 4 16,0 11 32-16,0 10-17 15,0 4 20-15,4 10 47 0,5 21-42 16,2 4-2-16,3 4-25 15,3-6-10-15,2-6-8 16,2-13-4 0,1-10 3-16,2-4 13 0,-1-6 3 15,0-19-12-15,0-2-7 0,-3-5-5 16,0 4-5-16,-4 3 0 16,1 9-24-16,-2 8 0 15,-2 8-1-15,1 0 12 16,-1 10 9-16,-3 12 4 15,2 7 4-15,-3 2 17 16,-2 3 16-16,0 3-1 16,-3 3 11-16,3 2 1 15,-3 6-6-15,-1 5-3 0,0 3-3 16,-3-1-12-16,0-1-7 16,0-8-2-1,0-5-4-15,0-11-7 16,0-6 0-16,0-12-4 15,0-6 0-15,0-6-13 0,0 0-41 16,0-12-8 0,0-24-31-16,2 2-74 15,2 3-253-15</inkml:trace>
  <inkml:trace contextRef="#ctx0" brushRef="#br0" timeOffset="17033.99">20778 2691 2372 0,'0'0'280'16,"0"0"-183"-16,0 0-29 15,0 0-18-15,0 0-24 16,0-125-18-16,2 79-7 0,8-2 0 16,1-3-1-16,1 4 0 15,3 3-6-15,1 6-2 16,1 5 7-16,2 9-7 0,-1 6 7 16,5 2 1-16,1 4 0 15,3 3 0 1,0 2 0-16,2 5 1 0,0 2 0 15,-1 0 0-15,-5 6 5 0,-4 15 28 16,2 7 12 0,-7 5 20-1,-1 10-18-15,-6 1 4 16,2 6 16-16,-3 2-8 16,1 1-12-16,-3 1-4 15,0 0-11-15,0-3-12 16,0-5-11-16,-2-5-2 15,1-9-4-15,-3-12-4 16,0-6 4-16,0-8-4 16,0-6-37-16,-3 0-39 0,-10-6-149 0,-1-6-208 15</inkml:trace>
  <inkml:trace contextRef="#ctx0" brushRef="#br0" timeOffset="17217.91">20950 2462 2319 0,'0'0'842'15,"0"0"-734"-15,0 0-91 16,0 0 25-16,0 0-20 16,0 0-12-16,131-4-10 15,-92-6-40-15,-9-3-140 16,-3 4-473-16</inkml:trace>
  <inkml:trace contextRef="#ctx0" brushRef="#br0" timeOffset="17433.29">21499 2317 2854 0,'0'0'243'16,"0"0"-123"-16,-2 133-15 15,2-75-9-15,0-3-45 16,2-8-33-16,12-6-11 16,-3-10-7-16,-1-7-14 15,-2-9-59-15,-6-15-79 16,-2-4-251-16,0-16-824 0</inkml:trace>
  <inkml:trace contextRef="#ctx0" brushRef="#br0" timeOffset="17570.09">21455 2060 2837 0,'0'0'291'15,"0"0"-163"-15,0 0-73 16,0 0-55-16,0 0-90 0,0 0-117 16,0 0-694-16</inkml:trace>
  <inkml:trace contextRef="#ctx0" brushRef="#br0" timeOffset="25093.45">12812 3863 2258 0,'0'0'281'0,"0"0"-107"0,0 0-28 0,0 0-37 32,0 0 10-32,0 0-33 0,0 0-17 15,72-9-10 1,-49 9-15-16,4 0-5 16,5 0-2-16,1 0-5 15,1 0-3-15,2 0-4 16,2-3-6-16,0 2-1 0,-1-1-1 15,-1 0 2-15,-2-1 1 16,-1 3 4-16,-2 0-7 16,2 0 0-16,1 0-5 15,-2 0 0-15,3 0 1 16,-4-1 0-16,-4 1-7 16,-2-2 2-16,-3 2 4 15,-6-2 8-15,2 1 8 16,0 1-6-16,-1 0 1 15,-1 0-4-15,1 0-5 0,-1 0 4 16,3 0-6 0,-5 0-5-16,1 0-2 15,-5 0-1-15,-4 0-4 16,0 0 1-16,-6 0 0 16,0 0-1-16,0 0-5 0,0-6-31 15,-20-5-59-15,-1-2-204 16,-2 8-244-16</inkml:trace>
  <inkml:trace contextRef="#ctx0" brushRef="#br0" timeOffset="26673.04">12861 3889 1495 0,'0'0'438'16,"0"0"-227"-16,0 0-33 15,0 0-38-15,0 0-58 16,0 0-32-16,0 0 20 16,0 0 13-16,0 0-12 15,0 0 11-15,0 0-18 16,0 0 12-16,0 0-18 16,0 0-8-16,0 0 0 0,0 0-7 15,0 0-12 1,-2 0 4-16,2 0-12 0,-2 0-9 15,0 0-8-15,-1 6-1 16,-1-3-5-16,1 5 0 16,-5 0 0-16,5-1 6 15,-1 4-6-15,-1-2 0 16,1 0 1-16,0-3 0 16,-1 2 0-16,1-2 0 0,2 3-1 15,-1-1 1-15,-2 1 0 16,1 3-1-16,0 0 1 15,2 2-1-15,-3-2 1 16,1 1-1 0,1 1 0-16,0-3 0 15,1 0 0-15,0 0 0 16,2 0 0-16,0-1 0 0,0 2-1 16,0-2 1-16,0 0 0 15,0 2 0-15,0-3 0 16,0 3 0-16,0 1 0 15,2-1 1-15,0 0-1 16,1 0 1-16,-2 0 3 0,1-1-4 16,0 2 0-16,1 1 0 15,3-2 0 1,-2 1 0-16,2 1 0 0,0-5 0 16,-2 3-1-16,5-2 1 15,-3-3 0-15,4 4 0 16,1-2-1-1,0 1 0-15,-2-1 1 0,4 1 0 0,0-2 0 16,0 1 1 0,-1-4-1-16,0 2 1 15,1-5 0-15,-1-1 3 16,2-1-4-16,-4 0 0 16,3 0 4-16,-3 0-4 15,-1 0 0-15,5 0 1 16,-4 0 0-16,3 0 0 15,2 0 0-15,-4 0 3 0,1-6 2 16,-1 0-5-16,-2 1-1 0,2 0 1 16,-3-1 5-1,0-2 0-15,1 0-3 16,2 1 1-16,-5-5 1 16,4 0-4-16,-1-1 3 15,-2-1-3-15,-3 2-1 16,3-2 0-16,-5 2 0 15,2-1 1-15,-1-4 4 16,-1-1-5-16,0 0 1 16,1 0-1-16,1 0 0 15,-1-2 1-15,1 0-1 16,0-2 0-16,1 1 1 16,1 2-1-16,-3 1 0 15,-1-3 0-15,1 5 0 0,0-2 0 16,-3 0 0-1,2 0 3-15,-2 1-3 0,0-2 0 16,0 0-9-16,0 2 3 16,0 2-15-16,0 2-18 15,0 6-3-15,0 7-50 16,0 3-118-16,0 14-915 0</inkml:trace>
  <inkml:trace contextRef="#ctx0" brushRef="#br0" timeOffset="28419.36">14571 3875 2780 0,'0'0'264'16,"0"0"-131"-16,0 0-84 16,0 0-29-16,0 0-20 15,0 0-6-15,0 0-117 16,-3 27-336-16</inkml:trace>
  <inkml:trace contextRef="#ctx0" brushRef="#br0" timeOffset="28590.04">14598 4247 2860 0,'0'0'256'16,"0"0"-128"-16,0 0-57 0,0 0-36 15,0 0-35-15,0 0-168 16,0 0-1027-16</inkml:trace>
  <inkml:trace contextRef="#ctx0" brushRef="#br0" timeOffset="29187.89">16602 4050 2312 0,'0'0'181'0,"0"0"-139"0,-68 157-41 15,51-97-1-15,10-6 0 16,7-16-50-16,0-16-654 0</inkml:trace>
  <inkml:trace contextRef="#ctx0" brushRef="#br0" timeOffset="29430.28">16949 3870 2549 0,'0'0'322'16,"0"0"-169"-16,-66 122-60 16,37-62-14-16,-3 2-28 0,5-1-19 15,4-5-27-15,1 2-5 0,9-14-134 32,3-10-386-32</inkml:trace>
  <inkml:trace contextRef="#ctx0" brushRef="#br0" timeOffset="36047.68">21756 2203 1804 0,'0'0'366'0,"0"0"-207"16,0 0-67-16,0 0-58 15,0 104-23-15,0-69-10 16,0-1 35-16,0 2 6 15,0 0 20-15,0 0-14 16,0 3 10-16,5-2 14 16,4 0-20-16,-1-3-12 15,-1-1-9-15,5-5-11 16,-3-3-9-16,0-9-5 16,0-6-6-16,2-8 1 15,0-2 9-15,5-2 40 16,-1-20 14-16,6-7-22 15,-1-6-16-15,3-3-12 16,-3-5-5-16,2 4-5 0,-6 3-4 16,-3 2 0-16,-3 2-20 15,-6 6-52-15,-4-6-89 16,0 6-129 0,-4 6-1659-16</inkml:trace>
  <inkml:trace contextRef="#ctx0" brushRef="#br0" timeOffset="36570.98">22462 2212 1713 0,'0'0'775'0,"0"0"-500"15,0 0-99-15,0 0-31 0,0 0-35 16,0 0-31-16,-118-28-23 15,91 28-9-15,4 12 0 16,4 5-18 0,9 4-17-16,6 4-6 0,4 1-6 15,0 1 0-15,15-3-1 16,10 3 0-16,4-2-3 0,-2 5 4 16,0 2 0-1,-11 4 1-15,-5 1 0 16,-9-1 6-16,-2-3-2 15,-13-1 2-15,-14-1-2 0,-9-6-4 16,0-6-1-16,-2-5-14 16,7-6-22-16,6-6-20 15,7-2-33 1,10 0-54-16,8-12-92 16,10-2-56-16,10-3-1478 0</inkml:trace>
  <inkml:trace contextRef="#ctx0" brushRef="#br0" timeOffset="36934.78">22709 2244 2499 0,'0'0'318'0,"0"0"-163"16,0 0-41-16,-34 119-54 0,27-66-24 15,3 5 0-15,4 2-1 16,0-4-7-16,2-7-8 0,13-13-7 31,10-10-5-31,2-8-7 16,6-11 4-16,0-7 2 15,0 0-7-15,-2-9-3 16,-5-31-87-16,-5 4-46 16,-10 1-276-16</inkml:trace>
  <inkml:trace contextRef="#ctx0" brushRef="#br0" timeOffset="37203.65">23015 2249 1614 0,'0'0'849'15,"0"0"-662"-15,0 0-15 0,-10 140-44 16,8-91-17-16,2 3-36 15,0-3-22-15,0-3-16 16,16-7-17 0,5-6-13-16,-2-5 0 0,6-8-7 15,-2-6 2-15,0-7-2 16,-5-2-9 0,-3-5-53-16,-5 0-77 0,-2-10-132 15,-3-6-143-15</inkml:trace>
  <inkml:trace contextRef="#ctx0" brushRef="#br0" timeOffset="37970.75">23138 2657 48 0,'0'0'2060'0,"0"0"-1764"15,0 0-200-15,0 0-50 16,0 0 17-16,0 0 1 16,0 0 14-16,14 10-5 15,-3-10-13-15,-1 0-9 16,1-7-8-16,2-5-15 15,-1 3-10-15,3-6-1 16,0 4 1-16,-1-3-1 16,3-2 1-16,-5-3-5 15,0-3-3-15,-3 0 0 16,-3-4-2-16,-2-1-8 0,-2-5-10 16,-2 6-63-16,0-6-105 15,0 13-58-15,-4 7-184 16</inkml:trace>
  <inkml:trace contextRef="#ctx0" brushRef="#br0" timeOffset="38380.78">23535 2039 2393 0,'0'0'298'16,"0"0"-146"-1,0 0-20-15,2 125-34 16,2-79-32-16,-4 5-18 0,0 7 6 16,0 5-3-16,0 5-6 15,-2 2-10-15,-9 0 2 16,-1-3-2-16,4-7-8 16,1-10-11-16,7-8-11 0,0-9-2 15,0-10-3 1,5-7 0-16,5-8-27 15,4-8-44-15,5-20-34 0,-4-12-47 16,-3-2-272-16</inkml:trace>
  <inkml:trace contextRef="#ctx0" brushRef="#br0" timeOffset="38675.39">23704 2446 2110 0,'0'0'646'16,"0"0"-443"-16,0 0-59 16,0 151-21-16,6-103-45 0,10-8-41 15,9-12-20 1,6-15-2-16,8-13 16 16,1 0 29-16,1-29-3 15,-3-13-24-15,-9-7-12 16,-9-1-8-16,-13 7 1 0,-7 4-4 15,-2 9 4 1,-23 12 6-16,-11 8-11 16,-7 10-9-16,-3 0-49 15,-8 19-78-15,12 4-79 16,10 0-299-16</inkml:trace>
  <inkml:trace contextRef="#ctx0" brushRef="#br0" timeOffset="39320.97">21923 2011 2415 0,'0'0'359'16,"0"0"-136"-16,0 0-80 0,0 0-50 15,91-132-55-15,-66 104-25 16,-4 5-13-16,-7 19-61 16,-8 4-289-16,-6 0-1996 15</inkml:trace>
  <inkml:trace contextRef="#ctx0" brushRef="#br0" timeOffset="41453.1">19863 3870 1782 0,'0'0'382'16,"0"0"-147"-16,0 0-102 0,0 0-21 15,0 0-11 1,0 0-37-16,0 0 0 0,0 0-18 16,0 2 3-16,0 14-4 15,0 12-29-15,0 9 5 0,2 9 4 16,-2 7-8-1,0 4-8-15,0-2-1 16,0 2-3-16,0-5-5 0,0-2 6 16,0-6-5-1,-2-6-1-15,0-6-1 16,2-10-32-16,0-7-76 16,0-15-93-16,0 0-62 0,0 0-230 15</inkml:trace>
  <inkml:trace contextRef="#ctx0" brushRef="#br0" timeOffset="41964.65">19861 3976 2063 0,'0'0'301'0,"0"0"-173"16,0 0-14-16,0 0 10 15,0 0-29-15,0 0-26 0,100 102-21 16,-75-102-19-16,-2-2 9 15,-4-17-15-15,4-13 4 16,-7-5-18 0,-1-1-9-16,-5 0 0 0,-1 8-54 15,-3 11 23-15,-2 6 24 16,0 13 7 0,1 0 1-16,1 18 34 0,2 14 47 15,2 9-1-15,3 2-13 0,-2 3-15 16,-1 0-15-16,-2 0 2 15,1 0 12 1,-6 3-14-16,4-3-7 16,-2 0-16-16,-1-4-6 0,-3-4-2 15,4-6-7 1,-3-10 0-16,0-6-16 0,-2-8-38 16,0-5-41-16,0-3-69 15,0-17-234-15,0-2-1502 16</inkml:trace>
  <inkml:trace contextRef="#ctx0" brushRef="#br0" timeOffset="42187.89">20479 4006 2488 0,'0'0'369'0,"0"0"-177"16,0 0-57-16,0 116-33 0,0-75-56 16,0-4-28-16,4-2-11 15,0-6-7-15,0-6-40 16,0-14-87-16,-2-9-233 0,-2 0-511 16</inkml:trace>
  <inkml:trace contextRef="#ctx0" brushRef="#br0" timeOffset="42324.89">20430 3778 2767 0,'0'0'317'16,"0"0"-231"-16,0 0-86 16,0 0-78-16,0 0-130 15,0 0-760-15</inkml:trace>
  <inkml:trace contextRef="#ctx0" brushRef="#br0" timeOffset="42810.2">20794 3909 2293 0,'0'0'248'16,"0"0"-69"-16,0 0-33 0,3 133-70 16,-3-87-38-1,0 3 4-15,0-6-17 0,0-10-12 16,0-11-3-16,0-12-10 16,0-10 0-16,0-7-10 15,-3-22-7-15,1-13-53 16,0-11-84-16,2-1-24 15,0 2-21-15,0 6 132 16,0 12 60-16,0 15 7 16,4 14 77-16,1 5 102 15,0 22-87-15,4 14-28 0,-1 8 12 16,3 7-11-16,1-3-28 16,1-4-15-16,1-6-3 15,1-10 23 1,0-5 13-16,-1-14-6 0,3-6-15 15,-2-3-15-15,1-17 2 16,-2-19-4-16,-2-16-17 16,-4-10-27-16,-4-1-41 15,-2 3-67-15,-2 14-65 16,0 18 47-16,0 14 55 16,0 12-239-16</inkml:trace>
  <inkml:trace contextRef="#ctx0" brushRef="#br0" timeOffset="43327.42">21225 3851 2086 0,'0'0'339'0,"0"0"-187"0,0 0-5 15,8 113-12-15,-2-64-59 16,4 2-21-16,5 3-2 0,4 1-21 16,6-10-6-16,1-4-13 15,3-13-4-15,-2-12 15 0,2-12 9 31,0-4 6-31,0-14-9 0,-3-18 0 16,-3-8-18 0,-5-13-2-16,-6-2-10 0,-5-3-35 0,-5 2-15 31,-2 5-38-31,0 12-39 16,-5 12-47-16,-4 8-62 15,0 7-1663-15</inkml:trace>
  <inkml:trace contextRef="#ctx0" brushRef="#br0" timeOffset="43884.4">21467 3624 2542 0,'0'0'328'0,"0"0"-148"15,0 0-42-15,59-124-48 0,-25 80-55 0,-2 5-21 16,-3 6-10-1,-6 13-4-15,-6 19-119 16,-7 1-251 0,-4 0-740-16</inkml:trace>
  <inkml:trace contextRef="#ctx0" brushRef="#br0" timeOffset="44416.57">22060 3738 2514 0,'0'0'306'0,"0"0"-164"16,0 0-4-16,0 0-33 0,-129 32-49 15,108-9-16-15,6 4-15 16,5 1-19-1,10-2-1-15,0-2-4 16,2-4-1-16,17-4-5 0,6-2 5 16,3 2 0-1,0 0 2-15,-5 3-2 0,-9 7 0 16,-7 4 1 0,-7 3 10-16,0 8-6 0,-21-2 3 15,-10 0 3-15,-5-8 2 16,-3-2 0-16,5-12 7 15,1-5-16-15,3-5-4 16,8-7-21-16,9 0-38 0,13-12-56 16,0-6-93-16,0-2-338 15</inkml:trace>
  <inkml:trace contextRef="#ctx0" brushRef="#br0" timeOffset="45562.13">22481 3820 2194 0,'0'0'294'0,"0"0"-143"15,0 0-38-15,0 0-19 16,0 0-43-16,-122 46-24 0,102-20-11 16,2 3-2-16,2 8 0 15,5 4 0 1,3 2-3-16,2 6 7 15,6-1 10-15,0 0 4 16,0-6-14-16,14-4-17 16,1-9 4-16,10-8-5 0,2-8-1 15,2-6-1 1,15-7-6-16,-7 0-98 0,-5 0-192 16</inkml:trace>
  <inkml:trace contextRef="#ctx0" brushRef="#br0" timeOffset="45850.21">22645 3984 2363 0,'0'0'313'0,"0"0"-136"0,19 103-100 0,-3-58-28 16,6 3-31-16,5-7-10 0,6-9-8 31,1-12 0-31,-2-14 1 16,3-6 31-16,-6-8 26 15,-3-22-7-15,-5-6-11 16,-6-5-15-16,-8 1-15 16,-7 7-1-16,0 2-9 15,-2 12-9-15,-12 3-38 0,4 11-36 16,5 5-121-16,0 0-462 0</inkml:trace>
  <inkml:trace contextRef="#ctx0" brushRef="#br0" timeOffset="46157.34">23186 3468 2526 0,'0'0'323'16,"0"0"-176"-16,16 121-43 0,-9-60-28 16,1 1-30-16,-4 4-4 0,1-1-4 15,-5 1-15-15,0-5-9 16,0 1-6-16,0-2-1 15,0-2-6-15,0-3 5 16,0-7-6-16,0-8-13 16,22-17-78-16,2-11-105 15,-4-12-271-15</inkml:trace>
  <inkml:trace contextRef="#ctx0" brushRef="#br0" timeOffset="46433.49">23479 4032 2565 0,'0'0'320'0,"20"102"-157"16,-2-45-55-16,8-3-32 0,6-15-40 0,2-18-18 31,3-19 29-31,-2-4 15 0,-4-32-18 16,-9-12-7-16,-11-8-11 15,-11 0-12 1,0 8-4-16,-11 12 23 0,-19 11 1 16,-3 15-20-1,-5 8-3-15,5 0-11 16,3 14-40-16,9 14-56 0,11-5-218 0,4-3-2028 16</inkml:trace>
  <inkml:trace contextRef="#ctx0" brushRef="#br0" timeOffset="54270.53">3528 12835 1111 0,'0'0'1428'16,"0"0"-1142"-16,0 0-155 0,0 0-49 15,0 0-45-15,0 0-31 16,0 0 2-1,15 2 64-15,8 3-14 16,2 0 6-16,2 3-1 16,2-1-7-16,2-2-4 0,1 0-16 15,-3-1-13-15,1-1 5 16,-1-1-5-16,1 0-5 16,-3 1-1-16,3-1-12 0,-2 0 6 15,-3-1-7 1,2 1 5-16,-5-2-3 15,2 0 3-15,-2 3-5 0,-3-3 1 16,2 0 4-16,-5 0-4 16,4 0-1-16,-1 0 0 15,0 0-3-15,3 0 3 16,0 0-3 0,-2 0 5-16,2 0-5 15,0 0 0-15,-3 0 0 0,0 0-1 16,4 0 4-16,-3-5-3 15,1 4-1-15,0-1 0 0,0 0 1 16,0 2 0 0,-1-3 0-16,-2 3-1 15,-3-2 0-15,-6 2 3 16,3-2-2-16,0 1 4 16,-2-1 4-16,3 0 0 15,0 0 2-15,-4-1-2 16,0-1 0-16,-5 3-9 15,1-1 4-15,-5-1-4 16,0 3-15-16,0 0-39 16,0 0-57-16,0 6-131 15,-14 8-716-15</inkml:trace>
  <inkml:trace contextRef="#ctx0" brushRef="#br0" timeOffset="59480.41">3447 12984 1295 0,'0'0'349'0,"0"0"-202"16,0 0-98-16,0 0-17 15,0 0 46-15,0 0-24 16,0 0 97-16,3-18 38 16,-3 18-78-16,0 0-2 15,0 0 23-15,0 0-37 16,0 0-50-16,0 0-25 16,0 0-20-16,0 0 0 15,0-2-1-15,0 2-6 16,2-2 7-16,0-1 0 0,0 2 0 15,0-1 1 1,1-3-1-16,-1 4 0 16,1-3 1-16,-1-1 0 0,0 3-1 15,0 2 0 1,0 0-1-16,0 0-4 0,-2 0 0 16,2 0 4-16,-2 0 0 0,2 0 1 15,-2 0 0-15,1 0 0 16,-1 0 0-16,2 0 0 15,0 0 0-15,3 0 6 16,2 0 2-16,2 0 40 16,-1 11 11-16,8 5 10 15,-3 0-10 1,4 4-20-16,-3 0 1 16,1 1-8-16,1-4-1 0,1 3-9 0,-1-2 0 15,1 0-8 1,2-1-8-1,-3-2 2-15,2 1-3 0,-1-1-1 16,-2 0 3-16,1 1 9 16,-1-1-6-16,-1-1-5 15,-2 0-4-15,1-2 0 0,-2-1 4 16,-2 1 1-16,0 2 2 16,0-2-4-16,0 3 0 15,0-1-3-15,2-2-1 16,-2 2 0-16,5-2 1 0,-1 2 0 15,-3 0-1 1,3 0 0 0,-4 0 0-16,2-1 0 0,-2 2 4 15,-2-1-4-15,2-4 0 0,-3 0 0 16,-1-1 1 0,-1-4-1-16,0-1 0 0,-2 1 0 15,0-5 0 1,-2 1 0-16,2-1 0 0,-2 0 0 15,0 0 0 1,0 0 0-16,0 0 1 16,0 0 0-16,0 0 3 15,0 2 1-15,0-2-4 16,0 0 4-16,3 0-1 16,-3 2 6-16,2 0-2 0,-1 0-3 15,-1 1-4 1,3-3 0-16,-3 0 5 0,0 0-6 15,0 0 5 1,0 0 0-16,0 0 2 16,0 0-1-16,0 0 0 15,0 0-1-15,0 0-1 0,0 0 6 16,0 3 1-16,0 1 10 16,-4 2-7-16,-7 2-10 15,1 3-4-15,-1-4 1 16,1 2 2-16,-1-2-3 15,2 1 1-15,2-1-1 16,-2 1 0-16,1-3 0 16,-1 4 1-16,2 1-1 0,-4 0 0 15,-1 2 0-15,3 2 0 16,-2 0 0-16,0 0 0 16,2 2 0-16,-3-2 0 15,2-2-1-15,3 0 1 0,-2 0 0 16,-2-2 1-16,4 2-1 15,-2-2 0-15,-3 2 1 16,5-2-1-16,-1-2 0 16,-2 1 0-1,3 0 1-15,-1 1-1 16,0 0 0-16,-3 2-1 16,0 2-3-16,2 0-4 0,1 2-1 15,2-4 0-15,0 0 8 16,0 0-3-16,-3-2 4 15,1 1 0-15,-1-3 0 16,-1-1-6-16,0 1-14 16,-3-2 4-16,3 1 1 15,-1-1 4-15,3 2 2 0,-2 1-7 16,-1 3-5-16,3 0 1 16,-2 2 6-1,1-1 6-15,1-1 7 0,0-5 1 16,4 4 0-16,-3-8-1 15,1 2 2-15,-2 1-1 16,2 2 0-16,1-4 0 0,-3 2 0 31,1 2 1-31,-2-2 0 0,4 0-1 16,1 2 5-16,0 0-4 16,-1 0-1-16,3 6 0 15,-3 2 0-15,0 6 0 16,2 1 0-16,0-6 0 15,1-5 0-15,-1-4 1 0,-1 1 5 0,0-6-6 32,-4 6 1-32,5 0-1 0,-1-4 1 15,3-4-1 1,-2 1 0-16,3-2 9 0,0 0-3 16,0 0-5-1,0 0 0-15,0 0-1 16,0 0 0-16,0 0 0 15,0 0 0-15,0 0-8 0,0 0 8 16,0 0 0-16,0 0 0 16,0 0 0-16,0 0 0 15,0 0 0 1,0 0 0-16,0 0 0 0,0 0 0 16,0 0 1-16,0-2 0 15,0 2 3-15,0-1-4 16,0-2-3-16,0 1 3 15,0-2 1-15,0 0-1 16,6 0 1-16,2 0 0 16,1-1-1-16,3 5 1 15,5-5 8-15,1 1-3 0,2 2 2 16,1 1-8-16,-4-2 0 16,6-1 6-16,-5 4 0 15,3-6-5-15,-2 4 0 16,-1-3-1-16,3 5 4 15,2 0-4-15,0-3 5 16,0 1-4-16,1 2 4 16,-5-4-5-16,3-1 0 15,-3 5 1-15,1-5 3 0,-1-2-4 16,-1 7 0 0,-1-7 0-16,1 1 0 0,1 2 0 15,-2 2 1 1,-1-4 0-16,3 4 1 0,-2 0-2 15,-1-1 0-15,-1 2 3 16,0-1-2-16,-1 0 0 16,-1 0-1-16,-1 0 0 15,0 2 0-15,-1-5 0 0,2 2 1 16,-2 1 0-16,1 0 0 16,-1 0 6-16,1-1-3 15,0 3 2-15,-1-5 0 16,-2 3-1-16,-1 0 2 15,2 2 0-15,-1 0 2 16,-2 0 6 0,1 0 8-16,4 0-2 15,-4 0-2-15,1 0 7 0,-2 0-4 16,2 0-9-16,-2 0-7 16,-4 0 4-16,0 0-6 15,2 0 0-15,-2 0 0 16,1 0 5-16,0 0 1 15,1 0 0-15,-1 0 1 16,-3 0-2-16,2 0 0 16,-3 0 3-16,0 0-12 0,0 0 6 15,0 0-1 1,0 0 1-16,0 0 5 0,0 0-11 16,0 0 0-1,0 0-29-15,0 0-36 16,6 0-63-16,-2 0-163 0,0 0-306 15</inkml:trace>
  <inkml:trace contextRef="#ctx0" brushRef="#br0" timeOffset="61270.93">4756 13363 1318 0,'0'0'511'16,"0"0"-217"-16,0 0-102 15,0 0-23-15,0 0-101 16,120 84-8-16,-94-60 41 15,1 1 0-15,0 1-18 0,0 3 3 16,2 2-10 0,-1 2-28-16,1 2-15 0,-1-1-6 15,1-2-11-15,-2-1 4 16,-2 1 11-16,-2-6 1 16,-5-6-10-1,0-3-16-15,-9-5-5 0,-1-6 4 16,-4-2-5-1,-4-2 0-15,2 0 0 0,-2-2-6 16,0 0-41-16,0 4-32 16,0-2-64-16,0 0-191 0</inkml:trace>
  <inkml:trace contextRef="#ctx0" brushRef="#br0" timeOffset="61846.11">5268 13309 1676 0,'0'0'596'16,"0"0"-381"-16,0 0-96 0,0 0 6 16,0 0-35-16,0 0-21 15,0 0-14-15,-101 121-2 16,85-96-18-16,-5 1 3 16,2 1-5-16,-1-1-4 15,-2 1-1-15,4 1-7 16,-1 2-9-16,1 5-5 15,5 2 0-15,-5 10 4 16,5-1-1-16,-5 0 17 16,4-5-1-16,0-12 19 15,6-7 10-15,1-12-9 16,3-3-23-16,1-5-15 0,1-2-8 16,2 0-50-16,0 0-26 15,0 0-34-15,-3 0-73 16,1 0-109-16,1 0-334 0</inkml:trace>
  <inkml:trace contextRef="#ctx0" brushRef="#br0" timeOffset="62615.63">5535 13914 1965 0,'0'0'446'16,"0"0"-295"-16,0 0-43 16,0 0-44-16,0 0-41 0,0 0-9 15,-2-104-8-15,2 73-6 16,4 4 1-16,2 3 4 15,1 4 13-15,-1 6 11 16,-2 6-9-16,-2 4 5 16,0 4-14-16,0 0-11 0,1 0 7 15,0 0-2 1,0 4 4-16,-1 14 0 16,-2 8-1-16,0 10 3 0,0 6-5 15,0 6 2 1,0 2 8-16,0-1-3 15,0-5 3-15,0-10 10 16,0-6-17-16,4-10-9 16,6-6-1-16,5-7 1 15,-3 0 17-15,4-5 32 16,-3 0 4-16,1-5 11 0,-2-8-1 16,-1-1-6-16,-2 0-28 15,-2 2-15-15,-1-5-8 16,1 4-6-1,0-8-32-15,-3 8-107 0,-2-4-258 16</inkml:trace>
  <inkml:trace contextRef="#ctx0" brushRef="#br0" timeOffset="62847.21">5548 13279 2802 0,'0'0'307'15,"0"0"-219"-15,0 0-88 16,0 0-107-16,0 0-613 0</inkml:trace>
  <inkml:trace contextRef="#ctx0" brushRef="#br0" timeOffset="64545.51">3403 15159 1791 0,'0'0'371'16,"0"0"-285"-1,0 0-61-15,0 0 13 16,0 0 117-16,0 0-65 15,0 0-16-15,11-84-6 16,-9 52 1-16,0-3-9 16,-1-2 3-16,-1 3-18 15,2 6-23-15,-2 0-15 16,1 5-6-16,2 11-1 16,-1 0-1-16,0 7-18 0,1 5-21 15,-3 0 3-15,0 0 19 16,0 14-1-16,0 12 15 15,0 9 4-15,0 2 0 16,0 7 0-16,0 0 1 16,-3 2-1-16,1-2 2 15,2 0-2-15,0-7 6 16,0-5 27-16,9-6-9 16,2-5 1-16,3-2 21 15,-1-5 8-15,0-1-13 16,1-8-14-16,-3-3-4 15,3-2 18-15,-2 0 12 0,-3 0 3 16,-1-4-20 0,-3-4-18-16,-1-4-8 0,-2-2-10 15,-2-17-47-15,0 8-150 16,0-5-394-16</inkml:trace>
  <inkml:trace contextRef="#ctx0" brushRef="#br0" timeOffset="64884.91">3376 14674 2469 0,'0'0'507'0,"0"0"-420"15,0 0-61-15,0 0-26 16,0 0-107-16,0 0-330 0</inkml:trace>
  <inkml:trace contextRef="#ctx0" brushRef="#br0" timeOffset="65476.07">3747 14967 2467 0,'0'0'338'16,"0"0"-249"-16,0 0 2 16,0 0 14-16,0 0-48 15,0 0-33-15,0 0-9 16,110-30 11-16,-90 29 6 16,-1-2-19-16,-2 3-4 0,-3 0-9 15,1 0-30 1,-8 6-81-16,0 5-140 0,-3 1-452 0</inkml:trace>
  <inkml:trace contextRef="#ctx0" brushRef="#br0" timeOffset="65755.85">3785 15145 2384 0,'0'0'319'0,"0"0"-98"16,0 0-77-16,0 0-30 16,0 0-39-16,0 0-23 15,111-12-20-15,-93 6-18 16,-3-2-8-16,-2 4-6 15,-3 1 0-15,1 0-49 16,-3 3-112-16,-2 0-284 0</inkml:trace>
  <inkml:trace contextRef="#ctx0" brushRef="#br0" timeOffset="66571.23">4317 15027 1623 0,'0'0'403'16,"0"0"-191"-16,0 0-100 15,0 0-17-15,0-139-47 16,0 102-30-16,-3-3-17 15,-2 5 7-15,1 11 23 16,0 4 17-16,2 14 33 0,0-2-16 16,2 8-11-16,0 0-13 15,0 0-13-15,0 0-14 16,0 16-14-16,0 7 0 16,6 3 0-16,3 6 0 15,0 4 0-15,2 0 0 16,2 4 6-16,-3 0 5 15,1 1 6-15,-3 2-10 0,0-1 1 16,-2-3-8 0,-1-6 13-16,-5-4 16 15,0-5 21-15,0-10 17 16,0-2 12-16,-5-6-20 0,-8 2-31 16,-1-4-12-1,-1 0 0-15,3 0 1 0,-1-2-1 16,4 2 8-16,2-4-2 15,3 0-3-15,0 0 2 0,-1 0-13 16,3 0-6 0,1 0-2-16,1 0 0 0,0-6-9 15,0-2 1-15,4-6-6 16,19-2-57-16,-7 2-99 16,-3 0-351-16</inkml:trace>
  <inkml:trace contextRef="#ctx0" brushRef="#br0" timeOffset="67868.09">3788 12187 1674 0,'0'0'359'0,"0"0"-132"15,0 0-77-15,0 0-95 16,0 0-30-16,0 0-4 16,0 0 8-16,0 0-16 0,0 9 5 15,0 7 10 1,4 7 31-16,-3 4-17 0,3 4 21 16,-3 4-10-16,4 1 47 15,-3-2-63-15,3-3-6 16,-3-5-2-1,1-5 1-15,-1-5 7 0,-2-4-4 16,0-1 7-16,0-1 10 16,0 0 9-16,-2-2-14 0,-8-1-9 15,3 2-12 1,2-2-8-16,0 0-2 0,0-1-8 16,-2-1-5-1,0-2 4-15,4 1 0 16,-1-4 4-16,0 0-4 0,0 0 5 15,0 0 3-15,1 0-4 16,-2 0-5-16,3 0-4 16,2 0 2-16,0 0-2 15,0 0 0-15,0 0 0 16,0 0-13-16,0 0 2 0,2 0 11 16,12 0-1-1,-1 0-7-15,6-2-47 16,3-6-84-16,-4 0-131 15,0-1-464-15</inkml:trace>
  <inkml:trace contextRef="#ctx0" brushRef="#br0" timeOffset="68284.81">4035 12293 2129 0,'0'0'356'15,"0"0"-153"-15,0 0-53 0,0 0-59 16,0 0-42-1,0 0-9-15,0 0 21 16,-16 131-8-16,24-95 1 16,11-2 0-16,5-3-3 0,5-6-8 0,4-9-16 31,1-9 7-31,2-7-7 16,-3 0-2-16,-2-26 7 0,-7-10 12 15,-7-11-7-15,-12-3-17 16,-5 0-9-16,-3 2 0 15,-19 5-11-15,-7 10 5 16,-5 11-5-16,1 8-30 16,-3 14-36-16,-1 4-51 15,12 18-66-15,9 4-289 0</inkml:trace>
  <inkml:trace contextRef="#ctx0" brushRef="#br0" timeOffset="69615.28">6678 13525 2270 0,'0'0'387'16,"0"0"-190"-16,0 0-114 0,0 0-2 15,0 0 44-15,0 0-63 16,129 0-25-16,-79 0-16 16,5 9-11-16,-3 3-6 15,-4-4-4-15,-6-3-7 16,-5-5-97-1,-10-2-80-15,-8-9-252 0</inkml:trace>
  <inkml:trace contextRef="#ctx0" brushRef="#br0" timeOffset="69905.47">6865 13848 2366 0,'0'0'362'16,"0"0"-148"-1,0 0-98-15,0 0-50 16,126 3-32-16,-96-3-19 16,-6 0-15-16,-5-5-39 15,-8 5-115-15,-7 0-120 0,-4 5-777 16</inkml:trace>
  <inkml:trace contextRef="#ctx0" brushRef="#br1" timeOffset="80163.78">7762 13217 1700 0,'0'0'447'15,"0"0"-241"-15,0 0-62 16,0 0-58-16,0 0-36 16,0 0-20-16,0 0-5 15,0 0-7-15,0-3 40 16,6 3 57-16,8 0-43 0,4 0-9 16,2 11-4-1,5 8-23-15,2 9-10 16,4 2-8-16,2 7-10 15,0 1-2-15,1 3-5 16,-3 0 5-16,3-1-5 16,-5 2 0-16,0 0 6 15,-4-1 4-15,0-2 1 16,-3-2 3-16,1-2-7 0,-1 0 1 16,-2-5-3-16,-4-5-2 15,0-2-3 1,-4-7 5-16,-1-8-6 15,-5-2 0-15,-4-1 0 16,0-5-1-16,-2 0 1 0,0 0-4 16,0 0-33-16,0 0-37 15,0 0-65-15,0 0-151 16,0 0-1900-16</inkml:trace>
  <inkml:trace contextRef="#ctx0" brushRef="#br1" timeOffset="80798.84">8326 13237 2258 0,'0'0'266'16,"0"0"-97"-16,0 0-22 16,0 0-34-16,0 0-25 15,0 0-4-15,0 0 6 0,-90 82-21 16,77-64-20-16,-3 5-10 15,-1 1-4-15,-2 5-19 16,1-1-11-16,-4 0 0 16,2 4-1-16,-3 1-4 15,0 2 2-15,-1-3-2 0,3 5 1 16,2-3-1 0,-1-2 2-16,6-3-2 15,1 0 1-15,3-3 0 0,2-2-1 16,-2-4-5-16,3-1-26 15,1 1-3 1,0-5-6-16,0-3-15 16,2-1-15-16,3-4-4 15,-1-5-35-15,2-2-50 0,0 0-52 0,0-6-369 16</inkml:trace>
  <inkml:trace contextRef="#ctx0" brushRef="#br1" timeOffset="82803.42">8739 13962 1889 0,'0'0'314'0,"0"0"-217"16,0 0-37-16,0 0 29 15,0 0-42-15,0 0-32 16,5-137-8-16,-3 102 1 16,-2-1-6-16,0 3 19 15,0-1 25-15,0 6-13 16,0 7 8-16,0 5-19 0,0 6-8 16,0 5-8-16,0 3-5 0,0 2 12 15,0 0 14 1,0 10 36-16,0 16-31 0,5 8-14 15,-3 9-7-15,1 5 10 16,-1-4 1 0,0 2 25-1,0-6 10-15,-2-4-5 0,0-6-1 16,0-3 14-16,0-3-1 16,-6 1-27-16,-6-1-11 15,-1 3-12-15,-1-3-7 16,1-4-6-16,1-6 7 15,-2-2-8-15,7-6-4 16,-3-5-28-16,2-1-10 16,3 0-9-16,3-1-43 15,2-23-91-15,0 2-101 0,0-1-1887 16</inkml:trace>
  <inkml:trace contextRef="#ctx0" brushRef="#br1" timeOffset="83257.95">9051 13686 2406 0,'0'0'316'15,"0"0"-188"-15,0 0-62 0,0 0-23 16,0 0 63-16,0 0-51 16,0 0-9-16,116 10-19 15,-83-8 11-15,2 1 7 16,0-3-19-16,1 0 0 16,-3 0-4-16,-3 0-12 15,-3 0-4 1,-7 0-2-16,-4 0-4 15,-5 0-5-15,-2 0-78 0,-9 0-76 16,0-3-257-16,0 1-2040 0</inkml:trace>
  <inkml:trace contextRef="#ctx0" brushRef="#br1" timeOffset="83497.6">9264 13505 2562 0,'0'0'288'0,"0"0"-117"0,0 0-51 0,0 0-24 0,0 0-35 32,0 0-26-32,-14 124-14 0,14-90-8 0,0 7 0 31,4-3-3-31,-2-1-10 0,1 2-47 0,-3-6-169 31,0-10-687-31</inkml:trace>
  <inkml:trace contextRef="#ctx0" brushRef="#br1" timeOffset="89441.46">9876 13314 1754 0,'0'0'284'0,"0"0"-101"15,0 0-123-15,0 0 49 0,0 0-44 16,0 0-30 0,0 0-13-16,-35-7 10 15,30 5 33-15,1-1 17 0,2 3 0 16,2-2 13 0,0 2-31-16,0 0-16 15,0 0-13-15,0 0 14 0,2 0-43 16,15 14 0-16,8 5 10 15,2 6-4-15,7 9 10 0,1 4 1 16,1 5-14 0,5 4-3-16,-3 2-2 15,1 6 1-15,-1-2 2 0,0 2-2 32,-5 1-1-32,0-2 4 15,-4 0-7-15,-2-4-1 16,-1-4 5-16,-5-5-5 15,-6-10 2-15,-1-6 2 0,-3-9-4 16,-6-8 0-16,0-2-1 16,-3-6-3-1,-2 0-1-15,0 0 1 0,0 0 3 16,0 0-7-16,0 0-37 16,0 0-91-16,0 0-194 0</inkml:trace>
  <inkml:trace contextRef="#ctx0" brushRef="#br1" timeOffset="89992.13">10355 13365 2031 0,'0'0'384'0,"0"0"-186"0,0 0-48 16,0 0-21-16,0 0-26 15,0 0-12-15,0 0-31 16,-64 94 1-16,45-70 1 15,-3 6-19-15,-4 3-18 16,-1 4-1-16,-4 7-9 16,-2 4-5-16,-1 3-6 15,-2-1-3-15,6-1 5 16,2-10-6-16,2-3 0 16,9-10 1-16,2-4 0 15,3-2-1-15,0-1-13 0,4-2-20 16,1 4-25-1,0 2-49-15,2-2-118 0,3-10-269 16</inkml:trace>
  <inkml:trace contextRef="#ctx0" brushRef="#br1" timeOffset="90772.82">10718 13834 1648 0,'0'0'471'0,"0"0"-233"15,0 0-111-15,0 0-69 16,0 0-6-16,0 0 16 16,0 0-3-16,65-62 6 0,-53 62 20 15,1 0 12 1,-2 0-7-16,3 2-37 0,-4 8-8 15,0 2-7-15,1 2 11 16,-4 1-5-16,-2 6 2 16,-1 4-11-1,-4 2-1-15,0 9-2 0,0 2-6 16,0 5 1 0,0-1-12-16,-6-3-5 0,-6-2-11 15,-3-5 6-15,-6-6-6 16,-4-10-5-16,-2-6-6 15,-2-10-33-15,0 0-6 0,4-17-6 16,5-12-9 0,7 0-9-16,8 2 3 15,5 3 26-15,0 6 25 0,5 7 5 16,15 11 7-16,2 0 3 16,4 4 12-16,3 14 9 15,-1 5 4-15,1-1 3 16,-4 0 1-16,0-7-12 0,-4-2-11 15,-3-5 3 1,-1-4-9-16,-3-2-38 16,4-2-92-16,-7 0-157 0,1 0-666 15</inkml:trace>
  <inkml:trace contextRef="#ctx0" brushRef="#br1" timeOffset="91229.57">11134 13650 1486 0,'0'0'1210'0,"0"0"-1012"16,0 0-95-1,0 0 31-15,0 0-48 16,0 0-30-16,116-10-4 16,-80 8-21-16,-1-3-11 15,3 1 9-15,-5 1-10 16,-2-1-3-16,-6 4-8 16,-1 0-7-16,-5 0-1 15,-6 0-11-15,-7 0-72 16,-3 0-84-16,-3 0-244 0,0 0-2065 0</inkml:trace>
  <inkml:trace contextRef="#ctx0" brushRef="#br1" timeOffset="91458.15">11335 13365 2467 0,'0'0'637'16,"0"0"-481"-16,0 0-51 16,0 0-18-16,-3 146-33 15,3-88-28-15,0-1-5 0,0 1-14 16,0-2-7-16,-4-6-30 16,-3 4-91-1,2-12-204-15,-3-6-780 0</inkml:trace>
  <inkml:trace contextRef="#ctx0" brushRef="#br1" timeOffset="94242.07">11823 13180 1811 0,'0'0'490'0,"0"0"-309"15,0 0-60-15,0 0-42 0,0 0-60 16,0 0-18 0,0 0 19-16,27 13 14 15,-4 2-12-15,2 6 12 16,2 4 8-16,0 5 1 0,5 7 27 15,1 5-2-15,3 6 7 16,-4 6-30-16,5 4-16 16,-6 1-3-1,1-5-3-15,-3-3 1 0,-2-6-4 0,-2-10-11 16,-6-6-8-16,-3-9 0 16,-3-6 3-16,-8-7-4 15,0-4 0-15,-3-1-32 16,-2-2-65-1,0 0-66-15,0-2-144 0</inkml:trace>
  <inkml:trace contextRef="#ctx0" brushRef="#br1" timeOffset="94640.73">12276 13217 2182 0,'0'0'323'0,"0"0"-160"15,0 0-60 1,0 0-28-16,-56 109-12 16,38-68 14-16,3 1 0 15,-5 6 3-15,1-2-31 16,3 0-14-16,-2-3-20 16,2-8-5-16,0 0-2 15,1-3-8-15,-1 0 4 0,0-4-4 16,5 2-5-16,0-4-15 15,1 1-26-15,5-8-19 16,-1 1-86-16,0-4-118 16,1-4-416-16</inkml:trace>
  <inkml:trace contextRef="#ctx0" brushRef="#br1" timeOffset="95345.15">12657 13636 1889 0,'0'0'461'16,"0"0"-319"0,0 0-51-16,0 0-14 0,0 0-2 15,0 0-29-15,0 0-20 16,101-75-4-16,-80 75-7 15,-4 0 7-15,-7 17 19 16,-4 6-12-16,-6 7-1 16,0 7-15-1,-7-5-4-15,-14 0-9 0,2-6-25 0,-2-5-1 16,6-10 20-16,7-3 6 16,6-6 2-16,2-2-2 15,0 0-14-15,17 0 9 16,2 0 5-16,5 0 14 15,-3 0 6-15,-6 10 2 16,-7 10 7-16,-8 10 37 16,0 5-23-1,-25 4-26-15,-6 3-4 0,-10-3 5 16,1-9-4-16,0-11-14 16,1-8-5-16,8-11-59 15,4-2-56-15,13-16-118 16,6 0-661-16</inkml:trace>
  <inkml:trace contextRef="#ctx0" brushRef="#br1" timeOffset="98076.5">13193 13557 2313 0,'0'0'305'15,"0"0"-95"-15,0 0-55 0,0 0-74 16,0 0-50-16,0 0-18 16,0 0-9-16,18 0 34 15,6 0 4 1,5-3-1-16,4-2-12 0,2 3-3 0,6 2-6 31,-3 0-3-31,5 0-10 16,-3 0-6-16,-5 0 5 15,-2 0-6-15,-8 0 4 0,-1 0-4 16,-9 0-14-16,-3 0-55 16,-10 0-44-16,-2 0-135 0,0 0-298 15</inkml:trace>
  <inkml:trace contextRef="#ctx0" brushRef="#br1" timeOffset="98299.73">13434 13360 2413 0,'0'0'584'0,"0"0"-434"15,0 0-35-15,-19 129-26 16,15-84-38-16,1 6-30 16,-1 0-13-16,-2-1-8 15,-4-3-5-15,5 8-69 16,1-18-84-16,0-6-330 0</inkml:trace>
  <inkml:trace contextRef="#ctx0" brushRef="#br1" timeOffset="101088.21">14152 13515 1906 0,'0'0'474'16,"0"0"-210"-16,0 0-53 0,0 0-42 16,0 0-76-16,0 0-33 15,0 0-42-15,-4 31-14 0,13-16 4 16,1-5 4 0,9-1-2-16,-1-9 14 15,-2 0 6 1,-1 0 9-16,-4-14-8 0,-6-5-9 15,-3 3-5-15,-2 0-7 0,0 4 7 16,-9 6-5-16,-13 6-6 16,2 0-6-16,-3 0 0 15,4 11 0-15,5 3-17 16,4-5 1-16,7-6-2 16,3-3-38-16,0 0-82 15,17-9 0-15,6-8-69 0,-2-2-162 16</inkml:trace>
  <inkml:trace contextRef="#ctx0" brushRef="#br1" timeOffset="101485.24">14647 13578 2560 0,'0'0'302'0,"0"0"-148"0,0 0-50 16,0 0-28-16,0 0-36 15,0 0-9-15,0 0 8 16,34 34 14-16,-31-53-8 16,-3 1-8-16,0 2-7 15,0 6 8-15,-6 4 5 16,-6 4-2-16,0 2-22 16,-1 0-14-16,1 0-5 15,3 6-30-15,3 2-36 16,6 6-39-16,0-8-85 0,0 1-338 15</inkml:trace>
  <inkml:trace contextRef="#ctx0" brushRef="#br1" timeOffset="101813.4">15145 13531 2774 0,'0'0'281'16,"0"0"-101"-16,0 0-70 15,0 0-41-15,0 0-44 16,0 0-20-16,0 0 2 15,7 24 6-15,4-32 4 16,-5-5 2-16,-4 1 0 16,-2 3-4-16,0 4-2 0,-6 5-3 15,-7 0-10-15,-1 7-48 16,3 25-40-16,4-1-76 16,7-8-325-16</inkml:trace>
  <inkml:trace contextRef="#ctx0" brushRef="#br1" timeOffset="102769.48">15800 13515 1334 0,'0'0'418'15,"0"0"-223"-15,0 0 19 0,0 0-22 16,0 0-71-16,0 0-60 16,0 0-6-16,-47-7-16 15,45 7 57-15,2 0-8 16,0 0 30-16,0 0-16 15,0 0-24-15,0 0-17 16,0 0-24-16,0-3-20 0,9 1-10 16,12-2 56-1,7 2-17 1,4 1-19-16,6 1-5 0,0 0 5 0,-1 0-17 31,-2 0 1-31,0 0-6 0,-6 0-5 16,-7 0 0-16,-3 0 0 15,-4-5-12-15,-4-1-49 16,-9-3-53-16,-2 0-93 16,0 4-261-16</inkml:trace>
  <inkml:trace contextRef="#ctx0" brushRef="#br1" timeOffset="103008.43">15929 13302 2705 0,'0'0'309'16,"0"0"-143"-16,0 0-38 16,-19 116-63-16,11-77-24 0,0 1-16 15,-1 0-10 1,-1 1-6-16,1-2-4 15,4 2-5-15,0-5-32 16,5-2-75-16,0-8-152 16,0-10-492-16</inkml:trace>
  <inkml:trace contextRef="#ctx0" brushRef="#br1" timeOffset="103572.74">16476 13247 2235 0,'0'0'292'15,"0"0"-130"-15,0 0 28 16,0 0-33-16,0 0-65 16,0 0-14-16,0 0-14 15,139 111-19-15,-105-72-10 16,4 5 0-16,0 4 6 0,-1 0 1 15,-6 0-8-15,-2-2-6 16,-5-4-20-16,-2-3-5 16,-7-7 1-16,-1-4-4 15,-5-9-7-15,-3-5-55 16,-3-9-40-16,-3-5-66 16,0-12-186-16,0-7-38 0</inkml:trace>
  <inkml:trace contextRef="#ctx0" brushRef="#br1" timeOffset="103953.02">16965 13193 2393 0,'0'0'384'16,"0"0"-174"-16,0 0-52 0,0 0-49 16,0 0-43-16,-111 121-16 15,79-80 8 1,0 5-12-16,-2 3-5 0,1 4-14 15,2-1-5-15,-1 5-8 16,3 1-8 0,2 2-5-16,2 0 7 15,2-4-8-15,1-7-10 0,9-14-29 0,2-8-37 32,6-17-50-32,3-9-268 15,0-1-2064-15</inkml:trace>
  <inkml:trace contextRef="#ctx0" brushRef="#br1" timeOffset="104576.24">17275 13814 2467 0,'0'0'348'16,"0"0"-228"-16,0 0-30 16,0 0 5-16,0 0-36 15,0 0-34-15,23-106-14 16,-23 75-7-1,0 5-2-15,0 6 2 16,0 6 0-16,0 6 5 0,0 4 3 16,0 4 29-16,0 0 3 15,0 0-17-15,-2 0-17 16,-1 0-6-16,1 9-4 16,-1 4 0-16,3 10 0 15,0 4 1-15,0 8 14 16,0 7 12-16,0 2 0 15,0 0 5-15,0 2 1 0,0-4-8 16,0-4-7-16,0-4-9 0,0-10-2 16,0-3-3-1,0-6 0-15,0-4-4 0,0-4-10 16,0-3-42-16,0-4-58 16,5 0-112-1,2 0-286-15</inkml:trace>
  <inkml:trace contextRef="#ctx0" brushRef="#br1" timeOffset="105121.53">17567 13728 2293 0,'0'0'331'16,"0"0"-118"-16,0 0-63 0,0 0-41 16,-16 136-39-16,16-88-20 15,0 4-6-15,9-1-16 16,13-9-5-16,2-12-7 15,8-16-8-15,4-14 2 16,4-5 13-16,1-30 21 16,-1-15 19-16,-6-11-7 0,-10 1-27 15,-12 2-11 1,-12 8-4-16,0 6-2 0,-18 7-2 16,-14 9-5-16,-10 10-5 15,-3 10-33-15,-5 8-47 16,1 0-37-1,11 28-72-15,7 5-255 16,16 1-811-16</inkml:trace>
  <inkml:trace contextRef="#ctx0" brushRef="#br1" timeOffset="119700.18">17716 6075 1723 0,'0'0'268'0,"0"0"-97"15,0 0-45-15,0 0-11 16,0 0 6-16,0 0 45 16,52 22-69-1,-41-3-8-15,3 5-6 0,3 7-17 16,1 4-29-16,3 5-10 16,6 5-5-16,2 0 0 15,5 0-7-15,-1 1 8 16,0-4 0-16,0 2-3 15,-1-4-2 1,-2-1 3-16,-7-2-1 0,0-3-10 16,-7-3-5-16,-3-10-4 15,-5-5 0-15,-4-5-1 16,-4-8 0-16,0-1 0 0,0-2-32 16,0 0-52-16,0-2-190 15,-9-8-401-15</inkml:trace>
  <inkml:trace contextRef="#ctx0" brushRef="#br1" timeOffset="120137.2">18200 6136 1948 0,'0'0'368'0,"0"0"-225"0,0 0-82 15,0 0-14-15,0 0-22 0,0 0 35 16,0 0-4-16,-33 67-6 15,17-41 25-15,0 6 25 16,-4 3-33 0,-5 5-13-16,-4 5-21 0,0 1-4 15,-2 1-13-15,0 4-4 16,-3-1-11-16,5-4-2 16,2-5 2-1,6-12-1-15,7-9 0 0,3-7-10 16,1-4-61-16,1 3-56 15,-4 13-3-15,4-4-123 16,0 3-474-16</inkml:trace>
  <inkml:trace contextRef="#ctx0" brushRef="#br1" timeOffset="120887.97">17701 5821 1889 0,'0'0'404'0,"0"0"-168"15,0 0-62-15,0 0-47 0,0 0-8 16,112 7-47-16,-84-7-25 16,-1 0-7-16,2 0 9 15,1-3-3-15,-3-5 8 16,-1 2-2-16,-1 0-17 16,-2 4-12-16,-6 2-7 15,-1 0-8-15,-4 0-1 16,-2 0-7-16,-3 0 0 15,-3 0 0-15,2 0-102 16,-2 0-140-16,0 6-603 16</inkml:trace>
  <inkml:trace contextRef="#ctx0" brushRef="#br1" timeOffset="121472.21">18720 6324 2377 0,'0'0'324'0,"0"0"-206"16,0 0 30-16,0 0-39 0,0 0-57 15,0 0-5-15,115 0-10 16,-81 0-8-16,0-2-8 16,0 2-9-16,-5-1-6 15,-4 1 0-15,-3 0-6 16,-9 0-78-16,-10 7-117 15,-3 6-334-15</inkml:trace>
  <inkml:trace contextRef="#ctx0" brushRef="#br1" timeOffset="121736.98">18777 6555 2632 0,'0'0'268'0,"0"0"-140"0,0 0-23 15,0 0-21-15,112-2-39 0,-82-8-24 16,-1-1-14 0,-7 4-6-16,-1 2 0 0,-2 5-1 15,-2 0-14 1,3 3-80-16,0 8-163 0,-3 0-623 15</inkml:trace>
  <inkml:trace contextRef="#ctx0" brushRef="#br1" timeOffset="122907.73">19479 5514 1981 0,'0'0'344'0,"0"0"-227"16,0 0 1-16,0 0-30 0,0 0-31 15,0 0 25 1,0 0-2-16,37-12 7 0,-17 10-18 16,2 2-16-16,3 0-16 15,2 0-9-15,0 0-8 16,2 0-7-16,3 0 0 15,-1 2-3-15,0 2 0 16,1 1 3-16,-2-3-4 16,1-2 2-16,-1 1 9 15,-1-1 2-15,-2 0 3 16,0 0 11-16,0 0 7 16,-2 0 2-16,-3 0-11 15,1 0-13-15,-4 0-12 16,-2 0-3-16,-1 0-5 15,-3 0-1-15,-1 0 5 16,-1 0-5-16,-5 0 0 16,-2-1-15-16,-4-1-90 0,0 2-65 15,0 0-302-15</inkml:trace>
  <inkml:trace contextRef="#ctx0" brushRef="#br1" timeOffset="126219.9">19496 5559 1209 0,'0'0'881'0,"0"0"-644"16,0 0-48-16,0 0 7 16,0 0-103-16,0 0 8 0,0 0-29 15,60 80-19-15,-42-62-18 16,0 0-10-16,2-2-2 16,-3 0-12-16,2-1-5 15,-1 1 7-15,0 3-12 16,2-1 9-16,-1 3-6 15,-1-4-3-15,1-2 0 16,0 2 0-16,-1-3 0 16,4-2-1-16,-2-2 1 0,2 0 0 15,-3-4 0 1,3 0-1-16,-3-2 0 0,1 1 1 16,2-1-1-16,-3 0 0 15,-4-1 0 1,1 1 1-16,-5 3 0 15,-4-6-1-15,0 3 5 16,-5 1-4-16,-2-2 5 0,0 3-5 16,0 2 4-16,0 1 4 15,0-4-9-15,-6 3 5 16,0-1-4-16,2 0 2 16,0 0-3-16,-3 3 1 0,-1-3 1 15,-2 4-2 1,-1 0 0-16,-1 1-1 0,1 0 1 15,-2-1 1 1,-2 1 3-16,3-1 1 0,-3 4 5 16,1-1 17-16,-1 1-15 15,-4 4-12-15,2-1 1 16,2-2-1-16,-1-2 1 16,1-2 7-16,3 0-3 15,-3 2-4-15,3 0 4 16,-3 2-5-16,-1 2 0 0,1-2 1 15,1 3 3 1,1-2-4-16,1 1 5 16,-1-2 11-1,3 0-10-15,1-3 0 0,1 1 0 16,0-2-6-16,4-2 0 0,-3 2 0 16,1-2 1-16,-2 2 0 15,2-2 0-15,1 0 0 16,-1 0-1-16,-1-3 1 15,2-2 4 1,1-1-5-16,2-1 1 16,0-1-1-16,2 1 1 0,-2-1-1 15,1 2 0-15,-1 2 0 16,0 0 0-16,-2 4 0 0,-1-2 0 16,0 0 1-16,1 0 2 15,0-2-3 1,0-4 0-16,3 2 1 15,-1-4 0-15,2 0 6 16,0 3-2-16,0-3 2 16,0 0-6-16,0 0-1 15,0 0 4-15,0 0-4 16,0 0 0-16,0 0 0 16,0 0-4-16,5 0 4 15,8 0 0-15,2 0 5 0,1 3-5 16,2-3 4-16,0 0-4 15,1 0 5-15,1 0 0 16,2 0 3-16,-2-3 2 16,3 3-1-16,-4-5 5 15,0 3-4-15,-1 2-2 16,2-2-3-16,-2 2 1 16,-2 0-5-16,4 0 3 0,-3-3-3 15,1 3 3-15,2-2 1 16,-5 2 5-16,4-1 6 15,-1-1-1 1,-3 0-2-16,3 0-2 16,-1 0-2-16,2-1 6 0,-1 3 1 15,-2-3 8-15,2 1 5 16,-2 0 0-16,1 0-4 16,-1 2-5-16,3 0-6 15,2 0-2-15,1 0 5 16,0 0-3-16,-3 0-2 15,-2 0 0-15,-5 0-2 0,-4 0-2 16,-1 0-7-16,-3 0 4 16,-4 0-4-1,3 0 4-15,-3 0-5 0,0 0 1 16,0 0-1-16,0 0 5 16,0 0-5-16,0 0-4 15,0-10-43-15,-7 0-144 16,-5-2-232-16</inkml:trace>
  <inkml:trace contextRef="#ctx0" brushRef="#br1" timeOffset="127661.79">19677 7586 1591 0,'0'0'766'0,"0"0"-594"16,0 0-59-16,0 0-19 0,0 0-47 15,0 0-23-15,0 0 18 0,0-36 4 16,3 11 11 0,4-5-1-16,-3-1-10 15,1-4-9 1,-1-1-14-16,-2 3-9 0,2 1-8 16,-4 7-1-16,0 4-5 15,0 9 1-15,0 3 1 16,0 4-2-16,0 5 7 15,0 0 10-15,0 0 16 16,0 19-10-16,-8 11-23 16,-1 10-14-16,0 8-1 15,4 4 1-15,-2 2 1 16,7 3 7-16,0-3 6 0,0-4 0 16,9-4 0-1,12-8 0-15,4-7 1 0,2-4 3 16,2-13 7-16,2-6 9 15,-2-8-6-15,-3 0 2 16,-4-10-1-16,-7-9-5 16,-7-8-1-16,-8-19-9 15,0 7-114-15,-14 4-441 0</inkml:trace>
  <inkml:trace contextRef="#ctx0" brushRef="#br1" timeOffset="127885.3">19534 6934 2536 0,'0'0'348'15,"0"0"-260"-15,0 0-88 0,0 0-4 16,0 0-223-16,0 0-1835 16</inkml:trace>
  <inkml:trace contextRef="#ctx0" brushRef="#br1" timeOffset="128365.43">20034 7417 2554 0,'0'0'340'16,"0"0"-195"-16,0 0-72 16,0 0-35-16,0 0 29 0,0 0-4 15,0 0 2 1,92 3-9-16,-67-3-7 0,-1 0-10 16,-2 0-16-16,-2 0-15 15,-5 0-4 1,-2 0-4-16,-5 0-13 0,-7 7-106 15,-1 5-68 1,0 1-348-16</inkml:trace>
  <inkml:trace contextRef="#ctx0" brushRef="#br1" timeOffset="128594.95">20065 7606 2909 0,'0'0'216'16,"0"0"-148"-16,0 0 29 15,0 0-45-15,0 0-31 16,110 0-11-16,-87-4-4 16,-4 4-2-16,-1 0-4 0,-4 0-4 15,5 0-107-15,-5 12-143 16,-3 5-566-16</inkml:trace>
  <inkml:trace contextRef="#ctx0" brushRef="#br1" timeOffset="129079.6">20566 7321 2108 0,'0'0'302'16,"0"0"-119"-16,0 0-26 15,0 0-40-15,0 0-69 0,0-104-13 16,0 102 2-16,0 2-7 16,0 0 22-16,0 0 23 15,0 20-40-15,0 8-27 16,0 11-4-16,0 1-3 16,0 9 1-16,3 1-2 15,-1 2 8-15,-1 1 23 16,1-5 1-16,-2-9-15 15,0-4-5-15,0-12-3 0,0-6 5 16,0-5 17 0,0-6 3-16,0-3 5 15,0 0-11-15,-3 0-8 16,-2-3-11-16,1 0-9 16,0 0-15-16,1 0-58 0,-3-7-82 15,4-3-289-15</inkml:trace>
  <inkml:trace contextRef="#ctx0" brushRef="#br1" timeOffset="130463.07">19518 4975 1332 0,'0'0'441'0,"0"0"-159"0,0 0-74 16,0 0-86-16,0 0-39 16,0 0-30-1,49 112 21-15,-39-95 4 0,-6 3-24 16,2-3-17-16,-3 1-15 15,1 2 2-15,0 2-1 16,0 1-1-16,0-4 4 16,-4 2-18-16,2-7-8 15,-2-4 1-15,0-7 5 0,0-1-1 16,0-2 4-16,0 0 23 16,0-9-32-16,0-8-7 15,0-5 6-15,0-3-23 16,0-4 6-16,0 0 12 15,0-4 5-15,2 3 0 16,5 2 1-16,-1 3-1 16,6-1 1-16,1 5 0 15,-1 1 0 1,3 3 0-16,-3 2 1 0,3 0 0 16,-1 4 1-16,1 3-1 15,-3 2 0-15,3 6 6 16,-3 0 18-16,1 0 23 15,-1 11-9-15,0 12 5 16,-5 5-9-16,1 3-11 0,-2 6-6 16,2 1-7-1,-5 4-3-15,2 0-7 16,-1 0 8-16,-2-1-9 16,1-4 0-16,2 1-33 15,-2-9-151-15,1-9-337 0</inkml:trace>
  <inkml:trace contextRef="#ctx0" brushRef="#br1" timeOffset="133690.1">21148 5615 1198 0,'0'0'329'16,"0"0"-182"-16,0 0-40 15,0 0 25-15,0 0 58 16,0 0-5-16,0 0-45 0,70 63-39 16,-53-41-7-16,0 2 11 15,1 5-18-15,1 0-5 16,2 5-9 0,3-1-14-16,-1 1-16 0,0-1-15 15,3-2-2-15,-2 0-7 16,-4-3-7-16,0 0-3 15,-2-5-2-15,-5-1 7 16,-1-5 5-16,-3-3-7 16,-6-6-4-16,0-2-8 15,-3-5 0-15,0-1-4 0,0 0-28 16,0 0-43 0,0 0-130-16,0-7-249 0</inkml:trace>
  <inkml:trace contextRef="#ctx0" brushRef="#br1" timeOffset="134130.6">21598 5695 1786 0,'0'0'493'0,"0"0"-281"15,0 0-73-15,0 0-14 0,0 0-63 16,0 0-1-1,-112 106-4-15,83-76-24 16,-3 2-14-16,-1 2 10 0,2-2 9 16,-4-2-5-1,4 1-14-15,2 0-9 0,-1 0-3 16,3-1-1 0,7-4-5-16,1-4 4 0,3-4-1 15,5-7 0-15,3 1-4 16,-2-5 0-16,6-1 0 15,2 1-4-15,2 0-96 16,0-2-178 0,0 0-468-16</inkml:trace>
  <inkml:trace contextRef="#ctx0" brushRef="#br1" timeOffset="134702.28">21846 5985 1799 0,'0'0'488'15,"0"0"-243"-15,0 0-86 16,0 0-43-16,0 0-34 0,0 0-17 16,0 0-14-16,-8-76-2 15,8 76-10-15,0 0 0 16,0 0-8-16,0 3 38 16,0 14-2-16,0 12-36 15,0 6-13-15,4 8-3 16,4-1-7-16,2-4-3 15,-2-2 2-15,1-8-3 16,3-8-4-16,-1-8-1 16,3-4-3-16,1-6 4 15,1-2 0-15,-2 0-1 0,-1-12 1 16,0-22-101-16,-5 3-117 16,-2-3-721-16</inkml:trace>
  <inkml:trace contextRef="#ctx0" brushRef="#br1" timeOffset="134838.64">21778 5671 2660 0,'0'0'460'16,"0"0"-351"-16,0 0-72 0,0 0-37 15,0 0-146-15,0 0-328 16</inkml:trace>
  <inkml:trace contextRef="#ctx0" brushRef="#br1" timeOffset="135986.21">20963 6367 1696 0,'0'0'481'15,"0"0"-250"-15,0 0-28 16,0 0-33 0,0 0-63-16,0 0-17 0,0 0-32 15,67-9-14-15,-52 7-9 16,-1 0 7-16,1 1-4 15,2-2-2-15,0 2 5 16,-2-2-6-16,8 2-13 16,-1-2-3-16,-1 3-6 15,2 0-3-15,0 0 1 16,0 0-6-16,-2 0 8 0,1 0-2 16,0 0-11-1,1 0 10-15,-2 0-1 0,2-1 1 16,-1-2 13-16,1-1-4 15,1 3-6 1,-1-2-2-16,-4 3-5 16,4-2 0-16,-5 2-3 15,0 0-2-15,0 0 4 0,-2-2-4 16,-1 2 2-16,-3 0-3 16,1 0 7-16,-1 0-1 15,1-2 0-15,-3 2-2 16,-2 0-3-16,3-2-1 15,-2 2 4-15,0 0-3 16,2 0-1-16,1 0 1 0,2 0-1 16,-1 0 1-16,5 0 2 15,-4 0-3 1,2 0 1-16,-3 0-1 0,3 0 1 16,-5 0-1-1,5 0 1-15,-6 0-1 16,3 0 4-16,-3 0-3 0,-3 0 4 15,5 0-2 1,-1 0 2-16,-3 0 3 0,8 0 0 16,-2-1 5-1,4-1 5-15,0-3 4 0,1 3-4 16,-2 2-5-16,-3 0-4 16,-3 0-5-16,-5 0-3 15,-4 0 0-15,-2-2 0 16,0 1-1-16,0-6-91 15,-10 1-144-15,-7 2-518 0</inkml:trace>
  <inkml:trace contextRef="#ctx0" brushRef="#br1" timeOffset="140242.04">21184 6597 1748 0,'0'0'282'15,"0"0"-88"-15,0 0-85 16,0 0-35-16,0 0-15 15,0 0-20-15,0 0 17 16,86-7 18-16,-73 12 17 0,-1 4-29 16,-1 6 3-16,-3 2 10 15,1 0-25-15,-2 3-24 16,1 4-7-16,-3-1-8 16,0 0-6-1,0-2-5-15,5-1 0 0,-3-1 0 16,0 0 0-16,0 1 0 15,1-2 0-15,-4 0 1 16,0-1 8-16,-2 2 12 16,-2-3-8-1,0-2-4-15,0-2-1 0,0-3-7 16,0 0 0-16,0-5 0 16,-2-3 0-16,0-1 0 15,-2 0 3-15,0 0 1 16,-6-3-5-16,5-13 0 15,-3-6 0-15,4-4 0 16,2-4 0-16,2-3-1 16,0-1-3-16,0 3 4 15,9 1-1-15,5 4 0 0,4 3 0 16,3 5-3 0,1 4 3-16,3 4 1 0,1 0-1 15,2 4 1 1,-1 4-1-16,-2 2 1 0,2 0 1 15,-2 0-1 1,-3 10 4-16,-1 6-3 0,-4 2 3 16,-1 4-2-16,-1 5 25 15,-5 5 17-15,2 5-7 16,-7 5-12-16,-2 1-13 16,1-5-6-16,-2-6-3 15,-1-8-3-15,6-8-14 16,2-7-76-16,9-9-72 15,-1 0-121-15,0 0-373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4:27:12.588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8766 5324 1623 0,'0'0'308'16,"0"0"-169"-16,0 0 16 16,0 0-64-16,0 0 1 15,0 0 26-15,0 0 16 16,0 0-15-16,0 0-4 15,0 0-57-15,0 0-22 16,0 0-19-16,0 0-4 0,0 0 0 16,0 0 7-1,0 0 18-15,0-2 14 0,0 2-19 16,0 0-16 0,-8 0-3-16,-1 0-14 0,-6 0 7 15,5 0-7-15,-4 0 1 16,1 0 0-16,0 6 0 15,-3 2 0-15,3 2-1 16,-1 2 1-16,-1 0 0 16,1 0-1-16,1 1-1 15,2 1-5-15,2 3-1 16,0-1-3-16,3 0-4 16,-4 0 9-16,4 2 5 15,2-2-5-15,-3 1 5 16,3 3 0-16,-2-3 5 15,0 4-5-15,-1-1-2 0,3-1-3 16,2 0 6-16,0 1-1 16,2-3 1-16,0 0-1 15,0-3 4-15,6-2 4 16,3-2 5-16,4 0-3 16,3-4 6-16,0 0 9 15,1-2 7-15,4-3 11 16,1-1-4-16,2 0 9 15,3 0-3-15,0 0-3 16,-2-5-3-16,-3 1-14 16,-5 0-11-16,-1 0-5 15,-5 1-5-15,-1-2-4 16,-4 3 0-16,1 0-3 0,-5-3-36 16,2-4-48-16,-2 1-63 15,1-2-342-15</inkml:trace>
  <inkml:trace contextRef="#ctx0" brushRef="#br0" timeOffset="800.17">9090 4961 1176 0,'0'0'964'0,"0"0"-793"16,0 0-31-16,0 0-55 16,0 0-17-16,0 0-35 15,0 0-6-15,-9 56 15 16,9-34 29-16,0 2-9 16,0 5-8-16,0 3 10 15,0 1-34-15,0 1 7 16,0 3-11-16,0-1-5 15,0 0-2-15,0-2 3 16,2-2-14-16,0-3-2 0,1 0-1 16,-3 0 2-16,2 0-3 15,0 3 12-15,0-1-1 16,0-3-10-16,0-1 2 16,1-3-6-16,-1 1 8 15,-2-6 12-15,2 2 4 16,-2-6-9-16,2 0-8 15,3-3-7-15,-3-5 0 16,0 2 0-16,1-6 7 16,-1 2 0-16,0-2-2 15,1 0 12-15,3 1 21 16,3-2-4-16,2 1-3 16,2-3-3-16,3 0-4 0,1 0-8 15,-1 0-6-15,1 0-11 16,-5-9-2-16,-3 1-22 15,-5 2-22-15,0 4-47 16,-4 2-93-16,0 0-365 0</inkml:trace>
  <inkml:trace contextRef="#ctx0" brushRef="#br0" timeOffset="1513.15">9491 5770 2234 0,'0'0'349'0,"0"0"-235"16,0 0-32-16,0 0-29 15,0 0-32-15,0 0-15 16,0 0-5-16,0-81 5 15,0 53-6-15,0-2 1 16,0-1 0-16,0 0 5 16,-5-1-6-16,1-1 1 15,4-4 5-15,0 4-5 16,0-1-1-16,0 2 1 16,0 1-1-16,0 10 1 15,9 3-1-15,3 4 0 16,-4 4 0-16,3 3 0 15,1 4 10-15,1 3 30 0,0 0-20 16,1 0-7 0,1 0-4-16,1 2-3 0,1 7 1 15,1 5 0-15,0 2 1 16,-2 3 20-16,0 3 26 16,-3 2-5-16,-3 1-2 15,0 1-14-15,-1 1-3 16,-1-1-6-16,-2 0-5 15,0-1 9-15,-2 4-5 16,-2 0 3-16,3 1-4 16,-1 2-5-16,-3-2-9 15,5-2-1-15,-3-5-3 16,-1-4-4-16,-2-7 0 0,2-6-8 16,-2-6-27-1,0 0-54-15,0 0-52 0,0-5-160 16,-4-3-442-16</inkml:trace>
  <inkml:trace contextRef="#ctx0" brushRef="#br0" timeOffset="1687.57">9526 5571 2725 0,'0'0'273'0,"0"0"-199"0,0 0-64 15,0 0 15 1,0 0-25-16,116-12-13 0,-82 7-165 16,-7-1-332-16</inkml:trace>
  <inkml:trace contextRef="#ctx0" brushRef="#br0" timeOffset="2302.77">10213 5380 2152 0,'0'0'380'16,"0"0"-245"-16,0 0-34 15,0 0-12-15,0 0-12 16,0 0-48-16,-136-22 0 15,112 22-3-15,1 0-2 16,2 10-8-16,9 5 2 16,0 4 1-16,8 3-18 15,2 0-1-15,2 2-9 16,0-4 3-16,0-2-3 0,16-4 8 16,3 1-7-16,4-6-1 15,2-1 14-15,-3 2-5 16,2-1 0-16,-2-1 4 15,1 3 12-15,2 3 6 16,-6 2 27-16,-1 4-15 16,-3 1-8-16,-3-2-8 15,-7-1 2-15,-5 1-1 16,0 0-3-16,-3-4-2 16,-17 2-8-16,-7-3 0 15,1-2-6-15,-3-1-11 16,0-2-13-16,2-6-6 0,7-3-10 15,4 0-30-15,14 0-111 16,2-2-312-16,0-6-1327 0</inkml:trace>
  <inkml:trace contextRef="#ctx0" brushRef="#br0" timeOffset="5083.78">10755 5336 1706 0,'0'0'441'0,"0"0"-216"0,0 0-105 15,0 0-18-15,0 0 18 16,0 0-56-16,0 0-9 16,-76 0 6-16,59 0-15 15,-6 0-6-15,3 1-12 16,-2 10-18-16,-1 4-5 16,3 0-5-16,3 5-9 15,3 0-4-15,7 0-6 16,5 0-36-16,2-2 38 15,0-2 5-15,7-4 12 16,11-2-7-16,4-4 2 16,0-1 5-16,3-2 1 0,-1 1 0 15,-4 1 0 1,-2 3 4-16,-7 1-3 0,-1 8 48 16,-6 3 5-16,-4 2-12 15,0-1 0-15,0 2-18 16,-7-3-14-16,-13-5 2 15,-3-3-13-15,-1-4 0 16,0-3-4-16,-1-5-32 16,3 0-77-16,7-5-138 15,5-8-36-15,6-1-556 0</inkml:trace>
  <inkml:trace contextRef="#ctx0" brushRef="#br0" timeOffset="5617.08">11021 5492 2179 0,'0'0'357'0,"0"0"-206"16,0 0-46-16,0 0-15 15,0 0-25-15,0 0-50 16,103-124-5-16,-103 102-3 16,0 4 4-16,-1 6 10 15,-17 6 32-15,-4 6-11 16,-5 0-1-16,-2 4-11 16,2 16-21-16,2 9 0 15,5 8-8-15,5 5 0 16,6 6-1-16,6 0 0 15,3-2 10-15,0-3 5 16,12-9-15-16,5-8 7 0,4-9 5 16,-1-6-2-16,-1-4 2 15,0-5-12-15,-3-2 4 16,-3 0-4-16,2 0-10 16,-1-5-79-16,-6-5-310 0</inkml:trace>
  <inkml:trace contextRef="#ctx0" brushRef="#br0" timeOffset="7266.32">11775 5322 1601 0,'0'0'262'15,"0"0"-194"-15,0 0 11 16,0 0 49-16,0 0-51 16,0 0-13-16,0 0-18 15,10-55 9-15,-8 55 51 0,2 0 33 16,1 0-77-16,-1 8-8 15,6 6-23-15,-3 2-14 16,2 7 4-16,1-2 0 16,-1 5 14-16,-2 5 8 15,-3-1 16-15,2 1-15 16,-3 4-33-16,1-3 10 16,-1 0-11-16,-1-2-3 15,-2 1-2-15,0-5 7 16,2-2-24-16,-2-2 24 15,0-2-11-15,3-4-1 16,-3-4-4-16,0-6 4 16,0-2 0-16,0-4-1 0,0 0-12 15,0 0-9 1,0-14 6-16,0-3 11 0,0-5 5 16,0-4-12-16,0-2 3 15,0-4-35-15,0-2 14 16,6 0 1-16,3-2 12 15,0 1 9-15,2 0 3 16,-2 3 5-16,2 2 1 16,2 6 0-16,-3 3 5 15,5 8-4-15,0 1 6 16,1 4 3-16,-2 4 2 16,3 4 3-16,2 0 9 15,-5 2-7-15,3 13 4 16,-4 5-13-16,-3 3 1 0,1 3 9 15,-1 2-1-15,-4 4 12 16,-1 4-8-16,0 2 12 16,-1 1-5-16,-1 1-7 15,1-7-4-15,-2-1-17 16,-1-5-2-16,2-7 2 16,-3-9-6-16,2-2 0 15,-2-5 5-15,0-4-31 16,0 0 1-16,0-6-70 15,0-12 58-15,0-6 0 16,3-4-2-16,3-7 22 16,2-1-35-16,2-2 6 15,1-1-23-15,5 0 54 0,2 5 13 16,0 5 7 0,0 3 6-16,1 13 0 0,-3 6 24 15,0 7 48-15,0 0-31 16,-3 7-21-16,0 11 14 15,-4 3 41-15,-2 4-27 16,-3 3-10-16,-1 2-11 16,-3 0 13-16,0 2-14 15,0 0-26-15,0-1 13 16,0-2-1-16,0-2-18 16,-3-5-4-16,3-6-14 15,0-8-92-15,0-6-109 16,5-2-255-16</inkml:trace>
  <inkml:trace contextRef="#ctx0" brushRef="#br0" timeOffset="7767.75">12674 5516 2007 0,'0'0'337'0,"0"0"-108"16,0 0-86-16,0 0-65 15,0 0-42-15,0 0-29 16,62-124-1-16,-55 100 1 15,-7 4-6-15,0 4 14 16,0 4 41-16,-13 6 26 16,-7 6-26-16,-3 0-14 15,-1 2-2-15,1 16-18 16,2 4-2-16,5 5 2 16,4 6-3-16,6 4-1 15,6 2-1-15,0 1-5 16,0 2 18-16,0-6-3 15,11-1 5-15,5-9-22 16,2-5 14-16,-1-2-10 0,2-8 5 16,-2-4 2-16,-1-5-4 15,-3-2-1-15,1 0 2 16,-4-2-7-16,-1-6-11 16,1 2-13-16,-5 0-27 15,3 4-57-15,2-1-64 16,0 2-261-16,-3 1-1554 0</inkml:trace>
  <inkml:trace contextRef="#ctx0" brushRef="#br0" timeOffset="8484.44">13258 5363 1285 0,'0'0'361'0,"0"0"-158"16,0 0 119-16,0 0-134 15,0 0-104-15,0 0-12 16,0 0 39-16,-42 0-40 16,22 0 12-16,-3 0-26 15,-1 0 7-15,2 5-28 0,1 9 19 16,4 4-15 0,1 6-14-16,5 5 6 0,5 2-6 15,3 1 0-15,3 0-9 16,0-2 15-16,3-4-7 15,12-3 2-15,6-8-8 16,7-3-5-16,1-7 4 16,-2-5-3-16,-1 0 12 15,-3 0-13-15,-6-13 3 16,-3-4-10-16,-8-8-1 16,0-1-5-16,-4-4 0 15,-2-2 3-15,0 0-4 16,0-2 1-16,0-2-1 15,0-8-4-15,-6-6-4 16,0-9-21-16,-5-4-21 0,3-6-17 16,0 1-4-16,2 2 3 15,1 10-32-15,3 1-43 16,0 17-74-16,2 16-385 0</inkml:trace>
  <inkml:trace contextRef="#ctx0" brushRef="#br0" timeOffset="8918.81">13501 5426 2189 0,'0'0'398'0,"0"0"-194"15,0 0-8-15,0 0-54 16,14 119-61-16,-10-88-35 16,0-1-26-16,1 0-4 15,-3-5-10-15,0-9-6 16,-2-8-21-16,1-8-83 15,-1-12-175-15,0-16-63 16,0-2-1587-16</inkml:trace>
  <inkml:trace contextRef="#ctx0" brushRef="#br0" timeOffset="9049.19">13505 5155 1488 0,'0'0'1318'0,"0"0"-1107"15,0 0-211-15,0 0-61 0,0 0-429 0</inkml:trace>
  <inkml:trace contextRef="#ctx0" brushRef="#br0" timeOffset="10150.07">13824 5707 1380 0,'0'0'307'0,"0"0"-142"0,0 0 49 16,0 0-70-16,0 0-88 16,0 0-32-16,0 0-14 15,-10-44-2-15,10 26 3 16,0-3 14-16,0 0-6 16,0-6 8-16,0 1 34 15,0-2-2-15,6-2-24 16,3 2-13-16,-1-4-14 15,4 2-8-15,-1 0 0 16,0 4 6-16,1 5-6 16,-2 3 0-16,2 7 1 15,-2 3 22-15,4 4 10 16,0 4 1-16,-2 0 4 16,3 0 4-16,-2 16-2 0,0 6-15 15,-2 0 33-15,2 4 32 16,-1 2-9-16,-1 0-19 15,-3-1-4-15,4 4-21 16,-5-1 4-16,-2 2-30 16,0 0 10-16,0 3-9 15,-2-2-11-15,-3 1 11 16,0-2-9-16,0-6-3 16,0-3-20-16,0-11 6 15,0-6-19-15,0-6-34 16,0-9-171-16,-5-8-250 0</inkml:trace>
  <inkml:trace contextRef="#ctx0" brushRef="#br0" timeOffset="10336.33">13862 5525 1067 0,'0'0'1840'0,"0"0"-1678"15,0 0-125-15,0 0-7 16,0 0-3-16,0 0-24 16,0 0-3-16,145-25-36 15,-103 13-123-15,-6 0-144 16,-9 3-1731-16</inkml:trace>
  <inkml:trace contextRef="#ctx0" brushRef="#br0" timeOffset="10984.06">14376 5279 1648 0,'0'0'481'15,"0"0"-265"-15,0 0-83 16,0 0-17-16,0 0 0 0,0 0-37 16,3 107-11-16,-1-77 23 15,-2 0-21 1,0 3-18-16,0 4-17 0,0-1 7 16,0-2-27-16,0 0-4 15,0-5-11-15,0-7 4 16,0-4-10-16,0-8 6 15,0-5-5-15,0-5-3 16,0 0-43-16,0-9 0 16,0-15 20-16,0-8-49 15,0-7-33-15,0-2-20 16,0-5 32-16,0 0 65 16,5 0 16-16,0 3 20 15,-1 11 2-15,-2 10 13 16,3 10 37-16,-1 12 55 0,3 0 13 15,-1 13-50-15,2 13-45 16,0 9 20-16,1 3 11 16,3 0-24-16,-2 2-17 15,3-1 2-15,3-6-17 16,-1-3 25-16,4-7-6 16,-3-8 6-16,1-7-15 15,-1-8-9-15,-1 0 14 16,-1-18-5-16,-4-11 5 15,0-12-9-15,-3-3 3 16,-5-2-9-16,-2 6 5 16,0 3-5-16,0 10-7 0,0 7-14 15,0 4-29-15,0 6-112 16,0 5-114-16,0 5-428 0</inkml:trace>
  <inkml:trace contextRef="#ctx0" brushRef="#br0" timeOffset="11619.04">14848 5731 1610 0,'0'0'349'16,"0"0"-170"-16,0 0-89 15,0 0-7-15,0 0-45 0,0 0-27 16,0-111-8 0,0 87 5-16,0 1 0 0,0-4 11 15,0-1 57-15,0 0-2 16,4-2-40-16,5 0 16 15,2 0-36-15,3 4-9 16,-2 3-5-16,2 8 0 16,-1 4 0-16,-1 8 0 15,-3 3 16-15,2 0 40 16,-3 2 8-16,2 14-19 16,-2 0 23-16,1 6-5 15,3 2 0-15,-4 2-15 0,3 4 9 16,1 0 7-16,-3 2-15 15,-4 0 5-15,4 2-14 16,-5-3-10-16,0-3-5 16,-2-5-17-16,1-2-8 15,-3-7-3-15,0-2-14 16,0-5-22-16,0 0-36 16,0-7-68-16,0 0-161 15,-9 0-608-15</inkml:trace>
  <inkml:trace contextRef="#ctx0" brushRef="#br0" timeOffset="11776.89">14901 5610 2800 0,'0'0'377'0,"0"0"-332"16,0 0 9-16,0 0 17 15,0 0-34-15,0 0-37 16,143-39-63-16,-106 27-117 15,-3-2-444-15</inkml:trace>
  <inkml:trace contextRef="#ctx0" brushRef="#br0" timeOffset="20739.16">15436 5807 2760 0,'0'0'0'15,"0"0"-233"-15</inkml:trace>
  <inkml:trace contextRef="#ctx0" brushRef="#br1" timeOffset="51688.6">11582 12550 1219 0,'0'0'302'16,"0"0"-189"-16,0 0-51 15,0 0-28-15,0 0 33 16,0 0 44-16,0 0 36 15,11-7-16-15,-9 7-23 16,3 0 45-16,-1 0-74 16,-2 4-19-16,3 8-10 15,-1 5-19-15,0 8-9 16,2 5-5-16,0 4 2 16,1 4-8-16,-3 0 1 0,2-2-1 15,1-4 11 1,-2-4-1-16,1-1-1 0,-1-3-11 15,-1-3 10-15,1-3-19 16,-1-4 12-16,1-1-5 16,-3-3-7-16,-2-3-4 15,3-2 4-15,-3-1 1 16,0-2-1-16,0-2 9 16,0 0-9-16,0-2 0 15,0-16-6-15,0-5-2 16,0-4 7-16,-3-4-4 15,1 0-1-15,2 0-9 16,0 1-12-16,0 2 13 0,0 2 7 16,0 3 7-1,2-4-1-15,9 3 1 0,2 2-1 16,3 2 1-16,3 2-5 16,-3 6 5-16,1 4 1 15,0 2-1-15,-1 6 0 16,-3 0 0-16,1 0-1 15,-3 0 1-15,0 12 0 16,-2 2 1-16,0 0 5 16,-3 2 10-16,-1 0-7 15,-1 0 4-15,1 1 0 16,-1 0-1-16,-1 3-5 16,-3 4 7-16,2 2 2 0,-2 3-5 15,0-4 15-15,0 4-9 16,0-5-3-16,0-5-2 15,0-3 0-15,0-5-10 16,0-6 3-16,0-5-10 16,0 0-39-16,0-7 2 15,0-14 15-15,0-7 3 16,0-2-17-16,0-4-9 16,0 2 22-16,8 2 12 15,1 2 15-15,3 4 1 16,1 4-5-16,-1 3 5 15,1 2 1-15,0 3 8 16,0 6-9-16,-2 6 10 16,1 0 29-16,1 6 37 0,-1 18-4 15,-2 8 35-15,1 11-9 16,-1 1-7-16,-2 4-5 16,1-4-37-16,-3-6-8 15,-1-11-31-15,0-4-3 16,0-11-7-16,-3-3-6 15,-2-9-13-15,0 0-57 16,0 0-39-16,0-3-248 16,0-9-277-16</inkml:trace>
  <inkml:trace contextRef="#ctx0" brushRef="#br1" timeOffset="52248.63">12394 12772 1930 0,'0'0'415'0,"0"0"-218"0,0 0-96 16,0 0 34-16,0 0-72 15,0 0-37-15,125-58-12 16,-113 41 9-16,-4 0-10 15,-8 2-13-15,0 1 18 16,0 0-4-16,-12 4 23 16,-5 2-11-16,-6 4 1 15,-2 4-10-15,1 0-7 16,-3 0 1-16,3 14-4 16,1 6-7-16,3 6-8 0,7 6 8 15,0 7 0 1,10 2 7-16,3 4 2 0,0-1 11 15,0-7 9-15,16-4 15 16,6-8 2-16,2-6-3 16,3-9-2-16,2-8-1 15,-3-2-3-15,0 0-18 16,-7-10-19-16,0-8-2 16,-3-5-70-16,-6 6-180 15,-1 3-1129-15</inkml:trace>
  <inkml:trace contextRef="#ctx0" brushRef="#br1" timeOffset="53264.78">12830 12575 176 0,'0'0'1574'0,"0"0"-1199"15,0 0-192-15,0 0 6 16,0 0-80-16,0 0-34 16,0 0 0-16,-20-14-31 15,9 14-29-15,-4 1-8 16,-1 13 1-16,1 6 29 15,1 6-18-15,1 11-19 16,5 4 7-16,4 6-7 16,4 3 10-16,0-1-3 15,2-5 14-15,14-4-15 16,5-11 19-16,-2-8-25 16,4-13 2-16,-1-8 44 15,-3-3 79-15,0-18-36 0,-4-11-34 16,-4-9-22-1,-4-3-22-15,-3-7-4 0,-4-6-6 16,0-2 3-16,0-8-4 16,0-3-1-16,-2-2 0 15,-9-2-9-15,-2 3-26 16,0 9 3-16,-1 12 12 16,3 16 1-16,2 16-37 15,5 18-102-15,2 0-77 16,2 8-650-16</inkml:trace>
  <inkml:trace contextRef="#ctx0" brushRef="#br1" timeOffset="53618.86">13073 12689 2041 0,'0'0'282'0,"0"0"-119"15,0 0 8-15,16 104-34 16,-13-72 17-16,1 1-17 16,-4-5-54-16,2-6-48 15,-2-5-26-15,0-5-6 16,0-8-3-16,2-4-55 16,-2 0-146-16,0-14 2 15,0-1-418-15</inkml:trace>
  <inkml:trace contextRef="#ctx0" brushRef="#br1" timeOffset="53754.66">13089 12480 2587 0,'0'0'362'0,"0"0"-241"16,0 0-121-16,0 0-16 15,0 0-283-15,0 0-718 0</inkml:trace>
  <inkml:trace contextRef="#ctx0" brushRef="#br1" timeOffset="54386.6">13390 12927 242 0,'0'0'1447'16,"0"0"-1282"-16,0 0-128 15,0 0-22-15,0 0-15 16,-14-104-9-16,14 77-16 15,0-4 4-15,0 1 21 16,0 2 0-16,0 1 19 16,0 6 17-16,0 3 40 15,4 6 92-15,6 2-74 16,1 4-61-16,4 2 1 16,2 2 1-16,2 2 124 15,-1 0-121-15,0 3-38 0,-1 12 0 16,-1 2 7-16,-1 4 6 15,-1 3 53-15,-1 3-21 16,-3 2 18-16,-1 3-4 16,-5 0 9-16,0 0-19 15,-1-2-9-15,-3-2-4 16,4-2-24-16,-4-5-7 16,0-3-5-16,0-9-68 15,0-2-103-15,-9-5-526 0</inkml:trace>
  <inkml:trace contextRef="#ctx0" brushRef="#br1" timeOffset="54536.91">13399 12839 2678 0,'0'0'300'15,"0"0"-212"-15,0 0-81 16,0 0-7-16,0 0-44 15,124-42-132-15,-99 29-340 0</inkml:trace>
  <inkml:trace contextRef="#ctx0" brushRef="#br1" timeOffset="55031.01">13727 12591 2054 0,'0'0'379'0,"0"0"-243"16,0 0-31-16,0 0-35 15,10 130-32-15,-10-92-20 16,0 0-12-16,0-2-4 16,0-4-1-16,0-7 10 15,0-10-11-15,0-8-6 16,0-7-30-16,-4 0-24 15,2-24 25-15,2-9 22 16,0-6-4-16,0-5-61 16,0-5-84-16,3 6 86 15,5 5 76-15,0 11 22 0,0 13 79 16,-2 12-73-16,1 2 119 16,1 16-66-16,4 16-53 15,-1 8-11-15,2 6 30 16,1-2-46-16,-1-3 21 15,1-8-11-15,1-8 28 16,-1-10 47-16,-1-9-4 16,1-6-32-16,-2 0 1 15,2-7 8-15,-1-18-33 16,-4-7-12-16,-2-4-10 16,-4-6-4-16,-3-1-22 15,0-1-27-15,0 7-45 16,-6 5-136-16,2 12-13 15,-2 7-365-15</inkml:trace>
  <inkml:trace contextRef="#ctx0" brushRef="#br1" timeOffset="55713.93">14165 12962 2020 0,'0'0'370'0,"0"0"-243"15,0 0 30-15,0 0-46 16,0 0-43-16,0 0-4 16,0 0-25-16,2-39 2 15,-2 13-27-15,0-6-2 16,0-8-11-16,0-4-1 15,0-4-1-15,0 2 1 16,0 1-5-16,12 10 1 16,-1 9 4-16,2 7 0 15,0 9 0-15,3 8 11 16,4 2 20-16,1 2 7 0,0 17-3 16,1 3-6-16,-3 4-12 15,-2 4-8-15,-3 1-3 16,-1 6 2-1,-6 1 7-15,2 4 8 0,-4 4-1 16,-1-1-2-16,0-3-10 16,1-8-10-16,-2-10-21 15,-3-20-45-15,0-4-114 16,0-2-141-16</inkml:trace>
  <inkml:trace contextRef="#ctx0" brushRef="#br1" timeOffset="55878.75">14279 12814 3049 0,'0'0'249'0,"0"0"-164"0,0 0-15 16,0 0-2-16,0 0-58 16,0 0-10-16,129-27-86 15,-113 24-83-15,-9 3-284 0</inkml:trace>
  <inkml:trace contextRef="#ctx0" brushRef="#br1" timeOffset="62401.8">6963 5025 749 0,'0'0'1024'15,"0"0"-847"-15,0 0-93 16,0 0 13-16,0 0-30 16,0 0-16-16,-2-22 8 15,2 10 37-15,0 0-12 16,0-5-16-16,0 2-8 16,4-5-28-16,3-4-3 15,5-2-28-15,-2-5 9 16,3-1-10-16,3-2-7 15,2-6 7-15,2-2 0 0,5-2 1 16,-1 3 3-16,3 0-2 16,-3 5 2-16,3-1-4 15,0 5-25-15,2 2-14 16,2 2-18-16,0 0 18 16,0 2 39-16,3 1-2 15,-1 2-16-15,0 0 8 16,2 9-1-16,-4-1 10 15,2 3 1-15,1 4-2 16,-1 2-6-16,2 2 8 16,1 0 0-16,-1 1 10 15,0 2-2-15,-2-1 16 16,-4 2-16-16,-3 0 3 0,-4 0-2 16,-5 0 14-1,-5 0-10-15,-4 0-13 0,-2 0 1 16,-6 0-1-16,0-2-76 15,0-2-313-15</inkml:trace>
  <inkml:trace contextRef="#ctx0" brushRef="#br1" timeOffset="62697.4">7791 4064 2492 0,'0'0'283'0,"0"0"-168"16,0 0-4-16,0 0-54 16,0 0-40-16,119 17-9 15,-92-14-5-15,-4 4-2 16,-6-2-1-16,-3 4 0 16,-10 0 8-16,-4 1 7 15,0 5 17-15,-3 3 10 16,-16 2-9-16,-3 2-7 15,2 2-14-15,-1 0-1 16,1 0-7-16,7 1-4 16,2-2-27-16,4-3-104 15,2-5-501-15</inkml:trace>
  <inkml:trace contextRef="#ctx0" brushRef="#br1" timeOffset="63664.3">8650 3577 233 0,'0'0'1058'0,"0"0"-808"15,0 0-78-15,0 0-76 0,0 0 9 16,0 0 79 0,0 0-33-16,0 0-43 0,0 0 14 15,0 0 2-15,0 0-19 16,0 8-10-16,0 8-62 16,0 7-23-16,0 6-4 15,0 6-4-15,0 4 4 16,0 5 37-16,0 2-36 15,0 0 14-15,0 0-1 16,0-2-8-16,0-4-11 16,0 4 22-16,0-7-9 15,0-1-13-15,0-1-1 16,0-7-29-16,0-6 20 16,0-2-53-16,0-6 48 15,0-5-9-15,0 0 12 0,-2-6 11 16,2 0-9-16,0-1 9 15,0-2 0-15,0 0-7 16,0 0-16-16,0 0 22 16,0 0 1-16,2-2 16 15,6-6 7-15,2-2 22 16,1 0 24-16,4-2-19 16,3 2-3-16,-1 2-29 15,1 0 0-15,-1 1-13 16,-1 4-5-16,-1 1-4 15,-1 2-80-15,-5 0-91 16,-3 0-617-16</inkml:trace>
  <inkml:trace contextRef="#ctx0" brushRef="#br1" timeOffset="64098.11">8940 3906 1122 0,'0'0'576'0,"0"0"-293"15,0 0-69 1,0 0-73-16,0 0-26 0,0 0-12 15,0 0 4-15,60 38-52 16,-49-22 4-16,3-2-7 16,-3 2-7-16,3 2 17 15,-3 2-20-15,-1 0-10 16,2 5 1-16,-3-6-20 16,2 3-2-16,-2-2-6 15,0-1-5-15,2-1 0 16,0 2-6-16,0 0 6 15,0 0 0-15,0 2 0 16,1 0-1-16,-2-1-6 16,0-4-44-16,-4-5-54 15,1-12-90-15,-3 0-68 0,2 0-445 16</inkml:trace>
  <inkml:trace contextRef="#ctx0" brushRef="#br1" timeOffset="64408.95">9256 3953 1836 0,'0'0'347'0,"0"0"-168"0,0 0 15 16,0 0-25-16,0 0-57 15,0 0-10-15,-81 121-45 16,60-82 8-16,-1 1-2 16,-3-1-20-16,1 0-22 15,2-9-10-15,3-4-10 16,7-10-2-16,7-3-47 15,5-8-129-15,0-3-338 0</inkml:trace>
  <inkml:trace contextRef="#ctx0" brushRef="#br1" timeOffset="64829.25">9763 3958 2248 0,'0'0'236'0,"0"0"-74"16,0 0-9-16,0 0-54 15,0 0-74-15,138 0-10 16,-111 0-15-16,-6 0-1 16,-2 0-37-16,-8 0-85 15,-7 4-129-15,-4 1-1489 0</inkml:trace>
  <inkml:trace contextRef="#ctx0" brushRef="#br1" timeOffset="65049.1">9809 4187 2546 0,'0'0'321'0,"0"0"-187"16,0 0-59-16,0 0-55 0,0 0-20 15,121-24-27-15,-99 21-260 16,-6 2-1966-16</inkml:trace>
  <inkml:trace contextRef="#ctx0" brushRef="#br1" timeOffset="66098.25">10398 3641 282 0,'0'0'1351'15,"0"0"-1144"-15,0 0-63 16,0 0-12-16,0 0 10 16,0 0-43-16,0 0 78 15,29 22-7-15,-25 0-76 16,1 6-55-16,0 5 4 16,2 1-42-16,-4 0 29 15,2 0 15-15,-1-2 12 16,-4-3-45-16,3-6 35 15,-3-5-34-15,0-6-6 0,0-2 0 16,0-6 11-16,0 0-6 16,0-4-5-16,0 0 15 15,-3 0-22-15,1 0 0 16,-2-4-22-16,4-12-16 16,0-6-4-16,0-7-1 15,0-6-30-15,9-5 2 16,7-1 1-16,3 4 22 15,2 5 42-15,1 6 6 16,3 8 15-16,-4 5 22 16,2 12 6-16,-5 1-7 15,-4 1-15-15,-4 21 7 16,-3 9 21-16,-4 1 4 16,-3 4-30-16,0 1 5 15,0 1 18-15,0-1-4 0,0-5-17 16,6-6-8-16,7-10-15 15,7-6 5-15,5-10-6 16,4 0 4-16,2 0-7 16,0-14 2-16,-2 0-21 15,-4-1-85-15,-10 2-116 16,-8 3-398-16</inkml:trace>
  <inkml:trace contextRef="#ctx0" brushRef="#br1" timeOffset="66538.61">10305 4163 2094 0,'0'0'316'0,"0"0"-183"16,0 0-42-16,0 0 12 0,0 0-19 15,133-26 5-15,-94 13-9 16,0-1-25-16,3 3-11 16,2 0-8-16,-1 6 5 15,3 3-13-15,-2 2-8 16,1 0-5-16,-1 0-5 16,-2 0-5-16,-1 0-4 15,-8 0-1-15,-6 0-11 16,-8 0-62-16,-7 0-129 15,-10 0-306-15</inkml:trace>
  <inkml:trace contextRef="#ctx0" brushRef="#br1" timeOffset="67030.28">10681 4164 2007 0,'0'0'363'15,"0"0"-177"-15,0 0-41 16,0 0-22-16,0 0-26 0,0 0 11 15,0 0 1 1,116 49-12-16,-104-17-15 0,-8 4-1 16,-4 2-30-16,0 0-1 15,-12 0-6-15,-9-1-10 16,-10-3-15-16,-6-7-19 16,-1-3-10-16,1-5-24 15,1-12-26-15,7-7-32 16,7 0-38-16,9-19-28 15,11-8 37-15,2 0 75 16,2 3 46-16,17 8 13 16,8 6 64-16,2 10 22 15,1 0-31-15,0 3-13 16,-1 15 0-16,-2 4 8 0,-2 0-30 16,-4-1-9-16,2-3-21 15,0-3-3-15,8 3-25 16,-4-5-97-16,-8-1-239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4:30:06.096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12616 10294 209 0,'0'0'1851'0,"0"0"-1499"15,0 0-198-15,0 0-46 0,0 0-59 16,0 0-8-16,0 0 25 15,20-31 4-15,-4 17 12 16,2 0-24-16,4-4-6 16,2-5-11-16,5-3-6 15,6-10 1-15,6-6 14 16,6-8-6-16,6-10-13 16,5-6-4-16,7-11-8 15,2-3-5-15,4-6-6 16,1 0 8-16,-8 4-3 15,-6 7-4-15,-6 10 3 16,-12 12 9-16,-5 9-8 16,-8 10-4-16,-7 8 1 0,-7 6-4 15,-3 3-1 1,-4 8-5-16,-2 3 0 0,-1 6-9 16,-3 0-52-16,0 2-61 15,0 11-274-15</inkml:trace>
  <inkml:trace contextRef="#ctx0" brushRef="#br0" timeOffset="3383.52">13548 10016 1950 0,'0'0'521'0,"0"0"-328"16,0 0-80-16,0 0-13 15,0 0 3-15,0 0-27 16,0 0-16-16,2 30-5 15,-2-7-11-15,0 0-2 0,0 2-3 16,0 0-10-16,-2-1-4 16,-2-5-6-16,2-6-8 15,2-6-11-15,0-4 0 16,0-3-7-16,0 0-6 16,6 0 9-16,14 0 4 15,4 0 4-15,7 0 5 16,1 0 5-16,3 0-2 15,-1 0-1-15,-2 4-4 16,-1 10 8-16,-4 4 2 16,-7 6 0-16,0 2 12 15,-10 5 10-15,-5 4 6 0,-5 0-2 16,0 2-12-16,-3 4 0 16,-12-4 2-16,-3-5-7 15,-1-9-10-15,-6-3-2 16,-4-8-5-16,-4-3-1 15,-4-5-4-15,-1-4-3 16,3 0 4-16,4 0-5 16,2 0 0-16,4 0-1 15,8 0-14-15,5-4-13 16,6-1-21-16,2-2-56 16,4-4-29-16,0-3-25 15,4-4-16-15,16-8-107 16,-4 4-253-16,1 2-1299 0</inkml:trace>
  <inkml:trace contextRef="#ctx0" brushRef="#br0" timeOffset="3788.92">13544 9958 2348 0,'0'0'512'0,"0"0"-340"15,0 0-34-15,0 0-38 16,0 0-30-16,0 0-13 16,0 0-5-16,44 0-6 15,-19 0-8-15,2 0-2 16,-1 0 13-16,-2 0-5 16,-1 0-17-16,-3 0-16 15,-5 0-8-15,1 0 0 0,-3 0-3 16,-1 0-19-1,3 0-48-15,8 0-66 0,-5 2-81 16,-1 0-580-16</inkml:trace>
  <inkml:trace contextRef="#ctx0" brushRef="#br0" timeOffset="4268.41">14105 10022 2108 0,'0'0'432'0,"0"0"-219"15,0 0-39-15,0 0-22 16,0 0-63-16,0 0-32 16,-56 128-18-16,50-80 3 15,4 7-4-15,2 6 5 16,0-3 2-16,2 2 6 16,14-7 7-16,5-9-16 15,8-13-19-15,7-18-4 16,5-13 1-16,1 0 15 0,5-27 14 15,-6-16-10 1,-5-7-10-16,-12-12-7 0,-7-4-11 16,-13-3-3-16,-4 2-3 15,-13 5-2-15,-23 4-3 16,-10 11-18-16,-8 10-10 16,0 14-28-16,3 12-10 15,11 11-31-15,11 9-10 16,18 51-56-16,9-4-265 15,2 4-1706-15</inkml:trace>
  <inkml:trace contextRef="#ctx0" brushRef="#br0" timeOffset="7182.63">2640 10633 1362 0,'0'0'308'16,"0"0"-99"-16,0 0 12 16,0 0-81-16,0 0-76 15,0 0-41-15,0 0-10 0,35 22 15 16,-31-15 52-16,0-1 27 16,-2 0-34-16,0 6 12 15,1 2-13-15,-2 4-25 16,2 4-27-16,-3 5-12 15,2-1-7-15,-2 3-1 16,2-3 2-16,0 3-2 16,2-4 26-16,-4 1-3 15,2-1-15-15,-2-3 21 16,0-4 11-16,2-5-25 16,-2-4-15-16,0-6 0 15,0-3 4-15,0 0-4 0,0 0-6 16,0 0 6-16,0 0 8 15,0-7-7-15,0-7-1 16,-4-7-1-16,0-5-8 16,2-6-1-16,2-4-5 15,0-2-25-15,0-1 11 16,12 1 8-16,3 1 14 16,6 3 6-16,-1 6-4 15,4 3 5-15,0 10 0 16,5 2 8-16,-2 8 10 15,2 3-10-15,-2 2 3 16,2 0 26-16,-4 11-21 0,-1 8 6 16,-2 7 26-16,-6 6-19 15,-6 7-2-15,-7 6 19 16,-3 5-4-16,0 2-12 16,0-2 14-16,-6-3 0 15,1-9-24-15,5-11-20 16,0-7-2-16,3-9-18 15,9-8-4-15,2 0-30 16,5-3-46-16,-2 0-90 16,-2-3-384-16</inkml:trace>
  <inkml:trace contextRef="#ctx0" brushRef="#br0" timeOffset="8571.76">3484 10798 1950 0,'0'0'506'0,"0"0"-248"15,0 0-49-15,0 0-76 16,0 0-35-16,0 0-21 16,119-2-26-16,-77 2-12 15,4 0-10-15,-4 0-3 16,-2-3-13-16,-4 0-1 15,-7-1-12-15,-7 0 0 16,-4 2-12-16,-7 2-32 16,-6 0-52-16,-5 0-82 15,0 6-59-15,-9 6-364 0</inkml:trace>
  <inkml:trace contextRef="#ctx0" brushRef="#br0" timeOffset="8862.17">3564 11027 2302 0,'0'0'412'0,"0"0"-188"0,0 0-75 15,0 0-19-15,0 0-53 16,121 0-18-16,-86-2-27 16,-4-5-9-16,-4 2-14 15,-3-2 0-15,-6 4-9 16,-4 1-9-16,-4 0-30 16,9 2-65-16,-7 0-71 15,-2 0-329-15</inkml:trace>
  <inkml:trace contextRef="#ctx0" brushRef="#br0" timeOffset="11800.72">4444 10479 1570 0,'0'0'558'15,"0"0"-326"-15,0 0-101 16,0 0-7-16,0 0-34 15,0 0-17-15,0 0-19 16,-8-61 68-16,8 61-28 16,0 0-17-16,0 19-25 15,0 11-28-15,0 10-6 16,0 1-10-16,0-4-7 0,0-4 17 16,0-13 1-1,0-8-14-15,0-10-4 0,0-2 3 16,4 0 10-16,7-9 8 15,6-6-12-15,5 1-3 16,5 1 2-16,2 6 2 16,3 5-2-16,1 2-3 15,-2 0-6-15,-5 12 4 16,0 3 7-16,-4 4 5 16,-7 0 2-16,-3 4 5 15,-3-2-6-15,-7 8 6 16,-2 1 13-16,0 8 10 15,0 3-15-15,-9-2-5 16,-9 1-4-16,-7-5-5 16,-4-7 8-16,-6-5 2 0,-5-4-10 15,-2-5-7-15,-1-3 5 16,5-4-8-16,3-5-7 16,8-2-4-16,7 0 3 15,7 0-20-15,6 0-15 16,4 0-31-16,3-6-34 15,0-4-19-15,8-14-39 16,4 1-191-16,2 0-440 0</inkml:trace>
  <inkml:trace contextRef="#ctx0" brushRef="#br0" timeOffset="12883.25">5028 10489 1082 0,'0'0'1269'15,"0"0"-1066"-15,0 0-118 0,0 0-17 16,0 0-4-16,0 0-27 15,0 0-13-15,-52 122 26 16,50-79 57-16,0 4-20 16,2 4 7-16,0 2-4 15,4 2-8-15,15-3-20 16,5-6 2-16,5-5-32 16,9-13-9-16,4-12-12 15,5-15 13-15,3-1 17 16,-6-21-6-16,-7-21-9 15,-8-13-2-15,-15-7-5 16,-12-9-7-16,-2 2-4 16,-16 2 0-16,-19 11-4 0,-11 15-4 15,-8 16-8 1,-4 17-27-16,0 8-35 0,4 16-22 16,12 21-1-16,7 19-64 15,12-8-226-15,11-8-1720 0</inkml:trace>
  <inkml:trace contextRef="#ctx0" brushRef="#br0" timeOffset="22655.09">4440 10372 1257 0,'0'0'673'0,"0"0"-355"16,0 0-99-16,0 0-71 16,0 0-61-16,0 0-8 15,0 0-38-15,-8-3-15 16,8 3-7-16,0 0 2 0,0 0 12 16,0 0 32-1,0 0-22-15,0-2-14 0,0 2 8 16,6-2 11-16,7 0-4 15,4-1-5-15,3 3-7 16,3-3-12-16,-1 1-4 16,3 0-1-16,-1 2-7 15,-2-2-2-15,1 0 0 16,-6 0 4-16,-3-2 2 16,-1 1-3-16,-5 2 0 15,-2-1 0-15,-4 0-3 16,-2 2-1-16,0 0-5 15,0 0-8-15,0 0-62 0,0 0-164 16</inkml:trace>
  <inkml:trace contextRef="#ctx0" brushRef="#br1" timeOffset="36551.43">2525 11748 1556 0,'0'0'340'0,"0"0"-205"16,0 0-4-16,0 0-24 16,0 0-54-16,0 0-4 15,0 0-26-15,2 0 37 16,3 0 1-16,-3 8 5 15,0 1-4-15,2-1-4 16,-2 2-23-16,3 1 3 16,-3 4-10-16,3 1-6 15,-3 2-9-15,0 2 0 16,1 2 0-16,-3 4-2 16,0 4 25-16,0 2-6 15,0 5 22-15,0 0-29 16,0 3 5-16,0 4-4 0,0 1-11 15,0 1-4-15,0-2-4 16,-3-5-4-16,3-7 5 16,0-6-4-1,-2-3-2-15,2 1 0 0,-6 2 0 16,3 2 0-16,-2 2 0 16,1 1-1-16,2-4 1 15,0 0-1-15,2-7-3 16,0-4 3-16,0-6-5 15,0-4-1-15,0-3-5 16,0 0 0-16,0-3 3 16,0 0 9-16,0 0 1 15,0 0-1-15,0 0 0 0,0 0 0 16,0 0 0 0,0 0 0-16,0 0-1 0,0 0 0 15,0 0 1-15,0 0 0 16,0 0 14-16,4 0 14 15,7 0 12-15,5 0-5 16,-1 0 4-16,3 0-7 16,3 0-5-16,0-4-2 15,0 0-8-15,-3 0-3 16,-1 0 4-16,-2 0-3 16,-1 0 3-16,-4 0-11 15,-2 2-3-15,-3 2 4 16,-2-2-8-16,0 2 3 15,-3 0-3-15,2 0-33 0,0 0-43 16,6 0-64-16,-3 0-165 16,3 0-586-16</inkml:trace>
  <inkml:trace contextRef="#ctx0" brushRef="#br1" timeOffset="37280.92">3047 12119 1505 0,'0'0'283'16,"0"0"-65"-16,0 0-33 16,0 0-78-16,0 0 8 15,0 0-8-15,0 0-13 0,100 63-36 16,-82-41-2-16,-1 2 15 16,-1 2 4-16,1 4 10 15,1 0-12-15,1 4-21 16,-2 1-5-16,4-2-5 15,-4 1-17-15,1-1-4 16,-2-1 10-16,-4-6-3 16,0-5-10-16,-3 0 9 15,-2-8-15-15,-3 0-2 16,3-3-7-16,-6-2-2 16,4-2 0-16,-3 0 3 15,1-4-4-15,-3-2-7 16,0 0-23-16,0 0-24 15,0 0-34-15,0 0-137 16,0 0-333-16</inkml:trace>
  <inkml:trace contextRef="#ctx0" brushRef="#br1" timeOffset="37850.96">3456 12170 1700 0,'0'0'394'0,"0"0"-233"16,0 0-8-16,0 0-8 15,0 0-36-15,0 0-2 0,0 0-32 16,-58 80 53-16,45-51-36 16,-5 2-28-16,1 5-10 15,-4 4 1-15,-1 3-18 16,2 0-4-16,-2 1-12 15,0 1-5-15,4-5-3 16,0-7-5-16,3-6 0 16,3-11-3-16,3-6-1 15,5-4-4-15,0-6-14 16,2 0-52-16,2 0-18 16,0 0-199-16,0 0-1375 0</inkml:trace>
  <inkml:trace contextRef="#ctx0" brushRef="#br1" timeOffset="38541.53">4241 12224 1829 0,'0'0'411'0,"0"0"-97"0,0 0-108 16,0 0-81-16,123-15-4 16,-90 14-63-16,-3-1-29 15,0 2-20-15,-7 0-2 16,-5 0-7-16,-5 0-2 15,-2 0-46-15,-5 0-73 16,-1 0-75-16,-2 3-165 0</inkml:trace>
  <inkml:trace contextRef="#ctx0" brushRef="#br1" timeOffset="38815.47">4257 12443 2564 0,'0'0'332'16,"0"0"-250"-16,0 0 10 16,0 0 30-16,0 0 5 15,0 0-53-15,0 0-14 16,133 0-11-16,-99 0-14 15,-3 0-19-15,2 0-16 16,-3-2-9-16,12 2-74 16,-6 0-121-16,-7 0-609 0</inkml:trace>
  <inkml:trace contextRef="#ctx0" brushRef="#br1" timeOffset="40331.92">5267 11785 1271 0,'0'0'659'0,"0"0"-379"16,0 0-203-16,0 0-4 15,0 0-17-15,0 0-18 16,0 0-14-16,-11 104 27 16,9-82 38-16,-4 2-2 15,4-2-2-15,0-3-31 16,2-6-20-16,0-3-17 16,0-4-12-16,0-3-5 0,0-3-4 15,0 0 4-15,0 0 5 16,10-3-4-16,3-6 8 15,5-4 18-15,3 1 15 16,6 3-13-16,1 2-13 16,2 5-2-16,-1 2-5 15,0 0-1-15,-2 4 2 16,-1 10 9-16,0 4 13 16,-7 4 3-16,0 4-8 15,-7 5 2-15,-2-2-6 16,-6 5 4-16,-1 5 6 15,-3-1 7-15,0-2-16 16,0 0 6-16,-3-6-7 16,-7-6-4-16,-2-7-2 15,-4 0 0-15,-6-5 8 0,-5-2-11 16,-4-2 4-16,-2 3-14 16,-1-4-1-16,-2-1-3 15,5 1-6-15,5-4 5 16,6-3-5-16,3 0-4 15,7 0-21-15,1 0-11 16,1-6-40-16,6-6-10 16,2-2-13-16,0-10-91 15,2 2-159-15,8 0-750 0</inkml:trace>
  <inkml:trace contextRef="#ctx0" brushRef="#br1" timeOffset="40728.21">5240 11751 2165 0,'0'0'352'0,"0"0"-213"0,0 0 10 16,0 0 32-16,0 0-64 15,0 0-31-15,0 0-14 16,69 0-6-16,-49-3-11 15,0-1-20-15,-2-1-13 16,0-4-13-16,-2 1-9 16,3 0 5-16,-3 1-5 15,2 0-14-15,0 3-39 16,1 4-41-16,13 0-50 16,-6 4-113-16,-1 6-333 0</inkml:trace>
  <inkml:trace contextRef="#ctx0" brushRef="#br1" timeOffset="41283.21">5911 11743 1969 0,'0'0'346'16,"0"0"-220"-16,0 0 4 15,0 0-36-15,0 0 4 16,0 0-52-16,0 0-12 16,-40 114 9-16,38-76 44 15,2 6 1-15,0 5-19 16,0 2-10-16,8 3-12 16,11 4-8-16,0-1 1 15,6-7-18-15,6-6 10 16,4-7 1-16,3-12 4 0,2-11 8 15,0-12 8-15,-2-2-24 16,1-20 1-16,-5-20-7 16,-4-14-1-16,-7-14-16 15,-10-11 4-15,-7-5-7 16,-6 0 1-16,-4 5-4 16,-27 12-3-16,-16 13-36 15,-13 13-39-15,-5 17-14 16,-1 17-21-16,9 7-5 15,-5 33-37-15,18 8-89 16,11-1-453-16</inkml:trace>
  <inkml:trace contextRef="#ctx0" brushRef="#br1" timeOffset="42448.43">5066 12541 2007 0,'0'0'414'0,"0"0"-192"15,0 0-44-15,0 0-22 16,0 0-85-16,0 0-29 16,0 0-17-16,0 0-7 15,0 0-6-15,0 0 7 16,0 0 29-16,2 0 4 15,10 0 1-15,-2 0-8 0,6 0-4 16,0 4-10 0,2-1-1-16,1 1-4 0,4 1 5 15,1-1-5-15,3-3-8 16,0 3-1-16,0-1-7 16,0-3-1-16,-1 0-4 15,1 0 1-15,0 0 15 16,-3 0-5-16,0 0 6 15,4 0-8-15,-1 0 0 16,-1 0-4-16,0 0-1 16,3 0-2-16,-2 0-6 15,2 0 5-15,-2 0-5 16,0 0 10-16,0 0-5 16,0 0 3-16,-3 0-6 15,-2 0 9-15,3 0-11 0,-5 0 7 16,2 0-7-16,0 0 3 15,-1-3-3-15,0 1 0 16,2-1 3-16,-1-1-3 16,3-1 2-16,0 1-2 15,-5 3 3-15,4-3-4 16,-1 2 0-16,-4-1 1 16,1 2-1-16,-1 1 2 15,-2 0-2-15,1 0 5 16,-1 0-5-16,2-2 5 15,-4 2-5-15,3-2 0 16,-2-1 0-16,0 2 1 16,1 1 4-16,-2-3-5 0,3 2 5 15,-2-2-5-15,0 3 6 16,-1-1-3-16,1 1 1 16,-3 0 1-16,-1-3 1 15,-4 1 1-15,-1 2-2 16,-3-1 1-16,-2-1-5 15,-1 0-1-15,-1 2-7 16,0 0-34-16,0 0-48 16,0 0-67-16,-12 11-188 15,-6 5-856-15</inkml:trace>
  <inkml:trace contextRef="#ctx0" brushRef="#br1" timeOffset="43234.02">5715 12677 1546 0,'0'0'440'15,"0"0"-243"-15,0 0-101 16,0 0 4-16,0 0-26 16,0 0-18-16,0 0-13 15,22-40 16-15,-13 40 20 16,2 0 19-16,3 0-37 16,1 0 3-16,1 8 8 15,-1 2-27-15,-1 3-2 16,-2 2-4-16,2 2-10 15,0 0 0-15,-6 4 3 16,1-1-1-16,-1-1-1 0,-4 5 6 16,-2 0-2-16,-2 2-7 15,0 2-2-15,0 5 1 16,0 3 3-16,-4 1 0 16,-12 4-3-16,-7-3 2 15,-1-1 0-15,-5-2-12 16,-4-7-8-16,-3-3 0 15,0-7-8-15,-3-7 0 16,7-7-11-16,-1-4-4 16,6 0-17-16,4-14-13 0,8-10 7 15,6-4-15-15,9-2-19 16,0 2 46-16,5 5 19 16,16 8 3-16,6 10 4 15,4 5 11-15,3 11 35 16,-1 19 26-16,4 7-3 15,-5 2-3-15,0-4-3 16,-1-5-17-16,-2-9-16 16,0-4-18-16,0-8-12 15,0-5-18-15,-1-1-40 16,24-3-85-16,-7 2-160 16,-1-2-420-16</inkml:trace>
  <inkml:trace contextRef="#ctx0" brushRef="#br1" timeOffset="44119.96">6809 12316 2030 0,'0'0'462'16,"0"0"-227"-16,0 0-8 15,0 0-75-15,0 0-55 16,119 0-29-16,-82 0-9 0,1 0-11 16,-3 0-22-16,-1 0-15 15,-5 2-5-15,-4 2-6 16,-7 0-4-16,-5-2-25 16,-4 2-50-16,-7 4-35 15,-2-2-130-15,0 2-413 0</inkml:trace>
  <inkml:trace contextRef="#ctx0" brushRef="#br1" timeOffset="44396.41">6867 12516 2060 0,'0'0'704'0,"0"0"-605"16,0 0 55-16,0 0-8 15,0 0-47-15,0 0-41 16,0 0-20-16,130 9-16 16,-109-13-15-16,-3-1-6 15,-2 4-1-15,-1-1-23 16,10 2-66-16,-7 0-88 15,0 0-290-15</inkml:trace>
  <inkml:trace contextRef="#ctx0" brushRef="#br1" timeOffset="45398.18">7667 11918 1144 0,'0'0'696'16,"0"0"-366"-16,0 0-185 16,0 0-15-16,0 0-51 15,0 0-19-15,0 0-3 16,56-78 9-16,-39 67 25 16,6 1-38-16,0 0-16 0,-1 2-1 15,-2 1 8-15,2 4-22 16,-1 1-10-16,-2 2 4 15,1 0 9-15,-1 0-5 16,-2 4 20-16,1 10 2 16,-3 5-10-16,1 2-2 15,-3 4-13-15,-3 0 6 16,-2 5-7-16,-2 0-2 16,-1 2 11-16,-1 2-2 15,-1 0-11-15,-3 1-4 16,0 1 3-16,0-1-6 15,-5 6 8-15,-12 2 1 16,-5 0 5-16,-7 4-9 16,-5-6 2-16,1-1-11 15,-3-8 4-15,3-7-5 0,2-11-1 16,2-13-24-16,4-1-15 16,5-7-45-16,7-18-5 15,5-3-18-15,8-2-7 16,0 2 47-16,6 7 47 15,11 4 21-15,2 9 14 16,7 7 39-16,-3 1 28 16,5 1 5-16,-5 15-13 15,3 5-1-15,-2-1-8 16,-2 1-15-16,-1 1-13 16,-1-2-15-16,-1-2-15 15,0-6-6-15,1-1-39 16,-3-9-42-16,12-2-21 0,-6-6-111 15,-3-10-297-15</inkml:trace>
  <inkml:trace contextRef="#ctx0" brushRef="#br1" timeOffset="45899.96">8373 11834 2354 0,'0'0'328'0,"0"0"-169"16,0 0-10-16,0 0-83 16,0 0-27-16,0 0-8 15,0 0-10-15,-1 116 9 16,1-101-6-16,1-4-8 15,12-2-11-15,-1-5 10 16,7-4-1-16,0 0-2 16,6 0-7-16,2 0 4 15,-1 4 14-15,1 8 4 16,-2 2-8-16,-3 4-8 16,-2 4 10-16,-7 4 7 15,-1 4 5-15,-6 5 6 16,-4 2-5-16,-2 4 5 15,0 1-7-15,0 0-5 0,-7-3-9 16,-8-4-14-16,-5-5 9 16,-5-7-8-16,-3-7 8 15,-8-7-9-15,-1-2-4 16,-3-7-15-16,3 0-26 16,2 0-4-16,6-3 6 15,4-8-24-15,10-3-40 16,3-13-42-16,8 6-122 15,4 0-352-15</inkml:trace>
  <inkml:trace contextRef="#ctx0" brushRef="#br1" timeOffset="46169.24">8367 11812 2776 0,'0'0'235'0,"0"0"-85"15,0 0-23-15,0 0-42 16,0 0-50-16,129 0-25 0,-100 0-10 15,-2 0-32-15,2 7-55 16,-6 3-79-16,-8 4-408 0</inkml:trace>
  <inkml:trace contextRef="#ctx0" brushRef="#br1" timeOffset="46772.77">8905 12422 2370 0,'0'0'202'0,"0"0"-154"0,95-132-46 16,-53 72-4-16,-9 14 2 15,-12 16-413-15</inkml:trace>
  <inkml:trace contextRef="#ctx0" brushRef="#br1" timeOffset="47032.03">8869 12693 2509 0,'0'0'273'0,"0"0"-110"0,0 0-86 15,102-143-3-15,-66 97-39 16,-5 0-24-16,5-2-11 15,-12 10-97-15,-6 10-314 0</inkml:trace>
  <inkml:trace contextRef="#ctx0" brushRef="#br2" timeOffset="87514.68">3314 7187 1891 0,'0'0'502'0,"0"0"-345"15,0 0-98-15,0 0-24 16,0 0-17-16,0 0 11 16,0 0-8-16,0 0 0 15,0 0-10-15,0 0 20 16,0 0 0-16,7 0 5 15,-1 0 48-15,3 0-43 16,3 0-7-16,1 0-16 16,0 0-5-16,3 0 0 15,2 0 8-15,-1 0 8 16,1 0-16-16,0 0 7 16,0 0-3-16,0 0 4 15,1 0-9-15,4 0 7 0,-3 0 2 16,2 0-7-16,-2 0 3 15,1 0-3-15,-2 0 2 16,-1 0-1-16,-5 0-1 16,-1 0-4-16,-3 0-3 15,-3 0-3-15,2 0-4 16,-4 0 1-16,-2 0 0 16,2 0-1-16,1 0-12 15,-2 0-51-15,2 0-21 16,3 0-158-16,-4 0-211 15,-1 0-529-15</inkml:trace>
  <inkml:trace contextRef="#ctx0" brushRef="#br2" timeOffset="87950.4">3530 6948 200 0,'0'0'1830'0,"0"0"-1496"0,0 0-182 15,0 0-56-15,0 0 2 16,0 0-40-16,0 0-28 16,-2 30 8-16,2-14 35 15,0 6 24-15,0 4-30 16,0 4-10-16,0 4-12 16,0 5-12-16,-2-2-9 15,0 0-4-15,-3-6 0 16,2-6-19-16,1-9-1 15,0-5 4-15,0-5-1 16,0-1-2-16,2-3-2 0,0-1-15 16,0 2-34-1,0 3-99-15,0-3-131 0,0 4-447 0</inkml:trace>
  <inkml:trace contextRef="#ctx0" brushRef="#br2" timeOffset="88289.93">3323 7423 1328 0,'0'0'679'0,"0"0"-347"16,0 0-110-16,0 0-41 15,0 0-71-15,38-110-9 16,-20 90-20-16,1 0-12 16,4-4-19-16,0-1-12 15,5 0-12-15,-1-1-14 16,2-2-4-16,0 1-8 16,-1 1 4-16,-1 4-3 15,-5 4-1-15,-3 3 0 16,-4-2-3-16,-3 5-15 15,-8 0-47-15,-4 0-129 16,0 2-128-16,-12 3-1539 0</inkml:trace>
  <inkml:trace contextRef="#ctx0" brushRef="#br2" timeOffset="88573.57">3410 7088 2049 0,'0'0'473'15,"0"0"-196"-15,0 0-83 16,0 0-57-16,0 0-52 15,0 0-33-15,133 104-41 0,-110-92 4 16,-5 1-14-16,-3-6-1 16,-2 4-28-16,1 4-47 15,-3 0-162-15,-7-1-477 0</inkml:trace>
  <inkml:trace contextRef="#ctx0" brushRef="#br2" timeOffset="90360.78">20044 5409 967 0,'0'0'0'15,"0"0"-602"-15</inkml:trace>
  <inkml:trace contextRef="#ctx0" brushRef="#br0" timeOffset="119818.45">2340 14043 1666 0,'0'0'508'16,"0"0"-204"-16,0 0-127 15,0 0-64-15,0 0-45 0,0 0 14 16,0 0-10-16,-16 0-44 16,2 0-9-16,-5 0-7 15,-6 9-3-15,-6 14-8 16,-2 3-1-16,-5 4-4 16,-1 4-6-16,6-4 10 15,4 0-1-15,9-2 1 16,2 0-14-16,7 7-24 15,5 0 6-15,1 9 5 16,0 7 3-16,5 0 16 16,0 0 8-16,0-5 2 15,0-7 15-15,10-8 40 16,9-9-12-16,4-5-17 0,2-8 1 16,6-7 3-16,0-2 7 15,5 0 2-15,-3 0-13 16,0-2-12-16,-3-6-9 15,-2 2-7-15,-5-1-9 16,-3 7-41-16,2-19-108 16,-6 6-140-16,-3-1-527 0</inkml:trace>
  <inkml:trace contextRef="#ctx0" brushRef="#br0" timeOffset="120430.97">2625 13575 1836 0,'0'0'234'0,"0"0"-175"0,0 0-27 16,0 0 1-16,0 0 10 15,11 102-29-15,-11-67 15 16,0 5 3-16,0 6 113 16,0 7-36-16,0 5-13 15,-2 1 9-15,-5 7-31 16,3 3-16-16,0-1-5 16,-1 0 2-16,1-8-25 15,4-4-16-15,0-6 23 16,0-9 3-16,0-7-7 15,0-6-10-15,9-2-4 16,-1 1 7-16,3-4-2 0,2 0 8 16,-1-2 0-16,-5-4 2 15,4 0-18-15,-2-7-1 16,-5-6-6-16,-2 0-4 16,0-4 0-16,-2 0-4 15,2 0 3-15,2 0-3 16,-2 0-2-16,2 0-28 15,0 0-9-15,3 0-23 16,-3-4-35-16,6 2-112 16,-4 2-96-16,-1 0-703 0</inkml:trace>
  <inkml:trace contextRef="#ctx0" brushRef="#br0" timeOffset="121990.82">3120 14703 444 0,'0'0'1112'16,"0"0"-878"-16,0 0-86 15,0 0-45-15,0 0-49 16,0 0-35-16,-11-105 7 16,9 77-25-16,2-1 8 15,0 0-7-15,0-1-1 16,0 2-1-16,0-3-13 15,0-1-1-15,0 0-2 0,4-2-58 16,7 0-9-16,3 1 12 16,-1-4 32-16,-1 5 7 15,0 6 0-15,-3 4 1 16,2 3 30-16,-4 10-3 16,2 3 2-16,0 2 0 15,2 4 1-15,0-2 1 16,1 2-66-16,1 0 66 15,0-5 6-15,2 0 55 16,-1 3-36-16,0 0-1 16,-2 2-10-16,-1 0 56 0,3 6 59 15,-3 11-73 1,-1 6-13-16,-2 5-5 0,-2 4 15 16,1 4-7-16,1 0 4 15,-4 0 57-15,3 0 40 16,-1-4-54-16,2-1-29 15,-4-1 9-15,-2-2-24 16,0-1-2-16,-2 0-2 16,0-1-3-16,0-2-23 15,0 1-10-15,0 2-9 16,0-8 8-16,0 0-8 16,0-7-5-16,0-8-59 15,0-4-60-15,-2 0-204 0</inkml:trace>
  <inkml:trace contextRef="#ctx0" brushRef="#br0" timeOffset="122187.04">3151 14436 2152 0,'0'0'224'16,"0"0"-162"-16,0 0-55 16,114 0-7-16,-74 0-86 15,-1-11-320-15</inkml:trace>
  <inkml:trace contextRef="#ctx0" brushRef="#br0" timeOffset="122778.36">4046 14105 1570 0,'0'0'349'0,"0"0"-77"15,0 0-48-15,0 0-67 16,-146 0-95-16,109 0-41 15,-1 0-9-15,6 8-11 16,3 4 1-16,7 4 6 16,5 2-8-16,9 0-1 15,8 0-15-15,0 4 3 16,0-4 7-16,21 5 6 16,5-2-2-16,6-1 2 0,1 2 24 15,3 0 35-15,-3 2 28 16,-5 0-7-16,-2 0 15 15,-12 5-39-15,-5-2 1 16,-9 2 2-16,0 5-17 16,-12-6-21-16,-15 2-10 15,-7-2 0-15,-1-3-4 16,-3-11-7-16,5-1 0 16,4-9-16-16,6-4 3 15,12 0-23-15,8 0-35 16,3-4-112-16,21-14 21 15,12 4-39-15,0 0-252 0</inkml:trace>
  <inkml:trace contextRef="#ctx0" brushRef="#br0" timeOffset="123213.86">4507 14142 1338 0,'0'0'692'16,"0"0"-382"-16,0 0-96 15,0 0-17-15,0 0-17 16,0 0-46-16,-123-81-67 16,90 81-28-16,4 0-9 0,2 18 7 15,11 4-4-15,7 4-14 16,6 1-8-16,3-2-10 15,7-1-1-15,16-1 1 16,4 0-1-16,2-2 0 16,2 2 0-16,-4 0 1 15,-2 4 20-15,-10 7 4 16,-11-2 12-16,-4 13-5 16,0-4-12-16,-23 5-10 15,-5 0-7-15,-6-13-3 16,1-8-6-16,-1-12-16 15,3-12-5-15,6-1-35 0,10-9-17 16,7-15-18 0,8-2-78-16,0-4 2 0,33-6-32 15,3 2-83-15,1 10-287 0</inkml:trace>
  <inkml:trace contextRef="#ctx0" brushRef="#br0" timeOffset="123514.33">4869 14488 2034 0,'0'0'428'0,"0"0"-166"0,0 0-89 16,74-114-59-1,-58 65-81-15,-7-1-7 0,-7 4-22 16,-2 4 1-16,0 9 0 15,-23 8 8-15,-8 15 18 16,-6 6 5-16,-1 4 0 16,-2 18-11-16,8 17 35 15,6 16-8-15,10 9-20 16,12 4-16-16,4 1-1 16,0-9-15-16,22-12 0 15,5-12-4-15,4-11-47 16,11-16-79-16,-6-5-151 15,-9 0-717-15</inkml:trace>
  <inkml:trace contextRef="#ctx0" brushRef="#br0" timeOffset="125011.49">5701 14241 1342 0,'0'0'537'0,"0"0"-234"15,0 0-153-15,12 126-37 16,-12-85-73-16,0-5 14 16,0-2-6-16,0-6-15 15,0-5 25-15,0-4 9 16,-2-6-34-16,-2-4-19 15,4-4-8-15,-2-5-5 16,2 0-1-16,-3 0 8 16,2 0-8-16,-3-5-7 15,-3-10-23-15,3-2 23 16,0-4 7-16,-2-2-1 16,4-3-5-16,0-5-8 15,2-2-6-15,0-4-16 16,0-2-8-16,0-5-42 15,2-1-37-15,10-5 75 0,3 2 47 16,5 3 1-16,1 4 10 16,0 7-9-16,2 10 1 15,-3 7 8-15,0 9-10 16,2 8 1-16,-1 0 64 16,-2 8 6-16,2 11-6 15,-1 4-20-15,-3 3-22 16,1 2 20-16,-3 4-16 15,2 2 17-15,-7 3 12 16,0 5 3-16,-6 2 0 16,-2 0 1-16,0 2-20 15,-2-6-13-15,0-5-27 16,0-7 9-16,0-8-8 0,0-8 3 16,0-5 2-16,0-2-5 15,0-5-1-15,0 0-4 16,-2-2-20-16,2-15-25 15,0-8-10-15,0-11-23 16,0-7 3-16,9-7-54 16,7-4 11-16,4-4-66 15,0 0 45-15,5 0 68 16,-2 7 75-16,2 12 87 16,-1 8 33-16,-1 18 59 15,-2 13-91-15,-2 4 62 16,-3 31-18-16,2 16-22 15,-5 11-20-15,0 6-10 0,1 3-22 16,-3-6 8 0,0-6-25-16,-2-11-19 0,-4-7-13 15,-3-10-8-15,-2-7 0 16,0-4 3-16,0-2-4 16,-2-4-22-16,-5-5-43 15,0-9-40-15,5 0-132 16,0 0-284-16</inkml:trace>
  <inkml:trace contextRef="#ctx0" brushRef="#br0" timeOffset="125431.6">6693 14291 2550 0,'0'0'196'16,"0"0"-143"-16,0 0-48 15,58-125 30-15,-45 81-16 16,-3 1-13-16,-8 7-5 16,-2 1 35-16,0 11 28 15,-14 8 30-15,-7 10-26 16,-6 6-23-16,0 0-16 0,-2 18-15 15,0 18 2 1,4 9 1-16,3 13-3 0,6 0-10 16,7 8 6-1,7 0 10-15,2-1 7 0,7-9 4 16,17-8-1-16,5-10-10 16,4-11-1-16,4-6 7 15,-5-10 3-15,2-11-8 16,-8 0-5-16,0 0-8 15,-12-14-8-15,1-6-26 16,-6-19-59-16,-3 5-94 16,-4 2-514-16</inkml:trace>
  <inkml:trace contextRef="#ctx0" brushRef="#br0" timeOffset="126011.97">7331 13992 1877 0,'0'0'414'0,"0"0"-182"0,0 0-81 16,0 0-37-16,-139 34-40 15,104-10-18-15,-4 10 8 16,7 4-3-16,3 8-6 15,6 7-17-15,7 5-8 16,13 6 0-16,3 1-7 16,2-5 6-16,22-4 4 15,10-14 5-15,6-12-24 16,2-16-6-16,3-10 14 16,-5-4 25-16,-7-22-24 15,-9-16-6-15,-8-12-10 0,-7-10-1 16,-6-10-6-16,-3-29 0 15,0-22-15-15,0-22 7 16,0-4-1-16,-9 23 4 16,0 35 5-16,6 35 0 15,-4 11-5-15,3-3 5 16,0 3-10-16,2 8-39 16,0 12-35-16,2 17-15 15,0 9-102-15,0 18-134 16,0 7-709-16</inkml:trace>
  <inkml:trace contextRef="#ctx0" brushRef="#br0" timeOffset="126381.26">7618 14279 1824 0,'0'0'704'0,"0"0"-504"16,0 109-50-16,0-61 11 15,0-2-70-15,0-2-39 16,5-9-40-16,0-9-12 16,-3-15-2-16,2-11-65 15,-4-18-142-15,0-16-43 16,0-6-1726-16</inkml:trace>
  <inkml:trace contextRef="#ctx0" brushRef="#br0" timeOffset="126496.09">7510 13909 2938 0,'0'0'239'0,"0"0"-192"15,0 0-47-15,0 0-402 0</inkml:trace>
  <inkml:trace contextRef="#ctx0" brushRef="#br0" timeOffset="127472.37">7910 14508 1541 0,'0'0'358'0,"0"0"-245"15,0 0-41-15,0 0-31 16,0 0-13-16,-15-111 4 16,15 81-16-16,0 0-14 15,0-2 11-15,5 2-11 16,3 2-1-16,1 0-1 0,3-2 0 16,-2 2 0-16,2-2-21 15,5 0-3-15,-2-2 17 16,2 1 7-16,1 6 0 15,-4 2 0-15,3 8 1 16,-2 8 8-16,-1 6 36 16,0 1-19-16,3 0-1 15,0 12 17-15,-1 1-30 16,0 3-10-16,0 2 5 16,-1 1-6-16,-1 2 56 15,-3 6 52-15,-3 0-10 16,0 7 23-16,-6 1-13 15,-2 2 7-15,0 2-29 16,0-3-31-16,0-4-25 16,0-6-14-16,1-3-7 0,2-10-10 15,-3 0 0-15,2-8-11 16,-2-5-44-16,0 0-127 16,0 0-312-16</inkml:trace>
  <inkml:trace contextRef="#ctx0" brushRef="#br0" timeOffset="127675.23">7962 14291 2402 0,'0'0'521'0,"0"0"-459"0,0 0-2 16,0 0 12-16,0 0-34 15,0 0-38-15,142-40-32 16,-91 22-104-16,-11 2-104 16,-3-1-623-16</inkml:trace>
  <inkml:trace contextRef="#ctx0" brushRef="#br0" timeOffset="128230.84">8512 14048 2345 0,'0'0'333'0,"0"0"-220"16,0 0 20-16,-8 117-41 15,8-70-38-15,-2-1-37 16,-2 5-6-16,2 2 1 15,-2-6-8-15,-2-2 9 16,-1-16-9-16,1-6 1 16,-2-13-5-16,2-10 0 15,-3 0-22-15,3-26-19 16,-2-9 18-16,5-5-12 16,3-1-51-16,0-10 29 0,0 3 33 15,0-4 13 1,11 6 11-16,2-2 0 0,-1 10 0 15,2 8 13-15,-4 14-3 16,5 14-9-16,-4 2 17 16,3 23 43-16,-3 21-28 15,-1 17 4-15,4 7 1 16,-1 9 18-16,5-11-10 16,2-7-5-16,0-12 10 15,3-15-3-15,-1-16-12 16,0-12-12-16,-2-4 6 15,-5-11 1-15,2-21-10 0,-7-11-7 16,0-14-14 0,-8-3 0-16,-2-7-7 15,0 4-24-15,0 5-30 0,-7 12-15 16,-4 12-28-16,0 22-61 16,5 7-68-16,0 5-766 0</inkml:trace>
  <inkml:trace contextRef="#ctx0" brushRef="#br0" timeOffset="128744.52">8994 14584 1984 0,'0'0'320'16,"0"0"-217"-16,0 0 29 15,0 0-83-15,0 0-22 16,-19-108-25-16,13 64 6 15,0-6-8-15,2-4-1 16,0 1 1-16,4-1 2 16,0 10 6-16,0 1 40 0,8 12 33 15,7 11-37-15,1 8-22 16,3 7 29-16,4 5 26 16,2 0-20-16,-1 21 2 15,1 2-19-15,-3 8-8 16,-2 5 0-16,0 4 1 15,-4 4 17-15,0 4-8 16,-4 0 6-16,-2 3-9 16,-1-1-20-16,-3-6-12 15,-4-8-7-15,1-10 0 16,-3-8-12-16,0-8-36 16,-11-10-65-16,-8 0-156 15,-1-14-427-15</inkml:trace>
  <inkml:trace contextRef="#ctx0" brushRef="#br0" timeOffset="128883.6">9052 14395 1649 0,'0'0'1365'16,"0"0"-1248"-16,0 0-35 16,0 0-32-16,0 0-50 15,127-36-11-15,-94 28-214 16,-6 0-673-16</inkml:trace>
  <inkml:trace contextRef="#ctx0" brushRef="#br0" timeOffset="129153.57">9603 14209 3017 0,'0'0'273'0,"0"0"-184"16,0 0-68-16,0 0-21 0,0 0-77 15,0 0-169-15,0 0-1546 16</inkml:trace>
  <inkml:trace contextRef="#ctx0" brushRef="#br0" timeOffset="129288.92">9571 14610 2995 0,'0'0'173'15,"0"0"-173"-15,0 0-9 16,0 0-169-16,0 0-872 0</inkml:trace>
  <inkml:trace contextRef="#ctx0" brushRef="#br0" timeOffset="130956.38">2536 15603 249 0,'0'0'767'0,"0"0"-543"16,0 0-173-16,20-119-51 16,-13 83 37-16,-3 3-33 15,-1 1 165-15,1 6 112 16,-4 1 16-16,2 9-113 15,-2 2-50-15,0 6-49 16,2 4-56-16,0 2-22 16,3 2-7-16,1 0-8 15,-1 14 8-15,-1 9-7 0,3 12-30 16,-5 5 4-16,3 4 25 16,0 11 8-16,-3 3 16 15,0 4 5-15,0 2 34 16,0 6 9-16,0-2-41 15,3-2-22-15,-3-3 12 16,2-10 5-16,-4-4 19 16,0-9 59-16,0-12-28 15,0-6-8-15,0-14-3 16,-11-6 13-16,-4-2-23 16,-3 0-29-16,-2-10-17 15,0-4-1-15,2 6 1 0,5-2 0 16,6 6-1-16,4 4 0 15,3-4-11-15,0 4-73 16,10-4 33-16,10 0-25 16,13-3-74-16,-4 4-167 15,-7-3-1513-15</inkml:trace>
  <inkml:trace contextRef="#ctx0" brushRef="#br0" timeOffset="131461.93">2952 15400 1925 0,'0'0'329'0,"0"0"-126"0,0 0-67 16,0 0 0-16,0 0-69 16,0 0-40-16,0 0-4 15,0 32 6-15,0-14 50 16,0 8-16-16,0-2-12 16,0 6-9-16,0 5-16 15,0 1-8-15,0 0 1 16,0-4-5-16,5-1-13 15,10-10-1-15,2-1 1 16,3-3-1-16,1-8-1 16,4-1-7-16,2-4-14 15,2-4-34-15,7-4-102 0,-7-13-61 16,-5-3-465-16</inkml:trace>
  <inkml:trace contextRef="#ctx0" brushRef="#br0" timeOffset="131751.53">3238 15484 2113 0,'0'0'366'0,"0"0"-169"0,0 0-53 15,-5 131 0 1,5-83-37-16,0 6-24 0,0 4-30 15,0-4 0-15,3 4-9 16,-1-8 5-16,2 3-33 16,-3-3 2-16,-1-3-7 15,4-1-11-15,-4-5 0 16,0-7-4-16,0-5-29 16,3-12-26-16,-3-5-14 15,0-8-165-15,0-4-224 16,0 0-675-16</inkml:trace>
  <inkml:trace contextRef="#ctx0" brushRef="#br0" timeOffset="132055.29">3524 16288 2754 0,'0'0'291'0,"0"0"-130"15,0 104-54-15,0-55-48 16,0-3-38-16,-3-4-17 15,-4-5-4-15,1 9-58 16,-1-17-78-16,0-7-346 0</inkml:trace>
  <inkml:trace contextRef="#ctx0" brushRef="#br0" timeOffset="132810.87">3749 15575 301 0,'0'0'1409'15,"0"0"-1118"-15,0 0-48 16,0 0-18-16,0 0-106 15,0 0-39-15,10 125-19 16,-2-98-7-16,-4-1-22 16,3-9-31-16,-1-6 15 15,3-8-16-15,3-3-1 16,3 0 1-16,5-9 0 0,5-5 1 16,6 2-1-1,2 4 5-15,3 8-5 0,-1 0 18 16,-1 17-6-1,-8 4 49-15,-1 11 21 0,-7 5-5 16,-7-2 4-16,-7 5-32 16,-4 0 22-16,0 5-16 15,-8-1-19-15,-10-4 3 16,-8 1-15-16,-1-6 2 16,-2-9-11-16,-6-6-1 15,2-8-14-15,0-6 0 16,2-6-16-16,4 0-48 15,1 0-21-15,10-9-2 0,3-10-35 16,5-6-76-16,5 0-131 16,2 4-618-16</inkml:trace>
  <inkml:trace contextRef="#ctx0" brushRef="#br0" timeOffset="133059.26">3740 15642 2042 0,'0'0'366'0,"0"0"-180"0,0 0-47 15,0 0-68-15,0 0-32 16,135-31-24-16,-105 31-6 15,-1 0 0-15,-3 0 2 16,-5 0-11-16,3 12-28 16,-6 2-65-16,-5-4-210 0</inkml:trace>
  <inkml:trace contextRef="#ctx0" brushRef="#br0" timeOffset="133680.21">4453 15784 1840 0,'0'0'704'0,"0"0"-593"15,0 0 33-15,0 0-3 16,0 0-31-16,0 0-16 16,0 0-37-16,31-46-25 15,-27 20-22-15,1 0-1 0,0-9-9 16,-1-5 1-16,1 4-1 15,-4-5 0-15,4 9 0 16,-3 10-1-16,-2 8 1 16,0 10 5-16,0 4 8 15,0 2 17-15,2 22-16 16,-2 8-10-16,1 9-3 16,3 1-1-16,1 9 0 15,-1 4 1-15,1 3 7 16,-1 4 4-16,0 4 4 15,0-4 1-15,1-2-10 16,0-2 15-16,-5-5 2 16,0-9-13-16,0-5 15 15,0-10-15-15,0-11-5 16,0-10-1-16,0-4 16 0,0-4 11 16,-10 0 10-16,0 0-23 15,-3 0-11-15,1 0-3 16,6 0-5-16,1 0-1 15,3 0-19-15,2 0-56 16,0-12-76-16,8-2-24 16,6 2-337-16</inkml:trace>
  <inkml:trace contextRef="#ctx0" brushRef="#br0" timeOffset="134839.25">5532 16168 1689 0,'0'0'494'16,"0"0"-211"-16,0 0-103 15,0 0-60-15,0 0-61 16,0 0-39-16,0 0-14 16,-2-81-6-16,0 46 1 15,-1-9 4-15,1-1 1 16,-1 0-4-16,3-4-2 15,0-4-1-15,0 4 1 16,0-1-6-16,0 6 5 0,5 4-4 16,9 3 5-16,1 7-1 15,1 9 1-15,-4 6-17 16,3 7-58-16,0 6-32 16,-1-2 25-16,2 4 41 15,3 0 34-15,-1 0 7 16,4 0 14-16,-2 0-2 15,-1 8 23-15,-2 11-12 16,-1 0 13-16,-3 6-11 16,1-1 21-16,-5 3 35 0,-3 4-36 15,-2 0-16 1,-2 4 33-16,0 0 11 0,-2 2-18 16,0-3-6-16,0 4-16 15,0-2-7-15,0-1 4 16,3-4-11-16,-3 0-15 15,0-9 12-15,2-4-13 16,-2-8 1-16,3 3-8 16,-1-10 1-16,0 3-39 15,1-3-38-15,-3-3-98 16,0 0-59-16,0 0-446 0</inkml:trace>
  <inkml:trace contextRef="#ctx0" brushRef="#br0" timeOffset="135018.94">5572 15807 2593 0,'0'0'200'15,"0"0"-140"-15,0 0-36 16,141 0-24-16,-88 0-137 15,-2 0-1001-15</inkml:trace>
  <inkml:trace contextRef="#ctx0" brushRef="#br0" timeOffset="136010.14">7005 15611 1752 0,'0'0'358'0,"0"0"-228"16,0 0-55-1,23-147-5-15,-17 92-7 0,-2-3-25 16,1 5-13-16,-5 3-14 16,0 7-11-16,0 11 7 15,0 10-7-15,0 12 0 16,0 6 7-16,0 4 16 15,0 8-19-15,0 15-4 16,7 13 0-16,0 8 1 16,1 10 13-16,2 7-12 15,-1 12 5-15,-1-2 4 16,1 2 8-16,-2 1-11 16,0-1 66-16,-4-7 35 15,2-4-23-15,0-11 0 16,-3-12-24-16,-2-13 10 0,0-3-9 15,0-14-28-15,-4 1-12 16,-12-1-6-16,0-2-17 16,-1-2 1-16,-2-1 5 15,4-2-6-15,2-2-7 16,4 0 7-16,5 0-5 16,2-2-37-16,2-10-36 15,6-11-116-15,11 1-144 16,3 4-1526-16</inkml:trace>
  <inkml:trace contextRef="#ctx0" brushRef="#br0" timeOffset="136496.94">7458 15337 2413 0,'0'0'289'16,"0"0"-161"-16,0 0 8 16,0 0-59-16,-23 139-35 15,23-103-15-15,0-3 15 0,0-8-14 16,12-7-20-16,0-8 2 15,5-5-10-15,2-5 0 16,4 0 3-16,4 0-3 16,2 0-5-16,4 0 5 15,3 2 5-15,-3 13-5 16,0 6 1-16,-4 3 0 16,-4 2 23-16,-9 2 21 15,-7 2 16-15,-7 2-17 16,-2 3-10-16,0 0 11 15,-11 5-9-15,-11 1-9 16,-5-2-11-16,-3 2-2 16,2-9-6-16,-4-6-2 0,1-12-6 15,2-11-22 1,-2-3-19-16,4 0-24 0,3-12-25 16,6-15-14-16,4-18-77 15,7 10-143-15,4-1-657 0</inkml:trace>
  <inkml:trace contextRef="#ctx0" brushRef="#br0" timeOffset="136730.73">7451 15342 2567 0,'0'0'218'0,"0"0"-81"0,0 0 19 16,0 0-64-16,0 0-44 16,114-17-17-16,-80 17-20 15,1 0-11-15,-4 0 0 16,-2 0-43-16,7 0-49 16,-9-9-184-16,-7 1-801 0</inkml:trace>
  <inkml:trace contextRef="#ctx0" brushRef="#br0" timeOffset="137059.25">8160 16036 2854 0,'0'0'263'15,"0"0"-152"-15,-8 120-10 16,7-64-42-16,-1-2-35 15,0-9-23-15,0-10 9 16,-1-6-10-16,1-17-37 0,-3-12-90 16,2 0-250-16,0-9-603 0</inkml:trace>
  <inkml:trace contextRef="#ctx0" brushRef="#br0" timeOffset="140711.22">8634 15383 2042 0,'0'0'397'0,"0"0"-190"0,0 0-73 15,0 0-87-15,0 0 0 16,0 0 5-16,-24 137-3 15,22-96 8-15,-2-6-8 16,-1-8-10-16,3-12-6 16,2-6-14-16,0-5-14 15,0-4-5-15,0 0-5 16,7-6 5-16,15-6 5 16,7-6 2-16,9 1 9 0,3 12-3 15,5 0 4-15,-2 5-9 16,1 5-1-16,-5 17 6 15,-2 4-9-15,-10 2 19 16,-7 3 7-16,-8 6 14 16,-11 7 8-16,-2 4-2 15,-2 10-25-15,-19-4 10 16,-12 3-6-16,-2-7-3 16,-5-14-10-16,-6-14-5 15,3-8-10-15,-3-10-1 16,-2-4-25-16,4 0 1 15,3 0-19-15,6-4 16 16,8-3-7-16,10 4-24 16,3-1-33-16,7-8-20 15,7-7-137-15,0 2-104 0,0-1-798 0</inkml:trace>
  <inkml:trace contextRef="#ctx0" brushRef="#br0" timeOffset="141009.04">8621 15415 2662 0,'0'0'255'0,"0"0"-174"16,0 0-9-16,0 0-27 15,0 0 3-15,128 0-29 16,-102 0-7-16,-2-6 1 16,-5 3-13-16,-4 3-15 15,-1 0-35-15,6 0-61 16,-5 2-120-16,1 5-547 0</inkml:trace>
  <inkml:trace contextRef="#ctx0" brushRef="#br0" timeOffset="141431.4">9343 15418 2263 0,'0'0'363'0,"0"0"-218"16,0 0-37-16,0 0 25 16,-50 152-34-16,45-85-37 15,2 13-2-15,3 5-1 16,0 4 3-16,21-9-15 0,6-7 13 15,7-25-36-15,9-20 0 16,2-20 5-16,5-12 18 16,-2-42 17-16,2-37-15 15,-17-3-16-15,-16-12-17 16,-17-1-6-16,-8 20-10 16,-30 3 0-16,-16 18-37 15,-10 17-19-15,-8 19-14 16,3 18-36-16,4 4-15 15,17 30-11-15,11 42-3 16,15-10-141-16,16 3-1064 0</inkml:trace>
  <inkml:trace contextRef="#ctx0" brushRef="#br2" timeOffset="148863.34">4186 6733 299 0,'0'0'774'0,"0"0"-465"15,0 0-64-15,0 0-57 16,0 0-188-16,0 0-4 16,0 0-82-16,0-4-108 15,0 3-856-15</inkml:trace>
  <inkml:trace contextRef="#ctx0" brushRef="#br2" timeOffset="151428.37">4186 6733 275 0,'0'-22'1018'16,"0"19"-896"-16,0-3-89 0,0 1-33 15,0 2-122 1,3 0-564-16,-3 3 492 0,0 0 194 16,0 0 819-16,0 0-463 15,0 0-114-15,0 4-71 16,0 3 29-16,0 0-97 15,0 4-10-15,0 0-30 16,0 3 9-16,0 2-45 16,0 2-16-16,0 3 14 15,0-1 12-15,0 4-6 16,0 0-6-16,0 3-10 16,0-2-7-16,-3 1 12 15,0 0-8-15,1 2 8 16,-2 0 4-16,1 3-14 15,1-2 7-15,2 1-16 0,0-2 20 16,0-6-16 0,0-3-5-16,0-7 0 0,0-4 0 15,0 0 0-15,0-1 0 16,0 0 1-16,0 2 7 16,0 2-8-16,0-2-7 15,0 3 6-15,0 3-4 16,0-4 4-16,0 4-9 15,0-5 4-15,0-3 5 16,0-2 1-16,-2-3 0 16,2 0 8-16,0-2-8 15,-3 0 11-15,3 0-4 16,0 0-6-16,-1 3 0 16,-1 2 0-16,-1 1 4 15,0 6-5-15,1 0-1 16,0 2 0-16,0 0-5 15,0-2 6-15,2-4 1 0,-4 1 0 16,4-6-1-16,-1 1 1 16,-1 1 0-16,2-4 0 15,-2 3-1-15,0 0 0 16,2 1 0-16,-2 1 0 16,2-3 0-16,0 4-1 15,0-3 1-15,0-1 0 16,-2 1 0-16,2 1 0 15,0-2 0-15,0 1-11 16,0-2 1-16,0 1 5 0,0-2 4 16,0-1-6-1,0 0 7-15,0 0 1 0,0 0 9 16,0 0 6-16,0 0 6 16,0 0 7-16,0 0 2 15,8 0-15-15,1 0 13 16,5 0-3-16,-1 0-9 15,1 0-5-15,-1 0-3 16,-1 0-2-16,0 0 4 16,-1 0 3-16,-2 0-6 15,2-4 18-15,0 0-6 16,1 1 5-16,-1-1-5 16,1-1-3-16,0 3 3 0,1 2-7 15,1-2-5 1,-1 2 4-16,1-1-3 0,-1-2 1 15,2-1 11-15,1 3-8 16,-1-4-5-16,1 1-2 16,1 1 16-16,-2 2-5 15,1 1-10-15,1 0-7 16,-2 0 20-16,3-2-9 16,-2 2-11-16,0 0 13 15,0 0-7-15,-2-2-1 16,1 2-1-16,0-1-1 15,-1-4-2-15,-1 3 3 16,1-2 3-16,1 0 14 16,3 0-9-16,-1 3-7 15,3-4 1-15,3 3 9 0,-1-2-4 16,0 0-7-16,1 0-2 16,-3-2-2-16,0 2 1 15,-2-2 2-15,-1 2-3 16,1 2 1-16,-3 0 0 15,4-1 5-15,-3 3-5 16,-1 0 8-16,1 0-6 16,-1 0 3-16,1 0 1 15,-3 0-7-15,3 3 2 16,-1-1 7-16,1 0-5 16,-1 0 7-16,4 2 1 15,-2-3 0-15,1 2 0 16,3 0-3-16,0-2-2 15,2 1-6-15,-1 0 2 0,3 0 1 16,1 0-3-16,-2-2-1 16,2 2 1-16,0 1 3 15,1-3-4-15,0 0 1 16,-2 0-1-16,-2 0 4 16,2 0-3-16,-2 1-1 15,1 3 0-15,-3 3 4 16,2-4-3-16,-2 1-1 15,1-2 3-15,0 1-3 16,0-2-3-16,1 1 3 16,-1 3 1-16,0-2-1 15,1 0 0-15,1 3-1 16,-2-3 1-16,0 1 0 0,-1-1 0 16,1-2 0-16,-2 2 0 15,0-2-1-15,3 1 1 16,-2 0-1-16,0-2 1 15,1 0 0-15,1 0 0 16,-4 0 0-16,2 0 0 16,1 0 0-16,0 0-1 15,0 0 1-15,1 2 0 16,2 1 1-16,-2-1-1 16,2-2 0-16,-2 2 1 15,1-2-1-15,1 0 1 0,1 0 0 16,3 0-1-1,0 0-1-15,2 0 1 0,0 0-4 16,-2 0 4-16,2 3 1 16,-1 5-1-16,-4 2 1 15,1-2-1-15,-2-4 0 16,-2 0-8-16,-2-4-3 16,2 0 2-16,-1 0 9 15,1 0-1-15,-2 0 1 16,0 0 0-16,1 0 0 15,0 0 0-15,-2 0 0 16,3 0 0-16,-4 3 1 16,4 1-1-16,-1-2 0 15,3-2 0-15,0 0 0 16,-2 0 0-16,4 0 0 0,-2 0 0 16,0 0 0-16,-3 0 0 15,0 0 0-15,-4 0 0 16,2 0 0-16,-2 0 0 15,0 0 0-15,-1 0 0 16,4-2 0-16,-4-2 0 16,1 0 0-16,-2 1 0 15,0 2 0-15,2 1 0 16,-3 0 0-16,-1 0 1 16,-1 0-1-16,0 0 0 15,0 0 1-15,1 0-1 16,-1 4 0-16,0 0 1 0,1 2-1 15,-1-3-4-15,-1 2-5 16,-4-1 9-16,1-1-9 16,-2 1 8-16,0 0 0 15,-2 2-5-15,3-3 1 16,-4 1 4-16,1-3-3 16,-2-1-12-16,-3 0 5 15,2 3 4-15,-2-3 4 16,0 0 1-16,0 0-5 15,0 0 0-15,0-3-5 16,0-8 12-16,0-5-8 16,0-4 5-16,0-2 3 15,0-5-1-15,0-3 1 0,0 1-4 16,0-5-3 0,0 5 7-16,0 0-5 0,0 0 5 15,0 3-1-15,0 0 1 16,0 1 0-16,0 2-1 15,0-3 1-15,0 2 0 16,0-3 0-16,0 1 0 16,0-1 3-16,0 0-3 15,2 3 0-15,0 2 0 16,-2 4-3-16,0 0 3 16,0 4 1-16,0 2 0 15,0 2-1-15,0-2 0 16,0 0 0-16,0-5 0 15,2 2 0-15,0-1 0 16,1 1 0-16,-1 2 0 0,0 1 0 16,-2 0 0-16,2-2 1 15,-1-2 6-15,5-5 1 16,-4 1-3-16,3 0 3 16,-3 5 1-16,0 0 2 15,1 7-2-15,-3 4 3 16,2 2-3-16,-2 2 5 15,0 0-6-15,0 0-8 16,0 0-27-16,0 14-58 16,-2 1-102-16,-10-4-454 0</inkml:trace>
  <inkml:trace contextRef="#ctx0" brushRef="#br2" timeOffset="157496.29">4230 6711 275 0,'0'0'1493'15,"0"0"-1084"-15,0 0-136 16,0 0-53-16,0 0-55 16,0 0-15-16,0 0-46 15,-4 0-33-15,4 0-42 16,6 0 3-16,9 0 31 15,4-3 3-15,1-3-25 16,-3-1-10-16,2 1-6 16,-4 1 7-16,1 3 7 0,-2-1-8 15,3 3-7 1,-2 0 1-16,-1 0-9 0,0 0-3 16,1 0-2-1,-2 0 7-15,3 0 3 0,1 0 2 16,6 0-6-16,-1 0 8 15,1 0-4-15,1 0-4 16,0 0-2-16,0 0-5 16,2 0-3-16,-5 0-1 15,4 0-1-15,-4 0 3 16,1 0-5-16,-3 0-3 16,0 0 9-16,-1 0-5 15,-1 0 4-15,-1-2 4 16,1 2 5-16,2 0-3 15,0 0 0-15,-1 0-5 16,3 0-6-16,-4 0 3 16,0 0 1-16,-1 0 4 0,1 0-2 15,-2-2 3-15,1-2-8 16,2 0 1-16,-1 2 5 16,4 0-3-16,-2 2 1 15,4 0-2-15,-3-1 4 16,-2 1-9-16,4 0 10 15,-4-3-8-15,1 3-2 16,0-2-1-16,-1 0 6 16,-1 0 0-16,4-1 9 15,-1 0-9-15,-1 1 0 16,4 2-2-16,2 0 3 16,-1 0-6-16,2 0 6 0,-3 0-7 15,-3 0 0-15,-3 0 1 16,-3 0 1-16,-1 0-2 15,-1 0 0-15,0 0 0 16,5 0 0-16,-2 0 0 16,6 0 0-16,-2 0 0 15,4 0 0-15,-1 0 0 16,1 0 0-16,-3 0 0 16,1 0 0-16,-1 0 0 15,-2 0 0-15,0 0 0 16,-2 2 0-16,-2 0 0 15,0-2 0-15,1 1 0 16,-3-1 0-16,2 0 0 0,-1 3 0 16,3-3 0-16,0 0 0 15,2 0 0-15,-3 0 0 16,3 2 0-16,-3-2 0 16,1 0 0-16,-3 2 0 15,3-2 0-15,-3 0 0 16,1 0 0-16,1 0 0 15,1 0 0-15,-1 0 0 16,4 0 0-16,0 0 0 16,1 0 0-16,1 0 0 15,-2 0 0-15,2 0 0 16,-1 0 0-16,-1 0 0 16,0 0 0-16,-5 0 0 0,1 0 0 15,-4 0 0 1,0 0 0-16,-2 0 0 0,2 0 0 15,0 0 0-15,0 0 0 16,0 0 0-16,-1 0 0 16,0 0 0-16,1 0 0 15,3 0 0-15,-3 0 0 16,1 0 0-16,1 0 0 16,-3 0 0-16,4 0 0 15,-3 0 0-15,1 0 0 16,-3 0 0-16,1 0 0 15,2 0 0-15,-1 0 0 0,5 0 0 16,-1 0 0-16,1 0 0 16,1 0 0-16,1 0 0 15,0 0 0-15,-4 0 0 16,-3 0 0-16,-4 0 0 16,2 2 0-16,-3-2 0 15,-2 0 0-15,1 0 0 16,-1 0 0-16,4 0 0 15,-4 0 0-15,2 0 0 16,3 0 0-16,1 0 0 16,-2 0 0-16,3 0 0 15,1 0 0-15,-1 0 0 16,-3 0 0-16,4 0 0 0,-3 0 0 16,-1 0 0-1,4 0 0-15,-3 0 0 0,1 0 0 16,2 0 0-16,1 0 0 15,0 0 0-15,1 0 0 16,0 0 0-16,3 0 0 16,-2 0 0-16,-1 0 0 15,-1 3 0-15,1-3 0 16,-3 0 0-16,0 0 0 16,3 0 0-16,-4 0 0 15,4 0 0-15,-1 0 0 16,1 0 0-16,1 0 0 15,1 0 0-15,-1 0 0 16,1 0 0-16,2 0 0 16,-2 0 0-16,-1 0 0 0,1 0 0 15,-3 0 0 1,1 0 0-16,1 1 0 0,-2-1 0 16,3 2 0-16,0-2 0 15,-1 0 0-15,1 2 0 16,-1-2 0-16,1 0 0 15,-5 3 0-15,3-3 0 16,-3 0 0-16,-1 0 0 16,0 0 0-16,-1 0 0 15,2 0 0-15,-3 0 0 16,4 0 0-16,-2 1 0 16,1 1 0-16,-3-2 0 0,-1 2 0 15,-1-2 0 1,-2 0 0-16,1 2 0 15,-5-2 0-15,3 0 0 0,-3 0 0 16,0 0 0-16,2 0 0 16,0 0 0-16,0 0 0 15,5 0 0-15,-1 0 0 16,4 0 0-16,1 0 0 16,-5 0 0-16,3 2 0 15,-2-2 0-15,-2 0 0 16,1 0 0-16,-2 0 0 15,1 0 0-15,-1 0 0 16,3 3 0-16,-3-1 0 0,3-2 0 16,-4 1 0-1,3-1 0-15,-6 2 0 0,2-2 0 16,-2 2 0-16,0 3 0 16,0 6 0-16,0 26-140 15,0-1-246-15,-9 1-318 0</inkml:trace>
  <inkml:trace contextRef="#ctx0" brushRef="#br2" timeOffset="158428.72">7199 7808 2203 0,'0'0'319'15,"0"0"-222"-15,0 0-12 16,0 0 4-16,0 0 41 16,0 0-33-16,0 0-30 15,80-76-30-15,-44 40-6 16,5-6 9-16,1-4-2 16,0-2-7-16,3-2 3 15,0-2-4-15,-5 5-22 16,-5 1-3-16,-6 9-5 15,-6 8-30-15,-8 9-32 0,-7 6-17 16,-5 10-104-16,-3 4-110 16,0 0-499-16</inkml:trace>
  <inkml:trace contextRef="#ctx0" brushRef="#br2" timeOffset="158750.81">7339 7911 183 0,'0'0'2084'16,"0"0"-1752"-16,0 0-145 15,88-111-29-15,-51 67-56 16,6 0 4-16,3 2-55 16,0 4-23-16,-2 3-28 15,-1-1-26-15,-12 11-172 16,-12 5-660-16</inkml:trace>
  <inkml:trace contextRef="#ctx0" brushRef="#br2" timeOffset="208627.93">4330 5069 288 0,'0'0'754'16,"0"0"-573"-16,0 0-133 16,0 0-22-16,0 0 3 15,0 0-15-15,0 0-14 16,31 0-10-16</inkml:trace>
  <inkml:trace contextRef="#ctx0" brushRef="#br3" timeOffset="-122764.77">2235 16619 1574 0,'0'0'369'0,"0"0"-112"15,0 0-115-15,0 0-7 16,0 0 22-16,0 0 8 16,0 0 10-16,0 5-92 15,0 8-45-15,0 1-21 16,0 8-9-16,0 0 1 15,0 9-1-15,0 5 4 16,0 6-12-16,0 6 7 16,0 0-6-16,0-2-1 0,2-5 0 15,0-2 1 1,0-3 4-16,-2-2-5 16,3-2 0-16,-3-6 1 0,2-1-3 15,1-7 8-15,1 2-5 16,0-2 3-16,3 5-4 15,-2 9 1-15,1-6 5 16,-1 6-6-16,-1-6 0 16,-2 1-3-16,1-8 9 15,-1-7 2-15,-2-7-8 16,2-1-6-16,0-4 6 16,2 0 0-16,3 0 53 15,2 0-29-15,0 0 8 16,2 0-13-16,3 0 10 15,1 0 3-15,3 0-9 16,-3 0-14-16,3 0-8 16,-1 0 0-16,-4 0-1 0,-3 0 0 15,4-4-28-15,-3-1-45 16,7-18-33-16,-3 5-152 16,-3 1-529-16</inkml:trace>
  <inkml:trace contextRef="#ctx0" brushRef="#br3" timeOffset="-122488.15">2691 17026 2086 0,'0'0'381'16,"0"0"-204"-16,0 0-21 15,0 0 22-15,0 0-53 16,0 0-37-16,0 0-24 16,36 135-8-16,-28-91-16 15,-4-5-4-15,0-6-15 16,-1-3-14-16,-1-8-5 16,-2-3-4-16,0-10-25 15,0-9-76-15,0 0-54 16,0-14-310-16,-2-13-1452 0</inkml:trace>
  <inkml:trace contextRef="#ctx0" brushRef="#br3" timeOffset="-122341.96">2706 16820 2354 0,'0'0'303'0,"0"0"-184"16,0 0-119-16,0 0-46 15,0 0-289-15,0 0-1500 0</inkml:trace>
  <inkml:trace contextRef="#ctx0" brushRef="#br3" timeOffset="-121558.25">3009 16946 1882 0,'0'0'303'0,"0"0"-60"16,0 0-77-16,42 106-27 16,-29-69-51-16,1-6-11 15,-6 3-2-15,1-2-17 16,-4-9 18-16,0-1-33 15,-1-4-27-15,-2-4 21 16,-1 0-30-16,-1 2-5 0,3-2 6 16,-3 0-8-16,0-2 0 15,0-6 6-15,0-2-6 16,0-4-2-16,0 0 2 16,0 0-4-16,-4-18-4 15,-2-12 7-15,-1-7-7 16,0-2-1-16,5-7-3 15,2 6-4-15,0 0 3 16,0 9 5-16,0 3 5 16,13 6 3-16,0 0 0 15,5 8 0-15,0 6 0 16,2 4 0-16,1 4 0 16,-2 0 0-16,1 0 0 15,1 0 5-15,-2 12-4 16,0 6 21-16,-2 0 7 0,-1 4 17 15,-6 6-10-15,1 6-19 16,-3-2 4-16,-4-4-5 16,1 2-6-16,-5-4-9 15,0-7 0-15,0-6 0 16,0-4-1-16,0-9-32 16,0 0-14-16,0-4-14 15,0-14 35-15,2-13 4 16,4-4-30-16,4-2-17 15,1-7 31-15,2 5-23 16,5 2 55-16,0 9 2 16,1 6 3-16,2 10 19 0,-1 12 16 15,0 0 12 1,0 30 43-16,0 6-13 0,-2 9-37 16,-1 1 4-16,-3-2 2 15,0 0-24-15,-3-4 0 16,-5-8 3-16,0-10-6 15,-2-5 1-15,-4-3-20 16,0-9-6-16,0-5-13 16,0-5-98-16,0-12-95 15,0-5-306-15</inkml:trace>
  <inkml:trace contextRef="#ctx0" brushRef="#br3" timeOffset="-121225.35">3929 17012 2494 0,'0'0'314'16,"0"0"-152"-16,0 0-27 15,0 0-56-15,16 125-32 16,-7-83-8-16,0 2 1 0,-3 0-5 16,-2-9-28-1,2-8 5-15,-4-8-12 0,-2-12-17 16,0-7-84-16,0-19-276 15,-10-6-882-15</inkml:trace>
  <inkml:trace contextRef="#ctx0" brushRef="#br3" timeOffset="-121100.43">3900 16790 2738 0,'0'0'375'16,"0"0"-315"-16,0 0-60 15,0 0-121-15,0 0-836 0</inkml:trace>
  <inkml:trace contextRef="#ctx0" brushRef="#br3" timeOffset="-117522.58">4156 17020 1324 0,'0'0'324'16,"0"0"-154"-16,0 0-62 15,0 0 2-15,0 0-52 16,0 0-39-16,0 0 17 16,14 14 42-16,-5 4-4 15,-2 4 50-15,4 0-8 16,-2 6-61-16,-3 2-24 15,4-1 6-15,-6 0 6 0,0-4 18 16,1-4-32-16,-3-2-21 16,-2-11-6-16,0-3-2 15,0-5 14-15,0 0-4 16,0-15-4-16,0-11-6 16,0-4 0-16,0-6-6 15,0 4-15-15,0 0-15 16,0 2 24-16,4 3 3 15,2 3-10-15,2 2 19 16,1 5-2-16,-1-2 2 16,4 3 0-16,1 10 0 15,0-2 7-15,3 8 12 16,-1 0 13-16,1 4-1 0,2 10 11 16,0 8 40-1,-3 4 8-15,1 6-21 0,-2 0-12 16,-4 7-9-16,-1-7-10 15,-1 3-1-15,-5-2-22 16,0-8-3-16,-3-2 0 16,2-5-8-16,-2-8-4 15,0-3-38-15,2-2-39 16,3-5-104-16,-1 0-151 16,0 0-1571-16</inkml:trace>
  <inkml:trace contextRef="#ctx0" brushRef="#br3" timeOffset="-116930.52">4839 17348 2046 0,'0'0'386'0,"0"0"-226"15,0 0-46-15,0 0-30 16,0 0-40-16,0 0 11 16,0 0-24-16,2-55 3 15,-11 29-6-15,0-10-6 16,-2-4-17-16,0 0 5 15,-1-8-1-15,4-7-8 16,3 1-1-16,3-4 0 16,2 0 0-16,0 0 0 15,0 10 0-15,11 7-1 0,0 9 1 16,5 15 19-16,-1 5 14 16,3 7 11-16,3 5-5 15,-2 0-12-15,4 12-14 16,-3 2 8-16,-1 9-8 15,-3-1 3-15,-3 4-5 16,-3 2-5-16,-3-2-6 16,-7 2-30-16,0-3-81 15,0-6-298-15</inkml:trace>
  <inkml:trace contextRef="#ctx0" brushRef="#br3" timeOffset="-116729.73">4743 17045 2776 0,'0'0'250'15,"0"0"-176"-15,0 0 10 16,0 0 0-16,0 0-64 16,133-23-7-16,-108 21-9 15,-10 2-8-15,-3 0-15 16,-10 0-55-16,-2 0-185 15,0 2-1009-15</inkml:trace>
  <inkml:trace contextRef="#ctx0" brushRef="#br3" timeOffset="-115146.4">1845 17079 1741 0,'0'0'475'0,"0"0"-246"16,0 0-160-16,0 0 5 16,0 0-30-16,0 0-10 15,0 0 2-15,-54-34 48 0,45 27-4 16,-2-5 13 0,3 6-26-16,-4-6-30 0,-2-2-11 15,1 0-14-15,0-2-2 16,-3-2 5-16,-2 1 9 15,3-2-4-15,0 1-4 16,1 0-1-16,-2 0-5 16,3-1 1-16,0 4 0 15,-2 1 3-15,3-4-4 16,-1 0-4-16,1-1-1 16,4 6-5-16,-1-6 0 15,-1 2 0-15,2 0 1 16,0 3 0-16,1-3 3 15,-1 2 0-15,0-2 3 16,1-6-6-16,1 1 0 0,0 0 3 16,2 5-4-1,2-6 1-15,0 1-1 0,0 4 1 16,-1 0 0-16,3 0-1 16,0-4 1-16,0 0 0 15,0 3-1-15,0-3 0 16,0 0 1-16,0 4-1 15,0 0 0-15,0 4 0 16,0 0 0-16,0-2 0 16,0 6 0-16,0-4 0 15,7-2 0-15,-1 2 5 16,4 0-4-16,1-4 3 16,0 2-2-16,-1 0-2 15,4 0 1-15,2-2 0 16,-3 3 0-16,3-2-1 0,-3 1 1 15,1 6-1-15,1-5 0 16,-1 8 4-16,-1-3 2 16,-1 6-6-16,3-4 10 15,0 2-2-15,1 2-1 16,2-6-7-16,-2 3 6 16,0 2-6-16,-1 0 4 15,1-1 6-15,-2 4-1 16,5 1 1-16,-2 1 11 15,0 0-12-15,0 0 2 16,-1-4-2-16,-2 4-2 16,5-5 0-16,-4 5 3 15,6-4-10-15,-3 3 14 0,0-2 0 16,4 3 19-16,-4 0-11 16,-1 0 0-16,1 0 5 15,-5 0-9-15,4 0-7 16,-7 0-1-16,-1 3 2 15,-2-2 3-15,-2-1 1 16,-1 4-7-16,-2-4-3 16,-2 0-2-16,0 0-4 15,2 0 0-15,-2 0-17 16,0 0-56-16,0 0-53 16,0 0-56-16,0 0-297 0</inkml:trace>
  <inkml:trace contextRef="#ctx0" brushRef="#br3" timeOffset="-114252.58">1975 15843 2082 0,'0'0'421'15,"0"0"-286"-15,0 0-38 16,0 0-19-16,0 0 0 15,0 0 14-15,0 0-24 16,26 0-10-16,-17 0 5 16,2 0-11-16,2 0-15 0,1 0 1 15,1 0 1-15,3 5-14 16,0-2-5-16,1-3 1 16,0 4-4-16,-4-2-17 15,-3 0 3-15,-3 1-2 16,-5 0 4-16,-2 1 1 15,-2 2 4-15,0 6-5 16,0-2 2-16,0 6 1 16,-10-2 1-16,-2 4-2 15,-4 0-2-15,0-1 1 16,1-3 5-16,-1 4-5 16,3-8-1-16,1 2-1 15,1-2 3-15,3-2-7 16,1 2 1-16,3-6 3 15,-1 0-4-15,3-4 0 0,2 0 0 16,-2 5 1-16,2-5 8 16,-3 0 2-16,1 0 6 15,0 0-6-15,0 0 0 16,2 3-5-16,-3-1-2 16,3 2-4-16,0-4 0 15,0 0-1-15,0 0-5 16,0 0 1-16,-1 0-8 15,1 0 1-15,0 0-9 16,-3-9 6-16,3 0 14 0,-2-9 1 16,-2 4 0-1,2-7 0-15,-3 2 1 0,0-4-1 16,-1 2 1 0,1-2-1-16,1 5 0 0,0 0 1 15,2 2-1-15,-1 6 1 16,3 4-1-16,0 4 0 15,0 2 6-15,0 0-5 16,0 8 3-16,0 8-5 16,5 9 1-16,3-8 0 15,3 5 0-15,-1-10 0 16,-2-1-3-16,-1-8 3 16,-1-3-5-16,1 0 5 15,-2 0 0-15,-1-14 0 16,1 2 0-16,-3-1 0 0,0 4 5 15,0 4-4 1,-2 5-1-16,2 0 6 0,-2 0 3 16,0 0 5-16,0 0-1 15,0 0-13-15,0 0 0 16,0 0-6-16,0 0 2 16,0 0 3-16,0 0-7 15,0 5-69-15,0 8-245 0</inkml:trace>
  <inkml:trace contextRef="#ctx0" brushRef="#br3" timeOffset="-110746.18">10695 11105 2023 0,'0'0'625'16,"0"0"-474"-16,0 0-92 16,0 0 45-16,0 0-3 15,0 0-55-15,0 0-24 16,17 42-14-16,-15-28-8 16,0 0-4-16,-2 0-33 15,0 6-124-15,0-3-109 16,0 3-749-16</inkml:trace>
  <inkml:trace contextRef="#ctx0" brushRef="#br3" timeOffset="-110594.61">10739 11492 2426 0,'0'0'292'0,"0"0"-208"0,0 0-61 16,0 0-23-16,0 0-81 15,0 102-240-15</inkml:trace>
  <inkml:trace contextRef="#ctx0" brushRef="#br3" timeOffset="-110457.33">10751 11797 2293 0,'0'0'365'15,"0"0"-236"1,0 0-65-16,0 0-51 0,0 107-13 15,0-78-80-15,0-5-245 16,0-5-162-16</inkml:trace>
  <inkml:trace contextRef="#ctx0" brushRef="#br3" timeOffset="-110327.21">10782 12138 2100 0,'0'0'355'0,"0"0"-196"16,0 0-84-16,-14 114-54 15,10-82-21-15,4 6-9 16,0-9-98-16,0-8-290 0</inkml:trace>
  <inkml:trace contextRef="#ctx0" brushRef="#br3" timeOffset="-110220.18">10774 12503 1977 0,'0'0'495'15,"0"0"-361"-15,0 0-74 16,0 0-29-16,-8 131-31 15,4-97-107-15,-1-7-396 0</inkml:trace>
  <inkml:trace contextRef="#ctx0" brushRef="#br3" timeOffset="-110061.63">10755 12886 2386 0,'0'0'319'16,"0"0"-186"-16,0 0-16 0,0 0-56 15,-10 104-61-15,10-86 0 16,0 8-115-16,0-5-78 16,0-4-492-16</inkml:trace>
  <inkml:trace contextRef="#ctx0" brushRef="#br3" timeOffset="-109807.52">10764 13126 1468 0,'0'0'622'15,"0"0"-263"-15,0 0-211 16,0 0 26-16,0 0-78 15,-15 103-54-15,11-81-34 16,1-2-8-16,3-3-31 16,0 0-69-16,0-3-34 0,0-4-116 15,0-2-108-15,0-2 105 16,3 2 253-16,-3 1 106 16,0 6 274-16,0 5-14 15,0 3-150-15,0 6-46 16,-4 0-65-16,0 0-59 15,-1 0-26-15,1 1-20 16,2-1-2-16,0 11-51 16,0-5-161-16,2-7-283 0</inkml:trace>
  <inkml:trace contextRef="#ctx0" brushRef="#br3" timeOffset="-109664.95">10722 13888 1570 0,'0'0'1062'0,"0"0"-827"15,0 0-79-15,-16 104-68 16,11-71-54-16,5-3-34 16,0-1-23-16,0 0-125 15,0 9-65-15,7-9-184 16,-3-2-1266-16</inkml:trace>
  <inkml:trace contextRef="#ctx0" brushRef="#br3" timeOffset="-109280.55">10724 14284 1820 0,'0'0'475'0,"0"0"-286"15,0 0-33-15,0 0-35 16,-14 111-77-16,12-83-21 16,2-3-23-16,0-2-7 15,0-4-69-15,0-5-16 16,0-1-177-16,4-1-184 0,0-3-794 16,2 5 1247-1,-4 4 473-15,-2 4 40 0,0 6-126 16,0 4-14-16,0 7-166 15,0-4-75-15,0 0-64 16,0-1-25-16,0-4-27 16,0-4-16-16,0-7-8 15,0 2-44-15,2-3-47 16,2 0-54-16,-2 5-59 16,1-6-351-16,-3 4 562 15,0-1 1-15,0-3 356 16,0 1-18-16,0 5-112 0,0 4-13 15,0 5-91-15,-5 2-69 16,1 2-29-16,2 1-24 16,0-3-4-16,2 2-58 15,0-10-98-15,0 6-19 16,0-9-153-16,0-11-484 0</inkml:trace>
  <inkml:trace contextRef="#ctx0" brushRef="#br3" timeOffset="-109153.2">10726 15480 2068 0,'0'0'509'15,"0"0"-305"-15,0 0-5 16,0 0-82-16,0 125-80 16,0-97-22-16,0-2-14 15,0-6-1-15,0 1-57 0,0-2-99 16,0-3-72-16,0-2-602 16</inkml:trace>
  <inkml:trace contextRef="#ctx0" brushRef="#br3" timeOffset="-109028.34">10735 15865 2116 0,'0'0'322'16,"0"0"-132"-16,0 0-56 16,0 0-76-16,0 108-34 15,0-78-24-15,0 1-19 16,0-3-127-16,2-6-494 0</inkml:trace>
  <inkml:trace contextRef="#ctx0" brushRef="#br3" timeOffset="-108900.42">10762 16223 2372 0,'0'0'246'16,"0"0"-106"-16,0 0-74 15,0 0-45-15,0 0-21 16,0 111-55-16,0-92-149 16,2-3-644-16</inkml:trace>
  <inkml:trace contextRef="#ctx0" brushRef="#br3" timeOffset="-108761.45">10768 16527 2360 0,'0'0'377'16,"0"0"-268"-16,0 0-9 15,0 0 4-15,0 0-64 16,0 0-40-16,-11 120-17 0,11-104-113 16,0 3-225-16</inkml:trace>
  <inkml:trace contextRef="#ctx0" brushRef="#br3" timeOffset="-108612.34">10766 16954 2375 0,'0'0'318'15,"0"0"-170"-15,0 0-33 16,0 108-28-16,0-81-46 16,2-10-38-16,8 1-3 15,-2-4-76-15,1 13-111 16,-3-9-326-16,-1-1-1552 0</inkml:trace>
  <inkml:trace contextRef="#ctx0" brushRef="#br3" timeOffset="-108495.06">10786 17495 2207 0,'0'0'416'0,"0"0"-258"16,0 0-60-16,-27 103 20 16,25-89-71-16,2-14-47 15,0 0-257-15,-2 0-2255 0</inkml:trace>
  <inkml:trace contextRef="#ctx0" brushRef="#br2" timeOffset="-88989.53">13407 4988 1529 0,'0'0'396'0,"0"0"-175"15,0 0-94-15,0 0-12 16,0 0-23-16,0 0-10 16,0 0-40-16,116-27 18 15,-103 33-14-15,-1 6 15 16,-3 0-10-16,2 2-32 16,-2 1 22-16,2-1-5 15,-2 3 1-15,0 1-12 0,0-2 6 16,-1 0-12-16,-3 2 1 15,0-1-7-15,-5 0-2 16,0 1 18-16,0 7-12 16,0 0 8-16,0 8-8 15,-5 1 3-15,-4 2-20 16,-2 3 8-16,0-4-8 16,-3 1 0-16,2-3 0 15,-2 0 0-15,3-1-4 16,1-2 4-16,6 0 1 15,4-2-1-15,0-3 2 16,1-4-2-16,16-5 0 16,1-6 0-16,0-5 8 15,0-5 3-15,1 0-5 0,0-17 3 16,-6-4-9 0,-2-7 0-16,-4 0-7 0,-7 1-18 15,0 5-1-15,0 6 14 16,-11 8-2-16,-3 3-11 15,3 5 3-15,0 0-23 16,2 12 3-16,5 5-48 16,-1 7 54-16,5 1 17 15,0 1 19-15,0-2 3 16,0 0 2-16,0-2-2 16,0 0 50-16,0 2-23 15,0 1-7-15,0 1 0 0,0 3 5 16,3 0 8-1,3 3-35-15,-2-1 13 0,3 1-6 16,-5-3-3-16,2-1 17 16,2-2-18-16,-4-3-3 15,0 0 4-15,0 0-5 16,0 0 0-16,-2-2 4 16,0 5 7-16,0-6-10 15,0 3 6-15,0-1 2 16,0-2-8-16,0-1-1 15,0-3 1-15,0-5-1 16,0-1 0-16,0 0 0 16,0-2 0-16,0-2 0 15,0 3 0-15,0-1 3 16,0-1-3-16,0 1 0 0,0 1 1 16,0-4-1-16,0 4 1 15,0-1 7-15,0 2 19 16,-11 2-1-16,0 4 17 15,-2 1 5-15,-1 3-21 16,1 1-17-16,0-8 7 16,1-1-2-16,1-7-3 15,-3-3-6-15,-3-2 2 16,-3 0-8-16,-6-2-9 16,0-6-39-16,2-2-17 15,6 3-6-15,6 2-14 16,9 0-107-16,3 3-311 0</inkml:trace>
  <inkml:trace contextRef="#ctx0" brushRef="#br2" timeOffset="-88277.01">14208 6017 1728 0,'0'0'419'0,"0"0"-287"15,0 0-27-15,0 0 7 16,0 0-43-16,0-117-43 16,0 82-25-16,0-7 9 15,-3-4-4-15,-3-5-6 16,1-4-5-16,3-1-82 16,2 1-1-16,0 6 61 0,0 5 27 15,0 9 10-15,2 9 27 16,9 6 20-16,0 6 15 15,5 5-38-15,4 9 4 16,1 0 18-16,-2 0-27 16,2 11-22-16,-1 7-7 15,-5 2-1-15,-3 4-56 16,-8 7-94-16,-4-6-216 16,0-3-1319-16</inkml:trace>
  <inkml:trace contextRef="#ctx0" brushRef="#br2" timeOffset="-88108.55">14155 5745 2567 0,'0'0'268'0,"0"0"-191"15,0 0-57-15,0 0-20 16,0 0-90-16,129-28-433 0</inkml:trace>
  <inkml:trace contextRef="#ctx0" brushRef="#br2" timeOffset="-87504.13">14522 5967 371 0,'0'0'1794'16,"0"0"-1453"-16,0 0-263 15,0 0-10-15,0 0-22 16,0 0-28-16,0 0-7 15,0-130-10-15,0 96-1 16,-5 1-1-16,4-4-33 16,-1 1-11-16,2 2 30 15,0 3 7-15,0 7 8 16,2 7 0-16,9 2 0 16,1 8 27-16,5 2-11 15,3 5 18-15,-1 0-7 0,2 10-11 16,-1 7 2-16,-3 5-6 15,2-1 11-15,-6 6 11 16,-2 3 20-16,-4 1 24 16,-2 4-19-16,-2-1-8 15,-3 0-19-15,0-5-18 16,0-4-14-16,0-4-34 16,0-5-131-16,0-7-112 15,0-5-613-15</inkml:trace>
  <inkml:trace contextRef="#ctx0" brushRef="#br2" timeOffset="-87359.72">14591 5791 1217 0,'0'0'1589'0,"0"0"-1470"15,0 0-114-15,0 0-5 16,0 0-96-16,0 0-267 0</inkml:trace>
  <inkml:trace contextRef="#ctx0" brushRef="#br2" timeOffset="-86925.1">14838 5634 2129 0,'0'0'379'16,"0"0"-239"-16,0 0-5 0,0 0-77 15,20 136-25 1,-15-103 17-16,-3-1-17 0,-2-6-17 16,0-4-8-16,0-8-8 15,0-6-3-15,0-8-19 16,0 0-30-16,0-12-10 16,0-16-39-16,0-9-35 15,0-4-115-15,0-1 35 16,2 1 191-16,5 8 25 15,0 7 205-15,0 10-56 16,-1 9-54-16,1 7 64 16,1 10-58-16,0 21-53 15,3 6 3-15,0 8 2 0,-1-1-11 16,6-5-16 0,0-6 27-16,2-8-23 0,0-11 8 15,2-14-2-15,-3 0 1 16,0-14 30-16,-2-18-19 15,-4-6-30-15,-4-8-18 16,-5 0-4-16,-2 4-63 16,-4 2-38-16,-12 11-137 15,3 11-292-15</inkml:trace>
  <inkml:trace contextRef="#ctx0" brushRef="#br2" timeOffset="-86608.38">15301 5211 2015 0,'0'0'690'0,"0"0"-565"16,0 0 4-16,0 0-48 15,0 143-23-15,4-93-39 16,1 4 21-16,1 2 1 16,-2 3 10-16,0-3 18 0,1-3 2 15,0 0-27 1,-1-6-23-16,3-4-21 0,-3-5 1 16,0-6-1-16,1-11-38 15,-3-10-46-15,-2-11-44 16,0 0-139-16,0 0-577 0</inkml:trace>
  <inkml:trace contextRef="#ctx0" brushRef="#br2" timeOffset="-86452.88">15268 5668 2781 0,'0'0'383'0,"0"0"-314"16,0 0 15-16,0 0-46 15,0 0-38-15,114-4-20 0,-93 4-83 16,-8 9-179-16,-6 0-732 16</inkml:trace>
  <inkml:trace contextRef="#ctx0" brushRef="#br0" timeOffset="-77675.54">11503 11558 1366 0,'0'0'440'16,"0"0"-228"-16,0 0-127 16,10 110-21-16,-6-64 16 0,3 5-25 15,-1 3 44-15,2-1-7 16,-2 0-35-16,1-2 13 15,-1-8 7-15,-2-5-4 16,0-10-33-16,0-9-11 16,-4-8-2-16,2-7-21 15,-2-4 2-15,0 0-8 16,0-7-8-16,0-18 2 16,0-8-2-16,0-10-13 15,0-6-6-15,0-9-16 16,0-3-1-16,0-3 4 15,-2 2 23-15,-6 1 10 16,4 9 7-16,-5 10 0 16,5 10 23-16,0 10 53 0,4 6-19 15,0 6-28 1,0 2-2-16,19-1 76 0,12 4-23 16,12-1-2-16,6 0-28 15,2 0-10-15,-1 1-9 16,-7 4-5-16,-9-1-4 15,-7 2-4-15,-11 0-12 16,-5 0 1-16,-8 0-7 16,-3 5-13-16,0 18-46 15,-12 0-121-15,-6-2-397 0</inkml:trace>
  <inkml:trace contextRef="#ctx0" brushRef="#br0" timeOffset="-77493.3">11619 11747 2850 0,'0'0'229'16,"0"0"-177"-16,0 0-11 16,0 0-5-16,0 0-36 15,141-7-27-15,-110 7-142 16,-6 0-344-16</inkml:trace>
  <inkml:trace contextRef="#ctx0" brushRef="#br0" timeOffset="-76873.53">12058 12041 1285 0,'0'0'940'0,"0"0"-726"15,0 0-142-15,0 0 49 16,0 0-48-16,0 0-34 0,0 0-16 16,-5-77-11-16,-1 50 2 15,0-1 2-15,2-4 4 16,-1 1-5-16,3-3-2 16,0 1-4-16,2 1-9 15,0-1 1-15,2 1-1 16,11 4 0-16,7 2 0 15,1 4 0-15,0 5 0 16,4 4 0-16,0 6 2 16,0 7-2-16,-4 0 1 15,0 0-1-15,-3 17 8 16,-3 1-3-16,1 4 15 0,-5 0 17 16,0 2 27-16,-2 2 11 15,0 2-14-15,-3 0-5 16,4 3-16-16,-4 0-14 15,1 2-14-15,-1-1-4 16,1 0-1-16,-1-2-2 16,-1-4-5-16,-2-6 0 15,-1-6-4-15,0-7-5 16,-2-7-23-16,0 0-37 16,0-5-140-16,-13-9-303 15,-3-1-1558-15</inkml:trace>
  <inkml:trace contextRef="#ctx0" brushRef="#br0" timeOffset="-76720.86">12118 11885 1897 0,'0'0'866'0,"0"0"-755"16,0 0 42-16,0 0-65 15,0 0-59-15,120-46-29 16,-87 32-42-16,2-6-154 15,-8 2-293-15,-7 2-1240 0</inkml:trace>
  <inkml:trace contextRef="#ctx0" brushRef="#br0" timeOffset="-76299.2">12475 11662 1849 0,'0'0'552'0,"0"0"-274"15,0 0-117 1,0 0-5-16,35 113-54 0,-27-77-44 15,3 0-13-15,0 2 1 16,-2-2 1-16,0-4-16 16,-5-2-10-16,1-8 3 15,-2-5-17-15,-3-10-6 16,0-7 4-16,0 0-5 16,0-6-15-16,-3-20-16 15,-5-7 7-15,5-10-20 16,3-3-19-16,0-3 4 15,3 3 30-15,19 6 18 0,0 8 7 16,2 6 4 0,1 11 0-16,-1 7 0 0,0 8 0 15,-3 0 6-15,-3 14 8 16,0 16-1-16,-5 2 15 16,1 6 27-16,-3 1 4 15,-3 2-6-15,2-3-20 16,-2-8-15-16,-1-7-13 15,-3-5-5-15,0-13-21 16,-1-5-36-16,-3 0-45 16,1-34-8-16,-1-1-157 15,4-3-581-15</inkml:trace>
  <inkml:trace contextRef="#ctx0" brushRef="#br0" timeOffset="-76027.27">13035 11175 2 0,'0'0'2938'0,"0"0"-2706"15,0 0-126-15,0 0-19 16,42 122-49-16,-27-76-15 16,-1 4-2-16,-2 1-4 15,-3 2 21-15,-3 2 7 16,-1 1 3-16,-3 0-20 15,-2 1 3-15,0-5-16 16,0-6-11-16,0-8-4 16,0-10-10-16,1-8-25 0,2-10-46 15,0-4-18-15,-3-6-48 16,0 0-116-16,-3-6-616 0</inkml:trace>
  <inkml:trace contextRef="#ctx0" brushRef="#br0" timeOffset="-75888.61">13015 11751 2758 0,'0'0'284'0,"0"0"-176"0,0 0-55 16,0 0-53 0,120-41-50-16,-75 29-339 0,-3 3-1652 15</inkml:trace>
  <inkml:trace contextRef="#ctx0" brushRef="#br0" timeOffset="-75511.95">13737 11672 2708 0,'0'0'329'0,"0"0"-155"16,0 0-7-16,0 0-53 16,146-25-62-16,-102 14-29 15,-1 3-23-15,-8 2-13 16,-10 6-19-16,-8 0-39 16,-17 18-43-16,0 9-84 15,-4-1-632-15</inkml:trace>
  <inkml:trace contextRef="#ctx0" brushRef="#br0" timeOffset="-75337.55">13833 11872 2963 0,'0'0'337'0,"0"0"-275"15,0 0-39-15,0 0 19 16,0 0-42-16,145 9-8 15,-99-9-189-15,-5-6-731 0</inkml:trace>
  <inkml:trace contextRef="#ctx0" brushRef="#br0" timeOffset="-74613.33">14477 11798 2098 0,'0'0'431'16,"0"0"-242"-16,0 0-114 16,25-102-16-16,-10 50-25 15,3-6-20-15,-2-2-14 0,-3-1-9 16,-3 8-15-16,-6 6 11 16,-4 15 13-16,0 13 29 15,0 10 82-15,0 9 12 16,0 0-39-16,0 10-63 15,0 17-21-15,0 7-12 16,0 9 1-16,0 9-9 16,0 0-1-16,0 9 21 15,0-1 5-15,0 1 7 16,0-5 16-16,0-3 22 16,0-4 23-16,0-5-13 15,0-8-14-15,0-3-7 16,0-10-16-16,-2-5-11 15,0-6 1-15,-6-2-2 0,2-6 0 16,-3-1 2-16,-3-3-2 16,2 0-2-16,-2-3-3 15,1-11-6-15,2-2-15 16,1 0-39-16,-2-2-32 16,6 3-44-16,0 2-10 15,4 5-105-15,0 2-100 16,0 6-423-16</inkml:trace>
  <inkml:trace contextRef="#ctx0" brushRef="#br0" timeOffset="-74130.54">14942 11654 2060 0,'0'0'588'0,"0"0"-454"16,0 0-102-16,0 0-11 16,2-102-8-16,6 60 6 15,1-6-19-15,-2 2 1 16,-2 6 11-16,-5 7-11 0,0 13-1 15,0 11 18-15,0 9 147 16,0 0-51-16,0 9-76 16,0 18-26-16,0 4-4 15,0 7-3-15,2 5 3 16,2 5 6-16,0 2 4 16,1 0 13-16,-1 2-1 15,-2-2 4-15,-2 1 19 16,0-3-1-16,0 1 8 15,0-5-8-15,0-7-15 16,0-5-10-16,0-9-6 16,0-9-11-16,0-9-1 15,0-3 2-15,0-2-11 16,0 0-3-16,0 0-49 16,0 0-53-16,10-14-48 15,7-1-71-15,1 0-571 0</inkml:trace>
  <inkml:trace contextRef="#ctx0" brushRef="#br0" timeOffset="-68580.71">7913 1937 1267 0,'0'0'367'0,"0"0"-116"15,0 0-86-15,10 104-23 16,-4-62-85-16,-2 5-27 15,0 3 11-15,-2 4 54 16,5 1-38-16,-3 0 17 0,4-3-1 16,0-2 2-1,3-2-2-15,1-3-30 0,-1-8-20 16,-1-3-23-16,0-8 5 16,-6-3-6-16,-2-7 2 15,1-6 21-15,-3-3 7 16,0 0-19-16,0-7-10 15,0 0 9-15,0 0-3 16,0 0 29-16,0-5-11 16,0-9-24-16,-9-7-5 15,-1-6 0-15,4-4-14 16,4-6-9-16,2-4 2 16,0-1 10-16,8-4 7 15,13 3 3-15,3 2 6 0,8 7 14 16,-1 5 16-16,2 9-3 15,-2 9-8-15,-4 11-4 16,-3 0-1-16,-5 23 22 16,1 11-17-16,-10 12 29 15,-2 10-12-15,-5 2-9 16,-3 2 30-16,0-4-3 16,0-7-1-16,0-11 2 15,8-10-42-15,-2-10-13 16,3-8-5-16,0-8-54 15,2-2-6-15,6-9-73 16,-1-6-159-16,-2-5-668 0</inkml:trace>
  <inkml:trace contextRef="#ctx0" brushRef="#br0" timeOffset="-68342.77">8753 2416 2304 0,'0'0'589'16,"0"0"-401"-16,0 0-67 16,0 0-49-16,154-42-1 15,-114 36-38-15,-5 1-19 0,-6 5-14 16,-8 0-37-1,-15 11-62-15,-6 9-162 0,0 0-474 0</inkml:trace>
  <inkml:trace contextRef="#ctx0" brushRef="#br0" timeOffset="-68158.61">8862 2634 1499 0,'0'0'1569'0,"0"0"-1426"15,0 0-5-15,0 0-41 16,0 0-25-16,134-20-49 16,-109 19-15-16,-4 1-8 15,0 0-68-15,-1 0-73 16,-5 0-218-16,-6 0-933 0</inkml:trace>
  <inkml:trace contextRef="#ctx0" brushRef="#br0" timeOffset="-61097.24">9785 2235 1513 0,'0'0'395'0,"0"0"-186"16,0 0-96-16,0 0-37 15,0 0-28-15,0 0-35 16,0 0-12-16,0 0 1 16,0 0 20-16,0-4 1 15,4-5 0-15,-1-5-5 16,1-6 1-16,0-4 14 15,4-5-17-15,-2 0 12 16,1 0-27-16,-3 1 0 16,-1 6 6-16,1 4-1 15,-2 4-4-15,1 4-2 0,-1 4 0 16,-2 3 0-16,0-2 1 16,2 3-1-16,-2 2 1 15,0 0 21-15,0 0 44 16,0 7 17-16,0 14-61 15,0 7 1-15,0 4-15 16,0 6-7-16,0 5 10 16,0 3-9-16,7 0 21 15,1 2-22-15,1 0 7 16,3-2-8-16,-2-2 14 16,-1-4-12-16,-1-6 11 15,-4-4 34-15,-4-4 8 16,0-6-13-16,0-5-1 0,0-4-23 15,0-2 10-15,-2-1-6 16,-10-3-11-16,1 2 11 16,-3-6 6-16,3 1-11 15,2-2 6-15,3 0-9 16,0 0-6-16,3 0-8 16,1 0 0-16,2 0-17 15,0 0-70-15,0-3-54 16,9-4-49-16,4 2-131 15,1-2-1758-15</inkml:trace>
  <inkml:trace contextRef="#ctx0" brushRef="#br0" timeOffset="-60691.43">10153 2067 1513 0,'0'0'505'0,"0"0"-165"16,0 0-127-16,0 0 7 16,0 0-44-16,0 0-64 15,0 0-60-15,-3 68-30 16,3-30-2-16,0 4-4 16,5-1-12-16,11-5-4 15,3-4 7-15,4-8-13 16,-2-4 7-16,0-8-2 15,0-8-23-15,-3-4-19 16,-2 0-87-16,5-36-97 16,-8 0-100-16,-1-3-1011 0</inkml:trace>
  <inkml:trace contextRef="#ctx0" brushRef="#br0" timeOffset="-60464.03">10407 2023 2034 0,'0'0'464'0,"0"0"-254"16,0 0-78-16,0 0-4 16,-6 130-64-16,6-85-13 15,0-1 11-15,0 3-25 16,0 2 11-16,0-1-20 16,0 1-9-16,4-3-10 15,-2-4-9-15,-2-5 0 16,2-2-6-16,3-8-8 15,2-6-61-15,-1-9-112 0,1-8-404 16</inkml:trace>
  <inkml:trace contextRef="#ctx0" brushRef="#br0" timeOffset="-60234.51">10681 2641 2747 0,'0'0'291'0,"0"0"-197"0,0 0-54 16,0 106-7 0,0-72-18-16,0-5-15 0,0-2-9 15,0-7-63-15,7-18-123 16,0-2-154-16,-1-4-612 0</inkml:trace>
  <inkml:trace contextRef="#ctx0" brushRef="#br0" timeOffset="-59794.56">10923 2063 2274 0,'0'0'353'16,"0"0"-186"-16,0 0-83 15,0 0-1-15,-12 113-17 16,12-88-39-16,0-4-18 16,9-9-4-16,4-8-5 15,7-4-8-15,0 0 8 16,3-11 7-16,2-3-1 15,-3 2-5-15,4 9 0 16,-1 3 8-16,-1 0 4 16,-2 14 11-16,-2 12 16 15,-1 4 9-15,-4 4 7 16,-6 4-13-16,-4-1-5 16,-5 2-11-16,0-3 2 0,0-2 10 15,-14-2-14-15,-6-6-4 16,-4-1-6-16,-5-7-11 15,0-6-4-15,-3-6-4 16,1-6-36-16,0 0-20 16,4-13-32-16,-2-23-29 15,9 5-65-15,5-1-279 0</inkml:trace>
  <inkml:trace contextRef="#ctx0" brushRef="#br0" timeOffset="-59618.68">10907 2053 2572 0,'0'0'254'15,"0"0"-193"-15,0 0-11 16,0 0-23-16,0 0-23 16,122-30-4-16,-86 28-74 15,13 2-18-15,-9 0-145 16,-7 0-209-16</inkml:trace>
  <inkml:trace contextRef="#ctx0" brushRef="#br0" timeOffset="-59276.48">11457 2092 2438 0,'0'0'321'0,"0"0"-126"15,-16 123-58-15,16-56-17 16,0 5-47-16,0 4-5 16,18-4-28-16,11-5 7 15,7-14-6-15,5-12-2 16,7-22-4-16,1-16 28 16,0-8 1-16,-6-36-12 15,-8-20-19-15,-12-15-15 16,-12-8-10-16,-11 0 0 15,0 6-8-15,-23 11-5 16,-17 13-7-16,-7 16-10 16,-4 10-19-16,4 14-15 15,10 10-9-15,12 4-1 16,23 9-48-16,2 8-216 0,0 1-425 0</inkml:trace>
  <inkml:trace contextRef="#ctx0" brushRef="#br0" timeOffset="-58981.27">12168 2382 3112 0,'0'0'249'0,"0"0"-97"16,0 0-11-16,0 0-69 16,125 0-43-16,-100 0-17 15,-3 0-12-15,-4 0-23 16,1 6-63-16,0-2-110 15,-6 0-256-15</inkml:trace>
  <inkml:trace contextRef="#ctx0" brushRef="#br0" timeOffset="-58167.59">13006 2220 1499 0,'0'0'521'0,"0"0"-326"16,0 0-155-16,0 0-19 15,38-113 44-15,-26 73 1 16,-4-4-28-16,1 0-11 16,-3 2-13-16,-4 6-13 15,-2 9 2-15,0 12 7 0,0 8 93 16,0 7 19-16,0 11-51 15,0 21-70-15,0 10-1 16,0 9 0-16,10 7-5 16,3 7 5-16,3 0 9 15,-5 1 5-15,-1-3-14 16,-2 0 47-16,-3-5 84 16,-5-2-48-16,0-8-25 15,0-9-12-15,0-9-9 16,0-12-12-16,0-8 3 15,0-8-8-15,-7-2 13 16,-5 0-33-16,2 0-7 16,-2 0-33-16,10-16-67 15,2 0-121-15,0 0-320 0</inkml:trace>
  <inkml:trace contextRef="#ctx0" brushRef="#br0" timeOffset="-57678.67">13523 1983 2110 0,'0'0'325'0,"0"0"-106"15,0 0-34-15,0 0-45 0,117-56-86 16,-91 56-17-16,-4 15-9 16,-6 19 25-16,-7 7-13 15,-9 5 0-15,0 4-15 16,-9-1-9-16,-11-10-10 16,-5-5-6-16,3-10-27 15,4-12-19-15,3-7 14 16,3-5 14-16,8 0 17 15,4-6-6-15,0-5 7 16,18 4 24-16,6 1 13 16,8 6-19-16,-4 0 7 15,-1 6-1-15,-7 15 9 0,-11 11 22 16,-9 3 11 0,0 2-18-16,-12 4 7 0,-14-4-1 15,-8-6-2-15,0-7-10 16,0-6-15-16,2-9-9 15,8-5-18-15,7-4-21 16,10 0-54-16,7 0-62 16,16-16-65-16,15 1-50 15,0 1-382-15</inkml:trace>
  <inkml:trace contextRef="#ctx0" brushRef="#br0" timeOffset="-57491">13967 2599 2951 0,'0'0'366'15,"0"0"-269"-15,0 0-24 16,-36 120-27-16,32-92-24 16,1-6-22-16,3-7-61 15,0-10-73-15,0-5-203 16,9 0-399-16</inkml:trace>
  <inkml:trace contextRef="#ctx0" brushRef="#br0" timeOffset="-57077.62">14179 1973 2453 0,'0'0'471'0,"0"0"-374"16,0 0-10-16,0 0-40 15,0 0-18-15,0 0-27 16,0 0-2-16,34 82-1 16,-17-74 1-16,8-4-1 15,4-2 1-15,3-2 0 16,7 0 0-16,1 6 1 15,0 8 2-15,-4 6 30 16,-7 6-16-16,-7 6 0 0,-9 4 5 16,-5 0 30-1,-8-2-7-15,0-2 0 0,0-3 3 16,-12 0-13 0,-3-4-10-16,-6-1-19 0,-3-4 4 15,-5-2-10-15,-3-1-9 16,-3-8-32-16,2-6-37 15,1-3-18-15,-3-17-61 16,10-10-122-16,5-2-539 0</inkml:trace>
  <inkml:trace contextRef="#ctx0" brushRef="#br0" timeOffset="-56908.95">14170 1942 2986 0,'0'0'217'0,"0"0"-72"16,0 0-42-16,0 0-19 15,132-28-57-15,-72 28-27 16,-12 0-110-16,-5 0-353 0</inkml:trace>
  <inkml:trace contextRef="#ctx0" brushRef="#br0" timeOffset="-56197.24">14905 2060 1925 0,'0'0'290'0,"0"0"-229"0,0 0-40 16,0 0-5-1,0 0 41-15,0 0 118 0,-9-104 22 16,3 97 3-16,-3 7 21 16,-2 0-111-16,-2 27-35 15,4 18-10-15,4 14-41 16,5 11 1-16,0 4 11 15,24-5-3-15,12-8 5 16,13-21-20-16,11-20-1 16,7-20 1-16,0-5 4 15,-5-30 8-15,-15-15-6 16,-15-13-3-16,-22-2-9 16,-10-1-8-16,-23 9-4 15,-29 11-1-15,-12 12-2 16,-11 14-30-16,4 10-10 0,11 6-10 15,16 4-29 1,32 6-3-16,12 12-128 0,2-2-581 0</inkml:trace>
  <inkml:trace contextRef="#ctx0" brushRef="#br0" timeOffset="-55893.15">15844 2111 2516 0,'0'0'631'0,"0"0"-473"16,0 0-57-16,0 0-5 16,156-5-21-16,-111-6-46 15,-8 1-29-15,-8 5-20 16,-10 2-64-16,-19 3-85 16,-6 15-244-16,-18 8-1769 0</inkml:trace>
  <inkml:trace contextRef="#ctx0" brushRef="#br0" timeOffset="-55724.09">15837 2402 3044 0,'0'0'239'0,"0"0"-118"16,0 0-2-16,0 0-40 15,118-13-42-15,-82 12-37 16,15-3-68-16,-10 2-146 15,-3 0-695-15</inkml:trace>
  <inkml:trace contextRef="#ctx0" brushRef="#br0" timeOffset="-53680.82">17119 2354 2052 0,'0'0'399'0,"0"0"-209"16,0 0-51-16,0 0-47 16,0 0-25-16,0 0-28 0,0 0-15 15,18-66-8 1,-9 34-2-16,0-12-7 0,2-9 3 16,0-9-10-16,-4-4 0 15,0 0 0-15,-5 4 0 16,0 8 0-16,-2 14 7 15,0 9-7-15,0 13 23 16,0 9 21-16,0 9 36 16,-2 0-28-16,2 7-21 15,0 22-26-15,0 10-4 16,0 12-1-16,4 9-1 16,6 5 0-16,0 4 1 15,-1 3 1-15,-5 2 6 16,1-2-7-16,-3-5 27 0,-2-5-4 15,0-6-9-15,0-10 0 16,0-6-10-16,0-10 20 16,-2-6 21-16,-9-7-2 15,2-7 1-15,-5-6-1 16,-1-4-10-16,-4 0-9 16,-5 0-14-16,0 0-2 15,-5-9-7-15,3 2 4 16,3-1-4-16,5 1 7 15,5 3 6-15,7 3 19 16,3 1-6-16,3 0-27 0,0 0-3 16,18 0 3-16,6 0 1 15,5 0 9-15,5 0 2 16,-1 0 5-16,0 0 1 16,2 0 0-16,-1 0-4 15,-5-3-5-15,-2 2 7 16,-2 1 0-16,-5 0-1 15,-7-3-1-15,-1 3-5 16,-6-1-2-16,-3 1-3 16,-3 0 5-16,0 0 26 15,0 0 11-15,-7 0-2 16,-11 0-28-16,-5 0-8 16,0 0-4-16,0 0-1 15,-1 0-3-15,3 0-11 16,-1 0-2-16,-2 0-14 0,0 0-14 15,4 0-8 1,6 0-10-16,5 0-22 0,4 0-68 16,5 0-69-16,7 0-198 15,8 0-201-15</inkml:trace>
  <inkml:trace contextRef="#ctx0" brushRef="#br0" timeOffset="-52943.63">17725 2775 2300 0,'0'0'411'16,"0"0"-315"-16,0 0 0 15,0 0 15-15,70-139-30 16,-30 84-43-16,5-3-27 15,7-1-3-15,-3 9-8 0,-4 10-26 16,-6 20-60-16,-18 14-88 16,-11 6-211-16</inkml:trace>
  <inkml:trace contextRef="#ctx0" brushRef="#br0" timeOffset="-52735.18">17908 2809 2773 0,'0'0'269'16,"0"0"-166"-16,0 0-42 16,103-142 9-16,-63 104-30 15,3 4-40-15,-1 5-20 0,9-3-89 16,-9 8-165-16,-13 7-1206 15</inkml:trace>
  <inkml:trace contextRef="#ctx0" brushRef="#br2" timeOffset="-41364.53">12269 6735 1623 0,'0'0'469'0,"0"0"-314"16,0 0-89-16,0 0 10 0,0 0-16 15,0 0-27-15,0 0 25 16,-2-32 28-16,2 32-13 15,-4 0 7-15,4 0-44 16,0 6-23-16,0 9-12 16,0 4 0-16,0 4-1 15,0 2 0-15,0 1 0 16,0 3-5-16,0-1 5 16,0 2 8-16,0 0-8 15,0 0 11-15,0 2-10 16,0-3 10-16,0 5-9 15,0-3-4-15,0 1 2 16,0-1 0-16,0-3 0 16,0-2 8-16,0-6-7 15,0-2 0-15,0-2-1 0,0 0 1 16,0 3-1-16,-5 4 19 16,2-2 2-16,1 0-2 15,-3-7-19-15,5-6 0 16,0-5 5-16,0-3-10 15,0 0 12-15,0 0 1 16,0 0 15-16,0 0 24 16,0 0-26-16,0 0 14 15,0 0-10-15,0 0-14 16,0 0-8-16,0 0-3 0,0 0 0 16,0 0 0-1,0 0-1-15,0 0 0 0,5 0 1 16,0 0 9-16,6-7 10 15,2 3-4-15,1 3 6 16,1 1 0-16,3 0-7 16,1 0-5-16,4 0-8 15,0 0 4-15,1 0-4 16,0 0-1-16,-2-3 1 16,3 1 3-16,-4-2 3 15,0 2 2-15,0 2-2 16,-1 0-1-16,-1 0 1 15,2 0-2-15,-1 0-5 16,0 4 5-16,-2 0-5 16,-1-1 0-16,-1-3 0 0,-1 0 1 15,1 1 0 1,-1-1 6-16,2 0-3 0,-3 0 1 16,3 2 0-16,1-2-5 15,-3 2 1-15,3 0 0 16,0 3 0-16,2-5 3 15,0 0-4-15,0 0 0 16,-2 0 0-16,-1 0 1 16,-1 0 0-16,-3 0-1 15,3 0 1-15,-3 0 5 16,1 0 4-16,-3 3-4 16,3 5-2-16,-1-5-4 15,-3 3 0-15,1-5 0 16,1-1 0-16,0 2 0 15,1-2 1-15,-2 0-1 0,3 0 3 16,-1 2-2-16,-2 0-1 16,0-2 1-16,0 2 2 15,-1-2-3-15,-4 0 0 16,-2 0 0-16,1 0 0 16,-1 2 0-16,-2-2 0 15,-1 3 1-15,2-2-1 16,1-1 1-16,-4 0 4 15,0 2-4-15,2-2 0 16,-2 0 4-16,0 0-1 16,0-3 1-16,0-14-4 15,0-3 0-15,0-3-1 0,0-2 0 16,0-2 1 0,0 1-1-16,0-3 0 0,0-2-1 15,0-2 1-15,0-3-1 16,0 0 0-16,0-1-2 15,0 2 3-15,0-2 0 16,6 3 0-16,1 0 0 16,-1 6 0-16,2-1 0 15,-2 7 0-15,-2 3 0 16,0 2 0-16,-1 6 0 16,-1 0 0-16,0 4 0 15,0-1 1-15,-1 2-1 16,-1-1 0-16,4 3 0 0,-4 3 0 15,0-2 0-15,0 0 1 16,0-2 0-16,0-2-1 16,0-2 0-16,0 1 1 15,0 2-1-15,0 2 1 16,0 0-1-16,0 4 5 16,0 0 3-16,0 0 2 15,0 0 0-15,0 0 4 16,-4 0-5-16,1 0-4 15,-1 0-4-15,-1 0 7 16,-1 0 0-16,2 0 5 16,-2 0 4-16,2 0 4 15,-2 0-2-15,-1 0-2 16,1 0-4-16,-6 3 0 16,-1 1-5-16,-1-1 1 0,1 1 2 15,-5-1 8-15,1 1 1 16,-4-1-5-16,1 1-3 15,-2 1-6-15,-2 0-1 16,1 2-4-16,0-2 2 16,3-1-2-16,3-1 0 15,0-3 0-15,0 0 2 16,5 0-2-16,-2 0 0 16,1 0-1-16,-1 0 0 15,-2 0 0-15,3 0 0 16,0 0-1-16,-3 0 0 0,3 0 1 15,-3 0-1-15,3 0 1 16,-6 0 0-16,1 0-1 16,-2 0-2-16,-2 0 3 15,3 0 4-15,-4 0-4 16,1 1-3-16,2 2 3 16,0-1 0-16,2-2 0 15,0 2 0-15,2-2 0 16,1 2-6-16,-1-1 6 15,1 1 1-15,-2 3-1 16,3-3 0-16,-2 2-4 16,1-3 4-16,0-1-1 15,1 2-3-15,-2-2-9 16,-2 0-16-16,2 0 8 0,3 0-16 16,-1 0-28-16,6 0-34 15,3 0-82-15,1 0-320 0</inkml:trace>
  <inkml:trace contextRef="#ctx0" brushRef="#br2" timeOffset="-40098.49">13806 7014 229 0,'0'0'1038'0,"0"0"-821"16,0 0-129-16,0 0-9 16,-6 110 17-16,6-81 42 15,0-4 26-15,0 4-6 16,0-3-70-16,0-1-17 16,0-1-17-16,0-1-13 15,0 0-28-15,0-4 3 16,0-1 15-16,0-2 64 15,0-4 19-15,0-5-58 16,0-4-32-16,0-3-14 0,0 0 1 16,0 0 8-1,0 0-10-15,0-12-2 0,0-5-6 16,0-6-1-16,0 0-1 16,0-3 0-16,0-1-12 15,0-1 5-15,0-2-9 16,0-2-35-16,2-7 3 15,0-1-3-15,0-2 13 16,0-2 22-16,1 6 12 16,0 2 5-16,-3 8 20 15,0 5 29-15,0 8 32 16,0 5-29-16,0 1-23 0,0 6-10 16,0 1 0-1,0 2 17-15,0 0-4 0,0 0 15 16,0 0-18-1,0 0-19-15,0 0-9 0,4 0 8 16,11 0 1-16,3 4 24 16,6-1-7-16,1 2 3 15,2-3-4-15,0-2-8 16,-3 0-11-16,1 0 1 16,-6 0-8-16,0 0 2 15,-6 0-2-15,-2 0 0 16,-4 0-24-16,-7 10-60 15,0 5-119-15,0-3-346 0</inkml:trace>
  <inkml:trace contextRef="#ctx0" brushRef="#br2" timeOffset="-39872.99">13800 7190 1802 0,'0'0'878'0,"0"0"-715"15,0 0 0-15,0 0-46 16,0 0-57-16,0 0-35 16,131-22-25-16,-111 18-7 15,3 4-69-15,-8 0-160 0,-1 0-604 16</inkml:trace>
  <inkml:trace contextRef="#ctx0" brushRef="#br2" timeOffset="-35381.94">14339 7088 1176 0,'0'0'269'0,"0"0"-55"16,0 0 55-16,0 0-17 15,0 0 0-15,0 0-67 16,0 0-38-16,-4-2-82 16,4 19-22-16,0 0-15 15,0 5-13-15,0 2-2 16,2 5 1-16,0-2 4 15,1 4 25-15,-3-2-21 16,0 4-7-16,0-3-7 16,0-1-1-16,0-4-6 15,0-3 3-15,0-2-3 16,0-6-1-16,0-5-12 16,0-9-90-16,0 0-99 0,0-12-236 0</inkml:trace>
  <inkml:trace contextRef="#ctx0" brushRef="#br2" timeOffset="-34747.75">14348 7118 999 0,'0'0'726'0,"0"0"-458"16,0 0-148-16,0 0 18 15,0 0-66-15,0 0 13 16,0 0 18-16,0 0-1 15,0 0-11-15,0 10-5 16,2 4-23-16,8 5 15 16,1 2-4-16,2 1-36 0,0-2-12 15,3-6-12-15,2-3 1 16,-3-11-8-16,3 0 0 16,-3 0-6-16,1-18 0 15,-3-6-1-15,1-2-8 16,1-2-2-16,-3-1-7 15,-1 4-34-15,-4 4-13 16,2 7 47-16,-5 4 12 16,1 8 5-16,-3 2 0 15,2 0 8-15,0 0 46 16,1 14-9-16,0 8-4 16,-2 7-8-16,3 0-10 15,0 3-1-15,1-1-3 16,0-4 13-16,-1-2-10 15,-3-5-5-15,1 1-3 0,-4-4-14 16,2 4 7-16,-2 4 0 16,0 3-6-16,0 0 4 15,0-2-5-15,0-3-12 16,0-10-38-16,0-8-29 16,2-5-141-16,0-14-263 15,1-7-1473-15</inkml:trace>
  <inkml:trace contextRef="#ctx0" brushRef="#br2" timeOffset="-33901.36">14959 7217 1741 0,'0'0'408'15,"0"0"-264"-15,0 0-13 0,0 0-70 16,0 0-22-16,0 0 9 16,0 0-21-16,-61-17 2 15,46 17 8-15,-1 4 4 16,1 11 23-16,3 2-42 15,6 8-14-15,2 1-8 16,4 6 2-16,0 0 8 16,0 0 27-16,8-4 32 15,11-7 7-15,1-9-38 16,1-9-5-16,4-3 40 16,-2-8 13-16,-1-20-24 15,-7-14-31-15,-4-6-19 16,-1-8-12-16,-8-2 0 0,-2 0-22 15,0 5-5 1,0 7-2-16,-4 10 18 0,-4 8 9 16,2 9-3-16,1 8 5 15,3 8 0-15,2 3 0 16,0 0 8-16,0 7-3 16,0 23-1-16,0 11 1 15,0 8-5-15,0 12 0 16,5 1 1-16,1-2-1 15,1-7 9-15,3-12 1 16,6-12-5-16,3-16-4 16,1-12-1-16,2-1 1 0,-2-1-1 15,0-15-30 1,-4 2-75-16,-5 6-361 0</inkml:trace>
  <inkml:trace contextRef="#ctx0" brushRef="#br0" timeOffset="-25514.51">17640 11325 1748 0,'0'0'389'0,"0"0"-231"15,0 0-43-15,0 0-16 16,0 0 12-16,0 0-38 16,0 0-23-16,12 123-2 15,-8-86-17-15,-2 7 36 16,-1 2-15-16,3 5 0 16,-4 3-6-16,0 1-2 15,0-3-11-15,0-5-13 16,0-4-11-16,0-11-9 15,0-8 1-15,0-10-1 16,0-6 0-16,0-8-15 16,0 0 1-16,0-2-40 0,2-21 36 15,0-3 1 1,-2-13-23-16,3-7-17 0,-3-5-41 16,0-5-33-16,0 0-6 15,0-2 71-15,0 3 22 16,-5 9 33-16,-1 0 11 15,3 11 18-15,1 2 7 16,2 5 37-16,0 6-26 16,0 4 34-16,0 7-30 15,9 3-6-15,0 4 62 16,4 4-17-16,2 0-29 16,8 0-10-16,2 0 5 15,1 0-3-15,6 0-14 0,1 1 10 16,0-1-16-1,1 0 0-15,-3 0-4 0,-4 0 5 16,0 0-11-16,-5 0-7 16,1 4 2-16,-4-1-3 15,-1 1-4-15,-5-1-7 16,-3 4-33-16,-10 9-79 16,0-3-153-16,-15 4-631 0</inkml:trace>
  <inkml:trace contextRef="#ctx0" brushRef="#br0" timeOffset="-25282.59">17714 11644 2612 0,'0'0'416'15,"0"0"-356"-15,0 0 18 16,0 0 3-16,0 0 7 16,0 0-52-16,0 0-18 15,121 12-18-15,-86-12-20 16,-6-4-75-16,-6-4-264 0</inkml:trace>
  <inkml:trace contextRef="#ctx0" brushRef="#br0" timeOffset="-24474.92">18389 11598 1271 0,'0'0'448'16,"0"0"-248"-16,0 0-56 15,0 0-1-15,0 0-31 16,0 0-58-16,0 0 24 0,16 124 42 16,-16-95-2-16,0-1-40 15,0 2-41-15,0 0 51 16,0 3-7-16,0-1-21 15,0-1-22-15,0-1-15 16,-2 1-7-16,2-5-16 16,-2-2 2-16,2-6 7 15,0-7-18-15,0-1 10 16,0-3-7-16,0-3 5 16,0 0 1-16,0-3-18 15,0-1-6-15,0 0-49 16,0 0-106-16,0-1-98 15,0-14-93-15,0 1-1178 0</inkml:trace>
  <inkml:trace contextRef="#ctx0" brushRef="#br0" timeOffset="-23715.39">18428 11672 1649 0,'0'0'366'0,"0"0"-225"15,0 0-43-15,0 0-8 16,0 0 0-16,0 0 10 15,0 0-46-15,44 95 4 16,-34-77-2-16,3-2-9 0,-2-3-14 16,-1-2-4-16,0-3-29 15,-1-7 13-15,-3-1 6 16,6 0 18-16,1 0-10 16,1-8-13-16,1-6-14 15,3-5 0-15,-3-3 0 16,1-2-8-16,-3-2 1 15,-2-1-4-15,-2 5-5 16,-3 2-10-16,-1 4 20 16,0 8 5-16,-3 4 1 15,0 4 0-15,0 0 8 16,1 2 16-16,2 14 9 16,-3 2-6-16,2 4-6 15,-2 4 17-15,0 1 7 16,0 3 3-16,1-1-28 0,-2 3 9 15,2 2 7-15,1 1-8 16,-1 0-12-16,2-3-2 16,-3-1 3-16,2-2 8 15,-4-4-21-15,2-4 2 16,-2-4-6-16,0-6 1 16,0-6 0-16,0-5 0 15,0 0-1-15,0 0-43 16,0-9-20-16,2-15-98 15,-2 2-102-15,3 1-659 0</inkml:trace>
  <inkml:trace contextRef="#ctx0" brushRef="#br0" timeOffset="-22176.62">18949 11729 1271 0,'0'0'301'0,"0"0"-156"16,0 0-31-16,0 0 105 16,0 0-36-16,0 0-133 15,0 0-11-15,0 15-20 16,0-5 10-16,0 3 43 16,0-1-24-16,0-2-9 15,0-1-26-15,0 2-5 16,0-1 24-16,0 2-1 15,0 3-8-15,3-1-14 16,-3-2 6-16,0 5 12 0,0-1 0 16,0 0 1-16,0 0 8 15,0 2-15 1,2 0 0-16,-2 0-4 0,2 2-16 16,-2-4 20-16,0 0-9 15,0-2 12-15,0-3 1 16,0-6-9-16,0 0-16 15,0-3 2-15,0-2 3 16,0 2-4-16,0-2-1 16,0 0 3-16,0 0-2 15,0 0-1-15,0 1 9 16,0 3 9-16,0-2-4 16,0 1-9-16,0-3 2 15,0 1-7-15,0-1 0 16,0 0 1-16,0 0-1 0,0 4 1 15,0-1 8-15,0 2-3 16,0 2-5-16,0-2 10 16,0 1-6-16,0-1 2 15,0-2-7-15,0 2 5 16,0-5-4-16,0 0-2 16,0 0-3-16,0 0-3 15,0-8 3-15,0-3-5 16,0 2 8-16,2-2 0 15,-2 3 1-15,0 1 0 16,0-2 0-16,0 2-1 16,0-4 0-16,0-3-7 15,0-2-8-15,0-6-20 16,0-2 7-16,0 0-9 16,0-1 24-16,0 4 6 0,0 1 7 15,0 0-1-15,-2 2-6 16,2 0 8-16,0-1-7 15,0 6 7-15,0 1-1 16,0-1 1-16,0 5 0 16,0 1 0-16,0-1-1 15,0 2 1-15,8-1 0 16,2 2 0-16,1 0 7 16,0 4 17-16,3-2-1 15,-1 3 4-15,1 0-13 16,1 0-2-16,1 0 0 0,-3 9 0 15,3 0 4 1,-5 5 20-16,1 3-1 0,-2 2-5 16,-3 3-6-16,-3 5 4 15,-4 2 2-15,0 3-5 16,0-1-13-16,-2-1 1 16,-9 1-5-16,-3-4-1 15,-1-3 5-15,-5-2-12 16,-1-4 2-16,0-1-2 15,-1-4-2-15,5-1-27 16,4-1-15-16,3-4-16 16,4 1-40-16,6-3-30 0,0-3-172 15,0-2-691-15</inkml:trace>
  <inkml:trace contextRef="#ctx0" brushRef="#br0" timeOffset="-21590.59">19731 11584 2060 0,'0'0'738'15,"0"0"-569"-15,0 0-92 16,0 0 63-16,0 0-32 16,0 0-39-16,114-4-43 15,-83 0-14-15,-2 4-11 16,-6 0-2-16,-8 0-37 0,-12 14-57 15,-3 6-68 1,0 3-369-16</inkml:trace>
  <inkml:trace contextRef="#ctx0" brushRef="#br0" timeOffset="-21397.83">19720 11816 1811 0,'0'0'1280'0,"0"0"-1114"16,0 0-76-16,0 0-26 16,0 0 6-16,0 0-44 15,0 0-26-15,143 7-49 16,-109-11-113-16,-7-3-439 0</inkml:trace>
  <inkml:trace contextRef="#ctx0" brushRef="#br0" timeOffset="-20582.59">20651 11628 2026 0,'0'0'293'0,"0"0"-204"16,0 0-3-16,0 0-4 15,0 0-31-15,17-128-39 16,-8 78-5-16,-5-2-6 16,1 0-1-16,-5 2-31 15,0 3-22-15,0 12 53 16,0 8 14-16,0 11 28 15,0 10 36-15,-5 6 51 16,3 6-43-16,2 20-68 16,0 8-18-16,0 4-3 0,2 4-9 15,7 7 12-15,2 1-11 16,1 2-7-16,-4 6 18 16,-1 0 0-1,-4 0 18-15,1 0 32 0,-4-1-11 16,0-10 14-16,0-5 11 15,0-7 20-15,0-12-19 16,0-6-9-16,0-7-20 16,-5-2-5-16,-2-4-5 15,-3 2-11-15,-2 1-9 16,-1 0-5-16,0 0 6 16,3 0-7-16,2-2 6 15,6-2-2-15,2-1-4 0,0-2-12 16,0 0 3-1,13 0-19-15,13-5-76 0,-3-12-81 16,-3 1-338-16</inkml:trace>
  <inkml:trace contextRef="#ctx0" brushRef="#br0" timeOffset="-20013.1">21095 11279 1146 0,'0'0'1338'15,"0"0"-1103"-15,0 0-170 16,0 0-18-16,0 0 48 16,0 0-20-16,-19 121-48 15,19-91 9-15,0-2-11 16,0-8 11-16,2-6-36 16,11-9 11-16,3-2-11 15,9-3 13-15,1 0 3 16,6 0 9-16,1 0 2 0,1 6 6 15,-5 6-7-15,-2 4 9 16,-7 5-19-16,-1-4-2 16,-6 3 4-1,-4-2 25-15,-2 5 8 0,-4 0-5 16,-3 7 5-16,0 2-7 16,0 3-14-16,0 1-5 15,-5-2 1-15,-7-6-4 16,-1-4 4-16,-3-10-13 15,-3-6-8-15,-1-4-2 16,-6-4-3-16,2 0-16 16,3 0-3-16,0-8-2 15,4-2-26-15,3-1-7 0,5-4-30 16,5-2-49-16,2-16-51 16,2 2-268-16,0 2-1742 0</inkml:trace>
  <inkml:trace contextRef="#ctx0" brushRef="#br0" timeOffset="-19766.12">21080 11265 2591 0,'0'0'320'16,"0"0"-136"-16,0 0-48 0,133 0-26 16,-85 0-58-16,-2 0-39 15,-5 0-13-15,-5 7-5 16,-7 0-32-16,-9 7-71 16,-7 0-132-16,-11-2-609 0</inkml:trace>
  <inkml:trace contextRef="#ctx0" brushRef="#br1" timeOffset="-10397.05">11493 13343 1854 0,'0'0'371'16,"0"0"-243"-16,0 0-38 16,0 0-16-16,0 0-22 15,0 0 2-15,2-6 4 16,0 6-15-16,2 0 2 0,0 14 44 15,4 2-15-15,-2 6-30 16,0 4-13-16,1 2-10 16,3 2 5-16,-4 0 0 15,3 4 7-15,-2 0-10 16,-2 4 8-16,-1 4-14 16,-4 1-4-16,0 1-7 15,0-3 0-15,0 0-2 16,0-1-4-16,-4 0 5 15,-4 1 9-15,0 0 3 16,1-1-6-16,1-5-5 16,-2-5-6-16,6-7 4 0,0-6-4 15,2-3-4 1,0-10-44-16,-3-4-58 0,3 0-129 16,-1 0-303-16</inkml:trace>
  <inkml:trace contextRef="#ctx0" brushRef="#br1" timeOffset="-9299.95">11524 13445 1570 0,'0'0'508'0,"0"0"-226"0,0 0-110 16,0 0-64-16,0 0-13 16,0 0 2-16,0 0-8 15,-5 0-27-15,5 0-15 16,0 0 2-16,0 0-12 15,0 0-19-15,0 10-9 16,0 4 4-16,0 0 11 16,13 2-6-16,1 0-9 15,4 3 15-15,3 1 0 16,3 1-5-16,3 0 10 16,-1-5-11-16,1-6-2 0,0-8-12 15,3-2 6 1,2-10 3-16,2-17 5 0,-1-6-5 15,1-6-13-15,-6 0 0 16,2 0-2-16,-7 6-17 16,-4 4-14-16,-3 9 11 15,-8 6 7-15,-4 10 7 16,-1 4 8-16,-3 0 6 16,0 6 5-16,0 16-7 15,0 10 12-15,2 4 3 16,0 7-6-16,1 1-2 15,4 2 4-15,-1 2 2 16,1-3-6-16,-1 1 6 0,-2 3 6 16,2-3-7-1,-2 2 6-15,-3 0-1 0,4-3 7 16,-2 3-9-16,1-8-3 16,-2-3-5-16,2-7-3 15,-1-6-3-15,-1-3-2 16,-2-11-2-16,3-2 1 15,-3-8-2-15,0 0 0 16,0 0-26-16,0 0-40 16,0-22-33-16,0 0-84 15,-3 0-264-15</inkml:trace>
  <inkml:trace contextRef="#ctx0" brushRef="#br1" timeOffset="-8548.25">12666 13786 246 0,'0'0'1343'0,"0"0"-1052"16,0 0-16-16,0 0-84 15,0 0-21-15,0 0 21 16,0 0-69-16,-10-24-56 15,-10 21 9-15,-2 3-7 16,-5 0-25-16,-2 0-15 16,2 8-1-16,2 9 3 15,4 4-13-15,3 4-7 16,5 9-1-16,5-2 3 16,8 8 3-16,0 3 7 15,3-1 5-15,17-2 9 0,7-10-12 16,8-8-14-16,6-13 7 15,3-9 28-15,0-2 17 16,-4-25-30-16,-8-14-17 16,-7-9-15-16,-14-11-3 15,-5-2-13-15,-6-7 1 16,0 0-6-16,-2 0-1 16,-10 6 6-16,1 7 5 15,2 11 6-15,1 12 5 16,4 14-3-16,2 10 3 15,2 6 0-15,0 4 6 16,0 2-6-16,0 20-5 16,0 10 5-16,2 10 0 15,6 9 0-15,-1 7 3 0,3 6-2 16,-4 2 0-16,3 1 8 16,-3 0 11-16,4-9-1 15,-2-7-6-15,3-9 0 16,1-8 0-16,-1-4-2 15,2-12-3-15,1-6-4 16,-1-7-4-16,0-5-28 16,3 0-25-16,4-9-52 15,-3-11-109-15,-5 0-657 0</inkml:trace>
  <inkml:trace contextRef="#ctx0" brushRef="#br1" timeOffset="-8242.84">13322 13786 2505 0,'0'0'503'0,"0"0"-335"16,0 0-11-16,117-20-50 16,-66 10-13-16,-2 4-36 15,-5 2-31-15,-6 4-18 16,-11 0-5-16,-6 0 0 0,-11 1-4 16,-3 8-12-16,-7-3-55 15,0 6-48-15,-12-2-122 16,-7-3-525-16</inkml:trace>
  <inkml:trace contextRef="#ctx0" brushRef="#br1" timeOffset="-8031.69">13470 13990 2751 0,'0'0'380'16,"0"0"-216"-16,0 0-57 0,120 12-15 15,-82-12-4 1,-2 0-49-16,-2 0-24 0,-5 0-15 16,-6 0-3-16,0-8-57 15,2-4-57-15,-8 2-113 16,-3 0-758-16</inkml:trace>
  <inkml:trace contextRef="#ctx0" brushRef="#br1" timeOffset="-5499.27">14300 13497 544 0,'0'0'1788'16,"0"0"-1544"-16,0 0-159 15,0 0-45-15,0 0 9 16,13-130-14-16,-7 89-23 15,1-2 2-15,2-3-12 16,0 2 8-16,-1-1-10 16,0 11 0-16,-2 9 0 15,-1 8 7-15,-3 11 6 0,0 6 20 16,-2 0-14 0,0 16-9-16,0 12-9 0,1 7-1 15,2 6-24-15,-1 7-11 16,1 5 18-16,1 1 16 15,1 2 1-15,2 0 0 16,-1-1 4-16,1-2-4 16,2 1 2-16,-2-1-1 15,-3-3 7-15,0-1 5 16,-2 0-12-16,-2-1 7 16,0-8 8-16,0-8-6 15,-2-4-5-15,-6-12 10 16,-5-6 18-16,3-8 26 15,-5-2-25-15,-1 0-13 16,-3 0 11-16,7 0 9 0,-1 0-18 16,5 0-11-16,4 0-3 15,4 0-9-15,0 0-8 16,0 0-9-16,18 0-6 16,11 5-94-16,-2 0-182 15,-5-5-845-15</inkml:trace>
  <inkml:trace contextRef="#ctx0" brushRef="#br1" timeOffset="-4996.67">14730 13234 2082 0,'0'0'294'0,"0"0"-196"15,0 0 4-15,0 0 47 16,0 0-59-16,0 0-68 16,0 0-12-16,-5 37 22 15,5-11 16-15,0 3 3 16,0 8 16-16,0 1 21 15,0 0-26-15,0-1-12 16,11-5-20-16,6-6-13 16,2-3-5-16,5-9-11 15,3-7 6-15,2-7-7 16,0 0-1-16,-2-5-16 0,-5-13-48 16,0-20-67-16,-6 4-101 15,-5 1-345-15</inkml:trace>
  <inkml:trace contextRef="#ctx0" brushRef="#br1" timeOffset="-4772.57">14977 13266 2126 0,'0'0'368'0,"0"0"-263"15,0 0 56-15,0 113-28 16,2-67 15-16,2 5-49 15,-1 2-8-15,0 3-14 16,0 0-20-16,-3-1-14 0,2-5-16 16,-2-6-13-16,0-4-8 15,0-6-6-15,0-8-29 16,5-7-45-16,0-6-105 16,-3-9-316-16</inkml:trace>
  <inkml:trace contextRef="#ctx0" brushRef="#br1" timeOffset="-4547.3">15340 14015 2656 0,'0'0'290'0,"0"0"-193"15,0 0-39-15,0 119 1 16,0-90-30-16,0-7-27 16,0-4-2-16,0-4-72 15,0-10-202-15,0-2-410 0</inkml:trace>
  <inkml:trace contextRef="#ctx0" brushRef="#br1" timeOffset="-4021.46">15530 13334 2203 0,'0'0'387'16,"0"0"-212"-16,0 0-71 15,0 0-10-15,0 0-37 16,0 0-32-16,0 0-18 16,29 91 1-16,-7-91-3 0,3 0 0 15,4 0 7 1,6 0 13-16,1 0 31 0,2 0 10 15,-5 5 5-15,0 12-9 16,-6 7-26-16,-2 2-8 16,-9 4 5-16,-3 4 3 15,-9 2-1-15,-2 0-6 16,-2 1 2-16,0-2-4 16,-8 2-1-16,-13-3-2 15,-3 2-2-15,-8-2-7 16,-3-4-5-16,-1-6-4 15,1-2 0-15,4-12-5 16,2-6-1-16,4-4-14 16,7 0-14-16,3-14-48 0,6-12-46 15,5-28-20 1,0 8-74-16,4-3-377 0</inkml:trace>
  <inkml:trace contextRef="#ctx0" brushRef="#br1" timeOffset="-3834.21">15505 13240 3003 0,'0'0'236'0,"0"0"-162"15,0 0-2-15,0 0-26 0,130 0-30 16,-86 0-16-16,-2 0-10 15,12 0-81-15,-11-3-160 16,-12-2-698-16</inkml:trace>
  <inkml:trace contextRef="#ctx0" brushRef="#br1" timeOffset="-3282.46">16205 13501 216 0,'0'0'2436'16,"0"0"-2198"-16,0 0-180 15,38-126-5-15,-22 74-23 16,-1 1-28-16,-5 4-2 16,-2 11-14-16,-6 11 14 15,-2 11 7-15,0 14 45 16,0 0 43-16,0 14-53 15,0 18-33-15,-4 6 8 16,2 8-5-16,2 8-2 0,0 3-9 16,0 2 7-16,0-1 12 15,0 3 4-15,0-1 15 16,0 0 1-16,0-3-3 16,0-7-5-16,0-9 11 15,0-4-7-15,0-11-16 16,0-4-7-16,0-5-9 15,0-3-4-15,0 4 9 16,-5 0 3-16,3-1-9 16,-2 2 4-16,1-6-7 15,3-4-21-15,0-9-72 0,0 0-116 16,14-9-402-16</inkml:trace>
  <inkml:trace contextRef="#ctx0" brushRef="#br1" timeOffset="-2759.36">16706 13733 2756 0,'0'0'272'0,"0"0"-170"16,0 0 4-16,130-12-8 16,-79 5-44-16,0 2-17 15,-4 1-14-15,-6 0-12 16,-5 1-11-16,-11 1-1 16,-5 2-60-16,-6 0-81 15,-7 2-320-15</inkml:trace>
  <inkml:trace contextRef="#ctx0" brushRef="#br1" timeOffset="-2497.88">16985 13473 525 0,'0'0'2270'16,"0"0"-2070"-16,0 0-117 15,0 0 44-15,21 120-21 16,-15-77-52-16,-4-4-28 0,3 2-17 16,-3-5-9-16,-2 0-11 15,2-8-114-15,-2-7-290 0</inkml:trace>
  <inkml:trace contextRef="#ctx0" brushRef="#br1" timeOffset="1999.48">18084 12966 1289 0,'0'0'332'0,"0"0"-8"0,0 0 5 16,0 0-64-16,0 0-77 15,0 0-105-15,0 0-26 16,-19-10-21-16,7 18-19 15,-1 8-12-15,-1 0 4 16,1 4-8-16,0 0-1 16,4 4 0-16,-2 5-12 15,1 0 4-15,4 5-12 16,-1 3-9-16,1 4 6 16,-1 5 15-16,3 3 8 15,3 3 5-15,1 1-4 16,0 2 15-16,1 1 17 0,21 4-2 15,4 1 28 1,3-2-18-16,5-1-34 0,-1-12-7 16,3-11 2-16,-3-7-1 15,-5-7 6-15,-2-6-3 16,-6-5-4-16,-7-3 0 16,-3-7-76-16,-6 0-92 15,-2 0-206-15</inkml:trace>
  <inkml:trace contextRef="#ctx0" brushRef="#br1" timeOffset="2751.44">18744 13060 1499 0,'0'0'278'0,"0"0"-171"15,0 0 64-15,0 0 11 16,0 0-39-16,0 0-55 15,114 24-11-15,-101-7-6 16,1 4 7-16,-1 2 3 16,0 3-15-16,-1 1 5 15,-2 4 24-15,2 3-29 16,-3 3-13-16,-3 4-2 0,-2 1-4 16,-4 2-10-1,0 2-7-15,0 3 12 0,-4 0-18 16,-16 2 0-16,-5-1-9 15,-7-1-5-15,-9-3-3 16,-5-8-6-16,-4-9-1 16,1-12-1-16,3-12-14 15,8-5-12-15,7-12-25 16,10-14-12-16,13-8-5 16,8-3-18-16,0-1-28 15,19 6 78-15,8 9 26 16,2 9 6-16,2 10 5 15,-2 4 66-15,2 11 15 16,-4 17-17-16,0 5-16 16,-4 5 2-16,-2-2-10 15,0-4-12-15,-3-4-13 16,-1-6-15-16,1-14-16 0,-2-4-42 16,6-6-46-16,-4-18-126 15,-3-4-353-15</inkml:trace>
  <inkml:trace contextRef="#ctx0" brushRef="#br1" timeOffset="3199.43">19219 13203 2131 0,'0'0'384'0,"0"0"-257"15,0 0-50-15,0 0 24 16,0 0-12-16,13 123-26 16,-6-94 2-16,2-5-12 15,-1-6-30-15,4-8-10 16,2-6-7-16,1-4 3 16,1 0 5-16,3 0-4 15,5-2 2-15,4 0 10 16,-1 2 17-16,2 0-4 15,0 11-2-15,-2 8-4 16,-4 3 3-16,-4 4-9 16,-3 4-5-16,-8 2 3 15,-3 4-2-15,-5 7 12 0,0 1 14 16,0 0-5-16,-15 0-10 16,-4-2-9-16,-1-8-10 15,-2-10-4-15,-5-8-1 16,-2-10-6-16,-4-6-30 15,0-4-35-15,-4-18-13 16,2-7 3-16,6-5-32 16,4-19-14-16,8 9-117 15,6 1-337-15</inkml:trace>
  <inkml:trace contextRef="#ctx0" brushRef="#br1" timeOffset="3388.34">19342 13174 2856 0,'0'0'230'0,"0"0"-143"16,0 0-12-16,0 0-30 16,0 0-25-16,140-8-14 15,-109 4-6-15,4 4-37 16,-7 0-100-16,-2 0-325 0</inkml:trace>
  <inkml:trace contextRef="#ctx0" brushRef="#br1" timeOffset="4529.42">20019 13668 1723 0,'0'0'462'15,"0"0"-271"-15,0 0-122 16,0 0 48-16,0 0-13 0,0 0 2 15,0 0-18 1,71 0 39-16,-44 0-1 0,5-5-24 16,8 5-23-16,-2 0-18 15,2 0-3-15,-3 0-20 16,-1 0-10-16,-4 0-15 16,-3-1-5-16,-8-3-4 15,-3-3-4-15,-8 2-7 16,3-1-24-16,-4 2-36 15,-3-1-66-15,-1 3-247 0</inkml:trace>
  <inkml:trace contextRef="#ctx0" brushRef="#br1" timeOffset="6303.46">20929 13585 1795 0,'0'0'435'15,"0"0"-241"-15,0 0-75 16,13-112-92-16,-4 57-9 0,0-12-16 16,3-4-2-16,1 3 1 15,-3 8 1-15,-1 14-1 16,-1 15 18-16,-8 14 22 15,0 14 82-15,0 3-68 16,0 11-50-16,0 15-5 16,0 8-10-16,0 6 1 15,0 4 8-15,4 7 1 16,0 2 0-16,3 8 32 16,-3 3 14-16,2 2 33 15,4-2-16-15,-1-2-24 16,5-2-11-16,-1-5-18 15,-1-5 7-15,0-2 15 16,-6-9 6-16,1-4 12 0,-5-9 15 16,-2-6-6-16,0-8-13 15,0-4-1-15,0-5 3 16,-13-1-12-16,-5-2-22 16,0 0-14-16,-2 0-13 15,2-7-12-15,5 0-13 16,9-4-28-16,4 2-39 15,0-2-14-15,29-3-78 16,2 2-99-16,-4 3-746 0</inkml:trace>
  <inkml:trace contextRef="#ctx0" brushRef="#br1" timeOffset="6766.4">21537 13569 2120 0,'0'0'339'0,"0"0"-249"16,0 0-27-16,0 0 17 15,34-126-9-15,-24 84-52 0,0-1-12 16,-6 4-7-16,-4 7-3 16,0 6 3-16,0 7 9 15,0 7-8-15,0 8 44 16,-4 4 48-16,2 0-40 16,0 8-23-16,2 14-16 15,0 5-3-15,0 4-4 16,0 4 6-16,6 5 9 15,1 1 16-15,-3 8 10 16,0 3 11-16,-2 2 0 16,1-1-1-16,-1-4-21 15,1-4 1-15,-1-10-15 16,0-2-11-16,0-8-11 16,1-2 3-16,-3-3-4 15,2-5 0-15,0-3-44 0,6-12-71 16,0 0-130-16,-2-12-211 15</inkml:trace>
  <inkml:trace contextRef="#ctx0" brushRef="#br1" timeOffset="7241.5">21961 12896 339 0,'0'0'1804'0,"0"0"-1526"16,0 0-211-16,0 0 17 16,0 0 30-16,60 126-29 15,-47-80-21-15,0 7 27 16,1 2-10-16,0 6-32 16,-1 0 3-16,-2 1 7 0,-3 1-15 15,0-1-2-15,-6-1-13 16,-2-2 2-16,0 4-5 15,0-5 4-15,-10 0-4 16,-7-2-6-16,0-4-14 16,-4-3 1-16,1-10-7 15,3-6 0-15,1-13-27 16,5-8-47-16,4-9-31 16,2-1-67-16,5 0-253 15,0-2-1499-15</inkml:trace>
  <inkml:trace contextRef="#ctx0" brushRef="#br1" timeOffset="7560.87">22443 13871 2842 0,'0'0'376'0,"0"0"-287"16,0 0-31-16,0 0 5 15,0 0-37-15,0 0-23 16,0 0-3-16,12-34-54 16,-7 22-118-16,0 5-503 0</inkml:trace>
  <inkml:trace contextRef="#ctx0" brushRef="#br1" timeOffset="8935.62">23064 13457 1617 0,'0'0'578'0,"0"0"-325"0,0 0-179 15,0 0-13-15,0 0-11 16,0 0 33-16,0 0-5 15,26-14-13-15,-17-4 25 16,3-3-42-16,-1-11-19 16,-3-6-6-16,3-5-9 15,-1-8-14-15,-1-5 0 16,2 0 0-16,-2 3 0 16,-2 7-9-16,0 11 9 15,-5 12 0-15,0 11-2 16,-2 9 2-16,0 3 0 15,2 2 0-15,-2 20 0 16,0 6-1-16,3 7 1 0,1 9-1 16,-2 2-4-16,2 7 5 15,1 5 11-15,-3 5 14 16,3 5-10-16,-1 0 10 16,1 2 3-16,2-1-10 15,5-5-5-15,0-9-4 16,-1-4 6-16,1-12-2 15,-6-5 12-15,-2-8 0 16,-2-3-7-16,-2-5 4 16,0-4 10-16,0-6-14 15,-2-4 21-15,-11 0 4 16,-1-4-21-16,-1 0-14 0,-1 0-3 16,3 0-5-1,2 0 4-15,4 0 0 0,5 0-4 16,2 0 0-16,0 0-10 15,0 0-20-15,0 0-24 16,4 2-19-16,7 4-40 16,-2 0-138-16,-2-1-571 0</inkml:trace>
  <inkml:trace contextRef="#ctx0" brushRef="#br1" timeOffset="11099.42">18049 14193 1597 0,'0'0'360'16,"0"0"-195"-16,0 0 84 15,0 0-100-15,0 0-42 16,0 0-14-16,0 0-28 16,100 0-13-16,-74 7 14 15,6 2-20-15,2 3-15 0,4 2-10 16,-3-4 0-16,5-2 12 16,2-3-14-16,1-5-2 15,3 0-6-15,-1 0 7 16,5-7 0-16,-2 1-1 15,4 0-6-15,-4 0-2 16,2-1 1-16,-5 6 5 16,-4-1 2-16,2 0 1 15,-3 0 0-15,0 0-7 16,0-3-5-16,-2 2 4 16,0-1-4-16,-2-1 6 0,-1 0 3 15,1-1 0 1,-3 0 4-16,-2 2 5 0,0 2-2 15,-2-4-3-15,3 3 2 16,2 3-3-16,-1 0-7 16,5 0-2-16,0 0-4 15,1 0 0-15,0 0-1 16,-1 0 0-16,-3 0 2 16,-1 0 5-16,-5 0-4 15,-3 0 1-15,1 0-4 16,-2 0 7-16,2 0-3 15,0 0 2-15,-1 0-5 16,3 0 8-16,2 0-2 16,0 0-2-16,0 0 1 0,0 0 0 15,4 0 1-15,-5 0 2 16,2 0-2-16,-1 3-2 16,0 3-8-16,-2-6-1 15,-2 2 4-15,-3-2-4 16,1 1 1-16,-1-1 3 15,1 0-4-15,0 3 4 16,-1-3-3-16,2 2-1 16,2 0 1-16,5 0-1 15,-2-2 6-15,2 2-1 16,-2 2 0-16,3 1 1 16,-2-5 0-16,-1 3 0 15,0-3 1-15,3 0-3 0,-3 0-4 16,0 0 0-1,-2 0 1-15,0 0-1 0,-2 0 1 16,-2 0 3-16,0 0-4 16,0 0 2-16,0 0-2 15,-3 0 5-15,1 0-4 16,1 0-1-16,-2 0 5 16,1 0-4-16,0-3 7 15,0-6-2-15,2 1 0 16,-1 4 0-16,3 2 0 15,2-2 5-15,0 4-2 16,3 0 0-16,1 0-1 16,0 0-4-16,-2 0 0 15,3 0-4-15,-4 0 0 16,0 0 0-16,1 0 0 0,-2 0 1 16,-2 0 0-16,0 0 2 15,-1 0 1-15,-2 0 6 16,3 0 0-16,0 0-1 15,0 0-1-15,2 0-3 16,2 0-4-16,3 0 3 16,1 0 2-16,1-2-4 15,2-1 2-15,0 0-1 16,-3 1 1-16,1 0 0 16,2 2-1-16,-4-2 4 15,0 2-2-15,1 0 1 16,-2-5-5-16,3 5 0 0,-1 0 3 15,1 0-4 1,2-3 1-16,0-1-1 0,-1 2 1 16,4-2 0-16,-3 0 0 15,0 1-1-15,1 3 1 16,-1 0-1-16,2 0 0 16,-2 0 5-16,2 0-4 15,3 0-1-15,-4 0 4 16,0 0-3-16,-1 0 3 15,-2 0 1-15,-3 0-4 16,0 0 2-16,-1 0-2 16,1 0 3-16,-2 3-3 15,0-3 3-15,1 0 1 0,1 0 1 16,0 0 1-16,2 0-1 16,-1 0 3-16,3 0 8 15,0 0-4-15,-1 0-6 16,0 0-1-16,-5 0-2 15,-2 0-3-15,-5 0-1 16,-4-4 5-16,-10-2-5 16,1 1-11-16,-7 3-20 15,-4 1-36-15,0 1-35 16,-18 0-100-16,-9 1-280 0</inkml:trace>
  <inkml:trace contextRef="#ctx0" brushRef="#br1" timeOffset="11849.38">20798 14633 2241 0,'0'0'328'0,"0"0"-218"0,0 0 4 16,10-109-49-16,-5 75-28 16,-1 2-30-16,0 6 0 15,-2 9-7-15,2 6 1 16,-2 8 0-16,-2 3 11 16,2 0 33-16,-2 12 2 15,1 12-6-15,2 10 2 16,4 7-10-16,-1 1-12 15,4 5-5-15,1 2-3 16,-1 4 1-16,0-4 1 16,-1 1 19-16,-1-1 3 15,-3-9 14-15,-1-2-10 16,-4-5-7-16,0-7-14 0,0-6 3 16,0-8 8-1,-9-1 18-15,-5-8-4 0,-3 0-21 16,-2-3-13-16,-2 0-4 15,5 0-6-15,5 0 3 16,7 0-4-16,4 0 0 16,0 3-10-16,0 0-48 15,11-3-12-15,25 0-48 16,0-10-99-16,-5-8-398 0</inkml:trace>
  <inkml:trace contextRef="#ctx0" brushRef="#br1" timeOffset="12299.93">21305 14526 2461 0,'0'0'325'0,"0"0"-157"16,0 0-19-16,0 0-49 15,-11 119-46-15,11-88-32 16,0-7-5-16,0-6 11 16,5-10-10-16,9-4-13 15,1-4 4-15,7 0-2 0,5 0 3 16,4-4-6 0,5 0 2-16,1 4 5 0,3 0-3 15,1 15 1-15,-3 5-3 16,-7 3 10-16,-4 4 3 15,-7-4 8 1,-7 4 6-16,-9-1 9 0,-4 0-2 16,0 4-11-16,0 0-3 15,-19 0-7-15,-6-2-6 16,-6-8-2-16,-4-6-1 16,-6-9-6-16,-1-5-3 15,-1 0-1-15,7 0-9 16,5-12-16-16,9-5-27 15,6-3-29-15,8-2-24 16,6-14-46-16,2 4-60 0,0 4-362 16</inkml:trace>
  <inkml:trace contextRef="#ctx0" brushRef="#br1" timeOffset="12532.53">21352 14526 2603 0,'0'0'414'0,"0"0"-255"16,0 0-12-16,0 0-21 15,0 0-49-15,148-31-41 16,-113 19-22-16,-5 5-14 0,-2 7-46 15,-11 0-95-15,-7 2-271 0</inkml:trace>
  <inkml:trace contextRef="#ctx0" brushRef="#br1" timeOffset="15532.56">11675 15208 1542 0,'0'0'569'0,"0"0"-307"15,0 0-142-15,0 0-14 16,0 0-51-16,0 0-16 0,0 0 12 15,0 96 17-15,0-50 32 16,0 8 16-16,0 10-35 16,0 8-19-16,0 7-11 15,0-3-9-15,-4-1-17 16,2-12-19-16,-1-19-6 16,3-8-14-16,0-17-16 15,0-10-4-15,0-5-6 16,0-4-121-16,7-18-25 15,4-10 18-15,-1-2-474 0</inkml:trace>
  <inkml:trace contextRef="#ctx0" brushRef="#br1" timeOffset="16015.55">11713 15378 2018 0,'0'0'453'0,"0"0"-312"16,0 0-9-16,0 0-22 16,0 116 1-16,13-88-39 15,7-5-33-15,3-7-34 16,2-16 26-16,-2 0-25 15,5-14 12-15,-4-13-7 0,-2-11 0 16,1-3-6 0,-3 0-5-16,-2 3 0 0,-4 8-18 15,-4 14-10-15,-1 5 14 16,1 11 1-16,-2 0 13 16,3 20 20-16,3 6 15 15,-1 6 8-15,3 3-1 16,-1 5-9-16,1 1 7 15,-3 0 4-15,1 7 10 16,-3 6 18-16,0 4-1 16,-4 0-25-16,-3-9-24 15,1-8-12-15,-1-8-4 16,-3-8-6-16,-1-16-4 16,0-1-39-16,3-8-27 0,-3 0-8 15,0 0-33-15,5 0-64 16,-3 0-299-16,2-10-1435 0</inkml:trace>
  <inkml:trace contextRef="#ctx0" brushRef="#br1" timeOffset="16642.16">12578 15615 1413 0,'0'0'825'15,"0"0"-570"-15,0 0-123 16,0 0 1-16,0 0-52 15,0 0-6-15,0 0-16 16,-76 32 3-16,57-6 1 16,3 1-24-16,3 14-3 15,5 1-1-15,8 4 2 16,0-1-4-16,3-10-1 16,17-7-22-16,7-11-6 0,4-14 3 15,1-3 2-15,3-12 11 16,-4-20 9-16,-4-12-8 15,-9-14-12-15,-8-4-4 16,-5-8-5-16,-5-2-5 16,0-1-10-16,0 3-11 15,-5 6 5-15,-3 8 3 16,-1 14-3-16,2 10 10 16,3 14 11-16,1 10 0 15,3 8 0-15,0 0-10 16,0 23 9-16,7 14 1 15,3 16 4-15,-2 12 13 0,1 12 18 16,-5 4-1 0,1 8 4-16,-2-5 11 0,-1-4 24 15,1-14-8-15,2-10-40 16,4-16-25-16,3-9-4 16,-2-13-38-16,1-8-49 15,10-10-33-15,-5 0-115 16,-1-2-333-16</inkml:trace>
  <inkml:trace contextRef="#ctx0" brushRef="#br1" timeOffset="16917.98">13231 15744 2887 0,'0'0'344'16,"0"0"-221"-16,0 0-3 16,141-13-6-16,-85 5-64 15,-8 2-30-15,-5 1-20 16,-10 5-6-16,-12 0-45 15,-12 0-44-15,-9 23-24 0,-17 0-192 16,-6 0-1106-16</inkml:trace>
  <inkml:trace contextRef="#ctx0" brushRef="#br1" timeOffset="17091.04">13312 15994 3066 0,'0'0'390'15,"0"0"-324"-15,0 0 53 16,0 0-28-16,138 0-58 16,-100 0-33-16,-3-4-11 15,-3 4-62-15,-1 0-95 16,-9 0-165-16,-7 0-1361 0</inkml:trace>
  <inkml:trace contextRef="#ctx0" brushRef="#br1" timeOffset="18183.78">14564 15484 1845 0,'0'0'385'0,"0"0"-302"16,0 0-52-16,0 0-20 15,0 0-11-15,21-133-13 16,-17 98-7-16,-4-5-15 16,0 8-22-16,0 9 39 15,-7 14 18-15,-8 9 37 16,4 0-2-16,0 28 20 16,1 2-53-16,10 11 3 15,0 5-5-15,0 3 0 16,8 7-1-16,5 4 1 15,-3 5-8-15,-2 2 5 16,-6 6 3-16,-2-7 70 16,0-4 95-16,0-8-37 15,-12-8-29-15,-1-7-28 16,-1-16 48-16,-1-4-10 0,-3-11-17 16,3-4-36-1,-1-4-32-15,3 0-18 0,-1-4-6 16,5-6-11-16,5-2-36 15,4 2-27-15,0-2-97 16,13 2-129-16,5 1-582 0</inkml:trace>
  <inkml:trace contextRef="#ctx0" brushRef="#br1" timeOffset="18561.05">14921 15258 1527 0,'0'0'995'15,"0"0"-829"-15,0 0-54 16,0 0-5-16,0 0-14 16,-9 148-53-16,9-92 2 0,0-6-9 15,13 0-6-15,8-9-17 16,1-11-6-16,6-16-4 15,1-10-15-15,4-4 1 16,-5-10-19-16,1-26-116 16,-7 6-141-16,-11-5-1532 0</inkml:trace>
  <inkml:trace contextRef="#ctx0" brushRef="#br1" timeOffset="18754.84">15131 15366 1595 0,'0'0'965'0,"0"0"-719"16,0 0-75-16,22 124-48 16,-11-74-39-16,-2 3-15 15,-5 5-16-15,-4 0-17 16,0 3-11-16,0-6-8 16,0-6-17-16,0-14-19 15,0-4-72-15,5-12-103 16,3-7-368-16</inkml:trace>
  <inkml:trace contextRef="#ctx0" brushRef="#br1" timeOffset="18964.82">15436 15869 2806 0,'0'0'306'0,"0"0"-204"16,0 143 20-16,-2-85-36 15,-1-8-37-15,3-14-34 16,0-10-11-16,0-8-4 16,0-14-29-16,0-4-43 15,3-4-59-15,10-44-52 16,-1 6-320-16,0-2-1273 0</inkml:trace>
  <inkml:trace contextRef="#ctx0" brushRef="#br1" timeOffset="19333.05">15663 15415 2670 0,'0'0'295'0,"0"0"-203"15,0 0 1-15,7 101-39 16,9-79-35-16,4-8-19 15,5-5-11-15,1-9 9 16,6 0 2-16,1 0 1 16,0-4 32-16,1 4 0 15,-5 0 23-15,-5 22-1 16,-6 10-1-16,-2 8-9 0,-9 0-18 16,-3 4 5-1,-4-4-1-15,0-4 5 0,-4-6-13 16,-10-6-9-16,-6-6-6 15,-5-4-8-15,-2-2-12 16,0-8-41-16,-2-4-34 16,0 0-25-16,0-39-57 15,6 4-100-15,4 0-546 0</inkml:trace>
  <inkml:trace contextRef="#ctx0" brushRef="#br1" timeOffset="19485.34">15650 15363 2922 0,'0'0'344'0,"0"0"-302"15,0 0 24-15,0 0-25 16,0 0-41-16,152-12-5 16,-113 7-133-16,-5 1-379 0</inkml:trace>
  <inkml:trace contextRef="#ctx0" brushRef="#br1" timeOffset="19949.7">16324 15430 2012 0,'0'0'448'0,"0"0"-313"16,0 0-67-16,28-118 38 15,-19 92-65-15,-2 10-28 0,-3 13-2 16,-4 3 82-16,0 27 43 16,0 16-8-16,0 12 0 15,0 11-25-15,0-2-13 16,0 2-24-16,0 0-18 15,0-11-18-15,0-6-17 16,5-5-13-16,-1-10-6 16,10-13-85-16,-3-4-107 15,2-14-351-15</inkml:trace>
  <inkml:trace contextRef="#ctx0" brushRef="#br1" timeOffset="20279.34">16854 15633 2557 0,'0'0'461'0,"0"0"-325"15,0 0 13-15,0 0-28 0,138 0-40 16,-91 0-36 0,-1 0-27-16,-7 0-10 0,-6 0-8 15,-11 0-9-15,-4 0-24 16,-9 5-23-16,-9 11-40 15,0-5-163-15,0-3-1183 0</inkml:trace>
  <inkml:trace contextRef="#ctx0" brushRef="#br1" timeOffset="20450.06">17067 15562 3197 0,'0'0'327'0,"0"0"-275"0,-5 121 16 16,5-73-26-16,0-4-42 16,8 0-51-16,5-8-115 15,-1-8-365-15</inkml:trace>
  <inkml:trace contextRef="#ctx0" brushRef="#br1" timeOffset="26216.26">18153 15504 1925 0,'0'0'441'0,"0"0"-264"16,0 0-127-16,0 0 1 0,0 0-11 16,5-126-21-1,-3 90-19-15,1 2 6 0,-1 2-6 16,-2 1 0-16,0 7 0 15,0 7 0-15,0 4 16 16,0 8-11-16,0 1-5 16,0-1 1-16,0 5-1 15,0 0 0-15,0 13 0 16,2 15 0-16,4 8 21 16,1 12 16-16,-2 7 10 15,-3 3 16-15,-2 0 39 16,0 3-15-16,0 1-23 15,-2 1-12-15,-10-5-27 16,4 0-16-16,-1-8-9 16,4-1-6-16,3-17-38 0,2-6-32 15,0-17-91-15,0-5-70 16,7-4-411-16</inkml:trace>
  <inkml:trace contextRef="#ctx0" brushRef="#br1" timeOffset="27079.89">17986 16168 2438 0,'0'0'238'16,"0"0"-162"-16,0 0 13 0,0 0 0 15,115 0-28-15,-65 0-17 16,6 0-18-16,4 0 5 16,7-8 13-16,2 0 12 15,0 6-11-15,-2-3 4 16,0 5-1-16,-2 0-7 15,-6 0-19-15,-6 0-15 16,-5-3-7-16,-12-6 0 16,-9 0-17-16,-10 5-54 15,-17 4-53-15,0 0-129 16,0 0-414-16</inkml:trace>
  <inkml:trace contextRef="#ctx0" brushRef="#br1" timeOffset="27902.6">18530 16477 1591 0,'0'0'627'15,"0"0"-328"-15,0 0-78 16,0 0-31-16,7 106-100 16,3-82-23-16,6-2-31 15,1-6-18-15,2-10-1 0,4-6-5 16,1 0-1-16,4-10 2 16,2-7 3-16,4 5 14 15,-3 5 26-15,0 3-15 16,-7 4-10-16,-2 11-4 15,-4 6-3-15,-8 10 7 16,-1 0-6-16,-7 4 4 16,-2 0-3-16,0 3-6 15,-14-2-4-15,-6 1-12 16,-7 1 0-16,-3-2-3 16,-5-6-1-16,4-4-29 15,0-12-18-15,5-10-18 16,-8-14-53-16,8-16-90 15,3-6-302-15</inkml:trace>
  <inkml:trace contextRef="#ctx0" brushRef="#br1" timeOffset="28111.7">18481 16503 2598 0,'0'0'323'0,"0"0"-226"15,0 0 14-15,0 0-30 16,122-4-35-16,-85-6-26 16,-4 2-6-16,-4 0 1 15,-9 2-13-15,-4 6-2 0,-6 0-13 16,1 0-64 0,-1 0-108-16,-6 0-386 0</inkml:trace>
  <inkml:trace contextRef="#ctx0" brushRef="#br1" timeOffset="29499.65">18495 15186 1417 0,'0'0'600'0,"0"0"-362"16,0 0-85-16,0 0-5 15,0 0-32-15,0 0-33 16,0 0-43-16,13-18 22 16,-11 18 64-16,-2 0-17 15,0 14-2-15,0 12-21 16,0 10-27-16,0 6-18 15,0 4-14-15,6 0-8 16,8-2-8-16,3-8-11 16,6-6-1-16,4-6 0 0,2-10-16 15,0-10-15 1,2-4-10-16,-2-4-16 0,0-22-26 16,0-20-96-16,-8 0-86 15,-8 8-457-15</inkml:trace>
  <inkml:trace contextRef="#ctx0" brushRef="#br1" timeOffset="29667.31">18757 15320 2086 0,'0'0'598'0,"0"0"-361"16,-6 102-54-16,6-48-54 16,0 8-39-16,0-2-22 15,0 3-15-15,4-5-15 0,8-7-22 16,1-10-16-1,1-4-52-15,1-10-36 0,-1-5-114 16,-8-6-362-16</inkml:trace>
  <inkml:trace contextRef="#ctx0" brushRef="#br1" timeOffset="31240.34">18078 16612 2068 0,'0'0'416'16,"0"0"-276"-16,0 0-77 15,0 0-9-15,0 0-17 16,0 0-10-16,35-113-13 0,-21 76-13 16,-5 2-1-16,-1 5 0 15,-3 8 0-15,-3 8 7 16,-2 6-7-16,0 6 0 15,0 2 21-15,0 0 11 16,0 19-17-16,0 12 7 16,0 4 1-16,0 6 2 15,5 7-6-15,2 2-18 16,1 4 7-16,1 0 34 16,0-1 5-16,-2-3-1 15,-3-2-2-15,0-13-4 16,1 2-5-16,-5-11 2 15,0-8-7-15,0-4-3 16,0-5-13-16,0-6 7 16,0 1-4-16,-8 3-6 0,1-7-11 15,2 3 6 1,1-3-6-16,0 0-4 0,4 4-42 16,0-4-90-16,0 0-269 15,0 0-804-15</inkml:trace>
  <inkml:trace contextRef="#ctx0" brushRef="#br1" timeOffset="48122.85">19462 15825 1388 0,'0'0'353'15,"0"0"-92"-15,0 0-113 16,0 0-54-16,0 0-72 16,0 0-22-16,-18-9-96 15,18 9-250-15,0 0-947 0</inkml:trace>
  <inkml:trace contextRef="#ctx0" brushRef="#br0" timeOffset="71663.7">11341 16699 1752 0,'0'0'437'0,"0"0"-260"16,0 0 10-16,0 0-63 16,0 0-67-16,-20 103-14 15,17-68-2-15,3 6 7 16,-2 1 1-16,2 2 8 15,0 0-16-15,0 0-20 16,0 0-7-16,0-2-6 16,0 3-8-16,2-9 1 15,5-2 0-15,-2-2-1 16,0-15 1-16,-1-3-1 16,1-5-8-16,3-9-20 0,-1-4 7 15,-1-18-17-15,-3-7-23 16,-1 0 6-16,-2-3 23 15,0 0 21-15,0 2 5 16,0-2 5-16,0-4-4 16,0-5-17-16,0-3 8 15,0-4-9-15,0-6-26 16,0-1-3-16,0 2-18 16,0 5 43-16,0 7 25 15,0 9 1-15,2 10 1 16,-2 8 2-16,0 6-1 15,0 4 9-15,2 4-10 16,3 0 0-16,-1 4 11 0,1 18 84 16,2 10-31-1,-1 13-29-15,3 4 18 0,3 6 19 16,1-3 9-16,5-2-20 16,1-10-3-16,8-10-19 15,2-8-15-15,4-16-14 16,1-6 0-16,2-10-3 15,-2-22 2-15,-1-7-4 16,-2-10-1-16,-4-1-4 16,-8 6-8-16,-3 8-2 15,-5 14 4-15,-7 8 6 16,2 11-1-16,-4 3-5 16,1 0 1-16,5 21 5 15,0 7 6-15,2 4 11 16,1 8 15-16,1 8 5 0,1 1 4 15,-5 0 3-15,1 6-6 16,0 3-3 0,-2-7 4-16,-3 4-8 0,0-6-11 15,1 0-2-15,-3-8-7 16,0-10-7-16,1-4-4 16,-3-10 0-16,2-3 0 15,-2-6-17-15,0-8-28 16,0 0-26-16,0-22-62 15,0-10-122-15,0-2-557 0</inkml:trace>
  <inkml:trace contextRef="#ctx0" brushRef="#br0" timeOffset="72415.53">12282 17016 1584 0,'0'0'414'0,"0"0"-214"16,0 0-131-16,0 0 6 15,0 0-1-15,0 0-29 16,0 0 0-16,-96 32 42 0,78-10-42 16,3 4-2-16,3 11-12 15,8 3 4-15,4 6 38 16,0-2-4-16,11-5-2 15,13-2-18-15,5-11-5 16,2-12-12-16,4-10 1 16,-4-4 12-16,-2-4-14 15,-5-24-5-15,-6-16-2 16,-7-10-15-16,-7-16-3 16,-4-2-6-16,0-8-6 15,0 3-36-15,-13 6-12 16,-3 13 18-16,-1 17 16 0,1 10 0 15,2 22 13-15,4 9 7 16,5 0 0-16,5 28-4 16,0 11 3-16,0 16 0 15,6 11 1-15,6 1 14 16,1 4 17-16,1 1 16 16,-4-2-1-16,4-12-8 15,-1-7-8-15,1-15-14 16,-1-6-16-16,3-11-10 15,1-12-82-15,0-5-165 16,-7-2-458-16</inkml:trace>
  <inkml:trace contextRef="#ctx0" brushRef="#br0" timeOffset="72635.09">12810 17057 2781 0,'0'0'382'15,"0"0"-275"-15,0 0-34 16,114 0-29-16,-83 0-26 16,-5 0-10-16,-6 0-8 15,-8 0-4-15,-12 9-57 16,0-1-93-16,-12 7-410 0</inkml:trace>
  <inkml:trace contextRef="#ctx0" brushRef="#br0" timeOffset="72813.56">12857 17290 3002 0,'0'0'241'0,"0"0"-162"16,0 0-49-16,0 0 0 15,122 0-12-15,-93 0-18 16,19-9-69-16,-8-2-148 16,-5-1-494-16</inkml:trace>
  <inkml:trace contextRef="#ctx0" brushRef="#br0" timeOffset="73485.35">13555 17052 516 0,'0'0'1892'0,"0"0"-1680"16,0 0-149-16,13-102-21 15,-7 47 14-15,2-10-30 0,-4-2-9 16,0 3-16-16,-4 10 0 15,0 14-1-15,0 18 0 16,0 10 3-16,-2 12 5 16,-7 8-1-16,4 20-7 15,4 12 24-15,1 12-1 16,0 2 1-16,4 13-15 16,9-4 2-16,1 4 8 15,-3 3 4-15,0-10 11 16,-4-3 39-16,-6-8-5 15,-1-8-1-15,0-5-31 16,0-6-4-16,0-2-4 16,0-6-20-16,-1 4 0 0,1-8-8 15,0-8-29-15,0-10-54 16,13 0-84-16,3-6-259 0</inkml:trace>
  <inkml:trace contextRef="#ctx0" brushRef="#br0" timeOffset="73930.35">13924 16663 418 0,'0'0'2235'0,"0"0"-2001"16,0 0-135-16,0 0 19 16,-6 104-35-16,3-55-35 15,3 1-19-15,0-6 14 16,0-13-7-16,7-4-16 16,12-19-16-16,2-8 0 15,10 0-3-15,4-8 3 16,4-6-4-16,1 6 4 15,1 3 3-15,-5 5 18 16,-7 17 7-16,-6 12 4 16,-4 6-2-16,-9 9 4 15,-4-4 0-15,-6 5-14 0,0-10 3 16,-4 2-9-16,-13-2-7 16,-5-3-5-16,-5-6-2 15,-4-3-4-15,-1-5-21 16,1-6-16-16,2-7-35 15,2-5-17-15,0-23-27 16,10-7-73-16,1-6-343 0</inkml:trace>
  <inkml:trace contextRef="#ctx0" brushRef="#br0" timeOffset="74115.56">13920 16714 3049 0,'0'0'318'16,"0"0"-275"-16,0 0 60 15,0 0-9-15,123 0-53 16,-81 0-28-16,1 0-13 16,8 0-41-16,-11 0-91 15,-7 0-197-15</inkml:trace>
  <inkml:trace contextRef="#ctx0" brushRef="#br0" timeOffset="74568.31">14624 17445 2905 0,'0'0'245'16,"0"0"-160"-16,-17 135-60 15,3-82 15-15,3-4-19 16,5-13-21-16,4-14-11 16,2-22-76-16,0 0-319 0,0 0-1033 15</inkml:trace>
  <inkml:trace contextRef="#ctx0" brushRef="#br0" timeOffset="75297.55">14796 16695 220 0,'0'0'1671'0,"0"0"-1350"0,0 0-154 15,0 0 2 1,0 0-29-16,0 0-68 0,0 0-35 16,-8 33 3-16,2 1 16 15,4 6 52-15,2 6-8 16,0 6-28-16,6-6-26 16,13-5-23-16,6-16-19 15,6-11-3-15,4-9 0 16,6-5 0-16,-1-19-1 15,2-13-11-15,5-24-55 16,-14 6-116-16,-10 6-395 0</inkml:trace>
  <inkml:trace contextRef="#ctx0" brushRef="#br0" timeOffset="75494.56">15112 16794 2618 0,'0'0'446'0,"0"0"-357"15,0 126 0-15,0-66-6 16,0-2-29-16,0 0-25 16,0 0-5-16,0-7 1 15,0-12-12-15,0-6-12 16,0-11-1-16,0-10-27 16,0-7-35-16,5-5-107 15,7-9-81-15,-2-5-345 0</inkml:trace>
  <inkml:trace contextRef="#ctx0" brushRef="#br0" timeOffset="75946.8">15416 16663 2339 0,'0'0'498'15,"0"0"-354"-15,0 0-19 16,-9 123-29-16,9-79-42 0,0-5-32 16,13-6-4-1,7-11-9-15,5-14-3 0,4-8-6 16,2-3 2-16,0-24-2 15,-4-6 0-15,-7-6-84 16,-6-1-79-16,-8 3-239 16,-6 12-260-16,0 11 568 15,0 9 94-15,0 5 378 16,-4 22 62-16,2 19-147 16,0 12-88-16,2 10-75 15,0 7-28-15,0 6-22 16,2-4-24-16,4-1-19 15,2-13-15-15,2-16-18 16,-3-12-4-16,-4-12-41 16,0-14-63-16,-1-4-66 0,-2 0-348 15</inkml:trace>
  <inkml:trace contextRef="#ctx0" brushRef="#br0" timeOffset="79013.64">10911 16467 2046 0,'0'0'657'15,"0"0"-532"-15,0 0-90 16,0 0-22-16,0 0-6 16,0 0-7-16,-29 145 26 15,25-80 33-15,-5 25 20 16,-1 26 5-16,4 32 1 15,-1-14-29-15,7-29-11 16,0-27-3-16,0-25-28 16,9 1-9-16,7 4-5 15,-4-5-26-15,2-13 10 0,-4-16 8 16,-6-9 7 0,-2-8-25-16,0-7-5 0,-2 0 14 15,0 0 17-15,0 0 0 16,2 0 0-16,1 0 7 15,3 0 2-15,8 4 11 16,9 0 21-16,2 1-15 16,8-2-15-16,2-1-7 15,5 2 1-15,4-4 7 16,5 0 8-16,5 0 7 16,4 0-8-16,0 0 11 15,5 0-5-15,0 0-4 16,5 0 9-16,1 0-12 15,0 3-3-15,2 2-6 0,-4 4 2 16,-5-4-1-16,-1 3-6 16,-3-4 3-16,-2-4 2 15,2 0 4-15,0 0 2 16,0 0 3-16,0 0 0 16,-1 0-7-16,3 0 2 15,-2 0-1-15,0 0-5 16,0 0 0-16,0 0-2 15,0 0 5-15,0 0-1 16,0 0 0-16,-2 0-2 16,2 0 5-16,-3 0-2 0,1 0 1 15,2 0-1 1,0 0 7-16,2 0-8 0,0 0 9 16,3 0-9-16,-1 0-9 15,1 0 4-15,-3-4-4 16,0 4 9-16,-2-4-6 15,-2 0-2-15,2-1 4 16,2-4 2-16,3-3-4 16,1 2 3-16,-1 2 14 15,-1 6-10-15,-1 2-2 16,3 0-2-16,-4 0-2 16,2 0-3-16,-2 0-1 15,3 0 0-15,-3 0 0 16,2 0 0-16,-1 0 0 15,1 0-1-15,2 0 1 16,2 0 0-16,1 2 0 16,1 6 1-16,1 0-1 0,-2-2 1 15,-4-3-1-15,-6 2 0 16,-5-5 0-16,-4 0 1 16,-3 0-1-16,-4 0 0 15,-1 4 1-15,0 1-1 16,1 8 0-16,-2-3 0 15,3-1 0-15,1-2-3 16,-3-5-1-16,2 2-4 16,-1-4-2-16,-3 0 6 15,-3 0 4-15,-2 0 0 0,-4 0-5 16,-2 0 4-16,2 0 1 16,3 0-1-16,3 0-7 15,4 0 4-15,3 0 1 16,2 0 2-16,1 4-11 15,-5 0 7-15,-7 1 4 16,-10-5-3-16,-7 0 0 16,-12 0-1-16,-4-5-9 15,0-9 0-15,-8-8 14 16,-8-9-5-16,1 4 5 16,0-7 0-16,1-2 0 15,-2 0 0-15,4-9 0 16,-6-5 0-16,0-2-12 15,1-9-6-15,0 2-7 16,2-6 7-16,1 7 11 0,4-3 6 16,1 2 1-16,2 1-1 15,2 0 1-15,1 0 0 16,2 6-1-16,-1-3 1 16,3 11-1-16,0 0 1 15,0 12 0-15,0 4 0 16,-2 6 0-16,2 5 0 15,0-2 1-15,0 3-1 16,0 2 0-16,0-4 0 16,0 0 0-16,0 4-5 15,0-3 4-15,0 8 1 16,0-1-1-16,2 6 1 16,1 0 0-16,-3 4 0 0,2 0 4 15,-2-4 1 1,0 0 0-16,0-2 1 0,0-2-3 15,0-6-3-15,0-3 0 16,0 8 0-16,0 1 0 16,0 3 1-16,0 3 2 15,0 2 5-15,0 0-1 16,0 0 2-16,0-3-1 16,0-1 1-16,0-5-9 15,-7-1 0-15,1-3 0 16,-1-1 0-16,0 2-1 15,3-3 0-15,-1 7 1 16,-1-1 0-16,-2 9 7 16,-2 0-3-16,-5 0-4 15,-6 0 0-15,-6 0 0 0,-2 5-1 16,-2 7 0-16,-2-6 1 16,-1 3-1-16,-2-6 1 15,-2 3 0-15,-1 2 0 16,-1 1 0-16,0-4 0 15,-1 8 4-15,3-8-4 16,3 4 0-16,2-5 0 16,1-1 1-16,1-3 2 15,0 0-2-15,-3 0-1 16,-2 0 0-16,-1 0 1 16,-3 0 0-16,-5 0 3 15,-2 2-4-15,1 1 7 0,1 2-3 16,2-5 1-16,1 0 4 15,2 0 0-15,2 0-1 16,4 0-2-16,1 0 7 16,4 0-6-16,0 0-1 15,-2-3-3-15,0-2-2 16,-5 3 0-16,-2-1 2 16,-2-1-2-16,-3 4 4 15,0-5-1-15,-5 5 4 16,4 0-2-16,-2 0 0 15,5 0-2-15,0 5-4 16,2-1 6-16,0-4-6 16,2 3 1-16,-1-3-1 0,0 0 1 15,-2 0 0-15,-1 0-1 16,2 0 1-16,-6 0-1 16,0 2 0-16,-1 3 0 15,-3-2 0-15,-1 6 0 16,0 1 1-16,-2-2 0 15,-1 6 3-15,6-7-1 16,-2 4-1-16,4-7 2 16,7-4-1-16,2 0-2 15,5 0 5-15,0 0-6 16,0 0 0-16,0-4 1 16,-5 0-1-16,0 2 1 15,-2-3 3-15,0 2-4 0,-4-1 0 16,-1-1 1-16,-1 3-1 15,-5 0 0-15,-2 2 1 16,-2 0 4-16,-5 0-4 16,-1 0 2-16,4 2-3 15,3-2-1-15,4 0 1 16,0 0-1-16,3 0 1 16,5 0 0-16,3-3 0 15,1-1 0-15,3-4 0 16,2-2 0-16,2-2-5 15,2 2 1-15,-2-4 4 16,0 1 0-16,-2 8 0 16,-3-4 0-16,1 5 1 0,0 4 0 15,-3 0 2-15,-2 0-3 16,0-3 0-16,-8 1 0 16,-4-1 0-16,-6 1 0 15,-1 2-6-15,6 0 6 16,-1 0 0-16,-2 0 0 15,0 10-1-15,-3 8-4 16,-6 5-3-16,-1-1 1 16,-1 0-2-16,3-8 2 15,-1-2 4-15,7-10-1 16,2 2-8-16,2-4-12 16,5 0-26-16,7 4-45 0,7 4-83 15,10 1-61 1,8 4-430-16</inkml:trace>
  <inkml:trace contextRef="#ctx0" brushRef="#br0" timeOffset="80225.65">16033 17941 2565 0,'0'0'470'0,"0"0"-337"0,0 0-79 15,0 0-16-15,0 0 18 16,116-165-20-16,-51 80-23 16,11-8-13-16,-1 7-10 15,-1 7-41-15,-11 20-42 16,-12 28-99-16,-15 21-233 16,-21 10-1031-16</inkml:trace>
  <inkml:trace contextRef="#ctx0" brushRef="#br0" timeOffset="80421.8">16232 18115 2705 0,'0'0'384'0,"0"0"-278"15,122-142 11-15,-57 70-40 16,-1-2-43-16,-4 5-34 15,-10 11-24-15,-21 14-73 16,-13 16-65-16,-16 10-550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4:41:17.30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11569 10585 1782 0,'0'0'361'0,"0"0"-246"15,0 0 6-15,0 0-2 16,0 0 30-16,0-20-53 16,0 20-6-16,0 0-12 15,0 0-28-15,0 0-18 0,0 0-12 16,0 0 4 0,0 0 9-16,0 17 5 0,0 5-16 15,0 5-11-15,0 4-3 16,0 3-8-16,-4-2 0 15,0 0 6-15,0-2-5 16,0-6-2-16,-3-2 5 16,3-7-5-16,0-2 1 15,1-9 0-15,3-1-5 16,0-3 5-16,0 0 6 16,0 0 1-16,0 0-7 15,0 0 7-15,0 0 3 16,0 0 0-16,0 0-2 15,0 0-3-15,0 0-5 0,0 0-4 16,5 0 4-16,10 0 1 16,3-6 15-16,-1-1-5 15,4 0 11-15,-1 4 7 16,0 1-5-16,-2 0-8 16,2 2 2-16,2 0-3 15,0 0 2-15,3 0-3 16,2 0-2-16,-2 0-4 15,1 0-3-15,-2 0-4 16,-1-4 5-16,1-2 1 16,-4 0 8-16,3 0 2 15,-6 2 0-15,1 2 0 16,-2 0-5-16,-1 2 0 0,1 0-4 16,2 0-1-16,-1 0-3 15,2 0 2-15,0-2 7 16,0 0-3-16,1-3 11 15,-3 5-2-15,2-3-8 16,-1 3 5-16,1 0-6 16,2 0-1-16,-2 0-2 15,1 0 0-15,1 0-2 16,-2 0 2-16,2 0 1 16,-4 0 0-16,1-2-3 15,3 0 3-15,-6 2 5 16,3 0-4-16,-3 0 3 15,2 0-5-15,2 0-3 0,-1 0 5 16,0 0-3 0,-1 0-1-16,1 0 1 0,-2 0-1 15,0 0-4-15,-3 0 3 16,3 0 1-16,1 0 4 16,1 0-1-16,3 0 0 15,-2 0-2-15,1 0-1 16,1 0 4-16,-2 0-1 15,2 0 2-15,-1 0-4 16,-1 4 0-16,2-1-2 16,-1 2 0-16,2-3 0 15,0 0-1-15,3 0 2 16,0-2-1-16,-4 2-4 16,2-2 8-16,-3 0-1 0,1 0-2 15,-2 0 2-15,1 0-2 16,1 0-5-16,0 0 8 15,2 0-3-15,-1 0-5 16,3 0 1-16,-1 0 2 16,3 0-2-16,0 0-1 15,-1 0 1-15,1 0 0 16,-2 0-1-16,-1 0 2 16,-2 0 1-16,1 0-3 15,-1 1 4-15,0 2-4 16,1 1 1-16,-1-2 0 15,1 2 2-15,-4-2-2 16,4 0 4-16,-4-2-4 0,0 3-1 16,3-3 2-16,3 0 3 15,-1 0 0-15,5 0-1 16,-3 0 0-16,3 1 1 16,-3 3-1-16,0 0-3 15,-2-1 3-15,-3 0-3 16,-6 1 0-16,-2-2-1 15,-1 1 1-15,-3-2-1 16,6 3 0-16,-4-1 0 16,2 0 1-16,1 0 0 15,1-2 0-15,-2 1-1 16,3 0 0-16,-2-2 1 16,-1 0-1-16,1 0 1 0,-1 0-1 15,-4 0 0-15,0 0 0 16,-5 0 1-16,3 0-1 15,-3 0 1-15,3 0 0 16,0 0-1-16,2 0 0 16,-1 0 0-16,-2 0 1 15,2 0-1-15,-1 0 0 16,-5 0 0-16,-2 0 0 16,2 0 1-16,-2 0-1 15,0 0 0-15,0 0 1 16,0 0-2-16,1 0 2 15,2 0-2-15,0 0 2 16,-1 0-2-16,3 0 1 16,-1-2 0-16,0-1-3 15,3-6 3-15,0-1 3 0,-2-4-2 16,6-2 1-16,-5-5-2 16,3-2 0-16,0-3 1 15,0-4 2-15,0 0-3 16,-3-2 1-16,4 2-1 15,-4 0 0-15,0 2-5 16,-1 7-10-16,-3 6-17 16,-2 10-10-16,0 5-29 15,0 38-92-15,2 11-219 16,-2 7-459-16</inkml:trace>
  <inkml:trace contextRef="#ctx0" brushRef="#br0" timeOffset="1847.58">17398 10074 2293 0,'0'0'434'16,"0"0"-239"-16,0 0-109 15,0 0-28-15,-29 102-15 16,8-39-15-16,1 5-15 15,3 2-1-15,3-12 9 16,12-12 1-16,2-17-10 16,4-20-2-16,25-9 23 15,10-12 36-15,9-26 8 16,13-13 6-16,5-4-2 0,4-6-27 16,1 2-11-16,-2 5 1 15,-5 3-11-15,-6 7-17 16,-4 7-10-1,-7 8-6-15,-7 9-9 0,-2 18-71 16,-11 2-127-16,-11 0-390 0</inkml:trace>
  <inkml:trace contextRef="#ctx0" brushRef="#br0" timeOffset="6146.4">10720 11686 1238 0,'0'0'570'0,"0"0"-113"16,0 0-165-16,0 0-89 15,0 0-86-15,0 0-39 16,0 0-25-16,-12-4-16 15,12 6-17-15,0-2-9 0,0 5-2 16,0 2-9 0,-2 7 8-16,2 6-8 0,0 6 7 15,-4 7 10-15,3-1-3 16,-3 2 10-16,2-2-6 16,-1-4 3-16,2-2-5 15,1-5 3-15,0-10-13 16,0-1-6-16,0-5 0 15,0-5 0-15,0 1 0 16,0-1 0-16,0 0 0 16,0 0 0-16,0 0 0 15,0 0 6-15,0 0 1 16,0 0-1-16,1 0 4 16,9 0-6-16,8 0 4 15,-1 0 2-15,5-1 4 0,2-2 3 16,4 1 4-1,1 0-3-15,2 0-6 0,0-1 4 16,3 3-5-16,-3 0 11 16,2 0-3-16,1 0-11 15,-1 0-5-15,0 0 1 16,1 0 1-16,-1 0-5 16,0 0 6-16,2 0-5 15,-2 0 7-15,0 0 0 16,-4 0 1-16,-2 0-3 15,-3 0 1-15,-4 0 4 16,1 0 3-16,-2 0 20 16,1 0-11-16,3 0-13 15,2 0 3-15,1 0-8 16,0 0 1-16,3 0-6 0,0 0 1 16,0 0 0-16,-2 0 4 15,0 0-2-15,-3 0 3 16,0 0-1-16,-5 0 3 15,-1 0-1-15,1 0 1 16,0 0-8-16,1 0 2 16,0 0 1-16,4 0 1 15,1 0 1-15,-2 0-1 16,0 0-3-16,2 0-1 16,-5 0 4-16,1 0-3 15,-2 0 3-15,-1 0-3 16,-2 0 0-16,0 0-1 0,-1 0 1 15,1 0 3-15,2 0 7 16,-1 3 2-16,2-3 0 16,-2 2 5-16,3-2-2 15,3 0-2-15,-2 0-5 16,2 0-2-16,-1 0-3 16,-1 0-2-16,-2 0 2 15,-1 0-4-15,-2 0 1 16,-2 0 0-16,-6 0 5 15,1 0-6-15,-5 0 0 16,4 0 0-16,-6 0 1 16,2 0 4-16,-2 0-1 15,0 0 0-15,-2 0-3 0,0 0 5 16,0 0-2-16,0 0 1 16,0 0 6-16,0 0 0 15,0-2-1-15,0-1-4 16,0 0-5-16,2-5 5 15,2-6-2-15,-1-2-1 16,-1-6-2-16,0-2-1 16,-2-2 0-16,0 0-19 15,0 3-24-15,0 3-60 16,0 2-100-16,-2 7-135 16,-7 4-566-16</inkml:trace>
  <inkml:trace contextRef="#ctx0" brushRef="#br0" timeOffset="8197.2">8813 11811 1433 0,'0'0'581'0,"0"0"-305"0,0 0 1 16,0 0-77-16,0 0-32 15,0 0-78-15,0 0-33 16,-26-48-14-16,26 48-2 16,0 0-7-16,0 0-19 15,0 10-11-15,0 10-4 16,0 10 5-16,0 7-4 16,0 4-1-16,0 2 6 15,0 2-4-15,0-7 6 16,0-8 5-16,0-7 1 15,0-10-10-15,0-6 0 16,0-6-4-16,0-1 0 0,0 0 7 16,0 0 3-1,0 0 7-15,0 0-1 0,0 3 5 16,10 1 9-16,11 0-7 16,1-2 10-16,7-1-10 15,2-1 7-15,7 0 1 16,4 0 1-16,3-5-10 15,-3-4-7-15,1 4-10 16,-3 2-1-16,0 2 3 16,-4 1 0-16,4 0 3 15,-4 0 10-15,-1 0-5 16,1 0 3-16,-3 0-2 16,0 0-4-16,2 0 0 15,-4 0 1-15,2 0-2 16,-4 0-2-16,0 0 2 0,-3 0-2 15,-3 0-2-15,-1 0-3 16,1-3 1-16,-2 1-3 16,2-2 5-16,-1 1 3 15,3 1-4-15,-3 2-5 16,-2 0 6-16,0 0-3 16,2 0-3-16,0 0-1 15,3 0 6-15,4 0 3 16,-1 0-4-16,2 0-1 15,-1-3 1-15,-2 3-5 16,-7-2 2-16,-2 2-2 16,-5 0 3-16,-1 0-2 15,-4 0-1-15,3 0 4 16,1 0 0-16,-2 0-3 0,4 0-1 16,1 0 1-16,2 0-1 15,-2 0 0-15,1 0 4 16,-2 0 0-16,1 0-4 15,-2 0 4-15,3 0-4 16,-3 0 0-16,0 0 1 16,3 0-1-16,-3 0 1 15,1 0-1-15,1 0 3 16,-3 0-2-16,-1 0-1 16,-1 0 0-16,2 0 1 15,-6 0-1-15,1 0 0 16,-3 0 0-16,-3 0 1 15,-1 0-1-15,4 0 1 0,-4 0-1 16,3 0 0-16,-1 0 2 16,-1 0-2-16,2 0 0 15,-1 0 0-15,0 2 1 16,3-2-1-16,-3 3 0 16,2-3 0-16,0 0 0 15,2 0 0-15,-2 0 0 16,0 0 0-16,0 0 0 15,1 0 1-15,-3 0-1 16,-2 0 0-16,0 0 0 16,2-3 1-16,-2-15 9 15,0-8-1-15,0-9-3 16,0-8-6-16,0-5 1 0,0-2-1 16,-6 2-4-16,-3 6-11 15,1 10-10-15,0 17-13 16,6 15-30-16,2 47-133 15,0 11-164-15,0 4-749 0</inkml:trace>
  <inkml:trace contextRef="#ctx0" brushRef="#br0" timeOffset="11272.55">16281 12140 1257 0,'0'0'890'16,"0"0"-684"-16,0 0-77 16,0 0 11-16,0 0-29 15,0 0-29-15,0 0-21 16,2 98-25-16,-2-66-13 15,0 3-2-15,0 6-13 16,0 1-1-16,0 4-1 16,0 3-5-16,0 1 6 15,0-2 9-15,0 0 1 16,0-4 10-16,0-2-7 0,0-6-13 16,0-6-6-16,0-2 5 15,0-4-6-15,0 1 2 16,1-4-2-16,3-3 7 15,-2-3-7-15,0-5 1 16,0-5-2-16,-2-2 1 16,0-3 0-16,0 0-4 15,0-3-5-15,0-15-5 16,0-1 14-16,0-7-1 16,0-1 0-16,0-1 1 15,-2-2 0-15,0-2 0 16,0 0 0-16,2-6 0 15,0 0-1-15,0-5 1 0,0 2-1 16,0-1 0-16,-4-3 2 16,3 3-1-16,1 2 1 15,0 2 9-15,0 2-4 16,0 0-5-16,0 0 0 16,11 0 0-16,5 2 0 15,4 2-1-15,6 2 1 16,8 7-1-16,1 7 16 15,5 11 14-15,3 5 19 16,-4 0-8-16,-6 16-11 16,-8 12-2-16,-5 10-6 15,-10 7-3-15,-10 11-8 16,0 5-3-16,-22 2 2 16,-11-5-5-16,0-7-1 0,-6-10-4 15,6-12 0-15,6-13 2 16,4-9-2-16,10-7 0 15,9 0 0-15,4-2 0 16,4-5-6-16,25 2 6 16,9 5 6-16,8 0 6 15,1 7-2-15,-4 18-1 16,-7 9-3-16,-14 9 7 16,-15 4 2-16,-7 5 1 15,-9 0 4-15,-20 1-2 16,-11-5-11-16,-5-6-2 15,-2-4-5-15,1-9 0 16,1-15 0-16,5-9-5 0,7-5-41 16,6-5 1-16,8-16-9 15,11-5-75-15,8 1-76 16,0 0-26-16,18 6-127 16,2 5-1832-16</inkml:trace>
  <inkml:trace contextRef="#ctx0" brushRef="#br0" timeOffset="11575.51">16945 12625 2492 0,'0'0'336'0,"0"0"-223"15,-19 130 19-15,14-69-32 16,3-3-49-16,2-9-3 16,0-1-31-16,0-15-6 15,0-8-9-15,0-11-2 16,0-14-42-16,0 0-137 15,0-43-21-15,0 1-169 0,0-4-1958 16</inkml:trace>
  <inkml:trace contextRef="#ctx0" brushRef="#br0" timeOffset="11703.25">16878 12472 2587 0,'0'0'233'16,"0"0"-172"-16,0 0-61 15,0 0-37-15,0 0-313 16,0 0-1179-16</inkml:trace>
  <inkml:trace contextRef="#ctx0" brushRef="#br0" timeOffset="12430.84">17191 12633 1877 0,'0'0'305'16,"0"0"-164"-16,0 0 34 16,15 116-23-16,-9-74-8 15,-1 0-42-15,-2-1-42 16,-1-2 12-16,-2-2-17 15,0-2-19-15,0 0-10 16,0-3-1-16,0-6 3 16,0-3-7-16,-5-10 7 0,3-6-6 15,2-7-9-15,-3 0-5 16,-2 0-8-16,4-20-1 16,-4-3-28-16,1-9 11 15,4-2 4-15,0-4 5 16,0-2-2-16,0-4 5 15,0-4 2-15,13-3-4 16,5-1 7-16,2 6-2 16,2 7 2-16,3 7 1 15,0 15-1-15,-1 11 1 16,1 6 0-16,-3 6 1 16,2 23 17-16,-3 12-2 15,-2 10 5-15,-3 2-3 16,-3 3-2-16,-1-1-3 0,-6-9 1 15,-3-6 0-15,-3-8 0 16,0-8-4-16,0-4-2 16,0-10-5-16,0-6-2 15,-3-4-1-15,0-14-19 16,3-21-35-16,0-11 23 16,0-16 2-16,14-8-15 15,9 1-2-15,6 2 34 16,2 11 6-16,0 16 6 15,1 17 1-15,-2 23 5 16,-5 9 45-16,-7 37 10 0,-7 15 4 16,-6 9-18-1,-3 2-1-15,-2-9 26 0,0-6-4 16,0-15-33-16,0-12-25 16,0-12-10-16,0-8-7 15,0-10-98-15,0 0-201 16,0-4-665-16</inkml:trace>
  <inkml:trace contextRef="#ctx0" brushRef="#br0" timeOffset="13131.57">18000 12668 2368 0,'0'0'357'0,"0"0"-190"16,0 0-68-1,0 0 24-15,0 0-41 0,0 0-29 16,0 0-2-1,-45 41-34-15,39 1-6 0,1 11-6 16,5 5 7-16,0 2 2 16,0-4 3-16,15-12 4 15,7-11 1-15,10-16 1 16,4-17 16-16,6-2 45 16,0-32-21-16,-2-17-25 15,-9-9-18-15,-13-1-11 16,-15 1 1-16,-3 9-5 15,-29 17-5-15,-16 15-5 16,-2 19 1-16,0 0-19 16,7 29-14-16,18 7-20 15,22 20-63-15,5-10-114 16,23-8-551-16</inkml:trace>
  <inkml:trace contextRef="#ctx0" brushRef="#br0" timeOffset="13981.33">18838 12642 1921 0,'0'0'398'0,"0"0"-270"15,0 0-14 1,0 0 51-16,0 0-33 0,0 0-45 16,0 0-24-16,-90-33-12 15,57 33 3-15,-5 16-5 16,3 13-32-16,-1 10-1 16,6 11-1-16,11 4-5 15,9 7 1-15,10-6 2 16,4-6 11-16,21-11-6 15,14-12 1-15,5-12 9 16,4-14 21-16,-7 0 12 16,-3-26-7-16,-9-14-12 15,-8-14-17-15,-11-27-10 0,-2-27-10 16,-8-24-4 0,0 8 0-16,0 23-1 0,-10 32 0 15,-3 22-19-15,-3 1-10 16,1 7-2-16,-2 7 7 15,12 19-8-15,5 13-40 16,0 19-174-16,20 16-5 16,-1 5-479-16</inkml:trace>
  <inkml:trace contextRef="#ctx0" brushRef="#br0" timeOffset="14380.3">19101 13078 2116 0,'0'0'462'0,"0"0"-338"16,0 0-88-16,0 0-28 15,0 0 4-15,0 0 28 16,0 0-12-16,4-72 3 15,-4 28 7-15,0-10 16 16,0-7-22-16,3-2-10 16,3 0 1-16,6 5-5 15,-1 12 29-15,2 8-21 16,5 14-12-16,-1 14 0 16,6 10-7-16,-1 7 63 15,-1 25-3-15,0 11-33 0,-3 7-17 16,-3 4 4-16,-1 2-5 15,-5-1-8-15,-3-6 1 16,0-3-5-16,-4-5-3 16,-2-10-1-16,0-2-36 15,0-12-117-15,-5-8-377 0</inkml:trace>
  <inkml:trace contextRef="#ctx0" brushRef="#br0" timeOffset="14530.27">19163 12930 2854 0,'0'0'376'0,"0"0"-336"0,0 0-15 15,0 0-25-15,0 0-4 16,142-49-97-16,-92-14-94 16,-13 4-312-16,-10 3-992 15</inkml:trace>
  <inkml:trace contextRef="#ctx0" brushRef="#br0" timeOffset="14779.55">19606 12376 2581 0,'0'0'327'16,"0"109"-196"-16,0-39-17 15,0 6-26-15,0-4-39 16,0-10-39-16,3-9 3 0,13-16 0 15,4-9-1-15,2-10 4 16,5-10-9-16,2-8 15 16,-3 0 3-16,3 0-5 15,-2-8-20-15,-4-2-17 16,-6-2-85-16,-5 2-138 16,-8 5-756-16</inkml:trace>
  <inkml:trace contextRef="#ctx0" brushRef="#br0" timeOffset="26967.38">20407 11168 2461 0,'0'0'342'16,"0"0"-208"-16,-18 133-31 15,16-66-35-15,2-5-26 16,0-10-4-16,14-12-8 16,7-12-3-16,7-16 4 0,9-10 9 15,4-2 5-15,1-16 0 16,7-15-8-16,2-14-11 16,5-4 0-16,-1-1-14 15,1 2-6-15,-6 7-5 16,-5 6-1-16,-2 7-5 15,-2 7-34-15,-4 1-46 16,13-3-73-16,-10 8-262 16,-7 2-829-16</inkml:trace>
  <inkml:trace contextRef="#ctx0" brushRef="#br1" timeOffset="48878.94">2244 14125 1889 0,'0'0'370'0,"0"0"-158"16,0 0-71-1,0 0-7-15,0 0-59 0,0 0-28 16,0 0 2-16,0-6-9 16,0 6 10-16,-7 10-32 15,-2 6 11-15,-1 7-13 16,-4 9-6-16,3 3 0 16,1 11 4-16,4 10-8 15,4 2 1-15,2 6 7 16,0 6-1-16,4-3-1 15,16-4 5-15,7-4-12 16,6-7 9-16,10-11 13 0,5-15 17 16,11-12 15-1,6-14-16-15,1-8-4 0,3-33-12 16,-9-19-4-16,-8-32 0 16,-22-34-5-16,-15 6-8 15,-15 13-5-15,-16 22-5 16,-28 32-1-16,-19 4-4 15,-15 10 4-15,-7 20-48 16,2 19-56-16,10 10-31 16,15 31 98-16,29 36-16 15,18-8-131-15,11-2-279 0</inkml:trace>
  <inkml:trace contextRef="#ctx0" brushRef="#br1" timeOffset="49430.6">2970 13939 1808 0,'0'0'789'0,"0"0"-608"0,0 0-50 15,0 0-32-15,0 0-68 16,0 0-21-16,8 118 0 15,-4-70-9-15,0 6 15 16,-1 4 11-16,0 4 4 16,0 2 31-16,3 6-12 15,0 0-20-15,2 1-16 16,3-3-9-16,3-4-4 16,1-8 2-16,6-8-2 15,-2-9-1-15,4-13 0 16,1-6 16-16,1-8 0 15,4-12 11-15,2 0 3 16,0-17-6-16,-2-14 0 0,-4-15-1 16,-10-7-7-1,-11-3-8-15,-4 0-8 0,-8 8-2 16,-23 8-4-16,-9 16-7 16,-7 5-20-16,3 16-23 15,3 3-29-15,13 22-32 16,16 8-118-16,10 2-304 0</inkml:trace>
  <inkml:trace contextRef="#ctx0" brushRef="#br1" timeOffset="49865.67">3543 14379 2194 0,'0'0'365'15,"0"0"-197"-15,0 0 12 16,0 0-52-16,0 0-42 15,-116 26-32-15,112-6-7 0,4 5-18 16,6 1-12 0,21-2-2-16,11-2-2 0,2-1 4 15,3 2-9-15,-3-2 20 16,-12 2 12-16,-7 5 29 16,-15 6 3-16,-6 2 2 15,0-4-33-15,-23 0-11 16,-6-6-17-16,-6-8-7 15,5-4-6-15,3-7-8 16,5-5-19-16,9-2-30 16,10 0-66-16,6-14-72 15,20-4-138-15,9-6-421 0</inkml:trace>
  <inkml:trace contextRef="#ctx0" brushRef="#br1" timeOffset="50067.5">3971 14458 2825 0,'0'0'394'15,"0"0"-329"-15,0 0-4 16,0 0-52-16,0 0-9 0,0 0-234 15,0 0-950-15</inkml:trace>
  <inkml:trace contextRef="#ctx0" brushRef="#br1" timeOffset="50211.49">4021 14802 3154 0,'0'0'225'0,"0"0"-153"15,0 0-54-15,0 0-18 16,0 0-101-16,0 0-318 0</inkml:trace>
  <inkml:trace contextRef="#ctx0" brushRef="#br1" timeOffset="51145.21">5142 14006 1779 0,'0'0'570'0,"0"0"-272"15,0 0-87-15,0 0-64 16,0 0-57-16,0 0-35 15,0 0-12-15,-108-38-4 16,83 42-11-16,-2 16-11 16,-2 10-9-16,0 9-7 15,2 10-1-15,-2 12 0 16,4 7-4-16,5-2 4 16,9 3 0-16,4-6 0 15,7-5 7-15,0-5 3 16,11-9 2-16,12-12-2 0,4-6 0 15,4-14 0-15,4-6 1 16,1-6 6-16,1 0-4 16,-3-6-3-16,-5-6-6 15,-7 2-4-15,-3 3-25 16,-6-2-104-16,-5 3-140 16,0 4-587-16</inkml:trace>
  <inkml:trace contextRef="#ctx0" brushRef="#br1" timeOffset="51630.63">5425 14737 1972 0,'0'0'283'16,"0"0"-103"-16,0 0 1 16,0 0-47-16,0 0-44 15,0 0-38-15,0 0-6 16,0-127-31-16,0 87-4 16,-5-4-11-16,3-6 2 0,2-1-2 15,0 3 1-15,0-4 0 16,0 6-1-16,13 2 1 15,5 9 8-15,3 3 7 16,0 13-16-16,2 7 7 16,-3 8-7-16,-2 4 9 15,0 0 3-15,0 18 13 16,-4 10 4-16,0 5 4 16,2 6 4-16,0 7 16 15,-2-4-7-15,3 7-11 16,-1-1-3-16,-4-6-5 15,2 2-6-15,-3-2-6 16,3 4-6-16,-3-6-9 0,-2 1 1 16,0-12-1-1,-5 0-15-15,-4-21-39 0,0-7-98 16,0-1-300-16</inkml:trace>
  <inkml:trace contextRef="#ctx0" brushRef="#br1" timeOffset="51788.53">5510 14512 2774 0,'0'0'289'0,"0"0"-216"16,0 0-30-16,0 0 9 16,114-29-52-16,-56 10-52 15,-12 3-154-15,-8 0-323 0</inkml:trace>
  <inkml:trace contextRef="#ctx0" brushRef="#br1" timeOffset="52178.68">6047 14141 2228 0,'0'0'389'15,"0"0"-215"-15,0 0-34 16,0 0-37-16,-128 0-25 16,105 13-45-16,2 6 24 15,8 3-9-15,4 4-23 16,9 2-5-16,0-2-15 0,18 3 4 16,13-4-9-16,9 1 7 15,7-2-6-15,-3 1 8 16,-6 3-2-16,-6 4 4 15,-13 4 19-15,-10 2 18 16,-9-1 1-16,0 2-18 16,-13-8-10-16,-12 0-13 15,-4-7 3-15,-1-4-11 16,8-6 0-16,1-8-4 16,13-6-41-16,8 0-49 15,4-32-76-15,21-8-68 16,3 5-330-16</inkml:trace>
  <inkml:trace contextRef="#ctx0" brushRef="#br1" timeOffset="52472.75">6314 14347 2612 0,'0'0'329'16,"0"0"-186"-16,0 0-16 15,-33 148-31-15,33-91-46 16,2 1-19-16,25-14-6 16,13-12-10-16,11-18 16 15,13-14 45-15,11-28 15 16,-7-30-29-16,-7-22-33 0,-18-6-16 16,-24 3-3-1,-19 15-3-15,-9 16 1 0,-33 24 0 16,-16 18-8-16,-11 10-6 15,-5 16-68-15,-13 28-91 16,20-2-172-16,16-6-650 0</inkml:trace>
  <inkml:trace contextRef="#ctx0" brushRef="#br1" timeOffset="54429.51">7690 14179 1591 0,'0'0'283'0,"0"0"-147"15,0 0 13-15,0 0-39 16,0 0-38-16,38 126-21 15,-32-89 44-15,-2-2 35 16,2 1-45-16,-4 5-41 16,0-5-21-16,0 3 5 15,-2 2 10-15,0-1-11 0,1-5-16 16,-1-6-6-16,3-7-4 16,0-6 8-16,-1-11-9 15,-2-5-9-15,0 0-9 16,0-13 18-16,0-11-1 15,0-6-6-15,0-6 1 16,0-3-6-16,0-2-42 16,0-5 1-16,0 4 38 15,8-3 8-15,6 8 7 16,1 2 1-16,6 7 6 16,1 8-6-16,0 9-1 15,3 8 10-15,-1 3 10 16,1 3 6-16,-2 20 4 15,-2 7 12-15,-3 6 27 16,-5 6 22-16,-1 3-18 0,-5 3-31 16,-4-6 3-16,-3-3-2 15,0-4 1-15,0-9-22 16,0-4-12-16,0-4-10 16,0-3-16-16,0-6-63 15,0-1-93-15,3-8-160 16,1 0-1607-16</inkml:trace>
  <inkml:trace contextRef="#ctx0" brushRef="#br1" timeOffset="55128.4">8347 14770 1998 0,'0'0'311'16,"0"0"-148"-16,0 0 18 15,0 0-56-15,0 0-53 16,0 0-10-16,0 0-34 15,-20-40-22-15,14 13 9 16,1-8-5-16,-2 0-9 16,5-11 5-16,0 2-6 15,2 1 0-15,0 1 0 16,0 2 0-16,9 8-1 0,2 3-4 16,0 9-6-16,0 4 6 15,1 6 4-15,-2 4-23 16,4 5 3-16,-1 1 15 15,6 0 6-15,-2 0 11 16,4 7-2-16,5 5 1 16,-1 2-2-16,-2 4 18 15,0 4-11-15,-3-2 0 16,-4 6-6-16,-5 1 5 16,-2-1 19-16,-3 2 6 15,-4 2-13-15,1-3-4 16,-3-1 13-16,0 3-6 15,0 0 8-15,0 0-17 16,0 1-6-16,0 0-7 16,0-3-6-16,0-4-1 0,0-7-27 15,0-5-43-15,0-11-107 16,0 0-266-16</inkml:trace>
  <inkml:trace contextRef="#ctx0" brushRef="#br1" timeOffset="55323.97">8376 14624 2575 0,'0'0'174'0,"0"0"-124"0,0 0-8 15,0 0-21-15,122-37-21 16,-81 25-108-16,8-20-132 15,-6 9-989-15,-8 0 690 0</inkml:trace>
  <inkml:trace contextRef="#ctx0" brushRef="#br1" timeOffset="55594.62">8791 14369 1957 0,'0'0'494'15,"0"0"-284"-15,0 0-92 16,0 0 34-16,-16 107-31 15,16-61-31-15,0 7-24 16,0 0-2-16,18-2-15 0,11-8-14 16,4-13-4-16,10-10 5 15,6-16 40-15,-2-4-20 16,-1-15-30-16,-11-20-1 16,-7-5-7-16,-17-8-9 15,-11 2-9 1,0-6-9-16,-24 7-17 0,-14 9-19 15,-9 7-49-15,-28 3-48 16,7 5-94-16,11 12-397 0</inkml:trace>
  <inkml:trace contextRef="#ctx0" brushRef="#br1" timeOffset="55804.05">8376 14025 2778 0,'0'0'274'0,"0"0"-198"16,0 0 9-16,0 0 5 16,161-26-42-16,-101 16-38 15,-2-3-10-15,9 5-88 16,-19 2-133-16,-9 6-1451 0</inkml:trace>
  <inkml:trace contextRef="#ctx0" brushRef="#br1" timeOffset="57212.28">10033 14395 1953 0,'0'0'387'0,"0"0"-241"16,0 0-59-16,0 0 53 16,0 0 10-16,0 0-22 15,0 0-53-15,91 0-26 16,-60-13-22-16,0-5-7 15,-2-3 1-15,-4-3-6 16,-6-2-1-16,-5-2-1 16,-7 2-7-16,-7-1 2 15,0 6-7-15,0 1-1 16,-13 3 0-16,-7 8 0 16,-5 5-13-16,-2 4-15 0,-2 0 9 15,-2 6 1-15,2 15 4 16,3 11 3-16,3 7 5 15,5 6 2-15,7 4 4 16,9 6 0-16,2-2 15 16,0 0 5-16,17-7 3 15,8-8 5-15,0-6 3 16,2-14-13-16,0-8 0 16,2-10 5-16,2 0 7 15,0-5-13-15,-2-10-3 16,2-2-14-16,-2 3-15 15,4-3-106-15,-8-1-255 0,-9 6-647 0</inkml:trace>
  <inkml:trace contextRef="#ctx0" brushRef="#br1" timeOffset="57508.43">10642 14168 2360 0,'0'0'347'16,"0"0"-214"-16,0 0-47 0,0 0-22 16,0 0-20-16,0 0 3 15,0 0-10-15,86 90 18 16,-61-61 16-16,2 5-23 15,-5 0-13-15,4 2-7 16,-3 0-10-16,-3 3-6 16,-3-3-12-16,-2 0 0 15,-5 1-21-15,-1-14-79 16,-8-5-123-16,-1-8-458 0</inkml:trace>
  <inkml:trace contextRef="#ctx0" brushRef="#br1" timeOffset="57847.94">10662 14628 2554 0,'0'0'369'0,"0"0"-249"0,0 0 4 16,58-131-22-16,-25 71-60 15,5-3-28-15,-1-6-8 16,-3 7-6-16,-5 10-6 15,-9 12-41-15,-5 11-54 16,-3 15-128-16,-8 9-132 16,-3 5-1701-16</inkml:trace>
  <inkml:trace contextRef="#ctx0" brushRef="#br1" timeOffset="58095.4">11160 14223 1623 0,'0'0'1221'0,"0"0"-1077"0,0 0-37 16,9 114 5-16,-2-68-42 15,1 7-41-15,0-7-15 16,0-2-6-16,-2-6-4 15,-2-8-4-15,-4-10 0 16,0-20-77-16,0 0-136 16,-2-7-710-16</inkml:trace>
  <inkml:trace contextRef="#ctx0" brushRef="#br1" timeOffset="58231.44">11116 13976 2823 0,'0'0'229'0,"0"0"-163"16,0 0-56-16,0 0-10 16,0 0-187-16,0 0-516 0</inkml:trace>
  <inkml:trace contextRef="#ctx0" brushRef="#br1" timeOffset="58628.97">11593 14193 2482 0,'0'0'274'15,"0"0"-130"-15,0 0-2 16,0 0-26-16,0 0-59 15,0 0-30-15,-113 48 3 16,105-22-6-16,8 4 2 16,0-2-12-16,0-2 6 15,23 0-4-15,1-3-1 16,5-1 10-16,-4 0 3 16,-3 5 13-16,-8-3 17 15,-12 5-20-15,-2 1-13 0,-2-6-17 16,-23-4-1-16,-6-4-7 15,-5-12-19-15,-1-4-36 16,-2 0-27-16,10 0-25 16,7-8-43-16,20-10-134 15,2 4-272-15,0 2-1096 0</inkml:trace>
  <inkml:trace contextRef="#ctx0" brushRef="#br1" timeOffset="58980.98">11720 13587 1906 0,'0'0'295'16,"0"0"-139"-16,0 0 22 16,18 151 23-16,-2-87-66 15,-1 5-25-15,1 4-30 16,1 4-13-16,-3-2 27 16,1 0-13-16,-3-3-32 15,1 1-15-15,0-10-10 16,-1-3-3-16,-2-5-13 15,0-13-7-15,-1-8-1 0,-5-17-34 16,-4-8-54-16,0-9-85 16,-11 0-271-16,-7-16-1513 0</inkml:trace>
  <inkml:trace contextRef="#ctx0" brushRef="#br1" timeOffset="59130.05">11754 14243 3022 0,'0'0'187'16,"0"0"-102"-16,0 0-38 15,0 0-47-15,137-24-78 0,-103 24-274 16,-9 0-1101-16</inkml:trace>
  <inkml:trace contextRef="#ctx0" brushRef="#br1" timeOffset="61378.21">12163 14596 1736 0,'0'0'432'0,"0"0"-295"0,0 0-84 15,0 0-14-15,0 0-7 16,0 0 1-16,0 0 20 16,0 2-14-16,0-16 14 15,0 0 9-15,0-13-30 16,0 0-14-16,0-11-17 16,-2-3-1-16,-2-1 0 15,2-3-1-15,0 0-7 16,2 3 0-16,0 4 8 15,0 8-1-15,2 3 1 16,9 13 0-16,5 2 0 16,-1 11-14-16,5 1 14 15,1 0 0-15,-1 10 1 16,4 7 1-16,-2 8 20 0,-4 3 19 16,0 4 28-16,-3 2 20 15,-1 0-19-15,-3 0-5 16,-2-7-20-16,0-1-17 15,-1 2-27-15,-1-5 5 16,-2 6-5-16,-4-1-2 16,-1-1-45-16,0 0-86 15,0-5-74-15,0-14-487 0</inkml:trace>
  <inkml:trace contextRef="#ctx0" brushRef="#br1" timeOffset="61541.35">12197 14391 2457 0,'0'0'288'16,"0"0"-239"-16,0 0-30 16,0 0-11-16,132-9-16 15,-86 4-125-15,-6-5-543 0</inkml:trace>
  <inkml:trace contextRef="#ctx0" brushRef="#br1" timeOffset="62210.99">12666 14163 1644 0,'0'0'381'0,"0"0"-152"16,0 0-133-16,46 104 53 15,-32-62-16-15,-1 4-30 16,-3-6 4-16,0 2-9 16,-1-1-1-16,-5-3-25 15,-2-8-23-15,-2-1-29 16,0-6 0-16,0-1-10 0,0-9-4 15,0-8-5 1,0-5-1-16,0-14-5 0,0-23-16 16,0-12 5-16,0-9-2 15,0-2-1-15,6-3 9 16,9 7 10-16,5 4 4 16,1 6-3-16,9 9 13 15,-1 12-13-15,0 15 8 16,-3 10-9-16,-1 6 6 15,-4 23 5-15,-4 17 13 16,-3 3-4-16,-3 6 1 16,-3 6 6-16,-4-6-7 15,2-7-8-15,-2-6-6 16,-4-12 1-16,2-12-7 16,-2-10-1-16,0-8-13 0,2-3-23 15,5-31 15-15,1-7 11 16,5-11 6-16,6-6-7 15,3 0 1-15,3 5 10 16,2 9 1-16,0 12 1 16,0 14 7-16,-2 16 3 15,0 4 6-15,-4 32 35 16,-3 17-13-16,-5 2-15 16,0 6-5-16,-4-5 2 15,0-8-6-15,-5-6-4 16,0-4-5-16,-4-2-6 15,0 2-31-15,0-8-126 16,0-4-507-16</inkml:trace>
  <inkml:trace contextRef="#ctx0" brushRef="#br1" timeOffset="62962.88">14968 14120 1739 0,'0'0'450'16,"0"0"-183"-16,0 0-124 16,0 0-4-16,-130-31-64 15,99 31-28-15,-2 0 33 16,6 19-1-16,2 15-29 16,8 13-22-16,3 11-11 15,12 6 11-15,2 4-1 0,5-3 5 16,21-9-3-16,7-13-8 15,12-11-19-15,3-27 8 16,2-5 19-16,0-25 34 16,-8-22-10-16,-9-22-7 15,-10-25-29-15,-13-26-7 16,-10-22-6-16,0 12-4 16,-8 25 0-16,-9 33-27 15,-4 22-18-15,-4-4-39 16,-1 1-12-16,1 7-12 15,10 22-56-15,6 12-34 16,9 12-610-16</inkml:trace>
  <inkml:trace contextRef="#ctx0" brushRef="#br1" timeOffset="63395.11">15330 14570 1644 0,'0'0'395'16,"0"0"-228"-16,0 0-3 0,0 0-8 15,0 0-74-15,0 0-71 16,0 0-1-16,0-80 0 16,-1 34-8-16,1-8 17 15,0-7 8-15,0-3 1 16,0-1-1-16,7 10 27 16,6 6 28-16,3 19-16 15,-1 14 9-15,3 16-28 16,0 2-14-16,0 29 3 15,-2 13-10-15,5 8 3 16,-4 8-6-16,0-2-14 16,-3 0 3-16,-2-5 11 15,-3-3-5-15,-1-4-10 0,-6-4-8 16,-2-1-21-16,0-12-104 16,0-12-361-16</inkml:trace>
  <inkml:trace contextRef="#ctx0" brushRef="#br1" timeOffset="63551.74">15363 14409 2893 0,'0'0'263'0,"0"0"-207"16,0 0-39-16,0 0-17 15,127 6-18-15,-67-12-105 16,-12-12-302-16,-2-4-7 0</inkml:trace>
  <inkml:trace contextRef="#ctx0" brushRef="#br1" timeOffset="63900.61">15913 14087 35 0,'0'0'2371'15,"0"0"-2121"-15,0 0-106 16,-69 113 0-16,56-55-23 16,6 3-55-16,7 3-14 15,0-1-18-15,0-5 11 16,20-10-13-16,6-13-9 0,10-21-7 16,7-14 15-16,-1-3 9 15,0-33-4-15,-8-18-13 16,-9-27-4-16,-10-30-6 15,-11 4-9-15,-4 6-3 16,-4 14-1-16,-23 23-22 16,-8-5-19-16,-3 6-29 15,2 17-10-15,12 19 35 16,17 27-7-16,7 2-183 16,0 18-282-16</inkml:trace>
  <inkml:trace contextRef="#ctx0" brushRef="#br1" timeOffset="64195.71">16183 14219 2082 0,'0'0'368'0,"0"0"-152"15,5 131-56-15,3-68-17 16,8-5-31-16,4-7-51 15,4-9-12-15,8-14 7 16,3-20 5-16,1-8-10 16,0-18 21-16,-7-24-8 15,-10-16-15-15,-7-11-15 16,-12-2-17-16,0-1-6 0,-24 7-10 16,-17 9-1-1,-6 14-5-15,-4 15-33 0,-1 18-41 16,4 17-32-16,12 21-72 15,10 5-392-15</inkml:trace>
  <inkml:trace contextRef="#ctx0" brushRef="#br1" timeOffset="64682.58">16722 14103 1921 0,'0'0'695'0,"0"0"-477"16,0 0-19-16,0 0-50 0,0 0-55 15,0 0-49-15,0 0-23 16,-51 128-11-16,80-94-5 15,9-2-6-15,2-6 0 16,-3-2 6-16,-2-4-5 16,-14 8 10-16,-14 0 27 15,-7 11 12-15,-13 3-16 16,-20 6-16-16,-7-8-8 16,-8-4-10-16,7-8-36 15,-5-10-38-15,14-8-76 16,12-3-314-16</inkml:trace>
  <inkml:trace contextRef="#ctx0" brushRef="#br1" timeOffset="65944.64">18474 13964 1427 0,'0'0'482'0,"0"0"-150"15,0 0-59-15,0 0-103 16,0 0-48-16,0 0-16 15,0 0-12-15,-69-64-19 16,40 60-27-16,-2 4-21 16,-4 0-12-16,-4 0 3 15,4 0-2-15,-1 13-6 16,5 14 0-16,3 12 15 16,8 15-5-16,10 13-8 15,6 10-11-15,4-1-1 16,2-4 1-16,22-14-2 0,8-15-2 15,3-17-5 1,1-15 8-16,-3-11 2 0,-1-5 4 16,-2-31 2-16,-3-17-4 15,-3-11-4-15,-1-11-4 16,-6 3-14-16,-2 7-14 16,-5 10 12-16,-5 20 16 15,-1 16 3-15,-4 15 1 16,3 4 1-16,-3 26 9 15,2 15-10-15,3 12 9 16,-1 14 7-16,5 5 7 16,-3 4-1-16,4 4 4 15,-2 0-15-15,-1 1 6 0,-3-9-9 16,-4 0 6-16,0-10-13 16,0-8-1-16,-8-11-13 15,-5-11-26-15,-6-15-41 16,6-5-140-16,-1-5-537 0</inkml:trace>
  <inkml:trace contextRef="#ctx0" brushRef="#br1" timeOffset="66113.53">18301 14633 2438 0,'0'0'352'0,"0"0"-232"0,0 0-33 15,0 0-32 1,100-117-39-16,-56 86-16 0,-2 0-44 16,12-32-128-16,-9 14-220 15,-12-2-1701-15</inkml:trace>
  <inkml:trace contextRef="#ctx0" brushRef="#br1" timeOffset="66362.22">18699 14047 222 0,'0'0'1973'0,"0"0"-1584"16,-6 153-196-16,6-74-15 16,0-3-75-16,11-6-43 0,15-13-21 15,6-17-16 1,6-22 18-16,4-18 18 0,1-6 13 16,3-38-26-16,-3-14-12 15,-7-10-15-15,-7-5-9 16,-14 3-10-16,-9 8-14 15,-6 10-31-15,0 11-29 16,-6 18-53-16,-5 18-110 16,1 5-194-16,6 0-1184 0</inkml:trace>
  <inkml:trace contextRef="#ctx0" brushRef="#br1" timeOffset="66612.73">19334 14323 2879 0,'0'0'250'0,"0"0"-125"16,0 0-37-16,82-106-37 15,-67 66-28-15,-15 4-13 16,0 10-10-16,-18 14 4 16,-15 12-4-16,-5 10 1 15,-3 28-1-15,1 18 0 16,9 12-1-16,6 2 1 15,15 0 0-15,10-9-4 16,6-11-35-16,54-15-92 16,-2-16-298-16,3-12-1516 0</inkml:trace>
  <inkml:trace contextRef="#ctx0" brushRef="#br1" timeOffset="67294.78">20335 14113 90 0,'0'0'1750'0,"0"0"-1390"0,0 0-111 16,0 0-74-16,0 0-30 15,0 0-44-15,0 0-1 16,-131-30-43-16,102 55-1 16,2 12-18-16,8 13-23 15,5 13 1-15,12 4 35 16,2 3 5-16,18-6-18 16,20-11 2-16,10-13-21 15,15-22 5-15,4-18 5 16,2-9 4-16,-7-32-11 15,-12-11-8-15,-19-11-3 16,-16-3-6-16,-15 2-5 16,-11 6 0-16,-26 7-6 0,-17 10-4 15,-4 12 0-15,0 8-16 16,4 8-12-16,14 13-33 16,22 9-22-16,13 16-112 15,5 4-325-15</inkml:trace>
  <inkml:trace contextRef="#ctx0" brushRef="#br1" timeOffset="67627.78">20889 13946 2007 0,'0'0'287'0,"0"0"-168"15,0 0-10-15,0 0-15 16,0 0 2-16,-114 111-15 16,94-61 22-16,5 9 34 15,1 4-39-15,9-1-40 16,5-6-10-16,0-8-7 15,25-13-17-15,6-10 0 0,7-9-6 16,5-5-8 0,1-10-10-16,-4-1 0 0,5-5-84 15,-14-15-113-15,-6-2-417 16</inkml:trace>
  <inkml:trace contextRef="#ctx0" brushRef="#br1" timeOffset="67929.03">21170 14180 2552 0,'0'0'361'16,"0"0"-209"-16,-12 152-25 15,12-93-18-15,12-4-50 0,21-16-19 16,11-8-9-16,12-23 18 15,6-8-7-15,1-16-16 16,-3-24-11-16,-13-13-10 16,-17-5 3-16,-18 0-1 15,-12 6-7-15,-19 5-4 16,-25 8-14-16,-9 9-19 16,-2 7-41-16,-9 18-83 15,14 3-171-15,15 2-466 0</inkml:trace>
  <inkml:trace contextRef="#ctx0" brushRef="#br1" timeOffset="68912.38">21814 14076 1529 0,'0'0'455'16,"0"0"-329"-16,0 0-14 16,0 0 14-16,0 0-33 15,14 131-35-15,-4-87 12 16,1 4 4-16,1 3 1 16,-1-1-2-16,-5-2-20 15,1-2-22-15,-2-6-16 16,-5-10-4-16,0-7-11 0,0-14-1 15,0-5-20 1,0-4-22-16,0 0-30 0,0-20-121 16,-10-8-3-16,4-8-91 15,-2-9-41-15,7-4 85 16,1-8 211-16,0-1 33 16,0 0 86-16,4 2 67 15,12 4 72-15,4 7 25 16,3 11-4-16,1 15-114 15,2 6-84-15,-1 13-24 16,0 3 13-16,-7 25 51 16,-5 7-21-16,-9 10-6 0,-4 5 8 15,0 0-14 1,-16-2-28-16,-1-5-14 0,-3-11-6 16,0-10-7-16,4-11-1 15,5-8-58 1,4-3-55-16,7 0 1 0,0-9 59 15,0 6 48-15,16 3 6 16,6 0 61-16,3 12 10 16,0 11-9-16,-4 2 7 15,2-2-15-15,-4 0-24 16,-1-11-20-16,1-2-10 16,-4-6-6-16,7-4-85 15,-1-12-78-15,-6-6-225 0</inkml:trace>
  <inkml:trace contextRef="#ctx0" brushRef="#br1" timeOffset="69579.06">22337 14122 1723 0,'0'0'318'15,"0"0"-138"-15,0 0-52 16,0 0-32-16,25 121-59 16,-20-83 46-16,2 4 42 15,-3 0-25-15,-4 1-22 16,0-3-31-16,0-3-27 0,0-5-20 16,0-3-28-16,0-9-49 15,0-6-24-15,0-7-33 16,0-7 29-16,2 0 45 15,0 0 49-15,0 0 0 16,1-12-33-16,-3-1 14 16,1-3 30-16,-1-1-29 15,0 0-32-15,0-10 42 16,0 1 19-16,0-6 22 16,-1-4-21-16,-2-5-1 15,3-5 1-15,0-5 13 16,0 3 3-16,3 2 42 15,7 7 58-15,1 8-10 16,3 8-11-16,0 9-37 16,1 10-14-16,3 4-5 0,-3 7 23 15,2 17-9-15,-5 7 2 16,-3 8-16-16,-7 5 3 16,-2 4-12-16,0 2-15 15,-8-2-10-15,-10-4-6 16,-2-9-15-16,4-16-96 15,2-12-99-15,6-7-91 16,6-8-193-16,2-15-890 16,0 5 1384-16,9 0 583 15,6 10-123-15,5 8-228 16,1 5 78-16,-2 16-186 16,2 6-26-16,-3 5-25 0,-1-6-23 15,-1-2-27-15,-3-4-23 16,5-8-30-16,-7-7-172 15,1-3-1683-15</inkml:trace>
  <inkml:trace contextRef="#ctx0" brushRef="#br1" timeOffset="69978.02">22812 14506 1560 0,'0'0'405'0,"0"0"-191"15,0 0-148-15,0-129-7 16,7 80-17-16,9-4-42 15,-2 1 8-15,7 6-8 16,-3 10 23-16,-2 14 43 16,-1 10 26-16,-1 12-25 15,-1 0 21-15,-2 15-17 16,2 12-17-16,1 7-12 16,-3 4-4-16,0 4 6 0,1 4-7 15,-2 0 4 1,-1 4 17-16,1 3-19 15,-2-5-20-15,-1-2-13 16,-1-11-6-16,-4-6-26 0,2-12-114 16,-4-8-128-16</inkml:trace>
  <inkml:trace contextRef="#ctx0" brushRef="#br1" timeOffset="70129.12">22935 14436 2491 0,'0'0'261'16,"0"0"-210"-16,0 0-38 0,0 0-13 15,0 0-62-15,116-67-186 16,-93 41-185-16</inkml:trace>
  <inkml:trace contextRef="#ctx0" brushRef="#br1" timeOffset="70647.47">23200 14105 1542 0,'0'0'484'0,"0"0"-280"16,0 0 23-16,0 0-42 15,0 0-94-15,56 104-28 16,-47-62-13-16,0 0 13 16,-5-2 25-16,-1 1-29 15,-3-7-16-15,0-3-21 0,0 1-8 16,0-3-4-1,0-5-9-15,0-5 0 0,-3-7-1 16,1-6 0-16,2-6-2 16,0-3-77-16,0-21 14 15,0-13 29-15,5-5-1 16,10-5-14-16,0-4 22 16,8-1 18-16,-1 5 11 15,4 6 15-15,0 11-5 16,-2 16-5-16,-4 14 5 15,-2 12 34-15,-3 24 16 16,-6 13-13-16,-2 4 4 16,-4 1-7-16,1 1 1 15,-2-5-6-15,0-12-10 16,3-6-16-16,-3-22-13 0,1-10-11 16,6-8-22-16,1-30-6 15,3-19-52-15,8-7-53 16,1-6 59-16,3 6 74 15,2 15 11-15,-1 20 86 16,-4 29-10-16,-4 10 17 16,-2 38 23-16,-5 18-51 15,0 9-39-15,-2-3-16 16,-3-10 0-16,4-16-10 16,-6-14-72-16,-3-16-306 0</inkml:trace>
  <inkml:trace contextRef="#ctx0" brushRef="#br1" timeOffset="72160.89">2484 15596 2079 0,'0'0'399'15,"0"0"-204"-15,0 0-35 16,0 0-14-16,0 0-66 16,0 0-37-16,-118-12-6 15,94 12-13-15,-3 0 3 16,1 0 9-16,1 19 2 16,0 11-12-16,4 14-18 0,-2 10-5 15,5 14-2-15,3 7-2 16,5 1 0-16,10-9-3 15,0-9 2-15,14-9 2 16,13-19-6-16,8-10 6 16,5-12 1-16,1-8-1 15,-1 0-1-15,-3-10-15 16,-3-8-48-16,-5-3-50 16,-2-14-90-16,-7 3-177 15,-7 2-374-15</inkml:trace>
  <inkml:trace contextRef="#ctx0" brushRef="#br1" timeOffset="72444.58">2583 15781 1867 0,'0'0'519'0,"0"0"-256"16,0 0-78-16,0 0-7 16,-3 142-68-16,3-84-38 15,18 5-17-15,9-11-22 16,4-6-13-16,4-20-7 15,6-15 3-15,-3-11 15 16,2-23 5-16,-4-23-6 16,-7-12 6-16,-9-13-3 15,-14 3-17-15,-6 6-4 16,-12 8-6-16,-27 10-6 16,-12 8-34-16,-5 14-30 15,-4 10-33-15,11 9-8 16,11 3-12-16,25 29-54 0,13 6-83 15,0-2-483-15</inkml:trace>
  <inkml:trace contextRef="#ctx0" brushRef="#br1" timeOffset="73044.19">3076 15601 2162 0,'0'0'331'15,"0"0"-228"-15,0 0 23 0,0 0-17 16,55 116-18-16,-37-63 8 16,0 2-14-16,-3 1-22 15,-4 0-25-15,1-3 6 16,-6-7-11-16,-2-7-4 15,2-8-11-15,-6-13-10 16,0-9-7-16,0-9-1 16,0 0-7-16,0-23-24 15,0-12 6-15,-6-14 7 16,6-6 8-16,0-7 6 16,12 4 4-16,14 0 0 15,6 14 7-15,4 7 0 0,4 20-2 16,-3 17 3-1,-2 8 2-15,-7 38 21 0,-6 16-9 16,-8 8-8-16,-5 4-4 16,-7 0 1-16,-2-16 9 15,0-9 0-15,0-17-9 16,0-18-6-16,0-14-5 16,0-10-26-16,0-34 3 15,0-14-10-15,6-9 7 16,13 0 13-16,5 0 13 15,7 14 10-15,5 14 3 16,2 20-1-16,-1 19 3 16,-3 9 21-16,-5 28-5 15,-9 14-14-15,-4 3-6 16,-7-6 9-16,-3-2-6 0,-4-11-13 16,-2-7-1-16,0-7-68 15,0-6-165-15,-2-11-931 0</inkml:trace>
  <inkml:trace contextRef="#ctx0" brushRef="#br1" timeOffset="74296.5">4602 15651 1933 0,'0'0'337'0,"0"0"-201"16,0 0-76-16,0 0-5 15,63 112 35-15,-47-82 6 16,-3 2-15-16,-3 0 5 16,0 2-2-16,-6-2-40 15,1 0-10-15,-3-1-14 16,-2-9-10-16,0-4-4 16,0-10-6-16,0-8 7 15,0 0-7-15,0-21-65 0,-2-14-9 16,2-16 16-1,0-7 13-15,10-9 29 16,15 0 15-16,6 9 1 0,5 1 16 16,2 16 14-16,0 14 6 15,0 15 3-15,-3 12-7 16,-4 21 35-16,-4 21-7 16,-4 9-8-16,-5 4 3 15,-5-1-9-15,-2-1 12 16,-4-7-28-16,-2-9-16 15,-1-4-2-15,-4-11-4 16,0-8-7-16,0-11-1 16,0-3-19-16,0-17-26 15,2-24-4-15,5-13 10 16,4-8-1-16,6-4 9 16,6 4 23-16,2 8 8 0,2 9 10 15,-2 13 7-15,2 16-2 16,-3 16-1-16,0 4 17 15,-8 32 25-15,-1 17-13 16,-4 5-18-16,-2 4-7 16,-4 5 2-16,1-7-4 15,-2-7-5-15,3-5 0 16,0-16-11-16,0-5-3 16,-1-15-46-16,3-12-82 15,0-18-80-15,0-12-292 16,-5-6-1740-16</inkml:trace>
  <inkml:trace contextRef="#ctx0" brushRef="#br1" timeOffset="74777.25">5632 16084 2210 0,'0'0'325'0,"0"0"-247"15,0 0-4-15,0 0-5 16,0 0-35-16,0-104-12 16,0 64-17-16,0-9 7 15,2-5-7-15,3-6-4 16,4 0 3-16,2-3-3 16,4 12 14-16,8 10 50 15,-1 19-7-15,5 20-26 16,2 4 19-16,-1 37 7 15,2 15-16-15,-4 8 0 16,-2 4 8-16,-4 2-5 0,-4-6-16 16,-4 1-29-1,-3-9 6-15,-7-10 0 0,-1-4-6 16,-1-12-69-16,0-6-123 16,-10-14-465-16</inkml:trace>
  <inkml:trace contextRef="#ctx0" brushRef="#br1" timeOffset="74919.13">5748 15976 2806 0,'0'0'183'16,"0"0"-135"-16,0 0-26 0,0 0-22 15,134-56-152 1,-105 31-398-16</inkml:trace>
  <inkml:trace contextRef="#ctx0" brushRef="#br1" timeOffset="75105.61">6118 15647 2438 0,'0'0'360'0,"0"0"-207"15,40 120-55-15,-22-66-21 16,-3-1-50-16,-3-9-17 15,-8-3-4-15,-1-6-2 16,-3-13-4-16,0-4-7 16,0-16-69-16,-7-2-218 15,-5 0-1667-15</inkml:trace>
  <inkml:trace contextRef="#ctx0" brushRef="#br1" timeOffset="75226.95">6156 15500 2345 0,'0'0'285'16,"0"0"-285"-16,0 0-332 0</inkml:trace>
  <inkml:trace contextRef="#ctx0" brushRef="#br1" timeOffset="75580.38">6401 15615 2293 0,'0'0'398'0,"0"0"-178"15,-9 138-82-15,9-75-39 16,0 12-39-16,2-7-2 15,21-1-8-15,6-9-8 16,11-9-15-16,5-22 8 16,3-19-22-16,4-8 0 0,-3-32 1 15,-7-24 2 1,-13-12-1-16,-16-17-2 0,-13-1-2 16,0 3-7-1,-23 5 2-15,-16 17 0 0,-9 12-6 16,-8 17-8-16,-6 14-44 15,-11 18-45-15,18 18-90 16,12 9-378-16</inkml:trace>
  <inkml:trace contextRef="#ctx0" brushRef="#br1" timeOffset="76527.2">7078 15529 2225 0,'0'0'321'0,"0"0"-201"16,0 0-59-16,0 0-18 15,0 0-24-15,0 0-8 16,0 0 7-16,20 130 21 16,-12-84 11-16,-4 7 48 15,1-4-21-15,-5-1-23 16,2-4-18-16,-2-7-16 15,0-10-19-15,0-9 9 16,1-5-10-16,-1-12 1 16,0-1 7-16,0 0-4 15,0-1-4-15,0-20 0 16,-1-2-8-16,-3-7-7 16,1-9-3-16,1-6-13 0,2-12 6 15,0-3 15 1,2 0-2-16,11-3 12 0,3 12 0 15,3 13 6-15,1 13 4 16,4 19 2-16,-3 6 38 16,0 14-8-16,-3 20 1 15,-7 12-19-15,-9 7 3 16,-2 4-14-16,0 0-8 16,-13-1-5-16,-7-13-4 15,-1-5-35-15,4-17-4 16,1-7-18-16,5-10-16 15,9-4 27-15,2 0 30 16,2 0 20-16,23 0 43 0,8 5 21 16,5 9-21-1,4-1-23-15,-4 1-11 0,-4 0-9 16,-5 3-1-16,0-4-95 16,-8-3-183-16,-2 3-1058 0</inkml:trace>
  <inkml:trace contextRef="#ctx0" brushRef="#br1" timeOffset="77336.7">8577 15980 1926 0,'0'0'302'16,"0"0"-77"-16,0 0-33 15,0 0-37-15,0 0-71 16,0 0-43-16,4-123-19 15,-4 73 4-15,0-8-9 16,-4-18-4-16,-7-22-12 0,2-27-1 16,4 12-5-1,1 12-2-15,4 24 7 0,0 33 14 16,0 7 7-16,0 8 23 16,4 17-21-16,14 12-15 15,6 6 5-15,8 17-6 16,-3 12-7-16,0 5-21 15,-9 1-83-15,-12 17-78 16,-5-10-139-16,-3-6-1468 0</inkml:trace>
  <inkml:trace contextRef="#ctx0" brushRef="#br1" timeOffset="77516.28">8521 15548 2215 0,'0'0'710'0,"0"0"-639"16,0 0-42-16,0 0 15 15,0 0-26-15,0 0-18 16,156 13-138-16,-115-13-209 16,-6 0-1560-16</inkml:trace>
  <inkml:trace contextRef="#ctx0" brushRef="#br1" timeOffset="78093.92">8918 15458 2234 0,'0'0'356'0,"0"0"-201"16,0 0-39-16,0 0-23 16,0 143-39-16,2-93-26 15,8 2-5-15,-2 3 18 16,1-2-12-16,3-7-14 15,-6-8 5-15,0-6 11 16,1-9-24-16,-5-10-7 16,0-5 0-16,-2-8-17 15,0 0-10-15,0-12-3 16,0-15-28-16,-4-18-35 16,-5-9-12-16,3-12-48 15,-2-1 31-15,4 0 92 16,4 0 30-16,0 8 75 0,2 10 46 15,19 9-2-15,3 8-7 16,8 16-47-16,1 16-15 16,0 0-30-16,-4 20-7 15,-6 14 2-15,-8 8 1 16,-12 4 2-16,-3 4-4 16,0 3-2-16,-16-7-8 15,-9-7-4-15,1-4-22 16,-2-12 2-16,5-11-25 15,5-7-62-15,4-5-46 16,9 0 24-16,3-14 70 16,0 2 50-16,17 7 9 0,8 5 50 15,2 0 16 1,-3 14-1-16,1 18 10 0,-5-3 12 16,-5 7 4-1,-1 0-25-15,-2-4-19 0,-4-1-22 16,-2-14-10-16,-1-2-15 15,-3-7-56-15,1-8-88 16,2 0-315-16,-3-8-1294 0</inkml:trace>
  <inkml:trace contextRef="#ctx0" brushRef="#br1" timeOffset="78444.58">9427 15731 2572 0,'0'0'204'0,"0"0"-113"15,0 0-4-15,0 0-20 16,120-40-22-16,-89 3 1 16,-4-6-15-16,-10 2-16 15,-11 1-5-15,-6 4-2 16,0 10 2-16,-20 6-2 15,-8 13 3-15,-5 7-10 16,-3 0 5-16,3 21-6 16,2 16 0-16,6 4 0 15,9 12 0-15,7-4 2 16,9 4 5-16,0-7-6 0,7-4 0 16,15-6-1-1,5-7 0-15,6-12-34 0,21-13-57 16,-10-4-135-16,-6 0-352 0</inkml:trace>
  <inkml:trace contextRef="#ctx0" brushRef="#br1" timeOffset="78911.14">10022 15504 1427 0,'0'0'1042'0,"0"0"-807"16,0 0-54-16,0 0-11 15,0 0-61-15,0 0-33 16,-141 57-22-16,114-22 0 16,1 10-9-16,10 14-14 15,2-1 3-15,12 0-3 16,2-5-12-16,4-13-9 15,24-13-10-15,13-18-7 16,7-9 7-16,1-22 0 16,-3-26-1-16,-8-8-22 15,-8-5-40-15,-15 3-45 16,-11 3 0-16,-4 13 9 16,0 14 15-16,-6 15 84 0,-5 13 4 15,4 13 48-15,1 19 9 16,6 15 13-16,0 11-22 15,0 9-6-15,11 5-2 16,-3 4-7-16,-1-3-14 16,-1 2 6-16,-3 0-6 15,-1-2 2-15,0-12-18 16,-2-2-7-16,2-15-19 16,-2-8-65-16,0-12-76 15,0-12-249-15</inkml:trace>
  <inkml:trace contextRef="#ctx0" brushRef="#br1" timeOffset="79056.3">10004 16112 2800 0,'0'0'186'15,"0"0"-120"-15,0 0-41 16,133-32-25-16,-99 18-438 0</inkml:trace>
  <inkml:trace contextRef="#ctx0" brushRef="#br1" timeOffset="79210.48">10387 15897 3019 0,'0'0'157'0,"0"0"-157"15,0 0-83-15,0 0-532 0</inkml:trace>
  <inkml:trace contextRef="#ctx0" brushRef="#br1" timeOffset="82962.02">11393 15328 2108 0,'0'0'372'0,"0"0"-245"16,0 0-3-16,0 0-32 16,0 0-33-16,0 0-14 15,-109-8 33-15,97 13-11 16,-2 12-13-16,3 7 9 16,-1 14-7-16,0 12-3 15,1 12-15-15,5 15-16 16,6-1-3-16,0 0-3 15,17-5 2-15,18-13-14 16,10-14-4-16,11-17 0 16,4-18 9-16,3-9 7 0,-3-39 3 15,-9-35 4-15,-19-36-3 16,-17-2-10-16,-15 9-4 16,-9 16 1-16,-29 27-7 15,-9 7-1-15,-15 4 1 16,-3 26-32-16,3 23-30 15,11 0-51-15,13 50-32 16,17 0-232-16,15-2-1784 0</inkml:trace>
  <inkml:trace contextRef="#ctx0" brushRef="#br1" timeOffset="83847.73">13006 15357 1542 0,'0'0'194'15,"0"0"-9"-15,0 0-43 16,0 0-2-16,0 0-55 16,0 0-3-16,0 0-20 15,2-37 35-15,-2 28 13 0,0 0 7 16,0 1-14-16,-10 2 21 16,-9 2-32-16,-3 4-34 15,-7 0-28-15,-2 0-11 16,-3 18-7-16,1 5-5 15,0 12-1-15,4 11-5 16,6 6-1-16,10 6 0 16,11 1 0-16,2-5-6 15,9-4 5-15,18-8-2 16,6-5 3-16,0-12 11 16,3-9 4-16,2-8 14 15,-3-8 4-15,-1 0 8 16,-5 0-8-16,-4-8-15 0,-10-1-11 15,-1 0-4 1,-5 3-3-16,-3-6-73 16,-2 7-60-16,-4-4-296 0</inkml:trace>
  <inkml:trace contextRef="#ctx0" brushRef="#br1" timeOffset="89660.33">13380 15258 1180 0,'0'0'1015'0,"0"0"-748"0,0 0-138 16,0 0-45-1,0 0-7-15,0 0-24 0,0 0-18 16,-104 40-3-16,86-22-2 15,2 8-3-15,3 6-7 16,0 9-9-16,1 8 7 16,4 9 6-16,4 7-3 15,4-1 2-15,4-3 12 16,22-10-2-16,12-15-11 16,12-16 12-16,5-14 13 15,8-6 2-15,-3-14-13 16,-2-22-11-16,-12-12-7 15,-10-6-13-15,-14-8 5 16,-13-2-10-16,-9 1 0 16,-7 5-6-16,-26 10-13 0,-13 4-28 15,-10 14-38 1,-2 12-73-16,4 8-43 0,17 10-114 16,11 3-55-16,20 12-1626 0</inkml:trace>
  <inkml:trace contextRef="#ctx0" brushRef="#br1" timeOffset="90487.85">13834 15330 1627 0,'0'0'468'0,"0"0"-289"15,0 0 13-15,26 132-40 16,-17-82-27-16,-3-1-56 16,-1 1 5-16,-2-7-2 15,-3-2-5-15,0-9-22 16,0-10-28-16,0-10-10 15,0-6-3-15,0-6-1 16,0-14-3-16,0-18-69 0,0-12 5 16,0-14 9-16,6-9 21 15,19 2 34-15,8 0 28 16,7 9 20-16,3 15 0 16,1 14-19-16,-3 15-3 15,-4 12-10-15,-3 19-7 16,-7 22 10-16,-10 15 3 15,-3 6 3-15,-8 8-10 16,-4-1-1-16,1-3 1 16,-3-12 0-16,4-7 4 15,0-6-4-15,8-19-11 16,3-7-4-16,5-15-4 16,5-12-9-16,4-27 0 15,2-17-39-15,-2-12-27 16,-2-9-29-16,-11 3 5 0,-4 6 60 15,-6 6 41 1,-6 16 2-16,0 11 45 0,0 12 8 16,-6 14 18-16,6 6 16 15,0 3-30-15,0 15-27 16,0 19-4-16,12 15 5 16,3 13 2-16,1 14 10 15,-1 23-11-15,1 25-4 16,-12 16 4-16,-4 7-6 15,-1-13 6-15,-22-28 4 16,-4-36-10-16,3-14 8 16,-2-8-23-16,-8-3-6 15,-7-6-5-15,-1-2-18 16,-1-28-15-16,6-9-5 16,1-17-13-16,5-24 6 0,9-18-4 15,11-3 31-15,11 0 17 16,0-1 1-16,22 5 8 15,16-1 7-15,4 6-9 16,3 5-6-16,-5 7-18 16,-2-12-106-16,-14 12-236 15,-10 1-1575-15</inkml:trace>
  <inkml:trace contextRef="#ctx0" brushRef="#br1" timeOffset="90634.26">14477 14991 2161 0,'0'0'950'0,"0"0"-813"15,0 0-101-15,0 0-36 16,0 0-84-16,0 0-317 0</inkml:trace>
  <inkml:trace contextRef="#ctx0" brushRef="#br1" timeOffset="91144.57">14732 15213 1356 0,'0'0'350'0,"0"0"-150"15,0 0 23-15,0 0-78 0,0 119-39 16,0-77 57 0,0 2 19-16,4 6-50 0,9 2 12 15,3-2-36-15,5-5-49 16,4-9-31-16,4-10-12 16,3-8-4-16,-3-13 9 15,0-5 9-15,-5 0-10 16,-3-23-7-16,-7-12-4 15,-4-6-1-15,-3-3-8 16,-5-6 0-16,-2 5-12 16,0 7-24-16,0 9-13 15,0 12-30-15,-12 2-84 16,2 12-95-16,3 0-542 0</inkml:trace>
  <inkml:trace contextRef="#ctx0" brushRef="#br1" timeOffset="91596.81">15264 15316 1816 0,'0'0'346'0,"0"0"-199"15,0 0 43 1,41 116-23-16,-30-72-37 0,-1 0-37 16,-2 2 2-16,-4-1-30 15,-2-14-19-15,1-4-24 16,-3-9-9-16,0-10-1 16,0-8-7-16,0-4 9 15,0-24-14-15,0-15-37 16,4-7-11-16,4-8-17 15,6-8 13-15,6 6 29 16,1 6 23-16,9 10 23 16,-1 10 20-16,3 16-29 15,-6 18-6-15,-2 4 13 16,-4 26 15-16,-3 16 2 16,-7 7-12-16,-2 0 5 0,-4-2 15 15,-2-4-4 1,-2-5-22-16,0-6-15 0,0-1 5 15,0-7-10-15,0-3-26 16,0-11-57-16,0-11-157 16,5-3-591-16</inkml:trace>
  <inkml:trace contextRef="#ctx0" brushRef="#br1" timeOffset="92129.89">16156 14732 2105 0,'0'0'387'0,"0"0"-230"0,0 0 13 16,0 0-6-16,0 0-108 16,0 0-44-16,0 0 4 15,-16 129 5-15,16-81 7 16,0 2 8-16,0 4 8 16,5 4-10-16,2 4 1 15,0 5 0-15,-3 0-8 16,0 3-5-16,0-1-7 15,1-2-11-15,-1-14-4 16,0-4 1-16,2-19-1 16,-4-12-14-16,0-12-50 0,-2-6-109 15,0-14-220 1,-2-8-1720-16</inkml:trace>
  <inkml:trace contextRef="#ctx0" brushRef="#br1" timeOffset="92545.3">16132 15294 57 0,'0'0'216'0,"0"0"-52"16,0 0 523-1,0 0-435-15,0 0-62 0,0 0-50 16,0 0-58-16,89-28 29 16,-78 28 69-16,-5 4 13 15,4 24 94-15,-4 8-108 16,1 13-81-16,1 9-2 16,6 0-7-16,3 0-22 15,6-4-25-15,6-14-1 16,7-14-18-16,4-17 12 15,2-9 10-15,-2-13 6 16,-3-27-26-16,-12-10-12 16,-13-7-7-16,-12-5-1 15,0 4 1-15,-27 3-5 0,-16 12 7 16,-7 7-7-16,-4 9-1 16,-2 14-2-1,-2 13-49-15,16 8-69 0,11 14-310 0</inkml:trace>
  <inkml:trace contextRef="#ctx0" brushRef="#br1" timeOffset="93310.34">17712 15328 1601 0,'0'0'566'15,"0"0"-321"-15,0 0-92 16,0 0 7-16,0 0-59 0,0 0-10 16,0 0-37-16,-139-78-14 15,115 86 8-15,0 24-4 16,1 12-27-16,8 14-11 16,8 8 4-16,7 2 12 15,0-6 14-15,25-9-16 16,6-15-8-16,9-17 0 15,3-18 1-15,-4-3 31 16,-1-34 4-16,-7-20-28 16,-8-13-10-16,-9-8-3 15,-10-12-7-15,-4-1 0 16,0-1-7-16,-8 7-15 0,-9 6-32 16,-3 10-31-16,3 14-97 15,3 18 39-15,7 14-5 16,5 13-405-16</inkml:trace>
  <inkml:trace contextRef="#ctx0" brushRef="#br1" timeOffset="93564.69">17968 15302 2429 0,'0'0'308'0,"0"0"-81"16,0 0-66-1,0 0-88-15,0 0-39 0,0 0-21 16,0 0-6-16,85-111 6 16,-116 111 33-16,-10 3 4 15,-1 29-15-15,2 12-8 16,9 14-8-16,11 9-5 16,15 0-7-16,5 0-7 15,25-12 0-15,42-1-33 16,-5-15-111-16,-2-16-317 0</inkml:trace>
  <inkml:trace contextRef="#ctx0" brushRef="#br1" timeOffset="94282.82">19363 15270 1849 0,'0'0'382'0,"0"0"-145"15,0 0-112-15,0 0-48 16,0 0-2-16,0 0-39 16,-129 6-15-16,110 20 21 15,5 9-20-15,3 11-17 16,4 12 22-16,5 8 15 16,2-3 29-16,0-13-30 15,20-9-9-15,7-16-4 16,4-16 26-16,5-9 5 15,-3-9 4-15,-2-26-18 16,-4-20-20-16,-4-17-15 16,-8-11-10-16,-4-8 4 15,-6-5-4-15,-5 5-12 0,0-1-36 16,-16 9-18-16,-8 8-49 16,-5 5-113-16,4 20-108 15,5 19-166-15</inkml:trace>
  <inkml:trace contextRef="#ctx0" brushRef="#br1" timeOffset="94743.54">19727 15673 1773 0,'0'0'373'16,"0"0"-259"-16,0 0 91 15,0 0-56-15,0 0-118 16,0 0-31-16,0 0 0 15,0-151-1-15,0 91 0 16,0-14 1-16,11 2 7 16,8 1 30-16,2 12 54 0,4 14-2 15,-4 16-25-15,-2 18-14 16,1 11 3-16,-2 11 8 16,-1 22-11-16,2 8 3 15,-2 6-18-15,-3 6-9 16,1-2-8-16,-4-2-14 15,1 1 12-15,-6-6-15 16,-1-4-1-16,-5 1-10 16,0-9-84-16,-9-14-258 15,-7-6-1651-15</inkml:trace>
  <inkml:trace contextRef="#ctx0" brushRef="#br1" timeOffset="94877.14">19791 15406 2863 0,'0'0'302'0,"0"0"-218"16,0 0-61-16,0 0-8 15,157 0-15-15,-90 0-109 16,-7-4-408-16</inkml:trace>
  <inkml:trace contextRef="#ctx0" brushRef="#br1" timeOffset="97944.84">20574 15240 1519 0,'0'0'512'16,"0"0"-230"-16,0 0-62 15,0 0-68-15,0 0-41 16,0 0-53-16,0 0-23 15,-73-27 25-15,44 27-14 16,-3 8-20-16,4 11 2 16,3 8-18-16,7 8-9 15,7 5 0-15,11 6-1 16,0 2 0-16,11-4 0 16,18-4 0-16,2-8 0 15,5-9 11-15,0-15 18 16,-3-8 24-16,-4 0 8 15,-4-17-8-15,-6-15-12 16,-3-14-17-16,-3-1-12 0,-5-11-12 16,-6 0 0-16,-2-9-32 15,0 0-11-15,0 1-13 16,0-2-13-16,-5 8-20 16,-5 8 29-16,7 11 39 15,-2 16 21-15,3 15 12 16,2 10 38-16,0 3-31 15,0 29-14-15,2 14 1 16,6 12 12-16,5 13 6 16,-2 4 23-16,-1 1-2 15,0-2-15-15,-1-4 0 0,-2-3 20 16,3-14-20-16,2-9-13 16,1-12-17-16,1-9-8 15,-3-18-58-15,13-7-71 16,-5-19-145-16,-2-7-499 0</inkml:trace>
  <inkml:trace contextRef="#ctx0" brushRef="#br1" timeOffset="98244.06">20987 15245 1894 0,'0'0'724'0,"0"0"-580"15,-31 124-1-15,26-63 18 16,5-3-74-16,0-6-29 16,18-9-26-16,8-19 0 15,10-16-13-15,3-8 40 16,0-22 3-16,1-26-1 16,-6-13-20-16,-8-5-6 15,-10-2-13-15,-13 6 2 16,-3 10-15-16,-25 10-3 15,-17 11-6-15,-10 15-53 16,-4 14-32-16,3 2-16 16,9 14-19-16,17 35-11 15,13-5-96-15,14-2-299 0</inkml:trace>
  <inkml:trace contextRef="#ctx0" brushRef="#br1" timeOffset="98561.43">21468 15182 1909 0,'0'0'354'15,"0"0"-100"-15,0 0-108 16,0 0-30-16,-47 102-43 15,59-66-34-15,16-6 49 0,11 3 2 16,0-12-17-16,1 1-14 16,-9-2-13-16,-12 0-1 15,-17 4 7-15,-2 2 10 16,-29 1-36-16,-13 5-11 16,-12-4-15-16,0-2-11 15,3-4-49-15,7 0-87 16,15-12-229-16,14-2-388 0</inkml:trace>
  <inkml:trace contextRef="#ctx0" brushRef="#br1" timeOffset="99127.77">22474 15383 2522 0,'0'0'255'0,"0"0"-158"15,0 0 81-15,0 0-33 16,147 17-70-16,-105-34-35 15,-7-9-15-15,-6-6-16 16,-12-5-8-16,-13 1 2 16,-4 5-3-16,-12 10-3 15,-21 7 2-15,-9 10-3 16,-5 4-1-16,0 23 0 16,2 17-1-16,11 17 6 0,11 3 3 15,13 4 6 1,10 4 13-16,0-10 5 0,21-5-4 15,11-11-3-15,8-12-9 16,4-12 0-16,0-13-11 16,-6-5-24-16,0-31-41 15,-11-5-80-15,-10-4-427 0</inkml:trace>
  <inkml:trace contextRef="#ctx0" brushRef="#br1" timeOffset="99298.7">22692 14904 2856 0,'0'0'219'16,"0"0"-164"-16,0 0-40 15,100-109-15-15,-75 90-57 16,-12 13-502-16</inkml:trace>
  <inkml:trace contextRef="#ctx0" brushRef="#br1" timeOffset="100676.37">3200 16994 1433 0,'0'0'269'0,"0"0"-128"0,0 0 20 16,0 0 83 0,0 0-5-16,0 0-133 0,0 0-54 15,-49-44-12-15,27 40-15 16,-5-1 4-16,-2 5 0 15,0 0-13-15,-3 9 13 16,6 14 1-16,2-2-9 16,9 11-8-16,5 0-5 15,10 6 14-15,0 3 21 16,14-1 20-16,17-5-9 16,7-6-17-16,6-12-18 15,3-12 4-15,-6-5 24 16,0-19 22-16,-9-16-4 15,-7-9-23-15,-10-15-18 16,-9-2-7-16,-4-4 1 0,-2-5-7 16,0-3-4-1,-12-1-2-15,-7-2-5 0,0 1 0 16,-2-2-7-16,3 4-19 16,5 12-9-16,5 21-21 15,8 22-11-15,0 18-55 16,0 0-474-16</inkml:trace>
  <inkml:trace contextRef="#ctx0" brushRef="#br1" timeOffset="101544.68">3526 17093 2554 0,'0'0'227'16,"0"0"-77"-16,0 0 5 16,0 0-36-16,0 0-58 15,129-45-35-15,-106 13-11 16,-8-4-7-16,-5-3-1 15,-6-2-6-15,-4 1-1 0,0 10 5 16,-19 8 9 0,-7 8-10-16,-10 10 1 0,1 4-5 15,-1 14-12-15,2 19-14 16,7 13 4-16,10 7 0 16,6 10 0-16,11 0 3 15,0 3 3-15,4-3 15 16,16-10-2-16,9-7 2 15,2-11 2-15,3-9 18 16,2-8 6-16,1-8 17 16,-1-2 4-16,-4-8 7 15,0 0-18-15,-4 0-12 16,-4-13-6-16,-4-13 0 16,-4-6-10-16,4-17-6 15,-5-6 4-15,-1-6-5 0,-1-6-6 16,-2 3-16-1,0-2 1-15,0 12 16 0,3 14 4 16,-3 10 0-16,3 20-2 16,1 10-2-16,1 2 5 15,3 28 6-15,4 6-1 16,2 12-1-16,1 6 6 16,-3 4-5-16,3 5 9 15,-4-5-2-15,-3 0 0 16,-6-10-12-16,-5-12 6 15,0-8 0-15,-6-12-6 16,-2-14 0-16,2-2-20 16,-2-24-4-16,4-19 6 0,7-16 9 15,5-7 4-15,6-6-1 16,5 5 5-16,4 5 0 16,5 13 1-16,2 12 1 15,-1 19 3-15,1 18 2 16,-7 0 3-16,-2 40 14 15,-4 14 6-15,-7 12-1 16,-3 3 4-16,-3 7-12 16,-5-6 0-16,-3-3-7 15,-4-7-7-15,0-21-1 16,0-13-5-16,0-21-19 16,1-5-80-16,4-17-62 15,11-47-26-15,-3 6-254 0,4-4-830 16</inkml:trace>
  <inkml:trace contextRef="#ctx0" brushRef="#br1" timeOffset="101811.49">4849 16958 2533 0,'0'0'355'0,"0"0"-171"15,-12 153-46-15,12-81-20 16,0-6-35-16,22-4-31 15,6-11-11-15,9-16-15 16,7-17 4-16,5-18 9 16,2-14 12-16,-2-30-5 0,-11-20-11 15,-11-12-17-15,-21-8-4 16,-6-1-2-16,-19 10-12 16,-26 8 8-16,-11 13-8 15,-7 13-39-15,-33 32-88 16,19 9-81-16,13 0-310 0</inkml:trace>
  <inkml:trace contextRef="#ctx0" brushRef="#br1" timeOffset="102992.76">5537 16878 1670 0,'0'0'290'16,"0"0"-216"-16,0 0-37 15,0 0 98-15,0 0-54 0,0 0-4 16,0 0 15-16,-12-48-28 16,12 48 11-16,0 18-15 15,0 12 29-15,9 2-39 16,-1 8-16-16,4 9-6 15,-4 0-2-15,2 1 26 16,-1-1 18-16,-2-5-11 16,-3-8-21-16,1-14-19 15,-1-8-19-15,-3-14-6 16,4 0 6-16,-2-14 5 16,3-16-5-16,-1-12 0 15,4-7 0-15,2-5-5 16,5 2 1-16,1-2 3 15,8 10 1-15,2 3 0 0,2 18 0 16,2 11 0-16,0 12 6 16,0 12 10-16,-2 23 10 15,-3 11-1-15,-2 12-10 16,-5-5 2-16,-5 1-12 16,-5-9 5-16,-5-10 35 15,-2-9-15-15,0-7-20 16,-2-15-5-16,0-4 4 15,0 0-7-15,0-23-2 16,0-12-9-16,7-14-2 16,11 0-1-16,7-8 2 15,4 8 4-15,6 5-2 16,5 15 8-16,-1 12 0 0,-4 17 4 16,-5 5 2-16,-4 27 25 15,-12 12 4-15,-1 8 0 16,-9 2-4-16,-2 0-9 15,-2-1 4-15,0-7-13 16,0-6-12-16,0-4-1 16,0-10-30-16,9-12-87 15,7-2-111-15,0-12-414 0</inkml:trace>
  <inkml:trace contextRef="#ctx0" brushRef="#br1" timeOffset="103187.54">6727 16834 2710 0,'0'0'241'0,"0"102"-120"0,0-34 19 16,0 7-35-16,0-7-46 16,0-3-43-16,2-10-11 15,4-15-5-15,2-4 0 16,-6-17-78-16,0-7-267 15,-2-12-868-15</inkml:trace>
  <inkml:trace contextRef="#ctx0" brushRef="#br1" timeOffset="103322.34">6680 16520 2965 0,'0'0'207'0,"0"0"-207"15,0 0-43-15,0 0-246 0</inkml:trace>
  <inkml:trace contextRef="#ctx0" brushRef="#br1" timeOffset="106428.11">7155 16852 1413 0,'0'0'184'0,"0"0"-96"16,0 0-21-16,22 106 26 15,-15-70 119-15,-1-4-22 16,-2 4-71-16,4 0-37 0,-2-1-40 16,-1 1-5-1,-1-5 6-15,-3-4-14 0,2-10-27 16,-1-3-2-16,2-9-6 15,-4-5-23-15,2-5-65 16,-2-22 94-16,0-9 0 16,0-8-1-16,0-1-1 15,0-4 2-15,2 0 11 16,6 2-10-16,5 4-1 16,4 8 0-16,5 4 7 15,0 4 21-15,4 10 0 16,4 11 3-16,0 6-8 15,0 0 16-15,-3 14 25 16,-3 12-2-16,-1 6-19 16,-8 4-1-16,-3 4 39 15,-8 4 11-15,-4 2-27 16,0 3-15-16,0-1-25 0,-4-8-15 16,-4-12-10-16,2-6 0 15,6-14-66-15,0-8-177 16,0 0-561-16</inkml:trace>
  <inkml:trace contextRef="#ctx0" brushRef="#br1" timeOffset="106843.5">7719 17258 2372 0,'0'0'266'16,"0"0"-136"-16,0 0-42 15,0 0-15-15,0 0-43 16,0 0-3-16,0-134-9 16,0 84-9-16,0-2-9 15,11-2-5-15,5-4 5 16,3 8 3-16,2 10-3 15,1 10 0-15,-2 12 1 16,2 18 1-16,-4 0 8 0,2 22 39 16,-2 14-5-1,-1 3 5-15,-1 10-8 0,3-3-14 16,-4 2-6-16,1-3 42 16,-3 1-30-16,1-7-13 15,-6-2-17-15,-1-7-2 16,-3-2-1-16,-4-7-14 15,0-12-69-15,-6-6-93 16,-13-3-360-16</inkml:trace>
  <inkml:trace contextRef="#ctx0" brushRef="#br1" timeOffset="106979.89">7786 17133 2203 0,'0'0'603'0,"0"0"-555"0,0 0 30 15,0 0-8-15,115-54-70 16,-70 32-26-16,11-13-106 16,-11 7-74-16,-10 7-453 0</inkml:trace>
  <inkml:trace contextRef="#ctx0" brushRef="#br1" timeOffset="107313.72">8345 16825 1122 0,'0'0'1244'0,"0"0"-1048"0,0 0-31 16,0 0-10-1,0 0-27-15,-90 111-58 0,73-57 17 16,5 13-9 0,8 9 4-16,4 0-31 0,10-4 1 15,23-10-23-15,9-18-17 16,4-18-12-16,2-19 5 15,-5-7 23-15,-8-23-9 16,-8-19-4-16,-8-18-2 16,-7-8-8-16,-8-31-5 15,-4-25 0-15,0 8-20 16,0 12 7-16,-4 19-10 16,-6 23-51-16,2 4 6 15,-3 6-20-15,5 20 9 16,6 22-70-16,0 6-287 15,0 4-1381-15</inkml:trace>
  <inkml:trace contextRef="#ctx0" brushRef="#br1" timeOffset="107594.6">8655 16866 2497 0,'0'0'297'0,"0"114"-92"15,0-42-41-15,13 0-43 16,13-10-49-16,13-13-37 16,3-21-19-16,7-16 13 0,1-12 22 15,-4-17 1 1,-11-18 10-16,-12-11-19 0,-17-7-18 16,-6-1 0-16,-17 6-10 15,-20 2-5-15,-11 11-6 16,-5 4-4-16,-1 13-31 15,8 14-36-15,6 11-64 16,13 18-48-16,13 5-244 0</inkml:trace>
  <inkml:trace contextRef="#ctx0" brushRef="#br1" timeOffset="108820.22">10380 17357 2235 0,'0'0'361'0,"0"0"-181"0,0 0-38 16,0 0-59-1,0 0-53-15,0 0-20 0,0 0-6 16,0-41-3-16,0 15 0 16,0-6 0-16,0-14 0 15,0-10-1-15,0-7-1 16,7-14-7-16,4-3 8 15,0-4 5-15,3 8-5 16,-1 14 0-16,-1 11 1 16,-2 17-1-16,1 17 0 15,1 10-1-15,1 7 1 16,5 0 1-16,1 10 13 16,6 16-1-16,0 6 0 0,0 9 8 15,-1 3-1 1,0 6-2-16,-4-2 14 0,1-2 14 15,-4-2 3 1,-1 0-4-16,-3-3-27 0,-3-6 0 16,-6 2-4-16,-2-3 3 15,-2 2-12-15,0 0 2 16,0-4-7-16,0-3 6 16,0-6-6-16,0-5 0 15,-2-4-2-15,2-6-42 16,0-8-86-16,0-17-275 15,-4-4-372-15</inkml:trace>
  <inkml:trace contextRef="#ctx0" brushRef="#br1" timeOffset="108993.25">10448 17045 2461 0,'0'0'257'0,"0"0"-189"16,0 0 4-16,0 0-26 16,118-11-46-16,-65 3-28 15,-10 2-239-15,-6-6-1953 0</inkml:trace>
  <inkml:trace contextRef="#ctx0" brushRef="#br1" timeOffset="109669.73">10969 16749 1761 0,'0'0'428'0,"0"0"-136"15,0 0-89-15,52 113-88 16,-37-65-15-16,1 0 19 15,-3 6-25-15,-3-4-24 16,-2 3-15-16,-4-7-18 16,-4-7-8-16,0-4-9 15,0-7-16-15,0-14-3 16,0-1 0-16,0-10-1 0,0-3 0 16,0-3-16-16,-7-20-17 15,0-13 14-15,3-9 18 16,4-8-6-16,0-1 1 15,0-3-1-15,14-1 7 16,8 4 0-16,4 4 0 16,6 10 2-16,3 6-2 15,-2 15 4-15,1 14-4 16,-4 5 0-16,-4 22 11 16,-4 16 4-16,-1 9 1 15,-4 8 8-15,-1 1-5 16,-8-2-14-16,1 1 19 15,-6-7 0-15,-1-8-10 16,-2-8-11-16,0-10-2 0,0-16-2 16,0-6-12-16,0-10-56 15,5-34 1-15,10-15-2 16,7-13 23-16,12-4 18 16,6 0 29-16,5 10 1 15,-1 16 20-15,3 15 2 16,-7 22-6-16,-9 13 5 15,-7 17 39-15,-12 32 16 16,-7 9-30-16,-5 6-11 16,0 2 17-16,0-8 15 15,-8 0-22-15,2-10-25 0,-1-7-14 16,5-5-7-16,2-9-38 16,0-15-65-16,0-1-105 15,6-11-346-15</inkml:trace>
  <inkml:trace contextRef="#ctx0" brushRef="#br1" timeOffset="109975.52">11999 16964 2575 0,'0'0'299'0,"0"0"-129"0,-10 147-24 15,10-85-49-15,8-4-51 16,16-12-15-16,10-12-5 16,10-20 12-16,8-14 4 15,8-18 9-15,0-31 16 16,-4-18-31-16,-10-5-21 16,-17-2-3-16,-16 5-4 15,-13 11-1-15,-16 9-7 16,-24 17-6-16,-13 15-16 15,-5 13-30-15,-2 4-41 16,0 40-40-16,13 4-125 16,19 2-655-16</inkml:trace>
  <inkml:trace contextRef="#ctx0" brushRef="#br1" timeOffset="110927.56">13081 16980 1696 0,'0'0'463'16,"0"0"-156"-16,0 0-134 15,0 0-52-15,0 0-68 16,0 0 44-16,0 0 5 16,-83-65-27-16,49 65-27 15,0 0-21-15,-1 3-7 16,3 25-7-16,3 6-5 15,10 12-3-15,4 7 1 16,14 1-5-16,1-1 13 16,14-4 1-16,17-7 9 0,6-12-4 15,8-12 27-15,0-10-2 16,-3-8-15-16,-5 0 0 16,-6-26-9-16,-8-6 3 15,-7-16-10-15,-5-10-4 16,-9-13-10-16,-2-5 2 15,0-10-2-15,0-2 0 16,-4-7-7-16,-7 1-14 16,-3 10-15-16,2 8-7 15,7 18 24-15,-3 18 9 16,6 17 4-16,2 20 5 16,0 3-15-16,0 22-41 0,4 22 43 15,7 10 13-15,1 17-2 16,0 8 3-16,-1 7 14 15,0 3 6-15,0-3 12 16,2-2 10-16,3-8-6 16,2-5 4-16,2-17-21 15,3-14-7-15,0-13-12 16,2-18-7-16,-2-9-2 16,-5 0-11-16,-4-23-36 15,-2-2-89-15,-10 3-285 0</inkml:trace>
  <inkml:trace contextRef="#ctx0" brushRef="#br1" timeOffset="111475.56">13634 17258 2108 0,'0'0'383'0,"0"0"-267"0,0 0 16 15,0 0-55-15,0 0-49 16,0 0-21-16,0 0-6 16,0-121-1-16,0 73 7 15,0-15-7-15,0-5 0 16,0-2-18-16,10-2 7 16,1 5 11-16,3 13-1 15,-1 10 1-15,5 17 12 16,-4 22-3-16,5 5-8 15,-4 5 7-15,1 18-7 16,-3 7 0-16,3 2 20 16,-3 3-7-16,3-3 6 0,-1 0 2 15,2 2 53-15,-2 7-10 16,1-6-9-16,-1 5-9 16,0 1-9-1,-1-6-10-15,0 1-9 0,-3-3-9 16,-3 1-4-16,0-2-5 15,-6-6-1-15,0 2-21 16,-2-7-59-16,0-2-160 16,0-12-386-16</inkml:trace>
  <inkml:trace contextRef="#ctx0" brushRef="#br1" timeOffset="111644.46">13733 16982 2922 0,'0'0'140'0,"0"0"-95"0,0 0-32 15,0 0-13-15,152-24-26 16,-106-2-152-16,-7 4-303 16,-13 0 74-16</inkml:trace>
  <inkml:trace contextRef="#ctx0" brushRef="#br1" timeOffset="111997">14126 16436 2065 0,'0'0'328'0,"0"0"-158"15,0 0-33-15,0 0-45 16,41 121-40-16,-38-66-1 16,-3 10 51-16,0 7-2 15,0 9-44-15,0-5-2 16,-5-6-16-16,3-6-17 16,2-11-6-16,0-13-9 0,2-12-5 15,17-6-1-15,2-14 4 16,4-4 12-16,4-4 12 15,0 0-12-15,-1-4-12 16,0-10-4-16,-1 6-56 16,-7 4-83-16,-5 0-343 0</inkml:trace>
  <inkml:trace contextRef="#ctx0" brushRef="#br1" timeOffset="112137.34">14776 17270 2248 0,'0'0'0'0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4:46:07.01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6071 6791 1136 0,'0'0'549'16,"0"0"-338"-16,0 0-109 15,0 0 65-15,0 0-81 16,0 0-32-16,34 115-17 0,-32-87-9 16,1 0 6-16,-1 2 0 15,0-2-7-15,-2 0 0 16,2-4-11-16,-2-1-6 16,2-8-10-16,-2-5-8 15,0-2 7-15,2-5 0 16,-2-3-1-16,0 0 2 15,0 0 0-15,0 0 16 16,0 0 7-16,0 0-12 16,2 0-4-16,0 1-7 15,5-1 0-15,1 2-1 16,2-2 1-16,1 0 7 0,3 0 7 16,-1 0 16-1,3 0-5-15,-1 0 24 0,2 0-6 16,3 0 2-16,-1 0-5 15,1 0-8-15,0 0-11 16,0 0 23-16,3 0-4 16,-5 0-5-16,6 2-18 15,-4-2-9-15,1 0-3 16,-2 0 6-16,1 0-4 16,3 0-6-16,-2 0 6 15,4 0 0-15,0 0 7 16,0 0 4-16,-7 0-2 15,6 0 9-15,-6 6-6 0,0-3-8 16,1 1 2 0,0-3-2-16,-2 2 1 0,-1-2-3 15,-1 2-2-15,0-1 13 16,-1 0-12-16,2-2 1 16,2 0 1-16,0 0 0 15,2 0 4-15,0 0 6 16,2 0 6-16,-1 0-9 15,0 0-6-15,-1 0-5 16,1 0 1-16,-2 2 1 16,2 1-7-16,-3-1 9 15,-1 1-7-15,4-3-2 16,-7 2 5-16,5-2-5 16,-6 0 3-16,3 0-3 15,-4 0 4-15,5 0 0 0,-2 0 10 16,3 0-9-16,1 0-2 15,0 0 5-15,1 0-4 16,5 0 2-16,2 0 2 16,-1 0-4-16,1 0-1 15,0 0 0-15,-3 0 2 16,-1 0-6-16,-2-2 8 16,0-1-1-16,-1 1-3 15,0 0-3-15,0 2 15 16,5 0-15-16,-3-1-1 15,2 1 9-15,1-2-3 16,-3 2 2-16,1-2-8 0,-4 2 1 16,4-2-1-16,1 2 0 15,3-4 6-15,2 0-3 16,2 0-2-16,3-2 0 16,1-1-1-16,-1 3 1 15,1 0-1-15,2 0 4 16,-1 2-4-16,1 1 0 15,-2 1 0-15,-1 0 1 16,-3 0-1-16,-2 0 0 16,0 0 4-16,0-4 2 15,-2-3 1-15,0 1-7 16,2-4 6-16,-2 2 12 16,2-2-10-16,0 4-8 0,0 0 6 15,0 3-5-15,-1 3 0 16,-4 0 1-16,1 0-1 15,-5 0-1-15,-5 0 1 16,2 0 0-16,-4 0-1 16,1 0 1-16,1 2 0 15,5-2-1-15,-1 0 9 16,3 1-1-16,4-1-5 16,-2 0-2-16,1 0 6 15,-3 0-3-15,-2 0-3 16,0 0-1-16,-2 2 0 15,0 0 0-15,-1 3 0 16,1-4 1-16,1 3 0 16,-5-1 0-16,5-2-1 15,-4 1 1-15,-1-2-1 0,1 0 0 16,1 0 0 0,-1 0 0-16,4 0 0 0,0 0 3 15,0 0-3-15,1 0 0 16,-5 0 1-16,3 0 0 15,-1 0-1-15,1 0 0 16,3 0 0-16,0 0 0 16,2 0-1-16,2 0 0 15,-2 0 1-15,5 0-1 16,-1 0 1-16,-2 0 0 16,-1 0 0-16,-4 0 4 15,-5 0-4-15,-3 0-4 0,-1 0 4 16,-3 4 0-1,2 0 0-15,-2 0 1 0,1-1-1 16,1 1 0-16,-2-3 0 16,1-1 0-16,0 3 1 15,-1-3 0-15,4 0-1 16,2 1 0-16,-1-1 0 16,0 2 0-16,1 2 0 15,-3-1-1-15,2-1 0 16,-3 0 1-16,2-1-1 15,0 3 1-15,1-2 0 16,-2 2 0-16,0-1 0 16,0-2 0-16,0 1-3 15,1-2 2-15,1 2 1 16,0-2 0-16,3 3 1 16,0 0-1-16,-1 1-1 0,-1-1 1 15,-1 1-1-15,-2-4-4 16,-2 1 0-16,-1-1 1 15,-1 0 4-15,1 0-1 16,-3 0 1-16,0 0-1 16,2 0 0-16,0 0 1 15,0 0-1-15,1 0 1 16,3-8-1-16,3-6-4 16,1-8 4-16,-1-8 0 15,-2-8 1-15,1-4-4 16,-9 0 3-16,-4 4-4 15,0 8-38-15,-9 12-56 0,-13 9-90 16,-4 9-543-16</inkml:trace>
  <inkml:trace contextRef="#ctx0" brushRef="#br0" timeOffset="1102.08">9999 6224 1663 0,'0'0'367'0,"0"0"-239"15,0 0-79-15,0 0-38 16,0 0-11-16,0 0-21 0,0 0 19 16,10 0-7-1,1 0-22-15,-3 0-21 0,-1-2-33 16,1-3-2-16,2 2-69 15,1-5-431-15,2-2 135 16,3-2 282-16,4-1-27 16,-3 4 57-16,3-1 140 15,-2 6 252-15,-2 1 119 16,-5 3 272-16,1 0-354 16,-4 0-135-16,1 0-64 15,1 0-39-15,0 0-51 16,11-3-19-16,-6-6-125 15,1 0-1015-15</inkml:trace>
  <inkml:trace contextRef="#ctx0" brushRef="#br0" timeOffset="1213.83">10438 6060 1582 0,'0'0'276'0,"0"0"-127"0,0 0-34 16,0 0-58-16,0 0-44 15,0 0-13-15,0 0-89 16,89-67-162-16,-71 55-889 0</inkml:trace>
  <inkml:trace contextRef="#ctx0" brushRef="#br0" timeOffset="1339.48">10770 5861 542 0,'0'0'293'0,"0"0"-216"0,0 0-51 16,0 0-26-16,0 0-289 15</inkml:trace>
  <inkml:trace contextRef="#ctx0" brushRef="#br0" timeOffset="1686.93">11027 5738 1582 0,'0'0'286'16,"0"0"-94"-16,0 0 28 16,0 0-70-16,0 0-87 15,0 0-23-15,127-27-24 16,-97 20-15-16,4-2-1 15,0 1 1-15,-2-2 0 16,-2-1-1-16,-1 2 0 0,0-2 0 16,-2 1 0-1,2-2-1-15,2 1 1 0,3-6 0 16,-2 4 0-16,2-1 0 16,-3 4 0-16,-2-1-10 15,-2 4-3-15,0-2-5 16,0 2 2-16,-1-2-4 15,0 4 12-15,-3-2 7 16,0 3 1-16,-4 3 0 16,2-4 0-16,-1 1-15 15,1-2 7-15,-2 1-11 16,-1-4-78-16,5 1-46 16,-8-1-42-16,-3 2-761 0</inkml:trace>
  <inkml:trace contextRef="#ctx0" brushRef="#br0" timeOffset="2016.29">11845 5342 2186 0,'0'0'311'0,"0"0"-242"15,0 0 34-15,0 0 29 16,0 0-36-16,0 0-40 16,0 0-29-16,122 0-8 15,-94 0-10-15,-2 6 11 0,-4 4 37 16,-4 0-22-16,-3 4-20 16,-5 2-3-16,-4 0 2 15,-6 4-5-15,0-1-1 16,0 4-2-16,-8 1-1 15,-10 1-1-15,-5 0-3 16,4-1-1-16,-2-2-8 16,1 4-25-16,7-3-146 15,3-7-290-15</inkml:trace>
  <inkml:trace contextRef="#ctx0" brushRef="#br0" timeOffset="3585">12498 4903 1267 0,'0'0'234'16,"0"0"-129"-16,0 0-54 15,0 0-8-15,0 120 29 16,0-92 45-16,0 2 11 16,-4 0 7-16,1 2-72 15,1 2-29-15,-2 2-7 16,2 3 9-16,-3-2 5 15,0-1 21-15,1-1-20 16,-1-3-9-16,3-6 19 16,-1-2-25-16,2-6-11 15,1-4-9-15,0-4-7 16,0-2 0-16,0-4-1 0,0-1 0 16,0-3 1-16,0 0-20 15,0 0 20-15,0-13-1 16,0-6 1-16,0-4-27 15,4-3-29-15,3-2-11 16,-3 1-23-16,4-4 27 16,-4 1 12-16,0-1 1 15,3-2 32-15,-5 1-9 16,2-1 18-16,-2 1-29 16,0 2-25-16,-2 4 29 15,4 2 34-15,-4 2 31 16,2 3-16-16,0 4 57 15,0 3-5-15,-2 4-30 16,2 6-19-16,-2 2-9 0,0 0 40 16,1 14-15-1,-1 9-17-15,0 3 8 0,6 6 28 16,-2-3 5-16,6-3-4 16,0-9 1-16,8-5 3 15,2-12-21-15,7 0 1 16,-1-9 1-16,6-15 5 15,-4-8-24-15,0-2-20 16,-3 0-28-16,-8 4-51 16,-3 6-4-16,-8 8 43 15,-1 7 30-15,-5 9 10 16,0 0 39-16,0 7-11 0,0 11 33 16,2 4-28-1,1 4-11-15,2 2-4 0,3 4 13 16,-2 2 31-16,1 4-22 15,-3 3 6-15,2 1 11 16,2 2-4-16,-4-2-8 16,1-3-9-16,-1 0-10 15,-2-5-7-15,-1-8-13 16,-1-6 7-16,0-6-13 16,0-8-1-16,0-4-5 15,0-2-35-15,0-4-56 16,0-12-118-16,3-1-124 0</inkml:trace>
  <inkml:trace contextRef="#ctx0" brushRef="#br0" timeOffset="4124.67">13050 5442 848 0,'0'0'781'0,"0"0"-579"0,0 0-127 16,0 0-39-16,0 0-21 15,0-128-12-15,0 96-3 16,8-3-12-16,-2 4 12 16,3 0 0-16,-1 3 16 15,3 2 34-15,1 2 41 16,4 2-11-16,2 3-35 16,0-1-10-16,4 8-19 15,-2-2-4-15,2 7-11 16,-3 5-1-16,-4 2 50 15,1 0 0-15,-6 9-1 16,-1 12 16-16,-2 7-3 16,-2 4 8-16,-1 5 52 0,-2-2-23 15,3 0 0 1,1-1-40-16,-2-5 4 0,4 0-29 16,-2-1-8-16,0-2-6 15,1-2-9-15,-2 0-7 16,-3-5-4-16,-2-2 0 15,0-5-18-15,0-4-58 16,0-6-112-16,-5-2-189 0</inkml:trace>
  <inkml:trace contextRef="#ctx0" brushRef="#br0" timeOffset="4283.76">13133 5275 2351 0,'0'0'255'16,"0"0"-191"-16,0 0-64 15,0 0-1-15,129-30-71 16,-100 25-366-16</inkml:trace>
  <inkml:trace contextRef="#ctx0" brushRef="#br0" timeOffset="4533.3">13590 5095 1732 0,'0'0'809'0,"0"0"-632"0,0 0-75 15,-13 113 12-15,13-74-40 16,0 3-47-16,0-2-16 15,0-3 3-15,0-5-2 16,0-9-11-16,0-3-1 16,2-13-43-16,-2-7-119 15,0-4-160-15,0-12-339 0</inkml:trace>
  <inkml:trace contextRef="#ctx0" brushRef="#br0" timeOffset="4659.7">13579 4935 2461 0,'0'0'303'0,"0"0"-269"15,0 0-34-15,0 0-102 16,0 0-137-16</inkml:trace>
  <inkml:trace contextRef="#ctx0" brushRef="#br0" timeOffset="4982.28">13771 5067 1627 0,'0'0'514'0,"0"0"-304"15,0 0-33-15,-5 141-16 16,5-93-30-16,0-2-20 15,0-6-48-15,13-10-20 16,6-12 8-16,3-10 8 16,3-8 5-16,-4-10 4 15,2-18-26-15,-7-7-16 16,-9-2-14-16,-5-2-7 16,-2 6 2-16,0 4-7 15,-12 5 0-15,-7 4-4 16,-6 2-26-16,-9-3-54 15,4 9-92-15,7 1-429 0</inkml:trace>
  <inkml:trace contextRef="#ctx0" brushRef="#br0" timeOffset="6132.22">14165 5217 1342 0,'0'0'358'0,"0"0"-99"16,0 0-32-16,0 0-122 15,7 111-41-15,-5-93-17 16,3-4-15-16,-3-2-22 0,-2-4 8 16,3-5 18-16,-3 0-4 15,0-3 20-15,0 0 46 16,0 0-57-16,0-3-40 16,0-6-1-16,0-5-10 15,0-4-13-15,-3-4-57 16,1-2 28-16,2-5 17 15,0-3 24-15,0-2 10 16,0 0-1-16,2-4 0 16,9 1 2-16,5 4 0 15,-1 5 8-15,4 5 33 16,0 12 51-16,1 7 10 16,1 4 9-16,-4 0-7 0,1 18-26 15,-5 5-10-15,-3 2-6 16,-6 8-15-16,-4 4-13 15,0 4-20-15,-12 0-3 16,-7 0-6-16,-4-7-5 16,1-6 0-16,5-8-16 15,5-8-23-15,5-9-26 16,5-1 16-16,2 1 5 16,0-1 44-16,6 2 0 15,14 4 47-15,0 2 9 16,0 4-13-16,1 3-10 15,-3 0-19-15,0-2-14 16,-3-3-6-16,1 7-69 0,-4-5-153 16,-1 0-818-16</inkml:trace>
  <inkml:trace contextRef="#ctx0" brushRef="#br0" timeOffset="7084.72">15365 4780 889 0,'0'0'915'0,"0"0"-573"16,0 0-147-16,0 0-95 15,0 0-54-15,0 0-19 16,0 0-11-16,0 78 5 16,0-41 55-16,0 5 31 15,0 6-33-15,0 6 19 16,0-1-23-16,0 2-28 16,0-4-23-16,2-9 10 15,-2-8-11-15,0-10-11 16,2-10-1-16,-2-10 0 15,0-4-3-15,0 0-3 16,0-23-1-16,3-6 0 16,-1-10 1-16,-2-2-4 15,2-5-12-15,-2-5-24 0,2 1-75 16,0-2-10-16,-2-1 18 16,0 3 64-16,0 9 29 15,0 2 13-15,0 12 1 16,-6 2 6-16,1 7 62 15,5 3 9-15,0 6-19 16,0 1 0-16,13 2 11 16,12 3 19-16,8 0-30 15,3 3-32-15,5 0-12 16,-2 0-6-16,-4 0-7 16,-3 0 3-16,-7 6-4 15,-7 5-6-15,-16 10-43 16,-2-1-94-16,0 0-196 0</inkml:trace>
  <inkml:trace contextRef="#ctx0" brushRef="#br0" timeOffset="7264">15389 5031 2663 0,'0'0'282'15,"0"0"-206"-15,0 0-7 16,0 0-18-16,0 0-31 16,116 8-20-16,-85-8-136 0,-2 0-415 15</inkml:trace>
  <inkml:trace contextRef="#ctx0" brushRef="#br0" timeOffset="14620.64">15875 4935 1328 0,'0'0'368'0,"0"0"-107"0,0 0-104 15,0 0-77 1,0 0-2-16,0 0-32 0,5 111-25 16,-3-86 7-16,-2 1 26 15,0 2-13-15,0 2 13 16,0-1-20-16,0-4-20 15,0-1 26-15,0-1 8 16,0-1-2-16,0 0-31 16,0-2 14-16,0-4 17 15,0-3-23-15,0 1-22 16,1-9-1-16,-1-3 1 16,0-2-1-16,0 0 5 15,0-2 59-15,0-10-31 0,0-7-19 16,0-1-13-1,0-4 0-15,0-2-1 0,0-6-15 16,0-4-26-16,0-1 19 16,0-1 21-16,0-3-9 15,0 4 10-15,4 4 10 16,0 3-9-16,2 1 0 16,1 7 0-16,0 3-1 15,4 1 1-15,-1 5 20 16,3 5 6-16,0 6 15 15,0 2 20-15,3 2 6 16,-6 19-35-16,2 5-10 16,-5 3-8-16,-7 4 6 15,0 1-8-15,0-2-12 16,-7 0-1-16,-11-6-14 0,-4-4-21 16,2-6-44-1,2-6 4-15,5-6-34 0,4-4 69 16,9 0 20-16,0 0 0 15,2 0 20-15,15-2 6 16,6 2 11-16,-3 0 15 16,0 0 30-16,-2 18 16 15,-5 3-3-15,-2 3-32 16,-2-2-12-16,-2-3 5 16,-3 2 2-16,-2-3-4 15,1-2-19-15,0-3-10 16,-1-2-4-16,0-2-1 15,0-2-21-15,2-5-47 16,3-2-97-16,-2 0-126 0,1-2-160 16</inkml:trace>
  <inkml:trace contextRef="#ctx0" brushRef="#br0" timeOffset="15132.94">16254 5124 1627 0,'0'0'507'0,"0"0"-284"16,0 0-82-16,0 0-4 15,0 0-26-15,0 0-59 16,0 0-30-16,116-73-9 16,-107 51-5-16,-4 1-3 15,-1 4 14-15,-4 1-11 16,0 2 1-16,-4 3 18 15,-10 8-12-15,-4 1-4 16,1 2 13-16,-4 0-17 0,1 12-2 16,0 6-3-16,5 4-2 15,-1 4 0-15,7 4 0 16,2 4 0-16,4 4 13 16,3 0 45-16,0 2 7 15,0-3-24-15,16-7-11 16,5-9-13-16,2-8-11 15,5-7-6-15,1-4 1 16,0-2-1-16,3-5-78 16,-10-6-159-16,-5-3-600 0</inkml:trace>
  <inkml:trace contextRef="#ctx0" brushRef="#br0" timeOffset="15698.59">16771 4985 1795 0,'0'0'399'0,"0"0"-217"16,0 0 25-16,0 0-29 16,0 0-22-16,0 0-68 0,0 0-22 15,-122 23-31-15,101 10-18 16,4 9-3-16,-1 4-1 16,7 4-13-16,7-4 23 15,4-4-6-15,0-7-16 16,13-13-1-16,11-12 0 15,5-10 0-15,5 0 0 16,-3-20 0-16,-4-10 0 16,-8-5-12-16,-3-3-58 15,-9-2-76-15,-1-2-122 16,-5 5-25-16,4 4 62 0,-5 11 231 16,2 10 64-1,-2 12 125-15,0 0 96 0,2 21-123 16,0 16-61-16,0 7-9 15,3 8-23-15,-3 9-8 16,-1-1-16-16,2 3 2 16,-1-5-7-16,0-3 3 15,0-6-21-15,-2-3-9 16,0-11-9-16,0-5-4 16,0-12-38-16,0-8-106 15,0-8-387-15</inkml:trace>
  <inkml:trace contextRef="#ctx0" brushRef="#br0" timeOffset="15846.34">16736 5453 2802 0,'0'0'272'0,"0"0"-172"15,0 0-43-15,122-63-26 16,-57 31-31-16,-9 3-56 15,-12 5-338-15</inkml:trace>
  <inkml:trace contextRef="#ctx0" brushRef="#br0" timeOffset="16581.59">17079 4950 213 0,'0'0'1139'0,"0"0"-994"16,0 0 68-16,2 113-94 16,7-77 14-16,0 3 78 15,2-4-45-15,3 0 3 16,-1-8-28-16,0-5-45 15,3-9-30-15,-1-12 0 16,3-1 2-16,0-14 12 16,0-18-20-16,0-6-34 0,-5-6-14 15,1-2-6 1,-6-2-6-16,-1-1-10 16,-5 10-36-16,-2 3-6 0,0 10-40 15,0 8-62-15,0 8-124 16,0 6-413-16</inkml:trace>
  <inkml:trace contextRef="#ctx0" brushRef="#br0" timeOffset="17521.46">17453 5104 1515 0,'0'0'454'0,"0"0"-223"16,0 0-92-16,0 0-28 16,0 0-39-16,0 0-7 15,0 0 2-15,76-89-5 16,-71 73-15-16,-3-2-30 15,-2 2-12-15,0 1 11 16,0 4-15-16,-5 2 19 16,-7 4 10-16,-5 5-15 15,4 0-7-15,-3 0-8 16,6 16-10-16,-5 2-22 0,5 4-2 16,1 4 0-1,2 1 0-15,0 2 32 0,5 0 1 16,2 4-7-16,0 1 7 15,0-2 1-15,11-3 7 16,5-4 27-16,2-3-10 16,0-7 2-16,-2-6 51 15,0-2-27-15,-1-3-22 16,-4-1-8-16,-3-3-20 16,2 0 0-16,-4 0-7 15,1-9-38-15,-1-12 5 16,-1-5-25-16,0-3-15 15,-3-6 10-15,0 0-10 16,0 2 30-16,0 1 26 0,3 4 24 16,-1 2 0-16,3 3 5 15,2 8-5-15,0 3 20 16,-1 4-19-16,4 6 5 16,-1 2 1-16,2 0 6 15,-1 10 40-15,-2 6-16 16,4 7 16-16,-3 3-2 15,2-1 10-15,-1 5-22 16,-3-2 27-16,-1 0-16 16,0 0-1-16,-4-2-25 15,-2 1-15-15,-2-4 5 0,0 0-14 16,0-2 0 0,0-2 1-16,0-7 0 0,0-4 0 15,0-8-1-15,0 0-11 16,0-16-29-16,0-16 21 15,4-8-11-15,12-10 13 16,2-3-90-16,4 1 54 16,3 6 5-16,-6 8 48 15,2 14 14-15,-8 14-13 16,1 10 12-16,-6 0 63 16,-1 20 2-16,-4 8-23 15,3 4 18-15,-6 4-23 16,0 1 4-16,0-3-3 15,0-1-12-15,0-5-15 16,0-3-14-16,0-7-10 16,0-6-17-16,0-7-57 15,0-3-93-15,0-2-334 0</inkml:trace>
  <inkml:trace contextRef="#ctx0" brushRef="#br0" timeOffset="17909.16">18350 4907 123 0,'0'0'1958'15,"0"0"-1607"-15,0 0-150 16,0 0-19-16,0 0-66 16,0 0-60-16,-116 110-10 15,104-68 17-15,6 3-22 16,1 1 2-16,5 0-3 15,0-11-11-15,0-5-16 0,10-9-7 16,7-10-6-16,3-6 1 16,3-5-1-16,-3 0-5 15,6-16-78-15,-6-5-163 16,-5-2-420-16</inkml:trace>
  <inkml:trace contextRef="#ctx0" brushRef="#br0" timeOffset="18076.58">18528 5113 2316 0,'0'0'368'16,"0"0"-201"-16,0 0-47 16,0 130-43-16,0-103-77 15,0-18-6-15,0-6-166 0,0-3-207 16</inkml:trace>
  <inkml:trace contextRef="#ctx0" brushRef="#br0" timeOffset="18214.93">18528 4826 2461 0,'0'0'286'0,"0"0"-286"16,0 0-111-16,0 0-191 0</inkml:trace>
  <inkml:trace contextRef="#ctx0" brushRef="#br0" timeOffset="18798.75">18769 5307 742 0,'0'0'1082'0,"0"0"-769"16,0 0-127-16,0 0-41 15,0 0-86-15,0 0-35 16,0 0-5-16,0-67 17 16,0 43 1-16,0-1-20 15,-5 0 9-15,3-3-12 16,-1 1-8-16,1-3-5 15,2 2-1-15,0-2-16 16,0 2 4-16,12 4-3 16,1 6 11-16,-1 4 4 15,-2 7 1-15,1 5 11 0,1 2-5 16,-1 0-6-16,2 0 0 16,-2 11 20-16,0 9-6 15,-1 4-3-15,-2 8 19 16,1 4 52-16,-2 3 10 15,0 5-16-15,-3-3-21 16,2-2-20-16,-1-10-6 16,-3-4-21-16,3-9-9 15,-5-6-4-15,0-8-95 16,0-2-177-16,-5 0-1144 0</inkml:trace>
  <inkml:trace contextRef="#ctx0" brushRef="#br0" timeOffset="18887.59">18769 5307 2844 0</inkml:trace>
  <inkml:trace contextRef="#ctx0" brushRef="#br0" timeOffset="18949.16">18769 5307 2844 0,'0'-132'251'0,"25"134"-157"0,0 3-26 0,12-5-25 0,-4 0-43 0,5 0-49 15,-11 0-225-15,-10-3-1365 0</inkml:trace>
  <inkml:trace contextRef="#ctx0" brushRef="#br0" timeOffset="19922.46">17405 4610 1048 0,'0'0'609'0,"0"0"-403"16,0 0-153-16,0 0 32 15,0 0 120-15,0 0-61 16,0 0 20-16,0 0 44 15,100-85-28-15,-86 98-47 16,-2-1-40-16,1-2-35 16,6 0-20-16,-1-5-21 15,3 2-16-15,0-2-1 16,10 14-17-16,-4-3-140 16,-5 4-687-16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4:49:40.61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12384 3988 1808 0,'0'0'714'0,"0"0"-512"15,0 0-69-15,0 0-14 16,0 0-24-16,0 0-49 16,0 0-21-16,-9 0-10 15,1 0-5-15,-6 0 5 16,1 0 1-16,-5 5-6 15,-2 4-2-15,-2 2-8 16,-5 1 0-16,0 4 1 16,-1 2 0-16,0 4-1 15,-1 7-1-15,3 6-5 0,1 2 6 16,1 7-1-16,3 5-6 16,4-3 2-16,5 0 5 15,6-1 5-15,3-6-4 16,3-1-1-16,0-3 6 15,10-4 0-15,10-6 20 16,1-5 14-16,7-2 18 16,1-8 3-16,2-4 6 15,3-4-11-15,-1-2-13 16,-2 0-25-16,-2 0-10 16,-4-6-2-16,-6-2-6 0,-3 4-37 15,-3-1-46-15,0 5-63 16,-5 0-84-16,-4 0-357 0</inkml:trace>
  <inkml:trace contextRef="#ctx0" brushRef="#br0" timeOffset="631.16">12634 3770 1352 0,'0'0'393'15,"0"0"-104"-15,0 0-69 16,0 0 30-16,0 0-116 15,0 0-34-15,0 0-40 0,9 80-14 16,-9-56-4-16,0 4-1 16,0 5-19-16,0 4 3 15,0 1-10-15,0 4 10 16,0 1 12-16,0 1-6 16,0-3-18-16,0-3 13 15,0 3-4-15,0-4-6 16,0 0-16-16,0 1 12 15,0-4 1-15,0 2 8 16,0-3-21-16,0-1 13 16,0-2 10-16,0-4-3 15,0-4 4-15,2-2-7 16,2-8-2-16,1-3-14 0,-1-2 3 16,1-3-3-16,0-4-1 15,1 0-1-15,0 0-50 16,6-16-2-16,-4-3-108 15,-1 2-416-15</inkml:trace>
  <inkml:trace contextRef="#ctx0" brushRef="#br0" timeOffset="1247.9">12911 4636 1894 0,'0'0'482'0,"0"0"-286"16,0 0-47-16,0 0-48 15,0 0-34-15,0 0-37 16,0 0-16-16,0-46-6 16,0 20-7-16,0-4 1 15,0-7 3-15,2-1-5 16,0-1 0-16,0-4-1 0,2 5-21 16,-1 2-1-1,1 4 6-15,0 4 8 0,2 6 7 16,0 4 1-16,0 4 1 15,3 5-5-15,3 2-3 16,-2 2-1-16,0 1 2 16,3 3-16-16,0 1 11 15,-1 0 10-15,0 0 1 16,0 0-1-16,-1 8 2 16,-2 6 1-16,-1 4 10 15,0 4 11-15,-5 6 4 16,3 3 3-16,-4 2 17 15,2 1 15-15,0 1-6 16,1-1-7-16,2-5 2 16,0 2-16-16,-1-5-12 0,2-3-16 15,0-2 2-15,-1-4-7 16,-3 0 0-16,0-5-1 16,-1 0-6-16,-3 0-19 15,0 0-50-15,0-2-113 16,0-6-151-16</inkml:trace>
  <inkml:trace contextRef="#ctx0" brushRef="#br0" timeOffset="1411.63">12988 4497 2685 0,'0'0'214'15,"0"0"-161"-15,0 0-41 16,0 0-12-16,123-62-120 16,-96 50-366-16</inkml:trace>
  <inkml:trace contextRef="#ctx0" brushRef="#br0" timeOffset="1901.76">13546 4182 1815 0,'0'0'461'0,"0"0"-213"16,0 0-109-16,0 0-13 16,0 0-61-16,-134-9-41 15,109 16-7-15,6 8-5 16,0 5 8-16,6 3-7 16,5-2-13-16,8 1-1 15,0 0 0-15,0-2 0 16,19 2 0-16,8-2 1 0,6 3-1 15,1-2 1-15,1 4 1 16,-4-1 27-16,-5-2 68 16,-4 2-22-16,-9 0-37 15,-8 0-12-15,-5-2-6 16,0 0-8-16,-14-2 1 16,-13-4-6-16,-4-2-6 15,-5-4-6-15,3-2-16 16,4-6-18-16,6-2-10 15,17 0-36-15,4-7-75 16,2-6-221-16</inkml:trace>
  <inkml:trace contextRef="#ctx0" brushRef="#br0" timeOffset="2331.19">13793 4205 2119 0,'0'0'330'0,"0"0"-175"16,0 0-28-16,0 0-59 15,0 0-24-15,0 0-26 16,0 0-12-16,-85 94-1 16,90-74 19-16,13-2 58 15,5 0-23-15,0-2-9 16,2 1-5-16,-5-2-4 16,-5 3 1-16,-3 0-10 15,-5 4 2-15,-7 5 2 16,0-1-2-16,-9-1-19 15,-9 2-3-15,-3-7-5 16,4-5-7-16,0-3-11 16,3-9-48-16,4-1-27 15,6-2 2-15,4 0-96 16,8 0-282-16,9 0-489 0</inkml:trace>
  <inkml:trace contextRef="#ctx0" brushRef="#br0" timeOffset="2653.5">14155 4417 2197 0,'0'0'306'0,"0"0"-228"0,0 0-31 15,0 0 0 1,35-101-33-16,-33 74-13 0,-2 2 38 15,0 8 52-15,-13 5 84 16,-7 10-45-16,-7 2-49 16,2 17-3-16,-2 20-23 15,2 11-23-15,5 8-4 16,7-1-8-16,6-5-10 16,7-7-9-16,0-10 2 15,17-7-2-15,5-11-2 16,-1-3 1-16,3-5-36 15,0-5-87-15,-6-2-220 16,-4 0-1878-16</inkml:trace>
  <inkml:trace contextRef="#ctx0" brushRef="#br0" timeOffset="3903.49">14761 3948 1376 0,'0'0'196'0,"0"0"-107"0,0 0-38 15,0 0-13-15,0 0 80 16,4 114 12-16,-2-81-6 16,-2 3 8-16,3 1-14 15,-3 4-18-15,0-3-48 16,0-1 0-16,2 0-12 15,-2-4-15-15,0-1 24 16,0-5 3-16,0-1-10 16,0-6-17-16,0-1-11 0,2-5-4 15,0-4-9 1,0-3 2-16,0-2-3 0,0-2 0 16,-2-3 1-1,0 3-1-15,4-3 1 0,-4 0 7 16,0 0-6-16,0 0 8 15,0 0-3-15,0 0-7 16,2-3 5-16,2-12 3 16,-2-9-8-16,2-8 0 15,-1-7-1-15,-1-5 1 16,-2-2-1-16,0-1 1 16,0-2 5-16,0 1-5 15,-7 2-8-15,1 3 0 16,-2 5 8-16,2 6-1 15,2 8 1-15,-1 10 0 16,5 10 16-16,0 4 10 16,0 8-16-16,0 18-2 0,13 9-8 15,10 2 6-15,8-5-6 16,7-5 4-16,7-15 6 16,6-11 3-16,0-1-3 15,-2-11-10-15,-9-15-25 16,-6 0-36-16,-12-1-59 15,-13 8-66-15,-7 3 84 16,-2 7 102-16,0 9 123 16,-7 0 24-16,-1 9-48 15,1 18-16-15,4 9-8 16,3 5-4-16,0 5-12 16,0 4-15-16,5 0-2 0,8 0-1 15,-1-1-16-15,-3-7-24 16,-1-5 7-16,-3-7-8 15,1-9-24-15,2-14-55 16,-2-4-158-16,1-3-345 16</inkml:trace>
  <inkml:trace contextRef="#ctx0" brushRef="#br0" timeOffset="4214.71">15405 4238 2323 0,'0'0'381'0,"0"0"-253"15,-7 104 52-15,7-58-68 16,3-4-21-16,19-11-16 16,5-11-7-16,13-13 0 15,0-7-21-15,-1-18-22 16,-5-18-13-16,-12-9-11 15,-12-2-1-15,-10 1-14 16,-14 5 4-16,-21 9 0 16,-11 6-18-16,0 9-28 15,1 12-29-15,12 5-2 16,11 0-5-16,22 17-78 16,0 9-61-16,9-1-216 0</inkml:trace>
  <inkml:trace contextRef="#ctx0" brushRef="#br0" timeOffset="4638.79">15909 4083 2207 0,'0'0'385'0,"0"0"-210"16,0 0-28-16,-70 104-19 16,59-53-53-16,7 7-29 15,4-3-21-15,0-6 9 16,13-12-23-16,12-8 13 15,4-15 0-15,2-11-7 16,-4-3 13-16,-5-9-12 16,-6-17-9-16,-10-10-3 15,-2-5-5-15,-4-7 0 16,0-4-1-16,0-4-3 16,-14-5 2-16,2-1-7 15,-4 0-14-15,3-1-10 0,3 8-21 16,4-1-46-16,4 16-143 15,2 12-416-15</inkml:trace>
  <inkml:trace contextRef="#ctx0" brushRef="#br0" timeOffset="5109.1">16212 4439 1587 0,'0'0'310'16,"0"0"-169"-16,0 0-32 16,5-108-59-16,-1 70-50 15,-1-2-27-15,5 2-41 16,-2 3 8-16,6 1 60 16,-1 9 60-16,2 7-21 15,-3 10 29-15,2 5-40 16,2 3 25-16,-3 0 49 15,3 17 12-15,-3 5-3 0,-3 4-5 16,2 6-20-16,-2 2-12 16,-1 2 9-16,-2 1-38 15,3 0-20-15,-3 1 2 16,0 0-20-16,-1-1-7 16,-2-5-12-16,0-11-115 15,-2-6-166-15,0-13-746 0</inkml:trace>
  <inkml:trace contextRef="#ctx0" brushRef="#br0" timeOffset="5249.33">16310 4333 2500 0,'0'0'238'0,"0"0"-176"15,0 0-39-15,0 0-23 16,142-49-184-16,-105 22-1001 0</inkml:trace>
  <inkml:trace contextRef="#ctx0" brushRef="#br0" timeOffset="5473.78">16655 3825 1972 0,'0'0'768'0,"0"0"-615"15,5 159-53-15,-3-86 17 16,0 2-65-16,3 0-32 16,-3-3-17-16,0-4-3 15,3-3-8-15,1-10 8 16,5-8 0-16,3-11-5 16,13-16-63-16,-5-10-207 15,0-10-1970-15</inkml:trace>
  <inkml:trace contextRef="#ctx0" brushRef="#br0" timeOffset="6036.6">17399 4225 2862 0,'0'0'233'0,"0"0"-189"16,0 0-44-16,0 0-51 16,0 0-267-16</inkml:trace>
  <inkml:trace contextRef="#ctx0" brushRef="#br0" timeOffset="6200.72">17463 4534 3018 0,'0'0'187'0,"0"0"-149"0,0 0-38 16,0 0-104-16,0 0-672 0</inkml:trace>
  <inkml:trace contextRef="#ctx0" brushRef="#br0" timeOffset="8428.66">1597 7914 2550 0,'0'0'305'0,"0"0"-182"15,0 0 8-15,0 0-35 16,0 0-19-16,0 0-33 16,123-29-11-16,-88 25-6 15,-1 1-7-15,0 3-1 16,-3 0-9-16,-3 0-4 15,-1 0-6-15,-2 0 0 16,-7 0-11-16,-3 0-44 16,-10 0-75-16,-5-1-133 15,0-8-475-15</inkml:trace>
  <inkml:trace contextRef="#ctx0" brushRef="#br0" timeOffset="8697.25">1830 7570 2046 0,'0'0'429'0,"0"0"-271"16,0 0 4-16,0 101 26 15,0-57-59-15,0 5-26 16,6 3-13-16,0 0-15 15,-1-2-16-15,-1-3-27 16,1-9-21-16,0-6-11 16,-3-6-2-16,0-9-43 0,-2-2-53 15,0-5-78 1,0-6-256-16,-9-1-1624 0</inkml:trace>
  <inkml:trace contextRef="#ctx0" brushRef="#br0" timeOffset="8927.89">1716 8089 2626 0,'0'0'334'0,"0"0"-182"15,0 0-33-15,109-149-35 0,-71 99-39 16,0 2-29-16,-3 2-12 15,-6 6-4-15,-4 6-15 16,-12 6-29-16,-6 8-24 16,-7 8-20-16,-14 4-162 15,-10 6-807-15</inkml:trace>
  <inkml:trace contextRef="#ctx0" brushRef="#br0" timeOffset="9177.4">1668 7720 2063 0,'0'0'496'0,"0"0"-195"16,0 0-88-16,0 0-54 15,116 104-40-15,-77-82-55 16,-4-1-16-16,-1-3-29 15,-1-4-11-15,-6-2-8 16,-2-5-5-16,-1 3-41 16,-8-3-101-16,-10-2-383 0</inkml:trace>
  <inkml:trace contextRef="#ctx0" brushRef="#br0" timeOffset="10638.32">18067 3583 1790 0,'0'0'431'16,"0"0"-211"-16,0 0-65 16,0 0-17-16,0 0-51 15,0 120 29-15,0-92-26 16,0 3-21-16,0-1-12 15,0 0-7-15,0-1 11 16,6 4-4-16,5-1-13 16,1-2-18-16,3-4-4 15,5-2-5-15,0-6-9 16,2-4-2-16,1-4-6 16,2-7 1-16,-2-3-1 0,6 0-16 15,-2-11-40 1,2-9-53-16,7-23-32 0,-7 4-128 15,-5-1-318-15</inkml:trace>
  <inkml:trace contextRef="#ctx0" brushRef="#br0" timeOffset="10928.1">18392 3613 2015 0,'0'0'756'0,"0"0"-540"15,0 0-89-15,-30 111-17 16,28-64-23-16,2 6-31 0,0 3-10 16,0 2 5-16,0 3 6 15,0 0 3-15,0 0-15 16,0-2-16-16,0-6-5 16,0-5-6-16,0-8-11 15,0-10-7-15,0-10 6 16,0-8-6-16,0-6-14 15,0-6-27-15,0 0-58 16,5-3-66-16,22-32 27 16,-1 1-143-16,1-2-407 0</inkml:trace>
  <inkml:trace contextRef="#ctx0" brushRef="#br0" timeOffset="11247.27">18744 3734 1918 0,'0'0'657'16,"0"0"-537"-16,0 0 12 15,-35 106 36-15,19-48-54 16,5 11-27-16,2 2 12 16,9 0-23-16,0-3 11 15,9-12-27-15,18-10 0 16,8-16-14-16,3-14-13 15,4-16 12-15,1-4-3 0,-3-33-11 16,0-14-16 0,-6-11-5-16,-7-4-4 0,-17-2-2 15,-10 3-3-15,-4 7 2 16,-29 7-3-16,-12 10-22 16,-6 12-28-16,-5 14-30 15,5 15-23-15,6 11-20 16,16 17-55-16,15 3-309 0</inkml:trace>
  <inkml:trace contextRef="#ctx0" brushRef="#br0" timeOffset="11833.64">19419 3639 1700 0,'0'0'525'16,"0"0"-279"-16,0 0-157 16,0 0-63-16,0 0 0 15,0 0-2-15,0 0 65 16,27 118 8-16,-22-75 53 16,-1 5-27-16,1 8-21 0,-5 2-19 15,2 3-19 1,-2-3-2-16,0-2-33 0,0-8-16 15,0-7-12-15,0-4 4 16,0-9-5-16,0-8-8 16,-6-6-11-16,5-6-19 15,1-6-44-15,0-2-31 16,0-5-141-16,0-9-368 0</inkml:trace>
  <inkml:trace contextRef="#ctx0" brushRef="#br0" timeOffset="12347.84">19486 4096 2486 0,'0'0'446'0,"0"0"-380"15,0 0 103-15,0 0-47 16,0 0-40-16,0 0-24 15,128-5-11-15,-97 5-1 16,-2-3 2-16,4 3-9 16,1 0 0-16,1 0-6 15,3 0 13-15,-3 0-17 16,2 0-13-16,-2 0-1 16,1 0-1-16,-3 0-2 15,3 0-4-15,-5 0-4 0,-2 0 2 16,0 0-6-16,-5 0 3 15,1 0-1-15,-3 0-2 16,-2 0 7-16,-1 0 2 16,-6 0 2-16,-2 0 9 15,0 0-3-15,-2 0 1 16,2 0 0-16,5 0 0 16,0 0 1-16,-1 0-3 15,-2 0-8-15,-3 0-4 16,0 0-3-16,-6 0 0 15,-1 0-1-15,-3 0 6 16,2 0-5-16,-2 3 6 16,0-3-1-16,0 0-6 15,0 0 4-15,0 0-4 16,0 0-11-16,0 0-21 0,0-3-74 16,0-7-184-16,0-2-315 15</inkml:trace>
  <inkml:trace contextRef="#ctx0" brushRef="#br0" timeOffset="13114.66">21035 3589 1816 0,'0'0'526'0,"0"0"-328"16,0 0-79-16,0 0-6 15,0 0-20-15,0 0-7 16,0 0-4-16,-17 26-56 15,1 4-17-15,-1 9-1 16,-4 7 11-16,3 6 6 0,1 6 16 16,3 4-4-16,5 3 1 15,5 0 15-15,4-1 3 16,0-7-4-16,18-11-8 16,11-7 3-16,9-14-3 15,2-11-5-15,-1-14-6 16,2 0-3-16,-7-16-9 15,-5-16-9-15,-14-6-11 16,-10 1 3-16,-5 1-4 16,-14 9 1-16,-21 7 4 15,-7 9-5-15,-4 10-6 0,5 1-15 16,4 12-8 0,18 12-26-16,9-1-34 0,20 1-39 15,19-7-65-15,6-9-338 16</inkml:trace>
  <inkml:trace contextRef="#ctx0" brushRef="#br0" timeOffset="13433.1">21450 3805 2619 0,'0'0'290'0,"0"0"-178"15,-40 155-12-15,34-85 12 16,6 0-27-16,4-6-24 0,23-7-3 16,12-14 33-1,14-11 1-15,1-17 1 0,9-15-38 16,-5-2-22-16,-9-26-16 16,-9-12-3-16,-16-9-3 15,-15-6-1-15,-9-4 0 16,-10-1 0-16,-28 2-8 15,-11 4-2-15,-7 8-23 16,3 11-14-16,-1 15-35 16,11 8-57-16,8 12-25 15,13 12-69-15,12 3-537 0</inkml:trace>
  <inkml:trace contextRef="#ctx0" brushRef="#br0" timeOffset="14331.68">22472 3928 2131 0,'0'0'0'0,"0"0"-39"16,0 0-449-16</inkml:trace>
  <inkml:trace contextRef="#ctx0" brushRef="#br0" timeOffset="14548.22">22503 4235 2869 0,'0'0'262'15,"0"0"-183"-15,0 0-37 16,0 0 2-16,0 0-44 16,0 0-67-16,0 0-193 15,21-17-733-15</inkml:trace>
  <inkml:trace contextRef="#ctx0" brushRef="#br0" timeOffset="15614.84">23138 3445 1501 0,'0'0'505'15,"0"0"-235"-15,0 0-32 0,0 0-89 16,0 0-53-16,0 0-35 16,0 0-16-16,15-50-19 15,-11 22-10-15,-1-5-6 16,-3-5-2-16,0-4-1 16,0-4-7-16,0-3 1 15,0-6-1-15,0 3-7 16,0-1-2-16,0 7 4 15,0 7 5-15,2 4 0 16,5 10 0-16,0 2 0 16,1 7 0-16,4 6-1 15,-1 4 1-15,2 6-1 16,3 0 1-16,-3 0 1 16,3 10-1-16,-3 4-22 0,-3 2-24 15,-6 7-86-15,-2-4-162 16,-2-2-626-16</inkml:trace>
  <inkml:trace contextRef="#ctx0" brushRef="#br0" timeOffset="15851.1">23068 3113 2071 0,'0'0'618'0,"0"0"-544"16,0 0 79-16,0 0 1 0,0 0-56 16,0 0-44-16,0 0-15 15,121 3-23-15,-105-1-12 16,-3 0-4-16,0 0-34 16,5 3-63-16,-4 2-131 15,-3-3-299-15</inkml:trace>
  <inkml:trace contextRef="#ctx0" brushRef="#br0" timeOffset="17269.04">23653 2972 2746 0,'0'0'310'0,"0"0"-205"16,0 0-73-16,0 0-26 15,0 0-6-15,0 0-123 16,0 0-166-16</inkml:trace>
  <inkml:trace contextRef="#ctx0" brushRef="#br0" timeOffset="28867.24">23610 3389 1741 0,'0'0'415'0,"0"0"-258"16,0 0-58-16,0 0 22 16,0 0-51-16,0 0-14 15,31-102-21-15,-30 90-5 0,-1 5-2 16,0 5 4-16,0 2-7 16,0 0-8-16,0 2 1 15,-7 17-18-15,-2 7-1 16,5 8 0-16,-1 1 0 15,5 6 1-15,0-5 0 16,5-7 25-16,12-4-2 16,4-7 32-16,1-6-4 15,-3-2-6-15,2-4-17 16,-6-2-18-16,-1-1-9 16,-5-3-1-16,-1 0-15 15,2 0-48-15,-5-9-58 16,3-5-169-16,-4 0-1872 0</inkml:trace>
  <inkml:trace contextRef="#ctx0" brushRef="#br0" timeOffset="30946.37">23045 3886 1403 0,'0'0'324'0,"0"0"-111"16,0 0-90-16,0 0 15 15,0 0-60-15,0 0-17 16,0 0 2-16,108-79-6 16,-99 77 4-16,0 2-5 15,0 0 11-15,0 0 9 0,2 0 3 16,5 11-19-16,-1-2-10 15,3 4 9-15,0-1-16 16,-4 1-12-16,3-1-12 16,-4 2 4-16,-3 6 10 15,-2 3 8-15,-3 5-1 16,-5 4-2-16,0 6 1 16,0 5-7-16,0-2-6 15,-3 2-9-15,-7-3-1 16,-4-4-6-16,-1-2 0 15,-6-5-2-15,-1-4 2 16,-2-7-9-16,-1-6-1 16,1-6-13-16,-1-6-44 15,4 0-46-15,4-8 27 16,7-10-43-16,2-2-6 0,8 5 51 16,0 3 55-1,0 7 18-15,14 5 1 0,1 0 22 16,1 12 35-16,1 8 24 15,2 4-30-15,1-4-20 16,0-1-19-16,2-5-12 16,1-7 0-16,-3-4-45 15,16-3-89-15,-13 0-68 16,0-3-508-16</inkml:trace>
  <inkml:trace contextRef="#ctx0" brushRef="#br0" timeOffset="33401.11">23683 3886 1409 0,'0'0'350'16,"0"0"-162"-16,0 0-89 15,0 0 32-15,0 0-39 16,0 0 6-16,0 0 17 16,23-46-34-16,-3 40-40 15,1 2 13-15,0 4 4 0,0 0 20 16,1 0-14-16,-1 8-4 15,-4 10 11-15,-3 6-25 16,-8 2-16-16,-6 3-6 16,0 3-13-16,-14 1-4 15,-15-3-7-15,-4-3-30 16,0-8-56-16,-1-8-14 16,9-10 43-16,10-1-2 15,11-1 48-15,4-12 11 16,4 3 37-16,18 5 49 15,10 5 10-15,4 0-28 16,3 14-28-16,-1 12-22 16,-5 7 1-16,-10 3-4 0,-9 3 0 15,-13-1 30-15,-1-2 16 16,-15-1-5-16,-14-6-22 16,-4-7-10-16,-5-6-8 15,2-8-2-15,0-8-14 16,5 0 0-16,8 0-25 15,6 0-46-15,14 0-54 16,3 0-235-16,0 0-633 0</inkml:trace>
  <inkml:trace contextRef="#ctx0" brushRef="#br1" timeOffset="105446.52">11979 5514 1394 0,'0'0'280'0,"0"0"-2"16,0 0-50-16,0 0-15 15,0 0-46-15,8-10-42 0,-6 10-32 16,-2 0-22-16,3 0 27 16,0 0-10-1,1 0-26-15,0 4-20 0,3 8-6 16,-1 0-10-16,4 4 4 15,-4 5 1-15,3-2 5 16,-3 6-6-16,0 1 0 16,-2 1-10-16,-3 6-5 15,-1-3-6-15,0 2 0 16,0 0-6-16,0-2 1 16,0-2-3-16,0-2-1 15,-3-3 4-15,-2-2-4 16,0-1 4-16,1-2-4 15,2-3 10-15,0-6-4 16,2 0 3-16,0-4-3 0,0-3-5 16,0 1 6-16,0-1-3 15,0-2 23-15,8 0 18 16,5 0-14-16,3 0 1 16,2 0 9-16,0 0-5 15,2 0-7-15,-2 0-9 16,2 0-9-16,-4 0 0 15,-2 0-5-15,1 0-2 16,-6 0-3-16,-3 0-1 16,-2 0-3-16,-4 0-29 15,0 0-50-15,0 0-87 16,0 2-142-16,0 8-860 0</inkml:trace>
  <inkml:trace contextRef="#ctx0" brushRef="#br1" timeOffset="106098.63">12467 5724 2326 0,'0'0'368'0,"0"0"-228"16,0 0-12-16,0 0-27 15,0 0-34-15,45 118-23 16,-38-79-4-16,1 0-3 16,-6-1 6-16,-2-3-17 0,0-4-2 15,0-5-19-15,0-9-5 16,-2-2-14-16,-2-11-62 16,-3-3-110-16,3-1-274 0</inkml:trace>
  <inkml:trace contextRef="#ctx0" brushRef="#br1" timeOffset="106245.77">12533 5578 2161 0,'0'0'414'15,"0"0"-316"-15,0 0-98 0,0 0-152 16,0 0-567-16</inkml:trace>
  <inkml:trace contextRef="#ctx0" brushRef="#br1" timeOffset="107074.43">12786 5695 1653 0,'0'0'407'0,"0"0"-211"15,0 0 20-15,0 0-87 16,29 106-53-16,-25-82-8 15,1 0-26-15,-3-2 8 16,0 0 19-16,-2-3-8 16,0-4-16-16,0-1-7 15,0 0-9-15,0-2-7 16,0-1-21-16,0-6 8 16,0 0-8-16,0-5 7 15,0 0 3-15,0 0-11 16,0-18 0-16,-2-6-8 0,2-6-6 15,0-3-9-15,0 4-7 16,0 0 6-16,2 3 9 16,6 4 14-16,4 0-4 15,0-2 4-15,3 2-3 16,2 0 3-16,-1 3-5 16,2 8 5-16,-4 0 1 15,-1 10 0-15,1 1 4 16,-4 0 22-16,3 4 9 15,1 10 1-15,-3 1-9 16,1 4 1-16,-1 3 14 16,-3 2-19-16,2 3 0 15,-6 2 2-15,0 5-2 16,-4 4 2-16,0 0-4 0,0-3-9 16,0-8-6-16,0-5 5 15,0-9-11-15,0-10 0 16,0-3-7-16,0 0-14 15,0-19 12-15,7-13-10 16,3-6-26-16,5-5-15 16,0-3-10-16,3 4-12 15,2 3 64-15,-2 10 7 16,-3 8 11-16,-1 13 0 16,-3 8 12-16,0 0 53 15,-2 12-15-15,-1 13-12 0,2 1 2 16,-1 3-11-1,-3 4 0-15,-2-3 6 16,0 0-4-16,-2-2-12 0,-2-4-16 16,0-4-3-16,0-6-11 15,0-2-58-15,0-8-50 16,0 0-129-16,2-4-361 0</inkml:trace>
  <inkml:trace contextRef="#ctx0" brushRef="#br1" timeOffset="107571.36">13574 5886 2026 0,'0'0'451'0,"0"0"-205"16,0 0-19-16,0 0-77 15,8 120-59-15,-7-87-38 16,4-2-23-16,-3-7-16 16,0-7-14-16,-2-4 0 15,1-7-26-15,-1-6-76 16,0-2-121-16,0-13-138 0</inkml:trace>
  <inkml:trace contextRef="#ctx0" brushRef="#br1" timeOffset="107713.43">13573 5653 2787 0,'0'0'276'16,"0"0"-193"-16,0 0-83 16,0 0-214-16,0 0-677 0</inkml:trace>
  <inkml:trace contextRef="#ctx0" brushRef="#br1" timeOffset="108379.99">13804 5817 1986 0,'0'0'416'0,"0"0"-224"16,0 0-105-16,0 0 4 15,0 0-35-15,0 0-12 16,0 0-18-16,60 118 21 15,-53-87 44-15,-3 0-17 16,1 1-3-16,-5-4-26 16,0-3-14-16,0-6-11 15,0-2-11-15,0-5-4 0,0-9-4 16,0 0 9-16,0-3-10 16,0-4 0-16,0-18-22 15,0-10-7-15,7-7-6 16,4-1-1-16,3 2 13 15,1 4 11-15,-1 7 12 16,-1 10 0-16,-3 11 0 16,0 6 13-16,1 2 41 15,-3 19-11-15,2 6-10 16,-1 5-16-16,-6 1 13 0,4-1 2 16,-5-3-17-1,4-3-9-15,-6-4-6 0,0-5-10 16,0-7-73-16,0-2-78 15,2-6-341-15</inkml:trace>
  <inkml:trace contextRef="#ctx0" brushRef="#br1" timeOffset="108757.79">14326 6198 2168 0,'0'0'384'0,"0"0"-207"0,0 0-28 16,0 0-37-16,0 0-57 15,0 0-33-15,-10-123-15 16,-2 76 0-16,-6-10-1 15,-3-5-1-15,4-5-5 16,3-5-13-16,6 5 8 16,8 5 5-16,0 5 19 15,0 11 44-15,10 10 14 16,6 10-24-16,-3 10-14 16,3 9-14-16,3 7-15 15,-3 0-10-15,1 0-2 0,-6 19-48 16,-5 13-35-16,-4-2-110 15,-2-4-280-15</inkml:trace>
  <inkml:trace contextRef="#ctx0" brushRef="#br1" timeOffset="108922.63">14288 5796 3086 0,'0'0'237'0,"0"0"-161"16,0 0-50-16,0 0-26 16,0 0-2-16,0 0-156 15,0 0-1100-15</inkml:trace>
  <inkml:trace contextRef="#ctx0" brushRef="#br1" timeOffset="112225.61">15035 5703 2071 0,'0'0'503'16,"0"0"-285"-16,0 0-27 15,0 0-75-15,0 0-55 16,0 0-44-16,0 0-3 15,0 0-1-15,-14 72 15 16,35-72 30-16,-1 0-23 16,-1-14-17-16,-5-4-11 15,-7 1 2-15,-7 3-8 16,0 6-1-16,-5 4-30 0,-13 4-63 16,-3 7-118-16,2 12-252 15,9 2-1356-15</inkml:trace>
  <inkml:trace contextRef="#ctx0" brushRef="#br1" timeOffset="112476.98">15075 6130 2573 0,'0'0'362'0,"0"0"-213"16,0 0-60-16,0 0-1 15,0 0-33-15,0 0-12 0,0 0-28 16,15-40-11-16,-15 32 9 16,0 4-7-16,0 1 12 15,0 3-18-15,0 0-6 16,0 0-76-16,0 11-57 16,0-1-277-16,0-5-872 0</inkml:trace>
  <inkml:trace contextRef="#ctx0" brushRef="#br1" timeOffset="113367.16">15942 5395 1634 0,'0'0'1052'0,"0"0"-877"16,0 0-46-16,0 0-13 16,0 0-61-16,-2 130-16 15,2-91-1-15,0 7 8 16,0 1 1-16,0 0-11 15,0 2 3-15,0-1-1 16,0-4 8-16,0 0-2 16,0-4-8-16,0-8-17 15,0-3-8-15,0-10-4 16,0-4-7-16,0-7 0 16,2-4-39-16,5-2-47 15,2-2-22-15,2-9-41 16,-2-11-275-16,0 1-2115 0</inkml:trace>
  <inkml:trace contextRef="#ctx0" brushRef="#br1" timeOffset="115243.81">15617 5430 1190 0,'0'0'403'0,"0"0"-87"15,0 0-69-15,0 0-84 16,0 0-80-16,0 0-48 15,0 0 1-15,0 37 3 16,0-20 31-16,0 3-14 16,0 1 16-16,0 8-8 15,0 1-2-15,0 3-5 16,0-5 26-16,0-2-31 16,0-5-14-16,2-4-18 15,4-7-3-15,4-3 3 0,1-2 9 16,-1-5 5-16,6 0 5 15,2 0-17-15,2 0 3 16,2-9 10-16,3-1 6 16,1 2-15-16,-3 1-10 15,-1-1-10-15,-1 4-5 16,-4 1-1-16,-3 1-3 16,-2 2-18-16,2 0-49 15,2 0-46-15,-6 0-140 16,0 0-456-16</inkml:trace>
  <inkml:trace contextRef="#ctx0" brushRef="#br1" timeOffset="116864.17">16414 5474 1184 0,'0'0'341'15,"0"0"18"-15,0 0-100 16,0 0-147-16,0 0-14 16,0 0-6-16,0 0-33 15,-75 48-30-15,63-32-7 16,2 5 18-16,-1-2-32 15,-1 2 22-15,1 2-4 0,5 1 21 16,-2 3 16 0,6 3-1-16,0 5 24 0,2 2 1 15,0 5-18-15,0 2-12 16,14-2-10-16,3-4-2 16,10-5-12-16,4-12-6 15,7-7 28-15,5-12-10 16,-1-2-10-16,3-16-12 15,-7-20-9-15,-5-14 0 16,-11-8-9-16,-12-4 4 16,-10 4-8-16,-3 4 4 15,-28 6-5-15,-9 10-7 0,-7 11-22 16,0 9-5 0,2 13-18-16,12 5-22 0,10 13-27 15,10 14-165-15,11 0-575 16</inkml:trace>
  <inkml:trace contextRef="#ctx0" brushRef="#br1" timeOffset="122662.57">18824 5282 1405 0,'0'0'334'15,"0"0"-181"-15,0 0-54 16,0 0 69-16,0 0-87 0,0 0-59 16,0-4-1-1,0 4 68-15,3 6 37 0,-1 3-33 16,0 8-29-16,3-2-32 16,-3 8-1-16,2-1 2 15,0 3 5-15,4-2-19 16,-4 1-2-16,2 1 10 15,1-4-18-15,-4 2 10 16,3-2 22-16,-1 4 6 16,-3 1-18-16,2-1-18 15,1 3 8-15,-1-1-18 16,3-1-1-16,0-3 4 16,2 0-4-16,-3-1 0 15,1-4 1-15,-3-2 11 16,1 0 16-16,-3 0-9 0,0-2 9 15,1 3-11-15,-3-4 5 16,0 3-13-16,0 1 10 16,0-1-2-16,0 2 1 15,0-1 0-15,0 2-11 16,0-6 14-16,0-1-20 16,0-1 4-16,0-6-5 15,0 0 0-15,0-4 0 16,0-1-1-16,0 0 0 15,0-1 1-15,0-13 0 16,0-7 0-16,0-5 0 16,0-2-8-16,0-2-3 15,0-2-16-15,0 0 6 0,2 0 4 16,6 1 6-16,4 6 6 16,1 4-6-16,0 6 11 15,1 5-4-15,1 3 3 16,3 6 1-16,-3 1 1 15,4 0 0-15,-3 6 7 16,-1 8-4-16,1 4 9 16,-1 2 21-16,-4 4 4 15,-2 4-7-15,0 4-9 16,-7 2 4-16,-1-1-4 16,-1 2 1-16,0-4-5 15,0-5-11-15,0-4-1 0,4-4-6 16,0-7 0-16,3-1-17 15,6-6-54-15,-1-4-28 16,12 0-86 0,-4-14-248-16,-5-1-545 0</inkml:trace>
  <inkml:trace contextRef="#ctx0" brushRef="#br1" timeOffset="122967.05">19571 5724 2397 0,'0'0'315'15,"0"0"-128"-15,0 0-46 16,0 0-18-16,116 14-55 16,-78-14-38-16,5 3-17 15,-6-3-13-15,-6 0 0 16,-4 2-25-16,-14 4-58 16,-8-2-144-16,-5 1-256 0</inkml:trace>
  <inkml:trace contextRef="#ctx0" brushRef="#br1" timeOffset="123175.52">19654 5909 2669 0,'0'0'286'15,"0"0"-192"-15,0 0 7 16,0 0-22-16,0 0-30 15,133 16-31-15,-100-16-18 16,-4 0-5-16,0 0-44 16,5 0-61-16,-10-4-189 15,-5 0-657-15</inkml:trace>
  <inkml:trace contextRef="#ctx0" brushRef="#br2" timeOffset="157056.44">20480 5307 1541 0,'0'0'522'0,"0"0"-294"16,0 0-87-16,0 0 17 0,0 0-3 15,0 0-37-15,0 0-49 16,0 67-8-16,-2-43-22 16,0 4-26-16,0 4 8 15,-2 2 14-15,2 2-8 16,-1 0-3-16,3-1-15 16,0-7 0-16,0-9-5 15,13-4-3-15,6-5 4 16,-2-4-4-16,3-3-1 15,1-1 0-15,-2-2-1 16,1 0 1-16,-2 0-15 16,0 0-84-16,3-7-128 15,-2-5-98-15,-3-2-1215 0</inkml:trace>
  <inkml:trace contextRef="#ctx0" brushRef="#br2" timeOffset="157312.9">20701 5388 209 0,'0'0'1952'0,"0"0"-1625"16,0 0-209-16,0 0 40 15,0 0-25-15,-62 134-42 16,59-90-16-16,3 7-4 16,0 0-15-16,0 2-26 15,0-1 1-15,3-4-8 16,2-6-15-16,1-5-8 0,1-8 0 15,-3-9 0 1,3-8-2-16,0-7-43 0,2-5-43 16,1-5-40-16,9-33-54 15,-2 1-175-15,-1 0-1396 0</inkml:trace>
  <inkml:trace contextRef="#ctx0" brushRef="#br2" timeOffset="157612.06">20915 5508 1570 0,'0'0'604'16,"0"0"-294"-16,0 0-116 15,-38 142-29-15,33-83 15 16,5-1-63-16,0-4-34 0,17-8-37 16,12-13-28-16,6-13 12 15,4-15 16-15,6-5 16 16,1-18-17-16,-7-18-6 15,-5-10-17-15,-10-9-9 16,-12-3-5-16,-12 0-1 16,-5 3-6-16,-31 2-1 15,-8 7-21-15,-10 6-33 16,3 8-12-16,2 10-20 16,11 11 15-16,15 11-14 15,23 14-143-15,0 11-327 16,8 1-1301-16</inkml:trace>
  <inkml:trace contextRef="#ctx0" brushRef="#br2" timeOffset="157949.94">21521 5677 2656 0,'0'0'498'15,"0"0"-409"-15,0 0 3 0,0 0 31 16,0 0 4-16,0 0-40 15,150-2-32-15,-115 0-31 16,-3 0-13-16,-6 2-11 16,-5 0-7-16,-3 0-52 15,-7 0-49-15,5 6-44 16,-6 4-97-16,1-2-371 0</inkml:trace>
  <inkml:trace contextRef="#ctx0" brushRef="#br2" timeOffset="159796.29">22275 5383 407 0,'0'0'417'16,"0"0"-276"-16,0 0 11 0,0 0 364 16,0 0-354-16,0 0-87 15,0 0-65-15,13-39-6 16,-8 32 16-16,-1 4 43 15,1-2-8-15,-1 4 52 16,2-3 6-16,2 0-29 16,3 0-42-16,0 0-17 15,2-3-10-15,-1 2 3 16,5-2 34-16,-4 3 2 16,1 4-17-16,-3 0 30 15,-2 0 56-15,0 0-9 16,2 7-63-16,-4 7-11 0,2 0-17 15,0 2-10-15,-3 0 3 16,0 2 3-16,-1-2-10 16,3 0-1-16,-6-1 3 15,0 0 3-15,0 2 10 16,-2-3 3-16,0 5-1 16,0 1 0-16,0-1-10 15,1 4-7-15,-1 0-9 16,0 1 9-16,0-2 3 15,0 2 0-15,-1-1-1 16,-8 4 5-16,-2 3-2 16,-2-1 0-16,-3 5 4 15,-2 3 1-15,0-4-5 0,1 2 1 16,-4-7-1 0,1-4 2-16,1-7-9 0,-2-9-6 15,1-8 4-15,-3 0-1 16,0-11-4-16,0-12-13 15,3-9-7-15,7-1-14 16,6-3-1-16,7 1 15 16,0 6 15-16,2 7 0 15,13 8 5-15,4 7 0 16,-3 7 12-16,8 0 13 16,-2 19-4-16,1 8-1 15,-4-1-5-15,4 6-3 16,-3-6-8-16,-1 3 2 15,0-5-6-15,-2-6-7 16,1-4-52-16,-2-4-30 0,8-8-72 16,-4-2-287-16,-2 0-1142 15</inkml:trace>
  <inkml:trace contextRef="#ctx0" brushRef="#br2" timeOffset="160111.93">22849 5414 522 0,'0'0'1926'15,"0"0"-1569"-15,0 0-172 16,0 0-52-16,0 0-31 16,-76 145-24-16,64-80-29 0,10 3-7 15,2-5 1-15,4-11-14 16,21-14 2-16,8-18 2 15,10-18 31-15,-1-4 17 16,0-35-33-16,-8-16-21 16,-10-11-15-16,-17-5-6 15,-7 3-6-15,-24 8-9 16,-25 10-31-16,-5 14-38 16,-11 14-42-16,3 16-6 15,-5 16-57-15,15 17-69 16,17 6-355-16</inkml:trace>
  <inkml:trace contextRef="#ctx0" brushRef="#br2" timeOffset="162140.07">19018 6353 1587 0,'0'0'505'16,"0"0"-277"-16,0 0-42 0,0 0-105 15,0 0-50 1,0 0-11-16,0 0 3 0,-4 88 42 16,4-64-5-16,0-1-2 15,0 6-13-15,0 3-16 16,0 2-2-16,0 4-4 15,0 4-13-15,1-2 7 16,-1-3-15-16,0-3-2 16,3-5 1-16,-3-3 0 15,0-3 0-15,0-1 0 16,0-1 12-16,0-2-5 16,0-3-4-16,0-5-3 15,0 1-1-15,0-5 0 16,0-3 1-16,0-1 0 15,0 0 4-15,0-3 0 0,0 0 0 16,0-5-5 0,0-12-5-16,0-4-4 0,0-6-15 15,0-3-34-15,0 2 23 16,5 1 19-16,-1 5 9 16,6 3 6-16,-2 2 0 15,1 5 1-15,5 2-4 16,1 4 4-16,1 5 9 15,0 1 1-15,3 0-10 16,1 10 46-16,-2 8-19 16,0 4-13-16,-3 2-7 15,-5 3 4-15,1 2 16 0,-7-1 20 16,-2-2-12 0,-2-4-4-16,0-3-14 0,0-2-11 15,0-3-6-15,0-6-1 16,2 0-35-16,3-4-167 15,1-2-289-15,2-2-1508 0</inkml:trace>
  <inkml:trace contextRef="#ctx0" brushRef="#br2" timeOffset="162365.46">19544 6828 2207 0,'0'0'369'0,"0"0"-99"0,0 0-122 16,0 0-65-16,123-13-36 16,-96 13-29-16,-5 0-18 15,3 7-21-15,-10 7-191 16,-6-1-523-16</inkml:trace>
  <inkml:trace contextRef="#ctx0" brushRef="#br2" timeOffset="162566.68">19629 6974 2902 0,'0'0'229'0,"0"0"-187"0,0 0-21 15,0 0 7-15,0 0-19 16,0 0-9-16,125 5-1 16,-101-5-41-16,1 0-74 15,-8 0-331-15,-5 0-1352 0</inkml:trace>
  <inkml:trace contextRef="#ctx0" brushRef="#br2" timeOffset="163267.81">20345 6495 1584 0,'0'0'409'16,"0"0"-201"-16,0 0-105 16,0 0 0-16,0 0-13 15,0 0-12-15,120-12-6 16,-100 26 14-16,0 6-4 16,-5 4-22-16,-1 1 4 15,-3 6-20-15,-1 1 12 16,-4 2-2-16,-2 2-5 15,-1 0-13-15,-3 0 1 16,0 5-3-16,0-4-8 16,-3 2-3-16,-15-3-8 0,-1-2-1 15,-8-4-1 1,-2-4-6-16,-4-8-3 0,1-5-4 16,1-13-16-16,5 0-55 15,7-13-5-15,8-13-23 16,7-6-9-16,4-2 29 15,0 3 50-15,17 8 29 16,6 7 19-16,4 11 8 16,2 5 31-16,-2 13 38 15,-3 13-30-15,-2 2-18 16,-2 0-9-16,-2-4-8 16,-2-4-17-16,-5-6-14 0,4-8-3 15,-2-6-55 1,0 0-49-16,13-34-104 0,-7 0-152 15,4-2-1788-15</inkml:trace>
  <inkml:trace contextRef="#ctx0" brushRef="#br2" timeOffset="163523.71">20837 6685 1380 0,'0'0'1136'15,"0"0"-911"-15,-6 103-27 16,4-51-54-16,2 0-54 15,0-3-25-15,19-8-31 16,12-12 5-16,10-12 11 0,8-17-3 16,0-10 8-1,-1-29-25-15,-7-12-9 0,-16-9-2 16,-14-3 3-16,-11 5-7 16,-2 5 3-16,-27 4-3 15,-10 11-1-15,-5 9-14 16,0 12-30-16,-1 11-60 15,-4 10-40-15,9 18-72 16,16 8-521-16</inkml:trace>
  <inkml:trace contextRef="#ctx0" brushRef="#br2" timeOffset="165013.66">18535 5034 180 0,'0'0'1541'0,"0"0"-1124"16,0 0-211 0,0 0-59-16,0 0 14 0,0 0-41 15,0 0-38-15,-88-53-30 16,63 53-20-16,-3 0-4 16,-1 0 1-16,1 12 1 15,-1 8 1-15,3 4-10 16,2 8-6-16,4 3-8 15,4 11-6-15,5 5 5 16,4 5-1-16,7 3 1 16,0 3-4-16,0-2 11 15,0 1 10-15,0-3 10 16,-3-7-18-16,-6-5-2 16,-5-5-7-16,-6-14-6 0,-2-11-47 15,-5-11-86-15,2-5-84 16,0-8-3-16,6-16 132 15,5-2 75-15,5 0 13 16,9-1 81-16,0 8 63 16,3 6-48-16,17 8-29 15,5 5 5-15,1 0-15 16,0 13 2-16,1 11-33 16,-2 3-13-16,-5 3-6 15,-5 2-7-15,-1 4 17 16,-7 3 5-16,-5 7 21 15,0-2-4-15,-2 7-26 16,0 4-1-16,0-1-4 0,0-1-8 16,0 4 0-1,0-3 0-15,0-3 0 0,0 0-4 16,5 2 4-16,-1-2 0 16,-2 4 0-16,2 1 0 15,-1 2 0-15,0 0 0 16,1 1-6-16,0-2-6 15,3-2 2-15,4-1-9 16,-2-4 13-16,2-3 6 16,1-1 6-16,1-9-6 15,5-5 6-15,1-6-1 16,5-8 7-16,8-8 10 16,1-8 2-16,7-2 14 15,1-4-7-15,-1-11-9 16,-2-3-22-16,-4-1 0 0,-6-1-15 15,-8 6-168-15,-11 5-864 0</inkml:trace>
  <inkml:trace contextRef="#ctx0" brushRef="#br2" timeOffset="166575.6">21314 7299 1417 0,'0'0'129'16,"0"0"-129"-16,0 0 14 16,0 0-8-16,0 0 141 15,0 0 150-15,0 0-48 0,-15 9-92 16,15-22 59-1,18-5-39-15,9-9-34 0,10-8-56 16,10-7-35-16,4-7-26 16,1 3-26-16,-4 8 0 15,-7 9-28-15,-14 22-102 16,-10 7-148-16,-16 0-1652 0</inkml:trace>
  <inkml:trace contextRef="#ctx0" brushRef="#br2" timeOffset="166749.94">21428 7411 2673 0,'0'0'291'0,"0"0"-160"16,118-103-46-16,-64 65-53 15,-7 4-25-15,-3 15-7 16,-13 9-95-16,-10 10-410 0</inkml:trace>
  <inkml:trace contextRef="#ctx0" brushRef="#br3" timeOffset="176640.4">2463 7458 101 0,'0'0'336'0,"0"0"-229"0,0 0-81 16,0 0 7-16,0 0 169 16,0 0 20-16,0 0 350 15,15-31-405-15,-13 27-108 16,0 1 51-16,0 0-14 16,-2 1 79-16,0 0-76 15,2 2-32-15,-2 0-19 16,0 0 11-16,3 0-12 15,0 0-10-15,-1 0 79 16,2 0-11-16,1 0-16 16,-1 14-50-16,2 3 5 0,-4 4-13 15,3 6 0 1,-5 2 2-16,0 6 0 0,0 1-5 16,0-3-1-16,0 4-20 15,0-1-6-15,0 1 0 16,0 0 5-16,-2 3-5 15,-3 1 0-15,1-4-1 16,0 0 4-16,2-10-3 16,2-4-1-16,0-7 0 15,0-2 0-15,0-1-2 16,2-1 2-16,2 3 0 16,0 2 1-16,-2 0 0 15,-2 3 0-15,0-4 6 16,0-2 12-16,0-4-7 0,0 0-7 15,0-2 1-15,0 3-6 16,0-2 1-16,0 1-1 16,0-2 0-16,-2 0 0 15,-1-2 0-15,2 2 0 16,-1-1 1-16,0-2-1 16,0-1 0-16,2 1 0 15,0-3 0-15,0-1 0 16,0 3 0-16,0 2 0 15,0 6-1-15,0 2 1 16,0 5 1-16,0-3 1 16,0-7-2-16,0-2-1 15,0-7-11-15,0 0 3 0,0 0-2 16,0 0 11-16,0-2 5 16,0-4-1-16,2 2-4 15,0 1 5-15,1 2-5 16,5 1 0-16,-1 0 11 15,0 0-1-15,-1 0-3 16,3 0-6-16,-2 0-2 16,0 0 5-16,1 0-3 15,3-4 0-15,-1 0 7 16,0-2 14-16,0 2-5 16,3-1 2-16,0 3-4 15,1 2 7-15,1 0-1 16,3 0-6-16,5 0 3 0,0 0-4 15,2-3-4 1,4-1 2-16,-2-3 3 0,-2 4-5 16,-1 3 1-16,-4 0 8 15,0 0 2-15,-1 0-6 16,0 0-6-16,3 0 1 16,1 0-3-16,2 0-7 15,-2 0 17-15,6 0-9 16,-2 0 0-16,-1 0-2 15,2 0 5-15,-3 0-3 16,0 0-8-16,-4 0 9 16,4 0-7-16,2 0 4 15,-3 0-5-15,3 0 3 16,2 0-4-16,-5 0 6 0,2-5-5 16,0-1 0-1,-2-2 3-15,-1 2-4 0,4 1 4 16,-1 1-4-16,3 1 0 15,2 3 3-15,2 0 1 16,0 0-4-16,4 7 1 16,-6-6-1-16,0-1-1 15,0 0 1-15,-1 0 1 16,0 0-1-16,2 0 1 16,1-3 0-16,1-2 2 15,-2 5 1-15,2 0 1 16,0 0-1-16,-3 0-4 15,0 0 4-15,-1 0-3 0,0 0-1 16,-3 0 5 0,2 0-5-16,-2 0 8 0,0 0 4 15,2 0-4-15,2 0-1 16,2 0-1-16,1 0 3 16,-1 5-6-16,-2-2 1 15,0 3-3-15,-1-2-1 16,0 0 9-16,2 0 2 15,-1 0 9-15,0 3-2 16,2 0-2-16,4 0-1 16,-2-2 6-16,3 4-6 15,-2-3 6-15,-1-1-3 16,-1 2-11-16,-2-3-1 16,-4-1 1-16,2 2 0 15,-2-5 4-15,-2 0-3 0,0 0 1 16,0 0 8-1,-2 0-4-15,1 0 5 0,-3 0-6 16,1 0-7-16,-2 0-5 16,3 0 4-16,-3 0 5 15,6 0-1-15,0-5 0 16,4 2 1-16,-1-1-2 16,7 4 9-16,-4-3-11 15,4 3-1-15,-4 0-4 16,3 0 6-16,1 0 0 15,1 0-6-15,3 0 0 16,1 0 0-16,0 0 0 16,3 0 0-16,1-1 0 15,3 1 0-15,1 0 0 16,-2 0 0-16,1 0 0 0,-4 0 0 16,-2 0 0-16,-6 0 0 15,-3 0 0-15,-5 0 0 16,-2 0 0-16,-3 0 0 15,-3-4 0-15,5 1 0 16,-1 2 0-16,8 1 0 16,0 0 0-16,6-3 0 15,-3 3 0-15,3-3 0 16,-1-4 0-16,-5 2 0 16,-3-1 0-16,-4-2 0 0,-4 4 0 15,-1 1 0-15,-4 3 0 16,1 0 0-16,5 0 0 15,0 0 0-15,9 0 0 16,2 5 0-16,4-5 0 16,4 0 0-16,3 0 0 15,3 0 0-15,2 0 0 16,3 0 0-16,0 0 0 16,1 0 0-16,-3 0 0 15,1 0 0-15,-4-2 0 16,0-1 0-16,-6 1 0 15,-3 0 0-15,0 0 0 16,-1 2 0-16,-5 0 0 16,-4 0 0-16,-3 0 0 15,0 0 0-15,-5 0 0 0,0 0 0 16,-3 0 0-16,1 0 0 16,-1 0 0-16,5 0 0 15,-1 0 0-15,1 2 0 16,7 0 0-16,-1-2 0 15,5 2 0-15,-1-2 0 16,6 3 0-16,0-1 0 16,6 0 0-16,6-1 0 15,9 1 0-15,7 0 0 16,0-2 0-16,0 3 0 16,-6-2 0-16,-9 2 0 15,-7-1 0-15,-7-1 0 16,-5-1 0-16,0 0 0 15,-1 0 0-15,-1 0 0 16,2 0 0-16,-1 0 0 0,-1 0 0 16,-2-3 0-16,-2-1 0 15,-3 1 0-15,-2 1 0 16,-2 2 0-16,3 0 0 16,2 0 0-16,4 0 0 15,4 0 0-15,3 0 0 16,2 0 0-16,-1 2 0 15,1 1 0-15,0 1 0 16,-2-1 0-16,-5-1 0 16,-2 0 0-16,-7-2 0 0,-3 0 0 15,-4 0 0 1,-2 0 0-16,1 0 0 0,-1 3 0 16,3-3 0-16,2 2 0 15,7 1 0-15,3-1 0 16,12 1 0-16,4-3 0 15,4 0 0-15,2 0 0 16,0 0 0-16,-4-3 0 16,-3 1 0-16,-8 2 0 15,-8 0 0-15,-4 0 0 16,-8 0 0-16,-1 0 0 16,-1 0 0-16,3 0 0 15,3 0 0-15,2 0 0 0,3-3 0 16,-1-4 0-16,1 5 0 15,-4-1 0-15,-2 0 0 16,-3 3 0-16,-1-1 0 16,-3 1 0-16,2 0 0 15,-1 0 0-15,-1 0 0 16,-1 0 0-16,0 0 0 16,-1 0 0-16,-5 0 0 15,0 0 0-15,2 0 0 16,-4 0 0-16,2 0 0 15,0 0 0-15,3 1 0 16,-1 4 0-16,4-2 0 16,-5 4 0-16,4-4 0 15,1 2 0-15,-3-4 0 16,2-1 0-16,-3 0 0 16,2 3 0-16,2-3 0 0,-1 1 0 15,2 2 0-15,0-2 0 16,3-1 0-16,-3 3 0 15,2-3 0-15,-4 0 0 16,1 2 0-16,-7-2 0 16,4 2 0-16,-2-2 0 15,1 1 0-15,4-1 0 16,1 0 0-16,0 0 0 16,7 0 0-16,0 0 0 15,-4 0 0-15,3-1 0 16,-4-3 0-16,-3 0 0 15,0 1 0-15,-3 3 0 0,-1 0-3 16,-1 0-6-16,2 0-2 16,-3 0 3-16,3 0 0 15,-2 0 3-15,3 0 1 16,1 0-1-16,-2 0 2 16,1 0-1-16,-3 0-2 15,1 0-1-15,-3 3 3 16,1 1-1-16,1 1-2 15,-3 0-3-15,1-1-5 16,1-3 2-16,-2-1 3 16,0 0 5-16,-2 0-1 15,0 0 6-15,0 0-4 16,0 0 4-16,0 0 1 0,2 0 0 16,-2 0 4-16,0 0-5 15,0-3 0-15,0-4 0 16,0-2 0-16,0-4 0 15,2 3 0-15,0-2 0 16,4 0 1-16,-4 1-1 16,2-3 0-16,0 1 0 15,-1 1 0-15,1 0 0 16,-4-2 0-16,0 2-1 16,0-4-6-16,0 0 6 15,0-2-3-15,0-1 4 16,-2-1 0-16,-3 3 0 0,1-1 0 15,0-5-4 1,4-1 3-16,0-1-10 16,0-8-2-16,0 1 3 0,0-4 4 15,0-2 5-15,0 1 1 16,2-4-1-16,4 3-3 16,3 0 0-16,-1 4-4 15,-2 2-5-15,-4 4-25 16,0 2-34-16,-2-6-68 15,0 5-50-15,-10 8-255 0</inkml:trace>
  <inkml:trace contextRef="#ctx0" brushRef="#br3" timeOffset="181172.87">2523 7397 1560 0,'0'0'336'16,"0"0"-79"-16,0 0-119 15,0 0-6-15,0 0 90 16,0 0-101-16,0 0-54 16,109-14-14-16,-83 12 8 15,1 2-27-15,-1 0-6 16,2 0-6-16,-1 0 13 16,2 2-3-16,-1 1-5 15,0-3 6-15,2 0 4 0,0 0 5 16,0 0-5-16,1 0-8 15,1 0-16-15,-1 0 5 16,3 0-5-16,-3 0 5 16,2 0 2-16,-3 0 1 15,0 0-2-15,4 5 4 16,2-5 6-16,1 0 12 16,4 0 5-16,-1 0-9 15,-2 0-13-15,-1-2-5 16,0-1-5-16,-2 3 2 15,-4 0-9-15,1 0 4 16,-1 0-3-16,-2 0 1 16,0 0 9-16,0 0-8 15,2-3 3-15,2-1 5 0,1 0 7 16,3 3-2 0,1 1-3-16,5 0-2 0,-3 0-4 15,0 0 0-15,-2 3-5 16,-4 3-5-16,-3 0 1 15,-2-2 0-15,-2-2-1 16,-6 0 9-16,4-2-2 16,-3 0 10-16,1 2-12 15,-1-2-3-15,2 0 1 16,5 0-2-16,2 0 2 16,3 0 0-16,1 0 1 15,0 0-1-15,-2 0-6 16,-3 0 4-16,0 0 5 0,-1 0 2 15,-3 0 0 1,3 0 3-16,2 0-2 0,0 0-7 16,4 0 1-16,-2 0-2 15,0 0-5-15,1-2 0 16,-4 2 0-16,0 0 0 16,-3 0 0-16,0 0 0 15,0 0 0-15,-2 0 0 16,4 0 0-16,3 0 0 15,-3 0 0-15,2 3 0 16,-2 3 0-16,0-3 0 16,0 1 0-16,-1 3 0 15,2-4 0-15,-3 3 0 16,2-2 0-16,0 0 0 16,2 0 0-16,0 0 0 0,0 0 0 15,2 2 0-15,-1-3 0 16,1 0 0-16,-2 1 0 15,1-2 0-15,-1 1 0 16,-4-3 0-16,0 1 0 16,-5 2 0-16,1-3 0 15,-4 1 0-15,1-1 0 16,-2 0 0-16,-2 0 0 16,-1 0 0-16,0 0 0 15,-1 0 0-15,0 0 0 0,1 0 0 16,-1 0 0-1,1 0 0-15,1 0 0 0,-1 0 0 16,3 0 0-16,1 0 0 16,-2 0 0-16,3 0 0 15,-2 0 0-15,-2 0 0 16,1 0 0-16,1 0 0 16,0 0 0-16,4 3 0 15,3 2 0-15,2 2 0 16,2-2 0-16,-4 2 0 15,5-2 0-15,-3 1 0 16,0-2 0-16,0 0 0 16,-3 0 0-16,-2 0 0 15,1-1 0-15,-4-3 0 16,2 1 0-16,-1-1 0 0,-1 0 0 16,6 3 0-1,0-3 0-15,2 0 0 0,0 0 0 16,1 0 0-16,-3 2 0 15,-1-2 0-15,1 0 0 16,-5 1 0-16,-4 1 0 16,4-2 0-16,-4 2 0 15,-3-2 0-15,0 0 0 16,1 0 0-16,-4 0 0 16,2 0 0-16,-3 0 0 15,-3 0 0-15,-1 0 0 16,-3 3 0-16,-2-3 0 15,0 2 0-15,0 2 0 0,0 5 0 16,0 5 0-16,-2 29 0 16,-9-5-227-16,0 0-391 0</inkml:trace>
  <inkml:trace contextRef="#ctx0" brushRef="#br3" timeOffset="183411.7">6798 7536 1972 0,'0'0'421'15,"0"0"-260"-15,0 0-38 16,0 0-20-16,0 0-4 16,0 0 48-16,0 0-50 15,31 0-20-15,-4 0-28 0,4 0-2 16,5 0-16-16,-1 0-10 16,4 0-1-16,-4 0-1 15,-4 0-1-15,-2-3 7 16,0 3-2-16,-2 0-5 15,0-1 0-15,0-2 0 16,2 2 9-16,-1-2 7 16,4 2-1-16,1 1-6 15,1-3-4-15,-1 3-5 16,0 0-9-16,2 0 2 16,-1 0 0-16,0 0-2 15,-2 0 2-15,1 0 4 0,-2 0-2 16,0 0-3-16,-2 3 1 15,3 1 7-15,-1-3-5 16,-2-1-3-16,2 0 4 16,2 0 1-16,1 0-2 15,-1 0-2-15,5 0 0 16,-1 0-1-16,4 0 2 16,-1 3 0-16,2-2 2 15,-1 4 4-15,1-5-7 16,-5 0 4-16,2 0-5 15,-1 0-1-15,-3 0 0 16,-2-6 0-16,3-1-5 16,-5 2 0-16,2-2 0 0,-4 5-3 15,3 1 6-15,-3-2 1 16,0 3 1-16,0-4-3 16,-2 0-5-16,2-3 6 15,2 0-3-15,-2 0-3 16,2 3-1-16,-2 0 1 15,0-1-1-15,-2 4 0 16,2-2 1-16,-4 0-1 16,2 2 5-16,-4-1-5 15,4 2 0-15,-2-2 1 16,2 1 4-16,0-2 4 16,-3 1-9-16,3-1 0 15,-3 0 5-15,3-1-5 0,-5 0 0 16,1 3 0-1,-3-2 0-15,2 1 1 0,-3 2 3 16,2 0 1 0,-1 0-5-16,5-2 0 0,-3 2 0 15,5 0 0-15,-2-2 0 16,5 2 0-16,-1-2 0 16,2 2 0-16,-2 0 0 15,0 0 0-15,0 0 0 16,-2 0 0-16,2 0 0 15,-2 2 0-15,0-2 0 16,-2 2 0-16,-4-2 0 16,2 0 0-16,-3 2 0 15,2 3 0-15,-2-4 0 0,3 3 0 16,-3-2 0-16,1 0 0 16,-1 1 0-16,-1-3 0 15,-1 0 0-15,0 0 0 16,-1 0 0-16,1 0 0 15,-3 0 0-15,1 0 0 16,0 0 0-16,2 0 0 16,-2 0 0-16,3 0 0 15,0 0 0-15,0 0 0 16,-1 0 0-16,0 0 0 16,-1 1 0-16,0 1 0 15,-2 3 0-15,1-4 0 16,-1 3 0-16,-1 0 0 0,1-1 0 15,-1-2 0-15,-1 1 0 16,1 1 0-16,-1-2 0 16,-2 2 0-16,2 1 0 15,-2-3 0-15,3 3 0 16,-3-2 0-16,0 1 0 16,1-1 0-16,-4 0 0 15,3-1 0-15,-1 1 0 16,-4 0 0-16,3 0 0 15,-1 1 0-15,0-2 0 16,0 2 0-16,1-2 0 16,-4 2 0-16,6-2 0 15,-2-1 0-15,-1 0 0 16,2 0 0-16,-1 0 0 16,1 0 0-16,4 0 0 0,-3 0 0 15,0 0 0-15,1-1 0 16,-4-2 0-16,-1 3 0 15,0 0 0-15,0 0 0 16,-1 0 0-16,3 0 0 16,0 0 0-16,0 0 0 15,0-1 0-15,-1-2-5 16,2 2 1-16,-3-2 4 16,-1-1 3-16,0 2-3 15,0 1-4-15,-2 1 3 0,2-2 1 16,1 2 0-1,-2-2 0-15,6 2-1 0,-2 0 1 16,-3 0-2-16,4 0 2 16,-6 0-1-1,0 0 0-15,1 0 1 0,-4 0-1 16,4 0 1-16,-3 0 0 16,0 0 0-16,-1 0 0 15,3 7 4-15,-4 4-3 16,0 3 0-16,0 2-1 15,0 4-14-15,0-1-72 16,-7 16-104-16,-1-3-278 16,-3-4-2293-16</inkml:trace>
  <inkml:trace contextRef="#ctx0" brushRef="#br2" timeOffset="195638.57">12070 8930 2466 0,'0'0'319'15,"0"0"-267"-15,0 0-51 16,0 0 13-16,0 0-14 16,0 0 6-16,0 0-5 15,52-107 5-15,-37 59-6 16,3-6 0-16,-1-6 9 15,1-5-4-15,0 0 8 16,0-1-5-16,-2 5-7 16,-1 1 3-16,1 2-4 15,-1 1 0-15,3 5-10 16,0 2-7-16,-2 10 10 0,-3 8-14 16,-2 9 7-16,-4 14 3 15,-1 6 10-15,-1 3-25 16,2 3 25-16,2 17-20 15,-1 2-11-15,1 2 0 16,3 4-18-16,0 2-4 16,1 2 21-16,-6 4 33 15,5 5 7-15,-2 4 24 16,-2 1-9-16,2 2-9 16,3 1-11-16,2-3 14 15,1-2-10-15,0 0-6 16,6-2 0-16,-3 1 6 15,-1-3-6-15,0-3 0 16,-5 2 6-16,-2-4 0 16,1-2-5-16,-4-3 17 0,-1-1-8 15,-2-5-10-15,0-10-14 16,-3-1-21-16,-2-6 27 16,0-6 8-16,0-1 0 15,-19 0 24-15,-5 0 21 16,-7 0 16-16,-7 0 6 15,-6 0-12-15,-3 0 9 16,-7 0-13-16,1 0-10 16,-1 0-21-16,5 0-12 15,5 0-3-15,8 0 2 16,5 0 19-16,7 0-6 16,5 0-11-16,5 0-3 0,6 0-6 15,5 4-24-15,3 0-56 16,0 4-120-16,17-4-9 15,0 1-553-15</inkml:trace>
  <inkml:trace contextRef="#ctx0" brushRef="#br2" timeOffset="196338.55">13075 8802 2007 0,'0'0'291'0,"0"0"-185"0,0 0-86 15,0 0-20-15,21-120-4 16,-13 90-12-16,-1 5-22 16,0 4 26-16,-3 11 12 15,-1 6 43-15,-3 4 89 16,2 0 17-16,-2 14-77 16,0 11-9-16,0 7-16 15,2 5-7-15,0 3-4 16,2 1 17-16,2 1 13 15,2 0-12-15,-1-1 5 16,-1-6-5-16,1 2-23 16,0-5-16-16,2-4-6 15,-5-1 3-15,-1-2-6 0,1-5-2 16,-4 1 6-16,0-8 8 16,0 0 14-16,-5-2-3 15,-10-5-1-15,-3-3-3 16,-5-3-7-16,-1 0-8 15,2 0-9-15,4 0 0 16,3 0 3-16,5 0 2 16,4 0 0-16,6 0-6 15,0 0-8-15,0 5-31 16,10-3 13-16,25-2-47 0,-7 0-92 16,0 0-273-16</inkml:trace>
  <inkml:trace contextRef="#ctx0" brushRef="#br2" timeOffset="196811.69">13748 8705 3040 0,'0'0'345'16,"0"0"-262"-16,0 0-20 15,0 0 47-15,0 0-26 16,125 0-35-16,-78-2-33 0,3-5-10 15,-5 4-6-15,-1-1-3 16,-13 1-37-16,-9 3-57 16,-8 0-49-16,-14 3-17 15,0 8-197-15,-14 1-929 0</inkml:trace>
  <inkml:trace contextRef="#ctx0" brushRef="#br2" timeOffset="197030.76">13845 8911 3068 0,'0'0'230'0,"0"0"-157"0,0 0-22 16,0 0 17-16,144 12-26 15,-101-12-26-15,-5 0-8 16,-5 0-8-16,-10 0-4 15,-6 0-52-15,-8 0-47 16,-2 0-114-16,-7 0-587 0</inkml:trace>
  <inkml:trace contextRef="#ctx0" brushRef="#br2" timeOffset="199495.71">14657 8187 1445 0,'0'0'208'15,"0"0"-149"-15,0 0-32 16,0 0 0-16,0 0 11 15,0 0 60-15,0 0 137 16,96-63-91-16,-84 61 13 16,-3 2-14-16,3 0-26 0,0 0-77 15,4 0 11-15,4 2-26 16,4 5-17-16,1 3 5 16,0 2-13-16,-1 5 5 15,1-2 0-15,-5 7 7 16,-3 0 9-16,-3 5 22 15,-3-1-5-15,-1 3-12 16,-4 4 0-16,-2-1-2 16,1-1 9-16,-1 1-3 15,-3-3-8-15,-1 0-8 16,0-4-6-16,0-1 16 16,0 0-7-16,0-2 0 15,-1 4-8-15,-14 5 9 16,-6 1 0-16,-3 4 10 15,-5 0-6-15,-2-2-8 0,-3-2-4 16,1-8-6-16,0-7 0 16,3-12-4-16,2-5-18 15,3-2-40-15,5-21-20 16,6-3-13-16,8-9-32 16,6-4 35-16,0 4 55 15,9 1 32-15,13 10 0 16,5 12 0-16,4 12 2 15,0 0 58-15,2 17 50 16,1 17-8-16,2 4-9 16,-3 5-5-16,2-5-19 15,-2-3-18-15,-4-8-17 0,-4-8-17 16,0-8-11-16,-2-7-5 16,-1-4-23-16,0 0-39 15,9-27-64-15,-4 0-102 16,-7-4-284-16</inkml:trace>
  <inkml:trace contextRef="#ctx0" brushRef="#br2" timeOffset="200140.7">15551 8156 1885 0,'0'0'309'0,"0"0"-121"0,0 0-16 16,0 0-43-16,0 0-31 15,130-9-56-15,-107 25 4 16,-10 8 32-16,-9 8-24 15,-4 5-8-15,0 5 10 16,-22 2-35-16,-5-3-5 16,-1-6-16-16,-4-9 6 15,8-8 1-15,1-12-7 16,9-4-6-16,9-2 6 16,5 0 0-16,0 0 15 15,2-8-7-15,21 4 23 16,12 4 17-16,3 0-17 0,1 4 0 15,-3 20-9 1,-7 10 3-16,-13 6-5 0,-12 3 13 16,-4 1 23-1,-8-2 6-15,-21-5-13 0,-8-2-23 16,-6-5-13-16,2-6-6 16,-2-8 2-16,6-8-9 15,3-4 0-15,12-4-50 16,7 0-19-16,15-6-54 15,4-8-132-15,16 2-326 0</inkml:trace>
  <inkml:trace contextRef="#ctx0" brushRef="#br2" timeOffset="200648.34">16296 8681 2397 0,'0'0'707'0,"0"0"-578"15,0 0-58-15,0 0 63 16,0 0 0-16,116 0-54 0,-78 0-19 16,1 0-18-16,-6 0-13 15,-4 0-12-15,-8 0-10 16,-4 0-7-16,-7 0-1 15,4 0-40-15,-3 0-145 16,-4 0-294-16</inkml:trace>
  <inkml:trace contextRef="#ctx0" brushRef="#br2" timeOffset="201555.72">17191 8286 2221 0,'0'0'276'16,"0"0"-192"-16,0 0-62 16,0 0-6-16,0 0-8 15,0 0 2-15,0 0-9 16,-27-95 5-16,27 89 10 15,0 4 35-15,8 2 33 16,6 0 16-16,4 0 14 16,4 0-54-16,3 0-27 15,4 0-20-15,2 0-6 16,-2 0 5-16,2 0-7 16,-4 2-5-16,-3 2 1 15,-4 4-1-15,-4 2 1 0,-5 4 0 16,-4 7-1-16,-7 4 7 15,0 6-1-15,0 1-5 16,-3 2 13-16,-5 4 14 16,-2 0 12-16,3 2 3 15,1 0-17-15,4 2-4 16,0-1-6-16,2-2 5 16,0 0-5-16,0-5 0 15,0-2-5-15,0-4 5 16,0-4 3-16,0-4-4 15,0-6-8-15,-2-4-1 16,-3-4-6-16,1-2-22 16,1-4-25-16,-3 0-102 0,-1 0-205 15,3-10-615-15</inkml:trace>
  <inkml:trace contextRef="#ctx0" brushRef="#br2" timeOffset="201743.44">17344 8584 2867 0,'0'0'250'16,"0"0"-207"-16,0 0-26 16,0 0-17-16,0 0 9 15,115-34-9-15,-69 22-26 0,-9 2-114 16,-6 0-318-16</inkml:trace>
  <inkml:trace contextRef="#ctx0" brushRef="#br2" timeOffset="202060.76">18044 8514 1965 0,'0'0'824'0,"0"0"-627"0,0 0-52 15,0 0-24-15,0 0-36 16,0 0-26-16,141 0-31 15,-110 0-17-15,0 0-6 16,-2 0-5-16,-5 0-15 16,-3 0-41-16,-13 0-72 15,-3 0-236-15,-5 2-837 0</inkml:trace>
  <inkml:trace contextRef="#ctx0" brushRef="#br2" timeOffset="202246.27">18131 8736 3019 0,'0'0'254'0,"0"0"-172"0,0 0 6 16,116 11-7-16,-69-11-41 16,0 0-40-16,-7 0-6 15,-13 6-84-15,-10 2-102 16,-17 1-606-16</inkml:trace>
  <inkml:trace contextRef="#ctx0" brushRef="#br2" timeOffset="204512.62">19373 8369 2420 0,'0'0'204'0,"0"0"-143"15,0 0-20-15,0 0-14 16,0 0-4-16,0 0-23 15,0 0 1-15,-12-95-1 16,12 52-7-16,0-3 0 16,2-3 7-16,1 2 6 15,0 3-6-15,-1 6 0 16,-2 8-2-16,2 10 2 16,-2 10 2-16,0 6-2 15,0 4-14-15,2 0-17 0,3 7-3 16,-1 15 34-1,2 9-1-15,4 7 2 0,1 8 4 16,0 6 33-16,-2 8-1 16,2 4 0-16,0 5-7 15,0 1 10-15,-2 2 28 16,0-1-16-16,2-8-18 16,-4-5 2-16,2-13-19 15,-5-12-3-15,-1-10 0 16,-3-11 13-16,0-9 30 15,0-3 33-15,-5 0-35 16,-15 0-25-16,-2 0-16 16,-5-12-14-16,1 0 8 15,2 3 7-15,5 0-3 16,5 4-4-16,6 3 0 0,3 0-3 16,5 2-5-16,0 0-12 15,0 0-32-15,13 2 15 16,12 8-12-16,19-4-80 15,-5-2-126-15,-2-4-263 0</inkml:trace>
  <inkml:trace contextRef="#ctx0" brushRef="#br2" timeOffset="204929.54">20213 7969 1906 0,'0'0'423'16,"0"0"-199"-16,0 0-63 15,0 0-38-15,0 0 9 16,0 0-59-16,-111 116-22 15,88-52-5-15,2 10 1 16,9 6-1-16,5 5-5 16,7-5-12-16,0-8 0 15,16-8-17-15,11-14-1 0,6-11-11 16,5-13 19 0,-1-12 31-16,0-12 5 0,-6-2-25 15,-6-13-12-15,-9-13 0 16,-9-4-10-16,-7 4-8 15,0 6-8-15,-23 8-5 16,-14 8-45-16,-3 4-35 16,-13 11-54-16,11 9-140 15,6-1-317-15</inkml:trace>
  <inkml:trace contextRef="#ctx0" brushRef="#br2" timeOffset="206077.24">12182 10273 2375 0,'0'0'247'0,"0"0"-202"16,0 0-25-16,0 0-18 16,0 0-1-16,53-145-1 15,-35 95 0-15,0-6 7 16,-1-4-5-16,1-2-2 16,-2-1 9-16,-3 5-9 15,0 2-6-15,1 6-2 16,-1 8 7-16,-1 8 1 15,-3 10-10-15,1 8-5 16,-3 8-33-16,-1 8-48 16,2 0 10-16,-4 12 86 0,0 14 15 15,3 6-8-15,3 2 18 16,0 7 47-16,3-2-4 16,3 5-21-16,3 2-21 15,0 5 28-15,4-1 0 16,-1 2-1-16,2-2 59 15,-3-2-51-15,3-4-30 16,-7-6-2-16,-1-5-18 16,-5-5-7-16,-1-9 9 15,-4-2 1-15,-6-7 12 16,0 0 41-16,0-4-5 16,-23 0-26-16,-10 2-20 0,-9 0-7 15,-11 0-3-15,-5-1 1 16,-5 0-7-16,3 1 1 15,2-4 0-15,8 0-1 16,13-3 0-16,9 2 0 16,14-3-14-16,7 0-26 15,7 0-44-15,0 8-144 16,15-2-23-16,4 2-479 0</inkml:trace>
  <inkml:trace contextRef="#ctx0" brushRef="#br2" timeOffset="206655.71">13104 9953 1666 0,'0'0'357'0,"0"0"-174"0,0 0 45 16,0 0-58-16,125-39-99 16,-90 37 8-16,-3 2-13 15,0 0-1-15,-6 7 52 16,-4 15-31-16,-5 5-1 16,-7 4-2-16,-10 10-14 15,0 5-14-15,-11 4-10 16,-16 3-1-16,-8 1-18 15,-10-4-13-15,-1-6-9 16,-2-9-4-16,4-16-1 16,5-13-49-16,10-6-6 0,8-16-40 15,9-14 14 1,12-5 17-16,0 6 22 0,21 7 31 16,13 8 8-16,9 10 4 15,4 4 9-15,3 2 8 16,-2 16 7-16,4 0-12 15,0-2-12-15,23-3-13 16,-17-8-204-16,-10-3-586 0</inkml:trace>
  <inkml:trace contextRef="#ctx0" brushRef="#br2" timeOffset="206893.64">14156 10008 3011 0,'0'0'267'16,"0"0"-180"-16,0 0-48 15,144-16-4-15,-116 16-18 16,-10 0-17-16,-9 0-22 15,-9 28-39-15,-11 0-99 16,-12 0-403-16</inkml:trace>
  <inkml:trace contextRef="#ctx0" brushRef="#br2" timeOffset="207051.18">14234 10314 2231 0,'0'0'910'16,"0"0"-720"-16,0 0-88 15,139-15-21-15,-102 15-23 16,-8 0-47-16,-4 0-11 16,-4 6-83-16,-9 5-76 15,-3-2-354-15</inkml:trace>
  <inkml:trace contextRef="#ctx0" brushRef="#br2" timeOffset="211721.25">15049 9719 1702 0,'0'0'577'0,"0"0"-321"15,0 0-193-15,0 0-25 16,0 0-1-16,0 0-1 16,0 0-34-16,11-62 10 15,6 50-11-15,5 3 8 16,3-3 49-16,-1 5-4 0,3 0 9 15,2 0 7-15,2 3-29 16,-2 0-2-16,0 4-13 16,-4 0-4-16,0 4 10 15,-5 16 0-15,-5 4 0 16,-3 6-9-16,1 4-1 16,-9 4 9-16,-4 6 4 15,0 7-1-15,0 2 4 16,-13 5-2-16,-12 7-8 15,-6 3-6-15,-12-2-6 16,-3-1-8-16,-6-12 3 16,5-14-11-16,3-20-6 15,9-19-30-15,3-1-33 0,5-31-30 16,9-7 34 0,10 0 19-16,5 6 20 0,3 10 3 15,5 11 22-15,16 9-11 16,9 3 11-16,6 6 1 15,-2 15 6-15,7 2 17 16,-1 5 28-16,0-1 4 16,-2 1-3-16,-3-3-30 15,-2-2-16-15,-4-3-6 16,0-5-16-16,-5-3-45 16,8-5-69-16,-4-1-131 15,-5-6-564-15</inkml:trace>
  <inkml:trace contextRef="#ctx0" brushRef="#br2" timeOffset="212343.96">15766 9796 2168 0,'0'0'380'16,"0"0"-260"-16,0 0-33 16,0 0 7-16,0 0 16 15,0 0-48-15,125-10-20 16,-96 31-13-16,-4 5 2 16,-12 6-7-16,-9 7 6 15,-4 1 17-15,-13 4-9 16,-16-1-18-16,-8-8-11 15,3-9-7-15,0-10-2 0,6-11-20 16,7-5 7-16,7 0 13 16,14-12 0-16,0 1 12 15,12 1 6-15,19 2 25 16,9 5-1-16,5 3-10 16,-3 3-11-16,-4 17-2 15,-7 8 5-15,-13 4-5 16,-9 2 6-16,-9 1 13 15,0-3-3-15,-25-4-8 16,-4-2-15-16,-7-5-9 16,-1-4-2-16,-1-2-1 15,5-6-31-15,5-6-41 16,11-1-2-16,8-2-4 16,9 0-93-16,6-2-247 0,14-7-165 0</inkml:trace>
  <inkml:trace contextRef="#ctx0" brushRef="#br2" timeOffset="212681.79">16514 10144 2980 0,'0'0'355'15,"0"0"-312"-15,0 0 52 16,0 0 18-16,114-12-46 15,-71 7-34-15,-1-2-17 16,0 2-10-16,1-2-6 16,-3 3-29-16,18 1-89 15,-9 0-101-15,-7 1-509 0</inkml:trace>
  <inkml:trace contextRef="#ctx0" brushRef="#br2" timeOffset="213289.05">17498 9467 1901 0,'0'0'466'0,"0"0"-193"15,0 0-73-15,0 0-39 16,0 0-92-16,0 0-46 15,0 0 4-15,0 114 3 16,7-76 0-16,1 6 6 16,0 4 14-16,-2 4 13 15,1 4-3-15,-3 6 15 16,0-4-3-16,2 0-25 16,-2-3-16-16,0-9-13 15,3-6-3-15,1-12-14 16,0-5-1-16,0-12-4 15,-1-6-46-15,-3-5-57 16,-4-11-27-16,0-12-42 16,0-4-400-16</inkml:trace>
  <inkml:trace contextRef="#ctx0" brushRef="#br2" timeOffset="213679.06">17903 9523 2520 0,'0'0'356'15,"0"0"-231"-15,0 0-9 0,0 0-11 16,-3 124-33-16,0-72-16 15,-1 9 1-15,-1 4 13 16,5 5 11-16,0 0-16 16,0-1-5-16,11-7-12 15,18-11-23-15,11-13-10 16,9-15-3-16,7-14-1 16,2-9 4-16,-4-12-2 15,-12-20-10-15,-17-9-3 16,-21 1-15-16,-4 5-5 15,-29 9 7-15,-18 6 0 16,-6 11-20-16,-1 6-51 16,7 3-59-16,12 3-5 15,12 9-199-15,14 0-910 0</inkml:trace>
  <inkml:trace contextRef="#ctx0" brushRef="#br2" timeOffset="214159.91">18827 9832 2928 0,'0'0'276'16,"0"0"-192"-16,0 0 12 0,0 0-17 15,131 0-16-15,-84 0-32 16,2-7-23-16,0 1-8 15,-9 2-24-15,-13 4-67 16,-12 4-88-16,-12 9-380 0</inkml:trace>
  <inkml:trace contextRef="#ctx0" brushRef="#br2" timeOffset="214344.11">18964 10036 3105 0,'0'0'243'0,"0"0"-167"16,0 0-40-1,0 0 56-15,0 0-27 0,137 0-57 16,-95 0-8-16,20 0-99 16,-8-8-91-16,-4-4-444 0</inkml:trace>
  <inkml:trace contextRef="#ctx0" brushRef="#br2" timeOffset="-214391.13">20013 9322 2141 0,'0'0'352'15,"0"0"-251"-15,0 0-16 16,0 0 38-16,0 0 45 16,0 0-65-16,0 0-15 15,93-3-16-15,-62 3-21 0,5 0-12 16,2 0-24-16,0 0-11 15,0 0 0-15,-3 3-4 16,-1 3 0-16,-5 2 0 16,-5 4 4-16,-6 7 0 15,-5 4 0-15,-6 5-3 16,-7 7-1-16,0 5 23 16,-2 4 23-16,-14 4 7 15,1 3 0-15,-1 4-6 16,1 1-8-16,-1 0 2 15,5-1-19-15,0-6-4 16,1-3-6-16,4-2-3 0,2-10-2 16,-1-8-6-16,5-7 2 15,0-6-3-15,0-6-14 16,-2-5-24-16,2-2-45 16,-12 0-59-16,4-12-85 15,-5 0-572-15</inkml:trace>
  <inkml:trace contextRef="#ctx0" brushRef="#br2" timeOffset="-214234.14">20227 9833 3084 0,'0'0'261'0,"0"0"-196"0,0 0-35 15,0 0 20-15,122-30-50 16,-59 28-19-16,-15 2-123 15,-5 0-377-15</inkml:trace>
  <inkml:trace contextRef="#ctx0" brushRef="#br1" timeOffset="-173310.89">2097 15915 400 0,'0'0'1219'15,"0"0"-1041"-15,0 0-59 16,0 0 105-16,0 0-112 16,0 0-28-16,0 0-12 15,21 79 11-15,-18-61-10 16,-1 4 72-16,0 6-69 16,-2 6-40-16,3 6-4 15,-3 6-11-15,0 4-13 16,0 2-1-16,3-4-7 15,-3 3 0-15,0-7 0 16,0-4 0-16,0-4 0 0,2-8-30 16,-2-5 2-16,0-6-75 15,0-5-157-15,0-8-1319 0</inkml:trace>
  <inkml:trace contextRef="#ctx0" brushRef="#br1" timeOffset="-172468.2">2141 16022 1523 0,'0'0'368'0,"0"0"-233"16,0 0 67-16,0 0-41 16,0 0-71-16,0 0-51 15,0 0-14-15,7 0-9 16,-7 0-15-16,2 7 9 15,2 2 88-15,-1 7 78 16,4 10-47-16,-2 10-31 16,5 8-48-16,2 0-21 15,3-4-8-15,5-8-10 16,0-13-7-16,2-7 2 0,-1-12 7 16,0 0 6-1,2-9 6-15,-3-19-14 0,1-2-11 16,-4-6-11-16,1 0-29 15,-5 1-2-15,-1 8 11 16,-4 5 23-16,-1 0-7 16,1 8 15-16,0 0-18 15,1 2 18-15,-3 2-16 16,3 6 11-16,-2-1-4 16,0 5 2-16,-1 0-3 15,-2 0 1-15,1 10 9 16,-3 11 17-16,1 7 1 0,-1 2-11 15,0 11 17 1,-2-2 5-16,2 3 8 0,-2 2 7 16,0 5 1-16,0 0-15 15,0-1 1-15,0-2-5 16,3-1-12-16,-1-5-2 16,0-9-1-16,0-10-7 15,0-7-3-15,0-8 0 16,-2-6-1-16,3 0-17 15,-3 0-34-15,2-21-26 16,0 1-135-16,3 3-319 0</inkml:trace>
  <inkml:trace contextRef="#ctx0" brushRef="#br1" timeOffset="-172146.3">2685 16383 2079 0,'0'0'424'16,"0"0"-202"-16,0 0-84 16,-2 130-23-16,19-100-36 15,8-12-36-15,8-4-9 16,4-10 12-16,-2-4 49 15,3-8-14-15,-7-20-31 16,-6-7-29-16,-12-14-8 0,-11 1-6 16,-2 2-7-16,-17 6 7 15,-19 13 3-15,-4 13 2 16,0 11-11-16,2 3-1 16,5 26-60-16,12 10-65 15,11-4-314-15</inkml:trace>
  <inkml:trace contextRef="#ctx0" brushRef="#br1" timeOffset="-170750.28">4890 15719 1661 0,'0'0'786'0,"0"0"-585"16,0 0-50-16,0 0 14 15,0 0-101-15,0 0-15 16,0 0-12-16,0 78-7 0,0-46 2 15,0 4 3 1,0 5 7-16,0-2 6 0,0 2-11 16,5-5-18-16,5-6-5 15,7-4-4-15,0-6-6 16,4-6-4-16,7-6 4 16,1-8-4-16,2 0-7 15,1-4-27-15,5-20-79 16,-6 2-134-16,-8 0-254 0</inkml:trace>
  <inkml:trace contextRef="#ctx0" brushRef="#br1" timeOffset="-170467.59">5211 15763 505 0,'0'0'2090'0,"0"0"-1913"16,0 0-32-16,-13 102 2 15,9-54-67-15,0 2-19 16,2 9-3-16,0-1 15 16,0 0-11-16,0 0-4 15,0-5-7-15,-1-7-11 16,1-7-10-16,0-4-6 16,2-7-11-16,0-6-12 15,0-8-1-15,0-2-5 16,0-10-13-16,9-2-50 15,3 0-32-15,7-32-22 0,-1-8-93 16,-1 4-381-16</inkml:trace>
  <inkml:trace contextRef="#ctx0" brushRef="#br1" timeOffset="-170177.77">5416 15973 2235 0,'0'0'345'16,"0"0"-155"-16,0 137-2 16,0-73-76-16,2 2-59 15,19-8-19-15,1-8 9 16,16-11 11-16,5-17 0 16,10-22 9-16,0 0 3 15,-4-26-8-15,-9-18-19 0,-11-14-17 16,-16-9-11-16,-13-2-3 15,0 4-5-15,-26 7 3 16,-14 7 1-16,-11 12-7 16,-4 13-18-16,0 15-78 15,0 17-64-15,10 25-248 16,16 5-1737-16</inkml:trace>
  <inkml:trace contextRef="#ctx0" brushRef="#br1" timeOffset="-168745.47">3626 16312 718 0,'0'0'1530'0,"0"0"-1252"16,0 0-64-16,0 0 3 15,0 0-56-15,0 0-67 16,0 0-16-16,94-42-31 16,-63 38-20-16,0 4-15 15,-2 0-12-15,0 0-1 16,0 0-59-16,-6 10-64 0,-8 2-401 15</inkml:trace>
  <inkml:trace contextRef="#ctx0" brushRef="#br1" timeOffset="-168512.53">3637 16467 2637 0,'0'0'327'0,"0"0"-233"15,0 0 11-15,0 0 4 0,0 0-57 16,116 14-28 0,-85-10-16-16,0 0-8 0,5 2-6 15,-7 2-109-15,-4-3-411 16</inkml:trace>
  <inkml:trace contextRef="#ctx0" brushRef="#br1" timeOffset="-167762.8">6743 16223 2336 0,'0'0'370'0,"0"0"-261"16,0 0 93-16,0 0-85 16,0 0-43-16,0 0-34 15,153 0-2-15,-108 0 1 16,2 0-21-16,-3-5-11 16,-1-1-7-16,-5 2 0 15,-5 4-53-15,-8 0-73 0,-15 0-413 0</inkml:trace>
  <inkml:trace contextRef="#ctx0" brushRef="#br1" timeOffset="-167553.22">6988 16026 2309 0,'0'0'337'0,"0"0"-162"16,0 0 12-16,-4 124-88 16,4-83-64-16,0 0-35 0,2 3-30 15,2-9-193-15,3-12-641 16</inkml:trace>
  <inkml:trace contextRef="#ctx0" brushRef="#br1" timeOffset="-162871.96">8082 16370 1582 0,'0'0'798'0,"0"0"-502"16,0 0-81-16,0 0-54 15,0 0-61-15,0 0-41 16,0 0-10-16,-16 0-19 15,16 0-16-15,5 0 0 16,11 0 1-16,4 0 0 16,2 0 2-16,0 0 7 15,1 0 5-15,-2 0 7 16,2 0 0-16,2 0-12 16,-1 0 3-16,1 0-10 15,-3 5-10-15,0-5-2 16,1 0 2-16,-4 0-3 15,4 0 4-15,-1 0 1 16,-1 0 4-16,-2 0 8 16,1 0-4-16,1 3-5 0,-2 2 4 15,4-1-10-15,-1-1-5 16,3-1 5-16,-1-2-2 16,0 0-4-16,3 0 0 15,-1 0 17-15,0 5-6 16,-5-5 1-16,4 0 1 15,-2 4-4-15,-1-4 3 16,0 3-12-16,3-3 4 16,-3 0-4-16,3 0 7 15,0 0-3-15,0 0 5 0,2 5-2 16,2-5-1-16,-2 0 5 16,2 0-6-16,-2 0 2 15,0 0-7-15,2 0 7 16,-3 0-6-16,2-5 5 15,1 5 4-15,-2 0-2 16,1 0-8-16,0 0 6 16,4 0 0-16,-3 0 0 15,0 0 1-15,0 0-3 16,0 0 1-16,0 0 0 16,-2 0-4-16,1 0-1 15,0 0 7-15,-1 0-3 16,-2 7-4-16,3-3 3 15,-4 0 4-15,1 0-2 16,-2 0-4-16,1-4 8 0,-2 2-5 16,0 0-3-16,-2-2 7 15,3 2-3-15,-1 1 0 16,0-3 0-16,1 5-1 16,1-5-3-16,0 4 4 15,3-4-4-15,0 0-1 16,0 0 4-16,-3 0 0 15,-1 0-3-15,-4 0-1 16,2 0 1-16,-4 0 4 16,3 0 1-16,1 0 1 15,-2 0-4-15,2 0 1 16,-1 0 3-16,-1 0-7 16,2 0 2-16,0 0-2 0,1 0 4 15,-1 0 0 1,2-4 1-16,-3-1 0 0,2 2-1 15,0-1-4-15,1 2 4 16,2 2-3-16,-4-4 3 16,2 4-4-16,-4 0 7 15,5 0-6-15,-5 0 5 16,2 0-5-16,-4 0-1 16,1 0 0-16,-2 0 1 15,1-4 4-15,1 4 6 16,2-4-7-16,0 0 6 15,3 2-10-15,0-3 0 0,1 2 0 16,4-1 0 0,-1-3 0-16,-1 5 0 15,2 1 0-15,-8 1 0 0,-5 0 0 16,-4 0 0-16,-3 0 0 16,-6 0 0-16,-2 0 0 15,0 0-49-15,-24 0-98 16,-8 3-305-16,-8 4-2092 0</inkml:trace>
  <inkml:trace contextRef="#ctx0" brushRef="#br1" timeOffset="-162055.41">9139 15855 1700 0,'0'0'591'16,"0"0"-422"-16,0 0-107 15,17-118 19-15,-12 81-28 0,-1-4-22 16,-3 2-22-1,3 12-9-15,-4 4 12 0,0 10 9 16,0 3-13-16,0 6 24 16,0 1-6-16,-5 3-5 15,1 0-5-15,2 0 11 16,-1 0-3-16,3 17-17 16,0 5 0-16,0 4 3 15,0 10 7-15,0 3-2 16,0 8-3-16,0 1 25 15,3-2 7-15,-1 2-1 16,2 1-1-16,1 1-14 0,0-6-4 16,-1-4-6-1,0 0-4-15,1-8-5 0,-1-6 10 16,-2-8 3 0,0-9-4-16,-2-4 9 0,0-5 24 15,0 0 23-15,-6 0-26 16,-8 0-30-16,1 0-10 15,2 0-4-15,2 0-4 16,5 0 3-16,4 0-3 16,0 0-42-16,4 0-34 15,29 0-38-15,-3 0-165 16,-3-3-471-16</inkml:trace>
  <inkml:trace contextRef="#ctx0" brushRef="#br1" timeOffset="-161587.25">9653 15570 1779 0,'0'0'433'16,"0"0"-264"-16,0 0 26 15,0 0-35-15,0 0-5 16,0 0-42-16,0 0-47 16,-38 31-27-16,28 1-11 0,-6 12 13 15,3 6 9-15,-1 13-9 16,0 4 5-16,8 8-16 15,6-7 0-15,0-6 8 16,5-12-16-16,16-12-22 16,9-16 1-16,6-12 21 15,4-10 35-15,-1-5 18 16,2-22-14-16,-10-10-28 16,-11-1-21-16,-13 3-12 15,-7 7-7-15,-14 2 1 0,-19 11-1 16,-7 12-14-1,-5 3-35-15,1 3-35 0,4 29-33 16,12-1-101-16,13 1-322 16</inkml:trace>
  <inkml:trace contextRef="#ctx0" brushRef="#br1" timeOffset="-159969.3">8519 16990 2076 0,'0'0'322'0,"0"0"-153"16,0 0-63-16,0 0-40 15,0 0-26-15,14-107-12 16,-10 68-16-16,0 3 0 0,-1-5-6 16,-1 2-6-1,-2 2 6-15,2 2-6 0,-2 3 0 16,2 9 0-16,0 1 1 15,0 4-1-15,1 11 0 16,-1 0 0-16,-2 7 0 16,3 0 0-16,-3 0 8 15,0 19 0-15,0 8 14 16,0 17-9-16,0 6-12 16,0 12 50-16,0 9-24 15,0 1 7-15,0 0 0 16,0-5-18-16,0-5-7 15,0-13 4-15,4-5 12 16,3-11-12-16,-1-15-11 16,-4-6-2-16,0-12 0 0,-2 0 14 15,0 0 60-15,0-5 5 16,-13-4-49-16,0-3-6 16,-3 1-15-16,0 4-2 15,8 2-6-15,1 5-1 16,7 0-26-16,0 0-82 15,17 12 37-15,8-1-129 16,0-3-262-16</inkml:trace>
  <inkml:trace contextRef="#ctx0" brushRef="#br1" timeOffset="-159548.4">9048 16583 2274 0,'0'0'363'0,"0"0"-212"15,0 0 39-15,0 0-96 16,0 0-67-16,0 0-20 15,-79 135 5-15,65-74 28 16,6 4 6-16,1 6 1 0,7-4 7 16,0-4-1-16,13-12-19 15,14-10-20-15,4-17-7 16,3-8 3-16,0-16 16 16,-6 0 17-16,-3-26 7 15,-9-10-14-15,-12-9-23 16,-4-3-13-16,-9 6-7 15,-18 12 0-15,-8 12-1 16,-1 15-11-16,0 3-29 16,5 12-8-16,12 11 2 15,13 7-46-15,12 10-40 16,17-12-150-16,8-6-186 0</inkml:trace>
  <inkml:trace contextRef="#ctx0" brushRef="#br1" timeOffset="-159166.45">9568 16964 2546 0,'0'0'480'0,"0"0"-378"15,0 0 15-15,0 0 5 16,0 0-35-16,0 0-15 15,122-10-24-15,-80 6-16 16,-3 0-10-16,-2-1-13 16,-8 5-2-16,-5 0-7 15,-6 0-9-15,-5 0-36 16,-9 0-58-16,-4 9-55 16,0-1-360-16</inkml:trace>
  <inkml:trace contextRef="#ctx0" brushRef="#br1" timeOffset="-158960.16">9809 16753 2995 0,'0'0'204'0,"0"0"-162"15,0 0 24-15,0 103-26 16,0-64-22-16,3-2-16 15,-1 4-2-15,-2-6 0 16,0-3-60-16,0-6-108 16,0-12-423-16</inkml:trace>
  <inkml:trace contextRef="#ctx0" brushRef="#br1" timeOffset="-158401.46">10220 16571 2251 0,'0'0'389'0,"0"0"-121"15,0 0-65-15,0 0-65 0,0 0-72 16,0 0-41 0,0 0 4-16,18-17 1 0,11 17-10 15,5 0-9-15,1 0 1 16,-2 0-3-16,-4 0-4 16,-4 0-4-16,-7 0 0 15,-1 0 2-15,-6 12 3 16,-1 1 2-16,-4 9 2 15,-1 4-3-15,-4 3-1 16,2 2 3-16,-3 0 4 16,2-4-9-16,-2 4 10 15,0-5-4-15,0 2 7 16,0-2 5-16,-2 1-2 16,-5 5-3-16,1-1-7 15,-2 3 3-15,4-2 5 0,0 4-2 16,2-5-8-16,-1 1-3 15,1-1-5-15,2 0 0 16,-2-4 0-16,0 0 6 16,2-5-6-16,-3-4-17 15,3-4-14-15,0-14-29 16,0 0-33-16,-6-4-55 16,-1-15-56-16,0-2-337 0</inkml:trace>
  <inkml:trace contextRef="#ctx0" brushRef="#br1" timeOffset="-158251.22">10301 16987 2241 0,'0'0'955'0,"0"0"-834"16,0 0-38-16,0 0-8 16,0 0-46-16,0 0-29 15,139 0-44-15,-112 0-53 16,-4 0-113-16,-12 0-567 0</inkml:trace>
  <inkml:trace contextRef="#ctx0" brushRef="#br1" timeOffset="-157573.41">11405 16329 529 0,'0'0'2107'16,"0"0"-1812"-16,0 0-137 16,0 0-22-16,0 0-34 15,0 0-51-15,0 0-14 16,30 40-5-16,-17-40 9 15,-4-13-8-15,-2 3-31 16,-3-4-2-16,-4 7-38 16,0 2-23-16,-4 1-81 0,-7 4-356 0</inkml:trace>
  <inkml:trace contextRef="#ctx0" brushRef="#br1" timeOffset="-155007.08">11865 15557 1541 0,'0'0'275'15,"0"0"-175"-15,0 0-9 16,0 0 55-16,0 0-37 16,0 0 13-16,0 0-18 15,52-37-36-15,-40 29-21 16,0 3-11-16,1-2 9 15,0 6 7-15,5-4-10 16,0 5-14-16,0 0-19 0,-2 0-3 16,2 0 10-1,-1 0-7-15,-1 10 2 0,-3 6 7 16,1-2 1-16,-1 9-6 16,-2-5 17-16,-2 5 21 15,1-1-28-15,-2 3-1 16,1 3-4-16,-2-1 4 15,-3 0-2-15,-2 4-3 16,-2 1-13-16,0-1 3 16,0 5-6-16,0 2 0 15,-6-1 7-15,-6-1 3 16,-1-1 13-16,-3 0-7 16,-1-3-2-16,-4-8-9 15,2 2 0-15,-4-1-5 16,1-2 4-16,-1 3-5 0,2 3 0 15,2-8 1-15,0-3-1 16,7-10 2-16,1-8-2 16,2 0-1-16,0-12-25 15,3-16-10-15,1-8-28 16,5-2-18-16,0-2 44 16,0 4 28-16,11 8 10 15,5 5 13-15,-1 7-1 16,1 11 15-16,0 5-8 15,2 0 7-15,-3 14 13 16,1 8-1-16,1 9 11 16,1 0-5-16,3-1 11 0,-4 2-2 15,4-4-14 1,-2-6-20-16,3-10-19 0,1-10 0 16,2-2-45-16,-1-2-17 15,10-37-25-15,-7 4-109 16,-6-1-322-16</inkml:trace>
  <inkml:trace contextRef="#ctx0" brushRef="#br1" timeOffset="-154721.33">12481 15703 2274 0,'0'0'385'15,"0"0"-216"-15,0 0 21 0,-43 148-69 16,38-90-62-1,5 1-9-15,0-1 0 0,13-9 2 16,14-14-16-16,6-12 8 16,10-14 13-16,4-9 18 15,2-9-13-15,-5-22-5 16,-3-9-15-16,-8-10-26 16,-10-8-3-16,-12 1-8 15,-11 3 5-15,0 4-10 16,-27 6-6-16,-13 7-10 15,-12 12-33-15,-16 24-67 16,7 1-86-16,11 9-275 0</inkml:trace>
  <inkml:trace contextRef="#ctx0" brushRef="#br1" timeOffset="-152969.59">13316 16160 1533 0,'0'0'323'16,"0"0"-143"-16,0 0-126 15,0 0 56-15,0 0-20 0,0 0 33 16,0 0-32-16,83 26-29 16,-72-26 21-16,2 0 13 15,3-9-57-15,2-3-26 16,1-3-8-16,2 1 15 16,-3-2-7-16,-1 2-8 15,-1 0 5-15,-1-3-1 16,-1 4 0-16,-1-9-1 15,3-2-2-15,-1-2-6 16,-2-5 0-16,1-1 1 16,0 2 1-16,-2-2-1 15,0 0 4-15,0 1-5 16,1-4 0-16,0-1 1 16,0-8-1-16,-2-1 0 15,3-1-5-15,-5-2 5 0,-1 2-1 16,0 2-3-16,-6 4 4 15,0 5 0-15,-2 2 0 16,0 3 0-16,0-4 0 16,0 2 0-16,0-1 1 15,0-2 7-15,0-6-8 16,7 1-5-16,-1-4 5 16,5 0 0-16,1-4 0 15,-5 2 0-15,4 0-1 16,-7 3-40-16,1 7 33 15,-5 4 8-15,0 6-6 16,0 3-1-16,0-3 6 16,0 3 2-16,-3-5 4 0,1-2-5 15,0-5 1 1,2-4-1-16,0-3 0 0,0-6-20 16,0 6-6-16,0 5 4 15,2 7 5-15,-2 4 17 16,0 4 6-16,0 3 17 15,0 2-10-15,0-1-12 16,0 2 7-16,0-3-8 16,0-2 0-16,9 1 1 15,2-2-1-15,3 0 0 16,-3 3-1-16,9 2 1 16,-3 2 0-16,1 6 7 0,3-1-1 15,0 2-5-15,2 1 7 16,1 2 10-16,3 1 9 15,-2-1-11-15,0 4-6 16,3 1 38-16,1-2 48 16,2 2-19-16,2-2-48 15,-2-3-14-15,2 3-2 16,-7 0-8-16,-2 2-4 16,-3 0 0-16,-4 0 0 15,-3 0 0-15,-6 0-1 16,1 2-17-16,-4 2-20 15,0 1-63-15,-5-5-43 16,0 0-116-16,0 0-413 0</inkml:trace>
  <inkml:trace contextRef="#ctx0" brushRef="#br1" timeOffset="-152612.12">14310 13798 2384 0,'0'0'337'15,"0"0"-236"-15,0 0 31 16,0 0-29-16,0 0-36 16,0 0-19-16,0 0-19 15,117 42-11-15,-93-34-9 16,0 0 10-16,-4 2 10 0,-5 2-7 15,-1 5-10-15,-5 0-8 16,-5 7 2-16,-4 2 3 16,0 4-8-16,-15 0 7 15,-10 3-4-15,-5-4 6 16,-2 0-2-16,-3-1-4 16,1-6-3-16,5 2-1 15,5-2-12-15,5 0-14 16,9-2-36-16,10 4-64 15,0-10-154-15,0-4-675 0</inkml:trace>
  <inkml:trace contextRef="#ctx0" brushRef="#br1" timeOffset="-151421.65">15033 13633 1874 0,'0'0'311'0,"0"0"-183"16,0 0-18-16,0 0-27 0,0 0-20 15,0 0-46 1,0 0-8-16,-10 81-9 0,10-63 64 16,0 6 35-16,0 8-29 15,0 5 24-15,0 9-9 16,0-1-33-16,0 6-19 16,0-3-11-16,0-2 7 15,0-2 1-15,0-2-12 16,0-2-6-16,0-4-10 15,-2-1 4-15,0-12-2 16,2-3-4-16,0-5-2 16,0-6-9-16,0-2-10 15,0-7-29-15,0 0-120 16,0-9-129-16,0-9-442 0</inkml:trace>
  <inkml:trace contextRef="#ctx0" brushRef="#br1" timeOffset="-150632.55">15052 13673 1309 0,'0'0'404'16,"0"0"-238"-16,0 0-43 16,0 0 27-16,0 0-43 15,0 0 35-15,0 0-11 16,27 0-50-16,-23 0 11 0,3 4 18 16,-2 8-13-16,-1 4-12 15,1 9-18-15,0 3-1 16,6 4-4-16,0 3-5 15,0-6-11-15,5-5-14 16,1-6-17-16,5-10-5 16,3-6-2-16,2-2-1 15,0-8-1-15,-2-14-5 16,-4-3-1-16,0-8-5 16,-6-3-7-16,1 0-57 15,-3-5 27-15,1 4 1 16,-1 2-4-16,0 7 32 15,-4 6 13-15,0 8-1 16,-4 4 0-16,4 8-3 16,-3 2-1-16,-2 0-1 0,3 7 6 15,-3 12 11-15,-1 10 1 16,-1 5 14-16,-2 9 10 16,0 6 10-16,0 3 16 15,0 0-9-15,0 2-10 16,0-6-1-16,5-3-23 15,-1-9-10-15,3-6-5 16,-3-6 3-16,2-2-2 16,0-3-1-16,-2 2-4 15,-2-3 1-15,0 0 0 16,-2-4-1-16,0-2-8 16,0-8-37-16,2-4-72 15,5-7-240-15,3-16 33 16,-3-7-2156-16</inkml:trace>
  <inkml:trace contextRef="#ctx0" brushRef="#br1" timeOffset="-146735.6">15837 14084 1773 0,'0'0'394'0,"0"0"-190"16,0 0 5-16,0 0-58 16,0 0-91-16,0 0-36 15,0 0 14-15,-35 96 78 16,35-53-13-16,10-5-18 15,13-2-15-15,4-14-17 16,6-8-9-16,7-10 6 16,3-4 18-16,-1-18-6 15,-4-14-20-15,-13-4-26 0,-8-3-6 16,-17 0-5-16,0 3-5 16,-20 2-32-16,-15 10-11 15,-7 7-13-15,-1 16-36 16,-6 2-46-16,13 24-133 15,10 1-285-15</inkml:trace>
  <inkml:trace contextRef="#ctx0" brushRef="#br1" timeOffset="-143118.65">16655 13820 1894 0,'0'0'466'15,"0"0"-373"-15,0 0 8 16,0 0 31-16,0 0 30 16,0 0-39-16,116 0-57 15,-78 5-15-15,-1 4-19 16,4-3-9-16,-5-2-14 16,-3 0 0-16,-2-1-9 15,-4-3-30-15,-4 5-102 0,-8-3-108 16,-5 4-623-16</inkml:trace>
  <inkml:trace contextRef="#ctx0" brushRef="#br1" timeOffset="-142837.66">16771 14050 1802 0,'0'0'739'0,"0"0"-545"16,0 0-65-16,0 0 11 15,119 7-59-15,-84-2-54 16,3-1-14-16,-5-1-13 15,-3-1-9-15,6-2-80 16,-11 0-135-16,-6 0-651 0</inkml:trace>
  <inkml:trace contextRef="#ctx0" brushRef="#br1" timeOffset="-142202.12">17492 13508 1597 0,'0'0'355'0,"0"0"-172"0,0 0-67 15,0 0-9 1,0 0 10-16,0 0 25 0,0 0-2 16,4 0-58-16,-4 21 37 15,0 1-28-15,0 7-18 16,0 3-25-16,-2-1 0 16,2 3-16-16,0-3-8 15,0-1-10-15,11-6-13 16,5-2 4-16,3-4-1 15,6-6-4-15,-1-1-9 16,1-11-56-16,9 0-103 16,-10-20-89-16,-4 1-398 0</inkml:trace>
  <inkml:trace contextRef="#ctx0" brushRef="#br1" timeOffset="-141934.78">17756 13597 2042 0,'0'0'375'15,"0"0"-176"-15,0 0-2 16,-17 129-4-16,13-81-81 16,-1 3-29-16,2-4-12 15,1 3-11-15,2-8-34 16,0-2-8-16,0-1-11 15,0-9-1-15,0-7-6 0,0 0-5 16,-2-13-33-16,2-6-38 16,0-4-50-16,0-6-259 15,9-11 45-15</inkml:trace>
  <inkml:trace contextRef="#ctx0" brushRef="#br1" timeOffset="-141621.86">17991 13704 2082 0,'0'0'363'0,"0"0"-167"16,0 0-47-16,-3 136 20 15,3-84-57-15,0 0-33 0,0 1 5 16,21-7-4-16,3-9-27 15,10-10-14-15,8-15-3 16,7-12 18-16,2-4 2 16,-4-28-12-16,-5-17-13 15,-13-6-12-15,-14-8-11 16,-15 3 2-16,0 4-10 16,-24 8 0-16,-15 12-28 15,-11 14-58-15,-10 22-57 16,8 0-103-16,15 7-427 0</inkml:trace>
  <inkml:trace contextRef="#ctx0" brushRef="#br1" timeOffset="-140972.92">19000 13864 2384 0,'0'0'348'15,"0"0"-139"-15,0 0-57 16,0 0-58-16,137 10-30 0,-93-10-35 16,3 0-1-1,-1 0-14-15,-1-2-3 16,-8-4-11-16,-5 4-20 0,-9 2-44 15,-12 0-77-15,-9 0-292 16,-2 0-1433-16</inkml:trace>
  <inkml:trace contextRef="#ctx0" brushRef="#br1" timeOffset="-140785.92">19270 13730 2484 0,'0'0'307'16,"0"0"-148"-16,0 0-19 0,-2 134-51 15,2-100-51 1,0-2-38-16,0-5-37 0,4-9-169 16,-1-9-660-16</inkml:trace>
  <inkml:trace contextRef="#ctx0" brushRef="#br1" timeOffset="-139652.46">20383 13663 1246 0,'0'0'214'16,"0"0"-122"-16,0 0-66 16,0 0-24-16,35-114 20 15,-26 73-5-15,-2 0 4 16,-1 4 54-16,-3 6 189 0,-3 11 54 15,0 8-41 1,0 10-87-16,-3 2-77 0,-3 0-50 16,-1 16-56-16,2 7-6 15,3 3 0-15,2 3-1 16,0 8 25-16,0 1 40 16,0 3 31-16,0 8-8 15,0 0 7-15,0 4-29 16,0 0-17-16,0-4-11 15,0-3-22-15,5-6-7 16,-1-8-3-16,1-7-6 16,-3-12 0-16,-2-5-15 15,3-6-4-15,-3-2-7 0,0 0-42 16,0 0-38-16,8 0-98 16,-1-7-267-16,2-1-327 15</inkml:trace>
  <inkml:trace contextRef="#ctx0" brushRef="#br1" timeOffset="-139251.99">20811 13462 1198 0,'0'0'309'0,"0"0"6"0,0 0 39 16,0 0-141-16,0 0-52 16,0 0-42-16,0 0-1 15,-48 143 25-15,33-80-13 16,2 11-24-16,6 9-27 16,2-4-11-16,5-4-10 15,3-11-5-15,19-18-11 16,9-16-12-16,9-20 19 15,1-10 5-15,-1-14-12 16,-8-22-17-16,-8-10-9 16,-14-5-5-16,-10 3-4 15,-6 6-7-15,-25 14-1 16,-9 10-10-16,-5 12-38 0,1 6-36 16,1 8-30-1,12 16-18-15,11 13-10 0,8-5-120 16,9-2-385-16</inkml:trace>
  <inkml:trace contextRef="#ctx0" brushRef="#br1" timeOffset="-136729.83">19943 14105 2126 0,'0'0'396'0,"0"0"-187"16,0 0-34-16,0 0-5 0,0 0-67 15,0 0-34-15,0 0-25 16,-17-2-16-16,17 2-15 15,0 0-13-15,4 0 0 16,15 0 6-16,6 0 6 16,4 0 6-16,2 0 1 15,6 0-2-15,-2 0-7 16,3 0-10-16,0 0 5 16,0 0-4-16,-2 0 2 15,1 0-2-15,-1 0-1 16,-1 0-1-16,4 0 1 15,1 0 1-15,0 0 0 0,0 0 3 16,0 0 3 0,-2 0-3-16,-3 0-4 0,0 0 1 15,0 0-1-15,-4 0-1 16,3 2 1-16,-3 1 0 16,-1 2 0-16,2-3 1 15,2 2 3-15,-1-1-3 16,0 0 4-16,1-1 0 15,-1 0-1-15,2 0-4 16,2-2 11-16,1 0-1 16,-1 0 0-16,1 0 1 15,0 0 2-15,-2 0 5 16,-5 0-4-16,-2 0-7 16,-6 0-5-16,-4 0 2 15,-3 0-3-15,-5 0-1 0,-2 0-17 16,-2 0-41-16,-7 0-64 15,0-4-42-15,-2 2-373 0</inkml:trace>
  <inkml:trace contextRef="#ctx0" brushRef="#br1" timeOffset="-135986.15">20108 14444 1447 0,'0'0'784'16,"0"0"-581"-16,0 0-96 16,0 0-24-16,0 0 21 15,0 0-16-15,0 0-13 16,112-61 0-16,-82 61-34 16,3 7 1-16,-4 11 12 15,-8 1 5-15,0 8 3 16,-8 1 4-16,-4 6-9 15,-5 2-11-15,-4 4-6 16,0 1-3-16,0-2-14 0,-6 1-6 16,-12 0-5-1,-5-4-1-15,-2-5-7 0,-6 1-4 16,3-11-1-16,-1-5-26 16,2-9-31-16,3-7-49 15,4-12-31-15,13-20-145 16,4-8-207-16,3-5 295 15,9 9 195-15,14 9 46 16,2 15 91-16,-1 12 39 16,27 21 185-1,-24 6-260-15,-3 4-38 16,3-3-9-16,-2 3-15 16,2-7-27-16,-3-5-7 15,0-3-5-15,-1 0-48 16,-1-9-48-16,7-7-137 0,-7 0-130 15,-2 0-363-15</inkml:trace>
  <inkml:trace contextRef="#ctx0" brushRef="#br1" timeOffset="-134998.33">21715 14073 2556 0,'0'0'500'0,"0"0"-403"0,0 0-77 15,0 0-20-15,0 0-64 16,0 0-336-16,0 0-1929 0</inkml:trace>
  <inkml:trace contextRef="#ctx0" brushRef="#br1" timeOffset="-132678.78">20815 14520 1614 0,'0'0'353'0,"0"0"-260"16,0 0-39-16,0 0 80 15,0 0 50-15,0 0-30 16,41-105-4-16,-18 95-51 16,4 5 9-16,2 5-27 15,2 0-23-15,-2 1-17 16,-2 20-18-16,-6 3-3 0,-6 6 9 16,-11 6-8-16,-4 0-4 15,-2 3-9-15,-21-4-8 16,-2-3-1-16,-4-6-22 15,2-10-22-15,3-8-11 16,10-4-8-16,4-4 31 16,10 0 19-16,0 0 14 15,27 0 29-15,10 0 44 16,13 0-14-16,1 14-25 16,-4 8-16-16,-6 9-17 15,-17 1 9-15,-13 4 31 16,-11 0 15-16,-6-2-30 15,-23-2-6-15,-10-10-8 0,-3-1-7 16,-3-12-5-16,5-3-7 16,7-6-31-16,8 0-32 15,19-15-28-15,6-4-143 16,0 3-318-16</inkml:trace>
  <inkml:trace contextRef="#ctx0" brushRef="#br1" timeOffset="-131102.72">22099 13614 174 0,'0'0'1713'16,"0"0"-1421"-16,0 0-215 15,0 0 0-15,0 0 84 16,0 0-57-16,0 0-53 16,58-32-23-16,-44 28-1 15,1 4 18-15,1 0-8 0,-1 0 1 16,1 0-22-16,1 14-2 15,-1 3-3-15,-1 7 10 16,-1 2 37-16,-5 2 11 16,-3 3-8-16,0-2-17 15,-4 3-13-15,-2 1 3 16,0 3 0-16,0-1 3 16,-2 8 0-16,-10-1-5 15,-5 3-12-15,-4-1-2 16,-6 0-18-16,-5-12 5 15,2-6 0-15,3-17-10 16,2-9-16-16,7 0-52 16,5-19-15-16,9-10-31 15,4 5 22-15,0-1 45 0,12 9 39 16,9 9 13-16,3 7 31 16,2 0 35-16,-2 16-17 15,-2 4-14-15,-2 3-20 16,1-5-9-16,-4-2-6 15,6-8-62-15,-5-3-105 16,-1-5-368-16</inkml:trace>
  <inkml:trace contextRef="#ctx0" brushRef="#br1" timeOffset="-130783.7">22605 13759 2467 0,'0'0'355'0,"0"0"-231"0,0 0 0 16,-29 119-24-16,29-61-28 15,2 0 7-15,27-2 5 16,13-10 11-16,17-20-19 16,8-19 8-16,6-7-17 15,-2-33-35-15,-13-18-14 16,-17-7-8-16,-24-3-2 15,-17 6-8-15,-17 4-5 16,-35 13-10-16,-12 14-10 16,-11 10-23-16,2 14-48 15,4 0-26-15,11 22-23 16,13 26-16-16,16-4-238 16,14-2-1762-16</inkml:trace>
  <inkml:trace contextRef="#ctx0" brushRef="#br1" timeOffset="-114184.95">15274 15357 1791 0,'0'0'376'15,"0"0"-197"-15,0 0 15 0,0 0-48 16,0 0-39-16,0 0-8 16,16 84-12-16,-13-63-33 15,-1 5-22-15,4 2-13 16,-2 3-10-16,-2 2 1 16,1 7 7-16,-3 9-6 15,0 1 2-15,0 6 0 16,0 2 2-16,0-4-3 15,0-9-2-15,-1-6-10 16,1-10 0-16,0-7-10 16,0-15-22-16,0-2-75 0,0-13-152 15,0-15-13-15,0-2-426 16</inkml:trace>
  <inkml:trace contextRef="#ctx0" brushRef="#br1" timeOffset="-113649.14">15322 15395 2074 0,'0'0'463'16,"0"0"-272"-16,0 0-53 15,0 0-22-15,4 117-40 16,10-81-27-16,-1-1-10 16,8-7-8-16,1-14-12 15,5-10 2-15,0-4 5 16,6-14 9-16,-1-22 7 15,-3-5-20-15,-2-7-16 16,-4 4 0-16,-2 4-6 16,-9 12 0-16,-2 10 0 15,-3 8-10-15,-3 10 4 16,-2 0 0-16,2 24 6 0,1 6 5 16,4 7-5-16,-2 6 8 15,4 7 6-15,-3 0 5 16,2 7 10-16,-4 2-5 15,1-1-1-15,-5-5-12 16,2-2-4-16,-4-7-3 16,3-14-8-16,-3-3 4 15,0-9-13-15,0-1-19 16,0-3-27-16,0-9-57 16,2 4-135-16,2-9-370 0</inkml:trace>
  <inkml:trace contextRef="#ctx0" brushRef="#br1" timeOffset="-113366.24">15913 15770 2541 0,'0'0'296'0,"0"0"-132"15,0 121-68-15,0-72-18 16,13-8-45-16,10-10-6 15,4-17-20-15,6-14 37 16,-2-4 44-16,0-32-11 16,-4-10-43-16,-9-7-15 0,-11 5 6 15,-7 6-12-15,-7 12 0 16,-20 12 2-16,-11 7-15 16,-2 11-15-16,2 0-32 15,12 15 12-15,10-1-28 16,16 12-66-16,14-8-141 15,10-4-369-15</inkml:trace>
  <inkml:trace contextRef="#ctx0" brushRef="#br1" timeOffset="-112871.34">16671 15775 2611 0,'0'0'446'0,"0"0"-293"15,0 0-50-15,134-5-21 16,-89-2-45-16,-3 2-25 16,-8 0-12-16,-4 5-14 15,-14 0-60-15,-16 0-77 16,0 5-141-16,-22 7-1883 0</inkml:trace>
  <inkml:trace contextRef="#ctx0" brushRef="#br1" timeOffset="-112699.21">16736 15906 2754 0,'0'0'322'16,"0"0"-223"-16,0 0 10 15,0 0-45-15,0 0-25 16,0 0-39-16,142 0-57 16,-110 0-158-16,-6-9-827 0</inkml:trace>
  <inkml:trace contextRef="#ctx0" brushRef="#br1" timeOffset="-112045.42">17476 15316 1953 0,'0'0'472'15,"0"0"-271"-15,0 0-105 16,0 0-5-16,0 0-25 16,0 0-35-16,0 0-30 15,-3 44 27-15,3-18 34 16,0 10 10-16,0 0-9 15,5 5-8-15,6-2-18 16,7 2 2-16,2-5-28 16,2-9-11-16,8-8 1 0,-1-11-1 15,-1-8-7 1,3-15-64-16,-9-12-184 16,-8 1-566-16</inkml:trace>
  <inkml:trace contextRef="#ctx0" brushRef="#br1" timeOffset="-111804.3">17706 15462 2192 0,'0'0'391'0,"0"0"-235"16,0 0-59-16,0 122 16 15,0-77-46-15,0-1-24 0,0 0-1 16,4 0 11-1,0-1 4-15,1-4-17 0,-1-1-2 16,0-1-20-16,1-5-8 16,2-11-10-16,-1-6-14 15,15-15-54-15,-6 0-97 16,1-5-364-16</inkml:trace>
  <inkml:trace contextRef="#ctx0" brushRef="#br1" timeOffset="-111463.53">17944 15593 1527 0,'0'0'408'0,"0"0"-151"16,0 0-5-16,0 148-26 15,0-92-77-15,0-2 5 16,5-4-33-16,10-6-27 16,7-11-5-16,9-11-14 15,9-14-6-15,7-8-18 16,7-14 13-16,1-25-15 16,-3-15-28-16,-13-10-9 15,-12-3-6-15,-16-3-6 16,-11 8-5-16,-15 11-15 0,-25 11-36 15,-11 13-26-15,-22 14-31 16,10 8-77-16,12 5-560 0</inkml:trace>
  <inkml:trace contextRef="#ctx0" brushRef="#br1" timeOffset="-110902.59">18746 15753 2287 0,'0'0'417'0,"0"0"-176"16,0 0-85-16,0 0-36 16,118-18-56-16,-78 14-32 0,1-6-26 15,-3 6-6-15,-7 4-24 16,-6 0-51-16,-12 0-99 16,-9-5-141-16,-4 5-1917 15</inkml:trace>
  <inkml:trace contextRef="#ctx0" brushRef="#br1" timeOffset="-110723.33">18964 15561 2580 0,'0'0'449'15,"0"0"-349"-15,-10 108-26 16,8-65-18-16,2-6-45 15,0-3-11-15,0-1-74 0,0-13-210 16,4-5-1873-16</inkml:trace>
  <inkml:trace contextRef="#ctx0" brushRef="#br1" timeOffset="-109241.29">19604 15579 1802 0,'0'0'226'16,"0"0"-200"-16,0 0 2 16,0 0-18-16,0-113-10 15,0 88 0-15,0 8 13 16,0 2 112-16,0 12 118 16,0 3-3-16,0 0-45 15,0 3-121-15,-2 14-51 0,0 7-13 16,2 2-4-1,0 6-1-15,0 7-5 0,2 7 7 16,5 2 14-16,0 11 15 16,-6-1 9-16,2 0-6 15,-3 0-12-15,0-17-13 16,0-6-14-16,0-14 0 16,0-12-5-16,5-9-50 15,-1 0-96-15,4-17-45 16,2-10-168-16,-1 0-1494 0</inkml:trace>
  <inkml:trace contextRef="#ctx0" brushRef="#br1" timeOffset="-108719.34">19936 15392 2038 0,'0'0'421'15,"0"0"-246"-15,0 0-38 16,0 0-18-16,113-32-48 0,-85 32-40 15,-6 14 0-15,-6 12 2 16,-7 10 17-16,-9 4-2 16,0 0-12-16,-18 5-17 15,-11-10-3-15,0-2-16 16,-2-8 4-16,6-10-4 16,3-11-5-16,9-4-13 15,9 0-7-15,4 0 10 16,2 0 15-16,22-4 2 15,10 4 24-15,6 0-3 16,-1 8-11-16,0 18 0 16,-10 8 3-16,-10 8 5 15,-9 8 14-15,-10-2 8 0,0 2-18 16,-18-6-5 0,-9-7-2-16,-2-11-11 0,-2-8 2 15,0-12-4-15,-3-6-4 16,5 0-26-16,5 0-41 15,6-10-21-15,18-12-41 16,0 4-144-16,0 4-259 0</inkml:trace>
  <inkml:trace contextRef="#ctx0" brushRef="#br1" timeOffset="-108500.16">20474 16110 2715 0,'0'0'331'16,"0"0"-225"-16,0 0-23 16,-25 122-29-16,10-88-47 15,-1-10-7-15,3-2-57 16,1-5-69-16,6-12-289 0</inkml:trace>
  <inkml:trace contextRef="#ctx0" brushRef="#br1" timeOffset="-107447.3">20958 15473 2074 0,'0'0'453'0,"0"0"-265"0,0 0-90 15,0 0-14 1,0 0-21-16,0 0-13 0,0 0 10 16,-29-65 4-16,8 57-21 15,-5 3-2-15,-6-2-13 16,-1 2-2-16,-3 5 4 15,-1 0 15-15,4 12-15 16,3 17-8-16,6 9-13 16,11 12-1-16,8 0-7 15,5 3-1-15,9-9 0 16,22-12 0-16,9-14 0 16,7-18-1-16,4 0-3 0,-4-26 3 15,-7-10-2-15,-12-4-23 16,-11-1-35-16,-13 1-14 15,-4 8-23-15,0 6-16 16,-4 12 75-16,-8 8 39 16,4 6 73-16,1 10-25 15,3 19-8-15,4 6-16 16,0 8 3-16,0 7 12 16,0-4 0-16,0 5-3 15,0-2-5-15,0 1 3 16,-10-4-14-16,-7-2 0 15,-3-5-19-15,-1-8-2 16,3-8-7-16,5-5-39 0,9-17-81 16,4-1-152-16,0 0-714 15</inkml:trace>
  <inkml:trace contextRef="#ctx0" brushRef="#br1" timeOffset="-106986.02">21203 15468 141 0,'0'0'1409'15,"0"0"-1092"-15,0 0-28 16,0 0 15-16,0 0-69 15,0 0-125-15,0 0-45 16,0 44 45-16,0-13-16 16,0 9-23-16,0 6-3 0,0 5-14 15,0 4-6-15,-2 0-1 16,-5-8-27-16,0-3 3 16,-2-7-19-16,3-10-4 15,1-4-4-15,3-13-41 16,2-7-65-16,0-3-158 15,0 0-311-15</inkml:trace>
  <inkml:trace contextRef="#ctx0" brushRef="#br1" timeOffset="-105914.28">21533 15499 1680 0,'0'0'500'16,"0"0"-250"-16,0 0-81 16,0 0-27-16,0 0-46 15,0 0-19-15,0 0-15 16,48-41-20-16,-29 41 4 16,-6 0-12-16,1 10-4 15,-6 10 1-15,-8 8-1 16,0 3-9-16,0 1-5 15,-17 0-6-15,-6-5-9 16,-1-6-1-16,1-11-13 0,4-6-12 16,4-4-19-16,7 0 16 15,8-12 17-15,0 5 11 16,8 7 19-16,17 0 21 16,7 15-7-16,1 7-8 15,-2 8-14-15,-8 7-3 16,-13-5 2-16,-10 3 22 15,0-3 22-15,-19-2-28 16,-10-8-9-16,-4-4-9 16,-4-8 0-16,1-2-8 15,3-3-17-15,4-5-70 16,7 0-11-16,6 0-158 16,8 0-993-16</inkml:trace>
  <inkml:trace contextRef="#ctx0" brushRef="#br1" timeOffset="-104752.39">15603 16651 2074 0,'0'0'296'16,"0"0"-130"-16,0 0-78 15,0 121 27-15,0-68-57 16,3 10-12-16,1-1 34 16,-2 4 2-16,3-2-15 0,-1-2-21 15,2-9-17 1,-2-11-16-16,4-9-5 0,-1-10-10 15,-3-9 2-15,2-10-5 16,1-4-31-16,-2 0-20 16,-1-21-31-16,-1-16 6 15,-3-7-12-15,0-14-66 16,0-13-104-16,0-1-61 16,0 5-30-16,0 4 22 15,-9 19 332-15,-1 12 192 16,2 14 212-16,4 18-61 15,1 0-108-15,3 24-128 16,0 5 18-16,13 8-14 0,10-5-22 16,6-9-47-1,4-16-14-15,5-7 5 0,3-12-17 16,1-29 1-16,-5-5 16 16,-2 3-27-16,-7-2-6 15,-10 17-41-15,-7 11 1 16,-5 17 34-16,-4 0 6 15,1 27 44-15,2 14 23 16,-1 7 8-16,5 6-2 16,-1-4-32-16,6 2-8 15,-3-6-3-15,-1-2-14 16,-2 1 1-16,-1-5-17 16,-5-5-4-16,-2-2-18 15,0-11-29-15,0-5-78 16,0-5-237-16,0-12-690 0</inkml:trace>
  <inkml:trace contextRef="#ctx0" brushRef="#br1" timeOffset="-104338.79">16348 17096 2054 0,'0'0'434'15,"0"0"-227"-15,0 0-82 16,-15 131 21-16,15-95-49 16,17-6-48-16,12-12 3 15,4-13 8-15,5-5 1 16,5-14 9-16,-3-18-6 16,-8-11-32-16,-12 2-32 15,-12-3-2-15,-8 8-28 16,-17 9-2-16,-20 10-16 0,-3 7-9 15,1 10 1-15,0 0-49 16,10 14-123-16,11 0-257 0</inkml:trace>
  <inkml:trace contextRef="#ctx0" brushRef="#br1" timeOffset="-104117.28">17014 17012 2658 0,'0'0'455'0,"0"0"-373"0,0 0-5 15,0 0-51-15,139-18-26 16,-120 18-49-16,-5 0-141 15,-14 5-440-15</inkml:trace>
  <inkml:trace contextRef="#ctx0" brushRef="#br1" timeOffset="-103955.96">17033 17217 2885 0,'0'0'265'15,"0"0"-130"-15,0 0-66 0,114 6-45 16,-62-6-24-16,-10 0-92 16,-7-4-281-16</inkml:trace>
  <inkml:trace contextRef="#ctx0" brushRef="#br1" timeOffset="-103005.45">17648 16767 2076 0,'0'0'363'0,"0"0"-279"15,0 0-61-15,0 0-21 16,0 0-2-16,0 0 1 16,0 0 44-16,0-5 88 15,0 33 43-15,0 7-19 16,0 2-61-16,4 1-35 15,3-6-8-15,6-10-23 0,2-8-17 16,8-14-3-16,2 0-4 16,6-7-6-16,2-13 0 15,3 3 0-15,-3 11 1 16,-2 6-1-16,-4 0 1 16,-4 23 3-16,-6 12 2 15,-5 9 3-15,-6-2 7 16,-6 2 35-16,0 1-22 15,0-10 12-15,-4 2-19 16,-14-11-22-16,-5 0 12 16,-3-8-3-16,-3 0-9 15,-4-8 0-15,1-6-4 16,0 0-23-16,9-4-12 16,2 0-11-16,8-8-19 15,6-14-32-15,5 0-167 0,0-2-569 0</inkml:trace>
  <inkml:trace contextRef="#ctx0" brushRef="#br1" timeOffset="-102802.14">17610 16659 2550 0,'0'0'371'16,"0"0"-243"-16,0 0-24 16,0 0-29-16,0 0-36 0,115-35-39 15,-76 35-22-15,-8 0-84 16,-4 0-294-16</inkml:trace>
  <inkml:trace contextRef="#ctx0" brushRef="#br1" timeOffset="-101435.34">18811 17124 2567 0,'0'0'503'15,"0"0"-377"-15,-56 107-65 0,34-57 17 16,0 2-37-16,1-2-32 16,8-1-9-16,2 5-50 15,6-14-93-15,3-14-384 0</inkml:trace>
  <inkml:trace contextRef="#ctx0" brushRef="#br1" timeOffset="-100728.65">19272 16825 1802 0,'0'0'513'16,"0"0"-250"-16,0 0-127 15,0 0-36-15,0 0-11 16,0 0-36-16,0 0-5 16,-107-76 7-16,83 76-9 15,-2 0-1-15,2 9 1 16,7 19-19-16,3 8-15 15,8 8-2-15,6-4-10 16,0-5 2-16,16-3-2 16,13-23 0-16,6-9-5 15,1-6-3-15,-3-24 1 0,-6-10-32 16,-9 3-24 0,-11 5-18-16,-7 11 18 0,0 9 63 15,0 12 27-15,0 4 59 16,0 22-41-16,0 14-2 15,0 4-6-15,1 6 6 16,8-2 10-16,0 6 10 16,-3-5 5-16,-6-7-17 15,0 2 18-15,-6-12-33 16,-12-2-23-16,-4-7-13 16,2-14-3-16,1-6-41 15,5-3-3-15,5 0-27 16,5 0-88-16,4-7-11 15,13-7-53-15,11 3-250 0,5-1-1534 16</inkml:trace>
  <inkml:trace contextRef="#ctx0" brushRef="#br1" timeOffset="-100386.13">19664 16763 1242 0,'0'0'426'0,"0"0"-132"0,0 0-14 15,0 0 39-15,0 0-14 16,0 0-142-16,0 0-72 15,7 39-3-15,-7 1-6 16,0 6-7-16,-4 7 6 16,1-4-19-16,-1 6 7 15,0-7-25-15,2-3-27 16,0-4-6-16,2-3-11 16,0-11-24-16,0 6-104 15,0-8-99-15,0-6-905 0</inkml:trace>
  <inkml:trace contextRef="#ctx0" brushRef="#br1" timeOffset="-95939.39">16819 16822 1696 0,'0'0'463'16,"0"0"-252"-16,0 0-47 15,0 0-46-15,-6-123-3 16,22 80-45-16,7 6 5 0,3 5-14 16,2 11-16-16,2 21-18 15,-3 0 8-15,-5 20 9 16,0 13-10-16,0 7 3 16,-4 0-1-16,2-11 17 15,-2-8 5-15,1-12-19 16,1-9-18-16,2 0-2 15,-2-18-3-15,-2-8-7 16,-5 7-9-16,-3 6-8 16,-2 1-19-16,3 12-69 15,-2 0-70-15,3 0-329 0</inkml:trace>
  <inkml:trace contextRef="#ctx0" brushRef="#br1" timeOffset="-93897.04">20024 17570 1550 0,'0'0'528'15,"0"0"-357"-15,75-121-130 16,-30 51-40-16,9-7 53 16,31-25-41-16,-14 17-13 15,-9 18-324-15</inkml:trace>
  <inkml:trace contextRef="#ctx0" brushRef="#br1" timeOffset="-93636.85">20246 17612 2302 0,'0'0'253'16,"0"0"-121"-16,70-117-84 16,-32 63-42-16,11-13-6 15,-7 18-206-15,-11 9-657 0</inkml:trace>
  <inkml:trace contextRef="#ctx0" brushRef="#br1" timeOffset="-91764.54">18234 16670 1263 0,'0'0'433'16,"0"0"-155"-16,0 0-75 16,0 0-50-16,0 0 37 15,0 0-58-15,0 0-20 16,0-29-34-16,0 15-12 15,13 2-11-15,7 2 4 16,5-2-7-16,4 2-25 16,4 2-12-16,2 8 4 15,-2 0-10-15,-1 0-9 0,-7 18 9 16,-7 4 5-16,-7 4 11 16,-11 6 9-16,0 4-7 15,-9 0-14-15,-16 3 2 16,-4-7-15-16,0-6 0 15,0-6-13-15,7-8-3 16,7-8-12-16,6-4 10 16,7 0-13-16,2 0 12 15,0-4 19-15,19-1 12 16,8 5 10-16,4 0-7 16,3 0 4-16,-3 14-5 15,-4 9 3-15,-7 7 10 16,-11 10 0-16,-7 6 18 15,-2 6-22-15,-13-2 6 16,-14-1-5-16,-2-13-10 0,-2-8-4 16,0-12 3-16,-1-11-3 15,3-5-10-15,0 0-10 16,5 0-33-16,6-9 1 16,9-5-40-16,9-2-36 15,0 2-157-15,12 4-282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4:59:57.02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1740 9675 1537 0,'0'0'324'0,"0"0"-119"0,0 0-68 16,0 0-59-16,0 0-25 15,0 0-53-15,0 0-25 16,-23 34-19-16,22-22-102 15,-2 2 31-15,1-4 115 16,0 2 43-16,2 0 21 16,0 3 11-16,0 2 5 15,0 1-31-15,0 3-31 16,8-1-15-16,4 1 5 16,-1-2-10-16,0 0 2 15,3 1 0-15,-3-6 0 16,2 5 12-16,1 1 5 15,-1-1 16-15,1 2 25 16,-2-3-8-16,4 1-47 0,0-4 18 16,-2 2-11-16,-1-3 5 15,3-2 14-15,-1 1-10 16,1-3-3-16,1 0-15 16,1-2-1-16,0-3 1 15,2-2-1-15,0-1 0 16,0 1 9-16,-2 1-3 15,5-3-5-15,-7 3-1 16,5-4 1-16,-1 0 0 16,0 0 0-16,-2 0 1 15,-1 0-2-15,2 0 1 16,-3 0 1-16,-1 4-2 0,1 0-12 16,-1-2-20-16,3 1 26 15,0-3-22-15,0 0 8 16,-1 0 13-16,1 0 7 15,1 0 0-15,-2 0 0 16,3 0 18-16,-1 0-5 16,2 0-13-16,-1 0 3 15,3 0 4-15,-4 0-6 16,4 0 7-16,-1 0 14 16,-2 0 7-16,2 0-1 15,0 0 24-15,2-3-3 16,-3-3 22-16,4 1-37 15,2 1-23-15,-4 0-3 0,7 4-3 16,-3 0-3-16,2 0 3 16,0 0-5-16,-1 0 1 15,1 0 0-15,-2 0 0 16,0 0-1-16,2 0 0 16,-4 0 1-16,2 0 23 15,-3 0-17-15,-2 0 3 16,1 0-5-16,-3 0 15 15,-1 0-5-15,4-5 5 16,-3 2-10-16,3-2-3 16,-4-1-2-16,3 3-5 15,4-4 5-15,-4 2-4 16,2-2 6-16,1 2 0 16,-1 1-6-16,1 1 0 15,-3 2 4-15,0 1-5 0,1 0 5 16,-1 0 6-16,0 0 11 15,0-5-9-15,0 1-7 16,4 1 13-16,-3-2 7 16,4 1-19-16,0 2-3 15,0 2 20-15,0-3-3 16,2 3-14-16,2-3-5 16,-2 1 35-16,2-2-21 15,-2 1-16-15,0-2 6 16,-2 3 18-16,0 0-15 0,-3 2-4 15,-2-2 0 1,1 2-5-16,-3 0 1 0,2 0-1 16,-2 0 5-16,1 0 1 15,0 0-3-15,4 0-2 16,0 0 6-16,-1 2 2 16,5 2-5-16,-2 1-4 15,2-2 0-15,0 3 1 16,2 0 0-16,-2 3-1 15,3-4 0-15,-1 4 0 16,0-4 0-16,-1 1 0 16,2-2 0-16,-5 3 0 15,-3-4 5-15,-4 1-5 16,1 0 0-16,-5 0-1 16,1 0 1-16,0 1 1 0,4 0 10 15,-3-1-4-15,0 0-6 16,4 3 0-16,-2-4 0 15,2 1 0-15,0 1 0 16,-1-3 8-16,-2 1 0 16,-1 2-3-16,-3-1-5 15,-1 1 0-15,-1 2 5 16,-1 1-5-16,-1-3 3 16,1 5-3-16,-2-1 4 15,0 1-2-15,-1-2-2 16,4 2 0-16,-5-4-1 15,1 2 1-15,-2 1 0 16,2-4-1-16,-4 2 1 16,3 2 3-16,-1-1 4 15,0 2 1-15,-3 2 4 0,0 0-4 16,3 4-1-16,-4-2-4 16,3 0-4-16,-2 0 1 15,-1 0 0-15,1-2 3 16,-4 0-4-16,0 0 5 15,0 0-1-15,0 2 0 16,0 0 2-16,-2 0 6 16,-7-2 3-16,0 1-4 15,-2-2 0-15,-2-3-1 16,-1 1-1-16,-1-2-5 16,-1-2-3-16,1-3-1 0,-1-2-6 15,3 0 1-15,-3 0 2 16,3 0 3-16,-1 0 0 15,5 0 0-15,1-5-1 16,-2-2 1-16,4-2-4 16,1-3-1-16,1 3 0 15,0-4 1-15,1 1 3 16,3 2-3-16,0-2 4 16,0-2-1-16,0 0-3 15,0-4 3-15,3-2 0 16,3-1 1-16,1 4 0 15,-1 1 0-15,2 2 0 16,-2 3 0-16,-2 2 0 16,3 1-1-16,-1 0 1 0,2 1 0 15,-1 2 1 1,3-2 3-16,2 0 1 0,3-3-4 16,1-2 10-16,1-2-5 15,1 4 7-15,0 2-2 16,0 4 3-16,-5 4 10 15,-1 0-5-15,-4 0-12 16,-6 4-7-16,-2 8-81 16,0 0-214-16</inkml:trace>
  <inkml:trace contextRef="#ctx0" brushRef="#br0" timeOffset="2417.55">5130 10314 1757 0,'0'0'432'0,"0"0"-301"15,0 0-8-15,0 0-23 16,0 0-38-16,0 0-14 15,0 0-29-15,70-7 3 16,-51 2 46-16,2 0 14 16,4-3 20-16,-1 0-40 15,5 0-8-15,2-2-14 16,3 0-11-16,1-3-6 16,3 4-5-16,0-3-4 15,0 3 1-15,-2 4 13 16,1-2-2-16,-1 3-4 15,-1 0 1-15,2 3-4 16,-2-2-3-16,0 2-2 0,-1 1-4 16,-1-4 0-16,0 1 10 15,-1-2-1-15,1-2 2 16,2 3 2-16,-2 2 13 16,0 1-2-16,1 1 9 15,1 0-10-15,1 0-9 16,1 0-1-16,2 0-7 15,-4 0-1-15,3-3-5 16,-2-1-9-16,-1 1 3 16,2-4-4-16,-4 3 4 15,-1 1-4-15,3 0 4 16,-4 3 7-16,0 0-1 0,0 0-5 16,0 0 6-16,0 0 2 15,1 0-4-15,1-1-5 16,0-2-4-16,1-1 0 15,-3 0 5-15,0 2-4 16,0-1-1-16,-2 1 1 16,0 2-1-16,-1 0 1 15,0 0 4-15,-1 0 0 16,-1 0 3-16,0-3-8 16,-2 1 7-16,0 0-1 15,-1 0-1-15,0-1-4 16,5 3 3-16,-1 0-3 15,2 0 3-15,0 0 0 0,2 0 0 16,0 0-4 0,1 0 9-16,-1 0-9 0,-2 0 5 15,-2 0-4-15,-1 0 3 16,-4 0 4-16,1 0-4 16,-1 0-4-16,0 0 5 15,0 0 4-15,1 3-2 16,2-1-2-16,-4 0-4 15,1 0 6-15,1-2-3 16,0 0-4-16,-2 0 4 16,3 0 1-16,2 0 2 15,1 0-3-15,2 0-3 16,-1 0 4-16,6 3 15 0,-1 1-9 16,1-3-4-1,-1 1 2-15,0-2-5 0,1 0 2 16,-1 0 1-16,1 0-1 15,0 0 6-15,-4 0-4 16,4 0-3-16,-3 0-2 16,1 0 1-16,-3 0-2 15,0 2-2-15,-2 0 0 16,-1 2 0-16,0 0 5 16,3 0-5-16,2 0 8 15,-1 0-8-15,1 1 0 16,-2-4 4-16,2 1-3 15,-2 0-1-15,0 0 16 16,-1 1-8-16,0-2-3 16,1 3-4-16,0 0 2 0,2 1 4 15,0-2-1-15,2-1-2 16,1 1-1-16,-1-3-3 16,0 0 2-16,-3 0-2 15,-1 0 0-15,0 0 0 16,-2 0 0-16,2 0 0 15,0 1 0-15,-1 2 0 16,4-2 0-16,1-1 0 16,2 0 0-16,4 0 0 15,-1 0 0-15,2 0 0 16,-3 0 0-16,1 3 0 16,-2-2 0-16,-2 3 0 15,-1-2 0-15,-2 2 0 16,-2-4 0-16,-2 3 0 0,-2-3 0 15,0 0 0-15,1 0 0 16,3 0 0-16,5 0 0 16,-2 0 0-16,3 0 0 15,-6 0 0-15,-3 0 0 16,-4 0 0-16,3 0 0 16,-1 0 0-16,1 0 0 15,2 0 0-15,-3 0 0 16,3 0 0-16,-5 0 0 15,1 0 0-15,-2 0 0 16,0 0 0-16,1 0 0 0,1 0 0 16,1 0 0-1,2 0 0-15,1 0 0 0,2 2 0 16,-2 0 0-16,0 1 0 16,-2 2 0-16,-6 1 0 15,-3-3 0-15,-1 2 0 16,-1-1 0-16,-1-2 0 15,1-1 0-15,-1 2 0 16,1-2 0-16,-1 2 0 16,0-2 0-16,1 2 0 15,-3-1 0-15,2 0 0 16,-3 0 0-16,5-1 0 16,-2-1 0-16,-1 0 0 15,5 0 0-15,-2 0 0 16,3 0 0-16,1 0 0 0,0 0 0 15,2 0 0 1,3 0 0-16,1 0 0 0,-3 0 0 16,4 0 0-16,-1-3 0 15,-2-4 0-15,-2 2 0 16,0-3 0-16,-3 1 0 16,-3 0 0-16,-2 0 0 15,-3 0 0-15,-1-6-5 16,0-2 1-16,-1-6 3 15,1-2 1-15,0-7-1 16,2 5-2-16,0-3-8 16,3 0-10-16,-4 0 5 0,0 4-18 15,-4 2-31-15,-6 8-3 16,-9 8-74-16,-17 6-184 16,-10 0-1248-16</inkml:trace>
  <inkml:trace contextRef="#ctx0" brushRef="#br0" timeOffset="3768.59">4025 11021 1174 0,'0'0'288'0,"0"0"-166"15,0 0 24-15,0 0 55 16,18 122 35-16,-16-88-49 15,3 3 5-15,-3 2-43 16,0 4-54-16,0 4-55 16,2 6-2-16,-1-1-11 15,-1 0 9-15,-1-2-3 16,5-6-10-16,-1-3-16 16,1-4 7-16,-3-1 4 15,3-1 18-15,-2-2-4 16,-2-4-9-16,1-5-17 15,-3-10-5-15,0-6 6 16,0-6-7-16,0-2 11 0,0 0-10 16,0-16 3-1,0-7-4-15,-3-2-8 0,-3-3-4 16,-1-4 12-16,1-3-13 16,-1 0 0-16,1-3 4 15,3-5-16-15,3-1-24 16,0-2 31-16,0-3 5 15,0 2 4-15,0-2-3 16,0 3-8-16,3 2 19 16,5 2 0-16,1 2 0 0,4 4 0 15,1 2 1 1,1 4 19-16,6 3 9 0,5 1-3 16,3 7-6-16,5 1-3 15,3 4-16 1,4 4-4-16,-1 8-3 15,0 2 7-15,-3 5 4 16,-2 21 10-16,-4 9 46 0,-5 8 11 16,-4 12 3-16,-6 6 2 15,-5-1-17-15,-7 7-8 16,-4-2-14-16,0-5-5 16,-8-4 4-16,-17-4 10 15,-9-6-12-15,-6-2-9 16,-6-3 3-16,-3-5-18 15,-2-6 3-15,3-6-12 0,6-9-1 16,9-6-7-16,6-5-34 16,11-4-30-16,12 0-42 15,4-10-82-15,0-4-354 0</inkml:trace>
  <inkml:trace contextRef="#ctx0" brushRef="#br0" timeOffset="4534.72">4918 11743 1342 0,'0'0'683'16,"0"0"-427"-16,0 0-52 0,0 0-17 15,0 0-57-15,0 0-14 16,0 0-37-16,0 4-6 16,-4-4-31-16,-2 0 2 15,1 0-23-15,-1-10-15 16,-1-9-6-16,0-5-14 15,3-8-1-15,-1-6-8 16,3-4-3-16,2 0-4 16,0-1 3-16,0 6 4 15,0 0 12-15,7 2-16 16,4 2-16-16,2-1 5 16,2 2 4-16,4 4 18 0,-1 5 11 15,-1 4 4-15,1 9 0 16,0 8 0-16,0 2 0 15,-2 0 1-15,1 0 8 16,-1 7 39-16,-1 5 5 16,1 2 12-16,0 7-5 15,-3 3-13-15,0 2-19 16,-2 5 5-16,1 0-15 16,-6 3 6-16,-1 3 12 15,-1-3-6-15,0-1 10 16,2-1 3-16,-4 1-12 15,0-3-19-15,-1 0 20 16,2-4-28-16,-3-2 1 0,0-5-4 16,0-6-11-1,0-6-36-15,0-6-57 0,-10-1-117 16,-11-1-315-16,-2-12-1556 0</inkml:trace>
  <inkml:trace contextRef="#ctx0" brushRef="#br0" timeOffset="4691.55">4926 11540 2200 0,'0'0'459'0,"0"0"-352"16,0 0-60-16,0 0-47 0,127-26-62 15,-92 16-241-15,-6 0-1710 16</inkml:trace>
  <inkml:trace contextRef="#ctx0" brushRef="#br0" timeOffset="5203.06">5581 11319 1715 0,'0'0'435'16,"0"0"-208"-16,0 0-125 15,0 0-27-15,0 0-38 16,-113 81-25-16,99-55-11 16,5 2 12-16,3 3-11 15,3 2 82-15,3 1 36 16,0 0 29-16,3 2-38 16,12-4-18-16,5-2-34 15,5-4-16-15,4-6-19 0,2-10 2 16,0-6 35-1,-5-4 13-15,0-5-28 0,-7-22 12 16,-4-12-18-16,-5-8-20 16,-6-10-14-16,-4-4 3 15,0-3-9-15,0-4 2 16,0 2-2-16,-8-4-9 16,-4 7-23-16,3 3-38 15,1 10-43-15,5 4-50 16,3 15-228-16,0 13-439 0</inkml:trace>
  <inkml:trace contextRef="#ctx0" brushRef="#br0" timeOffset="5691.52">5922 11342 2147 0,'0'0'402'15,"0"0"-213"-15,0 0-67 0,0 0-10 16,-22 112-40 0,20-74-10-16,2 4-15 0,0 4 12 15,0 0 1-15,11-1 6 16,7-8-10-16,9-8 8 16,8-10-10-16,7-10 3 15,8-9-3-15,0-11 4 16,0-22-3-16,-11-16-26 15,-12-8-9-15,-15-6-6 16,-12-4-9-16,-12 8-5 16,-21 5 0-16,-11 14-7 15,-8 13-9-15,-2 14-12 0,6 13-26 16,5 0-44 0,13 5-1-16,22 23-17 0,8-3-125 15,0-2-570-15</inkml:trace>
  <inkml:trace contextRef="#ctx0" brushRef="#br0" timeOffset="6016.84">6548 11235 2408 0,'0'0'306'0,"0"0"-182"16,0 0 35-16,0 0-66 15,0 0-12-15,0 0-5 16,74 126 25-16,-38-94-8 16,-3 5-3-16,-4-2-33 15,-8 6-17-15,-11-1 4 16,-10 3-16-16,0-6-7 15,-29-3-21-15,-8-4-1 16,-12-8-34-16,4-4-50 16,-11-5-69-16,13-5-94 15,12-5-428-15</inkml:trace>
  <inkml:trace contextRef="#ctx0" brushRef="#br0" timeOffset="7237.38">7476 11085 35 0,'0'0'1517'16,"0"0"-1270"-16,0 0 8 15,0 0-71-15,9 120-97 16,-5-86 55-16,0 0-34 15,1 4-11-15,-3 1 23 16,3-1-17-16,-1 0-34 16,-3-2-31-16,5-1-24 0,-2-3-5 15,-2-6-9-15,0-3 0 16,1-7 0-16,0-4 4 16,-3-4-4-16,0-7-1 15,2-1-10-15,-2 0 11 16,0 0-7-16,0-7 6 15,0-11-5-15,2-6-9 16,-2-4-9-16,2-6-30 16,-2-2 6-16,0-6 19 15,0-1 11-15,0-1 18 16,-2 2-5-16,-5 5 10 16,2-2 1-16,3 5 6 15,2-2-11-15,0-2 13 0,0 0-3 16,7-2 12-16,6 2 22 15,3-1 1-15,2 9-5 16,0 6-16-16,0 8 0 16,6 10 3-16,-1 6 5 15,3 0-7-15,1 0 7 16,7 15-11-16,-11 9 12 16,0 5 22-16,-7 10 15 15,-11 2-17-15,-5 7 10 16,0 1 22-16,-3-1-32 15,-19-4-27-15,-5-6-13 16,-2-6-9-16,-1-10-5 16,8-5-13-16,3-10 1 15,7-5-4-15,8-2 0 0,4 0-25 16,0-9 22-16,6-8 5 16,12 2 14-16,3 3-6 15,0 1 5-15,4 5-6 16,2 6 5-16,2 0-6 15,2 0 3-15,-1 10 5 16,2 6 0-16,-5 6 8 16,-4 2 1-16,-10 5 18 15,-8 3 13-15,-5 2 13 16,-1 3-27-16,-26-2-1 16,-8-1-8-16,-9-5-6 0,-4-4 3 15,2-5-14 1,3-8 3-16,8-2-3 0,8-4-16 15,10-4-21-15,17-2-64 16,0 0-76-16,0-2-306 0</inkml:trace>
  <inkml:trace contextRef="#ctx0" brushRef="#br0" timeOffset="8301.82">8166 11284 295 0,'0'0'1214'16,"0"0"-848"-16,0 0-88 0,0 0-85 16,19 120 5-16,-15-82-35 15,-1 0-66-15,3 2-40 16,-3-5-15-16,1-1-10 15,-2-8-17-15,2-3-8 16,-1-5-6-16,-1-3-1 16,0-7 0-16,-2-5 0 15,0-1-1-15,0-2 0 16,0 0 0-16,0 0-31 16,0-13 5-16,0-8-2 15,0-7-16-15,-4-5-32 0,-3-8-1 16,3-3 2-1,-4-2-1-15,5 0-16 0,2-2 51 16,1-1 31 0,0 7 11-16,4 2 8 0,15 7 55 15,0 6 68-15,7 11 40 16,2 7-47-16,1 9-30 16,0 0-37-16,-5 17-4 15,-5 12-5-15,-9 10 12 16,-7 7 0-16,-3 7 15 15,-8 1-31-15,-16-1-3 16,-2-7-28-16,-1-14-13 16,3-11-6-16,1-11-46 15,6-8-12-15,8-2-11 16,4 0-43-16,5 0 39 0,0-12 49 16,13 3 30-16,8-2 1 15,0 4 17 1,2 7 45-16,-3 0-27 0,-4 3 10 15,-1 17 22-15,-1 1 4 16,-2 6-10-16,2-1-32 16,-2-4-12-16,-1-2-15 15,0-6-3-15,-2-5-9 16,0-2-35-16,-1-7-53 16,4 0-114-16,-1-7-257 15,-3-6-1549-15</inkml:trace>
  <inkml:trace contextRef="#ctx0" brushRef="#br0" timeOffset="8582.82">8624 11318 1901 0,'0'0'772'16,"0"0"-620"-16,0 0-10 15,0 124-18-15,10-76-63 16,6-2-31-16,7-4-11 15,-2-6 14-15,9-12 15 16,-1-10 11-16,2-10 0 16,-2-4 14-16,-2-9 11 15,-3-20-39-15,-8-9-15 16,-7-4-20-16,-9-2-10 16,0 0-14-16,0 4-23 0,-18 6-53 15,-4 4-62 1,4 9-228-16,5 7-434 0</inkml:trace>
  <inkml:trace contextRef="#ctx0" brushRef="#br0" timeOffset="8963.07">9175 10726 1816 0,'0'0'412'0,"0"0"-134"16,0 0-69-16,21 116-66 15,-13-73-4-15,-4 2-36 16,0 8-21-16,-2 1-1 15,0 5-16-15,1-2-16 16,-1 1-28-16,0-2-1 16,1-2-15-16,4-7 0 15,-1-3-4-15,3-10 3 16,-3-6 0-16,2-5-4 0,-4-10-3 16,0-5-8-1,-2-4-21-15,-2-4-40 0,0 0-28 16,0 0-98-16,-5-8-217 15,-6-4-371-15</inkml:trace>
  <inkml:trace contextRef="#ctx0" brushRef="#br0" timeOffset="9394.68">9119 11201 2336 0,'0'0'293'16,"0"0"-177"-16,0 0-57 0,0 0-26 15,127-42-26-15,-101 42-7 16,-1 0-68-16,-6 0-4 16,0 4 31-16,-6 10-3 15,1 3-5-15,-1 3 40 16,-4 4-97-16,0 1 45 15,0 5 61-15,-4 5 75 16,3 1 86-16,1 4 3 16,4 0 20-16,7 1-40 15,5-3-35-15,8-3-28 16,5-11-8-16,3-14-34 16,3-10 25-16,-6-6 12 15,-7-25-18-15,-13-18-25 16,-16-7-15-16,-2-4-8 0,-22 0-1 15,-20 5-1-15,-10 9-8 16,-6 10-16 0,0 11-54-16,4 14-51 0,4 11-50 15,16 0-85-15,12 16-610 16</inkml:trace>
  <inkml:trace contextRef="#ctx0" brushRef="#br0" timeOffset="9820.76">10004 11168 2585 0,'0'0'310'16,"0"0"-121"-16,0 0-91 16,0 0-14-16,0 0-22 15,37 104-12-15,-6-76-10 16,1 0 32-16,-6-1 26 0,-6 1-6 15,-13 1-15 1,-7 3-9-16,-2 0-6 0,-25 2-27 16,-11-1-20-16,-6-4-9 15,-3-7-6-15,4-3 0 16,6-10-31-16,10-3-35 16,10-6-77-16,5 0-92 15,10-10-388-15</inkml:trace>
  <inkml:trace contextRef="#ctx0" brushRef="#br0" timeOffset="19673.89">15656 5243 1460 0,'0'0'253'16,"0"0"-160"-16,0 0-77 0,0 0-16 16,0 0-50-16,0 0-268 15</inkml:trace>
  <inkml:trace contextRef="#ctx0" brushRef="#br0" timeOffset="20483.14">15656 5243 1604 0,'32'-112'353'0,"-32"108"-85"0,0-2-112 16,0 2-49-16,0 4-23 16,0 0-20-16,0 0 38 15,0 0-6-15,2 0-3 16,2 8-34-16,-1 6-17 15,2 2 0-15,-1 2-17 16,0 5-3-16,1 2-6 16,-1 3-10-16,0 5 3 15,1 1 0-15,-1 1-9 16,1 4 4-16,-1-3 1 16,-1 0-5-16,1-6 0 0,0-2 1 15,1-3 5 1,2-10-2-16,-3-1 0 0,0-4 0 15,3-2 2-15,-5-4-1 16,4-1-3-16,-4-3-2 16,-2 0 8-16,0 0-3 15,0-13 15-15,0-11 4 16,0-8-12-16,0-8-7 16,-2-6-5-16,-8-3-1 15,1 0-9-15,1 1 5 16,-2-3-9-16,4 5 8 15,1 0 6-15,5 2-5 16,0 2 5-16,0 2 0 16,11 6 0-16,9 4-1 15,1 6 1-15,0 6 0 0,6 8 9 16,0 8 3 0,4 2 11-16,3 7-8 0,4 22 9 15,0 9 0-15,0 8 0 16,-3 10-6-16,-6 4-8 15,-6 4 11-15,-13 0 16 16,-7-3-9-16,-3-7 8 16,-3-6 7-16,-15-7-10 15,-8-7-14-15,-3-9-1 16,-4-4-4-16,-3-9-9 16,0-7-5-16,0-3 0 15,3-2-29-15,8 0-28 16,8 0 1-16,10-7-37 0,7-12-47 15,12 4-123-15,10-4-470 16</inkml:trace>
  <inkml:trace contextRef="#ctx0" brushRef="#br0" timeOffset="21150.24">16296 5564 213 0,'0'0'1897'16,"0"0"-1575"-16,0 0-168 15,0 0 59-15,0 0-82 16,0 0-67-16,0 0 13 16,0-18-13-16,2-3-31 15,0-5-22-15,2-6-3 0,-2-3-6 16,0-2-2-1,-2 0 0-15,2-1 1 0,2 2-1 16,-1-1-8-16,1 3 1 16,2 5 6-16,2-2 0 15,0 7 1-15,5 2-1 16,1 7 1-16,-1 2-1 16,6 7 1-16,0 2 1 15,1 4 4-15,3 0 0 16,-2 0-5-16,0 0 1 15,1 10 5-15,-1 3-1 16,-6-4-5-16,1 3 5 16,-5 2 12-16,-3 4 25 15,-3 4 0-15,-4 2 3 16,-1 6-18-16,0 3-4 16,0 1 5-16,0 0-7 0,0 0 6 15,0 0 2-15,0-3 0 16,0-8-6-16,0-3-13 15,0-5-6-15,4-6-4 16,-2-5-13-16,-2-2-21 16,0 0-21-16,0 4-45 15,-2-2-87-15,-10 3-479 0</inkml:trace>
  <inkml:trace contextRef="#ctx0" brushRef="#br0" timeOffset="21311.74">16383 5322 2651 0,'0'0'322'15,"0"0"-234"-15,0 0-71 16,0 0-3-16,0 0-14 16,114 0-3-16,-68-6-58 15,-9-5-152-15,-6 2-178 0</inkml:trace>
  <inkml:trace contextRef="#ctx0" brushRef="#br0" timeOffset="21783.18">17006 5145 1640 0,'0'0'507'0,"0"0"-266"0,0 0-70 15,0 0 0-15,0 0-49 16,0 0-50-16,0 0-32 16,-103 46 22-16,87-24-29 15,3 5-4-15,2 3-3 16,2 5-3-16,1 4 1 15,8 5 25-15,0 0-6 16,0 0-12-16,17-6 9 0,7-7-12 16,10-12-9-16,1-9 3 15,1-10 20-15,-3 0 26 16,-4-22-10-16,-8-8-17 16,-6-10-20-16,-6-6-11 15,-7-8-4-15,-2-11-6 16,0-5-5-16,0-4-3 15,-14-4-9-15,-6 6-29 16,3 8 0-16,0 14 13 16,5 15-5-16,7 14-22 15,5 17-75-15,0 4-257 16,10 0-300-16</inkml:trace>
  <inkml:trace contextRef="#ctx0" brushRef="#br0" timeOffset="22116.03">17217 5109 2155 0,'0'0'426'16,"0"0"-242"-16,0 0 5 15,-13 108-67-15,10-59-51 16,3 5-1-16,0 4-7 15,0 0-4-15,11-6-9 0,12-10 2 16,6-13-10-16,4-17 9 16,6-12 20-16,1-5-4 15,-8-24-9-15,-2-14-19 16,-13-9-23-16,-9-4-7 16,-8-1-3-16,-5 3-3 15,-22 7-3-15,-6 8-3 16,-8 12-21-16,4 8-39 15,1 14-51-15,10 5-9 16,15 12-42-16,5 5-335 0</inkml:trace>
  <inkml:trace contextRef="#ctx0" brushRef="#br0" timeOffset="22601.35">17808 5138 1291 0,'0'0'843'0,"0"0"-551"16,0 0-16-16,0 0-54 15,0 0-71-15,0 0-49 16,0 0-25-16,-98 29-31 15,98-7-23-15,0 2-9 16,15 5 2-16,10-1 5 16,4 2 3-16,2-5 1 15,-4 4 0-15,-9-3 7 0,-9-2 8 16,-9 2 31 0,-5-3-10-16,-22 0-36 0,-10-3-14 15,-6-3-7 1,3-8-4-16,5-1-32 0,7-6-48 15,15-2-27-15,8 0-71 16,5 0-472-16</inkml:trace>
  <inkml:trace contextRef="#ctx0" brushRef="#br0" timeOffset="23631.72">18753 5496 1332 0,'0'0'977'16,"0"0"-772"-16,0 0-124 16,0 0 29-16,0 0-32 15,0 0-28-15,-25-114-34 0,23 76-7 16,-1-6-2-1,2-4-7-15,1-3-2 0,0-3-19 16,0-1 13-16,14 2-1 16,3 2 9-16,4-2-9 15,5 4-5-15,1 5 6 16,2 7 2-16,-2 7-14 16,-1 13 7-16,-2 9 13 15,-1 8-1-15,-5 0 1 16,-3 20 0-16,-2 8 9 15,-1 7-8-15,-6 3 13 16,-2 5-4-16,-1 8 30 16,-1-1 25-16,-2 4-17 15,2-2-6-15,-2-2 18 16,2-5-2-16,4-5-27 0,-2-5-9 16,3-4 4-16,-1-4-10 15,0-2-8-15,4-4-7 16,-3-2 2-16,-1-3-2 15,-2-2-1-15,-4-2 0 16,0-6-15-16,0-6-111 16,0 0-177-16,-4-9-495 0</inkml:trace>
  <inkml:trace contextRef="#ctx0" brushRef="#br0" timeOffset="23790.91">18842 5249 2663 0,'0'0'181'15,"0"0"-101"-15,0 0-59 16,132-11-15-16,-83 2-6 16,-7 4-294-16</inkml:trace>
  <inkml:trace contextRef="#ctx0" brushRef="#br0" timeOffset="24437.77">19617 5031 2161 0,'0'0'401'16,"0"0"-157"-16,0 0-60 16,0 0-57-16,-137-8-43 15,101 14-32-15,1 16-24 16,-1 8-10-16,3 10-5 15,2 10-4-15,8 7 0 16,9 4-1-16,12-1 1 0,2-5 7 16,22-13-16-16,16-16 0 15,14-16-4-15,4-10 4 16,6-22 0-16,-6-20 3 16,-10-10-3-16,-13-4-44 15,-12 2-51-15,-13 6-90 16,-8 7-79-16,0 13 104 15,-2 14 160-15,-8 14 128 16,-2 0 114-16,3 30-115 16,5 16-58-16,4 14-4 15,0 13 8-15,0 25-22 16,0-5-2-16,0 2-5 16,-10 4-2-16,-7-17 5 0,-10 6-2 15,-8-11-12 1,-10-15-13-16,-6-16-13 0,-3-21-7 15,-2-16-5-15,4-9-13 16,2-26 3-16,10-17-10 16,13-8-16-16,11-3 7 15,16 3 18-15,0 3 11 16,32 4-6-16,44-6-40 16,-5 8-117-16,-2 7-323 0</inkml:trace>
  <inkml:trace contextRef="#ctx0" brushRef="#br0" timeOffset="25382.55">19948 5092 1388 0,'0'0'576'0,"0"0"-418"0,0 0-122 16,0 0 22-16,0 0 65 16,13 114-46-16,-8-80 44 15,-3 1 98-15,0 4-44 16,-2-2-78-16,0 2-11 15,0-3-49-15,0-4-11 16,0-2-14-16,0-5-5 16,0-8-7-16,2-6 0 15,0-10-6-15,1-1-2 16,-1-1 8-16,1-22 6 16,1-7-6-16,0-8 0 0,1-6-11 15,1-2-17-15,1 0-3 16,0-1 18-16,-1 8 12 15,1 2 0 1,2 3 1-16,2 4 5 0,2 2 1 16,3 7 7-16,5 2 7 15,0 9 1-15,4 10-4 16,0 0 13-16,-5 8 13 16,-3 20-13-16,-6 6 7 15,-6 4 5-15,-5 6 6 16,0 0-19-16,-14 0-5 15,-8-1-16-15,-6-7-2 16,-1-9-6-16,2-8-13 16,2-12-25-16,9-7-19 0,4 0-23 15,9-15 20-15,3 4 37 16,0 2 15-16,12 9 8 16,9 0 3-16,4 16 8 15,0 10 5-15,-5 6-7 16,4 4 5-16,-7-2-2 15,-1-4-4-15,-2-6-6 16,-1-8-2-16,-2-8-25 16,7-8-88-16,-3-12-282 15,-2-8-453-15</inkml:trace>
  <inkml:trace contextRef="#ctx0" brushRef="#br0" timeOffset="25665.52">20450 5271 2215 0,'0'0'372'0,"0"0"-236"15,0 0-39-15,-3 109 17 16,3-71-67-16,0 0-3 16,3 0-20-16,15-4 15 15,1-3-6-15,4-12 6 16,3-9 12-16,3-10 22 15,0-2 11-15,0-30-14 16,-2-11-13-16,-6-10-27 16,-2-1-20-16,-8-1-10 0,-6 6-15 15,-5 8-20-15,0 6-40 16,-9 10-95 0,-4 11-477-16</inkml:trace>
  <inkml:trace contextRef="#ctx0" brushRef="#br0" timeOffset="26401.89">20991 5224 1621 0,'0'0'341'0,"0"0"-195"15,0 0-13-15,0 0 30 16,0 0-49-16,0 0-17 0,31 127 41 16,-31-78-69-16,0 4 39 15,0-4-41-15,0 3-22 16,0-6-9-16,0-1-12 15,0-8-15-15,0-4 8 16,0-10-15-16,0-4-4 16,0-11-4-16,5-8 1 15,-3 0-22-15,1-12-2 16,2-20 12-16,-1-11 8 16,-2-6 7-16,-2-9-19 15,0-5-74-15,0-4-5 16,0-2 22-16,0 7 78 15,0 6 3-15,0 10 76 16,0 13 9-16,8 8-2 16,7 14-26-16,4 10-11 0,5 1 8 15,0 12-4-15,4 20-16 16,-6 6-13-16,-4 8 15 16,-7 0 10-16,-11 2 2 15,0 1-1-15,-9-5-8 16,-18-5-9-16,-4-9-12 15,-2-10-12-15,1-10-9 16,5-8-25-16,6-2-31 16,9 0-23-16,12-13-46 15,11-10-25-15,18 1-147 16,6 2-547-16</inkml:trace>
  <inkml:trace contextRef="#ctx0" brushRef="#br0" timeOffset="26837.97">21454 5525 1802 0,'0'0'398'0,"0"0"-275"15,0 0-12-15,0 0 30 16,0 0-48-16,0 0-27 0,0-125-31 16,0 91 4-16,0-4-9 15,0-1-17-15,3 4-12 16,4-2-1-16,3 7-15 16,4 5 15-16,2 2-1 15,4 8 0-15,0 4 0 16,1 5 1-16,3 6-2 15,-3 0 2-15,0 18 18 16,-5 10 0-16,-5 10-6 16,-4 4 23-16,-1 7 44 15,-6-3 14-15,2-2-3 16,-2-2-24-16,0-3-29 16,3-8-21-16,-3-1-8 0,0-6-8 15,0-8 0 1,0-4-43-16,0-12-68 0,0 0-158 15,0 0-581-15</inkml:trace>
  <inkml:trace contextRef="#ctx0" brushRef="#br0" timeOffset="26997">21490 5409 2110 0,'0'0'712'16,"0"0"-531"-16,0 0-139 15,0 0-3-15,0 0-16 0,0 0-23 16,154-58-94 0,-105 47-349-16,-7 0-1141 0</inkml:trace>
  <inkml:trace contextRef="#ctx0" brushRef="#br0" timeOffset="27349.1">21976 5143 2411 0,'0'0'352'15,"0"0"-228"-15,0 0-23 16,-48 135 0-16,41-85-40 16,5-3-33-16,2 2-15 15,0-6 3-15,17-11 24 0,8-11-25 16,6-13 13-16,0-8 27 15,0-10 10-15,-6-24-14 16,-5-12-13-16,-7-12-17 16,-10-10-11-16,-3-6-1 15,0-7-4-15,-13 2 2 16,-6-2-4-16,-1 7-3 16,4 9-14-16,3 19 2 15,9 14-17-15,4 18-24 16,0 14-56-16,22 9-28 15,3 14-82-15,2 5-645 0</inkml:trace>
  <inkml:trace contextRef="#ctx0" brushRef="#br0" timeOffset="27715.76">22331 5208 1773 0,'0'0'553'0,"0"0"-353"16,0 0-4-16,-5 104-21 16,5-67-24-16,0 2-33 0,0-6-34 15,11-1-12 1,10-9-30-16,1-9-15 0,5-12 2 15,2-2 23-15,-5-13 18 16,-2-18-18-16,-8-8-14 16,-7-10-21-16,-7-1-6 15,0 1-4-15,-19 4 3 16,-10 6-1-16,-4 12-2 16,-1 6-7-16,4 11-9 15,9 10-39-15,10 0-52 16,11 22-43-16,19 8-94 15,3-3-417-15</inkml:trace>
  <inkml:trace contextRef="#ctx0" brushRef="#br0" timeOffset="28047.73">22749 5166 2147 0,'0'0'431'0,"0"0"-181"16,0 0-94-16,0 0-29 16,53 104-41-16,-34-76-18 0,-5-1 1 15,-5 2-11 1,-7 0 2-16,-2-3 7 0,0 1 1 15,-16-3-18-15,-6-5-10 16,-1 1-16-16,1-6-11 16,5-2-9-16,3-3-3 15,7-5-1-15,5-4-15 16,2 0-93-16,0-4-115 16,9-14-157-16,3 1-1508 0</inkml:trace>
  <inkml:trace contextRef="#ctx0" brushRef="#br1" timeOffset="32617.88">1834 13453 2004 0,'0'0'224'0,"0"0"-137"0,0 0 49 16,0 0 7-16,0 0-96 16,0 0-27-16,0 0-11 15,51 18-2-15,-40-18-6 16,0 0 48-16,3 0 16 15,-1 0-11-15,3 0 13 16,1 0-7-16,6 0-10 16,4 0-17-16,4 0-13 15,2 0-4-15,0 0-3 16,3 0 1-16,-1 0-4 16,-1 0 14-16,-2 0 13 15,-3 0 5-15,-5 0-8 16,-2 0-5-16,-3 0-9 15,-2 5-8-15,-5 0-12 0,-2-1-12 16,-8-1-45-16,-2-3-100 16,0 0-253-16</inkml:trace>
  <inkml:trace contextRef="#ctx0" brushRef="#br1" timeOffset="32996.25">2135 13180 2210 0,'0'0'311'0,"0"0"-220"0,0 0 2 15,0 0 20-15,2 107-49 16,4-68 16-16,3 7 7 16,-2 5-12-16,-2 2-13 0,-3 0-24 15,0 0-5 1,-1-4-21-16,-1-5-12 0,0-5 0 15,0-9-5-15,0-4-15 16,0-10-56-16,0-6-161 16,0-6-340-16</inkml:trace>
  <inkml:trace contextRef="#ctx0" brushRef="#br1" timeOffset="33257.05">1981 13744 2155 0,'0'0'388'0,"0"0"-186"0,0 0-20 16,109-135-28-16,-66 83-58 15,-1-2-44-15,-3 1-13 16,-2 4-21-16,-11 6-14 15,-8 11-4-15,-9 8-4 16,-7 9-20-16,-2 7-30 16,-11 5-91-16,-11 3-173 15,-5 0-1672-15</inkml:trace>
  <inkml:trace contextRef="#ctx0" brushRef="#br1" timeOffset="33454.51">2043 13325 2781 0,'0'0'244'0,"0"0"-142"0,0 0 9 16,111 105-26-16,-72-73-23 16,-4-1-48-16,-1-2-14 15,-5-5-9-15,-5 1-38 16,-6-4-105-16,-4-8-403 0</inkml:trace>
  <inkml:trace contextRef="#ctx0" brushRef="#br1" timeOffset="34241.65">2821 12988 1165 0,'0'0'385'0,"0"0"-248"15,0 0-81-15,0 0-40 16,0 0-16-16,0 0-16 16,0 0-96-16,38 87 29 15,-33-66 83-15,-3 5 24 16,0-1 84-16,0 4 106 16,-1 2 39-16,3 4-142 15,-4 6-30-15,4-1-66 16,-2 0-14-16,3 1 14 15,1-2-15-15,-3 3 0 0,1-2 9 16,-2 4-9-16,1 1 16 16,-3-1 12-16,0-2 9 15,0-7 26-15,0-8 5 16,0-10-58-16,0-5 6 16,0-10 8-16,2-2-3 15,-2-2 33-15,0-19-36 16,0-9-18-16,0-6-62 15,-5-5-61-15,-17-25-122 16,2 8-175-16,0 7-1009 0</inkml:trace>
  <inkml:trace contextRef="#ctx0" brushRef="#br1" timeOffset="34547.87">2751 13104 1601 0,'0'0'375'0,"0"0"-130"0,0 0-71 15,57-133 4-15,-22 112-30 16,8 5-94-16,1 7-37 15,6 9-5-15,-2 0-11 16,2 5 12-16,-4 19 17 16,-3 10 70-16,-5 10-12 15,-7 8 7-15,-4 6-12 16,-7 5 15-16,-7 0-30 16,-9 3 6-16,-4-1-26 15,0-2 9-15,-4 2-17 16,-16-5-6-16,-6-1-15 15,-6-4-2-15,-6-4-6 16,-4-7-4-16,-4-8 0 16,1-12-7-16,-1-9-9 15,2-14-46-15,7-1-20 0,6-8-33 16,13-19-40-16,13 2-99 16,5 1-185-16</inkml:trace>
  <inkml:trace contextRef="#ctx0" brushRef="#br1" timeOffset="35210.71">3651 13575 2696 0,'0'0'213'0,"0"0"-128"15,0 0-2-15,0 0-15 16,0 0-38-16,147-96-14 15,-114 52-11-15,-4-4 2 16,-9 0-6-16,-11 2 7 16,-9 7-7-16,0 10 0 15,-18 7 6-15,-13 12 5 16,-9 8-8-16,-3 2-4 16,-1 17 1-16,-1 17 6 15,7 11 3-15,7 9-8 16,6 9-2-16,13 0 0 0,7 1 0 15,5-3-1-15,0-10-7 16,11-7 8-16,12-10 6 16,1-11 20-16,4-9 30 15,7-6 9-15,0-8 11 16,3 0-15-16,-1 0-24 16,0-4-26-16,1-8-11 15,-7-3-39-15,0-15-66 16,-6 5-90-16,-10-4-506 0</inkml:trace>
  <inkml:trace contextRef="#ctx0" brushRef="#br1" timeOffset="35635.68">4310 12649 1513 0,'0'0'257'0,"0"0"-34"0,0 0-12 15,0 0 22-15,3 144-84 16,1-95-38-16,1 5 10 16,-1 1 29-16,0 6-31 15,3 5-32-15,-3 3-20 16,1 2 15-16,0 4-23 16,-1-3-11-16,-2-2-12 15,0-8 4-15,-2-5-12 16,2-10-7-16,1-8-14 15,-1-9-7-15,-1-9-1 16,2-4-14-16,-3-9-26 16,0-6-41-16,0-2-76 15,0-6-267-15,-11-10-1853 0</inkml:trace>
  <inkml:trace contextRef="#ctx0" brushRef="#br1" timeOffset="35795.25">4152 13479 3058 0,'0'0'169'15,"0"0"-126"-15,0 0 4 16,0 0-47-16,147-42-7 16,-95 26-203-16,-10 2-678 0</inkml:trace>
  <inkml:trace contextRef="#ctx0" brushRef="#br1" timeOffset="36198.75">4816 13425 2612 0,'0'0'332'15,"0"0"-249"-15,0 0 50 16,0 0-37-16,0 0-25 16,0 0-34-16,0 0-23 15,106-123-8-15,-96 87-3 16,-3 7-2-16,-7 4-1 0,0 7-1 16,-17 8 1-16,-18 8 0 15,-7 2-1-15,-9 14-13 16,0 19 3-16,-1 10 1 15,8 11 10-15,10 9 0 16,12 3 9-16,13 2 0 16,9-4 1-16,2-8-4 15,25-12 11-15,9-13 11 16,6-16-7-16,8-8-16 16,-2-7-5-16,-1 0-4 15,4-19-79-15,-10-2-93 16,-14 1-412-16</inkml:trace>
  <inkml:trace contextRef="#ctx0" brushRef="#br1" timeOffset="36950.47">5133 13232 1802 0,'0'0'399'16,"0"0"-181"-16,0 0-62 15,0 0-103-15,0 0-43 16,0 0 10-16,0 0 54 16,5 22-15-16,1-1-17 15,0 2 8-15,1 4 35 16,-4 6-9-16,4 6-13 15,-3 3 3-15,-2 7-17 16,-2-3-15-16,0 2-22 16,0-6-11-16,0-8 3 0,0-12 1 15,0-8-1-15,0-8 19 16,0-5-6 0,0-1 7-16,0 0 3 0,0 0-27 15,0-5-12-15,-2-14-44 16,-2-4 4-16,-3-12 0 15,6-4-1-15,1-10 5 16,0-6-12-16,0-3-8 16,0 0 33-16,0 0 35 15,14 3 4-15,9 6 51 16,8 7 44-16,3 10-16 16,5 14-35-16,-4 13-11 0,-1 5-8 15,-7 17 0-15,-11 24 3 16,-8 8-3-16,-8 14 4 15,-2 0 1-15,-20 0-13 16,-9-7-14-16,-1-10-7 16,3-16-29-16,5-12-67 15,4-10-55-15,8-8-15 16,10 0 71-16,2 0 59 16,12 0 36-16,19 0 75 15,7 2-35-15,24 5-40 16,-9-2-94-16,-6-3-434 0</inkml:trace>
  <inkml:trace contextRef="#ctx0" brushRef="#br1" timeOffset="37920.54">5705 13234 4 0,'0'0'1433'0,"0"0"-1057"0,0 0-22 15,0 0-93 1,0 0-65-16,0 0-46 0,0 0-65 16,41 131-7-16,-34-99-7 15,-1 4 13-15,-2 0-4 16,1 3-32-16,0 2-33 15,-3-3-2-15,0-1-13 16,-2-11 1-16,0-8-1 16,0-9 4-16,0-4 1 15,0-5-5-15,-2 0 0 16,-7-20-16-16,2-11 3 16,5-8-22-16,2-10 7 15,0-3 8-15,4-4 14 16,14 2 2-16,5 4 4 15,1 7 4-15,3 9 12 0,-3 12 3 16,2 12-3-16,0 10-7 16,-1 7 12-16,-2 22 3 15,0 13-1-15,-5 11 18 16,-3 7 7-16,-4 3-19 16,-6-5-20-16,-3-3 15 15,-2-11 3-15,0-9 1 16,0-14-7-16,0-10-6 15,-7-11-2-15,3 0-13 16,4-23-5-16,0-16-58 16,0-12 11-16,14-7 10 0,10 0 28 15,8 2 8 1,2 6 6-16,5 8 0 0,3 12 20 16,1 9 7-16,-6 15-7 15,-3 6 4-15,-8 22 3 16,-6 19 24-16,-8 9 11 15,-4 6-6-15,-5-2-20 16,-3 0-22-16,0-5-6 16,0-8-4-16,3-6-4 15,1-9-34-15,0-8-92 16,12-16-56-16,-1-2-248 16,0 0-654-16</inkml:trace>
  <inkml:trace contextRef="#ctx0" brushRef="#br1" timeOffset="38100.83">6749 13430 2734 0,'0'0'290'16,"0"0"-156"-16,0 127 10 15,0-72-65-15,0-8-42 16,0-8-27-16,0-11-10 15,2-26-22-15,3-2-133 16,-5-7-334-16</inkml:trace>
  <inkml:trace contextRef="#ctx0" brushRef="#br1" timeOffset="38226.98">6777 13000 3191 0,'0'0'302'15,"0"0"-288"-15,0 0-14 16,0 0-332-16</inkml:trace>
  <inkml:trace contextRef="#ctx0" brushRef="#br1" timeOffset="39351.37">7057 13333 2260 0,'0'0'360'0,"0"0"-217"16,0 0-36-16,0 0 11 15,0 0-86-15,0 0-23 16,0 0 1-16,0 138-8 16,0-96 15-16,0 0-8 15,-2-1 8-15,-5-8 24 16,0-7-17-16,2-8-9 16,-1-7-10-16,4-11-5 15,-3 0-9-15,5-16-41 16,0-19 6-16,0-9 3 15,0-11-13-15,3 2 0 16,7-1 30-16,2 8 24 16,-3 11 38-16,-1 10 28 0,-1 16-38 15,2 9-4-15,0 17 41 16,-1 21-26-16,4 13-17 16,1 12-1-16,3 3-7 15,0-1-13-15,2-7 5 16,-3-10 15-16,1-14 10 15,-2-10 39-15,-1-12-33 16,-5-12-20-16,1 0-5 16,1-18 6-16,-4-17 1 15,3-9-9-15,-1-6-1 16,4-2-4-16,-1 4 0 16,3 8-1-16,-1 6-4 15,-2 10 0-15,-2 8 0 16,-2 7-1-16,-3 6-9 0,-2 3-33 15,5 0-57-15,-3 0-57 16,-1 0-258-16</inkml:trace>
  <inkml:trace contextRef="#ctx0" brushRef="#br1" timeOffset="39984.43">7553 13561 2642 0,'0'0'278'16,"0"0"-159"-16,0 0 0 16,0 0-22-16,0 0-19 15,133-18-37-15,-100-8-9 16,-6-6-6-16,-10 0-15 15,-10 0 2-15,-7 0-5 16,0 8-1-16,-19 5-3 16,-9 12 1-16,-7 7-5 0,-4 7-7 15,4 24-5-15,3 13-2 16,9 11 7-16,13 6 0 16,10 6 4-16,0-8 3 15,27-1 0-15,13-13 0 16,7-13-1-16,7-5-31 15,19-15-96-15,-12-7-148 16,-8-5-741-16</inkml:trace>
  <inkml:trace contextRef="#ctx0" brushRef="#br1" timeOffset="40599.65">8539 13759 2388 0,'0'0'366'0,"0"0"-196"15,0 0-24-15,0 0-47 16,0 0-61-16,0 0-30 16,0 0-2-16,-6-128-6 15,0 68 1-15,2-3-1 16,2-6-2-16,-2-1-13 16,4 3-6-16,0 9-2 15,0 10 12-15,0 8 10 16,8 12-1-16,13 10 2 15,6 9-2-15,4 9 2 0,2 0 0 16,0 9 1-16,-1 17 11 16,-5 10 0-16,-3 6 4 15,-4 7 3-15,-6 4 4 16,-6 6 11-16,-4 1 3 16,-4 2-5-16,0-4-10 15,0-6-14-15,0-9-8 16,0-9-7-16,-4-18-102 15,-2-8-165-15,-5-8-803 0</inkml:trace>
  <inkml:trace contextRef="#ctx0" brushRef="#br1" timeOffset="40741.99">8486 13433 3089 0,'0'0'324'0,"0"0"-294"15,0 0-24-15,0 0-6 16,160 12-23-16,-84-12-158 16,-5 0-542-16</inkml:trace>
  <inkml:trace contextRef="#ctx0" brushRef="#br1" timeOffset="41847.81">9206 13189 1689 0,'0'0'439'0,"0"0"-294"0,0 0 26 16,0 0-38-16,0 0-45 15,0 0-10-15,0 0 28 16,19 9 18-16,-7 18-68 15,-1 6-17-15,1 9 5 16,0 9-17-16,-1 2-3 16,-1-2-10-16,-1 2-7 15,-1-10 7-15,-4-5-8 16,1-12 0-16,0-8-1 16,-5-8-5-16,0-7 9 15,0-3-9-15,0 0 16 0,0-5-16 16,-10-9-10-16,4-8-17 15,0-5-9-15,6-10-30 16,0-7-47-16,0-6 13 16,0-5 36-16,12 2 46 15,5 2 18-15,2 10 27 16,4 8 43-16,-1 12 11 16,3 12-32-16,-1 9 5 15,2 2 2-15,-1 24-13 16,0 13-10-16,-5 8-1 15,-5 10-4-15,-3 6 1 0,-5 0-14 16,-5-3-1 0,-2-8 2-16,0-12 6 0,0-11-9 15,0-14-7-15,0-10-6 16,0-5 0-16,0-19-14 16,0-18-47-16,0-16 9 15,4-9 5-15,16-4 16 16,7 0 22-16,7 8 9 15,1 8 13-15,5 13 13 16,1 15 12-16,-4 18 2 16,-5 4-13-16,-9 31 18 15,-5 18-2-15,-6 12-9 16,-10 8 10-16,-2 2-4 16,0-5-20-16,0-7-8 0,-5-14-12 15,-2-15 0 1,5-15-55-16,2-15-105 0,0-17-272 15,0-8-572-15</inkml:trace>
  <inkml:trace contextRef="#ctx0" brushRef="#br1" timeOffset="42165.46">10209 13404 2905 0,'0'0'355'0,"0"0"-285"16,0 0 2-16,0 0-4 0,118-73-36 16,-91 25-20-1,-10-3-12-15,-10 5-8 0,-7 8-9 16,-7 14 17-16,-22 16 5 16,-6 8-2-16,-5 20 3 15,-1 24 3-15,10 15 1 16,9 7 12-16,13 6 6 15,9-2 16-15,4-4 7 16,23-8-17-16,6-12-13 16,8-16-11-16,0-14-10 15,3-11-13-15,-8-5-42 16,-10-30-61-16,-11-4-76 16,-8 1-390-16</inkml:trace>
  <inkml:trace contextRef="#ctx0" brushRef="#br1" timeOffset="42318.39">10271 12878 2228 0,'0'0'972'16,"0"0"-863"-16,0 0-75 15,114-117-34-15,-65 85-20 16,-6 10-326-16</inkml:trace>
  <inkml:trace contextRef="#ctx0" brushRef="#br1" timeOffset="42966.86">11002 13239 1827 0,'0'0'322'0,"0"0"-98"15,0 0 20-15,0 0-57 16,0 0-16-16,0 0-53 16,0 0-36-16,-102-45-28 0,64 45-17 15,2 14-13-15,5 10 2 16,8 9-2-16,10 9-4 16,13 8-14-16,0 4 3 15,15 4 7-15,17-5-6 16,8-9-1-16,7-17-9 15,2-16 14-15,-3-11 58 16,-3-26 20-16,-7-25-31 16,-14-14-13-16,-11-16-23 15,-11-7-14-15,0-5-6 16,-6 1-5-16,-17 1-5 16,-5 8-25-16,0 8-37 15,-1 13-50-15,3 14-41 16,9 20-35-16,10 14-167 15,7 14-601-15</inkml:trace>
  <inkml:trace contextRef="#ctx0" brushRef="#br1" timeOffset="43213.03">11428 13156 2651 0,'0'0'294'0,"0"0"-152"0,0 151-54 16,0-81-1 0,2-4-24-16,5-6-38 0,-1-12-15 15,2-14-10-15,-2-19-3 16,-4-26-85-16,0-21-157 15,-2-10-390-15</inkml:trace>
  <inkml:trace contextRef="#ctx0" brushRef="#br1" timeOffset="43324.5">11403 12897 2844 0,'0'0'218'0,"0"0"-218"16,0 0-6-16,0 0-407 0</inkml:trace>
  <inkml:trace contextRef="#ctx0" brushRef="#br1" timeOffset="43850.25">11847 13614 2041 0,'0'0'467'16,"0"0"-253"-16,0 0-24 16,0 0-38-16,0 0-65 15,0 0-33-15,0 0-16 16,-4-31-13-16,4-3-9 16,0-12-8-16,7-10-2 15,1-8-6-15,3-3 0 16,1 2 0-16,1 7 0 15,-2 12 0-15,-2 13-1 0,2 17 1 16,1 14 1-16,3 2 40 16,3 17 11-16,7 12-17 15,-3 9 3-15,4 8-19 16,-2 4-3-16,-3 5-11 16,-8 1 7-16,-2-4-5 15,-6-6-7-15,-4-8 0 16,-1-12 0-16,0-9-69 15,-11-10-102-15,-4-5-453 0</inkml:trace>
  <inkml:trace contextRef="#ctx0" brushRef="#br1" timeOffset="43992.47">11876 13349 3174 0,'0'0'256'0,"0"0"-204"15,0 0-28-15,0 0-24 16,152 6-42-16,-99-6-134 16,-8-9-500-16</inkml:trace>
  <inkml:trace contextRef="#ctx0" brushRef="#br1" timeOffset="44173.6">12411 13756 2399 0,'0'0'762'0,"0"0"-646"0,-63 134-87 15,44-85-20-15,-4-6-9 16,10-10-146-16,-3-10-858 0</inkml:trace>
  <inkml:trace contextRef="#ctx0" brushRef="#br1" timeOffset="45636.2">2169 14350 2034 0,'0'0'315'0,"0"0"-195"16,0 0-61-16,0 0-12 16,0 0 0-16,0 0 8 15,43 128 53-15,-33-72-26 16,1 2 38-16,-5 8-51 16,1 2-28-16,0-4-6 15,-5-3-14-15,0-20-3 16,0-6-9-16,-2-17-9 15,0-8 1-15,0-10 9 16,0 0-10-16,0-2-15 16,0-18-11-16,0-9-6 15,0-6-21-15,0-5-22 16,3-10-9-16,8-3 31 0,0-1 29 16,4 0 8-16,-1 6 16 15,4 4 8-15,0 12 6 16,-1 9 12-16,1 11 28 15,3 12-2-15,-2 0 20 16,2 23 9-16,3 17 7 16,-1 13-32-16,-2 14 1 15,-2 5-8-15,-4 2-11 16,-4-7 0-16,-4-7 5 16,-3-8-5-16,-3-20-24 15,-1-11-8-15,0-10 2 16,0-11-8-16,0 0-22 15,-1-28-33-15,-1-13-3 0,2-12 3 16,0-10 6-16,9 0 29 16,13-2 17-16,7 6 3 15,5 14 4-15,3 6 20 16,2 19 2-16,-1 19 12 16,-5 1-12-16,-4 30 3 15,-4 12 21-15,-10 8 10 16,-6 6-16-16,-6 0-20 15,-3-1-3-15,0-7-14 16,0-10 0-16,-3-8-7 16,-2-10-47-16,1-11-86 15,2-9-93-15,2 0-522 0</inkml:trace>
  <inkml:trace contextRef="#ctx0" brushRef="#br1" timeOffset="45998.55">3213 14846 2804 0,'0'0'190'0,"0"0"-97"16,0 0-17-16,0 0-15 15,0 0-36-15,114-126-14 16,-108 86-3-16,-6 5-2 0,0 6 0 15,-12 11 0 1,-13 7 28-16,-6 11 13 0,-1 5-5 16,4 19-19-16,1 14-9 15,10 11-7-15,3 5-6 16,9 1-1-16,5 2 5 16,0-10 7-16,5-6 7 15,15-13 4-15,6-10-10 16,6-8 2-16,-1-6-6 15,3-4-5-15,-8 0-4 16,-4 0-52-16,3-9-60 16,-7-4-145-16,-3 0-702 0</inkml:trace>
  <inkml:trace contextRef="#ctx0" brushRef="#br1" timeOffset="46503.04">3817 14691 1492 0,'0'0'1044'0,"0"0"-822"0,0 0-31 16,0 0-45-16,-120-5-72 16,89 10-47-16,2 12-13 15,4 9 14-15,6 10-13 16,10 5-5-16,6 5 2 15,3 1-5-15,12-1 4 16,17-5 9-16,4-7 5 16,7-16-13-16,5-12-7 15,-1-6 1-15,-4-18 45 16,-4-25 8-16,-12-12-14 16,-12-13-22-16,-12-9-14 15,0-7 0-15,-18-2-9 0,-9 2 0 16,-7 4-11-16,1 5-11 15,0 12-39-15,4 14-40 16,10 17-26-16,11 14-76 16,8 13-269-16</inkml:trace>
  <inkml:trace contextRef="#ctx0" brushRef="#br1" timeOffset="46772.25">4135 14704 2754 0,'0'0'270'16,"0"0"-141"-16,17 139-14 15,-8-81-23-15,0-6-42 16,0-6-23-16,-5-12-19 16,-4-12-8-16,0-16 0 15,0-16-54-15,-4-21-153 16,-8-4-465-16</inkml:trace>
  <inkml:trace contextRef="#ctx0" brushRef="#br1" timeOffset="46868.91">4089 14459 2560 0,'0'0'43'16,"0"0"-43"-16</inkml:trace>
  <inkml:trace contextRef="#ctx0" brushRef="#br1" timeOffset="47631.46">4525 15027 1849 0,'0'0'291'0,"0"0"-201"16,0 0 51-16,0 0-39 16,0 0-59-16,0 0 22 15,-32-100-9-15,27 68-30 0,-1-6-7 16,4-7-19 0,2-5 0-16,0 0-17 0,0-3-19 15,8 8 22-15,8 6 12 16,2 7 2-16,2 13 0 15,-2 11 0-15,2 0 0 16,0 8-1-16,3 0-36 16,-2 4 14-16,2 10 23 15,-1 6 7-15,-2 4 74 16,2 6 10-16,-1 3 35 16,-4 2 21-16,-1 5-48 15,-2-4-51-15,-1 0-18 16,-4 0-17-16,0-1 3 15,-5 1-9-15,-4-7-7 16,0 5 0-16,0-2-47 0,-2-6-183 16,-9-14-644-16</inkml:trace>
  <inkml:trace contextRef="#ctx0" brushRef="#br1" timeOffset="47768.88">4544 14819 3008 0,'0'0'215'16,"0"0"-193"-16,0 0-22 0,0 0-23 15,147 0-223-15,-95 0-1045 16</inkml:trace>
  <inkml:trace contextRef="#ctx0" brushRef="#br1" timeOffset="48549.3">5075 14444 2094 0,'0'0'232'15,"0"0"-172"-15,0 0 44 0,0 134 17 16,0-79-56-16,0 3-7 15,0-5-8-15,0-9 18 16,0-11 39-16,0-13-47 16,0-10-36-16,0-8-9 15,0-2 27-15,0 0-17 16,-7-12-25-16,-1-13-19 16,5-3-19-16,3-11-7 15,0-2 9-15,0-8 9 16,2 6-16-16,12 5 24 0,1 12 14 15,-3 14 3-15,5 12 2 16,-4 18 44-16,1 24-19 16,-1 14-12-16,1 6 4 15,1 3 12-15,0-7-15 16,7-11 3-16,-1-12 39 16,0-13 14-16,1-12-27 15,0-10 8-15,-4 0 31 16,2-19-23-16,-7-8-21 15,-2-13-17-15,-4-4-8 16,-4-6-9-16,-3-5-4 16,0-1 0-16,-10 2-7 15,-5 6-38-15,-3 8-58 16,11 13-62-16,3 14-229 0,4 7-449 16</inkml:trace>
  <inkml:trace contextRef="#ctx0" brushRef="#br1" timeOffset="49247.35">5641 15027 1285 0,'0'0'1285'16,"0"0"-1092"-16,0 0-90 15,0 0 6-15,0 0-50 16,0 0-27-16,0 0-17 16,0-123-9-16,0 77 0 15,0-1-5-15,0-6-1 16,0-1-1-16,0 0 0 15,12 4-15-15,3 8 5 16,0 8 5-16,4 10 6 16,0 14 0-16,2 10 0 0,-4 0 13 15,3 18 21-15,1 15-2 16,-2 8-6-16,0 5-14 16,-2 5 3-16,-3 0 2 15,-4 2 2-15,-1-3 9 16,-1 0-17-16,-4-4 1 15,-4-4-12-15,0-10-10 16,0-15-68-16,0-12-284 16,-2-5-888-16</inkml:trace>
  <inkml:trace contextRef="#ctx0" brushRef="#br1" timeOffset="49367.37">5737 14790 2869 0,'0'0'218'16,"0"0"-218"-16,0 0-145 16,140 17-545-16</inkml:trace>
  <inkml:trace contextRef="#ctx0" brushRef="#br1" timeOffset="49964.33">6963 14941 2491 0,'0'0'280'16,"0"0"-200"-16,0 0 47 16,0 0-21-16,0 0-38 15,0 0-40-15,131-58-14 16,-110 26-2-16,-6-7-7 16,-6 2-1-16,-9-1 0 15,0 4 1-15,-9 3-4 16,-13 9 16-16,-9 8 14 15,-5 11-4-15,0 3-12 16,-2 17-7-16,5 17-8 16,6 16 10-16,9 11-6 15,12 5-4-15,6-4 0 0,6-6 0 16,21-10 0-16,12-16 0 16,3-14 0-16,2-9 9 15,1-7-3-15,-3 0-6 16,5-12-58-16,-12-3-180 15,-8 7-761-15</inkml:trace>
  <inkml:trace contextRef="#ctx0" brushRef="#br1" timeOffset="51847.62">9139 14604 2129 0,'0'0'719'0,"0"0"-522"0,-29 116-34 16,24-57-29-16,5 3-58 15,0-4-19-15,16-7-17 16,13-10-12-16,4-15-3 16,7-14-3-16,3-12 26 15,1-14 5-15,-6-28-13 16,-7-13-4-16,-15-8-17 16,-16-4-7-16,-2-1-12 15,-36 7-12-15,-13 16-40 0,-10 6-41 16,1 19-29-16,-4 20-49 15,19 15-209-15,13 11-351 0</inkml:trace>
  <inkml:trace contextRef="#ctx0" brushRef="#br1" timeOffset="52447.53">9935 14552 2020 0,'0'0'382'0,"0"0"-227"16,0 0-32-16,-121 12-40 15,92 8-38-15,7 10 4 16,5 8-13-16,9 10 34 16,8 4 17-16,0 7-1 15,16-5-20-15,11-6-7 16,11-11-15-16,1-11-24 15,9-17 0-15,-2-9 26 16,-5-16 24-16,-8-26-17 16,-13-34-8-16,-16-31-21 15,-4-23-14-15,-22-6-5 0,-7 22-5 16,2 29-22 0,7 29-33-16,1 13-44 0,-2 4-54 15,8 11-61-15,1 8-11 16,12 16-173-16</inkml:trace>
  <inkml:trace contextRef="#ctx0" brushRef="#br1" timeOffset="52997.68">10310 15087 1291 0,'0'0'992'0,"0"0"-742"16,0 0-69-16,0 0-70 16,0 0-57-16,0 0-36 15,0 0-5-15,-10-137-6 16,10 91-3-16,7-5-4 15,4-9 0-15,2-3 0 16,0 5-19-16,3 2 19 16,-3 15 1-16,4 12 32 15,-6 17 18-15,7 12 10 16,-1 2 16-16,3 24-29 16,1 12-20-16,0 7 4 15,0 6-12-15,-3 5-2 16,-4-1-3-16,-2-4 10 15,-3 2 11-15,-7-2-11 0,-2-5-25 16,0 0 0 0,0-11-95-16,-2-12-292 0</inkml:trace>
  <inkml:trace contextRef="#ctx0" brushRef="#br1" timeOffset="53144.49">10382 14881 3029 0,'0'0'329'0,"0"0"-277"16,0 0-36-16,0 0-12 15,0 0-4-15,137 6-168 16,-105-6-558-16</inkml:trace>
  <inkml:trace contextRef="#ctx0" brushRef="#br1" timeOffset="56380.85">8178 14529 1706 0,'0'0'577'0,"0"0"-305"15,0 0-125-15,0 0-69 16,0 0-31-16,0 0-12 16,0 116-8-16,4-79 2 15,1-1-1-15,-1 3 6 16,0-1-14-16,2 1 0 16,-6 2 3-16,2 0 1 15,-2-2-14-15,0-3 9 16,2-2-1-16,0-10-2 15,0-7-10-15,0-5-5 16,1-7-1-16,-3-5-1 16,0 0-21-16,0-17 18 0,0-2 3 15,0-8 1-15,-7-2 0 16,1-3-14-16,0 0 0 16,3-7-15-16,3 4-6 15,0-2 13-15,0 1-11 16,9 5-8-16,1-4 23 15,1 7 12-15,3 4 6 16,-3 7 0-16,1 5 0 16,1-1 1-16,0 9 0 15,3 4 24-15,2 0 15 16,1 4 3-16,-1 14-11 16,-1 2-11-16,-2 4-4 15,-2 2 3-15,-5 3-1 16,2-4-4-16,-4 6 6 0,-1 1 7 15,-5-2-12-15,0 2-6 16,0-3 6-16,0 0-8 16,0-7 4-16,-3-4 3 15,-1-4-8-15,2-5-6 16,2-6 0-16,0-3-1 16,0 0-5-16,0 0-47 15,0-17 26-15,0-15 16 16,0-3-10-16,11-9-6 15,3-5 13-15,5 3 7 16,4-2 6-16,3 11 4 16,1 8 17-16,2 11-6 15,-2 12 14-15,0 6-9 0,-3 2 9 16,-2 25 13 0,-1 6 26-16,-6 9-20 0,-1 4-6 15,-5 5-5-15,-4-3 9 16,0-2-25-16,-5-6-13 15,0-8-3-15,0-2-5 16,0-2 0-16,0-6-34 16,0 5-75-16,0-10-114 15,0-7-745-15</inkml:trace>
  <inkml:trace contextRef="#ctx0" brushRef="#br0" timeOffset="-185088.04">15619 17299 1144 0,'0'0'338'0,"0"0"-150"0,0 0-70 16,0 0 7-16,0 0 72 15,0 0-74-15,0 0-16 16,-11 0 12-16,9 0-26 16,-1 0 23-16,3 0-24 15,0 0-9-15,-2 0 5 16,2 0-8-16,0 0-5 16,0 0-3-16,0 0-4 15,0 0-3-15,0 0 5 16,0 0-20-16,0 0-13 15,0 0-17-15,0 0-10 16,0 0 4-16,7 0 10 16,6 0-5-16,1 0-6 15,-1 0 1-15,0 0-2 16,1 0-1-16,-3 0-2 0,0 0 6 16,0 0-2-16,2 0 4 15,3 0-1-15,-1 0-3 16,5 0-1-16,0 0-2 15,0 0-3-15,0 0-2 16,-1 0 1-16,-4 0 0 16,-1 0 1-16,-2 0 3 15,2 0-9-15,0 0 8 16,1 0-3-16,3 0-2 16,-2 0-1-16,2 0-1 15,-2 0 1-15,1 0-2 16,1 0 4-16,-1 0-5 0,1 0 9 15,1 0-4-15,-4 0 1 16,1 0 2-16,-1 0 0 16,1 0-4-16,1 0-3 15,2 0-1-15,-2 0 7 16,3 0-3-16,-1 0-3 16,-2 0-1-16,1 0 7 15,-1 0 4-15,2 0-2 16,-1 0-8-16,-1 0 9 15,1 0 0-15,2 0-4 16,0 0 1-16,1 0 6 16,0 0-12-16,2 0 8 15,-1-4-8-15,3 2 5 16,0 2 0-16,-2 0 1 16,2 0 1-16,0 0 1 0,-1 0 3 15,3 0-12-15,-3 6 6 16,3-6-6-16,-2 3 0 15,-1-3 0-15,1 5 1 16,0-5 0-16,-2 0-1 16,2 0 7-16,0 0-6 15,2 0-1-15,-1 0 6 16,2 0-5-16,1 0-1 16,0 0 0-16,-6 0 4 15,4-5-4-15,-4-2 0 16,-1 2 0-16,0-4 5 0,-2 5-1 15,1-3 0-15,-2 0 1 16,1 2-1-16,3 5-3 16,0-5 2-16,-2 1-2 15,2 4 0-15,-1-5 2 16,-2 5-3-16,2-3 4 16,1 3-3-16,-3 0 3 15,1 0-3-15,0 0 3 16,-1 0 3-16,-1 0-6 15,2 0 5-15,-1 0-6 16,0 0 0-16,0 0 4 16,1 0-3-16,0 0 2 15,2 0-2-15,-3 0 0 16,2 0 2-16,-4 0-2 0,-2 0 2 16,-1 0-3-1,-4 0 0-15,1 0 3 16,-1 0 1-16,-5 0 0 0,4 0-3 15,-6 0 3-15,0 0-3 16,-4 0-1-16,3 0 0 16,-3 0 0-16,0 0 0 15,0 0-27-15,6 3-69 16,-2-3-132-16,2 5-491 0</inkml:trace>
  <inkml:trace contextRef="#ctx0" brushRef="#br0" timeOffset="-182641.58">17758 17267 1399 0,'0'0'592'0,"0"0"-345"16,0 0-90-16,0 0 74 15,0 0-11-15,0 0-93 16,0 0-22-16,16 3-22 16,-5-3 5-16,3 0-34 15,3-3-16-15,2-1-10 16,3-1 1-16,0 0 12 16,-1 5-11-16,5 0 7 15,1 0-8-15,0 0-5 16,2 0-2-16,0 0-1 15,2 5 7-15,0-5-6 16,-2 9 3-16,-2-6-4 0,-2 2-3 16,3-3-9-1,-3 2 2-15,-1-4 3 0,0 4-8 16,-2-4-1-16,3 0 6 16,-2 0 0-16,-1 0-2 15,0 0-5-15,0 0 7 16,2 0-4-16,4 0 6 15,-1 0 2-15,-2 0-2 16,0 0-7-16,2 0 3 16,0 0-1-16,-2 0-2 15,2 0-2-15,-3-4-3 16,1 4-1-16,-1 0 6 16,-2 0-5-16,1 0 5 15,-6 0 1-15,4 0 1 16,-6 0-4-16,3-4 4 0,2 4 1 15,-2 0-5-15,4-2 12 16,0 2-7-16,1-5-4 16,1 5 0-16,-1 0-1 15,1 0 1-15,-1 0-5 16,-2 0 5-16,0 0-2 16,-1 0-3-16,0 0 0 15,0 0 11-15,0 0-4 16,2 0 1-16,1 0 0 15,-3 0 1-15,0 0-2 0,-3 0-1 16,4 0 2 0,-2 0-2-16,2 0-5 0,-1 0-1 15,0 0 10-15,2 0-9 16,1 0 4-16,-1 0-5 16,0 0 1-16,-1 0 3 15,5 0-3-15,-3 0 0 16,0 5 4-16,2-3-4 15,2 6 1-15,-2-3-2 16,2-2 0-16,-3-1 0 16,0 2 0-16,1-4 0 15,-5 0 0-15,3 0 0 16,-2 0 0-16,0 0 0 16,1 0 0-16,1 0 0 15,-2 0 0-15,4 0 0 0,0 0 0 16,2 0 0-1,4 0 0-15,-2 0 0 0,2-4 0 16,2 4 0-16,-4 0 0 16,2 0 0-16,1 0 0 15,-3 0 0-15,4 0 0 16,-2 0 0-16,3 0 0 16,-3 0 0-16,0 0 0 15,0 0 0-15,-2 0 0 16,2 4 0-16,-2-4 0 15,-2 0 0-15,-1 0 0 16,0 0 0-16,-5 0 0 16,2 0 0-16,2 0 0 15,-3 0 0-15,1 0 0 16,3 0 0-16,-2-6 0 16,3 6 0-16,0-3 0 0,2 3 0 15,2 0 0-15,0 0 0 16,1-5 0-16,-3 5 0 15,2-4 0-15,-2 0 0 16,-3 2 0-16,2-3 0 16,-5 5 0-16,0 0 0 15,2 0 0-15,-4-3 0 16,4 3 0-16,2 0 0 16,0 0 0-16,4 0 0 15,-1-4 0-15,2 4 0 16,1 0 0-16,-1 0 0 15,2-5 0-15,-5 5 0 0,-1 0 0 16,-1-5 0 0,-2 5 0-16,-1-4 0 0,3 4 0 15,-2 0 0-15,-1-5 0 16,0 5 0-16,3 0 0 16,0 0 0-16,0 0 0 15,2 0 0-15,0 0 0 16,0-3 0-16,0 3 0 15,-2-4 0-15,-1 2 0 16,1 2 0-16,-5 0 0 0,1 0 0 16,-1 0 0-1,0 0 0-15,-2 0 0 0,3 0 0 16,-4 0 0-16,4 0 0 16,-1-4 0-16,1 4 0 15,1 0 0-15,-2-4 0 16,1 4 0-16,-3-4 0 15,-5 4 0-15,-2 0 0 16,-1 0 0-16,-1 0 0 16,0 0 0-16,0 0 0 15,0 0 0-15,1 0 0 16,-1 0 0-16,-3 0 0 16,3 0 0-16,1 0 0 15,-1 0 0-15,2 0 0 16,0 0 0-16,1 0 0 0,-1 0 0 15,3 0 0 1,-3 0 0-16,3 0 0 0,-1 0 0 16,-1 0 0-16,-1 0 0 15,-2-4 0-15,1 4 0 16,-3 0 0-16,1 0 0 16,2 0 0-16,-1 0 0 15,1 0 0-15,1 0 0 16,3 0 0-16,1 0 0 15,1 0 0-15,-3 0 0 16,3 0 0-16,-5 0 0 16,1 0 0-16,-5 0 0 15,-3 0 0-15,-1 0 0 16,-3 0 0-16,-2 0 0 16,0 0 0-16,0 0 0 0,0 0 0 15,0 0 0-15,0 0 0 16,0 0 0-16,0 0 0 15,-2 16 0-15,-5 2-28 16,-3-1-772-16</inkml:trace>
  <inkml:trace contextRef="#ctx0" brushRef="#br1" timeOffset="-163230.78">11499 14633 1614 0,'0'0'319'0,"0"0"-139"15,0 0-131-15,0 0 1 16,0 0-27-16,0 0 7 16,0 0-1-16,-109 116 11 15,109-82 38-15,0 4-36 16,0-1 26-16,18 4 23 15,4-1 18-15,5-6-43 16,1-4-36-16,4-16-16 16,-1-6 28-16,-1-8 39 15,-4 0 19-15,-5-28-35 0,-2-12-13 16,-8-16-25 0,-4-12-8-16,-7-13-10 0,0-21-3 15,0 4-1-15,-16 0-5 16,1-1-1-16,1 25-26 15,-1 2-5-15,3 17-1 16,4 20-16-16,6 17-35 16,2 18-41-16,8 18-136 15,13 8-474-15</inkml:trace>
  <inkml:trace contextRef="#ctx0" brushRef="#br1" timeOffset="-162858.97">11850 14680 2079 0,'0'0'381'0,"0"0"-215"16,26 145-17-16,8-87-19 16,3-8-24-16,8-16-44 15,4-19 12-15,0-15 32 16,-2-9-4-16,-9-28-15 0,-10-18-6 16,-13-7-24-16,-11-8-30 15,-4 0-11-15,-24 5-9 16,-13 5 0-16,-12 12-7 15,-6 10-41-15,-1 16-48 16,5 17 9-16,8 5 21 16,21 41-37-16,13 3-81 15,9 5-242-15</inkml:trace>
  <inkml:trace contextRef="#ctx0" brushRef="#br1" timeOffset="-162492.52">12423 14494 2283 0,'0'0'393'0,"0"0"-222"15,0 0-11-15,0 0-68 16,0 0-43-16,23 120-9 16,9-84-2-16,4-6-11 15,-1 2 37-15,-3-2-5 16,-10-2-3-16,-9 2 31 0,-13 3 14 16,0 3-25-16,-16-1-27 15,-12 0-32-15,-5-5-17 16,-2-8 0-16,2-5-33 15,6-12-66-15,2-1-36 16,2-4-36-16,4 0-229 16,6-6-1005-16</inkml:trace>
  <inkml:trace contextRef="#ctx0" brushRef="#br1" timeOffset="-161309.15">2246 15932 213 0,'0'0'1924'0,"0"0"-1736"15,0 0-94-15,0 0 38 16,-123 18-45-16,99 0-15 16,6 8-22-16,3 9-24 15,7 11-14-15,8 12-11 16,0 0 13-16,10 0 2 0,14-9 41 16,9-8-26-1,6-19 11-15,3-8-7 16,-2-14 15-16,-2 0 14 0,-7-24-3 15,-9-11-15-15,-10-15-4 16,-8-12-23-16,-4-14-16 16,0-23-3-16,0-24-17 15,-11 1-12-15,0 18-12 16,0 20-36-16,1 26-56 16,2 8-19-16,1 16 25 15,3 21 27-15,4 13-162 0</inkml:trace>
  <inkml:trace contextRef="#ctx0" brushRef="#br1" timeOffset="-160625.84">2623 16447 1537 0,'0'0'767'0,"0"0"-683"16,0 0-47-16,0 0-2 15,0 0-4-15,0 0 1 16,0-136-7-16,-4 83-6 0,-1-1 16 16,0-5 4-1,3-2-19-15,2 3-11 0,0 0-7 16,0 5-1-16,10 12 0 16,2 6-1-16,7 12 1 15,0 6-1-15,5 8 0 16,4 0 0-16,1 7 6 15,2 2-5-15,-4 0 4 16,-1 14-4-16,-3 9 5 16,-1-2 14-16,-4 11 1 15,-2 0 25-15,1 4 22 16,-4 5 17-16,1 3-18 16,-5-4-28-16,-1 4-6 15,2 0 11-15,-3-8-15 16,-1 4-12-16,0-8-4 0,0 0-4 15,-2-6-9 1,-4-8-10-16,0-9-49 0,0-6-214 16,-14-3-719-16</inkml:trace>
  <inkml:trace contextRef="#ctx0" brushRef="#br1" timeOffset="-160469.12">2696 16200 1727 0,'0'0'1182'16,"0"0"-1111"-16,0 0-51 15,0 0-20-15,134-32-36 16,-93 20-220-16,-4 6-1389 0</inkml:trace>
  <inkml:trace contextRef="#ctx0" brushRef="#br1" timeOffset="-159892.37">3456 15909 2110 0,'0'0'307'16,"0"0"-134"-16,0 0-18 16,0 0-8-16,0 0-84 15,-118 4-22-15,99 19-16 16,0 9 13-16,6 8-25 0,7 4-12 16,3 10 7-16,3 0 13 15,0 0 13-15,18-6 12 16,7-8-5-16,6-13 6 15,2-13-12-15,1-11-13 16,-3-3 13-16,-4-21 20 16,-10-20-2-16,-8-13-11 15,-4-16-18-15,-5-28-15 16,-2-23 1-16,-17 9-5 16,0 14-5-16,-1 18-35 15,-1 27-10-15,2 7-12 16,3 6 6-16,5 22-23 15,11 18-35-15,0 8-315 16,12 14-174-16</inkml:trace>
  <inkml:trace contextRef="#ctx0" brushRef="#br1" timeOffset="-159476.12">3668 15927 2435 0,'0'0'348'0,"0"0"-200"15,-17 102-61-15,15-44-16 16,2 5-10-16,0 1-20 16,19-6-3-16,8-10 0 15,8-17 11-15,8-17 6 16,4-14 33-16,4-17 21 16,-7-24-42-16,-7-16-24 15,-20-7-16-15,-15-2-5 16,-2 2-6-16,-29 6-7 15,-15 14 0-15,-12 8-9 16,-4 13-25-16,2 15-44 16,6 8-23-16,14 0-5 15,28 36-6-15,10-4-100 0,0 3-470 16</inkml:trace>
  <inkml:trace contextRef="#ctx0" brushRef="#br1" timeOffset="-159192.62">4145 15954 2097 0,'0'0'669'0,"0"0"-442"0,0 0-123 15,0 0-8 1,0 0-19-16,56 104-31 0,-30-70-8 15,-6 2 6-15,-6-4 5 16,-9-1 18-16,-5-4-8 16,-11-5-20-16,-18-10-26 15,-8-2-13-15,0-2-8 16,1-2-31-16,9 2-23 16,17 6-11-16,8-1-85 15,2 1-428-15</inkml:trace>
  <inkml:trace contextRef="#ctx0" brushRef="#br1" timeOffset="-157375.96">5110 15691 1634 0,'0'0'355'16,"0"0"-106"-16,0 0-157 0,0 0-1 15,0 0-57 1,0 0-16-16,0 0-17 0,0 111 5 16,0-74-5-16,0 5-1 15,0 4 16-15,0 5 4 16,0 0 56-16,0-2-28 15,0-3 67-15,0-2-32 16,0-12-44-16,0-6-22 16,0-8-5-16,0-10-7 15,0-2-4-15,0-6 1 16,0 0 4-16,0 0-6 16,0 0 1-16,0 0-1 15,0-9 0-15,0-3 1 0,0 1-1 16,0-7 0-1,0 1-1-15,0-2-9 0,0-8-26 16,0-2 12-16,0-3 18 16,0-4-6-16,-1-4 11 15,-4-5-5-15,5-3 5 16,0-2-10-16,0 1 10 16,0-6 1-16,5 6 0 15,10 6 8-15,7 3 0 16,1 12 2-16,6 7 11 15,2 16 22-15,0 5-12 16,0 0 16-16,-2 13-1 16,-8 18 11-16,-4 4-6 15,-14 6 2-15,-3 9 14 16,-3 4-27-16,-20 2-11 0,-6-5-15 16,0-16-6-1,2-5-8-15,8-20-23 0,3-5-23 16,12-5-9-16,4-5 30 15,2-5 15-15,25-6 10 16,13 6 17-16,9 5 19 16,3 5-7-16,-6 0-7 15,-3 23-1-15,-16 9 1 16,-12 11 14-16,-15 6-7 16,0 0 2-16,-23 6-11 15,-14-6-6-15,-5-5-8 16,-3-8-6-16,-2-13-2 15,6-10-17-15,5-8-38 16,10-5-32-16,17 0-42 16,7-15-354-16,2-1-1556 0</inkml:trace>
  <inkml:trace contextRef="#ctx0" brushRef="#br1" timeOffset="-156258.42">5746 15848 1295 0,'0'0'251'16,"0"0"-27"-16,0 0-51 0,0 0 18 15,0 0-60 1,29 120-24-16,-25-93 17 0,-4 7-35 15,3-1 15-15,-3-1-18 16,0 2-39-16,0-2-18 16,0-1-15-16,0-4-6 15,0-1 0-15,0-4-7 16,0-4-1-16,0-4 1 16,0-5 0-16,0-4 5 15,0-1 9-15,0-4-15 16,0 0 0-16,0 0 0 15,1 0 2-15,-1-5-2 16,0-8-1-16,0-9 1 0,0-4 0 16,0-6-1-16,0-4-6 15,0-4-19-15,0-4 2 16,0-2 15-16,5-3 8 16,4 0-3-16,5 1 4 15,-2 7 1-15,7 5 8 16,-2 6 12-16,1 8 10 15,1 12-8-15,-2 4 14 16,-1 6 23-16,-3 6 36 16,1 17-19-16,-6 6-28 15,-1 9 6-15,-7 4-1 16,0 4-27-16,0-1 16 16,-11-6-25-16,-6-2-5 15,-2-11-12-15,-2-8-2 16,1-8-7-16,4-10-13 0,2 0-34 15,3 0 20-15,4-14 5 16,7-5 21-16,0 7 1 16,0 3 8-16,15 1 0 15,2 8 5-15,2 0 5 16,1 0-4-16,1 12 8 16,-5 5-8-16,1 9 6 15,-4 6-4-15,-2-3-3 16,1-3-4-16,-4 0-1 15,2-12-22-15,-4-2-37 16,7-12-70-16,-3 0-87 16,-2 0-363-16</inkml:trace>
  <inkml:trace contextRef="#ctx0" brushRef="#br1" timeOffset="-155970.55">6168 15936 2395 0,'0'0'267'16,"0"0"-168"-16,0 0-10 15,35 118 7-15,-18-78-30 16,8-1-41-16,2-12 8 16,2-5 25-16,2-10 4 0,-2-12-1 15,0 0 21 1,-4-15-9-16,-6-14-32 0,-3-9-20 15,-9 1-10-15,-7-2-2 16,0 11-9-16,0 1-8 16,-11 14-20-16,-5 0-35 15,5 13-56-15,5 0-92 16,6 0-431-16</inkml:trace>
  <inkml:trace contextRef="#ctx0" brushRef="#br1" timeOffset="-155609.75">6704 15436 1914 0,'0'0'356'0,"0"0"-149"16,0 0 15-16,0 0-76 16,10 111-36-16,-7-71-33 15,2 10-4-15,0 0 2 16,-1 8-15-16,-2 4-11 16,1 5-7-16,2-5-3 15,-3 0-1-15,0-2-6 16,0-6-5-16,2-6-14 0,-1-4-13 15,0-8 1-15,-3-10-1 16,0-8-27-16,0-12-38 16,0-6-88-16,-8 0-425 15</inkml:trace>
  <inkml:trace contextRef="#ctx0" brushRef="#br1" timeOffset="-155447.02">6656 16000 2441 0,'0'0'205'0,"0"0"-165"15,0 0-12-15,0 0-19 16,0 0-9-16,129-94-169 16,-94 83 5-16,-6 3-332 0,-6 0-832 0</inkml:trace>
  <inkml:trace contextRef="#ctx0" brushRef="#br1" timeOffset="-155226.45">6917 15941 1527 0,'0'0'443'16,"0"0"-130"-16,17 111-12 16,-6-65-128-16,7 1 4 15,3-6-28-15,4-13-82 16,7-16-23-16,2-12 19 16,1-8 48-16,-3-28-26 15,-11-13-22-15,-9-6-26 16,-12-1-14-16,0 2-14 15,-18 6 13-15,-18 11-13 16,-7 13-9-16,-3 13-5 16,2 4-62-16,7 7-22 0,18 10-57 15,13 13-232-15,6-6-1028 0</inkml:trace>
  <inkml:trace contextRef="#ctx0" brushRef="#br1" timeOffset="-154934.18">7369 15821 2522 0,'0'0'277'0,"0"0"-103"16,0 0-31-16,0 0-30 15,95 133-36-15,-79-93-15 16,-7 6 0-16,-7 1 16 16,-2 2 7-16,-9 1-27 15,-15-10-25-15,-3-4-15 16,2-10-18-16,4-7-5 16,5-1-36-16,11-4-70 15,5-2-45-15,0-2-403 0</inkml:trace>
  <inkml:trace contextRef="#ctx0" brushRef="#br1" timeOffset="-154268.42">8249 16110 2542 0,'0'0'270'15,"0"0"-76"-15,0 0-66 16,0 0-38-16,124-81-44 15,-105 47-25-15,-8 2-11 16,-11 5 0-16,0 4-4 16,-15 16 0-16,-20 7 2 15,-4 3 2-15,-8 28-2 16,4 15 5-16,6 4 20 16,14 6 2-16,17-6 3 15,6-1-4-15,14-5-16 0,21-13 1 16,9-7-15-16,8-12-4 15,14-12-63-15,-10 0-119 16,-14-18-529-16</inkml:trace>
  <inkml:trace contextRef="#ctx0" brushRef="#br1" timeOffset="-153626.15">9453 15848 2131 0,'0'0'354'15,"0"0"-226"-15,0 0 8 16,0 0-26-16,-137 3-25 16,109 15-18-16,6 4-21 15,4 10 10-15,11 8-8 16,7 5-15-16,0 9-17 15,11-4-4-15,18-2 1 16,6-4 7-16,6-16-9 16,4-11 10-16,-3-17 8 0,-4 0 24 15,-9-31-7 1,-9-15-7-16,-11-14-5 0,-9-14-8 16,0-24-7-16,-14-21-9 15,-9 7-2-15,-2 14-8 16,-2 13-20-16,3 25-24 15,1 2-25-15,3 10-41 16,11 25-16-16,7 14-116 16,2 9-660-16</inkml:trace>
  <inkml:trace contextRef="#ctx0" brushRef="#br1" timeOffset="-153126.46">9872 16293 2063 0,'0'0'341'15,"0"0"-180"-15,0 0 63 0,0 0-59 16,0 0-87 0,0 0-40-16,0 0-24 0,-23-133-7 15,22 86-3-15,1 0-3 16,0-7 0-16,0-1-1 15,10 4-6-15,9 4 2 16,0 13 4-16,4 11 0 16,-1 11 8-16,3 12-2 15,-1 0 2-15,-2 12 3 16,3 11 13-16,-5 3 2 16,3 2-1-16,-6 6-5 15,1 3-4-15,-3 7 13 16,-1 0 3-16,-3 5-4 15,-4 6-15-15,-5-6-13 16,-2-10-11-16,0-11-43 0,-9-10-72 16,-4-13-472-16</inkml:trace>
  <inkml:trace contextRef="#ctx0" brushRef="#br1" timeOffset="-152991.96">9901 16054 2951 0,'0'0'240'16,"0"0"-178"-16,0 0-50 16,0 0-12-16,156 0-54 15,-109 0-356-15</inkml:trace>
  <inkml:trace contextRef="#ctx0" brushRef="#br1" timeOffset="-152492.52">10606 15767 2368 0,'0'0'298'0,"0"0"-164"16,0 0 15-16,0 0-30 16,-116 72-48-16,95-34-30 15,6 8-11-15,6 2-10 16,9 3-10-16,0-3 19 15,9-6-7-15,14-4 6 16,8-9 13-16,2-8-13 16,5-17 24-16,-3-4 4 15,-1 0 12-15,-8-32-25 16,-5-7-25-16,-10-19-9 0,-7-9-4 16,-4-9-5-1,0-8 0-15,-8-6-4 0,-9 5-4 16,-4 5-3-16,-2 16-17 15,1 15-22-15,5 17-13 16,9 14-2-16,8 18-69 16,5 2-228-16,10 16-271 0</inkml:trace>
  <inkml:trace contextRef="#ctx0" brushRef="#br1" timeOffset="-152158.86">10878 15855 2601 0,'0'0'263'0,"0"0"-123"16,0 0-32-16,-14 148-7 16,14-85-34-16,0-1-22 15,14-8-4-15,15-10 2 16,6-12-12-16,9-20 26 15,6-12 81-15,-2-8-58 16,-3-28-40-16,-10-11-16 16,-12-8-8-16,-16-3-8 15,-7 4 0-15,-11 5-3 16,-25 9 5-16,-9 14-3 16,-3 10-7-16,-3 14-16 0,8 2-33 15,9 2-31-15,23 26-55 16,9-5-77-1,2-1-417-15</inkml:trace>
  <inkml:trace contextRef="#ctx0" brushRef="#br1" timeOffset="-151875.25">11468 15816 1748 0,'0'0'1178'0,"0"0"-974"16,0 0-85-16,0 0-16 0,0 0-40 16,72 124-17-1,-30-86 11-15,-5 1-8 0,-8 2-2 16,-15-1-8-16,-14-2 20 16,0-6-15-16,-33-4-21 15,-12-10-12-15,-4-6-11 16,-4-8-25-16,3-4-38 15,8 0-72-15,4-4-38 16,14 1-217-16,8-2-1524 0</inkml:trace>
  <inkml:trace contextRef="#ctx0" brushRef="#br1" timeOffset="-150725.95">2729 17339 2052 0,'0'0'254'0,"0"0"-154"0,0 0-55 16,0 0-12-16,0-127-21 16,0 84-12-16,0-7-45 15,0-11-29-15,10 2 23 16,-1 1 51-16,1 0 13 15,3 12 33-15,-1 11-3 16,2 9-20-16,-1 12-8 0,3 5-14 16,1 9-1-1,4 0 11-15,4 10-10 0,0 13 6 16,0 2 18-16,2 1 33 16,-4 6-32-16,-3 5 66 15,-3 3 71-15,-3 4-77 16,-2 4 16-16,0 3-29 15,0-2-6-15,-6-4-38 16,3-5-28-16,-2-5-1 16,-7-12-58-16,0-5-128 15,0-10-322-15</inkml:trace>
  <inkml:trace contextRef="#ctx0" brushRef="#br1" timeOffset="-150588.42">2823 17151 2304 0,'0'0'436'0,"0"0"-343"15,0 0-93-15,166-13 0 16,-103 3-222-16,-4 1-723 0</inkml:trace>
  <inkml:trace contextRef="#ctx0" brushRef="#br1" timeOffset="-150107.45">3533 16883 2238 0,'0'0'327'0,"0"0"-82"0,0 0-15 15,0 0-107 1,0 0-49-16,-123 12-24 0,92 17-7 15,2 11-6-15,4 8-17 16,7 10-7-16,9 0-12 16,9-3 3-16,0-7-3 15,23-16-1-15,12-20-15 16,9-12-16-16,4-17 18 16,-3-18 13-16,-8-9-6 15,-12-2 6-15,-12 9-36 0,-11 7-5 16,-2 12 26-1,0 18 15-15,-11 0 23 16,2 31 35-16,2 23-13 0,5 25 2 16,2 30-5-1,0 25 8-15,3-9 2 0,1-23 3 16,-4-30-13 0,-5-18-16-16,-19 4-6 0,-12 5-10 15,-10-5-10-15,-6-18-10 16,-2-22-28-16,1-18-41 15,6-18 20-15,8-28-6 16,8-12-58-16,12-12-19 16,19 1 4-16,15-19-128 15,24 16-51-15,1 18-1542 0</inkml:trace>
  <inkml:trace contextRef="#ctx0" brushRef="#br1" timeOffset="-149327.15">3894 16936 1936 0,'0'0'304'0,"0"0"-136"16,0 0 33-16,0 0-46 16,0 116-85-16,0-79 9 15,0-6-17-15,2 10 6 16,0-5-6-16,0 4-1 16,-2 0-13-16,0-1-19 15,2-4-12-15,-2-12-7 0,0-6-10 16,0-7 2-16,0-10-2 15,0 0-9-15,0-18-7 16,0-8 9-16,0-15-22 16,0 0-2-16,0-11-13 15,0-2-15-15,0 0 3 16,0-4 25-16,13 5 23 16,10 7 8-16,5 6 11 15,4 10 11-15,4 16 23 16,-4 14 0-16,-2 0 6 15,-8 26 0-15,-8 15-18 16,-11 12 0-16,-3 5 9 0,-3 5-16 16,-17-9-10-1,-6-4-9-15,0-11-7 0,5-16-8 16,0-14-29-16,8-9-40 16,4 0 1-16,9-9 27 15,0-2 33-15,6 4 16 16,15 7 8-16,2 0 49 15,3 18 5-15,0 3-27 16,-1 6-19-16,-3-1 4 16,0-7-4-16,-4-6-16 15,-2-9-6-15,-1-4-42 16,4-17-106-16,-4-18-305 16,-1 3-502-16</inkml:trace>
  <inkml:trace contextRef="#ctx0" brushRef="#br1" timeOffset="-149102.99">4364 16990 2575 0,'0'0'351'15,"0"0"-196"-15,6 113-42 16,6-62-29-16,5 4-39 16,8-11-21-16,4-4-8 15,4-17 5-15,3-10 12 16,2-13 2-16,-4-8 19 15,-5-28-5-15,-10-5-23 16,-5-8-19-16,-12-4-7 16,-2 7-17-16,0 12-17 15,-18 6-32-15,-1 10-75 0,2 14-350 0</inkml:trace>
  <inkml:trace contextRef="#ctx0" brushRef="#br1" timeOffset="-148260.68">5017 16980 1537 0,'0'0'470'0,"0"0"-319"16,0 0-53-16,0 0-18 16,0 0-27-16,0 0-18 15,0 0-4-15,-9 78 30 16,9-52 7-16,0 1 11 16,5 4 57-16,-1 10-12 15,1 3-25-15,1 10-23 16,-2-2-12-16,1-2-12 15,2-6-39-15,-3-12-2 0,1-13-11 16,-3-7 0-16,0-7 0 16,-2-5 0-16,0 0-10 15,0-14 9-15,0-12 1 16,0-6-1-16,-2-12-6 16,-3-10-22-16,1-8-21 15,2-4-11-15,2 2 32 16,0 1 18-16,6 13 11 15,15 10 37-15,5 14-2 16,7 13 24-16,1 13 8 16,0 9-14-16,-5 23-9 15,-10 8-6-15,-5 8 8 16,-13 2 8-16,-1 3-1 0,-3-7-13 16,-20-7-19-1,-1-7-9-15,-3-11-12 0,3-7-31 16,6-10-46-16,2-4-38 15,16 0-38-15,0-13-351 16,0-8-257-16</inkml:trace>
  <inkml:trace contextRef="#ctx0" brushRef="#br1" timeOffset="-147875.62">5568 17343 2381 0,'0'0'273'0,"0"0"-171"16,0 0 47-16,0 0-61 15,0 0-57-15,-11-120-18 16,11 74-13-16,0-3 1 15,0-5 0-15,0 11-1 16,4 2 1-16,7 9-1 16,7 10 0-16,-1 10 0 15,6 8 21-15,2 4 9 16,-1 4 9-16,-1 22 4 16,1 4-1-16,-7 12 4 0,-1 6 6 15,-4 2 2-15,-4 7-3 16,-1-7-19-16,-3-2-18 15,-2-7-14-15,1-14-10 16,-3-8-75-16,0-7-112 16,-12-12-501-16</inkml:trace>
  <inkml:trace contextRef="#ctx0" brushRef="#br1" timeOffset="-147734.48">5595 17217 3024 0,'0'0'216'16,"0"0"-168"-16,0 0-30 0,0 0-18 16,120-66-69-16,-76 35-191 15,-3 7-875-15</inkml:trace>
  <inkml:trace contextRef="#ctx0" brushRef="#br1" timeOffset="-147283.95">6172 16869 1972 0,'0'0'621'0,"0"0"-442"15,0 0-10-15,0 0-13 16,-114 130-77-16,103-81-29 16,8 9-16-16,3-3 1 15,7-7-11-15,20-8 5 16,9-12-29-16,8-15 25 15,5-13 12-15,1-13 14 16,-6-23 9-16,-11-14-17 16,-12-8-17-16,-13-13-17 0,-8-1 4 15,0-8-7-15,-15 0-6 16,-12-1 0-16,-4 14-18 16,0 4-23-16,2 19-38 15,9 16 7-15,9 12 5 16,11 16-70-16,11 16-297 15,9 12-175-15</inkml:trace>
  <inkml:trace contextRef="#ctx0" brushRef="#br1" timeOffset="-146976.92">6533 16954 2651 0,'0'0'268'0,"0"0"-125"0,-8 108-4 16,8-59-49-16,11-9-20 16,15-8-33-16,7-10-4 15,5-15 26-15,2-7 31 16,-1-3-20-16,-6-20-26 16,-12-12-18-16,-10-5-12 15,-11-5-4-15,-3-1 0 16,-28 2-6-16,-12 4 3 15,-9 10-7-15,-1 7-13 16,0 9-28-16,9 11-51 0,11 3-9 16,29 8-37-1,4 10-291-15,10 0-1638 0</inkml:trace>
  <inkml:trace contextRef="#ctx0" brushRef="#br1" timeOffset="-146700.72">6901 16852 2598 0,'0'0'295'0,"0"0"-147"0,0 0 3 15,129 84-40 1,-94-56-58-16,-10 7-25 0,-17 0 9 15,-8 1 30-15,-8 0-2 16,-27 0-22-16,-13-9-24 16,-4-5-10-16,-2-4-9 15,4-4-22-15,15-2-19 16,12 2-18-16,23-5-43 16,0 3-288-16,7-5-1532 0</inkml:trace>
  <inkml:trace contextRef="#ctx0" brushRef="#br1" timeOffset="-146444.39">7600 17362 3415 0,'0'0'200'0,"0"0"-196"16,0 0-4-16,0 0-188 15,0 0-1312-15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9T15:04:45.21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20547 16120 1689 0,'0'0'490'16,"0"0"-254"-16,0 0-77 0,0 0-29 15,0 0-54-15,0 0-16 16,0 0 16-16,0-18-27 16,0 18 0-16,0-4 12 15,0 4-17 1,0-2-25-16,0 0-4 0,0 0-6 0,0-6 4 16,3-1-6-16,4 0 2 15,-3-1 8 1,0 2 0-16,3-2 5 0,-3 1-3 15,0 6-1 1,2-6-6-16,-2 8 1 16,0-2 3-16,3 3 7 15,-1 0-1-15,4 0-1 0,-1 0 5 16,1 0 3-16,4 4-14 16,-3 1-8-1,-1 2-6-15,3-2 4 16,-6-5-1-16,5 4 0 15,-2 2 0-15,0-2 4 16,-2 0 4-16,3-2 0 16,-3 6-3-16,1-4-2 0,-5 0-1 15,2 1-2-15,-3-2 1 16,2 3-4-16,-1-3 0 16,3 2 5-16,-1-1-6 15,2 6 7-15,1-4-3 16,-3 2 5-16,0 0 1 15,0 0-2-15,0 1-1 16,1-2 0-16,-3 1-6 16,0 0 0-16,4 1-1 0,-4-4 4 15,0 4-4-15,1-4 5 16,-1 3-4-16,3 0 3 16,-2 3-4-16,-1-4 0 15,0 3 9-15,-1 2 0 16,1 2 1-16,0 1-5 15,1-1 2-15,-1 2-3 16,1-2-4-16,-1 4 1 16,1-5 0-16,-2 0 2 15,2-4-2-15,-2 3 0 16,1 2 3-16,-2-3 1 0,1-3-5 16,-1 0 7-1,0 2-4-15,-2-1 1 0,0 3-3 16,3 3 4-16,-3-1-1 15,0 3 0-15,2-5-3 16,-2 3-1-16,0-3 4 16,0 2-3-16,0 0 2 15,0-2-2-15,0 2-1 16,0 4 1-16,0-8-1 0,-2 6 4 16,-1-5-1-16,-4-4 1 15,3 7-3-15,-1-5 3 16,-1 0 0-16,-1 5-4 15,-2-2 5-15,2-2-1 16,-1 3-4-16,-1-4 6 16,0 0-3-16,-2 1 3 15,2-3-6-15,-3 4 5 16,4-3-5-16,-3-4 5 16,1 2-5-16,0 2 5 15,-3-4-4-15,1 1 4 16,-2 4-4-16,1-6 0 15,2 4 0-15,0 1-1 16,2-4 5 0,0 0-4-16,-2-4 0 0,2 2-1 0,-2-2 0 15,0 0 1-15,-3 0-1 16,2 0 3-16,0 0-3 16,1 0 0-16,0 0 0 15,1 0 0 1,2 0-10-16,-3 0 4 0,1-6 0 15,2-2 6-15,-1 2 0 16,-2-6-1-16,6 4-2 16,-4-3 2-16,3 2-3 15,-1 1 3-15,2-2 1 16,3-2-6-16,0-2 6 16,2 1-1-1,0 4-4-15,0-6 5 0,0 3 0 16,0 2-1-16,6-2 0 15,0 2 1-15,-1 3-1 0,3 0 0 16,-2 0 0 0,4 2 1-16,-4-1-1 15,3 2 0-15,-1 0-3 16,4 4 4-16,1 0-1 16,-1 0 1-16,1 0 0 0,0 0 0 15,1 0 0 1,-1 8 1-16,3 3 0 0,-1 3 0 15,1-2 0-15,-1 5-1 16,3 2 6-16,-3 3-3 16,1-4-2-16,-4 3 3 15,3 2-3-15,-2-5 0 16,0-1 0-16,1 6-1 16,0-5 0-16,-2-1 1 15,3 6-1-15,0-5 4 16,1 0-3-16,-2-4 3 0,3 5 1 15,-2-7 0 1,4 1-1-16,-4 1-1 0,3-6-1 16,-2 3 5-16,1-4 2 15,0-2 2-15,2-4 3 16,-1-1-1-16,-1 0-3 16,1 0-4-16,0 0 21 15,-2-6-4-15,2-1 6 16,-3-7 10-16,-2-5 2 0,-1 1-2 15,-1 0-8-15,-3 0-31 16,-3 1 0-16,-2 0 0 16,-3 3 0-16,0 6 0 15,0 6 0-15,0-3 0 16,-14 5-18-16,-4 11-193 16,-2 3-378-16</inkml:trace>
  <inkml:trace contextRef="#ctx0" brushRef="#br0" timeOffset="9934.56">20588 14788 253 0,'0'0'1046'16,"0"0"-632"-16,0 0-199 16,0 0-3-16,0 0-80 0,0 0-22 15,0 0-53 1,3-18 15-16,-3 18-6 0,0 0 11 16,0 0-18-16,0 0-15 15,0 0-10-15,0 0-21 16,0 0-13-16,0 0 0 15,0 0 11-15,0 0-11 16,0 0 19-16,0 0 10 16,0 0-13-16,0 0 25 0,0 0 14 15,0 0-5-15,0 2-6 16,0 9-11-16,0 3-8 16,0 1-1-16,0 6 1 15,0-1-7-15,0-1-7 16,-1 1-4-16,-3 3 0 15,-4-5-1-15,4 2 0 16,0-4-6-16,-1 3 0 16,3-4 5-16,-2 2 5 15,2 3-5-15,-5-3-4 0,6 4 4 16,-1-2 2-16,0 3-6 16,2-5 0-16,-2 2 3 15,2-2-3 1,0-2 0-16,-3 2-1 0,3-3 1 15,-1 0 3-15,1-1-3 16,-3 0 0-16,3-1 5 16,0-3-5-1,-2 2-1-15,2-3 0 0,-3 2 1 16,3-2 0-16,-1 1 0 16,-1 3 0-16,0-3-1 15,-4 2 5-15,4 1-4 0,0-3-1 16,0 1 0-16,0 2 0 15,2-3 0 1,0 4 0-16,0-5 0 0,0 3-1 16,0-2 0-16,0 3 1 15,0-1 1 1,0-2 0-16,0 3-1 0,0-2 0 0,0 2 1 16,0-2-1-16,0 2 1 15,0-2-1-15,2-1 0 16,0-4 0-16,-2-1 0 15,2 0 0-15,0 5 0 16,1-8 0 0,0 6 0-16,-1-1 1 0,-2-3-1 15,2-3 0-15,-1 2 0 16,2 1-1-16,2-1 1 16,-1 2 1-1,0 0-1-15,4 0 1 0,-4 0-1 16,2-4 0-16,3 1 0 15,1 4 0-15,-3-1 0 16,3 0 1-16,-1 0-1 0,-2 0 0 16,-3 0 1-16,3-2-1 15,-5-2 0-15,2 4 0 16,-2-4 1-16,3 0 0 16,0 0 0-16,-1 0 3 15,3 0-4 1,1 0 6-16,2 0-6 0,-1 0 5 0,1 0-1 15,-3 0-3 1,3 0-1-16,-4 0 1 16,3-4-1-16,-4-1 1 0,4 4 0 15,-3-3 4-15,-1-4 2 32,5-1 7-32,-2 4 2 0,0-7-4 15,-1 5-3-15,-1-2-5 0,2 1-3 31,-2-1 0-31,1 1 0 0,-1 3-1 0,0-7 4 32,2 1-4-32,-2 1 2 15,1 2-2-15,-1-4 1 16,0 2-1-16,0-2 5 0,-2 3-4 16,2-2-1-16,-3 3 2 15,1 0-2-15,-1 3 1 16,-1-7 3-16,-2 1 1 15,3 1-5-15,-3 2 4 16,0-2-4-16,0 3 1 16,0-2-1-16,-3-2 4 15,-6 5-3-15,0-1 0 16,-6 3 4-16,4 4 0 0,-6 0-5 16,0 11-13-16,-5 10-20 15,-1 1-9-15,-1 2-9 16,0 0-10-16,2-4-41 15,1 6 16-15,6-8-59 16,6-1-185-16</inkml:trace>
  <inkml:trace contextRef="#ctx0" brushRef="#br0" timeOffset="13527.57">15571 17321 1935 0,'0'0'242'16,"0"0"-129"-16,0 0-15 0,0 0-38 0,0 0 16 16,0 0-8-16,0 0 30 15,0 0-25-15,0 0-6 16,0 0-4-16,0 0-15 16,0 0-6-16,0 0-3 15,0 0-2 1,0 0-20-16,0 0-7 0,0 0-10 15,0 0 1-15,0 0 3 16,4 0 3 0,11 0 69-16,-2 4-40 0,5 0-17 31,-2-4-3-31,1 0 3 0,1 0-7 0,0 0 2 16,2 0-2-16,-2 0 0 15,2 0-3-15,0 0 0 0,1 0-5 16,-2-4 1-16,-1 4-5 15,0-4 0-15,-2-1 0 32,2 5 5-32,-4-5 1 15,5 1 1-15,-2 4-3 16,4-5 4-16,-4 2 0 16,0 3-4-16,3-6 4 15,-1 3-1-15,-1 3-3 0,0-5 2 16,0 5-1-16,2 0-1 15,2 0 0-15,0 0 2 16,-1 0-2-16,1 0-3 16,-2 0 2-16,-2 0 3 15,-1 0-2-15,1 0 5 16,0 0 4-16,0-4-4 16,2 4-3-16,-2 0-6 15,2 0 7-15,0 0-6 16,-2 0-1-16,2 0 4 0,0 0-3 15,2 0 4 1,-2 0 0-16,3 0 1 0,-2 0-5 16,2 0 8-16,0 0-6 15,-1 0-2-15,0 0 7 16,-1-4 0-16,3 4-5 16,-2-7 4-16,-2 7 1 15,0-3-3-15,1-1 3 16,-2-1-2-16,1 5 1 15,3-5-3-15,-2 1 1 16,4-1-4-16,-2 2 0 0,1 3 0 16,3-6 3-1,0 2 2-15,-2 4-1 0,5-4-4 16,-3 4 8-16,-3 0-5 16,-1-4 1-16,0 4-4 15,-2-4 5-15,0 4-2 16,-1-2 0-16,2 2-1 15,-2 0 3-15,3 0-1 16,-4 0 1-16,4 0-2 16,-1 0 1-16,1 0-5 15,0 0 4-15,-2 0 0 16,1 0 2-16,1 0-3 16,-1 0 3-16,2 0-1 0,-1 0-1 15,1 0 0-15,0 0 1 16,3 0 0-16,0 0-1 15,0 0-4-15,0 0 6 16,0 2-3-16,-3 2 1 16,0-4-3-16,-1 4 5 15,-2 0-1-15,-1-4-1 16,1 0-1-16,1 0 2 0,1 0-2 16,2 0 1-16,1 4 1 15,3-4 2-15,0 2-4 16,2 2 2-16,2-4 0 15,1 3-1 1,0 2-4-16,-1-1 1 0,-4 1 0 16,0-5 0-16,0 5-1 15,-3-5 0-15,2 4 5 16,2-1-4-16,0 2 6 16,0-3-6-16,-1 2 3 15,3 0 0-15,-3 1-3 16,2-5 3-16,-2 3 0 15,-2-3-3-15,-3 0 0 0,-1 2-1 16,-6-2 1-16,1 0 5 16,0 0-2-16,0 0 1 15,0 0-1-15,1 0 0 16,1 0-3-16,4 0-1 16,-3 0 4-16,4 0-3 15,-5 0-1-15,3 0 3 16,-6 0-2-16,3 0-1 15,1 0 4-15,-2 0-4 16,4 0 1-16,-1 0 4 16,0 0-5-16,0 0 6 15,3 0-5-15,-2 0 4 16,0 0-1-16,0 0-3 0,2 0 0 16,-3 4 3-16,1-4-4 15,-2 0 1-15,-3 0 0 16,2 0 0-1,-2 0 2-15,5 0-1 0,-1 0 2 16,0 0-1-16,0 0 2 16,2 3-1-16,-3-3 2 15,1 0 1-15,1 5-2 16,1-5 1-16,1 4-3 16,-1-4-2-16,1 0 0 0,-1 5 0 15,1-5 2-15,0 0-2 16,-3 0-1-16,4 0 1 15,-1 0 3 1,-3 0-4-16,0 0 6 0,1 0-2 16,-3 0-3-16,0 0-1 15,-2 0 4-15,0 0-4 16,-3 0 0-16,1 0 0 16,-1 0 0-16,3-5 4 15,3 5-4-15,-2-4 0 16,4-1 0-16,1-2 0 0,1 5 0 15,-1-1 1-15,1-2 0 16,-3 1 6-16,3 0-7 16,-6-3 1-16,4 4-1 15,-1-1 3 1,1 4-1-16,-23 0 1 16,48-10-3-1,-23 6-4-15,2 4 4 0,-2 0 5 0,-2-5-4 16,4 5 3-16,-2-3-3 15,-4 3 3-15,3 0-3 16,-2-4 3-16,-2 2-4 0,-5 2 4 16,1 0-4-16,0 0 2 15,-3 0-2 1,0 0 4-16,3 0-4 0,-3-4 1 16,3 4 3-1,0 0-4-15,4 0 4 16,0 0-4-16,0 0 1 0,0 0 3 15,1 0-4-15,-1 0 1 16,6 0-1 0,-4 0 1-16,3 0 0 0,2 0 0 15,0 0 3-15,-2 0 0 16,3 0-4-16,3 0 4 0,-2 0-4 31,0 0 1-31,0 0 0 0,0 0 3 0,2 0-3 16,-2 4 4-16,0-4-5 31,2 0 9-31,0 0-2 0,0 2-1 0,2 2 0 16,-3-4-6-16,-1 0 0 15,0 3 0 1,-2-3 0-16,-1 0 0 0,1 0 0 0,0 0 0 31,2 0 0-31,2 0 0 0,1 0 0 16,-1 0 0-1,2 5 0-15,0-5 0 16,1 4 0-16,-1-4 0 16,-2 5 0-16,-2-5 0 15,0 0 0-15,0 5 0 16,-2-1 0-16,2-4 0 16,-2 3 0-16,0 2 0 15,2-3 0-15,-4-2 0 16,5 4 0-16,-3-4 0 15,2 0 0-15,-2 4 0 16,0 1 0-16,2-5 0 0,-3 3 0 16,4-3 0-16,-4 2 0 15,-1 2 0-15,-6-4 0 16,-2 0 0-16,-8 0 0 16,3 0 0-16,-3 0 0 15,0 0 0-15,0 0 0 16,3 0 0-16,1 0 0 15,4 0 0-15,6 0 0 0,1 0 0 16,5 0 0 0,0 0 0-16,0 0 0 0,0 0 0 15,-4 0 0-15,-2 0 0 16,-6 0 0-16,-1 0 0 16,-3 0 0-16,-1 0 0 15,-4 0 0-15,-1 0 0 16,-3 0 0-16,-2 0 0 15,0 0 0-15,-2 0 0 16,0 0 0-16,0 0 0 16,0 0 0-16,0 0 0 15,0 0 0-15,0 0 0 16,0 0 0-16,0 0 0 0,0 0 0 16,0 3 0-16,0-3 0 15,0 14 0-15,0-1-184 16,0 1-378-16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5:12:00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4116 9946 967 0,'0'0'519'0,"0"0"-299"16,0 0-111-16,0 0 31 15,0 0-65-15,0 0-8 16,0 0 18-16,7 0-9 0,-7 0 19 15,0 5 48-15,0 2 5 16,0 3-99-16,0 2-19 16,0 0-25-16,0 4-5 15,0 0 0-15,2 3 0 16,-1 4 0-16,5 1-9 16,-1 1 8-16,-3 0-2 15,2-1 2-15,-2 1 1 16,-2-2 1-16,1 4 9 15,-1 1-10-15,4-1 0 16,-2 2 1-16,0-1 9 16,0 0-10-16,0-2-1 15,1 1-1-15,0-2 2 16,-3-3-6-16,0 1 6 16,0-3 13-16,0-3-12 15,0-1 0-15,0-3-1 0,0-6 0 16,0-2-1-16,0-3 1 15,0-2-1-15,0 0-11 16,0 0-38-16,0-13 28 16,0-6 21-16,0-6-2 15,0-5-3-15,0-1 7 16,0-6-1-16,0 1 9 16,0 0 13-16,-6-3-22 15,2 0 14-15,0-2-8 16,-1-1-6-16,3 0 0 15,0 3-8-15,2 0 8 0,0 8 11 16,0 2-10-16,0 3 0 16,9 6 5-16,2 2 10 15,5 2-8-15,4 6 6 16,7 4 1-16,4 6 18 16,4 0-15-16,5 4 10 15,5 18 15-15,-1 6-27 16,-2 6-4-16,-3 6 3 15,-8 3 14-15,-6 3 12 16,-10 1 21-16,-6 4-8 16,-7 3-4-16,-2-2-17 15,0 2 0-15,-11-3-7 16,-14-5 8-16,-3-2 0 16,-4-10-9-16,-6-8 0 0,-3-10-7 15,-2-11-18-15,3-5-7 16,2 0-19-16,9-4-7 15,7-8 13-15,11 0-46 16,9 3-43-16,2-5-112 16,17 3-55-16,5 6-345 0</inkml:trace>
  <inkml:trace contextRef="#ctx0" brushRef="#br0" timeOffset="657.18">4758 10553 1560 0,'0'0'300'0,"0"0"-143"15,0 0-71-15,0 0-19 16,0 0-12-16,0 0-25 16,0 0-19-16,-2-132-1 15,2 96 1-15,0-4-3 16,0 0-8-16,6 2 0 16,6 2 9-16,-1 5-8 15,0 6 0-15,1 4 25 16,-2 7-14-16,2 6-10 15,1 4 15-15,0 4 18 16,0 0 29-16,1 4-6 16,0 11-21-16,-2 0-23 15,5 4-12-15,-2-2-1 0,1 2 16 16,-1-1 8-16,-1 1 4 16,-1 0-4-16,1 1 78 15,-5 1-12-15,-1 2-58 16,-1 3 1-16,-2 4 17 15,-3 4-2-15,-2 3 7 16,0 2-12-16,0 1-7 16,0-3-20-16,0-7-7 15,0-7-9-15,0-8-1 16,0-9-26-16,0-6-60 16,0 0-109-16,-7-11-184 0</inkml:trace>
  <inkml:trace contextRef="#ctx0" brushRef="#br0" timeOffset="863.67">4808 10347 2648 0,'0'0'279'0,"0"0"-217"16,0 0-23-16,0 0-17 15,0 0-22-15,0 0-2 16,137-38-83-16,-89 30-189 0,-9 0-118 16,-3 4-20-16</inkml:trace>
  <inkml:trace contextRef="#ctx0" brushRef="#br0" timeOffset="1304.58">5431 10217 1782 0,'0'0'334'0,"0"0"-217"16,0 0 1-1,0 0 23-15,0 0-15 0,0 0 30 16,0 0-69-16,-122 14-22 15,104 8-5-15,2 6-19 16,6 7-18-16,5 9-3 16,3 5 0-16,2 6 4 15,0 3 2-15,11-5-6 16,11-4 3-16,5-11-19 16,4-14 14-16,5-12 5 15,-3-12 3-15,-4-4 25 16,-4-28-2-16,-8-15 5 15,-5-11-9-15,-11-9-27 16,-1-2 0-16,0-1-1 16,-17-4-9-16,-8 2-7 15,1 3-1-15,2 7-20 16,4 12-6-16,5 14-12 0,8 12-26 16,5 13-41-16,0 11-77 15,16 3-205-15,2 13 31 0</inkml:trace>
  <inkml:trace contextRef="#ctx0" brushRef="#br0" timeOffset="1704.6">5601 10136 1169 0,'0'0'888'16,"0"0"-732"-16,0 0-21 16,0 0 11-16,0 0-26 15,-25 125-18-15,25-77 24 16,0 10-40-16,0 5-18 16,6 2-9-16,14-7-25 15,6-7 12-15,5-13 15 16,7-14 17-16,5-14-6 15,-1-10 6-15,-3-7-11 16,-5-26-9-16,-10-20-28 16,-12-11-6-16,-12-11-10 15,0 3-6-15,-24 1-2 0,-15 10-1 16,-6 15-5-16,-4 12-1 16,5 18-24-16,4 14-21 15,14 2 1-15,9 20-48 16,17 28-24-16,0-5-75 15,9-5-487-15</inkml:trace>
  <inkml:trace contextRef="#ctx0" brushRef="#br0" timeOffset="2016.56">6124 10219 2204 0,'0'0'389'0,"0"0"-121"16,0 0-133-16,0 0-20 15,0 0-45-15,0 0-31 16,0 0-3-16,11 97 12 16,14-60 4-16,2-4 4 15,-4-1 11-15,-5-3 1 16,-7-3-3-16,-9 0 18 15,-2 0-5-15,-6 0-26 16,-17-2-19-16,-5 0-21 16,0-5-12-16,1-4-7 15,5-5-34-15,6 2-41 0,9-3-116 16,6-4-259-16</inkml:trace>
  <inkml:trace contextRef="#ctx0" brushRef="#br0" timeOffset="3070.72">7458 10004 1394 0,'0'0'531'0,"0"0"-312"16,0 0-121-16,0 0-70 16,24 102-28-16,-19-66 3 15,-3 0 7-15,0 3 11 16,-2-2 63-16,2 2-16 15,0 3-3-15,3 0-22 16,0 2 17-16,-1 0-23 16,1-2-26-16,-1-6 3 0,0-8-7 15,-2-7-6-15,1-12 7 16,-3-6-2-16,0-3 22 16,0-10 28-16,0-19-30 15,0-7-16-15,0-4-10 16,0-5 6-16,0 2-6 15,0-3-4-15,0 0 3 16,0-2 2-16,0 2-2 16,0-1 0-16,0 3-1 15,3 4 2-15,3 6 0 16,5 6 2-16,1 3 3 16,7 8 21-16,3 5-19 15,6 6 18-15,3 6 11 0,0 2 1 16,2 19 15-16,-2 10-28 15,-6 5-12-15,-8 4 4 16,-7 3 0-16,-10-2 0 16,0 0 6-16,-10-2-2 15,-16-4-9-15,-6-10-7 16,-1-4-4-16,0-11-1 16,4-6-4-16,9-4 1 15,11 0 4-15,9 0-1 16,0 0 2-16,26-2 2 15,10 0 3-15,7 2-6 16,-1 0 0-16,-4 0 0 16,-9 8 0-16,-13 9 0 0,-14 6 9 15,-2 5 24-15,-16 2 28 16,-15 2 13-16,-7-4-33 16,0-2-23-16,3-8-8 15,4-4-10-15,12 0-59 16,13-5-52-16,6-2-269 0</inkml:trace>
  <inkml:trace contextRef="#ctx0" brushRef="#br0" timeOffset="4171.64">8071 10175 1348 0,'0'0'594'0,"0"0"-405"16,0 0-111-16,0 0-40 15,0 0 17-15,0 0-11 16,0 0-31-16,-3 107 10 15,3-78 50-15,0-1 9 16,0 2-15-16,0 2-7 16,0-1-23-16,0 2 7 0,0 1-16 15,0-4-8 1,0-2 0-16,0-5-19 0,0-9-1 16,0-7 1-16,0-7 6 15,0 0-7-15,0-5-7 16,0-18 7-16,0-4 0 15,0-4 0-15,0 1 1 16,0-4 0-16,0 1-1 16,0 0-8-16,0-1 8 15,7-1 0-15,5 1 8 16,1 1-8-16,5 3 24 16,2 4 34-16,2 8 1 15,0 7-3-15,3 11-20 16,0 0 15-16,-6 7-5 15,-3 16-16-15,-7 7 2 0,-9 4-11 16,0 7 5-16,-9 0-8 16,-18 0-1-16,-2-4-5 15,0-11-6-15,5-6-6 16,1-11-21-16,8-9-19 16,6 0-19-16,5-2 2 15,4-8 31-15,0 4 19 16,11 4 7-16,9 2 0 15,2 6 26-15,-2 14 7 16,1 6-8-16,-2-2-4 16,-3 0 3-16,-3-4-10 15,-1-3-6-15,-4-6-3 0,3-2-5 16,-1-5-29-16,5-4-56 16,-1 0-107-16,-1-4-344 0</inkml:trace>
  <inkml:trace contextRef="#ctx0" brushRef="#br0" timeOffset="13856.72">8498 10251 341 0,'0'0'1367'16,"0"0"-1086"-16,0 0-153 0,0 0-1 15,0 0-49-15,0 0-14 16,0 0 25-16,4-43 20 16,-4 43 72-16,0 0-57 15,0 0-31-15,0 4-33 16,0 8-36-16,-4 7-17 16,4 5 0-16,0 6-7 15,0 4 4-15,4 7 9 16,8 2-6-16,1 3 6 15,6-2 7-15,-1-6 2 16,1-3-7-16,2-7-1 16,-1-10-8-16,2-9 1 15,-2-9 6-15,1 0-5 16,-4-11-4-16,1-15 13 16,-6-10 8-16,1-7-5 0,-7-1-11 15,-1 1-8-15,-3 6 3 16,-2 4 2-16,0 12-6 15,0 5-16-15,0 7-19 16,0 6-35-16,0 3-162 16,0 0-391-16</inkml:trace>
  <inkml:trace contextRef="#ctx0" brushRef="#br0" timeOffset="14287.52">9038 9910 1495 0,'0'0'431'15,"0"0"-211"-15,0 0-106 16,0 0 7-16,0 0-15 0,0 0-17 16,2 104 9-16,-2-63-2 15,2 2 8-15,-2 6 21 16,0 2-32-16,0 2-30 15,0 1 1-15,0-2-36 16,0-2-7-16,0-8-17 16,0-8 0-16,3-6-4 15,-3-5-8-15,3-9 4 16,-1-5-19-16,-2-5-22 16,0-4-111-16,0 0-429 0</inkml:trace>
  <inkml:trace contextRef="#ctx0" brushRef="#br0" timeOffset="14530.65">8965 10397 1648 0,'0'0'361'0,"0"0"-238"16,0 0-60-16,0 0-6 15,0 0 27-15,0 0-49 16,0 0 19-16,58-54 23 16,-55 54 49-16,5 0-46 15,-2 0-53-15,6-3-18 0,1 0-9 16,5-3-44 0,0 0-116-16,-5 0-142 0</inkml:trace>
  <inkml:trace contextRef="#ctx0" brushRef="#br0" timeOffset="15109.48">9370 10282 1815 0,'0'0'404'0,"0"0"-277"16,0 0-20-16,0 0-17 0,-44 103-38 15,42-67 44-15,0 7 16 16,2 0 16-16,0 0-24 15,5-8-3-15,14-6-51 16,8-15-20-16,4-11-10 16,4-3 36-16,2-7 19 15,-6-21 7-15,-7-11-3 16,-11-8-39-16,-9-6-17 16,-4-1-14-16,-1 2 0 15,-24 3-3-15,-4 12-6 16,-2 11-14-16,0 11-40 15,6 13-22-15,8 2-21 16,17 31-30-16,0 5-278 16,2-2-680-16</inkml:trace>
  <inkml:trace contextRef="#ctx0" brushRef="#br0" timeOffset="15856.06">9917 10249 1872 0,'0'0'405'16,"0"0"-126"-16,0 0-110 15,0 0-57-15,0 0-22 16,-114 21 9-16,100-4-38 16,4-2 5-16,8 2-25 15,2 1 0-15,0-2-20 0,19-2-3 16,6-2-18-16,8-5 12 15,0 4 2-15,1-3 9 16,-7 5 4-16,-6-1 6 16,-7 5-5-16,-10 5 25 15,-4 2 8-15,0 2-18 16,-18 1-21-16,-5-5-11 16,-4-5-5-16,0-5-6 15,4-5 0-15,6-5-39 16,4 0-23-16,8-2-1 15,5 0-20-15,20 0-65 16,11 0-119-16,7 0-759 0</inkml:trace>
  <inkml:trace contextRef="#ctx0" brushRef="#br0" timeOffset="18001.18">10249 10325 2200 0,'0'0'355'16,"0"0"-172"-16,0 0-75 15,0 0 71-15,0 0-92 16,0 0-32-16,0 0-5 15,-11-6 17-15,11 6-10 16,0 2-39-16,0 0-13 16,2 1-5-16,0 10-60 0,0-1-86 15,1 4-439-15</inkml:trace>
  <inkml:trace contextRef="#ctx0" brushRef="#br0" timeOffset="18159.06">10313 10692 2867 0,'0'0'448'0,"0"0"-363"15,0 0 2-15,0 0 2 16,0 0-58-16,0 0-31 16,0 0-76-16,-13-23-160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5:12:31.34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1845 2346 2147 0,'0'0'377'0,"0"0"-187"16,0 0-103-16,0 0-28 15,0 0-41-15,0 0 11 16,0 0 60-16,13-12-22 0,-2 12 9 16,2 0 21-1,6 0 5-15,1 0-34 0,9 0-18 16,4 0-5-16,5 2-12 15,7 4-12-15,-1-2 1 16,0 1-1-16,-1-5-4 16,-5 0 2-16,-5 0-12 15,-6 0 0-15,-4 0-6 16,-6 0 2-16,-3 0-3 16,-6 3-3-16,-1-1-55 15,-7-2-44-15,0 0-61 16,0 0-314-16</inkml:trace>
  <inkml:trace contextRef="#ctx0" brushRef="#br0" timeOffset="337.9">2141 2131 1918 0,'0'0'329'0,"0"0"-183"15,0 0 51-15,0 116-11 16,0-63-101-16,2 3-6 15,1 4-37-15,3-4-13 16,-1-3-16-16,2-9-13 16,-2-11-12-16,3-8 11 15,-6-7-75-15,-2-4-82 16,0-6-213-16,0-2-1877 0</inkml:trace>
  <inkml:trace contextRef="#ctx0" brushRef="#br0" timeOffset="607.74">2017 2555 1587 0,'0'0'812'0,"0"0"-539"15,0 0-41-15,62-141-61 16,-35 93-52-16,0 1-37 16,4 10-47-16,-2 4-19 15,-3 8-6-15,-1 7-10 16,-3 0-5-16,-4 6-56 0,-13 0-40 16,-5 5-194-16,0 3-621 15</inkml:trace>
  <inkml:trace contextRef="#ctx0" brushRef="#br0" timeOffset="819.95">1975 2201 2225 0,'0'0'643'0,"0"0"-520"16,0 0 10-16,102 104-26 15,-65-78-46-15,1-1-30 0,-1-7-19 16,-4-6-12 0,-6-4-11-16,-3-2-56 0,-6-4-143 15,-5 2-531-15</inkml:trace>
  <inkml:trace contextRef="#ctx0" brushRef="#br0" timeOffset="1917.71">3120 1787 1562 0,'0'0'213'15,"0"0"-163"-15,0 0-17 16,0 0-4-16,0 0 123 16,0 0 54-16,0 0-94 15,11 2-21-15,-11 3-36 16,0 6 1-16,0 3 9 16,0 2-36-16,0 5 4 15,0 4 15-15,0 3-16 16,0 4-13-16,0 0 7 0,0 2-10 15,0 0-16-15,0 0 25 16,0-2-17-16,0 0 4 16,0 0 23-16,0 3 18 15,0-2-19-15,-2 4 3 16,-1-1-23-16,1 0 1 16,0-4-2-16,2-3-12 15,0-8 3-15,0-9-4 16,0-10-36-16,0-2-99 15,0-4-134-15,-2-10-1 16,0-3-889-16</inkml:trace>
  <inkml:trace contextRef="#ctx0" brushRef="#br0" timeOffset="5329.82">3149 1821 1203 0,'0'0'510'15,"0"0"-88"-15,0 0-164 16,0 0-61-16,0 0-103 15,0 0-91-15,0 0-3 16,-2-2-6-16,2 9 6 16,2 5 5-16,6 5 35 15,4 0-4-15,-1 7-19 16,2 1 8-16,1 1-7 0,0 0-5 16,-2 0-3-16,-2-2-8 15,3-4-1-15,-2 0 20 16,0-6-21-16,1-2-6 15,-2-4 6-15,2-4 10 16,-3-4-10-16,-1 0 0 16,1 0 0-16,1-9 19 15,0-10 6-15,4-3-16 16,-1-4-9-16,0 0 1 16,-1 0 7-16,-1-3 0 15,1 6-8-15,-2 0 0 16,3 4 0-16,3-1 1 0,-1 1 0 15,1 3-1 1,2 5 1-16,-5 0-1 0,-3 5 0 16,1 4 1-16,-7 2 0 15,1 0 5-15,-1 0-1 16,-2 7 11-16,-2 5-1 16,0-1-10-16,0 3 2 15,0 3-5-15,0-1 5 16,0 4-6-16,0 2 11 15,2 2 11-15,0 6 11 16,1 2-12-16,-1 3-3 16,3 2-5-16,-4-1 26 15,5 0-30-15,-3-2 22 16,0 1-16-16,1-5-3 0,-4-1 9 16,2-2 14-16,-2-1 0 15,0-2-16-15,0-4 3 16,0-2-22-16,0-4 8 15,0-5-8-15,0-4 4 16,0-3-5-16,0-2-4 16,0 0-13-16,0 0-62 15,5-7-41-15,2-4-108 16,2 1-309-16</inkml:trace>
  <inkml:trace contextRef="#ctx0" brushRef="#br0" timeOffset="5898.68">3909 2213 2137 0,'0'0'322'0,"0"0"-173"15,0 0 11 1,0 0 8-16,0 0-74 0,0 0-36 15,117-25-25-15,-93 4 17 16,-8 2-9-16,-3-3-22 16,-7 0-4-16,-6 1 8 15,0 3 1-15,0 4-8 16,-15 4-10-16,-5 3 2 16,-4 7-2-16,3 0-6 15,-3 12-10-15,1 15 0 16,3 7-7-16,5 4 8 15,5 6 2-15,8 2 7 16,2 1 9-16,0-3 0 16,4-4 8-16,12-4 15 0,5-8-18 15,0-6 0-15,2-10-1 16,2-9 0-16,-3-3 0 16,-2 0-6-16,-4 0-1 15,-6-15-6-15,-3-2-10 16,-5-18-72-16,-2 7-95 15,0 2-623-15</inkml:trace>
  <inkml:trace contextRef="#ctx0" brushRef="#br0" timeOffset="6150.75">4185 1778 1996 0,'0'0'799'0,"0"0"-638"15,0 0-120-15,0 0-28 16,94-122-13-16,-70 100-116 15,-3 8-264-15,-6 7-1607 0</inkml:trace>
  <inkml:trace contextRef="#ctx0" brushRef="#br0" timeOffset="6853.29">4801 2023 1950 0,'0'0'315'0,"0"0"-117"16,0 0-6-16,0 0-45 15,0 0-55-15,-139-12-36 0,113 18-33 16,1 8-9-16,3 4-4 16,1 6-3-16,6 4 14 15,2 4 10-15,6 6-13 16,5 3 0-16,2 1-9 15,0 0 18-15,11-2-1 16,12-6 8-16,3-6-7 16,6-8-6-16,3-8 5 15,1-7 5-15,-3-5 9 16,-4-7-7-16,-2-19-8 16,-5-8-10-16,-4-10-6 15,-4-9-5-15,-6-5-3 16,-4-3-1-16,1-6-1 15,-3-1 1-15,-2 2-6 16,0 1 0-16,0 10 0 0,0 4-6 16,0 7-7-16,0 8-3 15,-2 10-34-15,-3 6-20 16,3 5-64-16,0 14-93 16,2 1-83-16,-2 0-1495 0</inkml:trace>
  <inkml:trace contextRef="#ctx0" brushRef="#br0" timeOffset="7252.12">5090 2060 2134 0,'0'0'414'16,"0"0"-224"-16,0 0-58 16,3 124 0-16,1-78-38 15,-1-3-38-15,6 1-35 16,-5-5 10-16,0-7-18 16,1-8-13-16,-3-6 0 15,-2-13-68-15,0-5-183 16,0 0-407-16</inkml:trace>
  <inkml:trace contextRef="#ctx0" brushRef="#br0" timeOffset="7379.18">5068 1831 1488 0,'0'0'0'0</inkml:trace>
  <inkml:trace contextRef="#ctx0" brushRef="#br0" timeOffset="8004.81">5429 2482 1610 0,'0'0'391'15,"0"0"-206"-15,0 0-69 0,0 0-5 16,0 0-73-16,0 0-27 16,0 0-10-16,-6-93 1 15,3 55-2-15,-1-8 0 16,2-2-33-16,0 1-42 15,2 3 27-15,0 5 32 16,0 9 14-16,0 8 2 16,0 7 2-16,8 1 20 15,3 5-10-15,5-1 0 16,-2 2 8-16,3 2 45 16,2 2-23-16,-2 4 62 15,1 0-54-15,-1 10 4 16,2 8 26-16,-5 5 0 0,5 6 40 15,-6 5-55 1,1 5-3-16,-3 0-7 16,-2 4-25-16,-2-2 35 0,-1 0-41 15,1-4 15-15,-3-4-20 16,0-5-8-16,2-6-11 16,-6-6-7-16,0-8-42 15,0-6-59-15,-3-2-178 16,-14 0-562-16</inkml:trace>
  <inkml:trace contextRef="#ctx0" brushRef="#br0" timeOffset="8176.18">5458 2370 2928 0,'0'0'365'0,"0"0"-315"0,0 0-11 16,0 0 13-16,0 0-27 15,114 0-25-15,-84-2-34 16,-4 2-102-16,-9 0-232 16,-9 0-1701-16</inkml:trace>
  <inkml:trace contextRef="#ctx0" brushRef="#br0" timeOffset="11385.33">6733 2089 1409 0,'0'0'323'0,"0"0"-158"16,0 0 22-16,0 0-53 16,21 131-96-16,-19-87 7 0,2 4-27 15,0 3 21-15,-2 4-26 16,1 6 10-16,0-3 15 15,-1-3-4-15,-2-1-23 16,2-6 45-16,-1-4 27 16,-1-9-30-16,3-5-2 15,0-12-23-15,-1-6-12 16,0-6-16-16,-2-6 0 16,0 0 0-16,0-2 7 15,0-16-1-15,0-10-6 16,0-8 0-16,0-10-6 15,-7-10-2-15,-1-9-10 16,-2-7 18-16,2-4-33 16,-1-4 21-16,7 2 12 0,2 6 16 15,0 10 18 1,13 9 30-16,11 15 48 0,8 12 10 16,5 9-58-16,8 14-25 15,-2 3-18-15,4 8-6 16,-10 19-2-16,-3 10 20 15,-14 7 4-15,-11 9 14 16,-9 5-14-16,0 0 4 16,-21 0-26-16,-6-8-15 15,0-8 0-15,2-9-1 16,-1-14-30-16,5-11-34 16,10-8-54-16,2 0-134 15,8-10-272-15,1-2-682 0</inkml:trace>
  <inkml:trace contextRef="#ctx0" brushRef="#br0" timeOffset="11967.99">7302 2614 1523 0,'0'0'606'15,"0"0"-444"-15,0 0-85 16,0 0 20-16,0 0-27 16,0-104-15-16,0 66-40 15,-3-4-6-15,2-4-8 16,-2 0 4-16,3-3-3 16,0 4 0-16,0 2 4 15,3 1-6-15,8 6 8 16,7 2-7-16,-1 5-1 0,3 6 1 15,3 5 0-15,-1 8 11 16,0 3 34-16,0 4-5 16,-1 3-12-16,-4 0-6 15,-1 3-7-15,-1 14 16 16,3 3 29-16,-2 4-3 16,-2 5 5-16,-2 6 16 15,0 4-37-15,-3 1-6 16,-3 1-11-16,1 1-10 15,-5 0-2-15,-2-1 28 16,0-1-35-16,0-4 9 16,0-5-9-16,0-12 3 15,0-4-9-15,0-12-17 0,-8-3-79 16,1-12-124-16,-4-6-355 16</inkml:trace>
  <inkml:trace contextRef="#ctx0" brushRef="#br0" timeOffset="12123.72">7414 2298 2626 0,'0'0'234'16,"0"0"-168"-16,0 0-22 16,0 0-13-16,118-32-31 15,-76 18-86-15,-9 1-262 0,-4 1-1874 16</inkml:trace>
  <inkml:trace contextRef="#ctx0" brushRef="#br0" timeOffset="12796.23">7888 1988 2041 0,'0'0'301'16,"0"0"-184"-16,0 0-32 16,0 0-6-16,0 111-14 15,0-77-6-15,3 2 17 16,3 1 11-16,-3-1-39 0,-2 0-1 16,2 0-4-1,-3 1-9-15,2 0-26 0,-2-4 17 16,0 1-25-16,0-7 18 15,0-7-18-15,0-6 2 16,0-10-2-16,0-4-4 16,0 0 2-16,0-14-3 15,0-11 5-15,-6-8 0 16,-3-3-7-16,6-6-6 16,1-4-17-16,2 0-23 15,0-5-10-15,0 4 3 16,9 0 39-16,6 6 20 15,6 2 1-15,-2 9 24 16,6 4 25-16,0 10-11 16,-3 11 22-16,0 5-20 0,-2 0 4 15,-6 21 1-15,-5 11-1 16,-9 10-14-16,0 6-6 16,-3 4-12-16,-17 3-12 15,-5-3-8-15,-1-6-6 16,0-10-40-16,3-14-30 15,7-10-55-15,9-12-25 16,5 0 45-16,2-12 113 16,7-7 6-16,13 7 104 15,5 1 22-15,2 9-56 16,-4 2-35-16,0 0 4 16,-3 16 0-16,-4 4-1 15,-2 4-9-15,-2-1-12 0,2 2 2 16,-3-4-1-16,0-2-18 15,1-7-7-15,5-9-73 16,-1-3-102 0,-3 0-331-16</inkml:trace>
  <inkml:trace contextRef="#ctx0" brushRef="#br0" timeOffset="13246.34">8392 2510 1234 0,'0'0'942'0,"0"0"-813"15,0 0-84-15,0 0 77 16,0 0 1-16,0 0-28 16,0 0-21-16,1-78-20 15,-1 44 4-15,0-4 15 16,0-3-33-16,0 0-19 15,0-3-13-15,0-1-7 16,0 4-1-16,10 4 1 16,4 6-1-16,1 4-1 15,3 8 0-15,-3 10-4 16,3 5 3-16,-5 4 2 16,3 0 2-16,-5 13 8 0,3 13 4 15,-3 3 23 1,0 8 20-16,0 1-3 0,0 4-16 15,1-1 10-15,-1 4-8 16,-3-1-4-16,1 0-9 16,1-3-7-16,-4-7-15 15,-2-8-4-15,1-6-1 16,-3-8-30-16,-2-7-47 16,0-5-32-16,-2 0-256 15,-11 0-548-15</inkml:trace>
  <inkml:trace contextRef="#ctx0" brushRef="#br0" timeOffset="13386.01">8432 2372 2588 0,'0'0'570'0,"0"0"-444"16,0 0-96-16,0 0 24 16,0 0-17-16,0 0-37 15,0 0-4-15,116 0-105 16,-87 0-231-16,-7 4-1786 0</inkml:trace>
  <inkml:trace contextRef="#ctx0" brushRef="#br0" timeOffset="14504.2">9553 2389 1409 0,'0'0'338'0,"0"0"-169"0,0 0-30 15,0 0 13-15,0 0-71 16,0 0-25-16,0 0 6 16,29-29 11-16,-29 17 68 15,0-6-57-15,0-10-60 16,0-8-15-16,0-8-9 16,0-7-15-16,0-2-52 15,0-5 5-15,0 3 6 16,2 3 16-16,8 8 27 0,-1 7 13 15,1 12 2 1,2 2 10-16,3 8 2 0,1 4-12 16,4 4 8-16,0 3-8 15,3 4 25-15,-4 0-14 16,4 0 47-16,-1 19-18 16,-2 6 86-16,0 7-27 15,-2 1-30-15,-1 6-9 16,2 2 10-16,-4 0-16 15,-1 5 1-15,-3 0-19 16,-3 2-11-16,0 1-7 16,-4-3-7-16,-2 0-4 15,0-2-9-15,-2-2 0 16,0-5 0-16,0-6 0 16,0-13-7-16,0-7-16 0,-6-11-74 15,-6-7-144-15,1-9-483 16</inkml:trace>
  <inkml:trace contextRef="#ctx0" brushRef="#br0" timeOffset="14670.37">9682 2212 2923 0,'0'0'202'16,"0"0"-168"-16,0 0-10 15,0 0-23-15,157-4-1 0,-88-6-31 16,-11 0-175 0,-10-2-528-16</inkml:trace>
  <inkml:trace contextRef="#ctx0" brushRef="#br0" timeOffset="15312.81">10512 1965 768 0,'0'0'1754'0,"0"0"-1497"15,0 0-105-15,0 0-1 16,0 0-70-16,-139-14-32 16,110 14-18-16,-2 20-8 15,0 11 7-15,4 13 6 16,2 9-1-16,8 10-15 16,11 1 2-16,6-5-18 15,0-6 6-15,21-15-5 16,16-18-4-16,7-16-1 15,7-4 0-15,5-32-1 16,-3-12 1-16,-10-7 0 0,-14 0-33 16,-16 2-66-16,-11 7 10 15,-2 8-17-15,-2 10 37 16,-11 11 69-16,-1 13 45 16,6 0 61-16,3 29-32 15,5 21-12-15,0 17-7 16,0 27 5-16,11 24-16 15,1 23-6-15,-4-11 5 16,-8-28 12-16,0-28-5 16,-3-20-13-16,-20 4-15 15,-11 7-10-15,-10-3-12 16,-3-16 0-16,-7-14-29 16,3-20 1-16,0-12-6 15,6-12-38-15,7-26 21 16,9-10 3-16,13-6 27 0,16-3 11 15,0 3 5-15,29 0 4 16,47-16-24-16,-9 12-137 16,0 10-380-16</inkml:trace>
  <inkml:trace contextRef="#ctx0" brushRef="#br0" timeOffset="16318.53">10832 1959 1165 0,'0'0'865'0,"0"0"-644"0,0 0-110 15,0 0 38-15,0 0-38 16,0 0-28-16,0 0 18 16,5 40 15-16,-2-8-28 15,-1 8-30-15,-1 4-9 16,2 5-3-16,0-1-19 15,-1-1-6-15,0-1-17 16,0-7 0-16,-2-1 3 16,0-8 8-16,0-7-14 15,0-8 0-15,0-7 1 16,0-6-4-16,0-2-7 16,0-10 8-16,-2-14 1 15,-2-10-4-15,1-7-3 0,-1-3-13 16,4-6-20-16,0 1 17 15,0-4 15-15,0 2 2 16,11 0 6-16,11 3 1 16,5 6 0-16,4 9 29 15,3 13 7-15,-1 13-9 16,-4 7-7-16,-4 7 0 16,-10 24-3-16,-6 9 11 15,-9 8 0-15,0 4-9 16,-11 0-4-16,-13-5-10 15,5-12-6-15,-2-11-15 16,6-14-20-16,2-10-35 16,7-2-44-16,6-19 4 0,0-4 0 15,0 8 90 1,13 6 20-16,5 11 88 0,-1 3-2 16,4 24 8-16,-3 8-25 15,-1 3-24-15,-3-2 3 16,-1-4-12-16,-1-6-30 15,-1-10-6-15,0-6-14 16,-1-10-56-16,4 0-60 16,9-14-91-16,-6-10-253 15,1 0-1281-15</inkml:trace>
  <inkml:trace contextRef="#ctx0" brushRef="#br0" timeOffset="16562.27">11377 2007 2459 0,'0'0'391'0,"0"0"-240"16,0 0-29-16,0 134-43 15,0-79-44-15,11-4-2 16,6-2-9-16,3-14 13 16,6-6-2-16,3-15-4 15,0-12 15-15,4-2-4 16,3-22-9-16,-1-16-17 15,-4-7-10-15,-9-4-6 16,-8 3-17-16,-14 0-32 16,0-17-41-16,-15 15-100 15,-6 5-458-15</inkml:trace>
  <inkml:trace contextRef="#ctx0" brushRef="#br0" timeOffset="17486.34">11903 1973 134 0,'0'0'224'15,"0"0"523"-15,0 0-451 16,0 0-2-16,0 0 133 16,0 0-70-16,0 0-112 15,42 90-130-15,-40-46-17 16,-2 13-23-16,3 6-33 15,-3 10-10-15,2 3 1 16,0 0 13-16,-2-5-39 0,0-6 18 16,0-5-25-1,0-9 13-15,0-10-9 0,0-10-4 16,0-9 0-16,0-8 0 16,0-12-1-16,0-2-4 15,0-8-4-15,0-22-11 16,0-15-8-16,0-13-38 15,0-11-29-15,0-14 6 16,0-5 38-16,0 0 34 16,2 2 17-16,12 8 67 15,5 11 38-15,6 13-9 16,4 18-13-16,2 16-34 16,0 16-9-16,1 4-6 15,-6 32 8-15,-5 14 11 0,-10 12 14 16,-11 7-19-16,0 3-8 15,-9-2 5-15,-16-7-17 16,-4-8-15-16,0-9-6 16,0-14-7-16,5-12-11 15,4-12-37-15,6-4-44 16,10 0-12-16,4-16-18 16,20-16-50-16,14 5-77 15,1 0-382-15</inkml:trace>
  <inkml:trace contextRef="#ctx0" brushRef="#br0" timeOffset="17880.66">12387 2530 1631 0,'0'0'542'16,"0"0"-282"-16,0 0-76 15,0 0 4-15,0 0-23 16,0 0-49-16,0 0-64 16,0-106-13-16,0 56-14 15,0-7-10-15,0-3-10 16,7-1-2-16,5 0-3 0,1 7-3 16,6 7 3-1,1 15 0-15,-3 6 0 0,2 17-4 16,1 7 4-16,-3 2 0 15,-1 11 11-15,2 22 6 16,-5 7 23-16,0 10 22 16,-4 4-17-16,1 3-6 15,-2-3-22-15,-3-2 8 16,-1-5-14-16,-1-8-2 16,-1-6-9-16,-2-8-40 15,0-18-58-15,-7-4-109 16,-6-3-691-16</inkml:trace>
  <inkml:trace contextRef="#ctx0" brushRef="#br0" timeOffset="18020.25">12458 2307 2778 0,'0'0'411'0,"0"0"-359"16,0 0 5-16,0 0 10 15,0 0-67-15,142-39-13 16,-76 5-116-16,-14 6-125 15,-7-1-728-15</inkml:trace>
  <inkml:trace contextRef="#ctx0" brushRef="#br0" timeOffset="18396.64">13077 1991 1687 0,'0'0'558'0,"0"0"-206"0,0 0-111 16,0 0-27-16,0 0-104 15,0 0-26-15,-124 115-19 16,106-54-6-16,4 10-4 16,10-2-5-16,4-4-24 15,4-11 9-15,25-13-3 16,11-14-7-16,10-15-5 15,1-12 0-15,-2-10-1 16,-4-28 9-16,-12-16-7 0,-10-28-12 16,-13-32-6-1,-7 3-2-15,-3 7-2 0,0 14 1 16,-15 22-11-16,-8-3-25 16,-4 3-12-16,7 20 0 15,7 13-27-15,13 26-64 16,0 6-115-16,11 3-251 0</inkml:trace>
  <inkml:trace contextRef="#ctx0" brushRef="#br0" timeOffset="18748.37">13428 2057 2415 0,'0'0'356'0,"0"0"-174"15,-14 119-17-15,14-57-64 16,0 5-25-16,19-6-11 16,13-11-2-16,8-16 4 15,7-20 13-15,5-14 18 16,1-24-18-16,-8-28-28 15,-13-12-25-15,-10-8-12 16,-22-3-4-16,0 9-4 16,-29 8 0-16,-19 12-5 0,-8 15-2 15,-2 14-15 1,4 14-12-16,11 3-11 0,16 20-46 16,27 29-108-16,0-5-139 15,27-6-383-15</inkml:trace>
  <inkml:trace contextRef="#ctx0" brushRef="#br0" timeOffset="19267.43">14001 1955 2329 0,'0'0'418'15,"0"0"-154"-15,0 0-116 16,0 0-47-16,0 0-49 0,0 0-25 16,0 0-5-16,19 105 7 15,20-70-8-15,-2 1 22 16,-3 2 14-16,-8 5 19 15,-8-1 0-15,-17-3-11 16,-1-1 12-16,-19-3-16 16,-16-5-36-16,-12-8-11 15,1-5-3-15,1-10-7 16,7-1-4-16,11-6-7 16,11 2-1-16,12 0-11 15,4 1-66-15,40-3-97 16,7-3-49-16,3-11-359 0</inkml:trace>
  <inkml:trace contextRef="#ctx0" brushRef="#br0" timeOffset="19512.24">14617 2106 2660 0,'0'0'870'0,"0"0"-706"16,0 0-127-16,0 0-24 15,0 0-13-15,0 0-97 16,21 104-192-16,-14-70-561 0</inkml:trace>
  <inkml:trace contextRef="#ctx0" brushRef="#br0" timeOffset="19639.74">14708 2537 3493 0,'0'0'359'0,"0"0"-289"15,0 0-6-15,0 0-64 16,0 0-28-16,0 0-155 15,0 0-308-15</inkml:trace>
  <inkml:trace contextRef="#ctx0" brushRef="#br0" timeOffset="21068.22">14617 2092 2397 0,'0'0'322'16,"0"0"-216"-16,0 0-53 16,0 0 1-16,-30 102-39 15,30-88-15-15,4-10 7 16,13-4 32-16,4-2 34 16,-1-17 9-16,-2-3-38 15,-5 3-14-15,-6 4-14 16,-7 6 28-16,0 2 11 0,0 7-27 15,-9 0-28-15,3 2-17 16,1 10-63-16,5 5-32 16,3 2-99-16,14-3-247 15,1-3-1334-15</inkml:trace>
  <inkml:trace contextRef="#ctx0" brushRef="#br0" timeOffset="21412.66">14703 2528 2556 0,'0'0'455'0,"0"0"-304"15,0 0-26-15,0 0-40 16,0 0-46-16,0 0 2 16,0 0-11-16,-5 20 14 15,10-20 9-15,-1 0-5 16,-4-7 13-16,0-4-7 16,0 1-7-16,0 4-9 15,-4 2-14-15,-5 4-17 0,2 0-7 16,5 8-43-1,2 30-75-15,0-2-56 0,2-1-182 0</inkml:trace>
  <inkml:trace contextRef="#ctx0" brushRef="#br0" timeOffset="62252.44">18869 1935 2332 0,'0'0'369'15,"0"0"-238"-15,0 0 1 16,0 0 3-16,0 0-49 16,0 0-29-16,0 0-22 0,149-8 19 15,-102 2-3-15,2 2 4 16,2 0-17-16,3 4-3 15,-3 0 1-15,0 0-7 16,-1 0-1-16,-2 1 0 16,0 2-2-16,-4-3-13 15,-3 0-8-15,-8 0-5 16,-6 0 0-16,-8 0-43 16,-10 0-53-16,-9 0-34 15,0 0-30-15,-20 0-392 0</inkml:trace>
  <inkml:trace contextRef="#ctx0" brushRef="#br0" timeOffset="63578.46">18909 1985 1824 0,'0'0'344'0,"0"0"-258"15,0 0-57-15,0 0-21 16,0 0 41-16,0 0 67 16,0 0 5-16,24 0-11 15,-15 0 18-15,3 3-14 16,1 6-32-16,1 3-33 15,3 0-14-15,3 1-22 16,3 2-2-16,1-4 4 16,0 6-2-16,1-2-8 15,2 2 3-15,-5-3-8 16,3 2 12-16,-5-2-7 16,2 0-5-16,-1-4 5 15,-4 1 2-15,-1-3-2 16,-1-3 3-16,-3 2-1 15,1-2 3-15,-5 2 1 0,2-1-6 16,-4-2-5-16,-1 0 0 16,-3 0 0-16,-1-4 0 15,-1 1-4-15,0-1 3 16,0 3 1-16,0 1 4 16,0-1-3-16,0 4-1 15,-1-4 8-15,-3 4-7 16,-3-3-1-16,3 4 1 15,-4-1 0-15,-3 4-1 16,1 3-4-16,-2 0 0 16,-1 0 2-16,-1-1 2 15,1 4 1-15,-3 1 7 16,3 0-7-16,-3-1 6 0,1 4-6 16,1-1 3-16,1 2-3 15,2-2 2-15,-3 1-2 16,1-2-1-16,-1 3 0 15,2-1 0-15,-5 1 1 16,1 0 4-16,1-2-5 16,2-3 1-16,3 0 7 15,-3-3-1-15,4-4 3 16,4 0-5-16,-3-3 2 16,2 5-7-16,-1-7 1 15,1 2-1-15,2 0 0 16,0-3 1-16,3-1-1 0,-2 4 0 15,-1-1 1 1,-1 4 0-16,1-1-1 16,0 2 1-16,-1-3 0 0,3-2-1 15,2-4 0-15,0-2 0 16,0 0 0-16,0 0 0 16,0 0 0-16,0 0-11 15,0 0 7-15,0 0 4 16,5 0 0-16,5 0 4 15,3 0 15-15,6 0-3 16,-1 0 3-16,1 0-2 16,4 2 1-16,2 0 2 15,4 1 4-15,2-2 7 0,2 1 11 16,3-2 12 0,-1 0-4-16,2 0-4 0,-4 0-5 15,-2 0-9-15,-2 0-6 16,-6 0-14-16,-3 2-6 15,-3 2-1-15,-4-1-5 16,1 0-3-16,-3 1-27 16,9 1-55-16,-2 0-97 15,-2-1-228-15</inkml:trace>
  <inkml:trace contextRef="#ctx0" brushRef="#br0" timeOffset="68460.17">20518 2288 1824 0,'0'0'463'0,"0"0"-216"16,0 0-107-16,0 0-17 16,0 0 6-16,0 0-55 15,0 0-40-15,-11-32-19 16,11 32 17-16,7 3 7 16,7 11 14-16,-2 5-9 15,5 3-5-15,0 6-2 16,0 4 5-16,4 3-12 15,-2 4 0-15,1 3-8 0,-1 2-4 16,1 0-3 0,-2 0-2-16,0-2-7 0,-2-3-2 15,1-4 6-15,-4-6 11 16,1-5 19-16,0-5-14 16,-3-2-6-16,-3-2-6 15,2-2-5-15,-4 0-2 16,-1-2-3-16,-1-2 0 15,-2-4-4-15,0 2 2 16,-2-7-2-16,2 3-22 16,-2 3-18-16,0 1-12 15,0 0-15-15,0 5-49 16,0-3-96-16,1-7-424 0</inkml:trace>
  <inkml:trace contextRef="#ctx0" brushRef="#br0" timeOffset="68994.06">20889 2328 1627 0,'0'0'583'0,"0"0"-374"15,0 0-105-15,0 0 41 16,0 0-15-16,0 0-47 16,-72 116 1-16,55-88 23 15,-2 2-19-15,-1 2-14 16,-1 5-11-16,-2-2-15 0,3 4-9 15,-2 1-2-15,2-2-5 16,-4 0-5-16,5 0-5 16,-2-2-13-16,4-3-4 15,4-3-1-15,-1-9-4 16,7-5 0-16,3-10-25 16,4-6-30-16,0 0-54 15,0-11-93-15,7-5-390 0</inkml:trace>
  <inkml:trace contextRef="#ctx0" brushRef="#br0" timeOffset="69560.64">21127 2926 77 0,'0'0'2040'0,"0"0"-1758"16,0 0-142-16,0 0-25 16,0 0-24-16,9-123-64 15,-4 93-9-15,-1 6 10 16,-2 4 61-16,-2 10 35 15,0 4-23-15,0 6-18 0,0 0-13 16,0 2-19 0,0 21-32-16,0 3-13 0,-2 9-1 15,2 3-4-15,0 0 7 16,0-1 10-16,0-3 4 16,16-8 5-16,1-6 1 15,1-5 1-15,2-2-5 16,0-3-9-16,-2-5-9 15,-2-2-5-15,-2-2-2 16,-4-1-47-16,1-5-34 16,-2-15-88-16,-4 0-356 0</inkml:trace>
  <inkml:trace contextRef="#ctx0" brushRef="#br0" timeOffset="69797.81">21156 2481 2591 0,'0'0'454'16,"0"0"-349"-16,0 0-30 15,0 0-20-15,0 0-55 16,0 0-21-16,0 0-172 0,-32-23-1293 16</inkml:trace>
  <inkml:trace contextRef="#ctx0" brushRef="#br0" timeOffset="70503.32">21655 2784 2832 0,'0'0'354'0,"0"0"-275"16,0 0-21-16,0 0-30 16,0 0-28-16,0 0-40 15,0 0-43-15,21 0-125 16,-6 0-657-16</inkml:trace>
  <inkml:trace contextRef="#ctx0" brushRef="#br0" timeOffset="71110.39">22202 2951 2171 0,'0'0'366'16,"0"0"-257"-16,0 0-5 15,0 0-31-15,0 0-22 16,0 0-20-16,22-106-24 15,-17 68 1-15,-5-6-8 16,0-6 0-16,0-6-1 16,0-6-4-16,-12-1 5 15,-3-2-10-15,-4 2-12 16,3 7 5-16,6 4 16 0,0 8 0 16,9 4 1-1,1 8 17-15,0 5 6 0,0 5 9 16,0 4-3-16,4 2 4 15,10 4-13-15,5 4-3 16,5 4 15-16,8 4 0 16,2 0-15-16,-1 10-6 15,-2 6-11-15,-2 0 0 16,-7 2-9-16,-5 8-57 16,-9-4-94-16,-8-4-189 0</inkml:trace>
  <inkml:trace contextRef="#ctx0" brushRef="#br0" timeOffset="71289.89">22128 2564 2557 0,'0'0'277'0,"0"0"-141"16,0 0-28-16,118-4-41 15,-83-4-39-15,8-2-28 16,-9 5-107-16,-8-2-346 0</inkml:trace>
  <inkml:trace contextRef="#ctx0" brushRef="#br0" timeOffset="71577.09">22665 2643 2528 0,'0'0'350'0,"0"0"-180"15,0 0-22-15,-33 132-35 16,26-80-48-16,5 0-20 15,2-5-5-15,0-11-21 16,0-13-19-16,6-14-20 16,8-9-27-16,2-31-65 15,-6-6-224-15,-3-6-938 0</inkml:trace>
  <inkml:trace contextRef="#ctx0" brushRef="#br0" timeOffset="71709.42">22589 2412 2942 0,'0'0'231'15,"0"0"-231"-15,0 0-28 16,0 0-168-16,0 0-1910 0</inkml:trace>
  <inkml:trace contextRef="#ctx0" brushRef="#br0" timeOffset="73595.52">18611 3184 154 0,'0'0'1505'16,"0"0"-1285"-16,0 0 39 16,0 0-135-16,0 0-27 15,0 0-23-15,0 0 7 16,117-2-30-16,-90 2 51 15,1 0-46-15,2 0-7 16,-5-2-6-16,-1 0 1 16,-1 2-23-16,-4 0 7 15,1 0 12-15,1 0-17 0,-2 0-2 16,6 0 5 0,0 0-5-16,2 0-4 0,2-2 2 15,2-3-13-15,0 5 11 16,-2 0 13-16,0 0 7 15,-4 0-13-15,5 3-4 16,0 5 11-16,4-2-15 16,-3-3-4-16,0-2-1 15,0-1-2-15,2 0-4 16,-1 0-1-16,-2 0-4 16,2 0 1-16,-1 0-1 15,0 0 1-15,1 0 0 16,-3 0 3-16,2 0 3 15,0 0 3-15,0 0 10 16,0 0-4-16,3-1-4 0,-1-6 3 16,0 3-6-16,-2 0-5 15,3 2-3-15,-1-1 3 16,1 3-4-16,0 0 8 16,1 0-8-16,-1 0 5 15,-1 0-5-15,0-3 2 16,1-1-2-16,-1 2 4 15,0-1-3-15,-2 0 0 16,4 1-1-16,0 2 4 16,1 0-4-16,-1 0 1 15,1 0 4-15,-1 0 1 16,0 0 1-16,-2 0 1 16,2-2-4-16,-1 0 0 15,-1 0-3-15,0 2 3 0,-1-2-3 16,-1 2 6-16,-2 0 2 15,0 0 1-15,2 0 0 16,-2 0-3-16,2 0 0 16,3 0-3-16,-1 0 4 15,0-2-8-15,2 0 1 16,-2-1 4-16,-3 3-2 16,2 0 5-16,-3 0 1 15,2 0-2-15,1 0 3 16,1 7-3-16,1-3-4 15,1 0 1-15,0-2-3 0,-1 1 4 16,-3-3-2 0,2 3-3-16,-4-3 0 0,2 2 0 15,-4 0-1-15,2-2 1 16,-2 2 0-16,2 1 0 16,0-3 0-16,2 0 1 15,3 3-1-15,-1-3 0 16,4 0 0-16,0 0 0 15,1 2 0-15,2-2 0 16,-2 2 0-16,2-2 0 16,-2 0 0-16,-1 2 0 15,4-2 0-15,-3 0 0 16,-1 0 0-16,1 0 0 0,0 0 0 16,3 0 0-1,1 0 0-15,3-2 0 0,1 0 0 16,3-3 1-16,1 5 4 15,-4 0-5-15,-4-3 0 16,-6 1 2-16,-9 2 1 16,-7-2-3-16,-11 2-13 15,-4 0-37-15,-5-2-42 16,-5-1-51-16,-13 3-313 0</inkml:trace>
  <inkml:trace contextRef="#ctx0" brushRef="#br0" timeOffset="74429.03">19523 3549 2086 0,'0'0'399'15,"0"0"-283"-15,0 0 41 0,0 0-64 16,0 0-13-16,0 0-2 15,120 0-1-15,-76 0-5 16,5-6 0-16,4-3-7 16,3 0 12-16,-3 4-23 15,4-1-13-15,-6 5 4 16,-2 1-2-16,0 0-12 16,-4 0-6-16,4 0-7 15,-5 0-11-15,-1-2-6 16,-6-4-1-16,-5 1-16 15,-8 4-51-15,-12 1-38 16,-12 0-72-16,-18 12-82 16,-11 2-710-16</inkml:trace>
  <inkml:trace contextRef="#ctx0" brushRef="#br0" timeOffset="77178.03">21043 4481 1926 0,'0'0'415'0,"0"0"-252"15,0 0-11-15,0 0-53 16,0 0-29-16,0 0-37 16,0 0-7-16,0-15 4 0,0-10 13 15,0-4-12-15,0-8-21 16,0-7-9-16,-11-6-1 16,1-8 0-16,0-5 0 15,-2-5-58-15,4-4-22 16,3 2 7-16,3 4 57 15,0 4 10-15,-1 6 6 16,1 7 0-16,2 5 29 16,0 6 5-16,0 2-16 15,11 6-6-15,9 7 12 16,2 11-10-16,3 3-4 16,2 9 0-16,3 0 12 15,2 2 6-15,-4 17-6 16,-2 1-11-16,-4 1-10 15,-5 1-1-15,-6 0-22 16,-8 2-68-16,-3-6-122 0,0-3-402 16</inkml:trace>
  <inkml:trace contextRef="#ctx0" brushRef="#br0" timeOffset="77381.57">20929 3970 2974 0,'0'0'188'15,"0"0"-111"-15,0 0 5 16,0 0-16-16,124 6-30 0,-88-6-26 16,-3 0-10-16,1 0-40 15,-5-14-85-15,-7 2-261 16,-11 0-1385-16</inkml:trace>
  <inkml:trace contextRef="#ctx0" brushRef="#br0" timeOffset="82011.69">19617 3643 339 0,'0'0'1621'0,"0"0"-1344"15,0 0-111-15,0 0 66 16,0 0-85-16,0 0-57 16,0 0-36-16,-24 2-42 15,24 1-11-15,0-1 27 16,0-2 31-16,0 0 27 15,0 3-21-15,3 3-6 0,7 1-17 16,4 3-17 0,3-2-9-16,6 1-6 0,0-1-4 15,1 3-5-15,0-3 0 16,-1-1 0-16,-3 5-1 16,1 1 1-16,-6-1-1 15,3 2 1-15,-1 0 0 16,-1-1 5-16,1-2-6 15,2 1-4-15,-1-2 4 16,-1 0 1-16,-1 2 0 16,2-2-1-16,0 0 0 15,-4-2-1-15,5 0 1 16,-4 0 0-16,1-3 0 16,-1 0-1-16,-1 2 0 15,1-4 1-15,-1 3-1 0,-3 2 1 16,3-2 4-16,-3 3-4 15,0-2 0-15,-2 0 0 16,-4-4 0-16,-3 1 0 16,0-2 0-16,-2-2 1 15,0 0 3-15,0 0 2 16,0 0-6-16,0 0 1 16,0 0 3-16,0 0-3 15,0 3 5-15,0-3-5 16,0 1 3-16,0-1-3 15,0 2 0-15,0 0 8 16,0 2-8-16,-4 0 5 16,-3 0 0-16,0-1 9 0,2 0-3 15,-1-1-1-15,-1 2-7 16,1 2 0-16,-4 0-4 16,-1 4 1-16,-2 1-1 15,2 0 0-15,-2 1 0 16,-3 2 0-16,3-1 1 15,-1 2 0-15,-1 1-1 16,-1 3 0-16,1-1 0 16,-1 3 0-16,-1-4 1 15,2 1 1-15,-2 0-2 16,1-1 0-16,-2 3 0 16,3-3 0-16,2 1 0 0,-1 0 0 15,-1 4 1 1,1 0 0-16,0 0 2 0,1-2 1 15,4-4-3-15,3-6 0 16,1-4 3-16,0-1 13 16,1-5 9-16,0 2 1 15,-1 1-10-15,1 2-1 16,-3 2-6-16,-2 0-5 16,2 1-4-16,-1 2 2 15,-1-5-3-15,2 4 0 16,0-5 4-16,3-1-3 15,0-1 0-15,1-2 5 16,3 3-2-16,0-3 1 16,0 0-5-16,0 2 0 15,0-2 0-15,0 0-3 0,0 1-2 16,-2-1 5-16,2 3 0 16,0-3 5-16,0 1-2 15,0-1-2-15,0 0 0 16,0 0 2-16,0 0-3 15,0 0-10-15,0 0-2 16,0 0-3-16,2 0 15 16,9 0 0-16,3 0 0 15,-1 0 0-15,2 0 4 16,1 0 2-16,2 0-1 16,0 0 6-16,0 0-6 0,1 0 1 15,2 3-2 1,-1-3 4-16,0 0-4 0,2 1-4 15,-1-1 8 1,3 0-1-16,-2 0-2 0,3 0 0 16,-1 0 0-16,1 0-5 15,-2 0 1-15,-4 0 3 16,-1 0 2-16,-1 4 2 16,1 1 2-16,-2-1 0 15,0 0-4-15,-3-3 9 16,1-1 3-16,-1 3-7 15,-2-3 4-15,0 2 6 16,0 0-1-16,-1 0-5 16,0 1 1-16,1-3 1 15,-1 0-4-15,-2 0-4 0,1 0 0 16,1 0-9 0,-2 0 6-16,-1 0-6 0,-3-5-16 15,3 1-49-15,11 1-115 16,-2 2-200-16,1 1-1866 0</inkml:trace>
  <inkml:trace contextRef="#ctx0" brushRef="#br0" timeOffset="83026.17">21529 4601 1676 0,'0'0'365'0,"0"0"-248"16,0 0-50-16,0 0 35 15,0 0 40-15,0 0-2 0,0 0-2 16,0-5 16 0,0-9-34-16,0-2-29 0,4-2-23 15,5-5-30-15,-1-3-23 16,2-3-6-16,1-6-8 15,-1 0 0-15,0-2 3 16,-4 4-3-16,-1 2-1 16,-3 7 0-16,-2 6 5 15,0 8 1-15,0 4 27 16,0 6 15-16,0 0-7 16,0 9-22-16,0 14-19 15,-7 9 0-15,3 5-1 16,0 4 1-16,0 1 0 15,-2-4 2-15,4-2-2 16,2-6 22-16,0-4 0 0,0-7 14 16,10-6 16-16,7 0-1 15,6-5-3-15,-1-3-11 16,2-2-8-16,1-3-15 16,-5 0-13-16,-3 0-1 15,-3 0-3-15,-5-10-40 16,-3-14-74-16,2-1-46 15,-8 0-293-15</inkml:trace>
  <inkml:trace contextRef="#ctx0" brushRef="#br0" timeOffset="83312.52">21693 3895 2727 0,'0'0'382'0,"0"0"-309"15,0 0-15-15,0 0-8 0,0 0-41 16,0 0-9-16,0 0-54 16,-13-11-110-1,13 19-275-15</inkml:trace>
  <inkml:trace contextRef="#ctx0" brushRef="#br0" timeOffset="86141.71">16528 2486 1950 0,'0'0'460'0,"0"0"-147"16,0 0-110-16,0 0-104 0,0 0-45 16,0 0-36-1,0 0-18-15,-20 0 0 0,20 0 8 16,12 12 19 0,3 6 10-16,1 7 9 0,-2 3-17 15,1 2-12-15,0 0-3 16,1-2 4-16,1 2-4 15,-1 0-4-15,4 0 2 16,-2 2 0-16,5 4 12 16,-4 0 7-16,1 2 7 15,1 3-3-15,-2 1 12 16,0-2-20-16,-1-2-16 0,1-4-10 16,-1-5 6-1,0-8-6-15,0-3-1 0,-2-4 1 16,-3 0 2-16,0 0 3 15,-4 2 18-15,0 0 19 16,-2 0-11-16,-2-4-12 16,-2-3-13-16,0-6-7 15,0-3 0-15,-3 0 0 16,0 0 0-16,0 0-4 16,0-2-2-16,0-6-25 15,0 2-45-15,0 0-25 16,0-4-70-16,0 5-182 15,0-7-370-15</inkml:trace>
  <inkml:trace contextRef="#ctx0" brushRef="#br0" timeOffset="86609.39">17023 2621 2197 0,'0'0'452'0,"0"0"-276"0,0 0-20 16,0 0-47-16,0 0-41 15,0 0-28-15,0 0-11 16,-44 6-6-16,26 12-3 16,-2 1-4-16,-2 8 1 15,-3 3 13-15,-3 1-5 16,2 8-11-16,-1 1 1 16,-2 2-1-16,-2 6 2 15,-2 1 5-15,-3 1 4 16,1 2 20-16,1-4 6 15,1-4-12-15,4-2-26 16,4-8-13-16,3-6 6 16,9-5-2-16,1-9-3 15,8-5-1-15,-1-7-1 0,5-2-8 16,0 0-43-16,0 0-47 16,0-11-83-16,0-6-382 0</inkml:trace>
  <inkml:trace contextRef="#ctx0" brushRef="#br0" timeOffset="87276.1">16364 2166 2129 0,'0'0'446'16,"0"0"-206"-16,0 0-109 16,0 0-33-16,0 0 5 15,0 0 21-15,0 0-22 16,61 18-32-16,-26-18-7 15,2 0-13-15,5 0-13 16,4-7-7-16,4-1-6 0,0 5 1 16,3 3 5-16,-6 0 5 15,0 3-11-15,-5 12-6 16,-4-3-5-16,-7-2-4 16,-5-4-9-16,-3-5 2 15,-5-1-2-15,-7 0-26 16,1-3-43-16,-2-18-75 15,-1 5-154-15,-5 5-822 0</inkml:trace>
  <inkml:trace contextRef="#ctx0" brushRef="#br0" timeOffset="88547.06">17536 3098 2333 0,'0'0'560'0,"0"0"-444"16,0 0-18-16,0 0 27 15,0 0-22-15,0 0-32 16,0 0-7-16,122 3-7 16,-77-4-21-16,0-3-19 15,-3 0-11-15,-6 4-5 0,-5 0-1 16,-8 0-28-16,-6 12-29 15,-11 4-18-15,-6 10-48 16,-13-4-144-16,-7-5-768 0</inkml:trace>
  <inkml:trace contextRef="#ctx0" brushRef="#br0" timeOffset="88781.02">17587 3324 1933 0,'0'0'993'0,"0"0"-833"15,0 0-8-15,0 0-21 16,0 0-42-16,132-5-36 16,-93-1-32-16,-2 2-21 15,-6 4-1-15,-9 0-44 16,-6 7-45-16,-12 29-55 15,-4-4-251-15,0 2-1700 0</inkml:trace>
  <inkml:trace contextRef="#ctx0" brushRef="#br1" timeOffset="94939.43">2309 4025 1427 0,'0'0'516'0,"0"0"-259"16,0 0-51-16,0 0-41 15,0 0-69-15,0 0-32 0,0 0-10 16,0 0 2-16,0 0 32 16,0 0-2-16,0 7-27 15,4 2-19-15,3-2-14 16,1 4 0-16,1 1-12 15,3 0 2-15,-4 1-5 16,1 4 1-16,1-1 4 16,-2 4 6-16,1-2-6 15,1 2 0-15,0 0-2 16,1-1-2-16,-1 0 0 16,1-3 2-16,-1 2 0 15,2-1-4-15,-1 0 5 16,0 1-2-16,3 2 1 15,-4 0-2-15,2-2 6 16,-1 2-1-16,0-4-8 0,-2 0-3 16,0 1 3-16,0-5 2 15,2-1 8-15,0 1-4 16,0 1 5-16,1-3 4 16,1 2 5-16,-2-1-5 15,0 0 0-15,-2-1-7 16,-2-3-10-16,4 4-2 15,-2 1-1-15,-3 2 2 16,4 2 14-16,-5 2 5 16,3 0-3-16,-2-3-4 15,1 0-5-15,-2-5 1 16,-1-3-2-16,-2-4-2 16,1-1-5-16,-3 0-5 0,2-2 4 15,-2 0 0-15,0 0-4 16,0 0 0-16,0 0-10 15,0 2-33-15,0 0-45 16,0 1-34-16,0-3-6 16,0 0-23-16,0 0-83 15,0-5-317-15</inkml:trace>
  <inkml:trace contextRef="#ctx0" brushRef="#br1" timeOffset="95744.18">2751 4168 1836 0,'0'0'371'16,"0"0"-136"-16,0 0-97 16,0 0-39-16,0 0-67 15,0 0 18-15,0 0-7 16,-28-4-18-16,19 13 3 15,1 3 32-15,-4 0 30 0,1 2-27 16,-2 1-32 0,4 2-6-16,-4 1 3 0,-1 0 0 15,1-1 5-15,-3 4-18 16,1-3-7-16,-1 4-3 16,-2-2 5-16,2 3-10 15,-1-3 7-15,1-1-1 16,3 0 10-16,-1-2-4 15,1 1-4-15,-1 3-4 16,1-3 4-16,1-2 2 16,2-2 4-16,-1 2-5 15,1-2-2-15,-1 4 1 16,1 2 0-16,-2 0 3 16,3-2-3-16,3-2 1 15,-1-2-3-15,5-6 5 0,-1 0-11 16,1-5 9-16,0 2 0 15,-3 5 4-15,-1 1 2 16,-3 7 1-16,0-1-8 16,2-3-5-16,1-1 11 15,4-8-13-15,-1-3 3 16,3-2-4-16,0 0-14 16,0 0-58-16,0-17-55 15,7-6-200-15,-1 0-710 0</inkml:trace>
  <inkml:trace contextRef="#ctx0" brushRef="#br1" timeOffset="96758.97">2345 3782 1683 0,'0'0'566'16,"0"0"-318"-16,0 0-142 15,0 0-12-15,0 0-1 16,0 0-15-16,0 0 11 15,12-43-9-15,1 24-14 16,1-3-15-16,-1-3-19 16,-1-3-9-16,1 1-10 15,-1 1-5-15,-1 3-4 16,-3 3-4-16,-2 8 0 0,0 6 1 16,-1 4-1-1,1 2 6-15,0 0 2 0,4 2 7 16,-2 13-3-16,2 5 8 15,3 3-5-15,-2 0 1 16,0 0-5-16,0-1 13 16,0 1 5-16,-2-4 23 15,0 3-8-15,2-4-10 16,-4 0-19-16,0-5-14 16,2-3-1-16,-3-5-21 15,-2 2-26-15,1 1-65 16,-1-1-72-16,-4 3-613 0</inkml:trace>
  <inkml:trace contextRef="#ctx0" brushRef="#br1" timeOffset="98632.48">2964 3256 213 0,'0'0'1206'0,"0"0"-959"15,0 0-131-15,0 0-73 16,0 0 21-16,0 0-49 15,0 0 38-15,11-54 5 16,-2 44-34-16,2 2 2 16,1 2-23-16,-1-1 13 15,3 2 16-15,3 1 5 16,0-2-25-16,3 0-10 16,3 0 8-16,-3 0-10 15,0 2-1-15,0 2 1 16,-3 0 15-16,4 2 42 0,1 0 0 15,1 0 32 1,1 0-6-16,2 0-38 0,1 0-21 16,0 0 13-16,-2 0-24 15,0 0 4-15,-6 0-16 16,-3 0 0-16,-5-3 0 16,-5 3 6-16,0 0-7 15,-4-2-7-15,-2 1 6 16,0-1-136-16,0-2-559 0</inkml:trace>
  <inkml:trace contextRef="#ctx0" brushRef="#br1" timeOffset="98897.81">3410 3018 2086 0,'0'0'423'0,"0"0"-292"16,0 0-61-16,0 0-31 15,0 0-8-15,0 0 11 16,0 0 24-16,87 56-3 16,-72-46-27-16,-3 0-22 15,-6 2 3-15,-6 0 7 16,0 2 18-16,0 4-3 16,-9 3-15-16,-11 0-20 15,0 1-1-15,-3-4-3 16,6 0-24-16,3 0-88 15,6-6-132-15,5-4-408 0</inkml:trace>
  <inkml:trace contextRef="#ctx0" brushRef="#br1" timeOffset="99693.33">3825 3007 1582 0,'0'0'414'0,"0"0"-191"16,0 0-76-16,0 0-70 15,0 0-39-15,0 0-22 16,15 109 43-16,-13-79-19 15,-2 4 36-15,0 3-23 0,0 2-20 16,0 1 1-16,0 1-26 16,0-4 2-16,0-2-16 15,0-9 6-15,0-5 0 16,0-4 11-16,0-5-10 16,0-2 1-16,0-5-1 15,0 0 0-15,0-5 0 16,0 0-1-16,0-3 0 15,0-16-28-15,0-8 17 16,0-6 11-16,0-6-22 16,0-4-10-16,0-4-18 15,3 1 13-15,3 0-52 0,1 3 22 16,2 4 5-16,2 0 29 16,3 4 24-16,1 1 9 15,3 3 0-15,1 6 66 16,2 4 83-16,-1 9-65 15,-3 6-17-15,2 6 8 16,-6 0-39 0,-1 21 44-16,-2 6 20 0,-1 7-25 15,-4 6-14-15,-5 5-11 16,0-4 2-16,0 2-13 16,0-5-2-16,-5-6-21 15,-8-2-5-15,-3-6-5 16,1-6 2-16,-6-4-8 15,2-4-10-15,-2-6-29 16,3-4-13-16,10 0-11 0,8-4-54 16,0-9-144-1,8 1-443-15</inkml:trace>
  <inkml:trace contextRef="#ctx0" brushRef="#br1" timeOffset="100031.43">4247 3069 2126 0,'0'0'376'0,"0"0"-159"16,0 0-80-16,0 0-40 16,0 0-25-16,0 0-4 0,-37 131-13 15,37-91-7-15,0-5 0 16,20-8-16-16,5-6-8 15,6-11 13-15,2-10 5 16,1 0-11-16,-3-12 6 16,-7-17-8-16,-8-3-18 15,-10-6 1-15,-6 1-12 16,-4 2-11-16,-21 5 5 16,-6 6-7-16,-2 8-22 15,-1 5-19-15,8 9-51 16,8 2-17-16,18 0-88 15,0 13-296-15,2-1-214 0</inkml:trace>
  <inkml:trace contextRef="#ctx0" brushRef="#br1" timeOffset="100577.09">4608 3006 1942 0,'0'0'288'0,"0"0"-193"16,0 0 37-16,0 0-26 15,0 0-18-15,0 0 2 16,0 0-11-16,34 119 3 16,-29-85 16-16,-5-5-25 15,0 0-12-15,0-6-25 16,0-3-20-16,0-5-9 16,0-2 5-16,0-7-11 15,0-2-1-15,0-1 6 16,0-3-6-16,0 0-1 15,0-9-9-15,0-10-4 16,0-6-6-16,0-6-17 16,2-4-5-16,9-1-5 0,4-2 3 15,4 4-4-15,-1 6 22 16,1 7 26-16,4 12 27 16,-3 9 32-16,-3 0-31 15,0 12 5-15,-4 15 3 16,-2 6 3-16,-2 3 7 15,-3 2-20-15,-1 0 7 16,-5 2-10-16,2-5-22 16,-2-1-1-16,0-2-43 15,0-10-103-15,0-6-324 0</inkml:trace>
  <inkml:trace contextRef="#ctx0" brushRef="#br0" timeOffset="105727">20483 1941 2354 0,'0'0'391'0,"0"0"-221"15,0 0-57-15,0 0-46 16,0 0-49-16,0 0 8 15,0 0-2-15,56-67-12 16,-36 38-12-16,-1-2 1 16,-3 8 0-16,-5 5 0 15,-4 5 0-15,-2 8 0 16,-3 2-1-16,2 3 2 16,3 0 4-16,-1 4 1 15,6 13 14-15,-1 6-5 16,5 5 9-16,-1 7 4 15,3 2 13-15,0 4 18 0,0-2-8 16,-1-4-12-16,-1-7-11 16,1-7-14-16,-3-6-15 15,-3-7 0-15,-1-6-22 16,-8-2-63-16,-1 0-51 16,-1-4-278-16</inkml:trace>
  <inkml:trace contextRef="#ctx0" brushRef="#br1" timeOffset="109024.6">5182 2657 1136 0,'0'0'381'0,"0"0"-294"16,0 0 0-16,0 0-5 16,0 0 36-16,0 0 17 15,0 0 37-15,0 48-33 16,0-30-44-16,0 4-45 16,-2 2-35-16,-1 3 16 15,3 4-3-15,0 1 4 16,0 4-17-16,0 3 47 0,0 1-2 15,0 0-10 1,0 1-16-16,0-2 11 0,0-3 6 16,-2-4 18-16,0-2-20 15,0 0-11-15,2-2-4 16,0 0-8-16,0 0-8 16,0-3-18-16,0-6 0 15,0-5-7-15,0-7-64 16,0-7-99-16,4-4-73 15,-2-14-41-15,-2-3-1342 0</inkml:trace>
  <inkml:trace contextRef="#ctx0" brushRef="#br1" timeOffset="109441.83">5077 3130 1802 0,'0'0'411'0,"0"0"-226"16,0 0-48-16,0 0-81 15,0 0-22-15,124-54-34 16,-96 44-54-16,-1 1-31 16,-6 7 5-16,-4 2 18 15,-10 0 37-15,-2 0 25 16,-5 14 43-16,0 9 57 15,0 7-2-15,0 4-12 0,0 1 13 16,0 0-22-16,5-5 55 16,13-8-61-16,7-8-24 15,6-10-3-15,2-4 48 16,3-5 14-16,-5-22-46 16,-4-7-35-16,-11-2-10 15,-10 1-5-15,-6 0 4 16,-2 5-10-16,-23 5-4 15,-1 6-6-15,-6 4-22 16,1 10-52-16,2 5-54 16,11 12-113-16,8 6-106 0</inkml:trace>
  <inkml:trace contextRef="#ctx0" brushRef="#br1" timeOffset="110761.64">5933 3057 1314 0,'0'0'275'16,"0"0"-151"-16,0 0 28 16,0 0 37-16,0 0-13 15,46 105-17-15,-41-83-44 16,-2 0-24-16,-3 2-14 15,0 2-49-15,0-2-6 16,0-2 2-16,0-1-24 16,0-7-1-16,0-4-6 15,0-5 7-15,0-5 10 16,0 0 5-16,0 0 2 16,0 0-11-16,0 0-6 15,0-2-28-15,0-7 2 16,0-6 1-16,0-5 17 0,0-2 7 15,0-6 0-15,0-4-1 16,0-1 2-16,6-4-1 16,3 3 1-16,3 4-1 15,-2 4 1-15,0 5 0 16,3 8 8-16,-4 6 3 16,2 5-1-16,0 2 32 15,2 0-1-15,1 11-9 16,-3 7-16-16,2 4 0 15,-3 6 10-15,0 2 14 16,-1 2 23-16,3-2-12 16,-4 2-22-16,1-4-15 0,1-2 3 15,-4-3 13 1,-4-5-20-16,0-3-4 0,-2 0-5 16,0-1 6-16,0-5-7 15,0 1 0-15,0-1 0 16,-4-5-18-16,0-3 5 15,-2-1-24-15,4 0-38 16,0-7 19-16,2-13 3 16,0-8 31-16,0-7 13 15,0-3 2-15,0-4-7 16,14 0 4-16,1 6 5 16,6 6 5-16,-3 10 0 15,0 9 1-15,4 4 0 16,-2 7 20-16,-2 0-11 15,2 7-2-15,-5 12 51 0,0 5-13 16,-3 5-4 0,-4 0 34-16,2 0-9 0,-4 4-19 15,1-5-1-15,-3-4-24 16,-1-5-9-16,4-6-14 16,-3-5-5-16,-2-1-31 15,-2-6-55-15,2-1-130 16,-2 0-108-16,3 0-1811 0</inkml:trace>
  <inkml:trace contextRef="#ctx0" brushRef="#br1" timeOffset="111157.87">6733 3258 889 0,'0'0'1129'0,"0"0"-910"16,0 0-46-16,0 0-16 15,0 0-46-15,0 0-18 16,0 0-23-16,24-106 34 16,-24 100-27-16,-1-1-23 15,-8 6-7-15,-2 1-8 16,2 0-18-16,-2 0-10 15,1 10-10-15,2 6-1 16,1 2-1-16,1 5 1 0,4 22 28 16,2-20-3-1,0-4 4-15,6-1-5 16,9-5-5-16,3-5-4 16,1-4-8-16,-3-4 2 15,1-2-9-15,-4 0 0 16,-5 0-15-16,0 0-60 15,-4-4-40-15,-4-7-267 16,0 0-1589-16</inkml:trace>
  <inkml:trace contextRef="#ctx0" brushRef="#br1" timeOffset="111381.78">6809 2967 2417 0,'0'0'350'0,"0"0"-132"16,0 0-63-16,0 0-64 16,0 0-44-16,94-125-33 15,-67 98-14-15,1 3-63 16,-2 6-194-16,-12 4-731 0</inkml:trace>
  <inkml:trace contextRef="#ctx0" brushRef="#br1" timeOffset="112326.96">7418 3052 1938 0,'0'0'437'0,"0"0"-226"15,0 0-54-15,0 0-71 16,0 0-35-16,0 0-26 16,0 0-24-16,-127 64 4 15,113-34-4-15,3 4 5 16,3 3 7-16,5 0 57 15,3 0 4-15,0-5-8 16,14-8-24-16,8-8-19 16,5-10 15-16,-1-6 8 0,1 0 11 15,-5-19-8-15,-1-7-16 16,-11-6-18-16,-1-2 2 16,-7-2-5-16,-2-4-7 15,0-4 0-15,0-4-5 16,0-3-14-16,-6 1 0 15,-4 5-9-15,0 6-4 16,-4 11 4-16,6 10 6 16,1 4-31-16,5 6-54 15,2 2-143-15,0 5-326 0</inkml:trace>
  <inkml:trace contextRef="#ctx0" brushRef="#br1" timeOffset="112622.52">7600 3178 2123 0,'0'0'354'16,"0"0"-198"-16,0 0-12 0,14 114-31 16,-7-83-2-1,0-5-34-15,-3-6-17 0,2-7-45 16,-1-6-15-16,-1-7-33 16,-1 0-128-16,1-29 4 15,-4 2-198-15,0-4-1659 0</inkml:trace>
  <inkml:trace contextRef="#ctx0" brushRef="#br1" timeOffset="112741.28">7649 2926 1478 0,'0'0'1244'0,"0"0"-1021"16,0 0-150-16,0 0-73 0,0 0-76 15,0 0-220-15</inkml:trace>
  <inkml:trace contextRef="#ctx0" brushRef="#br1" timeOffset="113075.3">7881 3113 2316 0,'0'0'258'16,"0"0"-140"-16,0 0 20 15,-8 111 22-15,8-69-54 0,2-2-18 16,14-8-9-16,10-10-13 16,3-11-8-16,4-11 18 15,1-7 18-15,-3-23-29 16,-11-8-28-16,-9-8-17 15,-11 1-13-15,-2 2 1 16,-24 5-8-16,-13 6-44 16,-5 9-62-16,-14 16-51 15,11 5-74-15,11 2-445 0</inkml:trace>
  <inkml:trace contextRef="#ctx0" brushRef="#br1" timeOffset="115992.14">9011 3014 1464 0,'0'0'520'16,"0"0"-231"-16,0 0-53 15,0 0-111-15,0 0 2 16,0 0-58-16,0 0-3 15,-86-63-1-15,61 58-29 16,0 5-15-16,-1 0 33 16,1 10-16-16,3 18-20 15,4 9-18-15,9 9-10 16,4 7 5-16,5 1-2 0,5-2 7 16,17-8-8-1,7-12 8-15,5-13 0 0,4-17 7 16,-1-2 53-16,-1-31 27 15,-2-15-22-15,-7-9-31 16,-7-11-22-16,-7-4-4 16,-4-8-8-16,-8 1 0 15,-1 4-14-15,0 5-34 16,0 8 10-16,-4 12-24 16,-4 11-33-16,4 20 8 15,1 8-51-15,3 9-246 0</inkml:trace>
  <inkml:trace contextRef="#ctx0" brushRef="#br1" timeOffset="116561.08">9277 3342 2258 0,'0'0'306'0,"0"0"-208"16,0 0 8-16,0 0-52 16,0 0-22-16,0 0-6 15,0 0-16-15,4-88-2 16,-4 63-8-16,0-8 1 15,0-4-2-15,0-4-2 16,0-3 3-16,10 2 0 0,1 4-6 16,1 9 6-16,7 12 8 15,-2 10-3-15,3 7 12 16,3 5 27-16,-1 19 7 16,-2 8-16-16,-2 5-11 15,-5 11-5-15,-1-1 38 16,-6 1-29-16,-1-1 14 15,-3-6 26-15,-2-5-42 16,2-9-26-16,-2-8-8 16,0-11-91-16,0-8-179 15,-2 0-571-15</inkml:trace>
  <inkml:trace contextRef="#ctx0" brushRef="#br1" timeOffset="116698.49">9395 3159 2562 0,'0'0'333'16,"0"0"-272"-16,0 0-36 16,0 0-25-16,120 0-74 15,-67 0-171-15,-1 0-460 0</inkml:trace>
  <inkml:trace contextRef="#ctx0" brushRef="#br1" timeOffset="117258.13">10387 2927 2134 0,'0'0'414'0,"0"0"-197"15,0 0-27-15,0 0-50 16,0 0-62-16,-116 0-30 16,94 21-12-16,1 8-12 15,3 8-11-15,5 4-6 16,4 0 1-16,5 2 0 15,4-2 10-15,0-4-18 16,6-4 19-16,13-8 1 16,0-8 4-16,3-7 0 0,1-6 12 15,0-4-9-15,-4 0-1 16,2 0-16-16,-7 0-10 16,5-5-9-16,-1-9-47 15,11-9-31-15,-4 3-115 16,-1 2-336-16</inkml:trace>
  <inkml:trace contextRef="#ctx0" brushRef="#br1" timeOffset="117599.15">10741 2677 2274 0,'0'0'361'0,"0"0"-253"0,0 0-16 16,0 0 48-16,16 112-52 15,-9-70-30-15,-1 4 0 16,-2 4-15-16,0 3 2 16,-2-3 17-16,0-2-15 15,-2-4-4-15,1-4 16 16,-1-4-15-16,0-4-4 15,0-4-16-15,0-6-8 16,3-4-7-16,2-6-9 0,1-8-5 16,3-4-2-1,2 0-43-15,0-9-10 0,1-9-53 16,1-3-67-16,-2 5-242 16,-2 4-888-16</inkml:trace>
  <inkml:trace contextRef="#ctx0" brushRef="#br1" timeOffset="117981.37">11002 3347 2141 0,'0'0'382'0,"0"0"-291"15,0 0-8-15,0 0 31 16,0 0-65-16,36-113-19 0,-31 71 22 15,1-4 7-15,-3 1-26 16,-1 6-19-16,0 2 9 16,2 6-1-16,5 4-4 15,2 6-5-15,3 2-3 16,6 8-10-16,0 4 6 16,0 7-5-16,2 0 5 15,-4 12 20-15,0 13 6 16,-1 4-2-16,-2 8-4 15,-1 3-8-15,0 0 22 16,-5 2-16-16,-3-2 4 16,-1 0-9-16,-2-6-1 15,-3-7-15-15,0-8-3 16,0-11-6-16,0-8-90 16,0-4-62-16,-8-19-293 0,-7 2-1620 15</inkml:trace>
  <inkml:trace contextRef="#ctx0" brushRef="#br1" timeOffset="118124.61">11169 3148 229 0,'0'0'2502'15,"0"0"-2208"-15,0 0-236 16,0 0-27-16,0 0-4 16,0 0-27-16,0 0-60 15,132-10-135-15,-94-4-168 16,-5 0-1622-16</inkml:trace>
  <inkml:trace contextRef="#ctx0" brushRef="#br1" timeOffset="118441.42">11544 2907 2228 0,'0'0'354'15,"0"0"-147"-15,0 0 5 16,0 0-110-16,0 0-40 15,0 0-43-15,-70 118-15 16,91-101 4-16,3-2 26 16,3 0 13-16,0 1 19 15,-7 0-13-15,-4 5-18 16,-12 8 1-16,-4 2 1 0,0 6-11 16,-23 4-16-1,-3-3-3-15,-6-5-6 0,3-3-1 16,6-7 0-1,2-10-17-15,10-8-32 0,9-5-30 16,2 0-68-16,24-38-22 16,7 2-77-16,3-1-567 0</inkml:trace>
  <inkml:trace contextRef="#ctx0" brushRef="#br1" timeOffset="118741.51">11833 2989 2007 0,'0'0'390'0,"0"0"-174"0,0 0-15 15,0 0 9-15,0 0-118 16,0 0-52-16,0 0-19 16,-23 66 12-16,46-47 23 15,2 1 20-15,2 4-18 16,-7 4-7-16,-8 6 2 15,-6 3 5-15,-6 6-5 16,0-1-17-16,-16-3-10 16,-2-6-20-16,-2-9 0 15,3-9-6-15,3-10-22 16,5-5-49-16,6 0-30 0,3-27-47 16,15-1-49-1,2 2-291-15</inkml:trace>
  <inkml:trace contextRef="#ctx0" brushRef="#br1" timeOffset="146040.18">1695 5141 1608 0,'0'0'311'15,"0"0"-93"-15,0 0-68 16,0 0 0-16,0 0-32 15,0 0-46-15,0 0-24 16,70-3-16-16,-53 1-4 16,-1 2 20-16,2 0-14 15,0 0 16-15,-3 0-13 0,1 0-5 16,-1 0-17 0,-1 2-14-16,-1 1 4 0,-2-1 0 15,-2 0-4-15,-2 0 0 16,-3 1 3-16,0 0 14 15,0 1 21-15,-4 1 6 16,0 0-6-16,0 5-19 16,0 2 11-16,0 2-9 15,0 3-6-15,-4 3-9 16,0-1-6-16,-2 4-1 16,1 0 11-16,1 1-11 15,-1 3 0-15,1-1 0 16,1 1 2-16,-1 0-2 0,2 4 0 15,-2-4 13 1,-1 4 7-16,3-2-10 0,-2 1 20 16,2-1-15-16,-4-1 7 15,4-3-8-15,-1 0 4 16,3-7-12-16,-1-6 8 16,1-4-13-16,0-6-2 15,0 0 0-15,0-2 1 16,0 0-39-16,0 0-62 15,0-4-24-15,0-6-186 16,0-2-1380-16</inkml:trace>
  <inkml:trace contextRef="#ctx0" brushRef="#br1" timeOffset="146266.1">1816 5490 2137 0,'0'0'311'15,"0"0"-76"-15,0 0-40 16,0 0-51-16,0 0-70 16,0 0-39-16,0 0-34 15,107-11-1-15,-92 11-25 16,5 0-121-16,-3 0-295 15,-7 0-1406-15</inkml:trace>
  <inkml:trace contextRef="#ctx0" brushRef="#br1" timeOffset="146657.51">2206 5513 2108 0,'0'0'367'16,"0"0"-86"-16,0 0-104 16,0 0-37-16,0 0-55 15,0 0-12-15,131-2-26 16,-106 2-11-16,-3-3-9 16,1 1-12-16,-6 0-10 15,1 2 0-15,-7 0-5 16,1 0-21-16,-7 0-52 0,-5 0-80 15,0 2-288 1,0 5-1749-16</inkml:trace>
  <inkml:trace contextRef="#ctx0" brushRef="#br1" timeOffset="146875.81">2376 5334 2593 0,'0'0'428'0,"0"0"-359"16,0 0-10-16,0 0 16 15,6 110-19-15,-2-70-31 16,3 1-13-16,-5 3 2 16,-2-7-14-16,2-1-2 0,6 0-61 15,-3-10-96-15,3-9-550 16</inkml:trace>
  <inkml:trace contextRef="#ctx0" brushRef="#br1" timeOffset="147356.37">2708 5095 1842 0,'0'0'453'15,"0"0"-270"-15,0 0-80 16,0 0 29-16,0 0-60 16,0 0-43-16,0 0-15 15,21 78 20-15,-15-52 25 16,-2 3 8-16,-2 0-6 0,0 2 17 15,-2 5-14-15,0 3-13 16,0 2-16-16,0-1-3 16,0-2-20-16,0-6 4 15,0-8-16-15,0-10 0 16,0-6-28-16,0-8-53 16,7 0-124-16,-3-1-290 0</inkml:trace>
  <inkml:trace contextRef="#ctx0" brushRef="#br1" timeOffset="148095.79">3169 5185 1874 0,'0'0'392'0,"0"0"-232"15,0 0 46-15,0 0-52 16,0 0-54-16,0 0-15 15,0 0 8-15,-20-81 0 16,7 74-26-16,-5 2 0 16,-5 5-18-16,1 0-12 15,0 5-14-15,-1 13 3 16,6 6-6-16,3 4-3 0,6 1-10 16,5-1-7-16,3-7 0 15,0-5-2-15,21-6-10 16,4-7 9-16,5-3-1 15,0 0 4-15,-2-10-5 16,-6-9-15-16,-7 2-30 16,-3-2-32-16,-5 4-6 15,-3 5 58-15,-2 5 30 16,0 5 5-16,0 3 51 16,5 16 5-16,0 8-18 15,0 4 0-15,-1 3-3 16,-1 2-7-16,-5 3 16 0,0-3-10 15,0-2-4-15,-16-2-19 16,-4-3-5-16,1-10-10 16,-2-5-1-16,3-5-39 15,5-5-51-15,2-4 4 16,6 1-40-16,2-1-256 16,3 0-1625-16</inkml:trace>
  <inkml:trace contextRef="#ctx0" brushRef="#br1" timeOffset="149136.19">1724 5809 1513 0,'0'0'347'0,"0"0"-39"16,0 0-75-16,0 0-40 15,0 0 12-15,0 0-69 16,0 0-59-16,92 0-20 16,-70 0-19-16,3 0-9 15,2 0-2-15,-3 0-5 16,2 0 1-16,1 0 8 16,-2 0 0-16,1 0-3 15,2 0-3-15,1 0-4 16,-2-2-9-16,2-2-7 15,-3 0-5-15,2 1 4 16,-1 3-3-16,0 0 0 16,0 0 3-16,-2 0-4 0,-1 0 1 15,1 0-1-15,-1 0 1 16,1 0-1-16,-1 0 0 16,1 0 1-16,0 0-1 15,-4 0 0-15,2 0 0 16,-1 0 0-16,-2 0 1 15,1 3 0-15,3-1 0 16,-4-2-1-16,-2 0 1 16,1 0-1-16,-1 0 1 15,0 0 3-15,1 0-4 16,0 0 5-16,4 0-5 16,-3 0 1-16,-1 0 5 15,2 0-6-15,-1 0 2 0,2 0-2 16,-1 0 9-1,3 0 0-15,-1 0 11 0,-2 0-2 16,2-5-7-16,-3 2 3 16,-1-1-3-16,-2-1-2 15,-3 2-5-15,1-1 0 16,-7 0-3-16,1 1 0 16,0 3 0-16,-4 0-1 15,-3 0-21-15,-2 0-34 16,0 0-46-16,-7 0-262 0</inkml:trace>
  <inkml:trace contextRef="#ctx0" brushRef="#br1" timeOffset="152340.12">2386 5912 1584 0,'0'0'522'0,"0"0"-316"0,0 0-61 16,0 0-19-16,0 0-93 15,0 0-14-15,0 0-19 16,-2-17 18-16,2 13 29 16,0-1 22-16,2 0 14 15,5-1 47-15,0 0-44 16,0 0-33-16,1 4-11 16,3 2-11-16,1 0-6 15,0 0-11-15,5 14-8 16,-4 4-5-16,1 1 6 15,-5 1-3-15,-2-3-2 16,-2 1 7-16,-2 0 6 0,-3 1 7 16,0 1 2-1,0 2-4-15,0-1-14 0,-5 2 3 16,-5 0-4-16,-1 2 7 16,-5 1-8-16,-3 1-3 15,0-2 3-15,-4-1-1 16,-3-3-3-16,-1 2-1 15,-2-3-3-15,2-3-14 16,3-5 14-16,4-9-9 16,7-3-48-16,3-2-16 15,10-20-1-15,0 1 41 16,0 0 27-16,10 7 10 16,5 7 0-16,3 7 16 15,-3 0 23-15,3 12 30 16,0 11 5-16,-1 5-2 0,3 1-14 15,-1-5-10 1,1-7-13-16,-3 0-20 0,4-7-11 16,-1-3-4-16,-1-2-10 15,5-3-42-15,11 0-59 16,-10-2-78-16,-1 0-559 0</inkml:trace>
  <inkml:trace contextRef="#ctx0" brushRef="#br1" timeOffset="154268.6">3740 5610 2020 0,'0'0'476'15,"0"0"-223"-15,0 0-7 16,0 0-100-16,0 0-45 16,0 0-44-16,0 0-7 15,33 26-3-15,-1-17-13 0,1-4-14 16,0-1-7-16,1 1-6 16,-5-1-7-16,-5-3-2 15,-7 3-28-15,-3-1-34 16,-11 4-72-16,-3 0-206 15,0-1-366-15</inkml:trace>
  <inkml:trace contextRef="#ctx0" brushRef="#br1" timeOffset="154511.37">3755 5821 2603 0,'0'0'444'0,"0"0"-385"16,0 0-14-16,0 0 31 16,0 0-5-16,0 0-19 15,114 4-31-15,-89-4-3 16,-4 0-16-16,0 0-2 16,-5 0-46-16,-2 3-76 15,-1 2-228-15,-7-1-598 0</inkml:trace>
  <inkml:trace contextRef="#ctx0" brushRef="#br1" timeOffset="161971.7">4700 5414 1969 0,'0'0'399'0,"0"0"-262"16,0 0-44-16,0 0-59 16,0 0-17-16,0 0-16 0,0 0 14 15,2-128-8 1,0 87-7-16,2-1 8 0,-3 2-8 16,2 6 9-16,-1 9-1 15,-2 6 10-15,2 9 1 16,-2 10 23-16,0 0 6 15,0 14-24-15,0 16-24 16,0 13-1-16,0 4-7 16,5 10-5-16,-3-1 12 15,2 0-9-15,-2-2 10 16,0-2 13-16,0-2 33 16,2-6 46-16,0-4-25 15,0-5-10-15,-2-6-25 16,3-7 9-16,-5-2-3 15,2-6-15-15,-2-9-10 0,0-1-8 16,0-4 4-16,0 0 12 16,0 0-8-16,0 0-4 15,0-6-9-15,0-4-60 16,0-2-46-16,0 2-154 16,0 1-258-16</inkml:trace>
  <inkml:trace contextRef="#ctx0" brushRef="#br1" timeOffset="162791.37">5044 5121 207 0,'0'0'1343'15,"0"0"-1114"-15,0 0-29 16,0 0-26-16,0 0-43 16,0 0 6-16,0 0-14 0,129-40-37 15,-104 40 37-15,0 8-60 16,-4 12-21-16,-7 7-3 15,-5 4 19-15,-9 3 13 16,0 5-6-16,-13 3-17 16,-12-2-27-16,-4-4-13 15,0-6 3-15,0-6-11 16,2-12-15-16,5-6-43 16,4-6-44-16,6 0 43 15,8 0 49-15,4-4 10 16,0-1 50-16,14 5 25 15,12 0-15-15,3 0-33 16,2 11-4-16,-2 15 0 0,-6 4 3 16,-7 7 11-16,-12 0 14 15,-4 1-13-15,-2-2-12 16,-18-4 2-16,-7-3-13 16,-2-9 3-16,2-8-6 15,1-6-12-15,3-6-33 16,5 0-21-16,5 0-34 15,9-11-16-15,4 4-170 16,0 1-495-16</inkml:trace>
  <inkml:trace contextRef="#ctx0" brushRef="#br1" timeOffset="171988.76">1726 6735 1122 0,'0'0'177'16,"0"0"-86"-16,0 0 58 16,0 0 5-16,0 0 0 15,0 0 0-15,3-62-87 16,-3 51-49-16,0-6-17 16,0 3 35-16,3 0 42 0,-3 4 33 15,0 4 25-15,2 4-32 16,-2 2-28-16,0 0-27 15,2 0-43-15,-1 10-5 16,2 6-1-16,2 2-11 16,-3 6 11-16,2 3 18 15,-4 3 1-15,0-2 33 16,0 2-1-16,0-2-27 16,0 2 18-16,0 2-26 15,0-2 7-15,0-2-6 16,0-5-5-16,0-6 13 15,0-8-12-15,0-4 26 16,0-3 43-16,-6-2-20 16,-3 0-24-16,-3 0-25 15,1 0-6-15,1 0-7 0,2 0 0 16,2 0-24-16,6 0-34 16,0 10-170-16,0 0-145 15,4-2-778-15</inkml:trace>
  <inkml:trace contextRef="#ctx0" brushRef="#br1" timeOffset="172792.97">2125 6749 1423 0,'0'0'272'0,"0"0"-8"15,0 0-37-15,0 0-54 16,0 0-18-16,0 0-68 16,0 0 14-16,6-28-22 15,-6 22-4-15,0-4 37 16,-3-4-30-16,-7 2-9 16,-2-2-28-16,-2-1-4 15,-1 6-14-15,-1-1-8 16,-2 6-6-16,2 2-4 15,1 2-4-15,1 0-4 0,4 8-1 16,0 12-7-16,7 2 6 16,0 5-4-16,3-5 0 15,0-6 5-15,9-7 0 16,4-4-4-16,5-5 3 16,-3 0 1-16,1-9 2 15,-3-7 4-15,-1 2-6 16,-3 4-1-16,-3 8-4 15,1 2-4-15,2 6 9 16,0 20 17-16,-3 10 24 16,3 5-7-16,-4 1 5 15,0-1-12-15,-5-4 4 16,0-7 22-16,0-4-2 16,-8-6-12-16,-9-4-18 0,-6-6-8 15,4-2-13-15,-1-2-10 16,4-2-21-16,7-4-35 15,9 0-29-15,0-4-126 16,20-12-174-16,2-2-459 0</inkml:trace>
  <inkml:trace contextRef="#ctx0" brushRef="#br1" timeOffset="173168.39">2326 6840 2386 0,'0'0'304'0,"0"0"-109"0,0 0-45 16,0 0-51-16,0 0-47 15,127 0-15-15,-102 0-24 16,0 0-3-16,-5 0-10 15,-5 0 0-15,-4 0-42 16,-4 0-79-16,-7 0-289 0</inkml:trace>
  <inkml:trace contextRef="#ctx0" brushRef="#br1" timeOffset="173401.02">2436 6709 2572 0,'0'0'258'15,"0"0"-142"-15,0 0-13 16,0 0-11-16,-2 108-44 16,2-79-21-16,-2 0-15 15,-2-4-6-15,4-4-6 16,0-4-76-16,0-7-150 15,6-5-556-15</inkml:trace>
  <inkml:trace contextRef="#ctx0" brushRef="#br1" timeOffset="173978.78">2787 6549 1989 0,'0'0'362'0,"0"0"-139"0,0 0-67 15,0 0-72-15,0 0-27 16,0 0 29-16,135-12-23 16,-114 14-4-16,-2 12-9 15,-9 6-2-15,-7 6 8 16,-3 0-3-16,-3 2-16 15,-18-2-19-15,-4-6-5 16,0-6-13-16,3-7-9 16,2-6-25-16,9-1 21 15,4 0 5-15,7 0-2 16,0 0 8-16,9 0 2 16,16 0 24-16,4 0-13 0,-1 7-5 15,-3-2 0-15,-4 4 0 16,-13 1 0-16,-5 4 11 15,-3-1 5-15,-7 6-5 16,-18-2-6-16,-4 0 0 16,0-3-11-16,1-4-5 15,7-6-10-15,3-1-7 16,9-1-50-16,9-2-39 16,0 0-159-16,0 0-498 0</inkml:trace>
  <inkml:trace contextRef="#ctx0" brushRef="#br1" timeOffset="174288.05">3218 6495 2411 0,'0'0'316'0,"0"0"-117"15,0 0-83-15,0 0-54 16,0 0-33-16,0 0-1 16,-5 138-7-16,3-96 16 15,2-2 18-15,-2-1 2 0,0-5-19 16,0-5-16-16,2-4-22 15,0-4-28-15,0-6-122 16,0-5-279-16</inkml:trace>
  <inkml:trace contextRef="#ctx0" brushRef="#br1" timeOffset="175350.5">1576 7100 2108 0,'0'0'390'0,"0"0"-271"0,0 0 11 15,0 0-70 1,0 0-25-16,0 0 34 0,0 0-5 16,60 8-25-16,-36-8 3 15,3 0 4-15,-1 0-17 16,6 2-15-16,-3 1 5 15,2 1 0-15,0-4 2 16,2 0-3-16,1 0 3 16,1 0-12-16,-1 0 3 15,0-2-6-15,-3-3-4 16,0 5-2-16,-2 0 4 16,-1 0-4-16,1 0 6 15,-2 0-6-15,0 0-1 16,-2 0 1-16,-1 0 4 0,1 0 9 15,2 0-7-15,-3-2-6 16,0-2 0-16,1 0 0 16,0 3 1-16,0-2 0 15,-2 2 0-15,4-2 3 16,0 1-4-16,-2-2 0 16,2 2 0-16,-5 0 0 15,0 0 1-15,-2 2-1 16,1 0 0-16,-4 0 5 15,3-2-4-15,1 1 0 16,0-4 5-16,2 2-6 16,-1-4 1-16,3 4 0 15,-3 1-1-15,2-1 2 16,1 3-2-16,0 0 1 16,-5 0-1-16,6 0 0 0,-6 0 8 15,3 3-8-15,-4 0 0 16,0 1 6-16,-5 1 11 15,3-2-6-15,-4 2 1 16,1-5-7-16,-4 1-5 16,2-1 6-16,-1 0-1 15,-5 0-5-15,1 0-7 16,-3 0-39-16,-1 0-46 16,-3 0-61-16,0-4-295 0</inkml:trace>
  <inkml:trace contextRef="#ctx0" brushRef="#br1" timeOffset="175892.87">2486 7132 1601 0,'0'0'405'16,"0"0"-187"-16,0 0-45 15,0 0 3-15,0 0-13 16,0 0-28-16,0 0-8 15,124 17-36-15,-105 7-14 16,-5 2-13-16,-6 4-5 16,-3 6-2-16,-5 1-13 15,0 1-2-15,-10 1 18 16,-15-1-14-16,-5-3-14 16,-3-9-20-16,0-7-11 15,-3-10-1-15,2-9-55 16,3 0-23-16,10-21-36 15,4-6 2-15,13 2 38 16,4 3 39-16,0 8 23 16,18 8 12-16,2 6 31 0,2 0 22 15,3 15-6-15,2 4-11 16,-1 3-10-16,3-2-13 16,0-4-13-16,0-2-23 15,14-9-53-15,-10-4-147 16,-2-1-632-16</inkml:trace>
  <inkml:trace contextRef="#ctx0" brushRef="#br1" timeOffset="176336.02">3775 6860 2680 0,'0'0'407'15,"0"0"-250"-15,0 0-49 16,0 0-43-16,125-4-39 16,-94 0-15-16,-6 1-11 15,-8 1-23-15,-11 2-57 16,-6 0-84-16,0 5-240 0</inkml:trace>
  <inkml:trace contextRef="#ctx0" brushRef="#br1" timeOffset="176526.53">3838 6990 2954 0,'0'0'284'0,"0"0"-130"16,0 0-58-16,0 0-45 15,0 0-51-15,125 4-3 16,-102 1-85-16,-4-2-77 15,-8 1-383-15</inkml:trace>
  <inkml:trace contextRef="#ctx0" brushRef="#br1" timeOffset="182422.7">4611 6553 1253 0,'0'0'425'0,"0"0"-148"0,0 0-86 16,0 0-68-16,0 0 34 16,0 0-31-16,14-8-43 15,-8 2-40-15,-1-1 11 16,3 0-17-16,4 2-7 15,0-2-2-15,3 2 4 16,2 2 33-16,-1 1-11 16,1-1-23-16,-1 3-8 15,0 0 1-15,0 0 12 16,-3 0-8-16,1 0-5 0,-1 5-2 16,0 1-6-16,-2 3 0 15,0 5 8-15,1 5 0 16,-4-1-2-16,1 6-4 15,-2-2-7-15,0 4-10 16,-3-2 10-16,1 3-8 16,-4-4 8-16,2 2-6 15,-3-3 9-15,0 2 3 16,0-2 3-16,0 0-10 16,0 2-2-16,-3-2-6 15,-5 0 7-15,-1-2-8 0,-2-2 8 16,-2 0-3-1,-6 0-1-15,-3-2 0 16,-2 2-4-16,-3-1 1 16,-2 3-1-16,3-6 1 0,1-3-1 15,2-4 0-15,4-7-28 16,1 0-10-16,0-3-14 16,2-19-18-16,5-6-21 15,7-4-22-15,4-4 3 16,0 1 58-16,0 9 44 15,15 9 8-15,4 7 13 16,-2 10 18-16,5 0 41 16,1 4-17-16,2 14 11 15,-2 4-9-15,2 2-3 16,0 2-19-16,-3-2 6 0,-2 1-6 16,-4-4-8-16,-1-1-26 15,-3-3 5-15,-4-6-6 16,3-3-47-16,-1-6-49 15,3-2-88-15,-3-16-96 16,2-6-1669-16</inkml:trace>
  <inkml:trace contextRef="#ctx0" brushRef="#br1" timeOffset="182921.58">5173 6565 2357 0,'0'0'365'16,"0"0"-156"-16,0 0-98 15,0 0-75-15,0 0-14 16,0 0-7-16,0 0 1 15,0 105-5-15,0-91 10 16,4-3 3-16,5-3 6 16,3-3-7-16,1-2-4 15,1-1-7-15,2 0-2 16,4 0-1-16,1 2 1 16,-2 3-1-16,3 0-5 0,-5 5 1 15,1 5-4-15,-5 3 7 16,1 3 9-16,-5 2 16 15,-3 1-14-15,-5 4 5 16,-1 0 6-16,0 0 10 16,0 0 9-16,-7-2-8 15,-6-2-9-15,-3-4-16 16,-4-6-3-16,-2-6-4 16,-5-6 2-16,-2-4-9 15,-3 0-2-15,1 0-11 16,2-7-18-16,4-4-3 15,10-1-27-15,2 0-21 16,8-10-45-16,5 4-72 0,0 0-289 0</inkml:trace>
  <inkml:trace contextRef="#ctx0" brushRef="#br1" timeOffset="183168.81">5159 6559 2245 0,'0'0'704'0,"0"0"-560"16,0 0-8-16,0 0 2 0,0 0-58 15,114 0-35 1,-87 0-18-16,-2 0-18 0,-3 0-9 15,-2 0-4-15,-4 0-66 16,-5 2-90-16,-7 3-297 0</inkml:trace>
  <inkml:trace contextRef="#ctx0" brushRef="#br0" timeOffset="213704.69">6341 13575 22 0,'0'0'1586'0,"0"0"-1269"16,0 0-209-16,0 0-35 16,0 0-45-16,0 0-28 15,0 0 18-15,-6-2 18 16,6 0 42-16,0 2 28 15,0 0 61-15,0-2 1 0,0 2-18 16,0 0-21-16,0-5-36 16,0 0-18-16,0 1-8 15,4 0-21-15,3 0 2 16,2 0-9-16,-3 0-2 16,5-1-5-16,1 2-9 15,1 1 11-15,5 0 10 16,-3 2 11-16,5 0-6 15,1 0-8-15,-2 0-5 16,4 0-8-16,-1 0-2 16,0 0-6-16,-3 0 2 15,0 0-3-15,-3 0-6 16,-1 0-4-16,1 0-1 16,0 0 2-16,-1 0 0 15,1 0 5-15,-1 0-3 0,-2 0 1 16,3 0 0-1,0-2 0-15,1 2 0 0,0-2-2 16,-2 2 4-16,1 0-7 16,2 0 2-16,-1 0 3 15,1 0-2-15,0 0-1 16,0 0 2-16,2 0-1 16,0 0-5-16,0 0 0 15,3 0-2-15,-2 0 2 16,2 0 1-16,-3 0 0 15,2 0 3-15,-2 0-10 16,-2 0 0-16,0 4 0 0,-2-2 0 16,-2 3 0-16,3-5 0 15,-2 3 0-15,3-3 0 16,1 2 0-16,-2 0 0 16,3 0 0-16,3 2 0 15,-1-2 0-15,2 0 0 16,-1 1 0-16,-4-2 0 15,-1-1 0-15,-2 2 0 16,-3-2 0-16,0 0 0 16,-3 0 0-16,1 0 0 15,-3 0 0-15,4 0 0 16,1 0 0-16,1 0 0 16,1 0 0-16,3 0 0 15,-1 0 0-15,2 0 0 16,1 0 0-16,-2 0 0 0,4 0 0 15,-4 0 0-15,8 0 0 16,-2 0 0-16,1 0 0 16,1 0 0-16,4 0 0 15,-5 0 0-15,-1 0 0 16,0 0 0-16,-1 0 0 16,-3 0 0-16,-2 0 0 15,2 0 0-15,-4 0 0 16,6 0 0-16,-3 0 0 15,5 0 0-15,-1 0 0 16,2 0 0-16,-2 0 0 16,-1 0 0-16,0 0 0 15,-1 0 0-15,1 0 0 0,-1 0 0 16,0 0 0-16,1 0 0 16,1 0 0-16,-2 0 0 15,0 0 0-15,1 0 0 16,-4 0 0-16,2 0 0 15,-2 0 0-15,-1 0 0 16,4 0 0-16,-2 0 0 16,2 0 0-16,-1 0 0 15,-3 0 0-15,1 0 0 16,1 0 0-16,-4 0 0 16,-1 0 0-16,-2 0 0 15,0 0 0-15,-4 0 0 16,4 0 0-16,-1 0 0 0,0 0 0 15,2 0 0-15,1 0 0 16,1 0 0-16,2 0 0 16,0 0 0-16,3 0 0 15,1 0 0-15,-2 0 0 16,1 0 0-16,3 0 0 16,3 0 0-16,1 0 0 15,0 0 0-15,-1 0 0 16,-4 0 0-16,-22 0 0 15,40 0 0-15,-21 0 0 16,-2 0 0-16,-2 0 0 16,1 0 0-16,3 0 0 15,-5 0 0-15,3 0 0 16,-4 0 0-16,1 0 0 0,-7 0 0 16,3 0 0-16,0 0 0 15,-2 0 0-15,3 0 0 16,3 0 0-16,1 0 0 15,3 0 0-15,1 0 0 16,-2 0 0-16,-1 0 0 16,-3 0 0-16,-2 0 0 15,0-2 0-15,-2-2 0 16,2 2 0-16,-3 2 0 16,2-2 0-16,-6 1 0 15,-2 1 0-15,1 0 0 16,-3 0 0-16,0 0 0 15,0 0 0-15,0 0 0 0,0 0 0 16,0 0 0-16,0 0 0 16,-11 27 0-16,-2 1-252 15,-1 2-1195-15</inkml:trace>
  <inkml:trace contextRef="#ctx0" brushRef="#br0" timeOffset="-213741.26">9482 13520 1405 0,'0'0'1268'16,"0"0"-933"-16,0 0-159 15,0 0-36-15,0 0-27 16,0 0-41-16,0 0-6 15,-4-3-22-15,4 3-2 16,0 0-11-16,4 0 8 16,7 0 14-16,7 0-9 15,-2 0-4-15,8 0-11 16,1 3-6-16,2 0-7 0,-2-1-1 16,3 2-3-16,-2-2-1 15,3 1 7-15,0-3 4 16,5 5 2-16,1-1-2 15,4 0-4-15,0 0 0 16,2 0-18-16,-1 0 0 16,-2 3 0-16,-5-4 0 15,-3-3 0-15,-2 2 0 16,-5 0 0-16,-1 0 0 16,-2-2 0-16,2 0 0 15,-1 0 0-15,-2 0 0 16,1 0 0-16,3 0 0 15,-1 0 0-15,-1 0 0 0,5 0 0 16,-2 0 0-16,-2 0 0 16,1 0 0-1,-3 0 0-15,0 0 0 0,0 0 0 16,-2 0 0-16,0 0 0 16,4-2 0-16,0-2 0 15,1 4 0-15,0-5 0 16,2 0 0-16,0 1 0 15,0 3 0-15,0-2 0 16,-4 3 0-16,2-2 0 16,1 2 0-16,-1 0 0 15,-3 0 0-15,2 0 0 16,-4-2 0-16,-3 1 0 16,1-2 0-16,-1 1 0 15,-1-2 0-15,-1 1 0 0,3 3 0 16,2-5 0-1,2 3 0-15,3 0 0 0,-2 0 0 16,2 1 0-16,-1-1 0 16,-2 2 0-16,0 0 0 15,-2 0 0-15,2 0 0 16,2 0 0-16,1 0 0 16,-1 0 0-16,-2 0 0 15,-2 0 0-15,-3 0 0 16,1 0 0-16,-4 0 0 15,1 0 0-15,0 0 0 16,2 0 0-16,1 0 0 16,2 0 0-16,-3 0 0 0,4 0 0 15,-2 0 0-15,1 0 0 16,2 0 0 0,2 0 0-16,1 0 0 0,3 0 0 15,1 0 0-15,0 0 0 16,0 0 0-16,2 0 0 15,-1 0 0-15,-1 0 0 16,2 0 0-16,0 0 0 16,-2 3 0-16,-2 1 0 15,-3-2 0-15,3 0 0 16,-4 1 0-16,0-3 0 16,1 3 0-16,-2-3 0 0,0 2 0 15,1-2 0-15,-4 0 0 16,-1 0 0-16,-3 0 0 15,3 0 0-15,-1 2 0 16,0-2 0-16,1 0 0 16,2 2 0-16,-3-2 0 15,4 0 0-15,-1 3 0 16,-1-3 0-16,-1 0 0 16,2 0 0-16,0 0 0 15,-3 1 0-15,3 3 0 16,3 0 0-16,-2 0 0 15,3 3 0-15,-1-4 0 16,-2 1 0-16,-3-2 0 0,-3-2 0 16,-1 3 0-1,-3-3 0-15,-1 0 0 0,4 0 0 16,-3 0 0-16,2 2 0 16,0 0 0-16,4 1 0 15,2-1 0-15,0 3 0 16,1-1 0-16,1-3 0 15,-2 2 0-15,-2-2 0 16,1-1 0-16,-5 0 0 16,-5 0 0-16,1 0 0 15,-4 0 0-15,-3 0 0 16,0 0 0-16,0 0 0 16,0 0 0-16,-14 0 0 15,-24-1 0-15,5-14-7 16,-5-1-686-16</inkml:trace>
  <inkml:trace contextRef="#ctx0" brushRef="#br1" timeOffset="-199509.01">4756 7921 1380 0,'0'0'275'0,"0"0"-139"15,0 0-43-15,0 0 89 16,0 0-75-16,0 0-15 16,0 0-8-16,0 0-23 15,0 0-34-15,0 0-16 16,0 0-3-16,0 0-7 16,0 0 1-16,0 0 0 15,0 0 12-15,0 0 20 0,0 0-6 16,0 0-11-16,0 0-7 15,0 0-9-15,0 0 6 16,0 0-6-16,0 0-1 16,0 0 1-16,0 0 7 15,0 0 21-15,0 0-20 16,0 0 5-16,0-5-13 16,0 2 0-16,0-3 1 15,0-1-1-15,0 2 0 16,0 0 0-16,0 1 11 0,0 3 21 15,0-2 12 1,0 2-31-16,0-2-1 16,0 2-2-16,0 1-2 0,0 0-1 15,0 0-2-15,0 0 0 16,0 0-5-16,0-3 0 16,0 3 0-16,0-2 0 15,0-2-1-15,0-1 2 16,0-2-2-16,0 0 1 15,0-2 0-15,0-1-1 16,3 0 1-16,6 2 8 16,2-2 18-16,1 3 17 15,6 0 9-15,0 1-23 16,2 2-15-16,1 1-6 16,-2 3 1-16,3 0 12 15,-1 0 4-15,2 15 2 16,-6 2-6-16,1-2-2 0,-3 5-4 15,-3-2-1-15,-3 0-7 16,-3 3 1-16,-6-2-1 16,0 3 3-16,0 0 0 15,-8 5-5-15,-15 1 0 16,-6 2-6-16,-2 1 0 16,-3-6-14-16,1-4 3 15,6-12 11-15,7-6-14 16,7-3 4-16,10 0 6 15,3 0-4-15,0-9 2 16,16-1 5-16,6 3 1 16,5-2 4-16,0 7 9 15,2 2-2-15,0 0 4 0,-2 14 6 16,-4 9 6-16,-2 6 0 16,-5 3 5-16,-7 0-3 15,-7 4-8-15,-2 0 2 16,0-1-3-16,-18-6-5 15,-2-4-8-15,-4-9 0 16,-3-10-7-16,-2-6-13 16,-2 0-8-16,-1 0-2 15,3-10-13-15,5 0-55 16,9 0 13-16,15 2-98 16,0-1-94-16,8 5-336 0</inkml:trace>
  <inkml:trace contextRef="#ctx0" brushRef="#br1" timeOffset="-198893.76">5233 7810 2322 0,'0'0'301'0,"0"0"-181"0,0 0-44 16,0 0-37-16,0 0-2 16,0 0 37-16,0 0-4 15,52-12-27-15,-26 9 6 16,4-4-10-16,5 3-20 16,1 2 4-16,-1-2-6 15,-4 4-13-15,-4 0 1 0,-4 0-1 16,-6 0-4-1,-3 3 1-15,-5 9 3 0,-5 5 7 16,-4 6 9-16,0 9-4 16,0 6-4-16,-2-1 0 15,-6 6-4-15,3-1 4 16,0-2-4-16,0-1 4 16,0-2-1-16,2-1-3 15,1-2 6-15,-3 0 5 16,3 3 1-16,0-4 1 15,-1-1-6-15,1-3-6 16,2-10-8-16,0-2 3 16,0-9-4-16,-3-4-10 0,3-4-29 15,-4 0-43 1,-7-10-59-16,3-9-288 0,-7 0-480 0</inkml:trace>
  <inkml:trace contextRef="#ctx0" brushRef="#br1" timeOffset="-198721.3">5407 8173 2656 0,'0'0'307'16,"0"0"-145"-16,0 0-84 16,0 0-39-16,118 0-9 15,-96 0-30-15,-1 0-1 16,-8 0-43-16,-4 0-51 0,-2 0-146 15,-7 0-516-15</inkml:trace>
  <inkml:trace contextRef="#ctx0" brushRef="#br1" timeOffset="-196160.66">4830 9082 187 0,'0'0'1061'0,"0"0"-845"16,0 0-76-16,0 0-19 15,0 0-58-15,0 0-13 16,0 0 21-16,0-26 1 16,0 21 49-16,0 2-44 15,0-2-41-15,0 3-6 16,0 0 25-16,0 1-5 16,0-3-11-16,0 2 0 15,0-3-18-15,0 2 5 16,0-2 28-16,0 3 0 15,0 0-5-15,0 0 37 16,0 2-29-16,0 0-14 16,0 0-15-16,0 0-4 0,0 0-5 15,0 0 11 1,0 0 3-16,0 0 13 0,0 0 7 16,0 0-5-16,0 0-15 15,0 12-15-15,4 4-5 16,-1 4-1-16,1 2-5 15,-2 3-4-15,0-2-2 16,0-4 0-16,0 0-1 16,-2 1 0-16,3-6 1 15,-3-5 3-15,2-1-4 16,0-4-1-16,2 0 1 16,4-2 0-16,0 0 0 15,1 1 2-15,3 0-1 16,0-1-1-16,5 2 8 15,-2 1 0-15,1-2-2 16,-1-1-1-16,1 2-4 0,-5-1-1 16,-1-3-11-16,0 0-34 15,-1 0-80-15,-3-3-91 16,2-6-339-16</inkml:trace>
  <inkml:trace contextRef="#ctx0" brushRef="#br1" timeOffset="-195710.57">5093 8964 1962 0,'0'0'391'0,"0"0"-220"16,0 0-96-16,0 0-1 16,0 0-5-16,0 0-25 15,0 0 20-15,0 89 43 16,0-62-17-16,-3 3-42 16,1 4-7-16,0 4-7 15,0 2-9-15,0 2 0 16,2 1 0-16,0 3 9 15,0-2-2-15,0-1-1 16,0 0-10-16,0-6-1 0,2-2 7 16,0-9-5-16,-2-4-5 15,0-3-8-15,0-2-9 16,0 0 1-16,0-2 2 16,0 1-3-16,0 0-19 15,0-2-20-15,0-2-28 16,4-1-25-16,5-11-14 15,1 0-136-15,-2 0-385 0</inkml:trace>
  <inkml:trace contextRef="#ctx0" brushRef="#br1" timeOffset="-194694.2">5559 9138 1519 0,'0'0'382'0,"0"0"-152"16,0 0-74-16,0 0 28 16,0 0-70-16,0 0-57 15,0 0-12-15,-2-46 17 16,-3 34 14-16,-2-3 26 16,-1 3-4-16,-1-2-44 15,-1 2-16-15,-1 2 4 16,-2-1-11-16,0 2-7 15,-2 2 2-15,-2 2 3 16,1 5 1-16,1 0-6 16,-2 0-6-16,5 10-5 0,-1 10-2 15,2 6-7 1,2 6-3-16,2 5 0 0,5 3-1 16,2-1 2-16,0 0 3 15,7-6-4-15,12-6-1 16,4-10 4-16,6-10-4 15,2-7 6-15,2 0 29 16,1-16-18-16,-5-10-7 16,-7-2-7-16,-6 1-3 15,-7 1-14-15,-6 6-2 16,0 5 0-16,-3 3 9 16,0 3 6-16,0 7-6 0,0 2 1 15,0 0 5-15,0 0 0 16,2 0-2-16,3 14 3 15,2 10 16-15,2 10-1 16,-3 5 0-16,1 9 5 16,-3 4 1-16,-1 5 0 15,-3-3-2-15,0-4 7 16,-6-9 5-16,-4-4-9 16,-6-8-8-16,-3-10-4 15,-2-3-10-15,-1-4-10 16,0-4-26-16,2-5-7 15,2 2 11-15,5-5-27 16,6 0-46-16,5-5-88 16,2-4-283-16</inkml:trace>
  <inkml:trace contextRef="#ctx0" brushRef="#br1" timeOffset="-190360.25">5008 10154 279 0,'0'0'1035'0,"0"0"-820"15,0 0-66-15,0 0-55 0,0 0-33 16,0 0-19-16,0 0 4 15,16-2-22-15,-14 2-9 16,0 0 7-16,-2 0 21 16,0 0 66-16,0 0 2 15,0 0 8-15,0 0-11 16,0 0-15-16,0 0-53 16,0 0-26-16,2 0-13 15,0 0 1-15,0 0 10 16,-2 0 1-16,3 0 15 15,-3 0-2-15,2 0 0 16,-2 0 15-16,0 0 8 0,0 0 7 16,0 0 24-16,0 0-29 15,0 0-6-15,0 4-29 16,0 4-8-16,-7 3 0 16,1-1 7-16,-3 1-4 15,1 0-4-15,4 1 6 16,-1-2 0-16,4 0-1 15,-1 0-6-15,0 2-6 16,-3 0 0-16,3 2 1 16,-2 1 12-16,0 2-3 15,0 3 0-15,0 1-9 16,2 0 7-16,0 3-8 16,0 1 4-16,-1 0-4 0,3 3 4 15,-3 0-4 1,2 0 4-16,-1 2 2 0,2-2-1 15,-2 4 11-15,2 1 6 16,0 1-10-16,0 0-3 16,0-3-8-16,0-2-1 15,5-5 0-15,15-4 7 16,5-3 5-16,4-4 5 16,5-5-5-16,-2-8 1 15,1 0 2-15,-6-8-2 16,1-16-3-16,-5-9-2 15,-7 0-7-15,-8-6 4 16,-8 5-4-16,0 5 9 16,-12 7-10-16,-15 10 1 0,-5 7-1 15,-4 5-12-15,3 9-9 16,1 13-7-16,8 8 1 16,11 2-16-16,11-2-6 15,2 0-35-15,18-2-116 16,11-8-139-16,-3-6-2069 0</inkml:trace>
  <inkml:trace contextRef="#ctx0" brushRef="#br1" timeOffset="-189410.58">5570 10546 1836 0,'0'0'322'0,"0"0"-214"16,0 0-4-16,0 0-32 16,0 0-10-16,0 0 4 15,6-109-28-15,-4 77 11 0,2-4 8 16,-1 0-12-1,0 0-17-15,-1 2 14 0,-2 2-8 16,0 4-11-16,0 6 5 16,0 3-5-16,0 6-11 15,0 6 1-15,0 3 16 16,0 4 29-16,0 0-23 16,0 0 1-16,0 0-6 15,0 0-21-15,0 9-8 16,0 4-1-16,0 3 0 15,0 4 0-15,0 3-1 16,0 5 1-16,0 4 1 0,0 3 0 16,0 2 8-16,5 3 5 15,-1-1-5-15,-1 4 0 16,2 1-8-16,0-1 4 16,-1-2-4-16,-1-2-1 15,2-3-1 1,-5-4 1-16,0-5 1 0,0-4 3 15,0-3-3-15,0-5 4 16,0-1-1-16,-5-2 8 16,-4 1 3-16,-2-5 7 15,-3-2-8-15,3-1 11 16,-1-5-9-16,4 0 7 16,-4 0-15-16,7 0-2 15,-2 0-6-15,5 0 0 16,-1 0-1-16,3 0-4 0,0 0-3 15,5 0 8 1,7 0 2-16,5 0 2 0,-4 0-3 16,0 0-1-16,-1 0-61 15,-4 7-75-15,-1-1-346 0</inkml:trace>
  <inkml:trace contextRef="#ctx0" brushRef="#br1" timeOffset="-187360.44">4905 11386 161 0,'0'0'1366'0,"0"0"-1139"16,0 0-145-16,0 0-14 16,0 0 9-16,0 0 24 15,0 0 8-15,4-28-63 0,9 25-14 16,2-1 3-16,1 3 49 15,3-6-24-15,4 3-10 16,1 0-27-16,1 1-16 16,-1-1 2-16,3 1-2 15,-3 1-6-15,1 2-1 16,-2 0 3-16,-4 0-2 16,-4 0 0-16,-1 9 6 15,-4 2 35-15,-2 1-15 16,-3 5 13-16,-2-1 17 15,2 0-4-15,-5 2-8 16,0 2-5-16,0 2-16 16,0 2-8-16,0 2 13 0,0 3 8 15,-6-4 1 1,-3 3-9-16,1 0-6 0,0-2-10 16,2 0-2-16,-2-2 0 15,5 2 17-15,1 2-10 16,-4 1-3-16,4 0 9 15,0-1-4-15,0-1 2 16,0-5-6-16,0-2 9 16,-1-4-15-16,1-2-4 15,0-2 0-15,2-4-6 16,0-2-1-16,0 0-12 16,0-4-13-16,0 1-48 15,0 0-93-15,0-1-26 0,0 0-18 16,0-2-149-1,0 0-256-15</inkml:trace>
  <inkml:trace contextRef="#ctx0" brushRef="#br1" timeOffset="-187154.97">5080 11761 2235 0,'0'0'316'0,"0"0"-188"16,0 0-42-16,0 0-35 15,0 0-38-15,0 0-13 16,135-17-107-16,-110 10-168 0,-5-1-1449 0</inkml:trace>
  <inkml:trace contextRef="#ctx0" brushRef="#br1" timeOffset="-186524.56">5616 11379 1636 0,'0'0'434'0,"0"0"-198"15,0 0-8-15,0 0-93 16,0 0-30-16,114-18-42 16,-85 18 6-16,-2 0 12 15,-4 17-10-15,-6 6-27 0,-8 8-20 16,-6 5-8-16,-3 6-3 16,-7 3-13-16,-18-6-13 15,-4-7-20-15,-2-8-31 16,2-12 27-16,2-10 5 15,5-2 32-15,9 0 42 16,6-4 12-16,7-2-7 16,0 2-10-16,13 4 9 15,12 0-12-15,2 0-13 16,0 12-7-16,-6 8 6 16,-5 6-6-16,-7 5 0 15,-7 1 4-15,-2-2 0 16,0 0-6-16,-20-6-5 15,-5-4 3-15,-3-8 1 16,-5-6 0-16,-4-4-11 0,4-2-6 16,2 0-31-16,7 0-31 15,8-2 5-15,7 0-15 16,9 2-128-16,0 0-286 16,9 6-335-16</inkml:trace>
  <inkml:trace contextRef="#ctx0" brushRef="#br1" timeOffset="-182423.06">5003 12529 1587 0,'0'0'541'0,"0"0"-285"15,0 0-78-15,0 0-62 16,0 0-39-16,0 0-21 16,0 0-3-16,-64 16-40 15,49 5-13-15,3 6-6 16,3 1 6-16,7 2 1 15,2 4 0-15,0 0-1 16,13 0 0-16,12-6-1 16,4-5 1-16,6-9 8 0,4-11 19 15,1-3 74-15,0-2 13 16,-5-21-5-16,-4-12-25 16,-8-9-27-16,-7-5-25 15,-10-2-12-15,-6 3-6 16,0 8-10-16,-10 8 4 15,-15 11-8-15,-9 13-22 16,-2 8-50-16,-2 0-57 16,3 17-116-16,4 13 0 15,7-7-69-15,14-2-606 0</inkml:trace>
  <inkml:trace contextRef="#ctx0" brushRef="#br1" timeOffset="-181944.72">4928 12793 75 0,'0'0'1512'0,"0"0"-1327"16,0 0-142-16,0 0 63 16,0 0 107-16,-36 115-109 0,34-91-20 15,-1-2 37 1,3 0-18-16,0 2-36 0,0 0 11 16,8 0 4-16,2-2-13 15,3-2-45-15,3-4 22 16,5-1 4-16,0-6 42 15,3-1-14-15,8-6-9 16,2-2-15-16,0 0-1 16,1-2-17-16,-3-15-15 15,-9-10-10-15,-7-3-5 16,-9-5 1-16,-7-6-1 16,0 3-3-16,-15 4 3 15,-10 6 0-15,-6 9-6 16,-5 12-8-16,1 4-43 0,1 3-47 15,10 0-34-15,14 17-72 16,10-3-59 0,0-3-907-16</inkml:trace>
  <inkml:trace contextRef="#ctx0" brushRef="#br1" timeOffset="-181294.04">5489 12518 2076 0,'0'0'363'0,"0"0"-276"16,0 0-29-16,0 0-15 0,-29 116-4 15,25-82 4 1,2-2 12-16,0-3-4 0,2-7-19 16,0-8-18-16,0-7-12 15,0-7-1-15,9 0-1 16,8 0 1-16,4-7 0 16,3-3 0-16,5 4-1 15,4 4 0-15,3 2 0 16,-2 0 0-16,-1 14 0 15,-4 2 0-15,-6 3 1 16,-4 3 1-16,-5-3 11 16,-5 6 16-16,-5 1 33 15,-4 2-26-15,0 2-4 16,0 0 7-16,-7 0-8 16,-6-2 13-16,-7-2-2 0,-3-2-3 15,-3-4-23 1,-1-2 0-16,-4-7-9 0,4-2 2 15,0-4-8-15,8-5-1 16,0 0 0-16,6 0-18 16,2 0-25-16,4-21-39 15,1 1-123-15,3 1-295 0</inkml:trace>
  <inkml:trace contextRef="#ctx0" brushRef="#br1" timeOffset="-181036.83">5516 12562 2528 0,'0'0'307'0,"0"0"-113"15,0 0-50-15,0 0-41 16,0 0-40-16,141 0-29 16,-116 0-17-16,-2 0-17 15,-2 0-21-15,-4 0-95 16,-5 0-239-16,-6 0-2016 0</inkml:trace>
  <inkml:trace contextRef="#ctx0" brushRef="#br1" timeOffset="-173889.88">6762 9224 718 0,'0'0'123'0,"0"0"-80"0,0 0-40 16,0 0-3-16,0 0-50 16,0 0-195-16,0 0 68 0</inkml:trace>
  <inkml:trace contextRef="#ctx0" brushRef="#br1" timeOffset="-145956.5">12163 3180 1827 0,'0'0'341'15,"0"0"-170"-15,0 0-23 16,0 0-45-16,0 0 23 16,0 0-19-16,0 0 35 15,81 26-44-15,-54-26-25 16,1 0-22-16,2-10-9 15,0-8-26-15,2-1-4 16,-8-6 1-16,-1 4-5 16,-12 4-4-16,-4 1-4 15,-7 2 10-15,0 3-6 16,-12 2 0-16,-9 2-4 16,-8 6-4-16,-3 1-10 15,-1 0 14-15,0 8-1 0,0 10-7 16,8 5 2-16,0 3-4 15,7 5 6-15,7 3 4 16,7 5 4-16,4-2 8 16,0 5 9-16,12-4 9 15,11 0 17-15,4-10-6 16,4-5-10-16,4-14 3 16,-1-9 17-16,-1 0-10 15,-4-2-13-15,-4-14-22 16,-10 5 5-16,-3 0-11 15,-9 3-43-15,-3-2-58 16,0 3-72-16,0 3-349 0</inkml:trace>
  <inkml:trace contextRef="#ctx0" brushRef="#br1" timeOffset="-145089.02">12930 3349 2622 0,'0'0'736'0,"0"0"-594"16,0 0-95-16,0 0-47 15,0 0-64-15,0 0-244 16</inkml:trace>
  <inkml:trace contextRef="#ctx0" brushRef="#br1" timeOffset="-130994.65">3122 4538 1223 0,'0'0'550'0,"0"0"-180"15,0 0-93-15,0 0-105 16,0 0-39-16,0 0-77 16,0 0-17-16,-2-27 0 15,2 25 22-15,0 2 5 16,0 0 24-16,0 0-18 16,0 0-15-16,0 7-15 15,-2 11-25-15,-1 5-3 16,0 6 3-16,3 1-8 0,0-4 8 15,0-2-2 1,0-6 10-16,0-6 4 0,12-2 7 16,2-4 1-16,-1-1 9 15,5-5-8-15,-3 0-14 16,-1 0-14-16,-3 0-4 16,1 0-6-16,-6-9-44 15,-4-7-49-15,0 0-57 16,-2-1-272-16</inkml:trace>
  <inkml:trace contextRef="#ctx0" brushRef="#br1" timeOffset="-130798.56">3111 4223 2572 0,'0'0'265'16,"0"0"-242"-16,0 0-23 15,0 0-169-15,0 0-1050 0</inkml:trace>
  <inkml:trace contextRef="#ctx0" brushRef="#br1" timeOffset="-128714.84">13232 4247 1925 0,'0'0'387'0,"0"0"-218"15,0 0-62-15,0 0-19 16,100 112-9-16,-67-78-35 15,-1 0 9-15,1 0 31 16,-4-2 25-16,-5-4-37 16,-2-1 0-16,-4-3-12 15,1-3 2-15,-4 2-10 0,-1-3-17 16,-3-2-5 0,-1-4-26-16,-3-6 6 0,-4-2-10 15,-1-4-19-15,-2-2-33 16,0 0-75-16,0-10-54 15,0-5-326-15</inkml:trace>
  <inkml:trace contextRef="#ctx0" brushRef="#br1" timeOffset="-128371.5">13628 4243 1811 0,'0'0'525'16,"0"0"-294"-16,0 0-62 15,0 0-42-15,0 0 8 16,0 0-54-16,0 0-13 15,-105 118-14-15,75-79 1 16,5 7-9-16,-4 0-5 16,2-2-8-16,2-5-5 15,6-6-17-15,0-7 0 16,6-8-10-16,2-8-1 16,6-4 0-16,1-3-25 0,4-3-68 15,0 0-86-15,0-12-517 16</inkml:trace>
  <inkml:trace contextRef="#ctx0" brushRef="#br1" timeOffset="-127772.74">13196 3972 2312 0,'0'0'399'16,"0"0"-236"-16,0 0-37 16,0 0-29-16,0 0-22 15,0 0-38-15,124-92-18 16,-93 55-8-16,-6 6-3 16,-2 4-8-16,-8 9 1 15,-3 13 0-15,-5 5 5 16,3 0 17-16,-1 8 37 15,0 10-7-15,2 1-11 16,3-1-2-16,-3 0-12 16,-1-5-20-16,2-3-4 0,-5-2-4 15,-1-4-9-15,1 2-23 16,0 6-46-16,2 1-88 16,-3-1-335-16</inkml:trace>
  <inkml:trace contextRef="#ctx0" brushRef="#br1" timeOffset="-127314.16">13924 4502 2973 0,'0'0'364'16,"0"0"-295"-16,0 0-43 15,0 0-2-15,0 0-24 16,0 0-76-16,0 0-150 16,14-13-442-16</inkml:trace>
  <inkml:trace contextRef="#ctx0" brushRef="#br1" timeOffset="-125998.39">14393 4674 1882 0,'0'0'458'0,"0"0"-262"15,0 0-135-15,0 0 0 16,0 0 20-16,0 0-43 15,0 0-18-15,4-76 15 16,-4 45 7-16,0-2 4 16,0-4-23-16,0-2-13 15,0-3-5-15,0-6 0 16,-9-1-4-16,0-3-1 16,-3-4-38-16,1-1-19 15,3 3 4-15,2 6 39 16,3 6 9-16,3 6 5 15,0 6 22-15,0 4 33 16,16 4 9-16,5 6-14 0,5 8 23 16,3 6-20-16,-3 2-26 15,-1 2-12-15,-5 14-13 16,-6 5-2-16,-6 2-35 16,-8 15-49-16,0-4-117 15,-16-4-535-15</inkml:trace>
  <inkml:trace contextRef="#ctx0" brushRef="#br1" timeOffset="-125826.28">14350 4335 2782 0,'0'0'226'0,"0"0"-133"16,0 0-59-16,0 0-5 15,0 0-29-15,125-12-71 16,-103 12-187-16,-3 0-490 0</inkml:trace>
  <inkml:trace contextRef="#ctx0" brushRef="#br1" timeOffset="-125572.47">14834 4301 2557 0,'0'0'317'16,"0"0"-190"-16,0 0-11 16,0 104-29-16,2-68-33 15,2 1-1-15,-1-1-18 16,2-4-1-16,-4-3-21 15,-1-8-7-15,3-7-6 16,-3-14-69-16,0 0-103 16,0-2-370-16</inkml:trace>
  <inkml:trace contextRef="#ctx0" brushRef="#br1" timeOffset="-125438.33">14832 4076 2516 0,'0'0'195'16,"0"0"-195"-16,0 0-327 0</inkml:trace>
  <inkml:trace contextRef="#ctx0" brushRef="#br0" timeOffset="-112845.21">13365 5208 1285 0,'0'0'411'0,"0"0"-79"0,0 0-157 16,0 0 8-16,0 0-25 15,0 0-72-15,0 0-43 16,123 0-25-16,-96 0-12 16,0 0-5-16,-4 1-1 15,-2 6 8-15,-5-2 11 16,-5 2 10-16,-1-2 5 16,-3 0-7-16,-3 0-12 0,2-1 8 15,-2 3 12-15,0-2 8 16,0 3-21-16,1 0-2 15,2 3 1-15,-5-1-7 16,3 1-3-16,-3 4-1 16,-2 0 13-16,0 6 3 15,0 3-4-15,0 3-7 16,0 2 6-16,-4 5-1 16,-3 0 15-16,2 5 9 15,0-1-1-15,1 1-11 16,0 2-15-16,0-1 8 15,-2 0 3-15,2-2 5 16,2-6 1-16,2-6-1 16,0-8-18-16,0-4-8 15,0-6-3-15,0-1-4 16,0 2 4-16,0 1-4 0,0 5 0 16,-2-1-6-16,-1-1-18 15,1-1-4-15,2-5-20 16,0-7-35-16,0 0-37 15,0-19-147-15,0-1-310 0</inkml:trace>
  <inkml:trace contextRef="#ctx0" brushRef="#br0" timeOffset="-112643">13565 5610 2342 0,'0'0'283'16,"0"0"-80"-16,0 0-106 15,0 0-33-15,0 0-62 16,0 0-2-16,133-32-136 16,-112 25-134-16,2-4-682 0</inkml:trace>
  <inkml:trace contextRef="#ctx0" brushRef="#br0" timeOffset="-112013.84">14175 5247 1384 0,'0'0'445'0,"0"0"-146"0,0 0-21 16,0 0-92-16,0 0-67 16,0 0-22-16,0 0-38 15,-49-9-20-15,37 11-16 16,3 10-22-16,0 2 9 16,1 4-4-16,0 2-1 15,3 0 6-15,4 2 14 16,1 0 14-16,0 0 11 15,1 0 2-15,16-2 12 16,3 1-7-16,3-4-21 16,5-3-4-16,3 1 5 15,1-8 0-15,-2-5-2 16,0-2 3-16,-3 0-4 0,-5-16 3 16,-2-9-3-1,-4 0-6-15,-6-1-6 0,-7-2-11 16,-3 3 0-16,0-2-7 15,-9 3 1-15,-10 3-5 16,-2 4 0-16,-4 2 0 16,3 5-20-16,-1 6-13 15,4 2-29-15,3 2-25 16,1 0-19-16,1 2-40 16,-1 17-91-16,3-4-198 15,1 2-396-15</inkml:trace>
  <inkml:trace contextRef="#ctx0" brushRef="#br0" timeOffset="-111679.8">14074 5472 1370 0,'0'0'377'0,"0"0"-24"0,0 0-159 16,0 0-19-16,-33 127-67 15,26-92-37-15,5 2-34 16,2 1 18-16,0-2 79 15,0 0-11-15,11-1-5 16,9-6-23-16,5 1-27 16,8-5 0-16,2-5 14 15,5-5-2-15,0-6-8 16,-1-7-25-16,-6-2-9 0,-4-2-12 16,-10-22-6-16,-2-10 5 15,-11-10-11-15,-4-2-4 16,-2-7-4-16,0 2-6 15,-14 5-4-15,-7 8-19 16,-4 11-30-16,-2 8-51 16,-6 19-55-16,6 4-69 15,6 16-240-15</inkml:trace>
  <inkml:trace contextRef="#ctx0" brushRef="#br0" timeOffset="-105365.14">13423 6743 1472 0,'0'0'357'0,"0"0"-120"15,0 0-51-15,0 0-40 16,0 0-10-16,0 0-36 16,0 0-31-16,-11-48 1 0,15 37-36 15,8-2-17-15,3-1-9 16,3 2 12-16,3-2-8 16,0 2 6-16,4 2 25 15,-1 0 1-15,3 3-15 16,-2 5-3-16,-1 2 0 15,-4 0-10-15,1 0-3 16,-4 9 4-16,-1 9 9 16,-4 1 1-16,3 4 7 15,-7 3-9-15,1 0 10 16,-5 3-10-16,2-2 1 16,-4 4 4-16,-2-1-16 15,0 2-6-15,0 3-8 0,0 0 17 16,-4 2-7-1,-10 2-2-15,-5 0-2 0,0-4 2 16,-6 2-3-16,-2-5-5 16,-2-4 1-16,-2-6-2 15,0-6-2-15,0-7-38 16,6-2-35-16,4-5 42 16,7-2 2-16,7 0-21 15,5 0-35-15,2-16 14 16,2-4 28-16,15-2 11 15,8 0 14-15,2 5 13 16,0 8 8-16,-2 9 56 16,-1 0 3-16,-4 19 28 15,0 10 6-15,0 0-22 16,2 0-22-16,1-4-29 0,-1-6-14 16,3-7-6-16,-1-10-60 15,2-2-64-15,-3-16-64 16,-5-6-289-16</inkml:trace>
  <inkml:trace contextRef="#ctx0" brushRef="#br0" timeOffset="-104728.48">14043 6619 2171 0,'0'0'358'0,"0"0"-229"16,0 0-36-16,0 0-12 0,0 0-23 16,-23 116-13-16,23-92-12 15,0-8 7-15,0-3-24 16,0-10-6-16,4-3 1 15,10 0 14-15,3 0 18 16,8-3-6-16,2-6-13 16,4 8-9-16,-2 1-5 15,0 0 1-15,-4 15-2 16,-2 7-2-16,-6 0 9 16,-3 2 20-16,-5 3 7 15,-5-1-10-15,-4 0-2 16,0 6 2-16,0 2-16 15,0 6-1-15,-12 0-5 16,-3-2-3-16,-2-1-1 16,-6-9-3-16,1-6 2 0,-5-11 1 15,0-6-7-15,1-5-2 16,-1-3-33-16,2-12 6 16,3-2-12-16,7 2-28 15,3-1-32-15,6-6-129 16,6 3-216-16,0 3-1398 0</inkml:trace>
  <inkml:trace contextRef="#ctx0" brushRef="#br0" timeOffset="-104467.28">14041 6621 2447 0,'0'0'217'16,"0"0"-102"-16,0 0-5 16,0 0-27-16,0 0-49 15,0 0-28-15,126-36-6 16,-105 29-18-16,-1 4-110 15,4 3-19-15,-4 0-286 0,-1 0-1202 16</inkml:trace>
  <inkml:trace contextRef="#ctx0" brushRef="#br0" timeOffset="-103998.61">14517 6617 1795 0,'0'0'493'0,"0"0"-289"0,0 0-118 15,0 0-36-15,0 0 15 16,0 0-6-16,-13 135 18 16,13-85 46-16,0 6 5 15,0 2-33-15,13 0-15 16,5-4-13-16,7-10-10 16,6-8-7-16,7-12-12 15,7-15 6-15,3-9 12 16,4-7 4-16,-5-24-21 15,-7-12-11-15,-11-9-6 16,-11-3-6-16,-11-6-3 0,-7 5-4 16,-12 8-3-16,-24 7-6 15,-10 14-6-15,-8 12-37 16,-2 13-36-16,2 2-17 16,4 25-30-16,10 6-73 15,18-1-396-15</inkml:trace>
  <inkml:trace contextRef="#ctx0" brushRef="#br0" timeOffset="-87365.96">13289 7726 1727 0,'0'0'423'16,"0"0"-254"-16,0 0-94 15,0 0-6-15,0 0-23 16,0 0 7-16,12-52-3 15,-10 48 13-15,-2 4-24 16,0 0 28-16,2 0 14 16,0 0 2-16,1 0-17 0,1 8-27 15,2 8-10-15,2 4-9 16,-4 4-9-16,0 4-4 16,1 2-1-16,-5 2-5 15,0 0 9-15,0-2 1 16,0-2 14-16,0-1 6 15,1-3-3-15,6-3-13 16,0 0 1-16,5-3-10 16,-2-4-6-16,4-2 6 15,1-3 0-15,4-7 1 16,2 1 0-16,0-1-6 16,3-2 0-16,-1 0-1 0,1 0-41 15,8 0-70-15,-10-14-177 16,0 0-650-16</inkml:trace>
  <inkml:trace contextRef="#ctx0" brushRef="#br0" timeOffset="-87028.54">13702 7758 2018 0,'0'0'407'16,"0"0"-173"-16,0 0-66 0,0 0-36 16,0 0-23-1,-8 132-27-15,8-91-17 0,0 0 1 16,0 4-10-16,0 2 10 16,-1-1-6-16,1 0-4 15,-3 3-18-15,3 3-4 16,-2 1-16-16,2-2-5 15,0-5-8-15,0-5-5 16,0-13 0-16,0-10-23 16,5-10-47-16,6-8-45 15,6-10-56-15,-1-14-261 16,1 0-1842-16</inkml:trace>
  <inkml:trace contextRef="#ctx0" brushRef="#br0" timeOffset="-86427.18">14094 7812 2152 0,'0'0'378'0,"0"0"-200"15,0 0-21-15,0 0-35 16,0 0-48-16,0 0-41 16,0 0-15-16,-95 76 6 15,83-39 11-15,5 5 13 0,5 2 8 16,2 0-12-16,0-4-11 15,13-4-11-15,10-8 3 16,8-10-1-16,7-10 10 16,5-8 23-16,3-6 10 15,-2-22-12-15,-4-10-8 16,-10-6-11-16,-12 0-15 16,-14 4-5-16,-4 4-12 15,-2 8-4-15,-20 6 0 16,-6 8-15-16,-5 6-22 15,0 5-37-15,-1 3-41 16,8 0-11-16,1 18-45 16,10 3-274-16,5-3-762 0</inkml:trace>
  <inkml:trace contextRef="#ctx0" brushRef="#br0" timeOffset="-86112.25">14028 8115 2020 0,'0'0'296'0,"0"0"-135"16,0 0 0-16,0 0-13 15,-35 130-3-15,35-98-49 16,0 1-24-16,6-3-6 16,13-1-18-16,6 2 2 15,6-4-12-15,4-1 0 16,4-1 9-16,1-4 2 15,2-9-2-15,-5-7-13 0,0-5-14 16,-6 0-7-16,-6-22 0 16,-10-10 4-16,-4-6-2 15,-11-8-6-15,0 0-5 16,-5 2-4-16,-14 5-12 16,-8 9-18-16,0 10-39 15,3 8-26-15,7 10-48 16,9 2-93-16,8 0-333 0</inkml:trace>
  <inkml:trace contextRef="#ctx0" brushRef="#br0" timeOffset="-85483.88">14790 8085 2251 0,'0'0'319'0,"0"0"-210"16,0 0-17-16,0 0-11 16,0-116-28-16,0 92-25 15,0 4 16-15,0 8 19 16,-2 3 23-16,0 9-21 16,-2 0 4-16,2 0-31 15,2 17-22-15,-2 7-16 16,2 3 1-16,0 8-1 15,0 3-1-15,0 4 1 16,0 2 0-16,8 0 0 16,-4 2 0-16,2-2 5 15,-1-3 7-15,-3-1 7 16,2-4 11-16,0 2-6 16,-1-5-9-16,-3 0-7 0,0-8-1 15,0-2-2-15,0-7 2 16,0-6 4-16,0-6 23 15,-3-4 6-15,-7 0-18 16,-1 0-10-16,1 0-7 16,2 0 5-16,3 0-3 15,5 0-6-15,-2 0-1 16,2 0-15-16,0 0-30 16,0-2-24-16,0 0 12 15,0-1-6-15,2-4-34 16,5 2-89-16,-5-2-449 0</inkml:trace>
  <inkml:trace contextRef="#ctx0" brushRef="#br0" timeOffset="-79281.04">13301 8965 1299 0,'0'0'394'0,"0"0"-173"0,0 0 20 15,0 0-98-15,0 0 7 16,0 0-4-16,58-56 1 16,-41 42-8-16,6 2-54 15,1 3-22-15,5 0-15 16,2 7-3-16,3 2-14 15,1 0 1-15,-5 11-11 16,-4 10 3-16,-4 7-2 16,-8 4 2-16,-6 6 0 0,-8 3-2 15,0 5-8 1,-15 0-4-16,-16 0-4 16,-4-4-5-16,-8-7 4 0,-2-12-4 15,5-9-1-15,7-7 0 16,3-7-10-16,13 0 1 15,10 0 1-15,7-5-1 16,0 1-3-16,22 1 11 16,14 3 1-16,11 0 5 15,3 1 3-15,-2 19 10 16,-8 6 9-16,-6 9-5 16,-15 1 1-16,-12 4 21 15,-7 0 9-15,-11-2-13 16,-18-3-15-16,-11-9-14 15,-3-5-3-15,-3-10-8 0,1-8 0 16,3-3-7 0,7 0-40-16,8 0-38 0,16 0-5 15,11-3-108-15,12 0-308 16,14-1-260-16</inkml:trace>
  <inkml:trace contextRef="#ctx0" brushRef="#br0" timeOffset="-75699.76">14259 9027 1614 0,'0'0'419'0,"0"0"-293"16,0 0-73-16,0 0 32 15,0 0 68-15,0 0-2 16,0 0-40-16,27-16 4 0,-25 11 17 16,-2-4-10-1,0-3-47-15,0 0-29 0,0-4-9 16,-2 0-10-16,-9 0-13 16,-5-2-2-16,-4-3-2 15,-4 7-2-15,-5 2 0 16,-1 1 1-16,0 11-4 15,3 0 1-15,2 6 1 16,6 20-2-16,11 12-5 16,6 7-5-16,2 1 5 15,4-5 0-15,21-7 0 16,4-13-15-16,2-16-1 16,2-5 6-16,-4-10 10 15,-4-16 10-15,-7-1-6 16,-5 3-4-16,-6 6-1 15,-3 9 1-15,-2 9-6 0,4 13-3 16,-2 20 9-16,2 11 7 16,3 9 5-16,-3-2 8 15,2 2 9-15,-6-4 16 16,-2-6 18-16,0-5-10 16,-10-6-22-16,-11-6-14 15,-6-8-11-15,0-1-6 16,2-8-23-16,3 0-44 15,7-4-31-15,12-1-61 16,3-1-263-16,0-1-603 0</inkml:trace>
  <inkml:trace contextRef="#ctx0" brushRef="#br0" timeOffset="-74932.2">14631 8959 1194 0,'0'0'569'0,"0"0"-275"0,0 0-162 16,0 0-10-16,0 0-5 15,0 0-5-15,0 0-22 16,101-12-1-16,-84 12 32 16,-1 8 2-16,-1 15-10 15,1 2-11-15,-4 11-12 16,3 5-12-16,-6 5-3 16,-1 5 0-16,-2 4-24 15,-6 1-21-15,0-2-15 16,-6-2-1-16,-15-6-5 0,-6-5 1 15,-7-14-10-15,-2-4-14 16,1-13-39-16,1-10-28 16,5 0-7-16,8-14-37 15,7-10 16-15,12-7-13 16,2 3 57-16,8 7 65 16,17 7 19-16,4 9 44 15,0 5-4-15,1 2-13 16,-2 17 15-16,1 2-11 15,-4 4-22-15,-1-6-11 16,-4-3-17-16,-2-2-4 16,-5 1-91-16,-1-6-147 15,-6 4-590-15</inkml:trace>
  <inkml:trace contextRef="#ctx0" brushRef="#br0" timeOffset="-73849.72">13232 10235 1882 0,'0'0'353'16,"0"0"-178"-16,0 0 19 16,0 0-33-16,0 0-8 15,129-118-82-15,-91 102-36 16,-1 5-7-16,-1 11-1 16,-7 0 8-16,-4 16 4 0,-7 14 7 15,-10 10 2-15,-8 8-21 16,0 9-13-16,-20 1-4 15,-11 0-2-15,-7-11-3 16,1-10 1-16,-2-13-6 16,8-14-6-16,5-10-17 15,8 0 3-15,9-10 20 16,9-10 3-16,2 2 10 16,26 2 9-16,11 9 1 15,3 7-8-15,3 0 4 16,-3 25 2-16,-11 11 3 15,-8 7 10-15,-17 5 14 16,-6 1-10-16,-9 0-11 16,-24-5-8-16,-4-6-3 15,-9-12-8-15,0-10-8 0,1-10-10 16,3-6-32-16,3 0-26 16,14 0-8-16,8-8-5 15,15-3-52-15,11 2-98 16,20 3-54-16,4 0-380 0</inkml:trace>
  <inkml:trace contextRef="#ctx0" brushRef="#br0" timeOffset="-73365.66">13858 10212 1902 0,'0'0'469'16,"0"0"-221"-16,0 0-36 16,0 0-42-16,0 0-82 15,-76 123-42-15,67-63 14 0,5 10-5 16,4 2-19-16,0-3 20 16,18-13-5-16,13-15-18 15,9-16-12-15,9-21 46 16,8-4 10-16,3-31-5 15,-1-15-26-15,-12-12-11 16,-14-8-10-16,-15-1-12 16,-18 0-8-16,-2 7-5 15,-32 5-22-15,-12 13-15 16,-10 12-20-16,-4 14-39 16,6 8-28-16,5 8-30 15,18 0-70-15,15 4-358 0</inkml:trace>
  <inkml:trace contextRef="#ctx0" brushRef="#br0" timeOffset="-68065.83">14589 10186 1564 0,'0'0'361'0,"0"0"-260"0,0 0-40 16,0 0-19-16,0 0 44 15,0 0 29-15,0 0 69 16,0-58-13-16,0 57-30 16,0 1 23-16,0 0-66 15,0 0-27-15,0 5-37 16,0 13-18-16,0 8-11 15,0 3-1-15,0 1-3 16,0-2-1-16,0-4 0 16,0-9 0-16,0-6 0 15,8-6-7-15,6-3 7 16,4 0 0-16,6-3 5 16,5-6-5-16,3 4 1 0,3 5 3 15,4 0 4-15,-4 12-1 16,0 10 7-16,-5 7-8 15,-9-3 16-15,-2 6 25 16,-10-3 11-16,-7 0 0 16,-2 2-10-16,0-1-12 15,-9-2-13-15,-12 1-5 16,-2-4-12-16,-6-2 4 16,-5-1-5-16,1-6-5 15,0-4-26-15,1-3-8 16,5-2-5-16,7-5-17 15,4-2-25-15,7 0-51 16,9-9-101-16,0-6-233 0,0-3-1309 16</inkml:trace>
  <inkml:trace contextRef="#ctx0" brushRef="#br0" timeOffset="-67761.42">14691 10089 2799 0,'0'0'221'16,"0"0"-105"-16,0 0-22 15,0 0-44-15,128-20-33 16,-95 20-17-16,-6 0-16 16,-8 0-56-16,-5 11-102 15,-9 1-420-15</inkml:trace>
  <inkml:trace contextRef="#ctx0" brushRef="#br0" timeOffset="-64631.65">13235 11471 1413 0,'0'0'289'0,"0"0"-124"16,0 0-114-16,0 0 3 15,0 0-54-15,0 0-80 16,-4-6 30-16,4 1 50 15,0-4 0-15,-2 0-2 16,0 1-22-16,0 0-116 16,2 1-52-16,0 4-591 15,0 1 469-15,0 0 314 16,0 0 46-16,0-3 597 16,0 0-383-16,0-2-40 15,0-3-85-15,2-1-42 16,0-1 24-16,0-1 5 0,-1 3 10 15,2 3 14-15,1-2 47 16,-2 3-64-16,-1 5-29 16,2-2-35-16,-3 3 21 15,2 0 20-15,-2 8-28 16,0 12-45-16,0 6-8 16,0 7-8-16,0 1-1 15,0-1 3-15,0-1-4 16,0 0 4-16,0-6 0 15,0 1-2-15,7-3-1 16,7-4 8-16,0-4-4 16,7-6-9-16,1-3-3 0,-2-7-8 15,0 0-15 1,-3 0-27-16,2 0-13 0,1-11-45 16,-5 3-136-16,-1-2-273 0</inkml:trace>
  <inkml:trace contextRef="#ctx0" brushRef="#br0" timeOffset="-64361.53">13619 11289 2300 0,'0'0'376'0,"0"0"-184"0,0 0-69 16,-26 115-4-16,23-69-52 15,-1 6-7-15,1 1-8 16,3-2-1-16,0 2-5 16,0-2 3-16,-1 4 0 15,1-1-3-15,-3-1-19 16,1-7-14-16,2-11-8 16,0-7-5-16,0-10-24 15,0-14-47-15,0-6-72 16,6-20-79-16,4-6-227 0</inkml:trace>
  <inkml:trace contextRef="#ctx0" brushRef="#br0" timeOffset="-61932.83">13989 11323 1450 0,'0'0'415'0,"0"0"-113"15,0 0-98-15,0 0-39 16,0 0-38-16,0 0-17 15,0 0-14-15,137-51 29 16,-107 51-39-16,4 5-32 16,-5 11-5-16,-6 9-1 15,-10 4-11-15,-12 10-11 0,-1 2 3 16,-6 6-11-16,-18-3-5 16,-6-7-7-16,-1-6 0 15,1-13-6-15,7-8-17 16,5-9-13-16,7-1 17 15,8 0 2-15,3 0-3 16,8 0 14-16,19 0 19 16,8 0-5-16,3 15-3 15,-3 11-10-15,-8 7 3 16,-12 4-3-16,-9 4 13 16,-6-3-3-16,-19 0 8 15,-18-4-5-15,-6-6-6 0,-3-8-2 16,3-12-6-1,3-8-10-15,11 0-37 0,11-12-31 16,13-4-20-16,7 2-147 16,23 2-230-16,4 5-1841 0</inkml:trace>
  <inkml:trace contextRef="#ctx0" brushRef="#br0" timeOffset="-61248.64">14778 11287 2034 0,'0'0'383'15,"0"0"-284"-15,0 0 13 16,0 0 12-16,0 0-33 16,0 0-6-16,-35 125-2 15,35-98-13-15,0-2-19 16,4-4-14-16,10-4-14 16,-1-5-4-16,1 0 3 15,-1-2 0-15,-3 2 7 16,0 0-4-16,-3 0-1 15,-3 0-2-15,0-2 1 16,0-3-11-16,4-2-11 16,1-1 6-16,1 0 1 15,4-3 12-15,1-1 1 0,4 0-5 16,-2 0-3 0,3 0-1-16,1-1 4 0,-2-12 1 15,1-8 0-15,1-4-6 16,-6-7-1-16,-3-3-5 15,-6-3 4-15,-6-2-9 16,0 3 6-16,-6 6 1 16,-19 3-7-16,-8 7 7 15,-4 7-7-15,-3 8-19 16,3 6-16-16,1 0-4 16,9 19-24-16,9 4-53 15,9 20-59-15,5-9-226 16,4-3-1706-16</inkml:trace>
  <inkml:trace contextRef="#ctx0" brushRef="#br0" timeOffset="-60861.59">14757 11708 2370 0,'0'0'351'15,"0"0"-172"-15,0 0-8 16,-61 129-71-16,52-87-36 16,9 0-23-16,0-4 5 0,14-6-8 15,19-6 10-15,13-12 6 16,10-10 14-16,6-4-15 15,1-8-14-15,-5-18-7 16,-13-4-11-16,-16-2-9 16,-16-3 2-16,-13-4-10 15,0 3-4-15,-27 0-30 16,-8 8-15-16,-10 6-26 16,-2 9-18-16,-13 13-48 15,11 0-109-15,11 9-364 0</inkml:trace>
  <inkml:trace contextRef="#ctx0" brushRef="#br0" timeOffset="-58834.02">13325 12901 2375 0,'0'0'314'0,"0"0"-188"16,0 0-97 0,0 0 7-16,0 0 15 0,0 0-38 15,34-131-12-15,-25 84 0 16,-3 1-1-16,-4 6 1 16,-2 6 0-16,0 10-2 15,0 9 2-15,0 8 9 16,0 2 5-16,0 5 9 15,0 0-8-15,0 0 7 16,0 23-16-16,0 11-6 16,0 12-1-16,2 13 10 15,2 4-10-15,4 3 21 0,-5 0 16 16,3-4 23 0,-4-11-27-16,2-3-16 0,-2-8-9 15,1-5-7-15,-3-4-1 16,2-2-15-16,-2-4-43 15,2-1-122-15,-2-6-246 16,0-7-1390-16</inkml:trace>
  <inkml:trace contextRef="#ctx0" brushRef="#br0" timeOffset="-58383.54">13640 12642 2183 0,'0'0'220'0,"0"0"-170"15,0 0 2-15,0 0 30 16,0 0-20-16,0 0 12 15,137-21 48-15,-100 21-17 16,-4 0-48-16,0 0-4 16,1 1-21-16,-3 14-14 15,-4 3-12-15,-6 4 1 0,-5 1-7 16,-3 0 0 0,-5 1 0-16,-6 4 0 0,-2 1 0 15,0 4 0-15,0 8 10 16,-4 4 10-16,-4 6 10 15,0 1 1-15,1 0-4 16,3-6 0-16,-1-6-15 16,2-6-8-16,1-6 0 15,2-10-4-15,-2-4 0 16,2-9-6-16,-2-3-41 16,-2-2-52-16,-1-2-92 15,-1-8-338-15</inkml:trace>
  <inkml:trace contextRef="#ctx0" brushRef="#br0" timeOffset="-58228.1">13912 13048 2673 0,'0'0'181'0,"0"0"-135"15,0 0-45-15,0 0-1 16,131-52-64-16,-91 34-253 15,-4-1-475-15</inkml:trace>
  <inkml:trace contextRef="#ctx0" brushRef="#br0" timeOffset="-57917.54">14433 12705 2415 0,'0'0'400'0,"0"0"-237"15,0 0-29-15,-31 159-37 16,31-96-30-16,0 0-32 16,17-5 12-16,17-8 5 15,8-12-11-15,10-15-3 16,6-18 14-16,-1-5 3 16,-1-26-5-16,-11-18-26 15,-16-12-3-15,-20-6-6 16,-9-2-4-16,-23 6-5 15,-21 9-5-15,-14 16-1 16,-4 10-12-16,-5 17-26 16,5 6-45-16,4 15-73 0,15 11-171 15,19 1-616-15</inkml:trace>
  <inkml:trace contextRef="#ctx0" brushRef="#br0" timeOffset="-28063.85">11036 14066 1617 0,'0'0'419'0,"0"0"-167"16,0 0-38-16,0 0-100 0,0 0 0 16,0 0 6-16,0 0 5 15,98 0-33-15,-76 0-17 16,3 0-9-16,0 0-12 15,4 0-9-15,1 0-6 16,4 0-5-16,-1 0-4 16,3 0-2-16,-3 0-2 15,3 0 0-15,-5 0 10 16,0 0 0-16,0 0-10 16,-2 0-6-16,-3 0 1 15,2 0-6-15,-5 0-7 16,-4 0-4-16,-3-5-2 15,-3-4-2-15,-3 0-22 0,-4 0-43 16,-2 4-42-16,-4 5-37 16,0 0-111-16,0 0-691 0</inkml:trace>
  <inkml:trace contextRef="#ctx0" brushRef="#br0" timeOffset="-26280.33">11000 14134 1533 0,'0'0'860'16,"0"0"-701"-16,0 0-85 15,0 0-13-15,0 0 1 16,0 0-18-16,0 0 57 0,23 0-16 16,-19 0-19-1,0 0-14-15,3 3-10 0,1 1-9 16,4-3 0-16,-1 4-4 16,3-1-6-16,1-1-3 15,1 4-4-15,4-2 0 16,-2 0-3-16,1 1 0 15,-1 0-7-15,1 0 1 16,-3-2 0-16,1 3-3 16,0-4 6-16,1 1-1 15,3 1 4-15,-4 0 0 16,4 1 1-16,-1 0-2 16,-1 4-3-16,0-4-5 15,-4 7 0-15,-1-10-3 16,-6 3-1-16,-1-3 1 0,-1 2 0 15,-3-5 3-15,-3 0-4 16,0 0 5-16,0 0 9 16,0 4 3-16,0-4-1 15,0 2-6-15,0 4-2 16,-3 0-8-16,-3 5 1 16,-3 1 0-16,3-5 0 15,-4 7-1-15,1-6 1 16,1 4-1-16,-4-2 0 15,3 0 0-15,-1 1-7 0,-2-2 7 16,1 3-1 0,0 1 0-16,-1 1 0 0,0-2 1 15,1 2-6 1,0 4 2-16,1-1 4 0,1 3-1 16,0-1 1-16,0-1 0 15,3-2 0-15,-4-6 0 16,3 2 1-16,1-6 0 15,0 0 4-15,0 4-5 16,-2-2 0-16,-1 3 0 16,-1 6-4-16,-2 1-16 15,1-2 13-15,2 0 6 16,0-2 1-16,5-2 0 16,-3-8-1-16,3 3 1 15,2-2-1-15,-5 5-6 0,2 0-6 16,-2 3 0-16,3 2-3 15,-2 2 15-15,3-5-5 16,-2-2 6-16,4 0-1 16,-2-3 1-16,3-2 0 15,0-5 0-15,0 0 1 16,0 0-1-16,0 0 0 16,0 0 1-16,0 0 0 15,0 0-1-15,0 0 0 16,0 0-3-16,0 0 2 15,0 0 0-15,0 0-6 16,0 0 4-16,0 0 3 16,0 0 8-16,9 0 4 15,2 0 3-15,1 0 5 16,0 0-3-16,2 0 0 0,2 0-4 16,-1 0-5-16,0 0 1 15,4 0-5-15,-4 0 5 16,6 0 3-16,-2-5 2 15,2 2 4-15,3 1-3 16,-2-2 5-16,3 0-3 16,-3 0 2-16,3 0-6 15,-5 0 1-15,2-1 1 16,-2 0 1-16,1 1 5 16,-2-5-1-16,4 4-3 15,-3 0 9-15,-1 1 4 16,2 3-9-16,-3-2-3 0,-5 3-1 15,-2 0-4-15,-4 0-6 16,-5 0-2-16,1 0-4 16,-3 0 0-16,0 0-1 15,0 0-20-15,0-1-37 16,-3-2-121-16,-5 2-259 0</inkml:trace>
  <inkml:trace contextRef="#ctx0" brushRef="#br0" timeOffset="-25229.16">11907 14299 1601 0,'0'0'467'0,"0"0"-213"15,0 0-157-15,0 0 24 16,0 0 17-16,0 0-35 16,0 0 38-16,45 17-42 0,-31-8-14 15,1 8-7-15,3 6-2 16,0 7-22-16,4 0-3 15,0 7-8-15,1-2 1 16,-4 2-10-16,2-5-11 16,-6-4-8-16,1-6-6 15,-3-5-8-15,-1 0 2 16,-6-9-2-16,0 2-2 16,-1-6-4-16,-1 3-18 15,-2-4-20-15,1 6-40 16,-3-6-75-16,2 1-237 15,-2 2-529-15</inkml:trace>
  <inkml:trace contextRef="#ctx0" brushRef="#br0" timeOffset="-24816.8">12235 14279 2329 0,'0'0'325'16,"0"0"-203"-16,0 0 1 15,0 0-50-15,0 0-31 16,0 0 6-16,-77 125 13 16,56-92-10-16,-1 6-5 15,-3 1 8-15,2-4-18 16,1 4-17-16,3-8-13 15,3-4-6-15,3-6 0 16,3-5-48-16,10-8-47 0,0-5-121 16,0-4-380-16</inkml:trace>
  <inkml:trace contextRef="#ctx0" brushRef="#br0" timeOffset="-24059.62">11956 14073 2499 0,'0'0'353'0,"0"0"-251"16,0 0-65-16,0 0 36 16,0 0-36-16,0 0 1 15,0 0-27-15,101-98-4 16,-82 73-6-16,0 7 3 16,-7 8-3-16,-2 10 21 15,-1 0 33-15,-5 0 23 16,0 14-7-16,1 3-19 15,-3-3-27-15,3-2-17 16,-3-4-8-16,1-3-13 16,3 5-43-16,-2 1-96 0,1-2-367 15</inkml:trace>
  <inkml:trace contextRef="#ctx0" brushRef="#br0" timeOffset="-23057.22">12411 14555 1437 0,'0'0'1051'16,"0"0"-895"-16,0 0-63 15,0 0-6-15,0 0-10 16,0 103-25-16,0-79 2 16,0 2 9-16,0-4 1 15,0 0-11-15,7-4-13 16,-2 0-17-16,3-9-16 15,0 1-7-15,2-6-12 0,-3-4-46 16,-1 0-120-16,-4-4-236 16,-2-10-382-16</inkml:trace>
  <inkml:trace contextRef="#ctx0" brushRef="#br0" timeOffset="-22869.35">12367 14355 2399 0,'0'0'315'0,"0"0"-207"16,0 0-108-1,0 0-85-15,0 0-523 0</inkml:trace>
  <inkml:trace contextRef="#ctx0" brushRef="#br0" timeOffset="-22394.76">12627 14425 2874 0,'0'0'266'15,"0"0"-199"-15,0 0-39 16,0 0-28-16,0 0-54 16,0 0-203-16,0 0-110 0</inkml:trace>
  <inkml:trace contextRef="#ctx0" brushRef="#br0" timeOffset="-21867.92">12908 14730 2057 0,'0'0'411'0,"0"0"-316"0,0 0 43 15,0 0-38-15,0 0-35 16,0 0 9-16,0 0-6 16,5-36-34-16,-5 10-13 15,0-9-8-15,-7-11-2 16,-7-1-11-16,1-8 0 16,2 2-19-16,3-2-9 15,3 10 16-15,3 4 2 16,-1 8 10-16,3 8 0 15,0 4 0-15,0 2 10 16,5 3 7-16,10 0-4 16,1 2-5-16,4 8 3 0,-2-2-4 15,-2 8-6-15,-1 0 4 16,-3 0-5-16,-4 12-19 16,-8 11-59-16,0-2-131 15,0-1-598-15</inkml:trace>
  <inkml:trace contextRef="#ctx0" brushRef="#br0" timeOffset="-21716.24">12848 14405 2733 0,'0'0'291'15,"0"0"-151"-15,0 0-82 0,0 0-23 16,0 0-35-16,0 0-18 15,113 3-130-15,-97 2-409 0</inkml:trace>
  <inkml:trace contextRef="#ctx0" brushRef="#br0" timeOffset="-19835.53">12676 13647 1981 0,'0'0'451'16,"0"0"-232"-16,0 0-12 16,0 0-47-16,0 0-59 15,0 0-47-15,0 0-22 16,96 0-2-16,-69 0 7 15,0 0 9-15,0 0-8 0,-3 0 1 16,3 0-13-16,-1 0 1 16,1 0-6-16,0 0-2 15,2 0-1-15,-2 0 0 16,2 0 4-16,0 0-5 16,2 0-5-16,-2 0-1 15,-2 0 0-15,2 0-2 16,-2 0-9-16,2 0 4 15,0 0 0-15,0 0-1 16,2 0 7-16,0 0-1 16,5 0 0-16,-3 4 4 15,1 0 1-15,3 0-5 16,-2-1 2-16,-3 3 2 0,-1-6-4 16,-2 0 0-1,0 0-5-15,-1 0 5 0,2 0-3 16,-1 0 10-16,0 0-4 15,-2 0-1-15,0 0 0 16,2 2-6-16,0-2 4 16,0 0-5-16,2 0 2 15,-2 0-6-15,0 0 5 16,0 0-4-16,0 2 0 16,-4-1 3-16,5-1 3 15,-5 0 0-15,1 0-3 16,1 0 1-16,-2 0-5 15,2 0 1-15,2 0-1 0,-2 0 6 16,-2 0-6 0,5 0 0-16,-3 0 1 0,-1-1-1 15,1 1 4-15,0 0-3 16,2 0-1-16,-2 0 3 16,0 0-2-16,2 0-1 15,-5-2 5-15,0 2-5 16,1-2 1-16,0 2-1 15,-3-5 2-15,2 4-2 16,-3 1 1-16,1 0 0 16,-3 0 0-16,4 0 4 15,-3 0-5-15,0 0 0 16,0 0 0-16,1 0 1 16,-4 0 0-16,3 0 2 15,-1 0 2-15,2 0-4 16,-1 0 7-16,3 0-4 15,2 0 2-15,-6 0-1 0,4 0-1 16,-5 0 1-16,1 1 3 16,-3 4 4-16,2-1 1 15,-2-3 3-15,-3 3-2 16,-1-1-2-16,-4-1-6 16,-1-2-2-16,-6 0-1 15,2 0-1-15,-3 0-2 16,0 0 0-16,0 0-24 15,-23 0-60-15,-3 0-193 16,-8 0-291-16</inkml:trace>
  <inkml:trace contextRef="#ctx0" brushRef="#br0" timeOffset="-17363.47">13492 14506 2627 0,'0'0'436'0,"0"0"-369"16,0 0 9-16,0 0 13 16,0 0-45-16,0 0-11 15,136 0-6-15,-102 0 0 16,-2-2-13-16,-2-5-5 16,-6 0-9-16,-3-1-21 15,-5 4-41-15,-10 4-71 16,-4 0-210-16,-2 0-383 0</inkml:trace>
  <inkml:trace contextRef="#ctx0" brushRef="#br0" timeOffset="-17085.83">13521 14722 2627 0,'0'0'318'16,"0"0"-190"-16,0 0-17 15,0 0 19-15,0 0-49 16,134 0-15-16,-103 0-15 16,-3 0-1-16,2 0-26 15,-3 0-7-15,-5 0-17 16,-1 0-5-16,-2 0-52 15,8 0-56-15,-4-4-92 0,-4-2-515 16</inkml:trace>
  <inkml:trace contextRef="#ctx0" brushRef="#br0" timeOffset="-735.57">14600 14029 1913 0,'0'0'248'0,"0"0"-190"16,0 0 4-16,0 0-20 0,0 0-12 15,0 0 51 1,89-27-1-16,-73 27 83 0,-3 0-24 15,1 0 0-15,-3 6-31 16,-1 7-30-16,2 3-9 16,-1 4-15-16,3 3-25 15,-3 5-1-15,2 5-4 16,1-3-8-16,-4 2-1 16,0 4 16-16,-6 4 1 15,-2 0 13-15,-2 5-1 16,0 4-11-16,-2 2-3 15,-12 1 4-15,-3-2-4 16,-6 2 0-16,-1-2-3 16,-5-10-11-16,-2-4-5 15,-3-10-3-15,1-16-8 0,2-10-17 16,0-4-56-16,6-23-28 16,8-10-3-16,7-1 4 15,8 2 34-15,2 8 44 16,2 2 9-16,16 12 6 15,5 8 6-15,-2 6-2 16,6 0 3-16,-2 11 17 16,0 12 20-16,-3 5 13 15,0 0 3-15,-2-2-14 16,1-3 2-16,-2-6-25 16,-1-5-16-16,2-5-18 15,9-7-42-15,-5 0-93 16,-3-9-419-16</inkml:trace>
  <inkml:trace contextRef="#ctx0" brushRef="#br0" timeOffset="-252.96">15245 14316 1779 0,'0'0'804'16,"0"0"-631"-16,0 0-48 15,5-131-54-15,3 88-44 16,-2 6-19-16,-2 7-7 15,2 7 9-15,-6 14 51 16,2 3 0-16,-2 6 8 16,0 0-11-16,0 6-4 15,2 12-37-15,0 5-8 16,0 12 3-16,3 5 6 16,-2 4 0-16,2 11 2 15,-3-2 16-15,2 10 19 16,-4 0 2-16,0 4 2 15,0-5-7-15,0-4-5 16,0-10-19-16,0-8-14 16,-4-15-8-16,4-10-1 0,0-6-5 15,0-4 1-15,0-5-1 16,0 0 0-16,0 0-50 16,4 0-104-16,11-8-66 15,-1 2-332-15</inkml:trace>
  <inkml:trace contextRef="#ctx0" brushRef="#br0" timeOffset="4013.29">16061 14062 1403 0,'0'0'263'0,"0"0"-179"16,0 0-3-16,0 0 92 15,0 0 42-15,0 0-27 16,0 0 27-16,10-10-38 16,-10 10-22-16,0 0-70 15,0 0-36-15,0 0 2 16,0 17 2-16,0 5-33 0,0 6-11 15,0 7-2-15,0-4 19 16,0 3-3 0,7-2-4-16,4-4 0 0,5-3-9 15,2-6-8-15,4-5-2 16,2-8 1-16,3-6 3 16,1 0-4-16,2-4-38 15,0-24-59-15,-4 1-157 16,-9 1-295-16</inkml:trace>
  <inkml:trace contextRef="#ctx0" brushRef="#br0" timeOffset="4246.6">16312 14119 2339 0,'0'0'530'0,"0"0"-377"15,0 0-13-15,-12 116-26 16,8-67-43-16,0 4-8 15,0 1-10-15,-1 3 2 16,3-3-1-16,2-4-17 16,0-8-15-16,0-3-10 15,0-10-12-15,0-5 0 16,0-6-6-16,0-5-29 16,0-10-69-16,2-3-57 15,3 0-298-15,-3-8-375 0</inkml:trace>
  <inkml:trace contextRef="#ctx0" brushRef="#br0" timeOffset="5762.54">15659 14425 2038 0,'0'0'442'0,"0"0"-250"15,0 0-103-15,0 0-47 16,0 0 16-16,0 0-28 15,0 0-8-15,31-114-12 16,-22 73-5-16,0-4-5 0,-2-1 1 16,-1 4 6-1,-1 6-7-15,0 8 1 0,-5 10 23 16,1 8 5-16,-1 8 7 16,0 2 13-16,0 0 6 15,0 18-19-15,0 8-24 16,0 6-6-16,0 3-1 15,0-2 2-15,0 3 0 16,3-1 12-16,-1 0 6 16,0 1 8-16,3 2 6 15,-1 3-8-15,0-1-8 16,1 2 6-16,0 2-3 16,-1-8-4-16,0 1-4 15,1-8-11-15,-1-6-2 16,-2-3 0-16,4-8 2 0,-4 0 6 15,0-3 6-15,-1-1 2 16,-1 2-5-16,0-1 0 16,0 1 4-16,0-2-9 15,0 1-2-15,0-5-1 16,0-4-3-16,0 0-3 16,-5 0-2-16,-7 0-12 15,1 0-43-15,-1 0-39 16,4 0-89-16,1-4-391 0</inkml:trace>
  <inkml:trace contextRef="#ctx0" brushRef="#br0" timeOffset="6979.06">15122 13638 1203 0,'0'0'1007'0,"0"0"-838"16,0 0-103-16,0 0 73 16,0 0 59-16,0 0-89 15,0 0-8-15,55 8 1 16,-37-3-23-16,1 3-22 16,0 1-10-16,1-4-21 15,1 2-14-15,-2-5-2 16,2 0-4-16,-5 0 0 15,4-2 4-15,4 0 3 0,-4 0-2 16,-4 0 2-16,5 0-4 16,-5 0 3-16,2 0 10 15,-3 0-5-15,3 0-2 16,1 0 1-16,0 0-2 16,-1 0 1-16,3 0-8 15,-5-2 0-15,5-5 5 16,2 3-7-16,-4 3 2 15,2-1 0-15,-5 2-2 16,3 0 6-16,-1 0-8 16,0 0-2-16,-2 0 0 15,-1 2 0-15,0-1 0 0,1-1-1 16,-2 0 1-16,1 0 5 16,-3 0-5-16,1 0 2 15,-3 0 5-15,5 0-1 16,-3 2 0-16,2 3-3 15,-1-1-4-15,-2-1 9 16,1-3-2-16,-1 2-7 16,-2-2 1-16,2 0 0 15,2 0 29-15,1 0-13 16,-3 0-7-16,3 2 1 16,-4 1 7-16,1-1-5 15,1 0-5-15,-4 0-3 16,2-2-1-16,1 1 5 15,-2 2 8-15,-1-2 9 16,2-1-1-16,-1 3 5 0,-1-2-1 16,1 2-5-16,3-1 6 15,-2 0 3-15,4-2 1 16,-3 2-11-16,0-2 13 16,1 0-17-16,-2 0-4 15,1 0-12-15,-1 3-3 16,-4-3 0-16,1 0 0 15,-3 0 0-15,-2 5 0 16,0-5 0-16,0 0 0 16,-2 0 0-16,0 0 0 15,0 0 0-15,0 0 0 16,0 0-9-16,-10 2-167 16,-5 5-449-16</inkml:trace>
  <inkml:trace contextRef="#ctx0" brushRef="#br2" timeOffset="26067.12">17995 6847 2270 0,'0'0'402'0,"0"0"-227"16,0 0-44-16,0 0-50 0,0 0-52 16,0 0-17-16,0 0 5 15,-7 0 24-15,18 2 34 16,3 10-8-16,-1 5 4 16,2 3-5-16,3 3-15 15,1 6-2-15,1 0-13 16,2 3-5-16,-1 5-10 15,5-1 2-15,1 0-8 16,-3 3-4-16,-1-1 0 16,3 0 7-16,-4 2 10 0,1 0-7 15,-6-1 1 1,1-2 5-16,-3-3-1 0,-1-2-7 16,2-4-4-16,0-2-4 15,-6-4-4-15,2-5-4 16,-5-3-1-16,-3-6-2 15,-3-5 0-15,2 0-16 16,-3-3-43-16,0 0-35 16,0-22-95-16,-4-1-135 15,-5 0-390-15</inkml:trace>
  <inkml:trace contextRef="#ctx0" brushRef="#br2" timeOffset="26549.21">18537 6928 2375 0,'0'0'379'16,"0"0"-187"-16,0 0-59 0,0 0-48 16,0 0-45-1,0 0 10-15,0 0-22 0,-40 56 13 16,24-36-3-16,-2 4 11 15,-3 2 15-15,-3 4-9 16,-34 45 35 0,25-34-52-16,0 6-9 15,-1-3-5-15,1 2-6 16,2-2-9-16,2-2 0 16,2-1-4-16,4-8 1 15,6-1-2-15,1-5 0 16,7-5-4-16,1-4-1 0,6-6-44 15,2-6-65 1,0-6-82-16,0 0-221 0,0-15-771 16</inkml:trace>
  <inkml:trace contextRef="#ctx0" brushRef="#br2" timeOffset="27110.96">18146 6428 2113 0,'0'0'782'0,"0"0"-579"0,0 0-77 16,0 0-41-16,0 0 36 15,0 0-32-15,0 0-14 16,110 9 0-16,-70-9-13 15,3 0-1-15,0 0-16 16,0 0-16-16,-5 0-13 16,0 0-7-16,-4 0-8 15,-1 0-1-15,-2 0-11 16,0 0-54-16,2 2-80 16,-6-2-225-16,-6 2-833 0</inkml:trace>
  <inkml:trace contextRef="#ctx0" brushRef="#br2" timeOffset="27600.55">19261 7100 1849 0,'0'0'1352'0,"0"0"-1150"0,0 0-61 16,0 0-26-16,148-10-35 16,-102 6-41-16,-1 2-24 15,-7 0-15-15,-7 2-24 16,-15 0-64-16,-10 13-127 16,-6 0-238-16</inkml:trace>
  <inkml:trace contextRef="#ctx0" brushRef="#br2" timeOffset="27789.81">19309 7340 2889 0,'0'0'604'0,"0"0"-480"16,0 0-67-16,0 0 20 15,0 0-21-15,135 14-56 16,-82-21-7-16,19-19-104 15,-12 4-230-15,-11 2-957 0</inkml:trace>
  <inkml:trace contextRef="#ctx0" brushRef="#br2" timeOffset="28748.46">20374 6465 1902 0,'0'0'346'0,"0"0"-228"16,0 0-43-16,0 0-8 15,0 0 9-15,131-54-27 16,-102 52-16-16,-2 2-2 15,-2 0 39-15,-6 5 2 16,-1 11 29-16,0 4 14 16,0 2-64-16,-2 5-4 0,-1 1-4 15,-2 4-2-15,-1 4-2 16,-1 5 3 0,-6 5-4-16,-1 3-3 15,-4 6-3-15,0 3 1 16,0 4 2-16,-9-1-3 0,-11 0 5 15,-9-1 2-15,-2-2-2 16,-8-5-15-16,0-9-14 16,-3-8-3-16,-4-12-5 15,6-14-8-15,1-10-36 16,5-10-33-16,10-23-37 16,8-8-42-16,11-3-25 15,5 4-43-15,7 5 76 16,18 9 115-16,4 14 33 15,4 10 88-15,-2 2 55 16,0 12 12-16,-2 12-9 16,-2 6-33-16,0-2-18 0,-4-2-21 15,0-4-32-15,1-3-24 16,2-10-18-16,3-2-19 16,0-7-60-16,15-7-91 15,-5-12-248-15,-6-3-921 0</inkml:trace>
  <inkml:trace contextRef="#ctx0" brushRef="#br2" timeOffset="29201.41">21105 6784 2213 0,'0'0'281'0,"0"0"-194"16,0 0-43-16,0-107-13 15,4 66-21-15,5-3-10 16,0 7-10-16,-3 9 10 15,-3 8 28-15,-1 10 98 0,-2 8 50 16,0 2-43 0,0 0-30-16,0 12-22 0,0 12-52 15,0 8-19-15,0 9 7 16,0 10 12-16,0 7 11 16,0 7 5-16,0 3-3 15,0 2 18-15,0-2 11 16,-6-4-18-16,-4-8-16 15,4-10-15-15,2-11-12 16,1-9-10-16,3-10-1 16,0-5-43-16,0-6-88 15,0-1-188-15,4-4-543 0</inkml:trace>
  <inkml:trace contextRef="#ctx0" brushRef="#br2" timeOffset="30048.72">21602 6497 2381 0,'0'0'315'15,"0"0"-216"-15,0 0 9 16,0 0-23-16,0 0-9 16,22 132-23-16,-17-77 14 15,-1 6 0-15,-2 6 6 16,-2-1-1-16,0-3 18 16,0-4-18-16,0-9-22 15,0-10-14-15,-2-13-15 0,0-10-19 16,2-9-2-16,0-5-53 15,0-3-86-15,0-3-71 16,0-12-229-16,0-2-1617 0</inkml:trace>
  <inkml:trace contextRef="#ctx0" brushRef="#br2" timeOffset="30528.91">21946 6523 472 0,'0'0'1653'0,"0"0"-1345"0,0 0-126 16,0 0-39-1,0 0-29-15,0 0-60 0,0 0-2 16,0 72 22-16,0-40-1 16,0 6 13-16,0 6-6 15,4 4-22-15,2-3-18 16,7-7-8-16,8-10-17 16,4-10-5-16,6-9-10 15,2-9-9-15,0-7-28 16,-4-20-22-16,5-24-94 15,-12 2-243-15,-4 3-488 0</inkml:trace>
  <inkml:trace contextRef="#ctx0" brushRef="#br2" timeOffset="30732.33">22260 6563 1151 0,'0'0'1431'0,"0"0"-1135"15,0 0-90-15,-21 114-48 16,11-62-58-16,-2 7-26 15,1 5-3-15,0 4-2 16,3-4-12-16,2-3-12 16,6-11-4-16,0-13-26 15,0-6-11-15,6-12-4 16,9-4-37-16,0-12-116 16,-3-3-71-16,-6 0-415 0</inkml:trace>
  <inkml:trace contextRef="#ctx0" brushRef="#br2" timeOffset="31829.37">20227 7539 2457 0,'0'0'595'0,"0"0"-474"15,0 0-60-15,0 0-31 16,0 0-16-16,0 0-2 15,0 0 0-15,108 0 1 16,-65 0-3-16,4 0 29 16,0 0-2-16,1 0 0 15,-3 0 7-15,-3 2 1 16,-1-2-9-16,-3 0-5 16,-1 0-3-16,3 0-9 15,1-2-8-15,1-5-6 0,1 0 2 16,0 2-4-16,0 2-2 15,-2 2 3-15,-1 1 1 16,-4 0 4-16,2 0 7 16,-3 0 5-16,-1 0-12 15,-1 0 4-15,-2 0-9 16,2 0 0-16,-1 0-1 16,-1 0 1-16,2-5-4 15,-2 1 5-15,0 3-5 16,1 1-1-16,1 0 1 15,-2 0 1-15,4 0-1 16,-2 0 1-16,0 0-1 16,1 0 0-16,-1 1 0 0,-2 2 1 15,0-3 0 1,-2 0 3-16,0 0-4 0,-1 0 1 16,0 0 0-16,-1 0-1 15,2 0 1-15,-3 0-1 16,3-3 1-16,0 3-1 15,2 0 1-15,0 0-1 16,4 0 1-16,-2 0-1 16,0 0 5-16,3 0 2 15,-5 3 7-15,-2 0 6 16,0 1-2-16,-3 0 4 16,2 0-3-16,-2 0 1 0,0 5-2 15,-1-4-2 1,-2 4-2-16,-1-4-13 0,-4 2 2 15,0-6-3-15,-5-1 0 16,-1 0-26-16,-6 0-44 16,-6 0-66-16,0 0-166 15,-12 0-287-15</inkml:trace>
  <inkml:trace contextRef="#ctx0" brushRef="#br1" timeOffset="35994.91">2185 14744 2141 0,'0'0'460'0,"0"0"-268"0,0 0-15 16,0 0-85-16,0 0-31 15,119 8-23-15,-83-8 5 16,4 0-7-16,0 0 30 16,5 0-9-16,-1 0 15 15,-3 0-1-15,3 2-11 16,-2 1-15-16,-3-2-13 15,-6 2-11-15,-2-3-14 16,-4 0-2-16,-3 0 4 16,-3 0-3-16,0-4-6 15,-2-1-28-15,1-3-2 16,0 4-71-16,-3 4-9 16,-3 0-59-16,-8 0-106 15,-4 4-462-15</inkml:trace>
  <inkml:trace contextRef="#ctx0" brushRef="#br1" timeOffset="37258.84">2195 14788 1550 0,'0'0'818'0,"0"0"-637"0,0 0-42 16,0 0-35-16,0 0-47 16,0 0 20-16,0 0 11 15,27 0-13-15,-14 5-14 16,3 0-12-16,1 4-9 16,4-4 4-16,-1 8-9 15,4-4-13-15,0 3-8 16,3 3-5-16,-2-1 2 15,2-2-11-15,-4-2 14 16,2-3-4-16,0 4 5 16,2-3-10-16,0 2-4 15,1 2 4-15,2-2 4 16,-1 2-2-16,-4-4-6 0,-4 2 0 16,0-4 3-16,-9 0-4 15,0 0 1-15,-5-1-1 16,-1-2-4-16,-4 1 3 15,-2 1 1-15,0-5 0 16,0 5-1-16,0-1 1 16,0 0-4-16,-13 0-1 15,-5 2-1-15,-1-2 2 16,-2 4-2-16,1 3 5 16,3 2 0-16,-2 3 0 15,0 4-4-15,5 2 1 16,-2 4-4-16,3 1-2 15,0 1-3-15,-1-2-3 0,1 0 10 16,-1-2 5-16,1-2 1 16,2-1 0-16,-2-1 2 15,0-3-2-15,-1 1-1 16,-1 5 0-16,-1-8 1 16,3 5-1-16,1-2-23 15,3-4 20-15,3-2 4 16,2-7-1-16,0-2-3 15,4-1 4-15,0 1-30 16,0-3 2-16,0 0 17 0,0 0 4 16,0 0 2-1,0 0 1-15,0 0 3 0,0 0 0 16,0 0 1-16,0 0-5 16,0 0 5-16,0 0 0 15,0 1 0-15,0 3 0 16,10-4 7-16,1 0 7 15,5 0 3-15,1 0 9 16,1 0 6-16,3 0 0 16,-4 0 3-16,3 0-3 15,3 0 0-15,-1 0 14 16,2-4 19-16,3 3-11 16,2-4-3-16,2 3-14 15,0 1-5-15,3-4-8 16,-4-1 13-16,2 2-2 0,-5 2-13 15,-2 0-1-15,-5 2-8 16,-4 0-5-16,-1 0-8 16,-4 0 7-16,-4 0-3 15,0 0-3-15,2 0 0 16,-1 0-1-16,3 0-9 16,1 0-34-16,-1 0-40 15,9 0-93-15,-7-4-171 16,1-8-453-16</inkml:trace>
  <inkml:trace contextRef="#ctx0" brushRef="#br1" timeOffset="38061.43">3416 15534 2131 0,'0'0'461'0,"0"0"-312"16,0 0 4-16,0 0-21 15,0 0-65-15,21-108-32 16,-15 65-13-16,-5-15 0 15,-1 3-10-15,0-10-5 16,0 1-7-16,0-6 2 16,-3 2-2-16,-5 1-4 0,-2 3-12 15,6 11-1-15,-1 4 6 16,5 9-3-16,0 10-1 16,0 9 8-16,7 4-1 15,13 11 3-15,7 4-1 16,6 2 5-16,5 4-7 15,2 12-75-15,-4 1-20 16,-8 0 30-16,-12 5-54 16,-7-3 2-16,-9-10-345 0</inkml:trace>
  <inkml:trace contextRef="#ctx0" brushRef="#br1" timeOffset="38259.92">3421 15175 2745 0,'0'0'284'0,"0"0"-167"16,0 0-60-16,0 0-34 15,0 0-23-15,149 16-52 16,-111-16-105-16,-5 0-295 0</inkml:trace>
  <inkml:trace contextRef="#ctx0" brushRef="#br1" timeOffset="38494.87">3956 15163 1736 0,'0'0'1123'15,"0"0"-949"-15,0 0-51 16,4 135-41-16,2-96-8 16,-1 7-16-16,-3-11 4 15,-2 1-15-15,0-8-18 16,0-3-29-16,0-10-1 16,-2-15-63-16,-6 0-105 0,-1-6-409 15</inkml:trace>
  <inkml:trace contextRef="#ctx0" brushRef="#br1" timeOffset="38616.18">3940 14945 2404 0,'0'0'691'0,"0"0"-578"16,0 0-113-16,0 0-129 15,0 0-963-15</inkml:trace>
  <inkml:trace contextRef="#ctx0" brushRef="#br1" timeOffset="39041.58">4631 15170 1617 0,'0'0'1459'0,"0"0"-1319"16,0 0-14-16,0 0-31 15,116 0-42-15,-78 0-26 16,0 0-20-16,-2 0-7 15,-10 0-58-15,-8 0-50 16,-9 0-149-16,-9 7-670 0</inkml:trace>
  <inkml:trace contextRef="#ctx0" brushRef="#br1" timeOffset="39281.01">4640 15400 2840 0,'0'0'236'0,"0"0"-137"15,0 0 2-15,0 0 8 16,0 0-24-16,0 0-26 16,118 15-15-16,-85-26-18 15,1 7-18-15,-3-6-8 0,-2 3-28 16,14-13-56-1,-11 5-71-15,-2 1-254 0</inkml:trace>
  <inkml:trace contextRef="#ctx0" brushRef="#br1" timeOffset="39979.17">5258 14969 1981 0,'0'0'353'0,"0"0"-125"15,0 0-78-15,0 0-64 16,0 0-32-16,0 0 39 16,0 0-7-16,65 102 4 15,-59-68-13-15,0 2-24 16,-1-2 1-16,0 0-15 16,-1 1-6-16,-2-3-24 15,1-6 0-15,-3 2-9 16,0 2 7-16,0 0-6 0,0 2-1 15,0-4 4-15,0 2-3 16,0-10-1-16,0-4 7 16,0-10-7-16,0-6 0 15,0 0-19-15,-3-10-9 16,-1-15-23-16,2-8 1 16,-2-12 10-16,4-1 1 15,0-1 11-15,0-2 0 16,8 3 27-16,4 2 1 15,5 4 0-15,3 8 18 16,0 2-4-16,1 10-7 16,0 12-6-16,0 8 3 15,0 0 6-15,2 14 12 0,-3 16 7 16,3 11-5 0,-6 4-8-16,-1 8-2 0,-5 1-4 15,-4 4-10-15,-2 0-12 16,-1 0-8-16,0-4-13 15,9-5 18-15,4-14 3 16,11-12-1-16,5-13-12 16,3-10 23-16,7-6 2 15,-2-21 8-15,2-7-8 16,-2-12 0-16,-12 10-53 16,-16 10-361-16</inkml:trace>
  <inkml:trace contextRef="#ctx0" brushRef="#br1" timeOffset="40754.47">2723 16249 2329 0,'0'0'396'0,"0"0"-140"15,0 0-111-15,134 0-68 16,-80 0-9-16,7 0-6 16,2 0-1-16,-6 0 20 15,-7 0-32-15,-8-5-27 16,-11 1-14-16,-6 1-8 16,-7 3-2-16,-5 0-38 15,-6 0-50-15,-2 12-81 16,-5-3-343-16</inkml:trace>
  <inkml:trace contextRef="#ctx0" brushRef="#br1" timeOffset="41738.97">2719 16288 2300 0,'0'0'354'15,"0"0"-219"-15,0 0-25 16,0 0-5-16,0 0-55 15,0 0-18-15,0 0-8 16,89 41-10-16,-69-27-2 0,2-6 5 16,-1 6 7-16,3-9 14 15,-1 8-4-15,-2-6 4 16,4 7-10-16,-3-3-16 16,1 1-4-16,-2-3-3 15,-2 4-4-15,-2-3-1 16,-3-2 0-16,-3 2 0 15,-4-2 1-15,-5-4-1 16,-2 6 0-16,0-1 1 16,-9 0-1-16,-9-1-8 15,-6 2-8-15,-1 2 11 16,-2 2 1-16,-2 4 4 16,2 1 0-16,0 2-1 15,2 1 1-15,0 0 0 16,4-2 0-16,4 1-1 0,2-2 1 15,5 7 0-15,0 1-1 16,2 5 0-16,2 2 1 16,-1 2-1-16,1-4 1 15,-4-6 0-15,4-1 0 16,-3-10 0-16,2-4 1 16,2-8 8-16,1-3 0 15,2 0 8-15,0 0-10 16,0 0-3-16,2 0-4 15,0 0 0-15,0 0-6 16,0 0 5-16,4 0 1 16,12 0 5-16,1 0 3 0,4 0-4 15,5 0 6-15,3-3 0 16,5 3 5-16,1 0 4 16,5 0 6-16,1 0-5 15,1 0-1-15,0 0 0 16,1 0 12-16,-6 3 1 15,1 6 3-15,-5 0-5 16,-5-1-3-16,0-2-3 16,-6 3-2-16,-3-6-9 15,-8 1-12-15,-3-2-1 16,-3 3-11-16,-3-5-49 16,1 0-94-16,-3 0-152 15,0-7-471-15</inkml:trace>
  <inkml:trace contextRef="#ctx0" brushRef="#br1" timeOffset="42311.11">3815 16987 2397 0,'0'0'353'0,"0"0"-161"15,0 0-53-15,0 0-57 16,0 0-32-16,0 0-28 15,16-139-2-15,-16 81-11 16,0-6 1-16,0-3-9 16,-7-3 3-16,-4-2 3 15,-2 2-7-15,1 1 0 16,4 7 0-16,6 8 0 16,2 10 0-16,0 12 0 15,20 6 12-15,6 11 8 16,5 12-7-16,6 3-10 15,-4 0-3-15,-2 0-51 16,-6 10-31-16,-10 15-53 16,-6-2-108-16,-9 0-307 0</inkml:trace>
  <inkml:trace contextRef="#ctx0" brushRef="#br1" timeOffset="42488.71">3773 16647 2210 0,'0'0'787'15,"0"0"-616"-15,0 0-56 16,0 0-48-16,0 0-67 16,140-14-2-16,-99 8-140 15,-9 3-378-15</inkml:trace>
  <inkml:trace contextRef="#ctx0" brushRef="#br1" timeOffset="42719.47">4259 16714 2386 0,'0'0'661'0,"0"0"-506"15,0 0-7-15,0 0-42 16,5 128-33-16,-2-96-37 16,2 4-16-16,-3-5-13 15,1-8-7-15,-1 0-26 16,-2-11-73-16,0-7-78 0,0-5-402 0</inkml:trace>
  <inkml:trace contextRef="#ctx0" brushRef="#br1" timeOffset="42856.75">4226 16436 2877 0,'0'0'234'0,"0"0"-234"16,0 0-21-16,0 0-828 0</inkml:trace>
  <inkml:trace contextRef="#ctx0" brushRef="#br1" timeOffset="43237.74">5013 16619 2766 0,'0'0'397'0,"0"0"-283"16,0 0 2-16,0 0 7 15,140 8-47-15,-99-6-41 16,-4 2-27-16,-3-4-8 16,-8 8-81-16,-11-2-91 15,-10 3-420-15</inkml:trace>
  <inkml:trace contextRef="#ctx0" brushRef="#br1" timeOffset="43413.46">5073 16888 3215 0,'0'0'191'0,"0"0"-94"0,0 0 1 16,128 0-51-16,-75 0-47 15,18-19-67-15,-11 2-124 16,-9-5-581-16</inkml:trace>
  <inkml:trace contextRef="#ctx0" brushRef="#br1" timeOffset="46383.09">10500 13898 969 0,'0'0'718'0,"0"0"-441"16,0 0-192-16,0 0-56 15,0 0-29-15,0 0 1 16,0 0-1-16,-29 11 65 16,27-11 3-16,0 3 25 15,0-1 41-15,-3 0-30 16,1 4-51-16,-2 1-17 15,-3 0-18-15,4 3-11 0,-2 1-1 16,1-1 16-16,-1-1-8 16,-2 2-8-16,0-1 0 15,-4 1 7-15,-5 2 30 16,0-1-3-16,-4 2 58 16,0 0-29-16,-3-2-27 15,0 2-9-15,0-5-19 16,2 3-8-16,-2-1-5 15,0-3 5-15,1-1 2 16,-1 1-8-16,1-3 16 16,-1-1 12-16,-1-1-11 15,-1 2-6-15,-2-5 7 16,0 2-18-16,-2 0 4 16,-1 1-2-16,1-1-2 15,-2 1 1-15,4-1 0 0,-2-2-1 16,4 4 14-16,0-4-4 15,2 0-6-15,-1 3 12 16,2 2-11-16,-3 1 6 16,-2 3 2-16,-3-2-7 15,1 3-1-15,0-4-5 16,-2 0 1-16,-3-2 6 16,2-2-7-16,-2 2 0 15,1 2 1-15,-1 2 8 16,1 0-4-16,0 1 4 15,-1-4-9-15,6-5 5 16,-1 0-1-16,0-5-2 16,2-7 2-16,-3 1 4 15,1 3 2-15,0 8-2 16,-5 0-3-16,1 0-4 0,0 2-1 16,-1 8 0-16,0-3 4 15,2-2-4-15,1-3 1 16,0-2-1-16,1 0 0 15,-1 0 0-15,-1 0 0 16,4-4 0-16,-4 4 1 16,1 0-1-16,-3 0-1 15,-2 0-7-15,-4 14 8 16,0 2 0-16,-5 2 0 16,-1-2 0-16,4-2 0 0,2-2 1 15,4-1 0 1,0-4-1-16,2 1 0 0,2-3 1 15,2 1 6-15,-2 1-7 16,-1-1 1-16,5 1-1 16,-3 0 0-16,-1 0 4 15,-1 1-4-15,-3-1 1 16,-5 6-1-16,-1 3 1 16,-3 3-1-16,3 2 0 15,-1 2 10-15,0-6-1 16,6 1-9-16,-2-4 1 15,3 0 3-15,5-8 2 16,4-3 2-16,2 6 3 16,8-5-5-16,-2-2 8 15,3 2-7-15,-2 2 0 0,0 1-3 16,-5 2 1-16,-1 5-5 16,-4 2 0-16,-1 3 0 15,0-2 4-15,2 1 4 16,2 8 7-16,-2-3-8 15,0 4 1-15,3 0 2 16,-2-3-1-16,7-5-5 16,5-4 19-16,3-7 17 15,6-4-10-15,4-4-15 16,3 2-8-16,0-2-7 16,0 0-27-16,0 0-38 0,0 0-45 15,0 0-97-15,0 0-61 16,8 0-283-16</inkml:trace>
  <inkml:trace contextRef="#ctx0" brushRef="#br1" timeOffset="46780.35">6780 14696 2082 0,'0'0'319'0,"0"0"-132"16,0 0-45-16,0 0-69 0,0 0-5 15,0 0 2-15,0 0-15 16,-51 123-27 0,39-96 7-16,3 2-17 0,1 0-3 15,1-3-9-15,-1 3 0 16,-1-3-5-16,6-3 0 15,-4-4-1-15,5-3 1 16,-2-8 7-16,4-4 23 16,0-4 3-16,0 0-21 15,20 0 10-15,6-4 8 16,9-4-2-16,4-2-9 16,1 4-8-16,3-1-8 15,-3 2-4-15,-2 1-35 16,5 1-46-16,-12-2-128 15,-8-1-462-15</inkml:trace>
  <inkml:trace contextRef="#ctx0" brushRef="#br1" timeOffset="48045.41">5915 16249 2041 0,'0'0'427'0,"0"0"-153"15,0 0-31-15,0 0-86 0,0 0-39 16,0 0-34 0,0 0-17-16,-27-14-27 0,27 41-23 15,0 13-13-15,0 4 1 16,0 2-4-16,0-2 3 15,0-13-4-15,0-3 0 16,3-15 0-16,4-4-5 16,6-9 4-16,7 0-2 15,7 0 3-15,6-18 1 16,7 6 0-16,0 6 4 16,3 6-2-16,-6 0 6 15,1 8 1-15,-7 20 3 16,-6 2 13-16,-7 6 6 15,-6 5-12-15,-6-6-2 16,-6 5-13-16,0-3 14 16,-18-1-13-16,-10 0 13 0,-6-7-6 15,-7 0 10 1,-1-7-17-16,2-4 6 0,0-9-7 16,4-4-5-16,7-1-22 15,4-4-23-15,6 0-29 16,5-6-24-16,8-10-18 15,6-8-38-15,0 2-207 16,0 0-359-16</inkml:trace>
  <inkml:trace contextRef="#ctx0" brushRef="#br1" timeOffset="48344.49">5888 16218 2629 0,'0'0'410'0,"0"0"-337"15,0 0 9-15,0 0 10 16,0 0-28-16,0 0-17 15,114 0-14-15,-85-4-7 16,-4-2-12-16,-3 2-2 16,-4 0-12-16,-4 4-21 0,-2 0-39 15,0 0-17-15,8 14-27 16,0 2-272-16,-3-6-470 0</inkml:trace>
  <inkml:trace contextRef="#ctx0" brushRef="#br1" timeOffset="48764.98">6648 16254 2593 0,'0'0'297'0,"0"0"-162"0,0 0-16 15,-50 143-25-15,38-81-27 16,8 4-16-16,4 7 3 16,0-8 21-16,22 0 11 15,9-14-47-15,7-14-3 16,5-23 5-16,3-14 19 15,4-5 11-15,-5-36-13 16,-3-12-14-16,-15-15-8 0,-16-6-20 16,-11 2-7-1,0 0 2-15,-20 10-3 0,-12 9-8 16,-12 13-15-16,-8 20-21 16,-1 12-26-16,-10 12-52 15,14 20-167-15,14 6-172 0</inkml:trace>
  <inkml:trace contextRef="#ctx0" brushRef="#br1" timeOffset="50078.13">20821 7913 2186 0,'0'0'595'15,"0"0"-465"-15,0 0-40 16,0 0-25-16,0 0-26 16,0 107-19-16,2-80-7 15,10-5-9-15,3-6 7 0,1-6-4 16,2-6 1-16,4-4 23 16,3 0 23-16,2-2 2 15,4-5-20-15,4 6 4 16,1 1 12-16,3 1-16 15,-2 20-15-15,-3 4-8 16,-3 4 5-16,-4 0 32 16,-10 3-19-16,-8-1 14 15,-9 3-7-15,0 7-3 16,-16-1 6-16,-17 4-4 16,-7-2-9-16,-5-3-9 15,-2-5 0-15,3-8-6 16,2-11-4-16,1-5-9 0,7-8-8 15,4-2-11 1,4-2-39-16,2-18-39 0,5-6-51 16,6-6-4-16,4-16-38 15,6 8-186-15,3 7-296 0</inkml:trace>
  <inkml:trace contextRef="#ctx0" brushRef="#br1" timeOffset="50408.57">20884 7844 2756 0,'0'0'433'0,"0"0"-384"16,0 0-6-16,0 0 20 16,0 0-21-16,0 0-17 15,147 9-12-15,-108-9-13 16,-6 0-20-16,-4 0-78 15,-3 0-69-15,-6 3-289 16,-4 1-1600-16</inkml:trace>
  <inkml:trace contextRef="#ctx0" brushRef="#br1" timeOffset="50762.47">21595 7822 2499 0,'0'0'330'0,"0"0"-208"15,0 0 19-15,-33 110-30 16,21-48-21-16,6 29-36 16,4-3 5-16,2 9 14 15,6-3 20-15,23-22-33 16,16-2-20-16,11-24-3 15,9-22 8-15,3-24 4 0,-3-10 2 16,-11-36-20-16,-19-18-10 16,-19-14-5-16,-16-7-2 15,-15-1-8-15,-30 3-6 16,-21 8-3-16,-9 11-24 16,-7 15-33-16,-1 16-24 15,7 20-54-15,1 20-65 16,21 23-146-16,17 8-601 0</inkml:trace>
  <inkml:trace contextRef="#ctx0" brushRef="#br2" timeOffset="58363.58">18414 9450 2218 0,'0'0'356'0,"0"0"-238"15,0 0 46-15,0 0 12 16,0 0-72-16,0 0-40 16,0 0-17-16,2-44 4 15,14 51 14-15,4 15-16 16,4 5-12-16,6 10-8 16,1 5 5-16,0 4-7 0,-2 3-6 15,2 4 3-15,-2-2 2 16,-4-2 3-16,0-1-8 15,-4-4-4-15,2-6 3 16,-5-4 5-16,-4-7-12 16,1-8-9-16,-4-4-4 15,-5-7-8-15,-2-4-21 16,1-4-41-16,-5 0-53 16,0 0-8-16,0-12-78 15,0-3-403-15</inkml:trace>
  <inkml:trace contextRef="#ctx0" brushRef="#br2" timeOffset="58740.07">18891 9448 2450 0,'0'0'486'0,"0"0"-359"0,0 0-49 16,0 0 0-16,0 0-36 15,0 0-2 1,-84 109-6-16,50-65 2 0,-9 6 1 15,-5 2 6 1,-6 1-9-16,0-3-7 0,3 2-6 16,4-6-8-16,8-2-7 15,10-7-3-15,6-11-3 16,10-5-14-16,9-10-37 16,4-11-76-16,6 0-123 15,9-11-698-15</inkml:trace>
  <inkml:trace contextRef="#ctx0" brushRef="#br2" timeOffset="59633.53">19602 9581 1388 0,'0'0'1583'0,"0"0"-1375"0,0 0-107 16,132 2-25 0,-90 0-24-16,-2-2-33 0,-4 2-19 15,-7 6-45-15,-12-2-108 16,-10 3-370-16</inkml:trace>
  <inkml:trace contextRef="#ctx0" brushRef="#br2" timeOffset="59823.5">19596 9861 3004 0,'0'0'370'0,"0"0"-305"15,0 0-37 1,0 0 43-16,0 0-9 0,120 11-62 16,-71-11-28-1,-7-11-121-15,-8 1-392 0</inkml:trace>
  <inkml:trace contextRef="#ctx0" brushRef="#br2" timeOffset="67460.05">20293 9252 1906 0,'0'0'520'0,"0"0"-347"16,0 0-10-16,0 0 7 16,0 0-57-16,0 0-48 15,0 0-22-15,9 14 20 16,-7 4-5-16,-2 5-6 0,0 4-17 15,0 7-3 1,0 2 5-16,0 3-3 0,0-3-6 16,0-2-4-16,0-4-9 15,0-9-3-15,0-2 4 16,2-5 5-16,6-6 0 16,0-3-3-16,3 0 6 15,1-1 0-15,3-1 3 16,-1-1-16-16,1 3-3 15,1-1-8-15,-1 2 0 16,-1 2-7-16,1-2-5 16,4 0-53-16,7-6-84 15,-4 0-45-15,-2-14-363 0</inkml:trace>
  <inkml:trace contextRef="#ctx0" brushRef="#br2" timeOffset="67794.39">20679 9360 169 0,'0'0'2219'16,"0"0"-1984"-16,0 0-116 15,0 0-15-15,0 0 23 16,0 0-5-16,0 0-28 15,-28 119 7-15,25-83-6 0,-4 8-7 16,-3 7-1 0,5 2-8-16,-4 5-30 15,-1-2-10-15,4 0-12 0,4-6-16 16,0-7 16-16,2-7-12 16,0-10-1-16,0-10 0 15,0-4-8-15,0-8-6 16,0-2-31-16,0-2-45 15,6-8-80-15,6-12-16 16,-1-2-255-16</inkml:trace>
  <inkml:trace contextRef="#ctx0" brushRef="#br2" timeOffset="68509.75">20987 9334 1680 0,'0'0'442'0,"0"0"-255"0,0 0 21 15,0 0-77-15,0 0-29 16,0 0-24-16,0 0-7 16,108-62-21-16,-83 54 36 15,2 0-48-15,-1 1-25 16,2 7-1-16,-6 0 3 15,0 0 3-15,-6 3-1 16,-4 15 17-16,-1 2 6 16,-5 2 2-16,-2 5-4 15,1 1-13-15,-3-1-10 16,0 5-2-16,-2 2 9 16,0 3 5-16,0 1 6 15,0 5 3-15,0 1 23 0,-9-1-13 16,-7 1-10-1,-1 3 4-15,-3-2-6 0,0 0-13 16,-2-5-16-16,-1-8 6 16,0-6-5-16,2-10-6 15,-2-11-6-15,1-5-30 16,-1-1-36-16,6-24-33 16,5-7-5-16,8-7-14 15,4-1 42-15,0 1 31 16,12 10 41-16,5 9 10 15,1 11 1-15,-1 9 34 16,1 2 20-16,-1 22 14 0,-4 10 9 16,2 5 10-1,-1 0-16-15,-1-1-18 0,1-1-8 16,-4-9-27-16,4-6-19 16,-5-5-4-16,2-6-38 15,5-7-65-15,-3-4-92 16,1 0-305-16</inkml:trace>
  <inkml:trace contextRef="#ctx0" brushRef="#br2" timeOffset="68681.28">21565 9934 2935 0,'0'0'417'0,"0"0"-311"16,-23 135 28-16,12-82-35 0,4-9-53 15,7-7-46-15,0-11-22 16,7-12-95-16,14-8-125 16,1-6-437-16</inkml:trace>
  <inkml:trace contextRef="#ctx0" brushRef="#br2" timeOffset="69645.22">22019 9208 1595 0,'0'0'372'0,"0"0"-199"16,0 0-46-16,0 0 26 15,0 0-69-15,0 0-15 16,0 0-39-16,127 0 46 15,-102 0-4-15,-1 0-19 16,-2 7-6-16,-2 6 39 16,-4 6-2-16,-3 4-2 15,-4 7-6-15,-3 4-6 16,0 4-12-16,-6 3-18 16,0 1 2-16,0-3-8 15,0 2 4-15,0 2 25 16,-20 1-8-16,-1 5-22 15,-10 1-26-15,-7 3 7 16,-4 1-2-16,-1-4-8 16,1-6-4-16,7-10 0 0,1-10-11 15,9-16-25-15,7-8-43 16,8-3-23-16,5-24-39 16,5-12-4-16,0-6-122 15,15-8-55-15,10 1-3 16,2 9 325-16,0 11 60 15,-3 20 121-15,-2 12 24 16,-2 0-11-16,-4 25 8 16,-3 8-69-16,-4 1 7 15,3 2-44-15,-4-6-31 16,1-5-26-16,0-2-16 16,-1-9-23-16,2-4-10 15,3-4-42-15,3-5-38 0,11-1-72 16,-2 0-204-16,-4 0-445 0</inkml:trace>
  <inkml:trace contextRef="#ctx0" brushRef="#br2" timeOffset="70160.17">22725 9224 1608 0,'0'0'508'0,"0"0"-136"16,0 0-103-16,0 0-76 15,0 0-97-15,0 0-41 16,0 0 9-16,-87 83-6 16,78-48-2-16,3 1-4 0,4 4-7 15,2 2 2-15,0-1 0 16,0-5 20-16,17-4-5 15,8-8-15-15,8-10-27 16,5-11 17-16,3-3 0 16,-1-20-12-16,-9-13-9 15,-7-9-11-15,-8-4-4 16,-9 2-1-16,-7 0-18 16,0 7-20-16,-10 5-33 15,-9 13-38-15,-5 4-3 16,3 11-51-16,-4 4-53 15,8 7-108-15,3 5-558 0</inkml:trace>
  <inkml:trace contextRef="#ctx0" brushRef="#br2" timeOffset="70427.65">22669 9520 1754 0,'0'0'467'0,"0"0"-321"15,-40 131 116-15,28-67-107 16,2 0-33-16,8-1-31 15,2-7-16-15,0-8 17 16,22-12-27-16,10-10 25 16,5-10-16-16,8-12 22 15,3-4 6-15,-2 0-36 16,-6-17-25-16,-7-9-15 0,-6-11-6 16,-7-11-9-1,-9-12-2-15,-7-3-5 0,-4 3-4 16,-8 8-9-1,-24 14-27-15,-10 14-43 0,-9 11-58 16,-23 13-48-16,12 9-216 16,9 9-1915-16</inkml:trace>
  <inkml:trace contextRef="#ctx0" brushRef="#br2" timeOffset="71181.92">18345 9164 2413 0,'0'0'483'16,"0"0"-348"-16,0 0-17 16,0 0-21-16,0 0-14 15,150 32-7-15,-94-32-2 16,4 0-6-16,0 0 1 16,-3-2-1-16,-3 2-14 15,-9 0-23-15,-10-3-10 16,-6 3-4-16,-9-2-9 0,-2-1-2 15,-9 1-6-15,0-5-11 16,-7-1-34-16,1 3-118 16,-3-2-283-16</inkml:trace>
  <inkml:trace contextRef="#ctx0" brushRef="#br3" timeOffset="81734.57">17868 8992 749 0,'0'0'269'0,"0"0"275"16,0 0-331-16,0 0 16 16,0 0-3-16,0 0-117 15,18-113-9-15,-18 94 18 0,0 8-5 16,0 5-40-16,0 6-5 15,0 0 34-15,0 0-66 16,2 4-18-16,3 9-10 16,-1-1-3-16,-2-1-3 15,2 3 10-15,-1 0 6 16,1 7 9-16,1 4-3 16,0 6-8-16,1 5 3 15,-2 1 1-15,3 6-9 16,-4-2-4-16,6 5 1 15,-5 3-3-15,-2-1-1 16,2 0 3-16,1 1-1 16,-1-2-2-16,-2 0 4 15,3-3 1-15,0-1 2 0,-4-2-3 16,2-1 0-16,-1 0-3 16,0-1-5-16,-2 2 1 15,0 2 5-15,0-2-6 16,0 1 0-16,0 4 4 15,0-5-4-15,5 1 0 16,-1-4 0-16,-1 0 0 16,4-4 0-16,-3-2 0 15,0-2 0-15,1 2 0 16,-3-2 4-16,-2-1-3 16,0-5-1-16,0-7 0 15,0-6 0-15,2-3 0 16,-2-6-4-16,0-2 4 15,0 0-7-15,0 0 7 0,0 0 4 16,0 0 10-16,0 0 11 16,0 0-4-16,0 4 1 15,0 5-4-15,0-4-14 16,0 2-4-16,0-2-1 16,0-1-9-16,0-2 6 15,0 0 3-15,0-1 1 16,0 2 0-16,0-1 0 15,0 0 6-15,0 0-5 16,0 0-1-16,0 2 0 16,0-2-1-16,2 2-5 15,2 0 6-15,4 0 0 0,-2-1 0 16,1 0 5 0,1 1 12-16,4-2 1 0,-3 1 1 15,2-3 3-15,5 0 7 16,-2 0-1-16,6 0-5 15,6 0-8-15,1 0 0 16,4 0 2-16,4 0-5 16,5 0 6-16,2-9 8 15,3 3-2-15,-2 0-2 16,-1 2-9-16,-2 2 8 16,-1 0-9-16,-2 2 1 15,3 0-3-15,-2 0-4 0,0 0-2 16,-2 0 0-1,-3 0 1-15,1 0 3 0,-3 0 0 16,-2 0-1-16,0-4-2 16,-1 2-2-16,-3-4 6 15,1 2-4-15,1 0-1 16,2-3 2-16,2 2-1 16,4-1 2-16,0 0-5 15,1 2 7-15,-1-2-1 16,1-1 2-16,-3 4-6 15,0-1 3-15,-1-1-3 16,0 3-3-16,-5 1 0 16,5 1 0-16,0-2-1 15,1-2 1-15,3-1 0 16,-3 2 4-16,2-3-1 0,-3 2-3 16,-1 2 4-16,0 0 1 15,-2 2 3-15,0 0-2 16,0 0-2-16,-2 0 2 15,2 0-2-15,0 0 1 16,3 0-5-16,-1 0 4 16,1 0-1-16,0 0-4 15,-1 0 0-15,3 0 1 16,-1 2-1-16,0 1 1 16,1 0 3-16,4 1-4 15,-2-2 4-15,2 1-3 16,1-1 0-16,0 3-1 15,-1-3 1-15,-1 0 0 0,-3-2-1 16,-5 0 1-16,-7 0-1 16,-4 0 0-16,-7 0 0 15,-5 0 0-15,-6 0-31 16,-6-4-48-16,-18-6-197 16,-8 0-341-16</inkml:trace>
  <inkml:trace contextRef="#ctx0" brushRef="#br3" timeOffset="85363">17955 8869 1816 0,'0'0'565'0,"0"0"-333"15,0 0-182-15,0 0-34 16,0 0 35-16,0 0 56 16,0 0-7-16,62-2-12 15,-39 2-18-15,-1 0-7 16,2 5 5-16,1-3 3 16,4-2-19-16,2 3-15 15,5-3-5-15,7 0 8 16,1 0-10-16,4 0-11 15,-1 0 2-15,1-3-5 16,-6-2 3-16,-2 3-4 16,-2 0-2-16,-2 2 9 15,3 0 2-15,3 0 16 16,6 0-1-16,1 0-4 0,-1 0-14 16,2 0-6-16,-1 0-6 15,-5 0-2-15,-1 0 0 16,-3 0 4-16,-4 0-2 15,-3 0 3-15,-2 2-1 16,-4 3-4-16,2-3 2 16,0 1-1-16,4 1 1 15,3-4 2-15,-1 0-4 16,4 0-2-16,-1 0 0 16,-3 0-4-16,-1 0 2 15,-3 0 2-15,-4 0-4 16,2 0 3-16,-3 0 5 0,1 0 0 15,2 5 1-15,0 2-1 16,3-5-5-16,-1 0-4 16,2-2 7-16,0 0-1 15,-2 0-3-15,-1 0-2 16,-3 0 4-16,-1 0-5 16,1 0 1-16,2 0-1 15,0 0 5-15,4 0-1 16,3 2-3-16,-3-2 4 15,3 0-1-15,-3 0-4 0,-2 0 1 16,3 0 0 0,-3 0-1-16,-2 0 1 0,2 0 0 15,-2 0 0-15,-1 0 0 16,4 0-1-16,-4 2 4 16,7 0-3-16,-4-2-1 15,2 0 0-15,2 0 0 16,0 0 0-16,1 0 0 15,-1 0 3-15,1 0-2 16,1 0-1-16,-2 0 1 16,-1 0 0-16,0 0-1 15,0 0 0-15,-2 0 0 16,5 0 0-16,-2 0 0 16,2 0-1-16,0 0 0 15,3 0-4-15,0 0 4 0,-2-2-2 16,2-4 2-1,-4 0-2-15,-3 3 2 0,0-2 1 16,-1 3 0-16,-3 0-1 16,2-1 1-16,0 3 0 15,3-5-1-15,0 1 1 16,1-1 0-16,5 0-1 16,0-1 1-16,3 2-2 15,-3-2-1-15,-3 2-3 16,-2 0 3-16,-4 1-3 15,-6 0 5-15,5 1 0 16,-4 2-3-16,1 0 4 0,1 0 0 16,7 0-1-1,-2 0 1-15,8 0-1 0,1 0 0 16,5 0 1-16,-4 0 0 16,3 0-1-16,-6 0 1 15,-4 0 0-15,-3 0-5 16,-2 0 1-16,0 0-7 15,3 0-5-15,-1 0 6 16,0 0 6-16,-1-2 3 16,1-4 1-16,-1 2-1 15,1 0 1-15,1-1-1 16,-1 4 0-16,2-1 0 16,-2 2 1-16,1 0 0 15,-3 0-1-15,3 0 1 0,-3 0 0 16,-2 0 0-16,-2 0-16 15,0 0 3-15,-5 0 10 16,3 0 3-16,2 0-1 16,0 0 1-16,-4 0 0 15,-2 0 0-15,-8 0-5 16,-4 2-13-16,-4-2-5 16,-1 0-2-16,-4 0 0 15,2 0 12-15,2 0 10 16,1 0 3-16,2 0-1 15,2 0 1-15,-1 0 0 16,4 1-1-16,-3-1-11 16,-2 3 4-16,3-3-4 15,0 0 2-15,-4 0-4 0,1 0 1 16,-3 0-5 0,-1 0 4-16,1 2 6 0,-1 0 5 15,-1 0-3-15,0 2 0 16,-2 0 1-16,0 2 0 15,0 2 2-15,0 6 3 16,0 4 0-16,0 3 0 16,0 4 0-16,0 5 1 15,0 0 0-15,0-2 3 16,0 2-3-16,0-3-1 16,0-3 3-16,2 2 5 15,0-1-5-15,-2 0 6 16,0 3-3-16,0 2 0 15,0 0-6-15,0 2 4 0,0 4-4 16,0 3 4-16,0 0-3 16,0 2 3-16,0-3 3 15,0-1-3-15,0-2-4 16,0-3 1-16,0-2 6 16,0 0-7-16,0 0 1 15,0 1-1-15,2 4 0 16,0-3 3-16,-2 0-3 15,0-2 0-15,0-2 0 16,0-1 0-16,0-5 0 16,0-3 0-16,0 1 0 0,0 1 0 15,3-1-3 1,-3 2 3-16,2 0 5 16,-2 0-4-16,2-2 4 0,-2-2-2 15,2-1-3-15,-2-5 1 16,2-3-1-16,-2 1 0 15,2-2 1-15,-2 2-1 16,4 0 0-16,-2 1 0 16,0-4 0-16,-1 1 0 15,-1-1 0-15,3-4 0 16,-3 1 1-16,0 1-1 16,0-3 5-16,0-1-5 15,0 1 4-15,0 0-4 16,0 3 4-16,0-1-3 15,0 4-1-15,0-2 0 0,0 2 0 16,-3-4 0-16,2-2 1 16,-1-2-1-16,2 0 1 15,-6 0-1-15,4 0 1 16,-4 2 0-16,-5 1 0 16,-2-1 3-16,1 0-4 15,-4 3 1-15,-1-3 0 16,1 0 5-16,-1-1 0 15,1-1-1-15,-2 2-4 16,2 1-1-16,1-1 7 16,-1-2-7-16,5 2 4 15,-1 0 1-15,3 0 6 16,0-1 3-16,2 2-1 16,-5-1 3-16,-1 0-3 15,-6 2-4-15,-1 0-6 0,0 0 1 16,0 0 2-16,5-2 1 15,0 0-3-15,5 0 0 16,2 1 2-16,-2-3-6 16,4 0 0-16,-1 0 1 15,-2 0 0-15,0 0 2 16,-4 0 3-16,-3 0 3 16,1 2-5-16,-5 3 2 15,-1 2-6-15,4 2 4 16,3-3-4-16,1 0 1 15,5-2 0-15,-2-2-1 16,1-2 0-16,1 0 1 0,-4 0 5 16,-4 0-6-16,1 0 0 15,-5 0 0-15,-2 0 4 16,-2 0-4-16,0 0 0 16,-1 0 0-16,0 0 0 15,-2 0 0-15,2 0 1 16,1 0-1-16,-1-2 0 15,3 0 1-15,-1 0-1 16,2 2 0-16,5 0 0 16,-4 0 1-16,1 0-1 15,-2 0 1-15,-4 0 2 16,3 0-3-16,-3 0 1 16,1 0 0-16,0 0 0 0,-3 0-1 15,-2 0 0-15,-3 0 1 16,1 0-1-16,-4 0 0 15,1 0 0-15,-3 0 0 16,2 0 0-16,2 0 0 16,2 0 0-16,2 0 0 15,2 0 0-15,1 0 0 16,6 0 1-16,-5 0-1 16,3 0-1-16,0 0 1 15,1 0 0-15,-1-2-1 16,-1 2 1-16,0 0-1 15,-2 0 1-15,-2 0 0 16,0 0 0-16,3 0 0 0,1 4 0 16,1 2 0-1,4-3 0-15,3-3 1 0,-1 0-1 16,0 0-1-16,1 0 0 16,0 0 1-16,-6 0-5 15,1 0 5-15,-2-3 0 16,0 1 0-16,-4 0-1 15,2 2 2-15,0 0-2 16,0 0 1-16,-1 0 0 16,2 0 0-16,1 0-1 15,3 0 1-15,0-2 0 16,1-2 0-16,1 2 0 0,-3 0 0 16,2-1-1-1,-2 2-3-15,-3 1-1 0,-2 0 4 16,0 0 1-16,0 0-3 15,0 4 3-15,1 0 0 16,-1 0 0-16,0-2 0 16,2 0 0-16,-2-2 0 15,0 0 0-15,0 0 0 16,1 0-1-16,0 0-2 16,-3 0 3-16,-4 0 0 15,-5 2-19-15,0 1 14 16,-1 2 1-16,3-1 4 15,1-4 0-15,0 0-10 16,3 0 4-16,-1 0-2 16,0-2-7-16,-2-5-8 15,-2 7-16-15,3 0-180 16,0 0 136-16,-4 0 39 0,9 7-147 16,8 3-583-16</inkml:trace>
  <inkml:trace contextRef="#ctx0" brushRef="#br3" timeOffset="86778.88">19175 10805 279 0,'0'0'506'16,"0"0"250"-16,0 0-413 16,0 0-57-16,0 0-96 15,0 0 9-15,0 0-86 16,6 43-33-16,-2-13-20 16,3 2-30-16,2 4-20 15,0 3 14-15,2-1-6 16,-2 0 19-16,0-2-7 15,-3 2 7-15,2 0 3 0,-5 0 19 16,0 2-19 0,-3-2-16-16,0 5 2 0,0-3-1 15,0 0-13-15,0-2-8 16,0-6-4-16,0-3-1 16,0-6-4-16,0-5-3 15,0-6-2-15,0-7-33 16,0-5-66-16,0-3-128 15,0-15-311-15,0-4-1356 0</inkml:trace>
  <inkml:trace contextRef="#ctx0" brushRef="#br3" timeOffset="87592.4">19228 10885 1574 0,'0'0'512'0,"0"0"-356"16,0 0 59-16,0 0-12 15,37 121-89-15,-18-88-12 16,0-1-33-16,6-6-4 16,0-8-9-16,2-4 1 0,-1-10-18 15,1-4-26-15,2-2-7 16,-3-24 2-16,1-6-8 15,0-9 0-15,-2-2-6 16,-5-2-11-16,-3 5 11 16,-4 7-1-16,-3 10 0 15,-4 9 3-15,-4 8 4 16,0 6 4-16,1 0 7 16,0 14 0-16,1 9 17 15,3 11-4-15,-1 2 4 16,5 5-2-16,-1 4-4 15,-2-2 6-15,0 3-7 16,0-5 0-16,-3 2 10 16,-1 1 0-16,-1-3-13 0,3-2-1 15,-4-6-2-15,2-3 0 16,-2-4-8-16,1-6 6 16,-1-1 6-16,0-5 0 15,-2-2-8-15,0-2-4 16,0 0-6-16,0-5-1 15,0 0-8-15,0 1-5 16,3 0-28-16,-3 0-4 16,0 0-16-16,0 0-8 15,0-4-24-15,0-2-24 16,0-5-188-16,0-13-241 0</inkml:trace>
  <inkml:trace contextRef="#ctx0" brushRef="#br3" timeOffset="88125.55">19953 11381 2158 0,'0'0'259'0,"0"0"-19"0,0 0-70 15,0 0 4-15,0 0-83 16,142-31-46-16,-111 6-21 16,-2 1 4-16,-2-2-5 15,-5 0-19-15,-6 3 1 16,-5 2 5-16,-9 3 5 15,-2 2 3-15,0 4 2 16,-13 0-10-16,-9 1 1 16,-5 4-6-16,-2 5-4 15,0 2 4-15,0 0-5 16,3 9-7-16,5 16 3 16,3 5 0-16,5 8 4 15,4 6 0-15,4 6 4 0,5 0-4 16,0-4 5-16,0-3 16 15,16-8 3-15,2-10 6 16,2-7-7-16,5-8 8 16,-1-5 20-16,0-5-30 15,1 0-2-15,-2 0-10 16,-1-12-9-16,-5-8-48 16,-3-18-56-16,-3 3-110 15,-9 1-873-15</inkml:trace>
  <inkml:trace contextRef="#ctx0" brushRef="#br3" timeOffset="88370.88">20149 10805 2689 0,'0'0'442'0,"0"0"-351"16,0 0-40-16,0 0 2 16,131-119-53-16,-84 95-10 15,-12 5-120-15,-7 7-386 0</inkml:trace>
  <inkml:trace contextRef="#ctx0" brushRef="#br3" timeOffset="88960.16">20800 11017 1482 0,'0'0'967'16,"0"0"-823"-16,0 0-75 15,0 0 28-15,-116 44-26 16,93-12-59-16,6 4-7 16,3 3 16-16,5 7 8 15,7 0 6-15,2 1 27 16,0 1 19-16,12-2-11 15,8-1-7-15,6-9-9 16,0-7-4-16,2-6-10 0,0-9 3 16,-6-10-15-16,1-4-4 15,-6-9-4-15,-3-17 1 16,-3-15-7-16,-6-8-5 16,0-6-6-16,-5-3 2 15,0-3-4-15,0-3 3 16,0 0-2-16,-10-2-2 15,-1 0-19-15,-1 1-21 16,2 2-19-16,-3 10-33 16,3 9-38-16,6 4-114 15,4 12-99-15,0 12-1738 0</inkml:trace>
  <inkml:trace contextRef="#ctx0" brushRef="#br3" timeOffset="89264.07">21087 11078 2150 0,'0'0'634'0,"0"0"-497"16,0 0-7-16,4 127-8 16,0-79-48-16,2 0-12 15,2 1-29-15,-1-7 17 16,1-7-36-16,0-8-7 16,-4-10 5-16,-2-12-12 15,-2-5-39-15,0-12-66 16,0-15-160-16,-14-3-859 0</inkml:trace>
  <inkml:trace contextRef="#ctx0" brushRef="#br3" timeOffset="89390.4">21056 10834 2102 0,'0'0'916'0,"0"0"-831"15,0 0-85-15,0 0-70 16,0 0-352-16,145-20-1523 0</inkml:trace>
  <inkml:trace contextRef="#ctx0" brushRef="#br3" timeOffset="90092.31">21550 11472 1631 0,'0'0'512'0,"0"0"-204"16,0 0-70-16,0 0-45 16,0 0-78-16,0 0-47 15,0 0-21-15,-11 6-30 16,11-24-16-16,-2-6 5 16,0-8-6-16,0-8 0 15,0-6 0-15,-2-7-4 16,1-3-22-16,0 0-18 15,3 2 5-15,0 7 26 16,0 12 12-16,12 8 0 0,5 12 1 16,4 4 0-16,1 11 15 15,3 0 3-15,-1 0 4 16,-2 17 1-16,1 5-4 16,-4 4-5-16,-1 6 6 15,1 4 7-15,-7 3 9 16,2 5 6-16,-3-3 4 15,-2-1-11-15,-3-1-8 16,2-6-9-16,-5-2-12 16,2-7-6-16,-5-5-6 15,0-4-12-15,0-11-68 16,-16-4-170-16,-5 0-777 0</inkml:trace>
  <inkml:trace contextRef="#ctx0" brushRef="#br3" timeOffset="90223.27">21585 11257 2964 0,'0'0'280'0,"0"0"-217"0,0 0-39 16,126-19-24-16,-65 4-76 16,-9 1-554-16</inkml:trace>
  <inkml:trace contextRef="#ctx0" brushRef="#br3" timeOffset="91558.77">18764 12078 1597 0,'0'0'453'15,"0"0"-287"-15,0 0-71 16,0 0 33-16,0 0-7 15,0 0 98-15,0 0-60 16,16 32-59-16,-14 8-37 16,2 10-25-16,0 8-17 15,0 2-1-15,-4 7 5 0,0 1-8 16,0 1 7 0,0 2 2-16,0-3-2 15,0-6-10-15,-6-6-1 16,4-7-3-16,2-12-6 0,0-9-4 15,0-12-4-15,0-5-23 16,0-9-50-16,0-2-123 16,0-9-260-16,0-4-1515 0</inkml:trace>
  <inkml:trace contextRef="#ctx0" brushRef="#br3" timeOffset="91922.57">18439 12320 1604 0,'0'0'766'0,"0"0"-477"16,91-106-98-16,-31 43-22 15,11-3-86-15,8 0-48 16,-2 6-20-16,-9 10-15 15,-11 13-7-15,-10 12-88 16,-16 15-175-16,-12 7-440 0</inkml:trace>
  <inkml:trace contextRef="#ctx0" brushRef="#br3" timeOffset="92693.47">19210 12978 35 0,'0'0'2030'0,"0"0"-1761"16,0 0-179-16,0 0-49 16,0 0-29-16,0 0-12 15,0 0-8-15,-22-114 0 16,19 78-6-16,-1-8-5 15,2 1 17-15,-3-3 2 16,3-2 0-16,2-3 2 0,0 3-1 16,0-1 0-1,2 5 1-15,9 3 0 0,5 7-2 16,-2 5 0-16,8 10-32 16,-4 5 5-16,-1 8 19 15,1 4 8-15,1 2 0 16,-7 0 19-16,1 6 54 15,-1 10 0-15,-3 6-1 16,2 2 20-16,-2 7 15 16,2 1-2-16,3 2-26 15,-3 2-22-15,0 0-15 16,-2 1-10-16,0 0-19 16,-3-3-3-16,1 0 7 15,0 0-6-15,0-2 5 16,-3 0-3-16,1-3 2 0,-1-3-7 15,0-6-8-15,-2-4-1 16,0-3-12-16,-2-3-36 16,0 5-107-16,0-6-320 15,-6 0-1541-15</inkml:trace>
  <inkml:trace contextRef="#ctx0" brushRef="#br3" timeOffset="92874.05">19265 12703 2685 0,'0'0'206'0,"0"0"-145"16,0 0-18-16,0 0-20 16,0 0-23-16,146-66-54 15,-115 42-161-15,-6-2-327 0</inkml:trace>
  <inkml:trace contextRef="#ctx0" brushRef="#br3" timeOffset="93326.72">19614 12013 1852 0,'0'0'422'0,"0"0"-295"16,0 0-79-16,0 0-5 15,0 0 21-15,0 0 27 16,0 0-24-16,53 53 12 16,-44-30 67-16,-4 7-34 15,-1 6-50-15,-2 5-12 16,0 5-14-16,-2 5-13 16,2 7 2-16,-2 1-1 15,0 6-10-15,0-3-8 16,0-3 0-16,0 0-1 15,5-9 5-15,-1-6 10 16,6-9 6-16,0-3-13 16,6-9 1-16,2-8-1 0,4-5 5 15,0-9-13 1,0-1 0-16,3-1 6 0,-2-20 1 16,-5-6-5-1,-3-14-7-15,-6-8-4 0,-9-6-5 16,0-1-2-16,-7 5 4 15,-20 13-14-15,-4 13 9 16,0 11-7-16,0 14-39 16,5 0-23-16,12 16-8 15,7 3-152-15,7-3-601 0</inkml:trace>
  <inkml:trace contextRef="#ctx0" brushRef="#br3" timeOffset="93826.88">20149 12680 2663 0,'0'0'246'15,"0"0"-71"-15,0 0-33 0,0 0-57 16,124-47-56-16,-98 19-17 16,-7-1-12-16,-8 0-4 15,-9 3-2-15,-2 6 6 16,-11 4 0-16,-19 10 8 15,-6 6-4-15,-7 0 0 16,1 13-4-16,2 16-4 16,3 7 0-16,12 6-12 15,7 4 9-15,13 0 2 16,5-2 5-16,0-2 1 16,17-8 5-16,6-6 10 15,4-8 7-15,4-7-4 16,0-9-8-16,0-4-2 0,-2 0-3 15,-4-2-6 1,-6-13 0-16,0-7-27 0,1-16-93 16,-5 4-273-16,-3 0-1481 15</inkml:trace>
  <inkml:trace contextRef="#ctx0" brushRef="#br3" timeOffset="94144.5">20478 12089 2090 0,'0'0'343'0,"0"0"-199"0,0 0 58 15,0 0-73-15,61 137-50 16,-51-90 6-16,0 5 2 15,-6 3-17-15,-2 1-5 16,-2 0-11-16,0-1-13 16,0-1-22-16,-2-4-6 15,-2-1 3-15,2-6-8 16,2-5-2-16,0-8-1 16,0-6 0-16,0-5-5 15,0-6 0-15,11-4-8 16,9-9-29-16,-3 0-109 15,-1 0-365-15</inkml:trace>
  <inkml:trace contextRef="#ctx0" brushRef="#br3" timeOffset="94541.96">20817 12990 1533 0,'0'0'760'0,"0"0"-559"16,0 0 53-16,0 0-112 16,0 0-62-16,0 0-52 15,0 0-15-15,2-131-13 16,-2 86 5-16,0-8 0 0,0 1-5 16,0-2-7-1,0 6-7-15,2 5 8 0,9 8 6 16,5 9 0-16,2 8 1 15,3 5 0-15,0 12 11 16,2 1 7-16,-1 0 13 16,-3 19 5-16,1 7 1 15,0 10 8-15,-3 5 3 16,-1 5 2-16,-3 6 0 16,1 0-15-16,-6-2-16 15,1-1-3-15,-3-10-11 16,0-4-6-16,-2-12-4 15,-4-4-28-15,0-15-85 16,-4-4-255-16,-12 0-1354 0</inkml:trace>
  <inkml:trace contextRef="#ctx0" brushRef="#br3" timeOffset="94669.16">20911 12816 2814 0,'0'0'373'16,"0"0"-329"-16,0 0-19 15,0 0-9-15,140 0-16 16,-82 0-138-16,-2-2-393 0</inkml:trace>
  <inkml:trace contextRef="#ctx0" brushRef="#br3" timeOffset="95392.07">22364 12443 1739 0,'0'0'396'0,"0"0"-206"16,0 0 18-16,0 0 11 15,0 0-34-15,0 0-83 16,-114-34-40-16,74 34-24 0,-3 0-14 15,7 5-10-15,-1 17-5 16,6 9 5-16,9 8-14 16,6 10 0-16,8 5 0 15,8 0 6-15,0 0 7 16,8-10 1-16,14-9 13 16,8-12 15-16,3-9 16 15,4-8-21-15,2-6-8 16,-3 0 8-16,-3-21-3 15,-4-13-2-15,-7-11-9 16,-4-9-9-16,-7-6-13 16,-4-4-1-16,-7-5-14 15,0 1-6-15,-5-5 1 0,-10 2-6 16,-5 0-11-16,-1 5-2 16,2 12 12-16,1 12-18 15,7 17-40 1,11 16-52-16,0 9-347 0,0 0-1689 0</inkml:trace>
  <inkml:trace contextRef="#ctx0" brushRef="#br3" timeOffset="95673.64">22588 12492 2141 0,'0'0'689'0,"0"0"-580"16,0 0-5-16,0 113 21 16,0-67-49-16,0 0-25 15,0 0-21-15,0-5-2 16,4-9-12-16,-2-11-11 15,0-11-5-15,-2-10-41 16,2-33-139-16,-2-14-9 16,0-5-566-16</inkml:trace>
  <inkml:trace contextRef="#ctx0" brushRef="#br3" timeOffset="95781.25">22559 12300 2097 0,'0'0'0'0,"0"0"-111"0</inkml:trace>
  <inkml:trace contextRef="#ctx0" brushRef="#br3" timeOffset="96102">23026 12457 1996 0,'0'0'609'0,"0"0"-464"16,0 0 72-16,0 0-52 0,0 0-64 15,-122 58-53-15,120-25-14 16,2 3-12-16,2 2-2 16,16-3 3-16,0-5 3 15,4-8 7-15,-9-2 3 16,-6-2 3-16,-7 2 27 15,-3 0-13-15,-23 4-25 16,-8 0-21-16,-2-4-6 16,1-3-1-16,4-10-8 15,6-5-31-15,12-2-50 0,9-3-12 16,10-36-55-16,21 4-64 16,4-4-285-16</inkml:trace>
  <inkml:trace contextRef="#ctx0" brushRef="#br3" timeOffset="96439.88">23263 11768 2087 0,'0'0'351'0,"0"0"-220"0,0 0 86 16,11 107-33-16,-5-57-64 16,4 10-16-16,-2 9-13 15,-1 5-20-15,1 4-1 16,0 0-18-16,-4-4-3 16,2-2-14-16,1-3-19 15,3-6-9-15,-4-3-7 16,-1-5 0-16,-1-6 1 15,0-12-1-15,-2-11-13 16,-2-22-36-16,0-4-53 16,0-4-254-16</inkml:trace>
  <inkml:trace contextRef="#ctx0" brushRef="#br3" timeOffset="96578.29">23225 12508 3215 0,'0'0'202'0,"0"0"-128"0,0 0 20 16,0 0-94-16,157 0-45 15,-118 13-160-15,-12 3-675 0</inkml:trace>
  <inkml:trace contextRef="#ctx0" brushRef="#br3" timeOffset="96733.37">23686 12751 2813 0,'0'0'530'0,"0"0"-444"16,0 0-64-16,0 0-22 16,0 0-123-16,0 0-707 0</inkml:trace>
  <inkml:trace contextRef="#ctx0" brushRef="#br3" timeOffset="97792.51">19115 13896 1723 0,'0'0'417'0,"0"0"-218"15,0 0 112-15,0 0-111 16,0 0-99-16,0 0-48 15,0 0-26-15,-86-10-19 16,57 10 2-16,0 0 19 16,3 9 4-16,1 14 2 15,3 14-24-15,4 7-11 16,7 7-18-16,4 6 14 16,7 1-7-16,0-4 6 15,11-3 4-15,12-5-1 16,4-15 2-16,-1-4 17 0,-1-19 18 15,1-8 7-15,-2-3 1 16,-3-31 17-16,-4-14-17 16,-4-14-20-16,-3-12-17 15,-6-7 0-15,-4-2-1 16,0-5-4-16,0-5-2 16,-8 3-5-16,-8-3-6 15,1 11-15-15,-4 7-24 16,6 17-10-16,5 15-24 15,8 17-129-15,0 11-146 16,2 15-1364-16</inkml:trace>
  <inkml:trace contextRef="#ctx0" brushRef="#br3" timeOffset="98159.58">19321 13972 2263 0,'0'0'453'16,"0"0"-237"-16,0 0-44 16,0 0-45-16,0 0-39 15,127-10-38-15,-111-11-28 0,-11-2-7 16,-5 5-14-16,-5 4 4 15,-21 8-5-15,-10 6 0 16,-7 0-5-16,0 29-16 16,7 6 0-16,7 11 10 15,12 7 5-15,13 0 6 16,4 0-3-16,9-9 3 16,15-6 4-16,8-11-3 15,1-10-1-15,5-8-1 16,-2-4 1-16,2-5-64 15,-9 0-158-15,-7 0-843 0</inkml:trace>
  <inkml:trace contextRef="#ctx0" brushRef="#br3" timeOffset="98859.21">20090 14189 2119 0,'0'0'284'0,"0"0"-195"15,0-137-7-15,-2 69-12 16,0-7-30-16,-2-4-40 16,-1-4-26-16,-1 6-35 15,-2 0 12-15,0 13-8 16,-1 14 57-16,2 12 15 0,2 12 57 15,5 8 25-15,0 5-17 16,10 8-33-16,13 1 18 16,2 4 13-16,9 0-45 15,0 2-31-15,-4 12-2 16,-3 4-113-16,-11 16-110 16,-10-6-135-16,-6 0-1517 0</inkml:trace>
  <inkml:trace contextRef="#ctx0" brushRef="#br3" timeOffset="99030.45">20053 13860 2938 0,'0'0'243'0,"0"0"-189"0,0 0-27 16,0 0-15-16,114 8-12 15,-79-8-121-15,-6 0-349 0</inkml:trace>
  <inkml:trace contextRef="#ctx0" brushRef="#br3" timeOffset="99676.13">20494 13810 2038 0,'0'0'700'0,"0"0"-556"0,0 0-92 16,0 0-20-1,0 0-26-15,0 0 1 0,-16 122-7 16,16-86 0-16,5-2 0 16,-3 1 25-16,0-6 12 15,-2 1-2-15,0-1-5 16,0 0-21-16,0 2-4 15,2 1-5-15,-2-8 0 16,0-2-12-16,0-6-23 16,0-14-57-16,0-2-84 15,0-11-65-15,0-20 182 16,0-8 44-16,0-10 15 0,0-1 14 16,0-6-7-1,0 3 4-15,0 2 10 0,0 5 0 16,12 2-20-1,1 1-1-15,4 7 19 0,7 4 5 16,1 4 79-16,7 5-17 16,2 11 85-16,-1 8-83 15,-1 4-43-15,-8 11 5 16,-4 19-11-16,-12 10-17 16,-5 6-2-16,-3 5 6 15,-9 2-18-15,-13-9 2 16,-2-3-7-16,1-9-3 15,0-16-57-15,6-6-3 16,3-9-37-16,8-1-50 16,6 0 29-16,0 0 38 0,0 0 80 15,11 0 34-15,7 2 56 16,-4 21 10-16,1 5-42 16,-2 4 14-16,-4 0-15 15,0-2 10-15,-3-2-25 16,1-2-18-16,0-5-15 15,0-4-9-15,-1-5-6 16,5-12-60-16,0 0-182 16,-2-15-330-16</inkml:trace>
  <inkml:trace contextRef="#ctx0" brushRef="#br3" timeOffset="100048.04">20975 14108 2131 0,'0'0'241'16,"0"0"-127"-16,0 0 97 15,0 0-56-15,0 0-93 16,117-102-49-16,-104 64-8 15,-6-1-4-15,-7 6 0 16,0 5 4-16,-17 11 53 0,-8 8 15 16,-10 9-38-16,-2 0-12 15,-1 12 5-15,2 17 12 16,3 10-11-16,6 6-4 16,7 4-7-16,8 4 3 15,11-2-3-15,1-5-12 16,11-5-6-16,18-9-6 15,31-18-16-15,-4-9-67 16,-6-5-287-16</inkml:trace>
  <inkml:trace contextRef="#ctx0" brushRef="#br3" timeOffset="100576.3">21589 13810 2238 0,'0'0'438'0,"0"0"-246"15,0 0-25-15,0 0-63 16,-121 15-49-16,88 2-18 15,-3 9 0-15,2 6-10 16,2 9-11-16,8 8 2 16,9 6 3-16,7 1-4 15,8-6-7-15,0-8-6 0,17-14-4 16,13-14-1-16,11-14 1 16,4-4 0-16,2-27 9 15,-5-10-3-15,-4-11-6 16,-11 0-24-16,-11 1-67 15,-10 4-17-15,-6 8 20 16,0 13 64-16,0 14 24 16,-6 12 51-16,-2 0 56 15,1 29-59-15,6 15-26 16,1 9 7-16,0 12 0 16,0 6 2-16,0 8-7 15,0 4 9-15,0-1-10 16,4-2-7-16,-2-3-7 15,-2-6-8-15,0-9-1 16,0-8 0-16,0-18-30 0,0-18-67 16,0-7-136-16,-2-11-959 0</inkml:trace>
  <inkml:trace contextRef="#ctx0" brushRef="#br3" timeOffset="100730.29">21471 14575 2948 0,'0'0'252'0,"0"0"-126"15,0 0-61-15,126-73-65 16,-76 47-20-16,-15 4-181 16,-8 4-829-16</inkml:trace>
  <inkml:trace contextRef="#ctx0" brushRef="#br3" timeOffset="100879.36">21936 14316 3201 0,'0'0'446'0,"0"0"-387"16,0 0-26-16,0 0-33 15,0 0-53-15,0 0-184 16,0 0-523-16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3-11T12:59:39.3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10977 12533 1663 0,'0'0'195'16,"0"0"-159"-16,0 0-36 16,0 0-29-16,0 0 0 0,-70-36-16 15,63 29 45-15,2 4 0 16,1 1 43-16,2 0-10 16,-2-2-18-16,2 1-13 15,-1-2-1-15,3 1-1 16,-2-5 0-16,2 4-18 15,0 0-265-15</inkml:trace>
  <inkml:trace contextRef="#ctx0" brushRef="#br0" timeOffset="2276.42">10729 12651 1159 0,'0'0'445'0,"0"0"-332"0,0 0-113 16,0 0-13-16,0 0 13 15,0 0 43-15,0 0 66 16,-15 3-74-16,8-3-15 15,0-5 28-15,2-2 26 16,1 2 1-16,0-1 24 0,0 0-55 16,-1 0-19-16,2 0-17 15,1 2 21-15,0 2 9 16,0 0 21-16,2 0 6 16,0 2-35-16,-2 0-19 15,2-2-10-15,0 2 0 16,-2-2 1-16,2-1 40 15,0 3 26-15,-2 0-3 16,2-3-6-16,0 1 1 0,-2-5-4 16,1 2-7-16,-1-3-2 15,-3-2-12-15,3 1-18 16,-1 4-3-16,3-1 2 16,0 2-3-16,0 0-6 15,0 1 0-15,0 2-1 16,0-3 0-16,5 0 12 15,3-1 0-15,2 2-10 16,2-4-7-16,-3 2 0 16,1 1 5-16,0-3 3 0,1 6 4 15,-5-3 6 1,4 2-10-16,-2 2-2 16,1-3-6-16,1 2 0 0,-2-3 0 15,3-3 0-15,-4 1 4 16,0 1 0-16,2 1-4 15,-3-3 5-15,-1 4-6 16,2 1 8 0,2-3-2-16,-1 3 5 0,0 2 3 15,1 0-9-15,2 0 2 16,-4 0-3-16,4 0 0 16,-2 0-4-1,-2 0 2-15,0 0 8 16,-3 2 2-16,2 3 5 0,-1 0-3 15,0 4 3-15,3 0-4 16,-1 3 0-16,0 1-2 16,-2-1-5-16,0 0 0 15,0-3 1-15,0 2 1 16,0-1-1-16,-1-1 0 16,1 0-1-16,3 1-6 15,0-5 4-15,-2 3-3 16,-1 1 0-16,5-1 3 0,-3 1 1 15,-2 3 0-15,2 0 1 16,-2 1 0-16,0-1 1 16,-3 0-2-16,1-3 0 15,-1 0-1 1,-2 2-4-16,2-2 2 16,-2 3 2-16,0 2-3 15,0 0 0-15,0 0 0 0,0-2-1 16,0 0 1-1,0-2-1-15,0-2 2 0,0 5-2 16,0-1 0-16,0 0-1 16,0 1 2-16,0-1-1 15,0 2 0-15,0-2 0 16,0 0-1-16,0 1 2 16,0-4-1-16,-2 1 1 15,-5 1 0-15,-2 0-1 16,1 1 0-16,0 1 0 15,1 0 0-15,0 2 0 0,4-3 0 16,-1 0 0-16,0-5 1 16,0 5-1-16,-3-5 0 15,2 1 0-15,0-3 1 16,1 4 0-16,-2-1-1 16,2 1 0-16,-4-2 1 15,3 3-1-15,-1-2 0 16,-1-1 1-16,1 5-1 15,-2-7 0-15,1 4 0 0,-3-6 0 16,-1 1 0-16,1-2 1 16,-5-2-1-16,1 0 0 15,-3 0 0-15,5 0 1 16,-2 0 2 0,5 0-2-16,0 0-1 15,0 0 1-15,3 0-1 0,1 0 1 16,-4 0-1-16,0 0 1 15,1 0 0-15,-2-2 5 16,2-5 2-16,-3 4-3 0,3-3-4 16,0 1 0-1,-2-4 0-15,2 3-1 16,1-2 1-16,-3 2 0 0,4-2-1 16,-2 1 0-16,3 0 1 15,0 0-1-15,0-2 0 16,1-1 0-16,2-3 0 15,2 1 0-15,0-5 0 16,0 3 0-16,0-1 0 16,0 3 0-16,0 3-1 15,0 1 1-15,11 2 0 0,-1 0 0 16,4 1 0 0,2 0 1-16,-3-2-1 15,3 0 0-15,-3 2-1 16,4 1 1-16,-4 4 0 0,3 0 0 15,0 0 0-15,1 9 4 16,2 5-4-16,-3-1 0 16,-1-1 1-16,1 1-1 15,-1-5 0-15,-1 2 0 0,1-3 0 16,3 6 0 0,-2-1 1-16,2 0-1 0,4 2 0 31,-3-2 1-31,3 0-1 15,0 0 0-15,-5-2 1 0,3-2-1 16,-7 0 0-16,1-2 0 16,-3-1 0-16,-1-5 0 15,-1 0 0-15,-2 0 1 16,-1 0 3-16,1-12 4 16,0-3 6-16,-3 1-5 15,0-3-5-15,-1 2 1 16,-1-2-4-16,0 3-1 15,1-1-1-15,-1-7-38 16,-2 1-134-16,2 6-259 0</inkml:trace>
  <inkml:trace contextRef="#ctx0" brushRef="#br0" timeOffset="10310.04">10927 8136 404 0,'0'0'42'0,"0"0"-42"15,0 0-145-15,0 0-13 16,0 0 158-16,16-35 29 16,-19 31 17-16,-10 4 83 0,-9 0-87 15,8 0-42-15,-1 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9T12:48:44.11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2428 15741 1450 0,'0'0'1013'15,"0"0"-722"-15,0 0-172 0,0 0-53 16,0 0-23-16,0 0 27 16,0 0-32-16,37-18-10 15,-22 14-3-15,3 2 5 16,-1-3 18-16,4 5 6 0,-1 0-4 16,2 0 1-1,3 0-8-15,-3 0-5 16,3 0-10-16,0 0-8 0,-2 0-5 15,4 0-2-15,-2 0-2 16,2 0-11 0,-3-3 7-16,1-1-3 0,-1-1-3 15,1-4 4 1,1 1 8-16,-1 4 14 0,1 2-4 16,2-2-4-1,1 4-1-15,2 0-2 0,0 0-4 16,3 0-3-1,-3 0-4-15,-2 0-4 0,-2 0 3 16,-4 0 2-16,0 0-6 16,0 0 3-16,-3 0 1 15,-3 0-3-15,4 0 2 16,1 0-1-16,-2 4 7 16,2-4 0-16,1 2 0 15,-2-2 0-15,2 1 0 16,4-1-4-16,-3 3 2 15,3-3 1-15,0 0 1 16,-3 0-1-16,-2 0-2 0,1 0-2 16,-2 0 1-1,0 0-1-15,-2 0-4 16,5-3 7-16,-5 2-6 0,4 1 10 16,1-2-6-16,-1 2 0 15,1-4 0-15,-1 0 2 16,5 0 0-16,-1 0 1 15,-2-3-2-15,2 4 3 0,0 3 4 16,-1-4-7-16,0 4 3 0,6 0-3 16,-1 0 2-16,0 0-1 31,2 0-3-31,4 0-4 0,-5 7 4 16,0-2 1-1,-4-3-5-15,2 0 2 16,-6 0 2-16,-1-2-3 0,0 4 3 15,1-4-3-15,-3 0 3 16,2 0-1-16,2 0 2 16,2 0-4-16,-1 0 2 15,1 0-2-15,0 0 4 16,-1 0-4-16,-1 0 0 16,-1 0 2-16,3 0 1 15,2 0-4-15,0-4 4 16,5-2-3-16,-1 1 2 15,2-2 1-15,-1 1-3 16,1 2 4-16,-3 0-1 16,0 0-3-16,-5 2 0 15,6-2 0-15,2 1 3 0,3 2 0 16,4 1 1-16,5 0 4 16,-1 0 3-16,0 0-1 15,-2 0-2-15,-3 0 2 16,-4 0-9-16,-1 0-2 15,1 0 0-15,2 0 0 16,-1-4 0-16,1-4 0 16,2-1 0-16,-3 4 0 15,-5-8 0-15,-4 3 0 16,-9 2 0-16,-6 7 0 16,-8-3 0-16,-6 4 0 15,0 0 0-15,-33 0 0 16,-9-5-246-16,-5 0-350 0</inkml:trace>
  <inkml:trace contextRef="#ctx0" brushRef="#br0" timeOffset="990.97">3807 16052 2147 0,'0'0'291'15,"0"0"-159"-15,0 0-36 0,0 0-44 16,17 130-17-1,-12-101-15-15,1 4 17 0,-1-1 12 16,0 3-4-16,3 0-3 16,-1 2-14-16,0-1-7 0,-1 0-12 15,1-2 1-15,2-3-10 16,-2-2 5-16,-1-3-3 16,1 0-2-1,-3-8 14-15,-2 0 10 16,1-4-12-16,0-2 1 15,-1-5-7-15,-2-7-1 16,0 0 0-16,0 0-4 16,0 0-1-16,0-19 7 15,0-5-1-15,0-2-6 16,-2-9 0-16,-4-4-1 0,6-3 1 16,0 2 0-1,0-1 0-15,0 2-1 16,6 3-3-16,7 5-9 0,3 3 13 15,0 2-6 1,4 5 5-16,4 2 0 0,-3 1 0 0,4 4-4 16,2 2 0-1,2 2 5 1,2 5 3-16,0 5-3 0,2 0 0 16,1 0 1-16,-3 9 0 15,-2 9 2-15,0 1-2 16,-6 2-1-16,-1 7 5 15,-7-2-5-15,-1 3 0 16,-5 5 0-16,-5 2 0 16,1 3 0-16,-5 2 2 15,4-5 5-15,0-4-3 16,8-2-3-16,3-2-1 16,6-6 0-16,3 0-4 0,18 4-16 15,-6-8-132-15,-5 0-629 16</inkml:trace>
  <inkml:trace contextRef="#ctx0" brushRef="#br1" timeOffset="11960.81">7790 14365 1303 0,'0'0'316'16,"0"0"-43"-16,0 0-137 16,0 0 49-16,0 0-58 15,0 0-39-15,131 18-7 16,-111-15-46-16,1-3 4 16,-4 0-16-16,1 0 11 15,-5 0 12-15,3 0-6 16,-1 0 11-16,2 0-7 15,0 0 12-15,3 0 0 0,3 0-21 16,1-3-4-16,3 2-4 16,2-4-8-16,-1 2 0 15,1 3-4 1,1-7-3-16,-1 4-1 0,0 1 0 16,-3-1 7-16,3 1 6 15,-2 0-9-15,0 2-2 16,0 0-5-16,0 0 4 15,-3-4-7-15,0 3 5 16,1 1 7-16,-2-3-3 0,-4 3-3 16,-1 0 1-1,3 0 2-15,-4 0-2 16,3 0-5-16,1 0 0 0,-2 0 2 16,2 0-2-16,-1 0 0 15,1 0-1-15,0 0-2 16,1 0 1-16,0 0-1 15,1-2-4-15,-1 0 7 16,1 1 2-16,-2-4 6 16,0 5-2-16,-3-4-5 15,1 4-3-15,0-1 1 16,1 1-5-16,-1 0 4 16,2 0 0-16,-1 0-1 15,0 0 2-15,0 0 3 16,0 0-2-16,0 0 0 0,0 0-6 15,3 1 3-15,-2 3 0 16,4 2-4 0,2-2 4-16,2 0 5 0,2 0-4 15,-2-2-1 1,2-2-3-16,0 0 5 0,3 0-6 16,-3 0 5-16,2 0-4 15,3 0 3-15,0 0-3 16,2 0 3-16,-3 0 1 15,3 2-5-15,1-2 2 16,-2 0 1-16,1 0-2 16,-1 0 8-16,-1 0-2 0,1 0 3 15,-2 0-5-15,1 0 1 16,-1 0 0 0,-2 0-1-16,3 5-3 15,0-4-2-15,0 1 1 0,-1 0 4 16,1-2-1-1,-1 5-4-15,4-5 4 16,-3 0-3-16,-1 0-1 16,0 0 3-16,1 0 2 15,3 0-1-15,-2 0 0 0,3 0 2 16,0 3 2 0,3-1-3-16,1 2 4 0,0 3-2 15,3-2 0-15,-2 0-1 16,0 0-5-16,-2-2 4 15,-3-2-5-15,3 3 0 16,-2-4 1-16,1 0 0 16,3 2-1-16,-1 3 1 0,3-2 2 15,0 1 2-15,2 5 2 16,0-6-2-16,0 4 0 16,1-3-2-16,-2 0-2 15,1-4-1-15,0 1 3 16,-4-1-3-16,-1 3-1 15,1 1 1-15,-3-2 0 16,-1 2 0-16,-1-1 3 16,-5-3-2-16,1 0 0 15,-2 0 0-15,-1 0 0 16,-2 0 3 0,0 0-4-16,-2 0 8 0,0 0-4 15,-1 0 0-15,2 0 2 0,-1 0 1 16,2 0-3-16,-2 0 1 15,2 0-1-15,-2 0-4 16,0 0 1-16,0 0 0 16,-5 0 3-16,4 0-4 15,-3 0 0 1,2 0 1-16,-4 0-1 0,4 0 0 16,-2 0 1-16,1 0-1 15,0 0 1-15,-3 0-1 16,2 0 0-16,0 0 1 15,-1 0 0-15,1-3-1 16,0-1 0-16,-4-1-1 16,4 0 1-16,-5 1 0 15,1 0 0-15,0-1 1 16,-1 1-1-16,0 3 1 0,0-3-1 16,-1 2 1-1,0-3-1-15,2 3 1 0,-1 1 0 16,-3-1-1-16,-2 0 3 15,-3-1-3-15,-5 3 0 16,-2 0 0-16,-3 0 0 16,0 0 0-16,0 0 0 15,3 0 0-15,-1 0 0 16,3 0 0-16,-1-2 3 16,1 2-3-16,0 0 0 0,2 0 0 15,0 0 0 1,4 0 0-16,2 0 0 15,6 0 1-15,8 0 4 0,4 0 22 16,8 0-9-16,5 0-7 16,10 0-1-16,4 0-6 0,2 0-4 31,1 0 1-31,-1 0 3 16,1 0-3-16,-1-4 2 0,-2-1-2 15,0 1 3-15,-2-1-4 16,-3 0 5-16,0 1-5 15,-4 0 1-15,0 1 2 16,-4 3-2-16,0 0 0 16,-2 0 0-16,-1 0 3 15,-3 0-3-15,0 0 0 16,-3 0-1-16,-2 0 0 16,-1 0 0-16,2 0-1 0,-4 0 1 15,-2 0 0-15,0 0 0 16,1 0 0-1,-4 0 0-15,2 0 0 0,-1 0 0 16,0 0 0-16,-1 0 1 16,1 0-1-16,0 0 0 15,2 0 0-15,2 0 0 16,4 0 0-16,1-2 0 16,-1-1 3-16,3-4-3 15,-1 5 0-15,-2 1 0 16,3 1 0-16,-1 0 0 0,1 0 0 15,-1 0 3-15,4 0-3 16,-1 0 0-16,0 0 1 16,3 0-1-16,-1 0 1 15,2 0-1-15,0 0 0 16,-1 0 1-16,3 0-1 16,1 1 3-16,1 3-2 15,3 1 0-15,-1-5 2 16,1 0-2-16,-1 0-1 15,-2 0 1-15,0 0-1 16,-4 0 1-16,4 0-1 0,1 0 0 16,2 0-1-1,5 0 1-15,2 3 3 16,2-1 2-16,1 1 3 0,2-3-3 16,-4 0-4-16,1 0 3 15,-2 0-4-15,-2 0 0 16,-1 0 0-16,-1 0 1 15,0 0-1-15,-4 0 6 16,-4 1-3-16,4-1-2 16,-3 0 0-16,2 0-1 15,0 0 7-15,3 0-6 16,0 0 3-16,1 0 5 0,5 0-2 16,3 0 5-16,-4 0-5 15,2 0-2-15,-6 0 4 16,-1 0-3-16,-4 0-6 15,-6 0 0 1,-1 0 0-16,-8-6 0 16,-6-4 0-16,-9 0-1 0,-6 0-6 15,-10 0-38-15,-8-8-49 16,-21 4-87-16,-12 8-248 16</inkml:trace>
  <inkml:trace contextRef="#ctx0" brushRef="#br1" timeOffset="15753.37">11665 14895 1403 0,'0'0'263'0,"0"0"-116"0,0 0-88 15,0 0 53-15,0 0-71 16,0 0-3-16,0 0 51 16,95 113 19-1,-84-92-24-15,1 7-52 0,-1 6-9 16,-1 2-11-16,0 5-2 0,-1-1-2 31,-3 2-7-31,1-1 13 16,0 5 9-16,-3 0-6 0,3-5 8 15,-5-1 0-15,2-2-14 16,-2-6-5-16,1-5-6 16,-2-8 0-16,-1-6 4 15,0-8-2-15,0-5 12 16,0 0 37-16,0-5 5 16,0-18-41-16,0-4-13 15,0-4 4-15,0 1-5 16,0-2 1-16,0 0-2 0,0-3 1 15,0 3-1-15,0 1-2 16,0-3-5-16,0-2 6 16,0-1 0-16,0 1-5 15,6 0 5-15,-2 4 1 16,1 6 6-16,-1 4-6 16,2 4 0-16,-1 4 0 15,4 5 0-15,0 4-13 16,6 5 13-16,6 0 12 0,5 5 9 15,3 6-8 1,5 5 4-16,-3 3-17 0,2-6 7 16,1 3 8-16,-3 1 21 15,-2-2-10-15,-4 3-10 16,-5 5 25-16,-4 3-4 16,1 1-13-16,-4 6-7 15,-3-1-17-15,-4 2 9 16,-2 3 11-16,-4-4-3 15,3 7-2-15,-1 3-14 16,0-4 1-16,5-6-2 16,4-8-1-1,4-8 1-15,4-8-4 0,5-9 3 16,0 0-3-16,5 0 4 0,0-13 1 16,2 0-1-1,-2 5 0-15,-6 3-172 0,-9 5-545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5:24:49.21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92D050"/>
    </inkml:brush>
    <inkml:brush xml:id="br5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1767 2300 2165 0,'0'0'399'0,"0"0"-252"0,0 0-60 15,0 0 19-15,0 0-37 16,0 0-6-16,0 0 13 16,2 0-3-16,6 0-20 15,4 0-8-15,2 0-1 16,3 0 0-16,5 0-16 16,5 0 0-16,5 0 6 15,1 0 0-15,5 0-17 16,0 0 9-16,0 0-7 15,-3 0-8-15,-1 0 1 16,-3 0-11-16,-4 0 8 16,-3 0 4-16,-5 0-8 15,-4 0-4-15,-4 0-2 0,-2 0-17 16,-7 0-53 0,-2 0-17-16,0 0-20 0,-6 0-254 15,-8 0-936-15</inkml:trace>
  <inkml:trace contextRef="#ctx0" brushRef="#br0" timeOffset="332.04">1998 2027 266 0,'0'0'1907'16,"0"0"-1557"-16,0 0-145 16,3 104-4-16,-1-58-63 15,-2 7-71-15,3 2-17 16,-1 2-2-16,-2-3-16 15,2-4-21-15,-2-6-10 16,0-6-1-16,0-7-26 16,0-3-30-16,0-2-26 15,-7-7-137-15,-2-5-295 0</inkml:trace>
  <inkml:trace contextRef="#ctx0" brushRef="#br0" timeOffset="602.09">1840 2488 2213 0,'0'0'315'16,"0"0"-120"-16,0 0-40 15,110-120 6-15,-70 69-83 0,-3 2-24 16,-1 3-37-16,-7 4-7 16,-7 7-10-16,-5 9 0 15,-9 4-31-15,-8 5-70 16,0 4-170-16,-11 6-1003 0</inkml:trace>
  <inkml:trace contextRef="#ctx0" brushRef="#br0" timeOffset="790.02">1813 2118 2336 0,'0'0'646'0,"0"0"-566"16,0 0 0-1,0 0-4-15,135 116-8 0,-102-89-62 16,-4 1-6-16,0 11-68 15,-10-7-189-15,-4-4-1966 0</inkml:trace>
  <inkml:trace contextRef="#ctx0" brushRef="#br0" timeOffset="1581.6">2908 1766 1568 0,'0'0'316'15,"0"0"-134"-15,0 0 6 16,0 0-9-16,0 103-40 16,0-69-19-16,0 2-46 15,0 1 29-15,0 4-18 16,0 2-14-16,0 4-19 16,0 3-12-16,0 5-25 15,0-1 9-15,0-1-11 0,0-4-6 16,0-5-7-16,0-4 0 15,0-8 4-15,0-8-4 16,0-6-5-16,0-7-28 16,0-11-57-16,-2-5-121 15,0-11-342-15</inkml:trace>
  <inkml:trace contextRef="#ctx0" brushRef="#br0" timeOffset="2239.75">2966 1851 1621 0,'0'0'482'0,"0"0"-236"16,0 0-84-16,0 0-23 15,33 137-39-15,-12-102-33 16,1-7-50-16,2-6 8 16,1-12-24-16,-4-8 48 15,0-2-23-15,-3-14-4 16,0-14-22-16,-1-8-1 16,-1-2-20-16,-3-1-32 15,3 2 23-15,0 7 17 16,0 5 12-16,-3 10 1 15,-2 5 0-15,-2 7-9 16,0 3 9-16,-2 0 0 16,2 0 20-16,-3 13 22 15,0 6 36-15,-1 10-5 16,0 5-4-16,2 8-4 0,-4 6 2 16,2 6-13-16,0 4-15 15,-1 1 3-15,1-1-14 16,-3-6-16-16,3-4-1 15,-3-9-5-15,0-4-2 16,-2-3-4-16,0-4 0 16,0 0-9-16,0 0-3 15,0-3-10-15,0-4-20 16,0-3-18-16,0-18-54 16,0 0-141-16,0-4-544 0</inkml:trace>
  <inkml:trace contextRef="#ctx0" brushRef="#br0" timeOffset="2697.02">3749 2256 398 0,'0'0'1903'0,"0"0"-1596"0,0 0-123 16,0 0 14-16,124-94-125 16,-99 59-49-16,-5 0-16 15,-9 0-7-15,-9 5 13 16,-2 5-4-16,-2 8 15 15,-20 5 20-15,-7 10-3 16,-4 2 3-16,-1 5-7 16,-2 21-14-16,5 13-18 15,7 9 5-15,3 6 2 16,7 9 13-16,11-1-11 16,3-4 13-16,0-4-1 15,6-10 7-15,13-12-21 16,4-6-4-16,0-7 0 0,2-6-9 15,-3-4 0-15,-2-7-63 16,5-2-51-16,-3-17-256 16,-5-7-905-16</inkml:trace>
  <inkml:trace contextRef="#ctx0" brushRef="#br0" timeOffset="3314.83">4397 2087 1627 0,'0'0'502'0,"0"0"-229"16,0 0-63-16,0 0-77 16,0 0-17-16,0 0-23 15,-131 17-22-15,108 9-29 16,4 6-28-16,2 7 6 16,9 9-1-16,6 8 11 15,2-1-3-15,0 1 8 16,15-8-1-16,10-8-11 15,4-14-22-15,4-15 24 16,5-11 17-16,-5-7 24 16,-4-29-16-16,-11-14-21 15,-9-18-5-15,-9-10-14 16,0-9 1-16,-13-5-10 16,-14 3 10-16,-2-4-11 15,-1 4 3-15,4 5-3 0,7 14-8 16,4 16-22-16,9 16-7 15,6 16-37-15,11 18-102 16,14 4-240-16,0 0-630 16</inkml:trace>
  <inkml:trace contextRef="#ctx0" brushRef="#br0" timeOffset="3610.45">4673 2081 2417 0,'0'0'406'0,"0"0"-197"0,0 0-85 16,0 139-18-16,0-91-48 16,0 1-31-16,0 2-20 15,0-7-3-15,0-10-4 16,0-10-24-16,0-24-64 16,2-8-255-16,-2-19-224 0</inkml:trace>
  <inkml:trace contextRef="#ctx0" brushRef="#br0" timeOffset="3734.75">4633 1809 2905 0,'0'0'222'16,"0"0"-222"-16,0 0-44 16,0 0-960-16</inkml:trace>
  <inkml:trace contextRef="#ctx0" brushRef="#br0" timeOffset="4631.89">4953 2482 1816 0,'0'0'309'16,"0"0"-218"-16,0 0-27 16,0 0 33-16,0 0-44 15,0 0-34-15,0 0 13 0,0-136-7 16,0 86-14-16,0-7-10 15,0 2 1 1,4 1 0-16,-1 7-2 0,5 7 1 16,-2 8-1-16,2 9 0 15,0 6 0-15,1 7-5 16,5 2 5-16,-1 6 0 16,5 2 2-16,1 0 2 15,2 2 16-15,-1 16-2 16,0 6 27-16,0 4 0 15,-4 6 41-15,1 1-13 16,-4 6-11-16,1-5 31 16,-5 1-14-16,3-4-40 15,-6-2-11-15,3-1-21 16,-5-4-2-16,-2-4-5 0,-2-4-17 16,0-4-93-1,-5-8-171-15,-5-4-1646 0</inkml:trace>
  <inkml:trace contextRef="#ctx0" brushRef="#br0" timeOffset="4774.42">5032 2266 2981 0,'0'0'236'15,"0"0"-193"-15,0 0-36 16,0 0-7-16,0 0-99 15,128-31-394-15</inkml:trace>
  <inkml:trace contextRef="#ctx0" brushRef="#br0" timeOffset="5599.75">5539 2065 1610 0,'0'0'364'15,"0"0"-173"-15,0 102-50 16,0-52 16-16,-9-1-48 15,2-5-61-15,0-6-6 16,1-12-21-16,1-12-21 16,1-10 9-16,0-4-9 15,-2-3-4-15,0-18-18 16,3-9-8-16,3-8 1 16,0-6-18-16,0-6-34 0,3-3-27 15,9 1 42 1,-2 6 54-16,1 10 12 0,-1 12 65 15,-4 17 36-15,2 7 37 16,-1 5 7-16,1 27-85 16,1 12-32-16,1 8 18 15,4 7-11-15,-2-4 7 16,7-2-20-16,-3-11 44 16,0-12 26-16,-3-13-21 15,0-10-33-15,0-7-16 16,-3-16 8-16,5-18-8 15,-6-12-2-15,-5-7-16 16,0-1-8-16,-4-1 0 16,3 0-38-16,-3 9-28 15,3 6-13-15,5 8-72 0,-1 11-114 16,1 14-694-16</inkml:trace>
  <inkml:trace contextRef="#ctx0" brushRef="#br0" timeOffset="6070.07">5969 2430 246 0,'0'0'1816'16,"0"0"-1521"-16,0 0-168 16,0 0-42-16,0-111-52 15,0 70-31-15,6-3 6 16,3-5-8-16,3 3 0 15,1 2 1-15,2 9-1 16,1 4 1-16,0 13 0 16,-1 9 8-16,-2 9 53 0,3 0 26 15,0 17-47-15,2 10 3 16,2 7 43-16,0 5-6 16,-3 6-5-16,-1 1-60 15,-5 1 18-15,-1 1 23 16,-4-5-16-16,-5-3-23 15,-1-4-18-15,0-8-20 16,0-13-62-16,-13-6-218 16,-4-9-970-16</inkml:trace>
  <inkml:trace contextRef="#ctx0" brushRef="#br0" timeOffset="6194.41">6043 2256 2932 0,'0'0'255'0,"0"0"-211"16,0 0-42-16,0 0-2 16,131 0-135-16,-89 0-573 0</inkml:trace>
  <inkml:trace contextRef="#ctx0" brushRef="#br0" timeOffset="7050.02">7166 2034 1842 0,'0'0'460'0,"0"0"-289"16,0 0-46-16,0 0 5 15,0 0-46-15,-128-3-37 16,105 25 20-16,5 10-42 16,5 10-15-16,5 11-1 15,8 2 3-15,0 6 1 0,18-6 6 16,11-10-12-16,5-11 1 15,3-16-8-15,1-16 6 16,1-2 75-16,-6-26 24 16,-6-21-44-16,-6-14-32 15,-7-16-17-15,-5-9-6 16,-7-7-4-16,-2-2-2 16,0 2-16-16,-8 3 8 15,-11 4-17-15,0 12-35 16,3 16 5-16,5 15-15 15,5 21-88-15,6 15-141 16,0 7-1575-16</inkml:trace>
  <inkml:trace contextRef="#ctx0" brushRef="#br0" timeOffset="7397.65">7594 2150 2297 0,'0'0'287'0,"0"0"-167"15,0 0-17-15,34-104-36 16,-34 83-6-16,0 5-21 15,-14 6 35-15,-11 8-21 0,-5 2-2 16,1 14 17-16,-3 21-34 16,4 16 3-16,5 14-9 15,7 7-6-15,12-1 0 16,4-4 1-16,10-15-24 16,19-14-2-16,8-16-17 15,0-16-10-15,15-8 10 16,-10-19-136-16,-6-4-291 0</inkml:trace>
  <inkml:trace contextRef="#ctx0" brushRef="#br0" timeOffset="8098.63">9023 2034 1666 0,'0'0'444'0,"0"0"-186"0,0 0-52 15,0 0-42-15,-120-5-74 16,91 19-41-16,4 12-9 15,2 11-23-15,8 7-10 16,9 7-7-16,6 5 0 16,0-3 8-16,6-3 18 15,17-10-14-15,7-10 7 16,4-12-7-16,2-11 4 16,-3-7 48-16,-2-17 26 15,-6-23-7-15,-8-16-41 16,-1-30-14-16,-5-35-22 15,-4-31 4-15,-6-8-9 16,-1 22-1-16,0 43 0 0,-14 39-8 16,-5 16-54-1,3 8 8-15,1 5-3 0,7 9-131 16,3 17-328-16</inkml:trace>
  <inkml:trace contextRef="#ctx0" brushRef="#br0" timeOffset="8741.67">9360 2476 1732 0,'0'0'368'0,"0"0"-237"16,0 0 73-16,0-106-59 15,0 64-80-15,0-2-53 16,2-2-5-16,2-1-6 15,3 4 0-15,2 1 8 16,2 1-9-16,3 7-1 16,3 5 1-16,0 6 4 15,4 9-3-15,-1 5 9 16,3 6-10-16,-2 3 1 16,0 0 17-16,0 12-8 15,-3 11-10-15,1 2 0 0,-6 8 9 16,1 4 27-1,-6 6 52-15,-1 0 31 0,-3 5-19 16,1 3-34-16,-5-5-27 16,0-2-27-16,0-4-7 15,0-8-10-15,0-10 5 16,0-10-48-16,0-6-211 16,-9-6-769-16</inkml:trace>
  <inkml:trace contextRef="#ctx0" brushRef="#br0" timeOffset="8889.29">9478 2312 2931 0,'0'0'170'0,"0"0"-126"16,0 0-44-16,135-44-12 15,-80 23-200-15,0 5-341 0</inkml:trace>
  <inkml:trace contextRef="#ctx0" brushRef="#br0" timeOffset="13080.58">10416 2171 1174 0,'0'0'180'0,"0"0"-21"16,0 0 26 0,0 0-22-16,0 0 23 0,0 0-2 15,0 0-25-15,11-50 28 16,-13 44-19-16,-12 0-65 16,-6 1-36-16,-4 2-18 15,-5 1-5-15,-4 2-9 16,-1 0-6-16,3 2-14 15,1 16-10-15,8 11-5 16,5 7-1-16,10 7-3 16,7 10 4-16,0 1 0 15,7-6-6-15,17-6 6 16,5-14 0-16,4-10 0 16,4-14 5-16,0-4 61 0,-1-16 16 15,-3-21-7-15,-4-14-24 16,-4-17-29-16,-10-10-10 15,-3-8-7-15,-8-3-1 16,-4-1-4-16,0 2 0 16,-2 6-10-16,-10 10-2 15,4 14 6-15,3 19 5 16,1 20 1-16,1 16 6 16,2 3-6-16,1 32-27 15,0 23-11-15,0 15 12 16,0 12-8-16,0 4 9 15,1 0 7-15,4-8 10 16,-3-6 8-16,0-11-6 16,1-1 6-16,-1-16-104 15,0-14-506-15</inkml:trace>
  <inkml:trace contextRef="#ctx0" brushRef="#br0" timeOffset="13417.37">10722 2130 2397 0,'0'0'356'0,"0"0"-200"15,-10 119-21-15,10-56-62 16,0 1-22-16,20-2-27 15,7-10 4-15,6-14-10 16,7-20 34-16,3-18 16 16,2-9 23-16,-5-34-21 15,-12-13 4-15,-7-12-28 16,-17-2-19-16,-4 1 2 16,-17 5-8-16,-22 12-12 15,-9 8-9-15,-4 12-42 16,6 10-73-16,7 10-42 15,20 12 22-15,11 20-96 16,8 4-547-16</inkml:trace>
  <inkml:trace contextRef="#ctx0" brushRef="#br0" timeOffset="14101.47">11224 2046 2087 0,'0'0'468'0,"0"0"-248"16,0 0-54-16,0 0-71 15,0 0-52-15,0 0-19 16,0 0-24-16,48 61 14 16,-46-59-7-16,-2-2 23 15,2 2 11-15,-2-2 13 16,0 0-6-16,0 0-9 16,0 0-17-16,0 0-15 15,0 0-1-15,0 0-6 16,0 0 5-16,0 0-4 15,0 0 11-15,0 0 6 16,0 0 7-16,0 0-2 16,0 0-7-16,0 0-6 0,0 0-10 15,-2 0 1-15,-7 2-1 16,-2-2 3-16,-2 0-2 16,-4 0 3-16,3 0 0 15,0 2 4-15,2 6 2 16,2 2-6-16,3 5-4 15,4 1-4-15,3 1-5 16,0 1 8-16,3-2-2 16,13-4-5-16,1-4 8 15,4-4 0-15,1 1 0 16,-1-2 1-16,-2 6 4 16,-1 3 6-16,-3 5 0 15,-3 3 4-15,-5 5-6 16,-7-1 7-16,0-1 2 0,0-2-3 15,-17-1-5-15,-4-6-1 16,-8 0-4-16,0-5-5 16,-2-4 0-16,-1-3-29 15,8-2-47-15,6 0-57 16,8 0-49-16,7 0-371 0</inkml:trace>
  <inkml:trace contextRef="#ctx0" brushRef="#br0" timeOffset="15530.52">12203 2384 1550 0,'0'0'398'15,"0"0"-217"-15,0 0-113 16,0 0-30-16,0 0-29 16,0 0-9-16,0 0 0 15,0 8 1-15,0-8-1 16,0 0-14-16,0 0 13 16,0 0 1-16,0 0 0 15,0 0 12-15,0 0 26 16,-2 0 24-16,-1 0 122 15,3 0-92-15,0 0-13 16,0 0-21-16,0 0-30 16,0 0-18-16,0 0-9 0,0-4-1 15,0-4 16-15,0-4-16 16,0-5 0-16,0-8 0 16,0-5 1-16,0-7-1 15,0-2 1-15,0-4-1 16,0-3-1-16,0 0 1 15,0-2-12-15,0 6-22 16,0 6 12-16,0 9 7 16,3 12 14-16,4 3-28 15,3 3-87-15,7-3-15 16,1 0 68-16,2 0 46 16,0 3 16-16,2 3 1 0,1 6 64 15,-3 0-5-15,-3 6-17 16,4 14 8-16,-6 7 16 15,-1 12-29-15,-4 5 31 16,-3 6-21-16,-3 4 2 16,-1 2 43-16,0 2 9 15,-1-3-29-15,2-4-32 16,2-8-22-16,3-5-3 16,1-10-14-16,-4-10 2 15,1-10-3-15,-4-8-52 16,-3-8-64-16,0-15-146 15,0 0-596-15</inkml:trace>
  <inkml:trace contextRef="#ctx0" brushRef="#br0" timeOffset="15675.22">12280 2181 2940 0,'0'0'212'16,"0"0"-161"-16,0 0-17 15,0 0-11-15,0 0-23 16,138 0-79-16,-102 0-424 0</inkml:trace>
  <inkml:trace contextRef="#ctx0" brushRef="#br0" timeOffset="16464.03">13041 1988 1614 0,'0'0'509'16,"0"0"-189"-16,0 0-60 16,0 0-71-16,0 0-24 15,0 0-74-15,-115-61-39 16,84 61-17-16,2 0-2 16,2 20-19-16,5 14-8 15,4 12-6-15,7 12 0 0,9 7 0 16,2-2 0-16,6-8-10 15,21-13 12-15,9-16-6 16,6-20-2-16,5-6 6 16,-1-20 4-16,-5-17 0 15,-5-6-4-15,-14-5-24 16,-7-1-60-16,-11 3-35 16,-4 10-49-16,0 12 36 15,0 14 132-15,-2 10 52 16,-3 20 53-16,5 26 26 15,0 36-17-15,5 39-31 0,9 33-18 16,-5 13-12 0,-9-11-13-16,0-36 29 0,-13-38 30 15,-5-20-22 1,-5-9 1-16,-6 1-25 0,-9 0-50 16,-9-4-3-16,1-16-14 15,-1-22-19-15,3-12-26 16,0-23-14-16,7-28 22 15,4-12 7-15,12-9 1 16,12-3 26-16,9 7 16 16,17 5-5-16,52-9-37 15,-5 18-130-15,1 8-393 0</inkml:trace>
  <inkml:trace contextRef="#ctx0" brushRef="#br0" timeOffset="17516.24">13441 1956 1194 0,'0'0'374'15,"0"0"-215"-15,0 0-41 16,0 0 174-16,0 0-23 15,0 0-72-15,0 0-55 16,6 115-58-16,-6-80-3 16,0 0-11-16,0 5-10 15,0-1-36-15,5-3-7 0,0-7-13 16,-1-4 4-16,0-7-8 16,-1-6 1-16,-1-8-1 15,-2-4 9-15,0 0 9 16,0 0 21-16,0-18-26 15,0-8-13-15,0-8-5 16,-2-8-17-16,2-6-9 16,0-5-2-16,0 1 10 15,0 0 22-15,14 4 1 16,1 7 8-16,5 6 13 16,-1 9 17-16,2 9-8 15,1 14-5-15,-2 3-6 16,0 0-4-16,-5 20 4 0,-1 9 10 15,-10 12 1-15,-4 5 4 16,-2 6-17-16,-20 3-4 16,-4-6-7-16,-3-6-6 15,2-15-4-15,4-16-10 16,5-12-36-16,10 0 16 16,3-11 7-16,5-4 18 15,0 1 4-15,15 6 5 16,6 8 2-16,1 0 11 15,-1 12-7-15,-2 13 6 16,-3 8 17-16,-3 1 7 16,-2 2-5-16,-4-1-8 15,0-4-1-15,-3-4-9 16,0-1-4-16,3-6-8 0,0-8-1 16,1 0-32-16,4-10-74 15,4-7-86-15,-4-19-256 16,3-2-574-16</inkml:trace>
  <inkml:trace contextRef="#ctx0" brushRef="#br0" timeOffset="17798.16">13864 1995 2231 0,'0'0'351'0,"0"0"-195"16,0 0 5-16,0 140-46 15,0-86-55-15,7 3-4 0,5-5 1 16,3-8-25 0,2-12 23-16,6-12-12 0,1-14-5 15,5-6 4-15,0-6-8 16,-2-22 6-16,0-10-29 16,-5-8-6-16,-6-2-5 15,-7-1-26-15,-9 5-11 16,0 4-26-16,0-1-60 15,-12 10-240-15,4 7-681 0</inkml:trace>
  <inkml:trace contextRef="#ctx0" brushRef="#br0" timeOffset="18518.57">14393 1955 1960 0,'0'0'444'0,"0"0"-288"15,0 0-28-15,0 0-18 16,0 0-21-16,0 130-24 16,0-76 28-16,0 8-45 15,2 8-18-15,0 5-6 16,-2 0-4-16,0-2-7 16,0-11 1-16,0-9-5 0,0-17-2 15,0-14-7-15,-2-12 14 16,-2-10-7-16,-3 0-7 15,2-24-21-15,-1-16-6 16,0-13-7-16,5-13-17 16,1-7-50-16,0-6 10 15,0-2 46-15,0 5 34 16,13 6 11-16,8 10 6 16,1 10 70-16,4 16 35 15,-1 16-48-15,-3 16 15 0,0 2-29 16,-4 22 16-1,-6 16-15-15,-6 8-11 16,-6 4 8-16,0 5-1 16,-8-2 8-16,-17-2-15 15,-2-7 0-15,-6-3-23 0,0-10 1 16,-1-4-15 0,7-12-2-16,7-7-56 0,13-8-55 15,7 0-81-15,21-11-248 16,5-6-658-16</inkml:trace>
  <inkml:trace contextRef="#ctx0" brushRef="#br0" timeOffset="19346.59">14867 2266 1913 0,'0'0'320'0,"0"0"-151"15,0 0-75-15,0 0 5 16,0 0-24-16,0 0-32 16,0 0-43-16,-42-77 0 15,42 43-17-15,0-6-5 16,0-2 3-16,9 3 6 15,3-2 13-15,0 4 6 16,2 6 5-16,2 9 18 0,1 3 10 16,1 12 10-16,3 2-24 15,0 5 2-15,0 0-9 16,1 12 10-16,-1 13 10 16,-4 10 38-16,-1 9-3 15,-5 9-17-15,-5 5-4 16,-2 2-1-16,-1-2-9 15,-3-5-3-15,0-6-33 16,0-6 12-16,0-7-13 16,0-8-5-16,0-9-24 15,0-17-49-15,0 0-155 16,0 0-214-16</inkml:trace>
  <inkml:trace contextRef="#ctx0" brushRef="#br0" timeOffset="19506.06">14858 2206 2381 0,'0'0'267'0,"0"0"-168"16,0 0-43-16,0 0-44 16,136-3-12-16,-76-16-3 15,-10 1-204-15,-8 0-861 0</inkml:trace>
  <inkml:trace contextRef="#ctx0" brushRef="#br0" timeOffset="19880.16">15438 1955 1741 0,'0'0'457'15,"0"0"-202"-15,0 0-116 16,0 0 7-16,0 0-62 16,-109 130 43-16,98-80-37 15,7 0-19-15,4 0-29 16,0-7-14-16,10-11-14 16,13-12 9-16,6-14-7 15,0-6 25-15,-3 0 23 16,2-22-19-16,-9-8-8 15,-3-10-20-15,-3-8-5 0,-5-13-12 16,-4-7-3-16,-4-6-5 16,0-1 7-16,0-1-11 15,-10 9-3-15,-3 4-25 16,0 15-1-16,6 14-13 16,7 14-23-16,0 8-158 15,0 8-320-15</inkml:trace>
  <inkml:trace contextRef="#ctx0" brushRef="#br0" timeOffset="20242.62">15637 1991 1394 0,'0'0'1084'0,"0"0"-834"16,-7 124-60-16,7-63-29 15,0-2-56-15,14-6-49 16,14-15 4-16,10-18-15 16,2-20 11-16,5-6 4 15,-5-34-2-15,-7-14-22 16,-10-11-19-16,-15-1-9 15,-8 2 3-15,-4 8-10 0,-25 8 1 16,-11 14-2 0,-5 10-11-16,-4 12-29 0,7 9-11 15,8 3 3 1,15 9-9-16,19 21-81 0,0-6-207 16,14-2-431-16</inkml:trace>
  <inkml:trace contextRef="#ctx0" brushRef="#br0" timeOffset="20597.45">16063 1842 2244 0,'0'0'343'0,"0"0"-192"0,0 0-72 15,0 0 18-15,0 0-33 16,0 0-14-16,0 0-2 16,31 88 10-16,-12-67 2 15,1-1 9-15,-4 6-3 16,-6 4 6-16,-8 3-8 16,-2 11-6-16,-5-3-9 15,-15 2-2-15,-7-5-13 16,-2-5-14-16,0-3-14 15,0-7-1-15,2-9-5 16,10-6 0-16,3-6-46 16,12-2-52-16,2-2-25 15,27-27-52-15,8 2-166 0,4-2-371 0</inkml:trace>
  <inkml:trace contextRef="#ctx0" brushRef="#br0" timeOffset="20811.68">16472 2055 2811 0,'0'0'380'15,"0"0"-324"-15,0 0-56 16,0 0 0-16,0 0-147 16,0 0-436-16</inkml:trace>
  <inkml:trace contextRef="#ctx0" brushRef="#br0" timeOffset="20946.62">16499 2319 3082 0,'0'0'421'0,"0"0"-352"16,0 0-40-16,0 0-29 16,0 0-47-16,0 0-128 15,0 0-434-15</inkml:trace>
  <inkml:trace contextRef="#ctx0" brushRef="#br0" timeOffset="22830.46">3973 13589 1445 0,'0'0'423'0,"0"0"-168"16,0 0-18-16,0 0-48 16,0 0-76-16,0 0-12 15,0 0-56-15,-21 0 28 16,21 0 45-16,0 0-27 15,0 0-39-15,0 0-7 16,0 0 20-16,0 0 4 16,0 0-26-16,0 0-12 15,0 0-9-15,6 0 37 0,7 0-2 16,2 0-17-16,4 0-4 16,-3 0-3-16,-1 0-1 15,1 0 2-15,-2 0-1 16,5 0-2-16,-3 0-5 15,-1 0-5-15,4 0-2 16,-4 0 1-16,1 0-6 16,1-2 10-16,1 0 3 15,3 2-6-15,-2 0-5 16,6 0-1-16,2 0-3 16,2 0-1-16,0 0 0 15,0 0-6-15,-1 0 2 16,0 0-1-16,1 0-5 0,-4 0 6 15,2 0 4 1,-2 0-1-16,1 0 0 0,0 0-3 16,-2 0-2-16,-2 0 1 15,0 0-5-15,-1 0 4 16,0 0-5-16,2 0 6 16,-1 0-6-16,1 0 0 15,1 0 0-15,-2 0 0 16,1 0 0-16,-4 0 0 15,2 0 0-15,-3 0 0 16,-3 0 0-16,1 0 0 16,-3 0 0-16,3 0 0 15,1 0 0-15,4 0 0 16,-1-2 0-16,2-1 0 0,-1 1 0 16,3 2 0-16,-2 0 0 15,-2 0 0-15,-2 0 0 16,-3 0 0-16,-1 0 0 15,1 0 0-15,-2 0 0 16,3-3 0-16,2 1 0 16,1 0 0-16,-2 0 0 15,-1 2 0-15,-2 0 0 16,1 0 0-16,0 0 0 16,-1 0 0-16,1 0 0 15,-2 0 0-15,3 0 0 16,0 0 0-16,-1 0 0 15,4 0 0-15,-2-3 0 0,5-2 0 16,1-1 0-16,1 0 0 16,3 3 0-16,2-4 0 15,0 5 0-15,0-1 0 16,-6 3 0-16,1-3 0 16,-8 1 0-16,-1 0 0 15,-6 2 0-15,-3 0 0 16,-4 0 0-16,-2 0 0 15,0 0 0-15,0 0 0 16,3 0 0-16,0 0 0 16,10 0-145-16,2 7-278 15,0-4-301-15</inkml:trace>
  <inkml:trace contextRef="#ctx0" brushRef="#br0" timeOffset="25151.21">5755 13457 1840 0,'0'0'546'16,"0"0"-270"-16,0 0-92 16,0 0-70-16,0 0-51 15,0 0-16-15,0 0-30 16,-12 10-3-16,12-8 10 0,0 2 24 16,10-1 19-1,5 4-7-15,3-1-7 0,2-2-11 16,2 0-16-16,3 0-5 15,-1-2 1-15,2 0 0 16,2-2 6-16,1 3 0 16,-2-3 3-16,0 0 1 15,-1 0-10-15,1 3 1 16,-5-1-1-16,3 0-3 16,-5 0-4-16,2 3 0 15,-2-4 0-15,3 1 2 16,-2 2-2-16,4-2 1 15,2 1-2-15,-2 2-6 16,-1-3-1-16,1 0-3 16,-3 1 3-16,2-2 4 0,-3 1 1 15,0-2-4-15,0 2 2 16,-3 1-2-16,-1-2 6 16,1 1-5-16,3 0 2 15,-2-2-4-15,4 0 0 16,-1 0-1-16,0 0-2 15,-1 0 1-15,3 0-1 16,-4 0-3-16,2 0 4 16,-2 0-5-16,-1 0 5 15,-3 0-4-15,4 0 10 16,-4 0-4-16,3 0-2 16,-2 2 0-16,-1-2 4 15,2 0-3-15,-1 0-1 0,4 0 2 16,1 0-2-1,2 0 2-15,1 0-6 0,0 0 5 16,1 0-2-16,1 0 0 16,0 0 0-16,-1 0 1 15,1 0-2-15,-2 0 1 16,-2 0 0-16,3 0-4 16,-7 0 3-16,4 0 2 15,-3 0 1-15,3 0 1 16,-3 0 0-16,6 0-1 15,-2 0 2-15,4 0-8 16,-5-2 0-16,2 2 0 16,-2 0 0-16,-1 0 0 0,-2 0 0 15,0 0 0-15,-2 0 0 16,2 0 0-16,-2 0 0 16,0 0 0-16,-2 0 0 15,6 0 0-15,0 0 0 16,0 0 0-16,2 0 0 15,-1 0 0-15,0 0 0 16,-4 0 0-16,2-2 0 16,-1 0 0-16,-1 1 0 15,4-2 0-15,0 1 0 16,1 2 0-16,0 0 0 16,1 0 0-16,2-2 0 15,-3 2 0-15,1-1 0 16,-4-2 0-16,2-1 0 0,0 2 0 15,-1-1 0-15,1 3 0 16,3-3 0-16,3 1 0 16,2 2 0-16,2 0 0 15,3 0 0-15,0 0 0 16,-3 0 0-16,-1 0 0 16,-1 0 0-16,0 5 0 15,-4 0 0-15,0-1 0 16,-4 2 0-16,0-1 0 15,0 0 0-15,-6 0 0 16,1 0 0-16,0-3 0 16,-3 0 0-16,4 0 0 15,0 1 0-15,4-3 0 0,1 0 0 16,5 2 0 0,0-2 0-16,2 2 0 0,1-1 0 15,-4 3 0-15,4 1 0 16,-4-4 0-16,0 3 0 15,1-1 0-15,-6-3 0 16,4 0 0-16,0 0 0 16,0 0 0-16,2 0 0 15,2 0 0-15,1 0 0 16,3 0 0-16,2 0 0 16,0 0 0-16,3 0 0 15,0 0 0-15,0 0 0 16,0 0 0-16,-4 0 0 15,-3 0 0-15,-2 0 0 16,-2 0 0-16,0 0 0 0,1-3 0 16,-4 2 0-1,1 1 0-15,2-3 0 0,-4 3 0 16,0-1 0-16,-4 1 0 16,2-3 0-16,-3 3 0 15,-3-2 0-15,4 2 0 16,-1 0 0-16,2 0 0 15,5 0 0-15,0 0 0 16,2 0 0-16,0 0 0 16,-3 2 0-16,-3 1 0 15,-4-2 0-15,0-1 0 16,-4 0 0-16,0 0 0 0,1 0 0 16,0 0 0-16,-1 0 0 15,-2 0 0-15,1 0 0 16,0 0 0-16,-2 0 0 15,1 0 0-15,0 0 0 16,0 0 0-16,-1 0 0 16,2 0 0-16,-2 0 0 15,-1 0 0-15,-2 0 0 16,-6 0 0-16,3 0 0 16,-6 0 0-16,0 0 0 15,0 0 0-15,0 0 0 16,-12 0 0-16,-5 3-227 15,-5 5-420-15</inkml:trace>
  <inkml:trace contextRef="#ctx0" brushRef="#br0" timeOffset="37043.31">13096 3521 1140 0,'0'0'212'0,"0"0"-170"16,0 0-42-16</inkml:trace>
  <inkml:trace contextRef="#ctx0" brushRef="#br0" timeOffset="37680.68">13096 3521 1816 0,'60'-59'525'0,"-60"59"-273"16,0 0-95-16,0 0-52 15,0 0-71-15,0 11-28 16,0 7 1-16,0 5 6 0,0 9 26 16,0 5 2-1,0 5 25-15,0 4-28 0,2 4 7 16,0 0-15-16,0 3 12 16,-2-3-27-16,2-3 7 15,-2-4-11-15,3-7-11 16,-1-11 0-16,0-9 0 15,0-9-7-15,1-5-5 16,-3-2 5-16,0 0-14 16,0-13 9-16,0-11-32 15,0-9 4-15,0-3-46 16,0-8-55-16,0-2 26 16,0-3 17-16,2-4-61 15,-2-1 1-15,0 4 123 16,0 3 35-16,0 9 82 0,0 9 64 15,0 8-25-15,0 5-21 16,0 7-51-16,0 0-22 16,2 3-8-16,20 1 57 15,8 2 38-15,12 1-23 16,9-2-32-16,4 0-18 16,4-2-20-16,-6 2-10 15,-9 1-1-15,-9 2-3 16,-13 1-7-16,-9 0-14 15,-11 0-40-15,-4 8-28 16,-21 8-284-16,-5 0-2157 0</inkml:trace>
  <inkml:trace contextRef="#ctx0" brushRef="#br0" timeOffset="37862.47">13289 3848 2848 0,'0'0'271'16,"0"0"-199"-16,0 0 18 15,0 0-32-15,0 0-41 16,0 0-17-16,0 0-71 0,118-5-78 16,-97 4-340-16</inkml:trace>
  <inkml:trace contextRef="#ctx0" brushRef="#br0" timeOffset="38213.25">13679 3717 2472 0,'0'0'288'15,"0"0"-161"-15,0 0 18 16,-20 111-70-16,20-65-16 16,0 4-26-16,5-2 15 0,17-7-3 15,5-9 8-15,6-15-20 16,6-13 29-16,3-4 22 16,-3-20-9-16,0-22-32 15,-11-7-10-15,-7-11-8 16,-15-1-16-16,-6 1-9 15,-6 6-1-15,-26 10-18 16,-5 9-35-16,-6 15-49 16,-1 16-36-16,6 4-53 15,11 21-62-15,11 7-92 16,13-3-1665-16</inkml:trace>
  <inkml:trace contextRef="#ctx0" brushRef="#br0" timeOffset="38590.11">13991 3355 2787 0,'0'0'308'0,"0"0"-179"16,0 0-41-16,0 0-54 16,81-121-31-16,-57 97-3 15,10-4-84-15,-5 5-252 16,-7 6-1925-16</inkml:trace>
  <inkml:trace contextRef="#ctx0" brushRef="#br0" timeOffset="40097.4">14346 3617 1631 0,'0'0'418'0,"0"0"-324"16,0 0-36-16,0 0-37 16,0 0 55-16,0 0 5 15,0 0-45-15,-9 14 5 16,7 3 8-16,2 5 1 0,0 1 22 16,0 5 3-1,0 0-14-15,0 5-29 0,0 1-24 16,7 4 0-16,-1-3-3 15,1 2 4-15,2-7-7 16,-2-4 2-16,-2-4-4 16,0-8 0-16,-2-4-5 15,-3-6 5-15,0-4 29 16,0 0 11-16,0 0-20 16,0-4-20-16,-8-11-8 15,-1-8-18-15,-2-3-1 16,1-4 1-16,1-4-21 15,3-3 10-15,1-2 11 16,5 0 17-16,0 0 3 16,0 1 6-16,2 0 1 0,14-1 53 15,4 3-7-15,4 1 20 16,1 9 24-16,1 9-34 16,1 11-4-16,-2 6-9 15,-2 9-11-15,-8 17-6 16,-9 13-4-16,-6 5-8 15,0 4-3-15,-6-1-7 16,-17-4 5-16,2-5-10 16,-2-12-12-16,3-7-10 15,5-13-13-15,3-6-59 16,7 0-32-16,5 0 40 16,0 0 62-16,6 0 24 0,15 4 32 15,2 14 17-15,2 4 5 16,-2 4 0-16,0 3-13 15,-3-4 20-15,-5-1-28 16,1-3-25-16,-5-8-8 16,1-3 0-16,-3-8-22 15,-1-2-111-15,-1-2-150 16,-2-12-831-16</inkml:trace>
  <inkml:trace contextRef="#ctx0" brushRef="#br0" timeOffset="40797.94">14814 3629 1527 0,'0'0'372'16,"0"0"-146"-16,0 0-99 15,0 0-20-15,0 0 1 16,0 0 26-16,0 0 22 16,69 135-40-16,-62-99-6 15,-3 4-27-15,3 0-40 16,-5-2-14-16,3-1-9 16,-1-12-17-16,1-5-2 0,-3-7-2 15,0-8-3 1,0-5 3-16,-2 0 2 0,0-2 7 15,0-15-8-15,0-12 0 16,0-7-4-16,0-9-14 16,7-4-11-16,7-3-17 15,1 2 0-15,3 5 23 16,-1 11 21-16,-2 10 2 16,5 13 14-16,-3 5 20 15,1 6 9-15,1 9-11 16,2 14-12-16,1 7 0 15,-4 3-9-15,0 8 7 16,-3-2 0-16,-5 5 7 16,-7-6 11-16,0 1-12 15,-3-9-14-15,0-7-10 0,0-8 0 16,0-9-1-16,0-6-9 16,0-4-57-16,0-24-12 15,4-14-1-15,15-9-21 16,4-7 51-16,6 0 34 15,4 7 16-15,-5 8 0 16,3 15 9-16,-4 12 43 16,-4 16-1-16,1 0-6 15,-9 29-11-15,-1 10-3 16,-8 9 18-16,-4 7 4 16,1-1 6-16,-3-2-31 15,0-6 11-15,0-11-26 0,0-6-3 16,2-11-10-1,5-9-51-15,4-9-62 0,-2-10-247 16,-1-13-260-16</inkml:trace>
  <inkml:trace contextRef="#ctx0" brushRef="#br0" timeOffset="41062.85">15635 3746 2316 0,'0'0'376'0,"0"0"-220"16,0 117 3-16,6-68-56 16,16 1-66-16,6-10 25 15,7-8-22-15,5-14 22 0,4-15-4 16,-1-3-21-16,-1-27-8 16,-9-14-8-16,-10-11-18 15,-10-5-3-15,-13-1-13 16,0 4-20-16,-4 4-26 15,-16 10-42-15,-4 7-104 16,5 14-229-16,4 7-578 0</inkml:trace>
  <inkml:trace contextRef="#ctx0" brushRef="#br0" timeOffset="41359.75">16067 3191 2475 0,'0'0'326'0,"0"0"-146"16,22 118-52-16,-13-58-36 15,2 3-57-15,-4 2 24 16,0 1-4-16,-3 0 9 15,-1 1 4-15,-3-6-27 16,0 2-1-16,0-8-22 0,0-4-8 16,0-10-8-1,0-9-2-15,0-15-43 0,0-13-48 16,6-14-106-16,0-18-192 16,1-4-2128-16</inkml:trace>
  <inkml:trace contextRef="#ctx0" brushRef="#br0" timeOffset="41757.42">16392 4016 2086 0,'0'0'285'0,"0"0"-201"15,0 0 18-15,0 0-27 16,5-144-49-16,-5 94-10 0,0-1-1 16,0 0-3-16,0 2-12 15,5 5 1-15,3 9 0 16,6 9 117-16,1 6 8 16,3 15-48-16,0 5-2 15,2 2-22-15,-1 21-4 16,4 8-2-16,0 5-13 15,-1 7 13-15,0 2-15 16,-2 4-2-16,-2 3-1 16,-3 1 5-16,-3 0-10 0,-3-5-12 15,-7-6-13-15,-2-10-30 16,0-16-55-16,-9-9-128 16,-7-7-966-16</inkml:trace>
  <inkml:trace contextRef="#ctx0" brushRef="#br0" timeOffset="41885.93">16428 3817 2173 0,'0'0'1121'0,"0"0"-973"16,0 0-76-16,0 0 10 16,0 0-75-16,127 31-7 15,-78-31-121-15,-11 0-121 16,-4-6-625-16</inkml:trace>
  <inkml:trace contextRef="#ctx0" brushRef="#br0" timeOffset="42063.84">16987 3727 2641 0,'0'0'420'0,"0"0"-387"16,0 0-33-16,0 0-87 16,0 0-386-16</inkml:trace>
  <inkml:trace contextRef="#ctx0" brushRef="#br0" timeOffset="42193.28">16983 4006 2524 0,'0'0'840'0,"0"0"-694"16,0 0-107-16,0 0-39 16,0 0-80-16,0 0-283 0</inkml:trace>
  <inkml:trace contextRef="#ctx0" brushRef="#br0" timeOffset="44017.56">13532 4836 240 0,'0'0'1165'0,"0"0"-902"0,0 0-131 16,0 0 90-16,0 0-23 16,0 0-83-16,18 117 7 15,-16-87-37-15,-2 2-17 16,0 2-9-16,3 4-29 16,-1 2 21-16,0 4-24 15,0 2-13-15,0-2-14 16,-2-3 22-16,0-6 0 15,0-6 38-15,0-7-26 16,0-1-22-16,0-9-13 16,0-3 0-16,0-3 0 15,0-4-1-15,0-2-8 16,0 0 4-16,0 0 4 0,0 0-23 16,0-6 8-16,0-12-10 15,0-4 25-15,-2-7-4 16,-2-2 4-16,-1-3 0 15,1-3-16-15,-2-3-12 16,-3 3-45-16,4-2 23 16,0 1 37-16,3 4 14 15,0 0 1-15,2 2 16 16,0 0-2-16,0 4 0 16,0 4 3-16,0 5-2 15,0 10-1-15,0 3-7 16,0 6 1-16,0 0 16 0,0 7-3 15,2 13-12-15,7 6 19 16,3 7-8-16,5-1 19 16,3 0 18-16,3-4-16 15,1-3-21-15,5-13-9 16,-2-5-5-16,2-7 2 16,-3-7-5-16,3-19-4 15,-2-9 0-15,0-3-14 16,-2 2-60-16,-4 4-31 15,-2 9 54-15,-4 9 3 16,-1 10-20-16,-6 4 39 16,1 0 29-16,-2 17 16 15,-2 5 21-15,-1 5 17 0,0 8 21 16,0 2 14-16,1 4 3 16,-1 3-9-16,2 4-13 15,-1 1-8-15,3-1-14 16,-2-7-13-16,1-2-27 15,0-11 7-15,-3-5-11 16,1-12-4-16,-3-5-10 16,-2-2 6-16,0-2 4 15,0 1 3-15,0-3-3 16,0 7 0-16,0 3-34 16,-2 2-12-16,-3 0-18 15,3 0-28-15,2-4-99 16,0-4-108-16,0-4-891 0</inkml:trace>
  <inkml:trace contextRef="#ctx0" brushRef="#br0" timeOffset="44962.51">14292 5206 1334 0,'0'0'657'15,"0"0"-284"-15,0 0-168 16,0 0-120-16,116-73-36 15,-89 71-22-15,-2 2 6 16,-6 0-6-16,-1 0-4 16,-7 8 10-16,-2 0-5 15,-6 0 5-15,-3-1 32 16,0-3-11-16,-3-3-7 0,-17 2-28 16,-4-2-7-16,-5 1-7 15,-2 0-5-15,-3 7 1 16,3 3-2-16,6 5-3 15,6 8-11-15,7 8 4 16,10 8 3-16,2 3 8 16,10 0 9-16,18-6 4 15,8-9-4-15,8-10 50 16,1-15 22-16,-3-4 9 16,-2-23-20-16,-9-16-14 15,-6-14-35-15,-9-10-14 16,-7-6-7-16,-8-4-4 15,-1 0-17-15,0 3 11 0,-9 8 3 16,-4 8-4 0,3 10 1-16,3 13 10 0,3 14-5 15,1 10 4-15,3 7-6 16,0 7-50-16,0 20 49 16,5 16 8-16,1 10-2 15,3 12 2-15,-3 6 7 16,4-2 14-16,-1 1 1 15,2-5 17-15,0-7-2 16,2-12-17-16,3-11-20 16,-3-8-1-16,1-13-32 15,3-14-75-15,-3 0-234 16,-3-6-365-16</inkml:trace>
  <inkml:trace contextRef="#ctx0" brushRef="#br0" timeOffset="45241.88">15177 5153 2152 0,'0'0'838'0,"0"0"-665"16,0 0-15-16,0 0-39 0,139-10-28 16,-106 6-41-16,-4 4-33 15,-9 0-17-15,-8 0-30 16,-4 0-45-16,-8 14-51 16,-4 6-255-16,-16-2-989 0</inkml:trace>
  <inkml:trace contextRef="#ctx0" brushRef="#br0" timeOffset="45405.12">15247 5380 2844 0,'0'0'430'0,"0"0"-319"16,0 0-14-16,0 0-2 15,0 0-62-15,118-68-33 0,-85 66-63 16,-4 2-118-16,-2 0-602 15</inkml:trace>
  <inkml:trace contextRef="#ctx0" brushRef="#br0" timeOffset="46312.68">15906 4720 1267 0,'0'0'528'0,"0"0"-277"16,0 0-123-16,0 0-2 16,0 0-41-16,0 0 34 15,0 0-74-15,14 92 12 16,-12-62-12-16,-2 2 7 15,0 1 0-15,0 2-17 0,0 2-5 16,0-1-24-16,0 4 4 16,0 2-2-16,0 0 0 15,0 1-7-15,0-4-1 16,0-3 10-16,10-7-4 16,9-11 51-16,1-6 29 15,4-8-4-15,1-4-27 16,2 0-17-16,-1-3-26 15,-3-7-12-15,2-6-18 16,-6 0-111-16,-5 2-267 0</inkml:trace>
  <inkml:trace contextRef="#ctx0" brushRef="#br0" timeOffset="46503.64">16279 5043 1777 0,'0'0'841'0,"0"0"-693"16,0 0 0-16,5 104-18 15,3-69-48-15,-4 0-38 16,0-3-25-16,2 1-12 16,-6-8-7-16,0-7-26 15,0-7-151-15,0-11-497 0</inkml:trace>
  <inkml:trace contextRef="#ctx0" brushRef="#br0" timeOffset="46637.25">16292 4836 2406 0,'0'0'313'0,"0"0"-245"15,0 0-68-15,0 0-123 16,0 0-798-16</inkml:trace>
  <inkml:trace contextRef="#ctx0" brushRef="#br0" timeOffset="47262.97">16551 5119 1604 0,'0'0'527'16,"0"0"-313"-16,0 0-44 15,0 0-60-15,17 114 14 16,-17-91-61-16,0-5 4 16,0-3-4-16,0-2-23 15,0-5-28-15,0-4-11 16,0-4 7-16,0 0 6 15,0-2-10-15,0-17-4 0,0-8-26 16,8-8 2-16,0-2 19 16,5-7-17-16,3 5 5 15,4 6 17 1,2 4 0-16,-1 11 10 0,-2 7-5 16,-1 11 2-16,-2 0 1 15,-1 7 14-15,-1 15-4 16,-3 7 6-16,-2 4 17 15,-2 6-11-15,0 2-13 16,-3-1-1-16,-2-4 14 16,-2-5-22-16,0-9 9 15,0-13-11-15,0-9-6 16,0 0-33-16,5-17-5 0,1-16 10 16,8-6-27-16,1-5-26 15,8-2 40-15,1 7 41 16,5 6 9-16,-2 8 6 15,-2 13-14-15,1 10 13 16,-8 2 33-16,-3 14-11 16,-5 14 5-16,-4 6 1 15,-4 1 10-15,1 2-10 16,-3-3-13-16,0-6-13 16,0-3-16-16,0-10-19 15,0 0-48-15,1-5-174 16,2-4-767-16</inkml:trace>
  <inkml:trace contextRef="#ctx0" brushRef="#br0" timeOffset="47562.42">17247 5249 2619 0,'0'0'427'0,"0"0"-311"0,0 0-5 16,0 121-43-1,0-85-35-15,-3-8-33 0,-2-9-14 16,1-14-65-16,-3-5-110 16,1 0-544-16</inkml:trace>
  <inkml:trace contextRef="#ctx0" brushRef="#br0" timeOffset="47696.78">17248 5066 2511 0,'0'0'311'0,"0"0"-302"0,0 0-9 16,0 0-278-16</inkml:trace>
  <inkml:trace contextRef="#ctx0" brushRef="#br0" timeOffset="48162.28">17448 5249 1933 0,'0'0'378'0,"0"0"-172"15,0 0-53 1,0 0-32-16,0 0-68 0,25 114-11 15,-25-103-12-15,0-5-13 16,0-3-2-16,0-3 1 16,0 0-16-16,0 0-38 15,0 0 24-15,0 0 7 16,0 0 7-16,0-9-1 16,0-5 0-16,0-4-7 15,9-7-31-15,-2-1-7 16,3-4-27-16,-1 2 46 15,4 4 17-15,-5 6 10 16,3 9 86-16,-2 9-54 16,0 0 9-16,0 7 31 15,0 17-6-15,0 6-4 0,-2 5 13 16,0-1-6 0,2 0-12-16,-3-6-6 0,1-4-12 15,-3-8-24-15,0-4-15 16,-2-6-19-16,-2 0-66 15,0-2-110-15,0 0-451 16</inkml:trace>
  <inkml:trace contextRef="#ctx0" brushRef="#br0" timeOffset="48988.18">17917 5383 1700 0,'0'0'567'16,"0"0"-316"-16,0 0-153 15,0 0-8-15,0 0-32 0,0 0-23 16,0-134-27-16,0 91-1 16,0-8-7-16,-2 0 0 15,-3 2 5-15,-2 1-4 16,3 2 0-16,2 3 4 15,2 7 30-15,0 7-17 16,0 4 3-16,6 7 11 16,11 8 8-16,3 5-16 15,8 5 4-15,1 0-28 16,-2 5 0-16,-5 21-86 16,-9 1-76-16,-7-6-266 0</inkml:trace>
  <inkml:trace contextRef="#ctx0" brushRef="#br0" timeOffset="49163.05">17840 5017 2644 0,'0'0'429'0,"0"0"-387"15,0 0-17-15,0 0 14 16,0 0-39-16,140 26-4 15,-107-26-218-15,-5 0-690 0</inkml:trace>
  <inkml:trace contextRef="#ctx0" brushRef="#br0" timeOffset="49559.37">18422 5139 1267 0,'0'0'1372'0,"0"0"-1122"15,0 0-15-15,0 0-53 16,119-22-70-16,-78 9-27 16,-4 6-27-16,1 2-12 15,-5 2-25-15,-4 3-6 16,-4 0-15-16,-5 0-8 15,-6 0-44-15,-4 3-43 16,-8 0-40-16,-2-1-93 16,0-2-441-16</inkml:trace>
  <inkml:trace contextRef="#ctx0" brushRef="#br0" timeOffset="49744.77">18655 4877 2773 0,'0'0'438'0,"0"0"-372"16,0 0 35-16,-4 118-4 15,4-72-24-15,0 2-45 16,0-1-20-16,2-1-8 16,2 5-70-16,-2-9-104 15,-2-10-486-15</inkml:trace>
  <inkml:trace contextRef="#ctx0" brushRef="#br0" timeOffset="51145.63">19348 4416 1519 0,'0'0'233'0,"0"0"-125"15,0 0-6-15,0 0 79 16,0 0-61-16,27 116 41 16,-22-84-59-16,-1 4-19 15,0 0-11-15,0-1-20 16,4 4-1-16,-2-3-22 16,1 2 8-16,-1 1 4 15,1 3-10-15,0 0-22 0,-2 0 14 16,-3-3 10-16,-2-2-22 15,2-3 19-15,-2-4 3 16,2-4-19-16,2-2 0 16,-1-4 3-16,-1-2-16 15,0-6-1-15,-2-2 2 16,1-3-2-16,-1-2 0 16,0 4 9-16,0-4-8 15,0 3 8-15,0-1-5 16,0-4-3-16,0-3-2 15,0 0-6-15,0-12 7 16,0-11-8-16,0-12 8 16,0-5-27-16,0-6-37 15,8 2-11-15,8 4 45 16,1 6 30-16,1 10-6 0,0 9 6 16,1 3 0-16,-2 10-2 15,-1 2 2-15,-1 0 0 16,-1 11 8-16,-3 11 27 15,-1 5-1-15,0 5 8 16,-1 6-4-16,-1 1 8 16,4 1 5-16,1 1 5 15,0-6 3-15,1-5-6 16,-1-5-39-16,3-10-4 16,-2-7-10-16,3-5-4 15,-2-3-32-15,1 0-47 0,-5-8-124 16,-3-7-480-16</inkml:trace>
  <inkml:trace contextRef="#ctx0" brushRef="#br0" timeOffset="51345.6">20075 5125 3081 0,'0'0'321'15,"0"0"-299"-15,0 0-22 16,0 0-68-16,0 0-481 0</inkml:trace>
  <inkml:trace contextRef="#ctx0" brushRef="#br0" timeOffset="52145.67">20603 4289 1752 0,'0'0'289'16,"0"0"-211"-16,0 0-53 0,0 0 53 16,0 0-60-16,0 0 2 15,0 0-18-15,-67 118 41 16,49-84 47-16,1 6 26 16,-1 7-31-16,0 5-48 15,3 4 6-15,8 6-4 16,3 4 13-16,4 6 6 15,0 1 64-15,21-1-41 16,9-7 19-16,10-7-25 16,-2-7-18-16,-1-8 5 15,-6-10-9-15,-6-5-20 16,-7-9-9-16,-7-6-19 16,-4-6-5-16,-5-3-22 15,2-4-46-15,-1-2-102 0,-1-10-404 0</inkml:trace>
  <inkml:trace contextRef="#ctx0" brushRef="#br0" timeOffset="52680.36">20989 4514 1689 0,'0'0'601'16,"0"0"-417"-16,0 0-47 16,0 0 10-16,0 0-67 15,0 0-40-15,0 134 30 16,0-90 9-16,0 4-5 0,0 3-13 16,0-1-29-1,0 0-11-15,0-4-14 0,0-7 2 16,-4 0-9-16,2-8 0 15,2-2 16-15,0-3 27 16,0-3 9-16,4-8-7 16,9-1-16-16,0-5-13 15,3-4 3-15,0-2 0 16,-1-3 5-16,-3 0-8 16,-1 0 5-16,-2 0-6 15,0-7-10-15,-1 1-5 16,1-1-23-16,3-2-60 15,5-7-84-15,1 2-216 16,-3-2-964-16</inkml:trace>
  <inkml:trace contextRef="#ctx0" brushRef="#br0" timeOffset="53027.25">21433 4710 2004 0,'0'0'386'0,"0"0"-219"0,0 0 14 15,0 0-70 1,0 0-10-16,0 0-19 0,0 0-2 15,100 68-5-15,-78-39-9 16,-3 5 8-16,4 2-10 16,0 3-8-16,-4 4 4 15,0-5-17-15,-1-4-10 16,-1-6-15-16,-4-6-17 16,1-6-1-16,-3-4-25 15,-2-6-23-15,0-4-53 16,-7-2-85-16,0-13-263 15,-2-6-1988-15</inkml:trace>
  <inkml:trace contextRef="#ctx0" brushRef="#br0" timeOffset="53297.95">21815 4729 2404 0,'0'0'383'0,"0"0"-223"15,0 0 10-15,0 0-43 16,0 0-35-16,-111 121-41 16,85-80-1-16,-1 5-9 15,-2 2-7-15,2-2-4 16,0-2-12-16,3-4-18 0,4-2-13 15,2 0-68 1,4-9-152-16,8-11-769 0</inkml:trace>
  <inkml:trace contextRef="#ctx0" brushRef="#br0" timeOffset="53996.1">22237 4942 2794 0,'0'0'288'0,"0"0"-215"16,0 0 7-16,0 0 21 16,0 0-18-16,0 0-38 15,0 0-26-15,121-24-11 16,-97 17-8-16,-1 0-53 16,-2 2-64-16,-2 1-131 15,-9 1-811-15</inkml:trace>
  <inkml:trace contextRef="#ctx0" brushRef="#br0" timeOffset="54461.71">22669 5053 202 0,'0'0'2106'0,"0"0"-1893"0,0 0-151 15,0 0 28-15,0 0-38 16,0 0-44-16,0 0 35 15,0-126-20-15,0 73-9 16,0-5-7-16,-4-8-6 16,0 0-2-16,-3 0-10 15,1 3 11-15,-2 12 0 16,2 5 1-16,6 8 0 16,0 7 7-16,0 5-7 15,0 5 6-15,11 9 14 16,5 3 25-16,2 9 31 15,1 0-37-15,2 2-12 16,-1 12-11-16,-5 4-17 0,-2 2-24 16,-7 8-105-1,-4-4-94-15,-2-3-603 0</inkml:trace>
  <inkml:trace contextRef="#ctx0" brushRef="#br0" timeOffset="54635.75">22636 4730 2776 0,'0'0'203'0,"0"0"-126"16,0 0 20-16,0 0-33 0,0 0-47 16,113-46-17-16,-81 38-72 15,-7 6-159 1,-6 2-426-16</inkml:trace>
  <inkml:trace contextRef="#ctx0" brushRef="#br0" timeOffset="55230.65">22888 5083 1877 0,'0'0'381'0,"0"0"-280"15,0 0 11-15,0 0-26 16,0 0-36-16,0 0-23 16,0 0-12-16,0-83-2 15,0 54-5-15,0-7-1 0,0-7-7 16,2 1-24-1,5 1-81-15,2 0-10 0,0 9 23 16,0 8 24-16,0 6 53 16,-2 8 15-16,4 8 16 15,0 2 59-15,2 0 13 16,2 2-8-16,1 12-33 16,0 5-14-16,-1 0 2 15,1 1 7-15,-3 2-6 16,-1 2 31-16,-1 0-19 15,-5 5-25-15,2-3-18 16,-4 2 12-16,-2 0-7 16,0-4-6-16,-2 0-4 15,0-4-7-15,0 0-27 16,0-4-103-16,0-6-426 0</inkml:trace>
  <inkml:trace contextRef="#ctx0" brushRef="#br0" timeOffset="55401.43">22930 4913 1842 0,'0'0'355'0,"0"0"-283"15,0 0-71 1,0 0-1-16,0 0-88 0,0 0-446 0</inkml:trace>
  <inkml:trace contextRef="#ctx0" brushRef="#br0" timeOffset="55812.61">23218 4772 1906 0,'0'0'331'15,"0"0"-202"-15,0 0 83 16,0 0-52-16,22 107-100 16,-17-82-16-16,-3 1 26 15,-2-6 7-15,0-3-40 0,0-5-24 16,0-8 5-16,0-4-4 16,0 0-1-16,0-2-13 15,0-14-11-15,0-7-16 16,0-5 6-16,6-4-21 15,8 0-24-15,0 1 24 16,5 3 24-16,-2 9 13 16,-3 11 4-16,1 8 1 15,-7 2 35-15,1 23 17 16,-5 5 4-16,0 5 18 16,-4 5-15-16,3 1-6 15,-3-3-2-15,3-2-25 16,-1-8-13-16,1-4-13 15,0-8 0-15,4-8-20 16,9-8-53-16,-3-18-178 0,0-12-315 0</inkml:trace>
  <inkml:trace contextRef="#ctx0" brushRef="#br0" timeOffset="56145.35">23620 4199 2087 0,'0'0'338'16,"0"0"-221"-16,0 0 45 15,0 0-58-15,0 132-3 16,0-84 33-16,3 7-27 15,0 3-28-15,2 5 1 16,-3 0-25-16,0 3 7 16,-2-4 3-16,2 1-8 15,-2-4-16-15,0-4-24 16,2-5-7-16,1-8-10 16,6-11-9-16,-3-10-64 15,0-10-72-15,-6-11-95 0,0-17-291 16,0-10-1685-16</inkml:trace>
  <inkml:trace contextRef="#ctx0" brushRef="#br0" timeOffset="56293.28">23552 4823 2746 0,'0'0'242'15,"0"0"-152"-15,0 0-3 16,0 0-63-16,131-21-24 15,-113 19-67-15,-6 0-224 16,-12 0-663-16</inkml:trace>
  <inkml:trace contextRef="#ctx0" brushRef="#br0" timeOffset="56759.17">22930 4962 2450 0,'0'0'277'0,"0"0"-183"16,0 0-3-16,0 0-91 0,115-20-31 15,-84 5-237-15,-4 1-1987 16</inkml:trace>
  <inkml:trace contextRef="#ctx0" brushRef="#br0" timeOffset="57234.94">23617 4037 1468 0,'0'0'513'16,"0"0"-254"-16,0 0-22 16,0 0-33-16,109 104-88 15,-80-56-33-15,-1 8 5 16,0 12-28-16,-3 8 4 0,-6 9 17 15,-3 5-29-15,-4 2-1 16,-6-2-4-16,-3-2-18 16,-3-6-8-16,0-5-9 15,-10-7-12-15,-5-4-32 16,-10 4-39-16,5-15-42 16,1-18-442-16</inkml:trace>
  <inkml:trace contextRef="#ctx0" brushRef="#br0" timeOffset="58945.57">19228 5467 2293 0,'0'0'390'0,"0"0"-294"16,0 0-78-16,0 0 3 15,0 0 16-15,0 0 98 16,0 0-59-16,106 0-11 16,-69-3-16-16,3 1-14 15,2-2-15-15,5 2 7 0,1-1-5 16,1 0 1-16,1 3-8 16,-1 0 11-16,0 0-3 15,3 0-9-15,0 6 2 16,2-4 15-16,0 0 1 15,4-2-11-15,0 0 10 16,0 0-9-16,0 0-8 16,2 0 0-16,-3 0 3 15,4 0 6-15,-3 0 4 16,-5 0 0-16,-3 0-2 16,-8 0-1-16,-5 0-3 15,-3 0-3-15,2 0-3 16,0 0-5-16,2 0 4 15,11 0-7-15,-3 0-3 16,3-7-1-16,-2 0-2 0,-2 2 0 16,-5 2 3-16,-1 3-3 15,2 0 4-15,-1 0 1 16,0 0 0-16,-2 0-1 16,2 0-1-16,-2 0-3 15,-3 4 2-15,4-2 4 16,-3 0-2-16,-1 0 2 15,1-2-7-15,1 2 1 16,0-2-1-16,0 3 1 16,-1-3 0-16,1 0-1 15,-3 3 0-15,2-1 0 16,-2 0 1-16,-1 0 3 16,-2 0 0-16,2-2 3 0,3 0-1 15,-1 0-1 1,3 0-4-16,1 0 0 0,-2 0-1 15,1 0 4-15,3 0-4 16,-3 0 0-16,1 0 1 16,1 0 4-16,3 0-5 15,-3 0 0-15,-2 0 1 16,-1 0-1-16,-2 0 1 16,-2 0-1-16,-2 0 1 15,-2 0-1-15,0-2 1 16,0 0-1-16,2-2 6 15,-2 1-6-15,2-2-1 0,1-2 1 16,3 0 4-16,-2-1-3 16,5 0-1-16,-1-1 0 15,0 4 0-15,-1 1 0 16,-1-1 0-16,-1 2-1 16,-6 1 0-16,2 2 1 15,-3-2 3-15,-1 0-3 16,1 2 1-16,4 0-2 15,1 0 1-15,1 0 0 16,0-3 0-16,-2 3 0 16,-2-1-4-16,1-3 4 15,-7 1 0-15,3 0 1 16,0-3 0-16,1 3-1 0,2-2 8 16,0 1-5-1,4-1-2-15,-3 5-1 0,2 0 0 16,-4 0-4-16,-4 0 4 15,-4 0-5-15,-7 2-18 16,-6 3-24-16,-7 2-36 16,-7-4-102-16,-15 1-288 0</inkml:trace>
  <inkml:trace contextRef="#ctx0" brushRef="#br0" timeOffset="63917.16">21627 6428 1318 0,'0'0'490'0,"0"0"-289"15,0 0-144-15,0 0 74 0,0 0 25 16,0 0-4-16,0 0-53 16,17-54 1-1,-10 22-24-15,-3-3-37 0,-1 0-17 16,-3 7-10-16,0 10 13 16,0 8 90-16,0 10-12 15,0 0-58-15,-5 20-30 16,-1 14-15-16,-2 10 0 15,6 9 0-15,2-2 0 16,0 0 6-16,0-7 16 16,16-6 23-16,2-8 2 15,4-7-6-15,3-8-2 16,0-7-6-16,-3-6-9 0,4-2-7 16,-3 0-6-1,-3-10-5-15,-7-8-6 0,-1-2-39 16,-12-15-72-16,0 6-233 15,0 0-866-15</inkml:trace>
  <inkml:trace contextRef="#ctx0" brushRef="#br0" timeOffset="64084.87">21644 5978 2825 0,'0'0'205'16,"0"0"-162"-16,0 0-34 0,0 0-9 15,0 0-123-15,0 0-428 16</inkml:trace>
  <inkml:trace contextRef="#ctx0" brushRef="#br0" timeOffset="65845.56">21056 6578 1151 0,'0'0'491'0,"0"0"-327"0,0 0-68 15,0 0 220-15,0 0 3 16,0 0-137-16,0 0-64 15,6-46 13-15,-6 17-33 16,0-5-46-16,0-3-11 16,-9-3-4-16,-1-2-12 15,-2-8-13-15,1-8-12 16,0-4 6-16,0-7-6 16,2 4 0-16,3 2 0 15,-2 7 1-15,5 12-1 16,2 10 0-16,1 13-1 15,0 9 1-15,0 7-1 16,12 5 1-16,7 0 4 0,6 6-4 16,1 10-1-16,1 0-59 15,-4 4-73-15,-6-3-108 16,-10-3-324-16</inkml:trace>
  <inkml:trace contextRef="#ctx0" brushRef="#br0" timeOffset="66046.95">20969 6212 2753 0,'0'0'250'0,"0"0"-172"15,0 0-30-15,0 0 3 16,0 0-23-16,122 0-28 15,-93 0-57-15,-4 0-157 16,-7 0-319-16</inkml:trace>
  <inkml:trace contextRef="#ctx0" brushRef="#br1" timeOffset="76510.06">13528 7211 2399 0,'0'0'364'0,"0"0"-231"16,0 0-32-16,0 0-33 0,0 0-43 16,0 0-20-1,0 0 8-15,24 85 2 0,-17-39-6 16,2 7-8-16,-4 5 0 16,-4 5 3-16,-1-1 18 15,0 0 12-15,0-2-7 16,0-2-15-16,0-4-3 15,-3-1 3-15,0-7-6 16,0-4-6-16,1-6 0 16,2-5-3-16,-2-12 3 15,2-3 10-15,0-7-10 16,0-7 5-16,0 1 3 16,0-1 6-16,0-2 3 15,0 0-1-15,0 0-5 16,2 0-10-16,14 0 43 0,4 0 20 15,4 0 2-15,5 0-8 16,-2 0-18-16,0 0-10 16,-4 0-10-16,-4 0-7 15,-5 0-6-15,-7 0-7 16,-3-2 5-16,-3 2-5 16,-1 0-19-16,0 0-50 15,0 0-65-15,0 0-196 16,0 0-702-16</inkml:trace>
  <inkml:trace contextRef="#ctx0" brushRef="#br1" timeOffset="76956.84">14035 7579 2497 0,'0'0'297'0,"0"0"-222"15,0 0 57-15,0 0-49 16,0 0-22-16,0 0-24 16,0 0 19-16,137 121 8 15,-113-89 9-15,3 0 5 16,-2 4 10-16,0 0-17 16,-4 0-12-16,1 0-24 15,1-1-12-15,-6-4-12 16,0-2-2-16,-4-7-8 15,-2-4-1-15,-2-6 0 16,-5-3-20-16,1-4-21 16,-4-3-71-16,-1-2-43 0,0 0-152 15,0-6-389-15</inkml:trace>
  <inkml:trace contextRef="#ctx0" brushRef="#br1" timeOffset="77255.36">14442 7622 2381 0,'0'0'419'0,"0"0"-193"15,0 0-74-15,0 0-49 0,0 0-36 16,0 0-7-16,0 0-12 16,-100 136-5-16,64-86 1 15,-5 9-7-15,-3 2-15 16,-2 4-9-16,6-5-11 16,8-6-2-16,12-2-61 15,9-12-85-15,6-16-338 0</inkml:trace>
  <inkml:trace contextRef="#ctx0" brushRef="#br1" timeOffset="77894.22">14849 7868 2297 0,'0'0'427'16,"0"0"-161"-16,0 0-87 16,0 0-41-16,126-5-51 15,-82 0-29-15,3 1-25 16,-1-1-12-16,0-4-10 16,-11 2-11-16,-6 2-36 15,-14-1-54-15,-15 6-60 16,0 0-208-16,-23 8-1837 0</inkml:trace>
  <inkml:trace contextRef="#ctx0" brushRef="#br1" timeOffset="78077.78">14949 8093 2951 0,'0'0'332'16,"0"0"-292"-16,0 0 59 15,0 0 5-15,0 0-35 16,132 4-69-16,-93-6-1 16,18-15-108-16,-10 4-80 15,-5 1-447-15</inkml:trace>
  <inkml:trace contextRef="#ctx0" brushRef="#br1" timeOffset="79010.36">15849 7397 1861 0,'0'0'384'0,"0"0"-266"16,0 0-7-16,0 0-21 15,0 0-49-15,0 0 41 16,0 0-6-16,60 119-17 16,-51-89 32-16,-1 2-16 15,-3 1-7-15,1 6-18 16,-1-3-17-16,2-2-8 15,-3-2-14-15,1-3-1 16,-1-6-9-16,-2-3 0 0,0-2-1 16,-2-4 9-1,0-2-9-15,0-3 0 0,0-4 0 16,0-1 9-16,-2-4-4 16,-7 0-5-16,-1 0-27 15,0-14 10-15,3-8-2 16,5-8 1-16,2-4 9 15,0-3-8-15,5-4-27 16,13 1 8-16,2-3 17 16,2 8 15-16,3 5 4 15,-1 8 0-15,1 9 0 16,-3 9 4-16,0 4-4 16,-1 0 0-16,-4 12 24 15,-1 15 19-15,-6 10-8 16,0 11-13-16,-3 3-3 0,-5 5 6 15,2-1 4 1,0-6 17-16,8-10-3 0,3-9-18 16,8-15-12-16,4-6-5 15,4-9 0-15,2 0 4 16,3-18-7-16,-3-6-5 16,-6-2-11-16,-14-1-88 15,-6 6-154-15,-7 10-837 0</inkml:trace>
  <inkml:trace contextRef="#ctx0" brushRef="#br1" timeOffset="79514.88">15672 8161 2386 0,'0'0'310'0,"0"0"-234"16,0 0 13-16,0 0 25 15,0 0-31-15,117-18-22 16,-80 14-9-16,1 1 6 16,0 3 0-16,0-3 6 15,0 1 0-15,0 0-4 16,-1 2 4-16,4 0-5 15,-2 0-8-15,1-2-9 16,4 2-10-16,-5-3-7 16,1-4 1-16,1-3-11 15,-4-2 0-15,-3 0-7 16,-5 2-5-16,-9 2-3 0,-5 1-18 16,-8 7-42-16,-3 0-55 15,-4 6-38-15,-6 8-87 16,-11 1-834-16</inkml:trace>
  <inkml:trace contextRef="#ctx0" brushRef="#br1" timeOffset="80005.92">16190 8233 136 0,'0'0'1977'0,"0"0"-1584"15,0 0-144-15,0 0-20 16,0 0-79-16,0 0-47 15,110 113 12-15,-100-73-23 16,-6 4 1-16,-4 2-21 0,0 2-21 16,-10 4-13-1,-17 0-18-15,-7-2-7 0,-9 1-7 16,-1-10-6-16,-5-2-4 16,3-13-15-16,1-14-34 15,7-12-28-15,13-8-29 16,12-26-4-16,13-10 24 15,5-2 50-15,26 6 40 16,6 7 0-16,3 18 25 16,1 10 11-16,-5 5 20 15,-5 14 1-15,-2 11-12 16,-2 0-25-16,-1-3-20 16,15-11-76-16,-2-8-123 15,-8-3-757-15</inkml:trace>
  <inkml:trace contextRef="#ctx0" brushRef="#br1" timeOffset="80514.75">17244 7832 2015 0,'0'0'718'0,"0"0"-503"15,0 0-87-15,0 0 0 0,0 0-30 16,136 17-50-16,-103-17-34 16,-4 0-14-16,-8 0-45 15,-17 0-68-15,-4 5-161 16,0 9-684-16</inkml:trace>
  <inkml:trace contextRef="#ctx0" brushRef="#br1" timeOffset="80694.25">17199 8073 2913 0,'0'0'352'0,"0"0"-264"0,0 0-34 16,0 0 27-16,116 0-17 15,-84 0-53-15,-6 0-11 16,6 0-74-16,-8 5-84 16,-11 4-411-16</inkml:trace>
  <inkml:trace contextRef="#ctx0" brushRef="#br1" timeOffset="82011">8160 13851 1568 0,'0'0'937'0,"0"0"-757"16,0 0-111-16,0 0-29 16,0 0-13-16,0 0-13 15,0 106 4-15,0-71 40 16,0 3 13-16,0-4-20 16,0-2 9-16,0-15-24 15,0-5-19-15,0-8-17 0,2-4 0 16,5 0 9-16,6 0 3 15,6-10-6-15,4-2 12 16,8 6 7-16,6-2 8 16,1 8-8-16,-3 0-15 15,1 3 0-15,-5 20 6 16,-6-1 18-16,-5 5 9 16,-5 8-20-16,-5 1-3 15,-8 4 4-15,-2 0 4 16,0 5-4-16,-14-4-2 15,-9 2-13-15,-6-9 2 16,-2-4-2-16,-3-8-9 16,-1-13-4-16,-2-4-25 0,1-5 11 15,4 0-9 1,6-12-18-16,8-7-8 0,5-1-21 16,9-6-27-16,1 9-97 15,3-5-248-15</inkml:trace>
  <inkml:trace contextRef="#ctx0" brushRef="#br1" timeOffset="82306.97">8201 13929 1824 0,'0'0'748'0,"0"0"-620"0,0 0-33 16,0 0 25-16,0 0-27 15,0 0-39-15,0 0-5 16,131-20-23-16,-110 20-26 15,-1 0-3-15,-1 3-52 16,4-1-85-16,-8-2-63 16,1 0-691-16</inkml:trace>
  <inkml:trace contextRef="#ctx0" brushRef="#br1" timeOffset="82738.39">8697 13997 2179 0,'0'0'353'16,"0"0"-164"-16,0 0-39 0,-6 132-5 15,6-76-66 1,0 6-11-16,0 7 3 0,13 3-7 16,12-6-7-16,6-8 2 15,8-12-4-15,11-12 6 16,1-16 11-16,4-14-5 16,-1-4-27-16,-7-18-10 15,-9-17-13-15,-11-14-1 16,-14-15-3-16,-13-10-6 15,0-11 2-15,-15 3-9 16,-19 4 1-16,-6 11 0 16,-7 13-1-16,0 14-18 15,1 20-22-15,5 13-56 0,6 23-84 16,11 16-267 0,8 4-1751-16</inkml:trace>
  <inkml:trace contextRef="#ctx0" brushRef="#br1" timeOffset="84001.08">18057 7400 1773 0,'0'0'597'0,"0"0"-401"0,0 0-153 16,0 0-16-16,0 0 4 15,0 0 8-15,0 0 22 16,0 99 3-16,0-74 31 16,0-3-7-16,0-3-32 15,2-5-41-15,8-6-14 16,2-1-1-16,5-5 5 15,2-2-5-15,8 0 8 16,7 1-8-16,-1 6 1 16,6 4 8-16,-4 6 15 15,1 5 3-15,-7 2 11 16,-5 4 9-16,-6 1-4 16,-7 0 2-16,-6 0-15 15,-5 0 2-15,0-1 1 16,-12 3-2-16,-14-1-2 0,-7-2-15 15,-8-2-3-15,-1-5-7 16,-1-4 0-16,5-7-4 16,3-6-11-16,8-4-24 15,7 0-17-15,9-18-54 16,6-24-25-16,5 6-149 16,0 0-539-16</inkml:trace>
  <inkml:trace contextRef="#ctx0" brushRef="#br1" timeOffset="84192.95">18111 7417 2287 0,'0'0'298'16,"0"0"-157"-16,0 0-47 15,0 0-23-15,133-4-44 16,-106 4-27-16,0 12-74 16,-9 0-69-16,-5-2-271 0</inkml:trace>
  <inkml:trace contextRef="#ctx0" brushRef="#br1" timeOffset="84544.9">18688 7386 2635 0,'0'0'267'0,"0"0"-153"16,0 0-7-16,-31 150-22 15,31-82-19-15,0 8-11 16,11 2-14-16,16-3 4 15,4-9-3-15,5-16-13 16,4-20-9-16,0-20 20 16,1-10 25-16,-6-28-7 15,-4-25-16-15,-9-15-16 16,-10-11-15-16,-12-5-5 16,0 1 3-16,-27 10-9 15,-14 16-18-15,-7 14-35 0,-12 17-71 16,-3 17-55-16,-15 23-58 15,15 19-238-15,17 8-522 0</inkml:trace>
  <inkml:trace contextRef="#ctx0" brushRef="#br1" timeOffset="85077.2">17897 8133 2293 0,'0'0'290'0,"0"0"-148"15,0 0-11-15,0 0 56 16,0 0-80-16,0 0-38 15,147 0-20-15,-103 0 3 16,4 0-14-16,3 0-1 16,2 3 1-16,5 2-3 15,2-1-7-15,3-2-12 16,1 0-1-16,2-2 5 16,0 0 10-16,-1-2-8 15,-5-9 2-15,-4-1-14 16,-12-1-1-16,-12 5-9 0,-6 2 0 15,-11 4-13 1,-7 2-30-16,-7 0-37 0,-1 0 0 16,-9 20-56-16,-12 1-308 15,-6-4-1784-15</inkml:trace>
  <inkml:trace contextRef="#ctx0" brushRef="#br1" timeOffset="85530.75">18551 8221 2015 0,'0'0'303'0,"0"0"-76"15,0 0-70-15,0 0-18 16,0 0 9-16,0 0-47 16,126 121 8-16,-113-81 3 15,-4 2-25-15,-9 6-12 16,0 4-9-16,-19 0-12 16,-15-1-28-16,-6-5-6 15,-7-11-15-15,2-7-5 16,-1-13-20-16,3-10-52 15,5-5-10-15,5-17-46 16,8-14 2-16,10-6 45 0,9 1 41 16,6 4 40-1,6 7 32-15,21 13 15 0,8 12 21 16,5 0 0-16,5 24-24 16,2 4-19-16,0 3-19 15,1-4-6-15,20 2-24 16,-13-8-139-16,-7-7-720 0</inkml:trace>
  <inkml:trace contextRef="#ctx0" brushRef="#br1" timeOffset="86145.89">19725 7828 2316 0,'0'0'419'15,"0"0"-196"-15,0 0-80 16,143-4-53-16,-92-1-27 16,-4-2-43-16,-5 3-20 15,-6 3-13-15,-17 1-59 16,-7 9-139-16,-12 8-419 0</inkml:trace>
  <inkml:trace contextRef="#ctx0" brushRef="#br1" timeOffset="86343.8">19807 8095 1248 0,'0'0'1826'0,"0"0"-1690"0,0 0-84 16,0 0 44-16,0 0-28 16,0 0-54-16,125-8-14 15,-71-13-82-15,-10 2-72 16,-5 1-489-16</inkml:trace>
  <inkml:trace contextRef="#ctx0" brushRef="#br1" timeOffset="87061.13">20723 7316 1820 0,'0'0'375'16,"0"0"-215"-16,0 0 20 15,0 0 8-15,0 0-109 16,0 0-32-16,123 0 2 0,-100 17 11 15,-3 1 7 1,-1 5-9-16,0 2-7 0,-6 8 5 16,-4 2 16-16,-2 8-5 15,-7 4-2-15,0 7-22 16,0 3-7-16,-10 3-14 16,-9-2 5-16,-6-4-1 15,-5-8-6-15,0-7-11 16,-6-11-9-16,1-14-18 15,-5-12-59-15,8-2-10 16,1-15-37-16,9-12 15 16,10-3 3-16,9 1 72 15,3 7 34-15,5 9 17 16,16 13 21-16,6 0 35 0,0 21 5 16,-1 11-10-16,0 3-12 15,-1-2-2-15,-2-2-28 16,-2-8-18-16,3-2-8 15,-8-11-16-15,4-6-52 16,3-4-50-16,-3-14-112 16,-2-7-354-16</inkml:trace>
  <inkml:trace contextRef="#ctx0" brushRef="#br1" timeOffset="87477.4">21180 7399 2372 0,'0'0'323'16,"0"0"-246"-16,0 0 29 16,0 0 25-16,0 0-61 15,5 122-48-15,6-104-9 16,5-7-6-16,4-8-5 15,2-3 15-15,5 0-7 16,-1 0-2-16,5 0 9 16,-2 0 27-16,-2 12 3 15,-2 13 4-15,-5 5-18 16,-5 2 7-16,-5-1-11 0,-8 1 9 16,-2-1 0-1,0-2 5-15,0 3-6 0,-14-3-14 16,-3 2-10-16,-5-6-8 15,-1-1 4-15,-4-8-9 16,0-5-12-16,-4-11-68 16,-1 0-26-16,4-18-28 15,-1-29-27-15,9 5-218 16,7 1-522-16</inkml:trace>
  <inkml:trace contextRef="#ctx0" brushRef="#br1" timeOffset="87663.93">21232 7389 1891 0,'0'0'858'0,"0"0"-703"0,0 0-3 16,0 0-40-16,0 0-48 15,125-6-41-15,-98 6-23 16,-3 0-15-16,3 6-73 15,-8 5-278-15,0 0-1758 0</inkml:trace>
  <inkml:trace contextRef="#ctx0" brushRef="#br1" timeOffset="88253.58">21653 8256 2467 0,'0'0'385'0,"0"0"-217"15,0 0-21-15,71-139-25 16,-37 77-58-16,3-7-43 16,0 4-20-16,-4 7 5 15,-6 14-6-15,-10 13-9 16,-7 17-21-16,-6 14-16 16,-4 0-27-16,0 26-30 15,-14 6-186-15,-1 3-568 0</inkml:trace>
  <inkml:trace contextRef="#ctx0" brushRef="#br1" timeOffset="88432.54">21832 8185 3024 0,'0'0'268'0,"0"0"-199"16,46-120-43-16,-19 70 0 15,0 7-23-15,-3 10-3 16,-2 12-66-16,-4 11-97 16,-8 10-458-16</inkml:trace>
  <inkml:trace contextRef="#ctx0" brushRef="#br1" timeOffset="93698.38">10269 5284 1223 0,'0'0'0'0</inkml:trace>
  <inkml:trace contextRef="#ctx0" brushRef="#br1" timeOffset="96098.83">10664 5031 2457 0,'0'0'467'0,"0"0"-345"16,0 0 10-16,0 0-26 15,0 0-30-15,0 0-34 0,0 0-11 16,127 38-15-16,-90-38-6 16,-1 0-4-16,0 0-2 15,0 0-4-15,-3 0 1 16,-2 0 4-16,-2 0-4 15,-4 2 3-15,-4 6-3 16,-2 0 2-16,-6-3-3 16,-4 0-1-16,-2-1 1 15,-3-1 0-15,-2 0 0 16,0 1 4-16,3 0 0 16,2 0-3-16,0 1 2 15,1-2-3-15,1-1 7 0,0 2-1 16,-2-4 0-16,2 0-6 15,-3 0 0-15,2 0 2 16,-4 0-2-16,-2 0-2 16,0 0-7-16,-2 0-20 15,0 0-18-15,0 0-43 16,0 0-96-16,-14 0-529 0</inkml:trace>
  <inkml:trace contextRef="#ctx0" brushRef="#br1" timeOffset="96676.78">11023 5163 2665 0,'0'0'343'0,"0"0"-256"15,0 0-17-15,0 0-16 16,4 130-19-16,5-86-6 15,-5 5 11-15,-1 3 15 16,-3 2-16-16,0 0 24 16,0 3-17-16,0-6 11 15,0-1-27-15,0 1 3 16,0-3-28-16,0 0 12 16,0-2-17-16,0 1 0 15,0-8 0-15,0-2 5 16,0-7-5-16,0-6 1 15,0-8 2-15,0-5-2 0,0-2 7 16,0-1-5-16,0 2-2 16,3 0 0-16,0 2 3 15,2 0-4-15,-3 0 5 16,0-4-5-16,0-4 0 16,-2 1 0-16,0-5 3 15,0 0 4-15,0 0 6 16,0 0 11-16,0 0-15 15,0 3-3-15,-8 1-5 16,-2-2-1-16,2 1 0 16,-3-3 1-16,-5 0 4 15,-5 0-4-15,0 0 10 16,-8 0 1-16,-4 3 10 16,3-1-7-16,-1 2 12 15,-2 0-13-15,4 2-13 0,2 1 3 16,4-4-4-16,5 1-9 15,7 0-32-15,9 0-57 16,2 1-181-16,0-2-318 0</inkml:trace>
  <inkml:trace contextRef="#ctx0" brushRef="#br1" timeOffset="97234.69">10980 6261 2616 0,'0'0'314'0,"0"0"-195"0,0 0-24 15,0 0-41 1,0 0-17-16,118 26-23 0,-82-29-1 16,-6-9-5-1,-2 1 0-15,-8-1-8 0,-5 3-35 16,-3 3-66-16,-7 4-283 16,1-1-2003-16</inkml:trace>
  <inkml:trace contextRef="#ctx0" brushRef="#br1" timeOffset="97952.99">11522 5138 2370 0,'0'0'388'16,"0"0"-190"-16,0 0-68 15,0 0-64-15,156-7-34 16,-118 1-24-16,2 0-8 15,-9 4-9-15,-12 0-13 16,-5 2-20-16,-8 0-64 0,-6 2-38 16,0 8-133-1,-3 1-540-15</inkml:trace>
  <inkml:trace contextRef="#ctx0" brushRef="#br1" timeOffset="99351.47">11742 5173 2528 0,'0'0'321'0,"0"0"-180"15,0 0-44-15,0 111-32 16,2-67-29-16,6 0-14 16,-2 5-22-16,-2-3-1 15,-1 3 1-15,-3-3 12 16,0-2-2-16,0-4 16 0,0 3 7 15,0-3 0 1,0 1-4-16,0 0-11 0,-3 2-12 16,-1 0 0-16,2-1-5 15,0 2 9-15,0-2-10 16,2-1 0-16,0 1-4 16,0-2 4-16,-2 0 3 15,2 1-3-15,-4 2 0 16,2-5 0-16,0 1 0 15,0-4 1-15,0 2-1 16,0-4 4-16,2 3-4 16,-3 1-3-16,3-3 2 15,0-3 2-15,0 4 3 0,0-5-4 16,0 2 0-16,-2 0 0 16,0-1 0-16,-2-1 2 15,4 0 4-15,0-2-6 16,0 0-2-16,0 2 2 15,0 0-1-15,0 0-3 16,0-2-2-16,0-3 4 16,0 1-8-16,0-3 4 15,0-3-1-15,0-1 6 16,0-3-5-16,0-3 6 16,0 1 0-16,0 1-1 15,0-1 2-15,0-3-1 16,0-1 1-16,0 1-1 15,0-2 1-15,0 0-1 16,0 1 5-16,0-3-5 0,0 4 1 16,0-3-1-16,0 0 1 15,0-3 0-15,0 4-1 16,0-6 0-16,0 4 0 16,0 0 0-16,0 4 4 15,0 1-3-15,0 2 0 16,0-5 4-16,0 0 0 15,0-3-5-15,0-3 1 16,0-2 8-16,0-1-4 16,0 2-5-16,0-2 1 15,0 2-1-15,0-2 1 16,0 0 0-16,0 0 8 0,-2 0 5 16,-1 0 5-16,-2 2 0 15,1 0-10-15,-1 3-3 16,1-2 4-16,0-1-2 15,0-2 3-15,-1 2 7 16,-2-2 7-16,0 0 6 16,-6 2-17-16,-3 1-7 15,-1 0-2-15,-1-1 7 16,-5 2 10-16,4-2-12 16,-6 0-6-16,0-2-1 15,-1 0 1-15,-2 0 0 16,0 0-3-16,-1 0-1 15,4 0 1-15,6-2 2 0,-2 0-2 16,6 2 18-16,-3 0-1 16,5 0-7-16,-3 0 9 15,3 0-5-15,-1 0-8 16,-1 0 0-16,-3 0-1 16,5-2-1-16,-1 0-2 15,4 0 3-15,5-1-2 16,0 3 1-16,2 0 1 15,3 0 4-15,0 0-3 16,0 0 0-16,0 0-4 16,0 0-3-16,0 0 0 15,18 0 20-15,5 0 21 16,4-3 2-16,4-1-10 0,2 2-6 16,3 0-1-16,-1 2-3 15,-1 0-4-15,1 0 2 16,0-1-12-16,-2 1-9 15,2-3 0-15,1-1 0 16,-1 0 0-16,-1 1 0 16,-3 0 0-16,-4 0 0 15,-5 3 0-15,-3 0 0 16,-7 0 0-16,1 0 0 16,-3 0 0-16,-1 0 0 15,-1 0 0-15,0 0 0 16,-2 0 0-16,-2 0 0 0,1 0 0 15,-4-1 0 1,-1 1 0-16,0-2 0 0,0-2 0 16,0-3 0-16,0 0 0 15,0-1 0-15,0 4-42 16,3-1-231-16,4 5-269 0</inkml:trace>
  <inkml:trace contextRef="#ctx0" brushRef="#br1" timeOffset="100784.8">11887 5136 2049 0,'0'0'472'0,"0"0"-247"15,0 0-15 1,0 0-117-16,158 0-53 0,-106 0-20 15,2 0-10-15,-2 0-3 16,-2 0 13-16,-4 0 11 16,-3 0 24-16,-8 0 3 15,1 0 0-15,-7 0-13 16,-2 2-24-16,-5-1-5 16,-3 1-9-16,-6 2-4 15,-5-2-3-15,0 1-7 16,-4-3-36-16,-4 0-92 15,0 0-226-15,-10 0-704 0</inkml:trace>
  <inkml:trace contextRef="#ctx0" brushRef="#br1" timeOffset="102466.95">12359 5184 2351 0,'0'0'580'0,"0"0"-433"16,0 0-42-16,0 0-45 15,5 102-29-15,0-63-23 16,-1 6 17-16,0 1-7 16,-1 2 7-16,1 1-3 15,-1 0 3-15,-1 2 2 16,-2 0 10-16,0 4-11 0,2 1-6 15,-2-3-13 1,0 2-2-16,3-3-5 0,1-4 1 16,0-2 6-16,3 3-6 15,-3-3-1-15,-2 1 0 16,2 2 8-16,-4 1-7 16,0 1 9-16,0-2-4 15,0-1-6-15,0-1 6 16,0-1-2-16,0-2 5 15,0-2-9-15,0 0 0 16,0 1 3-16,0-4-3 16,0 4 0-16,0-2 7 0,0 3-6 15,0-1 8 1,0-1-5-16,0 0-4 0,0-2 7 16,0 1 2-16,0-3 3 15,0-5-11-15,0 2 7 16,0-1-4-16,0 0-3 15,0 0-1-15,-4 0 1 16,0 0 3-16,-3-2-3 16,2 2-1-16,2-1 5 15,-2-1-5-15,3 1-7 16,2 2 7-16,-2-2 5 16,2-1-5-16,-3 3 0 15,3-3 0-15,-2 0 0 16,2 0 0-16,-2 1-1 15,-1-4 2-15,1 3-1 0,0-1 0 16,2-3 0-16,-2-2-6 16,2-5 6-16,0 0 3 15,0-5-3-15,0 0-1 16,0 2 1-16,0 3 1 16,0 0-1-16,0 3 0 15,0-2 0-15,0 1 1 16,0-4 0-16,0-1-1 15,0-2 0-15,0 0 0 16,0-1 0-16,0-4 0 16,0-1 0-16,0 3 0 15,2-1 0-15,0 0-3 16,-2 1 3-16,0 1 4 0,0 3-4 16,0-6 1-16,0 2-1 15,0-3 0-15,0-3 1 16,0 3-1-16,0 3 0 15,0 1 0-15,0 2 0 16,0-2-1-16,0 0-2 16,0 0 3-16,0-5 0 15,0 3 0-15,0-5 0 16,0-2 0-16,0 2 0 16,0 1 0-16,0 0 0 15,0 3 0-15,0 4 1 16,0 2 2-16,0-2-3 15,0 1-2-15,-2-2-4 16,0 0 6-16,0-1 0 0,2-6 0 16,0-2 0-16,-2-3 0 15,2-2-1 1,0 0 5-16,-3 0-4 0,-2 0 5 16,1 0 1-16,-3 0-6 15,1 0 2-15,-1 0-2 16,-1 0 0-16,-1 0 0 15,-1 0 0-15,1 0-4 16,-2 0 4-16,-2 0 5 16,1 3-5-16,2-1 5 15,1 3 12-15,3-4-2 16,-2-1-10-16,4 0 6 0,-5 3-3 16,-5-3-7-16,-1 1-1 15,-3 3 0-15,-4 0 5 16,2 1 0-16,-3-1 3 15,4-3-8-15,0 3 1 16,2-4 9-16,-3 0-5 16,-3 0-5-16,1 0 0 15,-3 0 0-15,2 0 1 16,2 0 3-16,3 0 0 16,3 0 2-16,-2 0-2 15,5 3 7-15,3-3 5 16,0 0-10-16,2 2-6 15,4-2 5-15,0 0 9 16,3 2 1-16,0-2-2 0,0 0-8 16,0 0-5-16,0 0-6 15,6 0 6-15,12 0 18 16,1 0 8-16,6 0-2 16,0 0-4-16,4-2-6 15,5 0 6-15,1 2 1 16,4 0 6-16,0 0-2 15,3 0-3-15,-1 0-9 16,-3 2-4-16,-5 0-4 16,-2-2-5-16,-4 0 0 15,-2 0 0-15,-6 0 0 16,2 0 0-16,-3 0 0 16,1 0 0-16,2 0 0 0,4 0 0 15,-2 0 0 1,1-2 0-16,0 0 0 0,-4-1 0 15,-5 1 0-15,-1 0 0 16,-5 1 0-16,-3-1 0 16,-4 0 0-16,-2-5 0 15,0-4-58-15,0 1-228 16,-13 1-529-16</inkml:trace>
  <inkml:trace contextRef="#ctx0" brushRef="#br1" timeOffset="107819.27">12373 8735 2221 0,'0'0'452'0,"0"0"-200"16,0 0-105-1,0 0-53-15,0 0-36 0,0 0-36 16,0 0-21-16,0 4-1 16,0 8-71-16,0 0-465 0</inkml:trace>
  <inkml:trace contextRef="#ctx0" brushRef="#br2" timeOffset="117724.76">3925 7539 733 0,'0'0'583'0,"0"0"-327"15,0 0-49-15,0 0-21 16,0 0 52-16,0 0-38 16,0 0 20-16,-4-37-51 15,4 37-17-15,0 0-47 16,0 0-33-16,0 0-32 16,0 11-21-16,0 8-10 15,0 5-9-15,0 3 0 16,0 1 14-16,0 6-14 0,0-5 16 15,2 3 7 1,1 0 21-16,2 2-9 0,0 2-18 16,-1 0 3-16,-2 2-11 15,-2 1 3-15,2-3-6 16,-2 1 0-16,0 0-5 16,0 1-1-16,0 0 0 15,0 2 0-15,0-4-3 16,0-2 3-16,-2-8 0 15,2-6 0-15,0-6 0 16,0-3 0-16,0-6 0 16,0 0-5-16,0-2 5 15,0 2-4-15,0 0 4 16,0 4 2-16,0 1-2 16,0 4 1-16,0-2 0 0,0 1-1 15,0 0 1-15,0-7-1 16,0 1 0-16,0-7 0 15,0 3 0-15,0-1 0 16,0 0 1-16,0 2-1 16,0 2 1-16,0 0 0 15,-2 2 3-15,0-2-4 16,0 2 0-16,2-2 0 16,0 1 0-16,0-2 0 15,0 1-1-15,0-2 1 16,-2 0 0-16,2 2 1 15,-3 2 4-15,-2 3-5 16,2 0 0-16,-2-1-1 0,0-2 2 16,3-2-2-1,2-2 2-15,0-4-1 0,0 0 0 16,0 0 0-16,0 0 0 16,-2 0 1-16,2 0-1 15,0 0 2-15,0 0 6 16,0 0 1-16,0 0-8 15,0 0 4-15,0 0-4 16,0 2 3-16,0 0-4 16,0 1 2-16,0-1-2 15,0-2 0-15,0 1 0 16,4-1 0-16,4 0 7 16,-3 0 10-16,5 0 12 15,-2 0-1-15,4 0-1 0,1 0-7 16,1 0 2-16,-1 0-1 15,1 0-5-15,-1 0 1 16,0 0-5-16,1 0 3 16,-1 0 5-16,3 0 12 15,-1 0-6-15,3 0-1 16,0 0-8-16,2-1-7 16,2-1-1-16,-1 2-2 15,-4 0 4-15,0 0 2 16,1 0 6-16,-2 0-5 15,0 0-2-15,0 0-6 16,-2 3 0-16,1-3-6 16,0 0 1-16,-1 0 3 0,1 0-4 15,3 0 5-15,-1 0-1 16,4 0 0-16,1 0 1 16,1 0-1-16,-2 0 1 15,2 0-1-15,2 0-4 16,-3 4 1-16,0-2 2 15,0 3 1-15,-1-4-3 16,-4 3 0-16,3-2 7 16,-5 0-5-16,6 2-2 15,-3-2 7-15,5 2 4 16,-1 0-12-16,4 0 10 16,-2 2-9-16,1-2 2 15,-5 0 2-15,0-1-5 0,1-1 0 16,-2-2 7-16,1 1-3 15,1 1 1-15,0 0-5 16,0-2 8-16,1 2-5 16,1 1 4-16,1-1-3 15,3 0 1-15,-1-1 2 16,1 1-7-16,0 0 8 16,0-2-6-16,0 0-1 15,0 2-1-15,-4-2 5 16,1 0-5-16,2 0 7 15,-4 0-4-15,2 0-2 16,1 0 3-16,0 0-4 16,-3 3 3-16,3-2-2 15,-4 3 4-15,2-1-2 16,0-2-3-16,-1 1 0 0,-3 0 0 16,4-2 0-16,-3 0 1 15,1 2-1-15,-1-2 1 16,4 0 0-16,-3 0 2 15,2 0-2-15,2 3 5 16,-1-3-6-16,0 2 5 16,4-2-5-16,-4 0 0 15,3 0 0-15,-3 0 0 16,-1 0 0-16,2 0 0 16,-4 0 0-16,2 0 0 0,1 0 0 15,3 0 0-15,0 0 0 16,0 0 0-16,1 0 0 15,1 0 0 1,-2 2 0-16,0 1 0 0,0-1 0 16,-3 3 0-16,-1-1 0 15,-4-3 0-15,-1 1 0 16,3 0 0-16,-4 1 0 16,4-1 0-16,0 0 0 15,2-1 0-15,4-1 0 16,0 2 0-16,-1 1 0 15,2-3 0-15,5 1 0 16,-4-1 0-16,4 0 0 16,-2 0 0-16,2 0 0 15,1 0 0-15,-3 0 0 0,0 0 0 16,-5 0 0-16,-2 0 0 16,-2 0 0-16,-5 0 0 15,2 0 0-15,-2 0 0 16,1-4 0-16,-3 1 0 15,-1-1 0-15,-3-1 0 16,-1 3 0-16,-8 2 0 16,-2 0 0-16,0 0 0 15,0 0 0-15,0 11 0 16,-14 9-38-16,-7 4-477 0</inkml:trace>
  <inkml:trace contextRef="#ctx0" brushRef="#br2" timeOffset="120711.28">6967 8671 1433 0,'0'0'362'0,"0"0"-44"15,0 0-37-15,0 0-82 16,0 0-38-16,0 0-78 0,0 0-8 16,0 0 39-1,0 0-22-15,0 0-19 0,0 0 2 16,10 0-7-16,5 0-23 15,0 0-3-15,1 0-6 16,4 4-11-16,2 2 0 16,1-1-7-16,2-1 4 15,-4 1-5-15,3-4-1 16,-1-1 2-16,-2 0-4 16,-2 0 1-16,-1 0 5 15,-2-3-3-15,0-1 8 16,0 1 1-16,-1 3-3 15,2 0-4-15,1 0-2 16,1 0-4-16,0 0-6 16,1 0 8-16,-1 0-3 0,0 0 0 15,4 0 0 1,-3 0-3-16,-1 0 3 0,2 0 1 16,-1 0-4-16,0 0-3 15,-2 0-1-15,2 0-5 16,-4 0 4-16,6 0-3 15,0 0 6-15,-2 0-2 16,0 3 0-16,1-3 2 16,-2 0 1-16,1 1-1 15,3-1-4-15,-1 0 1 0,2 0-3 16,3 0 2-16,0 0-2 16,2 3-1-16,0-3 5 15,0 0-5 1,-1 0 4-16,2 0 0 0,-1 0 6 15,2 0 1-15,-2 0-5 16,2 0 8-16,1 0-7 16,-1 2-4-16,2-1 1 15,1 3-4-15,-3-4 1 16,-2 0 4-16,-5 0 1 16,1 0-6-16,-3 0 9 15,0 0-9-15,3 0 11 16,2 0-1-16,2 3 0 15,-1 2 0-15,4 2-2 16,-1 0-5-16,3 0-3 0,-5-3 0 16,2-1 0-16,0 0 0 15,-2-2 0-15,0 2 0 16,0-3 0-16,0 1 0 16,0 4 0-16,-3-3 0 15,3 0 0-15,-2 1 0 16,-1-3 0-16,2 0 0 15,1 0 0-15,0 0 0 16,0 0 0-16,0 0 0 16,0 0 0-16,-2 0 0 15,2 2 0-15,-7 1 0 16,6-3 0-16,-3 2 0 16,-2-2 0-16,1 0 0 0,-2 0 0 15,0 0 0 1,1 0 0-16,-3 0 0 0,-2 0 0 15,0 0 0 1,-1 0 0-16,1 0 0 0,1 0 0 16,-2 0 0-16,1 0 0 15,-1 0 0-15,2 0 0 16,1 0 0-16,-1 0 0 16,2 0 0-16,-2 0 0 15,-1 0 0-15,-2 0 0 16,-5 0 0-16,-2 0 0 15,0 0 0-15,0 0 0 0,-2 0 0 16,1 0 0 0,4 0 0-16,-1 0 0 0,3 0 0 15,1 0 0-15,1 0 0 16,-1 0 0-16,1-2 0 16,-3-1 0-16,-2 1 0 15,-2 2 0-15,0-3 0 16,-3 3 0-16,-1 0 0 15,2 0 0-15,0 0 0 16,1 0 0-16,-1 0 0 16,0 0 0-16,0 0 0 15,-1 0 0-15,2 0 0 16,5 0 0-16,-3 0 0 16,3 0 0-16,1 0 0 15,-1 0 0-15,-1 0 0 0,-1 0 0 16,0 0 0-1,-2 0 0-15,0 0 0 0,-4 0 0 16,3 0 0-16,-1 0 0 16,-3 0 0-16,1 0 0 15,-1 0 0-15,-2 0 0 16,0 0 0-16,1 0 0 16,-1 0 0-16,0 0 0 15,3 0 0-15,0 0 0 16,-1 0 0-16,-2 0 0 15,2 0-6-15,-2 0 6 16,1 0-7-16,-1 0 3 16,-2 0-1-16,2 0 1 15,-2 0-1-15,0 0 0 16,0 0-10-16,0 0 10 0,0 0-3 16,0 0 4-16,0 0 4 15,0 0 0-15,0 0 0 16,0 0-5-16,2 0 4 15,3 0-10-15,0 0 10 16,3 0 1-16,-1 0-3 16,0 0 3-16,2 0 0 15,-5 0 0-15,2 0 0 16,-3 0 0-16,-3 0-3 16,2 0 3-16,-2 0 0 0,2 0-3 15,-2 0-1 1,2 0 3-16,4 0 1 0,-1 0 1 15,3 0-1 1,-2 0 0-16,4 0 0 0,-4 0 0 16,-2 0 2-16,-1 0-1 15,-1 0-1-15,-2 0 1 16,1 0-1-16,4 0-4 16,-1 0 4-16,2 0 4 15,0 0-4-15,1 0-4 16,-1 0 4-16,0 0 0 15,-2 0 0-15,-2 0 3 16,0 0-3-16,-2 0 0 16,0 0 0-16,0 0-1 15,2 0 0-15,-2 0 0 0,0 0 1 16,0 0 0-16,0 0 2 16,0 0-2-16,0 0-7 15,0 0-1-15,0 0 5 16,1 0 2-16,3-6 1 15,-2-2 0-15,-2 0 0 16,2-2 0-16,-2-4 0 16,0-3 0-16,0 0 1 15,0-6-1-15,0 0 0 16,0-1 0-16,0-1 0 16,0 2-1-16,0-1 1 15,0-1 0-15,0 1 3 16,0 0 2-16,-2-1-5 15,-4 4 3-15,3-1-3 0,-1 1 0 16,-1 1 0-16,0-1-1 16,-1-1 1-16,1-1 4 15,1-3-4-15,0 0 0 16,-2 0 0-16,4 3 0 16,-2-2 0-16,1 1 0 15,2 2 0-15,1 1 0 16,0 0 6-16,0 1 1 15,-2 0-7-15,2 2 1 16,0-3 4-16,0 2-5 16,0 1 0-16,0-3 1 15,0 3-1-15,0-4 4 16,0 2 1-16,0-3 3 16,0 1-4-16,0-3-3 0,0 5 3 15,0-1-1-15,0 4-2 16,0 2 3-16,0 1-3 15,0 2 0-15,0-5 2 16,0-1-3-16,0-2 0 16,2-3 1-16,4-3 2 15,-2-1 2-15,4 1-1 16,-6 1-1-16,0 7 6 16,0 7-3-16,-2 2 4 15,0 5-8-15,0 3-2 0,0 1 0 16,0-3 0-1,0 2 0-15,0-2 0 0,0-1 0 16,0 1 0-16,0-3 0 16,0 6 0-16,0 0-14 15,-2 3-104-15,-12 11-372 0</inkml:trace>
  <inkml:trace contextRef="#ctx0" brushRef="#br2" timeOffset="123442.03">4023 7453 1882 0,'0'0'339'16,"0"0"-143"-16,0 0-29 16,0 0-71-16,0 0-53 15,0 0-4-15,0 0-7 16,-29 2-19-16,29-2 20 16,0 0 84-16,0 0 22 0,0 0-25 15,0-2-15 1,2 2-35-16,7 0-17 0,2 0 1 15,4 0-5-15,4 4-5 16,5 0-4-16,3 0-9 16,2-4 3-16,-1 2 3 15,0-2-9-15,0 0 9 16,1 0-3-16,-2 3 2 16,2-2-4-16,-1 2 4 15,4 1-5-15,-1-3-3 16,1-1-7-16,1 0-3 15,2 0 0-15,2 0-2 0,1 0 4 16,-3 0 0 0,3 0 4-16,-1-4-2 15,2 0-5-15,-4 0-4 0,-1 4-1 16,-1 0 0-16,-2 0 7 16,1 0-5-16,-3 0-1 15,0 0 9-15,0 4-11 16,0-1 3-16,2-2 3 15,0-1-5-15,2 0-6 16,1 0 0-16,-1 0 0 16,4-1 0-16,0 1 0 15,1 0 0-15,2 0 0 16,0 0 0-16,-2 4 0 16,0-1 0-16,-3 1 0 15,-1-1 0-15,0-3 0 0,0 0 0 16,3 0 0-1,-2 0 0-15,-1-5 0 0,0 1 0 16,4 3 0-16,-3 1 0 16,1 0 0-16,1 0 0 15,3 0 0-15,-1 0 0 16,1 0 0-16,-1 0 0 16,2-3 0-16,-1-1 0 15,0 0 0-15,3 1 0 16,-3 0 0-16,1 0 0 15,2 3 0-15,4-1 0 16,0 1 0-16,5-2 0 16,-2 0 0-16,2 1 0 0,-1-2 0 15,-4-1 0 1,-2 3 0-16,-5-4 0 0,1 1 0 16,0 2 0-16,-1 1 0 15,0 1 0-15,-1 0 0 16,0 0 0-16,-1 0 0 15,0 0 0-15,2-3 0 16,0 3 0-16,2-2 0 16,-1 0 0-16,1 0 0 15,-1 0 0-15,-4 1 0 16,3-2 0-16,-2 3 0 16,-3 0 0-16,4 0 0 15,1 0 0-15,-3 0 0 16,2 0 0-16,-1 0 0 15,-1-2 0-15,3 2 0 0,1 0 0 16,-1 0 0-16,0 0 0 16,-2 0 0-16,-3 0 0 15,-1 0 0-15,-1 2 0 16,-1 4 0-16,-1-2 0 16,0 1 0-16,-2-2 0 15,0-3 0-15,2 2 0 16,0-2 0-16,3 0 0 15,-1 0 0-15,3 0 0 16,-2 0 0-16,-1 0 0 16,1 0 0-16,-1 2 0 15,-4 0 0-15,0 1 0 16,-4-2 0-16,-4-1 0 0,0 0 0 16,-1 0 0-16,-1 0 0 15,2 0 0-15,1 0 0 16,2 0 0-16,3 0 0 15,2 0 0-15,2 0 0 16,0 0 0-16,3 0 0 16,-3 0 0-16,0 0 0 15,-2-1 0-15,-2-2 0 16,0 3 0-16,-5-2 0 16,-1 2 0-16,-2-2 0 15,2 2 0-15,1 0 0 16,1 0 0-16,5 0 0 0,3 0 0 15,1 0 0 1,4 0 0-16,-3 0 0 0,-2 0 0 16,-4 2 0-16,-1-2 0 15,-6 2 0-15,1 1 0 16,-6-2 0-16,1 1 0 16,-3-2 0-16,3 0 0 15,1 0 0-15,3 0 0 16,3 0 0-16,2 0 0 15,-3 0 0-15,2 0 0 16,-1 0 0-16,-6 0 0 16,3 0 0-16,-4 0 0 15,2 0 0-15,0 0 0 16,-1 0 0-16,3 0 0 16,1 0 0-16,4 0 0 0,-3 0 0 15,6-2 0 1,1 1 0-16,0 1 0 0,-2 0 0 15,0 0 0-15,-5 0 0 16,0 0 0-16,-2 0 0 16,-2 0 0-16,0 1 0 15,0 1 0-15,-3-2 0 16,-1 0 0-16,0 0 0 16,5 0 0-16,-1 0 0 15,2 0 0-15,-2-2 0 16,0-2 0-16,-4 2 0 15,-6 2 0-15,-2 0 0 0,-1 0 0 16,-1 0 0-16,2-2 0 16,-2 2 0-16,0 0 0 15,1-2 0-15,-1 2 0 16,2-2 0-16,2 2 0 16,-2-1 0-16,-1 1 0 15,-2 0 0-15,-3 0 0 16,3 0 0-16,-3 0 0 15,0 0 0-15,0 0 0 16,0 0 0-16,0 0 0 16,0 1 0-16,0 7 0 15,0-2 0-15,0 0 0 16,2 2 0-16,0 5 0 0,-2 1 0 16,0 8 0-1,0 4 0-15,0 5 0 0,0 6 0 16,0 4 0-16,0-3 0 15,-4 3 0-15,-5-4 0 16,-1 10 0-16,-2-11 0 16,0-8-466-16</inkml:trace>
  <inkml:trace contextRef="#ctx0" brushRef="#br2" timeOffset="129742.77">10695 5460 1180 0,'0'0'182'0,"0"0"-66"16,0 0-71-16,0 0-43 15,0 0 23-15,0 0-13 16,6-18 6-16,-5 12 36 15,3 4 37-15,-2-2-3 16,-2 4 15-16,2 0 4 16,-2 0-20-16,0 0 24 15,0 0-34-15,0 0 4 16,0 0-44-16,0 0-12 16,0 0-1-16,0 0 13 15,0 0 28-15,0 0-8 16,0 0 7-16,0 0-40 15,-4 11-17-15,-5 1-6 0,-6 5 6 16,5 5-6-16,-3 4 25 16,2 6-12-16,2 2 2 15,2 4-1-15,5 3-14 16,2-4 20-16,0-2-4 16,11-7 20-16,7-9 10 15,4-10 3-15,3-9 49 16,1 0-3-16,-3-10-25 15,-4-10-18-15,-2-3-25 16,-9 0-17-16,-8 3-2 16,0 2-9-16,-2 5-20 15,-15 10-19-15,-4 3-10 0,-1 0-26 16,-3 26-70-16,8 4-133 16,4-2-1691-16</inkml:trace>
  <inkml:trace contextRef="#ctx0" brushRef="#br2" timeOffset="134277.46">11223 6441 1198 0,'0'0'321'16,"0"0"-2"-16,0 0-20 0,0 0-55 15,0 0-22-15,0 0-51 16,0 0-53-16,-2-16-52 16,2 44 3-16,0 5-4 15,0 6-22-15,2 1-17 16,-1-1 7-16,4-2-24 16,1-5-9-16,-2-3-9 15,1-10-16-15,3 0-40 16,4-7-117-16,-6-5-102 15,3-7-539-15</inkml:trace>
  <inkml:trace contextRef="#ctx0" brushRef="#br2" timeOffset="134576.51">11414 6441 1802 0,'0'0'402'0,"0"0"-211"16,0 0-29-16,-35 130-60 16,30-80 27-16,5 2-4 15,0-1-18-15,5-9-32 16,15-10-27-16,0-13-27 16,4-11-10-16,-2-8 31 15,-2-1 17-15,-4-20-6 16,-8-3-35-16,-8 2-9 15,0 3-2-15,-10 2-7 16,-9 9-9-16,-4 8-36 0,3 0-29 16,11 20-30-16,6 8-139 15,3-1-483-15</inkml:trace>
  <inkml:trace contextRef="#ctx0" brushRef="#br1" timeOffset="142792.34">14213 9571 1291 0,'0'0'628'16,"0"0"-264"-16,0 0-169 15,0 0-57-15,0 0-48 16,0 0-18-16,0 0-16 16,-34 0 17-16,18 0-3 15,-4 7-29-15,-2 8-17 16,0 7-12-16,-2 6-7 0,0 9-5 16,3 6 0-16,-2 6-5 15,3 2-18-15,5 2 2 16,3-3 9-16,6-4 8 15,6-7-7-15,0-7-4 16,0-6-7-16,13-3 22 16,3 0 22-16,2-6 27 15,1 0 4-15,4-4 5 16,-1-4-1-16,1-4-3 16,-2-3-11-16,2-2-8 15,-3 0-13-15,-2 0-22 16,-2-7-2-16,-3-4-75 15,4-7-102-15,-3 4-265 16,-2 1-1734-16</inkml:trace>
  <inkml:trace contextRef="#ctx0" brushRef="#br1" timeOffset="143211.96">14517 9328 1542 0,'0'0'398'0,"0"0"-84"15,0 0-51-15,0 0-81 16,12 122-94-16,-8-82-26 16,2 5 19-16,4-2-11 15,-3 6-1-15,-1-1-19 16,-1 0-13-16,4 3-25 16,-7 0 13-16,2 0-7 15,-4-5 9-15,0-3-26 16,3-9 10-16,-3-5-11 0,2-11 1 15,0-8-1 1,0-4 0-16,0-2-5 0,2-1-10 16,2-3-20-16,2 0-30 15,-2 0-140-15,1 0-282 0</inkml:trace>
  <inkml:trace contextRef="#ctx0" brushRef="#br1" timeOffset="143707.91">14807 10136 1523 0,'0'0'579'0,"0"0"-309"16,0 0-160-16,0 0-17 15,0 0-56-15,0 0 1 16,0 0-23-16,-29-98-5 16,25 68-3-16,2-2-1 15,2-5-12-15,0 0 7 16,0-4-1-16,4 3 7 16,10 2-7-16,1 1 1 15,3 4-1-15,2 4 1 16,-2 6-1-16,0 9 1 15,1 4-1-15,0 8 6 16,3 0 20-16,-2 0 12 16,2 10 5-16,3 9-24 15,-2 0 3-15,-3 6 33 16,6 2 69-16,-6 1-55 0,2 1-3 16,-4-2-22-16,0 1-14 15,-5 0-8-15,-2 3-6 16,-1-2 1-16,-7 3 2 15,-3-3-13-15,0 0 0 16,0-3-6-16,0-1-20 16,0-4-51-16,-19-9-75 15,1-4-146-15,-2-7-815 0</inkml:trace>
  <inkml:trace contextRef="#ctx0" brushRef="#br1" timeOffset="143872.81">14881 9985 2799 0,'0'0'274'0,"0"0"-230"0,0 0-19 16,0 0-25-16,0 0-7 16,158-20-118-16,-120 13-126 15,-6-3-609-15</inkml:trace>
  <inkml:trace contextRef="#ctx0" brushRef="#br1" timeOffset="144324.78">15594 9729 68 0,'0'0'1793'0,"0"0"-1483"15,0 0-110-15,0 0-35 16,0 0-40-16,-133-10-23 16,112 12-41-16,6 15-25 15,4 5-25-15,6-1-11 0,5 5 1 16,0-1-2-1,14-1 2-15,8-4-1 0,7-1 9 16,2 2 7-16,-5 2 20 16,-1-2 25-16,-10 4 29 15,-5 1-21-15,-8 3 7 16,-2 0-13-16,-4-2-30 16,-16-1-17-16,-5-1-7 15,-4-8-8-15,0-3-1 16,3-7-44-16,6-6-28 15,0-1-28-15,13 0-87 16,7-11 38-16,6-14 10 16,19 3-181-16,2 2-1881 0</inkml:trace>
  <inkml:trace contextRef="#ctx0" brushRef="#br1" timeOffset="144693.01">15895 9767 1938 0,'0'0'380'16,"0"0"-198"-16,0 0-5 16,0 0-74-16,0 0-23 15,0 0 28-15,0 0-24 16,-116 12-25-16,116 16-2 0,0 0-24 15,20 2-3-15,5 0-1 16,2-1 5-16,0 0-17 16,-8 0 5-16,-7 0-5 15,-8 3 30-15,-4 1-9 16,-7 1-12-16,-17-2-14 16,-5-1-2-16,-6-6-9 15,0-6-1-15,4-10-20 16,10-4-22-16,5-5-29 15,11 0-18-15,5-19-51 16,21-11-85-16,10 2-127 16,-1 5-666-16</inkml:trace>
  <inkml:trace contextRef="#ctx0" brushRef="#br1" timeOffset="145008.37">16149 10006 2370 0,'0'0'355'0,"0"0"-156"16,0 0-21-16,0 0-72 16,122-84-33-16,-95 52-12 15,-8 2-30-15,-12 3-20 16,-7 5-5-16,0 9 12 0,-24 6-1 15,-7 7 3 1,-4 0-2-16,-3 16 5 0,3 19-19 16,6 9 6-16,8 9-1 15,13 5-5-15,8-3-1 16,0-6-3-16,15-12-19 16,16-13-49-16,23-20-56 15,-7-4-121-15,-5 0-500 0</inkml:trace>
  <inkml:trace contextRef="#ctx0" brushRef="#br1" timeOffset="146291.15">16664 9745 1574 0,'0'0'433'0,"0"0"-228"16,0 0-120-16,0 0 19 16,0 0 29-16,0 0-61 15,0 0 19-15,51 58 6 16,-37-28-28-16,-1 9-9 15,-2 1-24-15,-1 4-22 16,-2-1 10-16,-1 1-10 16,-1-9 13-16,-5-3-9 15,6-6-14-15,-5-8 8 16,0-4-11-16,0-4 1 16,0-6-1-16,-2-1-1 0,0-3 0 15,0 0 0 1,0-9-59-16,0-13-14 0,-4-10 28 15,2-6 29-15,2-8 7 16,0-4 9-16,0-2 0 16,11 2 1-16,5 1 11 15,3 10 18-15,2 8 6 16,-4 9-10-16,5 8-4 16,-1 9 4-16,1 5 10 15,1 0-4-15,5 23 26 16,-3 5-5-16,-1 10-8 15,-3 3-4-15,-6 3-22 16,-1 2-7-16,-8-4 1 16,-1-2 1-16,-5-4-6 15,0-8-6-15,0-7 1 0,0-10-3 16,0-11-9-16,0 0-49 16,-7-16-16-16,5-18 35 15,2-9 16-15,0-10 8 16,2-1 3-16,15 2 12 15,6 5 10-15,4 9 3 16,0 12-1-16,-3 17 9 16,0 9 4-16,-6 5-8 15,-3 27 7-15,-3 11 20 16,-3 6 1-16,-5 2-13 16,-2 2-8-16,-2-6-10 15,0-7-4-15,0-8-8 16,0-8-2-16,0-8-40 15,0-10-91-15,2-6-299 16,4 0-1757-16</inkml:trace>
  <inkml:trace contextRef="#ctx0" brushRef="#br1" timeOffset="146643.87">17583 9994 2524 0,'0'0'252'0,"0"0"-176"15,0 0 74-15,0 0-63 16,84-111-51-16,-72 72-18 0,-8 1-6 16,-4 7-6-16,0 12 7 15,-16 8 6-15,-6 11 24 16,-7 0-5-16,2 27-13 15,1 11-18-15,3 10-1 16,8 6-5-16,5 2 12 16,8 0-12-16,2-6 11 15,0-7-12-15,12-11 9 16,7-13-9-16,2-6 2 16,3-9 2-16,-1-4-8 15,-1 0 1-15,3-14-64 16,-3-5-104-16,-7 3-364 0</inkml:trace>
  <inkml:trace contextRef="#ctx0" brushRef="#br1" timeOffset="147101.06">18100 9811 2020 0,'0'0'451'0,"0"0"-297"16,0 0-13-16,0 0 10 0,0 0-38 15,0 0-53-15,-127 53-20 16,107-25-3-16,4 7-12 15,5 8 2-15,7 5 19 16,4 0-2-16,0 3 5 16,2-8-29-16,18-7 1 15,2-8-9-15,7-13 10 16,4-11-7-16,-2-4 12 16,-4-10 24-16,-6-20-2 15,-8-9-23-15,-6-8-15 16,-7-14-3-16,0-7-8 15,0-10-5-15,-7-7-17 16,-6 0-18-16,0-2-10 0,-1 12 18 16,1 10-7-16,3 19 6 15,8 18-35-15,2 21-38 16,0 7-237-16,4 0-157 0</inkml:trace>
  <inkml:trace contextRef="#ctx0" brushRef="#br1" timeOffset="147380.4">18360 9941 2432 0,'0'0'324'0,"0"0"-174"16,10 114-13-16,-8-73-25 15,2-2-44-15,1-12-41 16,-4-11-25-16,2-9-2 16,-3-7-75-16,0-21-103 15,0-7-19-15,0-4-416 0</inkml:trace>
  <inkml:trace contextRef="#ctx0" brushRef="#br1" timeOffset="147494.49">18356 9685 2583 0,'0'0'329'0,"0"0"-329"0,0 0-218 0</inkml:trace>
  <inkml:trace contextRef="#ctx0" brushRef="#br1" timeOffset="148378.46">18666 10178 1542 0,'0'0'410'15,"0"0"-183"-15,0 0-81 16,0 0 14-16,0 0-112 15,0 0-36-15,0 0-12 16,-22-118 10-16,20 82-10 16,2-3 0-16,0 2 1 0,0-5 41 15,6 1-25 1,12 1-10-16,2 2-7 0,5 4 1 16,0 7 0-16,-4 10 0 15,2 9-1-15,-3 8 7 16,-1 0 17-16,0 6 15 15,-1 13-11-15,-3 11 34 16,-1 3 31-16,-1 10 10 16,-2 6-23-16,-2 0-13 15,-3 3-28-15,-1-2-29 16,-3-8 0-16,0-8-10 16,-2-11-17-16,0-12-93 15,0-9-163-15,0-2-494 0</inkml:trace>
  <inkml:trace contextRef="#ctx0" brushRef="#br1" timeOffset="148528.44">18746 9997 2572 0,'0'0'194'15,"0"0"-140"-15,0 0-46 16,0 0-8-16,143-17-107 15,-114 1-527-15</inkml:trace>
  <inkml:trace contextRef="#ctx0" brushRef="#br1" timeOffset="148966.6">19120 9763 2063 0,'0'0'387'0,"0"0"-219"15,0 0-16-15,8 151 9 16,-4-97-85-16,1 0-48 16,-3-2-23-16,-2-8 0 15,0-8-5-15,0-14 0 16,0-9 13-16,-2-13-13 16,-7-3-40-16,1-27 2 15,3-11-23-15,5-12-15 16,0-10 18-16,0-2 5 15,13 3 41-15,2 9 12 16,-2 18 57-16,-1 18-18 0,-1 17 51 16,0 5 13-16,0 30-24 15,2 14-36-15,1 7 12 16,1 4 5-16,1-4-14 16,0-10-5-16,4-14 0 15,0-11 15-15,2-16-4 16,2-5-22-16,1-15 5 15,4-22-10-15,-4-5-22 16,-9-6-3-16,-3-1-40 16,-11 8-42-16,-2-1-56 15,-2 12-96-15,-12 9-419 0</inkml:trace>
  <inkml:trace contextRef="#ctx0" brushRef="#br1" timeOffset="149408.03">19654 10194 1595 0,'0'0'431'15,"0"0"-317"-15,0 0-47 16,0 0-1-16,3-110-42 16,2 66-24-16,2-2-85 15,5-4-91-15,-2 6 76 16,4 5 100-16,1 15 135 15,1 12 53-15,0 12 127 16,2 0-164-16,-3 22-85 16,-2 12-7-16,1 7 54 15,0 5-28-15,-6 2-11 16,-1 0-9-16,-1 1-19 16,-4-6-5-16,-2-5 0 15,0-6-33-15,0-7-8 16,0-15-85-16,0-4-152 0,-6-6-904 15</inkml:trace>
  <inkml:trace contextRef="#ctx0" brushRef="#br1" timeOffset="149556.34">19747 10096 2831 0,'0'0'260'0,"0"0"-174"16,0 0-64-16,0 0 5 15,125-4-27-15,-78-14-109 0,-9 1-134 16,-7 3-843-16</inkml:trace>
  <inkml:trace contextRef="#ctx0" brushRef="#br1" timeOffset="151780.16">20290 9934 2263 0,'0'0'441'0,"0"0"-281"16,0 0-50-16,0 0-37 15,0 0-42-15,0 0-31 16,0 0-66-16,6-34-144 15,0 34-398-15</inkml:trace>
  <inkml:trace contextRef="#ctx0" brushRef="#br1" timeOffset="151967.01">20364 10233 2865 0,'0'0'280'0,"0"0"-214"0,0 0-20 16,0 0 30-16,0 0-42 16,0 0-34-16,0 0-116 15,3-39-222-15,8 45-705 0</inkml:trace>
  <inkml:trace contextRef="#ctx0" brushRef="#br1" timeOffset="153458.76">20772 9601 1376 0,'0'0'347'16,"0"0"-60"-16,0 0-103 15,0 0-14-15,0 0-16 16,0 0-64-16,0 0-19 16,94 70-8-16,-91-30-35 0,-3 2-11 15,0 1 5 1,-18-6-9-16,2-5-7 0,-4-7 2 16,3-11-8-16,-2-8-3 15,6-6-8-15,4 0 1 16,7-10 8-16,2-2 2 15,0 2 42-15,16 6 73 16,7 4-16-16,6 0-44 16,-1 7-22-16,0 16 3 15,-5 7 4-15,-10 8 3 16,-6 1 1-16,-7 6-7 16,0 0-9-16,-4 1 0 15,-16-7-3-15,-3-4-16 16,-1-7-9-16,4-10-10 15,0-10-9-15,-1-8-53 0,8-2-44 16,2-18-98-16,11-11-56 16,0 7-153-16,0 7-1765 0</inkml:trace>
  <inkml:trace contextRef="#ctx0" brushRef="#br1" timeOffset="153845.47">21138 9685 2197 0,'0'0'347'16,"0"0"-259"-16,0 0-64 16,0 0 36-16,0 0 9 15,13 136-9-15,-6-89 49 16,-4 4 0-16,-1 6-7 15,-2-1-25-15,0-2 4 0,0-2-35 16,0-8-13-16,0-7-27 16,2-12-6-16,3-8-38 15,1-11-75-15,-2-6-163 16,1 0-467-16</inkml:trace>
  <inkml:trace contextRef="#ctx0" brushRef="#br1" timeOffset="154249.56">21550 9719 1374 0,'0'0'844'0,"0"0"-689"16,0 0-30-16,12 102 34 15,-9-62 2-15,3 6-26 0,-3 3-18 16,4 3-24-16,-1 0-17 16,-2-6-27-16,-2-5-32 15,2-10-11-15,-1-9-6 16,-3-10-16-16,0-7-28 16,0-5-46-16,0 0-159 15,0-12-419-15</inkml:trace>
  <inkml:trace contextRef="#ctx0" brushRef="#br1" timeOffset="154609.65">21637 10043 2094 0,'0'0'288'16,"0"0"-168"-16,0 0 1 15,0 0 24-15,0 0-52 16,135-12-2-16,-96 3 17 16,1 3 5-16,3 1-49 15,-3 2-7-15,-2 3-14 16,-7 0-15-16,-2 0-14 16,-2 3 0-16,-3 6 6 15,-3-3-3-15,-2-1 4 16,-3-5-6-16,-3 0 6 15,-3 0-4-15,-1 0-3 0,-5 0-9 16,-2 0 0 0,-2 0-4-16,0 0 6 0,0 0-7 15,0 0-7-15,0 3-33 16,0 1-51-16,0-2-89 16,2-2-315-16</inkml:trace>
  <inkml:trace contextRef="#ctx0" brushRef="#br1" timeOffset="155102.57">22295 9653 1608 0,'0'0'381'16,"0"0"-223"-16,0 0-3 15,0 0 10-15,0 0-51 16,0 0-8-16,9 108-18 15,-3-78-15-15,4 0 14 16,1 0-15-16,5 0-33 16,-1-5-26-16,7-7-13 15,1-6 0-15,1-9-38 16,5-3-139-16,-7-15-188 16,-6-7-1581-16</inkml:trace>
  <inkml:trace contextRef="#ctx0" brushRef="#br1" timeOffset="155341.63">22527 9749 2386 0,'0'0'341'16,"0"0"-166"-16,0 0-4 16,0 143-43-16,0-94-60 15,0 2-14-15,0 0-5 16,2-4 4-16,1-5-11 15,-1-10-24-15,0-7-18 16,0-11 0-16,0-9-36 16,3-5-31-16,1-3-87 15,2-16-193-15,-4-1-640 0</inkml:trace>
  <inkml:trace contextRef="#ctx0" brushRef="#br1" timeOffset="155845.68">22788 9735 2052 0,'0'0'458'15,"0"0"-340"-15,0 0 17 16,0 0-52-16,0 0-38 16,0 0 13-16,0 0 11 15,109 109-10-15,-109-77-27 16,-2-2-16-16,-16-6-1 15,-3-6-15-15,2-8-1 16,3-6-50-16,5-4-21 16,7 0 51-16,4 0 21 15,0 0 4-15,9 6 67 0,11 6-10 16,1 5-17-16,2 6 15 16,-5 3 4-16,-9 0-2 15,-7-2 2-15,-2-2 7 16,-4-4-10-16,-17-2-15 15,-6-4-16-15,1-3-10 16,4-4-19-16,2 2-2 16,7-3-20-16,5 0-25 15,8-3-46-15,0-1-60 16,18 0-192-16,1-8-448 0</inkml:trace>
  <inkml:trace contextRef="#ctx0" brushRef="#br1" timeOffset="156252.6">23229 9912 3002 0,'0'0'356'16,"0"0"-327"-16,0 0 5 16,0 0-34-16,0 0-1 15,0 0-125-15,0 0-277 0</inkml:trace>
  <inkml:trace contextRef="#ctx0" brushRef="#br1" timeOffset="156407.37">23211 10159 3175 0,'0'0'385'0,"0"0"-317"0,0 0 12 15,0 0-41-15,0 0-39 16,0 0-40-16,0 0-111 15,-8-3-347-15</inkml:trace>
  <inkml:trace contextRef="#ctx0" brushRef="#br1" timeOffset="157371.23">21163 9703 1460 0,'0'0'550'0,"0"0"-318"0,0 0-98 16,0 0 8-16,0 0-65 16,0 0-25-16,0 0-33 15,-31 6 14-15,17 0 29 16,3 5-34-16,-1 6-16 16,4 15-12-16,4-4-153 15,-1 1-1155-15</inkml:trace>
  <inkml:trace contextRef="#ctx0" brushRef="#br1" timeOffset="159803.53">23181 9900 1804 0,'0'0'671'16,"0"0"-470"-16,0 0-64 16,0 0 16-16,0 0-57 15,0 0-55-15,0 0-32 0,-14-85-9 16,14 73 0-16,0 7-12 15,0 3-55-15,0 2-80 16,0 0-120-16,0 5-746 0</inkml:trace>
  <inkml:trace contextRef="#ctx0" brushRef="#br3" timeOffset="165106.31">23622 9775 1808 0,'0'0'518'16,"0"0"-304"-16,0 0-151 15,0 0-20-15,0 0-13 16,0-107-15-16,0 80 6 16,0-1 7-16,0 5 2 0,0 11-24 15,1 5 3-15,2 7 30 16,-3 4 38-16,0 22-20 16,0 12-3-16,0 5-6 15,0 10-5-15,0 3-10 16,0 0 3-16,0-1 4 15,0-7 3-15,0-8-2 16,0-4-13-16,0-6-17 16,0-4-11-16,0-7-27 15,0-10-52-15,7-9-91 16,1 0-156-16,0-16-522 0</inkml:trace>
  <inkml:trace contextRef="#ctx0" brushRef="#br3" timeOffset="165681.76">23799 9641 1906 0,'0'0'378'15,"0"0"-258"-15,0 0 49 16,0 0-17-16,0 0-62 15,0 0 15-15,135-51-15 16,-108 56-27-16,-4 15-19 16,-3 6 13-16,-5 4 10 15,-11 4-7-15,-4 3-8 16,0-2-21-16,-12-1-9 16,-7-8-16-16,-2-9 1 15,4-10-1-15,1-7-6 16,5 0-7-16,7-1-3 0,4-12 3 15,0 6 7-15,17 0 2 16,10 7 15-16,-2 0 4 16,-1 7-6-16,-4 17 9 15,-6 5 14-15,-10 5 6 16,-4 1-7-16,0 0-6 16,-9-1-4-16,-15-8-7 15,-3-3-11-15,-4-9 1 16,0-4-10-16,-1-6-22 15,5-4-45-15,5 0-17 16,9 0-1-16,7-7-98 16,2-5-282-16</inkml:trace>
  <inkml:trace contextRef="#ctx0" brushRef="#br3" timeOffset="166588.34">22025 6779 2386 0,'0'0'229'16,"0"0"-174"-16,0 0-53 16,0 0-2-16,0 0-113 15,0 0-308-15,0 0-1256 0</inkml:trace>
  <inkml:trace contextRef="#ctx0" brushRef="#br3" timeOffset="166723.44">22025 6779 1680 0,'162'79'417'0,"-147"-77"-328"15,-5-1-89-15,7-1-287 0</inkml:trace>
  <inkml:trace contextRef="#ctx0" brushRef="#br3" timeOffset="166852.81">22420 6898 1791 0,'0'0'395'16,"0"0"-160"-16,0 0-82 16,0 0-88-16,0 0-21 15,0 0-44-15,0 0-16 16,87 43-139-16,-58-36-244 16,-2-2-1378-16</inkml:trace>
  <inkml:trace contextRef="#ctx0" brushRef="#br3" timeOffset="167091.44">22667 6953 1979 0,'0'0'446'0,"0"0"-257"0,0 0-22 16,0 0-8-16,0 0-92 16,0 0-46-16,0 0-21 15,48 31-17-15,-38-19-77 16,4 3-87-16,3-1-147 16,4 3-10-16,4 0-139 15,0-6-698-15,4-1 1175 16,-2-4 1160-16,-4-4-656 15,-3-2-193-15,-7 2-122 16,-4 3-105-16,-4 3-31 16,2 6-39-16,-3 5-14 0,9 16-14 15,-3-6-202-15,0-2-668 0</inkml:trace>
  <inkml:trace contextRef="#ctx0" brushRef="#br3" timeOffset="167207.76">23111 7265 1295 0,'0'0'827'0,"0"0"-655"15,0 0-73-15,0 0-15 16,0 0-68-16,0 0-16 16,0 0-92-16,29 82-109 15,-22-68-102-15,-1-4-1034 0</inkml:trace>
  <inkml:trace contextRef="#ctx0" brushRef="#br3" timeOffset="167275.78">23111 7265 1219 0,'80'121'432'15,"-77"-112"-227"-15,3 2-114 0,3 8-91 16,-2 0-14-1,-1-5-290-15</inkml:trace>
  <inkml:trace contextRef="#ctx0" brushRef="#br3" timeOffset="167394.96">23354 7652 1640 0,'0'0'285'0,"0"0"-285"16,0 0-41-16,0 0-222 0</inkml:trace>
  <inkml:trace contextRef="#ctx0" brushRef="#br3" timeOffset="167566.21">23512 7953 1366 0,'0'0'386'0,"0"0"-159"16,0 0-183-16,0 0-44 16,0 0-169-16,0 0-1366 0</inkml:trace>
  <inkml:trace contextRef="#ctx0" brushRef="#br3" timeOffset="167664.62">23585 8156 1370 0,'0'0'244'0,"0"0"-244"15,0 0-2-15,0 0-115 0</inkml:trace>
  <inkml:trace contextRef="#ctx0" brushRef="#br3" timeOffset="168137.09">23737 8657 22 0,'0'0'1450'16,"0"0"-1207"-16,0 0-93 15,0 0-8-15,0 0-5 16,0 0-81-16,0 0-43 16,25 79-5-16,-24-66-8 15,-1 3-257-15,3 0-44 16,-3 4-176-16,0 2 477 16,2 0 522-16,-2 0-287 15,0-3-20-15,0 2-29 16,0 2-32-16,0-2-51 0,0 1-61 15,5 0-8-15,0-2 51 16,-3-1-53-16,1-5-3 16,0-1-2-1,-3-1-3-15,0 5-11 0,0-3-8 16,0 0-4-16,0-4-1 16,0-2-6-16,0-4-41 15,0-4-57-15,0 0-177 16,-4 0-167-16</inkml:trace>
  <inkml:trace contextRef="#ctx0" brushRef="#br3" timeOffset="168602.76">23715 8941 1486 0,'0'0'356'15,"0"0"-189"-15,0 0 7 16,0 0-41-16,0 0-42 15,8 105-10-15,-5-82 18 0,-1 2 7 16,-2-1 1-16,3 2-10 16,-3-4-26-16,2 1-39 15,0-6-20-15,5-5-12 16,0-2 0-16,1-8-4 16,1-2 4-16,1 0 12 15,0-15 28-15,-1-9 10 16,3-1 1-16,-1-5 3 15,-1 2-5-15,2 2 2 16,-3 1-6-16,2 6-12 16,-4 0-15-16,2 6-12 15,-3 2-6-15,-2 8 0 16,-1 3-64-16,-3 0-122 0,0 0-496 16</inkml:trace>
  <inkml:trace contextRef="#ctx0" brushRef="#br3" timeOffset="169962.55">23298 7628 1663 0,'0'0'453'0,"0"0"-314"16,0 0-53-16,0 0 22 15,0 0-22-15,0 0-46 16,0 0-20-16,63 82-13 16,-53-70-7-16,4 4 0 0,7 10-74 15,-6 0-95 1,-4-2-286-16</inkml:trace>
  <inkml:trace contextRef="#ctx0" brushRef="#br3" timeOffset="170093.69">23552 8023 1631 0,'0'0'442'15,"0"0"-156"-15,0 0-38 16,0 0-60-16,83 122-62 16,-65-84-69-16,-1 2-47 15,4 20-10-15,-8-10-106 16,-4-2-369-16</inkml:trace>
  <inkml:trace contextRef="#ctx0" brushRef="#br4" timeOffset="179127.75">20777 10689 1052 0,'0'0'1383'0,"0"0"-1152"15,0 0-124-15,0 0-26 16,0 0-18-16,0 0-12 16,0 0 23-16,50 9-23 15,-29-9 15-15,10-9 10 16,2-3-10-16,6 3 10 16,1 1-25-16,1 2-18 15,0 0-8-15,-2 1-9 16,-6 2-6-16,-5-1-4 15,-2-1 0-15,-12 2-6 16,-2 1 2-16,-9 0 4 16,-3 2 8-16,0 0 14 0,-21 0 0 15,-6 0-20-15,-6 0-1 16,-2 0-7-16,-1 5 1 16,1 4-1-16,-2-4 3 15,4 2-3-15,-1-5 0 16,5-2 1-16,3 0-1 15,4 0 4-15,4 0-4 16,5-2 1-16,3 0 5 16,6-3 5-16,4 5-3 15,0-1-8-15,0 1-6 16,8-2 6-16,15 0 0 16,10 0 18-16,6-3-2 15,1 3 4-15,2-1 12 16,1 1-8-16,-6-3-5 0,-1 1-5 15,-5-1-8-15,-6 1 0 16,-5-3-3-16,-5 2 4 16,-4 1-6-16,-6 1 2 15,-3 1-3-15,-2 2 5 16,0 0-4-16,0 0-1 16,0 0-15-16,0 0-69 15,-12 9-218-15,2 5-274 0</inkml:trace>
  <inkml:trace contextRef="#ctx0" brushRef="#br4" timeOffset="179909.2">21064 10880 1623 0,'0'0'542'16,"0"0"-292"-16,0 0-112 15,0 0-35-15,0 0-7 16,0 0-42-16,0 0 15 16,-2 0 44-16,2 0-32 15,0 8-19-15,0 3 0 0,0 4-18 16,0 6-5 0,2 2-11-16,4 5-9 0,-3 4-8 15,2 2-10-15,0 3 6 16,-3-4-2-16,2 0-2 15,-1-3-3-15,0-1 0 16,1-3 11-16,-4 6 11 16,0 0 5-16,0-1-2 15,0 2-2-15,0-3-2 16,0-2-12-16,0-3-5 16,0 0-1-16,0-1 1 15,0-1-3-15,0 0-1 16,0-1 1-16,0-1 4 0,0-2-5 15,0-1 3-15,0-6-2 16,0-3 2-16,0-6-2 16,0-1-1-16,0-2 5 15,0 0 3-15,0 0-8 16,0 0 6-16,0 0-5 16,0-2 4-16,0-1-5 15,0-2-6-15,0 1-56 16,-4 1-36-16,0-4-51 15,2 3-129-15,-2-2-345 0</inkml:trace>
  <inkml:trace contextRef="#ctx0" brushRef="#br4" timeOffset="180227.23">20987 11482 2060 0,'0'0'476'15,"0"0"-287"-15,0 0-35 16,0 0-39-16,0 0-81 16,0 0-20-16,0 0 3 15,26 68 14-15,-12-46 12 16,-4-4 4-16,2 2 14 16,-1-4-4-16,1-2-14 15,-1-4-7-15,-3-6-18 0,4-2-7 16,-2-2-2-1,1-4 10-15,6-18 7 0,-2-7-1 16,1-3-11-16,-1 6-7 16,-3 1-4-16,-2 7-3 15,2 6-27-15,-1 9-55 16,0 3-103-16,-5 0-324 0</inkml:trace>
  <inkml:trace contextRef="#ctx0" brushRef="#br4" timeOffset="181223.44">20877 11889 2244 0,'0'0'436'0,"0"0"-238"0,0 0-51 16,0 0-45-16,0 0-65 16,0 0-19-16,0 0-14 15,0 70 4-15,0-38 1 16,2 4 7-16,6 1 22 15,0 0-13-15,-1 2-9 16,-1-2-12-16,-3 7 7 16,-3-3-9-16,0 2-3 15,0-4 2-15,0-7 7 16,0-8-8-16,0-6 0 16,0-10 8-16,0-2-2 15,0-6 9-15,4 0-4 16,5 0 8-16,-1 0-10 0,4 0 13 15,2 0-7-15,-1 2 3 16,3 3-14-16,-1-1 2 16,1-1-6-16,-3-1-1 15,1 0-33-15,1-2-63 16,-3-2-83-16,-4-12-391 0</inkml:trace>
  <inkml:trace contextRef="#ctx0" brushRef="#br4" timeOffset="181459.77">21254 12141 2194 0,'0'0'415'0,"0"0"-249"15,0 0-17-15,0 0-29 16,0 0-43-16,11 113-35 15,-6-83 6-15,1-4-8 16,-1-6-18-16,-2-4-22 16,-1-6-10-16,-2-10-61 15,0 0-149-15,0-5-358 0</inkml:trace>
  <inkml:trace contextRef="#ctx0" brushRef="#br4" timeOffset="181606.6">21259 11999 2800 0,'0'0'249'0,"0"0"-193"15,0 0-56-15,0 0-59 16,0 0-202-16,0 0-1068 0</inkml:trace>
  <inkml:trace contextRef="#ctx0" brushRef="#br4" timeOffset="182207.81">21459 12115 2173 0,'0'0'307'0,"0"0"-148"0,0 0 10 16,0 0-29-16,29 103-63 15,-22-81-33-15,0 0 7 16,-3-2 12-16,-2 0-1 16,-2-2-23-16,0-1-16 15,0-6-13-15,0-3-5 16,0-4-5-16,0-4-6 16,0 0-20-16,0-2 3 15,0-16-8-15,0-6 13 16,2-6 7-16,7-6-3 0,3-5 1 15,3 2 4-15,1 0 4 16,1 9 4-16,1 11 1 16,0 6-7-16,-2 13 3 15,2 0 4-15,-3 16 9 16,-1 13 8-16,-1 7 10 16,-4 3 3-16,-3 4-5 15,-1-5 6-15,-5-3-13 16,0-8-5-16,0-8-2 15,0-7-7-15,0-9-4 16,0-3-8-16,0-2-31 16,4-20 4-16,3-8-7 15,6-9-17-15,3-2 15 0,5 0 20 16,2 5 15-16,0 12 8 16,2 12 1-16,-5 12 0 15,-5 0 17-15,-3 21 34 16,-6 9 15-16,-3 4-2 15,-3 0-12-15,0 1-11 16,0-3-21-16,-5-5-13 16,1-8-7-16,4-4-51 15,0-5-117-15,0-6-444 0</inkml:trace>
  <inkml:trace contextRef="#ctx0" brushRef="#br4" timeOffset="182472.13">22224 12256 2618 0,'0'0'349'15,"0"0"-232"-15,0 0-10 16,0 118-14-16,0-83-54 16,0-3-21-16,2-9-18 15,-2-4-23-15,0-17-85 0,0-2-162 16,-2 0-1045-16</inkml:trace>
  <inkml:trace contextRef="#ctx0" brushRef="#br4" timeOffset="182606.03">22181 12083 2860 0,'0'0'197'16,"0"0"-197"-16,0 0-58 16,0 0-358-16</inkml:trace>
  <inkml:trace contextRef="#ctx0" brushRef="#br4" timeOffset="183235.77">22465 12256 1936 0,'0'0'403'16,"0"0"-273"-16,0 0 61 15,0 0-44-15,0 0-56 16,13 107-34-16,-9-87-2 16,1-3 11-16,-1-3-13 15,1-2-24-15,-5-6 17 16,2-4-13-16,-2-2 12 15,0 0-20-15,0 0-7 0,0-5-16 16,0-10-2 0,0-4 0-16,0-5-1 0,0-5-9 15,0-1-2-15,0 0-6 16,7 6 16-16,4 6-2 16,2 8 1-16,3 10 3 15,2 0 11-15,-3 5 8 16,3 16 3-16,-6-1-4 15,1 2 2-15,-2 0 7 16,-5-2 2-16,-4 0-4 16,1 0-8-16,-3-2-6 15,0-4-7-15,0-2-4 0,0-6-40 16,0-6-40 0,0 0-149-16,0-1-686 0</inkml:trace>
  <inkml:trace contextRef="#ctx0" brushRef="#br4" timeOffset="183658.54">22977 12475 1879 0,'0'0'476'0,"0"0"-236"0,0 0-23 16,0 0-32-16,0 0-81 16,0 0-60-16,0 0-26 15,2-124-8-15,-6 78-8 16,-3-9-2-16,1-8 0 15,-1-1 0-15,0 2-21 16,3 11 16-16,0 8 5 16,3 11 12-16,1 8 6 15,0 8 5-15,0 6 11 16,9 6-12-16,9 4-8 16,3 0-1-16,2 8-3 0,0 12-10 15,-1 1-4-15,-7 4-42 16,-9 5-43-16,-6-5-130 15,0-8-391-15</inkml:trace>
  <inkml:trace contextRef="#ctx0" brushRef="#br4" timeOffset="183821.34">22906 12141 3127 0,'0'0'360'0,"0"0"-302"15,0 0-6-15,0 0 35 0,0 0-49 16,0 0-38 0,129 14-71-16,-107-11-110 15,-9 2-499-15</inkml:trace>
  <inkml:trace contextRef="#ctx0" brushRef="#br1" timeOffset="194589.81">14288 12607 1165 0,'0'0'213'0,"0"0"-105"16,0 0-30-16,0 0-32 0,0 0-25 15,0 0 60 1,-7-20 81-16,7 16 70 0,0 2-19 16,0 0-27-16,0 2-73 15,0 0-29-15,0 0-8 16,0 0-3-16,0 4-16 16,0 9-11-16,3 4-6 15,5 3-18-15,2 6-8 16,1 4 1-16,2 4 10 15,-2 2-5-15,2 6-20 16,-3 0 4-16,-4 3 5 16,-1 1-2-16,-1 0-6 15,-4 0 0-15,0-4-1 16,1 0 11-16,-1 2-10 0,0-4 0 16,0 3 6-16,0-5-7 15,0-2-1-15,3-8 0 16,-1-7-10-16,3-4 4 15,-3-7 1-15,3-5-21 16,-3 0 4-16,0-3 4 16,-2 0 19-16,3 1-1 15,-3-3 1-15,0 0 0 16,0 0 0-16,0 0-12 16,0 0-65-16,0-13 4 15,0-3 25-15,0-8-10 16,0-2 20-16,0-6 0 15,0-5 13-15,0-1 9 0,2 4 14 16,6 2-5-16,1 10 7 16,5 6 0-16,1 8 7 15,3 6 20-15,3 2 7 16,0 0 7-16,2 10 9 16,-3 6 13-16,-5 4 55 15,1 4-9-15,-7 5-9 16,0-2-13-16,-6 6-19 15,-1 1-23-15,-2 0-4 16,0 0-24-16,0-2-17 16,2-2-12-16,-1-4-62 15,8-8-95-15,-2-4-185 16,-2-11-696-16</inkml:trace>
  <inkml:trace contextRef="#ctx0" brushRef="#br1" timeOffset="194949.46">15075 13207 2929 0,'0'0'342'15,"0"0"-294"-15,0 0 21 16,0 0 6-16,133-23-31 15,-94 18-27-15,-4 5-17 16,-8 0-9-16,-7 0-52 16,-19 26-77-16,-1-1-250 15,0 3-1613-15</inkml:trace>
  <inkml:trace contextRef="#ctx0" brushRef="#br1" timeOffset="195140.7">15131 13423 3049 0,'0'0'260'15,"0"0"-191"-15,0 0-44 16,0 0 0-16,0 0-11 16,143 7-14-16,-97-19-42 15,-11 3-105-15,-6-1-405 0</inkml:trace>
  <inkml:trace contextRef="#ctx0" brushRef="#br1" timeOffset="197595.31">16016 13110 1942 0,'0'0'270'16,"0"0"-208"-16,0 0-7 15,0 0 31-15,10-142-36 0,-3 94-25 16,-2-3-24 0,2 3 10-16,-3 2-11 0,0 10 8 15,-4 11 37-15,0 11 28 16,0 7 22-16,0 7-44 16,2 0-23-16,4 16-22 15,-2 10-6-15,2 9-6 16,-1 4-15-16,-1 10 3 15,-2 5 18-15,-1 5 8 16,3 8-7-16,-2-1 26 16,3 1-3-16,-1-4-3 15,1-2 3-15,1-10 15 16,-4-6-14-16,0-11 27 16,1-9 13-16,-3-13 11 0,0-5-14 15,0-7 40-15,0 0-1 16,-13 0-68-16,-7 0-21 15,4-7-12-15,-2 0 6 16,5 2-5-16,3 2-1 16,6 1-20-16,4 2-32 15,2 0-108-15,16 0-100 16,3 0-291-16</inkml:trace>
  <inkml:trace contextRef="#ctx0" brushRef="#br1" timeOffset="198404.64">16625 12891 1804 0,'0'0'475'0,"0"0"-240"16,0 0-60-16,0 0-29 0,0 0-40 15,0 0-32-15,0 0-8 16,-78-86-24-16,55 86-14 16,3 0-11-16,1 9 2 15,4 20 0-15,5 9-14 16,2 11 1-16,8 1 1 15,0-4-1-15,13-8-1 16,13-12-5-16,7-15-5 16,3-11 5-16,-1 0 5 15,1-23 2-15,-10-7-7 16,-5 2-27-16,-10 2-17 16,-7 12 17-16,-2 10 27 15,-2 4 82-15,0 21-6 16,0 20-34-16,0 10 16 15,0 2-2-15,5 5 3 0,-2-5-25 16,-3-4-1-16,0-5 3 16,0-6-9-16,-12-4-8 15,-8-7-10-15,-4-5-3 16,-1-6-6-16,2-6-35 16,8-4-33-16,7-2-37 15,8-2-25-15,6 1-217 16,23 2 96-16,0-1-858 0</inkml:trace>
  <inkml:trace contextRef="#ctx0" brushRef="#br1" timeOffset="198659.46">17014 13312 2963 0,'0'0'390'16,"0"0"-304"-16,0 0-14 16,0 0 50-16,0 0-52 15,0 0-45-15,0 0-25 16,125-3-25-16,-92 3-128 15,-6 0-157-15,-4 0-1984 0</inkml:trace>
  <inkml:trace contextRef="#ctx0" brushRef="#br1" timeOffset="199388.19">17685 12855 2210 0,'0'0'402'16,"0"0"-269"-16,0 0-91 15,0 0-16-15,0 0 73 16,0 0-17-16,0 0-41 16,75-12-19-16,-45 12-6 15,-1 0-7-15,-5 0-8 0,-1 3 23 16,-5 9 7 0,-3 6-1-16,-6 6 1 0,-4 3-8 15,-5 8-5-15,0 5 6 16,0 1-2-16,-5 5-10 15,-4-2 6-15,0 5-5 16,5-2 2-16,-2-4-7 16,5-1-4-16,1-3-2 15,0-5 3-15,0-3-5 16,0-10 0-16,0-5 0 16,0-6-22-16,0-8-51 15,-5-2-59-15,-1-5-241 16,-3-7-1745-16</inkml:trace>
  <inkml:trace contextRef="#ctx0" brushRef="#br1" timeOffset="199551.79">17781 13226 2957 0,'0'0'342'15,"0"0"-312"-15,0 0-12 16,0 0 11-16,0 0-29 15,134 0 0-15,-83 0-76 16,-10 0-90-16,-7-1-375 0</inkml:trace>
  <inkml:trace contextRef="#ctx0" brushRef="#br1" timeOffset="199805.52">18430 13150 2734 0,'0'0'471'0,"0"0"-376"0,0 0-16 16,0 0 1-16,125 9-32 15,-81-9-27-15,-1 0-13 16,-8 0-8-16,-8 0-33 15,-12 0-37-15,-15 3-41 16,-6 15-78-16,-17 2-749 0</inkml:trace>
  <inkml:trace contextRef="#ctx0" brushRef="#br1" timeOffset="199962.31">18514 13397 3090 0,'0'0'245'16,"0"0"-172"-16,0 0-39 16,0 0 30-16,0 0-51 15,137-16-13-15,-95 7-119 0,-2 4-277 16</inkml:trace>
  <inkml:trace contextRef="#ctx0" brushRef="#br1" timeOffset="200772.01">19380 12851 1360 0,'0'0'388'0,"0"0"-176"16,0 0-104-16,0 0 55 16,0 0 16-16,0 0-18 15,0 0-58-15,0 18-29 0,0 1-28 16,0 2 1-16,2 7-15 16,2 6 18-16,-2 7 24 15,0 7-8-15,-2 6 12 16,0 4-10-16,0 2-24 15,0-1-13-15,-2-4 4 16,-4-6 6-16,0-7-9 16,3-6 2-16,3-4-9 15,0-6-10-15,0-2-7 16,0-4-8-16,0-3 0 16,0-5-10-16,0-7-30 15,2-5-64-15,5-4-72 0,-1-16-88 16,1-4-503-16</inkml:trace>
  <inkml:trace contextRef="#ctx0" brushRef="#br1" timeOffset="201401.62">19676 12913 1587 0,'0'0'533'16,"0"0"-308"-16,0 0-83 15,0 0 46-15,0 0-85 16,0 0-19-16,125-22 32 15,-106 39-42-15,2 5 5 0,-1 6-10 16,-3 4 13-16,0 7-14 16,-2 2-5-16,-6 5 6 15,-2 4 6-15,-7 1-27 16,0 0-9-16,-5 0-6 16,-15-3-17-16,-5-8-8 15,-2-6-1-15,-2-8-7 16,-2-12-15-16,4-10-21 15,3-4-57-15,3-12-11 16,11-11 9-16,8-6 37 16,2 5 37-16,9 6 21 15,15 6 4-15,8 10 32 0,3 2-8 16,1 0 9-16,-1 6-9 16,-1 4-10-16,-3-2-18 15,-2-5-7-15,7-3-77 16,-8 0-120-1,-5 0-414-15</inkml:trace>
  <inkml:trace contextRef="#ctx0" brushRef="#br1" timeOffset="201826.98">20124 13659 2015 0,'0'0'446'16,"0"0"-299"-16,0 0-14 0,45-116 2 15,-18 69-11-15,2-4-86 16,4 1-29-16,-1 8-4 15,3 10-3-15,-6 9-4 16,-7 12-5-16,-8 11-77 16,-8 8-19-16,-4 13-122 15,-2 9-502-15</inkml:trace>
  <inkml:trace contextRef="#ctx0" brushRef="#br1" timeOffset="201993.72">20229 13624 2624 0,'0'0'352'0,"0"0"-236"15,0 0-42-15,89-123-30 16,-64 93-35-16,-10 0-9 16,-4 7-101-16,-8 9-291 0</inkml:trace>
  <inkml:trace contextRef="#ctx0" brushRef="#br1" timeOffset="202600.4">19373 12854 1815 0,'0'0'535'16,"0"0"-266"-16,0 0-122 15,0 0-37-15,0 0-7 16,0 0-27-16,0 0-53 16,-7 42-13-16,-4-11-9 15,-7 6-1-15,-8 21-14 16,1-8-115-16,4-6-169 0</inkml:trace>
  <inkml:trace contextRef="#ctx0" brushRef="#br0" timeOffset="210221.78">1851 15669 1384 0,'0'0'178'15,"0"0"-136"-15,0 0 41 16,0 0 2-16,0 0-26 0,0 0-13 16,0 0-31-16,0-32 52 15,0 32 115-15,5 5-53 16,-3 7 11-16,3 3-48 16,-1 2-20-16,-2 6-51 15,0 6-8-15,1 8 17 16,-3 4-4-16,0 5 2 15,0 1 40-15,0 1-34 16,0 3-13-16,0-3 7 16,-3 2-7-16,3-11-5 15,0 2-16-15,0-13 10 16,0-5-10-16,0-8-1 16,0-1 1-16,0-10 5 15,0 2-1-15,0-1-4 16,0-5-1-16,3 0-29 0,-1-5 0 15,2-9 20-15,-2 1 9 16,1-10 0-16,0 5 1 16,1-4-5-16,-2 1 4 15,0-11-23-15,0 1-13 16,-2-5 2-16,0-4-2 16,3 0 18-16,-3-1 18 15,0 2 1-15,0 2-1 16,0 4 2-16,0 1-1 15,0-2 2-15,0 2-2 0,0-1 1 16,0 1-1 0,0 0 0-16,0 6 0 0,0 7 3 15,0 6-3-15,4 9 0 16,-2 4 0-16,2 0 7 16,3 17 3-16,-2 6-2 15,-1 0 1-15,3 8 7 16,1 5 9-16,2 0 27 15,1 3-7-15,3-2 3 16,-1-3 8-16,5-10-22 16,-1-8-25-16,1-12-8 15,2-4 1-15,2 0 47 16,1-18-25-16,2-8-13 16,-1 0-11-16,0-10-46 15,-1 1-55-15,-3 4 21 0,-5-1 53 16,-3 10-63-1,-4 8 36-15,-3 14 16 0,-1 0 38 16,1 0 18-16,-1 18 12 16,5 5 32-16,0 12-21 15,0 9 0-15,5 10 4 16,-4 4 7-16,-1 6-4 16,-1 7 32-16,-3-5 11 15,0-4-5-15,-1-5-28 16,1-10-37-16,-1-7-10 15,-2-9-3-15,2-9-4 16,-2-4-3-16,0-12-1 16,-2-6-18-16,0 0-47 15,0 0-2-15,2-29-81 16,0 3-164-16,0 1-880 0</inkml:trace>
  <inkml:trace contextRef="#ctx0" brushRef="#br0" timeOffset="211010.72">2837 15936 1897 0,'0'0'338'15,"0"0"-179"-15,0 0 12 0,0 0-81 16,0 0-40-16,0 0-1 16,-126-13-4-16,105 35-19 15,0 4 8-15,6 11 8 16,1 11-12-16,8 6-8 15,6 1 8-15,0-6 15 16,4-1-6-16,19-15-18 16,3-12-8-16,6-12 3 15,-1-9 47-15,2-5 2 16,-2-17-5-16,-2-14-10 16,-6-8-27-16,-10-14-12 15,-3-8-11-15,-8-6 0 16,-2-5-6-16,0-6-12 0,-5 0 3 15,-6 7 1 1,0 11-8-16,-2 14 12 0,5 16 5 16,4 13 2-16,0 14 3 15,1 8 4-15,3 0-4 16,0 21 0-16,0 15-18 16,0 14 10-16,7 12 8 15,2 14 0-15,0 5 2 16,2 7 27-16,-2-7 8 15,3 0-8-15,-2-7 9 16,5-16-10-16,3-12-16 16,2-11-11-16,-2-16 0 0,1-3 6 15,-1-1-4 1,-3-11-2-16,1 0-1 0,-2 2-52 16,3-6-73-16,-6 0-226 15,-2 0-992-15</inkml:trace>
  <inkml:trace contextRef="#ctx0" brushRef="#br0" timeOffset="212067.49">3655 15891 2575 0,'0'0'303'15,"0"0"-132"-15,0 0-26 16,0 0-66-16,156-16-37 15,-107 15-30-15,-4 1-12 16,-8 0-33-16,-6 0-48 16,-10 13-65-16,-15 1-357 0</inkml:trace>
  <inkml:trace contextRef="#ctx0" brushRef="#br0" timeOffset="212272.15">3788 16142 1962 0,'0'0'1095'0,"0"0"-1008"15,0 0-34-15,0 0 10 16,0 0 7-16,0 0-50 16,127 0-18-16,-97-4-2 15,11 2-58-15,-9-1-87 16,-5 3-322-16</inkml:trace>
  <inkml:trace contextRef="#ctx0" brushRef="#br0" timeOffset="214556.59">4783 15482 1246 0,'0'0'220'16,"0"0"-220"-16,0 0-35 0,0 0 21 15,0 0 14-15,0 0 2 16,0 0 18-16,0-2 109 16,0-2 66-16,4-6-50 15,3 2-39-15,4-6-50 16,2 2-3-16,3 2 9 15,2-4 4-15,2 6-48 16,3-2-3-16,0 10-6 16,0 0-8-16,-1 0 11 15,1 10 112-15,-6 8 7 0,-1 5-46 16,-3 12-20 0,-3 1 5-16,-8 4-5 0,-2 9-7 15,0 1 16-15,-14-6-37 16,-8-2-37-16,-4-4-4 15,-3-14-29-15,-6-7-7 16,0-4-17-16,-1-9 9 16,3-4-5-16,4 0 53 15,12 0 48-15,8-14-14 16,9 2 35-16,3-5-34 16,22 2-1-16,6 7-19 15,3 2-8-15,1 6 0 16,-4 2-2-16,-2 19 15 15,-4 14 9-15,-4 5 13 16,-11 10 27-16,-5 4-10 0,-5 0-3 16,0 4-30-16,-11-13 4 15,-6-5-1-15,-4-18-10 16,-1-13-3-16,-6-6-16 16,2-3-6-16,-5-3-24 15,0-11-26-15,4-3-18 16,9-1-1-16,10 4-25 15,8-4-99-15,21 6-148 16,6 6-429-16</inkml:trace>
  <inkml:trace contextRef="#ctx0" brushRef="#br0" timeOffset="-214454.08">5470 15695 1342 0,'0'0'208'15,"0"0"-165"-15,0 0 19 0,0-143 42 16,0 107 92-16,0 0-26 16,-4 14-30-16,-4 8 54 15,2 11 3-15,-1 3-61 16,3 0-96-16,2 21-15 15,-1 5-1-15,3 6-6 16,0 5 4-16,0 7 21 16,0 6 18-16,5 4-25 15,-1 8 17-15,0 0 2 16,-4 4-5-16,0-6-15 16,0-3-15-16,0-7-10 15,3-14-10-15,-1-6-4 0,2-8-26 16,4-7-41-16,-4-6-126 15,0-6-357-15</inkml:trace>
  <inkml:trace contextRef="#ctx0" brushRef="#br0" timeOffset="-213827.81">5802 15874 1468 0,'0'0'574'0,"0"0"-398"15,0 0 0-15,0 0 38 16,0 0-53-16,0 0-1 15,0 0-37-15,77-23-43 16,-53 20-9-16,8-4 18 16,0 5 3-16,3 0-51 15,3 2 31-15,0 0-35 0,-2 0-16 16,-6 2-4-16,-2 7-12 16,-9-6-5-16,-3 1 0 15,-7-4-5-15,-5 0-31 16,-2 0-15-16,-2 0-20 15,0 0-57-15,0 0-109 16,-8 0-696-16</inkml:trace>
  <inkml:trace contextRef="#ctx0" brushRef="#br0" timeOffset="-213563.39">6027 15619 2406 0,'0'0'324'0,"0"0"-159"15,0 0-26-15,-11 139-44 16,9-86-44-16,0-2-29 15,-1 0-14-15,3-10-8 16,0-5-13-16,0-14-89 16,0-12-359-16</inkml:trace>
  <inkml:trace contextRef="#ctx0" brushRef="#br0" timeOffset="-212813.89">5401 15418 88 0,'0'0'1524'0,"0"0"-1124"16,0 0-107-16,0 0-12 16,0 0-88-16,0 0-75 15,0 0-4-15,-32 58-21 16,23-26-42-16,0 0-29 15,3 3-17-15,1-9-5 16,-2 6-45-16,1-6-156 16,-1-8-565-16</inkml:trace>
  <inkml:trace contextRef="#ctx0" brushRef="#br0" timeOffset="-211468.91">7072 15887 1332 0,'0'0'650'16,"0"0"-381"-16,0 0-10 15,0 0-130-15,0 0-15 16,0 0-45-16,0 0-23 16,14-138 12-16,-10 92-20 0,-2-3-24 15,3 0-6-15,-5 1 1 16,0 3-2-16,0 9 1 16,0 14-7-16,0 9 33 15,0 4 29-15,0 9-19 16,0 0-20-16,0 4-24 15,0 14-4-15,0 8-11 16,0 10 4-16,0 5 1 16,0 3 3-16,0 6 7 15,0 2 0-15,0-2 11 16,0 1 7-16,0-4-1 16,6-7-10-16,-1 1 1 15,0-2 2-15,-1-7-7 16,-4-6-2-16,0-1 10 15,0-4 12-15,0-4 4 0,0-3 2 16,0-7-6-16,-4 0 1 16,-3-3-3-16,-2-4-3 15,0 0-7-15,-1 0-11 16,2 0 1-16,1 0 0 16,5 0-1-16,2 0-2 15,0 0-33-15,0 0-73 16,9-4-33-16,11 4-103 15,-2-4-304-15</inkml:trace>
  <inkml:trace contextRef="#ctx0" brushRef="#br0" timeOffset="-210741.38">7391 15548 1198 0,'0'0'346'0,"0"0"-120"16,0 0-9-16,0 0-96 15,0 0-13-15,0 0-30 16,0 0 38-16,83-90-28 16,-72 90-33-16,2-4-12 15,3 4 15-15,-3 0 13 16,3 0-11-16,0 8-8 15,1 3-13-15,-1 4-10 16,-3 4 4-16,0 0 3 16,1 3 4-16,-6 5-6 15,1-4 3-15,-4 12 3 16,0-3 13-16,-4 12-14 16,-1 0 8-16,0 2-3 0,0 6-10 15,0-6-18-15,0 2 5 16,-11-3 12-16,-4-1-4 15,-3-3-9-15,-4-6-13 16,0-7-2-16,-3-6-4 16,0-5-1-16,3-12-22 15,-2-5-13-15,1 0-12 16,7-10-4-16,3-17-9 16,8 2 12-16,5-3 16 15,0 2 17-15,5 4 9 16,14 4 6-16,0 9-1 15,4 9 2-15,-1 0 0 16,1 12 47-16,-3 17 17 0,4 0-9 16,1 8-19-16,-6-9-8 15,3 2-23-15,-3-12-6 16,0-4-27-16,-1-5-49 16,5-9-48-16,-4-15-175 15,-3-2-518-15</inkml:trace>
  <inkml:trace contextRef="#ctx0" brushRef="#br0" timeOffset="-210574.76">7973 16008 1541 0,'0'0'1507'0,"0"0"-1297"0,0 0-110 15,0 0-28-15,0 0-50 16,0 0-22-16,0 0-20 15,0-8-52-15,2 6-103 16,0-1-430-16</inkml:trace>
  <inkml:trace contextRef="#ctx0" brushRef="#br0" timeOffset="-209475.55">8606 15304 1067 0,'0'0'423'0,"0"0"-118"16,0 0 76-16,0 0-144 16,0 0-60-16,0 0-34 15,0 0-47-15,-7-13 6 16,-2 13-27-16,-2 0-32 15,0 14-28-15,-3 9-9 16,4 6-6-16,-1 4-18 16,-3 6-44-16,3 5 11 15,1-1 21-15,4 2 25 16,2 1 5-16,2 6 10 0,2 1 37 16,0 2 17-16,0 3-10 15,7 4 6-15,12-8-12 16,2-1-11-16,0-9-28 15,2-7-8-15,-6-10 9 16,1-5-9-16,-6-10 4 16,-5-3 6-16,-4-2 31 15,0 1-2-15,-1 4-13 16,0-2-21-16,1-1-6 16,1 4 0-16,1-5-31 15,4 3-88-15,-3-11-150 0,0 0-607 16</inkml:trace>
  <inkml:trace contextRef="#ctx0" brushRef="#br0" timeOffset="-207721.78">9103 15430 275 0,'0'0'1376'0,"0"0"-1079"16,0 0-142-16,0 0-87 16,0 0-14-16,0 0-2 15,0 0 69-15,2-56-8 16,7 51-63-16,0-2-27 0,2 5-22 16,3 2 12-1,-1 0-5-15,1 0 4 0,1 2-2 16,-1 10 15-16,-2 0-2 15,-2 2 7-15,3 4-21 16,-4 0 6-16,-3 4 30 16,2 7-7-16,-4 0 3 15,-3 7 5-15,-1 0-7 16,0 5 4-16,0-1-11 16,0 3-7-16,0 6 9 15,-11 1-7-15,-4 1-7 16,-3-4 2-16,3-6-6 15,-3-13-15-15,4-12 10 16,-1-7 11-16,2-9-21 16,-5 0-1-16,-2 0-37 15,2 0 7-15,-3 0 4 0,9 0 10 16,1 0-19-16,3-9-65 16,8-9 11-16,0-4 4 15,0-5 7-15,5-1 19 16,11 3 26-16,2-1 20 15,1 11 13-15,2 7 21 16,-4 8 11-16,3 4 131 16,0 24 35-16,2 6-87 15,-1 2-16-15,1 0-25 16,-1-5-10-16,-2-9-42 16,2-4-18-16,-4-8-14 15,-1-2-24-15,-3-4-43 0,3-4-67 16,-5 0-147-16,-2 0-503 15</inkml:trace>
  <inkml:trace contextRef="#ctx0" brushRef="#br0" timeOffset="-207200.73">9534 15520 1608 0,'0'0'508'0,"0"0"-318"0,0 0-45 16,0 0-24-16,0 0-38 15,2 117-27-15,6-100-15 16,1-8-30-16,0-3-11 16,3-6 0-16,0 0 0 15,5-6 18-15,-2-3 4 16,3-3 5-16,2 7 2 16,0 5 18-16,2 0 20 0,1 14 8 15,-4 12-17 1,-1 2-6-16,-5 5 11 0,-3 4-7 15,-8-1-12-15,-2 1-13 16,0-2-3-16,0 0-7 16,-6-3-7-16,-10-9-5 15,1-2-3-15,-6-7 2 16,-1-10-8-16,-5-4-3 16,-2 0-23-16,-3 0-11 15,3-9-22-15,3-4 1 16,4-4 15-16,8 3-46 15,10-9-108-15,2 0-135 16,2 5-428-16</inkml:trace>
  <inkml:trace contextRef="#ctx0" brushRef="#br0" timeOffset="-206968.54">9584 15422 2457 0,'0'0'266'15,"0"0"-73"-15,0 0-61 16,0 0-51-16,0 0-29 16,0 0-6-16,132 0-23 15,-108 0-22-15,1 0-1 16,-1 0-76-16,-4 4-159 0,-2 6-679 15</inkml:trace>
  <inkml:trace contextRef="#ctx0" brushRef="#br0" timeOffset="-206513.31">10255 15749 2850 0,'0'0'358'15,"0"0"-310"-15,0 0-12 16,0 0 48-16,0 0-19 0,0 0-29 15,0 0-7-15,130-32-1 16,-104 32-11-16,-3 0-9 16,-3 0-3-16,-3 0-5 15,-3 6-31-15,-5 6-39 16,-3 2-33-16,2-5-148 16,-6 3-571-16</inkml:trace>
  <inkml:trace contextRef="#ctx0" brushRef="#br0" timeOffset="-202775.76">3662 5023 213 0,'0'0'1220'16,"0"0"-1079"-16,0 0-28 16,0 0 60-16,0 0-40 15,0 0-60-15,0 0 61 16,0-8-44-16,0 8-17 0,0 0-32 16,2 0-4-1,-2 0 4-15,0 0 33 0,0 0-7 16,0 0 61-16,0 0-19 15,-9 0-20-15,-3 0-56 16,-3 0-3-16,2 0-4 16,-1 0 2-16,1 5-3 15,-1 0-7-15,2 4-14 16,0 6-3-16,1 3 3 16,5 4-3-16,-1 4 12 15,5 4-1-15,2 4 5 16,0 3 9-16,0 1 1 15,0-1 4-15,0 6 1 16,2 1 7-16,-2 8-25 16,0 4 11-16,0 4-9 0,0 0 0 15,0-2-10-15,0-3-6 16,-7-9 0-16,0-12 0 16,-2-8 0-16,0-9-11 15,-2-10-20-15,-2-7-42 16,-3 0 12-16,3-4 2 15,5-13 24-15,-2-8 13 16,8 1 22-16,0-2 0 16,2 4 0-16,0 3 7 15,0 6 16-15,0 5-12 0,8 2-1 16,2 6-9 0,-3 0 19-16,5 0 3 15,0 6-2-15,-1 10 4 0,-3 1-10 16,2 4 6-16,-4-1-4 15,-1 2 1-15,-1 2-4 16,-4 2 6-16,2 2-4 16,-2 2-1-16,0 0 9 15,0 0-11-15,0 3 0 16,0-4-3-16,0 2 13 16,0-4-13-16,0-1 5 15,0-2-14-15,0-1 6 16,0 0-7-16,0 4 5 15,0 1-5-15,0 2 8 16,0 1-2-16,0 1 0 0,0-1-2 16,-2 1-3-16,0 2 9 15,0-1 0-15,0-6-2 16,-1 0-7-16,3-5 4 16,0-2-5-16,0-4 0 15,0 1 1-15,0-3-1 16,0 5 1-16,0-1 5 15,0 2 7-15,0 1 0 16,0 0-12-16,0 1 5 16,0-2 0-16,0-1-6 15,3-1 1-15,-1-4-1 16,0-2 0-16,0-1 0 16,0 4 0-16,0-3 1 0,-2 1 3 15,0 1-4 1,0 0 0-16,0 3 1 0,0-2-1 15,0 5 0-15,0-3 1 16,0 1-1-16,0-1 0 16,0 3 1-16,0-5-1 15,0 2 0-15,0-3 0 16,0-5 0-16,0 1 0 16,-2 0 0-16,0-2 0 15,0 0 0-15,2 1 0 16,0 0 0-16,0 1-1 15,0 0-5-15,0-2 6 0,0-2-1 16,0-2 0 0,0 0 0-16,0 0 1 15,2 1 0-15,0-1 0 16,3 1 9-16,0 5-1 0,1 1 3 16,3 0-6-16,2 1-1 15,3-3-4-15,-1-3 0 16,1-2 1-16,1-2 3 15,-1 0-4-15,-1-2 4 16,-1 1-4-16,0-1 0 16,-3 0 1-16,0 0-1 15,0 0-36-15,-5 0-91 16,-1-3-112-16,-3-3-773 0</inkml:trace>
  <inkml:trace contextRef="#ctx0" brushRef="#br0" timeOffset="-200675.27">1780 6284 1441 0,'0'0'352'0,"0"0"-175"16,0 0 60-16,0 0-80 15,0 0-56-15,0 0-44 16,0 0 34-16,-11 3 49 16,9-8-28-16,0-2-28 15,0-7-46-15,-1-1-21 16,3-9-11-16,-3-7-5 15,3-10-1-15,-2-8 0 16,0-4 0-16,0-5 4 0,-2-3-4 16,2 1 1-16,-1 4 0 15,1 6 0-15,2 4-1 16,0 9 0-16,7 7 1 16,11 9 9-16,6 9 13 15,4 5-9-15,4 7-2 16,1 0-12-16,-1 8-8 15,-8 10-62-15,-6 3-84 16,-18 17-40-16,0-7 22 16,-8 0-274-16</inkml:trace>
  <inkml:trace contextRef="#ctx0" brushRef="#br0" timeOffset="-200506.08">1713 6043 2778 0,'0'0'266'0,"0"0"-191"15,0 0-25-15,0 0-30 16,0 0-20-16,114 0-102 16,-90 0-304-16,-6 3-1156 0</inkml:trace>
  <inkml:trace contextRef="#ctx0" brushRef="#br0" timeOffset="-199901.41">2021 6354 1719 0,'0'0'394'0,"0"0"-219"0,0 0-59 16,0 0-2-16,0 0-60 16,-13-104-41-16,13 76-1 15,0-3-12-15,0 2 0 16,0-1 9-16,6 4-8 16,7 2 9-16,1 4 3 15,1 4-5-15,4 2-8 16,-2 3 1-16,-1 4 1 15,1 2-2-15,-3 2-4 16,-1 3 3-16,-1 0 2 16,-3 0-1-16,-3 1 20 0,-2 12 3 15,4 1 10 1,-4 2 4-16,0 4 7 0,1 4 25 16,-1 2 6-16,0 4-1 15,2 0-28-15,-2 0 5 16,0-2-24-16,1-2-4 15,1-3-14-15,-4-6-3 16,3-2-6-16,-3-6 0 16,-2-3-6-16,0-2-28 15,0-1-104-15,0-3-121 16,-7 0-1747-16</inkml:trace>
  <inkml:trace contextRef="#ctx0" brushRef="#br0" timeOffset="-199741">2085 6261 2534 0,'0'0'231'0,"0"0"-151"0,0 0-56 16,0 0-24-16,0 0-10 15,123-37-179-15,-107 29-399 0</inkml:trace>
  <inkml:trace contextRef="#ctx0" brushRef="#br0" timeOffset="-199303.78">2382 6029 1328 0,'0'0'387'0,"0"0"-194"16,0 0-36-16,0 0 16 15,0 0-5-15,0 0 77 16,0 0-59-16,58 113-41 16,-56-77-51-16,1-2-30 15,-3 0 4-15,0-5-32 16,0-8-24-16,0-5-8 16,0-9-4-16,0-7-22 15,0 0-13-15,0-15 1 16,-3-14 7-16,3-6 1 15,0-7-2-15,0-6 21 0,13 4-2 16,6 2 9-16,-1 10 2 16,3 11 16-16,0 12-1 15,-5 9 10-15,4 0 12 16,-3 19-1-16,-1 12 2 16,-2 7-13-16,-6 4 8 15,1 2-11-15,-3-3-6 16,2-2-4-16,-5-7-5 15,2-8-5-15,0-8-4 16,-3-8-24-16,0-8-91 16,0 0-148-16,-2-15-276 0</inkml:trace>
  <inkml:trace contextRef="#ctx0" brushRef="#br0" timeOffset="-198938.48">2806 5370 1295 0,'0'0'1027'0,"0"0"-788"16,0 0-46-16,0 0-29 15,0 0-57-15,13 132-26 0,-9-89-29 16,3 0 0-16,0 5-23 16,-1 5 4-16,-1 1 8 15,-2 4 21-15,1 0 5 16,-2 3 14-16,0-3-26 16,1-2-22-16,-1-6-21 15,0-6-8-15,2-13-4 16,-3-6-13-16,3-11-34 15,-4-9-26-15,0-5-23 16,0 0-19-16,-5-12-128 16,-6-5-404-16</inkml:trace>
  <inkml:trace contextRef="#ctx0" brushRef="#br0" timeOffset="-198781.35">2781 5975 2749 0,'0'0'403'0,"0"0"-283"16,0 0-32-16,0 0-48 16,0 0-40-16,139 0-12 15,-120 18-80-15,-7-2-107 16,-8 0-494-16</inkml:trace>
  <inkml:trace contextRef="#ctx0" brushRef="#br0" timeOffset="-196009.72">2017 6861 1816 0,'0'0'446'0,"0"0"-226"15,0 0-90-15,0 0-1 16,0 0-41-16,0 0-23 16,-3-109-13-16,1 88-16 15,0 5-11-15,0 4-2 16,0 4 16-16,2 4 2 16,0 4-12-16,0 0-3 15,0 6-2-15,0 17-6 16,0 6-3-16,0 10-5 15,4 1-3-15,-2 2-1 16,-2 0-6-16,0-1 0 16,0-8 0-16,0-3 16 0,0-6-8 15,0-5 7-15,0-6-9 16,0-5 1-16,-2 0 5 16,-10-4-2-16,-3 0 0 15,-1-1-8-15,1-3 6 16,1 1-8-16,6-1 19 15,3 0 7-15,5 3 6 16,0 0-20-16,0 4-12 16,0 0 0-16,13 1-31 15,1 0-20-15,1-2-48 16,12-6-47-16,-7 0-150 16,0 0-329-16</inkml:trace>
  <inkml:trace contextRef="#ctx0" brushRef="#br0" timeOffset="-195576.48">2370 6677 1151 0,'0'0'485'15,"0"0"-183"-15,0 0-67 16,0 0-31-16,0 0 16 0,0 0-46 16,0 0-71-16,-2-4-17 15,-7 30-18-15,-3 10-5 16,-2 8-21-16,1 6 12 16,-1 4-20-16,7 3 11 15,7-1 2-15,0-4-12 16,0-1-17-16,21-11-4 15,4-8-9-15,4-14 7 16,4-15 11-16,0-3-2 16,-4-17 8-16,-4-16-5 15,-12-3 1-15,-11 0-14 16,-2 8 8-16,-11 6-6 16,-17 10 11-16,-4 12-14 15,-3 0-10-15,0 12-55 16,9 14-42-16,10 18-63 0,10-6-198 15,6-3-693-15</inkml:trace>
  <inkml:trace contextRef="#ctx0" brushRef="#br0" timeOffset="-192896.61">10986 15633 1977 0,'0'0'381'0,"0"0"-239"16,0 0-64-16,0 0-27 15,0 0-37-15,0 0-13 16,0 0-1-16,2-67 0 0,-2 44 0 16,0 0 1-1,0-3-1-15,0-4 6 0,0 2-6 16,0 0 0-16,0 3 0 16,0-1 0-16,0 6 0 15,0 8 1-15,0-1-1 16,0 9-1-16,0 4-17 15,0 0-9-15,0 0 17 16,0 12 10-16,0 2 0 16,0 3-8-16,4 2 8 15,-2-1 8-15,0 3-7 16,-2 6 8-16,0 5 21 16,0 7 1-16,0 1 9 15,0 6-19-15,0-2-2 16,0-1-10-16,2 8 20 0,2-7-12 15,1 2 0-15,-3-2-15 16,0 0 11-16,0-8 4 16,0-8 35-16,0-3-3 15,2-10 7-15,-2-2 12 16,-2-10-26-16,0 2-13 16,1-5-12-16,-1 2 10 15,0-2-4-15,0 0 3 16,0 0-9-16,0 0-2 15,0 0-7-15,0 0 0 16,0 0-8-16,0 0 4 16,-1 0-3-16,-5 0-1 15,2 0-9-15,2 0-31 0,2 2-31 16,0 4-120-16,0-2-274 16</inkml:trace>
  <inkml:trace contextRef="#ctx0" brushRef="#br0" timeOffset="-192425.33">11393 15325 1257 0,'0'0'947'16,"0"0"-608"-16,0 0-115 15,0 0-26-15,0 0-87 16,0 0-36-16,0 0-26 16,-65 137-14-16,51-83-4 15,6 5-1-15,1 4-6 16,7 4 1-16,0-2 12 15,7-2-19-15,12-15-7 16,6-6 6-16,2-15-9 16,1-18-1-16,2-9 12 0,-6 0 21 15,-3-14 4 1,-8-13 0-16,-9-4-18 0,-4 3-10 16,-2 2-7-1,-19 9 0-15,-7 8-9 0,-1 9-5 16,-3 0-32-16,6 9-41 15,4 8-22-15,13 5-54 16,9-2-77-16,0-4-237 16,9-8-1296-16</inkml:trace>
  <inkml:trace contextRef="#ctx0" brushRef="#br0" timeOffset="-191923.59">11711 15079 1597 0,'0'0'529'0,"0"0"-245"0,0 0-48 16,0 0-78-16,0 0-59 15,78 121-8-15,-61-91-30 16,-3 6-25-16,-3 6-10 16,-1 7 3-16,-6 3 8 15,-2 7 13-15,-2 3-21 16,0 1-1-16,0 3 5 16,0-4-19-16,-6-4-3 15,-4-1-11-15,4-10-3 16,-3-7-6-16,-1-4-25 15,2-1-6-15,-1-7-25 16,1-2-40-16,-7 4-69 0,7-6-124 16,0-2-411-16</inkml:trace>
  <inkml:trace contextRef="#ctx0" brushRef="#br0" timeOffset="-189627.48">7075 16467 1324 0,'0'0'683'0,"0"0"-460"0,0 0-95 15,0 0-49-15,0 0-54 16,0 0-24-16,0 0 1 16,0 0 11-16,0 0 48 15,0 0 32-15,0-5 16 16,0 5-33-16,0-3 71 15,11 3-69-15,4 0 19 16,2 0-38-16,9 0-20 16,-2 0-14-16,2 0 2 0,3 0 6 15,3 0 0-15,-3 0 0 16,-4 0-13-16,3 0 4 16,-6 0-8-1,4 0 13-15,-2 0-10 0,0 0 11 16,2 0 2-16,2 0 0 15,1 0-5-15,2 0-12 16,-2 0-3-16,0 0-4 16,2 0-1-16,-2 0 1 15,0 3-1-15,0-3-1 16,-1 5-1-16,2-5-1 16,-3 0-1-16,-3 0-2 0,3 0 3 15,-3 0 2 1,-1 0 8-16,0 0-4 0,-1 0 3 15,2 0 2-15,-2 0-1 16,1 0-5-16,-2 0-9 16,4 0 8-16,0 0 0 15,0 0-2-15,1 0 4 16,4 0 3-16,-1 0-8 16,2 0 19-16,-2-5-12 15,2 5-4-15,-2-3-2 16,0-1 10-16,-3-2-5 15,1 4-11-15,0 0 10 16,0-2-4-16,-1 4-5 16,1 0 7-16,0 0-1 15,2 0-4-15,-1 0 6 0,2 0-4 16,-1 0-5-16,-3 0 10 16,1 0-10-16,0 0 1 15,0 0 6-15,-3 0-1 16,3 0-3-16,2 0 14 15,0 0-5-15,5 0-5 16,-2 0 0-16,4 4-3 16,2-2 3-16,-2 0 2 15,0-1-7-15,-1-1-1 16,-1 0 3-16,-3 0-4 16,0 0 1-16,3 0 6 15,-3 0-3-15,0 0 1 16,2 0-5-16,-1 0 11 15,1 0-5-15,0 0 5 16,2 0-11-16,-2 0 0 0,2 0 0 16,-1 0 0-16,-2-5 0 15,2 1 0-15,0-6 0 16,-2 6 0-16,2-4 0 16,1 0 0-16,-3 1 0 15,2 4 0-15,0 3 0 16,3-4 0-16,-2 4 0 15,3-5 0-15,1 5 0 16,-3-2 0-16,-1 2 0 16,-2 0 0-16,-4 0 0 0,2 0 0 15,-1 0 0-15,-1 0 0 16,0 0 0-16,0 0 0 16,0 0 0-16,-2 0 0 15,1 0 0-15,2 0 0 16,-3 0 0-16,2 0 0 15,-5 0 0-15,6 0 0 16,2 0 0-16,-4 2 0 16,2 3 0-16,-1-5 0 15,2 0 0-15,0 0 0 16,2 0 0-16,2 0 0 16,-4 0 0-16,1 0 0 15,0 0 0-15,0 0 0 0,1 0 0 16,-2-5 0-1,-2 5 0-15,0 0 0 0,0-2 0 16,-3 2 0-16,-1 0 0 16,0 0 0-16,-3 0 0 15,1 0 0-15,-4 0 0 16,1 0 0-16,1 0 0 16,-4 0 0-16,1 0 0 15,3 0 0-15,-2 0 0 16,2 7 0-16,1-3 0 15,0-1 0-15,-2 2 0 16,0-5 0-16,-2 6 0 16,-2-6 0-16,-5 4 0 15,-3-4 0-15,-2 0 0 16,-6 0 0-16,0 0 0 0,-21-8-39 16,-11-2-312-16,-10-1-497 15</inkml:trace>
  <inkml:trace contextRef="#ctx0" brushRef="#br0" timeOffset="-188811.08">9005 16790 1676 0,'0'0'501'0,"0"0"-230"16,0 0-80-16,0 0-50 15,0 0-41-15,0 0-27 16,0 0-7-16,10 58-27 15,-2-28-5-15,-1 7 5 16,-3-2 3-16,0 5 11 16,0 4-1-16,2 6 11 15,-6-1-19-15,0 1-5 16,0-2-19-16,0 2-6 16,0-6-14-16,0-7 0 15,0-12-1-15,0-11-15 16,0-6-24-16,0-8-28 0,0 0-13 15,2 0 9-15,7 0-103 16,-1-12-103-16,0-2-615 0</inkml:trace>
  <inkml:trace contextRef="#ctx0" brushRef="#br0" timeOffset="-188237.54">9375 16776 1621 0,'0'0'508'16,"0"0"-233"-16,0 0-101 15,0 0-11-15,0 0-58 16,133-81 45-16,-97 81-47 16,-2 0-7-16,-4 23-6 15,-4 8-21-15,-9 10-12 0,-10 6-12 16,-7 8-11-1,0-1-13-15,-7-1-12 0,-16-7-9 16,2-12-5-16,-4-10-11 16,3-16-4-16,4-8 10 15,7 0 5-15,7-15-3 16,4-1 1-16,4 2 7 16,20 5 12-16,5 4 0 15,5 5-7-15,-4 6 10 16,0 20 8-16,-12 9 3 15,-7 0 13-15,-11 11 2 16,0-2-9-16,-23-3-6 16,-10-1-13-16,-5-8-3 0,-1-6-2 15,-1-12-8-15,3-5-11 16,6-6-49-16,9-3-52 16,9 0-34-16,6-15-215 15,7 0-690-15</inkml:trace>
  <inkml:trace contextRef="#ctx0" brushRef="#br0" timeOffset="-187699.51">8994 16808 1523 0,'0'0'1213'0,"0"0"-952"16,0 0-139-16,0 0-48 0,0 0-55 15,-70 150-19-15,59-109-78 16,1-9-187-16</inkml:trace>
  <inkml:trace contextRef="#ctx0" brushRef="#br0" timeOffset="-184770.76">12382 16075 1348 0,'0'0'1186'0,"0"0"-1004"16,0 0-101-1,0 0 38-15,0 0-8 0,0 0-34 16,122-13-32-16,-87 13 2 16,-4 0-23-16,-5 0-5 15,-4 0-19-15,-6 0-40 16,-7 0-124-16,-7 0-404 0</inkml:trace>
  <inkml:trace contextRef="#ctx0" brushRef="#br0" timeOffset="-184544.14">12438 16235 2669 0,'0'0'403'0,"0"0"-355"0,0 0 48 15,0 0 2-15,0 0-34 16,151 31-24-16,-113-27-14 15,-2-4-13-15,-2 0-13 16,-10 2-30-16,0-2-46 16,-6 0-93-16,-5 0-420 0</inkml:trace>
  <inkml:trace contextRef="#ctx0" brushRef="#br0" timeOffset="-182472.1">13478 15468 1587 0,'0'0'363'15,"0"0"-127"1,0 0-95-16,0 0-31 0,0 0 8 15,0 0-32-15,0 0 8 16,110-50-32-16,-83 50 5 16,0 0 39-16,2 0-31 15,-2 11-6-15,-1 14-27 16,-4 3-19-16,-4 6-13 16,-11 11-3-16,-7-1 8 15,0 5-9-15,-15 6-6 16,-12-6-6-16,-4-10-8 0,-1-7-3 15,0-13-4-15,9-12-24 16,0-7 18-16,9 0 27 16,8-4 34-16,6-10 10 15,0 2-12-15,22 3 10 16,9 4 4-16,3 5-15 16,1 0-8-16,-4 5 3 15,-4 15 5-15,-6 9-2 16,-11 1-6-16,-10 11 0 15,0 3-2-15,-6 5-7 16,-21-3-9-16,-2 3-1 16,-4-8 1-16,-3-15-5 15,3-6-6-15,0-13-20 0,1-7-40 16,5-4-21 0,7-14-31-16,10 1-88 0,10-2-39 15,12 9-280-15,9 2-1013 16</inkml:trace>
  <inkml:trace contextRef="#ctx0" brushRef="#br0" timeOffset="-182074.39">14239 15651 1773 0,'0'0'344'0,"0"0"-239"16,0 0 9-16,0-106-17 15,0 81-19-15,0 9-5 16,0 11 79-16,0 5-72 15,3 0 86-15,3 27-35 16,-2 12-53-16,3 11 1 16,-1 8-24-16,0 6-3 15,-1 3-13-15,-2 3 13 16,2-8 1-16,-3 0 4 0,0-4-17 16,0-4-20-1,-2-4-9-15,2-10-11 0,-2-8 0 16,4-10-37-16,6-10-79 15,-1-8-88-15,2-4-307 0</inkml:trace>
  <inkml:trace contextRef="#ctx0" brushRef="#br0" timeOffset="-181656.33">14794 15978 2432 0,'0'0'479'0,"0"0"-367"16,0 0-49-16,0 0 58 16,0 0-11-16,0 0-42 15,140-15-14-15,-97 9-6 0,-1 4 0 16,1 1-11-16,-3 1-16 15,-7 0-10-15,-4-4-8 16,-4 4-3-16,-8 0-10 16,-5 0-51-16,-10 0-50 15,-2 0-74-15,0 0-291 0</inkml:trace>
  <inkml:trace contextRef="#ctx0" brushRef="#br0" timeOffset="-181467.17">15093 15821 2944 0,'0'0'347'0,"0"0"-283"16,0 0 10-16,-4 115 12 16,4-80-41-16,10 2-29 15,-1-9-16-15,-2-2-24 16,0-8-78-16,-5-6-202 15,-2-6-997-15</inkml:trace>
  <inkml:trace contextRef="#ctx0" brushRef="#br0" timeOffset="-180318.15">14215 15504 1509 0,'0'0'426'16,"0"0"-205"-16,0 0-91 15,0 0 118-15,0 0-64 0,0 0-14 16,0 0-28 0,0 26-23-16,-7-8-35 0,-5 4-8 15,0 4-22-15,-5 3-17 16,2 5-20-16,-3 2-17 15,5 0-8-15,1 3-52 16,4-2-135-16,3-15-566 0</inkml:trace>
  <inkml:trace contextRef="#ctx0" brushRef="#br0" timeOffset="-178792.78">15802 15753 1657 0,'0'0'441'0,"0"0"-245"15,0 0-117-15,0 0-42 16,2-116-22-16,6 82-1 15,-2 1 19-15,-2 3-19 16,0 10-13-16,-4 2 8 0,0 10 73 16,0 4 29-16,0 4-20 15,0 0-54-15,0 12-21 16,0 12-5-16,0 11-2 16,5 0 5-16,-1 11 13 15,2 7 20-15,-1 1 9 16,0 4-26-16,-1-3 33 15,-1-4-21-15,-1-9 12 16,0-2-5-16,-2-6-1 16,0-1-14-16,0-8-4 15,0 0-5-15,0-4 2 16,0-9 0-16,0-3 11 16,-11-3-1-16,-3-1-17 15,-1-5-6-15,-1 0-8 16,5 0-1-16,-1 0-5 0,6 0-8 15,6-5-12-15,0-3-52 16,0-2-51-16,29 1-36 16,-3-4-267-16,0 5-2022 15</inkml:trace>
  <inkml:trace contextRef="#ctx0" brushRef="#br0" timeOffset="-177926.93">16261 15545 1356 0,'0'0'301'0,"0"0"-154"0,0 0 36 15,0 0-17-15,0 0-52 16,0 0 22-16,0 0-36 16,109-41-20-16,-95 41-16 15,4 8 16-15,-1 6 2 16,-1 7-16-16,1 2 13 15,-4 3-12-15,1 5-4 16,-4 1-6-16,-2 4 1 16,-3 0-15-16,-3 8-2 15,-2 2-9-15,0 7 4 16,0 5-11-16,-7-4 1 16,-7-2-5-16,-4-3 2 15,-1-8-10-15,-6-9-2 16,1-10-6-16,-5-10-5 15,0-12-8-15,0 0-20 0,3-12-11 16,5-20-23-16,8-2 0 16,9-4 21-16,4 4 30 15,0 7 6-15,13 10 5 16,9 11 0-16,5 6 0 16,4 0 0-16,-2 18 22 15,0 6 9-15,-2 2 24 16,-5 4-16-16,0-2-8 15,-5-6-21-15,2-4-10 16,-3-6-22-16,7-2-71 16,-4-6-105-16,-1-4-374 0</inkml:trace>
  <inkml:trace contextRef="#ctx0" brushRef="#br0" timeOffset="-177720.03">16923 16066 2842 0,'0'0'384'16,"0"0"-326"-16,0 0-11 15,0 0-24-15,0 0-23 16,0 0-34-16,0 0-77 0,0-58-343 0</inkml:trace>
  <inkml:trace contextRef="#ctx0" brushRef="#br0" timeOffset="-176557.57">17552 15593 1560 0,'0'0'569'0,"0"0"-286"16,0 0-99-16,0 0-27 15,0 0-53-15,0 0-16 16,0 0-19-16,-68-55-10 16,57 46-7-16,1 2-10 0,-5 1-4 15,3 6-4-15,-4 0-9 16,1 0-13-16,-2 4-3 16,5 14-5-16,-2 5 0 15,3 3-3-15,2 6 3 16,7 3 9-16,2 2-4 15,0-5 1-15,4 3-10 16,14-10 0-16,2-6 1 16,3-5-1-16,1-14 0 15,-5 0-1-15,2 0 0 16,-8-12-9-16,-1-9-20 16,-8-4-17-16,-3 2-1 15,-1-3-10-15,0 3 3 0,0 6 44 16,0 7 4-16,0 10 7 15,0 0 21-15,9 6 37 16,4 20 17-16,0 4-13 16,-3 12 2-16,2 6 4 15,-5 6-5 1,-5 1 13-16,-2 1-23 0,0 2-3 16,-17 0-17-16,-8-5-14 15,-2-7-12-15,-2-7-7 16,0-11-5-16,4-14-39 15,3-5-42-15,4-6-26 16,7-3-27-16,6 0-18 16,5 0-274-16,0 0-676 0</inkml:trace>
  <inkml:trace contextRef="#ctx0" brushRef="#br2" timeOffset="-164424.33">12839 6300 1478 0,'0'0'462'15,"0"0"-147"-15,0 0-127 16,0 0-75-16,0 0-53 16,0 0-28-16,0 0-17 15,27-71-2-15,-16 64 23 16,-2-1 15-16,0 4-2 15,0 2 1-15,2 2 30 16,2 0-10-16,0 4-9 0,1 8-22 16,-2 0-19-16,-2 2-13 15,1 2 1-15,-3 0 2 16,-3 0 3-16,0 5 10 16,0 1 1-16,-3 2-2 15,-2 2-4-15,0 4-5 16,0-1-1-16,0 2-3 15,0-1-2-15,0-2 1 16,0-2 2-16,-5-2-4 16,-3-2-1-16,-8 0-5 15,-1 0 2-15,-2-2 2 16,-3-1 2-16,2-5 2 16,2-7-3-16,0-7-5 15,1 0-13-15,3 0-29 16,3-18-1-16,2-4-6 0,5-4-4 15,4-2 24-15,0-1 19 16,0 2 9-16,11 3 2 16,3 6 9-16,3 10 3 15,1 8 22-15,-3 0 13 16,3 8 12-16,0 14 0 16,0 6-2-16,-1 3 6 15,1-4 6-15,-1-3-13 16,0-2-25-16,-1-5-20 15,-4-3-6-15,5-7-6 16,-6 2-18-16,-1-4-58 0,2-3-55 16,-3 0-101-1,-5-2-487-15</inkml:trace>
  <inkml:trace contextRef="#ctx0" brushRef="#br2" timeOffset="-163461.28">13443 6295 1634 0,'0'0'461'0,"0"0"-251"16,0 0-33 0,0 0-52-16,0 0-6 0,0 0-13 15,0 0 63-15,-4-63-68 16,-12 55-19-16,0 0-18 16,-4 2-22-16,1 2-9 15,-4 4-9-15,3 0 4 16,2 0-2-16,3 16-6 15,5 6-15-15,4 6-5 16,6 2 0-16,0-2 0 16,0-5-2-16,13-9 2 15,8-7 0-15,2-7-1 16,3 0 1-16,-3-7 0 0,-2-7-1 16,-5-1-8-1,-5 5-1-15,-5 6 10 0,-3 4 5 16,-1 0 17-16,2 25 13 15,-2 7 31-15,1 8-16 16,-1 1 6-16,-2 0-3 16,0-1-3-16,0-5-14 15,-7-6-9-15,-12-3-14 16,-4-4 1-16,-4-2-8 16,0-6-6-16,0-1-15 15,8-4-13-15,3 0-14 16,7-4-21-16,9 1-88 0,0 1-83 15,2-5-314-15</inkml:trace>
  <inkml:trace contextRef="#ctx0" brushRef="#br0" timeOffset="-148193.65">15668 16329 1427 0,'0'0'386'0,"0"0"-165"0,0 0 40 15,0 0 32-15,0 0-92 16,0 0-22-16,0 0-73 16,4 0-26-16,3 1-33 15,2 1-4-15,0 5-9 16,0-3-3-16,4-4-17 15,0 3-4-15,1-1-6 16,0 1 0-16,-2-1 14 16,5-2-4-16,-4 3 7 0,5-3 11 15,-1 0-4-15,1 0-9 16,5 0-5-16,-4 0-4 16,4 0-5-16,-3 0 1 15,2 0 6-15,-4 0-3 16,-1 0 6-16,-1-8 2 15,-1 3-4-15,2 1 7 16,-4-1-11-16,0 3-8 16,-1 2 7-16,3 0-3 15,-2 0 0-15,3-2-5 16,-1 1 0-16,2 1 1 16,0-9 0-16,-1 5 6 15,-1 0-2-15,-1 3-3 16,-1 1 4-16,1 0 1 15,-3 0-6-15,1 0 4 0,0 0-2 16,1 0-2 0,1 0-1-16,-3 0 6 0,1 0-1 15,1 0-1-15,-3 0-3 16,4 0 0-16,0 0 4 16,1 0-5-16,0 0 6 15,-1 0-6-15,1 0 1 16,2 0 3-16,-2 0-4 15,1 0 0-15,-1 0 1 16,-1 0-1-16,-3 0 1 16,1 0 0-16,2 0 4 15,1 0-1-15,2 0 1 16,-2 0 5-16,3 0-6 0,4 0-4 16,-2-4 5-16,1 4-5 15,3 0 1-15,-4 0-1 16,0 0 4-16,-4 0-4 15,-3 0 1-15,1 0-1 16,-1 0 1-16,-3 0-1 16,4 0 1-16,-1 0-1 15,6 0 4-15,3 0-4 16,0 0-1-16,2 0 0 16,1 0 1-16,-2 0 1 15,-4 0-1-15,-1 0 0 16,1 0 0-16,-6 0-1 0,-1 0 1 15,2 0 0 1,-1 0 0-16,3 0 0 0,-1 0 0 16,2 0 0-16,0 0 0 15,0 0 0-15,2 0 0 16,1 0 0-16,0 0 0 16,-2 0 0-16,2 0 6 15,0 0-6-15,1 0-2 16,-2 0 2-16,4 0 4 15,-3 0-4-15,4 0 6 16,3 0-1-16,2 0-1 16,4 0 6-16,2 0 6 15,-1 0-10-15,2 0-1 16,-5 0-1-16,-2 0 7 16,-2 0-10-16,-7-9 5 0,-4-5-3 15,-8 6-3-15,-3-2-18 16,-5-2-41-16,-11 12-101 15,-14 0-145-15,-4 4-562 16</inkml:trace>
  <inkml:trace contextRef="#ctx0" brushRef="#br0" timeOffset="-147261.02">16485 16686 1700 0,'0'0'196'0,"0"0"-150"0,0 0-45 16,0-111 52-16,0 79-19 15,0 2 113-15,0 6-59 16,0 8-38-16,0 5 69 15,0 8 1-15,0 3-13 16,0 0-13-16,0 0-44 16,0 8-33-16,0 6-17 15,0 4-1-15,0 3 1 16,6 6 1-16,0 1 6 0,-1 9-6 16,1-2 15-1,0 9-16-15,4 5 0 0,-3-5 11 16,1 6-11-16,0-1 11 15,-4-3-11-15,0-2 39 16,-4-1-4-16,0-7 27 16,0-8-21-16,0-5-12 15,0-7 0-15,0-15 59 16,-12-1-19-16,0 0-35 16,-5-5-30-16,0-4 3 15,-3-4-6-15,5 4 4 16,3 4-4-16,3 0 0 15,5 5 9-15,4 0-10 16,0 0-1-16,0 5-12 0,11 9 12 16,5-4-17-1,1 2-5-15,4-3-35 16,2-9-102-16,-1 0-120 0,-7 0-968 16</inkml:trace>
  <inkml:trace contextRef="#ctx0" brushRef="#br3" timeOffset="-133773.62">23581 9595 1542 0,'0'0'408'15,"0"0"-200"-15,0 0-124 16,0 0-46-16,0 0-35 16,0 0 5-16,0 0-6 15,0-20 7-15,0 20 35 16,0 0 45-16,0 0 13 0,0 0-46 15,0 0-26 1,0 0-10-16,0 0-12 16,0 0-8-16,1 0 0 0,2-2 1 15,1 2 14-15,-2-2 18 16,0 2 4-16,-2 0 0 16,0 0-7-16,0 0 14 15,0 0 26-15,0 0 15 16,0 7 6-16,-12 8-38 15,-3 2-4-15,-1-3 0 16,1 1-18-16,1-1-17 16,3-4-8-16,2 0-6 15,2 2-41-15,7 8-69 0,0-4-176 16,0 1-787-16</inkml:trace>
  <inkml:trace contextRef="#ctx0" brushRef="#br3" timeOffset="-121807.64">16979 16467 1509 0,'0'0'255'0,"0"0"-125"15,0 0-99-15,0 0 9 16,0 0-6-16,0 0-32 15,0 0 60-15,56-34 12 16,-48 28-7-16,1 2 2 16,-3 0 3-16,0 4 2 15,-3-4-12-15,2 4-19 16,-2 0-25-16,-3 0 11 16,2-4 2-16,-2 4-16 15,0 0-7-15,0 0-7 16,0 0 10-16,0 0 7 15,0 0-6-15,0 0 0 16,0 0-12-16,0 0-21 0,0 0-144 16,2 4-346-16</inkml:trace>
  <inkml:trace contextRef="#ctx0" brushRef="#br0" timeOffset="-118264.84">16972 16495 1409 0,'0'0'593'0,"0"0"-319"16,0 0-187-16,0 0-44 15,0 0-24-15,0 0 7 16,0 0 9-16,7 0 86 16,-3-4-12-16,3 4-17 15,-1-2-5-15,4-2-24 16,3 0-9-16,1 0-17 16,0 0-5-16,5-2-13 15,0 6 3-15,2 0-4 16,-3 0 1-16,-3 0 0 15,-1 6-1-15,-5 10 6 16,-5 3-1-16,-4 4 4 16,0 3-7-16,-9 4-10 15,-11-2-8-15,-5-2 3 16,0-4-4-16,0-3-1 0,0-10 4 16,4-1-4-16,6-8 0 15,6 0-1-15,7 0-3 16,2-4 3-16,0-4 0 15,16 3 1-15,7 5 12 16,6 0 4-16,3 0-6 16,2 22 11-16,-5 5 2 15,-5 9 5-15,-6 5-8 16,-7 3 9-16,-11-4-6 16,0-3 0-16,-7-2-10 15,-15-9 4-15,-9-4-16 16,-5 0-1-16,-4-4 0 0,-4-4-11 15,3 0 5 1,3-1-2-16,7-10-27 0,9-3-24 16,9 0-33-16,13-26-62 15,2 4-244-15,15 0-644 0</inkml:trace>
  <inkml:trace contextRef="#ctx0" brushRef="#br0" timeOffset="-111087.54">18396 16034 2194 0,'0'0'392'16,"0"0"-239"-16,0 0-48 16,0 0 49-16,0 0-24 15,0 0-39-15,139-40-25 16,-92 36-15-16,1 0-24 16,-1 4-13-16,-5 0-8 15,-6 0-6-15,-8-5-10 16,-7 5-42-16,-14 0-81 15,-7 0-287-15,0 13-381 0</inkml:trace>
  <inkml:trace contextRef="#ctx0" brushRef="#br0" timeOffset="-110847.47">18485 16230 2526 0,'0'0'516'0,"0"0"-424"16,0 0 12-16,0 0 32 15,118 0-29-15,-70-4-37 16,-4-4-30-16,-1 4-22 16,-7 1-12-16,-6 0-6 15,-7 3-3-15,-4 0-44 0,-3 4-60 16,-5 14-83-1,-6-4-396-15</inkml:trace>
  <inkml:trace contextRef="#ctx0" brushRef="#br0" timeOffset="-97413.89">19516 15316 1431 0,'0'0'284'0,"0"0"-86"0,0 0 42 16,0 0-34-16,0 0-93 15,0 0-48-15,0 0-45 16,0 0 3-16,0 0 3 15,0-4-18-15,0-3 14 16,0 4 48-16,3-5-11 16,3 2 0-16,2-3 20 15,7 2 0-15,6 1-22 16,3 2-14-16,8 4-2 0,0 0-18 16,5 0-10-1,-2 14-2-15,-2 8-1 0,-4 0-1 16,-4 4 1-16,-7 6 8 15,-9-1-4-15,-9 8 9 16,0 3-5-16,-11 2-10 16,-18 1-2-16,-6-9 0 15,-6-4-5-15,-1-10-1 16,0-12-26-16,3-10-24 16,10 0 2-16,10-10 20 15,7-5 21-15,12-1-1 16,0 11 4-16,12-1 4 15,17 6 19-15,3 0-5 16,8 10 11-16,-1 7 0 16,-4 8 19-16,-6 5-4 15,-6-2 16-15,-8 10 12 16,-10-2 17-16,-5 1-18 0,0-2-25 16,-18 0-22-16,-7-3-8 15,-4-11-1-15,-5-2-7 16,-3-6-4-16,2-4-11 15,3-8-38-15,8-1-7 16,9 0 2-16,13 0-40 16,10-10-56-16,19 1-36 15,2 1-217-15</inkml:trace>
  <inkml:trace contextRef="#ctx0" brushRef="#br0" timeOffset="-96431.34">20416 15395 1587 0,'0'0'407'0,"0"0"-160"15,0 0-3-15,0 0-85 16,0 0-40-16,0 0-39 15,0 0-17-15,-11-35 11 16,-4 25 2-16,-3-3-7 16,-7 1-31-16,-2 3-3 0,-4-2-4 15,-4 8 4-15,-2 3-8 16,4 0-9-16,2 2-4 16,4 19 0-16,7 14-6 15,4 5-8-15,10 8 7 16,6 6-7-16,0 1 1 15,6-14 7-15,19-2 4 16,4-17-11-16,6-16 4 16,1-6 2-16,3-6 25 15,-8-24-8-15,-4-6-14 16,-10-9-8-16,-3-1-2 16,-8 6-26-16,-1 8 0 15,-3 10 15-15,2 16 11 16,5 6 4-16,5 7 9 15,6 25 23-15,2 11 3 16,3 7 11-16,3 9 3 0,-7 2-12 16,-6-3-2-16,-11 5-2 15,-4-5 4-15,0 0-1 16,-21 1-10-16,-8-11-14 16,-5-2-12-16,3-12 0 15,2-6 1-15,2-6-5 16,2-8-18-16,7-6-20 15,7-6-52-15,5-2-43 16,6-10-34-16,9-12-166 16,11-2-238-16</inkml:trace>
  <inkml:trace contextRef="#ctx0" brushRef="#br0" timeOffset="-91314.64">21314 15363 1468 0,'0'0'436'0,"0"0"-269"16,0 0-101-16,0 0 24 15,0 0 125-15,0 0-35 16,0 0-45-16,82-61 27 16,-50 53-61-16,1 8-37 15,-2 0-12-15,-4 8-3 16,-4 18-7-16,-7 6-3 15,-12 3-6-15,-4 6-13 0,-2-1-6 16,-23 0-8-16,-8-4 0 16,-5-5 1-16,0-11-7 15,2-8 0-15,5-8-18 16,8-4 9-16,8 0 2 16,11 0 3-16,4-12-7 15,11 1 11-15,20 2 21 16,9 5 9-16,5 4-13 15,-1 0-4-15,-3 20 13 16,-10 14 4-16,-12 6 26 16,-9 14-5-16,-10-1-4 15,0 6-11-15,-16-7-14 16,-11-2-8-16,-5-9 0 0,-3-5-9 16,-5-10 1-1,-3-4-2-15,4-5-4 0,5-8-7 16,7-7-17-16,9-2-20 15,12-4-49-15,6-20-38 16,14-2-77-16,5 8-368 0</inkml:trace>
  <inkml:trace contextRef="#ctx0" brushRef="#br0" timeOffset="-90479.05">21999 15741 2009 0,'0'0'353'16,"0"0"-195"-16,0 0-84 16,0 0-16-16,11-126-15 15,-6 73-34-15,1 3 21 16,-2 0-24-16,-1 6-4 16,-1 12 3-16,-2 9 19 15,0 11 39-15,0 7 56 16,0 3-7-16,0 2-43 15,0 0-37-15,0 6-31 16,0 13-1-16,0 2 0 0,0 7-3 16,0 2 3-16,6 6 15 15,2 6 4-15,-5 2 4 16,4 6 12-16,-5 3 4 16,3-5 1-16,-1 1-8 15,2-3-10-15,-2-7-3 16,-2-3 2-16,0-4 7 15,0-1 0-15,0-12-1 16,1-2-9-16,-3-7-5 16,0-2-2-16,0-4 16 15,0-4 22-15,0 0 5 16,-11 4-32-16,-8 2-12 16,1-6-2-16,1 4-5 15,1-4-2-15,5 0-1 16,5 0 3-16,1 3-3 0,5-3 0 15,0 0-10-15,0 0-26 16,0 0-6-16,7 0 25 16,4 0 6-16,3 0-13 15,-4 0-5-15,3 0 3 16,-1 0-12-16,-1 0-16 16,-1 0-29-16,2 0-60 15,-3 0-223-15,-5-3-643 0</inkml:trace>
  <inkml:trace contextRef="#ctx0" brushRef="#br0" timeOffset="-88247.51">20788 15986 1942 0,'0'0'473'16,"0"0"-226"-16,0 0-73 15,0 0-28-15,0 0-52 16,12 108-27-16,-12-69-18 0,-6 0 6 16,-9 7-9-16,-7-2-18 15,-4 1-16-15,3-6-7 16,-4-2-5-16,5-11-41 16,-1 1-79-16,8-8-156 15,6-5-491-15</inkml:trace>
  <inkml:trace contextRef="#ctx0" brushRef="#br0" timeOffset="-86682.06">19847 16895 1409 0,'0'0'271'0,"0"0"-122"16,0 0-9-16,0 0 5 15,0 0-73-15,0 0-6 16,0 0 71-16,41-33-18 16,-34 33-30-16,3 0-6 15,2 0 2-15,3 0-6 16,1 0 36-16,4 0-55 15,2 0-8-15,1 0-6 16,1 0-2-16,0 0-7 16,3 0 0-16,-2 0 12 0,-1 0-8 15,3 0-8 1,-1 0-12-16,1 0-11 0,0 0 2 16,2 0 0-16,-3-2-2 15,4-2 7-15,-5 0 2 16,1 4-4-16,1 0 2 15,0 0 6-15,-1 0-6 16,3 4-9-16,-2 0 11 16,2-4-11-16,-4 0-2 15,2 0 0-15,-1 0 4 16,1 0-4-16,0-4 9 16,-1 0-6-16,1 4 0 15,0 0 0-15,0 0 0 0,0 0-4 16,-1 0 2-1,1 0-2-15,0 0-4 0,0 0 0 16,-1 4 6-16,1-4-7 16,0 0 5-16,-5 0-1 15,-1 0-4-15,-2 0 11 16,-1 0-2-16,-1 0-1 16,1 0-2-16,2 0-1 15,3 0 0-15,-1 0-4 16,5 0 0-16,1-4 0 15,2 4 2-15,-3-4-3 16,0 4 0-16,0-4 0 16,-1 4 1-16,0 0 2 15,-1 0 4-15,0 0-6 16,0 0-1-16,-4 0 0 0,1-2 0 16,3 2 0-16,-2-5 0 15,2 2 0-15,-2-1 0 16,2-1 1-16,-2 0-1 15,1-4 1-15,0 6 2 16,-1-1-3-16,-1 2-1 16,-1 2 0-16,-4 0 1 15,-1 0 0-15,-1 0 0 16,1 0 1-16,1 0 2 16,2 0-2-16,1 0-1 15,-1 0 0-15,4-4 0 16,2 0 0-16,-3 4 0 0,2-4 0 15,1 4 0-15,-3 0 0 16,1 0 1-16,1 0-1 16,-2 0 0-16,3 0 1 15,0 0-1-15,-3 0 0 16,0 0 0-16,0 0 0 16,-4 0 1-16,0 0-1 15,-3 0 0-15,-1 0 7 16,2 0-2-16,-1 4 0 15,0-4 8-15,-1 0-2 16,0 0 3-16,-3 0 2 16,-3 4 4-16,2-4 5 15,-2 0-5-15,-1 0-2 0,-1 0-3 16,-1 0-5 0,0 0-9-16,-1 0 2 0,-1 0-2 15,-3 0-1-15,0 0-3 16,0 0-26-16,0 0-32 15,0-12-26-15,0-25-114 16,0 2-205-16,-3-6-589 0</inkml:trace>
  <inkml:trace contextRef="#ctx0" brushRef="#br0" timeOffset="-86214.95">22472 15522 1953 0,'0'0'397'15,"0"0"-247"-15,0 0-43 16,0 0-16-16,12 107-24 0,-9-67-24 16,-3 0 15-1,0 9 63-15,0 0-13 0,0 13-30 16,0 5-16-16,0 5 3 15,0 7-20-15,-3 6 1 16,1-8-7-16,2-1-3 16,0-14-10-16,0-8-5 15,0-8-2-15,0-8 0 16,0-9-15-16,5-12-4 16,-4-5-34-16,2-2-30 15,-3-5-32-15,0 9-78 16,0-2-272-16,-7 5-1952 0</inkml:trace>
  <inkml:trace contextRef="#ctx0" brushRef="#br0" timeOffset="-85679.29">21976 17219 1591 0,'0'0'443'0,"0"0"-208"0,0 0-53 16,0 0 35-16,89-123-4 15,-52 84-57-15,5-10-30 16,7 2-41-16,4-4-38 16,3-7-11-16,4-4-8 15,4-10 0-15,3-1-15 16,1-1-7-16,-6 2-6 15,-4 6-35-15,-10 11-55 16,-4 7-38-16,-7 8-91 16,-10 16-273-16,-12 7-1255 0</inkml:trace>
  <inkml:trace contextRef="#ctx0" brushRef="#br0" timeOffset="-85227.76">22281 17244 1360 0,'0'0'655'15,"0"0"-387"-15,0 0-46 16,0 0-49-16,0 0-49 15,0 0 19-15,54-129-49 16,-13 84 3-16,5-9-14 16,12-1-1-16,7-4-18 15,-2 5-30-15,3 0-24 16,-11 4-8-16,-7 5-2 0,-10 11-15 16,-13 6-29-1,-9 6-55-15,-8 8-91 16,-8 11-370-16</inkml:trace>
  <inkml:trace contextRef="#ctx0" brushRef="#br5" timeOffset="-76396.7">20699 14784 1360 0,'0'0'256'0,"0"0"-140"16,0 0 56-16,0 0 52 15,0 0-54-15,0 0 13 16,0 0-46-16,67-32-21 0,-45 17-47 16,5-2-10-16,6 1 0 15,3 3-2-15,7-2 6 16,-1 3-41-16,2-2-6 16,1-3-7-16,0-2 9 15,-5 1 8-15,-3-3-11 16,-8 7-10-16,-6 1 1 15,-6 5-1-15,-7 4 1 16,-4 2-6-16,-4 2 0 16,1 0-16-16,-3 0-30 15,0-5-71-15,0 5-70 16,0-5-464-16</inkml:trace>
  <inkml:trace contextRef="#ctx0" brushRef="#br5" timeOffset="-76137.56">21149 14404 2176 0,'0'0'406'0,"0"0"-289"16,0 0-35-16,0 0 4 16,0 0-4-16,0 0-41 15,0 0-19-15,121 33 8 16,-107-22-11-16,-4-4-3 15,-5 4-1-15,-3 5 34 0,-2 4-6 16,0 7-15 0,0 2-14-16,-2 0-8 15,-5-2-6-15,3-5 0 0,2-6-31 16,0-4-38-16,-4-4-156 16,4-4-357-16</inkml:trace>
  <inkml:trace contextRef="#ctx0" brushRef="#br5" timeOffset="-75047.75">21589 14091 1334 0,'0'0'385'16,"0"0"-159"-16,0 0-87 15,0 0-16-15,0 0-54 16,13 121 25-16,-9-88 14 15,-4 3 0-15,0 2 15 0,0 0-42 16,0 0-37-16,0-6-3 16,0-4-2-16,0-3-29 15,0-5-9-15,0-4-1 16,0-3 0-16,0-4 0 16,0-4-1-16,0 0 1 15,0-1-2-15,0-4-23 16,0 0-6-16,2 0-13 15,-2-6-34-15,2-6 28 16,1-6-61-16,-1-4-99 16,1-4-66-16,-3-1 110 15,0-1 82-15,0-2 43 0,0 2 39 16,0-6 2-16,-5 4 9 16,-2-3-7-16,1 1 41 15,1 1 10 1,3 1-7-16,0 6-12 0,2 2 24 15,0 4 24-15,0 10-21 16,0 6 2-16,6 2 16 16,5 0 68-16,1 5-58 15,1 9-30-15,3 5 3 16,0 1 26-16,6-4-30 16,-3-4-16-16,4-10 5 15,1-2-6-15,3 0 0 16,-4-14-9-16,-2-2-21 0,-2 1-11 15,-9 3-58-15,0 9-4 16,-8-1 62-16,-2 4 4 16,0 0 55-16,0 18-11 15,0 8-8-15,0 6 21 16,0 3-14-16,0 4 3 16,0 0-22-16,1-4 4 15,5 3-5-15,-4-7-4 16,2-3-16-16,-2-2-6 15,0-8-1-15,1-4-27 16,-1-4-51-16,3-6-51 16,-3-4-129-16,0 0-335 0</inkml:trace>
  <inkml:trace contextRef="#ctx0" brushRef="#br5" timeOffset="-74610.26">22094 14374 1874 0,'0'0'475'15,"0"0"-236"-15,0 0-63 16,0 0-57-16,0 0-81 15,0 0-27-15,116-99-9 0,-109 85-1 16,-7 2-1-16,0 2-1 16,0-3 1-16,-13 8 5 15,-8 1-4-15,2 4 17 16,1 0 2-16,0 9-8 16,2 12 11-16,8 7 3 15,0 6-7-15,6 2 11 16,2 2 11-16,0-3 3 15,8-3-16-15,9-4-7 16,1-6-9-16,-1-5-8 16,2-5 3-16,-5-7 1 15,1-5-8-15,0 0 0 16,-1 0-37-16,-4-5-35 16,4-4-70-16,2 1-93 0,-3 0-168 15,-2-1-1286-15</inkml:trace>
  <inkml:trace contextRef="#ctx0" brushRef="#br5" timeOffset="-74208.04">22491 14239 2015 0,'0'0'396'16,"0"0"-255"-16,0 0-71 0,0 0-23 16,0 0-28-16,0 0 2 15,0 0 28-15,-89 84-3 16,82-56 59-16,5 4 25 16,2 0-60-16,0 3-18 15,0-3-8-15,12-2 0 16,7-8-8-16,5-13-3 15,4-6-3-15,-1-3-9 16,-3-10-6-16,-4-14 3 16,-6-8-8-16,-8-7-9 15,-1-2 4-15,-5-4 0 16,0-5-5-16,0 3 0 16,-11-4 0-16,-2 5-25 15,3 5 8-15,1 8-62 0,0 10 5 16,5 9 20-16,4 12-99 15,0 2-141-15,0 0-793 0</inkml:trace>
  <inkml:trace contextRef="#ctx0" brushRef="#br5" timeOffset="-73958.97">22708 14359 2433 0,'0'0'327'16,"0"0"-152"-16,0 0-65 16,9 121-55-16,-5-89-28 15,0-10-15-15,0-4-7 16,1-9-5-16,0-9-74 15,-3-7-133-15,1-11-333 0</inkml:trace>
  <inkml:trace contextRef="#ctx0" brushRef="#br5" timeOffset="-73425.86">22712 14173 2375 0,'0'0'366'0,"0"0"-204"0,0 0-95 16,0 0-67-16,0 0-111 16,0 0-125-16,0 0-1827 0</inkml:trace>
  <inkml:trace contextRef="#ctx0" brushRef="#br5" timeOffset="-72748.74">22937 14534 2060 0,'0'0'420'0,"0"0"-251"16,0 0-33-16,0 0-73 15,0 0-47-15,0 0 0 16,0 0 4-16,-2-46-19 15,2 16 5-15,0-5-6 16,0 2-1-16,0-2 1 16,0-1-2-16,0 4 1 15,0 3 1-15,0 2 0 0,9 8 0 16,0 0 0-16,2 6-2 16,-2 6 1-16,2 7 0 15,0 0 1-15,2 7 8 16,-1 13 2-16,-2 5 5 15,0 3-10-15,3 3 9 16,-4 1 7-16,-1 2 8 16,-2 2-22-16,-4 3 4 15,0 2-11-15,-2-1-1 16,0-3-44-16,0-2-50 16,0-12-113-16,0-8-546 0</inkml:trace>
  <inkml:trace contextRef="#ctx0" brushRef="#br5" timeOffset="-72643.71">22937 14534 2780 0</inkml:trace>
  <inkml:trace contextRef="#ctx0" brushRef="#br5" timeOffset="-72579.24">22937 14534 2780 0,'33'-119'301'0,"-26"119"-229"0,11 0-39 0,9 0-14 16,0 0-19-16,2 0-50 15,0 0-133-15,-10-10-112 16,-4 0-548-16</inkml:trace>
  <inkml:trace contextRef="#ctx0" brushRef="#br5" timeOffset="-72131.96">23280 14245 2336 0,'0'0'400'15,"0"0"-252"-15,0 0-12 16,0 132-72-16,0-94-44 16,0 1-19-16,0-10 3 15,0 0-4-15,0-12 0 16,0-5-10-16,-2-10-5 16,0-2-46-16,2-3 16 15,0-21 30-15,0-7 10 16,0-4 5-16,0-7 0 15,9-1 0-15,2 3 0 16,0 6-27-16,-1 8 4 0,-5 19 8 16,0 7 15-1,-3 0 34-15,0 31-7 0,3 9 13 16,0 8-5-16,8 2 3 16,2-1-22-16,4-13-15 15,1-7 7-15,4-15 20 16,0-11 13-16,1-3-6 15,-2-20-4-15,-6-16 2 16,-3-7-25-16,-8-3-8 16,-5 2-16-16,-1 4-3 15,0 8-49-15,-5 10-46 16,-11 12-36-16,5 8-111 0,5 2-1592 16</inkml:trace>
  <inkml:trace contextRef="#ctx0" brushRef="#br5" timeOffset="-71731.36">23623 14650 1790 0,'0'0'560'0,"0"0"-330"0,0 0-134 15,0 0 30-15,0 0-28 16,16-110-41-16,-9 70-32 16,0-5-20-16,2 3 0 15,1-2-4-15,1 4 3 16,1 8 27-16,-1 14-13 15,1 9 2-15,-2 9 39 16,4 5 14-16,-1 21-13 16,0 10-21-16,1 4-1 15,-1 3-23-15,-4-4-14 16,-2-3 0-16,-3-2-1 0,-1-9-8 16,-3-4-34-1,0-2-44-15,0-6-113 0,-9-6-433 16</inkml:trace>
  <inkml:trace contextRef="#ctx0" brushRef="#br5" timeOffset="-71578.19">23715 14561 2863 0,'0'0'268'0,"0"0"-115"15,0 0-64-15,0 0-60 16,132-9-29-16,-110 9-28 15,-8 0-67-15,-5 0-152 16,-9 0-736-16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5:32:38.62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3952 13573 2094 0,'0'0'399'16,"0"0"-210"-16,0 0-19 15,0 0-18-15,0 0-63 16,0 0-48-16,0 0-7 16,-2-19-3-16,2 19 10 15,0 0-3-15,0 0 14 16,0 0-19-16,0 0 1 15,0 0 1-15,0 0 7 16,0 0-6-16,4 0 8 16,7 0-10-16,-1 0-8 0,1 0-2 15,3 0-1 1,2 0 3-16,4 0 2 0,2 7 10 16,3 1-8-16,2 3-10 15,-2-4-3-15,-4 2-1 16,0-5-4-16,-3 0-5 15,-3-4 1-15,-1 0 2 16,-3 0 1-16,-1 0-1 16,0 0 1-16,1 0-1 15,0 0-4-15,-1 0-2 16,6 0 2-16,3 0-4 16,0 0 1-16,4 0 8 0,-1 0 0 15,0 0 1 1,0 0 1-16,1 0 2 15,-3 0-7-15,3 0 2 0,-4 0-5 16,4 0 0-16,-3 0 1 16,-3 0-5-16,2 0 8 15,-2 0-4-15,-3 0-1 16,1 0-1-16,-1 0 1 16,0 0-3-16,5 0 3 15,-2 0 0-15,6 0 3 16,2 0-6-16,2 0 6 15,-3 0-2-15,3 0-4 16,-3 0 7-16,-2 0-8 16,-1-3 0-16,-2-1 0 15,2 0 0-15,-3 0 0 0,1 2 0 16,0 0 0-16,1 2 0 16,1-2 0-16,2 2 0 15,0 0 0-15,1 0 0 16,2 0 0-16,-1 0 0 15,-3 0 0-15,1 0 0 16,0 0 0-16,-2 0 0 16,2 0 0-16,-1 0 0 15,0 0 0-15,0 0 0 16,3 0 0-16,0 0 0 16,2 0 0-16,-4 0 0 15,4 0 0-15,2 0 0 16,-2 0 0-16,2 0 0 0,-2 2 0 15,2-2 0 1,-2 0 0-16,2 0 0 0,-3 0 0 16,2 0 0-16,-5 0 0 15,0 0 0-15,-3 0 0 16,3 0 0-16,-2 0 0 16,1 0 0-16,4 0 0 15,-2 0 0-15,2 0 0 16,1 0 0-16,0 0 0 15,2 0 0-15,-2 0 0 16,2 0 0-16,-3 0 0 16,4 0 0-16,0 0 0 15,2 0 0-15,2 0 0 16,-1-2 0-16,-1 1 0 16,3-1 0-16,-2 0 0 0,-2 2 0 15,3 0 0-15,0 0 0 16,-3 0 0-16,0 0 0 15,-4 0 0-15,-3 0 0 16,0 0 0-16,-1 0 0 16,-3 0 0-16,2 0 0 15,-2 0 0-15,3 0 0 16,-4 0 0-16,4 0 0 16,2 0 0-16,-2 0 0 15,3 0 0-15,-4 0 0 0,0 0 0 16,1 0 0-1,-2 0 0-15,2 0 0 0,-1 0 0 16,0 0 0-16,0-5 0 16,1 3 0-16,-5 0 0 15,-3 2 0-15,-1-3 0 16,-6 1 0-16,-1 2 0 16,-5 0 0-16,-2 0 0 15,0 0 0-15,0 0 0 16,0 0 0-16,5 2 0 15,7 12-272-15,5-1-416 0</inkml:trace>
  <inkml:trace contextRef="#ctx0" brushRef="#br0" timeOffset="1833.83">7007 13534 1541 0,'0'0'466'0,"0"0"-224"0,0 0-24 16,0 0-46-1,0 0-45-15,0 0-44 0,0 0-12 16,-15 5 21-16,15-3-17 16,0 3 3-16,5-4 17 15,3 3-6-15,4-1-6 16,-1-2 0-16,-3 1-15 15,2-2-13-15,-4 2-12 16,3-2-5-16,2 2-12 16,1-2-2-16,1 0-3 15,3 0 4-15,1 0-1 16,1 0-2-16,2 0 8 16,2 0-3-16,1 0-9 0,3 0 13 15,1-2-4 1,0 0-10-16,2 2-2 0,-2-2-3 15,-1 1 1 1,-3 1-3-16,-2-3-5 0,0 1 4 16,-2 2-9-16,2-2 10 15,2 2-5-15,-2-1 1 16,4-2-6-16,2-1 0 16,0-1 0-16,2 2 0 15,2-3 0-15,-2 1 0 16,0-2 0-16,0 5 0 15,-2-1 0-15,0 3 0 16,-3 0 0-16,2 0 0 16,3 0 0-16,-2 0 0 15,2 0 0-15,0 0 0 0,-2 0 0 16,0-3 0-16,-5 3 0 16,0 0 0-16,1 0 0 15,-1 0 0-15,2 0 0 16,1 0 0-16,2 0 0 15,2 0 0-15,2 0 0 16,0 0 0-16,0 0 0 16,-2 0 0-16,0 0 0 15,0 0 0-15,-2 0 0 16,-2 0 0-16,0 3 0 0,-2-3 0 16,2 3 0-1,2-1 0-15,-1-2 0 0,4 0 0 16,-1 0 0-16,0 0 0 15,0 0 0-15,-2 0 0 16,2 0 0-16,-3-2 0 16,-2 2 0-16,3 0 0 15,-2 0 0-15,1 0 0 16,-1 0 0-16,-3 0 0 16,1 0 0-16,-1 0 0 15,1 0 0-15,-2-3 0 16,2 3 0-16,-1-3 0 15,3-1 0-15,1 2 0 16,-1 0 0-16,-1 2 0 16,-1-1 0-16,0 1 0 15,-2-3 0-15,-1 1 0 16,1 0 0-16,-2 1 0 0,2-2 0 16,-1 1 0-16,2 0 0 15,-1 2 0-15,5-2 0 16,1 2 0-16,2 0 0 15,0-3 0-15,-4 3 0 16,-4 0 0-16,-1 0 0 16,-2 0 0-16,0 0 0 15,-2 0 0-15,-1 0 0 16,1 0 0-16,-1 0 0 16,4 0 0-16,-2 0 0 15,1 0 0-15,-1 0 0 0,2 0 0 16,-2 0 0-1,1 0 0-15,0 0 0 0,2 3 0 16,2-1 0-16,3 0 0 16,0 3 0-16,-1-4 0 15,0 3 0-15,-1-1 0 16,-2-3 0-16,-3 1 0 16,3-1 0-16,-3 0 0 15,-1 0 0-15,4 0 0 16,-1 0 0-16,2 0 0 15,2 0 0-15,1 0 0 16,-2 0 0-16,-1 0 0 0,0 2 0 16,-4-2 0-1,-8 0 0-15,-1 0 0 0,-3 0 0 16,-4 0 0-16,-2 0 0 16,0 0 0-16,0 0-157 15,0-3-354-15</inkml:trace>
  <inkml:trace contextRef="#ctx0" brushRef="#br0" timeOffset="17756.09">9156 2462 1595 0,'0'0'248'0,"0"0"-168"16,0 0-50-16,0 0-30 0,0 0 21 16,0 0 23-16,0 0-15 15,0-122 5-15,5 82-34 16,0-6 75-16,4-7 9 16,1-5-16-16,1-2 37 15,5-4-19-15,3 4-13 16,0 4-38-16,1 8-27 15,-2 7 12-15,0 11-19 16,0 10 7-16,-3 8 2 16,3 6-9-16,-2 4 5 15,2 2-5-15,1 0 5 16,2 0 1-16,1-4-7 16,1 0 16-16,-4-1 39 15,4 5-2-15,-3 0-13 16,-3 5 18-16,-1 22 38 0,-3 6-45 15,-3 11-7-15,-4 7-22 16,-3 2-12-16,-1 5-9 16,0-5 12-16,-1-1 12 15,2-2 17-15,-3-1-6 16,2-1-4-16,-2 0-12 16,2-4-19-16,-2-4 9 15,3-8-10-15,-3-8 0 16,2-8-35-16,-2-4-16 15,0-6-37-15,-2-3-134 16,-11-3-345-16</inkml:trace>
  <inkml:trace contextRef="#ctx0" brushRef="#br0" timeOffset="17944.49">9357 2264 2583 0,'0'0'284'16,"0"0"-163"-16,0 0-120 15,0 0 5-15,0 0-6 16,0 0-1-16,129 24-63 16,-84-20-79-16,-5-3-260 0</inkml:trace>
  <inkml:trace contextRef="#ctx0" brushRef="#br0" timeOffset="18656.56">10329 2092 2009 0,'0'0'275'0,"0"0"-215"0,0 0 43 16,0 0 1-16,0 0-28 16,0 0-12-16,0 0 10 15,7-67 29-15,-23 53 19 16,-8 2-22-16,-5-2-40 15,-4 5-19-15,-6 0-18 16,-3 1 4-16,-1 8-22 16,1 0-4-16,4 2 20 15,7 22 5-15,9 12-11 16,9 14-3-16,11 12 4 16,2 6 1-16,13 1 7 15,20-5-2-15,9-14-15 16,12-18-2-16,6-22-5 0,0-10 1 15,-2-28 10-15,-11-19 0 16,-13-6-2-16,-17-3-9 16,-12 2-29-16,-5 4-7 15,-5 9-8-15,-12 9 7 16,-4 13 27-16,4 16 10 16,5 3 12-16,6 26 18 15,6 26 5-15,0 37 0 16,6 37 21-16,17 39-3 15,-1 9-13-15,-9-14-11 16,-11-21-14-16,-2-41 1 0,-6-20-4 16,-14-18 8-1,-4-7-6-15,-13 3-8 0,-5-3-6 16,-12-2-26-16,-3-21 2 16,-4-21 4-16,-2-9-7 15,3-41 1-15,7-17-18 16,11-17-13-16,13-5 28 15,20-3 19-15,9 0 9 16,25 3-10-16,57-31-60 16,-1 23-135-16,-3 12-544 0</inkml:trace>
  <inkml:trace contextRef="#ctx0" brushRef="#br0" timeOffset="20075.62">10762 1855 1653 0,'0'0'402'16,"0"0"-181"-16,0 0-178 15,0 0-42-15,0 0-2 16,0 0-13-16,0 0-3 15,0-13-8-15,2 13 25 16,0 0 0-16,0 13 30 16,0 4-11-16,0 6-9 15,0 3-10-15,2 0-27 16,0 0-49-16,-3 0-26 16,2-4 19-16,2-2 36 15,-4-1 36-15,2 2 11 16,-1 4 31-16,-2-1 64 15,0 1-21-15,0 4-25 0,0 0-8 16,0 2 26-16,0-2-20 16,0 0-20-16,0-3-22 15,0-3-2-15,0-4 6 16,0-1-8-16,0-6 66 16,0-3-22-16,0-2 30 15,0-2-19-15,0-5-4 16,0 3-1-16,0 1-25 15,0-2-18-15,0 3 1 16,0-5 1-16,0 0-9 16,0 0-1-16,0-3 0 15,0-13 0-15,0-8 2 16,-2-5-2-16,-5-4 7 16,2-4 1-16,2-2-10 15,1-2 10-15,2 1-14 0,0-2 11 16,0 0-5-16,0-4 17 15,2 0-4-15,9-2 21 16,7 4 8-16,3 2 26 16,6 10-10-16,2 10 0 15,2 11-31-15,1 11 7 16,-3 11 10-16,-7 25 8 16,-7 12-13-16,-7 12-3 15,-8 8-14-15,0-2-11 16,-2-5-10-16,-16-13-1 0,3-10-25 15,-4-11-20 1,1-12-21-16,0-9-3 0,0-6-19 16,5 0-20-16,6-12 34 15,5-4 50-15,2 4 24 16,0 1 7-16,10 10 20 16,9 1 17-16,-1 0-4 15,-1 5 3-15,1 16 0 16,-1 3 5-16,-2 6 0 15,-5 2 4-15,4 2 11 16,-2-1-29-16,3-7-11 16,0 1-6-16,1-7-13 15,2-8-4-15,-1-4-23 16,2-8-44-16,1 0-44 16,1-30-91-16,-2-2-122 0,-6-2-786 15</inkml:trace>
  <inkml:trace contextRef="#ctx0" brushRef="#br0" timeOffset="20426.32">11321 1947 2065 0,'0'0'308'16,"0"0"-115"-16,0 0-45 15,0 0-83-15,0 0-35 16,0 0 15-16,0 122-2 0,0-65 14 16,2 2 1-16,12 5-11 15,6-3 11-15,4-8-16 16,5-12 6-16,2-10-13 16,0-18-8-16,2-13-3 15,0-6-12-15,-2-32 5 16,-2-15 1-16,-8-9 1 15,-4-3-5-15,-11 3-10 16,-6 7-4-16,0 11-10 16,-4 12-3-16,-10 10-41 15,3 8-26-15,9 12-20 16,2 2-190-16,0 0-636 0</inkml:trace>
  <inkml:trace contextRef="#ctx0" brushRef="#br0" timeOffset="21040.21">11970 1918 1786 0,'0'0'719'16,"0"0"-592"-16,0 0-69 16,0 0 32-16,0 0-33 0,4 128-1 15,1-77-11-15,-1 9-1 16,0 10 10-16,1 8-5 16,0 9-24-16,-3 2-1 15,0-1-2-15,-2-9-20 16,0-6 7-16,0-13-9 15,0-16 0-15,0-14-11 16,0-16-11-16,-2-12-20 16,-5-2-110-16,-2-24 34 15,-2-14 6-15,-4-12-29 16,3-12-36-16,-4-13 55 16,3-6 99-16,0-25 23 15,8 11 34-15,5-6 87 0,0 3 71 16,22 17-27-16,12 0 16 15,9 12-45-15,1 18-50 16,3 18-22 0,-1 20-26-16,-5 13-14 0,-8 15-4 15,-6 28-5-15,-14 16 16 16,-10 10 0-16,-3 9 2 16,-16 4 5-16,-16-2-7 15,-5-5-16-15,-3-12-7 16,2-14-8-16,7-15-5 15,6-13-19-15,7-12-22 16,11-5-8-16,7-4-46 16,9-8-118-16,18-14-32 15,2 0-258-15</inkml:trace>
  <inkml:trace contextRef="#ctx0" brushRef="#br0" timeOffset="21472.04">12494 2493 1984 0,'0'0'365'0,"0"0"-159"0,0 0-78 15,0 0-66 1,0 0-5-16,0 0-42 0,-5-149-4 16,5 93 4-16,7-2-14 15,3-5 5-15,3 3-6 16,3 8 1-16,1 10 4 16,-2 12 1-16,-1 12 4 15,1 14 8-15,-1 4 15 16,1 2 25-16,0 20-25 15,-1 7-5-15,0 6-9 16,-6 5-6-16,1 4-6 16,-2 0 13-16,0 5 19 15,-3 1-4-15,0 2-21 16,1 2-9-16,-1-4-5 0,-2-3-7 16,4-8-36-16,-6-1-70 15,0-9-166-15,0-12-451 0</inkml:trace>
  <inkml:trace contextRef="#ctx0" brushRef="#br0" timeOffset="21615.14">12487 2317 2905 0,'0'0'237'16,"0"0"-188"-16,0 0-49 0,0 0-23 15,145 0-574-15</inkml:trace>
  <inkml:trace contextRef="#ctx0" brushRef="#br0" timeOffset="22372.03">13521 2027 1541 0,'0'0'368'16,"0"0"-148"-16,0 0-152 15,0 0 7-15,0 0 23 16,0 0 42-16,0 0-60 15,-105-28-10-15,79 28-3 16,1 0-5-16,1 15-44 16,3 12-7-16,6 7-10 15,2 14-1-15,8 9 8 16,5 10-7-16,0 5-1 16,4-2 17-16,17-9 35 15,3-13 15-15,5-18 4 0,7-14-9 16,-1-16 16-16,-1 0-2 15,-3-26-18-15,-6-18-12 16,-7-12-27-16,-7-11-9 16,-7-13-7-16,-4-6 7 15,0-7-10-15,0 0 1 16,-7-3-1-16,-6 7-1 16,0 11-9-16,2 16 0 15,1 20-2-15,10 16-27 16,0 14-63-16,12 12-80 15,13 4-216-15,-4 14-252 0</inkml:trace>
  <inkml:trace contextRef="#ctx0" brushRef="#br0" timeOffset="22722.98">13740 1991 2176 0,'0'0'346'16,"0"0"-175"-16,-3 124-42 15,3-55 10-15,0 3-54 16,13 2-27-16,11-4-6 16,10-10-5-16,7-19 1 0,4-22 23 15,10-19 1-15,-1-22 14 16,-2-48-12-16,-11-7-26 15,-14-10-28-15,-18-4-14 16,-9 22 4-16,-18-1-10 16,-21 17 0-16,-8 16-5 15,-11 18-22-15,0 12-17 16,4 7-19-16,14 7 13 16,13 15-12-16,27 16-84 15,0-6-257-15,9-3-380 0</inkml:trace>
  <inkml:trace contextRef="#ctx0" brushRef="#br0" timeOffset="23088.17">14457 1956 1715 0,'0'0'438'15,"0"0"-162"-15,0 0-75 16,0 0-66-16,0 0 0 16,0 0-18-16,-26 115-40 15,46-87-33-15,4 3 5 16,3-2 6-16,0 6 10 0,-5-2-24 15,-9 4 10-15,-6 1-1 16,-7-2 1-16,0-4-2 16,-18-2-23-16,-11-6-13 15,-8-4-9-15,-4-4-4 16,1-4-28-16,1-2-44 16,9 2-27-16,9-2-86 15,11 0-380-15</inkml:trace>
  <inkml:trace contextRef="#ctx0" brushRef="#br0" timeOffset="24011.86">15033 2034 2377 0,'0'0'593'15,"0"0"-429"-15,0 0-112 16,0 0-26-16,0 0-12 15,0 0-14-15,0 0-78 16,11-7-135-16,-7 19-334 0</inkml:trace>
  <inkml:trace contextRef="#ctx0" brushRef="#br0" timeOffset="24150.88">15062 2414 2919 0,'0'0'289'0,"0"0"-188"16,0 0-56-16,0 0-15 0,0 0-30 16,0 0-69-1,0 0-320-15</inkml:trace>
  <inkml:trace contextRef="#ctx0" brushRef="#br0" timeOffset="27992.56">14170 3352 1161 0,'0'0'654'16,"0"0"-304"-16,0 0-135 15,0 0-46-15,0 0-68 16,0 0-30-16,0 0-47 15,0-2-16-15,0 2-8 16,0 0 1-16,0 0 12 16,0 0 8-16,0 0-5 0,0 13-15 15,0 6 5-15,0 8-6 16,0 5 1-16,0 3 0 16,0 9 3-16,0-1-3 15,2 1-1-15,0-1 0 16,3 3 6-16,-3-4-6 15,3 0 1-15,-3 0-1 16,-2-1 1-16,0 5 2 16,0 3-3-16,0-5 0 15,0-1 0-15,0-7-1 16,-4-7 0-16,-1-5 0 16,1-4 1-16,1-1 1 15,1-3-1-15,-1-2 0 0,3-4 8 16,0-5-8-16,0-2 0 15,0-3-8-15,3 0 3 16,2-3-2-16,4-10 6 16,-5-5 0-16,0-2 1 15,0-2-1-15,-4-2-11 16,0-1-17-16,0-3 4 16,0 1 24-16,0-1-4 15,0-3-1-15,0 2 5 16,-4 0 1-16,0 1 0 15,0 2 1-15,1-1-2 16,3 1 1-16,0 1 0 16,0-1-1-16,0 2 0 0,0 2 1 15,0 3 0-15,0 2 0 16,0 0 0-16,0 3 0 16,0-1 1-16,0-2-1 15,0-3 2-15,0-1 3 16,0-4-4-16,0 1 3 15,0-2-3-15,-2 2 20 16,2 2 5-16,0 2-19 16,0 4-1-16,0 3-5 15,0 6 0-15,0 0 0 16,0 6 13-16,0 1-14 16,0 0 16-16,0 0-2 15,0 3 23-15,9 13 28 16,-3 7-31-16,5 5 11 0,0 6-15 15,3 4 8-15,2 0-6 16,3-6-12-16,4-6-4 16,2-6-15-16,-1-7 12 15,3-8-7-15,-5-5 11 16,0 0-4-16,1-12-3 16,-1-12-2-16,-2-7-8 15,0-6-1-15,-5 1-11 16,1 5 4-16,-7 10 3 15,-3 10 5-15,-2 8 0 16,-2 3 0-16,0 0-6 0,2 8 6 16,1 14 10-1,-1 8-1-15,0 5 0 0,-2 9 7 16,3 2 3 0,0 5-9-16,-3 4 20 0,0-1 1 15,-2-1 5-15,0-2 3 16,2-5-4-16,-2-6-16 15,3-3-11-15,-3-6 5 16,0 1-3-16,2-3 3 16,-2-1-6-16,2-5-5 15,0-3-2-15,0-2 0 16,0-3-5-16,0-7 1 16,1-4-18-16,0-4-31 15,-1 0-42-15,0 0-2 16,5-30-3-16,-1 2-278 0,-2-2-540 0</inkml:trace>
  <inkml:trace contextRef="#ctx0" brushRef="#br0" timeOffset="28305.58">14814 3870 2287 0,'0'0'388'0,"0"0"-249"16,0 0-41-16,0 0 4 16,-13 122-26-16,13-73-24 0,2-2 2 15,16-3 16 1,7-9-13-16,3-11-12 16,6-15 20-16,2-9 38 0,-1-5-41 15,-2-26-27-15,-6-11-15 16,-14-4-10-16,-7-2-3 15,-6 8-7-15,-16 7-4 16,-17 8-9-16,-5 11-29 16,-3 10-25-16,3 4-13 15,9 0-17-15,18 18-49 16,11 0-241-16,0-6-636 0</inkml:trace>
  <inkml:trace contextRef="#ctx0" brushRef="#br0" timeOffset="28739.32">15561 3854 2771 0,'0'0'285'0,"0"0"-168"15,0 0-7-15,0 0-19 16,0 0-40-16,145 9-21 16,-110-9-21-16,-4-3-4 15,-4 1-5-15,-11 0-6 16,-7 2-38-16,-9 2-44 15,-6 14-54-15,-15-1-492 0</inkml:trace>
  <inkml:trace contextRef="#ctx0" brushRef="#br0" timeOffset="28940.39">15588 4095 2942 0,'0'0'280'16,"0"0"-194"-16,0 0 27 16,0 0-39-16,0 0-31 15,143 0-27-15,-117 0-16 16,0-3-53-16,1-6-70 16,-5 0-136-16,-5 3-922 0</inkml:trace>
  <inkml:trace contextRef="#ctx0" brushRef="#br0" timeOffset="30255.51">16317 3268 1376 0,'0'0'337'15,"0"0"-40"-15,0 0-69 16,0 0 16-16,0 0-90 16,0 0-41-16,0 0-50 15,0-22-33-15,0 22 35 16,0 0-21-16,0 0-7 15,0 17-24-15,0 7-7 16,0 3-6-16,0 9-19 16,0 6-29-16,0 3 24 0,0 3 10 15,-3 1-6 1,-1-2-5-16,0-3 9 0,-2-2-3 16,4-6 11-16,-2-4-32 15,2 0-10-15,2-3 24 16,-2 0 13-16,0 0 13 15,-2 1 7-15,1 0-5 16,-4-2-3-16,-2-3 2 16,3 0-1-16,-1-3 0 15,1-4 1-15,3-2-1 16,0 0 1-16,3-2 4 16,0 0-5-16,0-1-1 0,0-1 0 15,0-5 1-15,0 1 12 16,0-6-11-1,0 1 19-15,0-3 22 0,0 0-5 16,0 0 9-16,0 0 38 16,10 0 23-16,3 2-30 15,3-2-25-15,1 2-17 16,-1-1 3-16,-1 2-18 16,1-2-2-16,-3-1-14 15,-1 0 0-15,-3 0-4 16,-2 0-22-16,1 0-45 15,8 0-69-15,-3 0-136 16,-1 0-545-16</inkml:trace>
  <inkml:trace contextRef="#ctx0" brushRef="#br0" timeOffset="30526.94">16738 3756 2336 0,'0'0'367'16,"0"0"-274"-16,0 0-25 15,0 0 50-15,4 107-35 16,-4-68-33-16,0 1-26 0,0 0-3 15,0-6-11-15,0-2-10 16,0-7 0-16,0-11-59 16,0-5-160-16,0-6-499 0</inkml:trace>
  <inkml:trace contextRef="#ctx0" brushRef="#br0" timeOffset="30672.05">16715 3529 1564 0,'0'0'0'0,"0"0"-117"16</inkml:trace>
  <inkml:trace contextRef="#ctx0" brushRef="#br0" timeOffset="31855.3">17029 3625 1710 0,'0'0'490'0,"0"0"-306"15,0 0-127-15,0 0 8 16,0 0-6-16,0 0-39 15,0 0-3-15,18 88 9 16,-11-70 18-16,-3 3 45 16,2-2-20-16,-3 6 32 15,0 3-7-15,-1 2-42 16,1 2-22-16,-3 0-18 0,2-4-6 16,-2-4 0-16,0-2-1 15,0-4-5-15,0-3 0 16,0 1 0-16,0-2 1 15,0-7 0-15,0-1 3 16,0-1-4-16,0-5 7 16,0 0 3-16,0 0-6 15,0-11-3-15,0-1 3 16,0 0-4-16,0-3 0 16,0-2-6-16,0-2-12 15,0-8-2-15,0-5-10 16,0-4 0-16,2-6-9 15,9-3-17-15,3 4 32 0,-2 2 17 16,2 7 7 0,-1 9 0-16,2 3 1 0,-1 11 31 15,0 6-11-15,1 3-16 16,-1 0-4-16,-1 0-1 16,0 10 6-16,1 5 9 15,-3 6 8-15,1 3 21 16,-4 2 1-16,1 4-13 15,-3-1-15-15,0 0 6 16,-5-1 6-16,2-3 1 16,-1-2-9-16,-2-3-8 15,0-3-5-15,0 3-8 16,0-3 1-16,0 1-1 16,0 0 5-16,0-1-4 0,-2-1-1 15,-2-5 0-15,2-1 0 16,-2-4 1-16,2-1 0 15,2-5-1-15,-2 1 0 16,2-1 0-16,-2 0-8 16,2 0-1-16,-2 0 9 15,0 0-4-15,2 0 4 16,-3 0 0-16,3 0 0 16,0 0-2-16,0 0-4 15,0 0-10-15,0-1-5 16,0-12 13-16,0-6 0 15,0-6-5-15,0-3-10 16,9-5-16-16,2-4 0 16,3 3 13-16,2 1 16 0,-3 7 1 15,3 6-18-15,-3 0 13 16,0 9 12-16,2 1 1 16,1 3 1-16,4 6 5 15,1-1 2-15,-2 2-1 16,-1 0-1-16,-1 0 7 15,-5 8 11-15,-1 8 32 16,-4 6 5-16,-2 6-4 16,-3 4-10-16,-2 4-8 15,0 2-8-15,0-2-10 16,0-2-11-16,0-6-9 16,0-1 0-16,0-5-5 0,0-4-14 15,0-7-42 1,-7 0-67-16,2-5-121 0,-1-4-344 0</inkml:trace>
  <inkml:trace contextRef="#ctx0" brushRef="#br0" timeOffset="32465.15">16713 3427 2542 0,'0'0'359'0,"0"0"-199"16,0 0-74-16,0 0-58 16,0 0-28-16,0 0-116 15,0 0-134-15,25 5-573 0</inkml:trace>
  <inkml:trace contextRef="#ctx0" brushRef="#br0" timeOffset="33269.83">17959 3921 1595 0,'0'0'518'15,"0"0"-237"-15,0 0-88 16,0 0-20-16,0 0-5 15,0 0-27-15,0 0-49 16,0-12-24-16,0 31-23 16,0 11-31-16,0 8 15 15,0 11-11-15,-2 5 12 16,0 0-8-16,2 0 15 16,0-11-5-16,0-6-12 0,0-13-13 15,0-10-5-15,7-8-2 16,4-6 0-16,2 0-5 15,1 0-14-15,8-14-48 16,0-14-64-16,-7 2-124 16,-1-2-341-16</inkml:trace>
  <inkml:trace contextRef="#ctx0" brushRef="#br0" timeOffset="33426.18">17922 3625 1574 0,'0'0'1225'0,"0"0"-1159"15,0 0-66-15,0 0-147 16,0 0-154-16</inkml:trace>
  <inkml:trace contextRef="#ctx0" brushRef="#br0" timeOffset="34099.75">18289 3880 2294 0,'0'0'364'16,"0"0"-296"-16,0 0-41 15,0 0 4-15,0 0-22 16,12 104 3-16,-3-72 6 15,-5 0 7-15,0-2 39 16,0 1 14-16,-1-3-1 16,-3-5-29-16,0 4-16 0,0-3-18 15,0 0 2-15,0-4-2 16,0-2-7-16,0-7 1 16,0-6-4-16,-3-5 5 15,3 0-4-15,-1 0-4 16,-2-12-1-16,3-10-1 15,0-7-18-15,0-6-17 16,0-6 10-16,11 0 12 16,2 0-8-16,5 1 9 15,3 5 9-15,-1 6 3 16,1 7 1-16,-1 8-1 16,1 7 1-16,-3 7 6 15,0 0 8-15,-5 14 1 0,1 11 14 16,-3 3 4-16,-3 7-3 15,-2 4 22-15,-2 2 0 16,-4 2-6-16,0 0-10 16,0-6-14-16,0-4-10 15,0-8-8-15,0-6-4 16,0-6 0-16,0-6-16 16,0 0-17-16,0-6-61 15,13-1-52-15,1 0-137 16,-1 0-503-16</inkml:trace>
  <inkml:trace contextRef="#ctx0" brushRef="#br0" timeOffset="34555.91">18927 4375 1808 0,'0'0'748'0,"0"0"-579"15,0 0-110-15,0 0-14 16,0 0 2-16,0 0-3 16,0 0-19-16,0-130 0 15,0 82-10-15,-4-7-10 16,-4-3-5-16,4-1-40 16,0-4-36-16,1 5 53 15,3 5 16-15,0 7 3 16,0 5 4-16,16 7 13 15,2 7 41-15,0 9-28 16,1 9-5-16,2 6-12 16,-3 3-8-16,-3 0-1 15,-3 18-40-15,-12 15-60 16,0-3-142-16,0-2-463 0</inkml:trace>
  <inkml:trace contextRef="#ctx0" brushRef="#br0" timeOffset="34715.4">18915 4006 2982 0,'0'0'241'16,"0"0"-142"-16,0 0-52 16,0 0-23-16,0 0-24 15,124 0-19-15,-101 0-166 0,-2 0-727 0</inkml:trace>
  <inkml:trace contextRef="#ctx0" brushRef="#br0" timeOffset="35368.94">19830 3843 2126 0,'0'0'468'0,"0"0"-305"16,0 0-64-16,0 0 90 0,0 0-43 16,0 0-31-1,0 0-34-15,136 13-11 0,-94-13-19 16,-1 0-2-16,5 0-13 16,-6-6-17-16,-2-2-12 15,-7 3-7-15,-6-1-17 16,-8 6-36-16,-13 0-58 15,-4 0-78-15,0 11-293 0</inkml:trace>
  <inkml:trace contextRef="#ctx0" brushRef="#br0" timeOffset="35593.57">20079 3573 2090 0,'0'0'938'0,"0"0"-783"16,0 0-112-16,0 0 40 15,0 0 11-15,-4 133-25 16,4-85-31-16,2 3-25 16,3-5-13-16,-1 3-14 15,8 6-62-15,-2-17-126 16,-1-6-610-16</inkml:trace>
  <inkml:trace contextRef="#ctx0" brushRef="#br0" timeOffset="36921.68">20846 3055 103 0,'0'0'1483'0,"0"0"-1274"0,0 0-134 16,0 0 2-16,0 0 12 16,0 0 61-16,0 0-76 15,5 33 55-15,2-15-31 16,-1 1-35-16,-1 4 10 15,1 5 10-15,1 1-22 16,0 4-27-16,-4 2-19 16,3-2 4-16,-2 3-10 15,-2 1 7-15,-2-2-2 16,0 4 2-16,0-1 7 16,0 2-10-16,0 0 1 15,0-2-13-15,0 1 6 0,0-3 1 16,0-4 14-16,0-5 7 15,0-3 8-15,-2 1 4 16,0-1-17-16,-3 2-10 16,1-2-5-16,2 2-9 15,-3-2 1-15,3-6-1 16,-1-2 1-16,3-8-1 16,0-2 0-16,0-3 0 15,0-3 1-15,0 0 6 16,0 0-7-16,0 0 21 15,0-11-12-15,0-4-3 16,0-5-6-16,0-3 0 0,0 3 0 16,0-2-1-16,0 0-6 15,0 0-13-15,0-2-2 16,3 0 16-16,7-2 5 16,2 0 0-16,4-1 1 15,-1 1 0-15,3 0-1 16,0 5 1-16,0 1-2 15,-1 9 2-15,-1 5 0 16,-3 6 0-16,1 0 0 16,-3 2 11-16,-1 16 14 15,-2 5 0-15,-3 7 0 16,-1 2 9-16,0 5 10 16,-4 2 6-16,1 1 2 0,-1-2-6 15,3 0-15 1,1-4-7-16,-2-6-13 0,2-2-7 15,0-6-4-15,-1-7 0 16,1-2-14-16,0-5-43 16,0-6-58-16,8 0-77 15,-1-14-209-15,-2-6-1698 0</inkml:trace>
  <inkml:trace contextRef="#ctx0" brushRef="#br0" timeOffset="37133.18">21406 3848 2928 0,'0'0'346'15,"0"0"-295"-15,0 0 4 16,0 0-27-16,0 0-15 15,0 0-13-15,0 0-41 16,4-50-141-16,3 45-605 0</inkml:trace>
  <inkml:trace contextRef="#ctx0" brushRef="#br0" timeOffset="38489.58">21996 3916 2182 0,'0'0'474'0,"0"0"-190"16,0 0-93-16,0 0-44 15,0 0-58-15,0 0-37 16,0 0-25-16,-10-7-20 0,18 7 22 16,8 3 22-16,4 6-12 15,0 0-13-15,3-1-4 16,-4 0-2-16,4 1 4 15,-3-4 0-15,4 2 7 16,0-2-5-16,3-1-6 16,2 0-5-16,3-4 2 15,-1 0-7-15,2 0-2 16,-2 0 1-16,0-1 1 16,-2-4-2-16,-2 3 0 15,-4 2 5-15,-3 0 0 16,0 0-4-16,0 0-1 0,-3 0 2 15,4 0 3-15,1 0-5 16,1 0-7-16,1 0 5 16,0 0 0-16,-2 0 1 15,1 0 1-15,-1 2-8 16,-2 0 7-16,-1-2-7 16,0 0 4-16,-1 0-3 15,2 0-1-15,-1 0 8 16,5 0-7-16,-2 0 2 15,0 0-2-15,1 0 10 16,1 0-6-16,-1 3-4 16,-2-2 8-16,1-1-6 15,-1 0-3-15,2 0 5 16,-2 0-4-16,4 0 0 16,0 0 4-16,-3 0-4 15,0 0 2-15,-2 0-2 0,-4 0-1 16,-1 0 4-16,4 0 1 15,-4 2-5-15,3-2 7 16,-1 0 2-16,1 0-3 16,3 0 3-16,-2 0-3 15,2 0 2-15,-1 0-2 16,4 2 4-16,0 1-7 16,5 0-3-16,3-1 0 15,-1-1 0-15,0 2 0 16,-2-3 0-16,-2 3 0 15,-5-3 0-15,1 0 0 16,-6 0 0-16,-1 0 0 0,-3 0 0 16,-4 0 0-16,-2 0 0 15,0 0 0-15,-3 0 0 16,3-3 0-16,-1-5 0 16,1-8 0-16,0-1 0 15,-5-4-30-15,-2-13-136 16,-16 8-220-16,-13 0-326 0</inkml:trace>
  <inkml:trace contextRef="#ctx0" brushRef="#br0" timeOffset="39506.14">22553 3604 2015 0,'0'0'257'0,"0"0"-43"15,0 0-44-15,0 0-43 16,0 0-60-16,87-123-7 16,-62 72-18-16,-1-5-5 15,-1-4 9-15,-1 2-4 16,-2 2-28-16,-1 6-13 15,-4 10 5-15,-4 10-4 16,0 7-1-16,-2 9-1 0,-1 5-1 16,2 5-4-1,-1 4 1-15,1 0 4 0,4 0 1 16,-3 16-1-16,1 5 9 16,-1 4-4-16,-3 7 6 15,2 3 11-15,1 6 13 16,-5 3 0-16,3 0-15 15,-2 1 12-15,2-4-21 16,-3-2 2-16,1-5-6 16,0-5 17-16,-2-3-15 15,1-3 14-15,-2-5-18 16,1-1 5-16,-3-2 1 16,2-1-5-16,-4 1-5 15,0-4 6-15,0 1 5 0,0-1-12 16,-2-6 19-16,-13 0 12 15,-3-3 9-15,-6-2-19 16,-5 0-2-16,-5 0-8 16,-2-12-4-16,-1-2 0 15,-3-1-3-15,-1 1-4 16,3 4 1-16,7 5 0 16,4 2 0-16,6 3 4 15,7 0-5-15,5 6-20 16,4 8-27-16,5 2-16 15,0 6-51-15,7-2-73 16,5-5-306-16</inkml:trace>
  <inkml:trace contextRef="#ctx0" brushRef="#br0" timeOffset="39999.94">23209 3481 2280 0,'0'0'368'0,"0"0"-266"15,0 0-18-15,0 0 57 16,11-114-54-16,-4 81-60 16,2 5-14-16,-5 6 3 15,3 6 14-15,-5 8-12 16,-2 8 9-16,0 0 26 15,0 0 16-15,0 15-22 16,0 11 2-16,0 6-9 16,0 4-8-16,0 8 6 0,0 2 5 15,0 2-1 1,0 0 1-16,0-4-11 0,0-5-7 16,2-11-13-16,6-9-7 15,-2-5-5-15,0-7-10 16,-1-5-26-16,-1-2-59 15,4 0-45-15,-6 0-92 16,-2 0-639-16</inkml:trace>
  <inkml:trace contextRef="#ctx0" brushRef="#br0" timeOffset="41372.11">21706 4816 2137 0,'0'0'365'0,"0"0"-279"15,0 0-67-15,0 0-2 16,0 0-4-16,0 0 28 16,0 0 27-16,45-140-25 15,-31 88-20-15,3-5-3 16,0-4-8-16,-2-4-12 15,-1 7 1-15,-2 5 0 16,-1 10 6-16,-1 11-7 16,-6 10-1-16,3 12 1 15,-3 8-7-15,5 2-8 16,2 0 15-16,2 14 7 16,1 8-7-16,-1 5 6 0,1 6-5 15,-3 7 18-15,2 1 23 16,-1 2 0-16,-2-3 1 15,4-1-5-15,-3-4-3 16,0-6 8-16,1-3-18 16,-4-4-6-16,3 0-10 15,-3-5 2-15,-2 3 6 16,0-3 4-16,-6 1 2 16,0-2-1-16,0-2 2 15,0-2 8-15,0-2-12 16,-10-1-5-16,-4-4 4 15,-1-1-4-15,-6-2 5 16,-3-2 5-16,-3 0-11 16,-7 0-9-16,-1-3 0 0,-2-8-5 15,3 2 0-15,3 0 0 16,4 1 0-16,8 0 0 16,9 1-7-16,5 6-23 15,5 1-43-15,0 0-49 16,9 0-113-16,11 12 40 15,0-2-495-15</inkml:trace>
  <inkml:trace contextRef="#ctx0" brushRef="#br0" timeOffset="41760.08">22281 4528 1560 0,'0'0'575'0,"0"0"-448"15,0 0-98-15,0 0 48 16,0 0 79-16,0 0-21 16,0 0 9-16,23 36 15 0,-21-13-53 15,-2 8-32 1,0 5 2-16,0 4-10 0,0 0 11 16,0 1-32-16,0-4-14 15,0-4-21-15,0-10-6 16,1-7-4-16,4-8-13 15,1-4-41-15,0-4-76 16,1-5-89-16,-1-12-208 0</inkml:trace>
  <inkml:trace contextRef="#ctx0" brushRef="#br0" timeOffset="42090.24">22572 4555 2581 0,'0'0'269'15,"0"0"-155"-15,0 0 13 16,0 0-24-16,0 0-49 0,124 12-8 16,-93-12-8-1,-2 0-10-15,-6 0-10 0,-6 0-11 16,-3 0-7-16,-7 0-4 16,-3 0-52-16,-4 0-78 15,0-1-258-15,0-3-2187 0</inkml:trace>
  <inkml:trace contextRef="#ctx0" brushRef="#br0" timeOffset="42304.86">22721 4412 2179 0,'0'0'621'0,"0"0"-495"0,0 0-18 15,0 0 19-15,-6 130-46 16,6-92-34-16,0-5-31 16,0 0-9-16,0-8-7 15,0-4-57-15,2-7-125 16,2-6-395-16</inkml:trace>
  <inkml:trace contextRef="#ctx0" brushRef="#br0" timeOffset="42971.03">22982 4812 2026 0,'0'0'313'16,"0"0"-224"-16,0 0 29 15,0 0-34-15,46-141-13 0,-34 90-36 16,5-3-9-16,2-6-3 15,-2-3 18-15,-1 6-27 16,-1 4-4-16,-1 11-9 16,-3 12 0-16,-7 10-1 15,0 12 1-15,-1 8-1 16,-1 0 1-16,1 8-1 16,-1 14 1-16,-2 4 5 15,2 4 1-15,-2 2-7 16,2 0 24-16,3 2 1 15,-3 2 17-15,4-1 13 16,1 1-1-16,0-3 4 16,2 0-14-16,2-1-11 15,0-2-4-15,0-2-1 16,-2-2-3-16,1-2-13 16,-2-4 0-16,-4-4 0 15,-1-7 6-15,-1-2 0 0,-2-2 16 16,0-1 25-16,0 0 9 15,-15 3-41-15,-6 1-14 16,-1 3-3-16,-5-4 4 16,-2 1-1-16,3-6-6 15,-3 1-5-15,3-3-2 16,9 0 0-16,4 0-21 16,7 0-26-16,1 0-42 15,5-10-80-15,9 0-103 16,4 1-385-16</inkml:trace>
  <inkml:trace contextRef="#ctx0" brushRef="#br0" timeOffset="43576.24">23450 4608 216 0,'0'0'1386'16,"0"0"-1029"-16,0 0-89 16,0 0 2-16,0 0-76 15,0 0-66-15,0 0-7 16,85-38-19-16,-72 46-10 16,1 7-21-16,-4 8-10 15,-1 6 13-15,-1 2-13 16,-4 7 6-16,-2 0-2 15,-2-2-25-15,0-3-20 16,0-5-15-16,0-3 6 0,-6-3-10 16,-11-2-1-16,-3-6-25 15,-4-7-20-15,0-7-33 16,-3 0-30-16,6-14-4 16,6-6 3-16,8-1 50 15,7 2 37-15,0 5 11 16,8 7 11-16,13 7 5 15,4 0 30-15,1 11 18 16,2 10 0-16,2 4-16 16,-3-1-16-16,0-6-5 15,-2-2-11-15,-4-8-5 16,-2-6-36-16,-2-2-82 16,-3 0-169-16,-8-5-551 0</inkml:trace>
  <inkml:trace contextRef="#ctx0" brushRef="#br0" timeOffset="44509.93">21795 3946 1155 0,'0'0'1000'0,"0"0"-911"16,0 0-68-16,0 0-10 0,0 0 3 15,0 0 9-15,0 0 57 16,14-14 83-16,-14 8 12 16,0 1-11-16,-4 2-3 15,0 1-55-15,2 0-20 16,2 2 2-16,0 0-26 15,0 0-27-15,0 0-25 16,0 0-9-16,0 0-1 16,0 0 3-16,0 0-2 15,0 0 15-15,6 0 9 16,4 0 9-16,7 0 5 16,2 0-11-16,4-2-7 0,6 2-7 15,2-3-3-15,4 0-4 16,2 1 6-16,1-2-12 15,-5 4 7-15,0 0 0 16,-4 0 4-16,-4 0 5 16,-2 12-1-16,-3-3-1 15,-1 2-6-15,-4-5-4 16,-3-2 1-16,-5-4-1 16,-1 0-4-16,-1 0 10 15,-5 0-7-15,0 0 3 16,0-4 0-16,-4-2-7 15,-10 2-41-15,-8 4-106 16,1 0-149-16,4 0-510 0</inkml:trace>
  <inkml:trace contextRef="#ctx0" brushRef="#br0" timeOffset="46954.65">16766 2017 1570 0,'0'0'312'16,"0"0"-188"-16,0 0 49 15,30 138-87-15,-26-94-35 16,1-4-7-16,-4-8 17 16,-1-5-19-16,0-11 4 0,0-6-3 15,0-6 32-15,0-2 44 16,0-1-41-16,0 4-53 16,0-1-19-16,0 2-6 15,-1-4-11-15,1-2 1 16,-2 0-50-16,-1-14 19 15,1-15 31-15,-2-5 10 16,2-7 6-16,-5-8 1 16,4-2-7-16,1-2 0 15,0 3 0-15,0 4 6 16,0 7-6-16,-3 7 8 16,2 5-7-16,3 4 1 15,0 5 25-15,0 4-6 16,0 5 10-16,10 4 42 15,8 5 36-15,3 0-25 0,8 0-20 16,5 0-14 0,4 7-17-16,-2-4-14 0,-1 1-11 15,-8-1-8-15,-6-1 0 16,-10 2-34-16,-7 1-43 16,-4 16-44-16,-17 0-163 15,-6 4-1663-15</inkml:trace>
  <inkml:trace contextRef="#ctx0" brushRef="#br0" timeOffset="47133.6">16800 2121 2635 0,'0'0'423'15,"0"0"-396"-15,0 0-9 16,0 0-8-16,0 0-10 15,0 0-26-15,126 17-84 16,-94-17-96-16,-7 0-443 0</inkml:trace>
  <inkml:trace contextRef="#ctx0" brushRef="#br0" timeOffset="47456.03">17166 2060 1194 0,'0'0'1345'0,"0"0"-1135"16,0 0-106-16,0 0 8 16,0 0-47-16,0 0-34 15,-27 107 11-15,27-62-11 16,0 0 19-16,7-2 0 16,13-9-6-16,2-8 1 15,7-12 0-15,2-12 17 16,1-2-9-16,-4-13 0 15,-3-14-16-15,-10-9-14 16,-6-5-12-16,-9-3-1 16,-2 5-10-16,-25 1-5 15,-6 7-35-15,-7 9-28 16,2 10-13-16,7 6-19 16,15 6-37-16,10 2-91 0,6 9-354 0</inkml:trace>
  <inkml:trace contextRef="#ctx0" brushRef="#br0" timeOffset="48138.87">17558 1903 1499 0,'0'0'229'0,"0"0"-148"15,0 0 16-15,0 0 105 16,0 0-55-16,0 0 30 16,0 0-37-16,15 99-47 15,-15-62 12-15,0 7-50 16,0 3-23-16,0 0-8 16,0-2-16-16,0-3-8 15,0-8 0-15,3-4 0 16,0-7 0-16,-3-6 7 15,2-8-13-15,-2 0 6 16,0-7 0-16,0-2 21 16,0 0-1-16,0 0-20 15,0-8-33-15,0-9-6 16,-2-4 10-16,-1-5 10 0,0-2 5 16,3-8-2-16,0-3-1 15,0-3 7-15,8-2 10 16,5-3 7-16,3 1-5 15,1 0 32-15,1 9 17 16,4 9 39-16,0 8-19 16,1 12-22-16,-3 8-12 15,-2 1 13-15,-8 28-1 16,-4 11-8-16,-6 8-14 16,0 8-7-16,-16 1-1 15,-2-6-5-15,-2-6-14 16,7-15-3-16,1-12-41 15,6-15-19-15,6-3-28 0,0 0-66 16,0-12 82 0,0-2 61-16,8 6 14 0,6 4 102 15,-1 4-16-15,-2 7-11 16,2 15-11-16,-1 3-28 16,-4 0 3-16,2-3-21 15,-1-7-14-15,-3-10-4 16,4-1-26-16,-5-4-23 15,5 0-31-15,6 0-104 16,-2-9-4-16,1-8-671 0</inkml:trace>
  <inkml:trace contextRef="#ctx0" brushRef="#br0" timeOffset="48830.53">17986 2002 308 0,'0'0'1364'0,"0"0"-1168"15,0 0-58-15,0 0-7 16,0 0-8-16,0 0 32 16,0 0 18-16,14 5-45 15,-10 17-32-15,1 4-25 16,-3 6 9-16,2 4-7 15,-2 0-6-15,1 1-21 16,-1-3-9-16,0-5-16 0,0-3-21 16,0-6 8-16,0-8-8 15,-2-5 0-15,0-3 0 16,0-4 0-16,0 0-11 16,0-11 11-16,0-8-4 15,0-9-15-15,0-4 6 16,3-5-9-16,4 0 2 15,4-1-14-15,0 1 6 16,2 5 20-16,3 9 8 16,-3 3 0-16,0 13 0 15,1 7 0-15,-1 0 20 16,1 4-2-16,-1 16 5 16,-3 9-7-16,3 3 10 0,-6 6 13 15,1 3-15 1,-6 3 7-16,-2 0-2 0,0-3-11 15,0-5-2-15,0-9-15 16,-4-10 10-16,-2-11-10 16,6-6-2-16,0-9-52 15,0-22-5-15,6-13 10 16,12-9-40-16,4 0-54 16,2 0 70-16,3 9 72 15,-3 10 2-15,4 12 18 16,-6 13 15-16,-2 9-1 15,-4 3 26-15,-3 27 36 16,-6 10-8-16,0 8-28 16,-5 5-7-16,0-4-10 0,0-1-4 15,-1-15-25-15,2-8-14 16,-1-6-6-16,1-9-56 16,-1-10-72-16,-2 0-286 15,0 0-1694-15</inkml:trace>
  <inkml:trace contextRef="#ctx0" brushRef="#br0" timeOffset="48994.36">18738 2386 3032 0,'0'0'266'0,"0"0"-199"16,0 0-65-16,0 0-2 15,0 0-242-15,0 0-2293 0</inkml:trace>
  <inkml:trace contextRef="#ctx0" brushRef="#br0" timeOffset="50106.78">19516 2083 282 0,'0'0'999'16,"0"0"-644"-16,0 0-78 16,0 0-49-16,0 0-96 15,0 0-15-15,0 0 52 16,-10-30-15-16,-3 26-84 15,0 1-28-15,-7-2 23 16,0 1-6-16,-1 4-26 16,-2 0-16-16,7 0 5 15,-5 6 6-15,6 16-4 0,1 10-20 16,3 9 2 0,8 6-6-16,3 3 9 0,5-1 0 15,20-9-1-15,5-13-3 16,9-10 12-16,-1-15 67 15,0-2-11-15,-2-19-25 16,-7-20-19-16,-5-14-16 16,-7-8-6-16,-8-7-3 15,-3-2-4-15,-6 3 0 16,0 4-2-16,-10 2-11 16,-5 6-14-16,-1 7-22 15,2 13-2-15,5 9 5 16,9 21-24-16,0 5-130 15,0 0-418-15</inkml:trace>
  <inkml:trace contextRef="#ctx0" brushRef="#br0" timeOffset="50392.75">19836 2027 2583 0,'0'0'450'15,"0"0"-311"-15,0 0-54 16,0 0-36-16,0 0-30 16,0 0-9-16,0 0-2 15,69-88 20-15,-93 88-19 16,-8 22 3-16,0 19-4 0,6 12-8 16,7 7 1-16,9 2 0 15,10-4-1-15,3-9 0 16,21-11 0-16,11-9-10 15,19-17-57-15,-6-5-97 16,-8-7-420-16</inkml:trace>
  <inkml:trace contextRef="#ctx0" brushRef="#br0" timeOffset="51270.78">20840 1733 1604 0,'0'0'383'0,"0"0"-278"16,0 0-80-16,0 0-7 15,0 0 66 1,0 0 13-16,11 105 73 0,-11-66 3 16,0 5-36-16,0 8-16 15,0 4-26-15,0 4-37 16,0 1-22-16,0-5-18 16,0-6-6-16,0-6-7 15,0-13-5-15,0-6-1 16,0-9-3-16,0-8-6 15,0-6-40-15,0-2-81 16,0-2 8-16,5-15-96 16,-5 2-490-16</inkml:trace>
  <inkml:trace contextRef="#ctx0" brushRef="#br0" timeOffset="51526.06">20906 2181 1779 0,'0'0'493'16,"0"0"-223"-16,0 0-85 0,110-147-21 16,-70 89-36-1,-1 7-52-15,-2 0-32 0,-4 10-20 16,-6 4-19-1,-7 11-2-15,-4 7-3 0,-8 6-26 16,-6 11-54-16,-2 4-64 16,-5 18-133-16,-10 2-615 0</inkml:trace>
  <inkml:trace contextRef="#ctx0" brushRef="#br0" timeOffset="51795.56">21004 2081 2524 0,'0'0'283'0,"0"0"-153"16,0 0 10-16,0 0-26 15,47 117-26-15,-36-85-23 16,-1-1-11-16,-2-3-22 15,-1-5-15-15,-3-7-10 16,4-6-7-16,-4-4-31 16,0 1-13-16,1 2-55 15,1 15-39-15,-2 1-144 16,1-6-523-16</inkml:trace>
  <inkml:trace contextRef="#ctx0" brushRef="#br0" timeOffset="52089.09">21357 2071 233 0,'0'0'2473'15,"0"0"-2240"-15,0 0-165 16,0 0 14-16,0 0-14 16,2 128-26-16,4-89-10 15,-1-1 3-15,-1-2-11 16,-1-4-10-16,-3-4-14 0,2-8-1 16,-2-6-45-16,0-14-56 15,0 0-149-15,0 0-564 0</inkml:trace>
  <inkml:trace contextRef="#ctx0" brushRef="#br0" timeOffset="52229.92">21357 1881 2550 0,'0'0'254'15,"0"0"-155"-15,0 0-99 16,0 0-59-16,0 0-245 0,0 0-884 15</inkml:trace>
  <inkml:trace contextRef="#ctx0" brushRef="#br0" timeOffset="52808.63">21587 1967 1879 0,'0'0'354'0,"0"0"-228"16,0 0-19-16,0 0-22 15,0 0 20-15,17 125-21 16,-11-96 33-16,-1 5-9 15,0-1-17-15,-1-1-24 16,-1-3-41-16,-3-2-14 16,2-5-8-16,-2-4-3 15,0-6 5-15,0-2-5 16,0-2 4-16,0-3-5 16,0 0 1-16,0-5 2 15,-5 0-3-15,1 0-19 16,2-16-13-16,2-10 8 15,0-6 6-15,0-6 8 16,4-3-3-16,9 2-3 0,3 1 16 16,4 1 1-1,0 8 0-15,4 3 6 0,4 6 6 16,-2 11-6-16,-2 6 1 16,1 3 6-16,-3 0 23 15,-1 23-8-15,-8 7 8 16,-2 7 34-16,-4 4-21 15,-7 3-6-15,0 1-15 16,0-3-10-16,0-8-12 16,0-4 1-16,-2-7-8 15,-3-11-24-15,2 1-54 16,3-9-59-16,0-4-111 0,0 0-382 16</inkml:trace>
  <inkml:trace contextRef="#ctx0" brushRef="#br0" timeOffset="55038.2">22376 2021 1719 0,'0'0'466'16,"0"0"-258"-16,0 0 8 15,0 0-42-15,0 0-40 16,0 0-35-16,0 0-25 16,-74-2-30-16,51 2-20 15,4 0-11-15,-6 12-9 16,2 8-4-16,4 9-5 16,3 4 5-16,5 4-5 15,9-3 5-15,2-5 0 16,0-7-6-16,13-10-8 0,10-7 14 15,3-5 0-15,1-5 5 16,-1-16-5-16,-1-6 0 16,-9-3-23-16,-7 2-16 15,-5 0-43-15,-4 4-26 16,0 6 29-16,0 7 74 16,0 11 5-16,0 0 68 15,0 29-2-15,0 9 21 16,0 15-10-16,4 5-19 15,1 9 8-15,-2 0 3 16,-3 3-1-16,0-2-9 16,-8 0 8-16,-13-5-5 15,-11-5-23-15,-5-7-28 0,-3-10-11 16,0-11-5 0,6-16-34-16,3-14-16 0,4 0-27 15,8-26-9 1,10-8 7-16,9-6 19 0,0-4 40 15,24 1 21-15,12-3 3 16,11 3-3-16,5-2-51 16,9-7-153-16,-8 11-261 15,-15 9-1577-15</inkml:trace>
  <inkml:trace contextRef="#ctx0" brushRef="#br0" timeOffset="57529.92">23002 1983 2874 0,'0'0'227'15,"0"0"-170"-15,0 0-56 16,0 0-1-16,0 0-9 16,0 0-103-16,0 0-149 15,26 22-537-15</inkml:trace>
  <inkml:trace contextRef="#ctx0" brushRef="#br0" timeOffset="57687.7">23066 2366 2546 0,'0'0'288'0,"0"0"-179"16,0 0-30-16,0 0-42 15,0 0-37-15,0 0-196 16,0 0-688-16</inkml:trace>
  <inkml:trace contextRef="#ctx0" brushRef="#br1" timeOffset="76538.23">14867 6414 2670 0,'0'0'338'0,"0"0"-148"16,0 0-49-16,148-51-50 15,-101 38-60-15,-10 5-7 0,-7 7-24 16,-11 1-9 0,-9 1-49-16,-10 29-54 0,-8-3-121 15,-11-1-948-15</inkml:trace>
  <inkml:trace contextRef="#ctx0" brushRef="#br1" timeOffset="76723.57">14921 6636 3059 0,'0'0'320'0,"0"0"-275"15,0 0 37-15,0 0-26 0,116 0-13 16,-76 0-34 0,0 0-9-16,16-9-93 0,-13-1-102 15,-9 0-394-15</inkml:trace>
  <inkml:trace contextRef="#ctx0" brushRef="#br1" timeOffset="77885.89">15826 6191 2046 0,'0'0'429'0,"0"0"-183"16,0 0-136-16,0 0-9 15,0 0-37-15,0 0-48 16,0 0-11-16,0-87-4 16,0 49-1-16,0-3 1 15,0-5-1-15,0-1-6 16,2-2-26-16,-2 5-14 15,3 8 35-15,-3 10 10 16,0 7 1-16,0 16 2 16,0 3 35-16,1 2 0 0,4 25-9 15,2 12-10-15,2 7 4 16,0 8-13-16,-1 2-3 16,0 6-1-16,-3 1 9 15,3 1 12-15,-7-3-11 16,2-2 28-16,-3-6 15 15,0-12-27-15,0-7-17 16,0-8-6-16,0-3 0 16,0-5-1-16,0-2 5 15,0-2 4-15,-4-4 1 16,-5-2-3-16,-1-2 5 16,0-2-6-16,-1 0-4 15,-1-3-4-15,1 2-5 0,5-3 5 16,2 0-5-1,1 0-21-15,3 0-79 0,0-6-153 16,16-10-225 0,-1-3-1531-16</inkml:trace>
  <inkml:trace contextRef="#ctx0" brushRef="#br1" timeOffset="78671.07">16543 5971 1786 0,'0'0'438'0,"0"0"-239"16,0 0-25-16,0 0-5 16,0 0-23-16,0 0-24 15,-60-117-33-15,37 105-8 16,-4 3-29-16,0 7-14 15,-2 2-15-15,0 4-9 16,4 18 0-16,6 12-9 16,5 9 2-16,5 1 5 15,9-1-5-15,0-9-1 16,15-7-1-16,12-15-5 16,9-12-6-16,0 0 6 0,-3-16 4 15,-1-14-3-15,-9-2-1 16,-4-1 0-16,-9 5-22 15,-4 7-21-15,-6 8 24 16,0 12 19-16,2 1 33 16,0 19 12-16,1 21-27 15,5 13 16-15,2 11 4 16,4 6 28-16,-3 4-1 16,-1-4-17-16,-8-3 5 15,-2-12-11-15,0-6-20 0,-10-10-13 16,-13-13 2-1,-6-3-11-15,-6-11-8 0,2-6-22 16,4-6-25-16,10 0-52 16,14-18-28-16,5-5-48 15,0 4-320-15</inkml:trace>
  <inkml:trace contextRef="#ctx0" brushRef="#br1" timeOffset="79185.97">17056 6246 2857 0,'0'0'389'0,"0"0"-333"16,0 0-28-16,0 0 75 15,0 0 13-15,0 0-38 16,135-26-34-16,-96 16-19 16,-3 3-17-16,-1 0-3 15,-3 2-5-15,2 5-40 0,4 0-101 16,-7 0-156-16,-9 0-884 16</inkml:trace>
  <inkml:trace contextRef="#ctx0" brushRef="#br1" timeOffset="79905.17">17569 5828 1636 0,'0'0'1084'0,"0"0"-878"16,0 0-137-16,0 0-39 15,0 0 12-15,0 0 11 16,0 0-23-16,112 0-15 16,-74 0-11-16,-3 0 2 15,-4 0-4-15,-4 0 6 16,-9 3 9-16,-8 17 21 15,-2 8 5-15,-8 9-3 16,0 6-11-16,-3 12-1 0,-12 3-9 16,-3 2 3-1,3-1 3-15,3-1 1 16,6-7-8-16,1-1-11 16,5-1-1-16,0-6-5 0,0-2 0 15,0-7-1-15,0-6 0 16,0-8 0-16,3-7-17 15,-3-6-23-15,0-5-15 16,0-2-73-16,0-2-223 16,-5-12-938-16</inkml:trace>
  <inkml:trace contextRef="#ctx0" brushRef="#br1" timeOffset="80042.14">17703 6309 2873 0,'0'0'380'0,"0"0"-349"16,0 0-17-16,0 0-2 16,0 0-9-16,0 0-3 15,136-25-120-15,-105 23-371 0</inkml:trace>
  <inkml:trace contextRef="#ctx0" brushRef="#br1" timeOffset="80469.67">18350 6150 2656 0,'0'0'275'0,"0"0"-98"0,0 0-54 15,116 4-25-15,-68-4-53 16,1-6-31-16,-1 0-14 16,-11 4-2-16,-8 2-41 15,-29 8-62-15,0 12-237 16,-9 6-1200-16</inkml:trace>
  <inkml:trace contextRef="#ctx0" brushRef="#br1" timeOffset="80652.39">18432 6404 3136 0,'0'0'249'0,"0"0"-181"16,0 0-4-16,0 0 28 15,0 0-54-15,138 19-38 16,-57-19-70-16,-15 0-106 16,-5-10-420-16</inkml:trace>
  <inkml:trace contextRef="#ctx0" brushRef="#br1" timeOffset="81420.36">19319 5833 1295 0,'0'0'202'0,"0"0"-108"16,0 0-47-16,0 0 49 15,5-116 83-15,-5 108 22 16,0 8 12-16,0 0-13 16,0 15-152-16,0 16-22 15,0 7-10-15,0 6 11 16,0 5 27-16,0 4 11 15,0 3-14-15,0 1 34 16,0-3-6-16,0-3-13 16,0 0 4-16,0-9-34 15,4-4-6-15,-2-7-29 16,-2-8 14-16,0-7-7 0,0 0 23 16,-2-4 10-16,-11 1 14 15,-1-3-23-15,1-3 11 16,-1-2-7-16,3-3 6 15,4-2-24-15,2 0-4 16,2 0-12-16,3 0-2 16,0 0-35-16,0 0-63 15,15-9-22-15,8-2-64 16,0-3-340-16</inkml:trace>
  <inkml:trace contextRef="#ctx0" brushRef="#br1" timeOffset="82036.1">19647 5900 1891 0,'0'0'368'15,"0"0"-195"-15,0 0-25 0,0 0-35 16,0 0-33-16,0 0-28 15,0 0-20-15,107-77 13 16,-89 77-1-16,-1 5 35 16,-1 12 27-16,3 5-24 15,-5 4-24-15,3 2 7 16,-4 4-23-16,-3 3 11 16,-2 1 4-16,-2 4-6 15,-6 2-3-15,0 6-16 16,0 4 3-16,-14 3-13 15,-7-2 2-15,-6-2-19 16,-2-5-1-16,0-10-4 0,2-9-12 16,-1-8-34-1,7-15-28-15,3-4-29 0,7-14-19 16,11-16 32-16,0-5 49 16,9 1 32-16,12 8 6 15,9 9 3-15,-1 9 10 16,-2 8 13-16,-3 0-8 15,-1 9 3-15,-4 9-12 16,0-1-6-16,1-3-3 16,7-6-14-16,-6-4-115 15,-2-4-359-15</inkml:trace>
  <inkml:trace contextRef="#ctx0" brushRef="#br1" timeOffset="82308.55">20175 6691 1874 0,'0'0'550'16,"0"0"-381"-16,74-113-126 16,-38 55 17-16,4 3-21 15,-1 4-39-15,-2 7-3 0,-2 15-93 16,-11 10-137-16,-8 13-276 16</inkml:trace>
  <inkml:trace contextRef="#ctx0" brushRef="#br1" timeOffset="82488.57">20254 6749 2758 0,'0'0'374'0,"0"0"-299"15,0 0-42-15,122-116-8 0,-78 84-25 16,6-3-55-16,-13 10-183 15,-13 9-552-15</inkml:trace>
  <inkml:trace contextRef="#ctx0" brushRef="#br1" timeOffset="85852.87">14128 5738 268 0,'0'0'1171'0,"0"0"-923"16,0 0 39-16,0 0 20 16,0 0-64-16,0 0-120 0,0 0-19 15,0-12-66-15,0 24-29 16,0 0-4-16,0 3 1 16,0 1-4-16,0 4 15 15,0 4 3-15,0 5 22 16,0 3-11-16,2 3 4 15,0 3-23-15,-2 2-12 16,2 0 5-16,-2 0 1 16,1 1-6-16,-1-4 0 15,0 2 0-15,3-3 2 16,-3-4 13-16,0-1-14 16,0-4 11-16,0-3-5 15,3 2-3-15,-3-2 1 0,0 1-5 16,2 1 10-1,-2 1 0-15,0-1-4 0,0 1 13 16,0-1 9-16,0-1-10 16,0-2 4-16,0-5-15 15,0-4-2-15,0-6-5 16,0-4 0-16,0 0-3 16,0-3 3-16,0 6 0 15,0-1 1-15,0 4 4 16,0 1 1-16,0-4-6 15,0 1-1-15,0-2 1 16,0-3-1-16,0-3 1 16,0 0 0-16,0 0-8 0,0-3 7 15,0-11 1 1,0-4-1-16,0-6 1 0,5-4 0 16,2-6-1-1,1-2-12-15,3-2 8 0,3-1-1 16,1 0-5-16,3 0-8 15,3 6 11-15,-2 4 3 16,1 7 5-16,-1 6 0 16,-3 7 0-16,5 4-6 15,-3 5 6-15,0 0 3 16,0 16 20-16,-3 10 6 16,-2 4-15-16,-1 11 17 15,-6 3-3-15,-4 3 12 16,-2 4-14-16,0-3 21 0,0-4-27 15,0-6-7-15,0-3-5 16,3-6-4-16,1-6-4 16,6-7 1-16,0-8-2 15,6-8 2-15,2 0 4 16,4-4-1-16,3-14 1 16,-5-3-5-16,2 1-8 15,-8 2-82-15,-3 6-154 16,-9 4-936-16</inkml:trace>
  <inkml:trace contextRef="#ctx0" brushRef="#br2" timeOffset="100280.62">22144 7597 2572 0,'0'0'257'0,"0"0"-257"16,0 0-1-16,0 0-168 15,0 0-729-15</inkml:trace>
  <inkml:trace contextRef="#ctx0" brushRef="#br2" timeOffset="109335.95">13993 7899 1303 0,'0'0'1166'0,"0"0"-912"0,0 0-84 16,0 0-62-16,0 0-64 15,0 0-29-15,-113 8-9 16,87 3-6-16,-1 6 2 15,0 5-2-15,0 4-1 16,4 6-3-16,4 4-3 16,5 3 7-16,3 7-6 15,5 5 6-15,4 0 1 16,2 0 0-16,0-3 18 16,0-3 3-16,0-11 28 15,8-4 1-15,7-8 0 16,4-2-8-16,1-4-1 0,5 2 9 15,1-4-14 1,3 2-1-16,0-4-7 0,-4-2-8 16,1-4-14-16,-3-2-7 15,-8-4 0-15,-1 0-34 16,-3-2-20-16,-1-16-36 16,4-22-46-16,-3 4-257 15,1 1-892-15</inkml:trace>
  <inkml:trace contextRef="#ctx0" brushRef="#br2" timeOffset="109875.87">14397 7497 391 0,'0'0'1968'0,"0"0"-1693"15,0 0-132-15,0 0-50 16,0 0-55-16,0 0-17 0,0 0-6 15,-9 63 12-15,9-40 24 16,0 5-14-16,0 6-8 16,0 4-1-16,0 7-15 15,0 8-6-15,3 5 2 16,-3 3 4-16,0 1-11 16,0 1 7-16,0-3 23 15,0-2 14-15,0-4-3 16,-3-2 6-16,1-3 1 15,2-5-14-15,0-5-17 16,0-6-8-16,0-7 5 16,0-2 15-16,0-8-3 15,0-2-12-15,0-6 0 16,2-2 0-16,-2-3-5 0,3-3-6 16,-3 0-5-1,2 0 0-15,2 0-37 0,1 3-28 16,1-1-23-16,2-2-40 15,3 2-77-15,-5 0-207 16,-2-2-822-16</inkml:trace>
  <inkml:trace contextRef="#ctx0" brushRef="#br2" timeOffset="110452.12">14722 8552 1965 0,'0'0'333'0,"0"0"-111"16,0 0-64-16,0 0-45 15,0 0-24-15,0 0 12 16,0 0-16-16,-11-21-12 16,8 6-25-16,2-4-22 15,1-6-16-15,0-7-10 16,0-6 0-16,0-6-4 16,7-8-17-16,4-2-15 0,2-1-7 15,2 3 12-15,-1 6 13 16,1 5 11-1,1 12 7-15,-3 8 0 0,4 7-2 16,-2 6-3-16,0 8-1 16,4 0 6-16,-4 7 1 15,2 11 15-15,-1 6 9 16,1 5 14-16,-2 2 12 16,1 3 5-16,-3 5 31 15,0-2-9-15,-3 3-45 16,0 1 0-16,0 1-7 15,-6-1 0-15,0-3-4 16,1-1 2-16,-3-5-4 0,0-6-11 16,-2-4-9-16,0-6 0 15,2-6-16-15,-2-3-45 16,0-7-27-16,0 0-32 16,-9-2-153-16,-5-8-825 0</inkml:trace>
  <inkml:trace contextRef="#ctx0" brushRef="#br2" timeOffset="110605.93">14803 8414 1680 0,'0'0'1404'16,"0"0"-1233"-16,0 0-137 16,0 0 21-16,0 0-22 0,0 0-33 15,149-33-21-15,-95 28-94 16,-14 3-253-16,-7 2-1913 0</inkml:trace>
  <inkml:trace contextRef="#ctx0" brushRef="#br2" timeOffset="111370.49">15621 8045 2074 0,'0'0'442'0,"0"0"-232"16,0 0-25-16,0 0-34 15,0 0-69-15,-141-25-41 16,108 25-21-16,0 0-6 16,1 0-13-16,8 11 10 0,9 1-5 15,8 0 1-15,7 4-7 16,0 2-8-16,14 6 2 16,12-1 6-16,3 2 0 15,0-1 1-15,0-2-1 16,-2-1 17-16,-6-2 23 15,-2 4 15-15,-11 3 7 16,-2 6 5-16,-6 5 5 16,0 8-18-16,-6-2-20 15,-9 3-22-15,-1-9-5 16,-1-4-3-16,1-12-4 16,-2-7-14-16,0-10-18 15,0-4-34-15,3 0-43 16,4-16-37-16,11-24-39 15,0 4-220-15,7 5-489 0</inkml:trace>
  <inkml:trace contextRef="#ctx0" brushRef="#br2" timeOffset="111768.11">15982 8055 1870 0,'0'0'507'0,"0"0"-216"16,0 0-85-16,0 0-50 16,-143-18-78-16,116 28-14 15,7 9-5-15,11 4-18 16,9 3-31-16,0-2-9 15,23-2 6-15,6 0-7 16,6-4 11-16,1 0-1 16,0 3 6-16,-7 0-1 15,-11 6 17-15,-10 3 18 16,-8 1 8-16,0 6-19 16,-21-1-13-16,-8-2-16 15,-5-4-1-15,1-8-9 16,4-8-40-16,4-5-40 0,9-9-47 15,10 0 4 1,6-15-112-16,22-7-59 0,5 0-548 0</inkml:trace>
  <inkml:trace contextRef="#ctx0" brushRef="#br2" timeOffset="112068.74">16265 8226 2300 0,'0'0'305'16,"0"0"-192"-16,0 0-47 15,41-113-22-15,-37 83-28 0,-4 4-6 16,0 10 68 0,-6 6 66-16,-17 8-61 0,-4 2-27 15,0 3 11-15,0 23 3 16,3 13-22-16,2 11-15 15,6 8 10-15,8 4 7 16,8 1-4-16,0-11-21 16,24-12-18-16,10-12-7 15,5-14-20-15,3-13-6 16,-1-1-27-16,8-17-50 16,-11-9-145-16,-10 2-557 0</inkml:trace>
  <inkml:trace contextRef="#ctx0" brushRef="#br2" timeOffset="112951.3">16947 7678 1560 0,'0'0'575'0,"0"0"-268"15,0 0-171-15,0 0-45 16,0 0-10-16,0 0-38 16,0 138-2-16,0-89-2 15,0 2 22-15,0 4 6 16,-4 1 0-16,-3 2-7 16,0-2-8-16,-1 0-10 15,-1-4 0-15,2-1-17 16,5-5 3-16,-1-6-11 15,3-6-6-15,0-10-4 16,0-8-3-16,0-8-4 0,0-6-11 16,5-2-36-16,-4 0 28 15,5-8-9-15,-4-10-34 16,-2-16-95-16,0 5-140 16,0 2-522-16</inkml:trace>
  <inkml:trace contextRef="#ctx0" brushRef="#br2" timeOffset="115754.77">16990 7674 1285 0,'0'0'372'0,"0"0"-55"16,0 0-109-16,0 0-96 15,0 0-31-15,0 0 19 16,49 128-41-16,-38-100-17 0,1 0 9 15,1 0-18-15,-1-3 10 16,2 0 18-16,-3-3 1 16,3 1-32-16,-5-5-19 15,-1-4-11-15,-1-4-9 16,0-4-10-16,-2-6-2 16,0 0-3-16,3-12 24 15,3-12 10-15,0-7-1 16,2 0 1-16,3-1-10 15,-3 1 0-15,1 5-1 16,-1 3-16-16,-1 0-20 16,-4 2 6-16,1 2 20 15,1 3 10-15,-7 2 0 16,2 6 1-16,-3 4 0 16,-2 4 0-16,0 0 24 0,3 14-11 15,-3 10 31-15,0 8 10 16,0 6 10-16,0 3-9 15,2 0 19-15,0 4-9 16,2-1-12-16,0 2 0 16,-1 2 4-16,2 1-10 15,-5-2-12-15,2-1-13 16,-2-5-11-16,0-10-7 16,0-9-3-16,2-9-1 15,-2-5-9-15,0-6-9 16,0-2-10-16,0 0-23 15,0 1-38-15,0 10-98 16,2-4-229-16,1 4-634 0</inkml:trace>
  <inkml:trace contextRef="#ctx0" brushRef="#br2" timeOffset="116256.05">17648 8101 2221 0,'0'0'392'16,"0"0"-235"-16,0 0-38 16,0 0-14-16,0 0-43 15,-61 128-5-15,57-82 4 16,4 2-11-16,0-3 4 15,11-7-10-15,16-12-20 16,6-14 8-16,5-12-4 16,5 0 15-16,-4-26 14 0,-3-14-16 15,-9-6-7-15,-13-4-21 16,-14-1-3-16,0 5-10 16,-19 8-5-16,-13 6-13 15,-2 10-17-15,-5 7-17 16,6 8-19-16,6 7-51 15,18 2-27-15,9 14-270 16,0 2-1561-16</inkml:trace>
  <inkml:trace contextRef="#ctx0" brushRef="#br2" timeOffset="116668.75">18117 7997 1833 0,'0'0'479'16,"0"0"-255"-16,0 0-94 15,0 0-6-15,0 0 6 16,0 0-42-16,-117 104 2 15,105-56-12-15,8 2-9 16,4 0-12-16,0-3-5 16,13-11-30-16,14-10-9 15,4-12-8-15,2-14 11 16,0 0 5-16,-1-16 19 0,-7-20-11 16,-5-14-8-16,-9-13-9 15,-7-8-4-15,-4-8-7 16,0 1 3-16,-15-2-4 15,-8 0-3-15,-3 5-31 16,2 9-17-16,0 12-20 16,7 13-32-16,11 22-4 15,3 8-190-15,3 11-699 0</inkml:trace>
  <inkml:trace contextRef="#ctx0" brushRef="#br2" timeOffset="117267.55">18418 8410 255 0,'0'0'1702'15,"0"0"-1425"-15,0 0-209 16,0 0 1-16,0 0 17 15,0 0-14-15,0 0-28 16,0-49 2-16,0 25 1 16,0-2-12-16,-4-6 3 15,4-4-37-15,0-4-1 16,0-2 0-16,0 0-14 16,7 1-36-16,7 2-9 15,1 8 28-15,1 12 22 16,-1 9 2-16,3 8 6 15,-1 2 1-15,4 0 3 16,1 13 68-16,2 4-33 0,4 5-27 16,-4 0 40-16,0 5 15 15,0-1-2-15,-3 6 49 16,-6 2-12-16,-4 1-1 16,-3 3-21-16,-6 2-32 15,-2 0-19-15,0-3-16 16,0-5-9-16,0-8-3 15,-4-8-48-15,-15-15-48 16,6-1-85-16,-5 0-342 0</inkml:trace>
  <inkml:trace contextRef="#ctx0" brushRef="#br2" timeOffset="117414.3">18493 8288 2713 0,'0'0'281'15,"0"0"-166"-15,0 0-14 16,0 0-45-16,158-39-46 16,-114 19-10-16,1-15-104 15,-12 2-179-15,-12 3-651 0</inkml:trace>
  <inkml:trace contextRef="#ctx0" brushRef="#br2" timeOffset="117677.03">18969 7583 2408 0,'0'0'336'0,"0"0"-191"16,0 113-8-16,5-53-2 16,-4 6-37-16,7 7-31 15,-4-3-17-15,0-3-3 16,1-2-14-16,-5-11-8 15,0-4 1-15,0-6 8 16,0-7-15-16,4-8-12 16,4-4-7-16,4-10-17 15,7-5-39-15,4-10-52 16,-2 0-215-16,-5 0-1106 0</inkml:trace>
  <inkml:trace contextRef="#ctx0" brushRef="#br2" timeOffset="118401.25">19798 7369 1564 0,'0'0'310'15,"0"0"-182"-15,0 0-56 16,0 0 57-16,0 0-19 0,0 0 9 16,-134 138 12-16,103-80 31 15,0 9-48-15,2 4-18 16,4 7 2-16,8 1-10 16,2 4-10-16,12 1-15 15,3-4-7-15,0 0-5 16,10-6-10-16,7-5-7 15,7-11-16-15,1-13-9 16,2-8-9-16,11-19-56 16,-9-7-83-16,-2-11-309 0</inkml:trace>
  <inkml:trace contextRef="#ctx0" brushRef="#br2" timeOffset="119535.57">19972 7863 1409 0,'0'0'329'0,"0"0"-233"16,0 0-22-16,0 0 144 16,0 0-77-16,0 0-11 15,0 114-1-15,0-88 2 16,0 6-45-16,0 2-6 0,0 4 7 16,0 6-34-16,0 2-19 15,0 0-17-15,-4-1-10 16,-1-8-6-16,0-11 4 15,4-8-4-15,1-9-1 16,0-6-1-16,0-3 0 16,0-3 1-16,0-15 0 15,0-6 0-15,0-9 0 16,0-5 0-16,0-4-10 16,6-6-19-16,1-3-27 15,0-2 1-15,-5 2-1 16,1 2-5-16,-3 6 23 15,0 12 7-15,0 8 31 0,-8 14 4 16,0 9 29-16,0 0 36 16,5 9-44-16,3 17-17 15,0 6 37-15,3 1 18 16,18-4 0-16,3-3-26 16,5-15-15-16,6-11-8 15,0 0 0-15,-2-14 5 16,-1-13-2-16,-6-1-8 15,-6 2-8-15,-8 4-1 16,-6 8-21-16,-2 9-1 16,-4 5 22-16,0 5 24 15,0 23-7-15,0 11 35 16,0 7 3-16,0 2 1 16,0 2-3-16,0-4 0 0,4-4-11 15,1-3-6-15,0-7-7 16,-4-2-6-16,3-8-10 15,-2-7-13-15,-2-5-9 16,0-6-34-16,2-4-24 16,0 0-67-16,2 0-218 15,-1-4-331-15</inkml:trace>
  <inkml:trace contextRef="#ctx0" brushRef="#br2" timeOffset="120000.92">20460 8369 1676 0,'0'0'381'16,"0"0"-252"-16,0 0-77 15,0 0-10-15,0 0 0 16,-4-126-25-16,4 88-17 16,0-4-9-16,2-2 9 15,10 0-21-15,-2 1 0 16,4 5 13-16,-1 9 8 16,-2 4 25-16,2 10 33 15,1 4-15-15,0 8 13 16,-1 3 15-16,3 0-8 0,-1 0-8 15,3 17 47-15,-3 4-31 16,-1 4 8-16,-1 7 15 16,1-3-17-16,-5 1-17 15,-1 2 9-15,-3 2-16 16,-3 0-17-16,-2 2-14 16,0-2-12-16,0-2-4 15,0-6-6-15,-4-5-23 16,-2-10-35-16,-4-8-55 15,-1-3-184-15,0 0-717 0</inkml:trace>
  <inkml:trace contextRef="#ctx0" brushRef="#br2" timeOffset="120139.85">20536 8191 2653 0,'0'0'230'16,"0"0"-164"-16,0 0-28 15,0 0-8-15,0 0-30 16,145-64-43-16,-111 36-234 16,-5 2-1034-16</inkml:trace>
  <inkml:trace contextRef="#ctx0" brushRef="#br2" timeOffset="120334.02">20882 8007 2258 0,'0'0'575'0,"0"0"-431"16,0 117-52-16,0-68 14 16,0 1-20-16,0-6-32 15,0-5-23-15,0-8-14 16,0-8-13-16,0-9-4 16,0-10-50-16,0-8-45 15,0-16-61-15,0-6-332 0</inkml:trace>
  <inkml:trace contextRef="#ctx0" brushRef="#br2" timeOffset="120473.8">20866 7746 2629 0,'0'0'313'0,"0"0"-313"15,0 0-30-15,0 0-232 16,0 0-1783-16</inkml:trace>
  <inkml:trace contextRef="#ctx0" brushRef="#br2" timeOffset="120803.29">21095 7971 2294 0,'0'0'419'0,"0"0"-215"0,-6 116-50 16,6-60-47-16,0-2-38 15,14-4-16-15,7-9-22 16,6-18-4-16,5-16 0 16,1-7 35-16,-2-27 12 15,-5-17-20-15,-7-8-20 16,-15-4-10-16,-4 2-8 15,-15 6-16-15,-19 5 0 16,-8 10-8-16,-2 8-22 16,-4 10-30-16,8 10-20 15,12 5-16-15,7 12-92 0,15 9-339 0</inkml:trace>
  <inkml:trace contextRef="#ctx0" brushRef="#br2" timeOffset="121720.31">21573 7849 1554 0,'0'0'369'16,"0"0"-221"-16,0 0 6 16,0 0 18-16,0 0-28 15,0 0-68-15,0 0-14 16,-15 74 19-16,15-57-1 16,0 8-5-16,0 3 15 15,0 6-30-15,-3 5 0 16,3 5-8-16,-3-1-4 15,3-2-9-15,0-7-23 0,0-9-12 16,0-8-4-16,0-10 0 16,0-5-16-16,0-2 1 15,0 0 9-15,0-4 5 16,0-14 1-16,-2-6-18 16,0-6-22-16,0-5-21 15,2-11-83-15,0-5 28 16,0-3 10-16,9-2 43 15,7 3 32-15,4 8 31 16,-1 6 11-16,4 15 85 16,2 12-40-16,-5 12 45 15,0 2 24-15,-4 24-29 16,-3 11-25-16,-7 5-34 16,-6 3-8-16,0 1-7 15,-4-3-14-15,-14-8-8 0,0-12-24 16,1-9-31-16,3-8-33 15,3-3-63-15,7-3 25 16,4 3 73-16,0 8 53 16,11 14 154-16,9 9-27 15,2 9-48-15,0 1-6 16,1-4-21-16,-3-8-40 16,4-13-12-16,15-19-58 15,-8 0-202-15,-5-7-1947 0</inkml:trace>
  <inkml:trace contextRef="#ctx0" brushRef="#br2" timeOffset="122484.48">22422 8328 2254 0,'0'0'267'16,"0"0"-213"-16,0 0 79 16,0 0-12-16,0 0-25 15,0 0-43-15,0 0-10 16,2-131-25-16,-2 75-8 16,0-7-10-16,0-7 0 0,0-6-16 15,-2-3-43 1,-4-2-11-16,1 5 23 0,5 0 39 15,0 6 8-15,0-1 19 16,17 7 33-16,6 9-11 16,2 8 5-16,2 13-18 15,-1 18-14-15,1 11 6 16,-3 5-1-16,-3 15-6 16,-3 11-8-16,-10 6 3 15,-8 2-8-15,0 12-34 16,-8-8-102-16,-10-8-226 0</inkml:trace>
  <inkml:trace contextRef="#ctx0" brushRef="#br2" timeOffset="122647.56">22393 7778 2727 0,'0'0'252'16,"0"0"-161"-16,0 0 7 15,0 0-19-15,0 0-56 16,0 0-23-16,0 0-58 16,129 30-131-16,-106-26-580 0</inkml:trace>
  <inkml:trace contextRef="#ctx0" brushRef="#br2" timeOffset="123274.4">22815 7793 2165 0,'0'0'340'0,"0"0"-218"16,0 0 8-16,0 0-18 15,0 0-8-15,-19 125-4 16,15-76-15-16,4 1-22 15,0 4-21-15,0-3-9 16,0-5 2-16,0-9-25 16,0-4 11-16,0-11-21 0,0-7 5 15,0-4-5-15,2-8 0 16,-2-3-14-16,2 0-1 16,-2-14 2-16,3-14 13 15,0-12-16-15,1-6-17 16,0-8-30-16,3-4-20 15,3-2-40-15,2 2 30 16,1 4 62-16,3 5 23 16,2 14 8-16,-2 10 42 15,1 13 34-15,1 12-32 16,0 0 25-16,0 18-4 16,-4 15-5-16,-6 9-17 15,-8 6 10-15,0 2-21 16,-2 0-18-16,-16-8-11 15,-2-8-3-15,4-12-13 0,3-13-47 16,4-9-38-16,7 0-68 16,2-15 50-16,0-1 94 15,2 7 22-15,9 6 50 16,1 3 75-16,1 17-19 16,-2 15-43-16,-2 3-29 15,0 2 18-15,-4-5-13 16,-2-4-19-16,4-7-16 15,-2-5-4-15,-1-4-35 16,0-3-54-16,6 1-32 16,-2-2-102-16,3-4-304 0</inkml:trace>
  <inkml:trace contextRef="#ctx0" brushRef="#br2" timeOffset="123605.09">23245 8087 1728 0,'0'0'431'0,"0"0"-145"16,0 0-53-16,0 0-91 15,0 0-26-15,40-116-32 16,-40 102 10-16,0 4-20 0,-9 3-13 15,-6 7-1-15,-5 0-9 16,4 13-10-16,-2 13-16 16,5 6-5-16,3 4-5 15,6 2 2-15,4-6-8 16,0-4-6-16,7-5-3 16,13-9 0-16,7-7-31 15,4-5-45-15,7-2-64 16,-5-6-201-16,-8-8-555 0</inkml:trace>
  <inkml:trace contextRef="#ctx0" brushRef="#br2" timeOffset="124050.27">23562 7925 1953 0,'0'0'337'16,"0"0"-188"-16,0 0 51 15,0 0 64-15,0 0-82 16,0 0-57-16,0 0-33 16,-92-28-15-16,70 49-24 15,1 11-15-15,6 7-16 16,3 3 2-16,6 0-6 16,6-4-6-16,0-8 0 15,14-12-12-15,10-12-4 0,7-6 4 16,5-16 0-1,-4-20 0-15,-7-6-15 0,-9-4-51 16,-7 2-5-16,-8 10-11 16,-1 8 46-16,0 16 36 15,-3 10 0-15,-8 3 38 16,3 33-9-16,-4 14 22 16,5 16 14-16,1 11-2 15,4 8-2-15,0 5 0 16,2 2-21-16,0-5-5 15,0-8-6-15,0-10-8 16,0-16-17-16,0-11-4 16,0-15-29-16,0-12-48 15,0-15-64-15,0-1-70 16,0-19-342-16</inkml:trace>
  <inkml:trace contextRef="#ctx0" brushRef="#br2" timeOffset="124194.9">23521 8392 3091 0,'0'0'224'15,"0"0"-174"-15,0 0-36 16,0 0-14-16,0 0-5 16,132-60-129-16,-115 48-262 0</inkml:trace>
  <inkml:trace contextRef="#ctx0" brushRef="#br2" timeOffset="124397.15">23789 8110 3086 0,'0'0'215'15,"0"0"-179"-15,0 0-36 16,0 0-10-16,0 0-82 16,0 0-87-16,0 0-350 0</inkml:trace>
  <inkml:trace contextRef="#ctx0" brushRef="#br2" timeOffset="124850.69">23840 7279 167 0,'0'0'2292'15,"0"0"-2011"-15,0 0-121 16,0 0 10-16,89 130-44 15,-62-68-52-15,4 28-6 16,1 32 4-16,-3 22-5 16,-10-10-15-16,-5-26-19 15,-12-36 2-15,0-19-18 16,-2 5-14-16,0 1-3 16,0 4-16-16,0-13-51 0,-8-2-44 15,-2-16-106 1,1-10-588-16</inkml:trace>
  <inkml:trace contextRef="#ctx0" brushRef="#br3" timeOffset="139171.4">3931 7528 1527 0,'0'0'936'15,"0"0"-771"-15,0 0-65 16,0 0-16-16,0 0 6 16,0 0-17-16,0 0-9 15,-24-8-38-15,24 8-14 0,0 0-1 16,0 0 18-1,0 8 6-15,0 12-20 0,0 4-12 16,0 8 2-16,0 2-5 16,0 2 12-16,0 0 8 15,0 0-10-15,2 0-2 16,4-2 1-16,2 3-8 16,-2-2-1-16,3 2 0 15,-3-4 3-15,4 2-3 16,-1-5-3-16,-3 0-3 15,-2-5 6-15,2 0-1 16,-4-4-3-16,0-6 4 16,0-5-8-16,-1 0 7 0,5-1 1 15,-2 2-1 1,0 5 1-16,1 6-1 0,0 3 1 16,-5 3 0-16,0-2 0 15,0-4 6-15,0-4-6 16,0-5-1-16,0-2 1 15,0-2-1-15,0 3-3 16,4-5 4-16,0 5 1 16,1 0 0-16,-2 3 3 15,2 6-4-15,-5 1 5 16,0-2 1-16,0-4 17 16,0-4-5-16,0-4-7 15,0-3-6-15,0-4-1 16,0 1 1-16,0 0-5 15,0 2 0-15,0 2 0 16,0 5 1-16,0 1 0 16,-2 1 4-16,-2 1-5 0,0-4 6 15,1-1 2-15,3-7-2 16,0-1-5-16,-2 1 6 16,2 2-1-16,0 0-6 15,0 0 1-15,0-1-1 16,0 0 0-16,0-3 0 15,0 2 0-15,0-2 0 16,0 2 1-16,-2 3-1 16,2 0 1-16,-2 2 0 15,0-2-1-15,2 2 0 0,-3-3 0 16,3-3 0 0,0-1 0-16,0 0 0 0,0 0 0 15,0 0 6-15,0 0-6 16,0 0 0-16,0 0-4 15,0 0 4-15,0 0 0 16,11 0 7-16,2 0 5 16,2 0 10-16,4 0-3 15,1 0 0-15,3 0 6 16,1 0 10-16,2-1-6 16,-1-1-8-16,-1 0-2 15,-1 2 5-15,2 0-6 16,-6 0 3-16,4 0 8 15,-1 0-9-15,0 0-3 16,1 0-8-16,-1 4 2 0,3-3-3 16,2 1 1-16,0 1-2 15,1-3 2-15,1 0-4 16,2 0-4-16,0 0-1 16,1 0 9-16,-1 0-5 15,3 0 16-15,1 0-8 16,-2 0-5-16,3 0 8 15,-3 0-8-15,1 0-2 16,-1 0 2-16,-4 0-6 16,2 1 10-16,-2-1-4 15,0 0-6-15,2 0 9 16,1 0-3-16,-1 0 0 16,0 0 1-16,0 0 8 0,4 0-6 15,-2 0-2-15,0 0-1 16,3 0-3-16,-1 0 4 15,1-6-4-15,-3 3 3 16,0-4 1-16,2 4-3 16,-4-1 8-16,0 2-3 15,0-1-1-15,3 3-4 16,1 0 1-16,1 0 0 16,-1 0-6-16,4 0 6 15,-6 0-3-15,3 0-2 16,-3 0 3-16,0-4 10 15,1 1-1-15,-3-4-4 16,2 2 0-16,-2 1 6 16,3 4 2-16,-1 0-15 0,6 0-2 15,-2 0 0-15,0 0 0 16,-1 0 0-16,1 0 0 16,-4 0 0-16,-2 0 0 15,0-3 0-15,-1 3 0 16,-1 0 0-16,0 0 0 15,2 0 0-15,2 0 0 16,-2 0 0-16,3 0 0 16,-1 0 0-16,-2 0 0 15,2 0 0-15,-1 0 0 16,-1 0 0-16,0 0 0 16,0 0 0-16,0 0 0 15,1 7 0-15,-1-2 0 0,-2 0 0 16,-2 0 0-16,-3-3 0 15,-1 3 0-15,-2-3 0 16,0-2 0-16,-1 2 0 16,2-2 0-16,-2 0 0 15,1 0 0-15,0 0 0 16,3 0 0-16,6 0 0 16,0 0 0-16,4 0 0 15,3 0 0-15,-4 0 0 16,3 0 0-16,-5 0 0 15,-2 0 0-15,-4 0 0 16,-4-2 0-16,-3 0 0 16,3-1 0-16,-4 1 0 0,3-1 0 15,-1-1 0 1,2-3 0-16,2 4 0 0,4-4 0 16,0 6 0-16,4-4 0 15,0 3 0-15,0 2 0 16,0-2 0-16,-2 1 0 15,-2-1 0-15,-5 0 0 16,0-1 0-16,-3 1 0 16,-2 0 0-16,3 0 0 15,1 2 0-15,0 0 0 16,2 0 0-16,-1 0 0 16,1-1 0-16,-2 1 0 0,2-2 0 15,0-3 0 1,1 3 0-16,-2 0 0 0,0 0 0 15,1 2 0-15,-2 0 0 16,5 0 0-16,2 0 0 16,1 0 0-16,0 0 0 15,0 0 0-15,-3 0 0 16,2 0 0-16,-3 0 0 16,-2 0 0-16,0-1 0 15,-1-2 0-15,-2 3 0 16,-4 0 0-16,-2 0 0 15,-1 0 0-15,-4 0 0 16,2 0 0-16,-2 0 0 0,2 0 0 16,3 0 0-1,1 0 0-15,3 0 0 0,2 0 0 16,0 0 0-16,2 0 0 16,-1 0 0-16,0 0 0 15,2 0 0-15,-1 0 0 16,-1 0 0-16,3 0 0 15,-4 0 0-15,2 0 0 16,-4 0 0-16,-1 0 0 16,-1 0 0-16,0 0 0 15,-3 0 0-15,3 3 0 16,-3 0 0-16,3 1 0 16,-1 1 0-16,1-2 0 15,-3-1 0-15,1 0 0 16,-1 0 0-16,-2 1 0 0,3-1 0 15,-3 1 0-15,0-3 0 16,2 2 0-16,3 0 0 16,0-2 0-16,2 0 0 15,-1 0 0-15,1 0 0 16,1 0 0-16,-2 0 0 16,1 0 0-16,-1 0 0 15,4 0 0-15,-1 0 0 16,2 0 0-16,5-2 0 15,-3-1 0-15,3-1 0 16,-2-3 0-16,-4 4 0 16,-2-2 0-16,-1 3 0 15,-3 2 0-15,1-2 0 0,-1 2 0 16,3-2 0 0,0 0 0-16,0 1 0 0,2 1 0 15,2 0 0 1,0 0 0-16,3 0 0 0,-2 0 0 15,-4 0 0-15,-1 0 0 16,-3 0 0-16,-1 0 0 16,-3 0 0-16,1 0 0 15,-1 0 0-15,2 0 0 16,3 0 0-16,1 0 0 16,-2 0 0-16,-1 1 0 15,0-1 0-15,-2 0 0 16,1 0 0-16,-3 0 0 15,1 2 0-15,3 0 0 0,-2 2 0 16,3 1 0-16,-4-4 0 16,0 1 0-16,0-2 0 15,-2 0 0 1,2 0 0-16,0 0 0 0,5 2 0 16,0 0 0-16,-1 3 0 15,-1-3 0-15,-4 1 0 16,-1-1 0-16,-1-2 0 15,-4 2 0-15,-2-2 0 16,0 0 0-16,0 0 0 16,2 0 0-16,1 3 0 0,0-2 0 15,5 2 0 1,0 1 0-16,-4-3 0 0,2 1 0 16,-2 0 0-16,-4 0 0 15,0-2 0-15,-2 3 0 16,3-1 0-16,-3-2 0 15,2 0 0-15,-1 2 0 16,2-2 0-16,-3 0 0 16,2 0 0-16,-2 0 0 15,0 0 0-15,0 0 0 16,0 0 0-16,2 0 0 16,-2 1 0-16,0-1 0 15,0 2 0-15,0 0 0 16,2 1 0-16,-2-3 0 15,4 0 0-15,-4 0 0 0,0 0 0 16,0 0 0 0,0 0 0-16,0 0 0 0,0-7 0 15,0-7 0-15,0-2 0 16,-4-1 0-16,2-6 0 16,2 3 0-16,0 0 0 15,0 2 0-15,-2 0 0 16,2 4 0-16,0 2 0 15,-2-1 0-15,2 1 0 16,0-5 0-16,0-3 0 16,0-1 0-16,2 7 0 15,2-2 0-15,0 7 0 0,-4 0 0 16,0-1 0 0,0 1 0-16,0-5 0 0,0 0 0 15,0 2 0-15,-4-1 0 16,0 3 0-16,2 2 0 15,-2 0 0-15,2 1 0 16,-1-2 0-16,3-1 0 16,0-2 0-16,0-2 0 15,0-1 0-15,0-2 0 16,0-1 0-16,-2 0 0 16,2 0 0-16,0 2 0 15,0 2 0-15,-2-1 0 16,2 2 0-16,0 1 0 15,-2-2 0-15,2 2 0 16,-2-3 0-16,2 4 0 0,0-4 0 16,0 2 0-16,0-3 0 15,0-1 0-15,0 0 0 16,0-2 0-16,2-3 0 16,0 2 0-16,-2 0 0 15,2 2 0-15,-2 1 0 16,0 4 0-16,2 1 0 15,-2 3 0-15,0 0 0 16,0-1 0-16,0 0 0 16,0-7 0-16,0 2 0 15,0-3 0-15,0-2 0 16,0 0 0-16,0 0 0 16,0 0 0-16,0 1 0 15,0 3 0-15,0 2 0 0,0 2 0 16,0 7 0-16,0 1 0 15,0 4 0-15,0 0 0 16,0 0 0-16,0 0 0 16,0 9 0-16,0 11-64 15,-2-2-226-15,-4-3-216 0</inkml:trace>
  <inkml:trace contextRef="#ctx0" brushRef="#br3" timeOffset="142152.44">4010 7579 2210 0,'0'0'322'0,"0"0"-198"0,0 0-30 16,0 0-63-16,0 0-31 16,0 0 14-16,0 0-13 15,21-40 16-15,-13 37-16 16,-2-4 16-16,1 2-4 15,-3-2 14-15,0 3 0 16,1 1 20-16,-4 0-10 16,-1-1 0-16,0 3-11 15,4-2-11-15,-4 3 20 16,0 0-2-16,0 0 1 16,2 0 1-16,0 0 1 15,1 0-5-15,3 0 9 16,3 0-3-16,0 0-18 0,2-2-3 15,-2 2-5-15,2 0 5 16,-2 0-3-16,0 0 26 16,2 0 30-16,0 0-1 15,3 0-21-15,3 5-11 16,4-1-18-16,-2 0-2 16,8-3-3-16,0-1-6 15,3 0 2-15,2 0 0 16,-1 0-2-16,-2 5 7 15,-2-1 4-15,-2 1 0 16,0 2-1-16,-4-1 7 16,4-3-1-16,0 4-12 15,-1-3-2-15,6 0 3 0,1 0 3 16,2 0-1 0,3-1 3-16,-1 2-3 0,0-3-5 15,1 2-5-15,3-3-1 16,-6 2-2-16,2-3 4 15,-1 1 4-15,-2-1 0 16,5 0-4-16,-3 0 3 16,1 0 0-16,-1 0-2 15,-3-5 2-15,-1 1-3 16,2-3 3-16,0 5-2 16,-3 1 3-16,-3-2-4 15,3 2-1-15,-5 1-4 0,3 0 4 16,0-3-3-1,-2 3 3-15,4-4-3 0,0 3 8 16,2-3-4 0,2-1-5-16,-2 1 0 0,-2 3 0 15,-1-1 0-15,-2 2 0 16,-1 0 0-16,-4 0 0 16,4 0 0-16,2-3 0 15,0 2 0-15,3-3 0 16,4-3 0-16,0-1 0 15,-2 2 0-15,2 2 0 16,1 3 0-16,-3 1 0 16,2 0 0-16,2 0 0 15,-1 0 0-15,3 0 0 16,0 0 0-16,0-3 0 0,2-1 0 16,0-1 0-1,1 0 0-15,-4 1 0 0,-1 1 0 16,1 3 0-16,0 0 0 15,1 0 0-15,-1 0 0 16,1 0 0-16,-6 0 0 16,4 0 0-16,-3 0 0 15,-2 0 0-15,2 0 0 16,1 0 0-16,-1 0 0 16,0 0 0-16,1 0 0 15,-3 0 0-15,2 0 0 16,-2 0 0-16,3 0 0 15,-3 0 0-15,0 0 0 16,1 3 0-16,0-1 0 16,-3-2 0-16,-4 0 0 0,4 0 0 15,-2 0 0-15,2 0 0 16,3 0 0-16,1 0 0 16,2 0 0-16,4 0 0 15,1 0 0-15,0 0 0 16,0 0 0-16,2 0 0 15,-2 0 0-15,1 0 0 16,-3 0 0-16,-4 2 0 16,0-2 0-16,-2 0 0 15,1 3 0-15,-2-3 0 16,3 2 0-16,0 0 0 16,1-1 0-16,1 3 0 15,1 1 0-15,-2-1 0 0,2 1 0 16,-1 0 0-16,-3-1 0 15,-2-3 0-15,-2-1 0 16,0 0 0-16,0 0 0 16,-2 0 0-16,-1 0 0 15,1 0 0-15,0 0 0 16,-2 0 0-16,-3 0 0 16,2 0 0-16,-1 0 0 15,1-1 0-15,1-3 0 16,-3-2 0-16,3-1 0 15,-5 3 0-15,1-2 0 16,3 3 0-16,-5-2 0 0,4 3 0 16,1 0 0-16,3 0 0 15,2 1 0-15,0-2 0 16,0 3 0-16,-2-1 0 16,1 1 0-16,-3 0 0 15,-3 0 0-15,3 0 0 16,-2 0 0-16,-4 0 0 15,2 0 0-15,-2 0 0 16,-3 0 0-16,2 0 0 16,2 0 0-16,0 0 0 15,3 1 0-15,-2 2 0 16,2-2 0-16,-1 1 0 16,1 0 0-16,-2-2 0 15,2 0 0-15,0 2 0 16,-4-2 0-16,4 0 0 0,-5 0 0 15,-1 0 0-15,-1 0 0 16,-2 0 0-16,3 0 0 16,2 0 0-16,0 0 0 15,6 0 0-15,2 0 0 16,-1 5 0-16,2-2 0 16,2 1 0-16,-4-2 0 15,-2-2 0-15,0 3 0 16,-2-3 0-16,1 0 0 15,-4 0 0-15,1 0 0 16,-2 0 0-16,2 0 0 16,1 0 0-16,-2 0 0 15,4 0 0-15,-1 0 0 0,1-3 0 16,-2-1 0-16,2 1 0 16,-1-1 0-16,-2-1 0 15,-2 3 0-15,-2 0 0 16,-1 2 0-16,-2-1 0 15,1-2 0-15,-1 2 0 16,0-2 0-16,-1 2 0 16,2-2 0-16,-6 3 0 15,1 0 0-15,-3 0 0 16,4 0 0-16,-1 0 0 16,-1 0 0-16,0 0 0 15,0 0 0-15,-1 0 0 0,-3 0 0 16,0 0 0-16,2 0 0 15,-4 0 0-15,0 0 0 16,0 0 0-16,2 0 0 16,1 0 0-16,1 0 0 15,0 0 0-15,2 0 0 16,-1 0 0-16,-3 0 0 16,0 0 0-16,-4 0 0 15,0 0 0-15,0 0 0 16,0 0 0-16,0 8 0 15,0 9 0-15,0 4 0 16,0 9 0-16,-15 29 0 16,1-9-15-16,-3 1-531 0</inkml:trace>
  <inkml:trace contextRef="#ctx0" brushRef="#br1" timeOffset="147056.6">10525 8011 1582 0,'0'0'500'0,"0"0"-236"16,0 0-51-16,0 0-96 15,123-54-20-15,-80 36-26 16,3-3 2-16,5 0-3 0,4 1 14 15,4 1 2-15,-1 5-40 16,3 2-9-16,-2 4 6 16,4 3 3-16,0 0-10 15,3 1-3-15,-1 4-17 16,-1 0-8-16,-1 0-7 16,-2 0 5-16,-2 0-5 15,-3 9 6-15,0 0-3 16,-6 2 2-16,0-1-2 15,-3-1-4-15,1 0 1 16,0 1-1-16,0-2 9 16,-3 2 24-16,-3 2-17 15,-4 2-7-15,-4 5-2 16,-3 6 13-16,0 4-2 16,-1 6-9-16,-7 1 1 0,0 3 2 15,-3 2-8-15,-2-1 1 16,-5-2-5-16,0-1 7 15,-3-1 1-15,1 0 12 16,-5 4 9-16,3 2 1 16,-2 6-7-16,-2 4-8 15,-3 0-3-15,-2 2-3 16,1-1-4-16,-1-2-5 16,0 2 1-16,0-2-1 15,0 2 4-15,0 1-3 0,-1 3-1 16,-6-1 1-1,3 0 0-15,-1 0 0 0,0-2-1 16,1 0 1-16,2-3-1 16,0 2 0-16,0 0 1 15,-1-2-1-15,1 2 1 16,2-4-1-16,0-3 0 16,0-2 0-16,0-7 0 15,5-2-1-15,3-3 0 16,4-3 1-16,-3 0 0 15,-1-1 0-15,3-3-1 16,-1-1 1-16,0-1 0 16,4-2 0-16,-4-2-2 15,4-1 2-15,0-2 0 16,-2-2 0-16,7 0 0 0,-2-3-1 16,7 2 1-16,2-3 0 15,1-2 0-15,0-2 0 16,2-2 7-16,-2 1 1 15,2-5 6-15,0 0 11 16,-2 0 12-16,6 0 4 16,0-3 2-16,-2-3-10 15,3 0-3-15,1 1-6 16,0 2-6-16,1-1 0 16,-3-3-3-16,-4 0-5 15,-4-1-5-15,-4 2-5 16,-11 3 0-16,-1 0 0 15,-4 3 0-15,-5 0 0 0,2 0 0 16,-2 0 0-16,0 0 0 16,0 0 0-16,0 0 0 15,0 0-69-15,0 0-90 16,5 0-150-16,-5 3-130 0</inkml:trace>
  <inkml:trace contextRef="#ctx0" brushRef="#br1" timeOffset="147666.57">13113 9810 2234 0,'0'0'546'0,"0"0"-344"15,0 0-72-15,0 0-20 16,0 0-11-16,0 0-21 15,0 0 5-15,145 51-8 16,-111-44-14-16,-4 1-16 16,-3-1-16-16,-4 2-8 15,-8 1 0-15,-3 2-5 16,-4 1 2-16,-3 6-5 16,-3 0-3-16,-2 4-2 15,0-3-3-15,0 0-2 16,0 0 5-16,-13 1 5 15,-6-1-1-15,-2-1-2 16,-1 1-5-16,-3 2 0 0,0 1 1 16,4-2-2-16,2 4 0 15,2-5-3-15,7-1-1 16,2-2 0-16,6-7 0 16,0-4 0-16,-1-4 0 15,3-2-1-15,0 0 0 16,0-2 1-16,0-10-1 15,-3-4 0-15,3-3 0 16,0 1 1-16,0-1-1 16,0-3-2-16,0-4-2 15,0-2 1-15,0-5 2 16,0-1 2-16,0 1 0 16,6-4 0-16,-4 1 0 0,0 4 0 15,-2 4 0 1,0 8 1-16,0 7 4 0,0 8 0 15,0 5 3-15,0 0-5 16,0 0-3-16,0 0-24 16,0 21-55-16,-7-2-95 15,0 3-192-15</inkml:trace>
  <inkml:trace contextRef="#ctx0" brushRef="#br1" timeOffset="150294.81">14912 9685 2020 0,'0'0'362'0,"0"0"-203"15,0-104-68-15,0 58-16 16,0 1-45-16,0 8-29 16,3 7 5-16,-3 9 11 15,0 9-8-15,0 8 27 16,0 4 102-16,0 2-52 16,0 23-72-16,0 6-9 0,0 10-5 15,0 6 10-15,0 6 15 16,0 1 15-16,0 1-1 15,0 4-1-15,0-1-3 16,0 0 11-16,0-1 0 16,0-3-16-16,6-6-4 15,-2-4 9-15,3-8 13 16,-5-6-10-16,3-9-20 16,-5-7-13-16,3-6 3 15,-3-3 0-15,0-1 4 16,0 0 5-16,-10 5-12 15,-7 0-5-15,-6 8-37 16,1-2-19-16,1 4-10 16,6-5-60-16,9-10-23 15,6-4-237-15,0 0-1832 0</inkml:trace>
  <inkml:trace contextRef="#ctx0" brushRef="#br1" timeOffset="151666.37">14201 9409 1820 0,'0'0'424'16,"0"0"-247"-16,0 0-70 15,0 0 17-15,0 0-77 16,0 0 19-16,0 0 33 16,49-28-3-16,-18 14-24 15,4 0-23-15,1 3-16 16,3 8-9-16,-3 3-11 15,-6 3-6-15,0 23 10 16,-11 15 11-16,-8 8-2 16,-8 11-15-16,-3 3-5 15,-6 1-5-15,-17-8 6 16,-4-8-3-16,-4-13-4 16,0-13-1-16,-4-13-7 0,5-6-3 15,1-3 0-15,5-3 3 16,7-14 7-16,11 0 1 15,6-1 1-15,0 4 9 16,18 5-3-16,11 7 1 16,7 2-7-16,4 11 5 15,3 21 5-15,-8 12-4 16,-4 12 6-16,-10 4 10 16,-15 5 13-16,-6-5 11 15,-6-6-4-15,-26-8-11 16,-8-7-8-16,-7-11-12 0,-4-10-4 15,-3-15-8 1,6-3 0-16,0-5-29 0,6-20-61 16,16-14-51-16,9 4-199 15,13 5-505-15</inkml:trace>
  <inkml:trace contextRef="#ctx0" brushRef="#br1" timeOffset="152455.29">15474 9298 1295 0,'0'0'858'15,"0"0"-649"-15,0 0-123 16,0 0 9-16,0 0 4 16,0 0 6-16,0 125-25 15,0-74 5-15,0 7-8 16,0 7-21-16,0 3-3 15,0-2-2-15,0-1-9 16,0-5-10-16,0-6-3 0,0-4 13 16,0-6-9-16,0-5-13 15,0-10-13-15,0-7-7 16,2-10-23-16,2-10-81 16,1-2-93-16,-2-19-125 15,-3-4-1887-15</inkml:trace>
  <inkml:trace contextRef="#ctx0" brushRef="#br1" timeOffset="153732.87">16966 9198 2140 0,'0'0'426'16,"0"0"-272"-16,0 0-83 0,0 0-25 16,0 0 23-16,0 0 4 15,0 0 8-15,19 14 16 16,-17 9-17-16,-2 12-19 15,0 5-19-15,0 8-15 16,-4 7-1-16,-2-3 1 16,4-2-8-16,2-6-7 15,0-6-9-15,15-8-2 16,5-6-1-16,5-2 0 16,4-6 0-16,2-6-1 15,4-8-25-15,5-2-30 16,12-19-73-16,-10-6-155 0,-9-5-722 15</inkml:trace>
  <inkml:trace contextRef="#ctx0" brushRef="#br1" timeOffset="154025.26">17336 9296 2341 0,'0'0'309'0,"0"0"-187"15,0 0 48-15,-16 108-13 16,14-69-70-16,-1 3-18 16,-1 4 7-16,0 4 10 15,-4 2 4-15,0 4-15 0,-1 2-12 16,-1 1-14-16,4-1-18 16,-2-4-11-16,5-4-3 15,1-7-8-15,2-11-5 16,0-11-3-16,0-9-1 15,0-8-4-15,0-4-25 16,0 0-81-16,0-18-59 16,11-1-159-16,-3 0-936 0</inkml:trace>
  <inkml:trace contextRef="#ctx0" brushRef="#br1" timeOffset="154640.28">17585 9426 2171 0,'0'0'385'0,"0"0"-228"0,0 0-36 16,0 0-34-16,0 0-39 15,121-63-16-15,-90 63 25 16,-4 0-17-16,-4 11 7 16,-7 15 23-16,-7 10 7 15,-9 9-15-15,0 6-16 16,-9 6-16-16,-13-3-13 16,-3-8-15-16,1-14-2 15,4-11-21-15,2-16-12 16,7-5-15-16,7-2 10 15,4-10 33-15,0 0 5 0,21 6 29 16,11 6 9 0,6 0 4-16,0 11-20 0,-9 12-11 15,-11 9 28-15,-18 6 10 16,0 3 5-16,-27-1-20 16,-14-4-9-16,-7-8-9 15,-2-7-1-15,1-9-7 16,5-3-8-16,7-4-22 15,9-5-51-15,10 7-45 16,10-3-42-16,5-2-404 0</inkml:trace>
  <inkml:trace contextRef="#ctx0" brushRef="#br1" timeOffset="156568.24">15577 9677 1921 0,'0'0'373'0,"0"0"-194"15,0 0-65-15,0 0-68 16,0 0-16-16,0 0 17 16,0 0 22-16,-2 10 12 15,2-8 31-15,0 0 3 16,11-2-22-16,4 0-1 0,1 0-8 15,4 0-23-15,-1 0 5 16,4 0-11-16,2 0-15 16,2 0-11-16,4 0-6 15,2 0-7-15,7 0-2 16,3-2 2-16,1 2 1 16,3 0-1-16,-3 0-3 15,-4 0 5-15,-1 0-1 16,-7 0-3-16,0 0-4 15,-5 0-2-15,-3 5 0 16,-1-2-3-16,-3-1-4 16,-1-2 5-16,0 0 3 15,-1 0-5-15,-3 0 5 16,1 0-4-16,-3 0 10 16,2 0 0-16,-1 2-3 0,-3-2 18 15,1 2-2-15,-6-2-18 16,-2 0-5-16,-2 0 3 15,1 0 8-15,-3 0-2 16,0 0 1-16,0 0-6 16,0 0-2-16,0 0 1 15,0 0-4-15,0 0-4 16,-3 0-35-16,-12 6-97 16,0 2-224-16,1 1-569 0</inkml:trace>
  <inkml:trace contextRef="#ctx0" brushRef="#br1" timeOffset="157200.68">18680 9508 2662 0,'0'0'518'0,"0"0"-368"15,0 0-83-15,0 0-25 16,0 0-25-16,0 0-17 0,0 0-33 16,0 19-122-1,0 1-420-15</inkml:trace>
  <inkml:trace contextRef="#ctx0" brushRef="#br1" timeOffset="157364.51">18674 9970 3145 0,'0'0'255'15,"0"0"-184"-15,0 0-50 16,0 0-21-16,0 0-26 15,0 0-180-15,0 0-457 0</inkml:trace>
  <inkml:trace contextRef="#ctx0" brushRef="#br4" timeOffset="161365.19">19313 9506 2079 0,'0'0'494'16,"0"0"-312"-16,0 0-115 15,0 0-27-15,0 0-24 16,0 0-8-16,24-139 0 0,-17 91 2 16,-5 3-9-16,0 1-1 15,-2 5 1-15,0 10 13 16,0 7-2-16,0 10 53 15,0 10-18-15,0 2-10 16,-2 7-37-16,2 22-5 16,0 12-2-16,0 14 7 15,0 11 1-15,0 7-1 16,2 4 2-16,1 0 10 16,-3-4 27-16,0-6 44 15,0-9-13-15,0-4-25 16,2-8-21-16,-2-5-5 15,0-5-1-15,2-4 4 16,-2-8 8-16,0-4-11 16,0-11-4-16,0-2 21 0,0-7 26 15,0 0-4-15,-11 0-40 16,-7-7-18-16,3-2-20 16,1-1-27-16,5 3-22 15,7-2-18-15,2 1-51 16,15-9-53-16,14 5-250 15,0-5-907-15</inkml:trace>
  <inkml:trace contextRef="#ctx0" brushRef="#br4" timeOffset="162034.46">19849 9215 2215 0,'0'0'336'0,"0"0"-225"16,0 0-10-16,0 0-56 16,0 0 9-16,0 0 5 15,0 0 0-15,112-65 3 16,-76 60 10-16,-1 5 5 15,0 5-8-15,-10 22-18 16,-6 14 0-16,-15 7-14 16,-4 8-7-16,-9 0-12 15,-20-2-2-15,-4-3-10 16,-5-14-2-16,0-10 1 16,4-15-5-16,5-12 1 0,10 0-1 15,7-12 0 1,12-6-1-16,0 2 1 0,7 4 4 15,17 5 4-15,9 7 8 16,6 0-2-16,-1 23 2 16,-7 9 9-16,-8 8 26 15,-13 7-10-15,-10-1 11 16,0 5-9-16,-26-3-14 16,-10-1-8-16,-4-7-6 15,-3-8-7-15,4-8-4 16,1-9 1-16,1-10-5 15,6-5-21-15,7 0-28 16,8 0-39-16,10-8-39 16,6-2-20-16,14-2-35 0,14 2-80 15,3 4-344-15</inkml:trace>
  <inkml:trace contextRef="#ctx0" brushRef="#br4" timeOffset="162610.84">20139 10215 2341 0,'0'0'368'15,"0"0"-267"-15,0 0 58 16,0 0-35-16,86-129-62 16,-40 69-40-16,1-1-15 15,-1 8-7-15,-7 9-14 0,-11 16-43 16,-12 25-102-16,-9 3-110 15,-7 12-31-15</inkml:trace>
  <inkml:trace contextRef="#ctx0" brushRef="#br4" timeOffset="162793.17">20275 10282 2813 0,'0'0'268'0,"0"0"-162"16,75-111-13-16,-38 62-21 0,-2 5-39 16,-3 9-33-1,-3 8-9-15,-9 8-93 0,-9 14-345 16</inkml:trace>
  <inkml:trace contextRef="#ctx0" brushRef="#br0" timeOffset="169798.37">13314 11965 2071 0,'0'0'493'0,"0"0"-328"15,0 0-95-15,0 0 3 16,0 0-9-16,0 0-3 15,0 0-10-15,28-108-20 16,-11 56-23-16,0-9 2 16,4-7-9-16,1-7-1 15,0-3 0-15,0-1 1 16,3 4 1-16,-6 11-2 16,-3 12 0-16,-6 18 0 15,-1 12-6-15,-5 10 5 16,-2 9-5-16,0 3-7 15,3 5-17-15,1 17 17 16,1 7 13-16,2 5-2 16,2 4-3-16,3 3-6 15,-1 8 11-15,0 2 0 0,3 2 12 16,-1-2-2-16,5 2-5 16,1-2 6-16,-2-2-7 15,2 4-4-15,-1-3 0 16,-3-1 1-16,-3 0 11 15,-3-5 13-15,-5-1 8 16,0-10-7-16,-6-1 22 16,0-6-20-16,0-1-9 15,-3-6 21-15,-10-3 1 16,-3-3-6-16,-6-10-10 16,-4-3-5-16,-6 0-11 15,-6-5-4-15,-7-12-2 16,-1 2 3-16,-4-3 1 0,5 3 6 15,10 5-1-15,6 2 0 16,14 6-1-16,6 2-10 16,9 0-1-16,0 0-67 15,43 9-37-15,0 2-64 16,0-3-301-16</inkml:trace>
  <inkml:trace contextRef="#ctx0" brushRef="#br0" timeOffset="170647.17">14711 11618 2873 0,'0'0'260'16,"0"0"-125"-16,0 0-42 15,0 0-23-15,163-8-23 16,-112 2-22-16,1 3-12 15,-8 3-5-15,-7 0-8 16,-16 0-2-16,-21 13-51 16,0 6-68-16,-6 0-360 0</inkml:trace>
  <inkml:trace contextRef="#ctx0" brushRef="#br0" timeOffset="170847.87">14828 11849 3063 0,'0'0'352'0,"0"0"-277"15,0 0-20-15,0 0 15 16,0 0-35-16,129 28-22 16,-97-28-13-16,-2 0-37 15,-5-2-59-15,-7-8-81 16,-12 0-324-16</inkml:trace>
  <inkml:trace contextRef="#ctx0" brushRef="#br0" timeOffset="172315.49">14219 12037 2433 0,'0'0'344'0,"0"0"-220"16,0 0-43-16,0 0-18 16,0 0-49-16,13-112 0 15,-1 72-14-15,-4-2 2 0,-1 4 5 16,-5 1-5-16,-2 9 2 16,0 6 3-16,0 11 17 15,0 2-4-15,0 9-6 16,0 0 2-16,0 0-3 15,0 20-12-15,0 10 0 16,0 11-1-16,2 7 4 16,2 4-3-16,4 3 13 15,1 2 0-15,1-3 9 16,0-8-8-16,-4-7 12 16,0-11 6-16,-1-10-11 15,-5-10-1-15,0-4 14 16,0-4 27-16,-2 0-1 15,-15 0-17-15,1 0 10 16,-3 0-13-16,7 0-18 0,1 0-7 16,6 0-8-16,5 0-8 15,0 0-27-15,9 2-100 16,14-1-22-16,-2 2-327 0</inkml:trace>
  <inkml:trace contextRef="#ctx0" brushRef="#br0" timeOffset="173217.33">15723 11497 1550 0,'0'0'1119'0,"0"0"-858"16,0 0-87-16,0 0-35 15,0 0-39-15,0 0-33 16,0 0-32-16,3-93-17 15,3 61-9-15,1-7-8 16,-2-2 0-16,-1-4-1 16,-2 1 0-16,0 2-1 15,-2 3 1-15,0 6 0 16,0 8 1-16,0 5 0 16,0 8 3-16,0 7 5 15,0 5 8-15,0 0-15 16,0 8-2-16,0 18-5 0,0 10 5 15,0 9-1-15,0 2 0 16,0 3 1-16,0 4 6 16,5 0 6-16,2 0 12 15,-3-1 12-15,3-3-13 16,-1-4 1-16,2-7-9 16,-2-4 3-16,-2-5 1 15,1-2-4-15,-1-3-4 16,-4-3-4-16,0-7-1 15,0-1-1-15,0-4 5 16,0-2 9-16,0-1-10 16,0-1-2-16,-2-2-1 15,-2-3-1-15,1-1-5 0,3 0-26 16,-2 0-39 0,2 0-60-16,0-14-71 0,0-5-215 15,2-3-515-15</inkml:trace>
  <inkml:trace contextRef="#ctx0" brushRef="#br0" timeOffset="173866.34">16171 11110 2065 0,'0'0'391'0,"0"0"-251"16,0 0-4-16,0 0-59 16,0 0-18-16,0 0-20 0,129-63 3 15,-99 63-1-15,1 0 30 16,-4 14-8-16,-3 8 8 15,-5 5 0-15,-9 5 2 16,-10 3-16-16,0 7-8 16,-6 0-17-16,-19-2-13 15,-4-4-6-15,0-8-13 16,1-10-2-16,4-9-11 16,7-8-13-16,5-1 17 15,10 0 6-15,2-3-3 16,10-6 6-16,19 6 1 15,9 3 6-15,4 0-3 0,3 20 12 16,-8 9-6 0,-8 9 9-16,-10 5-5 0,-17-1 6 15,-2 0 13-15,-18-1 10 16,-19-6-10-16,-9-5-11 16,-5-3-7-16,0-9-6 15,3-7-9-15,11-2-6 16,10-7-43-16,16-2-30 15,9 0-66-15,2 0-359 0</inkml:trace>
  <inkml:trace contextRef="#ctx0" brushRef="#br0" timeOffset="174387.59">17095 11506 2534 0,'0'0'525'16,"0"0"-379"-16,0 0-24 16,0 0-27-16,0 0-10 0,0 0-7 15,0 0-20-15,125 26-31 16,-92-26-16-16,-2-3-11 15,0-3-46-15,7 5-104 16,-7-1-155-16,-7 2-737 0</inkml:trace>
  <inkml:trace contextRef="#ctx0" brushRef="#br0" timeOffset="174966.86">17758 11550 2137 0,'0'0'366'16,"0"0"-220"-16,0 0-32 16,12-114-47-16,-3 66-45 15,-1-7-22-15,2-3 0 16,-4 2 0-16,1 5 0 16,-3 8 0-16,-4 11 0 0,2 10 10 15,-2 12 12 1,0 10 34-16,0 0-7 0,0 10-36 15,3 18-13-15,0 4-12 16,-1 8-6-16,0 6 18 16,0 2 0-1,0 5 14-15,0 2 51 0,1 2 22 16,-1-2-3-16,1 0-20 16,2-5 6-16,3-4-24 15,-4-3-9-15,-2-10-15 16,3-5-14-16,-5-7 5 15,0-6 5-15,0-6 17 16,0-3 11-16,0-4-5 16,-7-1-21-16,-2-1-11 15,4 0-5-15,2 3-4 0,3-3-6 16,0 0-64 0,3 0-71-16,31-4-21 0,-3-13-207 15,-2-3-595-15</inkml:trace>
  <inkml:trace contextRef="#ctx0" brushRef="#br0" timeOffset="175300.86">18231 11209 2194 0,'0'0'625'0,"0"0"-421"0,0 0-111 16,0 0-15-16,-30 155-16 16,27-85-21-16,1 7-3 15,2 8 9-15,0-1-1 16,11-8 2-16,16-9-2 16,10-23-9-16,13-20-13 15,10-24 9-15,6-14 21 16,1-34-12-16,-9-18-11 15,-17-13-13-15,-22-4-1 16,-19-1-6-16,-10 3-11 16,-36 9-5-16,-8 9-60 15,-38 13-103-15,16 18-140 16,11 18-765-16</inkml:trace>
  <inkml:trace contextRef="#ctx0" brushRef="#br0" timeOffset="175999.81">19190 11506 1246 0,'0'0'1298'0,"0"0"-1007"16,0 0-161-16,0 0-40 16,115-14-10-16,-69 7-33 15,3-2-33-15,-3 4-8 16,1 5-6-16,-7 0-18 15,-6 3-96-15,-12 15-162 16,-14-2-369-16</inkml:trace>
  <inkml:trace contextRef="#ctx0" brushRef="#br0" timeOffset="176241.61">19251 11690 2781 0,'0'0'370'0,"0"0"-249"16,0 0-6-16,0 0-23 15,0 0-33-15,145 40-59 16,-95-35-5-16,27-5-84 15,-13 0-139-15,-8 0-898 0</inkml:trace>
  <inkml:trace contextRef="#ctx0" brushRef="#br0" timeOffset="177181.39">20186 11157 1482 0,'0'0'444'0,"0"0"-199"0,0 0-162 15,0 0-37-15,0 0-4 16,0 0 24-16,116-76-27 15,-87 68 14-15,-2 4 7 16,2 4-14-16,-2 0 63 16,-2 16 10-16,-4 9-1 15,-5 8-31-15,-9 4-22 16,-7 2-27-16,0 3-12 16,-20 1-5-16,-12-5-11 15,-6-4-6-15,-1-9-3 16,-3-8 3-16,3-9-4 15,8-7 1-15,9-1-1 16,8 0 4-16,10 0 21 0,4 0 0 16,15-1-20-1,24-3 15-15,9 4 10 0,10 0-9 16,-2 10 5-16,-4 14 3 16,-15 5 1-16,-14 8 5 15,-14 3 26-15,-9 2 5 16,-11 1-13-16,-23-6-20 15,-10 0-11-15,-5-10-11 16,-7-7-5-16,4-8-6 16,3-5-12-16,9-7-37 15,13 0-41-15,14-11-38 16,9-7-178-16,4 3-400 0</inkml:trace>
  <inkml:trace contextRef="#ctx0" brushRef="#br0" timeOffset="181815.04">13387 13578 1702 0,'0'0'463'15,"0"0"-240"-15,0 0-13 16,0 0-35-16,0 0-75 16,0 0-61-16,0 0-32 15,-11-9-6-15,15-17 5 16,8-9-6-16,1-11 6 16,3-12-6-16,-1-12 0 15,4-8 1-15,-2-6 10 0,1-6-1 16,-3 0 2-1,3 6-1-15,-5 6 16 0,1 9-3 16,-3 15-1-16,-4 15-22 16,-1 13-1-16,2 17 0 15,-4 9-9-15,0 0-9 16,5 26 8-16,0 8 9 16,0 8-9-16,4 7-6 15,1 0 15-15,-1 4-4 16,3-3 5-16,-1 2 26 15,5 0 11-15,3 2-1 16,0 0-4-16,0 1 1 16,2-5-15-16,0-5-12 0,-3-4-5 15,-5-8 3-15,-3-4 2 16,-7-7-2-16,-5-4 53 16,-2-2 14-16,0 0-21 15,-16-1-16-15,-6 0-5 16,-7-3-6-16,-4 0-5 15,-2-5-3-15,-6 2-6 16,2-1-5-16,-1-4-4 16,5 0-10-16,4-4-28 15,9 0-11-15,12-5-55 16,7-10-120-16,3 1-594 0</inkml:trace>
  <inkml:trace contextRef="#ctx0" brushRef="#br0" timeOffset="182548.23">14316 13138 1842 0,'0'0'346'16,"0"0"-154"-16,0 0-90 15,0 0-28-15,0 0-47 16,0 0 13-16,132-44 18 16,-109 60 33-16,-3 7-4 15,-5 3 28-15,-4 6-14 16,-4 3-35-16,-4 5-4 15,-3 5-12-15,0-1 1 16,-17-2-20-16,-4 0-13 16,-6-5-13-16,-2-5-1 15,-4-3-4-15,0-9-6 0,8-13-21 16,2-7-35 0,10-13-41-16,9-16 13 0,4-5 36 15,4 3 35-15,21 9 19 16,4 10 19-16,-1 12 19 15,6 0 21-15,-3 20-1 16,-2 8-25-16,3-2-12 16,-1-1-21-16,9-13-39 15,-8-7-86-15,-4-5-289 0</inkml:trace>
  <inkml:trace contextRef="#ctx0" brushRef="#br0" timeOffset="182780.63">15115 13186 2817 0,'0'0'254'16,"0"0"-88"-16,0 0-73 15,140-14-36-15,-98 13-22 16,-5 1-24-16,-13 0-11 16,-13 15-29-16,-8 7-72 0,-3 0-261 15</inkml:trace>
  <inkml:trace contextRef="#ctx0" brushRef="#br0" timeOffset="182965.87">15187 13491 3158 0,'0'0'219'0,"0"0"-116"16,0 0-8-16,0 0-43 16,137 5-52-16,-87-25-54 15,-10 1-114-15,-9 3-509 0</inkml:trace>
  <inkml:trace contextRef="#ctx0" brushRef="#br0" timeOffset="184231.51">16018 13006 1332 0,'0'0'961'15,"0"0"-785"-15,0 0-116 16,0 0 1-16,0 0 22 0,35-128-13 16,-27 75-37-1,-4-2-15-15,-2-3 3 0,-2 0-7 16,0 7-1-16,0 9-13 15,0 10 23-15,0 11 37 16,-4 10-9-16,-1 4-30 16,5 7-8-16,0 0-13 15,0 16-14-15,0 15-17 16,7 8 20-16,4 10 7 16,0 6 4-16,-2 8 0 15,2 5 21-15,-2 2 10 16,-2-1 23-16,0-2 7 15,-4-6 12-15,0-6-10 16,-1-14 7-16,-2-7-35 16,0-10-9-16,0-3-7 15,0-6-1-15,0-3 1 0,0-1-11 16,-5-4-8-16,-4-3-2 16,3-4-31-16,-1 0-47 15,7 0-59-15,0-11-284 16,0-4-905-16</inkml:trace>
  <inkml:trace contextRef="#ctx0" brushRef="#br0" timeOffset="184783.81">16450 12689 2060 0,'0'0'430'16,"0"0"-317"-16,0 0-9 15,0 0-27-15,0 0-10 16,0 0-11-16,120-93 10 16,-81 90 20-16,-1 3-21 15,-3 14-12-15,-8 16 12 16,-11 6-3-16,-7 3-24 0,-9 2-17 16,0-1-6-16,-25-3-4 15,-6-5-11-15,-5-8 0 16,3-9-6-16,4-7-2 15,6-5-1-15,13-3 3 16,6 0-2-16,4 0-4 16,12 0 12-16,18 4 12 15,9 7 11-15,-1 10-9 16,-2 5 4-16,-10 6-1 16,-8 8 6-16,-16 3 21 15,-2-2 5-15,-10 3-9 16,-21-4-13-16,-7-1-5 0,1-9-7 15,-2-8-8 1,3-8-1-16,7-8-6 0,4-6-54 16,9-11-71-16,10-15-86 15,6 1-361-15</inkml:trace>
  <inkml:trace contextRef="#ctx0" brushRef="#br0" timeOffset="185278.4">17531 13014 2450 0,'0'0'644'0,"0"0"-407"16,0 0-47-16,0 0-49 15,0 0-53-15,0 0-37 16,0 0 17-16,58 0-25 15,-26 0-16-15,1 0-15 16,2-5-12-16,1 2-23 16,24-1-61-16,-8-1-141 0,-9 4-293 15</inkml:trace>
  <inkml:trace contextRef="#ctx0" brushRef="#br0" timeOffset="186897.39">18403 12508 1328 0,'0'0'515'0,"0"0"-236"16,0 0-71-16,0 0-11 15,0 0-110-15,0 0-49 0,0 0-7 16,-69 13 12 0,57 4 11-16,2 7-20 0,6 7 28 15,0 5 54-15,4 6-38 16,0 1-20-16,18-2-28 16,7-7-12-16,7-7-3 15,1-11 2-15,0-11 20 16,3-5-8-16,-7-12 22 15,-2-22 6-15,-7-11-2 16,-7-10-17-16,-9-5-6 16,-4 4-5-16,0 3-8 15,-11 11-4-15,-10 8 0 16,-2 10-8-16,-3 11-7 16,-1 8 0-16,0 5-13 15,4 0-31-15,10 14-40 16,4 7-45-16,7 2-47 15,2 2-79-15,0-1-27 0,9 3-103 16,2-4-29-16,-2-5-1049 0</inkml:trace>
  <inkml:trace contextRef="#ctx0" brushRef="#br0" timeOffset="186951.53">18403 12508 1063 0</inkml:trace>
  <inkml:trace contextRef="#ctx0" brushRef="#br0" timeOffset="187197.1">18403 12508 1063 0,'19'149'387'0,"-25"-138"-178"0,-5 1-87 0,-2 8-12 16,0 9 1-16,-4 3 31 15,2 11-23-15,-1 4-3 16,3 7 46-16,3 9-49 16,2 1 0-16,8 2-1 15,0-5-12-15,12-6-20 16,15-11-19-16,8-9 0 0,5-16 10 16,9-10 8-16,4-9-12 15,1-12-5-15,-1-22 5 16,-8-11-11-16,-11-11-14 15,-14-4-16-15,-16-2-10 16,-4 6-9-16,-19 6-5 16,-22 9-2-16,-8 14-38 15,-7 8-38-15,3 14-29 16,-1 5-72-16,14 18-269 16,15 3-1970-16</inkml:trace>
  <inkml:trace contextRef="#ctx0" brushRef="#br0" timeOffset="187741.61">19303 12847 2333 0,'0'0'372'0,"0"0"-142"0,0 0-56 16,130 0-38-16,-79 0-40 16,-2-8-53-16,1 1-18 15,-10 0-15-15,-9 5-10 16,-9 2-16-16,-17 5-62 15,-5 10-117-15,0 4-464 0</inkml:trace>
  <inkml:trace contextRef="#ctx0" brushRef="#br0" timeOffset="187949.4">19382 13101 2826 0,'0'0'497'0,"0"0"-384"0,0 0-76 16,0 0 65-16,0 0-20 15,0 0-50-15,120 0-32 16,-76 0-18-16,33-5-120 16,-13-2-168-16,-2-2-1363 0</inkml:trace>
  <inkml:trace contextRef="#ctx0" brushRef="#br0" timeOffset="190147.7">20347 12557 1604 0,'0'0'534'0,"0"0"-179"0,0 0-139 16,0 0-36-16,0 0-48 15,0 0-69-15,0 0-23 16,0-16-7-16,0 23-8 15,0 18-10-15,0 7 2 16,0 5 12-16,0 4-15 16,0-7-4-16,0-8-1 15,0-8-8-15,11-6-1 0,3-8 0 16,4-4 0-16,12 0 1 16,8 0 5-16,5-4 6 15,1 4 14 1,2 0 8-16,-3 6-5 0,-6 20-5 15,-2 4-1-15,-11 4 6 16,-6 1-2-16,-11-2-2 16,-7 1 2-16,0-1 2 15,-18 1-6-15,-16 0-9 16,-6 2-5-16,-6-4-3 16,-6 0-2-16,1-6-4 15,5-7 1-15,0-10-1 16,11-6-22-16,4-3-32 15,6 0-31-15,6-12-17 16,6-5-53-16,7-4-119 0,3 1-181 16,3 3-301-16</inkml:trace>
  <inkml:trace contextRef="#ctx0" brushRef="#br0" timeOffset="190394.23">20335 12581 2761 0,'0'0'267'0,"0"0"-94"0,0 0-53 15,0 0-31-15,148-10-30 16,-108 10-34-16,-6 0-20 15,-5 0-5-15,-8 0-34 16,-5 8-55-16,-5 6-140 16,-6 2-760-16</inkml:trace>
  <inkml:trace contextRef="#ctx0" brushRef="#br0" timeOffset="200029.86">13000 11030 1238 0,'0'0'541'16,"0"0"-244"-16,0 0-170 15,0 0-57-15,0 0 96 16,0 0-48-16,0 0-48 16,-74-37 12-16,52 34-9 15,-1 2-39-15,-3 1-16 16,1 0-9-16,0 0 6 16,6 12-5-16,-1 12 12 15,7 12 3-15,3 13-12 16,7 9 4-16,3 12 43 0,0-3-27 15,13 0-13-15,2-9 31 16,3-6 1-16,-5-11-26 16,-5-6-16-16,-2-7 7 15,-6-1 2-15,0-7-10 16,-13-3 6-16,-11-5-15 16,-5-7-15-16,0-5-6 15,3 0 1-15,2-11-5 16,8-3 13-16,7 0 12 15,9 1 6-15,0 4 4 16,6-1 4-16,19 0 2 16,1 4-7-16,2 6 0 15,-7 0 5-15,0 4 4 0,-5 18-6 16,-7 5 9 0,-4 2-5-16,-5 5 2 0,0 3 10 15,0 1-15-15,0 2-13 16,0 0 0-16,-5 4 0 15,-2 4 5-15,-1 2 0 16,2 3 7-16,0-3-11 16,4-5-2-16,-1 0 0 15,3-5 1-15,0 0 4 16,0-1-4-16,0 0-4 16,0 0 4-16,0-1 0 15,0-1 0-15,0-3 0 16,0 0-1-16,0-1-1 15,0-1 1-15,0-2 1 0,3 0 0 16,-1-1-6-16,2 5 6 16,0-7 3-16,-2-1-3 15,4-2-8-15,-4-1 5 16,-2-2 3-16,0 3 0 16,0 3 0-16,0 0-3 15,0 4 2-15,0-4 2 16,-8-1 2-16,4 3-2 15,-2-3-2-15,1 0 1 16,-1 0 0-16,2 3 0 16,-2-3-1-16,4 4-5 0,0-5 1 15,2 0-3 1,0-1-12-16,0-3 14 0,0 2 6 16,0 4-4-16,0 4 6 15,0 3-2-15,0 4 1 16,0 1-1-16,0 2 4 15,2-1-4-15,-2-4 0 16,4-2-1-16,4-2 1 16,1-2 9-16,1-3 11 15,6-3 3-15,-1-2-1 16,4-5-11-16,-5-6 0 16,5-1-11-16,-5-5 4 15,-3 2-4-15,-3-5 0 16,-1 0 0-16,-2 0 0 15,-1 5 1-15,1-7-1 16,-3 5 0-16,4 2-11 0,3-7-78 16,-1 3-256-16,-2-1-1009 0</inkml:trace>
  <inkml:trace contextRef="#ctx0" brushRef="#br0" timeOffset="210303.6">14024 10457 1984 0,'0'0'289'0,"0"0"-163"0,0 0-11 16,0 0 15-16,0 0-47 16,0 0 4-16,0 0-12 15,124 4-24-15,-97-1-9 16,3-2-1-16,1 3-8 15,0 0-8-15,6-1-10 16,-2 0-6-16,1-3-9 16,2 0 11-16,2 0-10 15,0 0 13-15,0 0 12 16,-2 0 0-16,-2 0 20 16,0 6-22-16,-3 4 9 15,-1 0 2-15,0-2-2 0,2-2-15 16,-3-3-10-16,0-3 12 15,-2 0-8-15,0-11-7 16,-2-1-5-16,-4-2 7 16,-8 5-7-16,-6 0-33 15,-6 3-35-15,-3 6-21 16,-12 0-129-16,-8 0-624 0</inkml:trace>
  <inkml:trace contextRef="#ctx0" brushRef="#br0" timeOffset="210863.08">14063 10611 1870 0,'0'0'331'0,"0"0"-168"15,0 0 6-15,0 0-17 16,0 0-50-16,0 0-31 16,0 0-7-16,125 13-22 15,-103-13 5-15,2 0 3 16,3 0 9-16,0 2 3 16,1 0-13-16,4 1-17 15,1-1-8-15,5-2 6 16,3 0 6-16,-1 0-5 15,3 0-9-15,-4 0-11 16,-4 0-1-16,-1 0 2 16,-5 0 10-16,-2 0 5 15,-4 0 1-15,-2-2-12 0,0-1-4 16,-3 1-8-16,-1 0 0 16,-1 2-4-16,-5-2 0 15,-2 2-13-15,-4 0-45 16,-5 4-48-16,0 12-149 15,0-1-985-15</inkml:trace>
  <inkml:trace contextRef="#ctx0" brushRef="#br2" timeOffset="-213362.11">16512 4485 2486 0,'0'0'298'0,"0"0"-145"16,0 0-22-16,0 0-64 15,0 0-36-15,0 0-31 16,0 0-9-16,-31 17-45 15,31-15-93-15,0 5-51 16,-2 2-126-16,-2-1-462 0</inkml:trace>
  <inkml:trace contextRef="#ctx0" brushRef="#br2" timeOffset="-213240.85">16512 4485 984 0,'-91'121'1042'0,"78"-114"-812"0,2-2-65 15,-3 1-32-15,5-2-64 16,3-2-53-16,2 0-16 15,-1-2-127-15,2 2-191 16,3 0-292-16</inkml:trace>
  <inkml:trace contextRef="#ctx0" brushRef="#br2" timeOffset="-213126.32">16248 4729 2026 0,'0'0'399'15,"0"0"-240"-15,0 0-34 0,0 0-19 16,0 0-99-16,0 0-7 15,0 0-127-15,-101 46-334 0</inkml:trace>
  <inkml:trace contextRef="#ctx0" brushRef="#br2" timeOffset="-212997.84">16065 4805 2137 0,'0'0'318'0,"0"0"-179"15,0 0 18-15,0 0-63 16,0 0-61-16,0 0-33 15,-114 58-41-15,100-50-137 16,3 0-531-16</inkml:trace>
  <inkml:trace contextRef="#ctx0" brushRef="#br2" timeOffset="-212855.94">15866 4886 2267 0,'0'0'346'0,"0"0"-253"0,0 0-75 16,0 0-8-16,0 0-10 15,-127 51-48-15,109-39-87 16,-1 0-231-16,5-4-46 16,3-4-917-16</inkml:trace>
  <inkml:trace contextRef="#ctx0" brushRef="#br2" timeOffset="-212666.89">15646 4975 1380 0,'0'0'611'0,"0"0"-375"15,0 0-65-15,0 0-37 16,0 0-72-16,0 0-44 15,-123 52-18-15,105-45-88 16,4 2-114-16,3-3-178 16,2-4-10-16,3-2 357 0,2 0 33 15,-3 0 172-15,0 0 79 16,-2 0-96-16,-15 2-155 16,4 4-72-16,-5 1-225 0</inkml:trace>
  <inkml:trace contextRef="#ctx0" brushRef="#br2" timeOffset="-212422.19">15054 5104 1986 0,'0'0'390'0,"0"0"-246"15,0 0-95-15,0 0-49 16,0 0-37-16,0 0-17 16,0 0 43-16,-112 7 11 15,93 1 87-15,5-3-24 16,1-4-56-16,3 1-7 16,-2-2-168-16,3 2-284 0</inkml:trace>
  <inkml:trace contextRef="#ctx0" brushRef="#br2" timeOffset="-212298.79">14656 5206 1945 0,'0'0'229'0,"0"0"-229"16,0 0-120-16,0 0-505 0</inkml:trace>
  <inkml:trace contextRef="#ctx0" brushRef="#br2" timeOffset="-212156.82">14456 5247 1384 0,'0'0'326'16,"0"0"-221"-16,0 0-105 15,0 0-6-15,0 0-176 0,0 0-870 16</inkml:trace>
  <inkml:trace contextRef="#ctx0" brushRef="#br2" timeOffset="-211999.89">14456 5247 1151 0,'-125'81'444'16,"117"-81"-185"-16,1 0-231 16,1 0-28-16,-2 0-98 15,-4 0-89-15,-2 0-34 16,-1 8 221-16,-2 0 190 16,1-3 50-16,1 2 152 15,3-5-72-15,3 0-192 16,1-2-105-16,-2 3-23 15,1 2-226-15,0-1-507 0</inkml:trace>
  <inkml:trace contextRef="#ctx0" brushRef="#br2" timeOffset="-211901.48">14007 5494 1824 0,'0'0'114'0,"0"0"-114"16,0 0-177-16</inkml:trace>
  <inkml:trace contextRef="#ctx0" brushRef="#br2" timeOffset="-211716.45">13727 5642 1597 0,'0'0'167'0,"0"0"-167"16,0 0-158-16</inkml:trace>
  <inkml:trace contextRef="#ctx0" brushRef="#br2" timeOffset="-211606.49">13727 5642 1587 0,'-85'91'481'16,"76"-79"-316"-16,-3-2-96 15,2 2-23-15,3 0-46 16,-4 2-16-16,6-2-122 16,0-4-313-16</inkml:trace>
  <inkml:trace contextRef="#ctx0" brushRef="#br2" timeOffset="-211517.9">13542 5941 1115 0,'0'0'0'0</inkml:trace>
  <inkml:trace contextRef="#ctx0" brushRef="#br2" timeOffset="-211375.34">13486 6087 2094 0,'0'7'341'15,"-10"0"-264"-15,2 5-36 0,-3 7-10 16,1 1-31-16,4 8-10 15,-2-5-163-15,5-2-545 0</inkml:trace>
  <inkml:trace contextRef="#ctx0" brushRef="#br2" timeOffset="-211230.99">13387 6363 2015 0,'0'0'252'16,"0"0"-174"-16,0 0-78 15,0 0 0-15,-42 108-34 16,42-91-161-16,0-5-283 0</inkml:trace>
  <inkml:trace contextRef="#ctx0" brushRef="#br2" timeOffset="-211128.1">13361 6559 1352 0,'0'0'470'15,"0"0"-181"-15,0 0-149 16,0 0-90-16,-28 108-38 15,25-73-12-15,-2-4-288 0</inkml:trace>
  <inkml:trace contextRef="#ctx0" brushRef="#br2" timeOffset="-210983.98">13342 6837 2233 0,'0'0'310'0,"0"0"-202"16,0 0-75-16,0 0-18 15,0 0-15-15,0 0-33 16,0 0-151-16,-20 93-196 0,18-82-1156 16</inkml:trace>
  <inkml:trace contextRef="#ctx0" brushRef="#br2" timeOffset="-210857.23">13318 7052 1546 0,'0'0'795'0,"0"0"-747"15,0 0-48-15,0 0-31 16,0 0-55-16,-33 102-195 16,30-92-1100-16</inkml:trace>
  <inkml:trace contextRef="#ctx0" brushRef="#br2" timeOffset="-210497.72">13287 7265 2168 0,'0'0'294'0,"0"0"-235"0,0 0-59 15,0 0-33-15,0 0-44 16,-11 110-5-16,11-99-10 16,0-4-120-16,0-1-90 15,2 2-846-15,2 2 898 16,-4 2 250-16,0 0 821 16,0 2-456-16,0 1-181 15,0-2-11-15,0 3 90 16,-2 2-120-16,0 1-80 15,-2-2-50-15,4 4-13 16,0-3-21-16,0 1-89 0,0 2-174 16,0-5 4-16,-2 2 280 15,0-4 97-15,0-3 70 16,-2 1-31-16,4 0-12 16,-2-1-36-16,2 1-9 15,0-1-9-15,0 4 6 16,-2 5-47-16,2 3-29 15,0 14-3-15,0-4-149 16,-2-7-244-16</inkml:trace>
  <inkml:trace contextRef="#ctx0" brushRef="#br2" timeOffset="-210391.8">13260 8020 1752 0,'0'0'353'15,"0"0"-267"-15,0 0-86 16,0 0-105-16,0 0-190 0</inkml:trace>
  <inkml:trace contextRef="#ctx0" brushRef="#br2" timeOffset="-210230.62">13235 8349 2068 0,'0'0'213'16,"0"0"-213"-16,0 0-62 15,0 0-115-15,0 0 83 0,-17 119-2 16,17-109-597 0,2-2-127-16</inkml:trace>
  <inkml:trace contextRef="#ctx0" brushRef="#br2" timeOffset="-210091.85">13280 8518 2079 0,'0'0'347'0,"0"0"-259"16,0 0-63-16,0 0-19 15,0 0-6-15,-22 114-21 16,22-97-5-16,0-5-27 16,6-2-60-16,8-6-185 15,0-3-195-15</inkml:trace>
  <inkml:trace contextRef="#ctx0" brushRef="#br2" timeOffset="-209982.68">13328 8731 1743 0,'0'0'434'0,"0"0"-218"16,0 0-75-16,0 0-52 15,0 0-88-15,-21 116-1 16,21-98-147-16,0-2-280 0</inkml:trace>
  <inkml:trace contextRef="#ctx0" brushRef="#br2" timeOffset="-209896.5">13378 8959 1678 0,'0'0'0'0</inkml:trace>
  <inkml:trace contextRef="#ctx0" brushRef="#br2" timeOffset="-209600.04">13403 9244 1621 0,'0'0'298'15,"0"0"-183"-15,0 0-113 16,0 0 32-16,0 0-33 16,0 0 93-16,0 0-1 15,27 54-7-15,-25-40 14 0,-1 0-50 16,5 0-41-16,-4-1-9 15,0-1-23-15,2 0-142 16,1-4-232-16,-2-3-1336 0</inkml:trace>
  <inkml:trace contextRef="#ctx0" brushRef="#br2" timeOffset="-209491.41">13461 9418 1303 0,'0'0'401'16,"0"0"-169"-16,0 0-36 16,0 0-72-16,0 0-25 15,0 0 12-15,-11 111-62 16,11-96-40-16,0 0-9 15,0 1-61-15,7 6-94 16,1-4-211-16,-1-2-1198 0</inkml:trace>
  <inkml:trace contextRef="#ctx0" brushRef="#br2" timeOffset="-209332.92">13486 9707 1989 0,'0'0'435'0,"0"0"-248"0,0 0-86 15,0 0-33-15,0 0-38 16,0 0-17-16,0 0-13 15,-4 94 0-15,4-77-2 16,0-5-12-16,4 0-34 16,0-5-30-16,-2 5-111 15,3-1-187-15,-5-2-1098 0</inkml:trace>
  <inkml:trace contextRef="#ctx0" brushRef="#br2" timeOffset="-209118.42">13486 9999 1925 0,'0'0'342'0,"0"0"-225"15,0 0-67-15,0 0-12 16,0 0-14-16,0 0-16 16,0 0-6-16,13 116-2 15,-7-104 0-15,0-3 0 16,-4 2-7-16,-2-2 2 16,0-1 5-16,0 3 12 15,0 0 19-15,0 3 7 16,2 3-28-16,0 2-10 15,2 6-55-15,1-4-196 16,-3-4-1228-16</inkml:trace>
  <inkml:trace contextRef="#ctx0" brushRef="#br2" timeOffset="-208316.53">13536 10333 1770 0,'0'0'446'0,"0"0"-283"16,0 0-95-16,0 0-28 15,0 0-16-15,0 0-23 16,0 0-1-16,-4 85 2 15,4-73-1-15,0-1-1 16,1 5 0-16,5-2 1 16,-3 4-1-16,-1 0 6 15,-2 0-5-15,0 0-2 16,0 3-33-16,0-2-39 16,0-1 21-16,2-1 34 15,2-4 2-15,1-2 7 16,-1-3 9-16,2-1 0 15,2 2 16-15,-4-1-13 0,1 4 6 16,-1 2 1-16,-2 0 7 16,0 2-2-16,0 1-3 15,-1 3 14-15,3-5-11 16,-2 1 8-16,1 0-2 16,1-2-8-16,1-2 30 15,-1-1-32-15,0-6-4 16,0-1-6-16,1 0 0 15,1-3 1-15,2 2 6 16,-2 1-7-16,1 2 8 16,0 2 14-16,0 0-2 0,-3 0 4 15,0 0-23 1,3-4 27-16,-3 0-18 0,6-1 5 16,-2-2 1-1,0-1-10-15,7 0-6 0,-4 0 8 16,3 0-8-16,-4 0-1 15,0 0 18-15,1 3 35 16,-3-2 4-16,1 3-28 16,-3-2-19-16,4-2-4 15,-4 0-6-15,3 0 5 16,0 0-5-16,0 0 8 16,2 0-7-16,0-2 5 0,3-3-5 15,-3 1 0 1,0 1-1-16,0 2 2 0,-2-2 4 15,3 3 5-15,-4 0-3 16,-2 0 9-16,1-2-2 16,1 2-3-16,-3 0-1 15,0-2 3-15,2 1 2 16,2-4 6-16,0 0 0 16,1-4-2-16,3 4-5 15,0-3-7-15,-3-1 0 16,2 4-2-16,-1-2-1 15,0 2-5-15,0-4 1 16,-2 1 1-16,-2 0-2 16,0-2 0-16,-5-1-41 15,-2-1-75-15,0 1-102 16,-7 3-308-16</inkml:trace>
  <inkml:trace contextRef="#ctx0" brushRef="#br2" timeOffset="-208017.14">14005 10752 2606 0,'0'0'291'16,"0"0"-191"-16,0 0-90 15,0 0 8-15,0 0 34 16,0 0-6-16,0 0 1 16,75-17 9-16,-46 4-21 15,-3 3-11-15,2 1-5 16,-5 4-2-16,-6 3-6 0,-1 2-4 15,-5 0-2 1,-5 0 2-16,-3 12 1 0,-3 4 2 16,0 7 4-16,-5 4-4 15,-10 1-5-15,-5 4-1 16,2-2 0-16,2 0-3 16,3-2-1-16,4-4-5 15,9-3-32-15,0-9-106 16,0-5-305-16</inkml:trace>
  <inkml:trace contextRef="#ctx0" brushRef="#br0" timeOffset="-202716.92">1796 14957 1445 0,'0'0'270'16,"0"0"-140"-16,0 0-61 16,0 0 45-16,0 0 46 15,0 0-48-15,0 0 1 16,0-30-35-16,0 30-8 15,0 0-23-15,0 0 23 16,0 0 21-16,0 0-44 16,0 0-30-16,-2 0-2 15,2 2-15-15,0 8-1 16,0 1 1-16,0 6 1 16,0 1 0-16,0 5 0 0,0 0 0 15,0 7 4-15,0 2 0 16,0 7-4-16,0 1 5 15,0 0-5-15,0 6 0 16,0-2 7-16,0 0-8 16,2 2-1-16,3 3-4 15,-1-3 5-15,0-3 0 16,0 2 0-16,3-5 0 16,-2-4 6-16,-3-4-6 15,3-3-6-15,-5-4 6 16,0-4 1-16,0-2 0 15,0-3-1-15,0-2-24 16,0-5-47-16,-5-4-40 16,1-1-114-16,-2-4-307 0</inkml:trace>
  <inkml:trace contextRef="#ctx0" brushRef="#br0" timeOffset="-201398.68">1784 15125 1636 0,'0'0'326'0,"0"0"-106"16,0 0-130-16,0 0-7 15,0 0-21-15,0 0-20 16,0 0-14-16,-2 16 26 16,0-12-11-16,2 1 22 15,0-4-11-15,0 3 22 16,0 0-42-16,0-4-21 16,0 0-8-16,0 0-5 0,0 0-10 15,0-5 10-15,0-2 1 16,0 1-1-16,0-2 1 15,0 2 0-15,0-2-1 16,0 1 0-16,0-4-1 16,0 1 0-16,2 2 0 15,-2-4-16-15,2 7 12 16,-2-4 5-16,0 3 0 16,0 2 0-16,3 0 13 15,-1-5-13-15,-2 4 1 16,2 1 0-16,-2-4 0 15,0 4-1-15,3-1 1 16,-3 5 9-16,0 0-4 0,2 0-5 16,-2 0 7-1,0 0 2-15,0-5-10 0,2 5 5 16,1-6 20-16,-1 3-5 16,0-3-12-16,-2 3-3 15,2 0-4-15,-2 3 0 16,2 0 41-16,-2 0 6 15,2 0-24-15,3 0-9 16,2 3 21-16,0 7 10 16,3 3-11-16,1 6-12 15,3 1-10-15,-2 2-2 16,5 4-1-16,-2 3 0 16,1 1-5-16,-1 2 1 0,-1 0 6 15,-3-6-2 1,1 0 10-16,-6-8 3 0,3-2-15 15,0-4-8 1,2-8 1-16,0-4 3 0,3 0 8 16,1 0 0-16,1-12-3 15,-1-12-4-15,4-8-2 16,-3-2-3-16,5-11-12 16,-3 5 2-16,0 2-4 15,-4 4-25-15,-1 4 30 16,-1 7 9-16,0 0-1 15,-1 7 0-15,-2 4 0 0,-2 5 1 16,-3 7-4 0,1 0 0-16,-1 0 3 15,-2 7 1-15,-2 18 6 0,0 8 9 16,0 13 8 0,0 6-1-16,0 8-2 0,0 7-2 15,0-2 2-15,0 4 0 16,0-11-10-16,0-2 6 15,7-6-5-15,0-5 6 16,0-9-4-16,-3-4-9 16,0-10-3-16,1-4 0 15,-3-9 0-15,-2-6 0 16,2-1-1-16,-2-2-14 16,0 0-36-16,0 0-31 15,3 0-42-15,3 0-62 0,3-2-119 16,0-1-359-16</inkml:trace>
  <inkml:trace contextRef="#ctx0" brushRef="#br0" timeOffset="-201066.86">2549 15436 1101 0,'0'0'1417'15,"0"0"-1175"-15,0 0-79 16,0 0-34-16,0 121-36 16,1-80-26-16,18 2-9 15,6-7 4-15,6-13-10 16,5-11 6-16,3-12 7 0,4-7-7 16,-5-25-21-1,-9-12-12-15,-11-6-11 0,-18-5-4 16,0 11 0-16,-22 5-4 15,-18 13-6-15,-5 11-17 16,-1 10-32-16,5 5-27 16,10 20-23-16,13 9-25 15,18 21-34-15,2-10-265 16,20-8-1671-16</inkml:trace>
  <inkml:trace contextRef="#ctx0" brushRef="#br0" timeOffset="-200730.18">3374 15337 2593 0,'0'0'359'0,"0"0"-149"0,0 0-68 16,113-12-14-16,-63 3-72 15,1 4-31-15,-2-1-15 16,-6 5-4-16,-8 1-6 15,-10 0-11-15,-10 4-46 16,-15 22-65-16,0-3-103 16,-11-2-505-16</inkml:trace>
  <inkml:trace contextRef="#ctx0" brushRef="#br0" timeOffset="-200547.65">3512 15561 3002 0,'0'0'233'0,"0"0"-119"0,0 0-38 15,0 0-17-15,0 0-34 16,122 0-25-16,-86 0-65 16,-7 0-108-16,-4 0-526 0</inkml:trace>
  <inkml:trace contextRef="#ctx0" brushRef="#br0" timeOffset="-196782.68">4683 14762 1957 0,'0'0'238'0,"0"0"-173"16,0 0-7-16,0 0 18 15,0 0 3-15,0 0 28 0,0 0-24 16,89-117 25-16,-62 105-5 15,-1 12 0-15,3 0-42 16,0 3-12-16,-4 23-8 16,-1 10-9-16,-6 8-22 15,-9 11 11-15,-8 1-4 16,-1 4-1-16,-3-4-9 16,-17-5-7-16,-5-10-16 15,-4-15-22-15,-2-8-19 16,-3-10-4-16,5-8 20 15,2 0 41-15,8-6 15 16,7-6 32-16,12 0-7 0,0-2-14 16,18 6-8-1,16 4-4-15,6 4 5 0,0 4-4 16,-2 18 6-16,-9 10 0 16,-6 4 15-16,-13 4 28 15,-10 5 0 1,0-2-14-16,-18 3 10 0,-11-5-13 15,-8-7-26-15,-5-10-12 16,-4-7-2-16,2-8-7 16,1-5-27-16,6-4-27 15,10 0-6-15,14 0 13 16,11 0-17-16,2-4-69 16,33-5 10-16,9-3-125 15,-1 1-561-15</inkml:trace>
  <inkml:trace contextRef="#ctx0" brushRef="#br0" timeOffset="-196176.29">5445 15163 2168 0,'0'0'326'15,"0"0"-249"-15,0 0-54 16,0 0-5-16,2-106-18 16,0 66 7-16,1-6-7 15,-3-2 0-15,0 4 0 16,0 6 24-16,0 8-12 16,0 7 61-16,-3 10-9 15,-4 8-5-15,6 5-21 0,-4 0-14 16,5 5-23-16,0 17 0 15,0 10-1-15,0 8 0 16,0 6 0-16,0 8 5 16,0 2 22-16,0 6 40 15,0-4 18-15,0 2 9 16,0-2-26-16,0-5-23 16,5-7-19-16,3-8-17 15,-1-9-5-15,-2-14-3 16,2-5-1-16,-7-6 0 15,0 0 12-15,0-4 34 16,0 0 14-16,0 2-13 16,-14 2-35-16,-1 1-12 15,3-2-9-15,1 1-30 16,9 0-29-16,2-4-90 0,0 0-310 16,9 0-464-16</inkml:trace>
  <inkml:trace contextRef="#ctx0" brushRef="#br0" timeOffset="-195780.44">5915 15200 2505 0,'0'0'229'0,"0"0"-89"0,0 0-26 15,0 0 7-15,114-35-36 16,-74 29-24-16,3 1 3 16,3 2-12-16,-1-1-2 15,-5 2-29-15,-2 2-16 16,-7 0-4-16,-4 0-1 0,-7 0-10 16,-7 0-47-16,-6 0-56 15,-7 0-121-15,0 0-551 0</inkml:trace>
  <inkml:trace contextRef="#ctx0" brushRef="#br0" timeOffset="-195571.81">6172 14957 2619 0,'0'0'293'0,"0"0"-165"16,-2 121-34-16,2-63-9 0,0-3-30 16,0-2-46-16,0-13-9 15,0 1-84-15,0-18-154 16,0-5-564-16</inkml:trace>
  <inkml:trace contextRef="#ctx0" brushRef="#br0" timeOffset="-194960.92">5385 14783 2241 0,'0'0'345'0,"0"0"-201"15,0 0-74-15,0 0-21 16,0 0-16-16,-62 121-33 16,45-98-23-16,5-9-118 15,3-2-814-15</inkml:trace>
  <inkml:trace contextRef="#ctx0" brushRef="#br0" timeOffset="-191701.66">7123 15129 1184 0,'0'0'1057'0,"0"0"-868"16,0 0-108-16,0 0-22 16,0 0 7-16,0 0-30 15,0 0-29-15,43-96-5 16,-32 60-1-16,0-4 0 15,0-2-1-15,-4 4-11 16,-5 4 8-16,-2 6 3 16,0 6 0-16,0 8 8 15,0 5 4-15,-2 9 10 16,-2 0 8-16,4 0 7 0,0 20-31 16,0 15-5-16,0 5 24 15,0 4-6-15,6 9-10 16,4 2 35-16,3 6-12 15,-2 2 13-15,-3 0 3 16,1-1-9-16,1 0-14 16,-4 0 2-16,-4-2 3 15,0-3-2-15,-2-7 3 16,0-19-5-16,0-8-10 16,0-14 2-16,0-9 17 15,0 0 6-15,-4-1-16 16,-7-15-18-16,-3 1-6 0,3 6-1 15,1 0 2 1,-1 5-2-16,6 4-1 0,5 0-37 16,0 0-76-16,0 0-142 15,14 0-188-15,1 0-275 0</inkml:trace>
  <inkml:trace contextRef="#ctx0" brushRef="#br0" timeOffset="-190999.17">7674 14933 1687 0,'0'0'236'0,"0"0"-180"16,0 0 4-16,0 0 66 0,0 0-10 15,36-103 10 1,-16 80-45-16,0 4-8 0,0 3 13 16,0 10-10-16,0 6-19 15,2 0 7-15,0 0-4 16,1 13-20-16,0 3-6 16,-2 0 2-16,2 3-6 15,-3 2 0-15,-3 5 5 16,-1 1 3-16,-5 6 21 15,1 5 5-15,-8 7-1 16,-4 1-23-16,0 12 2 16,0-5-13-16,-8 6-5 15,-11-5-1-15,-1-2 0 16,-2-11-11-16,-4-2-3 0,-2-11-1 16,-2-5-8-16,0-16-13 15,-1-7-30-15,4 0-7 16,5-14-7-16,5-11-15 15,7-1 9-15,10-6 4 16,0 6 39-16,12 1 12 16,9 9 8-16,6 12 0 15,2 4 15-15,2 13 35 16,-2 10 15-16,1 7-10 16,-2 1-16-16,-1 1 0 15,0-9-18-15,-4-5-21 16,-4-1 0-16,-1-8-38 15,9 3-49-15,-5-10-67 16,-4 0-339-16</inkml:trace>
  <inkml:trace contextRef="#ctx0" brushRef="#br0" timeOffset="-190773.32">8599 15342 2868 0,'0'0'226'0,"0"0"-150"16,0 0 30-16,0 0-46 0,0 0-38 16,0 0-11-1,0 0-11-15,-9-48-5 0,2 59-132 16,-2 9-426-16</inkml:trace>
  <inkml:trace contextRef="#ctx0" brushRef="#br0" timeOffset="-187951.49">9424 14740 1405 0,'0'0'265'15,"0"0"-111"-15,0 0 21 16,0 0 35-16,0 0 34 0,0 0-135 16,0 0 1-1,129-37 12-15,-111 51 22 0,-3 6-28 16,-3 5-28-16,-3 8-40 15,-8 2-19-15,-1 4-8 16,0 1-8-16,-22 1-7 16,-2 0-5-16,-11-5-1 15,3-2-8-15,-1-12-9 16,2-8-14-16,6-10 11 16,10-4 13-16,8-4 3 15,7-15 4-15,0-4 9 16,23 2 3-16,7 7 9 15,3 2 2-15,4 12-10 0,-2 0 5 16,-3 0 9 0,-3 21 14-16,-7 7 9 0,-7 6-11 15,-7 4-4 1,-8 5-1-16,0-2 10 0,-1 4-10 16,-18-9-18-16,-6-2-5 15,-4-2-4-15,-7-9-2 16,1 0-5-16,-4-5-14 15,2-6-43-15,9-7-9 16,6-2 8-16,7-3-4 16,6 0-36-16,4-20-71 15,5 0-222-15,0-1-863 0</inkml:trace>
  <inkml:trace contextRef="#ctx0" brushRef="#br0" timeOffset="-186534.76">7058 15745 1930 0,'0'0'446'0,"0"0"-263"16,0 0-101-16,0 0 34 15,0 0-70-15,0 0-6 16,0 0-24-16,-1-4 0 15,1 1 7-15,10 2 78 16,9-1-21-16,3-2-20 16,0 0-15-16,5 4-18 15,2-4 0-15,0 4-4 16,4 0-1-16,0 0 6 16,5 0 0-16,2 0-14 15,0 0-6-15,4 0-3 16,-2 0-1-16,-3 0-4 0,0 0 4 15,-6 0-4-15,1 0 4 16,-4 0 12-16,0 0 3 16,-1 0 1-16,-4 0-7 15,1 0 0-15,0 0 3 16,1 0 4-16,0 0 7 16,4-2-12-16,1-2-6 15,1-1 6-15,2 2 5 16,2-1-7-16,-4 2-8 15,3-1 5-15,-5 3-3 16,0 0-3-16,-2-5 8 16,-2 5-7-16,1-4 2 15,0 0 0-15,-2 0 8 16,3 1-9-16,0 0 1 0,-1 3 7 16,2-4-5-1,-1 4-1-15,2-4 1 0,-2 4-1 16,0 0-5-16,-2-4-2 15,-1 4 0-15,-1-2 4 16,2 0-5-16,-3 0 0 16,3 2 0-16,0 0 0 15,0 0 5-15,2 0-5 16,0 0 0-16,0 0 1 16,0 0 3-16,-1 0-4 15,2 0 0-15,-1 0 1 16,0 0-1-16,-2 0 1 15,-2 0 0-15,2 2 0 0,-2 2 2 16,0 4 1 0,-1-4 0-16,3 2 3 0,0 2-2 15,-1-4 2-15,1 1-3 16,2 0 0-16,0 2-3 16,2-2-1-16,0-5 2 15,-1 0-2-15,1 0 1 16,0 0 3-16,-2 0 1 15,2-5 0-15,-2-2 4 16,-2 2-5-16,-2-4-3 16,-3 4-1-16,-7-1 0 15,0 3-1-15,-5 3-9 0,-3 0-33 16,-7-4-53 0,-3 4-78-16,-17-4-75 0,-8 4-1278 0</inkml:trace>
  <inkml:trace contextRef="#ctx0" brushRef="#br0" timeOffset="-184367.61">7389 16196 1356 0,'0'0'271'16,"0"0"-153"-16,0 0 17 15,0 0-22-15,0 0-62 0,0 0-30 16,0 0 61 0,0-22-23-16,0 16 7 0,9-6 8 15,-1 1 12-15,4 2-15 16,1 1-1-16,3-4-37 15,3 6-11-15,4-2 12 16,-2 4 7-16,3 4-9 16,-2 0 16-16,0 4-9 15,0 18 21-15,-4-1 20 16,-2 11-12-16,-5-1-19 16,-6 5-22-16,-5 4-8 15,0-4-7-15,-1-3-6 16,-16 1-6-16,-6-12 4 15,-4-2-4-15,-2-4-15 0,-2-6-12 16,0-10 8-16,-1 0 12 16,8 0 7-16,7 0 0 15,5 0 22-15,8 0 12 16,4-6-18-16,0 4-16 16,20 2 0-16,9 0 7 15,5 2 13-15,-1 18 12 16,-1 6 9-16,-4 4-2 15,-6-1-13-15,-6 0 1 16,-11 3 4-16,-5 4 0 16,0 0-8-16,-18 3-17 15,-7-3-2-15,-8-4-3 16,-2-10 7-16,1-4-8 0,-5-10 0 16,4-8-11-16,2 0-21 15,1 0-14-15,10-17-38 16,9-4-1-16,10 1-72 15,6-6-49-15,19 8-123 16,3 1-398-16</inkml:trace>
  <inkml:trace contextRef="#ctx0" brushRef="#br0" timeOffset="-183932.06">7915 16557 2505 0,'0'0'249'0,"0"0"-200"16,0 0 37-16,0 0 17 15,0 0-14-15,0 0-29 16,137-30-11-16,-94 20-8 15,2 1 8-15,0 0-18 16,-4 9-19-16,-2 0-6 16,-6 0-2-16,-8 9-4 15,-5 8-41-15,-7 1-39 16,-8 0-73-16,-3-4-116 16,-2-6-416-16</inkml:trace>
  <inkml:trace contextRef="#ctx0" brushRef="#br0" timeOffset="-183717.29">8182 16316 2570 0,'0'0'277'0,"0"0"-155"15,0 0-32-15,-27 107 0 16,27-57-31-16,0 4-36 15,0 2-10-15,0-2-8 16,0-5-5-16,0-9-37 16,11-8-89-16,1-11-185 15,-1-10-596-15</inkml:trace>
  <inkml:trace contextRef="#ctx0" brushRef="#br0" timeOffset="-183113.27">8782 16208 2509 0,'0'0'264'0,"0"0"-168"16,0 0-23-16,-7 103 9 15,7-63-23-15,0-3-27 16,0-2-2-16,9-13 7 16,9-8-25-16,2-14-8 15,3 0 0-15,-1-4 2 16,2-10-6-16,-2 2 4 16,0 6 13-16,6 6 20 15,-1 0 18-15,2 18-15 0,-3 8 0 16,-4 6-3-16,-4 4-2 15,-7 4 1-15,-4-3-9 16,-7-4-1-16,0-1 8 16,-2 5-2-16,-16-7-11 15,-4-2-10-15,-5-2-2 16,-4-4-6-16,-5-8-3 16,-1-14-18-16,-2 0-45 15,1-4-17-15,7-18-8 16,4-2 4-16,12-7-35 15,10-8-79-15,3 7-210 0,2 6-424 16</inkml:trace>
  <inkml:trace contextRef="#ctx0" brushRef="#br0" timeOffset="-182893.96">8784 16208 2663 0,'0'0'327'0,"0"0"-239"15,0 0 20-15,0 0-10 16,0 0-42-16,121 3-15 16,-81-3-22-16,-1 0-9 15,0 0-10-15,17-11-39 16,-10-3-114-16,-8 5-301 0</inkml:trace>
  <inkml:trace contextRef="#ctx0" brushRef="#br0" timeOffset="-182268.19">10815 15480 2210 0,'0'0'546'15,"0"0"-360"-15,0 0-84 0,0 0-29 16,142-16-10-16,-99 10-12 16,-7 2-35-16,-3-2-16 15,-8 6-6-15,-12 0-69 16,-8 6-147-16,-5 8-365 0</inkml:trace>
  <inkml:trace contextRef="#ctx0" brushRef="#br0" timeOffset="-182084.85">10913 15731 2984 0,'0'0'169'0,"0"0"-125"0,0 0-10 16,0 0-17-16,0 0-17 16,145-4-11-16,-105 4-87 15,-4 0-364-15</inkml:trace>
  <inkml:trace contextRef="#ctx0" brushRef="#br0" timeOffset="-180885.49">12188 14749 1610 0,'0'0'328'16,"0"0"-132"-16,0 0-51 15,0 0 1-15,0 0-20 16,139-65-45-16,-113 65-36 16,-2 0 9-16,-2 12 29 15,-2 12 1-15,-6 10 17 16,-8 9-26-16,-6 6-24 16,0 0-18-16,-8 6-23 0,-19-11 4 15,-4-4-9-15,-4-8-5 16,-4-9-5-16,3-11-10 15,3-12-7-15,4 0 8 16,10-10 10-16,7-6 4 16,12-2 9-16,0 4 11 15,22 2 4-15,16 10 8 16,12 2 9-16,3 2 1 16,1 22-10-16,-6 10-11 15,-10 6 22-15,-12 6 14 16,-9 7 28-16,-14 3-20 15,-3-3-28-15,-5 2-19 16,-22-6-10-16,-8-6-1 0,-8-11-3 16,-2-10-4-1,-2-15-12-15,1-7-20 0,-1 0-31 16,5-11-22 0,8-7 3-16,12 2-14 0,11 3 18 15,11 2-83-15,17 1-84 16,12 6-108-16,5-4-1681 0</inkml:trace>
  <inkml:trace contextRef="#ctx0" brushRef="#br0" timeOffset="-180375.01">12932 14941 1644 0,'0'0'443'0,"0"0"-212"16,0 0-114-16,0-108-7 0,0 87-32 15,-4 7-19-15,2 6 11 16,0 6 28-16,2 2 29 16,0 0-62-16,0 7-17 15,0 17-7-15,0 8-4 16,4 8-9-16,3 6 10 15,-1 5 5-15,1 4 8 16,-2 3 11-16,-1 0-3 16,-2-4-1-16,-2 3 0 15,2-7-17-15,-2-7-15 16,0-4-17-16,3-9-5 16,0-4-3-16,-1-4-1 15,2-2-11-15,-2-4-41 0,0-3-53 16,5-13-30-16,-3 0-124 15,-1-3-243-15</inkml:trace>
  <inkml:trace contextRef="#ctx0" brushRef="#br0" timeOffset="-180027.58">13472 15194 2329 0,'0'0'294'0,"0"0"-159"16,0 0 29-16,0 0-27 15,130-31-16-15,-88 22-46 16,0 0-24-16,1 0-8 16,-1 2-3-16,-2 2-12 15,-4 5-12-15,-3-5-6 16,-6 5-9-16,-10 0-1 16,-3 0-34-16,-7 0-30 15,-7-4-68-15,0-2-132 16,0 2-509-16</inkml:trace>
  <inkml:trace contextRef="#ctx0" brushRef="#br0" timeOffset="-179813.55">13727 14939 2784 0,'0'0'307'0,"0"0"-190"16,-6 112-20-16,6-58-24 16,0 0-13-16,0-5-34 15,0-5-17-15,0-8-9 0,3-4-43 16,4-10-95 0,-1-7-338-16</inkml:trace>
  <inkml:trace contextRef="#ctx0" brushRef="#br0" timeOffset="-178783.42">14638 14779 1180 0,'0'0'532'0,"0"0"-242"0,0 0-127 16,0 0-48-16,0 0 13 15,0 0-8-15,0 0-58 16,119-103-1-16,-84 95-1 15,5 8 10-15,0 0-10 16,0 0 1-16,-3 14 33 16,-3 12-19-16,-9 3-7 15,-10 4-9-15,-13 8-20 16,-2 5 0-16,-6 1-4 16,-21 4-15-16,-8 2-20 0,-10-10 1 15,-2-1-1-15,-1-10-22 16,3-10-9-16,7-10 1 15,9-12-4-15,11 0 20 16,9-5 14-16,9-8 1 16,0-1 16-16,23 6 0 15,8 1 4-15,4 4-6 16,6 3 8-16,0 0 9 16,-2 15-4-16,-4 6-3 15,-6 6 6-15,-10 5 2 16,-11 0-2-16,-8 2 10 15,0 4 10-15,-18-2-20 16,-13 3-16-16,-5-4-4 0,-6-7-6 16,-5-1-5-16,0-10 0 15,3-5-17-15,6-7-38 16,9-5 0-16,13 0 9 16,12-3-39-16,8-14-69 15,21 3-102-15,1-1-301 0</inkml:trace>
  <inkml:trace contextRef="#ctx0" brushRef="#br0" timeOffset="-178234.42">15588 14664 1103 0,'0'0'971'0,"0"0"-706"16,0 0-71-1,0 0-26-15,0 0-13 0,0 0-14 16,0 0-53-16,-61 44-27 16,43-3 1-16,0 12 12 15,1 14-9-15,2 9-10 16,1 4-5-16,5 4 4 15,7 1-2-15,2-9-9 16,2-16-19-16,23-16-16 16,5-23-7-16,4-14 10 15,2-7 19-15,-7-16 4 16,-4-13-7-16,-13-8-5 16,-9-4-9-16,-3 10-4 15,-9 4-2-15,-18 11-7 0,-4 11-4 16,-5 5-28-16,0 0-43 15,6 21-76-15,3 12-26 16,9-3-157-16,7-10-331 0</inkml:trace>
  <inkml:trace contextRef="#ctx0" brushRef="#br0" timeOffset="-173115.55">14388 15538 2030 0,'0'0'462'0,"0"0"-309"16,0 0-42-16,0 0-37 0,0 0-15 15,0 0-7-15,0 0 1 16,-7 0 4-16,21 0 5 15,4 0 20-15,4 0-22 16,0 5-3-16,6 0-21 16,-3 4-15-16,2-5-6 15,0 0 5-15,2 1 0 16,0-5-3-16,-2 5-8 16,0-5 2-16,-2 4 3 15,-4-4-1-15,2 0-3 16,-3 0-2-16,3 0-5 15,-3 0-1-15,6 0 3 16,1 0-1-16,0 0 0 0,4-4 2 16,-1 4-3-1,2 0-2-15,-1 0-1 0,-1 0 4 16,-4 0-3-16,-1 0 0 16,-1 0-1-16,-4 0 1 15,1 0-1-15,-2 0 1 16,1-5 7-16,3 1 4 15,4 0-6-15,0 3 5 16,2-3-3-16,-3-1-4 16,0 1-3-16,-3 1 3 15,0-2-4-15,-6 3 1 16,1-2 0-16,0-1 5 16,-1-2 0-16,3 1 0 15,0 2 5-15,3-1 6 16,-1 2 2-16,3-1-4 0,2 3-6 15,2-4-1 1,2 5-3-16,3-7 3 0,1 2 0 16,0 3 5-16,-1-2 6 15,-3 1 2-15,-4 3 1 16,-4-5-4-16,-4 5-9 16,-5 0-5-16,-3-2-3 15,-2 0 3-15,-2 0-4 16,-3 2-6-16,-2-4-37 15,-2 0-55-15,0-2-88 16,-8-1-174-16,-11 7-1924 0</inkml:trace>
  <inkml:trace contextRef="#ctx0" brushRef="#br0" timeOffset="-166367.47">15029 15848 1492 0,'0'0'390'0,"0"0"-128"16,0 0-31-16,0 0-62 16,0 0-56-16,0 0-7 15,0 0-29-15,-83-32 5 16,65 32-24-16,2 13-26 15,0 9-22-15,1 4 0 16,4 6-2-16,4 4-7 16,5 5 3-16,2 2 1 15,0-2-4-15,0 1 6 16,9-4 33-16,7-2 7 16,6-10-9-16,4-1-4 15,8-8 0-15,2-1 18 0,6-10-10 16,2-6 6-16,3 0-5 15,0-24 16-15,-5-10-5 16,-4-16-22-16,-9-8-9 16,-12 0-10-16,-7-4-5 15,-10 8-2-15,0 5-5 16,-23 17-1-16,-8 10-17 16,-9 14-26-16,-4 8-30 15,1 4-5-15,6 22-29 16,8 6-20-16,8 13-143 15,13-9-236-15,3-4-533 0</inkml:trace>
  <inkml:trace contextRef="#ctx0" brushRef="#br0" timeOffset="-165802.36">15079 16311 1815 0,'0'0'482'0,"0"0"-253"16,0 0-111-16,0 0-12 16,0 0-39-16,0 0-3 15,0 0-5-15,-106 58-32 16,98-40-8-16,2 4-18 15,1 5 12-15,5 4 8 16,0 1 10-16,0 4 9 0,0 0-7 16,3-2-8-1,8-2-2-15,7-10 5 0,5-4 3 16,10-9 3-16,4-8 16 16,8-1 7-16,4-5-5 15,2-26-4-15,-1-5-10 16,-14-8-13-16,-8-2-9 15,-16-2-4-15,-12 2-5 16,0 7 0-16,-30 12-7 16,-12 5-14-16,-10 9-22 15,-3 12-16-15,4 1-6 16,10 1-46-16,22 25-34 16,13 1-226-16,6-9-789 0</inkml:trace>
  <inkml:trace contextRef="#ctx0" brushRef="#br0" timeOffset="-164842.15">16537 15279 2076 0,'0'0'418'16,"0"0"-167"-16,0 0-7 15,0 0-97-15,132-25-44 16,-79 21-28-16,3-1-27 15,0 4-12-15,-7 1-16 16,-7 0-20-16,-11 0-12 16,-12 1-57-16,-13 12-83 15,-6-1-302-15</inkml:trace>
  <inkml:trace contextRef="#ctx0" brushRef="#br0" timeOffset="-164615.78">16705 15548 2644 0,'0'0'415'16,"0"0"-278"-16,0 0-18 15,0 0-28-15,0 0-48 16,137-18-28-16,-105 14-15 15,-1 0-34-15,5 2-78 16,-8-2-289-16,-5 4-1996 0</inkml:trace>
  <inkml:trace contextRef="#ctx0" brushRef="#br0" timeOffset="-160051.42">17689 14788 1132 0,'0'0'161'16,"0"0"-64"-16,0 0 57 15,0 0-28-15,0 0 76 16,0 0 20-16,0 0-85 16,-8-8-63-16,8 7 10 15,0-3-7-15,2-5 0 16,9 1-7-16,7-1 8 16,2-6-5-16,6 1-35 15,3 6-9-15,3-4-13 16,0 8-3-16,-3 4 19 0,6 0 26 15,-6 7 7 1,0 10-20-16,-7 5 4 0,-4 6 2 16,-11 9-16-16,-7 7-13 15,-5 4-8-15,-22 3-14 16,-10-2 1-16,-1-5-1 16,-3-14-6-16,6-10-15 15,4-8-7-15,6-12 4 16,8 0 17-16,5 0 7 15,10 0 6-15,2 0 0 16,2-4 4-16,23 4 13 16,6 0 5-16,4 4 8 15,1 10-1-15,-2 4 8 16,-7 4-2-16,-3-4-7 0,-8 9-11 16,-8-5 4-16,-8 6 5 15,0 2 0-15,-8 6-13 16,-17-5-8-16,-6 1-7 15,-5 0-3-15,1-11-1 16,-2-3-7-16,6-14-14 16,2-4-23-16,5 0-5 15,8 0-14-15,8-10-34 16,6 3-9-16,2-4-86 16,15 3-21-16,4 4-336 0</inkml:trace>
  <inkml:trace contextRef="#ctx0" brushRef="#br0" timeOffset="-159233.92">18482 15020 2123 0,'0'0'386'15,"0"0"-219"-15,0 0-72 0,0 0-35 16,0 0-15-16,0 0-25 16,0 0 33-16,0-29 16 15,3 5-27-15,-1-4-26 16,1-2-5-16,0-2-11 15,-3 6 0-15,2 4 1 16,-2 4 0-16,0 9-1 16,0 5 0-16,0 3 0 15,2 1-8-15,2 0-2 16,3 0 2-16,4 10 8 16,0 8 5-16,0 8 3 0,1 6 26 15,-6 8 14-15,-2 6 9 16,-1 5 4-16,-1 4-10 15,-2-1-14-15,2 3-12 16,-2-7 1-16,0-2-8 16,0-7 2-16,0-3-7 15,2-1-3-15,2-5 5 16,0-6-9-16,-2-4-3 16,-1-8-2-16,2-4-1 15,-3-6 0-15,0 0 5 16,0-4-5-16,0 0-10 15,0 0-41-15,0 0-60 16,-3-8-48-16,2-2-209 16,1 0-450-16</inkml:trace>
  <inkml:trace contextRef="#ctx0" brushRef="#br0" timeOffset="-158843.46">18918 15266 308 0,'0'0'1976'0,"0"0"-1690"16,0 0-86-16,0 0-20 15,0 0-40-15,0 0-55 16,132-48-12-16,-99 43-10 16,2 5-22-16,1 0 9 15,0 0-16-15,-2 5-17 16,-7-2-7-16,-4 4 0 15,-7-2-7-15,-3-2-3 0,-5-3-13 16,-6 0-39 0,-2 0-24-16,0-10-56 0,-2 2-305 0</inkml:trace>
  <inkml:trace contextRef="#ctx0" brushRef="#br0" timeOffset="-158588.15">19199 14973 2663 0,'0'0'323'0,"0"0"-188"15,0 0-1-15,0 0-42 16,-2 142-37-16,0-94-18 0,-3-2-20 15,0 3-11-15,1-5-5 16,-3-2-1-16,3-3-31 16,-5 8-61-16,0-11-168 15,0-3-1002-15</inkml:trace>
  <inkml:trace contextRef="#ctx0" brushRef="#br0" timeOffset="-157418.18">19803 14795 1657 0,'0'0'623'0,"0"0"-387"16,0 0-155-16,0 0-49 15,0 0-15-15,0 0 0 16,-18 118-7-16,14-81 32 16,-1 1-1-16,1-1 13 15,4-1 3-15,0-10 60 16,0-4-32-16,9-6-23 15,11 0 2-15,7-6-20 0,3-2-17 16,4 1-15-16,0-4-2 16,1 4-10-16,-4-9 0 15,-4 0-30-15,-4 0-37 16,-8 0-57-16,-3-10-100 16,-6-7-11-16,-4-1-227 15</inkml:trace>
  <inkml:trace contextRef="#ctx0" brushRef="#br0" timeOffset="-157153.98">20075 14883 1820 0,'0'0'450'0,"0"0"-242"15,0 0-6-15,0 0-9 0,11 105-46 16,-7-68-46-16,1 7-9 15,-2 6-6-15,-3 3-17 16,0 3-6-16,0 0-9 16,0-6-23-16,0-1-16 15,0-8-6-15,1-3-9 16,4-6 1-16,-1-10-1 16,1-4-32-16,-1-5-26 15,5-8-30-15,-2 0-120 16,2-5-415-16</inkml:trace>
  <inkml:trace contextRef="#ctx0" brushRef="#br0" timeOffset="-156922.18">20398 15450 2618 0,'0'0'339'15,"0"0"-208"-15,0 0-9 16,0 143-14-16,0-99-53 16,0-4-38-16,0 0-10 15,0-4-7-15,3-8 0 16,-3-5-17-16,0-11-67 16,0-12-44-16,2-5-266 0,2-16-218 15</inkml:trace>
  <inkml:trace contextRef="#ctx0" brushRef="#br0" timeOffset="-155248.15">17455 16856 1816 0,'0'0'467'16,"0"0"-151"-16,0 0-136 16,0 0-42-16,147 0-41 15,-95 4-29-15,0-4-40 16,-2 0-17-16,-6 0-11 15,1 6-72-15,-11 2-126 16,-16 1-293-16</inkml:trace>
  <inkml:trace contextRef="#ctx0" brushRef="#br0" timeOffset="-154962.15">17527 17034 2453 0,'0'0'487'16,"0"0"-421"-16,0 0 18 15,0 0 11-15,0 0-12 16,0 0-39-16,147 23-2 15,-111-23-21-15,-6 0-15 0,0 0-6 16,-7 0-12-16,-4 0-50 16,4 0-52-16,-5 0-180 15,-3 0-596-15</inkml:trace>
  <inkml:trace contextRef="#ctx0" brushRef="#br0" timeOffset="-154169.58">18551 16388 1285 0,'0'0'374'0,"0"0"-153"15,0 0 2-15,0 0 1 16,0 0-17-16,0 0-78 15,0 0-33-15,120-77-33 16,-84 73 26-16,1 4-2 16,-1 0-47-16,-5 4 20 15,-4 17-8-15,-9 12-7 16,-7 3-24-16,-11 8-2 16,0 2-8-16,-5 3-1 0,-17-10-4 15,-5 1-6 1,-4-8-20-16,-3-10-31 15,5-8 2-15,3-6 8 0,7-8 20 16,11 0 21-16,8 0 3 16,0-4 12-16,22 4 20 15,13 0 10-15,11 0-15 16,0 4-9-16,-3 15 1 16,-10 11-9-16,-9 5-5 15,-10 8 24-15,-14 1 12 16,0 0-1-16,-14-4-12 15,-12-3-16-15,-9-8-6 16,-4-7-9-16,-2-12 0 16,3-6 0-16,-3-4-25 15,9 0-37-15,9-4-30 0,9-6 0 16,14 3-79-16,9-2-52 16,17-1-160-16,3 6-1434 0</inkml:trace>
  <inkml:trace contextRef="#ctx0" brushRef="#br0" timeOffset="-153631.85">19215 16411 2360 0,'0'0'372'0,"0"0"-250"16,0 0 0-16,0 0-38 15,0 0-38-15,0 0-5 16,-12 116 18-16,19-96-23 15,4-6-3-15,5-4-16 16,0-10-11-16,5 0 1 16,4 0-3-16,4-5 0 15,6-4-4-15,4 6 6 0,-1 3-5 16,2 0 4-16,-4 3 15 16,0 19 8-16,-12 6 9 15,0 2-1-15,-10 3 18 16,-11 1 0-16,-3 2-15 15,0 0-10-15,-1 4-1 16,-18 0-9-16,-7-1-10 16,-3-2-4-16,-4-1-5 15,-5-14 5-15,-5-4-5 16,3-14-28-16,-2-4-21 16,1 0-24-16,8 0 4 15,6-8 21-15,12-2-21 16,9-11-71-16,3-2-131 15,3 2-379-15</inkml:trace>
  <inkml:trace contextRef="#ctx0" brushRef="#br0" timeOffset="-153421.53">19228 16346 2475 0,'0'0'502'16,"0"0"-403"-16,0 0-16 16,0 0 36-16,0 0-47 15,125-3-20-15,-92 3-19 16,-4-4 3-16,0-3-27 0,3 4-9 16,-2-6-78-16,-7 5-275 15</inkml:trace>
  <inkml:trace contextRef="#ctx0" brushRef="#br0" timeOffset="-152999.85">20030 16994 2778 0,'0'0'306'16,"0"0"-212"-16,-15 121 18 16,8-71-39-16,2-6-44 15,0-4-19-15,4-8-10 16,-4-2-13-16,3-8-55 15,2-4-117-15,-2-12-567 0</inkml:trace>
  <inkml:trace contextRef="#ctx0" brushRef="#br0" timeOffset="-150653.75">20092 17499 2131 0,'0'0'326'0,"0"0"-147"16,0 0-14-16,121-4 13 15,-67 4-84-15,6 0-39 16,6 0-15-16,4 0-17 16,-2-5 10-16,0-4-6 15,-2-8 7-15,-3 2 8 16,-3-2-12-16,-4 5 1 16,-2 5-5-16,-8 7-1 15,-3 0-8-15,-3 0-6 16,-3 0-3-16,0 0 1 15,-2 0 7-15,-4 0 8 16,-2 0-5-16,-4 0-10 16,-8 0-3-16,2 0-5 0,-9 0 5 15,1 0-2-15,-1 0-4 16,-4 0-5-16,-1 0-47 16,-3 0-24-16,-2 0-65 15,0-4-122-15,0-4-605 0</inkml:trace>
  <inkml:trace contextRef="#ctx0" brushRef="#br0" timeOffset="-150336.48">21292 16487 2258 0,'0'0'329'0,"0"0"-128"16,0 0 29-16,0 0-87 15,0 0-58-15,0 0-62 16,0 0 15-16,-11 172 4 16,24-59 11-16,-2-7-1 15,-2-8-9-15,-4-16 6 16,-1-16-10-16,1 5-7 15,-3 1-14-15,1-10-18 16,-3-8 0-16,0-17-79 16,0-12-79-16,0-15-220 15,0-6-322-15</inkml:trace>
  <inkml:trace contextRef="#ctx0" brushRef="#br0" timeOffset="-150073.25">21056 17758 2254 0,'0'0'334'0,"0"0"-167"15,60-116 0-15,-20 49-25 16,11-5-37-16,7-11-34 15,7 2-17-15,1 0-20 16,-5 9-21-16,-8 14-13 16,-13 14-24-16,-11 12-51 15,-15 28-46-15,-12 4-256 16,-2 4-9-16</inkml:trace>
  <inkml:trace contextRef="#ctx0" brushRef="#br0" timeOffset="-149846.52">21167 17776 2573 0,'0'0'469'0,"0"0"-368"0,0 0-46 15,0 0 16-15,74-164-24 16,-27 96-24-16,1-3-16 15,4 4-7-15,-7 12-3 16,-7 11-55-16,-1-5-43 16,-12 18-163-16,-10 4-486 0</inkml:trace>
  <inkml:trace contextRef="#ctx0" brushRef="#br0" timeOffset="-148386.62">20362 16441 2168 0,'0'0'380'0,"0"0"-291"15,0 0 1-15,0 0 19 16,0 0-44-16,2 134 7 15,3-104-20-15,2-2-3 16,0-14-25-16,-1-5-12 0,6-9-6 16,5 0 3-16,8-5 19 15,8-9 9-15,7 4-6 16,3 7-8-16,3 3-4 16,-3 13-1-16,-3 20-1 15,-9 1 0-15,-6 2 9 16,-8 0 9-16,-9-4 24 15,-8 2-11-15,0 2 10 16,-3 1-18-16,-13-2-14 16,-6 5 3-16,-3-4-16 15,-1 0-2-15,-3-9-10 16,-4-13 4-16,-2-6-5 0,2-8-27 16,0 0-23-1,4-18-15-15,9-5-8 0,5-2-42 16,12-26-41-16,3 11-236 15,0 1-677-15</inkml:trace>
  <inkml:trace contextRef="#ctx0" brushRef="#br0" timeOffset="-148166.75">20463 16449 2619 0,'0'0'312'16,"0"0"-186"-16,0 0-1 0,0 0-38 15,140-57-42-15,-102 43-32 16,-2 6-13-16,-5 3 0 16,3 5-88-16,-10 0-182 15,-2 0-565-15</inkml:trace>
  <inkml:trace contextRef="#ctx0" brushRef="#br5" timeOffset="-141418.79">21976 15940 1126 0,'0'0'735'0,"0"0"-317"15,0 0-136-15,0 0-69 16,0 0-48-16,0 0-48 16,0-4-72-16,0 13-29 0,0 5-10 15,0 5-1-15,0-2-5 16,0 4 14-16,0 3 5 16,0 6 15-16,0-2-12 15,0 7-2-15,0 4-12 16,0-3-2-16,0 5 3 15,0-6-9-15,0 1 0 16,0 0 1-16,-2-5-1 16,-3-3 4-16,5-7-4 15,-3-2-3-15,3-7 3 16,0-2 0-16,0-6 0 16,0-4-5-16,0 0-2 15,0 0-12-15,0-4 9 0,6-11 10 16,-4 0 0-1,-2-3 0-15,0-2 1 0,0-11-1 16,0 1 0-16,0-2 0 16,0-3-9-16,0 3 1 15,0-6 5-15,0 1 3 16,0 1 0-16,-2 4 0 16,2 1 1-16,0 0-1 15,0 4 0-15,0 10 1 16,0 7 0-16,0 0 0 15,0 8 5-15,0 2 24 16,0 0 9-16,0 12-9 16,0 10-22-16,11 2-2 0,9 2 0 15,9-1 2 1,4-10-8-16,4-5 7 0,0-10-6 16,-3 0 7-16,-3-20-3 15,-4-6-4-15,-5-6-1 16,-8-4-1-16,-2 1-14 15,-4 4-9-15,-4 8 8 16,-4 9 13-16,2 10 3 16,-2 4 11-16,0 4-3 15,0 21-8-15,2 9 6 16,0 6 2-16,5 0 4 16,-1 1-7-16,2 4 8 0,-4-5 4 15,0-4 4 1,-4 3 5-16,0 2 3 15,0-5-13-15,0-2-10 0,0-2 0 16,0-6-5-16,0-7-1 16,0-9-9-16,0-2-13 15,0-4-13-15,0-4-26 16,0 0-50-16,5 0-32 16,11-30-49-16,-3 5-46 15,1 4-520-15</inkml:trace>
  <inkml:trace contextRef="#ctx0" brushRef="#br5" timeOffset="-141116.37">22478 16133 2277 0,'0'0'337'0,"0"0"-186"16,0 0-9-16,0 0 8 0,-16 116-65 15,16-77-17-15,0 2-12 16,10-9-3-16,9-6-14 15,6-12-8-15,6-11 21 16,0-3 11-16,5-17 4 16,-2-14-30-16,-6-5-12 15,-10 0-13-15,-11-4 1 16,-7 7-5-16,-9 4-7 16,-22 3-1-16,-5 8-37 15,-5 13-7-15,4 0-23 16,3 5-26-16,14 0-10 15,9 10 3-15,11 12-73 16,14-5-101-16,8-3-485 0</inkml:trace>
  <inkml:trace contextRef="#ctx0" brushRef="#br5" timeOffset="-140681.68">22989 16075 209 0,'0'0'1320'0,"0"0"-936"16,0 0-14-16,0 0-76 15,0 0-111-15,0 0-71 0,0 0 44 16,-77 12-56-16,60 17-57 15,-1 9-7-15,5 8-5 16,5 3-5-16,8-5 1 16,0-5 5-16,6-2-8 15,15-18-6-15,4-3-1 16,6-11 12-16,-2-5 21 16,0 0-16-16,-4-22-3 15,-8-9-6-15,-5-13-13 16,-3-6-3-16,-7-8-4 15,-2-13-5-15,0 0-3 16,-2-11-19-16,-11-1-11 16,-1 7 2-16,-1 13-3 0,1 10-5 15,3 21 14-15,5 10-29 16,6 22-41-16,0 0-172 16,8 3-288-16</inkml:trace>
  <inkml:trace contextRef="#ctx0" brushRef="#br5" timeOffset="-140243.84">23285 16445 1631 0,'0'0'764'15,"0"0"-574"-15,0 0-50 16,0 0-37-16,0 0-27 16,0 0-53-16,0 0-11 15,0-116-12-15,0 80 0 16,0-3 1-16,5-1-1 15,1 0 1-15,5 8 5 16,1 0 11-16,0 9 21 16,3 14 2-16,-2 6-18 0,2 3 20 15,1 12 11-15,2 14-3 16,-4 11 5-16,3 4 11 16,-4 8-29-16,-2 1 2 15,-2-1-13-15,0-5-14 16,-2-8-12-16,-5-8-11 15,-2-2-73-15,0-14-176 16,0-2-710-16</inkml:trace>
  <inkml:trace contextRef="#ctx0" brushRef="#br5" timeOffset="-140081.28">23367 16361 2076 0,'0'0'1118'0,"0"0"-1009"15,0 0-30-15,0 0-17 16,0 0-40-16,130 14-22 16,-108-14-71-16,-10 0-76 15,-10 0-286-15,-2 0-1907 0</inkml:trace>
  <inkml:trace contextRef="#ctx0" brushRef="#br5" timeOffset="-139420.3">22748 16587 2054 0,'0'0'321'0,"0"0"-193"16,0 0-50-16,0 0 11 15,0 0-45-15,0 0 2 16,0 112-8-16,-9-93 28 15,-7 3 21-15,-2-4-13 16,-6 3-13-16,-3-2-13 16,-2-1-14-16,-2 0-16 15,-2 0-14-15,-1-4-3 0,3 3-1 16,0-8 0-16,-1-1 1 16,6-2 5-16,1-2 11 15,5 1 6-15,3-5 5 16,1 0 27-16,5 0-25 15,-1 0-5-15,6 0-10 16,-1 0-4-16,5 0-10 16,2 0-1-16,0 0 0 15,0 0-18-15,0 0-20 16,0 0-21-16,0 3-17 16,9-3-98-16,1 0-116 15,-2 0-448-15</inkml:trace>
  <inkml:trace contextRef="#ctx0" brushRef="#br5" timeOffset="-138986.78">22302 16784 2038 0,'0'0'447'16,"0"0"-271"-16,0 0-34 16,0 0-19-16,0 0-64 15,0 0-38-15,-112 122-16 16,93-108-3-16,0 2 5 0,6-11 5 16,5 4 42-16,2-5 12 15,2-4-15-15,2 4-24 16,2 2-7-16,0 3-12 15,0 5-8-15,0-2 4 16,0 5 3-16,14-2 2 16,3-8 11-16,8 3 25 15,2-6 3-15,2 1 7 16,-2 0-14-16,-1-5 5 16,-3 4-11-16,-1-4-7 15,-4 0-15-15,-5 0-13 16,-2 0 0-16,-4 0-1 15,-5 0-47-15,0 4-44 0,-2 5-90 16,0-4-459-16</inkml:trace>
  <inkml:trace contextRef="#ctx0" brushRef="#br0" timeOffset="-98742.08">1541 2138 2076 0,'0'0'408'0,"0"0"-286"0,0 0-77 16,0 0-11-16,0 0 21 15,0 0-28-15,0 0 40 16,34-19 25-16,-14 9-3 15,2 2-20-15,8-1-3 16,0 4 3-16,2 3-14 16,4 2-10-16,-1 0-8 15,-2 0-16-15,3 0-9 16,-5 0-1-16,-4 0-6 16,-4 0-4-16,-5 0-1 0,-5 0 2 15,-6 0-2 1,2-2-18-16,-5 2-20 0,-4-2-41 15,0-2-41-15,0 2-121 16,-6-2-662-16</inkml:trace>
  <inkml:trace contextRef="#ctx0" brushRef="#br0" timeOffset="-98449.79">1780 1831 2274 0,'0'0'358'0,"0"0"-181"16,0 0-103-16,0 0 2 15,0 0 4-15,16 128-40 16,-9-88 1-16,-3-2-7 15,2 2 4-15,-3-2-11 16,1-1-14-16,-1-9-11 16,-3-7-2-16,0-5-49 15,0-2-95-15,0-6-117 16,0-1-512-16</inkml:trace>
  <inkml:trace contextRef="#ctx0" brushRef="#br0" timeOffset="-98200.85">1668 2363 1086 0,'0'0'1346'0,"0"0"-1181"15,0 0-19-15,0 0 9 16,56-146-43-16,-25 95-28 15,1-2-45-15,-3 3-27 16,-5 4-2-16,-6 8-10 16,-5 6-24-16,-7 10-36 15,-6 7-122-15,0 8-65 16,-12 5-693-16</inkml:trace>
  <inkml:trace contextRef="#ctx0" brushRef="#br0" timeOffset="-98014.98">1676 1947 2179 0,'0'0'396'15,"0"0"-178"-15,0 0-47 16,0 0-43-16,125 96-36 16,-92-70-40-16,0-3-33 15,-2 0-19-15,-6-5-49 0,-2 1-66 16,-11-5-136-1,-3-4-491-15</inkml:trace>
  <inkml:trace contextRef="#ctx0" brushRef="#br0" timeOffset="-96104.74">2326 1773 1657 0,'0'0'220'0,"0"0"-138"16,0 0-23-16,0 0 40 15,9 122 77-15,-7-90-90 16,-2 4-3-16,0 0 31 15,0 2 25-15,0 2-36 0,0 2 0 16,0-2-60-16,0-3-32 16,0-3 1-16,0-8-12 15,0-2 0-15,0-6 0 16,0-2-1-16,0-4 1 16,0-2-1-16,0 0-11 15,0 0-28-15,-2 0 20 16,0-4-4-16,0-1 2 15,2-2-1-15,0-3-24 16,0 0-65-16,0-3 60 16,0-14 36-16,0-5-14 15,0-4-88-15,0-1-71 16,0 1-45-16,2 1 75 0,2 3 112 16,1-1 31-1,-2 1 16-15,1-2-11 0,0 0 11 16,-2-3 0-16,2 0-2 15,-1-4-36-15,1 2-16 16,-2 0 54-16,4-3 0 16,-6 6 83-16,0 3-47 15,0 5-9-15,0 1 19 16,0 4 22-16,0 3-1 16,-6-1-42-16,2 4 27 15,2-2-22-15,-1 1-1 16,3 2 16-16,0 2-7 15,0 3-15-15,0 1 12 16,0 0 48-16,7 0 8 16,5 15-4-16,-1 7-31 0,0 6-5 15,2 0-20 1,0 1 3-16,1-3-2 0,1-2 22 16,0-2 49-16,4-5-13 15,-1-5-41-15,0-3-28 16,2-9-14-16,-4 0-7 15,-1-10 0-15,-1-12-12 16,-4-4-12-16,4-4 3 16,-3-4-37-16,0 2 22 15,1 0-31-15,-4 4 52 16,-1 6 7-16,-1 8 8 16,-5 4 0-16,4 7 29 15,-3 3 11-15,0 0-14 16,2 6 6-16,-2 17 21 15,3 11-2-15,-4 10-3 16,-1 7 3-16,3 10 9 0,-3 1-9 16,0 4-9-16,2-4-2 15,2-4-8-15,2-7-6 16,-2-10-14-16,3-6-6 16,-1-9-5-16,-2-4-1 15,1-6-7-15,0 1-5 16,-1-4-20-16,-4-1-13 15,2-5-42-15,1-7-56 16,-1 0-275-16,1-3-154 0</inkml:trace>
  <inkml:trace contextRef="#ctx0" brushRef="#br0" timeOffset="-95772.4">2928 2139 2228 0,'0'0'404'0,"0"0"-164"16,0 0-94-16,19 139-43 16,-2-98-9-16,10-4-25 15,4-11-28-15,6-14-2 16,4-12 10-16,-3 0-4 0,-7-22-9 15,-7-14-12-15,-12-8-7 16,-12-2-5-16,0-2-4 16,-29 3-2-16,-9 10-3 15,-5 6-3-15,-1 13-21 16,8 10-4-16,7 6 11 16,15 8-20-16,14 36-44 15,12-1-72-15,11-4-291 0</inkml:trace>
  <inkml:trace contextRef="#ctx0" brushRef="#br0" timeOffset="-94952.66">3443 2051 1213 0,'0'0'298'16,"0"0"-233"-16,0 0-39 15,0 0 115-15,0 0 189 16,0 0-126-16,-56 138-70 15,56-93-21-15,0 1-49 0,0 0 9 16,6-6 15 0,11-8-18-16,6-9 0 0,-2-14 14 15,4-9-25-15,2 0 6 16,-5-26-19-16,-2-12 13 16,-4-12-19-16,-10-14-7 15,-4-11-14-15,-2-7 6 16,0-6-9-16,-2 2-10 15,-11 2-6-15,-1 11 0 16,1 17 0-16,-1 14-8 16,6 15 2-16,3 18-58 15,5 9-5-15,0 9-211 0,0 14-584 16</inkml:trace>
  <inkml:trace contextRef="#ctx0" brushRef="#br0" timeOffset="-94239">3811 2448 1433 0,'0'0'248'16,"0"0"-181"-16,0 0-9 0,0 0 47 15,0 0-52-15,0 0-19 16,0-114-34-16,0 76 43 15,0-1-11-15,0-1 44 16,0 0-4-16,4 2 12 16,5 3 68-16,1 2-69 15,0 5-54-15,1 8-18 16,-1 6-11-16,0 4 1 16,-1 4 2-16,3 1-2 15,-1 2-1-15,0-1 0 16,0-1 0-16,0 5 12 15,1 0 81-15,1 0-11 16,1 0-5-16,-1 12-2 16,0 9 7-16,0 4-22 0,-5 6-16 15,5 3 2 1,-7 2-6-16,3 2-23 0,-3 2 5 16,0-1-17-16,0-3 8 15,-1-2-12-15,-3-5-1 16,-2-8 0-16,0-9-25 15,0-7-54-15,-2-5-122 16,-12-5-250-16,-4-11-461 0</inkml:trace>
  <inkml:trace contextRef="#ctx0" brushRef="#br0" timeOffset="-94095.55">3860 2201 2598 0,'0'0'320'0,"0"0"-166"15,0 0-68-15,0 0-57 16,0 0-29-16,126-34-42 16,-102 26-189-16,-9 4-666 0</inkml:trace>
  <inkml:trace contextRef="#ctx0" brushRef="#br0" timeOffset="-90995.86">6642 2316 1285 0,'0'0'478'0,"0"0"-248"15,0 0-92-15,0 0-75 0,0 0 61 16,0 0 8-1,0 0 34-15,2-11-90 0,-10-10-41 16,3-7-12-16,-2-4-23 16,7-7-1-16,0-1-3 15,0-6 4-15,0-2 0 16,11 2 0-16,5 2 0 16,-1 8 6-16,4 9-6 15,-4 10 0-15,1 10-1 16,1 5-4-16,1 2 5 15,0 0 4-15,0 2-3 16,0 13 6-16,-3 3 38 16,2 5 6-16,0 6 22 15,-1 5 5-15,-3 7 5 0,0-2-28 16,-2 1-20-16,-2-1-4 16,-2-10-8-1,-2-2-14-15,-3-5 1 0,-2-5-10 16,0-5-20-16,-4-3-55 15,-13-7-154-15,-3-2-352 0</inkml:trace>
  <inkml:trace contextRef="#ctx0" brushRef="#br0" timeOffset="-90835.23">6716 2092 2846 0,'0'0'210'0,"0"0"-102"15,0 0-68-15,0 0-25 16,0 0-15-16,120-46-4 16,-96 37-97-16,-1-1-297 15,-5 4-1636-15</inkml:trace>
  <inkml:trace contextRef="#ctx0" brushRef="#br0" timeOffset="-69257.02">20763 14967 1366 0,'0'0'332'15,"0"0"-66"-15,0 0-75 16,0 0-98-16,0 0 29 16,0 0 24-16,0 0-68 15,-8-12-32-15,8 12 8 16,0 0 22-16,0 0 21 15,0 0 18-15,-4 0-40 16,4 0-20-16,-1 12-30 0,-1 6-17 16,0 0-3-16,2 4-4 15,-2 0 0-15,2-3 5 16,0 2 6-16,0-7-7 16,0 0-5-16,0-4 4 15,0-2-3-15,0-4-1 16,0 0 0-16,0-4-7 15,0 0 7-15,7 0 5 16,8 0-1-16,3-12 4 16,0 7 3-16,1-7 3 15,6 5 7-15,0 3 0 16,2 0 8-16,-1 4-11 16,1 0 0-16,-3 4 0 0,1 10-4 15,-3 0-7 1,-3 2 5-16,-4 2 0 0,-1 5 3 15,-6 0-4-15,-1 8 2 16,-5-4 4-16,-2 4-2 16,0 1-6-16,0-2-3 15,-4 0 2-15,-9 2-1 16,-6-6-1-16,0 2 9 16,0-5 0-16,-2-2-15 15,4-3 5-15,-2-4-1 16,0-5-8-16,2-5-7 15,-3-4-15-15,-1 0-7 0,0 0-3 16,-5-3 15 0,7-2-3-16,-3-4-4 0,6 6 13 15,0 1-1-15,5-1-19 16,5 1 9-16,1 2-13 16,3-4-29-16,2-1-81 15,0-4-40-15,0-11-25 16,0 2-114-16,5 0-241 0</inkml:trace>
  <inkml:trace contextRef="#ctx0" brushRef="#br0" timeOffset="-68841.06">20781 14950 2094 0,'0'0'331'0,"0"0"-150"15,0 0-47-15,0 0-5 16,0 0 22-16,0 0-46 16,0 0-47-16,123-17-26 15,-96 20-18-15,0-2-5 16,0-1 0-16,-6 0-2 15,2 0-1-15,-7-1-6 16,-3-8-20-16,-5 0-31 16,-1 0-66-16,-2-5-158 15,-3 6-513-15</inkml:trace>
  <inkml:trace contextRef="#ctx0" brushRef="#br0" timeOffset="-53655.64">6103 1949 1604 0,'0'0'368'0,"0"0"-243"16,0 0-64-16,0 0-27 15,0 0 7-15,0 0-7 0,0 0 0 16,15-10 2-16,-11 10 15 16,1 0-38-16,-1 0-2 15,0 0 9-15,2 0-19 16,0 0 10-16,-2 0 0 16,1 0 0-16,-1 0 0 15,1 0-4-15,0 0 0 16,-1-2-5-16,0-3-1 15,-1 3 11-15,-1 2 3 16,-1-3 23-16,-1 1-3 16,0 0-2-16,0 2 32 15,0-2-2-15,0 2-6 16,0 0-34-16,0 0 28 0,0 0-21 16,-6 0 4-16,-2 0-20 15,-4 0-8-15,-2 2 2 16,-3 7-1-16,0 1 10 15,-2 4-1-15,2 1 7 16,-1 2-8-16,2 0 5 16,3 1-6-16,2 5-7 15,-1-2 5-15,6 1-3 16,1 2 1-16,5-2 25 16,0 2-12-16,0 1-1 15,5-1 0-15,9-2-4 16,-2-3 0-16,7-2 1 15,0-3-2-15,2-6-2 16,1-3-7-16,0-5 0 16,-2 0-7-16,-2 0 0 0,-2-17 5 15,-4-10 5-15,0-10-3 16,-5-11-2-16,-3-9-1 16,-4-7-4-16,0-3-1 15,0-6-5-15,0-2-4 16,0 2 9-16,0 6 0 15,0 11 0-15,0 12-1 16,-2 16 1-16,0 11 0 16,2 9 1-16,0 7 0 15,0 1 7-15,0 0-2 16,0 5-5-16,0 16 3 16,0 5-3-16,4 8 0 15,-2 10 7-15,0 11 10 0,-2 6 13 16,0 10 1-16,0 5-1 15,0 4 7-15,0-2-17 16,0-6-3-16,2-7-5 16,10-11-8-16,3-11-5 15,1-11 0-15,2-13-11 16,-2-12 3-16,2-7-7 16,-3 0-41-16,1-11 7 15,4-24-38-15,-4 6-110 16,-6 5-471-16</inkml:trace>
  <inkml:trace contextRef="#ctx0" brushRef="#br0" timeOffset="-51091.07">7536 1910 1591 0,'0'0'451'0,"0"0"-142"16,0 0-186-16,0 0 10 15,0 0 11-15,0 0-80 16,0 0-38-16,-80-3-5 15,64 3-5-15,0 0-6 16,1 6 1-16,4 8-11 16,0 0-35-16,4 4-24 0,5 4 52 15,2 2-26-15,0 5 33 16,0-3 28-16,9 6 5 16,6-3 41-16,5-5-27 15,1-3 14-15,0-10-14 16,2-4-13-16,-1-7 0 15,1 0-4-15,-2 0-15 16,-2-13-5-16,-2-8 6 16,-3-6-6-16,-7-7 0 15,4-6-9-15,-7-7-1 16,-1-8 0-16,-3-8 0 16,0-2-19-16,0-2-4 0,0 3 1 15,-7 8 3-15,0 10 14 16,0 10 4-16,0 12 1 15,3 12 0-15,2 6 8 16,2 6 11-16,0 0-1 16,0 10-4-16,0 18 3 15,0 14-11-15,0 8 8 16,0 8 6-16,0 6 20 16,0 0 1-16,0 1-3 15,0-1-9-15,0-4-13 16,0-4-7-16,2-4-3 15,2-7-6-15,1-8-8 16,0-6-37-16,6-9-85 16,-2-8-54-16,-1-8-303 15,1-6-1457-15</inkml:trace>
  <inkml:trace contextRef="#ctx0" brushRef="#br0" timeOffset="-50690.1">7866 1883 222 0,'0'0'2015'16,"0"0"-1708"-16,0 0-102 0,0 0-73 15,-31 108-28-15,31-65-44 16,0 6-15-16,4-2-15 16,14-8 8-16,4-9-4 15,3-9 3-15,4-15-8 16,2-6 24-16,2-4 10 16,-4-22-16-16,-6-11-19 15,-8-7-10-15,-11-6-10 16,-4-1-8-16,0 4-7 15,-19 7-5-15,-10 9 7 16,-2 14-10-16,2 7-15 16,4 5-22-16,7 5-30 15,18 0-37-15,0 13-385 0,2-4-1284 0</inkml:trace>
  <inkml:trace contextRef="#ctx0" brushRef="#br0" timeOffset="-50249.87">8323 1849 2020 0,'0'0'364'15,"0"0"-83"-15,0 0-79 16,0 0-48-16,0 0-70 16,0 0-12-16,0 0-26 15,-71 44-16-15,71-24-14 16,0-3-7-16,20 4 0 15,0-1 11-15,4 0 4 16,3 0 4-16,-7 3-5 16,-2 0 0-16,-9 3 4 15,-7 2 11-15,-2 2-5 16,0 2-6-16,-19-2-18 0,-4 1-9 16,-6-6 0-16,0-6-17 15,2-5-27-15,2-6-34 16,9-3-45-16,12-5-14 15,4 0-142-15,0 0-552 0</inkml:trace>
  <inkml:trace contextRef="#ctx0" brushRef="#br0" timeOffset="-47457.76">4794 1959 1492 0,'0'0'262'16,"0"0"-144"-16,0 0 28 0,0 0 25 15,0 0-14 1,-115 64-28-16,94-41-38 0,5 2-53 16,1 5 7-16,4 0-8 15,3 5-4-15,7-2-2 16,1 3-5-16,0 0 13 15,11-5-11-15,7-5-15 16,4-10 2-16,1-9-1 16,-2-7 11-16,0 0 33 15,1-20 46-15,-5-13-61 16,2-11-7-16,-6-11-17 16,-2-5-5-16,-2-4-14 15,-5 0 4-15,-1 0-3 16,-3 1 3-16,0 3-4 15,0 4 5-15,-3 10-5 0,-6 9 0 16,3 14 0 0,-3 9 1-16,2 5 7 0,3 9-4 15,0 0 7-15,1 11 14 16,1 19-17-16,2 10-7 16,0 13 0-16,0 9 8 15,0 8 7-15,5 8 15 16,-3 4-14-16,2-2-4 15,0-5-9-15,3-11-3 16,0-12-2-16,2-11-2 16,2-9-27-16,3-9-91 15,-4-7-271-15,-1-8-744 0</inkml:trace>
  <inkml:trace contextRef="#ctx0" brushRef="#br0" timeOffset="-44790.5">5084 2271 1454 0,'0'0'330'0,"0"0"-127"0,0 0 10 15,0 0-108-15,0 0-9 16,0 0-49-16,0 0-5 16,117-61 5-16,-105 49 10 15,-6-1 4-15,2 1-1 16,-6 3-5-16,-2-2-29 15,0 1 23-15,0 2-15 16,-6 0-16-16,-13 4-8 16,-5 2-5-16,-1 2 9 15,-4 0-14-15,2 6-18 16,1 15 2-16,3 4 14 0,3 8-30 16,9 5 31-1,5 2 1-15,6 0 1 0,0-4-1 16,9-8 1-16,13-7 43 15,5-4 25-15,2-8 2 16,4-2 8-16,-6-5-25 16,1-2 11-16,-5 0-24 15,-3 0-17-15,-5-6-16 16,-5-4-3-16,-5 3-5 16,1-12-65-16,-2 3-72 15,-4 0-354-15</inkml:trace>
  <inkml:trace contextRef="#ctx0" brushRef="#br1" timeOffset="180207.14">18300 502 1180 0,'0'0'640'16,"0"0"-371"-16,0 0-170 15,0 0-7-15,0 0-6 16,0 0 65-16,0-3-50 0,0 3 2 15,0 0-35-15,0 0 5 16,0 0-6-16,0 0-17 16,0-2-24-16,0-4 13 15,12 0-4-15,1-3-14 16,7-2-10-16,0-1 4 16,2 3 5-16,1-2-5 15,-1 5 0-15,-4 3 6 16,0 2 8-16,-4 1 0 15,5 0 7-15,-4 0-14 16,1 1-6-16,-1 6 0 16,1-1-12-16,1 1 10 15,-4 4 2-15,2 1 1 16,-4 2 5-16,0 0 0 16,1 4-8-16,-3 0 0 0,1 4 1 15,-3 2-4-15,2 5 4 16,-3 0 4-16,-1 2-2 15,0-1 1-15,-1-4-8 16,-2-1-1-16,-2-2-4 16,0-1 1-16,0 2 2 15,0-2 5-15,0 5-5 16,0-4-2-16,0 1-6 16,-2-1 2-16,-2-3-2 15,-3-3 2-15,3-1-2 16,-1 1 4-16,-1-4-4 15,-2 1 1-15,2 0 6 16,-3 3-7-16,1-2 7 0,-2 2-7 16,-1-2 4-16,-2 4-4 15,-3-2 3-15,-2 1-1 16,1-2-2-16,-6 3 6 16,1-7-6-16,-1-2 3 15,-3-5-3-15,2-2-9 16,-3-3-11-16,-1-3-3 15,6-12-3-15,3-7 2 16,3-3 3-16,7-3 4 16,5-2-1-16,4-2 9 15,0-1 4-15,15-2 0 16,8 3 4-16,1 6-6 0,3 8 6 16,0 14-7-1,-1 4 8-15,-1 21 20 0,-3 16 35 16,0 11-2-16,2 3-6 15,1-1-6-15,0-6-9 16,6-8-8-16,-2-8-8 16,0-8-6-16,0-8-5 15,-6-4-1-15,-4-5-4 16,-2-3-10-16,-3 0-44 16,9-9-86-16,-7-11-85 15,-1-2-413-15</inkml:trace>
  <inkml:trace contextRef="#ctx0" brushRef="#br1" timeOffset="182699.94">19099 515 1610 0,'0'0'374'16,"0"0"-248"-16,0 0-54 16,0 0-35-16,0 0 0 15,0 0-6-15,0 0-2 16,100-34 10-16,-73 29 32 15,2-1 51-15,2 5-33 16,-4 1-18-16,0 0 15 0,-6 16 39 16,-6 10-12-16,-5 9-39 15,-10 4-28-15,0 6-23 16,-15 2 0-16,-16-2-15 16,-8-6-3-16,-3-8 1 15,2-11-6-15,2-13 0 16,9-7 0-16,7 0 0 15,7-3 0-15,14-11-5 16,1 2 5-16,6 2 0 16,21 3 2-16,9 7 2 15,7 0 9-15,1 0-3 16,2 17 3-16,-1 7-7 16,-6 6 20-16,-13 3 11 15,-6 6 11-15,-13 3-13 0,-7 1 5 16,0-3-5-16,-13-3-7 15,-12-5-8-15,-6-6-8 16,-5-3-8-16,-3-7-4 16,-5-6-14-16,5-6-17 15,1-4-14-15,9 0-13 16,11-9-33-16,16-11-64 16,2 6-145-16,0 4-413 0</inkml:trace>
  <inkml:trace contextRef="#ctx0" brushRef="#br1" timeOffset="183008.24">19757 952 2928 0,'0'0'254'16,"0"0"-115"-16,0 0-5 0,0 0-2 16,140-2-56-1,-103-6-40-15,-5 1-22 0,-10 2-14 16,-4 3-4-16,-7 2-81 15,-4 7-111-15,-7 6-505 0</inkml:trace>
  <inkml:trace contextRef="#ctx0" brushRef="#br1" timeOffset="197097.45">13073 785 1513 0,'0'0'850'0,"0"0"-586"16,0 0-137-16,0 0-15 15,25-101-26-15,-15 50-16 16,2-2-19-16,-3 1 3 16,0 7 12-16,-6 9 3 15,-3 7-13-15,0 12-3 16,0 5-9-16,0 8 5 15,0 4-15-15,0 0-23 16,0 0-11-16,0 18-2 16,0 12 1-16,0 13 1 15,0 6 1-15,0 6-1 16,0 5 7-16,0-2 6 16,0 0 19-16,0-2-19 15,0-2 13-15,3-4-15 16,4 3 2-16,-2-2 8 0,-3 0 0 15,0-3 0-15,-2-4-4 16,2-6-8-16,-2-8 0 16,0-9-3-16,0-12-6 15,0-6 12-15,0-3 21 16,0 0 21-16,-15 0-21 16,-5 0-19-16,-3-1-7 15,6-1 4-15,1 0-2 16,7 2-2-16,3 0-7 15,3 0 0-15,3-2 0 0,0 2-4 16,0 0-4 0,0 0 2-16,14 0 5 0,0 0 1 15,3 0 0-15,1 0 0 16,-3 0-1-16,3 0-43 16,0 0-42-16,7-5-108 15,1-8-147-15,-5-5-479 0</inkml:trace>
  <inkml:trace contextRef="#ctx0" brushRef="#br1" timeOffset="197578.5">13432 560 2244 0,'0'0'367'16,"0"0"-204"-16,0 0-14 0,0 0-14 15,0 0-46-15,-27 116-38 16,34-98 3-16,11-9-10 16,7-4 27-16,2-5-11 15,-2-5 7-15,0-17 9 16,-5-2-32-16,-7 0-7 15,-5 4-7-15,-7 6-3 16,-1 5 4-16,0 4-6 16,0 3-14-16,-13 2-11 15,0 0-31-15,-3 0-36 16,-1 9-61-16,1 2-16 16,0 12-38-16,5-6-221 15,4-1-357-15</inkml:trace>
  <inkml:trace contextRef="#ctx0" brushRef="#br1" timeOffset="197781.81">13374 906 2179 0,'0'0'700'16,"0"0"-534"-16,0 0 9 15,0 0-30-15,0 0-35 16,0 0-25-16,0 0-31 15,123-29-30-15,-107 29-23 16,-1 0-1-16,-4 0-81 0,5 7-73 16,-3 3-264-1,-2-2-1787-15</inkml:trace>
  <inkml:trace contextRef="#ctx0" brushRef="#br1" timeOffset="198600.83">13822 662 2014 0,'0'0'460'16,"0"0"-241"-16,0 0-69 15,0 0-42-15,0 0-45 0,0 0-38 16,0 0-8-16,20 87 19 15,-11-44-5-15,0 5 9 16,2 6-5-16,-2 2 5 16,2 0 3-16,3-2-15 15,1-4-27-15,0-5 17 16,4-9-17-16,-1-8 7 16,1-6-2-16,-1-11-2 15,1-6-4-15,0-5 10 16,1-5 3-16,1-21 5 15,-2-6-10-15,-3-11 3 16,-1-7-11-16,2-7 6 16,-7-6-6-16,0-4 0 15,1 1-2-15,-7 6 8 16,-4 7-2-16,0 16-4 0,0 8 0 16,0 13-12-1,0 8-48-15,0 8-51 0,0 0-239 16,0 4-504-16</inkml:trace>
  <inkml:trace contextRef="#ctx0" brushRef="#br1" timeOffset="199167.69">14337 1191 2152 0,'0'0'405'16,"0"0"-273"-16,0 0-58 15,0 0 11-15,0 0-12 16,0 0 5-16,0 0-36 16,11-78 7-16,-9 48-16 15,-2-5-4-15,2 0-28 0,1-9 4 16,2-2-4 0,2-3-1-16,5 1 0 0,4 2 0 15,2 6 0-15,0 8 0 16,-3 12-1-16,-1 8-2 15,-3 12 3-15,-3 0 0 16,4 8 14-16,-1 11 12 16,3 8 5-16,-3 4 5 15,-1 6 3-15,2 3 9 16,1 2 0-16,-1 1 31 16,1 1-24-16,-3-3-19 15,1 2 3-15,3-6-17 16,-2-3-16-16,-1-3-5 15,-3-9-1-15,-1-3-21 16,0-10-39-16,-4-3-40 0,-3-6-56 16,0 0-91-16,-8-8-699 15</inkml:trace>
  <inkml:trace contextRef="#ctx0" brushRef="#br1" timeOffset="199319.79">14466 1097 3039 0,'0'0'241'0,"0"0"-170"16,0 0 12-16,0 0-41 15,0 0-42-15,141-24-32 16,-108 6-65-16,7-21-63 16,-12 4-82-16,-6-2-672 0</inkml:trace>
  <inkml:trace contextRef="#ctx0" brushRef="#br1" timeOffset="199950.41">15202 712 2804 0,'0'0'266'0,"0"0"-266"16,0 0-18-16,0 0-263 0</inkml:trace>
  <inkml:trace contextRef="#ctx0" brushRef="#br1" timeOffset="202069.61">16665 888 1680 0,'0'0'473'16,"0"0"-118"-16,0 0-164 16,0 0-64-16,0 0-24 15,-128 21-27-15,109 14-39 16,0 7-3-16,9 4-22 15,10 0 0-15,0-3-2 16,10-9-5-16,16-9 5 16,4-8 0-16,4-8 22 15,-5-6-13-15,-3-3-19 0,-8 0-4 16,-7-4-58-16,-6-10-106 16,-5 0-292-16</inkml:trace>
  <inkml:trace contextRef="#ctx0" brushRef="#br1" timeOffset="202229.89">16595 1239 1680 0,'0'0'1233'15,"0"0"-1023"-15,0 0-76 16,-35 134-41-16,28-100-36 16,5-6-40-16,0-5-17 15,2-11-41-15,0-5-107 0,0-7-376 0</inkml:trace>
  <inkml:trace contextRef="#ctx0" brushRef="#br1" timeOffset="202797.18">16932 1333 2041 0,'0'0'367'16,"0"0"-192"-16,0 0-46 15,0 0-25-15,0 0-40 16,0 0 5-16,0 0-24 16,-7-16 1-16,11-16-24 15,3-6 3-15,-2-3-11 0,-1-1-13 16,1-1 0-1,1-4-1-15,3 3-9 0,1 7 5 16,-2 4 4-16,3 8 0 16,-4 8 1-16,2 8 3 15,2 3 1-15,-3 6 18 16,6 0 19-16,-1 11 5 16,3 10-8-16,-3 11-3 15,1-1 0-15,-1 8-5 16,-4-2-7-16,0 2 0 15,-2-4-8-15,-1-3-5 16,1-6-11-16,-2-6 0 16,-2-3-32-16,-3-8-89 15,0-4-127-15,0-5-549 0</inkml:trace>
  <inkml:trace contextRef="#ctx0" brushRef="#br1" timeOffset="203167.65">16950 1194 2575 0,'0'0'435'16,"0"0"-370"-16,0 0 21 15,0 0-5-15,133-58-52 16,-86 37-18-16,-2-6-11 16,-3-1-21-16,-8-2-55 15,-7 2-70-15,-10 5-65 16,-11 4 13-16,-6 9 193 0,0 8 5 15,-2 2 115-15,-13 10 19 16,-3 16 24-16,3 10-27 16,1 7-37-16,7 3-22 15,7-2-19-15,0 0 2 16,7-8 3-16,18-10 4 16,4-8-8-16,6-11-17 15,1-7-8-15,-2 0-11 16,-8-21-7-16,-10-3-2 15,-10-4-9-15,-6-3-7 16,-2-1-51-16,-22 1-57 16,-27-12-21-16,6 10-67 15,3 5-386-15</inkml:trace>
  <inkml:trace contextRef="#ctx0" brushRef="#br1" timeOffset="203371.09">16996 717 2973 0,'0'0'257'16,"0"0"-166"-16,0 0-14 16,118 3-24-16,-70-3-30 15,-4 0-16-15,-6 0-7 16,-4 0-44-16,1 0-49 15,-8 0-96-15,-5-5-409 0</inkml:trace>
  <inkml:trace contextRef="#ctx0" brushRef="#br1" timeOffset="203908.96">17649 1073 1242 0,'0'0'1681'15,"0"0"-1438"-15,0 0-131 16,0 0-13-16,0 0-39 15,0 0-40-15,0 0-20 16,0-79-46-16,3 79-62 16,-1 14-37-16,-2 10-124 15,0 3-471-15</inkml:trace>
  <inkml:trace contextRef="#ctx0" brushRef="#br1" timeOffset="204099.08">17708 1330 1648 0,'0'0'604'0,"0"0"-167"16,0 0-161-16,0 0-66 16,0 0-66-16,0 0-36 15,0 0-40-15,-16-25-36 16,16 25-20-16,0 0-12 16,0 0-17-16,0 0-66 15,0 0-68-15,0 0-210 16,0 0-194-16</inkml:trace>
  <inkml:trace contextRef="#ctx0" brushRef="#br1" timeOffset="205017.3">17640 1034 2034 0,'0'0'444'0,"0"0"-242"15,0 0-17-15,0 0-13 16,0 0-51-16,0 0-48 16,0 0-23-16,83 40-16 0,-66-40-12 15,-5-10-2 1,-10-2-4-16,-2 2 4 0,-2 2 2 16,-15 2-1-16,-6 6-9 15,3 0-5-15,5 0-7 16,3 13-4-16,6 1-19 15,6 2-45-15,0-2-70 16,20-2-116-16,-3-4-281 0</inkml:trace>
  <inkml:trace contextRef="#ctx0" brushRef="#br1" timeOffset="205397.49">17727 1354 2323 0,'0'0'550'16,"0"0"-353"-16,0 0-48 15,0 0-16-15,0 0-45 16,0 0-38-16,0 0-19 16,-21 9-19-16,21-9-6 15,0 0 0-15,0 0 0 16,0-2 7-16,0-8 23 0,-6 1 7 16,-2-2 3-1,-3 7-4-15,-3 2-12 0,-1 2-20 16,2 0-10-1,-3 14-23-15,7 5-30 0,7-4-54 16,2 3-60-16,4-6-161 16,9-6-292-16</inkml:trace>
  <inkml:trace contextRef="#ctx0" brushRef="#br1" timeOffset="212779.67">14823 485 1533 0,'0'0'395'15,"0"0"-173"-15,0 0-92 16,0 0 10-16,0 0-9 0,0 0-48 16,0 0-11-1,0-34 1-15,0 32-12 0,2 2 24 16,1 0-9-16,-1 0-18 16,0 6-3-16,2 12-1 15,-2 8-12-15,3 3-11 16,-2 10-12-16,-1 2 3 15,-2 3-10-15,0 0-6 16,0 0 11-16,0-2-3 16,0 2 5-16,-5 0-5 15,-2-2-2-15,1 1-12 16,-1-4 0-16,3-3 0 16,-1-3 0-16,2-8 7 15,3 0-6-15,-3-5-1 16,3-5 16-16,0 0 10 0,0-1 4 15,0-2 0-15,0 0-1 16,3-2-3-16,3-2-6 16,0-1-11-16,3-7 2 15,-1 0-2-15,4 0 13 16,1 0 11-16,-1 0 5 16,1 0 0-16,-2-3-11 15,-3 3-12-15,2 0-6 16,-4 0-6-16,-1 0-3 15,-1 0-22-15,-4 0-31 16,3-2-37-16,-3-8-65 16,0-2-92-16,2-2-595 0</inkml:trace>
  <inkml:trace contextRef="#ctx0" brushRef="#br1" timeOffset="213049.81">15164 935 1059 0,'0'0'1594'0,"0"0"-1311"15,0 0-116-15,0 0-40 0,-6 129-31 16,1-88-47-16,0-1-13 15,1-5-20-15,2-9-8 16,-1-11-8-16,1-10-16 16,0-5-40-16,0-13-99 15,2-6-305-15</inkml:trace>
  <inkml:trace contextRef="#ctx0" brushRef="#br1" timeOffset="213180.3">15168 753 2767 0,'0'0'275'0,"0"0"-178"0,0 0-56 15,0 0-41-15,0 0-83 16,0 0-366-16</inkml:trace>
  <inkml:trace contextRef="#ctx0" brushRef="#br1" timeOffset="213470.55">15168 753 2449 0</inkml:trace>
  <inkml:trace contextRef="#ctx0" brushRef="#br1" timeOffset="213645.95">15168 753 2449 0,'-20'47'306'0,"16"-37"-191"0,2 4 3 0,-1-2-38 0,3-2-31 0,0-5-13 0,5-2 3 16,6-3 26-1,0 0 32-15,-2-8-21 0,-4-7-18 16,-3 3-28 0,-2-2-16-16,0 2 1 0,-5 7 0 15,-8 2-5-15,-1 3-4 16,3 0-6-16,5 0-6 15,4 13-39-15,2 3-35 16,0 6-61-16,13-2-219 16,5-6-984-16</inkml:trace>
  <inkml:trace contextRef="#ctx0" brushRef="#br1" timeOffset="214533.29">15591 921 1338 0,'0'0'847'15,"0"0"-548"-15,0 0-135 16,0 0-18-16,0 0 24 15,0 0-76-15,0 0-40 0,0 0-26 16,-120 11-12-16,105 13-10 16,-1 4 0-16,3 4-6 15,0 7 7-15,4 1 3 16,5 1 4-16,4 3 10 16,0-7 23-16,0-5-19 15,17-8-5-15,5-8 2 16,1-9 30-16,2-7 26 15,-4-7-1-15,0-23-41 16,-5-16-10-16,-3-12-14 16,-3-12-7-16,-4-5-8 15,-4 0 5-15,-2-2-5 16,0 7 5-16,-12 6-5 0,-2 6 0 16,1 10 0-1,6 11 0-15,3 9-2 0,4 12 1 16,0 10-1-16,0 6-3 15,0 0-7-15,3 17 12 16,5 16 0-16,4 12 8 16,-6 6-8-16,-1 12 1 15,-5 3-1-15,0 2 7 16,0-2-7-16,0-5 1 16,0-7 3-16,-2-10-4 15,2-8 13-15,0-8-13 16,2-8 0-16,12-6 0 15,5-6 0-15,2-8-6 16,1 0-48-16,2 0-66 16,-6-8-76-16,-6-2-302 0</inkml:trace>
  <inkml:trace contextRef="#ctx0" brushRef="#br1" timeOffset="-212970.91">16033 1269 1710 0,'0'0'714'15,"0"0"-548"-15,0 0-84 16,0 0 7-16,0 0-11 16,0 0-10-16,0 0 8 15,0 0-8-15,0 0-9 16,0 0-22-16,0-6-11 16,0-12-3-16,3-6-11 15,-1-6-6-15,0-6-5 16,-2-4-1-16,2-6 0 15,-2 0 0-15,3-5-8 16,-3 5-1-16,2 0 9 0,0 6 0 16,2 5 0-16,1 1 0 15,2 7-2-15,-1 3 2 16,3 7 0-16,0 5 0 16,2 6 0-16,2 6-1 15,4 0 1-15,0 6 10 16,1 11 4-16,-3 2-2 15,1 6-10-15,0-1 3 16,-5 2 3-16,0 2 16 16,-2 2 18-16,-4 4-6 15,-1 2 0-15,-2 4-2 16,-2 0-9-16,0 2 8 16,0-2-20-16,0 1 21 0,0-6-21 15,0-2 11-15,0-5-23 16,0-5 6-16,0-8-5 15,0-5-4-15,0-3-31 16,0-6-19-16,0-1-58 16,0 0-73-16,0 0-345 0</inkml:trace>
  <inkml:trace contextRef="#ctx0" brushRef="#br1" timeOffset="-212795.47">16118 1119 2903 0,'0'0'178'0,"0"0"-106"15,0 0-18-15,0 0-35 16,0 0-19-16,132-9-61 16,-119 9-169-16,-7 0-372 0</inkml:trace>
  <inkml:trace contextRef="#ctx0" brushRef="#br1" timeOffset="-207534.52">20668 653 288 0,'0'0'1375'16,"0"0"-1029"-16,0 0-143 0,0 0 5 15,0 0-57-15,0 0-83 16,0 0-7-16,-3-47 16 16,1 36 2-16,0 6 25 15,0 0-12-15,0 3-32 16,-4 2-16-16,5 0-9 15,-5 0-14-15,1 7-14 16,-3 4-7-16,3 6 1 16,-2-2-1-16,0 1 12 15,-2 2 1-15,3 0 21 0,-3 7-7 16,-1 0-5 0,2 6-7-16,-1 8 9 15,-2 2 0-15,6 5-11 16,-4 2 1-16,1 2-1 0,3-1 8 15,0-3-2-15,3-4 4 16,2-2 2-16,0-4 5 16,2 0-1-16,14-6-1 15,7-1 5-15,4-10-18 16,1-5 3-16,8-8-1 16,2-6 4-16,2-7 5 15,0-22-9-15,0-15-4 16,-4-10-3-16,-6-14-5 15,-4-11 8-15,-16-3-8 16,-10-4-4-16,-4 6 5 0,-29 12-6 16,-11 12-20-16,-4 20-28 15,-1 19 2-15,5 17 9 16,8 4 1-16,12 30-44 16,10 37-28-16,9-9-76 15,5-4-285-15</inkml:trace>
  <inkml:trace contextRef="#ctx0" brushRef="#br1" timeOffset="-205625.36">21336 611 1431 0,'0'0'328'0,"0"0"-144"15,0 0 26-15,0 0-48 16,0 0-34-16,0 0-45 16,0 0-48-16,-40 10 30 15,34 2-2-15,2 4 5 16,-1 6-28-16,0 9 0 15,2 2 51-15,2 5 2 0,1 1-34 16,0-3-39-16,0-4-3 16,0-6 2-16,9-6 11 15,4-4-5-15,0-3 17 16,4-6-5-16,7-2-5 16,5-5 0-16,0 0-2 15,2-9-13-15,0-14-5 16,-4-3 1-16,-1-9 2 15,-3-3 11-15,-5-6 0 16,-6 1 5-16,-7 2-1 16,-5 2 7-16,0 5-11 15,-19 2-3-15,-8 6-15 16,-6 4-8-16,-1 8-14 0,-2 10-10 16,5 4-10-16,2 2-4 15,7 22-28-15,2 10-41 16,6 22-38-16,7-7-232 15,3-9-397-15</inkml:trace>
  <inkml:trace contextRef="#ctx0" brushRef="#br1" timeOffset="-205183.69">21323 924 1842 0,'0'0'358'16,"0"0"-176"-16,0 0-16 15,0 0-47-15,0 0-5 16,-76 131-26-16,67-96-7 15,4 4 1-15,5-1 20 16,0-2-25-16,0-4-2 16,10-6-14-16,8-6-9 15,5-3 3-15,2-8-4 16,2-3 12-16,0-6-16 16,0 0-12-16,0-8-19 0,0-18 2 15,-3-12-2-15,-2-6 1 16,-6-7-7-16,-8 2-9 15,-8 3 11-15,0 8-4 16,-12 6-8 0,-11 9-9-16,1 12-10 0,2 6-29 15,6 5-26-15,8 8-49 16,3 12-101-16,3-2-432 0</inkml:trace>
  <inkml:trace contextRef="#ctx0" brushRef="#br1" timeOffset="-203896.98">21700 1439 2413 0,'0'0'370'0,"0"0"-152"16,0 0-118-16,0 0-34 16,0 0-20-16,0 0 15 15,109-124-30-15,-53 66-3 0,4-5-28 16,1-4 0-16,-6 6-2 16,-10 13-36-16,-16 18-32 15,-29 30-63-15,0 20-66 16,-13 20-125-16</inkml:trace>
  <inkml:trace contextRef="#ctx0" brushRef="#br1" timeOffset="-203685.78">21861 1523 2637 0,'0'0'259'0,"64"-102"-121"0,-15 35-55 16,9-8-11-16,2 7-45 16,-5 10-27-16,-9 18-4 15,-10 14-53-15,-18 20-90 16,-5 6-77-16,-13 0-423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21T12:45:08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10344 11712 1417 0,'0'0'463'0,"0"0"-307"16,0 0-86-16,0 0 0 16,0 0-36-16,0 0-20 15,0 23-4-15,0-15-9 16,0 2 2-16,0-5 15 16,0 5-5-16,0 1 2 15,0 1 37-15,0 6-15 0,0 4-8 16,0 7-15-16,3-2-14 15,-1 1 3-15,3-2-3 16,-3-5 1-16,2-7-1 16,-1 1 1-16,-3-3-1 15,0-4 2-15,0-2-2 16,0-1 1-16,0-4 0 16,0-1 0-16,0 0 11 15,0 0 3-15,0 0 36 16,0 0-34-16,0 0-16 15,0-1 0-15,0-6-1 16,0 0 0-16,0-4-2 0,-3 2-4 16,3-3 6-16,0-2 8 15,-2 2-7-15,0-1 15 16,2-3-3-16,-2 2 3 16,2-2-15-16,0-3 7 15,0 0-8-15,0 0 0 16,0 1 0-16,0 3 0 15,0 1 0-15,0 0 2 16,0 2 17-16,0 2-9 16,0-1 14-16,0 6 10 15,0 0 8-15,0 1-26 16,0 0-15-16,0 3-1 16,0-3-1-16,0 1-13 15,0 1 13-15,0 2 1 16,0 0 6-16,0 0 4 0,0 0 21 15,4 0-21-15,3 0 7 16,1-2-5-16,4-1-7 16,1-1-5-16,3-1 6 15,-1 3-5-15,1 2-1 16,-1 0 7-16,-2 0 15 16,4 0-8-16,-6 0-4 15,7 2-4-15,-2 0 1 16,0-2 1-16,1 0 8 15,-2 0-2-15,1 0-13 16,-3 0 4-16,-2 0-4 16,1 0 0-16,-2 0 0 0,-3 0-1 15,0 0 0-15,-2 0 0 16,-5 0 0-16,2 0 1 16,-2 0 5-16,0 0 1 15,0 0 0-15,0 0 0 16,0 0-6-16,0 0 4 15,0 0 0-15,0 0 0 16,0 0-4-16,0 0 0 16,0 0 0-16,0 0 0 15,0 0 7-15,0 0-7 16,0 0 0-16,0 8-1 16,-2 9 1-16,0 1-1 15,-3 2 9-15,2 4-8 16,3 0 4-16,0-1-3 15,0 3-2-15,0-7 0 0,0 0 1 16,0 1-1-16,0-3 1 16,0-1-1-16,0 0 1 15,0 2 0-15,0 0-1 16,0 1 1-16,-2-6-1 16,-2-1-5-16,-2-4-19 15,5-4-19-15,-3-4-44 16,-1 0-111-16,3-4-240 0</inkml:trace>
  <inkml:trace contextRef="#ctx0" brushRef="#br0" timeOffset="1278.76">10659 11999 1636 0,'0'0'376'0,"0"0"-257"16,0 0-25-16,0 0 13 16,0 0-72-16,0 0-21 15,0 0-2-15,3-120-11 16,-3 96 15-16,0 0 18 15,0 2 16-15,0 0-16 16,0-2-13-16,0 0 1 16,-3 2-11-16,-2-2 14 15,3-1-5-15,0 4-3 16,0 2 9-16,-1 5-4 16,0 1 6-16,2 8-4 15,1 1 21-15,0 4-17 16,0 0-17-16,0 0 6 0,0 0-10 15,0 0-7 1,0 0 0-16,0 0 1 0,0 0 0 16,0 0 0-16,0 0-1 15,0-2 5-15,0-4 1 16,1 2-5-16,-1 2 0 16,3 0 9-16,-3 2 3 15,0 0 1-15,0 0-2 16,0 0 2-16,0 0 0 15,0 0-13-15,0 0 0 16,0 0 1-16,0 0-2 16,0 0 0-16,0 0 0 15,0 0 0-15,3 0 0 16,3 0 0-16,4 0 13 0,3 0-1 16,-2 2-7-16,0 2-4 15,2-4 1 1,-1 0 3-16,1 0-5 0,-1 0 0 15,1 0 2-15,-1-4-1 16,0-2 3-16,-3 2-4 16,-2 0 0-16,4 2 1 15,-7 2-2-15,1 0 1 16,-3 0 0-16,0 0 2 16,0 0 3-16,2 0-1 15,-1 0-4-15,2 0 2 16,-2 0-2-16,3 0 1 15,-2 0-1-15,0 2 0 0,3 2 0 16,-2 3 0 0,-1 0 1-16,-2 3 5 0,3 6 0 15,-3 2-6-15,-2 3 5 16,0 3 2-16,0 1 0 16,0 1 7-16,0 3 1 15,0-1-4-15,0-2-2 16,0 2-1-16,0-4-2 15,0 0 0-15,0-1-6 16,0-4 9-16,0-3-9 16,-4-5 7-16,1-2-7 15,1-3 0-15,0 2 0 16,0 2 0-16,-1 0 0 0,1-2 1 16,0 1-1-1,-1-4-1-15,3-1 1 0,0-4-20 16,0 0-27-16,0 0-40 15,0 0-85-15,0-11-23 16,0-4-119-16,5 3-1421 0</inkml:trace>
  <inkml:trace contextRef="#ctx0" brushRef="#br0" timeOffset="2703.23">10943 11991 1376 0,'0'0'466'0,"0"0"-310"16,0 0-76-16,0 0-14 15,0 0-9-15,0 0 25 16,0 0-5-16,10-114-26 16,-10 94-1-16,0-4 6 15,0 2-1-15,0-2 2 16,0 0-27-16,0-2-11 15,-4 1 0-15,1 2 3 16,0-2-16-16,3 1-6 16,0 2 1-16,0 2 12 15,0 0-7-15,0 4 3 0,0 4 14 16,0 5-10-16,0 0 10 16,0 5-2-16,0 0-4 15,0 0-8-15,0 1-8 16,0-5-1-16,0 3 2 15,0 0-2-15,0-4 1 16,0 1 3-16,0-1-4 16,0 0-3-16,0 2 3 15,0 2 1-15,0-1 6 16,0 2 1-16,0-2-3 16,0 0-5-16,0-2 8 15,0-2-3-15,0 0-5 16,0 1 0-16,0 2-1 0,0 3 0 15,0 0 1-15,0 2 0 16,0 0 1-16,0 0 10 16,0 0 2-16,0 0-13 15,3 0 1-15,4-3-1 16,0-1 7-16,4 0-7 16,0-3 13-16,3 0 4 15,-1 0 5-15,2-1-13 16,1 1-3-16,0 2-6 15,-3 0 0-15,1 0 14 16,-3 2-14-16,-3 3 1 16,-1 0 0-16,0 0 15 0,1 0-6 15,2 0 2-15,-1 3 0 16,2 2-4-16,-2 1-7 16,-3-2-2-16,4 1 2 15,-5-1 0-15,3-3-1 16,-2 2 0-16,-1-1 0 15,2 0 0-15,-3-1 0 16,3 2 5-16,-1 0-5 16,-2 0 1-16,2 1-1 15,-2-2 0-15,-1 1-3 16,0 1 3-16,0 0 7 16,-3 1 1-16,2 0-7 15,-2 2 4-15,0 0-4 0,0 2 7 16,0 3-8-16,0 1 7 15,0 2 0-15,0 3-2 16,0 2 3-16,0 2-7 16,0 2 0-16,0-2 0 15,2 2-1-15,2-4 0 16,2 2 0-16,-5-1 0 16,2-2 6-16,-3 4 6 15,0-2 5-15,0 3 5 16,0 1-10-16,0-4-6 15,0-1-1-15,0-3-1 16,0-1-3-16,0 0 0 16,0-2 3-16,0-2-4 15,0 2 5-15,0-2-5 16,0 0 2-16,-3 0-2 0,2 0 7 16,-3 1-6-16,0-4 0 15,2-1-1-15,0-2 1 16,2-2 0-16,0-4 0 15,0 0-1-15,0 0 0 16,0 0 0-16,0 0-11 16,0 0-20-16,0 0-28 15,0 0-33-15,0 0-13 16,0 0-100-16,0 0-152 16,4 0-382-16</inkml:trace>
  <inkml:trace contextRef="#ctx0" brushRef="#br0" timeOffset="4034.89">11272 11925 1413 0,'0'0'596'0,"0"0"-312"15,0 0-188-15,0 0-28 0,0 0-14 16,0 0-21-16,-4-109-3 16,4 80 19-16,0-2-15 15,0 0-2-15,0-1-2 16,0 1-4-16,-3-1-15 15,3 0 7-15,0-2-4 16,0 2 3-16,0 0 5 16,0 3-12-16,0-3 17 15,0 7-7-15,3-1 1 16,1 2-8-16,3 2-11 16,-3 3 4-16,2 1-6 15,-3 5 0-15,2 0 0 16,-5 3 5-16,0 2-4 15,0 0 0-15,0 1 1 16,0-1-2-16,0-1 1 0,0 1 1 16,0 1-1-16,-2 0 0 15,-1 3-1-15,0 1 0 16,3 0 0-16,-2 3 1 16,2 0 0-16,0 0 4 15,0 0 0-15,0 0 0 16,0 0-4-16,0 0 0 15,-3-3 4-15,3 3-5 16,0-1 0-16,0 1 0 16,0 0-6-16,0 0 5 15,0 0 1-15,0 0-5 16,0-2 5-16,0 2 1 16,8-2 6-16,3 0-6 0,2-3 6 15,1 0 11 1,0-1-11-16,3-2 2 0,1 2 0 15,0 0 7-15,-1 0-7 16,1 0-4-16,1 0 3 16,-5 0-8-16,5 1 10 15,-4 2-9-15,1 1-1 16,-1 2 7-16,-1 0 9 16,-3 0-9-16,-2 0-1 15,0 0-5-15,0 0 0 16,-3 0-1-16,-1 2-1 15,0-2 1-15,-5 3 0 0,2-3 0 16,-2 0 6-16,2 5-1 16,-2-1-4-16,2 7 0 15,-2-2-1-15,2 5 4 16,1-2-4-16,1 0 0 16,-2 2 0-16,2-3 0 15,-1 1 1-15,-3 0 0 16,0-3 3-16,0 4-4 15,0-1 0-15,0 0 0 16,0 0 0-16,0 2 1 16,-3-1-1-16,1 3 2 15,-2 0-2-15,0 2 1 16,1 2-1-16,-1 1 1 16,2 1 0-16,0-2 0 15,-1 0 0-15,3 1-1 0,0-4 1 16,0-1 0-16,0 0 5 15,0 0-4-15,0 0 5 16,0 0-1-16,0-2 1 16,0 2-2-16,0-2-5 15,0 2 7-15,0 1-1 16,0 1 1-16,0 1-1 16,0 2 3-16,0 1-1 15,0 0 1-15,0-2-8 16,0-2 4-16,0-3-4 15,0 2 0-15,0-3 0 16,0-2 3-16,0 4-3 16,0 0 4-16,0 1-4 0,0-2 3 15,-2-1 2-15,-3-4-2 16,2-2-4-16,3-6 0 16,0 0 0-16,0-2 0 15,0 0-6-15,0 0-20 16,0-14-14-16,0-6-21 15,0-4-64-15,13-12-121 16,-5 7-148-16,1 2-493 0</inkml:trace>
  <inkml:trace contextRef="#ctx0" brushRef="#br0" timeOffset="5549.21">11638 11758 1468 0,'0'0'513'16,"0"0"-360"-16,0 0-33 16,0 0-30-16,0 0-55 15,0 0-34-15,0 0 9 16,-5-58 6-16,5 31-5 15,0 1 34-15,0-6 7 16,0 3-11-16,0-2-4 0,0-1 29 16,0 1-20-16,0-3-16 15,0-2-10-15,0-3-2 16,0-1 10-16,0 1-19 16,0 0-8-16,5 0 0 15,1 7 4 1,-4 3 1-16,0 0 7 0,-2 8-7 15,0-1 14-15,0 0-12 16,0-1 1-16,0 4 3 16,0 1 5-16,0 0 5 15,0 1-5-15,0 1-3 16,0 2-6-16,0 0-3 16,0 0-5-16,0 0 0 0,0 0 2 15,0 1-1 1,0 0 5-16,0 0-5 0,0 4 8 15,0 1-8-15,0-2 5 16,0 0-5-16,0-2 0 16,0 0-1-16,0-4 0 15,0 2 0-15,0 1 0 16,0 1 0-16,0 7 0 16,0-1 0-16,0 3 6 15,0 0 10-15,0-3-4 16,0 2-5-16,0 2-7 15,0-3 0-15,0 5 0 16,0-1 0-16,0-1 0 16,0 2 1-16,0 0-1 15,0 0 1-15,0 0 0 0,0 0 6 16,0 0 6 0,0 0-8-16,7 3 1 0,3 4-4 15,-2-3-1 1,5-2-1-16,3-2 2 0,2 0 3 15,4 0 10-15,1-2-2 16,1-4-4-16,1 0-2 16,-3 0-6-16,-2 1 0 15,0 2 0-15,-2 1 9 16,0-2-6-16,-3 1-3 16,-1 0 1-16,-3 1-2 15,-3-1 5-15,-2 2-5 16,-2 1 0-16,-2 0 0 15,0 0 0-15,0 0 0 0,-2 0 1 16,3 0 3-16,-3 0-3 16,2 0-1-16,0 0 6 15,0 6-1-15,0 4 3 16,0 2-2-16,4 2 4 16,-2 2-3-16,0 0 0 15,0 2-3-15,-1 0-3 16,1 0-1-16,-2 0 8 15,-1 2-7-15,3 0 6 16,-4 0 0-16,3 0-1 16,-3 3-2-16,0-4-4 15,0 3 1-15,0 3-1 16,0-2 2-16,0 1-2 0,0 3 0 16,0-3 2-16,2 0-2 15,0 0 1-15,-2 0-1 16,2 0 1-16,-2 2 0 15,2 0 0-15,0 0-1 16,-2 0 1-16,3 0-1 16,-3 0 1-16,2 1-2 15,-2-6 2-15,2 2-1 16,-2-1 1-16,2-2 0 16,0-1-1-16,0 1 1 15,-2 3-1-15,0-1 1 16,0-2 0-16,0-1-1 15,0 1 1-15,0-5-1 0,0 3 1 16,0-2-1 0,0 0 0-16,0 1 1 15,0 1-1-15,-2 0 1 0,-2 1-1 16,2-1 0-16,2-1 0 16,-2-2 0-16,2 2-1 15,0-5 1-15,0-1-1 16,0-1 1-16,0-2 0 15,0 1 0-15,0-1 0 16,0 1 0-16,0-4 0 16,0-1 1-16,0 2-2 15,0 0 2-15,0 2-1 16,0 1 0-16,0 8 0 16,0-2 0-16,0-1 0 0,0-1 1 15,0-5-1-15,0-4 0 16,0-4-4-16,0 0-30 15,0-4-24-15,0-14-8 16,0-2-50-16,2-6-91 16,2 6-153-16,0 6-536 0</inkml:trace>
  <inkml:trace contextRef="#ctx0" brushRef="#br0" timeOffset="7359.41">12058 11893 1713 0,'0'0'433'0,"0"0"-257"15,0 0-48-15,0 0-69 16,0 0-46-16,0 0-12 16,0 0 9-16,-1-70 8 15,1 44 12-15,0-4 22 16,0-4-15-16,0-3-3 16,1-3-4-16,-1-2 20 0,3-3-20 15,-3-1 3 1,2-1-6-16,-2 1-8 0,0 4 13 15,0 1-10-15,0 5-4 16,0 4 4-16,0 0-15 16,0 0-5-16,0-1-1 15,0-2-1-15,0 1 1 16,0-1-1-16,0 4 0 16,0 1 0-16,0 2 0 15,0 1 1-15,0 1 0 16,-5 2 3-16,4 0-4 15,-1 1 1-15,2 2 0 0,0-1-1 16,0 2 0 0,0 2 1-16,0 2 0 0,0 2 5 15,0 4-6-15,0-2 1 16,0 2 0-16,0 0 0 16,0-2 0-16,0 1-1 15,0 4 0-15,0-1 0 16,0 3 1-16,0 2 6 15,0-3-6-15,0 0-1 16,0-5-5-16,0-1 5 16,0 0-1-16,0 1 1 15,0-3 1-15,0 2 9 16,0-2 1-16,2-3-10 0,7 0 11 16,-3-4-7-1,3 3-4-15,-2-1 7 0,-5 2-8 16,0 2 2-16,-2 1 3 15,0-1-3-15,0 3 2 16,0 2-4-16,0-2 0 16,0 3 0-16,0 0 1 15,0 1-1-15,0 0 0 16,0 1-1-16,0 2 2 16,0-2-1-16,0 4 0 15,0-3 1-15,0 3 0 16,0 1-1-16,0 2 1 15,0 0 0-15,0 0 3 0,0 0-4 16,0 0 0 0,0 0 0-16,0 0-1 0,0 0 0 15,0 0 1 1,0-3-1-16,0 1 0 0,0 2 1 16,0 0 2-16,0 0 6 15,7 0 19-15,4 0-1 16,5 0 2-16,4 0-13 15,0 5-11-15,4-3-4 16,1-2 5-16,2 0-5 16,0 0 1-16,-3 0 0 15,-4 0 0-15,-2 0 0 0,-7 0 3 16,-2 0-3 0,-5 0-1-16,-4 0 0 15,3 0 0-15,-3 0 0 0,0 0 0 16,0 0 0-16,0 0 0 15,1 0 0-15,-1 0 0 16,0 0 0-16,3 7 0 16,-1-2 0-16,1 6 1 15,-3-1 0-15,2 1-1 16,-2 3 1-16,0 3 2 16,0-1-2-16,0 2-1 15,0 1 0-15,0 6 0 16,0-4 0-16,0 6 0 15,2-2 0-15,0 1 0 16,0-2 5-16,3 2-5 16,-3-2 0-16,3 2 0 15,-3-2 0-15,0-1 1 0,1 4 0 16,-3 1-1-16,2-2 1 16,-2 2 0-16,0-1 3 15,2 0-3-15,-2-1-1 16,0 0 5-16,0 1-5 15,0-1 0-15,1 2 0 16,2 0 0-16,-1 0 1 16,-2 1 0-16,2-3-1 15,1 0 0-15,-3 3 0 16,2-3 0-16,0-3 0 16,0 2 0-16,1-3-1 15,-2 1 0-15,3 0 1 16,-2 1 0-16,2 1 1 0,0-1 0 15,-2 2-1-15,2 0 0 16,1 2-1-16,-3 0 1 16,1 1 0-16,0-3 0 15,-1 5 0-15,0-2-1 16,0 3 1-16,-2-6 0 16,1 4 0-16,-1-4 0 15,3-2-1-15,-3-4 0 16,0 0 1-16,0-1 1 15,0 0-1-15,0-3 0 16,0 0 0-16,0-2 0 16,0 2 0-16,0 0 0 15,0 0 1-15,0 0-1 0,0-2 0 16,0-2-3-16,0 0 3 16,0 0 0-16,0-2 0 15,0 2 0-15,0 0 2 16,0-2-2-16,0 2 1 15,0 0-1-15,0-2 0 16,0 1 1-16,0-4-1 16,0 2-1-16,0-5 1 15,0 0 0-15,0-4 0 16,0 1-6-16,0-1-21 16,0 0-33-16,0 0-33 15,0 0-42-15,0 0-149 0,-3 0-540 16</inkml:trace>
  <inkml:trace contextRef="#ctx0" brushRef="#br0" timeOffset="12083.08">12384 9932 273 0,'0'0'788'0,"0"0"-619"15,0 0-169-15,0 0 0 16,0 0-4-16,0 0-658 16,0 0 432-16,0-42 230 15,0 33 750-15,0 2-514 16,0-2-68-16,0 2-90 15,0-2 19-15,0 6 8 16,0-1 31-16,0 4 6 16,0-2-57-16,0 2 25 0,0 0-58 15,0 0-25-15,0 0-25 16,0 0 6-16,0 2 51 16,0 10-1-16,0-1-33 15,3 7 7-15,-1 1-16 16,-2 1-14-16,2-1 13 15,-2 4-12-15,0-2-3 16,0 5 10-16,0-5-10 16,0 2 6-16,0-4 10 15,0 1-10-15,0 1-6 16,0-4 2-16,3 1 0 16,1 3-1-16,-3-2 17 15,4 3-18-15,-3 2 0 16,1-4 0-16,-1 3 6 0,-2-5-6 15,2-1-6-15,0 0 4 16,1-1 4-16,-2 0 2 16,3 0-4-16,-4 2-1 15,2-2 1-15,0 1 13 16,0 0-1-16,2-3 1 16,-2 1-12-16,1-1 18 15,-3 6-1-15,0-3-18 16,0 4 1-16,0-4 7 15,0 3-6-15,0-1-2 16,0-4-10-16,0-1 9 0,0 3 0 16,0-1 1-1,0 0 1-15,0 2 5 16,0 3-6-16,-5-4-8 0,3 3 8 16,0-2 9-16,0-1-9 15,0 2-8-15,2-1 8 16,-2 3 15-16,2-4-9 15,0 3-5-15,-4-2-1 16,4 1 2-16,0 0-4 16,-1-1 2-16,-2 3 0 15,1 0 0-15,2 0 0 16,-2 1-1-16,2-2 1 16,0 0 12-16,0 3 14 15,0 0-9-15,0 3 6 16,0 4 5-16,0 2 8 0,0 4-10 15,0 3-19-15,-2 2 0 16,2 1-7-16,-3 1 0 16,-1 0 0-16,1-4 0 15,0-5-38-15,1-10-18 16,-3-17-64-16,5-7-191 16,-2 0-1425-16</inkml:trace>
  <inkml:trace contextRef="#ctx0" brushRef="#br0" timeOffset="13514.05">12435 9687 1523 0,'0'0'499'15,"0"0"-263"-15,0 0-164 16,0 0 30-16,0 0 5 16,0 0-31-16,0 0-1 15,48-46 8-15,-27 34-4 16,2 0-36-16,-1 2-21 16,3 2-8-16,-3 4-9 15,0-1 0-15,-1 2-5 16,-4 1 2-16,-3 2-2 15,-6 0 2-15,1 0-2 0,-4 0 0 16,-2 0 7 0,-3 0 1-16,2 10 1 0,-2 2-1 15,0 0-3-15,0 2-5 16,0 2 5-16,0-2-5 16,0 5 1-16,0-4 0 15,0 5 0-15,0 1 3 16,0 1-4-16,-2 2 5 15,-1 2-5-15,0 1 4 16,1 5-3-16,2-1 3 16,0 3-4-16,0-3 6 15,0 3-6-15,0 1 2 16,0 0-1-16,0-3 9 16,-2 2-1-16,2-5-9 15,0 1 1-15,0-2 8 16,0 1-4-16,0-1 1 0,0 0 3 15,0 2-1-15,0-2-7 16,0 2 8-16,0 0-5 16,0 2-4-16,0 0 1 15,0 1 5-15,0-2 1 16,0 1 0-16,0 1-5 16,0 1 7-16,0-2-3 15,0 2-6-15,0-3 0 16,0 2 8-16,0-1-7 15,0-2 0-15,0 3 5 16,0-6-1-16,0 4-4 0,0-4 0 16,0 1 3-16,0 3-2 15,0-4-2-15,0 3 15 16,-5 2-10-16,3-6-5 16,0 6 0-16,0-6 0 15,0 3 0-15,2 1 0 16,0-2 0-16,-2 2 1 15,2 2 0-15,-2 1-1 16,0-2 0-16,-1 1 5 16,0 1-5-16,-1-3 0 15,2 2 0-15,-3-2 5 16,1-2-5-16,2 1-1 16,-1-3 1-16,3-2 0 0,-1-1 0 15,-2 4 0 1,1-1 1-16,0 2 5 0,0 2-5 15,-1 2-1-15,-1 3 4 16,-1-2 2-16,1 1-2 16,0-2-3-16,1-4 5 15,1 2-5-15,0-2-1 16,-1 0 0-16,1-1-3 16,0-3 3-16,2-6 0 15,0-9-6-15,0-6-28 16,0-3-33-16,0-28-66 15,0-10-111-15,2-5-594 0</inkml:trace>
  <inkml:trace contextRef="#ctx0" brushRef="#br0" timeOffset="15265.04">12800 9607 1388 0,'0'0'277'0,"0"0"-183"15,0 0 24-15,0 0 9 16,0 0-69-16,0 0-31 16,0 0 37-16,-20 15-8 15,18-15-2-15,2 0 54 0,0-3-4 16,0-9-28-1,0-6-26-15,0-2 3 0,0-5-25 16,0-2-6-16,6-5 1 16,-4-3-5-16,2 1-6 15,-2 3-5-15,-2 0 13 16,0 7-3-16,0 1 17 16,0 4-5-16,0 1-11 15,0-3-12-15,0 2-5 16,0-3 0-16,0 0-1 15,0 0 1-15,0 2 0 16,0 4-1-16,0 2 0 16,0 4 1-16,-2 3 4 0,-2 4 3 15,2 1-1 1,2 2 3-16,-4 0-5 0,4 0 0 16,0 0-4-16,0 0-1 15,0 0-7-15,0 0 7 16,0 0 18-16,4 0-4 15,2 0-6-15,1 0 2 16,1 0-1-16,2 0 8 16,1 0-1-16,2 0 2 15,3 0-6-15,2 0-2 16,-1 0 2-16,1 0-4 16,0 0-3-16,0 0 1 0,-3-2 1 15,1-3-1 1,-3 2 0-16,-1 3 0 0,-1 0 1 15,-3 0-6-15,2 0 4 16,-1 0-4-16,-3 0 0 16,-2 3 3-16,1 8-3 15,-5 1 3-15,3 4-3 16,-3 0 1-16,0 4-2 16,0 0 0-16,0 3 1 15,2-2 3-15,-2 4-4 16,0 2 0-16,0 4 6 15,0 1-2-15,0 1 1 16,0 4-4-16,0 0 11 16,0 3-8-16,0 1 1 15,0 1 0-15,2 2 0 0,0-1 0 16,3-2-5 0,-3 0 2-16,0-2 2 0,0-2-4 15,-2-2 24-15,2 2-13 16,0-1-5-16,0 2-5 15,0-1 6-15,-2 0-7 16,0-2 4-16,0 4-2 16,0-3-2-16,0 2 0 15,0-1 0-15,0-3 0 16,-4 2 4-16,0 0 2 16,0-1-6-16,-1-4 4 15,3-1 2-15,0-2-5 16,0-4-1-16,0-2 1 0,-4 2-1 15,4 0 1 1,-2 4 0-16,0 2 3 0,-1 0-4 16,1 7 0-16,2-4 1 15,0 4 0-15,0-1 4 16,-2 0-4-16,2-2-1 16,0 4 0-16,-2 1 0 15,-1-2 4-15,-2 4-3 16,2-1 0-16,-3 2 0 15,1 2 0-15,1-1 6 16,0 4-6-16,-4 1 3 16,4 0-3-16,-3-1 0 15,3-1 0-15,0-6 0 16,2 1 0-16,0-6 3 16,-1 3 0-16,1-2-4 0,2 0 6 15,-3 2-1-15,1-1-4 16,0 2 0-16,3 4 3 15,1 1-3-15,-2 2 8 16,2 0-8-16,-2 0 0 16,2 2-1-16,0 3 16 15,-3-4 1-15,1 0-16 16,-2-1 5-16,2-4-6 16,-3-8 4-16,3-10-4 15,0-7 0-15,0-12-4 16,2-5-30-16,-3 0-19 15,-1-37-50-15,-2 2-42 0,3-9-284 16</inkml:trace>
  <inkml:trace contextRef="#ctx0" brushRef="#br0" timeOffset="17279.18">13120 9324 354 0,'0'0'1275'15,"0"0"-1003"-15,0 0-127 16,0 0-74-16,0 0 9 16,0 0 2-16,0 0-39 15,-7-75-11-15,7 56 3 16,0-3 30-16,0 0-45 15,0-4-1-15,0-1-6 16,0 2-5-16,0-3 14 0,0-2-15 16,5-1 5-1,4 2-7-15,-3-2 27 0,1 4-15 16,-3 2 27-16,1 4-24 16,-3 7-3-16,-2 2 11 15,0 5-10-15,0 3-16 16,0-2-1-16,0 2 5 15,0 0-6-15,0 0 0 16,0 1 0-16,0 3 0 16,0 0 22-16,0 0 40 15,0 0 1-15,0 0-35 16,0 0-21-16,0 0-6 16,0 0 0-16,0 0 4 15,5 0 3-15,6 0 12 16,2 0 5-16,3 0-8 0,2 0-4 15,0 0 2 1,6 0-10-16,-2 0 0 0,1 0-3 16,-4 0-2-16,-3 0 1 15,-3 0-1-15,-3 0 0 16,-6 3 0-16,1-3 0 16,-3 0 1-16,0 0 0 15,0 0 4-15,0 0-5 16,-2 0 0-16,2 0 0 15,-2 2 0-15,0 4 0 16,0 2 11-16,0 5 10 16,0 4-4-16,0 3-8 0,0 4 0 15,0 2 2-15,0 3-10 16,0 1 4-16,0 2-5 16,0 3 7-16,-2 3 8 15,2 1-6-15,0 0-9 16,0 0 6-16,0-1-5 15,0 1-1-15,0 0 1 16,0 2-1-16,0-3 0 16,2 1 0-16,2 0 0 15,-1 1 0-15,-1-3 1 16,1 2 0-16,-3 0-1 16,0-1 1-16,0-1 10 15,0-1-11-15,0 3 2 16,0-1-2-16,-5-1 8 15,-2 4-2-15,3-3-6 0,0-1 9 16,-1-2-3-16,3-1 5 16,0-2-10-16,0 2-1 15,-1 0 5-15,1 3-1 16,-1-1-3-16,1 2-1 16,0 1 7-16,0 2 1 15,-1-1-3-15,0-2 1 16,-3 3-1-16,3-4-1 15,-2 3 1-15,-2 1-5 16,1-2 1-16,1 0 2 16,1 1-2-16,0-5 2 15,1 2-3-15,-2-2 5 16,3 2-5-16,-2-3 6 0,1-2 0 16,1 3 0-16,0-3 5 15,0-3-4-15,2 4-2 16,0-3 3-16,0-1 2 15,-2 0 1-15,2 3-1 16,-2 0-9-16,-2 0 8 16,0 0 2-16,0 1-3 15,0-3-8-15,2-2 5 16,-3 2 5-16,1 0-6 16,1 0 3-16,0 4-6 15,-1 2 5-15,1-2 2 16,2 0-2-16,-1-5-5 0,2 0-1 15,0-2 0-15,-2-2 0 16,2 1 1-16,0-1 0 16,-2 1-1-16,2-1 9 15,-3 3-3-15,3 1-5 16,-2-1-1-16,0 2 0 16,0 0 1-16,0-2-1 15,2 2 0-15,0 0 1 16,0-4 0-16,-2-1 2 15,2-10-3-15,0 0 0 16,0-5 0-16,-2-3 0 16,2 2 0-16,0-1 0 15,0 4 0-15,0 2 0 0,-3 3 7 16,0 3-7-16,3-1 0 16,0-3 0-16,0-4 0 15,0-4 0-15,0-5-1 16,0-3-16-16,0 0-49 15,0-29-44-15,0-8-65 16,0-6-347-16</inkml:trace>
  <inkml:trace contextRef="#ctx0" brushRef="#br0" timeOffset="19284.16">13378 9244 1376 0,'0'0'337'0,"0"0"-161"15,0 0-95-15,0 0-12 16,0 0-29-16,0 0-40 16,0 0 2-16,32-70 27 15,-26 60 61-15,-1 0 18 16,0-2-44-16,-3 1-50 16,-2 2-12-16,0 1-1 15,0-2-1-15,0 0-13 16,0 1-21-16,0 4-45 15,0 0 54-15,0 5 25 16,-2 0 13-16,-1 0 47 16,1 0-8-16,2 0-7 0,0 0-45 15,0 0 0-15,2 0 12 16,8 0 21-16,4 0-15 16,2 0 26-16,3 0 3 15,-2 0-6-15,1 0-5 16,1 3 15-16,-3 2-22 15,0-1-10-15,-2 3-10 16,-4-5 5-16,0-1 0 16,-4-1-6-16,-1 0 2 15,-1 0-3-15,-2 0 0 16,0 0-6-16,3 0 0 16,-1 0-1-16,0 0 0 0,2 0-2 15,0 0-9 1,-2 9-1-16,-2 0-17 0,3 2-32 15,-3-1 17-15,1-1 23 16,-1 0 14-16,0-3 5 16,-2 0 0-16,3-4 1 15,-3-1 1-15,2-1 12 16,-2 0-4-16,2 3 3 16,-1-1 24-16,2 4-9 15,-1 3 2-15,-2 2-1 16,0 4 2-16,0 5 0 15,0 6 20-15,0-3-7 16,0 5-20-16,-5-1-3 0,2-1-4 16,-2-1 1-1,3 1-7-15,0 1 5 0,-1 1-4 16,1 2-10 0,0 1 10-16,-1 3-4 0,1 1 17 15,2 0-18-15,0-3 3 16,0 3-8-16,0-3 0 15,0 0 0-15,0-1 2 16,0-1-1-16,0-2-1 16,0-3 7-16,0 1-6 15,0-1 9-15,0-1-10 16,0 0 8-16,0 2-3 16,2 2-9-16,-2 2 8 15,3 2 3-15,-3 3-6 16,0 0 0-16,0 4 0 15,0 0 0-15,0-1-1 0,2 1 0 16,-2 0 5-16,2 0-5 16,-2-1 0-16,0-2-4 15,3-2 4-15,-3-2 5 16,0-3-5-16,0-1 0 16,0-2 0-16,0 0 1 15,0 0 0-15,0-2 4 16,0 2 0-16,0-1 6 15,0 4 3-15,0 0-4 16,0 4 19-16,0-2-15 16,0-2-5-16,2-1-7 15,0 1-2-15,1-5 0 0,-3-1 0 16,0 2 5-16,0-2-4 16,0 3 0-16,0 6-1 15,0-3 10-15,0 0 7 16,0-3-5-16,0 1-4 15,0-2 0-15,0-2-8 16,0 1 0-16,0 2 1 16,-5 5-1-16,0-2 0 15,1-3 1-15,1 1-1 16,1-3 0-16,0-2 0 16,0 0 1-16,0 4 0 15,-2 0 2-15,-2 0-2 0,5 2-2 16,-4 2 2-16,0 2 4 15,1 3-5-15,0-1 1 16,2-3 0-16,0-5 4 16,-1-1-4-16,1-4 0 15,-2-1 0-15,1 1 0 16,-3-4 5-16,3-4-5 16,1-6 3-16,2-2-4 15,0-3 0-15,0-2-1 16,-2 0-4-16,2 0-14 15,-3-2-54-15,2-30-99 16,-4 1-110-16,2-3-681 0</inkml:trace>
  <inkml:trace contextRef="#ctx0" brushRef="#br0" timeOffset="21262.21">13671 9531 1370 0,'0'0'340'0,"0"0"-132"15,0 0-157-15,0 0 35 16,0 0-19-16,0 0-40 15,0 0-12-15,22-106 7 16,-21 94-13-16,-1-1 43 16,0 3 10-16,0 2-17 15,0 0-18-15,-1 1-13 16,-8 0-14-16,2 3-9 16,3 1 2-16,0 1 7 0,1-1 1 15,3 1-1-15,0 2-10 16,0 0 8-16,0-2 2 15,0 0 12-15,0 2 20 16,8-2 74-16,4 2-15 16,2 0 3-16,0 0-31 15,3 0 4-15,0 0 3 16,1 0-24-16,-2 0-19 16,0 0-2-16,0 0-3 15,-6 4-3-15,-1 0 0 16,-2-1-10-16,-2 0 1 15,-1-1 1-15,-2-2 0 0,3 0-2 16,-1 0 1-16,2 0-3 16,1 0 1-16,0 0-8 15,0 0 2-15,-3 0-2 16,-1 0 0-16,3 2 1 16,-4 5 6-16,1 0-2 15,-1 3-3-15,-2 0-2 16,0 0 5-16,2 1-5 15,-2-1 1-15,0-1 0 16,0 5 11-16,0 5 9 16,0 2 4-16,0 6-4 15,0 3-7-15,0 2-10 16,0-2-4-16,0 1 1 16,0 1 5-16,0-1-6 15,0-4 0-15,0 3 0 0,0-5-1 16,0 0 0-16,0-3 2 15,0-3-1-15,0 2 0 16,0-1 2-16,0 2-2 16,0 2 0-16,0 0-1 15,0 3 1-15,0-1 1 16,0 1-1-16,0 4 0 16,0-4 1-16,0 4-2 15,0-4 2-15,0 0-2 16,0 0-3-16,0 1 4 15,0-1 1-15,0-3 0 16,0 0-1-16,0 2 1 16,0 2-1-16,0 2 0 0,0 2 4 15,0 5-3-15,0-2 4 16,0 1 4-16,0 0 1 16,0-3 4-16,0-1-4 15,0 0 4-15,0 0 3 16,0-2 2-16,0-4 0 15,0 0-8-15,3-3-4 16,0 0-7-16,-3 5 10 16,0 1-2-16,0 3 2 15,0-1-5-15,0 4 6 16,0-1-3-16,0 1 1 16,0 3-8-16,-1 1 0 0,-1 0 0 15,-1-4 6-15,1 0-4 16,2-6-3-1,-2 0 2-15,2-4-2 0,-3 0 3 16,1 1-1-16,0-2 1 16,-2-1-3-16,3 4 0 15,-1-5 1-15,2 2 0 16,-2 2-1-16,0-1 0 16,0 4 0-16,-3 0 1 15,0-6-1-15,1 0 1 16,2-3-1-16,-3-3 0 15,3-5 1-15,0-1 0 16,0-4-1-16,0 4 3 16,2 1-3-16,-2 2 0 15,-1 2 0-15,1 0 0 0,2-1 0 16,0 3-1-16,-2-1 0 16,2 1 1-16,-2 3 0 15,-1 4 0-15,-2-1 1 16,2-1-1-16,3-3 0 15,0-8-1-15,0 0 1 16,0-3 0-16,0-1-1 16,0 0 0-16,0-2 0 15,0 0 1-15,0-4-2 16,0-2-2-16,0 0-9 16,0 0-9-16,0 0-12 15,0-8-33-15,0-8 19 16,0-4-53-16,0-1-37 15,0 2-262-15,0 6-1669 0</inkml:trace>
  <inkml:trace contextRef="#ctx0" brushRef="#br0" timeOffset="23101.6">13920 9972 1657 0,'0'0'409'0,"0"0"-253"15,0 0-28-15,0 0-10 16,0 0-45-16,0 0-13 15,0 0-19-15,58-50-17 0,-45 35-16 16,1 1-2 0,-5 2-4-16,-3 5 4 0,-2 1-6 15,0 3 0-15,-2 3 1 16,-2 0 0-16,0 0 13 16,0 0 17-16,0 0 6 15,0 0-14-15,2 0-15 16,-2 0-8-16,3 0 0 15,3 0 0-15,0 0 33 16,2 0-2-16,4 0-4 16,-1 4-13-16,3 1-3 15,-3-1 3-15,-2-1-2 0,0-1-1 16,0 1 1-16,-4-1 3 16,1 2 1-16,-4-1 3 15,0 2 2-15,-2 1-8 16,3-2-7-16,-3 0-6 15,0 0 5-15,0-4-3 16,0 1-1-16,0-1-1 16,0 0 0-16,0 0 2 15,0 3-2-15,0-1 0 16,0 6 0-16,2 1 0 16,-2 6 11-16,0 3 2 15,0 5-2-15,0 0-11 16,0 0 15-16,0 3-8 15,0 1 2-15,0 1 6 16,0 0-6-16,2 5 6 0,1-3-7 16,-3-1 5-16,1 4-3 15,-1-1-4-15,3 4 1 16,-3 0 4-16,2 1-1 16,-2 2-6-16,0 1-2 15,2-2 2-15,-2 0-3 16,2 0-1-16,0-4 4 15,1-2-4-15,1-3 0 16,1-3 0-16,0-2 0 16,-3-2 10-16,2 2-7 15,0 0-2-15,-2 1 4 16,3-2-5-16,-1 3 1 16,-1 2-1-16,2 2 0 0,-3 1 0 15,-1 1 0-15,2-2 1 16,-1 0-1-16,0-1 4 15,-2-3-4-15,0 1 0 16,3 1 0-16,-3 0 0 16,0-1 0-16,2-1 0 15,-2-2 0-15,2-1 1 16,0 0-1-16,-2 0 0 16,0 0 5-16,2-4-5 15,-2 1 4-15,0 1-4 16,0-1 0-16,0 2 0 15,0-1 5-15,0 4-4 0,0-1-1 16,0-4 1 0,0-2-1-16,0-2 1 15,0-4-1-15,0-2 0 0,0 1 0 16,0-2 0-16,0 3 0 16,0 0 1-16,0-2 0 15,0-2-1-15,0 1 0 16,0-2 0-16,-2 1 0 15,2 5-1-15,-2-1-3 16,2-1 4-16,-2 2 1 16,0-1-1-16,-1-1 0 15,1 2 1-15,0-1 0 16,-1-5-1-16,3 1 1 0,0-2-1 16,-1 0 1-1,1-1-1-15,0-1 0 0,-2 4 0 16,-1 1 1-16,1 4-1 15,-3-1 1-15,3 0-1 16,0-3 5-16,2-2-4 16,-3 1-1-16,3-2 4 15,-2-1-3-15,2 2 3 16,0-1-4-16,0-4 0 16,0 3 0-16,0-5-29 15,0 0-112-15,0 0-410 0</inkml:trace>
  <inkml:trace contextRef="#ctx0" brushRef="#br0" timeOffset="25028.9">14134 10299 1474 0,'0'0'355'0,"0"0"-185"0,0 0 11 16,0 0-60-16,0 0-60 16,0 0-29-16,0 0 11 15,-6-22-30-15,6 10 27 16,0 1-7-16,0 1 5 15,0 1-13-15,0-2 13 16,0 2-7-16,0-3-13 16,0-1-12-16,0 1 1 15,0 2 4-15,0 2-2 16,0 2-9-16,0 2 2 16,0 3 9-16,0 1-11 15,6 0 0-15,5 0 2 16,5 0 18-16,2 0 20 0,2 0-15 15,0 0-5-15,3 0-4 16,-4 3 1-16,4-1-8 16,-5 3 5-16,1-5-7 15,-3 0 1-15,2 0 0 16,-6 0-6-16,0 0 3 16,-3 0 5-16,-2 0 0 15,-2 1 0-15,-1-1 0 16,-2 2-9-16,-2 0 0 15,2-2 4-15,-2 0-5 16,0 0 7-16,0 0-1 16,0 0 1-16,0 0 0 15,0 0 4-15,0 4 1 16,0 3-7-16,0 0 4 0,0 7 3 16,0 5-5-16,0-1-3 15,0 2-3-15,0 2-1 16,0-3 5-16,0 3-5 15,0 1 3-15,0-2 5 16,0 4-1-16,5 1 4 16,-3 4 3-16,2 5 8 15,4 0-1-15,-4 7-6 16,-2 4 6-16,2 0-6 16,1 3-8-16,-3-1-3 15,0-2-4-15,0 0 4 16,3-2-4-16,-2-1 6 15,1 0-1-15,-2-1 1 16,0-1-2-16,0-3 1 16,-1 2-4-16,3 0-1 0,0 0 1 15,-2 2-1-15,0 0 0 16,1 1 0-16,0-2 0 16,-3 2 0-16,2-3 6 15,-2-4 0-15,0-2-2 16,0-5 1-16,0 2-5 15,0-3 1-15,0 2 3 16,0 2 4-16,0-1-8 16,0-1 0-16,-2-2 0 15,-1 1 1-15,0 0 0 16,1-1 3-16,2 0 1 16,-2-3-5-16,0-6 1 15,2-5 2-15,-2-4-2 0,2-2-1 16,0-4 6-16,0 1-4 15,0-2 2-15,0-1-4 16,0 2-1-16,0-1 1 16,0 0 1-16,0 3 0 15,0 0-1-15,-4 0 5 16,4 2 0-16,0-2-5 16,-1 2 1-16,1-2 5 15,0 3-5-15,-2 0 0 16,2 2-1-16,-2 3 7 15,2 0 8-15,-2 0-1 16,2 0-5-16,-3-1-9 0,3-3 5 16,0-2-1-1,0-3-4-15,0-4 5 0,0 2-5 16,0-3 0-16,0 0 1 16,0 0 6-16,-1 0-2 15,1 0-5-15,-3-3-15 16,3-6-43-16,0-6-21 15,0-7-42-15,0 3-77 16,0-2-283-16</inkml:trace>
  <inkml:trace contextRef="#ctx0" brushRef="#br0" timeOffset="26645.24">14457 10899 1376 0,'0'0'287'0,"0"0"-182"16,0 0-5-16,0 0 19 15,0 0-81-15,0 0-24 16,0 0 26-16,-26 0 34 16,24 0 28-16,0 0 27 15,2 0 8-15,0-5-33 16,0-3-41-16,0-4-54 16,0-4 5-16,0-3-7 15,0-6-7-15,0-1 1 0,0-1-1 16,4 1 0-16,-2 1 0 15,0 1 23-15,0 6 2 16,-2 0-2-16,0 1-22 16,0 2 1-16,0-2-2 15,0 3 0-15,0-2 0 16,0 2 9-16,0 3-8 16,-4 0 0-16,0 1-1 15,-1 4 0-15,0 0 0 16,2 3 1-16,3-4 2 15,-1 3-3-15,1-2-1 16,0 1-8-16,0-2 9 16,0 2 0-16,0 2-6 0,0 3 6 15,0 0 20-15,0 0 14 16,0 0 27-16,0 6-2 16,9 4-28-16,0 0-21 15,0-2-2-15,0-2-7 16,2-4 4-16,-2-2-4 15,2 0 4-15,2 0 0 16,0 0 2-16,1-4-3 16,1-2-4-16,1 3 11 15,-5-2-10-15,1 3 4 16,-3 2-5-16,-3 0 0 16,-2 0 1-16,1 0-1 15,0 0 0-15,-2 0 4 16,0 0-3-16,2 0-1 0,-1 0 0 15,-2 7 1-15,0 1 3 16,-2-1-4-16,3 1 1 16,-3-2-1-16,0 0 0 15,0-1 1-15,2-4-1 16,0 4 0-16,3 0-1 16,-1-1 0-16,1 3-2 15,1-2 3-15,0 1 1 16,-1 2 0-16,0-1-1 15,0 0 1-15,-3 2 4 16,-2-1-5-16,0 2 1 16,0-1 0-16,0 3 0 15,0 5-1-15,0 1 0 0,0 5 0 16,0 2 0-16,0 3 0 16,0-2 0-16,0 2 2 15,0-2-2-15,0 1 0 16,0-2 0-16,0 4 0 15,0-2 4-15,0 1-3 16,0 3 11-16,0-2 2 16,0 3 0-16,0 1-7 15,0 1 4-15,0 0-10 16,0 2 7-16,0 1-7 16,0 0-1-16,0-1 1 15,0 3 2-15,0-3-3 16,0-3 0-16,0-1 0 0,0-1 0 15,-2-3 0-15,0-2 6 16,-1-2-6-16,3-2 1 16,0 0 1-16,0 0-2 15,0 0 0-15,0 1-1 16,0-1 1-16,0 2 0 16,0-2 0-16,0 0 0 15,0 0 0-15,0-3 1 16,0 2 3-16,0-4-4 15,0 3 0-15,0-5-1 16,0 1 1-16,0-3 5 16,0-2 0-16,0 1-5 15,0-4 4-15,0 0-4 16,0 0 0-16,0-2-1 16,0-1 1-16,0 0 8 0,0 1-1 15,0 0-2-15,0 0-4 16,0 2 5-16,0-2-6 15,0 0 0-15,0 2 0 16,0-2 1-16,0 0 0 16,0 0 0-16,0 0 5 15,0 0-1-15,0 2 4 16,0-2-2-16,0-2 0 16,0 1-7-16,0-3 8 15,0-1 0-15,0-1-7 16,0 0-1-16,0 0-36 15,0-22-50-15,0-2-84 16,0-2-298-16</inkml:trace>
  <inkml:trace contextRef="#ctx0" brushRef="#br0" timeOffset="27847.94">14708 10863 1657 0,'0'0'469'0,"0"0"-218"15,0 0-135-15,0 0-39 0,0 0-23 16,0 0-20-16,0 0-3 16,12-65-13-16,-4 51-2 15,0 0-2-15,-4 2 3 16,1 1-3-16,-5 6-2 16,0 1 4-16,0 1-15 15,0-2 8-15,0 3-7 16,0 2 12-16,0 0 4 15,0 0-18-15,0 0-2 16,2 0-3-16,2 0 5 16,6 0 12-16,-1 7-4 15,1-4 3-15,4-1-2 16,0 0 7-16,3 0 9 0,1 1-8 16,0-1-2-16,0 3-7 15,-3-3 1-15,-1 2-4 16,-3-3 0-16,-5 5 0 15,1-5-5-15,-2 3 1 16,0-2 0-16,-3-2 9 16,2 2-5-16,-3-2 0 15,4 0-5-15,0 2 0 16,-1-2 0-16,1 2 1 16,0-2-1-16,-1 2 0 15,0 2 0-15,1 0 0 16,-3 2 1-16,-1 3 6 15,2 4-5-15,-3 1-2 16,2 2 7-16,-2-1-2 0,0-1 4 16,0 1 0-16,0 3 9 15,2 0-3-15,4 4-8 16,-2 3 10-16,-1 1-8 16,5 3 2-16,-4 2-4 15,4 4 2-15,-4-2-3 16,0 3 4-16,1-1-4 15,-3 0 5-15,0-1-3 16,0-2 4-16,-1 0-1 16,-1-1-11-16,0-2 12 15,3 1-7-15,-3 3 7 16,0-4-11-16,0 0 4 16,0 0-4-16,0-4 3 0,0-1-3 15,0-1-1 1,2 2-4-16,-2-1 4 0,0 2 0 15,0-2 0-15,0 1 6 16,0-3-6-16,0-3 0 16,0 2 0-16,0-1 0 15,0-1 0-15,0 1 0 16,0 1 1-16,0-1-1 16,0-3 0-16,0 0 0 15,0-1 1-15,0 2-1 16,0 1 0-16,0 1 1 15,0-3-1-15,0-1 1 16,0-2-1-16,0-3 10 0,0-2-10 16,0-2 1-1,0-4 0-15,0-3 3 0,0 0-4 16,-2 0-32-16,-1-12-53 16,2-26-43-16,1 4-76 15,-2-2-366-15</inkml:trace>
  <inkml:trace contextRef="#ctx0" brushRef="#br0" timeOffset="29094.99">15037 11485 718 0,'0'0'1283'0,"0"0"-1065"15,0 0-82-15,0 0-14 16,0 0-42-16,0 0-30 15,0-125-23-15,5 93 4 0,-3-3-9 16,0-1-13 0,0-2-8-16,-1-1 6 0,2 4-6 15,-3 5 15-15,0 5 23 16,0 8 36-16,0 3-24 16,0 2-18-16,0 0-18 15,0 0-10-15,-4 0-5 16,0 4-1-16,-1-1 1 15,1 1 0-15,0 3 0 16,2-1 0-16,-2 2-5 16,2 0 5-16,0-1 1 15,2 5 3-15,0 0-4 16,0 0-1-16,0-2-14 16,0 2 15-16,8 0 8 15,2-2 2-15,5 1-2 0,2-1-7 16,-2 0 12-1,3 2 12-15,-2 0-11 0,1 0-3 16,-4 0 12-16,1 2-1 16,-3 3-13-16,-2-1-4 15,-3-1 0-15,1-3 2 16,0 0 3-16,-1 0-9 16,4 0 8-16,-4 0 4 15,3 0-12-15,-5 0 5 16,2 0-6-16,-4 0 1 15,0 0 3-15,-2 0 3 16,0 0-2-16,0 8 4 16,0 0 1-16,0 2 1 15,0 1 2-15,0 3 1 16,0 0-6-16,0 5-1 16,0-3-3-16,0 4-4 15,0 0 3-15,0 4-2 0,0 0 3 16,0 3-3-16,0 2 0 15,0 0-1-15,1 3 0 16,-1-3 3-16,3 2-3 16,-1-3 0-16,1 0 0 15,-1-4 7-15,-2 1-1 16,0-2 3-16,2-1-5 16,-2-2 9-16,0-2 2 15,2 0-4-15,-2-1-2 16,0-3-1-16,0 3-4 0,0-2 0 15,0 5 0 1,0-3-3-16,0 4-1 0,0-1 4 16,0-1-3-16,0 1-1 15,0-3 4-15,0-1-2 16,0-2 2-16,0 0-4 16,0-2 8-16,0 2-8 15,0-3 4-15,0-1-4 16,0 1 1-16,0-1-1 15,0-2 1-15,0 2 0 16,0 2 4-16,0 0-4 16,0 0 4-16,0 5 2 15,0-2 1-15,0 2 0 0,0 0 2 16,-4 1 1 0,-1-4-7-16,0 0 1 0,4 0-4 15,-1-2-1-15,-2 0 1 16,0 3-1-16,0 1 1 15,2 2-1-15,2-1 0 16,0-1 0-16,0 1 2 16,0-7-2-16,0-4 0 15,0-4-1-15,0-2-18 16,0 0-30-16,0-5-62 16,0-27-16-16,0 1-150 15,2-3-937-15</inkml:trace>
  <inkml:trace contextRef="#ctx0" brushRef="#br0" timeOffset="30011.47">15338 11540 1840 0,'0'0'391'0,"0"0"-205"0,0 0-116 16,0 0-36-16,0 0-14 15,0 0 4-15,0 0-1 16,-2-108 24-16,2 88 14 16,2 0-5-16,-2 0-6 15,2 2 10-15,-2-1-24 16,0-1-16-16,0 2-14 16,0 2 3-16,0 2-8 15,0 7 28-15,0 0 12 16,0 7 3-16,0 0-9 15,0 0-12-15,0 0-10 0,0 0-12 16,0 0-1-16,3 0-6 16,-1 0 6-16,3 0 6 15,0 0-6-15,5 0 8 16,1 0 6-16,0 0 4 16,5 0-3-16,-1 4-3 15,3 0-5-15,0 0-7 16,-3-2 0-16,1-2 4 15,-3 0-4-15,-4 0 1 16,1 0 10-16,-6 0-11 16,0 0-3-16,1 0 1 15,-1 0 2-15,-2 0 0 16,0 0 3-16,0 0 3 16,2 6-5-16,-4 0 3 15,0 2-4-15,0 2 5 0,0 3-5 16,0 2 0-16,0 6-1 15,0 2 2-15,0 6 4 16,0-1 8-16,0 0-3 16,4 3-2-16,-1-6 0 15,2 3 0-15,-2 2 2 16,1-2 0-16,-4 4 3 16,0 0-3-16,0 2-2 15,0-3-6-15,0-2-2 16,0-3 10-16,0-1-1 15,0-4 10-15,0 4 4 16,0-4-9-16,0 2-7 0,0-3-2 16,-2 0-1-16,2-2-3 15,-2-2-1-15,2-4 4 16,0-4-4-16,0-1 4 16,0-7-8-16,0 0 4 15,0 0-14-15,0-3-29 16,0-14-37-16,0-22-41 15,2 6-144-15,4 1-864 0</inkml:trace>
  <inkml:trace contextRef="#ctx0" brushRef="#br0" timeOffset="30899.28">15739 11659 1584 0,'0'0'368'0,"0"0"-262"16,0 0-66-16,0 0 45 15,0 0-35-15,-13-104-32 16,13 79 10-16,0-1 35 16,0 0 6-16,0 4-20 15,0 0-27-15,0 4 6 16,-3 2 12-16,1 2-14 0,-2 4 20 15,-1 2 14-15,3 4-30 16,2 0-15-16,0 4-6 16,0 0-7-16,0 0-2 15,0 0 33-15,9 0 26 16,7 0-12-16,1 0-21 16,6-2-5-16,-1-5-5 15,1 2-5-15,-2-4 2 16,-2 4 1-16,-1-2-2 15,-4 1 0-15,-2 5-3 16,-3-2-2-16,0 3 0 16,-3 0 7-16,-2 0 10 0,1 6 19 15,-2 8-9-15,-3 5-14 16,0 3 1-16,0-2 5 16,0 2-6-16,0-1-9 15,0 0 7-15,0 4-5 16,0 0 9-16,0 5 0 15,0 6 2-15,0 2 6 16,0 2-13-16,0 0-1 16,0 1-8-16,0-8-3 15,0 0 1-15,0-9-6 16,0-6 1-16,0-4-1 16,0-2 1-16,0-2-1 15,0 0-6-15,0 2-18 16,0 5-21-16,-8 0-24 15,2 10-45-15,2-6-92 0,0-5-362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5T12:52:09.8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13613 4020 1861 0,'0'0'459'0,"0"0"-287"0,0 0-42 16,0 0 17 0,0 0-42-16,0 0-29 0,-13-6-15 15,13 10-26 1,0 12-2-16,0 7-14 0,0 1-7 16,0 1-1-16,4 3 6 15,1 2-5-15,0 3-4 16,5 1-3-16,-5 2-5 15,4 2-2-15,-4-1 2 16,2 7 0-16,0-3 1 16,-1 2 0-16,0-2-1 15,-2 0 0-15,2-3 0 16,2-3 0-16,-6-1 0 16,-1-5 0-16,1-5-2 0,-2-4-2 15,0-6-1 1,0-4-8-16,0-3 0 15,0-6 2-15,0-1-38 0,0 0-53 16,0-12 58-16,0-10 0 0,0-10 1 16,-2-7-4-16,-9-10-33 15,1-6-36-15,-4-7 19 16,-1-4-4 0,1-4 25-16,-3-3-21 15,3 2-6-15,1 0 103 0,4 5 19 16,7 6 129-16,2 8-19 15,0 4-56 1,11 6-13-16,14 8-9 16,4 6-12-16,6 8-1 15,2 13 19-15,4 7 26 0,-3 7 1 16,-4 21 8-16,-5 8-34 0,-7 6-8 31,-10 4-10-31,-5 2 9 0,-7 1-16 16,0-6-15-16,-17 0-14 15,-7-10-3-15,0-2-1 16,-3-7 0-16,4-6-31 16,2-6-34-16,3 0-51 0,10-5-125 15,4-1-539-15</inkml:trace>
  <inkml:trace contextRef="#ctx0" brushRef="#br0" timeOffset="265.58">13974 4398 2417 0,'0'0'478'15,"0"0"-374"-15,0 0-10 16,27 113-37-16,-14-72-43 16,-3-1-7-16,-2-2-7 15,1-6 0-15,-3 4-12 0,0-10-140 16,-1-7-302-16</inkml:trace>
  <inkml:trace contextRef="#ctx0" brushRef="#br0" timeOffset="1149.08">14658 4146 1702 0,'0'0'366'15,"0"0"-105"-15,0 0-123 16,10 125-56-16,-8-87 2 0,2 0-15 16,0-2 8-16,-1 2 2 15,-1 0-27 1,-2-1-18-16,0-4 4 16,0-2-12-16,0-4 1 0,0-4-10 15,0-3-3-15,0-2-10 16,0-4-4-16,0 0-1 0,0-2 1 15,0-4 0 1,0-1 0 0,0-7 0-16,0 0-13 15,0-11-8-15,-5-17 21 0,-1-8-8 0,0-8 8 16,0-4 1 0,1-7-1-16,1-1 0 15,2-4 0 1,0 0 0-16,2 0 0 0,0 0 0 15,0 2 0-15,0 5 0 16,10 4 0-16,1 6 6 16,4 5 8-16,1 10-3 15,2 7-4-15,4 8 3 16,-4 6 9-16,1 7 19 16,-2 0 20-16,-2 13 1 15,-5 11-21-15,-4 6-6 0,-3 8-6 16,-3 2-8-16,0 4-9 15,-9 1-5-15,-10-1-3 16,-1-2-1-16,-4-6-11 16,4-3-36-16,0-6-49 15,4-7-32-15,10-6-57 16,2-6-103-16,4-6-1582 0</inkml:trace>
  <inkml:trace contextRef="#ctx0" brushRef="#br0" timeOffset="1584.23">14990 4368 2123 0,'0'0'370'16,"0"0"-166"-16,0 0-64 0,0 0-49 16,0 0-22-16,0 0-7 15,0 0 32-15,94 9 7 16,-78 23-26 0,-3 8 0-16,-10 7-17 0,-3 3-16 15,0 0-13-15,-12-1-13 0,-10-2-6 16,-10-5-6-1,-1-6-4-15,-3-11-37 16,4-10-43-16,6-15-5 0,5 0 3 16,7-14 4-1,9-10 30 1,5-5 28-16,0 6 15 0,7 3 3 0,13 4-2 16,3 10-3-1,0 4 7-15,2 2 0 16,-3 0 2-16,2 2-2 0,9 8-16 0,-4-4-155 31,-5-2-150-31</inkml:trace>
  <inkml:trace contextRef="#ctx0" brushRef="#br0" timeOffset="2319.23">15460 3921 2162 0,'0'0'292'16,"0"0"-181"-16,0 0 5 15,0 0 2-15,14 116-54 16,-8-79-20-16,-1 3-2 16,-1 5 6-16,-1 1-20 15,-1 2-8-15,1 2 1 16,1 1 3-16,0-5-8 15,0 0-5-15,-1-4 5 16,1-5 1-16,0-5-1 16,-3-3-7-16,2-2-4 0,-1-6-5 15,-2-1 0 1,0-3 0-16,3-6 4 0,-3-2-3 16,0-8-2-16,0-1-4 15,0 0-35-15,0-8 0 16,0-17 25-16,0-6 14 15,-5-11-8-15,-1-8 4 16,-3-8 4-16,-1-7 0 16,2 1-5-16,-3-4-16 15,3 2 10-15,1 1 10 16,5 2 2-16,2-1-1 0,0 3 0 16,2 3 1-16,15 10 7 15,6 8-6-15,4 12 4 16,3 14 1-16,1 14 4 15,1 0 3-15,-7 18 18 16,-2 10 12-16,-9 6-2 16,-9 7-6-16,-5 5-15 15,0 3-10-15,-13 3-3 16,-12 1-3-16,-4-3 0 16,1-8-4-16,3-8-1 0,6-10-48 15,7-10-30 1,12-14-81-16,0 0-277 15,0-9-1318-15</inkml:trace>
  <inkml:trace contextRef="#ctx0" brushRef="#br0" timeOffset="2785.13">15717 4365 2197 0,'0'0'233'16,"0"0"-151"-16,0 0-10 0,0 0 6 16,0 0-6-16,0 0 2 15,0 0-28-15,92-90 3 16,-76 96-2-1,-4 18-7-15,-6 6-7 0,-3 3-8 16,-3 2-10 0,0-3-15-16,-9-6 0 15,-5-6-11-15,1-8-34 0,5-3 4 16,2-7-11-16,4 1 20 16,2-1 20-16,0 6 12 0,16 3 17 15,5 4 13 1,-4 6 2-16,-4 1 14 0,-9 2-17 15,-4 2-8 1,-4-3-5-16,-20 2-1 0,-6-4-14 16,-6-9 4-1,0 0 0-15,3-7-5 0,6-5-12 16,10 0-90-16,11-10-110 16,6-4-402-16</inkml:trace>
  <inkml:trace contextRef="#ctx0" brushRef="#br0" timeOffset="3318.71">16647 4046 2539 0,'0'0'344'0,"0"0"-230"16,0 0-30-16,0 0-19 0,0 0-37 16,24 127-15-16,-19-82-7 15,3 8 2-15,-3 6-1 16,0 0 4-16,-1 3 7 15,0 1 0-15,2-5-8 16,1-2-5-16,-1-6-4 16,0-8 2-16,0-8-1 15,-2-10-2-15,1-14 0 16,-3-10-10-16,-2 0-40 0,0-27 25 16,0-17 17-16,0-11-36 15,-7-11-74-15,-9-41-84 16,1 18-76-1,3 8-529-15</inkml:trace>
  <inkml:trace contextRef="#ctx0" brushRef="#br0" timeOffset="3521.44">16647 4046 974 0,'29'-23'944'16,"-29"-21"-544"-16,0-3-184 15,16 4-16-15,2 17-97 16,5 9-7-16,3 14-5 16,-2 3-6-16,2 20-15 15,-5 13 2-15,-7 9-17 0,-9 7-15 16,-5 5-10-16,0 0-13 15,-15 0-10 1,-10-3-2-16,-6-4-5 0,-3-7-5 16,3-6-49-1,4-8-63-15,14-5-76 0,7-6-232 16,6-9-503-16</inkml:trace>
  <inkml:trace contextRef="#ctx0" brushRef="#br0" timeOffset="4054.36">17026 4459 2388 0,'0'0'328'0,"0"0"-177"0,0 0-30 0,0 0-21 16,0 0-32 0,-19 113 9-16,19-75-14 0,2-3-24 15,12-9-20-15,1-6-11 16,2-13-7-16,0-7-1 16,0 0 5-16,-3-12-5 0,-2-10-31 15,-1 0-60-15,-5 0-39 16,-2 6-54-16,-2 8 92 15,2 8 29-15,2 0 63 16,0 10 22-16,2 16 79 16,-1 1-5-16,5 5 8 15,-2-1-34-15,-3-1-28 16,3 0-23 0,-3-2-13-16,-4 0-6 0,-1 5-38 15,0-9-122 1,-2-3-460-16</inkml:trace>
  <inkml:trace contextRef="#ctx0" brushRef="#br0" timeOffset="6757.12">15866 9832 2168 0,'0'0'383'16,"0"0"-214"-16,0 0-107 15,0 0 29-15,0 0 4 16,0 0-36-16,150 0-26 15,-94-9-5-15,10 0 1 16,3-4 12-16,4 3-15 16,4-2 7-16,5 2-1 15,4 1-1-15,2-2-4 16,-1 0-5-16,-4-1-8 16,-3 0-2-16,-7-3-8 0,-11 1 0 15,-5 2 2-15,-11 2-2 16,-9 0-4-16,-10 4 0 15,-7 4 0-15,-11 0 1 16,-2 0-1-16,-4 2 0 16,-3 0-31-16,-8 0-53 15,-11 0-139-15,-4 0-637 0</inkml:trace>
  <inkml:trace contextRef="#ctx0" brushRef="#br0" timeOffset="7260.85">15863 10132 2312 0,'0'0'297'0,"0"0"-228"0,0 0 49 15,0 0 15 1,0 0-52-16,126-14-14 0,-72 11-21 15,10-2-2-15,3-4-15 16,5 2 5-16,4-1 1 16,4 2-11-16,-2 2 7 0,2 2-10 15,-5 2 5-15,-6 0-6 16,-9 0-1 0,-7 0-6-16,-11 0 13 0,-11-2 4 15,-9-4-10-15,-4 2-6 16,-11-2-6-16,-3 2-1 15,-1-2-1-15,-3 0-6 16,0 0-14-16,-5-2-44 16,-12 8-60-16,-1 0-108 15,2 0-533-15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2:51:29.3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1410 17191 1960 0,'-27'26'451'0,"23"-26"-186"0,-2 0-102 16,1 0-50-16,0 0-49 15,3 0-36-15,0 0-17 16,2 0-11-16,0 0-7 16,-7 2-59-16,3 6-359 15,-5-4-1974-15</inkml:trace>
  <inkml:trace contextRef="#ctx0" brushRef="#br1" timeOffset="30661.53">7754 4048 220 0,'0'0'1458'0,"0"0"-1160"16,0 0-158-16,0 0-59 16,0 0-20-16,0 0-4 15,0 0-4-15,-3 0 23 16,3 0 19-16,0 0 36 15,0 0-29-15,0 0-21 16,0 0-25-16,0 0-19 16,0 0-5-16,0 0 1 15,0 0-9-15,0 0-7 0,0 0-1 16,0 2 1-16,0 5 10 16,0-2-1-16,0 6 2 15,6-1 7-15,0 2-7 16,1 2-3-16,2 4-3 15,-2 0-8-15,1 1-1 16,2 4-3-16,-3-1 0 16,7 2 0-16,-2-2 4 15,2 2-1-15,1-4-3 16,-2 0 0-16,-1-2 0 16,1-1 0-16,-2-3-1 15,-5-1-1-15,2 1 1 0,-2-2-4 16,-2 1 4-16,3 1 3 15,-3 3 3-15,1 2-2 16,0 0 0-16,-3-1-2 16,2-1-1-16,1-3-1 15,-3-4-5-15,0-6-3 16,0-1-1-16,0-3 0 16,-2 0-6-16,2 0-16 15,-2 0-33-15,0 0-14 16,2 0-39-16,-2-7-19 15,0 1-128-15,0 2-460 0</inkml:trace>
  <inkml:trace contextRef="#ctx0" brushRef="#br1" timeOffset="31465.3">8031 4088 110 0,'0'0'1068'0,"0"0"-829"16,0 0-5-16,0 0 65 15,0 0-88-15,0 0-54 16,0 0-15-16,1 0-62 15,-1 0-21-15,0 0-5 16,0 0-8-16,-3 0 2 16,-2 0 23-16,-3 3-13 15,-2 6 15-15,-1 1-17 16,-1 4-10-16,0 1-22 16,-1 0 5-16,-1 4-7 15,3 0-2-15,-1 0-5 16,1 1 1-16,1-1-4 0,-2 1-4 15,1-1 2-15,2-3 2 16,-2 0-5-16,2-4 1 16,0 0-3-16,0 0 1 15,0-2-4-15,-1 2 4 16,3 0 0-16,-1 0-6 16,2 2 1-16,-1-1 0 15,3-4 0-15,0 0-1 16,2-6 2-16,-1 2-2 15,0-2 1-15,1 1-1 16,0-1 0-16,0-2-4 16,2 2-19-16,-2-3-34 15,2 0-87-15,0 0-266 16,0-11-1625-16</inkml:trace>
  <inkml:trace contextRef="#ctx0" brushRef="#br1" timeOffset="35347.5">7759 3858 1509 0,'0'0'368'0,"0"0"-122"16,0 0-128-16,0 0-48 16,0 0-26-16,0 0-7 0,0 0-16 15,0 0-9 1,4 0 19-16,0-2 9 0,2-4-12 15,-2-1 9-15,0 2-1 16,1-2-15-16,0 1 20 16,4-2-22-16,1 1-1 15,-1-3-7-15,0 2-10 16,0 0 0-16,-2 2 0 16,-1 2-1-16,1 0 0 15,0 1 1-15,0 3-1 16,-1 0 0-16,0 0 16 15,2 3 54-15,1 12-3 16,-1 2-28-16,1-2-16 0,0 2-18 16,0-5-5-16,0-2-6 15,2 0-64-15,0-4-136 16,-4 0-405-16</inkml:trace>
  <inkml:trace contextRef="#ctx0" brushRef="#br2" timeOffset="41923.6">7979 3345 1130 0,'0'0'210'15,"0"0"-143"-15,0 0 23 0,0 0 21 16,0 0 94 0,0 0-51-16,0 0-45 0,-11-21-5 15,9 18-33-15,2-2-41 16,-2 2-14-16,2-4 2 16,0 2 60-16,0-2-12 15,0-3-32-15,0-1-4 16,0-4-20-16,0-1-9 15,0 0 11-15,0 2-10 16,0-2 21-16,2 2-9 16,3 0-5-16,-1-4-8 15,0 0 0-15,6-1 0 0,-4 0 0 16,3 1-1 0,-3 2 7-16,2-1-7 0,-2 2 1 15,2-1 5-15,1 1-6 16,2-1 1-16,3 0-1 15,2 0 0-15,-1 1 0 16,6-2 1-16,-4 0-1 16,0 5 0-16,3-3 1 15,-3 5-1-15,1 1 0 16,-3-3-6-16,6 3 6 16,-1-3 3-16,2-2-2 15,0 3-1-15,1-4 0 16,-1 7 0-16,-5-1 0 15,-3 6-1-15,-1 1-2 16,-2 0 2-16,1 0 1 0,-1-3 0 16,0 4 0-16,1-3 3 15,2 2-3-15,0-3 8 16,1 2 7-16,1-1-9 16,-1 2 0-16,2-2-6 15,-4 2 9-15,0 0 2 16,3 2 14-16,-3-2 18 15,0 0-32-15,-1 2 15 16,1-2 0-16,-2 0-16 16,1 0-2-16,-4 2 21 15,1 0-9-15,1 0-12 16,-4 0 2-16,-2 0-3 16,1 0-6-16,-1 0-1 0,-2 0 0 15,0 0-1-15,-2 2-17 16,2 0-22-16,-2 0-54 15,0-2-49-15,0 0-88 16,0 0-214-16</inkml:trace>
  <inkml:trace contextRef="#ctx0" brushRef="#br2" timeOffset="42282.7">8668 2555 1996 0,'0'0'316'0,"0"0"-168"16,0 0 18-16,0 0-78 16,0 0 8-16,0 0-33 15,0 0-24-15,114 90-4 16,-99-76 1-16,-1-2-16 15,-5-1-4-15,-5-1-4 16,-2 1-3-16,-2 1 12 16,0-1 13-16,-6 1 3 15,-9 0-8-15,-3 1-10 16,-3-1-8-16,4 0-7 16,-1-3-3-16,2 2-1 15,3-3-23-15,2 0-44 0,1-1-103 16,6-2-114-16,1-1-377 15</inkml:trace>
  <inkml:trace contextRef="#ctx0" brushRef="#br2" timeOffset="43994.83">9254 2458 1366 0,'0'0'263'0,"0"0"-156"16,0 0-52-16,0 0-24 16,0 0 27-16,0 0-30 15,0 0-15-15,0-8-3 0,0 8-8 16,0 0 8-1,0 0 77-15,0 10 6 0,0 4 6 16,0 2-38-16,0 4-19 16,0 2-19-16,-2 5 13 15,0 1-17-15,0-1-3 16,0 4-2-16,-1 1-2 16,1 0 30-16,-2-1 3 15,2 2-28-15,-2-1 12 16,-1 0-15-16,2-4-1 15,-1-4-6-15,1-1 18 16,3-8-16-16,0-1-3 16,0-2-6-16,0-2 0 0,0-3 0 15,0-2 1 1,0-3 1-16,0-2-2 0,0 0 0 16,0 0-9-1,0-2 9-15,0-14 0 0,0-4 0 16,0-2-7-1,0-2 6-15,-2-4-26 0,0 0-9 16,0 0-12-16,0-2-45 16,2 1 43-16,0 0 7 15,0-1-29-15,0-1-23 16,0 2 46-16,0-3 34 16,0-1 2-16,6-1 13 15,3 3 44-15,3-3-30 16,-1 5 17-16,5 0-16 15,1 6 24-15,1 0-23 0,1 0 9 16,4 2 6-16,-5 7-2 16,2 1-3-1,-4 9-17-15,-2 4 18 16,1 0 68-16,-2 17 11 0,1 8-18 16,-1 8-5-16,-5 4-28 15,-2 1 17-15,-6 0 9 16,0 0-25-16,0-1-5 15,-10-3-22-15,-7-2-18 16,-6-3 4-16,-1-4-7 16,1-7-8-16,1-4-13 15,2-8 0-15,5-4-30 16,3-2-51-16,6 0-29 16,6 0-17-16,0-8-96 15,0-1-163-15</inkml:trace>
  <inkml:trace contextRef="#ctx0" brushRef="#br2" timeOffset="44559.23">9658 2314 1582 0,'0'0'238'0,"0"0"-98"16,0 0-18-16,0 0 3 16,0 0-52-16,0 0-16 15,0 0 17-15,-55 121 29 16,50-89 25-16,5-1-18 16,0 1-24-16,0-2-7 0,2-2-23 15,13-2-24 1,4-6-2-16,3-3-8 0,4-8 2 15,0-6 10-15,4-3-1 16,-3 0 3-16,-3-22 4 16,-4-9-17-16,-6-5-7 15,-12-6-12-15,-2 0-3 16,-4 0 5-16,-21 3-6 16,-6 7 0-16,-2 6-17 15,-3 9-8-15,3 2-18 16,6 10 4-16,6 3 9 15,13 2-48-15,8 0-83 16,0 12-309-16,6 0 40 0</inkml:trace>
  <inkml:trace contextRef="#ctx0" brushRef="#br2" timeOffset="45375.51">9923 2280 1472 0,'0'0'485'0,"0"0"-244"16,0 0-155-16,0 0-22 15,0 0 20-15,0 0-44 16,7 104-3-16,-7-84 20 15,0 2-3-15,0 2 9 16,0-2-16-16,0 0 4 16,0 2-14-16,0-1 24 0,0-1-33 15,0-2-9-15,0-4 3 16,0-6-3-16,0-2-19 16,0-6-1-16,0 0 1 15,0-2 7-15,0 0 4 16,0 0 1-16,0 0-7 15,0-2-5-15,0-7 0 16,0 1-5-16,0-2 4 16,0-1-30-16,0-6-16 15,0-3 0-15,0-4-8 16,3-6-30-16,7-4 12 16,6-1 29-16,2 2 37 15,2 3 7-15,0 3-1 16,2 8-1-16,1 3 2 15,-5 5 0-15,-3 8 0 16,-2 1 0-16,1 2 0 0,-3 0 1 16,0 0 29-16,0 8 26 15,-2 9-20-15,-5 6 46 16,-1 7-25-16,-3 1 2 16,0 4-8-16,0-1-15 15,0-2-3-15,0 1 6 16,0-8-6-16,5 0-21 15,-1-8-11-15,2-2 0 16,3-7-2-16,1-4-3 16,-2-4-10-16,1 0-29 15,3 0-11-15,-2-7-25 0,1-2 7 16,-1-4-2-16,1-6-133 16,-5 1-63-16,1-1-6 15</inkml:trace>
  <inkml:trace contextRef="#ctx0" brushRef="#br2" timeOffset="45874.93">10471 1763 1568 0,'0'0'236'16,"0"0"-177"-16,0 0-3 16,0 0 14-16,0 0 17 15,0 0-25-15,0 0 58 16,0 84-34-16,0-60-23 15,0 3 8-15,0 5 23 16,0-3 9-16,-2 3-4 16,2 2-21-16,-2 1-14 15,0 4-24-15,2 1 1 16,-2 1-3-16,2-1 0 16,-3-1-10-16,3 2-4 0,-2-1-15 15,2 0 10-15,-2-2-10 16,2 0-5-16,-2-4 0 15,-1 1-4-15,3-8 12 16,-1-5-12-16,1-4 0 16,0-8-7-16,0-3-10 15,0-7-29-15,0 0-41 16,0 0-40-16,0-14-62 16,-2-8-147-16,-1 0-547 0</inkml:trace>
  <inkml:trace contextRef="#ctx0" brushRef="#br2" timeOffset="46258.49">10394 2293 136 0,'0'0'1491'0,"0"0"-1210"0,0 0-116 15,0 0-82-15,0 0-26 16,0 0-35-16,0 0 3 15,87-39-2-15,-72 46-8 16,-1 12 54-16,-1 3-34 16,-1 6 37-16,-2 5 36 15,1 4-41-15,3 5 38 16,-1 0-14-16,3-3 32 0,-1-10-41 16,6-7-34-1,1-8-12-15,2-12-3 0,1-2-4 16,-1-9-6-16,-3-20-2 15,-6-7-13-15,-3-6 1 16,-10-2 4-16,-2 0-3 16,-2 6-2-16,-19 6-8 15,-6 5 0-15,-4 8 0 16,0 3-22-16,0 8-22 16,6 4-24-16,10 4-37 15,5 4-115-15,6 9-305 0</inkml:trace>
  <inkml:trace contextRef="#ctx0" brushRef="#br2" timeOffset="47857.78">11134 2169 1431 0,'0'0'412'0,"0"0"-198"0,0 0-86 16,0 0-78-1,0 0-20-15,0 0-14 0,0 0 16 16,0 37-6-16,0-17 29 16,0 1 49-16,0 8-25 15,0 0-5-15,0 4-15 16,0-1-7-16,4-2-23 15,-2 0-6-15,1-5 3 16,-2-4-14-16,2-7-11 16,-3-2-1-16,3-4 0 15,-3-2 2-15,0-2-1 16,0 1 4-16,0-4 2 16,0-1-7-16,0 0 9 15,0 0-8-15,0 0 3 16,0 0-4-16,0-3-9 0,-3-7-20 15,3-7 0 1,0 2-8-16,0-6-3 0,0 1 9 16,0 1 2-16,0 2-6 15,0 1 7-15,0 0-28 16,0 0-30-16,3 0 7 16,5-2 34-16,1 1 30 15,3-4 14-15,1-2 2 16,1 1 6-16,1 0-7 15,1 4 0-15,1 3 1 16,-1 0 7-16,-2 8-8 16,5 2 0-16,-4 5 0 0,-1 0 0 15,-2 0 1-15,3 16-1 16,-4 5 26-16,-2 7 66 16,0 4-13-16,-2 3-26 15,-1 4 12-15,1-1-1 16,-1-2-10-16,2 0-15 15,-5-4-12-15,2-4-10 16,-3-3-12-16,1-4 5 16,-3-5-10-16,0-3 0 15,0-5 0-15,0-8 5 16,0 0-5-16,0 0-16 16,0-10-19-16,0-13 11 15,0-5-33-15,0-4-2 16,2-6 14-16,12-3-1 15,0 2 16-15,5-1 20 0,2 2 9 16,-1 3 1-16,1 9 0 16,-3 8 17-16,0 8-8 15,-5 10 2-15,3 0 18 16,-5 9 11-16,3 10 23 16,-4 7 17-16,-3 5-24 15,0 0 20-15,-2 4-2 16,-4 0-4-16,-1-3-28 15,0 2-9-15,0-7-17 16,0-1-7-16,0-6-7 16,0-4-2-16,0-4-27 15,3-8-53-15,3-4-69 16,5 0-26-16,1-16-73 16,-1-2-247-16</inkml:trace>
  <inkml:trace contextRef="#ctx0" brushRef="#br2" timeOffset="48257.51">11927 2358 1741 0,'0'0'462'16,"0"0"-179"-16,0 0-82 15,0 0-115-15,0 0-13 16,0 0-30-16,120-106-27 0,-109 85-11 15,-3 0 5-15,-4 2-5 16,-4 1 2-16,0 7 20 16,0 1-10-16,-9 3 1 15,-7 5-10-15,1 2-7 16,-1 0-1-16,1 10-8 16,1 13 7-16,1 7-3 15,4 3 3-15,0 8 1 16,7-2 20-16,2 0 25 15,0-3-7-15,0-6-15 16,4-8-14-16,10-4 2 16,-3-6-10-16,3-4 7 15,-4-4-7-15,-1-4-1 0,1 0 0 16,-2 0-44 0,-1-9-81-16,-3-10-97 0,-2 3-515 0</inkml:trace>
  <inkml:trace contextRef="#ctx0" brushRef="#br2" timeOffset="48459.39">12043 1867 2368 0,'0'0'354'0,"0"0"-197"16,0 0-94-16,0 0-15 0,0 0-48 16,143-107-33-1,-116 103-175-15,-10 3-875 0</inkml:trace>
  <inkml:trace contextRef="#ctx0" brushRef="#br2" timeOffset="49321.8">12598 2130 1574 0,'0'0'438'0,"0"0"-234"0,0 0-94 15,0 0-24-15,0 0-21 16,0 0-33-16,0 0-12 16,-120 25-13-16,106-3 0 15,4 7-7-15,-2 0 1 16,3 4 56-16,7 1 22 16,2 2 1-16,0-4-3 15,0 0-16-15,15-6 8 16,3-4-18-16,5-8-20 15,2-6 1-15,2-6 2 16,-7-2-11-16,4-2-2 16,-7-20 0-16,-1-7-3 0,-5-8-8 15,-4-9 3 1,-1-3-7-16,-3-5 0 0,-1-1 0 16,-2-4-6-16,0-2-1 15,0 3-13-15,0-2-2 16,0 9-10-16,-2 5-4 15,-2 11-8-15,-1 14 14 16,1 9-69-16,1 10-53 16,1 2-207-16,2 0-1500 0</inkml:trace>
  <inkml:trace contextRef="#ctx0" brushRef="#br2" timeOffset="49672.2">12859 2173 984 0,'0'0'1157'0,"0"0"-958"16,0 0-5-1,0 0-34-15,0 125-14 0,0-89-39 16,0 2-53-16,0 2-5 16,0-2-18-16,0-6-30 15,0-10-1-15,1-12-43 16,2-10-46-16,0 0-40 15,1-30-49-15,-1-6-83 16,-1-3-545-16</inkml:trace>
  <inkml:trace contextRef="#ctx0" brushRef="#br2" timeOffset="49792.64">12886 2034 2038 0,'0'0'406'0,"0"0"-268"16,0 0-82-16,0 0-56 0,0 0-21 15,0 0-228 1,0 0-1559-16</inkml:trace>
  <inkml:trace contextRef="#ctx0" brushRef="#br2" timeOffset="50124.55">13131 2198 2087 0,'0'0'316'0,"0"0"-108"0,-2 107-33 15,2-58-35-15,0-3-48 16,4-6-25-16,14-10-16 16,2-10-14-16,5-12-3 15,4-8 10-15,2-12 14 16,-5-22 0-16,-3-12-17 15,-10-6-14-15,-9 0-3 16,-4 2-5-16,-6 8-6 16,-21 5-12-16,-4 12-1 15,-7 8-16-15,3 9-16 16,1 8-28-16,3 12-50 16,9 12-103-16,9 2-455 0</inkml:trace>
  <inkml:trace contextRef="#ctx0" brushRef="#br2" timeOffset="51293.04">14107 2109 1384 0,'0'0'190'0,"0"0"-88"16,0 0-72-16,0 0-26 16,0 0 72-16,0 0 47 15,-122 75-14-15,112-46-45 16,5 10 18-16,5 2 10 16,0 4 50-16,0-3-28 0,17-6 2 15,5-8-4-15,7-8-35 16,0-10 10-16,5-10 13 15,-3-2 1-15,-2-26-24 16,-4-16-26-16,-8-10-20 16,-1-12-14-16,-7-4-12 15,-5-5-4-15,-4 0 10 16,0 0-11-16,0-1-8 16,-6 2-13-16,-7 5-18 15,-1 9-4-15,1 13-19 16,2 10 5-16,10 21-115 15,1 11-10-15,0 5-238 0</inkml:trace>
  <inkml:trace contextRef="#ctx0" brushRef="#br2" timeOffset="51957.71">14429 2571 1332 0,'0'0'340'0,"0"0"-201"16,0 0 60-16,0 0 54 15,0 0-105-15,0 0-51 16,0 0-33-16,8-46 14 16,-6 22-41-16,-2-10-22 0,3-1-6 15,-1-8 12-15,0 0-7 16,5-5-5-16,4-3 12 16,2 2-5-16,1 4-16 15,-1 10 6-15,0 6-4 16,1 11-2-16,-2 7-21 15,-2 4 14-15,3 5 7 16,1 2 0-16,1 0 0 16,1 4 7-16,-3 12-6 15,1 5-1-15,-1 5 8 16,-4 1 27-16,1 4 29 16,-4 3-8-16,0 3-5 15,-1 4 0-15,-1 1 0 16,-1 0-14-16,-1-2-15 0,-2-4-7 15,2-3-15 1,-2-10 6-16,0-4-6 0,0-12-42 16,0-7-74-16,0-4-121 15,0-9-422-15</inkml:trace>
  <inkml:trace contextRef="#ctx0" brushRef="#br2" timeOffset="52089.9">14524 2314 1492 0,'0'0'1036'0,"0"0"-953"16,0 0-27-1,0 0-56-15,0 0-85 0,127 14-1651 0</inkml:trace>
  <inkml:trace contextRef="#ctx0" brushRef="#br2" timeOffset="52809.38">15295 2046 2004 0,'0'0'336'0,"0"0"-155"15,0 0-80-15,0 0-22 0,0 0-3 16,-113 7-59-1,93 13-10-15,0 8-7 0,0 6-24 16,4 7 10-16,3-2 2 16,6 3 12-16,7-3 2 15,0-7 15-15,11-4 1 16,16-4 9-16,4-8-11 16,4-3 1-16,4-6 6 15,-6-2-1-15,-2-5 22 16,-4 0-18-16,-7 0-20 15,-5 0-6-15,-3 0-40 16,-1-5-67-16,-2-7-102 16,-2-4-257-16</inkml:trace>
  <inkml:trace contextRef="#ctx0" brushRef="#br2" timeOffset="53241.78">15648 1714 1601 0,'0'0'253'15,"0"0"-181"-15,0 0 12 16,0 0 4-16,0 0 42 15,0 107-38-15,-2-69 23 0,-5 1 3 16,-1 5 44 0,2 5-47-16,-2-1-31 0,1 2-20 15,0 0-23-15,0-1 2 16,2-3-3-16,4 0-3 16,1-4-5-16,0-6-2 15,0-2-13-15,0-8-6 16,1-6-2-16,2-8-2 15,-1-6-3-15,0-4-4 16,-2-2 4-16,0 0 3 16,0 0-6-16,3 0-1 15,-1 0-32-15,5-12-33 16,6-13-94-16,-1 0-169 0,1 1-1523 16</inkml:trace>
  <inkml:trace contextRef="#ctx0" brushRef="#br2" timeOffset="53674.13">15841 2481 2009 0,'0'0'272'0,"0"0"-195"16,0 0-34-16,0 0 65 15,0 0-54-15,0 0-13 16,8-125-31-16,-6 88-9 0,2-2-1 16,3-2 0-16,-1 3 1 15,6-1-1-15,0 4-1 16,2 5 1-16,-2 4 0 16,-2 10 2-16,-1 4-4 15,1 6 2-15,1 3-11 16,0 3 11-16,2 0 5 15,0 5 43-15,1 9 22 16,-1 4-27-16,-3 3-6 16,-2 6 6-16,-3 4 17 15,-1 4 2-15,-2 2 3 16,-2-2-4-16,2-3-18 16,-2-4-2-16,0-5-15 15,0-5-15-15,0-4-7 16,0-4-4-16,0 0-21 15,0-4-41-15,0-2-81 0,-2-2-187 16,-7-2-614-16</inkml:trace>
  <inkml:trace contextRef="#ctx0" brushRef="#br2" timeOffset="53825.09">15940 2305 2244 0,'0'0'279'0,"0"0"-44"0,0 0-96 16,0 0-82-16,147-21-57 16,-102 7-162-16,-10 1-186 0</inkml:trace>
  <inkml:trace contextRef="#ctx0" brushRef="#br2" timeOffset="54246.36">16412 1979 2238 0,'0'0'307'16,"0"0"-210"-16,0 0-31 0,0 0-8 15,0 0-26-15,-120 32-12 16,105-9-2-16,7 3-7 16,6 1 2-16,2 1-5 15,2-4-8-15,19-1 14 16,1-5-5-16,3-2-1 16,-1-4 2-16,-4 0-10 15,-6-2 10-15,-7 4 30 16,-7 1 4-16,0 6-1 15,-3 1-10-15,-15 0-13 16,-2 0-5-16,0-2-7 16,2-6-3-16,5-5-5 0,1-2-10 15,8-7-53 1,2 0-89-16,2-2-60 0,2-10-75 16,10 0-140-16</inkml:trace>
  <inkml:trace contextRef="#ctx0" brushRef="#br2" timeOffset="54659.75">16753 1976 2018 0,'0'0'339'0,"0"0"-151"15,0 0-52-15,0 0-28 16,0 0-49-16,-122 12-9 16,109 5 10-16,8 5-19 15,5-3-20-15,0 2-13 16,0-1 3-16,9 0 2 16,7-1 7-16,1-4 0 15,-1 3 4-15,-2-1 0 16,-4 1-2-16,-5 0 0 15,-5 4-8-15,0 0 1 16,-5 0-9-16,-8 0-5 16,-4-6 0-16,3-4 0 15,3-6-1-15,-1-6 0 0,6 0-17 16,-1-3-18-16,7-11-23 16,0 2-46-16,0-4-22 15,0 5-16-15,23 1-72 16,-4 6-72-16,2-1-143 0</inkml:trace>
  <inkml:trace contextRef="#ctx0" brushRef="#br2" timeOffset="54974.38">16985 2278 1460 0,'0'0'466'16,"0"0"-200"-16,0 0-138 0,0 0-28 15,100-116-49-15,-92 81 14 16,-8 3-28-16,0 4-2 16,-8 7 45-16,-13 9 31 15,-6 9-7-15,-4 3-4 16,0 10-17-16,-1 18-21 16,10 4-7-16,4 8-13 15,11 0-6-15,7 3-11 16,0-8-11-16,7-2-5 15,15-8-1-15,0-4-1 16,3-8-6-16,1-4-1 16,-3-3-5-16,-1-4-54 15,-1 0-67-15,-6-2-253 0,-7 0-1502 16</inkml:trace>
  <inkml:trace contextRef="#ctx0" brushRef="#br1" timeOffset="64140.78">7610 4969 1376 0,'0'0'264'16,"0"0"-159"-16,0 0-23 16,0 0-10-16,0 0 35 15,0 0-21-15,0 0 19 16,33-106-26-16,-31 85 46 16,-2 3-29-16,2 1-27 0,-2 1-39 15,2 0 7-15,-2 7-29 16,1 1-7-16,-1 4-1 15,0 0-19-15,4 4-41 16,-4 0 9-16,0 0 37 16,0 0 13-16,3 0-2 15,-3 0 3-15,0 0 0 16,0 2 2-16,2 10 7 16,-2 2-8-16,0 4 2 15,0 2-2-15,0 5 7 16,0 1-6-16,0 2 13 15,0 0-15-15,0-1-1 16,0 4 1-16,0-1 9 16,0 0-9-16,0 0 1 15,0 0 35-15,0 2-25 0,0 1 4 16,-2-3 12-16,-1-1-2 16,-1-2-4-16,3-5-5 15,1-5-4-15,0-4-11 16,0-5 4-16,0-4-4 15,0-3-1-15,-2-1 15 16,2 0 8-16,-2 0 21 16,-3 0-7-16,1 0 1 15,-2 0 3-15,-1 0-13 16,-2 0-9-16,2 0 13 16,-1 5-23-16,1 1-9 15,0 0 4-15,4 0-3 16,1-2 5-16,0-4-5 15,0 2 8-15,2-2 8 0,0 0 11 16,0 0-8-16,-2 0-6 16,2 0-10-16,0 0-4 15,0 0-1-15,0 0-10 16,0 0-25-16,0 0-75 16,0 2 33-16,15-1-88 15,1-1-102-15,-3 2-435 0</inkml:trace>
  <inkml:trace contextRef="#ctx0" brushRef="#br1" timeOffset="65129.16">7897 4860 1101 0,'0'0'349'16,"0"0"-217"-16,0 0-98 15,0 0 50-15,0 0-56 16,0 0 8-16,0 0 15 16,38-26 69-16,-27 23-32 15,3 0 26-15,1 1 14 16,2 0-34-16,4 2-16 16,-2 0-41-16,0 0 1 15,-4 2 11-15,1 8-29 16,-3 3 3-16,-4 1 0 0,-2 2 5 15,-4 0-15-15,-3 2 0 16,0 1 17-16,0 3-23 16,-7 0-6-16,-11 2 0 15,-3 1 6-15,-3-4-6 16,2-6-2-16,-3-5-6 16,5-3-3-16,5-7 4 15,1 0 6-15,5 0-5 16,5 0 4-16,2 0 1 15,2-7 0-15,0 2 12 16,4 0-6-16,10 1 5 16,10 4 25-16,1 0 0 15,-1 0 8-15,3 6-19 0,-5 10-5 16,0 2 12 0,-6 4 23-16,-3 0-11 0,-8 3-18 15,-5-4 5-15,0 3 5 16,-5-2-8-16,-17 1-11 15,-5-1-12-15,-4-4 1 16,0-4 1-16,-3-7-6 16,5 0-1-16,0-6-5 15,8-1-21-15,0 0-5 16,8 0-42-16,4 0-42 16,6 3-13-16,3 1-160 15,0-2-218-15</inkml:trace>
  <inkml:trace contextRef="#ctx0" brushRef="#br3" timeOffset="86292.93">2177 2340 1811 0,'0'0'357'0,"0"0"-166"16,0 0-30-16,0 0-45 16,0 0-22-16,0 0-28 15,0 0-15-15,0 0-2 16,0-4-25-16,0-13-6 16,0-2-9-16,0-8-8 0,0-4-1 15,2-3 1-15,2-3-1 16,-2 4 0-16,-2 1-6 15,0 7 6-15,0 9 0 16,0 4 5-16,0 8-4 16,0 1 4-16,-2 3-5 15,0 0-35-15,-2 14-3 16,2 7 17-16,2 9 15 16,0 7 2-16,0 4 4 15,0 8 1-15,0 5 0 16,0 0 11-16,2 2-11 0,4 0 7 15,0-1 4-15,0-4-1 16,-2-5 12-16,3-3 3 16,-4-9-5-16,2-6-20 15,-5-10 6-15,0-8 1 16,0-6 4-16,0-2-12 16,-8-2-7-16,-5 0-50 15,-3 0 3-15,3 0 10 16,3 0-40-16,4 0 22 15,6-4-73-15,0-6-276 0</inkml:trace>
  <inkml:trace contextRef="#ctx0" brushRef="#br3" timeOffset="87239.21">2469 2119 1533 0,'0'0'224'0,"0"0"-132"0,0 0 53 16,0 0-60-16,0 0 30 15,0 0-54-15,0 0-28 16,46-59 5-16,-38 56 13 15,-2 3 13-15,3 0-5 16,3 0-30-16,1 0 16 16,2 0-28-16,1 0-9 15,-1 0-1-15,3 0 1 16,-5 0-2-16,1 0-6 16,-1 6 20-16,-1 6 22 15,-4 5-15-15,3 0-13 16,-1 4-9-16,-1 1 4 15,-1 2-1-15,-4-1-7 16,4 4-1-16,-6 1 24 0,2 0-10 16,1 0 5-16,-3 2 14 15,-1 0-12-15,-1 0-7 16,0-2 4-16,0 0-13 16,0 0 6-16,0 1-6 15,0-3 10-15,-12 1 7 16,-2-3-5-16,-3 0-17 15,-6-4 13-15,1-1-6 16,-1-5 2-16,2-6-9 16,-4-3 0-16,5-5-27 15,-4 0-68-15,8 0-6 16,0-17 10-16,5-3-12 16,4-1-19-16,5 0 9 0,2-2 59 15,0 8 41 1,0 0 13-16,11 6 23 0,5 4 35 15,1 5 28-15,2 0 21 16,0 8-10-16,-1 13-17 16,-2 1-28-16,-3-1-30 15,3 2-22-15,2-4 0 16,-2-4-109-16,-6-7-239 0</inkml:trace>
  <inkml:trace contextRef="#ctx0" brushRef="#br3" timeOffset="87414.54">2886 2713 2793 0,'0'0'234'0,"0"0"-135"0,-18 108-19 16,12-66-14-16,3-7-30 15,3-7-36-15,0-10-20 16,0-9-53-16,7-9-122 15,2-5-313-15,-3-16-514 0</inkml:trace>
  <inkml:trace contextRef="#ctx0" brushRef="#br3" timeOffset="87941.74">3122 2152 1267 0,'0'0'683'0,"0"0"-412"16,0 0-195-16,0 0-16 15,0 0 55-15,0 0-12 16,0 0-13-16,0 105-5 16,0-89-54-16,7-1-22 15,2-7-1-15,0-6-7 0,1-2 0 16,4 0 0-16,1 0 0 16,4 0 0-16,3 0-1 15,-2 0 2-15,4 0 23 16,-2 0 44-16,1 12 3 15,-3 6-28-15,-3 2-3 16,-1 2 6-16,-4 2 8 16,-6 0-25-16,-3 4 1 15,-3 0-4-15,0 2 7 16,-3 0-1-16,-12 0-11 16,-4-4-4-16,-1-3-7 15,1-5-1-15,-3-6-4 0,-1-7-6 16,1-5-6-1,0 0-47-15,4-5-9 0,1-16-30 16,-2-18-83-16,9 2-83 16,0 1-354-16</inkml:trace>
  <inkml:trace contextRef="#ctx0" brushRef="#br3" timeOffset="88128.77">3140 2109 1728 0,'0'0'875'16,"0"0"-693"-16,0 0-40 15,0 0-59-15,0 0-46 0,0 0-22 16,127 4-15-16,-102-4-32 16,4 2-99-16,-7 2-87 15,-7 0-230-15</inkml:trace>
  <inkml:trace contextRef="#ctx0" brushRef="#br3" timeOffset="88557.63">3594 2194 1702 0,'0'0'284'0,"0"0"-159"0,0 0-42 15,0 0-35-15,0 0-31 16,0 0-4-16,0 0 92 15,7-102 35-15,-7 102-44 16,0 15-59-16,0 8 16 16,0 4 44-16,-2 10-31 15,0 3 2-15,2 4-11 16,-3 2-6-16,3-2-9 16,-1-3 6-16,-1 0-7 15,-1-3-5-15,0-6-21 0,2-4-6 16,1-5-9-16,0-7-28 15,0-4-42-15,0-5-150 16,0-4-296-16</inkml:trace>
  <inkml:trace contextRef="#ctx0" brushRef="#br3" timeOffset="88834.4">3825 2376 2375 0,'0'0'305'16,"0"0"-126"-16,0 0-62 15,0 0-49-15,135-36-46 16,-110 34-18-16,-5 2-4 16,-7 0-42-16,-5 0-79 15,0 4-60-15,-6 5-222 0</inkml:trace>
  <inkml:trace contextRef="#ctx0" brushRef="#br3" timeOffset="89039.98">3915 2224 2760 0,'0'0'256'16,"0"0"-160"-16,0 0-37 16,-4 107 5-16,4-70-27 15,0-3-23-15,0-1-14 16,0-8-30-16,0-3-56 15,0-8-174-15,0-8-1098 0</inkml:trace>
  <inkml:trace contextRef="#ctx0" brushRef="#br3" timeOffset="89682.39">4426 2049 1634 0,'0'0'456'16,"0"0"-241"-16,0 0 26 16,0 136-48-16,0-86-39 15,0 3-34-15,0-3-38 16,1-4-27-16,2-2-21 16,-3-8-12-16,2-2-6 0,-2-6-11 15,0-6-5-15,0-4-1 16,0-6-23-16,4-3-45 15,-2-6-82-15,2-3-108 16,0 0-426-16,-2-5-1258 0</inkml:trace>
  <inkml:trace contextRef="#ctx0" brushRef="#br3" timeOffset="90274.3">4675 2039 1601 0,'0'0'416'15,"0"0"-186"-15,0 0-14 16,0 0-84-16,0 0-54 0,0 0 11 16,121-5-23-1,-112 24-27-15,-5 8-3 0,-4 2 0 16,0 5-18-16,-10 4-8 15,-13-2-10-15,-1-1-16 16,-1-9-16-16,2-8 16 16,4-9 7-16,7-7 9 15,4-2-1-15,8 0-4 16,0 0 3-16,0-7 2 16,16 0 47-16,5 3 10 15,6 4-4-15,-2 0 3 16,0 0 1-16,-8 16-23 15,-4 5 0-15,-8 7-8 16,-5 4 17-16,0 3-3 16,-11-1-9-16,-11-1-15 0,-5-3-8 15,-2-6-3-15,2-3-1 16,2-8-4-16,4-6-21 16,2-5-53-16,4-2 5 15,8 0-20-15,7-4-105 16,0-8-80-16,7 2-186 0</inkml:trace>
  <inkml:trace contextRef="#ctx0" brushRef="#br3" timeOffset="90499.69">4972 2551 2453 0,'0'0'491'0,"0"0"-347"0,0 0-48 16,-9 113-21-16,3-83-29 16,2-3-30-16,1-5-16 15,0-4 0-15,1-4-24 16,2-5-26-16,0-9-41 16,0-3-173-16,0-19-5 15,10-4-416-15</inkml:trace>
  <inkml:trace contextRef="#ctx0" brushRef="#br3" timeOffset="90957.47">5155 2148 2183 0,'0'0'341'0,"0"0"-181"15,0 0-55-15,0 0-51 16,0 0-30-16,0 0-24 16,0 0 6-16,2 76-5 15,14-74-1-15,1-2 27 16,4 0 22-16,1 0 5 0,3 0 2 15,-3 5-11-15,-1 6-15 16,1 4-5-16,-5 4 4 16,-1 5 0-16,-5 4 2 15,-5 2 12-15,-3 1 5 16,-3 1-9-16,0 2-2 16,0-3-11-16,-9-3-2 15,-4-3-12-15,-1-5-3 16,-3-5 0-16,-5-4-9 15,1-8-21-15,-3-3-43 16,1 0 13-16,5-14-37 16,3-9-14-16,-1-24-115 15,7 5-79-15,3 4-618 0</inkml:trace>
  <inkml:trace contextRef="#ctx0" brushRef="#br3" timeOffset="91137.98">5144 2057 2539 0,'0'0'343'16,"0"0"-238"-16,0 0-26 15,0 0-17-15,0 0-45 16,0 0-17-16,0 0-12 16,133 0-48-16,-110 3-104 15,4 2-45-15,-7-1-217 16,-2-2-1648-16</inkml:trace>
  <inkml:trace contextRef="#ctx0" brushRef="#br3" timeOffset="91474.11">5581 2123 2453 0,'0'0'296'15,"0"0"-127"-15,0 0-43 16,-5 150-28-16,5-99-35 16,0-1-1-16,19-3-18 0,0-10-5 15,8-9-19 1,4-12 2-16,4-10 17 0,6-6-2 16,-1-12 5-16,-2-17-9 15,-7-8-15-15,-9-7-7 16,-8-2 0-16,-11-2-6 15,-3 3-5-15,-8 8-18 16,-18 4-10-16,-13 6-20 16,-9 7-41-16,-35-1-49 15,12 7-94-15,2 6-341 0</inkml:trace>
  <inkml:trace contextRef="#ctx0" brushRef="#br3" timeOffset="92988.45">1972 2935 1501 0,'0'0'413'0,"0"0"-36"15,0 0-178-15,0 0-23 16,0 0-59-16,0 0-38 15,0 0 13-15,82 14-16 16,-63-10-26-16,0 1-21 16,3-1-10-16,3-3-2 15,0 3-7-15,2 1 1 16,0-3 5-16,1-1 19 16,3 1-3-16,2-2-9 15,4 0-3-15,-2 0 4 16,3 0-7-16,-1 0-1 15,0 0-4-15,-2 0 7 16,-1 0 1-16,-3 0 2 0,-2 0 3 16,-1 0-2-1,0 0 12-15,-1 0-1 0,2 0-12 16,-3 0-5-16,0 0-5 16,4 0-5-16,-1 0 2 15,2 3 2-15,2-3 2 16,-2 0-4-16,0 0 1 15,-4 0-1-15,0 0-3 16,-2 0 1-16,0 0 3 16,-1 1 4-16,0 2 1 15,1-2-4-15,2-1-2 16,2 0-1-16,2 0-1 16,2 0-3-16,3 0 3 15,2 0-7-15,-2 0 5 0,1 0-4 16,-1 0 2-16,-1 0 1 15,4 0-1-15,-3 0-2 16,-1 4 3-16,1 1-4 16,-5-2 1-16,0-3 4 15,-2 0-1-15,0 0-4 16,-2 0 5-16,2 0-5 16,0 0 1-16,0-1 3 15,2-1-4-15,0 0 0 16,3 2 4-16,-3 0-4 15,-2 0 5-15,2 0-5 16,-2 0 0-16,0 0 0 16,-2 0 0-16,0 0 1 0,0 0-1 15,-2 0 3-15,0 0-2 16,-1 0 0-16,2 0-1 16,-2 0 1-16,3 0 5 15,-1 0-6-15,1 0 1 16,3 0-1-16,0-3 1 15,1-1-1-15,-2 3 0 16,-2 1 0-16,0 0 0 16,-2 0 0-16,0 0 0 15,1 0 0-15,0 0 0 16,3 0 0-16,0 0 1 16,5 0-1-16,2 0 5 15,0 0-1-15,-1-3 0 0,-2 2 7 16,1-2-2-16,-3 1-6 15,-2 1-2-15,-6-1 0 16,-3 2 0-16,-7 0-1 16,-8 0-11-16,1 0-23 15,-6 0-20-15,0 9-40 16,-16 19-91-16,-10-3-176 16,-3-2-1007-16</inkml:trace>
  <inkml:trace contextRef="#ctx0" brushRef="#br3" timeOffset="93774.35">3497 3113 1523 0,'0'0'277'0,"0"0"-23"15,0 0-53-15,0 0-57 16,0 0-46-16,0 0-25 16,0 0-15-16,73 7 44 15,-62-2-32-15,1 2-7 0,-4 3 6 16,1 4 6 0,3 4-20-16,-6 4-4 0,3 4-8 15,-5 6-7-15,-2 2 2 16,0 2-3-16,-2 3 5 15,0-2-14-15,0 2 0 16,-15 1-10-16,-3-5-5 16,-3 2 0-16,-4-3-6 15,-4-6 1-15,-5-6-5 16,1-7-1-16,0-10-22 16,-1-5-13-16,3-5-29 15,3-24 6-15,11-5-7 16,4-4-7-16,11 2 13 0,2 6 50 15,0 6 9 1,13 7 9-16,6 12 5 0,6 5 36 16,2 0-5-16,0 8-1 15,0 9-8-15,2 0-8 16,-5-1-12-16,1-2-4 16,-3-2-5-16,-4-2-7 15,-2 0-6-15,-3 9-47 16,-4-2-91-16,-5-2-345 0</inkml:trace>
  <inkml:trace contextRef="#ctx0" brushRef="#br3" timeOffset="94531.88">2099 4389 1666 0,'0'0'513'0,"0"0"-168"15,0 0-138-15,0 0-76 16,0 0-30-16,138-15-46 16,-106 9-23-16,-4 5-19 15,-5-1-13-15,-8 2-23 16,-8 0-85-16,-7 10-88 15,0 4-453-15</inkml:trace>
  <inkml:trace contextRef="#ctx0" brushRef="#br3" timeOffset="94772.31">2066 4652 2108 0,'0'0'390'16,"0"0"-132"-16,0 0-79 15,0 0-67-15,0 0-37 16,0 0-37-16,123 0-25 16,-110 0-13-16,-1 0-20 15,-2 0-49-15,1 10-109 16,-2-4-134-16,-4 2-1518 0</inkml:trace>
  <inkml:trace contextRef="#ctx0" brushRef="#br3" timeOffset="95839.02">2799 4520 1529 0,'0'0'594'0,"0"0"-452"15,0 0-103-15,0 0-28 16,0 0-10-16,12-132-1 15,-6 89 2-15,-2-1 0 16,-2 2-2-16,-2 4 0 16,0 8 0-16,0 10 2 0,0 6 18 15,-9 7 51-15,3 6-2 16,-1 1 19-16,3 0-51 16,-2 11-17-16,5 9-18 15,-2 3-1-15,3 3 1 16,0 6 13-16,0 0 6 15,0 6 26-15,0 5 17 16,8-1-10-16,-2 3-21 16,1 1 22-16,-5-1 25 15,-1-4-22-15,-1-4-5 16,0-5-12-16,0-6 5 16,0-6-10-16,0-4 2 15,0-4-16-15,-5-2-5 16,0-4-1-16,1-2-3 0,-3-2-6 15,2-2-7-15,-1 0-20 16,-2 0-22-16,5-6-22 16,3-6-46-16,0-8-101 15,0 5-30-15,7-4-197 0</inkml:trace>
  <inkml:trace contextRef="#ctx0" brushRef="#br3" timeOffset="96405.5">3105 4192 2018 0,'0'0'370'0,"0"0"-213"15,0 0 8-15,0 0-50 16,0 0-14-16,0 0-49 16,0 0-16-16,126-35-14 15,-115 53 25-15,-6 6 0 16,-5 3-13-16,0 6-2 15,-9-1-11-15,-11 0-8 16,-2-4-5-16,2-5-1 0,1-8-7 16,4-4 0-16,6-6 2 15,7-5-4-15,2 0-1 16,0 0-3-16,2 0 6 16,16 0 17-16,4 0 2 15,3 2-3-15,0 7 4 16,-8 5 8-16,-4 4 1 15,-8 4-2-15,-5 5 12 16,0 4 0-16,-15 1-8 16,-7 1-13-16,-6-2-11 15,0-5-2-15,1-10-1 16,1-6-4-16,6-10-16 16,6 0-15-16,7 0-38 0,5-12-44 15,2-12-58 1,17 2-120-16,4 2-419 0</inkml:trace>
  <inkml:trace contextRef="#ctx0" brushRef="#br3" timeOffset="96596.22">3383 4630 2729 0,'0'0'325'0,"0"0"-190"15,-4 106-49-15,-3-64-24 0,4-4-35 16,1-8-19-16,2-4-8 16,0-7-24-16,0-7-49 15,0-12-90-15,2 0-235 16,8-17-8-16</inkml:trace>
  <inkml:trace contextRef="#ctx0" brushRef="#br3" timeOffset="96987.99">3622 4187 1217 0,'0'0'1297'0,"0"0"-1095"0,0 0-103 16,0 0 0-16,0 0-2 15,-37 134-27-15,37-84-13 16,0 4-1-16,0-4-4 16,6-1 3-16,11-13-11 15,5-10-11-15,5-14 2 16,4-12-4-16,5 0-5 16,-3-23-11-16,-2-13 6 15,-6-7-6-15,-13-7-5 16,-6-1-3-16,-6 5 3 15,-6 4-9-15,-14 10 4 16,-10 7-2-16,-1 8-3 16,0 9-38-16,3 4-24 0,7 4-26 15,12 0-38-15,9 10-130 16,0 6-254-16,13-4-1357 0</inkml:trace>
  <inkml:trace contextRef="#ctx0" brushRef="#br3" timeOffset="97408.22">3979 4149 1715 0,'0'0'443'0,"0"0"-257"16,0 0-10-16,0 0-35 15,0 0-29-15,0 0-40 16,-10 110-5-16,10-80 8 16,0 4 14-16,0 6-12 15,10 4 3-15,3 0-19 16,7-3-18-16,2-8-16 15,4-12-10-15,3-15 18 16,-2-6-8-16,-2-14 1 16,-8-20 3-16,-8-11-4 15,-6-2-2-15,-3-4-9 0,0 3-6 16,-14 6 0-16,-7 4-10 16,-4 5 0-16,-2 10-30 15,0 6-26-15,0 10-25 16,5 7-56-16,7 0-118 15,6 7-479-15</inkml:trace>
  <inkml:trace contextRef="#ctx0" brushRef="#br3" timeOffset="100239.65">4436 4088 1689 0,'0'0'494'0,"0"0"-174"16,0 0-96-16,0 0-23 16,0 0-100-16,0 0-76 15,0 0-16-15,-25 119-5 16,21-79-4-16,1-8 6 16,3-12-6-16,0-8 0 15,0-10 0-15,11-2 0 16,6 0 14-16,8-6 11 0,2-8-8 15,2 5-6-15,2 0-1 16,-2 9-1-16,-2 0 2 16,-2 2-5-16,-6 14 0 15,-3 7 11-15,-8-2-1 16,-1 3 10-16,-7 4 7 16,0 0-11-16,0 3-4 15,-2 2 6-15,-13 2 3 16,-3-3-1-16,-1-2-10 15,-2-7-7-15,1-4-1 16,0-9-6-16,-2-10-2 16,-3 0-35-16,-4-2-2 15,2-16-35-15,0-2-5 16,5-3-6-16,4-2-81 16,10 3-67-16,4 1-337 0</inkml:trace>
  <inkml:trace contextRef="#ctx0" brushRef="#br3" timeOffset="100464.39">4426 4141 1974 0,'0'0'696'0,"0"0"-603"15,0 0-22-15,0 0 72 0,0 0-82 16,134-27-44-16,-103 19-17 16,-1 5-29-16,-4 3-107 15,-8 0-74-15,-2 0-416 0</inkml:trace>
  <inkml:trace contextRef="#ctx0" brushRef="#br3" timeOffset="101589.64">5066 4311 1842 0,'0'0'367'0,"0"0"-253"0,0 0-34 16,0 0 11-16,0 0-13 15,0 0-52-15,0 0-16 16,114-112 9-16,-90 93 37 15,1 6-4-15,-4 0-18 16,2 8-11-16,0 1 1 16,-1 1 5-16,1 3 20 15,1 0 2-15,0 0-1 16,-1 0-22-16,-4 0-5 16,2 7 23-16,-1-2-24 0,-3 1-9 15,1-2 10-15,0 3-4 16,-1 2-8-16,3-2 1 15,0 3-6-15,0 2 1 16,-1 0-3-16,1 2 0 16,0 0 5-16,1 1-4 15,-4 2 3-15,1 1-3 16,-1 0 1-16,-1 0 2 16,0 2 2-16,-3 0 0 15,0 0 13-15,1 2-5 16,-3 0-2-16,0 0-2 15,-1 0-6-15,-2-1-7 16,3 0 3-16,-1 0 0 0,-2-1 0 16,0 0-4-1,2 0 1-15,-1 2-1 0,-5 0 7 16,1 4-7-16,-3 1 1 16,0 0 4-16,0 1-5 15,0 1 0-15,3-6 0 16,0 1-1-16,-1-2 1 15,3 1 0-15,-1-2 0 16,4 0-1-16,-2-1 1 16,3-2-1-16,3-2 1 15,-3 0 0-15,3 0-1 16,1-3 1-16,-1 1 0 16,1-2 0-16,3-3 5 15,-1-3 3-15,4 0 1 16,0-4 9-16,2-2 11 0,2 0 1 15,2 0 2-15,-3 0 4 16,3-6-7-16,0 0-4 16,-3 0-7-16,3 1-3 15,-1 5-1-15,-3 0-3 16,2 0-3-16,-6 0-8 16,-1 0 1-16,-3 0 2 15,-4 0-2-15,1 0 0 16,-2 0 0-16,-6 0 0 15,0 0-1-15,-4 0-7 0,0 0-25 16,0-3-33 0,0-3-43-16,0-14-72 15,-8 2-205-15,-4-2-492 0</inkml:trace>
  <inkml:trace contextRef="#ctx0" brushRef="#br3" timeOffset="105271.67">6642 4877 1437 0,'0'0'383'0,"0"0"-135"0,0 0-74 16,0 0-9-16,0 0-32 16,0 0-55-16,-11 106-23 15,11-74-17-15,-2 2 0 16,-1-2 13-16,1-2-9 16,0-8 7-16,2-5 5 15,0-10-18-15,0-5-24 16,0-2-11-16,0-4 4 15,4-15 3-15,3-10-8 16,0-3-11-16,-3 0 11 16,-2-3-14-16,-2 6-16 15,0 0-2-15,0 6 1 16,0-1 24-16,0 2-1 0,0 1 8 16,-2 3 12-16,2 4 14 15,0 0-3-15,0 5 0 16,0-1-15-16,0 3-1 15,0 6 10-15,4-2 2 16,8 3 1-16,-1 0 7 16,1 0 12-16,0 4-13 15,1 4 11-15,4 3-4 16,-1-2 2-16,-1 1-12 16,1 2 0-16,-1-1 0 15,1-4-7-15,-2 2-2 16,3-3-4-16,0 2-4 0,-1-1 2 15,2 3-7 1,-4 1 3-16,-4-2-4 0,-2 5 1 16,3-3 0-16,-7-2 4 15,0 2-4-15,-4-1 6 16,0 0-7-16,0 4 7 16,-8 2-1-16,-6 2-1 15,-4-1-4-15,-2 6 0 16,-2 0 0-16,-3 4 5 15,3-3-5-15,0 0 6 16,1-4-7-16,6-6 6 16,1-4 3-16,4-5-2 15,-1-4-1-15,1-1-6 0,-1 0-2 16,3 0-15 0,-1 0-17-16,6 0-21 0,1 0-22 15,2 0-37-15,0 7-161 16,0-2-300-16</inkml:trace>
  <inkml:trace contextRef="#ctx0" brushRef="#br4" timeOffset="144686.23">18000 2011 1666 0,'0'0'431'0,"0"0"-297"16,0 0-46-16,0 0 0 15,0 0 26-15,0 0-51 16,0 0-10-16,-9-40 3 16,9 40 3-16,0 0 11 15,0 0 10-15,0 0-21 16,4 0-13-16,1 0 14 16,8 8-6-16,2 6-5 0,3 4-11 15,7 5-2-15,0 6-10 16,-1 3-11-16,2 0 2 15,-1 3 16-15,0-1-12 16,-3-3 5-16,0 1 0 16,-2-3-1-16,-1-3-9 15,-2-2 3-15,-1-6-4 16,-3-2-4-16,-1-2-1 16,-4-4-5-16,-3-2-5 15,-1-3 5-15,-4-2-5 16,2-1-17-16,-2-2-18 15,0 0-33-15,0 0-50 16,0-10-120-16,-2-6-243 16,-2 2-1287-16</inkml:trace>
  <inkml:trace contextRef="#ctx0" brushRef="#br4" timeOffset="145007.28">18362 2046 1804 0,'0'0'448'0,"0"0"-208"16,0 0-91-16,0 0-24 0,0 0-74 15,0 0-11-15,0 0 58 16,-52 53-23-16,31-29 5 15,-1 6-34-15,-4 2 1 16,1 5-14-16,1 0-7 16,-1 2-8-16,2-3 7 15,4-2-23-15,5-6-2 16,4-6 0-16,9-5-26 16,1-6-26-16,0-2-96 15,0-4-111-15,0-1-138 0</inkml:trace>
  <inkml:trace contextRef="#ctx0" brushRef="#br4" timeOffset="145562.65">17534 2126 2774 0,'0'0'418'15,"0"0"-323"-15,0 0-25 16,0 0-1-16,0 0-40 15,0 0-29-15,0 0-50 16,0-3-85-16,0 15-223 16,0 5-568-16</inkml:trace>
  <inkml:trace contextRef="#ctx0" brushRef="#br4" timeOffset="145720.54">17538 2460 2297 0,'0'0'580'0,"0"0"-475"0,0 0-58 15,0 0-47-15,0 0-5 16,0 0-303-16</inkml:trace>
  <inkml:trace contextRef="#ctx0" brushRef="#br4" timeOffset="146370.23">17959 1778 2046 0,'0'0'682'0,"0"0"-472"16,0 0-69-16,0 0-49 16,0 0-33-16,0 0-18 0,0 0-19 15,40-70-6-15,-19 44-12 16,-1 0-4-16,-3 2 0 16,-3 8 1-16,-5 8 0 15,-1 8 4-15,0 0 2 16,3 5 28-16,2 16 15 15,0 1 6-15,5 2-7 16,0-2-15-16,2-4-20 16,-2-4-9-16,0-4-5 15,-3-3 0-15,-1-2-26 16,-5-1-43-16,7 2-59 16,-6 1-99-16,-1-2-422 0</inkml:trace>
  <inkml:trace contextRef="#ctx0" brushRef="#br4" timeOffset="146985.44">18945 2247 3029 0,'0'0'397'15,"0"0"-293"-15,0 0 17 16,0 0-30-16,0 0-44 16,123 0-23-16,-92-3-24 15,4-6-4-15,1 0-51 16,13-7-115-16,-12 2-202 0,-5 3-970 16</inkml:trace>
  <inkml:trace contextRef="#ctx0" brushRef="#br4" timeOffset="148633.09">18883 2023 2065 0,'0'0'636'0,"0"0"-481"16,0 0-76-16,0 0-23 15,0 0 5-15,0 0 25 0,0 0-19 16,117-21-6-16,-76 10-16 15,-3 3-21-15,-5 4-19 16,-6 4-4-16,-7 0 8 16,-5 0-1-16,-8 0-7 15,-3 0 3-15,-4 0-4 16,0 0 8-16,0 0-8 16,0 0-4-16,-4 0-77 15,-2 0-35-15,5 0-294 0</inkml:trace>
  <inkml:trace contextRef="#ctx0" brushRef="#br4" timeOffset="149521.21">20063 1883 1509 0,'0'0'273'16,"0"0"-49"-16,0 0-29 0,0 0-59 16,0 0-39-16,0 0-7 15,0 0-3-15,99 31-24 16,-92-24 7-16,-3-5-22 15,-4 0-8-15,0-2 13 16,0 0 48-16,0 0-19 16,-13 0-32-16,-8-2-12 15,-3-7-11-15,-3 4-10 16,-4 1-9-16,0 2-7 16,-3 2 5-16,-1 0-2 15,2 0 0-15,1 10-3 16,3 2 2-16,4 7-2 15,7 6-1-15,3 5 6 16,8 10 3-16,6 6 3 0,1 4 30 16,0 3-10-16,17-6-4 15,10-9 1-15,6-9-13 16,5-14 12-16,3-10 1 16,-2-5 0-16,-1-3-15 15,-5-18-3-15,-6-4-2 16,-6-2-8-16,-3-4-1 15,-8 1-11-15,-1 4 6 16,-4 2-1-16,-5 8 5 16,0 4 1-16,0 6 0 15,0 6 0-15,5 0 0 16,4 5-10-16,3 15 9 0,7 2 1 16,3 1-12-16,2 0-27 15,17-9-69-15,-10-7-83 16,-2-5-385-16</inkml:trace>
  <inkml:trace contextRef="#ctx0" brushRef="#br4" timeOffset="149896.31">20586 2135 2071 0,'0'0'844'0,"0"0"-695"16,0 0-96-16,0 0 10 16,0 0-6-16,0 0-28 15,0 0-19-15,135 10-9 16,-106-10-1-16,-2 0 5 16,-4 0-5-16,-6 0-9 15,-3 0-23-15,-5 0-39 0,-7 0-109 16,-2 0-168-16</inkml:trace>
  <inkml:trace contextRef="#ctx0" brushRef="#br4" timeOffset="150128.28">20691 1959 2706 0,'0'0'289'0,"0"0"-195"16,0 0-49-16,0 0 12 0,-1 136-34 16,10-101-15-1,0 1 4-15,-2-4-12 0,-3-4-11 16,-2-5-12-16,0-8-37 16,-2-6-180-16,0-6-496 0</inkml:trace>
  <inkml:trace contextRef="#ctx0" brushRef="#br4" timeOffset="150720.81">21143 1642 2194 0,'0'0'294'0,"0"0"-219"15,0 0-40-15,0 0 15 16,0 0 7-16,0 0 19 15,0 0 1-15,10 106 46 16,-7-79-41-16,-1-1-2 16,1 6-37-16,-3 2-7 15,0 6-3-15,0 4 13 0,0 0-21 16,0 2-15-16,0-6 6 16,0-3-3-16,2-5-12 15,0-9 7-15,0 0 1 16,1-6-5-16,0 1 13 15,2 0-6-15,2-1 6 16,2-3 7-16,4-5-12 16,5 0-5-16,2-7 3 15,5-2-1-15,-1-2 1 16,3-20 3-16,-2-8-4 0,-6-4-8 16,-5-5-1-1,-5 4-1-15,-7 3-4 16,-2 1-2-16,0 7 7 15,-17 7 0-15,-10 4-4 0,-5 6-18 16,-4 7-20-16,1 0-11 16,4 5-35-16,4 22-6 15,9-4-83-15,7-3-324 0</inkml:trace>
  <inkml:trace contextRef="#ctx0" brushRef="#br4" timeOffset="151658.2">19768 2402 24 0,'0'0'1676'0,"0"0"-1292"16,0 0-108-16,0 0-7 15,0 0-54-15,0 0-52 16,0 0-69-16,70 0-32 15,-45 0-16-15,4 0-14 16,3-2 3-16,5-6-3 16,3 2 2-16,5-3-11 15,-3 4-1-15,3-1-9 16,-3 3-2-16,-2 3-7 16,3 0-3-16,-5 0-1 15,1 0 1-15,2 0-1 16,-3-3 0-16,2 1 0 15,0-2-9-15,-3-2-4 16,2-2 8-16,-2 2-7 0,0 0-1 16,-2 2-2-16,-1 2-2 15,-3 2-26-15,-4 0 14 16,0 0-1-16,-4 0 4 16,2 0 19-16,0 0 5 15,2 0 2-15,-1 0 0 16,3 0 0-16,1 0 0 15,-1 0 7-15,-4 0-3 16,4 0 4-16,0 0 4 16,3 0-1-16,2 0-3 15,-1 0 1-15,3 0-9 16,-3 0 17-16,3 0-3 16,-5 0 2-16,-2-10-5 0,-7 3-11 15,-7-2 0 1,-3 5-30-16,-12 4-48 0,0 0-99 15,0 0-273-15</inkml:trace>
  <inkml:trace contextRef="#ctx0" brushRef="#br4" timeOffset="152270.43">20460 2583 2026 0,'0'0'268'0,"0"0"-165"16,0 0-35-16,0 0 61 15,0 0-3-15,0 0-24 16,0 0 44-16,118-37-43 0,-97 37-24 16,-1 9-21-16,-3 9-18 15,-2 1 6-15,-1 3-1 16,-4 5-3-16,-4 3 3 15,-3 2 7-15,-3 3 4 16,0 6-20-16,0-1-10 16,-16 3-10-16,-2-5-12 15,-6-3 8-15,-3-7-12 16,-7-6-10-16,-1-10-27 16,-1-7-51-16,-2-5-3 15,4-3-10-15,10-15-11 16,9-5-2-16,10 0 66 15,5 2 34-15,2 2 14 16,23 7 13-16,6 2 29 16,5 5 7-16,2 0-14 0,-1 4 0 15,2-2-13 1,-2 3-3-16,-1 0-4 0,-5 0-8 16,-2 0-7-16,-6 0-38 15,-6 0-73-15,-4 3-160 16,-6 6-665-16</inkml:trace>
  <inkml:trace contextRef="#ctx0" brushRef="#br3" timeOffset="157170.54">11974 2974 1419 0,'0'0'446'15,"0"0"-257"-15,0 0-24 16,0 0-58-16,0 0-1 16,0 0-71-16,0 0 1 15,-91 0 33-15,80 0-2 16,-1 0-44-16,-1 0 15 16,2 0-36-16,-2 0 5 15,-4 3-7-15,5 8-8 16,-4 0 8-16,3 2 25 0,2 0 2 15,1 1-7 1,2 2-9-16,3-2-6 0,0 5-5 16,2 1-5-16,0 2 5 15,-1 4 7-15,4 3 18 16,0 0 12-16,0 1-6 16,10-1 2-16,6-4-10 15,2-2 24-15,3-6-16 16,0 0-15-16,3-3 8 15,4-4 7-15,-3-7-3 16,-1-1 8-16,0-2-5 16,-1-3-9-16,-3-19-7 15,-3-9-1-15,-3-5-8 16,-5-2-6-16,-3-4-1 16,-5 1-4-16,-1 4 1 0,0 4 4 15,0 10-1 1,-1 5 1-16,-5 10 6 0,1 6 23 15,3 2 3-15,0 5-15 16,0 14-9-16,2 8-1 16,0 8 7-16,0 0 4 15,6 2 0-15,5-1-4 16,5-5 8-16,-1-5-2 16,1-8-13-16,2-4-7 15,0-9 0-15,1-2-23 16,0-3-22-16,1 0-55 15,9-18-46-15,-4-4-292 0,-6 1-916 16</inkml:trace>
  <inkml:trace contextRef="#ctx0" brushRef="#br3" timeOffset="157718.44">12429 2849 1492 0,'0'0'446'0,"0"0"-180"16,0 0-88-16,0 0-34 15,0 0-57-15,0 109-23 16,0-83-2-16,0 4-2 16,0 2 1-16,0 2 6 0,0-1-3 15,0 6 2-15,0 0-18 16,-2 2-8-16,0 2-10 16,0 3-7-1,-2-4-2-15,3-2-3 0,1-4-4 16,0-8-5-16,0-4-5 15,0-8-4-15,0-3 0 16,0-10 0-16,0-1-4 16,0-2-24-16,0 0-43 15,0-8-89-15,0-9-35 16,1 0-593-16</inkml:trace>
  <inkml:trace contextRef="#ctx0" brushRef="#br3" timeOffset="158564.81">12487 3256 1901 0,'0'0'431'0,"0"0"-316"0,0 0 47 16,0 0-11-16,0 0-51 16,0 0 0-16,0 0-19 15,91-6-2-15,-73 6-12 16,0 0-25-16,0 0-13 15,-3 0 5-15,-2 0-1 16,3 0-10-16,-3 0-2 16,1 0 1-16,-1 0 13 15,3 0-12-15,-1 2 6 16,4-2-1-16,1 2-2 16,-1 0-9-16,2 2-9 15,-1 0-1-15,-3 0 2 16,4 1 1-16,-6-3-2 15,1-2-2-15,-1 3-1 0,-1-3 2 16,-1 0 1-16,1 0 7 16,1 0-11-16,0 0 7 15,1 0-1-15,2 0-4 16,0 0 2-16,2 0 1 16,-1 0-3-16,2 0 1 15,-3 0-1-15,2 0 0 16,0 0-5-16,0 0 6 15,-1 0-2-15,-2 0-1 16,1-3 4-16,-3 3-4 16,1 0 0-16,0 0 0 15,2 0 7-15,-3 0-5 0,1 0-2 16,-1 0-3 0,-1 0 0-16,-4 0 6 0,3 0-2 15,1 0 2-15,0 0 0 16,-2 0-3-16,5 0 1 15,-2 0-4-15,2 0 2 16,-6 0-2-16,7 0 0 16,-8 0 3-16,-1 0 1 15,-3 0-1-15,0 0 3 16,-6 0 0-16,0 3 4 16,0-3 5-16,0 0-6 15,0 0 0-15,0 0 0 16,0 0-10-16,0 0-7 15,-6 0-27-15,-2 0-40 0,3 0-75 16,3 0-66-16,2-8-239 16,0 1-1261-16</inkml:trace>
  <inkml:trace contextRef="#ctx0" brushRef="#br3" timeOffset="159387.13">13777 2810 2074 0,'0'0'470'16,"0"0"-302"-16,0 0-67 15,0 0 23-15,0 0-49 16,0 0-2-16,0 0-9 15,29 7-1-15,-24 6 3 0,-1 4-13 16,1 5-9-16,-1 7 1 16,-1 4 11-16,-1 8-11 15,0 3 3-15,0 2-12 16,-2 0-2-16,0-2-13 16,1-4-4-16,-1-3 0 15,0-6-7-15,0-4 0 16,0-4-6-16,0-5 6 15,3-4-3-15,0-1-6 16,-1-5 7-16,-2 1-1 16,3-2 2-16,-3 1 4 15,0-3-8-15,0-1 1 0,2-2-1 16,-2-2-5 0,0 0 1-16,0 0-1 0,0 0 1 15,0 0 0-15,0 2 0 16,0-2-1-16,2 3 0 15,-2-3 1-15,2 2-1 16,1 2 0-16,1 0 0 16,0-3 0-16,5 3-1 15,0-4 1-15,4 0 0 16,3 0 0-16,2 0 1 16,4 0-1-16,3-8 0 15,0-10 0-15,0-3 0 16,5-8 1-16,-4 0 0 0,-1-6 3 15,-4 3-4 1,-12 3 0-16,-3 4 0 0,-6 4 1 16,0 6-1-16,-15 3 5 15,-10 6-5-15,-1 2-5 16,0 4-13-16,7 0-6 16,3 20-29-16,1 31-57 15,5-4-56-15,1 2-222 0</inkml:trace>
  <inkml:trace contextRef="#ctx0" brushRef="#br3" timeOffset="173771.05">16589 3018 835 0,'0'0'564'0,"0"0"-213"0,0 0-137 15,0 0 13-15,0 0-89 16,0 0-25-16,0 0-41 16,0-2-22-16,0 2-9 15,0 0 18-15,0 0 26 16,0 0 14-16,0 0-11 15,-7-2-51-15,-7 0-9 16,-1-1-9-16,-3 1-5 16,-3 1 1-16,0 1 9 15,-4 0-11-15,0 0-5 0,3 0 6 16,3 3-2 0,1 4-1-16,6-2-6 0,-1 2 6 15,4 0 4-15,0 6 14 16,1 1-8-16,-1 5-21 15,6 4 10-15,1 5-9 16,0-1 5-16,2-2 3 16,0-1-9-16,0-2 4 15,0-2 1-15,6-2 4 16,8 1 1-16,8 0 7 16,2 3 7-16,5 0 2 15,5-1-5-15,-1-1-5 16,-2-6 0-16,-2-5 3 15,-3-5-7-15,-2-4-5 16,-2 0-2-16,-5-18 1 16,2-11 3-16,-6-11-4 15,-2-7 1-15,-4-3-2 0,-5 0-4 16,-2 5 0-16,0 10 0 16,0 7 0-16,-2 9 0 15,-3 10 4-15,1 4 2 16,0 5 0-16,4 0 1 15,0 0-7-15,0 14-11 16,0 10 8-16,0 8 3 16,15 7 0-16,3 1 4 15,-1-2-4-15,2-2 0 16,0-8-1-16,2-3-4 16,-1-10-10-16,-1-4-27 0,6-7-107 15,-7-3-103-15,-5-1-407 16</inkml:trace>
  <inkml:trace contextRef="#ctx0" brushRef="#br3" timeOffset="174325.12">17157 3146 2721 0,'0'0'438'16,"0"0"-360"-16,0 0-9 16,0 0-9-16,0 0-33 15,0 0-4-15,0 0 2 16,58 0-7-16,-38 0 21 16,0 0-3-16,-5 0 0 15,-1 0-7-15,-5 0-11 16,-3 0-8-16,0 0-6 15,-4 0-4-15,-2 0-17 16,1 0-45-16,4 0-45 16,4 4-40-16,-1 2-209 0,0 2-499 0</inkml:trace>
  <inkml:trace contextRef="#ctx0" brushRef="#br3" timeOffset="174785.71">17643 3098 2823 0,'0'0'271'0,"0"0"-212"16,0 0 23-16,0 0-8 15,0 0-25-15,0 0-22 16,0 0-8-16,113 0 7 16,-95 0-2-16,-5 0 7 15,-1 0 18-15,-5 0-23 0,-3 0-17 16,0 0-3-16,-2 0-6 16,4 0-11-16,-2 0-61 15,5 0-13-15,9-6-121 16,-1-2-244-16,-1 0-305 0</inkml:trace>
  <inkml:trace contextRef="#ctx0" brushRef="#br3" timeOffset="175180.84">18196 3074 2753 0,'0'0'408'16,"0"0"-357"-16,0 0 14 15,0 0 31-15,0 0-17 0,0 0-18 16,0 0-23-16,102-2-15 16,-82-3-11-16,-1 2-7 15,-6 1-1-15,-5 2-4 16,-1 0-26-16,-2 0-43 15,-1 0-5-15,3 18-48 16,-3 0-111-16,-2 2-499 0</inkml:trace>
  <inkml:trace contextRef="#ctx0" brushRef="#br3" timeOffset="175970.05">18769 2738 2658 0,'0'0'291'0,"0"0"-212"15,0 0-34-15,0 0 18 16,0 0-3-16,0 0-36 16,31 131 3-16,-24-100-4 15,-5 7 19-15,-2-1-14 16,0 2-2-16,0 2 3 15,0 2 6-15,0 1-18 0,0-1-4 16,-2-2-5-16,-1-3 7 16,1-8-7-16,2-5-3 15,0-10-1-15,0-2-4 16,0-8 0-16,0-1 6 16,0-1-3-16,0-2 8 15,0 2 7-15,0-2 2 16,0 2-6-16,2 2-1 15,5 0 8-15,5-1-10 16,1-1-1-16,2-3 1 16,5 0 4-16,3 0 2 15,-2-13 1-15,4-11-7 16,-5-7-4-16,-1-1-6 16,-4-2 0-16,-7 4 0 0,-2 1-1 15,-6 2 1-15,0 5 3 16,0 2 2-16,-12 2-1 15,-5 1-5-15,-2-1-3 16,4 9-13-16,-1 6 2 16,2 3-30-16,3 5-74 15,-6 33-47-15,1-2-72 16,3-1-468-16</inkml:trace>
  <inkml:trace contextRef="#ctx0" brushRef="#br3" timeOffset="178839.93">14963 3081 1537 0,'0'0'290'16,"0"0"-38"-16,0 0-30 16,0 0-62-16,0 0-34 15,0 0 18-15,0 0-48 16,2-35 9-16,-2 32-26 0,-4 3-14 15,0 0-23 1,-5 0-24-16,0 0-17 0,-5 0 8 16,1 0-9-16,-3 9-1 15,1 3-8-15,-1 4-7 16,3 4-17-16,1 2 9 16,4 4-3-16,4 2 19 15,4 2-6-15,0 2 14 16,0-2 7-16,12 0-7 15,6-5-6-15,5-6 5 16,-3-6 0-16,2-9 2 16,-1-4 5-16,-4 0 32 15,3-10 10-15,-5-15-6 16,1-5-13-16,-3-4-15 16,-3-2-8-16,-6 0-5 15,-4 0-1-15,0 4 0 0,-2 6-6 16,-16 6 6-16,-7 6 1 15,2 6-1-15,-2 8-6 16,2 0-15-16,8 3-9 16,3 20-52-16,12 15-49 15,0-4-115-15,0-4-129 0</inkml:trace>
  <inkml:trace contextRef="#ctx0" brushRef="#br3" timeOffset="179235.83">15175 3067 2038 0,'0'0'319'15,"0"0"-210"-15,0 0-45 16,0 0-37-16,0 0-15 16,31 109 30-16,-19-79-13 15,3 2 55-15,1 0 1 16,3-1-29-16,2-6-3 0,0-9-5 16,-1-6-20-1,3-10-6-15,-2 0 43 0,-1-11-10 16,0-17-1-16,-3-10-25 15,1 0-1-15,-4-5-7 16,-6 3-8-16,-3 2-7 16,-5 3-5-16,0 9-1 15,0 1-8-15,0 9-34 16,-5 9-60-16,-1 7-101 16,2 0-341-16</inkml:trace>
  <inkml:trace contextRef="#ctx0" brushRef="#br1" timeOffset="187469.51">7599 5835 1989 0,'0'0'473'0,"0"0"-256"16,0 0-180-1,0 0 9-15,0 0-23 0,0 0-6 16,0 0-3-16,1 2-1 16,-1-20 22-16,0-2-2 15,0-4-12-15,0-2-16 16,0-1-5-16,0 2 5 16,0 1-5-16,0 4 0 15,0 3 1-15,0 3 0 16,0 5 0-16,0 4-2 15,0 1 2-15,0 4 8 16,0 0-9-16,0 0-8 16,5 6 8-16,0 11 13 15,1 2 5-15,-1 8-9 16,-1 3 13-16,-1 8 2 0,-1 2 13 16,0 2-28-16,0 0 10 15,0-2-4-15,-2-4-10 16,0-3 8-16,0-5-3 15,0-1-2-15,0-3-8 16,0-2 0-16,0-5 13 16,-4-5-3-16,0-3-9 15,-3-2 16-15,-4-3-1 16,6-4-11-16,-4 0 4 16,0 0-3-16,0 0-6 15,1-6 0-15,1-1 0 16,2 4 0-16,0 1 1 15,5 0-1-15,0 2 0 16,0 0-13-16,0 0-29 16,0 0-11-16,10 0-30 0,7 0-75 15,-1-3-177-15,-5-2-631 0</inkml:trace>
  <inkml:trace contextRef="#ctx0" brushRef="#br1" timeOffset="187969.09">7806 5678 1827 0,'0'0'457'0,"0"0"-232"15,0 0-108-15,0 0-3 16,0 0-52-16,0 0-14 16,0 0 3-16,0 0 5 15,0 0 1-15,0 0 30 16,0 9-9-16,0 8-34 0,0 5-18 15,0 5 1 1,0 1-11-16,0 0-10 0,0-2 5 16,0-2-11-16,0-4 0 15,0-6 1-15,0-4 0 16,4-1-1-16,7-4 0 16,3-1 6-16,1 0-4 15,1 0 2-15,1-1-4 16,1-3 0-16,-2 0-1 15,2 0-33-15,-5 0-27 16,1 0-32-16,-1 0-44 16,-5-9 8-16,1-7-115 15,1-10-36-15,-6 4-224 16,3 2-888-16</inkml:trace>
  <inkml:trace contextRef="#ctx0" brushRef="#br1" timeOffset="188236.59">8022 5750 1362 0,'0'0'366'0,"0"0"-26"0,0 0-124 15,0 0 95-15,0 0-43 16,0 0-93-16,0 0-81 16,-6-1-31-16,3 29-9 15,3 8-18-15,0 5 4 16,-3 0 6-16,3-1-23 16,-2 3 2-16,2-5 4 15,-2-4-4-15,2 0 6 16,0-5-7-16,0 0-3 15,0-5-3-15,0-4-7 0,0-6-7 16,0-4-4 0,0-6-5-16,0-2-15 0,0-2-15 15,0 0-24-15,0 0-19 16,0 0-45-16,0 0-122 16,0 0-438-16</inkml:trace>
  <inkml:trace contextRef="#ctx0" brushRef="#br1" timeOffset="189393.7">7582 6936 1527 0,'0'0'795'0,"0"0"-662"0,0 0-98 15,0 0 1-15,0 0 37 16,0 0-23-16,21-116-17 15,-17 80-17-15,-4-3-5 16,0 2-11-16,0 2 6 16,0 5-3-16,0 6-2 15,0 4 0-15,-2 8 48 16,0 3-2-16,-1 4-22 16,2 5 6-16,1 0 18 15,0 8 18-15,0 15-46 16,0 12-16-16,0 5 9 0,0 6-5 15,1 3 8-15,9 1-11 16,3-2-1-16,-2-4 11 16,0-2-1-16,-2-6-8 15,-3-6 29-15,-1-2-7 16,-3-6 1-16,-2-1-2 16,0-6-2-16,0-3 3 15,0-2-3-15,-2-6 15 16,-6-1-3-16,-4-3-3 15,1 0-21-15,-2 0-3 16,-1-3-11-16,3-2 0 16,4-2 0-16,3 3-1 15,1 4-5-15,3 0-23 0,0 0-43 16,0 0-25 0,14 0 33-16,4-2-51 0,8-6-110 15,-1 2-132-15,-4-3-1407 0</inkml:trace>
  <inkml:trace contextRef="#ctx0" brushRef="#br1" timeOffset="190151.97">7891 6611 2598 0,'0'0'346'16,"0"0"-277"-16,0 0-40 16,0 0 52-16,0 0-15 15,0 0-38-15,138-40-7 0,-112 38 0 16,-3 2-8-16,-6 0-3 16,-1 0-10-16,-3 0-3 15,-2 0-59-15,6 9-94 16,-3-4-150-16,0-1-1800 0</inkml:trace>
  <inkml:trace contextRef="#ctx0" brushRef="#br1" timeOffset="192052.27">7917 6647 279 0,'0'0'1234'0,"0"0"-1028"16,0 0-82-16,0 0 37 16,0 0 104-16,0 0-14 15,0 0-104-15,0 3-23 16,0 10-68-16,0 1 5 16,-4 6-5-16,-1 4-26 15,1 2 8-15,4 1-13 16,0-3 5-16,0-5-23 15,0-4-7-15,6-10-4 16,5-5 3-16,5 0-2 16,5-3 3-16,0-16 6 15,4 0-2-15,2-2-4 16,2 10 5-16,-5 3-5 16,1 8 0-16,-5 0 1 15,0 1 3-15,-7 16 10 0,1 0 23 16,-5 6-2-16,-3 3 7 15,-5 2-25-15,-1-1 21 16,0 5-11-16,0-1 7 16,-12 1-15-16,-8 0 4 15,-8 0-2-15,-2-2 3 16,-6-6-9-16,-1-5-6 16,-3-10-9-16,1-6 0 15,4-3-26-15,1 0-13 16,7 0-10-16,8 0-7 15,7 0-24-15,10 0-28 16,2 0-165-16,0 0-610 0</inkml:trace>
  <inkml:trace contextRef="#ctx0" brushRef="#br1" timeOffset="193251.98">7572 7877 2341 0,'0'0'267'0,"0"0"-187"15,0 0-50-15,0 0 7 16,0 0-3-16,0 0-14 16,0 0-20-16,33-131 1 15,-29 91-1-15,-3 0-14 16,3 2 13-16,-4 4-11 15,0 7-13-15,0 10 25 16,0 5 5-16,0 6 4 16,0 3-8-16,0 3-2 15,0 0-11-15,0 0-20 16,0 12 10-16,0 7 13 16,0 4 8-16,0 5 1 0,2 6 6 15,3-2 10-15,-3 3 36 16,3 2-13-16,-1-2-22 15,2 5-1-15,-4-1 20 16,3-3 37-16,-3-3-14 16,0-3-13-16,-2-2-22 15,0-3-9-15,1-1-11 16,-1-6 8-16,0-6 9 16,0-3-6-16,0-6 13 15,0-3 14-15,-7 0-19 16,-8 0-8-16,-4 0-10 15,4 0 4-15,-1 0 0 16,3 0-8-16,4 0 0 0,2 0-1 16,5-3-2-1,2 3-25-15,0 0-21 0,0 0-65 16,0 0-79-16,16 0 58 16,1 0-148-16,-1 0-1395 0</inkml:trace>
  <inkml:trace contextRef="#ctx0" brushRef="#br1" timeOffset="193853.53">7946 7503 1560 0,'0'0'556'0,"0"0"-364"16,0 0-103-16,0 0 46 16,0 0-16-16,0 0 19 15,0 0-46-15,-5 22-27 16,-7 5 22-16,-4 7-10 15,0 11-18-15,0 4-13 16,3 9-12-16,4 2-3 16,4 0-7-16,5-4-7 15,0-8-1-15,21-4-7 16,5-15 2-16,6-11 1 16,1-13-7-16,3-5 2 15,-1-3 14-15,-6-20 18 16,-6-3-14-16,-10-6-4 15,-13 5-10-15,0 1 3 0,-11 8-2 16,-14 7-12-16,-6 7-3 16,0 4-41-16,0 0-9 15,4 16-30-15,4 16-76 16,8-3-214-16,7-4-455 0</inkml:trace>
  <inkml:trace contextRef="#ctx0" brushRef="#br1" timeOffset="194688.19">7680 8580 1739 0,'0'0'422'0,"0"0"-304"0,0 0-48 16,0 0 73-16,0 0-7 15,0 0-26-15,0 0-23 16,16-66-12-16,-12 38-26 16,-4-5-25-16,3-4-11 15,-3 3-12-15,0 1-1 16,0 6 0-16,0 8-5 16,0 5 5-16,0 11 8 15,-3 3 20-15,2 0 15 16,-2 3-34-16,1 15-9 15,2 7-1-15,0 3 1 16,0 7 1-16,0 3 11 0,0 9-1 16,0 1 31-1,0 4-7-15,0 0-2 0,0-2-1 16,0-3-1-16,0-6-4 16,0-9-22-16,2-6 4 15,1-7-9-15,-2-9-7 16,-1-7-21-16,3-3-40 15,-1 0-55-15,3-5-58 16,2-11-96-16,-3 0-540 0</inkml:trace>
  <inkml:trace contextRef="#ctx0" brushRef="#br1" timeOffset="195167.08">7879 8354 1761 0,'0'0'422'15,"0"0"-279"-15,0 0-1 16,0 0-32-16,0 0-13 15,0 0-33-15,0 0-27 0,116-21-14 16,-93 21-10 0,-2 0-7-16,-2 0 20 0,-4 4-21 15,-4 5 17-15,-3 1 38 16,0 3 13-16,-4 4-9 16,-1 4-26-16,-3 2-9 15,0 0 3-15,0 2-5 16,0-1 3-16,-3 0-9 15,-4 2-2-15,1 2-3 16,-1 0-3-16,3 2 0 16,-1 0-1-16,1 0-4 15,1 1 1-15,1-2 6 16,2-2-14-16,0-5 13 0,0-6-12 16,0-6-2-1,0-4 0-15,0-5-22 0,0-1-43 16,0 0-37-16,-4 0-82 15,-3-9-112-15,1-3-734 0</inkml:trace>
  <inkml:trace contextRef="#ctx0" brushRef="#br1" timeOffset="195325.23">7962 8689 2140 0,'0'0'565'16,"0"0"-464"-16,0 0 64 0,0 0-61 15,0 0-70 1,0 0-34-16,0 0-8 0,102-11-79 16,-88 19-80-16,-5 2-231 15</inkml:trace>
  <inkml:trace contextRef="#ctx0" brushRef="#br1" timeOffset="196234.06">7746 9537 2060 0,'0'0'460'0,"0"0"-311"16,0 0-114-16,0 0-34 16,0 0 20-16,0 0-21 15,0-137 5-15,2 93-5 16,0 4 0-16,-2 2 2 16,0 9-2-16,0 6 0 15,0 11 16-15,0 6 34 16,0 6-3-16,0 0 20 15,0 7-39-15,0 16-28 0,0 7-10 16,0 4 10 0,0 6 1-16,0 0 16 0,4 3 18 15,3-3 12 1,-3 1-1-16,1 2-10 0,0 1 6 16,-3-1-11-1,-2 3-10-15,0 1 3 0,0-4 0 16,0-4-7-16,0-6 5 15,0-8-14-15,0-6-8 16,2-9 3-16,-2-4-2 16,0-6-2-16,0 0-11 15,0 0-21-15,0-12 8 16,0-4-67-16,0 0-117 16,0 3-319-16</inkml:trace>
  <inkml:trace contextRef="#ctx0" brushRef="#br1" timeOffset="197101.95">8149 9293 1696 0,'0'0'414'0,"0"0"-205"16,0 0-2-16,0 0-79 15,0 0-49-15,0 0-49 0,0 0-12 16,-62 53 9 0,57-31 18-16,3 7 18 0,2 0 12 15,0 7-10-15,0 3-3 16,12-1-12-16,12-4-16 15,0-8-13-15,5-8-17 16,3-13 15-16,0-5 3 16,-2-7 25-16,-3-23 3 15,-6-12-11-15,-5-4-19 16,-10-3-4-16,-6 3-10 16,0 7 3-16,-1 6-8 15,-15 10 14-15,-2 9-3 16,-4 3-1-16,1 7-11 15,-1 4-11-15,0 0-30 16,2 0-18-16,1 8-40 0,5 6-26 16,3 2-108-1,2 12-41-15,3-5-198 0,3-2-996 0</inkml:trace>
  <inkml:trace contextRef="#ctx0" brushRef="#br1" timeOffset="197419.03">8104 9601 1950 0,'0'0'316'0,"0"0"-109"15,0 0-48 1,0 0-36-16,0 0-38 0,-33 113 3 16,33-80-2-16,0 4-21 15,4-2-14-15,13-3-11 16,7-2-16-16,5-9 17 15,4-9-17-15,3-10-2 16,1-2 6-16,2-14 15 16,-6-19 0-16,-4-4-4 15,-12-8-23-15,-10 0-8 16,-7 2-8-16,-3 7-3 16,-20 9 3-16,-8 13-6 15,-3 9-5-15,-2 5-24 16,3 7-21-16,4 18-27 15,8 20-43-15,10-4-131 16,8-2-460-16</inkml:trace>
  <inkml:trace contextRef="#ctx0" brushRef="#br0" timeOffset="-210512.29">13486 4983 2228 0,'0'0'360'0,"0"0"-170"16,0 0-64-16,0 0 4 15,0 0-30-15,0 0-21 16,0 0-14-16,-45-8-18 15,45 6-18-15,-2 2-9 16,2-2 3-16,0 2 9 16,0 0-5-16,0 0-3 15,0 0 7-15,0 0-2 16,0 0-7-16,0-4 2 16,11-1 37-16,7 0-16 15,2-3-15-15,5 1-7 16,4-3-6-16,0 3-2 15,2-4-2-15,-3 1-5 16,-3 2 1-16,-1 3-3 16,-3 0-3-16,-4 1 3 0,0 3 1 15,3 1-1-15,-3-2-1 16,1 0-5-16,4-1 5 16,1 0-1-16,5-3-3 15,-1-1-1-15,-1 2 0 16,2 1 1-16,-1 1-1 15,-1 2 0-15,-2 1 0 16,-1 0 1-16,-3 0-1 16,-3 1 0-16,-1 8 5 15,0 1-5-15,-2-3 0 0,1 3 1 16,-1-3-1 0,1-1 0-16,3-1 1 15,-3-1 0-15,5 3-1 16,1-4 0-16,-2 1 0 0,2 1 0 15,-1-1 1-15,-1-1-1 16,2 4 1-16,-3-2 0 16,1 2-1-16,0-3 0 15,-3 2 1-15,3-3-1 16,-1 2 0-16,0-1-4 16,0 0 4-16,1-3 0 15,2 4 0-15,1-1 0 16,1-1-1-16,-4 2 1 15,2 1 1-15,-4-2-1 16,1 0-1-16,-2 2 1 0,-3-2 0 16,-2-1 0-16,-2 2 5 15,0-3 4-15,-2 2-1 16,-1-1-2-16,-1-3 2 16,0 3-8-16,-1-1 0 15,-2-2 1-15,-2 0 6 16,0 0-7-16,0 0 0 15,0 0 3-15,0 0-3 16,0 0-9-16,0 0-18 16,0 0-18-16,0 0-60 15,0-5-87-15,-8-9-18 16,-9-9-32-16,4 2-253 16,2 2-160-16</inkml:trace>
  <inkml:trace contextRef="#ctx0" brushRef="#br0" timeOffset="-210018.46">14631 4858 1870 0,'0'0'549'0,"0"0"-277"16,0 0-26-16,0 0-73 16,0 0-72-16,0 0-42 15,0 0-22-15,-9-3 2 16,16 11 6-16,7 0-3 16,0 2-11-16,3 0 5 15,0-1-8-15,0 4-2 16,0-3-15-16,-2-1 8 15,-4 1-6-15,-1-2-2 16,-8 1-4-16,-2-3 10 16,0 4 12-16,0-2 16 0,-18 4-10 15,-2-2-11-15,-4-2-6 16,1-1-3-16,1 0-10 16,4 0-1-16,0-2 1 15,5 2-5-15,-1-2 0 16,3 1-4-16,5 0 4 15,-3-2-8-15,8 0 3 16,-1-4 0-16,2 2 1 16,0-2-2-16,0 0 5 15,0 0-6-15,0 0-4 16,0 0 4-16,0 0-4 0,0 0 4 16,0 0-6-1,0 0 0-15,0 0 12 0,0-2 1 16,0-3 0-16,7-6 0 15,-2 2 0-15,-3-3 0 16,0 5 0-16,0 3-4 16,-2 1-4-16,0 3-37 15,0 0-55-15,3 0-34 16,-3 0-62-16,0 0-319 0</inkml:trace>
  <inkml:trace contextRef="#ctx0" brushRef="#br0" timeOffset="-207909.86">3813 12101 1582 0,'0'0'616'0,"0"0"-329"15,0 0-116-15,0 0-34 16,0 0-25-16,0 0-63 0,0 0-14 16,0 0 11-16,0 0 30 15,0 0-7-15,0 0 2 16,2 0-5-16,7 0 5 15,2 0-18-15,5 0-21 16,2 0-6-16,2 4-5 16,2-1-9-16,1-1 0 15,1 0 2-15,-1 0 11 16,-4-1-4-16,-1 1 7 16,3 3 1-16,-6-4 2 15,3 4-7-15,-4-2-7 16,3-1-6-16,1-2-4 15,0 0 1-15,1 0-1 0,4 0 1 16,-1 0-2 0,1 0 4-16,-2 0-10 0,4 0 4 15,-2 0 0-15,-1 0 3 16,0 0-2-16,0 0 3 16,1-2-1-16,0 0 0 15,-3 2 2-15,6-1-5 16,-6-1 3-16,3 2-6 15,-2-3 0-15,2 3 11 16,-1-1-12-16,0-2 9 16,1 3-2-16,1 0 2 15,-1 0-3-15,-2 0 5 16,2 0-11-16,0 0 6 16,1 0-6-16,-4 0 1 0,2 0 2 15,-1 0-3-15,-2 0 1 16,-1 0 0-16,3 0-1 15,-4 0 1-15,3 0 0 16,1 0-1-16,-4 0 2 16,1 0 1-16,-1 3-2 15,0-2 0-15,-5 2 3 16,2-1-4-16,-1-1 0 16,-1-1 0-16,1 0 0 15,-2 0 0-15,5 0 0 16,-1 0 1-16,1 0-1 15,2 0 1-15,-3 0-1 16,4 0 1-16,-6 0-1 0,1 0 0 16,-4 0 1-16,-1-1-1 15,1 1 5-15,-2-2-4 16,-1 2 7-16,-1 0 1 16,4-3 0-16,-4 3 2 15,3 0-5-15,-3-1-1 16,-1 1-1-16,0 0-3 15,-1 0 3-15,-4 0 0 16,0 0 3-16,0 0 2 16,0 0 0-16,0 0 0 15,0 0-2-15,0 0 4 16,0 0-3-16,0 0-1 16,0 0-7-16,0-3 4 0,0 3-1 15,0 0-2 1,0 0-1-16,0 0 2 0,0 0-2 15,0 0-2-15,0 0-11 16,0 0-15-16,0 0-33 16,0 0-27-16,0-4-59 15,0-1-178-15,-9-1-405 0</inkml:trace>
  <inkml:trace contextRef="#ctx0" brushRef="#br0" timeOffset="-205312.98">13539 5947 1779 0,'0'0'589'0,"0"0"-351"0,0 0-115 16,0 0 13-1,0 0 23-15,0 0-68 0,0 0-33 16,105-34-11-16,-75 24-20 15,4-2-5-15,-5 2 11 16,3 3 1-16,-3 0-3 16,0 1 0-16,4 2 3 15,0 1-3-15,5 3-6 16,1-3-2-16,3-1-8 16,-3 2-8-16,2-1-2 15,-3 3-2-15,-5 0-2 16,-2 0 4-16,-6 0 5 15,-5 0 10-15,0 0 4 16,-4 0 5-16,-1 7-9 0,-1-2-4 16,1 2-7-1,1-3 0-15,-1 2-4 0,2 0-5 16,2 0 6-16,1 0-1 16,3 0 1-16,-4-1 1 15,0 0-3-15,3-1 3 16,-3 3-3-16,0-3 1 15,-1 1-4-15,-1-1-1 16,-1 1 5-16,1 0-4 16,2 2 6-16,-2 0 3 15,1 1 3-15,3 1-2 16,-4-1 2-16,3-3-3 16,1 2 7-16,-4-2-5 0,1 2-4 15,-1-2 3 1,1 4-4-16,1 0 11 0,-2 4 0 15,3-1 7-15,0 2-11 16,-4-3 0-16,-3 0-3 16,-1-5 0-16,-6-2-2 15,-2-3-5-15,-4-1 1 16,3 2-4-16,-3-2-1 16,0 0 0-16,0 0 2 15,0 0-2-15,0 0-3 16,0 0-17-16,0 0-29 15,-3-2-48-15,-7-16-184 16,-2 1-28-16,1-2-326 0</inkml:trace>
  <inkml:trace contextRef="#ctx0" brushRef="#br0" timeOffset="-205034.97">14870 5905 2375 0,'0'0'550'0,"0"0"-365"16,0 0-48-16,0 0-63 15,0 0-18-15,0 0-6 16,0 0-9-16,51 15-12 16,-33-12 0-16,0 1-11 15,-4 1-6-15,-6-3-3 16,-4 1 6-16,-1 1 15 0,-3 4 25 16,0 2 9-1,-11 6-30-15,-10 2-14 0,-1-2-3 16,-5 0-10-16,5-2-6 15,0-1-1-15,1-1-7 16,9-2-30-16,-2-2-38 16,7 0-73-16,3-1-52 15,2 2-214-15,-1-5-1567 0</inkml:trace>
  <inkml:trace contextRef="#ctx0" brushRef="#br0" timeOffset="-201647.35">6584 12015 2042 0,'0'0'611'16,"0"0"-389"-16,0 0-79 16,0 0-33-16,0 0-26 0,0 0-26 15,0 0-13-15,-18 22-16 16,18-22-4-16,0 0-3 16,0 0-2-16,0 2-3 15,0-2 17-15,13 2 28 16,3 0-21-16,2 1-9 15,0-2-2-15,2 0-2 16,2 2-2-16,3 0-2 16,-1-2-4-16,3-1 0 15,0 2-3-15,-3 0-5 16,3-2 4-16,-5 2 1 16,3-2-3-16,-5 0-3 15,2 0-4-15,-1 0 0 16,5 0 4-16,-1 0 0 15,2 0 0-15,1-2 3 0,1 0-3 16,0 2-3-16,0 0-3 16,-1 0-1-16,-2-2 0 15,0 2-4-15,-1-1 2 16,-1-2 1-16,1-1 1 16,-1 3-2-16,1 1 4 15,0 0-2-15,2 0 1 16,-2 0 1-16,2 0-2 15,0 0-4-15,0 0 3 16,-2 0-1-16,-5 0-2 16,0 0 1-16,-4 0 5 15,-3 1-1-15,1 0-5 16,-3-1 7-16,2 3-7 16,0 0 4-16,0-2-2 0,3-1-2 15,2 2 4-15,-2 0-4 16,0-2 0-16,-1 0 0 15,1 2 0-15,-3-2 5 16,3 0-5-16,-1 0 0 16,1 0 1-16,1 0 2 15,1 0 3-15,2 0 3 16,2 0-5-16,-1 0 0 16,-2 0-3-16,2 0 11 15,-1 0-12-15,-5 0 1 16,1 0 3-16,-3 3-1 0,1-3 1 15,-1 0 3 1,-1 0 3-16,1 0-2 0,0 0 4 16,1 0-8-16,-1 0-1 15,1 0-3-15,-2 0 0 16,2 0 0-16,-3 0 0 16,-2 0 0-16,0 0 0 15,-2 0 0-15,-3 0 0 16,1 0 0-16,-3 0 0 15,-2 0 0-15,2 0 0 16,-2 0 0-16,0 0 0 16,0 0 0-16,0 0 0 15,0 0-40-15,-7-16-81 16,-1 2-236-16,-2-3-351 0</inkml:trace>
  <inkml:trace contextRef="#ctx0" brushRef="#br0" timeOffset="-200047.55">13561 6731 1879 0,'0'0'429'0,"0"0"-284"0,0 0-107 16,0 0 23-16,0 0 85 15,0 0-14-15,0 0-14 16,96-34-37-16,-69 26-15 16,2 1-14-16,0 0 4 15,2 2-7-15,0 0-10 16,2 3 3-16,1 1-8 16,2 1-10-16,2 0-6 0,0 0-4 15,-3 0-6 1,2 0-2-16,0 0-3 0,-1 0 5 15,-1 0 2 1,-2 3-5-16,3 2 2 0,-3-2-3 16,2-1-3-16,-2 0 0 15,1 0 3-15,1 1-4 16,-2 0 2-16,-2 1-2 16,-2 2 1-16,-4 1 0 15,-2 0 7-15,-4 1-8 16,-1-1 12-16,-1 0-7 15,0 0 2-15,-2-2 0 16,-1 1-2-16,0 1 11 16,3-2-2-16,-2 4 2 15,3-1-3-15,-3-2-1 0,1 1-5 16,-1 0 0-16,2-2 6 16,-5-1 2-16,4 3 4 15,-3-6-9-15,4 4 8 16,-5-1-3-16,2 0 2 15,-1 2-1-15,1-3 4 16,-1 4-2-16,-2-2-11 16,3 4 9-16,-3-4-10 15,1 2 5-15,-2-3-6 16,-1 0 6-16,-2-2-2 16,0-2-9-16,-3 0 7 15,-4 0-7-15,0 0 0 16,0 0 2-16,0 0-2 15,0 0-12-15,0 0-12 0,0 0-35 16,0 0-102-16,0-17-30 16,-4 3-134-16,2 1-261 15</inkml:trace>
  <inkml:trace contextRef="#ctx0" brushRef="#br0" timeOffset="-199755.32">14968 6747 2377 0,'0'0'545'15,"0"0"-364"-15,0 0-22 16,0 0-61-16,0 0-42 16,0 0-28-16,0 0 5 0,9 24-10 15,0-11-10 1,-3-4 2-16,4 0 0 0,-6-1-5 16,-2-1 2-16,-2 1 11 15,0 3 23-15,0-1-7 16,-9 4-14-16,-9 0-8 15,-2-2 1-15,1-3-7 16,-2 0-4-16,1-6-2 16,2-1-5-16,5-2-16 15,0 3-18-15,5-3-34 16,7 0-29-16,1 6-42 16,0 0-183-16,0 0-436 0</inkml:trace>
  <inkml:trace contextRef="#ctx0" brushRef="#br0" timeOffset="-196446.3">9407 12073 1617 0,'0'0'496'15,"0"0"-340"-15,0 0-93 16,0 0 80-16,0 0-52 16,0 0-34-16,0 0 11 15,57 7-5-15,-39-7 5 0,-3 2-19 16,3-2 33-1,1 0-21-15,0 1-11 0,4 3-7 16,4-2-2-16,2 2 9 16,4-1-5-16,2-2-24 15,3 2-9-15,-2-3-2 16,-1 0 4-16,2 0-2 16,-4 0 8-16,0 0-7 15,1 0-2-15,-1 0-1 16,-3 0-5-16,2 0 3 15,-5 0 0-15,0 1 2 16,-2-1 3-16,-1 4 1 16,3-1 5-16,-1-1-5 15,3 2-1-15,0-1-2 16,-2 2-2-16,0-4-1 0,-2 4 0 16,-1-2 1-16,0-1 5 15,1 1 0-15,-3 1 0 16,0-1-6-16,-2 1-3 15,-1-1-4-15,-1 1 3 16,-5-3-2-16,3 2 2 16,-3-1 1-16,3-2 1 15,-1 2 0-15,1-2-1 16,1 1 3-16,4 2 3 16,-2 1-5-16,4-2 4 15,-3-1-4-15,-1 3 2 16,0-1-2-16,-3-1-2 0,-3 0-3 15,-3 0 5-15,-1-1 8 16,-1 1 1 0,-4-2 0-16,0 2-2 0,-2-2 1 15,-1 3-7-15,3-3 6 16,1 0 1-16,-1 2-1 16,3-2-4-1,-1 2 0-15,3 0-2 0,-3-1 0 16,4 2-1-16,-4-3 1 15,1 2 3-15,0 0 2 16,0-2 3-16,-4 1 2 16,5-1 7-16,-4 0-8 15,1 0 0-15,2 0 0 16,1 0 4-16,-1 0 1 16,2 0-5-16,-2 0-5 0,1 0-2 15,-1 0-2-15,3 0 2 16,0 0-4-16,0 0 1 15,5 0-3-15,-2 0 1 16,-1 3-4-16,-1-3 7 16,-5 0-3-16,0 2 0 15,0-2-4-15,-4 0 1 16,0 0 0-16,-2 0-1 16,0 0-1-16,0 0-6 15,0 0-8-15,0 0-26 16,0 0-30-16,2 2-40 15,7 6-118-15,-1 0-149 0,0 2-429 16</inkml:trace>
  <inkml:trace contextRef="#ctx0" brushRef="#br0" timeOffset="-193941.75">13588 7662 2123 0,'0'0'683'15,"0"0"-505"-15,0 0-65 16,0 0-28-16,0 0-43 16,0 0-30-16,0 0-11 15,-6-20-1-15,21 14 1 16,7 2 10-16,7-3 3 15,2 2-3-15,4-4-2 0,5 4-2 16,-3-2 3-16,1 2 1 16,2 3 2-16,0 0 4 15,0 2 3-15,0 0 5 16,1 0 0-16,-1 0-5 16,2 7 1-16,-4 4 2 15,2-4-10-15,-4 2-4 16,-1-2-2-16,-2-2 0 15,-1-1 4-15,-2 1 6 16,0 0 3-16,0 1-5 16,0 0 1-16,-1 0 5 15,0 3-2-15,-2-3-6 0,-1 1 2 16,-1-1 1 0,-2 1-5-16,-1-4 13 0,-2 1-3 15,-5 0-3-15,3-3-1 16,-2 4 3-16,-4-1-8 15,2 1 1-15,0 1 2 16,-3-1 2-16,0-1-4 16,-2 1-1-16,0-2 3 15,-3 1-11-15,2-2 1 16,-4-2-5-16,3 3 2 16,-1-3-2-16,1 0-1 15,-2 0-13-15,-3 0-16 16,0 0-20-16,-2 0-43 15,0-3-50-15,0-17-37 16,0 2-271-16,0 1-1179 0</inkml:trace>
  <inkml:trace contextRef="#ctx0" brushRef="#br0" timeOffset="-193712.05">14805 7638 2218 0,'0'0'545'16,"0"0"-356"-16,0 0-18 15,0 0-49-15,0 0-59 16,0 0-23-16,0 0-16 16,31 39 2-16,-31-27 10 15,0 2 8-15,0 7 10 16,-17-1-24-16,-6 2-15 16,-3-2-6-16,-4-2-9 0,4-2-3 15,3-3-44 1,4-2-32-16,-4-9-67 0,10-2-216 15,-1 0-1806-15</inkml:trace>
  <inkml:trace contextRef="#ctx0" brushRef="#br0" timeOffset="-192810.5">13989 4205 1808 0,'0'0'577'15,"0"0"-301"-15,0 0-141 16,0 0 4-16,0 0-29 0,0 0 7 15,0 0-40-15,39 16-9 16,-24-2-14-16,3 1-2 16,-1 5-11-16,-1-1-2 15,2-1-8-15,-2 0-11 16,-3-1-9-16,1-2-4 16,-4 2-3-16,0-3-3 15,-1-2 5-15,-3 0-6 16,-2-4 0-16,-2-3-26 15,1-3-29-15,-1-2-32 16,0 0-70-16,0-6-244 16,1-8-267-16</inkml:trace>
  <inkml:trace contextRef="#ctx0" brushRef="#br0" timeOffset="-192570.84">14203 4159 209 0,'0'0'2333'15,"0"0"-2014"-15,0 0-178 16,0 0-33-16,0 0-30 16,0 0-21-16,-84 125-31 15,70-102-7-15,3 0-2 16,0-6-9-16,3 1-8 0,3 0-41 15,0-1-113-15,1-5-373 16</inkml:trace>
  <inkml:trace contextRef="#ctx0" brushRef="#br0" timeOffset="-190910.83">13779 8548 1657 0,'0'0'616'0,"0"0"-338"0,0 0-106 16,0 0-96-16,0 0-6 16,0 0-11-16,0 0 5 15,77-32-22-15,-40 27-3 16,5 0-14-16,3 3-7 16,-3-3-1-16,1 5-5 15,-5-5-1-15,-3 3-6 16,-1 0 7-16,-3 2 0 15,-4 0 4-15,-1 0 3 16,2 0 0-16,-4 4 8 16,-1 6-3-16,1 0-14 15,-4-2 6-15,2 1 0 16,0-4 4-16,-2-1-6 0,3 1 5 16,-3-4-9-16,-2 1-4 15,-4 0-5-15,-1 0 5 16,-5 1-2-16,-4-1-3 15,2-2-1-15,-4 0 0 16,-2 0 0-16,0 0 0 16,0 0-32-16,0-5-72 15,-10-4-93-15,0-3-390 0</inkml:trace>
  <inkml:trace contextRef="#ctx0" brushRef="#br0" timeOffset="-190639.14">14462 8450 2251 0,'0'0'589'0,"0"0"-419"15,0 0-42-15,0 0-48 16,0 0-34-16,0 0-16 16,0 0 3-16,54 56-16 15,-48-48-9-15,1 0-2 16,-5 1 13-16,-2 0 1 15,0 3-8-15,0 2 3 16,-11 0-5-16,-7 0-10 16,1 0 0-16,-4-2-4 15,1 0-33-15,5-2-36 0,-6 2-72 16,8-2-249-16,-1 1-527 0</inkml:trace>
  <inkml:trace contextRef="#ctx0" brushRef="#br0" timeOffset="-189213.68">12763 12035 1584 0,'0'0'351'16,"0"0"-247"-16,0 0 78 0,0 0-46 15,0 0 100-15,0 0 10 16,0 0-60-16,-8 2-64 15,8-2-43-15,-2 0-22 16,2 0-22-16,0 0-25 16,0 0-10-16,0 0 1 15,6 0-1-15,7 0 16 16,5 0-2-16,-1 0 3 16,4 0 0-16,-3 0 3 15,2 2-10-15,0-2-4 0,2 2 3 16,2-2-8-16,1 0 4 15,2 0-3-15,0 0 1 16,2 0-3 0,-2-2 4-16,-2-3-4 0,3-2 1 15,-1 2-1-15,-3-2 0 16,1 3 0-16,-1 3 0 16,-2 1 6-16,0 0-2 15,1 0-4-15,0 0 6 16,-1 0 0-16,2 0-6 15,0 0 6-15,1 0-3 16,2 0-2-16,-2 0 0 16,-4 0-1-16,2 0 0 15,-3 0 1-15,1 0-1 16,-2 0 1-16,-3 0 0 0,0 0-1 16,2 0 1-16,-1 0 0 15,-1 0-1-15,2 0 1 16,-1 0 0-16,2 1-1 15,-3-1 1-15,3 2-1 16,2-2 0-16,-2 0 1 16,2 0-1-16,0 0 1 15,-2 4-1-15,1 1 1 16,-5-2 0-16,-1 1-1 16,-3 1 5-16,4-2-4 15,-2-1 4-15,0-2 1 16,3 2 8-16,0-2 13 15,2 0-3-15,-2 2 2 0,1-2-2 16,-1 0 2 0,-3 0-6-16,3 0-4 0,-4 0-1 15,3 0-4-15,-2 0-7 16,-1 0 4-16,1 0-3 16,-3 0-1-16,2 0 0 15,-1 0-4-15,0 0-24 16,9 0-43-16,-2 0-95 15,-5 0-263-15</inkml:trace>
  <inkml:trace contextRef="#ctx0" brushRef="#br0" timeOffset="-187818.08">15762 12069 1599 0,'0'0'346'0,"0"0"34"15,0 0-120-15,0 0-46 16,0 0-92-16,0 0-57 15,0 0-30-15,129-1-10 16,-102 1-5-16,-5 0 4 16,2 0 11-16,-5 3 3 15,3-1 6-15,-5 0-12 16,3 1-3-16,1-3 3 16,-2 0-5-16,4 0-6 15,2 0-2-15,-1 0-6 16,0 0-4-16,1 0 0 15,-1 0-1-15,1 0 5 16,0 0-2-16,-2 0 4 16,0 0-4-16,0 0 0 0,1 0-3 15,-2 0-1 1,3 0 3-16,-1 0-5 16,0 0 3-16,2 0-2 0,1 0 3 15,-4 0-1-15,4 0 2 16,-2 0-5-16,-3 0 4 15,1 0-9-15,-4 0 5 16,0 0 5-16,-2 0-4 16,1 0 4-16,-4 0-5 15,3 0 1-15,-1 0-1 16,2 0 11-16,-2 0-9 16,-2 0 4-16,3 0 11 15,-4 0-10-15,3 0 7 16,-3 0 0-16,3 2 0 15,-1 1-4-15,-1-1 2 0,-1 2-4 16,-2-1-8-16,-2-2 3 16,-2-1-3-16,-3 3 2 15,0-3 1-15,-4 0-3 16,0 1-1-16,0-1-3 16,0 0-1-16,3 0 1 15,1 0 0-15,-3 0-1 16,8 3-8-16,-1 1-23 15,3 0-40-15,18 3-76 16,-2 0-62-16,0-6-460 0</inkml:trace>
  <inkml:trace contextRef="#ctx0" brushRef="#br0" timeOffset="-186152.51">18582 12114 1604 0,'0'0'478'15,"0"0"-244"-15,0 0 26 16,0 0-64-16,0 0-102 15,0 0-19-15,0 0-33 0,91 0 3 16,-69 0 0 0,0 0-14-16,1 0-3 0,-4 0-6 15,4 0 1-15,-3 0-8 16,1 0 0-16,-2 0 0 16,1 0-2-16,-2 0-3 15,0 0-4-15,-1 0-2 16,-1 0-2-16,0 0 2 15,-1 0 1-15,2-4 0 16,-2 2 6-16,1-1 4 16,1 2 5-16,1-2-10 15,2 3 0-15,0 0 1 16,0 0-3-16,3 0-8 16,-4 0 4-16,2 0-3 15,-4-1 5-15,1-2 1 0,-2 2-3 16,-1 1 5-16,-1 0 5 15,-1 0-4-15,1 0-4 16,1 0 3-16,0 0-3 16,1 0 4-16,3 0 2 15,-3 0-6-15,4 0 0 16,0 0 0-16,3-3 5 16,-2-1-3-16,1 2-2 15,-2 0-3-15,0 2 3 16,1 0 5-16,-4 0-2 0,0 0 3 15,1 0 5 1,-2 0-4-16,-1 0 9 0,2 0-10 16,0 0 10-16,0 0 5 15,2 2-14-15,1 0-2 16,0 1 2-16,0-3 5 16,-2 1-2-16,0 2-1 15,-1-2-5-15,-1 2-4 16,-4-3 1-16,5 1-3 15,-4 3-3-15,1 1 10 16,-1 0 2-16,-1 2 1 16,0-1-8-16,-3-3 3 15,3-1-9-15,-3 1 3 16,-1-3-3-16,2 0 0 16,-3 0 0-16,-2 0-5 15,3 0-6-15,-2 0-11 0,1 0-9 16,2 0-12-16,1 0-22 15,3 0 8-15,-3 0 22 16,1 0 5-16,3 0 11 16,-3 0 10-16,1 0-14 15,-6 0-50-15,1 0-99 16,-7-5-420-16</inkml:trace>
  <inkml:trace contextRef="#ctx0" brushRef="#br4" timeOffset="-182736.3">2465 14454 944 0,'0'0'766'16,"0"0"-517"-16,0 0-102 16,0 0 13-16,0 0-78 15,0 0-11-15,0 0-6 16,0-75 16-16,0 73 46 15,0 2 1-15,0 0 23 0,4 0-43 16,7 9-46-16,5 9-7 16,1 5-11-16,8 5-16 15,2 5-6-15,4 5-7 16,0 0-1-16,0 2 0 16,2 1 1-16,-1 5 7 15,-1-3 6-15,0 3 14 16,-5-1 0-16,2-1-6 15,-3-4-4-15,0 1-10 16,-4-12-8-16,-1 0-10 16,-3-8-3-16,-5-7-1 15,-3-3 1-15,-5-8 0 16,-1 1-1-16,-3-4-5 0,0 0-25 16,0 0-26-16,0 0-49 15,0-6-107-15,-7-2-436 0</inkml:trace>
  <inkml:trace contextRef="#ctx0" brushRef="#br4" timeOffset="-182286.33">2904 14462 1554 0,'0'0'493'0,"0"0"-214"16,0 0-38-16,0 0-23 16,0 0-71-16,0 0-62 15,0 0-26-15,0-7-11 16,-5 16-6-16,-2 3 10 15,-2 2 2-15,1 4-8 16,-3 3-14-16,-2 5 3 16,1 6-2-16,-4 1-2 15,-3 6-8-15,-2 5-3 16,-4 2-5-16,2-2-4 16,-2-3 2-16,5 0-3 0,-1-7 0 15,6-4-10-15,1-2 0 16,1-7 0-16,3 2-14 15,0-1-11-15,1-1-31 16,1-6-11-16,3-1-40 16,0-6-8-16,3-8-62 15,0 0-258-15,2 0-1441 0</inkml:trace>
  <inkml:trace contextRef="#ctx0" brushRef="#br4" timeOffset="-181676.96">2492 13906 2341 0,'0'0'496'16,"0"0"-370"-16,0 0-54 15,0 0 2-15,0 0-8 16,0 0-26-16,0 0 7 15,73 40 14-15,-48-36-12 0,2-1 0 16,2-1 8-16,0 0 14 16,4-1-13-16,0 3-5 15,3-2-9-15,-2 2-18 16,3-4-8-16,-4 0-3 16,-3 0 3-16,-2 0-9 15,-5 0-8 1,-7-1 0-16,-3-4-1 0,-5 5-3 15,-3 0-23-15,2 0-32 16,-3 0-56-16,9 5-43 16,1 10-35-16,-1 5-742 0</inkml:trace>
  <inkml:trace contextRef="#ctx0" brushRef="#br4" timeOffset="-181241.55">3450 14633 3076 0,'0'0'256'0,"0"0"-117"0,0 0 36 16,0 0-51-16,118 12-59 16,-76-12-25-16,3 0-18 15,-5 0-10-15,-10 0-7 16,-2 0-5-16,-12 0-23 16,-5 0-34-16,-11 13-78 0,-5 1-72 15,-15 5-369-15</inkml:trace>
  <inkml:trace contextRef="#ctx0" brushRef="#br4" timeOffset="-181041.09">3566 14888 3255 0,'0'0'193'0,"0"0"-64"15,0 0-19-15,119 4-38 16,-76-4-44-16,-2-1-15 15,-5-3-13-15,-7 4-24 16,-8 0-63-16,-7 1-93 0,-10 15-147 16,-4 3-1190-16</inkml:trace>
  <inkml:trace contextRef="#ctx0" brushRef="#br4" timeOffset="-159293.1">4628 13906 295 0,'0'0'1281'16,"0"0"-1078"-16,0 0-46 0,0 0 27 15,0 0-85 1,0 0-10-16,14-38 2 0,-9 34-12 16,-5 4 19-16,2 0-18 15,1 0 0-15,1 0-18 16,5 0 8-16,1 0-34 15,6 0-4-15,2 0 0 16,2 0 0-16,5 0 0 16,-3 0-7-16,3 0 5 15,-1 0-2-15,-2 7 10 16,0 2-3-16,-4 3-8 16,0 5 5-16,-1 8-9 15,-7 3-10-15,-3 4-4 16,-5 4 0-16,-2 0-8 15,0-1-1-15,-15-2-12 0,-12-4-10 16,-4-5 3 0,-3-6-32-16,1-6-11 0,4-6 16 15,4-6 24-15,9 0 13 16,6 0 9-16,7 0 0 16,3 0-4-16,0-6 4 15,15 1 0-15,10 0 8 16,4 5 5-16,2 0 15 15,5 0 1-15,-3 5 13 16,2 9-2-16,-7 7-4 16,-4 2-4-16,-3 4-4 15,-11-1 2-15,-6 6 12 16,-4 3-6-16,0 2-12 16,-6 2-5-16,-15-3-6 15,-6-2-6-15,-2-8-1 0,-5-6-2 16,-2-4-4-16,-4-4-23 15,3-6-6-15,1 0-19 16,7-6-28-16,6 0-27 16,15 0-85-16,4-8-257 15,4-2-178-15</inkml:trace>
  <inkml:trace contextRef="#ctx0" brushRef="#br4" timeOffset="-158481.15">5537 13932 1799 0,'0'0'303'16,"0"0"-142"-16,0 0 26 16,0 0 16-16,0 0-72 15,0 0-21-15,0 0-23 16,10-34 16-16,-10 28-28 16,-2-3-6-16,-9 0-9 15,-7-1-5-15,-1 2-8 16,-6 3-11-16,-2 2-16 15,-2 3-8-15,0 0-8 16,0 0-3-16,0 16-1 0,6 8 0 16,6 10-5-16,8 6-5 15,9 6 4-15,0 1 6 16,5-1 0-16,16-14-6 16,6-6 6-16,5-17-4 15,3-9 4-15,4-3 4 16,-6-25 11-16,0-4-3 15,-8-7-12-15,-10 2 0 16,-3 0-19-16,-10 7-10 16,0 4-10-16,-2 12 20 15,1 8 19-15,5 6 5 16,2 13 11-16,6 16 10 0,3 12 2 16,4 8-7-16,-1 4 13 15,0 5 1 1,-5 0 7-16,-3 0-8 0,-10-1-4 15,-2-3 6-15,0-4-12 16,-7-4-10-16,-9-6-10 16,-1-7-4-16,-1-10 0 15,3-7-1-15,-2-9-33 16,2-7-14-16,-1 0-42 16,1-3-29-16,6-13-31 15,6-14-90-15,3 7-285 16,0 2-1308-16</inkml:trace>
  <inkml:trace contextRef="#ctx0" brushRef="#br4" timeOffset="-158122.18">5962 14241 1464 0,'0'0'1209'0,"0"0"-967"15,0 0-100-15,0 0-30 0,131-16-10 16,-90 14-52-16,-3 0-22 16,0 2-21-16,-5 0 4 15,-6 0-11-15,-5 2-1 16,-7 4-24-16,-8-4-30 16,-7-2-29-16,0 0-94 15,-9-14-460-15</inkml:trace>
  <inkml:trace contextRef="#ctx0" brushRef="#br4" timeOffset="-157898.58">6105 14120 2791 0,'0'0'243'0,"0"0"-148"0,0 0-13 16,11 143 24-16,2-102-51 15,-1-3-21-15,-2-3-21 16,-1-4 5-16,1-3-13 16,-4-5-5-16,2-6-7 15,5-5-46-15,-5-6-107 16,-1-5-346-16</inkml:trace>
  <inkml:trace contextRef="#ctx0" brushRef="#br4" timeOffset="-151921.1">6849 14270 1338 0,'0'0'592'0,"0"0"-402"0,0 0-124 16,0-129-39-16,0 81-27 15,0 3 2-15,0 5 7 16,0 4 51-16,0 8 71 15,0 6 44-15,0 0-36 16,-4 5-50-16,0 5-13 16,0 1-44-16,4 5-17 15,0 3-4-15,0 3 4 16,0 0-8-16,0 0 1 16,0 3-8-16,0 15-5 15,0 6 5-15,10 6 0 16,-1 8-1-16,0 2 1 0,2 6 1 15,-2 0 4-15,-3 5-5 16,4 2 0-16,-4-2 0 16,1 3 0-16,-1-2 5 15,0-1 16-15,0-5 20 16,-4-10 1-16,1-9-8 16,1-4-10-16,-4-9-7 15,0-2-2-15,0-3 0 16,0 0-8-16,0-1 2 15,0-4-9-15,0-2-1 16,0-2-26-16,0 0-27 16,2 0-111-16,2 0-102 15,4-2-518-15</inkml:trace>
  <inkml:trace contextRef="#ctx0" brushRef="#br4" timeOffset="-151216.3">7295 13967 1957 0,'0'0'310'0,"0"0"-134"16,0 0-83-16,0 0-26 0,0 0-44 15,32-116-13-15,-28 107-4 16,0 7-5-16,-4 2 66 15,0 4 12-15,0 16-52 16,0-1-15-16,0 7 12 16,0 1 14-16,0 4 5 15,0 1-8-15,0 3-1 16,0 4-4-16,0 3-4 16,0 2 1-16,0-3 11 15,0 4 3-15,0-3 0 16,0 0-4-16,0 3-5 15,0-6-4-15,0 2-3 16,0-1 0-16,0-5-14 0,0 0-3 16,0-5-7-16,0-6-1 15,0-6 1-15,0-4 0 16,0-8 3-16,0-4-4 16,0-2-1-16,0 0-34 15,0 0-42-15,0-22-60 16,0 2-245-16,0-4-544 0</inkml:trace>
  <inkml:trace contextRef="#ctx0" brushRef="#br4" timeOffset="-150549.28">7636 13992 288 0,'0'0'1361'0,"0"0"-1237"15,0 0-55-15,0 0 8 16,0 0 14-16,0 0-36 16,0 0 42-16,96-68 8 0,-78 68 43 15,-1 0 7 1,-1 0-66-16,0 10 11 0,0 4-20 16,-3 2-30-16,3 2 18 15,-3 2 6-15,-2-1-15 16,2 3-6-16,-4-1-12 15,1 4-9-15,-2 5 9 16,-3 5 7-16,-1 4-10 16,-2 7 1-16,-2 4-1 15,0 4-6-15,0 0-7 16,0 3-4-16,-2-5-3 16,-14-3-8-16,-2-4-6 0,-6-5 3 15,-3-8-7-15,-1-13-15 16,-3-6-21-16,-4-13-15 15,4 0-7-15,2-22-29 16,5-8-37-16,6-4-7 16,10 3 75-16,5-1 46 15,3 11 9-15,0 3 1 16,13 8 0-16,6 8 14 16,4 2 19-16,2 0 44 15,2 4-46-15,0 5-31 16,0 3 0-16,-3-1-5 15,3 1 0-15,0 0-4 16,9 2-179-16,-7-5-318 0,-7-2 182 16</inkml:trace>
  <inkml:trace contextRef="#ctx0" brushRef="#br4" timeOffset="-150052.3">8461 14284 2651 0,'0'0'238'0,"0"0"-159"15,0 0 4-15,0 0-12 0,120 0-18 16,-77-3-23-16,-1 1-1 16,2-7 15-16,-1 6-13 15,-5-3-15-15,-5 3-5 16,-6-6-7-16,-7 5-4 15,-7 0-3-15,-4 2-24 16,-2-2-49-16,-7 0-63 16,0-1-270-16,0 2-397 0</inkml:trace>
  <inkml:trace contextRef="#ctx0" brushRef="#br4" timeOffset="-149817.93">8694 14021 2844 0,'0'0'251'16,"0"0"-164"-16,0 0-9 16,0 130-19-16,0-81-26 15,0 2-18-15,5-1-7 16,-5-1-4-16,0-4-4 15,0-13-4-15,0-4-45 16,3-7-109-16,-1-14-385 0</inkml:trace>
  <inkml:trace contextRef="#ctx0" brushRef="#br4" timeOffset="-147363.59">9441 13944 1938 0,'0'0'404'0,"0"0"-238"16,0 0-90-16,0 0-27 15,0 0-21-15,0 0-19 16,0 0-9-16,-2-18 19 0,4 8 29 15,6 3 3-15,-2 2 5 16,3-3 23-16,3 4-24 16,1 2-19-16,3-2-9 15,5 1-5-15,1 3-8 16,6 0-3-16,-1 0-2 16,-3 0 1-16,2 5-1 15,-3 7 6-15,-1 4 16 16,-4 4 5-16,0 6-11 15,0 2-8-15,-3 3-1 16,-1 3-3-16,-1 0 0 16,1 2-9-16,-6 2-4 15,1 2 8-15,-6 2 2 0,1 2-4 16,-4 0 2 0,0 0-8-16,-9-3 5 0,-14-5 1 15,-3-2 1-15,-6-5-1 16,-3 0-5-16,-1-5-1 15,-1-10 0-15,1-2-16 16,5-4-17-16,2-5-15 16,6-3 5-16,3 0-15 15,5-3-69-15,5-14-40 16,6-8-28-16,4-3 45 16,0-2 61-16,0 2 1 15,14 6 19-15,1 4 53 0,5 4 16 16,1 10 8-16,-2 4 49 15,2 0 152-15,-1 12-4 16,-1 6-60-16,2 2-19 16,-1 0-37-16,-2 0-39 15,2-4-21-15,2-2-15 16,0 0-9-16,1-5-5 16,3-4-31-16,10-5-53 15,-5 0-101-15,-2-4-303 0</inkml:trace>
  <inkml:trace contextRef="#ctx0" brushRef="#br4" timeOffset="-146747.25">10099 13964 1858 0,'0'0'270'16,"0"0"-170"-16,0 0 12 15,0 0 10-15,0 0-20 0,0 0-26 16,0 0-8-16,114-60 5 16,-97 60 5-16,0 5 3 15,-5 12-17-15,5 1-8 16,-4 5-2-16,-1 0-10 16,2 8 7-16,-2-5-5 15,1 3-8-15,-3 5-12 16,0 3 2-16,-1 1-9 15,-7 3 8-15,-2 8-5 16,0-5-3-16,0 4-11 16,-13 0 1-16,-5-1-3 15,-7-7 1-15,-1-4-1 0,-6-8 2 16,-1-7-8 0,2-12-13-16,-3-9-6 0,3 0-25 15,7-16-35-15,4-10-16 16,11-4 14-16,9 1 37 15,0 5 26-15,7 7 10 16,10 4 8-16,6 8 1 16,2 1 0-16,-1 4 3 15,2 0-4-15,-1 0 5 16,0 0-5-16,-3 4-29 16,7-4-9-16,-4 0-36 15,-8 0-466-15</inkml:trace>
  <inkml:trace contextRef="#ctx0" brushRef="#br4" timeOffset="-146230.8">10521 13941 2001 0,'0'0'394'0,"0"0"-248"16,0 0-82-16,0 0 58 16,0 0-24-16,0 0-34 0,0 0-3 15,35 92 0-15,-28-63 9 16,-2 2-22-16,1-4-10 15,1-5-3-15,2-5-18 16,2-8-7-16,7 0-9 16,0-9 0-16,7 0 14 15,-2 0-8-15,4 0-3 16,-2 0-4-16,0 3 9 16,-4 10 13-16,-2 6 16 15,-1 8-6-15,-10 4 3 16,-1 3 4-16,-7 1-10 15,0 3-5-15,0-6 0 16,-11 0-9-16,-12-2-5 16,0-1-10-16,-6-5 10 15,-6-5-8-15,0-1-2 0,-2-9-19 16,5-9-17-16,1 0-19 16,3-4-14-16,8-16-40 15,5-20-39-15,7 5-129 16,1 1-379-16</inkml:trace>
  <inkml:trace contextRef="#ctx0" brushRef="#br4" timeOffset="-146003.25">10516 13888 1232 0,'0'0'1475'16,"0"0"-1341"-16,0 0-31 16,0 0-20-16,0 0-33 15,119 0-31-15,-80-5-19 16,1 2-17-16,10 3-154 16,-13 0-79-16,-6 0-449 0</inkml:trace>
  <inkml:trace contextRef="#ctx0" brushRef="#br4" timeOffset="-145575.75">11227 14235 2492 0,'0'0'310'15,"0"0"-163"-15,0 0-12 16,0 0-28-16,147 0-46 16,-97 0-30-16,-4-6-23 15,-5 2-8-15,-6 2-21 16,-10 0-23-16,-8 2-70 15,-10-4-69-15,-4-1-126 16,-3 0-375-16</inkml:trace>
  <inkml:trace contextRef="#ctx0" brushRef="#br4" timeOffset="-145366.47">11347 14165 2879 0,'0'0'276'16,"0"0"-161"-16,-3 116-29 16,3-72-21-16,3-5-37 15,7-6-21-15,1-7-7 16,-2-3-13-16,-1-7-35 16,0-7-67-16,-2-2-146 0,-4-5-743 15</inkml:trace>
  <inkml:trace contextRef="#ctx0" brushRef="#br4" timeOffset="-138648.65">11956 13989 1889 0,'0'0'383'0,"0"0"-258"15,0 0-79-15,0 0 1 16,0 0-1-16,0 0 6 16,20-27-11-16,-11 22 30 15,1 1-38-15,0-1-4 16,1 1 5-16,1-1 22 15,1-2 6-15,-1 1-19 16,-2 2-14-16,3-4-13 16,-1 6-2-16,1-1 5 0,1 3 9 15,-1 0-7-15,0 0 1 16,3 9 3-16,-3 5-6 16,1 2 1-16,0 0-6 15,-1 4-1-15,0 0 3 16,-2 2 0-16,0 2 0 15,0 1 0-15,1 1-6 16,-4 0 7-16,-1 1-4 16,-3 2-6-16,1-3 2 15,-2 4 1-15,-3-6 1 16,0 2-2-16,0 1-3 16,0-4 2-16,-10 2-4 15,-3-6 2-15,-3 3-5 16,-1 0 0-16,-5 1-1 15,2 3 1-15,2-5 0 0,-1 4-1 16,4-4 1-16,-1-2-1 16,3-3 0-16,1-2 0 15,-1-6 1-15,-3-1-1 16,1-4-4-16,-3-3-8 16,-1 0-11-16,-2 0-15 15,1-18-5-15,3 1-13 16,1-6 1-16,5 5 17 15,4 0 14-15,2-3-3 16,3 4 8-16,2-2 13 0,0 1 6 16,7 4 0-16,8 2 0 15,8 10 10-15,-1 2 33 16,3 0-18-16,1 12 15 16,1 13 13-16,-2 5 8 15,-2-2-4-15,0 2-14 16,-3-6-8-16,-4-4-11 15,-1-4-15-15,1-4-9 16,-6-8 0-16,4 0-28 16,0-4-28-16,1 0-62 15,8-18-81-15,-3-4-281 16,-2-4-1895-16</inkml:trace>
  <inkml:trace contextRef="#ctx0" brushRef="#br4" timeOffset="-138266.68">12531 14101 2110 0,'0'0'325'0,"0"0"-96"16,0 0-42-16,0 0 14 16,0 0-81-16,0 0-75 15,0 0-31-15,0 118 8 16,0-58 19-16,0 0-3 15,14 1-5-15,6-7-3 16,6-13 5-16,10-7-1 16,5-11 9-16,5-20 14 15,6-3-12-15,-1-14-24 16,-2-21-4-16,-9-16 2 0,-11-7 1 16,-14-2-6-16,-12-2-5 15,-3 4-4-15,-13 9 3 16,-19 14-2-16,-6 9 1 15,-6 8-7-15,-4 8-12 16,2 6-24-16,3 4-23 16,12 0-46-16,12 0-16 15,19 5-53-15,0 8-374 16,10 2-802-16</inkml:trace>
  <inkml:trace contextRef="#ctx0" brushRef="#br4" timeOffset="-137700.56">13258 13904 1676 0,'0'0'587'15,"0"0"-348"-15,0 0-43 16,0 0-62-16,0 0-43 16,0 0-41-16,-54 102-13 15,54-70 33-15,0 5 8 16,10-2 3-16,11 2-7 16,6-7-24-16,7-4-6 15,3-12-2-15,8-8 0 16,0-6 14-16,-3-6-8 15,-4-24-7-15,-9-8-16 16,-11-6-13-16,-13 0-4 0,-5-4-7 16,-7 7 3-16,-22 10-4 15,-7 8 1-15,-6 9-1 16,-2 8-8-16,-2 4-21 16,7 2-19-16,5 0-4 15,7 10-32-15,8 6-43 16,12 3-51-16,4 7-239 15,3-4-124-15,0-5-1348 0</inkml:trace>
  <inkml:trace contextRef="#ctx0" brushRef="#br4" timeOffset="-137433.66">13222 14263 2012 0,'0'0'414'0,"0"0"-202"15,23 125-61-15,-8-76-16 0,5-4-27 16,7-10-16-16,7-9-4 15,3-11-20-15,8-11-1 16,4-4 14-16,0-16 10 16,-2-18 1-16,-7-12-39 15,-14-7-32-15,-10-5-8 16,-16 2-6-16,0 4-6 16,-10 10-1-16,-17 14 0 15,-9 5-3-15,-5 14-15 16,2 6-18-16,1 3-28 0,7 7-43 15,10 21-54-15,11-5-211 16,6-4-699-16</inkml:trace>
  <inkml:trace contextRef="#ctx0" brushRef="#br4" timeOffset="-136904.83">13989 14231 2516 0,'0'0'449'15,"0"0"-376"-15,0 0 57 0,0 0-20 16,0 0-41-16,0 0-36 16,146 4-12-16,-107-4-4 15,0 4-7-15,-2-4 4 16,-3 4 8-16,-5-2-4 15,-5 2-3-15,-9-2-4 16,-1-2-7-16,-5 0-4 16,-5 0-26-16,1 0-39 15,-5-12-82-15,0-6-196 16,0 4-1071-16</inkml:trace>
  <inkml:trace contextRef="#ctx0" brushRef="#br4" timeOffset="-136672.45">14170 14066 2760 0,'0'0'319'16,"0"0"-179"-16,-7 111-36 15,7-63-16-15,0 2-38 16,0-6-22-16,0-4-18 15,0-4-5-15,2-11-5 16,0-6 0-16,1-4-41 16,-1-10-61-16,0 0-224 0,-1-5-587 15</inkml:trace>
  <inkml:trace contextRef="#ctx0" brushRef="#br4" timeOffset="-130013.83">14944 14166 2183 0,'0'0'333'0,"0"0"-232"15,0 0-13-15,0 0 24 16,0 0-60-16,0 0-39 16,24-119-2-16,-17 87 10 15,-1-4 11-15,-1-2-7 16,-2 1-8-16,0-3-12 16,1 1 4-16,-1 0-8 15,2 3-1-15,-3 7 1 16,0 6-1-16,-1 9 0 15,-1 10 0-15,3 4 0 0,0 0 9 16,-1 20-9-16,2 8-1 16,0 6 1-16,4 6 0 15,-4 2 2-15,3 2-2 16,-3 2 6-16,2 0-5 16,0 3-1-16,0-3 1 15,-4 1 10-15,3-1-1 16,-3 3-9-16,0-8 6 15,-2 5 15-15,0-5 15 16,0 0-13-16,0-4-9 16,0-5 5-16,0-4-10 15,0-7 5-15,0-8 0 16,0-4 2-16,0-6 2 0,0-3-2 16,0 0 7-16,0 0 7 15,-4 0 1-15,-5 0 6 16,-3 0-27-16,-1 0-11 15,-3 0 3-15,1-5-3 16,1 1-12-16,3 1 2 16,3 3 2-16,4 0-9 15,1 0-31-15,3 0-54 16,0 0-105-16,13-5-282 16,5-1-176-16</inkml:trace>
  <inkml:trace contextRef="#ctx0" brushRef="#br4" timeOffset="-129434.43">15409 13888 1136 0,'0'0'905'0,"0"0"-687"16,0 0 10-16,0 0 66 16,0 0-112-16,0 0-102 0,0 0-42 15,0 62 10-15,0-30 2 16,0 1-9-16,0-3-7 15,0-6-4-15,0-9-10 16,0-6-16-16,7-6-3 16,8-3-1-16,4 0 8 15,7 0 0-15,3 0-2 16,2 0-4-16,2 0 4 16,1 11 3-16,-2 7 5 15,-4 11 16-15,-3 2 6 16,-5 5 0-16,-5 1 3 15,-6 6 8-15,-2-1-18 16,-5 3-14-16,-2-6 2 0,0 0-4 16,-2-5 7-1,-14-8-7-15,-5-6-4 0,-4-5-2 16,-6-6-3-16,0-4-4 16,-5-5 0-16,3 0-13 15,-2 0-8-15,7-5-19 16,4-7-28-16,3 0-17 15,8 0-18-15,2-18-59 16,2 4-112-16,5 2-440 0</inkml:trace>
  <inkml:trace contextRef="#ctx0" brushRef="#br4" timeOffset="-129210.18">15409 13858 2733 0,'0'0'379'15,"0"0"-286"-15,0 0-72 16,0 0 15-16,0 0 8 16,0 0-34-16,0 0-1 15,145-26-9-15,-111 19-14 16,1 2-92-16,10 5-57 15,-9 0-294-15,-5 0-1518 0</inkml:trace>
  <inkml:trace contextRef="#ctx0" brushRef="#br4" timeOffset="-128265.06">16312 13788 1213 0,'0'0'210'0,"0"0"-53"15,0 0 103-15,0 0 11 16,0 0-78-16,0 0-17 16,0 0-49-16,-2 0-26 15,-2 0-20-15,2 0-22 16,-2 3 2-16,4-1-19 15,-2-2-20-15,2 0-15 16,0 0-6-16,0 0 4 0,0 0 2 16,-2 3 10-16,2-1 8 15,-2 0-11-15,2 3 12 16,-2-5 3-16,2 3-9 16,0-3 10-16,0 0-14 15,0 0-9-15,0 0-6 16,0 0 0-16,0 0 8 15,0 0 10-15,0 0 7 16,0 0-4-16,2 0-4 16,2 0 1-16,4 0-4 15,-2 2-1-15,3 0 0 16,3 0-2-16,-2 4 4 16,6-1 3-16,-3 7-4 15,3 5-1-15,-2 3-1 16,-4 10 3-16,-3 0 2 0,-7 8 2 15,0 5-3-15,-5 3-2 16,-17-4-6-16,-5-3-1 16,-1-4-4-16,-3-12 0 15,2-6 0-15,2-11-4 16,1-4 0-16,9-2-1 16,4-2-6-16,7-12 6 15,6 0-5-15,0-2 3 16,6 0 3-16,19 4 7 15,4 2-1-15,4 3 0 16,3 7 5-16,-3 0 0 16,0 11-2-16,-4 10-1 15,-4 13 1-15,-5-3 7 0,-9 8 21 16,-4 7 3 0,-7 0-10-16,0 0-12 0,-11 0-5 15,-12-3-4-15,-4-2-2 16,-3-4-2-16,0-12-5 15,-3-7 0-15,2-10 0 16,0-8-16-16,2 0-32 16,4-8-2-16,8-10-22 15,2 0-41-15,15-6-36 16,0 6-102-16,0 2-320 0</inkml:trace>
  <inkml:trace contextRef="#ctx0" brushRef="#br4" timeOffset="-127790.33">17012 14284 2379 0,'0'0'488'16,"0"0"-397"-16,0 0-29 16,0 0 41-16,0 0 16 15,0 0-52-15,127-5-18 16,-82-7-19-16,-3 3-16 15,-4-6-6-15,-11 7-8 0,-7 2 0 16,-9 6-24-16,-9 0-26 16,-2 0-68-16,0 0-91 15,-11 0-429-15</inkml:trace>
  <inkml:trace contextRef="#ctx0" brushRef="#br4" timeOffset="-127582.81">17139 14101 2856 0,'0'0'265'0,"0"0"-150"15,0 0-70-15,0 0 38 16,-6 132-34-16,6-95-33 0,6 2-5 16,1-1-11-1,0 1 0-15,-3-3-7 0,1-8-22 16,-1-2-92-16,2-8-261 15,-3-6-1615-15</inkml:trace>
  <inkml:trace contextRef="#ctx0" brushRef="#br4" timeOffset="-126364.95">17750 13880 1346 0,'0'0'623'16,"0"0"-370"-16,0 0-102 15,0 0-22-15,0 0-64 16,0 0-45-16,0 0-10 16,0-29 19-16,14 18-4 15,3-1 52-15,5 2-26 16,7 0 59-16,3 4-50 15,3 2-22-15,1 4-4 16,-3 0-13-16,-2 0 4 16,-4 14-3-16,-9 8 4 15,-5 8 16-15,-11 2-5 0,-2 6-2 16,-4 7-16-16,-21 2-3 16,-10 0-12-16,-5-1 0 15,-2-11-3-15,-1-6 0 16,5-9-1-16,6-11-8 15,9-9 2-15,10 0-7 16,7-3 1-16,6-13 6 16,2 2 0-16,25 1 6 15,12 6 6-15,3 7 14 16,5 0 4-16,0 0 0 16,-9 18-1-16,0 10 13 15,-14 10 2-15,-8 6-4 16,-14 6-6-16,-2 3-1 15,-11-2-7-15,-17 2-11 0,-4-13 2 16,-4-4-6-16,2-12-1 16,1-11-4-16,1-10-1 15,3-3-30-15,6-6-36 16,4-16-8-16,11-5-49 16,8 1-71-16,4-8-120 15,19 10-76-15,3 8-1335 0</inkml:trace>
  <inkml:trace contextRef="#ctx0" brushRef="#br4" timeOffset="-125934.61">18539 13946 1867 0,'0'0'333'0,"0"0"-121"16,0 0 85-16,0 0-57 15,0 0-99-15,0 0-67 16,0 0-22-16,-98 127-14 16,82-58 13-16,3 8-4 15,4 8 6-15,9-3-4 16,0-2 5-16,2-10 4 0,21-14-12 15,10-12-17-15,9-16-7 16,2-16-5-16,4-12 5 16,-8-4-2-16,-12-28-2 15,-14-7-11-15,-14 0-3 16,-4 3 0-16,-27 7-3 16,-10 10-1-16,-1 12-1 15,-1 7-10-15,8 0-19 16,8 12-25-16,14 7-25 15,11-1-41-15,8 3-95 16,21-1-231-16,4-6-1287 0</inkml:trace>
  <inkml:trace contextRef="#ctx0" brushRef="#br4" timeOffset="-114584.68">4573 14962 1604 0,'0'0'512'16,"0"0"-340"-16,0 0-22 15,0 0-26-15,0 0-58 16,0 0-25-16,0 0 12 16,0 0-6-16,2 0 10 15,5 0 71-15,2 0-19 16,4 0-33-16,4 0-29 15,2 0-17-15,1 0-13 0,5 0-7 16,2 0 2 0,0 5-3-16,2-5-2 0,-3 0-3 15,1 0 2-15,-5 2 1 16,-2 0 6-16,-2-2 2 16,0 2 1-16,-1-2 3 15,4 0-9-15,-1 0 0 16,3 0-4-16,-3 0 4 15,6 0-3-15,1 0-1 16,0 0-6-16,2-4 1 16,0 2 3-16,2-3 1 15,0 5-5-15,2-3 6 16,-1 3 1-16,-1 0-2 16,2 0 3-16,-2 0-3 0,3 3 0 15,-3 2-4-15,0-1 3 16,0-2 0-16,-2-2-3 15,-3 0 0-15,2 0 0 16,-6 0 4-16,0 0-4 16,-2 0 0-16,1-2 13 15,-4-2-3-15,1-1-7 16,-1 5 2-16,4-3 3 16,-6 1-5-16,3 0-3 15,3 2 6-15,-3-2-1 16,3 2-5-16,1 0 5 15,4 0-2-15,1-3 5 16,-1 3-5-16,2 0 7 0,5 0-4 16,-2 0-3-1,4-5-2-15,0 5 9 0,1 0-2 16,4 0-3-16,-1 0 0 16,3 0 3-16,0 0-2 15,0 5-6-15,1-5-1 16,2 3 1-16,1-1 2 15,1 2 3-15,2-1-5 16,-4 2 0-16,-1-5 4 16,-1 4-5-16,-5-2 4 15,1 1 0-15,0 0-1 16,-1-3 1-16,-3 0 1 16,3 0 2-16,-3 0-3 15,4 0-4-15,-4 0 6 16,3 0-6-16,-1 0 3 0,4 0-1 15,-2 3 2-15,4 3-3 16,-2-3 0-16,-1 1 3 16,-3-2-3-16,2-2-1 15,-1 0 1-15,-3 0 4 16,-1 0-4-16,1 0 0 16,-2 0 0-16,3 0 2 15,0 0 2-15,2 0 0 16,-1 0 2-16,3 0-3 15,1 0 1-15,-1 0-4 16,0 0-1-16,0-3 3 16,0-3-2-16,-2 0 4 15,1 0-5-15,-2 5 0 0,-1-1 0 16,2 2 1 0,-3 0 6-16,4 0-2 0,1 0-1 15,-1 0-3-15,2 0 0 16,-3 0 0-16,-3 0-1 15,1-6 1-15,-1 1 3 16,4 0-3-16,-4-2-1 16,3 7 1-16,0-5-1 15,3 1 5-15,-2 4-4 16,3 0-1-16,3 0 1 0,0 0 4 16,1 0-5-1,3-4 4-15,1 0 0 0,1-2 3 16,-1 2 7-16,1-6-8 15,2 6-1-15,-1-4-5 16,-2 4 0-16,2-1 1 16,-3 4-1-16,2-2 5 15,0 3-5-15,3 0 1 16,-1-1-1-16,1 1 4 16,-1-4-4-16,3 2 1 15,-2 0-1-15,-1 0 3 16,-2 2-3-16,1 0 0 15,-4 0 0-15,-1 0 0 16,0 0 0-16,-4 0 1 16,-2 0 4-16,-1 0-4 0,1 0-1 15,-3 0 0-15,0 0 1 16,0 0 0-16,-2 0 2 16,-1 0-3-16,3 0 1 15,-3 0 0-15,2 0 2 16,-1 0-3-16,3 0 4 15,-3 0-4-15,-1 2 4 16,2 2 1-16,-3 0-5 16,0-4 4-16,2 1-4 15,-3-1 1-15,-2 0-1 16,3 0 4-16,-3 0-4 16,2 0 0-16,-2 0 0 15,1 0 1-15,-1 0 2 16,0 0-3-16,3 0 0 15,-2 0 0-15,1 3 0 0,0-2 3 16,3-1-3-16,-3 3-1 16,0-3 1-16,1 0 0 15,-1 0 0-15,4 0 0 16,-4 0 0-16,0 0 1 16,1 0 2-16,1 0-3 15,0 0 0-15,1 0 0 16,0 0 2-16,0 2-1 15,2-2-1-15,-6 2 0 16,4 0 0-16,-2 1 4 16,-3-3-4-16,2 0 0 15,-1 0 0-15,0 0 0 0,-3 0 0 16,2 0 1-16,0 0-1 16,0 0 0-16,3 0 0 15,1 0 1-15,-2 0 4 16,3 0-5-16,-2 0 0 15,3 0 0-15,-1 0 1 16,-2 0-1-16,0 0 6 16,3-3-6-16,-2 1 0 15,-1 2 8-15,1-2-4 16,1 2 0-16,0-2 2 16,-1-1-3-16,1 2 1 15,1-3-3-15,0 4 3 16,1-6-4-16,-1 2 0 0,1 2 3 15,3-1-3-15,-1 1 0 16,-1 1 0-16,2 1 0 16,1-4 0-16,-2 4 0 15,3 0 4-15,-3 0 1 16,3 0-5-16,-3-4 0 16,1 1 4-16,5 2-3 15,-2 1 4-15,1 0-5 16,-3 0 0-16,0 0 6 15,-1 0-5-15,-4 0 3 16,0 0-4-16,-1 0 1 16,1 0-1-16,-4 0 4 15,1 0-4-15,-3 0 0 16,2 0 0-16,0 0 1 16,1 0-1-16,-1 0 0 0,-2 0 1 15,0 1-1-15,3 2 1 16,-3 1-1-16,-1-4 1 15,3 0-1-15,1 4 0 16,-3-4 1-16,2 0-1 16,-2 0 0-16,3 0 1 15,-1 0 0-15,0 0 2 16,1 0-2-16,1 0-1 16,4 0 0-16,-2 0 0 15,1 0 1-15,2 0-1 16,3 0 0-16,-1 0 0 15,1 0 0-15,3 0 1 0,1 0-1 16,0 0 0-16,4 0 1 16,1 0 0-16,3 0 0 15,3 0-1-15,4 0 1 16,0-4 5-16,0-3-6 16,4 4 1-16,-3-1 3 15,-1-4-4-15,0 4 0 16,1-1 0-16,1 1-1 15,1 3 1-15,-1-3 0 16,1 0 1-16,0-2-1 16,-1 2 0-16,1 0 1 15,-2-1 0-15,-3 1 0 16,0 3-1-16,0-1-1 0,-2 2 1 16,0-2 0-1,-1-1 0-15,1 1-1 0,3 2-3 16,-3 0 4-16,2-4 0 15,0 4 0-15,-2 0 0 16,2 0 0-16,-2 0 0 16,-2 0 0-16,-2 0 0 15,-1 0 0-15,-2 0 4 16,1 4-4-16,-4-4-1 16,4 2 1-16,-3 3 0 15,2-2 1-15,-2 1-1 16,1 5 0-16,-3-5 0 15,3 6 0-15,-5-5 1 0,0 2 3 16,-3 2-4 0,-4-4 0-16,-2-1-1 0,-5-2 1 15,-7-2 0-15,-2 1 0 16,-3-1 0-16,-4 0-1 16,0 3 1-16,1 1 0 15,4 0-1-15,3-3 1 16,-1 4 0-16,0-1-1 15,-5 0 0-15,-1 0 1 16,-2 0 0-16,-5-3 0 16,0 4 0-16,-2-3 1 15,2 0 5-15,-1 1-6 16,0 2 0-16,7-3 0 16,0 2 0-16,5-1 0 15,7 2 0-15,9-1 0 0,4-1 0 16,2 4 0-16,-2-3 3 15,-6 0-3-15,-5 1-4 16,-7-5 4-16,-9 3 0 16,-5-1 1-16,-7-2-1 15,2 2 1-15,-3-2-2 16,0 0-3-16,0 0-13 16,2 0-17-16,2 5-27 15,5 0-32-15,5 7-11 16,7 17-76-16,0-8-63 15,-7 4-365-15</inkml:trace>
  <inkml:trace contextRef="#ctx0" brushRef="#br4" timeOffset="-79453.78">17186 10072 1989 0,'0'0'255'0,"0"0"-136"0,0 0-35 15,0 0 46-15,0 0-53 16,0 0-43-16,-5-3 26 16,5 3 22-16,-2 7-32 15,0 1 7-15,0 4-3 16,-3 0 24-16,1 2-27 0,2 4-1 16,-4 4-20-16,5 1-7 15,-1-1-8-15,2 0 1 16,0-4-10-16,0-4-6 15,0-5-10-15,0-4 9 16,0-5 1-16,0 0 9 16,2 0-5-16,5 0-4 15,4-8 0-15,0-5 4 16,4 2-3-16,6 1-1 16,-2 3 1-16,6 2-1 15,2 3 1-15,0 2-1 16,1 0 0-16,0 0 8 15,1 7 2-15,-5 10 3 16,0 3 0-16,-4-1-5 16,-4 4 4-16,-3-2 5 0,-4 2 2 15,-5 0-3 1,-4 0 1-16,0 0-4 0,0 3 5 16,0-5 0-16,-10 3-1 15,-6 0-1-15,-2-3 1 16,-5-2-6-16,2-4 1 15,-1-5-2-15,-3-6-2 16,-2-4-4-16,0 0-4 16,0 0-6-16,4-9-16 15,2-4-7-15,3-1-7 16,5 2-4-16,4 0 2 16,1 1-9-16,5 2-19 15,-2 0-21-15,5 4-40 0,0-2-36 16,0 2-34-1,0-7 2-15,5 1-170 0,1-1-939 0</inkml:trace>
  <inkml:trace contextRef="#ctx0" brushRef="#br4" timeOffset="-79011.71">17158 10038 2677 0,'0'0'307'0,"0"0"-229"0,0 0-15 15,0 0 45 1,0 0-45-16,0 0-26 0,0 0-16 15,120 2-9-15,-93-2-5 16,-6 0-3-16,0 0-4 16,-4 0 0-16,-3 0-10 15,-4 0-16-15,0 0-32 16,7 0-51-16,-3 0-118 16,-1 0-275-16</inkml:trace>
  <inkml:trace contextRef="#ctx0" brushRef="#br4" timeOffset="-78516.26">17777 10122 1529 0,'0'0'1095'0,"0"0"-900"15,0 0-83-15,0 0-8 16,0 0-49-16,0 0-22 15,-50 131 8-15,50-91 17 16,0 0 5-16,13-1 4 0,11-6 0 16,-1-6-6-16,12-6-12 15,2-9-3-15,3-10 14 16,1-2 0-16,3-10-18 16,-6-20-17-16,-7-11-6 15,-6-6-8-15,-12-10 0 16,-10 1-5-16,-3 1 0 15,-14 6-1-15,-15 7-1 16,-9 10-4-16,-5 8-7 16,-1 14-12-16,2 10-15 15,3 0-35-15,8 24-14 16,4 30-36-16,10-4-73 0,5-2-383 16</inkml:trace>
  <inkml:trace contextRef="#ctx0" brushRef="#br4" timeOffset="-75684.81">10774 15254 2026 0,'0'0'425'16,"0"0"-213"-16,0 0-36 15,0 0-21-15,0 0-66 16,0 0-27-16,0 0-11 16,-17 48-24-16,15-18-2 15,-2 1-5-15,2 1-2 16,2-5-8-16,0-8-1 0,0-10-9 16,0-5 0-16,0-4-1 15,8 0 1-15,9-6 4 16,6-6 6-16,4-2 0 15,6 0-2-15,1 6-3 16,-2 8 4-16,0 0-9 16,-5 0 4-16,-6 0-4 15,-1 0 6-15,-5 9 2 16,-4 6 11-16,-2 2 11 16,-4 4 0-16,-3 4 8 15,-2 8-7-15,0-1-1 16,-2 9-3-16,-12-5-1 15,-4 0-2-15,0-1-9 0,-1-8-4 16,-4-5-6-16,-2-8-4 16,-1-7-1-16,-3-2 0 15,-3-5-10-15,-1 0-7 16,-1 0 4-16,6 0-2 16,3 0-1-16,8 0-19 15,5-5-19-15,8 2-2 16,4-6-14-16,0 4-35 15,0-10-6-15,0 4-64 16,16-16-59-16,-6 4-57 16,-1 5-273-16</inkml:trace>
  <inkml:trace contextRef="#ctx0" brushRef="#br4" timeOffset="-75370.28">10757 15186 2554 0,'0'0'331'0,"0"0"-208"15,0 0-8 1,0 0-4-16,0 0-56 0,0 0-31 16,0 0-18-16,112-27 2 15,-90 23-8-15,-2 0-18 16,-5 3-36-16,1 1-43 16,-1 0-90-16,-3 9-137 15,-1 4-368-15</inkml:trace>
  <inkml:trace contextRef="#ctx0" brushRef="#br4" timeOffset="-74903.58">11325 15173 1472 0,'0'0'896'0,"0"0"-639"16,0 0-54-16,0 0-42 15,0 0-84-15,0 0-29 16,-28 129-6-16,28-81 10 15,0 8 3-15,2 2-14 16,15-2-8-16,8-11 3 0,6-12 2 16,7-11 12-1,5-9 13-15,3-13-5 0,3-8 8 16,-7-24-26-16,-3-14-16 16,-11-13-14-16,-10-7-7 15,-13-5-3-15,-5 8 0 16,-5 7-6-16,-24 11 1 15,-6 13 5-15,-11 13-17 16,3 10-17-16,-1 9-36 16,1 0-33-16,5 41-20 15,11-5-60-15,9 4-350 0</inkml:trace>
  <inkml:trace contextRef="#ctx0" brushRef="#br2" timeOffset="-52471.58">19031 14718 1902 0,'0'0'411'0,"0"0"-191"15,0 0-30-15,0 0-36 0,0 0-66 16,0 0-38-16,0-10-8 16,0 10 5-16,0-5 52 15,8 2-20-15,0 1-16 16,3 0-8-16,3 0-1 15,5-1-12-15,4-2-12 16,8-1-20-16,3 0-1 16,-1 0-5-16,3 2-4 15,-4 2 5-15,-3 2-5 16,-10 0-12-16,-5 0-28 16,-5 0-30-16,-9 6-23 15,0 6-68-15,-5-1-87 16,-13 2-764-16</inkml:trace>
  <inkml:trace contextRef="#ctx0" brushRef="#br2" timeOffset="-52167.51">19012 14957 2060 0,'0'0'605'15,"0"0"-496"-15,0 0 48 16,0 0-7-16,0 0-46 16,0 0-43-16,0 0-18 0,135-27-13 15,-108 24-12-15,-2-1-12 16,-3-1 0-16,-4 2-5 15,-2 1 3-15,-3 2-4 16,-1 0-1-16,-2 0-45 16,5 0-72-16,-1 0-52 15,-3 0-465-15</inkml:trace>
  <inkml:trace contextRef="#ctx0" brushRef="#br2" timeOffset="-37304.25">19921 14147 492 0,'0'0'1258'0,"0"0"-1058"16,0 0-116-16,0 0-4 16,0 0-42-16,0 0-22 15,-43-16-16-15,37 12 3 16,-3-1 8-16,3 3 157 15,-4 1-3-15,4 1-99 16,1 0-34-16,1 0-22 16,2-4-10-16,0 4 0 15,2-2-133-15,0-3-56 0,0 4 115 16,-2-3 50 0,2 2 24-16,-2 2 39 0,-2 0 113 15,1-5 74-15,0 5-17 16,-1 0-71-16,-1-3-36 15,1 3-29-15,0-2-20 16,-2 2-9-16,2-2-11 16,2 2-15-16,0 0 3 15,2-2-1-15,0 2-1 16,0 0-1-16,0 0-3 16,0 0-7-16,0 0-6 15,4 0 3-15,14 0 7 16,3 0 4-16,5 0-5 15,0 2 1-15,6 0-4 16,1 0-1-16,1 1-1 0,0 2-3 16,-6-5-3-1,2 2 0-15,-9 0 2 0,0-2-2 16,-6 0 0-16,-2 0 1 16,-3 0-1-16,-1 0 0 15,-3 0 4-15,1 2-3 16,-3-1-1-16,0 4 0 15,1 1 1-15,0-3 3 16,-4 6-3-16,5 2 4 16,-4 6-5-16,-1-3 3 15,-1 8-2-15,0 0 3 16,0 4-4-16,0 1 1 16,0 4 7-16,0 1-4 0,0 2-3 15,0 0 5 1,0 2 5-16,-1 3 10 0,-1 1 4 15,-1-2 2-15,-1 2 1 16,-3 2-4-16,0-4-8 16,1 0 0-16,1-10-7 15,1 2-1-15,2-3-7 16,-3 1 6-16,0-7-6 16,3-2 4-16,0-12-5 15,2 0 0-15,0-5 0 16,0-2-6-16,0 0-17 15,0-4-30-15,0-8-20 0,0-10-49 16,0-14-56-16,0 4-165 16,0 1-378-16</inkml:trace>
  <inkml:trace contextRef="#ctx0" brushRef="#br2" timeOffset="-37109.53">20034 14464 1063 0,'0'0'1802'0,"0"0"-1602"16,0 0-135-16,0 0-12 15,0 0-3-15,0 0-28 16,0 0-22-16,110 4 0 0,-81-6-30 16,2-10-68-1,15-15-61-15,-6 5-319 0,-3 3-1000 0</inkml:trace>
  <inkml:trace contextRef="#ctx0" brushRef="#br2" timeOffset="-36566.61">20565 14075 2274 0,'0'0'391'0,"0"0"-275"0,0 0-38 16,0 0 1-16,0 0-39 16,0 0-14-16,0 0 7 15,61 5 6-15,-41-5-12 16,2 0-2-16,0 0-21 15,-1 0 22-15,-4 0-11 16,-1 0-8-16,-5 0-7 16,-3 0 1-16,-2 3 6 15,-3 10-6-15,0 1 6 16,-3 10 5-16,0 5-7 16,0 8 20-16,0 2 1 15,0 1 1-15,-4 4-3 0,-4 2 2 16,2 3-14-1,-1-1 9-15,3 2-3 0,0-5 1 16,2 1-3-16,-1-3 3 16,1-7 2-16,2-4-8 15,0-1 0-15,0-10-7 16,0-7-2-16,0-3-3 16,0-8 3-16,0-1-4 15,0-2-22-15,0 0-41 16,0-5-41-16,0-29-33 15,0 3-95-15,0-1-377 0</inkml:trace>
  <inkml:trace contextRef="#ctx0" brushRef="#br2" timeOffset="-36425.09">20651 14543 2577 0,'0'0'342'15,"0"0"-210"-15,0 0-87 16,0 0-33-16,0 0-8 15,0 0-4-15,0 0-4 16,112-46-45-16,-67 11-96 16,-7 3-108-16,-5-1-171 0</inkml:trace>
  <inkml:trace contextRef="#ctx0" brushRef="#br2" timeOffset="-35903.17">21037 14159 1203 0,'0'0'1165'16,"0"0"-925"-16,0 0-106 15,0 0 24-15,0 0-57 16,0 0-55-16,0 0-14 16,135-37-9-16,-102 37 10 15,-5 0-5-15,-2 0-14 16,-9 19-13-16,-5 3 16 0,-12 15-2 16,0 2-1-16,-12 1-9 15,-15 2-1-15,-1-6-4 16,-1-5-3-16,4-11-6 15,7-6 7-15,10-9 2 16,5-2-1-16,3-3-3 16,3 0 4-16,21 0 8 15,10 0 17-15,5 6 3 16,7 2-4-16,-7 7-2 16,-3 6-2-16,-11 7-3 15,-13 5 25-15,-9 6 16 16,-3 1-30-16,-9-1-17 15,-16-4-4-15,-2-3-2 0,-2-14-5 16,4-4 1-16,0-6-1 16,2-4-35-16,5-4-29 15,5-4-45-15,7-10-90 16,-1-1-343-16</inkml:trace>
  <inkml:trace contextRef="#ctx0" brushRef="#br2" timeOffset="-34926.46">19970 14985 1766 0,'0'0'357'15,"0"0"-135"-15,0 0-71 16,0 0 15-16,0 0-8 15,0 0-45-15,0 0-26 16,72 0-30-16,-43 0-17 16,2 3-10-16,2 0-12 15,1-3 3-15,1 0-2 16,-1 0-5-16,-1 0-6 16,-2 0-4-16,0 0-3 15,-2 0 7-15,-1-3-2 16,0 0-2-16,1 3 3 15,0 0 3-15,0 0-2 16,0 0-3-16,0-3 0 0,-2 0-5 16,0 0 5-16,0 2-5 15,-1 1 1-15,-2 0 0 16,1 0 3-16,0 0-4 16,-3 0 1-16,0 1 0 15,3 5 3-15,-1-6-4 16,1 0 5-16,0 0-5 15,-1 0 0-15,0 0 4 16,1 0-4-16,0 0 5 16,-1 0 3-16,-2 0 4 15,3-3-5-15,-5 3 2 16,3-3-2-16,-2 3 1 16,0 0-4-16,-4-1 2 0,1-3 0 15,0 0-5 1,-5-1 3-16,-2 2-4 0,-1-1 0 15,-5-1-14-15,3 5-31 16,-6 0-47-16,-2 0-28 16,0 0-50-16,-2 0-466 0</inkml:trace>
  <inkml:trace contextRef="#ctx0" brushRef="#br2" timeOffset="-34206.97">20526 15245 1661 0,'0'0'788'0,"0"0"-523"16,0 0-59-16,0 0-39 15,0 0-55-15,0 0-32 16,0 0-48-16,-95 22-19 16,86 2-7-16,3 5-2 15,2-7 2-15,-1-4 1 16,5 0-2-16,0-10-1 16,0 1-4-16,0-4 0 15,15-3 0-15,8-2 0 16,6 0-1-16,7 0 0 15,-1 0 1-15,0 4 0 16,2 8 1-16,-4-1 0 16,-2 6-1-16,-1 5 5 0,-10 0 3 15,-3 4 8 1,-6 3 13-16,-7 1 2 0,-4-2 4 16,0 2-8-16,0-2-4 15,0 2-2-15,-13-4-5 16,-2 1-4-16,-5-4-1 15,-5-6-4-15,-2 1-1 16,-2-9-2-16,-2-1 1 16,0-2-5-16,2-6 0 15,0 0 0-15,5 0 0 16,8 0-21-16,2 0-13 16,8 0-23-16,2-9-31 15,4-3-34-15,0-2-35 16,4-15-96-16,7 5-272 15,-2 4-1268-15</inkml:trace>
  <inkml:trace contextRef="#ctx0" brushRef="#br2" timeOffset="-33821.96">20485 15230 2001 0,'0'0'389'0,"0"0"-231"16,0 0-48-16,0 0-36 15,0 0-61-15,0 0-13 16,0 0 0-16,-5-2 32 15,5 0 63-15,0 2 1 16,7 0 8-16,3 0 15 16,0 0-33-16,3 0-28 15,1 0-15-15,1 0-16 16,4 0-15-16,-1 0-5 16,-3 0-3-16,1 0-4 15,-2 0-4-15,3 0-28 16,-2 0-15-16,1 0-39 0,6 0-48 15,-6 0-77 1,-3 0-332-16</inkml:trace>
  <inkml:trace contextRef="#ctx0" brushRef="#br2" timeOffset="-33338.46">20964 15218 1981 0,'0'0'516'0,"0"0"-255"15,0 0-93-15,0 0-71 16,0 0-28-16,-69 102-36 16,63-60 3-16,4 5-7 15,2 8-4-15,0 3 17 16,0 3 6-16,15-2 2 16,5-1-9-16,4-5 13 15,5-13-12-15,9-17-19 0,2-14 0 16,6-9 2-16,-4-18 9 15,-5-22-10-15,-8-15-2 16,-11-6-12-16,-13-7-4 16,-5 1-5-16,-2 5 3 15,-23 8-4-15,-5 14 1 16,-2 14-1-16,-4 12-2 16,1 5-22-16,0 9-21 15,4 0-42-15,-2 14-47 16,11 9-100-16,4-2-449 0</inkml:trace>
  <inkml:trace contextRef="#ctx0" brushRef="#br2" timeOffset="-27148.22">21861 14770 1849 0,'0'0'477'0,"0"0"-133"0,0 0-71 16,0 0-115-16,0 0-41 15,0 0-43-15,105 0-21 16,-81 0-20-16,-4 0-12 15,2 0-10-15,-2 0-7 16,-1 0-4-16,-4 0-10 16,-5 2-21-16,0 2-36 15,-6-1-67-15,-4 6-126 0,-3-4-97 16,-12 2-1824-16</inkml:trace>
  <inkml:trace contextRef="#ctx0" brushRef="#br2" timeOffset="-26931.31">21882 15033 2235 0,'0'0'638'16,"0"0"-438"-16,0 0-45 16,0 0-49-16,0 0-29 15,114-8-36-15,-82 3-20 16,1 0-12-16,-2 3-9 15,-2 2-11-15,-4 0-34 16,0 0-46-16,-9 0-111 0,-1 4-452 16</inkml:trace>
  <inkml:trace contextRef="#ctx0" brushRef="#br2" timeOffset="-3147.15">22605 14570 2147 0,'0'0'325'15,"0"0"-156"-15,0 0 11 0,0 0-22 16,0 0-58-16,0 0-51 16,-11 0-23-16,9-4-13 15,-1-10-12-15,3-9-1 16,0-11 0-16,0-2 0 15,0-1 0-15,-1-3 0 16,-3 0-5-16,-2 2 5 16,0 4 0-16,-1 5 0 15,1 7 0-15,0 3-2 16,1 8 2-16,4 5 0 16,1 3 0-16,-2 3-1 0,2 0-9 15,0 20 2-15,-2 9 8 16,2 7-1-16,0 8 1 15,0 9-1-15,0 5 1 16,0 4 7-16,0 8 2 16,0-6-1-16,5 2 1 15,3-4-4-15,1-6-5 16,0-5 16-16,-3-10 5 16,2-6-4-16,-4-12 0 15,-2-11 5-15,-2-7-6 16,0-3 5-16,0-2 0 15,-2 0-11-15,-14 0-10 0,-1 0 0 16,-2 0-18 0,3 0-20-16,0 0-30 15,9-2-33-15,4 2-112 0,1 0-317 0</inkml:trace>
  <inkml:trace contextRef="#ctx0" brushRef="#br2" timeOffset="-2472.66">22812 14258 1674 0,'0'0'396'0,"0"0"-268"16,0 0-33-16,0 0 20 16,0 0-26-16,0 0-35 0,0 0 35 15,-2-11 24-15,0 27-29 16,0 8-1-16,2 5-23 16,-2 6-23-16,2 0-12 15,0-3-8-15,0-9-11 16,0-6-6-16,13-9 0 15,3-3 1-15,0-5 0 16,10 0 8-16,1 0-4 16,4 0 7-16,0 0 4 15,-2 0 3-15,-2 12 0 16,-2 5 8-16,-6 3-1 16,-3 0-3-16,-6 4 10 15,-3-1-1-15,-5 6 5 16,-2 5-12-16,0 0 4 15,0 4-6-15,-9 1-3 0,-3-5-3 16,-4 0-10-16,-1-12 0 16,-4-4 0-16,1-6-1 15,-5-6-6-15,-1-6-8 16,-3 0-24-16,2 0-17 16,3-12-17-16,3-6-31 15,6-2-14-15,1-10-120 16,3-1-123-16,5 7-1372 0</inkml:trace>
  <inkml:trace contextRef="#ctx0" brushRef="#br2" timeOffset="-2180.74">22823 14149 1965 0,'0'0'533'16,"0"0"-399"-16,0 0-20 0,0 0 15 15,0 0-36 1,0 0-62-16,0 0-19 0,101 0-5 15,-85 0-7-15,6 2-31 16,-2 6-107-16,-3-1-134 16,-6 4-672-16</inkml:trace>
  <inkml:trace contextRef="#ctx0" brushRef="#br2" timeOffset="-1871.62">23336 14825 2215 0,'0'0'379'15,"0"0"-190"-15,0 0 16 16,-17 128-55-16,7-87-64 16,4-6-42-16,1 2-26 15,5-14-10-15,0-5-8 16,0-6-34-16,0-7-63 16,0-5-55-16,0-9-147 15,0-5-358-15</inkml:trace>
  <inkml:trace contextRef="#ctx0" brushRef="#br2" timeOffset="-1385.76">23322 14159 1597 0,'0'0'553'16,"0"0"-297"-16,0 0-79 15,0 0-32-15,0 0-62 16,0 0-25-16,0 0-21 16,-1 34 2-16,-1-10 12 15,2 0-2-15,0 10-4 16,0-4 2-16,0 2-8 15,6 0-16-15,7-4-8 16,3-3-14-16,1-6 6 16,4-5-7-16,1-5 0 0,-2-9-4 15,2 0-23-15,-1-9-33 16,1-31-69-16,-7 4-120 16,-4-1-369-16</inkml:trace>
  <inkml:trace contextRef="#ctx0" brushRef="#br2" timeOffset="-1145.04">23531 14200 1852 0,'0'0'473'16,"0"0"-283"-16,0 0-48 15,0 0-10-15,0 0-14 16,-10 104-11-16,10-65-19 0,0 8-8 16,0 4-5-1,0 3-18-15,0 3-13 0,0-2 0 16,0-4-9-16,-2-1-20 15,2-9-6-15,0-11-5 16,0-2-4-16,0-14-5 16,0-6-38-16,0-8-42 15,0 0-23-15,12-22-1 16,-2-9-115-16,1-5-316 0</inkml:trace>
  <inkml:trace contextRef="#ctx0" brushRef="#br2" timeOffset="-754.41">23742 14165 1631 0,'0'0'251'16,"0"0"-60"-16,0 0-24 16,0 0 48-16,0 0-83 15,0 0 1-15,0 0-76 16,9 47 31-16,-17 2 5 15,0 13-1-15,-4 10-21 16,2 9-5-16,1-2-6 16,2-1-6-16,3-3-14 15,4-17 3-15,0-9-1 16,8-13-18-16,13-18-10 16,4-12-4-16,4-6 2 15,2-5 10-15,-2-19 8 16,-5-7-13-16,-4 0-6 0,-11 8-5 15,-9 4 3-15,0 9 2 16,-11 8-8-16,-14 2-3 16,-2 0-11-16,4 4-32 15,0 11-36-15,9-3-24 16,11 3-66-16,3 2-198 16,0-3-339-16</inkml:trace>
  <inkml:trace contextRef="#ctx0" brushRef="#br2" timeOffset="-463">23842 15284 1318 0,'0'0'1001'0,"0"0"-780"16,0 0-42-16,82-157-53 15,-43 96-74-15,-4-2-38 0,1 1-14 16,-3 8-71-16,-8 18-53 15,-12 14-188-15</inkml:trace>
  <inkml:trace contextRef="#ctx0" brushRef="#br2" timeOffset="-204.25">23894 15213 2071 0,'0'0'709'0,"0"0"-566"15,0 0-24-15,0 0-14 16,64-135-47-16,-35 100-39 16,-2 0-19-16,-1 2-2 15,-2 8-17-15,-5-2-7 16,-4 8-28-16,-13 10-91 15,-2 2-89-15,0 7-540 0</inkml:trace>
  <inkml:trace contextRef="#ctx0" brushRef="#br0" timeOffset="5939.35">13628 9527 1380 0,'0'0'279'16,"0"0"-130"-16,0 0 37 16,0 0-30-16,0 0-75 15,0 0 15-15,0 0-33 16,41-30-27-16,-36 27 12 15,3 2-23-15,0-2 3 16,2 3 16-16,1-1-1 0,5 1 20 16,-1-3-12-1,5 2-31-15,3-3 13 0,0-5-11 16,2-1-1-16,-2-4-1 16,1 2-11-16,-4 2 28 15,0 5-1-15,-2 0-17 16,2 2 0-16,-3 3 5 15,4-2-10-15,1 2-13 16,-2 0 5-16,3-2 2 16,-4-1 3-16,2 3-11 15,-1 0 7-15,0 0 4 16,-2 0 5-16,-2 0-9 16,5 0 0-16,-2 0-2 15,-2 5 2-15,1 0 0 16,3 0-7-16,-6-1 8 15,3-1 1-15,-3 1-9 16,1-1 6-16,-1 1-1 0,1 0 1 16,-1 1 10-16,4 2 18 15,0 0-4-15,4 2-13 16,-3-1 2-16,0 2-2 16,-2 0-5-16,-2-1 2 15,-1 1 3-15,-1-1-5 16,-2 1 0-16,-2-4-4 15,1 2 4-15,-2-4-5 16,-3 2 2-16,1-3 0 16,0-1-1-16,2 3 0 15,-3-1 1-15,1-1-4 16,-2 2 1-16,-1-3-6 16,1 0 1-16,-3 0-1 0,-2-2-9 15,0 0-10-15,0 0-12 16,0 0-20-16,0 0-36 15,-2-11-106-15,-7-6-96 16,-3-1-351-16</inkml:trace>
  <inkml:trace contextRef="#ctx0" brushRef="#br0" timeOffset="6273.17">14535 9416 44 0,'0'0'2190'0,"0"0"-1844"16,0 0-113-16,0 0-55 15,0 0-113-15,0 0-32 0,0 0-5 16,0 32-3-16,14-22-1 16,1-3-1-16,1-1 8 15,-1-1 11-15,1 2-10 16,-3-1-13-16,1 2-9 16,-1 1-1-16,-4 2-4 15,1-1-1-15,-6 4-4 16,-2 0 4-16,-2 0 3 15,0 0-3-15,-6 0 5 16,-13-1 4-16,-1-1-1 16,-4-3-4-16,-1 1-3 15,3 0-5-15,1-2 0 16,4 1-12-16,3-2-15 16,3-2-19-16,5-3-33 0,4-2-22 15,2 0-142-15,0 0-126 16,0-9-1383-16</inkml:trace>
  <inkml:trace contextRef="#ctx0" brushRef="#br0" timeOffset="20029.58">7688 9312 282 0,'-158'-51'65'0,"3"5"-65"0</inkml:trace>
  <inkml:trace contextRef="#ctx0" brushRef="#br3" timeOffset="25991.78">2204 6377 163 0,'0'0'1360'15,"0"0"-989"-15,0 0-118 16,0 0-66-16,0 0-71 16,0 0-10-16,0 0-50 15,-25 0 19-15,14 0-41 16,0 0-14-16,-3-3 12 15,2 1 10-15,-5 0-2 16,2 0-9-16,-3 2-2 16,0-1-5-16,1 1-2 15,-6 0-9-15,1 0 0 16,-1 0 42-16,-1 0-8 0,4 0-33 16,0 0-2-16,4 0 1 15,0 0 6-15,5 7-5 16,1 5-14-16,0 5 0 15,1 1 0-15,3 3 0 16,0-1 0-16,1 3 0 16,3-1 0-16,2 2 0 15,0 0 0-15,0 2 0 16,0 0 5-16,0 0-1 16,0 0 1-16,11 0-1 15,2-2 0-15,3 0-3 16,1-5 0-16,1-1 5 15,2-4-1-15,0-5-3 16,0 1 13-16,-1-1-1 16,0-4-3-16,-1-2 0 0,2-3-3 15,0 0 6 1,1 0-4-16,-2-17-1 0,1-4-1 16,-1-7-4-16,-4-2-3 15,-1 0 1-15,-3-2 2 16,-3-1 0-16,0 3-4 15,-4 0 4-15,-4-2-4 16,0 2 0-16,0 4 0 16,0 2 0-16,0 8 0 15,0 5 0-15,0 9 0 16,-4 2 1-16,0 4 10 16,0 23-3-16,2 9 0 0,2 6 1 15,0 4 2 1,0-5-2-16,14-6-1 0,1-7-3 15,1-6-5-15,1-6 2 16,-1-6-2-16,0-3 0 16,-3-6-23-16,0-1-26 15,1 0-74-15,6 0-60 16,-4-1-115-16,-1-6-421 0</inkml:trace>
  <inkml:trace contextRef="#ctx0" brushRef="#br3" timeOffset="27196.69">2669 6379 2435 0,'0'0'354'0,"0"0"-184"15,0 0-82-15,0 0-22 16,0 0-26-16,0 0-28 15,0 0-12-15,-15-21-12 16,15 21-33-16,0 0-77 16,0 14-141-16,0 3-346 0</inkml:trace>
  <inkml:trace contextRef="#ctx0" brushRef="#br3" timeOffset="27379.2">2638 6604 2503 0,'0'0'475'16,"0"0"-323"-16,0 0-48 16,0 0-29-16,0 0-23 15,0 0-29-15,0 0-23 16,-21 0-11-16,21 0-57 16,10 0-79-16,6-5-310 15,-1 1-1591-15</inkml:trace>
  <inkml:trace contextRef="#ctx0" brushRef="#br3" timeOffset="28209.25">3209 5875 1217 0,'0'0'380'0,"0"0"-182"16,0 0-57-16,0 0 46 15,0 0-66-15,0 0-38 16,0 0 2-16,0 74-43 15,0-48 12-15,0 1 8 16,0 5-12-16,0 1-12 16,-2 6-17-16,-5 0-5 15,3 7 23-15,0-3 32 16,-2-2-25-16,2-2-17 0,4-4-17 16,0-3-1-1,0 0-6-15,0 0 9 0,-2 2 1 16,0-2-7-16,0-4 5 15,2-2 11-15,0-6 9 16,0-6-5-16,0-2-6 16,0-6-4-16,0 1-7 15,0-4 1-15,2-1 11 16,4 0 8-16,3 0-2 16,-2 1-10-16,2 0-4 15,0 1 1-15,2-2-7 16,0 2-2-16,2-3-2 15,1 4-4-15,2-5-1 16,-1 0-23-16,3 0-38 16,4 0-53-16,-2-8-146 0,-4-3-334 15</inkml:trace>
  <inkml:trace contextRef="#ctx0" brushRef="#br3" timeOffset="28450.87">3501 6316 1636 0,'0'0'844'16,"0"0"-644"-16,0 0-37 16,0 0-58-16,0 133-32 15,2-94-24-15,3-2-31 0,-1-1-5 16,0-7 0-1,-1-4-4-15,-3-4-3 0,2-12-6 16,-2-9-28-16,0-9-154 16,0-20-274-16,0-7-498 0</inkml:trace>
  <inkml:trace contextRef="#ctx0" brushRef="#br3" timeOffset="28592.95">3493 6016 2057 0,'0'0'351'0,"0"0"-206"16,0 0-145-1,0 0-35-15,0 0-303 0</inkml:trace>
  <inkml:trace contextRef="#ctx0" brushRef="#br3" timeOffset="29743.06">3680 6203 1515 0,'0'0'355'0,"0"0"-108"16,0 0-105-16,0 0-51 15,33 107-20-15,-24-79 1 16,-3 2 38-16,0 1 3 16,0-3-18-16,-2 2 21 15,-3-1-52-15,5-2-27 16,-4-3-20-16,0-4-4 15,-2-6-12-15,0-2-1 16,0-5 2-16,0 0-1 16,0-5 8-16,0-2 0 15,0 0 0-15,0 0-9 0,0 0-10 16,0-9-8-16,0 2-18 16,0-1 5-16,0-2 15 15,0 0-9-15,0 0-22 16,0 2 26-16,0-2 21 15,0 3-4-15,0-5 3 16,0 3 2-16,0-5-2 16,0-4 3-16,0-7-3 15,9-1 1-15,2-6-2 16,5 1 1-16,0-3 1 16,1 2-9-16,-1 6-4 15,-1 7 12-15,-1 6 1 0,-3 8-1 16,1 5 1-1,-4 0 19-15,3 0-6 0,-1 5 10 16,-5 8 29-16,5 3-2 16,-2 4-2-16,0 0-11 15,-2 4-1-15,-1 0 2 16,1 2 3-16,-4 1-12 16,2-3-6-16,-4 0-12 15,0 0 5-15,0 0-6 16,0-2-9-16,0 0 5 15,0 0-6-15,0-5 1 16,0 2 4-16,0-7-5 16,0-4 0-16,0-4 0 15,0-1 0-15,0-3-3 16,0 0 2-16,0 0-6 0,0 0 7 16,0 0 0-16,0 0 0 15,0 0 0-15,0 0 0 16,0 0 0-16,0 0-8 15,0 0-10-15,0 0 6 16,0 0 4-16,0 0-1 16,0 0 0-16,0 0 4 15,0 0 3-15,0 0-3 16,0-13-4-16,0-3 8 16,0-6-7-16,4-8-10 15,3-2 4-15,5-3-9 16,2 0-9-16,-1 1 23 15,1 4-1-15,1 3 10 0,-3 5-1 16,5 8 1 0,-2 4 2-16,-1 4-2 0,-1 6 8 15,1 0 5-15,-3 0 4 16,-3 18 5-16,1 7 13 16,-4 2 12-16,2 1-7 15,-5 3-16-15,2-1 0 16,-3-1 6-16,-1 2-5 15,0-3-7-15,0-4-5 16,0-4-6-16,0-5-6 16,0-4-1-16,0-5-5 15,0-3-13-15,0-3-28 0,0 0-79 16,0-5-154 0,3-7-316-16</inkml:trace>
  <inkml:trace contextRef="#ctx0" brushRef="#br3" timeOffset="29898.96">4446 6597 2556 0,'0'0'321'0,"0"0"-246"15,0 0-67-15,0 0-8 16,0 0-152-16,0 0-660 0</inkml:trace>
  <inkml:trace contextRef="#ctx0" brushRef="#br3" timeOffset="30461.92">4860 6287 1986 0,'0'0'398'16,"0"0"-237"-16,0 0-76 16,0 0 54-16,0 0-15 15,0 0-47-15,14 129-22 16,-12-95-4-16,-2-1-8 15,3-3-12-15,-3-4-17 16,0-6-9-16,0-8-5 16,0-8-17-16,0-4-58 15,0-10-225-15,0-9-508 0</inkml:trace>
  <inkml:trace contextRef="#ctx0" brushRef="#br3" timeOffset="30610.12">4876 6050 2189 0,'0'0'243'0,"0"0"-243"16,0 0-39-16,0 0-195 0</inkml:trace>
  <inkml:trace contextRef="#ctx0" brushRef="#br3" timeOffset="31163.91">5090 6264 1723 0,'0'0'361'15,"0"0"-178"-15,0 0-69 16,0 0 9-16,19 117 14 16,-13-87-42-16,-4 0-10 15,3 0-12-15,-3-2-3 16,0-2-26-16,-2-5-7 16,0-1-13-16,0-3-9 15,0-3-9-15,0-4-5 16,0-2 0-16,0-4 4 15,0-4-5-15,0 0 0 0,0-10-19 16,0-14-5-16,0-8 5 16,0-8-2-16,2-4-61 15,8-2 2-15,2 2 9 16,2 6 56-16,-1 4 14 16,4 7 2-16,-2 8 49 15,1 10-29-15,-1 9 32 16,-1 0-22-16,-1 9 39 15,-3 12-20-15,0 6-9 16,-3 2-8-16,-1 5 7 0,-5 3 0 16,4 1 2-1,-5 0 5-15,3-3-9 0,-3-4-13 16,0-7-12-16,0-4-9 16,0-6-4-16,0-6-9 15,0-1-18-15,0-6-35 16,5-1-61-16,-1-1-311 15,3-12-279-15</inkml:trace>
  <inkml:trace contextRef="#ctx0" brushRef="#br3" timeOffset="31550.25">5576 6650 2150 0,'0'0'301'16,"0"0"-157"-16,0 0 27 15,0 0-59-15,0-125-51 16,0 72-39-16,0-3-8 16,0-4-13-16,0-4-1 15,0-6-1-15,0-2 1 16,0 0-1-16,0 1-1 15,0 10 2-15,12 6 5 16,-3 13 17-16,1 12 0 0,4 12 22 16,-3 10-13-1,5 6 1-15,-2 2 6 0,6 2-11 16,-3 14-14-16,-1 3-6 16,-5 2-7-16,-5 1-1 15,-1 0 1-15,-5 1-35 16,0 7-46-16,-9-6-149 15,-6-4-531-15</inkml:trace>
  <inkml:trace contextRef="#ctx0" brushRef="#br3" timeOffset="31711.09">5510 6226 2799 0,'0'0'262'0,"0"0"-110"15,0 0-66-15,0 0-50 16,0 0-32-16,131-9-4 16,-113 9-63-16,-5 0-118 15,-3 12-436-15</inkml:trace>
  <inkml:trace contextRef="#ctx0" brushRef="#br3" timeOffset="32036.55">5835 6659 2802 0,'0'0'395'0,"0"0"-304"15,0 0-72-15,0 0-19 16,0 0-19-16,0 0-182 15,0 0-972-15</inkml:trace>
  <inkml:trace contextRef="#ctx0" brushRef="#br3" timeOffset="33108.25">1816 7449 2390 0,'0'0'336'0,"0"0"-207"16,0 0-64-16,0 0 2 15,0 0-19-15,7 112-10 16,-5-74-4-16,-2 3 1 0,0-1-5 16,0 2-5-1,0 0-3-15,0 1 3 0,0-1-3 16,0 1-4-16,-5-3-4 16,1 0-7-16,-1-5 2 15,3-7-5-15,2-6 0 16,0-4-4-16,0-4 5 15,0-4-4-15,7-2-1 16,9-4 1-16,3 0 9 16,6-4-1-16,2 0 3 15,2-2 0-15,-5-16-4 16,1-2 3-16,-5-8-3 16,-7-6-7-16,-4 0 5 0,-9-2-6 15,0 6 0-15,-5 5 0 16,-17 9 4-1,-6 9-3-15,0 5 7 0,-1 2-8 16,6 0-4-16,2 7-15 16,10 8-20-16,6 0-61 15,5 3-53-15,16-1-85 16,7-5-288-16</inkml:trace>
  <inkml:trace contextRef="#ctx0" brushRef="#br3" timeOffset="33345.9">2378 7798 2929 0,'0'0'227'16,"0"0"-175"-16,0 0-26 16,0 0-4-16,0 0-22 15,0 0-83-15,0 0-375 16,0 30-1726-16</inkml:trace>
  <inkml:trace contextRef="#ctx0" brushRef="#br3" timeOffset="33493.92">2422 8111 2426 0,'0'0'736'0,"0"0"-625"15,0 0-82-15,0 0-18 16,0 0-11-16,0 0-116 16,0 0-327-16,25-4-1830 0</inkml:trace>
  <inkml:trace contextRef="#ctx0" brushRef="#br3" timeOffset="34108.87">2922 7231 2123 0,'0'0'389'16,"0"0"-224"-16,0 0-19 15,0 0-66-15,0 0-31 16,0 0-24-16,0 0-4 15,2 136 16-15,-2-94-1 16,-4 6 0-16,-6 6 7 16,-1 5-6-16,1-1-10 15,-2 0-2-15,1-6-10 16,4-4-1-16,5-10 2 0,2-6 9 16,0-7 0-16,0-3 1 15,7-7 16-15,8 2 18 16,1-5-15-16,0-1-18 15,5 0-10-15,-4-6-6 16,0 0-8-16,-3-3-3 16,-2-2-20-16,0 0-46 15,-4 0-11-15,10-28-51 16,-4 2-129-16,-1-1-352 0</inkml:trace>
  <inkml:trace contextRef="#ctx0" brushRef="#br3" timeOffset="34306.95">3192 7670 2254 0,'0'0'586'0,"0"0"-439"16,0 0-14-16,0 105-31 16,0-70-52-16,0-1-28 15,0-4-11-15,0-5-11 16,0-6 0-16,4-5-35 15,-2-10-54-15,2-4-135 16,-1-15-289-16,-1-9-1217 0</inkml:trace>
  <inkml:trace contextRef="#ctx0" brushRef="#br3" timeOffset="34441.68">3229 7493 2438 0,'0'0'284'0,"0"0"-194"15,0 0-66-15,0 0-24 16,0 0-161-16,0 0-476 0</inkml:trace>
  <inkml:trace contextRef="#ctx0" brushRef="#br3" timeOffset="35141.6">3433 7618 2082 0,'0'0'451'0,"0"0"-238"16,0 0-34-16,0 0-53 16,25 120-60-16,-15-84-22 15,-4 0-18-15,1-2-10 16,-1-6-3-16,-3-3 2 15,-3-6 18-15,3-4-10 16,-3-6 0-16,0 0-15 16,0-4-3-16,0-2-5 15,0-2 0-15,0-1-14 16,0 0-13-16,0 0 4 0,0-4 17 16,0-7 5-16,1-7 1 15,4-3 0-15,-1-6 5 16,3-4-5-16,2-5 0 15,2-2 0-15,0 1 0 16,3 0 2-16,1 7-1 16,0 7 11-16,1 10-4 15,0 9-4-15,0 4 8 16,2 3 7-16,-3 14-6 16,-1 6-7-16,-3 6 5 15,-3 3-2-15,-4 4 8 16,-4 4 9-16,0 1-10 0,0-2 4 15,0-2-11 1,0-8 4-16,0-9-5 0,0-8-8 16,0-9-4-16,0-3-6 15,0-8-13-15,0-19 5 16,0-6 9-16,0-10-5 16,12-3 3-16,1 0-13 15,4 4 4-15,5 8 11 16,-1 7 9-16,2 14 6 15,-3 9 2-15,0 4 6 16,-2 4 8-16,-5 16-1 16,-1 5 8-16,-4 6-8 15,-3-3-2-15,-3 2 5 16,-2-1-10-16,0-2-5 16,0-1-9-16,0-5-9 15,0-5-66-15,0-4-122 16,0-7-602-16</inkml:trace>
  <inkml:trace contextRef="#ctx0" brushRef="#br3" timeOffset="36044.65">4214 7923 2575 0,'0'0'346'0,"0"0"-224"15,0 0-95-15,0 0-10 16,0 0-17-16,0 0-46 15,0 0-362-15,-15 22-333 0</inkml:trace>
  <inkml:trace contextRef="#ctx0" brushRef="#br3" timeOffset="36766.51">4968 7541 249 0,'0'0'1519'0,"0"0"-1164"15,0 0-138-15,0 0-45 16,0 0-45-16,0 0-44 0,-125-9-34 16,91 9-30-16,-1 7 5 15,2 2-3-15,1 3-6 16,8-2-2-16,6 2-2 15,9 0-3-15,9 0-8 16,0 0-6-16,0 1-2 16,15 1 3-16,8-2 5 15,4 2 0-15,6 1 5 16,-2-3 7-16,0 4 40 16,-2-1 24-16,-7 2 3 15,-1 3-4-15,-6 0-18 16,-6 2-12-16,-7 2-11 15,-2-2 0-15,0 2-8 16,-4-2-8-16,-13 1-9 0,-6-6-3 16,-4 0-6-16,-2-5 0 15,0-9-11-15,4-3-11 16,6 0-27-16,5-1-41 16,10-16-12-16,4-9-51 15,6 5-85-15,12 0-482 16</inkml:trace>
  <inkml:trace contextRef="#ctx0" brushRef="#br3" timeOffset="37141.65">5124 7608 1568 0,'0'0'375'0,"0"0"-141"16,0 0 6-16,0 0-11 16,0 0-101-16,0 0-51 15,0 0 27-15,0 132-37 16,4-91-29-16,3-2-17 16,4-3 3-16,2-4-6 15,3-4 9-15,5-5-19 16,0-8 16-16,2-7-8 15,2-8 7-15,-3 0 5 0,-3-23-1 16,-2-16-14-16,-7-8-13 16,-3-8-16-16,-6-1-7 15,-1 5-22-15,0 8-13 16,-1 10-26-16,-10 12-40 16,5 13-57-16,1 5-100 15,3 3-492-15</inkml:trace>
  <inkml:trace contextRef="#ctx0" brushRef="#br3" timeOffset="37707.93">5530 7736 2273 0,'0'0'394'0,"0"0"-213"15,0 0-79-15,24 114-7 16,-16-69-28-16,0 3-30 16,-4-1-9-16,0 4 5 15,-4-5-1-15,0 0-8 16,0-4-10-16,0-3 7 15,0-6-9-15,-4-5-6 0,0-7-6 16,-4-11 0 0,3-10 0-16,-3-3-12 0,1-30-16 15,-3-18 14-15,1-15 13 16,2-16 0-16,3-8-20 16,4-3-10-16,0 3 16 15,0 10 15-15,13 12 2 16,7 14 17-16,3 10 23 15,4 13 6-15,-1 16-1 16,-2 11-19-16,1 4-10 16,-5 14 3-16,-8 18-5 15,-1 7-1-15,-9 5 7 16,-2 2 1-16,-2-3 3 16,-16-2-12-16,-5-2 1 15,-1-9-2-15,2-4-13 0,1-8 0 16,6-6-19-16,1-6-32 15,6-3-15-15,6-3-10 16,2 0-71-16,8-17-5 16,15-1-156-16,4 0-408 0</inkml:trace>
  <inkml:trace contextRef="#ctx0" brushRef="#br3" timeOffset="37881.61">5950 7860 2957 0,'0'0'237'0,"0"0"-175"0,0 0-44 16,0 0-18-16,0 0-121 15,0 0-542-15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5T12:55:18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12573 5097 1799 0,'0'0'375'0,"0"0"-319"15,0 0-37-15,0 0 61 16,0 0-10-16,0 0-41 16,0 0 11-16,23-122-16 15,-23 96 16-15,0 0-7 0,0 6 4 16,0 1 9-16,0 3 31 16,-2 4-38-16,-2 5-27 15,2-1-7-15,-1 3-4 16,3 5-1-16,0 0 19 15,0 0 28-15,0 6 17 16,0 15-45-16,0 2-13 16,0 7 2-16,0 3-8 15,0 3 0-15,3-1 0 0,1 4 7 16,1 3 21-16,1 4 4 16,-4 5-12-16,0-2-3 15,-2 2-8-15,0-7 27 16,0-11 4-1,0-8-28-15,0-11-8 0,0-7-4 16,0-2 0 0,-4-5-74-16,-2 0-187 0,1 0-296 0</inkml:trace>
  <inkml:trace contextRef="#ctx0" brushRef="#br0" timeOffset="583.12">12810 4882 1773 0,'0'0'449'16,"0"0"-341"-16,0 0-18 16,0 0-23-16,0 0 2 15,0 0 23-15,78-104-4 16,-53 96-16-16,-1 4-4 0,-2 4-7 15,-5 0 1-15,-5 22-3 0,-3 9-8 16,-7 8-11 0,-2 6-15-16,0 2-15 15,-14 0-3-15,-3-7-7 0,-2-8-1 16,2-12-36 0,4-8-4-16,5-9 21 15,6-3 12-15,2 0 1 16,0 0-2-16,10-7 6 15,8 5 3-15,1 2 16 16,3 0 12-16,-5 14 19 16,-5 15 1-16,-7 4 4 15,-5 9-7-15,0 2-23 16,-5-1-12-16,-17-6-4 16,-4-6-6-16,-8-4-26 0,-1-13-21 15,0-2-46 1,-14-7-46-16,12-5-150 0,8 0-614 15</inkml:trace>
  <inkml:trace contextRef="#ctx0" brushRef="#br0" timeOffset="1242.01">12693 5673 1574 0,'0'0'337'16,"0"0"-98"-16,0 0 21 0,0 0-89 15,0 0-37-15,0 0-96 16,0 0-4-16,0 39 43 16,0-13 4-16,0-1-13 15,0 8-10-15,-3 2-9 16,3 5-7-16,0 2-15 16,0 3-16-16,0-4-10 15,0-2 0-15,0-7 6 0,0-5-7 16,0-2-9-16,0-7-42 15,0-2-51-15,0-6-114 16,3-5-131-16</inkml:trace>
  <inkml:trace contextRef="#ctx0" brushRef="#br0" timeOffset="1716.5">12859 5677 1865 0,'0'0'490'15,"0"0"-309"-15,0 0-75 16,0 0-44-16,0 0 5 15,0 0 7-15,0 0-23 16,2 86 0-16,1-58-4 16,2 2-9-16,2 0-12 15,-4-2 1-15,4-4-14 16,0-4-3-16,5-2-10 16,2-4-1-16,4-3 1 15,1-3 0-15,4-7-6 16,1-1-64-16,1-1-114 15,-4-15-50-15,-5-3-415 0</inkml:trace>
  <inkml:trace contextRef="#ctx0" brushRef="#br0" timeOffset="1977.24">13095 5763 1663 0,'0'0'462'16,"0"0"-194"-16,0 0-116 16,0 0 27-16,0 111-29 0,0-73-28 15,0 1-43-15,0 3-10 16,0 3-10-16,1-1-19 16,1-2-16-16,3-2-15 15,2-4-4-15,-3-7-5 16,0-4-5-16,0-4-63 15,-2-8-85-15,-2-3-260 0</inkml:trace>
  <inkml:trace contextRef="#ctx0" brushRef="#br0" timeOffset="2631.53">12726 6604 1693 0,'0'0'254'16,"0"0"-136"-16,0 0-15 16,0 0-40-16,0-114-27 0,0 103-23 31,0 4 123-31,0 7 65 15,-4 0-129-15,1 4-1 0,-1 13 3 16,0-2-12-16,4 6-25 0,0-1-16 16,0 2-13-1,0 2 0-15,0 2 4 16,0 2-2-16,0 5-1 16,0 0 4-16,0 6 11 15,0 0 10-15,2 2-11 0,2-5-5 16,-2-2-11-16,1-4-7 15,-1-8 0-15,3-4-1 16,-3-6-74-16,-2-10-46 16,2-2-116-16,-2 0-415 15</inkml:trace>
  <inkml:trace contextRef="#ctx0" brushRef="#br0" timeOffset="3148.89">12907 6537 2297 0,'0'0'283'16,"0"0"-131"-16,0 0-24 15,0 0-62-15,0 106-20 0,0-87-29 16,2-6-17-16,2-4 0 16,0-6-7-16,0-3-6 15,2 0-1-15,6 0 14 16,-2 0-1-16,2 0 1 15,5-2 0-15,0 1 0 16,3 1 0-16,1 0 13 16,1 15 18-16,-4 7 30 15,-3 4 8-15,-3 2-2 16,-3 4-17-16,-3 3-13 16,-6-3-5-16,0-2-2 0,0-2-3 15,-13-4-2-15,-7-4-9 16,-3-2-7-16,-5-6-9 15,1-4 0-15,-1-8-10 16,5 0-13-16,1-6-42 16,5-18-39-16,-2-22-52 15,7 3-119-15,2 6-307 0</inkml:trace>
  <inkml:trace contextRef="#ctx0" brushRef="#br0" timeOffset="3358.17">12846 6481 2238 0,'0'0'338'0,"0"0"-257"0,0 0 133 16,0 0-75-16,0 0-51 16,0 0-12-16,120 16-26 15,-93-14-12-15,-2-1-14 0,-4 4-14 16,2 1-5-1,-7 3-5-15,-1 14-44 0,-5-3-129 16,-6 4-375-16</inkml:trace>
  <inkml:trace contextRef="#ctx0" brushRef="#br0" timeOffset="4614.78">12677 7557 2300 0,'0'0'283'16,"0"0"-201"-16,0 0-50 15,0 0-2-15,0 0-22 16,0 0 12-16,0 0-9 15,0-74-10-15,0 43 0 16,0-1 5-16,-2 3-6 16,-2 9 1-16,-1 9 5 15,0 4 15-15,3 7 84 16,-2 0-15-16,1 16-55 16,3 10-21-16,0 11-8 0,0 5 12 15,0 0-9-15,8 2-7 16,0-2-2-16,-1 1 7 15,-3 6 0-15,-4 1 21 16,0 2 14-16,0-2-4 16,0-1-17-16,-8-9-7 15,-2-6-4-15,4-4 0 16,-5-6-7-16,-1 0-3 16,5-5-4-16,-1 0 4 15,-2-7-6-15,0-8-23 16,3-4-22-16,-5 0-25 15,4-4-9-15,6-15-16 16,2 2-75-16,0 3-211 0</inkml:trace>
  <inkml:trace contextRef="#ctx0" brushRef="#br0" timeOffset="5097.46">12921 7413 2287 0,'0'0'388'15,"0"0"-231"-15,0 0-33 16,0 0-19-16,0 0-50 15,0 0-26-15,0 0-12 0,0 42-8 16,0-18-8 0,0 4 4-16,0 3 2 0,2 5 17 15,-2 5 15 1,0 8-9-16,0 9-10 16,0 4-4-16,0 3 0 15,0-1-6-15,0-6-6 0,9-9 2 16,3-11-5-16,0-11-1 15,3-11 0-15,-1-14-3 16,4-2 3-16,-3-6 0 16,0-16 0-16,-4-6 5 15,0-2-4-15,-6-2 6 16,-5 5-4-16,0 4-2 0,0 6-1 16,0 6 0-1,-11 7 0-15,-4 4-10 0,-4 0-34 16,1 18-45-16,-6 18-66 15,5-4-241-15,5-4-773 0</inkml:trace>
  <inkml:trace contextRef="#ctx0" brushRef="#br0" timeOffset="6098.1">12709 8663 2026 0,'0'0'453'0,"0"0"-352"16,0 0-72-16,0 0 35 15,0 0-22-15,0 0-26 16,0 0 44-16,0-41 2 15,0 17-39-15,0-4-14 16,0 3-8-16,0-2 1 16,0 3-2-16,-3 4 1 0,-1 4-1 15,4 8 0-15,0 4 2 16,0 4 16 0,0 0 15-16,0 0 29 15,0 2 20-15,0 15-45 0,0 10-25 16,0 7-11-16,0 4 11 15,0 2 11-15,2 5 2 16,0 1-3-16,1-5 21 16,-1 2-26-16,-2-7-11 15,0-6-1-15,0-3-4 16,0-6 3-16,0 1-4 16,0-5-8-16,0 2-10 15,0-3-12-15,0-5-7 16,0-8 1-16,0-3-37 15,-2 0-130-15,2-12-25 0,0-6-43 0</inkml:trace>
  <inkml:trace contextRef="#ctx0" brushRef="#br0" timeOffset="6587.3">12877 8412 1936 0,'0'0'298'15,"0"0"-169"-15,0 0-59 16,0 0-13 0,0 0-21-16,0 0-5 0,0 0-4 15,82-22 28-15,-58 22-18 16,0 0 10-16,0 0 12 16,-4 10 44-16,-2 10-10 15,0 4-22-15,-7 8-16 16,1 3 11-16,-6 4-17 0,-2 3 2 15,-4 1-14 1,2-3-14-16,-2-3-10 0,2 2-4 16,1-5-5-1,4 0 0-15,2-2-4 0,0-4 0 16,0-1 0-16,2-10-4 16,-4-3 0-16,-2-7-13 15,-1-2-30-15,-4-3-53 16,0-2-79-16,-2-2-141 0,-12-8-467 15</inkml:trace>
  <inkml:trace contextRef="#ctx0" brushRef="#br0" timeOffset="6758.67">13010 8782 2893 0,'0'0'163'0,"0"0"-125"0,0 0-29 15,0 0-4-15,0 0-4 16,124-1 0-16,-106 1-1 16,-6 0-40-1,-6 4-121-15,-4 5-105 0</inkml:trace>
  <inkml:trace contextRef="#ctx0" brushRef="#br0" timeOffset="7508.46">12744 9490 1696 0,'0'0'232'0,"0"0"-156"0,0 0 20 16,0 0-14-16,0 0-17 16,0 0-39-16,0 0-5 15,0-90 51-15,0 80-21 16,0 2-14-16,0 7-9 16,0-2 5-16,0 3-15 15,0 0 13-15,0 0 91 16,0 0 37-16,0 12-19 15,0 12-98-15,0 6-28 0,0 5 14 16,0 1 19 0,4-2 12-16,-2-5-8 15,1-4-13-15,-1-6-20 16,1 0-10-16,0-1-4 16,-3 0 0-16,0 2 0 15,0 2-2-15,0 1 2 0,0-4-3 0,0-3 4 16,-6-4-4-16,4-3-2 15,1-6 1-15,-1-3-50 16,0 0-32-16,2 0-63 16,-2-1-145-16,2-8-310 0</inkml:trace>
  <inkml:trace contextRef="#ctx0" brushRef="#br0" timeOffset="8101.27">12939 9119 1676 0,'0'0'296'0,"0"0"26"15,0 0-130-15,0 0-26 16,0 0-50-16,0 0-12 15,0 0-22-15,-16 95-35 16,16-60-1-16,0 0-6 0,0 0-16 16,4 0 15-16,9-4-9 15,1-7-13-15,5-2-9 16,1-9-1-16,2-2-5 16,0-8 3-16,1-3-4 15,-5 0-1-15,-1-8 6 16,-5-10 0-16,-3-8 9 15,-7-6 10-15,0-3-7 16,-2-4-9-16,0 3-6 16,0 7-2-16,0 4 0 15,-6 6-1-15,2 5 1 0,-3 5-1 16,0 3-35-16,0 0-5 16,0 4 0-16,-2 2-37 15,2 0-35 1,1 0 0-16,-1 2-45 15,1 11 5-15,-5 7-47 0,3-3-112 16,0-3-213-16</inkml:trace>
  <inkml:trace contextRef="#ctx0" brushRef="#br0" timeOffset="8401.62">12985 9288 240 0,'0'0'1041'16,"0"0"-663"-16,0 0-124 15,0 0-86-15,-19 114 0 16,14-80-18-16,5 2-46 0,0 3-19 15,0-3-8 1,0 0 9-16,0-4-20 16,3-4-18-16,6-3-22 0,3-8-15 15,4-3-5-15,1-4-1 16,1-2 1-16,4-4 1 16,-4-4 2-16,4 0 29 15,2-2 7-15,-1-16 10 16,0-6-10-16,-5-6-11 15,-5 0-13-15,-4 2-12 16,-7 3 1-16,-2 4-2 16,0 5-8-16,-17 0-12 15,-6 6-38-15,-18 8-56 16,8 2-78-16,2 0-119 0</inkml:trace>
  <inkml:trace contextRef="#ctx0" brushRef="#br0" timeOffset="38082.8">9752 4374 1918 0,'0'0'322'0,"0"0"-207"16,0 0-72-16,0 0 6 15,0 0 90-15,7-17-18 16,-1 11-48-16,-1 2-30 16,0-1 2-16,5 0-3 15,-1-1-17-15,1 0-10 0,5 2-8 16,-1 0-7-16,2 0 1 15,-2 2 0 1,2-2-1-16,-5 0 5 16,0 0-5-16,-2 1 0 15,-4-2 0-15,-1 3 0 0,0 0 2 16,1-1-1-16,-2 3 4 16,-1 0-4-16,0 0 10 15,0 0 11-15,0 0-4 16,-2 0-4-16,0 0-4 15,0 0 6-15,0 0 4 0,-11 0-14 16,-4 5-5-16,-4-1 0 16,1 2 3-16,-3-2-4 15,2 2 0-15,1 2 1 16,1-2 0 0,1 1-1-16,-2-2 0 0,6 2 1 15,-1 2 0-15,3 1-1 16,3 3 1-16,1 1-1 15,2-2 1-15,4 5 0 16,0 1 0-16,0 0 1 16,0 0-2-16,0 3 1 0,8-4 4 15,7-1-5 1,-1-2 5-16,4-5-4 0,0-9-1 16,0 0 0-1,2-5 2-15,-3-17 3 16,-3-3 1-16,-4-5-6 15,-1 3 1-15,-5 4-1 0,-2 7 6 16,-2 5-5-16,0 5 0 16,0 4 0-16,0 2 0 15,0 0 3-15,2 0-3 0,2 0 0 16,2 0 4 0,3 0 3-16,-1 0-8 15,-1 0 0-15,-4-2-18 16,-1 0-211-16,-2 2-1150 15</inkml:trace>
  <inkml:trace contextRef="#ctx0" brushRef="#br0" timeOffset="39233.25">11238 3976 2057 0,'0'0'325'0,"0"0"-217"16,0 0-41-16,0 0 15 15,0 0 16-15,0 0 4 16,0 0-11-16,6 12-22 16,-3 4-43-16,0 5-9 0,1 2 15 15,1 5-8 1,-1 5-15-16,-2 3-2 16,2 4 2-16,-2 1 5 0,1 4-2 15,-2-3 14 1,1-1-5-16,2-7-11 0,-2-6-1 15,1-5-5-15,-1-1-3 16,0-3 0-16,0-3 0 16,-2-6 3-16,0-5-4 15,2 0 0-15,-2-5 0 0,0 1 1 16,0-1-1-16,0 0 1 16,0 0-1-1,0 0 1-15,0 0-1 0,5 0-1 16,2 0-19-16,8 0 10 15,1-3 10-15,6-18 0 16,-1-9 0-16,-3-10 0 16,-3-4 0-16,-3-4 0 15,-5 6 0-15,-4 3-1 16,-3 12-17-16,0 7 0 16,-14 8 8-16,-6 8 9 15,-5 4-7-15,-3 12-36 16,3 15-48-16,5 6-9 0,3 11-14 15,8-10-48 1,3-6-282-16</inkml:trace>
  <inkml:trace contextRef="#ctx0" brushRef="#br0" timeOffset="40047.21">9945 4247 1680 0,'0'0'262'16,"0"0"-112"0,0 0-12-16,0 0-18 0,0 0-85 15,0 0-19-15,0 0 57 16,0 86 19-16,0-62-10 15,0 2-34-15,5-4-14 16,13 0-8-16,3-1-12 16,4-6-8-16,-1-4-6 15,4-7-1-15,-1-4-6 0,1-8-69 16,6-35 4-16,-4 5-49 16,-6 3-326-16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8-14T13:02:08.31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2532 10565 130 0,'0'0'1391'16,"0"0"-1164"-16,0 0-114 0,0 0-5 16,0 0-11-16,0 0 23 15,0 0-41-15,0-5-19 16,0 5-13-16,0 0 18 16,2 4 35-16,-2 12-49 15,2 8-25-15,0 5-10 16,0 7-8-16,0 5-7 15,1 5 35-15,-1 0-6 16,0 3 3-16,-1 0-12 16,-1-1-11-16,4 1 5 15,-4-5 5-15,2-2-1 16,3 0-5-16,-1 1 3 0,1 0-17 16,3-1 18-16,-3-2-18 15,-1 0 8-15,-4-1 0 16,0-4-7-16,0 0 3 15,0-5-4-15,0-5 0 16,-4-5 1-16,-1-11-1 16,3-6-5-16,2-3-9 15,0 0-11-15,0 0 4 16,-2-11 21-16,2-7 0 16,0-2 0-16,-4-2-1 15,3-6 1-15,1-4 5 16,0-5-4-16,0-5-1 15,0-4 2-15,-2-1-2 16,2 1-6-16,-2-5-2 16,0 3-5-16,0-3 12 0,-3 4 2 15,3-4-7-15,2-1 6 16,0 0-11-16,0 0 5 16,0 0 1-16,0 4 4 15,0 3 0-15,9 8 1 16,-2 0 6-16,8 5 11 15,3 6 14-15,4 3-2 16,3 12 27-16,4 10 4 16,2 1-15-16,2 9 6 15,1 15-18-15,-3 8-2 16,-7 4 10-16,-6 0 13 16,-9 5-11-16,-9 1 6 15,0 4-9-15,-16 2-6 0,-16 0-18 16,-2-3-3-1,-4-6-9-15,3-9-4 0,-2-8-4 16,8-8-14 0,5-5-13-16,4-5-25 0,4-4-38 15,12 0-17-15,0-8-118 16,4-5-270-16</inkml:trace>
  <inkml:trace contextRef="#ctx0" brushRef="#br0" timeOffset="615.2">2886 11323 308 0,'0'0'1368'16,"0"0"-1147"-16,0 0-114 15,0 0-59-15,0 0 70 16,0 0-11-16,0 0 27 15,0-62 49-15,0 76-36 16,0 8-66-16,0 9 31 16,5 1-5-16,-1 1-34 15,0 0-24-15,1-3-18 0,-1-1-3 16,-1-4-8-16,-3 1 1 16,0-2-6-16,0 0-3 15,0-2 13-15,0-2-7 16,0-6-4-16,-1-4-10 15,-3-1 0-15,2-6 3 16,-1-1-7-16,1-2 0 16,2 0-5-16,0 0-47 15,0-5-88-15,5-12-79 16,9-3-229-16</inkml:trace>
  <inkml:trace contextRef="#ctx0" brushRef="#br0" timeOffset="1002.55">3416 11071 2508 0,'0'0'327'0,"0"0"-185"15,0 0-32-15,0 0-6 16,0 0-19-16,0 0-38 15,141 0-14-15,-105 0-6 16,-5 0-15-16,-2 0-8 16,-7 2-4-16,-4 3 0 15,-8 6-23-15,0-1-50 16,-10 8-50-16,0-2-278 16,-2-2-1472-16</inkml:trace>
  <inkml:trace contextRef="#ctx0" brushRef="#br0" timeOffset="1232.49">3434 11376 2889 0,'0'0'197'0,"0"0"-103"0,0 0-2 16,0 0-23-16,0 0-32 15,116 2-22-15,-92-2-15 16,-1 0-3-16,0 0-41 16,2-9-74-16,0 4-85 15,-4-1-344-15</inkml:trace>
  <inkml:trace contextRef="#ctx0" brushRef="#br0" timeOffset="2353.53">4355 11089 187 0,'0'0'1658'16,"0"0"-1359"-16,0 0-170 16,0 0-51-16,0 0-12 15,0 0-15-15,11-121 3 16,-7 83-35-16,1-2 16 0,0-2 2 16,-3 4-20-1,-2 6 2-15,0 3-10 0,0 8-1 16,0 3 33-16,0 4-3 15,-4 7-19-15,1 0-7 16,1 5-11-16,2 2 0 16,0 0-1-16,0 0-6 15,0 0 6-15,0 2 5 16,0 16 5-16,0 4-1 16,0 10-8-16,0 4 32 15,0 6 1-15,0 3 8 16,0 3 9-16,0-1-19 15,0 2 6-15,0 1-13 16,0 1 6-16,0-2 6 16,0-1-4-16,2-4-10 0,1-7 4 15,-3-7-6-15,0-6-4 16,0-9-8-16,0-3 3 16,0-5-8-16,0-3 8 15,0-3 6-15,-11 2 7 16,1-1 2-16,2-2-11 15,-2 2-2-15,3-2-3 16,2 0-7-16,2 0-4 16,1 0-20-16,2 1-55 15,0 2-78-15,0-2-386 0</inkml:trace>
  <inkml:trace contextRef="#ctx0" brushRef="#br0" timeOffset="3531.62">2677 12200 1993 0,'0'0'330'0,"0"0"-171"15,0 0-87-15,0 0-13 0,0 0-17 16,0 0-18 0,-7 114 17-16,7-88-4 0,5 2 21 15,-3 1 3-15,0 0-9 16,0 0-8-16,-2 1-19 15,0 1-9-15,0 3-3 16,0 0-7-16,0 1-6 16,-2 0 9-16,-2-4 4 15,-2-1-6-15,2-2-7 16,0-6 0-16,1-3 0 16,1-4 0-16,2-7-1 15,0-4-7-15,0-1 1 16,0-1-3-16,0-2-28 15,0 0-25-15,0 0-12 16,2-7 19-16,3-9 41 0,-3-5 9 16,0-8 6-16,0-2 0 15,-1-4 0-15,-1-1 0 16,0-4-6-16,0 0 5 16,0-5 0-16,0 1 1 15,0-2-1-15,0 0 1 16,-1-4 0-16,-1 2 1 15,2 1 0-15,0 6 0 16,0 5 1-16,12 6 9 16,0 6 6-16,5 7 34 15,4 8-11-15,6 4 12 16,7 5-5-16,4 0 6 0,0 5-29 16,-3 9-7-1,-4 6-9-15,-6 6 2 0,-12 4 6 16,-8 6 6-16,-5 7 14 15,-7-2-2-15,-14-1-13 16,-8-4-9-16,-3-5-2 16,-3-10-10-16,7-3-6 15,2-6-5-15,0-3-16 16,9-4-25-16,6-3-32 16,7-2-118-16,2 2-123 15,2-2-839-15</inkml:trace>
  <inkml:trace contextRef="#ctx0" brushRef="#br0" timeOffset="4125.25">3057 12634 1754 0,'0'0'349'15,"0"0"-154"-15,0 0-69 16,0 0-39-16,0 0-24 16,0 0 11-16,0 0 29 15,116 27 14-15,-105-8-16 16,-2 8-30-16,-4 1-16 16,-3 4-10-16,-2 2 0 15,0 2-13-15,-2 3-12 16,-14-2-5-16,-3-2-7 0,-4-3-2 15,-2-6-4 1,-1-8-2-16,-4-6-17 16,1-10-15-16,3-2-42 0,4-9 14 15,2-16-61-15,7-5-33 16,5 0 50-16,8 4 68 16,0 8 30-16,2 6 6 15,14 10 18-15,5 2 34 16,0 2 27-16,4 14-21 15,0 3-9-15,0 2-1 16,-1-3-5-16,-4-2-15 16,-4-4-24-16,-1-2-4 15,-3-4-56-15,1-3-124 16,-3 0-67-16,0-3-979 0</inkml:trace>
  <inkml:trace contextRef="#ctx0" brushRef="#br0" timeOffset="4410.37">3664 12596 2435 0,'0'0'255'0,"0"0"-184"15,0 0 17-15,0 0 4 16,114-7-35-16,-90 7-32 16,-2 0-25-16,-6 0-7 15,-5 12-102-15,-7 0-166 16,-4 0-472-16</inkml:trace>
  <inkml:trace contextRef="#ctx0" brushRef="#br0" timeOffset="4645.67">3624 12814 2925 0,'0'0'198'0,"0"0"-151"16,0 0-21-16,0 0 21 16,0 0-23-16,129 9-11 15,-100-9-13-15,-2 0-20 16,-2-4-45-16,-1-6-49 16,7-12-124-16,-5 5-155 15,-3 0-894-15</inkml:trace>
  <inkml:trace contextRef="#ctx0" brushRef="#br0" timeOffset="5282.57">4359 12576 2386 0,'0'0'397'0,"0"0"-267"15,0 0-90-15,0 0-6 16,0-116-5-16,2 66-17 16,3-4-8-16,-1 3-3 15,1 4 0-15,-2 13 0 16,-3 11 10-16,2 16 29 15,-2 7 21-15,0 0 2 16,2 15-21-16,0 16-31 16,4 8-3-16,1 7-4 15,4 5 4-15,0 2 1 16,0-2-4-16,-1 2 5 0,-2-7 6 16,-3-3 8-16,-3 0 16 15,0-8-3-15,-2 0-12 16,0-9-5-16,0-3-2 15,0-6-5-15,0-4-2 16,-2-4-8-16,-2-2 2 16,1-4-4-16,3-3 0 15,-2 0-1-15,0 0-4 16,0 0-13-16,0 0-13 16,-2 0-24-16,-2 0-29 15,0 0-51-15,1 0-276 16,1 0-1011-16</inkml:trace>
  <inkml:trace contextRef="#ctx0" brushRef="#br0" timeOffset="6317.89">2918 13624 1437 0,'0'0'353'0,"0"0"-70"16,0 0-109 0,0 0-44-16,0 111-22 0,0-79-24 15,0 3-6-15,0 3-10 16,-4 2-20-16,1 2-19 15,0 3-6-15,1 1 0 16,-3-2-14-16,3 0 1 16,0-11-10-16,2-2 1 15,0-9-1-15,0-9 0 16,0-1 0-16,2-7-6 16,3-5-7-16,-1 0 13 15,-1 0-1-15,4 0-54 16,-5-8 16-16,-2-8 19 15,0-9 11-15,0-2 9 0,0-9-9 16,0-5 1-16,-2-2 8 16,-8-7 1-16,1 1-1 15,1-2 0 1,3-2 0-16,2 1 0 0,3 0 0 16,0 0 0-16,8 2 12 15,11 4 18-15,8 5 23 16,2 12-14-16,4 9 10 15,0 15 2-15,1 5 13 16,-2 5 4-16,-8 15-19 16,-4 4-11-16,-10 5 14 15,-5 5-3-15,-5 0-7 16,0 4-14-16,-10 1-16 16,-11-1-6-16,0-4-4 15,0-9-2-15,1-4-8 0,3-5-14 16,2-7-17-16,9-2-23 15,6-3-40-15,0-1-129 16,2-3-323-16</inkml:trace>
  <inkml:trace contextRef="#ctx0" brushRef="#br0" timeOffset="6942.81">3307 13975 1795 0,'0'0'384'0,"0"0"-245"16,0 0-25-16,0 0-46 0,0 0 10 15,0 0-24-15,0 0 26 16,86-27-14-16,-83 47-13 15,-3 4-18-15,0 5 6 16,-13-5-19-16,-9 0-14 16,-1-4 0-16,1-8-8 15,4-5 0-15,5-2-5 16,4-5 5-16,6 0 0 16,3 0 0-16,0 0 6 15,14-3 23-15,8 3 33 16,0 0 13-16,0 3-22 15,-1 11-3-15,-5 1-17 16,-8 8 10-16,-6-1 3 0,-2 3-10 16,-2-2-2-1,-15 0-16-15,-8 0-5 0,0-3-13 16,-1-5 1-16,2-3-1 16,1-11-4-16,3-1-21 15,7 0-20-15,6-1-75 16,7-11-54-16,0-5-223 15,20 5 7-15,3 0-1033 0</inkml:trace>
  <inkml:trace contextRef="#ctx0" brushRef="#br0" timeOffset="7226.39">3855 13896 2825 0,'0'0'191'16,"0"0"-77"-16,0 0-41 15,0 0-13-15,114-1-38 16,-85-4-10-16,-4 3-12 16,-7 2-26-16,-13 0-44 0,-1 16-91 15,-4 2-419-15</inkml:trace>
  <inkml:trace contextRef="#ctx0" brushRef="#br0" timeOffset="7431.74">3894 14122 2935 0,'0'0'187'16,"0"0"-122"-16,0 0 7 16,0 0-17-16,0 0-33 15,129-9-22-15,-102-3-48 0,15-6-65 16,-8 1-143-1,-2 6-271-15</inkml:trace>
  <inkml:trace contextRef="#ctx0" brushRef="#br0" timeOffset="8098.69">4660 13543 1492 0,'0'0'649'16,"0"0"-450"-16,0 0-28 16,0 0 28-16,0 0-104 15,0 0-3-15,0 0-30 16,129-96-13-16,-110 96-8 15,-2 0 8-15,-1 3 8 16,-3 14-11-16,1 5-5 0,-3 4 1 16,-3 5-11-16,2 3-7 15,-2 5 8-15,1 5 4 16,-5 5-15-16,-4 1-4 16,0 0-1-16,0 2-7 15,-6-7 1-15,-14 1-10 16,-4-7 3-16,-7-4-3 15,-3-9-8-15,-1-6-32 16,-2-12-26-16,2-8 4 16,6 0 10-16,4-10-7 15,8-13 16-15,10-2 15 0,7 2 23 16,0 1-1-16,15 6 6 16,12 7 22-16,9 9 0 15,1 0 3-15,2 2 11 16,-3 16-5-16,-3-1 2 15,-2 2-5-15,-4-4-14 16,-2-3-14-16,-4-5-12 16,6-7-54-16,-6 0-95 15,-5 0-451-15</inkml:trace>
  <inkml:trace contextRef="#ctx0" brushRef="#br0" timeOffset="10807.79">5144 11039 824 0,'0'0'746'0,"0"0"-395"0,0 0-57 16,0 0-121-16,0 0-35 15,0 0-61-15,0 0 28 16,129 4-47-16,-102 0-26 16,-2 0-15-16,-5-4-17 15,0 0 1-15,-4 0-1 16,-3 0-24-16,-2 0-115 15,-2 0-115-15,-7 0-1310 0</inkml:trace>
  <inkml:trace contextRef="#ctx0" brushRef="#br0" timeOffset="11201.23">5130 11209 1773 0,'0'0'403'15,"0"0"-257"-15,0 0 5 0,0 0-20 16,0 0-7 0,116 5-34-16,-87-5-5 0,0 0-28 15,-2 0-33-15,-2 0-7 16,-5 0-8-16,-2 0-9 16,-5 0-9-16,0 0-99 15,-4 0-130-15,-5 0-397 0</inkml:trace>
  <inkml:trace contextRef="#ctx0" brushRef="#br0" timeOffset="11618.08">5530 10890 1209 0,'0'0'367'0,"0"0"-157"15,0 0-41-15,0 0 1 16,0 0-26-16,9 111-23 16,-6-82-23-16,2 5-24 0,-5 1 4 15,0 1 57-15,0 2-99 16,0-4-12-16,0-2-16 16,0-6 5-16,0-4-13 15,0-4 0-15,0-8 0 16,0-2-1-16,0-6 1 15,0-2-1-15,0 0-17 16,0-6-58-16,0-13 40 16,0-8-27-16,0-7-24 15,0-4-31-15,0-20-82 16,0 8-159-16,0 5-1007 0</inkml:trace>
  <inkml:trace contextRef="#ctx0" brushRef="#br0" timeOffset="11958.66">5530 10890 1238 0,'-10'0'442'0,"10"0"-184"16,0 0-37-16,0 0-100 16,5 0 16-16,9 0-25 15,4 0-8-15,3 7-4 16,6 0-28-16,2 1 3 16,3 1 0-16,-1 0-20 15,-2 4-9-15,-2-1-13 16,-3 1-7-16,-4 2-1 15,-4 1-6-15,-6 0-3 16,0 1-4-16,-3 3-1 0,-7-1 1 16,0 0-3-16,0 1 5 15,-9 3-4-15,-13-1 13 16,-5 0-13-16,-5 1 4 16,-3-4-4-16,-1 1-6 15,5 1-1-15,4-6-3 16,7-1 0-16,4-6-5 15,7-4-26-15,3-1-34 16,6-3-67-16,0 0-118 16,0 0-322-16</inkml:trace>
  <inkml:trace contextRef="#ctx0" brushRef="#br0" timeOffset="12839.64">6232 10714 1447 0,'0'0'430'0,"0"0"-142"16,0 0-147-16,0 0-53 15,0 0-37-15,0 0-5 16,0 0-7-16,33 114 39 16,-28-79 21-16,-3 4-29 15,-2 3 25-15,0 7-11 16,0-1-13-16,0 0-28 16,0-4-16-16,0-4-12 15,0-8-15-15,0-8 0 0,0-7 0 16,0-8 0-16,0-7-8 15,0-2-16-15,-2 0-6 16,0-8 23-16,-1-12 6 16,1-6-32-16,2-6-69 15,-2-6-21-15,0-5-26 16,0-4-23-16,2-3-66 16,0 0-47-16,0-1-317 15,0 7 602-15,0 3 128 16,0 10 106-16,0 7-146 15,0 4 30-15,2 6 1 16,7 6 26-16,-2 4-56 16,6 4-26-16,0 0 23 15,0 8-27-15,5 13-20 16,0 4 0-16,2 8 2 0,2 8 27 16,3 7 37-16,4 9-15 15,0 1-14-15,0 4-25 16,2-2-1-16,-4-4-14 15,0-8-7-15,-3-8 0 16,-6-11-7-16,-3-11-3 16,-1-13-12-16,-5-5-7 15,-2-5 6-15,0-28 11 16,-3-11-5-16,0-12-3 16,-4-6-5-16,0-5 0 15,0 0-4-15,0 0-15 0,0 7-6 16,0 8-24-1,-4 11 23-15,0 15-36 0,1 12-10 16,3 14-145-16,0 0-98 16,0 11-1210-16</inkml:trace>
  <inkml:trace contextRef="#ctx0" brushRef="#br0" timeOffset="13188.88">6912 11148 2520 0,'0'0'330'0,"0"0"-193"16,0 0-35-16,0 0-35 16,14 119-38-16,-12-90-16 15,-2-4-7-15,2 0-2 16,-2-3-4-16,0-9 0 0,2-2-55 15,0-7-176 1,0-4-435-16</inkml:trace>
  <inkml:trace contextRef="#ctx0" brushRef="#br0" timeOffset="13481.27">7289 11006 2601 0,'0'0'289'0,"0"0"-158"0,0 0-40 15,0 0-23-15,120-3-42 16,-89-1-19-16,-1 2-7 16,-9 2-13-16,-9 0-62 15,-6 0-144-15,-6 2-126 0</inkml:trace>
  <inkml:trace contextRef="#ctx0" brushRef="#br0" timeOffset="13676.64">7356 11182 2113 0,'0'0'1001'0,"0"0"-884"16,0 0-62-16,0 0 0 16,0 0-17-16,0 0-21 15,118 5-17-15,-99-5-15 16,6 0-83-16,-7 0-94 15,-5 0-513-15</inkml:trace>
  <inkml:trace contextRef="#ctx0" brushRef="#br0" timeOffset="16425.23">5458 12374 1501 0,'0'0'655'0,"0"0"-418"0,0 0-80 16,0 0-23-16,0 0-34 16,0 0 43-16,0 0-84 15,116-26-42-15,-88 22-4 16,2 0-4-16,-5 3-8 16,-3-1-1-16,-4 2 0 15,-4 0-45-15,-6 0-102 16,1 0-58-16,-7 3-182 15,0 5-1624-15</inkml:trace>
  <inkml:trace contextRef="#ctx0" brushRef="#br0" timeOffset="16765.78">5436 12564 1804 0,'0'0'342'0,"0"0"-197"0,0 0 42 16,0 0-21-1,0 0-21-15,0 0-51 0,126-5-36 16,-100 1-33-16,-4 1-13 16,-2 1-5-16,-2 2-7 15,-4 0-24-15,0 0-96 16,5 0-91-16,-7 0-174 16,0 0-1677-16</inkml:trace>
  <inkml:trace contextRef="#ctx0" brushRef="#br0" timeOffset="17473.18">5795 12282 820 0,'0'0'177'16,"0"0"292"-16,0 0-154 16,0 0-109-16,0 0-90 15,0 0 6-15,0 0-32 16,18 43-47-16,-18-26 38 16,0 5 20-16,0 6-1 15,0 4 5-15,0 4-51 16,0 5 18-16,0-1-13 0,-2-2-37 15,0-2-5-15,2-6-1 16,-3-7 0-16,0-11-9 16,2-3 2-16,-1-7-9 15,-1-2 0-15,-2-4-14 16,1-20 7-16,-1-10 5 16,1-8-7-16,0-7-71 15,2 0 17-15,0-1-3 16,-1 3-6-16,1 6-8 15,-1 8 19-15,1 8 35 16,2 4 25-16,0 7 0 16,0 6-23-16,0 2-15 15,0 4 10-15,0 2 9 0,2 0 20 16,8 0 26-16,0 2 74 16,7 10-31-16,-2 2 37 15,3 2-30-15,-1-2 35 16,4-2-49-16,-1 2-19 15,2-3-7-15,-2 0-18 16,1 1-9-16,-4-1-4 16,-1-2-1-16,-5 3 2 15,-3-2-2-15,-2 4 1 16,-6-1 0-16,0 2-1 16,0 3-3-16,-14 5 5 15,-9-2-5-15,-4 3-1 16,-4 1 5-16,0-4-5 0,0-1 1 15,4-6-1 1,5-2 0-16,4-5-1 16,7-2 1-16,9-5-60 0,2 0-130 15,0 0-388-15</inkml:trace>
  <inkml:trace contextRef="#ctx0" brushRef="#br0" timeOffset="21380.98">6401 11877 1305 0,'0'0'459'0,"0"0"-327"16,0 0-86-16,0 0 21 15,0 0-14-15,0 0 40 16,0 0 15-16,4 124-13 16,4-91 2-16,-6 2-18 15,2 4-22-15,-2 0 1 16,-2 3-38-16,0 4 21 16,0-5-4-16,0 1-2 0,0-6 6 15,0-4-32-15,0-8 2 16,0-5-11-16,0-9-14 15,0-5-6-15,0-5-28 16,0 0-13-16,0 0 39 16,0-15 13-16,0-8 8 15,-2-9-21-15,0-5-26 16,2-7-18-16,0-2-24 16,0-3 34-16,0 2 42 15,0 1 13-15,0 5 1 16,0 4 9-16,0 7-8 15,0 9 7-15,2 7-7 16,2 5 11-16,1 6-11 0,-1 0 0 16,-1 3 2-16,6 0 10 15,0 0 23-15,-1 15 12 16,2 6 21-16,-2 9-7 16,3 5 15-16,-1 6-27 15,-2 1-8-15,3 4-5 16,3 3 39-16,3-2-34 15,-1 5-23-15,2-6-1 16,2-5-6-16,-2 0-8 16,0-9-4-16,-4-9 0 15,-2-5-4-15,-3-11 2 16,1-7-7-16,-4 0 9 16,1-20 15-16,-1-13 19 15,2-6-18-15,-3-10-10 16,3-3-1-16,-4-6-5 0,-2-2 0 15,0-2-3-15,-2-1-24 16,0 7-15-16,0 8-73 16,0 12 64-16,0 12 19 15,-2 12-25-15,2 9 27 16,0 3-85-16,0 0-304 16,4 7-1034-16</inkml:trace>
  <inkml:trace contextRef="#ctx0" brushRef="#br0" timeOffset="21995.18">6905 12360 824 0,'0'0'713'16,"0"0"-354"-16,0 0-133 16,0 0-81-16,0 0-55 15,0 0-13-15,0 0 29 16,75 111 51-16,-75-81-59 15,0 2 4-15,0 1-52 16,-6 4-10-16,-11 1-13 16,-4-4-23-16,1-4-4 0,-2-6-4 15,2-7-36-15,0-14-69 16,7-3-115-16,-1-2-9 16,7-19-17-16,4-5 98 15,3 3 106-15,0 1 46 16,8 4 42-16,10 8 40 15,2 8-8-15,2 2 26 16,0 0-32-16,3 16-36 16,-2 2-18-16,-4 0-14 15,8 5-54-15,-7-6-194 16,-3-3-1595-16</inkml:trace>
  <inkml:trace contextRef="#ctx0" brushRef="#br0" timeOffset="23017.87">7549 12356 2144 0,'0'0'264'0,"0"0"-27"16,0 0-99-16,0 0 16 16,0 0-61-16,137 4-52 15,-104-4-10-15,-4 0-16 16,-7-4-15-16,-4-1-58 16,-10 5-142-16,-4 0-133 0,-4 0-342 15</inkml:trace>
  <inkml:trace contextRef="#ctx0" brushRef="#br0" timeOffset="23215.12">7509 12571 2395 0,'0'0'381'0,"0"0"-171"16,0 0-90-16,0 0-36 15,0 0-54-15,0 0-30 16,125-34-9-16,-87 26-77 16,-7 1-205-16,-2 1-494 0</inkml:trace>
  <inkml:trace contextRef="#ctx0" brushRef="#br0" timeOffset="23863.89">8233 12013 2038 0,'0'0'352'0,"0"0"-141"16,0 0 4-16,0 0-51 0,0 0-77 16,0 0-49-16,130-37-13 15,-92 30-6-15,-1 2-8 16,-1 3-3-16,-4 2-3 16,-4 0 2-16,-5 0-6 15,-7 9 7-15,-6 5-3 16,-3 0 3-16,-7 4 0 15,0 2 1-15,0 2-4 16,-2 6-1-16,-9 2-3 16,0 4 4-16,2 2 5 15,0 1 9-15,2 1-2 16,3 0-12-16,0 2-4 16,1 0-1-16,-2-2 1 15,1 2-1-15,2-4 1 16,-5 0 5-16,3-5-2 0,0-5-3 15,-2-4 0 1,1-4-1-16,4-6-9 0,1-6-28 16,0-2-37-16,-2-4-138 15,0 0-299-15,0-10-1315 0</inkml:trace>
  <inkml:trace contextRef="#ctx0" brushRef="#br0" timeOffset="24006.77">8453 12409 1676 0,'0'0'1020'15,"0"0"-933"-15,0 0-64 0,0 0-23 16,0 0-31-16,126-19-164 16,-103 12-958-16</inkml:trace>
  <inkml:trace contextRef="#ctx0" brushRef="#br0" timeOffset="24498.64">8891 12140 1950 0,'0'0'409'0,"0"0"-197"16,0 0 53-16,0 0-131 15,0 0-46-15,0 0-21 16,0 0-11-16,0 100-20 16,0-82-1-16,5-6-13 15,4-6-14-15,4-3-8 16,7-3 6-16,5 0 5 15,2 0 9-15,6 0 0 16,-2 0-3-16,3 14 12 16,-8 7 3-16,-1 5-5 15,-10 6-3-15,-4-2 5 16,-6 2 7-16,-5-2-2 0,0 0-1 16,-5-2-11-16,-12-2-7 15,-6 1-6-15,-1-6-8 16,-3 0 3-16,3-9-4 15,0-4-13-15,3-8-44 16,-2 0-22-16,2-4-24 16,2-16-30-16,1-4-46 15,3-18-210-15,4 3 24 16,0 6-1245-16</inkml:trace>
  <inkml:trace contextRef="#ctx0" brushRef="#br0" timeOffset="24691.01">8898 12100 2632 0,'0'0'293'15,"0"0"-112"-15,0 0-51 16,0 0-35-16,0 0-51 16,127 0-24-16,-98 0-13 15,-2 0-6-15,-3 0-1 16,-6 0-21-16,-5 0-37 15,-3 0-68-15,-8 0-144 16,-2 0-550-16</inkml:trace>
  <inkml:trace contextRef="#ctx0" brushRef="#br0" timeOffset="26847.47">7941 10537 1693 0,'0'0'405'0,"0"0"-185"16,0 0 16-16,0 0-71 15,0 0-68-15,121 14 0 16,-83-10-40-16,0 1-23 16,-2-4-24-16,-3-1-9 15,-4 0 0-15,-2 0-1 16,-10 0-7-16,-1 0-10 16,-5 0 7-16,-4 0 10 15,-5 7 11-15,-2 3 8 0,0 6 1 16,0 4-3-16,0 2 7 15,-2 6 4-15,-5 0 1 16,1 6-1-16,-3 1 3 16,2 9-11-16,0 2 16 15,1 5 15-15,-1 4-6 16,1 1-8-16,-2-2-13 16,2-2-7-16,1-10-7 15,1-6-4-15,1-12-2 16,3-7-4-16,0-9 0 15,-1-7-19-15,1-1-43 16,-2 0-80-16,-8-21-95 16,4-5-246-16,-5-3-1696 0</inkml:trace>
  <inkml:trace contextRef="#ctx0" brushRef="#br0" timeOffset="26993.93">8124 10935 2567 0,'0'0'302'16,"0"0"-150"-16,0 0-73 16,0 0-48-16,0 0-31 15,121-5-4-15,-81-3-124 16,-9 0-165-16,-7 0-521 0</inkml:trace>
  <inkml:trace contextRef="#ctx0" brushRef="#br0" timeOffset="29264.85">8741 10722 1348 0,'0'0'492'0,"0"0"-219"0,0 0-23 15,0 0-84-15,0 0-50 16,0 0-30-16,0 0-2 15,-83 39-17-15,73 0-16 16,3 9-15-16,7 10 10 16,0 8 18-16,0 3-19 15,12 0 3-15,9-11-5 16,7-12-13-16,3-20-11 16,6-13 7-16,6-13 10 15,2-22 14-15,-3-27 2 0,-4-16-3 16,-11-15-18-1,-12-7-16-15,-15 5-15 0,0 10-7 16,-25 16-9-16,-15 16-8 16,-13 17-8-16,-7 18-21 15,-5 5-23-15,5 17-20 16,0 43-27-16,16-2-104 16,15 0-245-16</inkml:trace>
  <inkml:trace contextRef="#ctx0" brushRef="#br0" timeOffset="30298.87">5683 13900 1748 0,'0'0'426'16,"0"0"-229"-16,0 0-7 16,0 0-58-16,123 0-40 15,-83 4-23-15,2-2-22 16,3 1-27-16,-3 0-12 16,-1-3-6-16,-8 0 2 15,-6 0-4-15,-7 0-61 16,-6 0-43-16,-8 0-122 15,-4 0-218-15</inkml:trace>
  <inkml:trace contextRef="#ctx0" brushRef="#br0" timeOffset="30643.86">5721 14096 110 0,'0'0'2036'0,"0"0"-1800"0,0 0-67 15,0 0-48-15,0 0-33 16,136 12-37-16,-102-12-30 16,2 0-13-16,-5 0-3 15,-2 0-5-15,-2 0-6 16,-7 0-19-16,2 0-74 16,0-3-60-16,-4-1-153 15,-7-4-1104-15</inkml:trace>
  <inkml:trace contextRef="#ctx0" brushRef="#br0" timeOffset="31330.53">6241 13872 1495 0,'0'0'321'0,"0"0"-51"16,0 0-91-16,-7 108-16 15,7-67-65-15,0 2-20 0,0 1-5 16,0-1-3-16,0-9-41 15,0-7-28-15,0-10 10 16,0-7-11-16,0-10-11 16,0 0-41-16,0-13-3 15,0-13 43-15,-2-8-7 16,2-5-9-16,0-5-97 16,0-5-31-16,0 2-98 15,0-1-16-15,0 7-121 16,-2 9 285-16,0 8 106 15,2 12 359-15,0 7-13 16,0 5-151-16,0 0-93 0,0 0 12 16,11 3-13-16,7 6 15 15,0 5-72-15,8-1 13 16,-2-3-12 0,6 2-19-16,-1-2-14 15,2 3 18-15,0-4-14 0,-2-1-4 16,-2 5-4-16,-8-2-2 15,-4 1 1-15,-5 5 0 16,-8-2 11-16,-2 4-3 16,-2-2 10-16,-19 3 17 15,-2 3 2-15,-10-5-5 16,-4 1-9-16,-1 0-2 16,1-3-11-16,1-2-5 15,5-2-3-15,6-4-5 16,7-2-3-16,10 0-1 0,4-2-17 15,4 1-90-15,0 0-135 16,8-1-315-16</inkml:trace>
  <inkml:trace contextRef="#ctx0" brushRef="#br0" timeOffset="32297.9">6920 13633 1597 0,'0'0'503'0,"0"0"-288"0,0 0-58 15,0 0-86-15,0 0-70 16,0 0-1-16,0 0 2 16,14 63 26-16,-12-41 17 0,-1 6 39 15,-1 8-17 1,0 7-14-16,0 4-2 0,0 5 7 16,-3 0-25-16,-3-2-11 15,-5-7-12-15,6-11-10 16,0-11 0-16,1-9 0 15,2-9-5-15,0-3-2 16,-1-4-58-16,3-21 33 16,0-4 32-16,0-12-15 15,0-7-42-15,7-8-64 16,4-6-10-16,1-2 1 16,-2-2-4-16,1 6 62 15,0 5 53-15,-4 13 19 16,0 12 31-16,-3 12 23 15,0 15-25-15,4 3 8 0,-2 3 41 16,3 24-20 0,0 6 24-16,5 13-35 0,-2 7 20 15,5 5 10-15,-2 6-10 16,5 1-47-16,3 0 26 16,-2-7-9-16,2-7-10 15,-2-12 4-15,-1-13 14 16,-3-11-4-16,-3-11-34 15,-1-4 10-15,-5-8 23 16,1-18-12-16,-2-12-9 16,0-10-6-16,-3-15-7 15,0-7-5-15,-4-6-1 16,0-3 0-16,0 8-28 16,0 6-1-16,0 15-25 15,-6 16-51-15,4 20-34 0,0 12-95 16,0 2-511-16</inkml:trace>
  <inkml:trace contextRef="#ctx0" brushRef="#br0" timeOffset="32868.41">7543 13840 1719 0,'0'0'523'16,"0"0"-364"-16,0 0-67 15,0 0 17-15,0 0-15 16,0 0-41-16,117-24-12 16,-103 42 8-16,-8 6 29 0,-6 4-36 15,0 2-14-15,-6 0-12 16,-14-4-15-16,0-6 7 15,2-8-4-15,2-8-4 16,5-4-7-16,7 0 2 16,4 0 5-16,0 0 0 15,0 0 8-15,15 0 35 16,6 0 6-16,-2 13 4 16,0 4-3-16,-11 6 0 15,-5 3-5-15,-3 2 5 16,-5-1-9-16,-17-1-12 15,-5-1-12-15,-2-1-8 16,-2-8-8-16,5-2-1 16,3-3-6-16,7-11-35 0,10 0-18 15,6-11-98-15,6-13-226 16,12 1-512-16</inkml:trace>
  <inkml:trace contextRef="#ctx0" brushRef="#br0" timeOffset="33438.36">8314 13874 1957 0,'0'0'302'16,"0"0"-11"-16,0 0-108 15,0 0-65-15,138-10-48 16,-104 6-70-16,-8 4-32 0,-5 0-124 15,-10 0-91-15,-9 0-1233 0</inkml:trace>
  <inkml:trace contextRef="#ctx0" brushRef="#br0" timeOffset="33648.1">8287 14052 2141 0,'0'0'339'0,"0"0"-193"0,0 0 12 15,0 0-37 1,130 0-84-16,-97 0-37 0,7 0-83 16,-9 0-139-16,-6 0-438 15</inkml:trace>
  <inkml:trace contextRef="#ctx0" brushRef="#br0" timeOffset="34563.61">9254 13583 1748 0,'0'0'506'16,"0"0"-276"-16,0 0-94 15,0 0-63-15,0 0 32 16,0 0-42-16,0 0 7 0,-50-78 5 15,31 66-25 1,-3 2-7-16,0 6 3 0,-5 1 5 16,1 3-13-16,-1 0-13 15,2 20-10-15,4 7-2 16,6 11-9-16,7 10-3 16,6 5 2-16,2-3-2 15,4-8-2-15,17-10-6 16,6-18-3-16,6-14 1 15,6 0 8-15,-1-30 1 16,-2-8 4-16,-8-7-4 16,-3 4-13-16,-10 2-48 15,-7 12-37-15,-5 8-30 16,0 12 92-16,-3 7 36 0,0 1 37 16,2 24 15-16,3 10 15 15,1 9 11-15,8 6-6 16,-1 3-7-16,1 1-12 15,-3-2 0-15,-7-2 10 16,-4-1 0-16,0-10-11 16,-20 0-22-16,-11-9-17 15,-3-4-12-15,-1-8-1 16,-1-10-31-16,7-4-35 16,5-4-5-16,8 0-14 15,7-2-26-15,9-8-38 16,0-6-69-16,25-8-42 15,4 2-26-15,2-1-977 0</inkml:trace>
  <inkml:trace contextRef="#ctx0" brushRef="#br0" timeOffset="34864.54">9505 13684 1854 0,'0'0'882'0,"0"0"-662"16,2 121-52-16,11-52-23 16,11 5-43-16,12 3-23 15,11-9-16-15,10-16-11 16,13-17 2-16,8-24-2 0,4-11-4 16,-1-37-8-1,-10-28-9-15,-17-16-14 0,-24-9-10 16,-23 0-3-16,-11 4-4 15,-41 14-4-15,-22 11-15 16,-18 21-5-16,-8 14-27 16,-2 20-47-16,-8 16-60 15,22 21-60-15,21 6-323 0</inkml:trace>
  <inkml:trace contextRef="#ctx0" brushRef="#br1" timeOffset="37797.33">12587 11416 1820 0,'0'0'407'0,"0"0"-266"16,0 0-54-16,0 0-21 15,0 0 27-15,0 0 34 16,0 0-11-16,-13-58-25 15,13 55-30-15,0 3-7 16,0 0-23-16,0 0-5 16,4 0 17-16,12 13 1 15,6 2-18-15,2 3-11 16,4 4 0-16,1 3 1 16,2 3 0-16,-2 2 2 0,0 4 4 15,-2 4-6-15,-1 2 1 16,1 2-1-16,-3-4 1 15,-1 1 16-15,-1-3-18 16,0-4 3-16,-2 0 6 16,-1-6-5-16,-4-4-8 15,-5-6-5-15,0-6-5 16,-6-6-1-16,-1-1-19 16,-1-3-24-16,-2 0-21 15,0 0-55-15,0-7 3 16,0-6-279-16,-5 2-1224 0</inkml:trace>
  <inkml:trace contextRef="#ctx0" brushRef="#br1" timeOffset="38209.21">13038 11368 260 0,'0'0'1955'0,"0"0"-1693"0,0 0-144 15,0 0 22 1,0 0 6-16,0 0-72 0,0 0-16 15,-27 54 1-15,14-37-11 16,-4 6-7-16,0 5 9 16,-3 2-3-16,0 5-7 15,-4 6-7-15,1 3-5 16,-4 2-5-16,3 1-5 16,-2-5-3-16,4-6-3 15,4-7-1-15,3-4-10 16,4-7 2-16,5-4-3 15,-1-6-4-15,2-2-21 16,3-6-28-16,2 0-98 16,0 0-342-16,0-13-1177 0</inkml:trace>
  <inkml:trace contextRef="#ctx0" brushRef="#br1" timeOffset="38830.15">12676 11122 1865 0,'0'0'353'0,"0"0"-265"15,0 0-8-15,0 0 18 16,0 0-21-16,0 0 57 15,0 0 24-15,-4-3-1 16,4 3-34-16,11 0-23 16,6 0-17-16,1 0-24 15,7 0-1-15,2 0-16 16,3 0-7-16,2-4-7 16,-1-1-11-16,1 0-5 15,-3 1-7-15,-5 2 0 16,-3 0-5-16,-6 1-9 15,1 1-24-15,-5 0-31 0,5 0-45 16,-5 0-117-16,-1 0-551 16</inkml:trace>
  <inkml:trace contextRef="#ctx0" brushRef="#br1" timeOffset="39218.78">13473 11514 2787 0,'0'0'284'16,"0"0"-144"-16,0 0-4 15,0 0-20-15,0 0-48 16,144-22-38-16,-113 15-16 0,-6 0-9 15,-8 7-5 1,-3 0-23-16,-10 0-47 0,-4 22-20 16,-14 1-97-16,-6 2-711 15</inkml:trace>
  <inkml:trace contextRef="#ctx0" brushRef="#br1" timeOffset="39406.49">13447 11780 2877 0,'0'0'287'0,"0"0"-163"16,0 0 0-16,0 0-2 15,146 5-58-15,-111-5-37 16,-8 0-27-16,-5 0-3 16,-9 0-36-16,-3 0-61 0,-10 12-59 15,0-2-184-15,0 2-644 16</inkml:trace>
  <inkml:trace contextRef="#ctx0" brushRef="#br2" timeOffset="46481.08">14624 11494 154 0,'0'0'2016'15,"0"0"-1767"-15,0 0-182 16,0 0-27-16,0 0-1 15,0-116-24-15,0 84 0 16,3-3-15-16,6-3-25 16,-2 0 16-16,-1 3-1 0,-4 0 10 15,0 6 20 1,-2 8 5-16,0 5-7 0,0 6-8 16,0 6-9-16,0 4 9 15,0 0-10-15,0 4-8 16,0 17 8-16,0 5 0 15,0 9 7-15,4 5-5 16,-1 2 6-16,2 5-8 16,0 0 0-16,-1 4 55 15,2 1 27-15,-4 4-34 16,3-2 12-16,-3 0 25 16,0-4-13-16,1-7-28 15,-3-10-6-15,0-5 7 16,0-3-5-16,0-6 4 15,0 0-3-15,0-3-18 0,-5-3-1 16,-2 2-9 0,3-3 0-16,-2-2-6 0,-1-2 1 15,2 0 4-15,1-3-4 16,-1-2-2-16,3-3 0 16,0 0-5-16,0 0 4 15,-3 0-5-15,1 0-5 16,-1-6-12-16,1 2-10 15,1 2-3-15,3 0-25 16,0 0-20-16,0 2-29 16,0-4-64-16,10-2 5 15,3-2-32-15,0 2-244 0</inkml:trace>
  <inkml:trace contextRef="#ctx0" brushRef="#br2" timeOffset="46792.51">15015 11608 2528 0,'0'0'331'0,"0"0"-226"0,0 0-2 15,0 0-42 1,0 0-29-16,0 0-13 0,0 0 14 16,74 40 17-16,-59-53-5 15,-4-4-9-15,-6 3-21 16,-5 4-6-16,0 2-2 16,-12 6-7-16,-6 2-17 15,1 0-62-15,6 0-39 16,1 8-305-16,7-2-922 0</inkml:trace>
  <inkml:trace contextRef="#ctx0" brushRef="#br2" timeOffset="47429.97">15358 11148 2057 0,'0'0'382'0,"0"0"-254"15,0 0-19-15,0 0 34 0,0 0-36 16,0 0-59-16,0 0-21 16,96-1-6-16,-72-1 0 15,3 0 0-15,-1 2 13 16,2 0-1-16,-4 0-14 15,-1 0-8-15,-4 10-4 16,-3 5 3-16,-1-3-1 16,-5 5 4-16,-1 1-1 15,-7 5-1-15,-2 2 1 16,0 4 2-16,0 4 13 0,-5 6 13 16,-6 1-13-16,0 2-4 15,0 2 4-15,3-2-6 16,2 1-2-16,2-4-3 15,2-1-4-15,0-6-3 16,0-2 8-16,2-7 0 16,0-4-7-16,0-7-6 15,0-1-4-15,0-3 1 16,0-4-1-16,0-2-19 16,0 2-15-16,-3-3-22 15,1 3-34-15,0-4-39 16,0 0-13-16,-3 0-110 15,0 0-76-15,0-9-893 0</inkml:trace>
  <inkml:trace contextRef="#ctx0" brushRef="#br2" timeOffset="47649.68">15548 11615 227 0,'0'0'1910'0,"0"0"-1639"15,0 0-122-15,0 0-17 16,0 0-40-16,0 0-28 16,0 0-29-16,-4-46-9 15,8 46 22-15,7 0-24 16,1 0-10-16,3 0-14 16,-3 0-13-16,7 0-111 15,-6-1-127-15,1-3-376 0</inkml:trace>
  <inkml:trace contextRef="#ctx0" brushRef="#br2" timeOffset="48054.58">15960 11355 2001 0,'0'0'387'0,"0"0"-191"16,0 0 89-16,-5 110-139 0,5-57-78 16,0 4-31-1,0-2 3-15,7-3 10 0,11-8-9 16,7-9-9-16,3-16-2 15,6-8-2-15,4-11 19 16,2-8 18-16,-5-24 3 16,-1-12-21-16,-12-9-16 15,-6-3-15-15,-12 1-7 16,-4 9-8-16,-2 3-1 16,-20 11-6-16,-7 6-23 15,-3 8-30-15,-1 8-26 16,-5 10-46-16,9 0-103 0,7 4-566 0</inkml:trace>
  <inkml:trace contextRef="#ctx0" brushRef="#br2" timeOffset="48842.18">16689 11569 1584 0,'0'0'569'0,"0"0"-321"15,0 0-57-15,0 0 9 16,0 0-9-16,0 0-64 16,0 0-39-16,80-1-18 15,-53-3-28-15,2-2-16 16,-2 3-13-16,-3-2-8 15,-4 3-5-15,-4 2 0 0,-5 0-33 16,-5 0-46 0,-6 0-73-16,0 0-284 0,0 0-1814 0</inkml:trace>
  <inkml:trace contextRef="#ctx0" brushRef="#br2" timeOffset="49045.54">16825 11388 2619 0,'0'0'330'0,"0"0"-198"16,0 0-14-16,-6 134-25 16,6-92-57-16,0-2-23 0,0-4-12 15,0-5-1-15,6-4-70 16,5-7-126-16,-1-8-538 15</inkml:trace>
  <inkml:trace contextRef="#ctx0" brushRef="#br2" timeOffset="49769.41">17388 11360 174 0,'0'0'2120'0,"0"0"-1850"15,0 0-173-15,0 0-15 16,0 0-31-16,25-120-33 16,-16 87-18-16,-4 1-28 15,-1 4-44-15,-4 6-14 16,0 10 86-16,0 9 3 16,0 3 113-16,0 3-46 15,0 20-58-15,0 12-4 16,0 5 20-16,0 9 12 15,0 2-1-15,0 6-7 16,5 1 18-16,1-2 13 16,-1-4-24-16,-1-4 29 15,-4-6 2-15,0-7-16 0,0-10-16 16,0-6-10-16,0-8 6 16,0-4 1-16,0-2 1 15,-13 2-10-15,-5 0-3 16,0 4-6-16,0 1 3 15,5 1 1-15,-1 0-10 16,8-1-4-16,2-4-7 16,4-5 0-16,0-1-7 15,0 0-10-15,0-2-46 16,8 0-28-16,17-9-81 16,0-7-178-16,-6-4-301 0</inkml:trace>
  <inkml:trace contextRef="#ctx0" brushRef="#br2" timeOffset="50016.01">17692 11550 2488 0,'0'0'471'15,"0"0"-322"-15,0 0-35 16,0 0-4-16,0 0-53 0,0 0-36 16,0 0-12-16,22 51-1 15,-15-51-4-15,-1-11-4 16,2 3-31-16,-3-2-95 16,3 2-266-16,-4-1-1672 0</inkml:trace>
  <inkml:trace contextRef="#ctx0" brushRef="#br2" timeOffset="50696.08">18127 11247 2086 0,'0'0'325'16,"0"0"-185"-16,0 0 27 16,0 0 1-16,0 0-69 15,133-21-59-15,-83 18-29 16,-4-3-6-16,1 3-5 16,-8 0-11-16,-9 3-1 0,-7 0-5 15,-12 0 17 1,-7 3 0-16,-4 9 13 0,0 9 6 15,-4 5 29-15,-9 2 2 16,-6 6 6-16,6 3 9 16,-1 3-8-16,6 2-19 15,1 4-5-15,5 2-7 16,2-4-4-16,0 0 1 16,0-8-8-16,0-3-4 15,0-9-6-15,0-9-2 16,0-5-3-16,0-8-25 15,2-2-40-15,-2-8-134 16,0-14-167-16,0 1-1017 0</inkml:trace>
  <inkml:trace contextRef="#ctx0" brushRef="#br2" timeOffset="50846.59">18362 11523 2444 0,'0'0'501'15,"0"0"-444"-15,0 0-34 16,0 0 11-16,0 0-34 16,117-17-11-16,-84 8-311 15,-4 0-1050-15</inkml:trace>
  <inkml:trace contextRef="#ctx0" brushRef="#br2" timeOffset="51214.49">18778 11335 2345 0,'0'0'350'0,"0"0"-240"16,0 0 30-16,0 0-53 15,0 0-51-15,0 0-23 16,0 0-4-16,73 84 9 15,-46-84 17-15,-1 0 20 16,1 3 15-16,-2 7-15 16,-6 6-12-16,-5 7 21 15,-5 8-1-15,-5 3-6 16,-4 5 2-16,0-1-9 0,-2-4-12 16,-9-8-19-16,-4 1-8 15,-3-9-6 1,0-1-5-16,-5-9-4 0,4-4-36 15,-4-4-41-15,4 0-37 16,1-14-10-16,-5-30-66 16,6 3-290-16,1 1-1283 0</inkml:trace>
  <inkml:trace contextRef="#ctx0" brushRef="#br2" timeOffset="51380.84">18767 11231 2887 0,'0'0'281'0,"0"0"-199"16,0 0 15-16,0 0-16 16,0 0-45-16,127 0-36 15,-88 0-13-15,-1 0-39 16,11 4-101-16,-9 8-284 16,-6 6-1417-16</inkml:trace>
  <inkml:trace contextRef="#ctx0" brushRef="#br2" timeOffset="53804.68">19573 11518 2071 0,'0'0'675'0,"0"0"-444"16,0 0-142-16,0 0-34 15,0 0-17-15,0 0 6 16,0 0 10-16,98 0-26 16,-49 0-6-16,3-8-13 15,0-2-5-15,-8 0-4 16,-9 2-22-16,-12 2-65 15,-11 4-185-15,-9 2-481 0</inkml:trace>
  <inkml:trace contextRef="#ctx0" brushRef="#br2" timeOffset="54030.28">19754 11342 1984 0,'0'0'909'16,"0"0"-779"-16,0 0-65 16,0 0 1-16,-7 123-26 15,7-91-30-15,0 1-4 16,0-3-6-16,7-4-14 0,9-2-72 16,-3-6-370-1,2-6-1248-15</inkml:trace>
  <inkml:trace contextRef="#ctx0" brushRef="#br2" timeOffset="54631.91">20591 11093 1764 0,'0'0'392'0,"0"0"-228"16,0 0-43-16,0 0 26 16,0 0-9-16,130-15-48 15,-109 40 47-15,-6 7-39 16,-3 6-24-16,-4 6-7 16,-4 4 2-16,-4 1-25 0,0 1-10 15,0 0-7-15,-10-2 5 16,-10 0-22-16,-1-3-1 15,-6-6-5-15,-1-5-4 16,-1-6-8-16,-2-8-21 16,0-10-28-16,4-10-42 15,4 0-15-15,7-14-60 16,8-14 59-16,5-1 18 16,3 3 28-16,3 1 50 15,15 7 19-15,1 10 25 16,4 8 85-16,-2 0 81 15,3 17-90-15,-3 6-39 16,0 5-6-16,-1-1-13 0,0-6-7 16,0-4-23-1,-2-6-13-15,2-4-19 0,4-7-64 16,-3 0-206-16,-4 0-435 0</inkml:trace>
  <inkml:trace contextRef="#ctx0" brushRef="#br2" timeOffset="54781.15">21066 11538 2912 0,'0'0'351'0,"0"0"-309"16,0 0-27-16,0 0-15 0,0 0-20 15,0 0-157 1,0 0-656-16</inkml:trace>
  <inkml:trace contextRef="#ctx0" brushRef="#br2" timeOffset="55614">21718 11203 974 0,'0'0'978'16,"0"0"-817"-16,0 0-49 15,0 0 2-15,0 0-5 16,0 0 17-16,0 0 6 16,20-93-11-16,-20 73 22 15,-9 1-56-15,-9 3-33 16,-2 0-9-16,-7 4-7 15,-2 3-5-15,-2 8 18 16,0 1-21-16,0 4-6 16,2 22-10-16,2 10-8 0,5 8 0 15,4 2-6 1,9-2 7-16,9-6-7 0,0-9-1 16,9-12 1-16,16-8-1 15,4-9-6-15,2 0 7 16,0-13 0-16,-6-3-12 15,-6 2-52-15,-5 7 8 16,-5 7 40-16,-3 0 16 16,-2 19 35-16,4 16 23 15,0 9 2-15,-1 5-17 16,-1 4 9-16,-1-3-7 16,-5-5-3-16,0-10-7 15,0-4-7-15,-13-8-8 16,-10-5-12-16,1-7-8 15,-2-4-4-15,4-7-39 16,4 0-42-16,9-7-7 16,7-12-67-16,10-17-33 0,13 4-219 15,4 4-256-15</inkml:trace>
  <inkml:trace contextRef="#ctx0" brushRef="#br2" timeOffset="55896.01">21996 11263 2517 0,'0'0'452'0,"0"0"-324"15,0 129 5-15,5-70-17 0,15-4-23 16,11-6-16-16,11-15-18 16,14-15-11-16,4-14 12 15,5-5-9-15,-3-27-15 16,-8-16-23-16,-14-8-9 15,-16-5-4-15,-19-1-5 16,-5 1-1-16,-22 6-1 16,-23 6-6-16,-13 6-19 15,-6 10-38-15,-3 10-15 16,4 9-12-16,5 9-23 16,16 9-72-16,11 9-415 0</inkml:trace>
  <inkml:trace contextRef="#ctx0" brushRef="#br2" timeOffset="58278.78">14373 12129 2020 0,'0'0'414'16,"0"0"-146"-16,0 0-85 16,0 0-88-16,0 0-50 0,0 0-25 15,118-1-7-15,-99-4 15 16,2 1 11-16,1 2-4 16,1-1 3-16,-2 3 14 15,4 0-11-15,2 0 3 16,2 0-18-16,1 0-11 15,2 0 1-15,2 0-1 16,-1 0-7-16,-2-2 7 16,1 0 1-16,-4 0 9 15,2-1-3-15,-4 3-5 16,-1 0 1-16,0 0 0 16,0 0 0-16,0 0 3 15,4 0 6-15,0 0-13 0,1 0-4 16,-1 3 2-16,0 1-5 15,0-4 2-15,2 0-1 16,-1 0 3-16,2 0 0 16,-1 0-4-16,0 0 1 15,3 0 0-15,-2 0-3 16,1 0 1-16,-1 0-2 16,-1 0-3-16,-2 0 5 15,-3 0-2-15,3 0-3 16,2 0 6-16,-1 0-1 15,2 0 9-15,2 0-8 16,1 0-6-16,-1 0 7 0,0 0-3 16,-2 0 2-1,2 2-6-15,-5 1 6 0,3-1-6 16,-3 1 10-16,0-2-5 16,-1 2-5-16,4-3 7 15,-4 0 0-15,2 0-1 16,-3 0-2-16,2 0-2 15,0 0 18-15,0 0 2 16,2 0-14-16,0 0-8 16,2 0-1-16,3 0 3 15,2 0 3-15,-1 0-6 16,5 0 0-16,1 0 1 16,2 0-1-16,2 0 5 15,6 0-4-15,0 2-1 16,7 1 6-16,1 2-6 0,2-1 2 15,-1-3-2 1,-2 4 0-16,-2-1 0 0,0-3 6 16,-5 2-2-16,1 1-4 15,-1-2 8-15,1 0-3 16,2-1 3-16,-1-1-3 16,3 0 1-16,0 0-2 15,0 0 1-15,-2 0 0 16,0 0-4-16,-4 0 3 15,-6 0-3-15,1 3 2 16,-3 1-2-16,-4-2 0 16,-1 2-1-16,-5-3 0 15,-2 2 0-15,2-1 0 0,-5 0 0 16,2-2 0 0,-2 2 21-16,0-1-15 0,-2 1-1 15,2 3 0-15,-2-3 13 16,1 0-14-16,4 0-3 15,1-1 4-15,3-1-4 16,-1 3 0-16,5-3 3 16,1 0-4-16,-1 0 5 15,0 2-3-15,0-2-2 16,0 0 4-16,0 0-3 16,1 0 0-16,-1 0-1 15,4 0 1-15,3 0 0 16,5-5 3-16,2 0-4 15,7-4 3-15,2 4-3 0,4 0 0 16,2 1 0-16,-1 3 0 16,6-3 0-16,4 2 0 15,3-2 0-15,1 0 0 16,1-3 0-16,5 2 0 16,4-5 0-16,1 0 0 15,1-1 0-15,-1 4 0 16,-1 3 0-16,-5 1 0 15,-4 3 0-15,-7 0 0 16,-3 0 0-16,0 0 0 16,-2 0 0-16,3 0 0 0,0 0 0 15,-3 0 0 1,0 0 0-16,-3 0 0 0,-1-1 0 16,-3-2 0-16,-1 2 0 15,-1 1 0-15,0 0 0 16,-5 0 0-16,2 0 0 15,-7 0 0-15,-6 0 0 16,-6 0 0-16,-7 0 0 16,-6 0 0-16,-2 0 0 15,-6 0 0-15,0 0 0 16,-3 0 0-16,2 0 0 16,-1 0 0-16,6 0 0 15,4 0 0-15,4 0 0 16,8 1 0-16,9 3 0 15,0-1 0-15,4-3 0 16,-3 0 0-16,-7 0 0 16,-2 0 0-16,-8 0 0 0,-2 0 0 15,-7 0 0-15,-5 0 0 16,-3 0 0-16,-1 0 0 16,-1 0 0-16,0 0 0 15,2 0 0-15,6 0 0 16,1 0 0-16,7 1 0 15,2 6 0-15,3-4 0 16,-3-1 0-16,-6-2 0 16,-7 2 0-16,-8-2 0 15,-5 0 0-15,-3 0 0 0,-2 0 0 16,0 0 0-16,-19-11 0 16,-39 0-111-16,2 3-115 15,-4 2-289-15</inkml:trace>
  <inkml:trace contextRef="#ctx0" brushRef="#br2" timeOffset="60430.81">16836 12767 143 0,'0'0'1673'0,"0"0"-1346"16,0 0-233-16,0 0-57 15,0 0-35-15,0 0 15 16,0 0-16-16,33-44-1 15,-24 26 1-15,0-2 1 16,0-4-1-16,-2 0 10 16,2-3 51-16,-2 0 4 15,-1-1-37-15,3 2 10 16,-2 1-11-16,-3 6 2 16,1 2-12-16,-3 9-8 15,-2 5 16-15,0 3-9 0,2 0 0 16,0 1-8-16,0 17 43 15,1 10-31-15,1 11-7 16,-3 9-2-16,2 8 22 16,3 6 10-16,-2 2 20 15,2-2-10-15,3-6 1 16,-2-3-15-16,2-9-3 16,-5-8-8-16,1-8 4 15,-5-8-7-15,0-8-7 16,0-6 5-16,0-6 18 15,0 0 0-15,-15 0-14 16,-6 0-21-16,-4 0-1 16,-4 0 1-16,3 0-7 0,4 0 8 15,4 0-2 1,7 0 2-16,5 4-4 16,4 0-4-16,2 2-3 0,0-2-13 15,6 2-57-15,20-4-27 16,-4 0-142-16,3-2-216 0</inkml:trace>
  <inkml:trace contextRef="#ctx0" brushRef="#br2" timeOffset="60803.16">17267 12867 2265 0,'0'0'402'0,"0"0"-246"16,0 0 12-16,0 0-46 15,0 0-36-15,0 0-19 16,135-3-16-16,-101-6-16 16,-3 0-13-16,0 0-3 15,-2 2-5-15,-2 2-6 16,-5 5 0-16,-2 0-5 0,-4 0-2 16,-3 0-1-16,-4 0-14 15,-4 5-23-15,-1-2-61 16,-4-3-62-16,0 0-309 15,0-3-1274-15</inkml:trace>
  <inkml:trace contextRef="#ctx0" brushRef="#br2" timeOffset="61038.88">17513 12625 2263 0,'0'0'538'0,"0"0"-404"0,0 0 18 16,0 0-35-1,-5 113-45-15,4-78-32 0,1 3-22 16,-5 1-8-16,2-3-4 16,0 0-6-16,1-2-1 15,2-2-36-15,0-11-80 16,0-1-380-16</inkml:trace>
  <inkml:trace contextRef="#ctx0" brushRef="#br2" timeOffset="61695.67">18138 12811 2265 0,'0'0'516'0,"0"0"-384"0,0 0-6 16,0 0-49-16,0 0-35 16,0 0-19-16,0 0-8 15,47-99-15-15,-36 60 5 16,-3-1 0-16,-1 3-5 15,-5 0 1-15,-2 8-1 16,0 12 6-16,0 7 2 16,-4 8 11-16,-5 2 10 15,3 5-2-15,-1 19-23 16,0 10-4-16,5 5 6 0,2 7-5 16,0 2 11-16,0 4 5 15,0-2-1-15,0-2-3 16,0-2 7-16,2-3 19 15,-2-3 20-15,0-2 10 16,0-4-37-16,0-4-2 16,0-4-9-16,0-2-2 15,-5-7-1-15,-1-3-6 16,0-7-5-16,-1-2 0 16,-3-5 0-16,0 0-1 15,-5 0-6-15,1 0-7 16,-2-9-31-16,3-3-51 15,6-5-32-15,5 5-69 16,2-3-387-16</inkml:trace>
  <inkml:trace contextRef="#ctx0" brushRef="#br2" timeOffset="62149.83">18613 12974 2155 0,'0'0'419'15,"0"0"-156"-15,0 0-52 16,0 0-30-16,0 0-62 0,135 0-51 16,-93 0-16-16,-1-3-20 15,-1-2-15 1,-7 1-12-16,-4 1-5 0,-8 3-38 16,-13 0-35-16,-3 0-109 15,-5-1-329-15</inkml:trace>
  <inkml:trace contextRef="#ctx0" brushRef="#br2" timeOffset="62364.46">18823 12823 2826 0,'0'0'355'16,"0"0"-296"-16,0 0 20 0,0 0 9 15,-12 116-38-15,12-79-28 16,0 1-14-16,2-2-8 16,8-2 0-16,-2-5-30 15,7-9-60-15,-1-5-115 16,-3-11-503-16</inkml:trace>
  <inkml:trace contextRef="#ctx0" brushRef="#br2" timeOffset="62963.08">19431 12545 874 0,'0'0'1068'15,"0"0"-738"-15,0 0-183 16,0 0 0-16,0 0 22 0,131-32-29 15,-102 32-27 1,-6 5-26-16,-4 14-19 0,0 3 0 16,-7 3 0-16,-2 6 0 15,-1 5 5-15,-5 4 3 16,-2 4-2-16,-2 5-14 16,0 0-11-16,-4-1-22 15,-12-2-5-15,-6-2-7 16,-5-7-5-16,-2-5-10 15,-5-8-1-15,2-8-23 16,-2-7-45-16,3-9-58 16,6 0-8-16,6-23-47 15,9-7-166-15,10 0 192 16,0 0 138-16,7 8 18 0,18 7 93 16,6 13 72-16,6 2-36 15,1 2-65-15,1 18-21 16,-5 1-8-16,1 1-17 15,-4 0-9-15,-2-3-9 16,8 8-41-16,-5-5-81 16,-6-4-320-16</inkml:trace>
  <inkml:trace contextRef="#ctx0" brushRef="#br1" timeOffset="69038.31">12766 14575 1621 0,'0'0'571'0,"0"0"-343"15,0 0-106-15,0 0 21 16,0 0-15-16,0 0-27 16,94 116-42-16,-64-81 6 15,-1 9 7-15,0 1 8 16,2 5-15-16,1-2-4 15,1 6-16-15,0-6-4 16,-2 3-14-16,-1-5-8 16,-1-7-6-16,-4-4-1 15,-3-17-3-15,-7-4-9 16,-5-6 1-16,-4-2 0 16,-4-5-1-16,0-1-18 0,-2 0-14 15,0 0-29-15,0 0-83 16,0 0-374-16</inkml:trace>
  <inkml:trace contextRef="#ctx0" brushRef="#br1" timeOffset="69421.38">13144 14696 1700 0,'0'0'524'16,"0"0"-269"-16,0 0-87 16,0 0-73-16,0 0 17 15,0 0 6-15,0 0-31 16,-40 104-18-16,21-70 14 15,-4 4-5-15,-4 1-27 16,0 0-15-16,0 2-1 16,-1 1-9-16,1 8-2 15,0 0-12-15,3 3-12 16,4-6 1-16,4-4 0 16,5-14-1-16,4-9-17 15,5-8-22-15,2-7-49 16,0-5-36-16,0 0-134 15,0 0-249-15</inkml:trace>
  <inkml:trace contextRef="#ctx0" brushRef="#br1" timeOffset="70036.28">12736 14332 2377 0,'0'0'482'0,"0"0"-396"16,0 0 39-16,0 0-34 15,0 0-12-15,0 0-3 16,134 0-40-16,-98 0-1 16,2 0-12-16,-3 0-5 15,1 0-6-15,-3-3-5 0,-2 2-7 16,-4-2 0-16,-4 3-17 16,-5 0-20-16,-1 0-36 15,4 12-66-15,-6 1-299 16,1-1-951-16</inkml:trace>
  <inkml:trace contextRef="#ctx0" brushRef="#br1" timeOffset="70622.3">13814 14853 2713 0,'0'0'409'16,"0"0"-347"-16,0 0 27 15,0 0-9-15,0 0-25 0,119 0-30 16,-85 0-14 0,0 0-10-16,-11 0-1 0,-4 0-8 15,-11 0-39-15,-8 16-82 16,0-4-227-16,-16 4-1514 0</inkml:trace>
  <inkml:trace contextRef="#ctx0" brushRef="#br1" timeOffset="70844.92">13840 15093 2733 0,'0'0'294'0,"0"0"-186"16,0 0-16-16,0 0 31 16,134 14-20-16,-86-14-47 15,0-10-31-15,-4 2-15 16,-8 2-9-16,-11 6-1 15,-4 0-33-15,-7 0-24 0,-5 0-18 16,-5 8-50-16,-1 6-51 16,-3-6-343-16</inkml:trace>
  <inkml:trace contextRef="#ctx0" brushRef="#br2" timeOffset="86343.67">14877 14131 989 0,'0'0'655'0,"0"0"-381"16,0 0-19-16,0 0-122 15,146 0-51-15,-115 2-21 16,-4 6 47-16,-4 2 12 16,-10 2 9-16,-4 5-24 15,-4 8-16-15,-5 5-22 16,0 5-28-16,-16 4-17 15,-10-3-7-15,-9 1-9 16,-2-10-6-16,-3 0-18 16,-3-9-22-16,3-8 12 15,4-3-38-15,10-7-2 16,2 0 42-16,12 0 17 0,8 0 7 16,4-3 2-16,0-3 0 15,19 2 0-15,10 0 20 16,8 4 29-16,1 0 9 15,1 0-4-15,-4 5-10 16,-1 16 4-16,-8 5 9 16,-7 6 2-16,-12 5-13 15,-7 6-4-15,0 1-1 16,-17-2-9-16,-12-4-8 16,-8-8-13-16,-6-7-10 15,2-7 6-15,-6-12-7 16,3-4-4-16,3 0-23 0,5 0-14 15,10-4-20 1,10-10-21-16,16-3-68 0,0 3-236 16,5 5-178-16</inkml:trace>
  <inkml:trace contextRef="#ctx0" brushRef="#br2" timeOffset="87045.66">15353 14235 1146 0,'0'0'481'0,"0"0"-224"15,0 0-89-15,0 0-46 0,0 0-36 16,0 0-9-16,0 0 23 16,127-67 55-16,-102 67-37 15,0 0-45-15,-1 0-3 16,-1 12-5-16,-4 8-27 16,-3 1 12-16,-1 7 0 15,-3 7-1-15,-1 0 19 16,-5 3-11-16,-1 5-7 15,-3-4-9-15,-2 4-15 16,0-1-4-16,0 4-9 16,0-2-3-16,-12-4 2 15,-2 0-1-15,-6-4-11 16,-3-9 1-16,-4-8 7 16,-2-7-8-16,0-12-41 15,3 0-25-15,-1-12-12 0,7-12-41 16,7-2-66-16,8 0 12 15,5 8 112-15,0 8 48 16,0 6 13-16,18 4 15 16,2 0 76-16,2 14 11 15,1 4-16-15,-1 0-12 16,-1 1-32-16,0-4-25 16,0-9-17-16,-1-2-37 15,5-4-106-15,-2-5-156 16,-5-13-402-16</inkml:trace>
  <inkml:trace contextRef="#ctx0" brushRef="#br2" timeOffset="87444.92">15964 14258 2082 0,'0'0'367'0,"0"0"-230"16,0 0-4-16,0 0-51 16,-6 116-31-16,6-99-32 15,0-4-8-15,6-8 2 16,8-5 2-16,3 0 37 16,8 0-16-16,2 0 1 0,4-1-4 15,2 1-6-15,-2 0 4 16,-2 0 13-16,-4 10-9 15,-4 9 2-15,-11 6 18 16,-1 3-4-16,-9-1 13 16,0 8-22-16,0-5-6 15,-15 2-14-15,-8-1-17 16,-4-4 1-16,-4-3-6 16,0-3 0-16,-5-8-25 15,5-6-19-15,2-5-10 16,3-2-53-16,-1-9-41 15,7-13-148-15,6-2-583 0</inkml:trace>
  <inkml:trace contextRef="#ctx0" brushRef="#br2" timeOffset="87640.88">15909 14159 2675 0,'0'0'326'16,"0"0"-192"-16,0 0-43 16,0 0-31-16,152 0-39 15,-104 0-21-15,-5 0-3 16,-7 0-27-16,-10 7-45 16,-8 16-51-16,-7 0-132 15,-8-4-571-15</inkml:trace>
  <inkml:trace contextRef="#ctx0" brushRef="#br2" timeOffset="88461.06">14672 14936 1384 0,'0'0'445'15,"0"0"-201"-15,0 0-22 16,0 0-66-16,0 0-43 16,0 0-24-16,0 0 7 15,114 0-13-15,-77 0 9 16,3 0-22-16,6 0-13 15,2 0-2-15,1 0-23 16,3 0-8-16,-2 0-3 16,2 0 1-16,-2 0-6 15,2 0-6-15,-4-7-9 16,2 1 5-16,-3-1-5 0,0 0 7 16,0-1 0-16,2-1-3 15,-1 4-1-15,2-1-4 16,-7 2 2-16,1 2-2 15,-4-1 1-15,-3 3-1 16,-3 0 5-16,0 0 1 16,-5 0 5-16,-1 0-1 15,-1 0 4-15,2 0-4 16,0 0 2-16,-2 0 1 16,-3 0-7-16,1 0 3 15,-5 0 1-15,-5 0-7 16,-1 0-1-16,-5 0-2 15,-2 0 0-15,-5 0-11 16,-2 0-21-16,0-7-48 16,-4-3-99-16,-15 1-572 0</inkml:trace>
  <inkml:trace contextRef="#ctx0" brushRef="#br2" timeOffset="88898.81">15353 15159 1584 0,'0'0'532'16,"0"0"-237"-16,0 0-44 15,0 0-63-15,0 0-91 16,0 0-39-16,0 0-19 15,0 117 16-15,0-85-20 16,0-3 13-16,0 4-20 0,12-3-9 16,1-6-5-16,5-4-7 15,2-2-7-15,2-7-1 16,5-8-24-16,-1-3-24 16,8-14-66-16,-8-12-158 15,-2-1-313-15</inkml:trace>
  <inkml:trace contextRef="#ctx0" brushRef="#br2" timeOffset="89131.63">15601 15267 2386 0,'0'0'406'16,"0"0"-263"-16,0 0-5 0,-3 141-26 15,3-91-44 1,0-4-10-16,0 7-7 0,0-3 8 15,0 2 2-15,3-8-10 16,-3 2-18-16,0-11-24 16,2-3-4-16,1-9-5 15,1-3-19-15,1-4-35 16,5 0-28-16,0-10-66 16,-1-2-250-16</inkml:trace>
  <inkml:trace contextRef="#ctx0" brushRef="#br3" timeOffset="97551.67">16921 14740 2179 0,'0'0'465'0,"0"0"-265"0,0 0-65 16,0 0-27-1,0 0-32-15,0 0-3 0,0 0-31 16,112-3-21-16,-79 3-11 16,-2 0-5-16,-2 0-5 15,-5 0-15-15,-4 2-43 16,-6 1-38-16,-3-1-173 15,-9 3-469-15</inkml:trace>
  <inkml:trace contextRef="#ctx0" brushRef="#br3" timeOffset="97814.64">16936 14927 2388 0,'0'0'397'0,"0"0"-256"0,0 0-70 16,0 0 19-16,0 0-28 16,0 0-26-16,136 6-16 15,-107-6-14-15,-4 0 0 16,-5 0-6-16,-2 0-30 15,2 0-78-15,-7 0-195 16,-3 0-434-16</inkml:trace>
  <inkml:trace contextRef="#ctx0" brushRef="#br3" timeOffset="98710.76">17966 14185 1431 0,'0'0'790'16,"0"0"-591"-16,0 0-26 15,0 0-22-15,0 0-6 16,0 0-61-16,0 0-36 15,-56-8-5-15,43 8-4 0,0 2-3 16,-1 12-3-16,1 5-8 16,-1 2-19-16,3 4 7 15,3 4-7-15,0 5 10 16,8 0-5-16,0 2 9 16,0-2 3-16,19 0 1 15,1-5-7-15,5-5-1 16,3-7-2-16,3-10 4 15,3-7 7-15,0 0 12 16,-3-7-4-16,-4-18 4 16,-6-3-13-16,-7-11-6 15,-5 2-6-15,-7-6-1 0,-2 2-4 16,0 9-7-16,-11 1 0 16,-11 7 0-16,-3 7-13 15,-2 5-19-15,0 5-16 16,1 7 14-16,4 0-20 15,3 0-62-15,0 19-48 16,3 0-221-16,5 1-177 0</inkml:trace>
  <inkml:trace contextRef="#ctx0" brushRef="#br3" timeOffset="99127.4">17837 14538 1657 0,'0'0'361'0,"0"0"-202"16,0 0-67-16,0 0 55 15,0 0-45-15,-42 121-26 16,40-89-6-16,2 3 29 15,0 0-15-15,0-1 6 16,13-4 4-16,5-2-19 16,3-4-17-16,6-4-12 15,1-6 4-15,2-7 4 16,-3-2-12-16,-3-5-1 16,2-12-17-16,-7-12 4 0,-1-12 0 15,-5-8-5-15,-3-5-9 16,-8 3-4-16,-2 2-3 15,0 9 0-15,-7 3-7 16,-11 11-9-16,0 7-9 16,-4 6-15-16,4 8-18 15,2 0-23-15,5 8-60 16,11 18-76-16,0-4-70 16,9-3-463-16</inkml:trace>
  <inkml:trace contextRef="#ctx0" brushRef="#br3" timeOffset="99712.6">18352 14587 2488 0,'0'0'471'15,"0"0"-397"-15,0 0-1 16,0 0-2-16,0 0-29 0,0 0-14 16,0 0-5-1,20-71-10-15,-16 35-4 0,-1-5-4 16,-1 2-1-16,-2-2-3 15,0 5-1-15,0 6 2 16,0 7-1-16,-5 6-1 16,1 7 1-16,0 8 5 15,4 2-1-15,0 2-5 16,0 20 1-16,0 10-1 16,0 10 0-16,0 7-2 15,6 2 2-15,2 5 0 16,2 1 0-16,-1-5 0 15,-2-2 7-15,-1-4 3 16,1-6 14-16,-3-4 1 16,-1-1 10-16,-1-9-5 0,0-2-8 15,-2-8 0-15,0-5-7 16,0-4-3-16,0-5 0 16,0-2-1-16,0 0 16 15,0 0 14-15,0 0-23 16,-7 0-13-16,-2 0-5 15,1 0-22-15,-1 0-19 16,2 0-23-16,4 0-35 16,1 0-76-16,2 0-394 0</inkml:trace>
  <inkml:trace contextRef="#ctx0" brushRef="#br3" timeOffset="99939.59">18807 14897 2708 0,'0'0'306'16,"0"0"-181"-16,0 0-41 15,-36 137-24-15,32-100-12 16,4-3-48-16,0-7-11 15,4-9-69-15,11-9-162 16,-1-5-797-16</inkml:trace>
  <inkml:trace contextRef="#ctx0" brushRef="#br3" timeOffset="100697.76">18998 14241 341 0,'0'0'1575'16,"0"0"-1266"-16,0 0-141 15,0 0-39-15,0 0-17 0,0 0-15 16,0 0-1-16,81-34-7 16,-61 48-18-16,1 4-13 15,0 6-10-15,-3 2-8 16,-3 6 3-16,-1 2-2 15,-5 2-9-15,-7 3 3 16,-2-1-5-16,0 2-5 16,0 0-10-16,-9-1-2 15,-6 7-7-15,-4-7 1 16,0 1-2-16,-4 0-4 16,-2-9-1-16,4-7 0 15,-2-10-10-15,2-10-11 16,5-4-63-16,-1-14 4 15,11-9-13-15,2-4-16 0,4 3 17 16,0 7 70-16,0 9 22 16,10 4 14-16,1 4 53 15,2 4 43-15,3 14-9 16,3 1-30-16,-1 2-14 16,1-1-15-16,-1 1-18 15,3-7-14-15,-4-2-10 16,1-6-6-16,0-3-39 15,0-3-60-15,9-16-54 16,-8-7-165-16,-1-8-1086 0</inkml:trace>
  <inkml:trace contextRef="#ctx0" brushRef="#br3" timeOffset="101078.34">19442 14379 2173 0,'0'0'561'16,"0"0"-416"-16,0 0-23 16,0 0-3-16,0 0-65 15,-4 115-33-15,8-101-16 16,14-6-5-16,2-8 0 16,6 0 0-16,3 0 22 15,0 0 7-15,0 0-2 16,-5 0-9-16,-1 0 17 15,-6 20 1-15,2 8 4 0,-8 4-5 16,-2 5 11 0,-8 2 5-16,-1-3-4 0,0-5-16 15,0 0-13-15,-8-6-4 16,-7 1-11-16,-3-4-2 16,-5 0-1-16,2-6-9 15,-4-5-19-15,0-4-14 16,3-7-40-16,-2 0-17 15,4-44-54-15,0 0-213 16,6-1-394-16</inkml:trace>
  <inkml:trace contextRef="#ctx0" brushRef="#br3" timeOffset="101258.43">19409 14319 1752 0,'0'0'1186'16,"0"0"-1024"-16,0 0-50 16,0 0-19-16,0 0-46 15,143 0-32-15,-104 0-15 16,-1 0-28-16,4 0-66 16,-10 0-109-16,-8 0-382 0</inkml:trace>
  <inkml:trace contextRef="#ctx0" brushRef="#br3" timeOffset="101802.81">19863 14909 2221 0,'0'0'425'0,"0"0"-281"0,69-109-45 16,-31 58-25-16,5-7-26 15,-1 0-34-15,-5 12-14 16,-5 11-114-16,-12 17-153 15,-15 10-525-15</inkml:trace>
  <inkml:trace contextRef="#ctx0" brushRef="#br3" timeOffset="102025.61">19932 15013 2486 0,'0'0'258'16,"0"0"-190"-16,63-102-47 16,-30 61-10-16,23 0-11 15,-9 7-102-15,-7 9-470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25T12:56:29.65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12084 2081 1706 0,'0'0'356'16,"0"0"-144"-16,0 0-79 15,0 0-52-15,0 0-32 16,0 0-24-16,0 0 1 16,-17-67 18-16,17 55-4 0,11-2 1 15,3 2-19-15,7-3-9 16,4 5 10-16,4 0-8 15,6-1 24-15,4 6-2 16,3 1 3-16,1 4-19 0,-1 0-8 31,-5 2 12-31,-1 14 4 0,-5 6-8 0,-8 5-4 32,-8 8-13-32,-9 7 1 0,-6 8 3 15,-4 8-7-15,-21 3 0 16,-11-3 0-16,-3-4-1 15,0-8-1-15,1-10 0 16,4-12 0-16,7-9-4 0,8-10 5 16,9-5-9-16,8 0-3 15,2-12 4-15,10-6-2 16,18 0 10-16,8 3-1 16,7 2 1-16,0 11 0 15,-1 2 1 1,-4 4 4-16,-9 19 4 15,-6 4-2-15,-13 9 12 16,-10 8 10-16,0 6-3 0,-21 4-10 16,-15 5-5-1,-7-5-3-15,-5-3-7 16,-4-8 3-16,-1-9-3 0,2-7-1 16,2-10-6-16,5-4-54 15,5-12-93-15,10-1 49 16,12 0-563-16</inkml:trace>
  <inkml:trace contextRef="#ctx0" brushRef="#br0" timeOffset="1177.94">13001 2514 1374 0,'0'0'321'15,"0"0"-180"1,0 0-73-16,0 0 35 0,0 0 34 16,11 117-27-16,-8-81 2 15,2 2-46-15,-3 6-16 16,2 3-6-16,-2 6-17 15,1-2-14-15,-1 0-4 16,-1-3 4-16,-1-1 4 16,0-3 32-16,2-4 11 15,-2-2-10-15,0-4 1 16,1-6-19-16,-1-6-16 16,0-4-15-16,0-6 0 15,2-2-1-15,-2-4-7 16,0-2 7-16,0-4-7 0,0 0-33 15,0 0 14-15,0-8 6 16,-2-16 6-16,-4-9-3 16,-5-12 8-16,3-9-10 15,3-6-4-15,1-6-6 16,2-2 8-16,2-3 11 16,0 1 10-16,0 0 1 15,0 1 5-15,4 2-2 16,11 0-4-16,2 4 10 15,8 5 10-15,4 3-10 16,2 13 2-16,0 14-6 16,2 15 15-16,-1 13 23 0,-5 9 16 15,-2 23-13-15,-4 7-20 16,-6 12-1-16,-8 2-2 16,-7 2 15-16,0-1 2 15,-7-1-11-15,-12-3-4 16,-4-8-8-16,-2-6-12 15,-3-6-6 1,1-6-3-16,4-8-9 0,1-8-63 16,5-8-63-16,5 0-76 15,5 0-250-15</inkml:trace>
  <inkml:trace contextRef="#ctx0" brushRef="#br0" timeOffset="1982.47">13513 2317 1728 0,'0'0'340'15,"0"0"-180"1,0 0-128-16,0 0 24 0,0 0 38 16,0 0-35-16,0 0-19 15,29 138-17-15,-21-100 27 16,2 3-5-16,1 3-5 15,0 0-12-15,2 1-9 16,-4-3-7-16,1-6-12 0,2-4 0 16,-7-6-1-16,2-6-12 15,-3-6 12-15,0-6 0 16,-4-6 0-16,0-2-11 16,0 0-17-16,0-5 2 15,-4-14 4-15,-7-3 13 16,4-8-5-16,-4-3 0 15,5-11-75-15,-1-2 26 16,3-5 13-16,-1-4 8 16,5 1 26-1,0 1 17-15,0 0 2 0,7 7 20 16,9 6 60-16,8 5 27 16,3 8-65-16,4 6 27 0,1 9-27 15,-2 9-4 1,-1 3-16-16,-4 3 6 0,-9 22-11 15,-5 6 5-15,-7 10-8 16,-4 3-5-16,0 2-3 16,-4-2-2-16,-14-6-6 15,0-7-1-15,-1-12-41 16,-1-7-29-16,7-7 0 16,-1-5 15-1,6 0 25-15,4 0 12 0,4 0 12 16,0 0 7-16,3 4 18 15,10 11 49-15,1 10-5 16,1 4-8-16,-2 9-5 16,-5 1-10-16,2-3-18 15,-3-4 15-15,-3-6-14 16,-2-8-8-16,-1-7-14 16,0-6-14-16,1-5-131 15,1-12-152-15,-1-7-1456 0</inkml:trace>
  <inkml:trace contextRef="#ctx0" brushRef="#br0" timeOffset="2289.55">13965 2428 2366 0,'0'0'273'16,"0"0"-185"-16,0 0-31 15,22 128-10-15,-6-85 1 16,3-6-15-16,4-5-7 0,6-11-6 16,2-11-3-1,2-10-15-15,-1 0 13 0,-3-22-2 16,-6-12 11-16,-7-8-4 16,-10-7 1-16,-6 1-11 15,0 2 0-15,-15 6-6 16,-12 4 2-16,-8 8-6 15,1 5-7-15,-2 8-76 16,3 4-150-16,10 8-71 16,11 1-1991-16</inkml:trace>
  <inkml:trace contextRef="#ctx0" brushRef="#br0" timeOffset="2716.47">14448 2222 2245 0,'0'0'206'0,"0"0"-140"0,35 109-34 16,-16-56 3-16,3-2 21 16,-2-2-13-16,2-3-36 15,-1-2-6-15,-3-1 7 16,-1-1-7-16,-3 0 7 16,1-3-8-16,2 0 6 15,-1-8-6-15,1-6 0 16,2-9-9-16,-2-13 3 15,-1-3 5-15,0-21 1 16,-1-23 15-16,0-12-3 16,-6-13-4-16,-5-5-8 15,-4 2-14-15,0-11-106 16,0 20-121-16,-2 13-326 16</inkml:trace>
  <inkml:trace contextRef="#ctx0" brushRef="#br0" timeOffset="3144.67">15058 2791 2057 0,'0'0'233'0,"0"0"-208"0,0 0 19 16,0 0 81-1,0 0-42-15,0 0-24 16,0 0-37-16,0-66-3 16,0 21-10-16,0-13-8 15,0-1 12-15,2-6-13 0,7 5 0 16,4 8 5-1,3 8-5-15,1 14 0 0,4 10 1 16,-1 10-1-16,3 10 2 16,0 0 23-16,0 10 0 15,1 14 9-15,-7 6 6 16,3 6 12-16,-3 6 9 16,-5 6-16-16,-2 3-31 15,-1-1-7-15,-4-6-7 16,-1-4 0-16,-4-6-97 15,0-12-144-15,-4-9-1815 0</inkml:trace>
  <inkml:trace contextRef="#ctx0" brushRef="#br0" timeOffset="3325.14">15116 2601 2729 0,'0'0'279'16,"0"0"-227"-16,0 0-33 15,0 0 16-15,0 0 3 0,0 0-17 16,131-87-15-16,-112 75-5 16,1 4-1-1,-3 8-7-15,-5 0-114 0,-7 0-204 16</inkml:trace>
  <inkml:trace contextRef="#ctx0" brushRef="#br0" timeOffset="6787.51">17941 1867 2041 0,'0'0'278'15,"0"0"-189"-15,0 0-32 0,0 0 1 16,0 0 12-16,0 0-21 16,0 0-8-16,0 0 9 15,0 0 2-15,0 12 10 16,4 12-41-16,1 8-13 16,5 6 0-16,-2 6-8 15,2 6 1-15,-1 2-1 16,0 6 2-16,0 0-2 0,0 0 1 15,0 5-1-15,-2-1 0 16,-1 2-1-16,-1 0 1 16,-1 0 0-16,1-6 0 15,-3-3-7-15,0-9 6 16,-2-10 1-16,0-11 0 16,2-13-1-16,-2-12 1 15,0 0-25-15,0-19 15 16,0-17 10-16,-2-13 0 0,-7-4-1 15,0-5-10 1,0 0-7-16,-2-5-15 0,2 1 17 16,1-5 0-1,3 0 4-15,0-4-2 16,5 5-7-16,0 4 20 0,0 4 1 16,2 7 3-16,12 4-2 15,11 9 5-15,5 5-5 16,2 13 22-16,9 11 11 15,1 9 1 1,1 0 8-16,-3 9 10 16,-3 18-19-16,-8 9-11 15,-5 10-6-15,-13 8 2 0,-11 6 4 16,0 6 12 0,-17 1-1-16,-10-5-24 0,-7-4-3 15,-1-10-5-15,1-10-2 0,5-9 0 16,2-12-3-1,8-7-39-15,4-10-71 16,15 0-75-16,0-8-140 16,0-6-1725-16</inkml:trace>
  <inkml:trace contextRef="#ctx0" brushRef="#br0" timeOffset="7200.36">18588 2606 1687 0,'0'0'205'0,"0"0"-98"15,0 0-4-15,0 0 36 16,0 0-72-16,0 0 32 16,0 0 99-16,0-50-12 15,4 79-63-15,1 8-56 16,-1 12-16-16,2 1-7 15,0 0-14-15,3 0-13 0,-3-6-8 16,0-6-3 0,-2-6 0-16,0-8-6 15,-2-3-7-15,4-9-61 0,-3-7-145 16,-1-3-532-16</inkml:trace>
  <inkml:trace contextRef="#ctx0" brushRef="#br0" timeOffset="7754.6">19186 2326 2656 0,'0'0'275'16,"0"0"-193"-16,0 0-52 15,0 0-15-15,0 0-15 16,0 0-14-16,0 0-187 15,-4 28-528-15</inkml:trace>
  <inkml:trace contextRef="#ctx0" brushRef="#br0" timeOffset="8346.74">19128 2330 2001 0,'0'0'414'0,"0"0"-252"0,0 0-89 15,0 0 43 1,0 0 4-16,0 0-56 0,0 0-20 16,83 21 3-16,-53-21 6 15,1 0 0-15,1 0 10 16,0 0-10-16,2 0-11 15,-2 0-10-15,-1 0-3 0,0 0-15 16,-2 0-1 0,-2 0-7-16,-7-3-6 15,-1 3 0-15,-6 0-1 16,-6 0 1-16,-3 0-48 0,-4 0-63 16,0 0-40-16,0 0-280 15</inkml:trace>
  <inkml:trace contextRef="#ctx0" brushRef="#br0" timeOffset="8888.18">19589 2198 2413 0,'0'0'298'15,"0"0"-144"-15,0 0-44 16,0 0-53-16,0 0-29 16,0 0-18-16,0 0-4 15,46 26 2-15,-23-20 3 16,-1 2 1-16,2 0-2 15,-5 2-4-15,-3 5 2 16,-5 6 4-16,-3 3 16 0,-6 4 7 16,-2 4-15-16,0 1-8 15,-10 2-2-15,-7 2-5 16,-6-5 0 0,0-3-4-16,2-2 0 0,3-6-1 15,3-6 0-15,3-3-26 16,3-2-61-16,3-5-128 15,2-1-559-15</inkml:trace>
  <inkml:trace contextRef="#ctx0" brushRef="#br0" timeOffset="9954.02">20425 1979 1710 0,'0'0'184'16,"0"0"-135"-16,0 0-37 16,0 0-2-16,20 102 40 0,-15-65 6 15,-1 0-13-15,2 6 70 16,0 1-61-16,3-1-6 16,-1 3 17-16,2 3-22 15,3 1-22-15,-3-1-18 16,-1-3 0-16,-1-7 6 15,-2-8-7-15,0-7-1 16,-4-9 0-16,0-6-1 0,-2-9-6 16,0 0-77-1,0-11 20-15,-7-19 30 0,-9-8-33 16,-2-10 49-16,-1-8 7 16,-2-6-8-16,3-5-5 15,-2-3-15 1,8 0 40-16,2 2 14 15,4 5 2-15,6 10 113 0,0 7-27 16,19 6-45 0,5 8 15-16,8 6 31 0,3 8-35 15,2 8-35-15,2 8 29 16,-4 2-16-16,-4 5 4 16,-3 17-13-16,-10 7-11 15,-5 7-9-15,-11 4 1 16,-2 4 9-16,-6 0-7 15,-18 2-3-15,-2-6-6 16,-3-3-6-16,0-7-4 0,0-9-1 16,4-6-29-16,7-8-69 15,5-7-62-15,9 0-63 16,4-5-203-16</inkml:trace>
  <inkml:trace contextRef="#ctx0" brushRef="#br0" timeOffset="10389.27">20878 2404 1953 0,'0'0'254'16,"0"0"-113"-16,0 0-54 0,0 0-28 16,0 0 4-1,99-104-17-15,-87 72-22 16,-7 3-15-16,-2 2-8 0,-3 4 7 16,0 5-7-16,-13 6 20 15,-8 8 3-15,-4 4 7 16,-4 0 3-1,-2 11-11-15,1 11 50 0,6 3 2 16,3 9-27 0,6 4-19-16,5 5-12 0,7-1-12 15,3 2-4 1,0-3-1-16,1-6 0 0,13-2 0 16,2-8-5-16,4-2 0 15,0-7-4-15,3-4 4 16,9-5-61-16,-8 0-135 15,-1-6-397-15</inkml:trace>
  <inkml:trace contextRef="#ctx0" brushRef="#br0" timeOffset="10871.89">21402 2159 2162 0,'0'0'287'0,"0"0"-91"15,0 0-82-15,-123 17-14 16,89-2 5-16,5 2-60 16,6 2-10-16,7 1-16 15,9-1-12-15,7 0-7 0,0 1-5 16,10-6 0-16,16 1 4 16,4-3 0-1,6 0-5-15,-2 2 6 0,-1 3 2 16,-5 6-1-16,-8 3 6 15,-7 3-2-15,-9 5 7 16,-4-1 7-16,-2-1 9 16,-20-1-10-16,-3-6-9 15,-4-8-6-15,0-8-3 16,0-4-5-16,4-5-32 16,2 0-31-16,9-8-28 15,5-5-32-15,9-2-53 0,0 3-72 16,3-1-1229-16</inkml:trace>
  <inkml:trace contextRef="#ctx0" brushRef="#br0" timeOffset="11254.63">21734 2254 1909 0,'0'0'479'0,"0"0"-174"15,0 0-116-15,0 0-68 16,0 0-49-16,-92 109-28 16,82-63-24-16,8 1-2 15,2-1 3-15,0-4 0 16,22-5-10-16,8-12-11 15,5-10 2-15,6-14 2 16,2-1-3-16,-6-13 8 16,-4-20-9-16,-9-4 1 0,-17-8 1 15,-7-3 4-15,-2 4-6 16,-27 2 0-16,-9 10-21 16,-7 9 1-16,-2 10-21 15,3 9-62-15,4 4-71 16,13 8-112-16,12 6-1218 15</inkml:trace>
  <inkml:trace contextRef="#ctx0" brushRef="#br0" timeOffset="11969.34">22622 2424 2300 0,'0'0'245'16,"0"0"-187"-16,0 0-32 0,0-119-2 0,0 70 10 31,0-8-13-31,0-3-10 0,1 4-3 16,1 7-8-16,0 8 0 16,0 13 4-16,1 14-3 15,0 7-1-15,-1 7 31 16,0 5 92-16,0 17-63 15,2 9-33-15,0 4 5 16,-1 8-12-16,3 3-13 16,2 4-1-16,-2 0-5 15,1 2 0-15,-6 0 6 0,0-2 1 16,-1 0 13-16,0-1 21 16,0-8-10-16,0-5-7 15,0-5-2-15,-4-8-3 16,-5-6-1-16,3-3-10 15,-4-2-2-15,6-5 0 16,-3 0-3-16,1-1-2 16,0-4-2-16,4 3 0 15,0-5 0-15,2 0-6 16,0 5-10-16,0 1-41 16,12 2-78-16,-6-2-426 0</inkml:trace>
  <inkml:trace contextRef="#ctx0" brushRef="#br0" timeOffset="13392.1">18299 3529 1627 0,'0'0'277'0,"0"0"-34"16,13 121-103-16,-6-72-41 15,-6 4-60-15,3-3-23 16,2-4-15-16,-4-5 0 0,0-6 1 15,-2-4-2 1,0-4 0-16,0-1 0 16,0 3 12-16,0 5 71 15,0 4-25-15,0 2 7 16,0-2-23-16,0-7-25 16,0-11-7-16,0-8-10 0,0-9-2 15,0-3-19 1,-4-4-55-16,-2-20 55 0,2-10 21 15,-4-8-10 1,3-7 3-16,-5-5-5 16,3-4 4-16,-2-4-7 0,6-1-2 15,-2 0-15 1,5 2 21-16,0 6 11 0,0 2 0 16,5 7 8-16,8 7 1 15,6 6-8-15,7 11 1 16,8 7 42-16,0 12 32 15,5 3-21-15,2 3-15 16,-5 20-4-16,-7 9-2 16,-11 4 12-16,-7 9-9 15,-11 2-1-15,0 3-4 16,-17-3-15-16,-12-7-11 16,-4-8-6-16,-1-4-1 0,1-9-39 15,2-5-64-15,3-3-50 16,11-2-24-1,9-6-540-15</inkml:trace>
  <inkml:trace contextRef="#ctx0" brushRef="#br0" timeOffset="13881.16">18825 3950 1683 0,'0'0'419'16,"0"0"-145"-16,0 0-97 16,0 0-15-16,0 0-40 15,0 0-33-15,112 100-34 16,-101-63-26-16,-7-2-4 16,-4 3 6-16,0 2-15 0,-17-2-9 15,-10-1-6-15,-6-7-1 16,0-7-13-16,-1-9-41 15,3-7-51 1,5-7 22-16,7 0 17 0,11-4 31 16,6-8 21-16,2 0-5 15,0 2 18-15,19 4 1 16,4 6 11-16,1 0 5 16,5 0 43-16,0 11-6 15,-2 1-25-15,1-5-27 0,8 0-1 16,-11-7-40-16,-4 0-238 15</inkml:trace>
  <inkml:trace contextRef="#ctx0" brushRef="#br0" timeOffset="14228.06">19452 3909 2351 0,'0'0'222'15,"0"0"-158"-15,0 0-7 16,113-17 9-16,-64 11-2 16,-1-2-20-16,0 2-28 15,-2 2-5-15,-3 4-10 16,2 0 0-16,-6 0-1 16,10 0-12-16,-15 2-155 0,-5 3-387 15</inkml:trace>
  <inkml:trace contextRef="#ctx0" brushRef="#br0" timeOffset="14505.96">19932 3671 2461 0,'0'0'281'0,"0"0"-203"16,0 0-14-16,0 0 26 0,0 0-40 15,0 0-20-15,0 0-4 16,108 99 11-16,-101-73 2 16,-7 2 8-16,0 2-3 15,-11 4 0-15,-14-1-12 16,-2 1-10-16,0-2-11 16,0-5-6-16,7-4-4 0,6-5-1 15,5-7-6-15,9-9-85 16,0-2-150-16,0 0-725 15</inkml:trace>
  <inkml:trace contextRef="#ctx0" brushRef="#br0" timeOffset="15442.2">20588 3473 1674 0,'0'0'517'0,"0"0"-378"16,0 0-99-16,0 0 0 15,0 0 22-15,0 0-14 16,5 132-11-16,-5-94 17 16,0 7 5-16,0-2 16 15,0 6-43-15,0 1-8 16,0-2-12-16,0-2-12 16,0-6 5-16,0-8-5 0,0-5 0 15,0-8 0-15,0-4 0 16,0-6-7-16,0-2-8 15,0-7-11-15,0 0-8 16,0 0-26-16,0-16 24 16,-5-11 23-16,-1-4 12 15,-2-8 0-15,6-5 0 16,-1-6-1-16,3-6-5 16,0-8 7-16,0-2 1 15,0-1 9-15,0 3 50 16,3 8 14-16,9 10-8 0,4 9-25 15,3 11-2 1,4 11-7-16,4 9 2 0,-1 6-3 16,3 0-3-16,-6 9 10 15,0 17 8-15,-9 11 12 16,-10 7-23-16,-4 8 0 16,-2 2 4-1,-19 2-19-15,-6-4-12 0,-2-3-3 16,0-11-4-16,1-11 0 0,5-6-1 15,2-9-4-15,9-9-40 16,4-3-47-16,6 0-49 16,2-6-64-16,12-9-102 15,5 0-1478-15</inkml:trace>
  <inkml:trace contextRef="#ctx0" brushRef="#br0" timeOffset="15877.99">20960 3944 2150 0,'0'0'242'0,"0"0"-63"0,0 0-55 15,0 0-58-15,0 0-7 16,127-38-25 0,-106 14-14-16,-6-4-11 15,-3-1-2-15,-8 4-6 0,-4 5 8 16,0 6 1 0,-6 5 7-16,-15 9-3 15,-4 0-4-15,-1 7-2 16,-3 11 0-16,3 5 6 0,4 3-6 15,3 3-7-15,6 3 0 16,6 2 4-16,7 2-4 16,0 2 5-16,0-1 1 15,15-3 0-15,2-5-6 16,5-2 4-16,1-8-5 16,0-6 0-16,-1-5-1 15,-2-8-19-15,3-3-65 0,-8-12-101 16,-1-5-194-16</inkml:trace>
  <inkml:trace contextRef="#ctx0" brushRef="#br0" timeOffset="16291.63">21526 3747 1554 0,'0'0'762'16,"0"0"-607"-16,0 0-44 0,0 0 0 16,0 0-13-16,-112 31-24 15,102-21-31-15,6 0-22 16,4-3-19-16,0 2-2 0,8-3-8 15,14-2 7 1,3 2 1-16,4-2 1 16,2 2 0-16,-4 4 5 15,-2 3 1-15,-9 6 5 0,-5 5 23 16,-9 4 6-16,-2 5-20 16,-11 2-10-16,-17-3-5 15,-3-2-1 1,1-7-4-16,-2-7-1 0,7-6-9 15,7-9-42-15,5-1-42 16,13-14-92-16,1-10-11 16,18-2-201-16</inkml:trace>
  <inkml:trace contextRef="#ctx0" brushRef="#br0" timeOffset="16633.56">21737 3762 2265 0,'0'0'338'0,"0"0"-144"16,0 0-32-16,-8 147-72 16,10-96-32-16,18-5-26 15,3-7-11-15,2-11-7 16,5-10-3-16,-1-14 6 15,0-4 26-15,-2-8-14 16,-10-20-9-16,-7-15-2 16,-10-3-1-16,0-3-4 0,-16 6-5 15,-11 8 3 1,-3 12 2-16,-1 8-6 16,1 8-7-16,5 7-16 0,11 0-24 15,7 0-53-15,7 9-78 16,15 4-145-1,10-3-584-15</inkml:trace>
  <inkml:trace contextRef="#ctx0" brushRef="#br0" timeOffset="17094.68">22542 3747 2213 0,'0'0'271'0,"0"0"-130"16,0 0-6-16,0 0-67 16,7-143-29-16,-7 98-20 15,0 6-12-15,0 7-6 16,0 12-1-16,0 14 2 0,0 6 21 16,0 1 43-1,2 29 28-15,2 11-44 16,0 12-34-16,0 5-3 0,0 3-7 15,-2-1 0 1,0-4 1-16,-2 0 20 0,0-2 2 16,0-2-10-16,0-8-10 15,-2-8-9-15,0-9 0 16,-1-13-12-16,2-9-60 16,-1-2-120-1,-2-3-370-15</inkml:trace>
  <inkml:trace contextRef="#ctx0" brushRef="#br0" timeOffset="18963.07">18373 5101 1546 0,'0'0'236'16,"0"0"-136"-16,0 0-44 16,0 0-20-16,0 0-21 15,0 0-13-15,8 123 0 16,-8-95 31-16,2 2 11 16,3 2 90-16,-1-4 17 0,3-2-77 15,-2-2-26-15,1-4-23 16,1 0-23-16,-2 1 24 15,1-2 5 1,-2 3-5-16,-1 0-14 16,-1-1-5-16,2-1-6 0,-2-3 0 15,1 4 6 1,0-1-7-16,1 1 24 16,-2-3-13-16,0-1-5 0,0-6 11 15,-2-4-9-15,2-5-8 16,-2-2 1-16,0 0 6 15,0 0 2-15,0 0 14 16,0 0-15-16,0 0-8 16,0 0 6-16,0-13 3 15,0-4-8-15,0-5-1 16,0-9 1-16,0-3-1 16,-4-6-4-16,-4-4 2 15,-2-2-5-15,3-3 0 16,-3-2 6-16,2-4-5 15,4-1 6-15,2-2 0 16,2 0 0-16,0 2 0 16,0 2 0-16,16 4 0 15,1 7 0-15,6 10 1 16,2 10-1-16,2 14 1 0,0 9 5 16,-3 0 17-16,-3 22 20 15,-4 11 24-15,-9 10-8 16,-6 7 10-16,-2 2-33 15,0-2-15-15,-12-6-14 16,-7-5-7-16,-2-8 0 16,1-6-14-16,-1-6-38 15,4-6-39-15,6-4-15 16,10-2-26-16,1-5-118 16,0-2-1419-16</inkml:trace>
  <inkml:trace contextRef="#ctx0" brushRef="#br0" timeOffset="19480.23">18800 5446 1820 0,'0'0'270'0,"0"0"-178"15,0 0-12-15,0 0-6 0,0 0 9 16,0 0-29-16,0 0-25 16,65-98 6-16,-43 98 75 15,-4 0-13-15,0 10-21 16,-4 14 1-16,-8 8-35 15,-1 2-18-15,-5 4-11 16,0-6-7-16,-11-2-6 0,-3-9-13 16,-1-7-67-16,5-9 28 15,6-5 16-15,2 0-18 16,2 0 23 0,2-5 28-16,14-2 3 0,2 4 1 15,6 3 25-15,-6 0 23 16,-3 5 36-16,-4 16-5 15,-11 2-25-15,0 8-32 16,-7-2-14-16,-16 4-9 16,-8-3 1-16,-3-5 5 15,2-11-6-15,1-2 0 16,2-12-29-16,8 0-87 16,11-17-16-16,5-5-130 15,3 0-750-15</inkml:trace>
  <inkml:trace contextRef="#ctx0" brushRef="#br0" timeOffset="19947.36">19509 5392 2411 0,'0'0'322'16,"0"0"-252"-16,0 0 18 16,0 0-10-16,142-2-28 15,-89 2-15-15,6 0-1 16,2-2-2-16,5 0-7 15,-1-1-13-15,-2 2-6 16,-5 1-6-16,-6 0 0 16,-9 0 4-16,-6 0-4 0,-10 0-27 15,-13-14-135-15,-10-3-263 16,-4 2-1483-16</inkml:trace>
  <inkml:trace contextRef="#ctx0" brushRef="#br0" timeOffset="20199.87">20126 5189 2197 0,'0'0'594'0,"0"0"-470"15,0 0-45-15,0 0-16 16,0 0-30-16,0 0-20 16,0 0-7-16,94 81 8 15,-94-62 33-15,0 8 5 16,-10 3-21-16,-14 2-10 15,-3-1 5-15,0 1-11 16,0-9-7-16,2-1-7 16,3-8-1-16,9-1 0 15,4-6-64-15,4-2-83 16,5-5-384-16</inkml:trace>
  <inkml:trace contextRef="#ctx0" brushRef="#br0" timeOffset="21373.43">20901 4935 1799 0,'0'0'341'0,"0"0"-214"15,0 0-76-15,0 0-20 16,-5 116-18-16,7-80 9 15,5 4 10-15,1 0 38 16,-2 4 0-16,3 1 16 16,-1-1 5-16,1 0-38 0,-2 0-29 15,3 0-13-15,-5-4-10 16,4-4 0 0,-6-7 0-16,2-9-1 0,-5-6 1 15,0-7 1-15,0-4 6 16,0-3-8-16,-3-3-23 15,-8-16 0-15,-5-10 22 16,2-7-9-16,-1-12 9 16,-1-8-7-16,1-9-21 15,5-4-13-15,-1-8 28 16,7 2 13-16,4 0 1 0,0 5 1 16,9 7 27-16,11 5 13 15,10 7-13-15,4 6-5 16,3 11-5-16,-2 14-11 15,-4 16-6-15,-4 4 19 16,-5 26 9-16,-13 20 9 0,-5 12-1 16,-4 9 11-1,0 2-22-15,-15 1-10 16,-5-9-6-16,2-15-1 16,0-11-8-16,-3-13-1 15,8-10-34-15,-4-9-80 16,5-3-88-16,3 0-409 15</inkml:trace>
  <inkml:trace contextRef="#ctx0" brushRef="#br0" timeOffset="21833.5">21247 5346 2173 0,'0'0'198'16,"0"0"-100"-16,0 0 39 0,0 0-46 15,106-75-7-15,-77 46-46 16,-5-4-20-16,-7 3-2 15,-5 1-3 1,-8 4-7-16,-4 4 4 16,0 9-9-16,-8 3 28 15,-14 9-9-15,-3 0-3 0,-6 0-2 16,1 18 4-16,1 5 0 0,1 0 0 16,7 7-7-1,7 4-2-15,5 2-10 16,9 3 0-16,0-1-1 15,5-2 1-15,13-1 0 16,7-9-1-16,2-6-8 16,4-5 2-16,4-4-30 15,-2-8-63-15,12-3-39 16,-6 0-112-16,-8-3-1265 0</inkml:trace>
  <inkml:trace contextRef="#ctx0" brushRef="#br0" timeOffset="22202.09">21817 5003 2326 0,'0'0'321'16,"0"0"-169"-16,0 0-44 0,0 0-20 15,0 0-6 1,0 0-36-16,0 0-27 0,-64 84-11 16,85-67-8-16,2-2-6 15,6-1 6-15,1 0 0 16,-7 2 1-16,-2 5 10 16,-5 6 4-16,-14 9 33 15,-2 8-8-15,-8 5-24 16,-19-3-12-1,-10-6-3-15,2-10-1 0,4-10-4 16,4-10-21-16,8-8-21 0,7-2-15 16,9 0-55-1,3-38-78-15,20 2-38 0,-1-3-194 0</inkml:trace>
  <inkml:trace contextRef="#ctx0" brushRef="#br0" timeOffset="22498.46">22035 5027 1027 0,'0'0'1619'16,"0"0"-1426"0,0 0-67-16,9 118-41 0,0-78-4 15,6-1-46-15,6-7-10 16,3-10-11-16,5-11-9 15,0-11 6 1,0 0 11-16,0-19 15 0,-9-13 1 16,-6-7-17-16,-10 2-10 15,-4-1-1-15,-6 3 3 16,-17 5-1-16,-8 5-2 16,-5 11-10-16,-3 7-6 15,7 7-23-15,6 4-79 0,10 13-157 16,9 0-897-1</inkml:trace>
  <inkml:trace contextRef="#ctx0" brushRef="#br0" timeOffset="23286.32">22623 4807 1640 0,'0'0'518'16,"0"0"-343"-16,0 0-66 16,0 0-34-16,0 0 7 0,0 0-31 15,124-57-23-15,-97 57-9 16,0 0 19-16,0 0 3 15,-3 16 30-15,1 10 41 16,-3 13-24-16,2 9-16 16,-6 8-23-16,-2 6-14 15,-7 4-12 1,-9-2-10-16,0-2-9 0,-2-6 4 16,-21-10-8-16,-5-12 0 15,-3-11-6-15,-3-17-55 0,0-6-36 16,3-5 18-1,8-16-1-15,6-5 33 16,11 2 33-16,6 5 6 16,0 7 8-16,7 7 6 15,15 5 4-15,3 0 52 0,2 5-9 16,0 9-20-16,3 0-7 16,-3 2-7-16,2-3-11 15,1-3-7-15,-1-7 0 16,0 0 0-16,3-3-1 15,-1-3-1-15,1-21-28 16,-4 2-145-16,-9 3-303 0</inkml:trace>
  <inkml:trace contextRef="#ctx0" brushRef="#br0" timeOffset="28823.45">17609 1514 1657 0,'0'0'390'0,"0"0"-193"16,0 0-107-16,0 0 30 0,0 0-58 15,0 0 16 1,-58 0-18-16,45 0-4 0,1 0-1 16,0 0-27-16,0 0-16 15,-1 0 17-15,-3 9-23 16,-1 10-3-16,-2 3-3 15,3 2-8-15,3 1-5 16,2 0 12-16,8 3-5 16,3 6-22-16,0 9 16 15,0 6 11-15,8 8 1 0,4 4 1 16,3 8 5-16,-3 3 4 16,-1 4-10-16,-3 0 8 15,-2-1 3 1,-6-5-11-16,0-6 7 0,0-9-6 15,-10-4 0-15,-7-10 1 16,-3-10-2-16,-3-4-1 16,1-10 0-16,4-6 1 15,3-5-5-15,3-6 3 16,0 0-15-16,5-5 0 16,3-12-4-16,2-3 10 15,2-4 11-15,0-1-1 16,0 6-5-16,6 6 6 15,4 11 0-15,6 2 9 0,0 11 30 16,-1 21-11-16,1 8-8 16,-3 10 11-16,-3 4-17 15,1 2-5-15,-3 2-1 16,0 0 1-16,0 3-8 16,-1-3 7-16,1 0 0 15,-2 2 0-15,1 0-7 16,-3 0 4-16,0-1-4 15,-2-5-1-15,0-2 1 16,0-4 4-16,0-3 0 16,0 1-4-16,0 0 0 0,0 1 9 15,-2-2-9-15,3-4 1 16,-3 0 2-16,0-5-4 16,0-1 0-1,3 0 10-15,-3 5-10 16,0 3 10-16,0 1-9 0,0 3 11 15,0 2-11-15,0-3 15 16,0 0-16-16,0-4 7 16,0-1-6-16,0-6 9 15,0 2-4-15,0 0-6 16,0 0 5-16,1 0-4 16,1 3 0-16,-2 3-1 15,0 1 2-15,0 4-1 16,0-2-1-16,0 0 2 15,-3 0-1-15,-3-3-1 16,2-2 1-16,0-5-1 0,0-4-1 16,0-3 0-16,2-1-1 15,0-3 2 1,2 4 0-16,0 1 0 0,0 3-1 16,0 6 0-1,0 3 0-15,0 5 1 0,0 0-1 16,-2 0 0-16,2-1 0 15,-3-2 1 1,2-4 0-16,-2-5 0 0,3-1 0 16,-2-6 0-16,2-5-1 15,0-1 1-15,0 0 0 0,0 1 0 16,0 0-1-16,6 8 1 16,7 3-2-16,5 4 2 15,-1 6 0 1,0 0 0-16,-1 0-1 0,0-4 1 15,-7-3 0 1,-1-11 1-16,-4-11 0 16,0-5-1-16,-4-6-1 15,3-4-8-15,-3 0-6 16,0-7-119-16,0-8-190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6T14:17:27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485 84 16251,'0'0'5884,"-3"-6"-5193,-1 1-573,1 0 0,-1-1-1,0 1 1,-1 0 0,1 1-1,-1-1 1,0 1 0,0 0 0,-1 0-1,1 1 1,-1 0 0,0-1-1,0 2 1,0-1 0,0 1 0,0 0-1,0 0 1,-1 1 0,-9-2-1,-11 0 36,-1 1 0,1 1-1,-43 5 1,65-4-153,0 1 0,1 0 0,-1 0 0,0 1 1,0-1-1,0 1 0,1 0 0,-1 0 0,1 1 0,0-1 1,-1 1-1,1 0 0,0 0 0,1 0 0,-1 1 0,-5 6 1,8-9-6,1 1 1,-1-1 0,1 1-1,0-1 1,-1 1 0,1 0-1,0-1 1,0 1 0,0-1-1,0 1 1,0-1 0,0 1-1,1-1 1,-1 1 0,0-1-1,1 1 1,-1-1 0,1 1-1,0-1 1,-1 1 0,1-1-1,0 0 1,0 0 0,0 1-1,0-1 1,2 2 0,38 31 19,-25-22-28,-6-3 13,1-1 1,0 0 0,0-1-1,1 0 1,0-1 0,0 0-1,1-1 1,-1-1 0,16 4-1,-26-7 12,1 0-1,-1-1 0,0 1 0,1 0 1,-1 0-1,0 0 0,0 1 0,0-1 1,0 0-1,0 1 0,0-1 0,0 1 0,0 0 1,0 0-1,-1 0 0,1 0 0,-1 0 1,1 0-1,-1 0 0,0 0 0,1 3 0,0 1 46,-1 1-1,0-1 0,0 1 0,-1 0 0,1-1 0,-2 9 0,1 2 10,-1-13-45,0 1-1,0-1 1,0 0-1,0 0 1,-1 1-1,0-1 1,1 0-1,-2-1 1,1 1-1,0 0 1,-1 0-1,1-1 1,-1 0-1,0 1 1,0-1-1,-1 0 1,1-1-1,-5 4 1,-12 9-4,-45 24 1,38-24 38,18-10-79,2 0 35,0-1 1,0 0-1,0 0 1,-1-1 0,-14 5-1,19-8-66,1 0-1,-1 1 1,1-1 0,-1 0-1,1 0 1,-1 0 0,1-1-1,-1 1 1,1-1 0,0 1-1,-1-1 1,1 0 0,0 0-1,-1 0 1,1 0 0,0 0-1,0 0 1,0-1 0,0 1-1,0-1 1,0 0 0,0 1-1,0-1 1,-2-4-1,-19-22-988,-17-23-4383,8 17-6356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1621761E-B79F-4310-9B17-AE4C2C049779}" type="datetimeFigureOut">
              <a:rPr lang="pt-BR"/>
              <a:pPr>
                <a:defRPr/>
              </a:pPr>
              <a:t>17/08/2024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0AD0D1B-11DA-4AE9-9CDB-9BBB61D7D90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477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03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E54A6-1BCC-4D78-A493-34BDF2B5E44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01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0A3C6-6684-4EA8-9C54-C21F3F12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2772EC-069B-4A9F-B2C6-2121E1C62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00019A-54D5-4757-8925-DA215E19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78056-EAEE-4C5B-AF4B-7A3CFCEB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FC8FC5-7E8C-4C75-8AFC-2BA36E19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6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DF60-DB64-4757-BCE2-D318823E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62A951-35F4-4B08-9EE4-A135C869D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1214EE-0A8B-468F-B246-185C9929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10BEEB-48DF-421B-B19E-9644AAD5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A5DAB6-FE71-44D7-A425-27FC0101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66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760ADF-8C6C-4066-AC46-836B5CEB4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8C8C57-ED98-4D99-8FFD-235F56C64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A05B1D-BAC6-4E99-A3CB-0E1F1EF7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E0E147-1D9F-4E3A-9659-8E12973A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742BCE-7525-4C03-8529-EA5AF7DA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04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B40FD-742D-4A18-8A0F-E974F4CF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B1958-1F8B-4ACB-A16F-AAA87273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B82BBF-FB16-467B-9F67-88B3B458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887632-881F-4DD9-8331-4DE4E98B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5C5850-6A1E-4B38-9F27-8F043F1F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83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F857-8E3C-4E39-907E-422BD588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DBB809-5D52-4699-B5CC-BC9DDD09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9FC98-55C8-4253-A7B0-02D7974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793A39-618B-41D1-86F3-021128A1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AB309-899B-4DD7-8597-8EA9A23B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59FE5-50E4-4E13-AB95-7D038AB2C20E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50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37FAF-C4FC-45A9-84F2-0E02141E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0F93B-B8DE-41B9-A2A6-875FDBA09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1CFD57-4583-483F-942C-F62131AB3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FB1B1E-D41B-495A-8D96-CDD93AF4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EB7D4-F429-4B44-93C3-A3085FDF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1BAFD5-B9B0-432E-9B10-BD5EA1CC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65B5A-19C2-4F66-ACD9-76306AC22F5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747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055F5-4397-4F4A-9E62-5D5FB5D8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198F2C-420D-4A52-A30E-6C3BB687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BC2C3E-178B-4EAC-B504-611EC29A5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5D25455-D201-428F-A57A-FCB854A68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3024E4-ED08-4980-B086-3D8FA10D8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DFEB12-56F2-4FD8-AD6D-A10E05E0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4C5447-6BC0-4D74-B89A-8082E5BE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2B6BAA-4215-4BE4-B147-2BF95816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00600E-25B5-4A89-82AC-647CE8C059A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5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FC203-850B-4234-9C0C-CBD89F99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DD4855-D3C5-4F65-BCD2-F113B197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53E243-2912-452C-A7BB-AB32C82E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A3AFAA-3F6E-4C34-989E-4DE3B1D3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03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6A1C8E-B847-4D0A-B98B-29C0F738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889C56-0166-4455-BF18-4497C7C3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1AC172-C610-4A9F-A2A0-6882D5F0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69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1D303-546B-420A-B22A-87CD91A9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B0947-0E78-4B8F-86A0-FCCDED99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F1A100-76B7-41F4-9837-C5AFEB8CD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9EF9EA-61B0-4BB1-9094-5A0066AE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9B4C71-7F39-4E3D-9339-34E17076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061ACE-6C1A-40E1-80C1-5A97D1BE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F324D-F441-4C56-8F99-76F3470F4608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44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1FEA8-9E1F-476D-86E8-6F907255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4B6CB3-9DC8-429E-A83B-77567E8C2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2D4F9E-F22A-4980-81AB-20093288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2916B0-38B1-4B5F-B33F-F45F01A8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2F869F-BE80-4C24-94B6-9170CEA4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271514-816A-4B73-A3B9-D3F12FAD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0F89FC-7EDB-4878-80EC-0FE76389638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87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C442B5-F890-468F-A7DB-404E0460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7E0D31-44D8-4115-9580-D8BEBF624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195D3-4A7D-448C-9D0F-37D7A9C7A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C65825-5F44-48DE-A169-87CFEEB66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CF7D0-1843-4ED6-953A-DA00A9096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57C26E-1542-4BC4-A0CA-A37B4CE663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9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80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0.png"/><Relationship Id="rId4" Type="http://schemas.openxmlformats.org/officeDocument/2006/relationships/customXml" Target="../ink/ink7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ematicadidatica.com.br/Porcentagem1.asp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21.png"/><Relationship Id="rId4" Type="http://schemas.openxmlformats.org/officeDocument/2006/relationships/customXml" Target="../ink/ink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customXml" Target="../ink/ink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customXml" Target="../ink/ink2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5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.png"/><Relationship Id="rId5" Type="http://schemas.openxmlformats.org/officeDocument/2006/relationships/customXml" Target="../ink/ink27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37.png"/><Relationship Id="rId4" Type="http://schemas.openxmlformats.org/officeDocument/2006/relationships/customXml" Target="../ink/ink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1.png"/><Relationship Id="rId4" Type="http://schemas.openxmlformats.org/officeDocument/2006/relationships/customXml" Target="../ink/ink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customXml" Target="../ink/ink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customXml" Target="../ink/ink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1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C04D9734-1468-4C2B-808A-0A76A4523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917" y="2510898"/>
            <a:ext cx="6858000" cy="2353866"/>
          </a:xfrm>
        </p:spPr>
        <p:txBody>
          <a:bodyPr>
            <a:normAutofit fontScale="90000"/>
          </a:bodyPr>
          <a:lstStyle/>
          <a:p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  <a:t>Bom Dia!</a:t>
            </a: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  <a:t>Sejam Bem-Vindos!</a:t>
            </a:r>
            <a:br>
              <a:rPr lang="pt-BR" dirty="0">
                <a:solidFill>
                  <a:schemeClr val="bg1"/>
                </a:solidFill>
                <a:latin typeface="Modern Love Grunge" panose="020B0604020202020204" pitchFamily="82" charset="0"/>
                <a:ea typeface="Permanent Marker" panose="02000000000000000000" pitchFamily="2" charset="0"/>
              </a:rPr>
            </a:b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4240EDD-2F4A-4E59-BAD8-F5FDBDDFD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157" y="3412521"/>
            <a:ext cx="6858000" cy="1241822"/>
          </a:xfrm>
        </p:spPr>
        <p:txBody>
          <a:bodyPr>
            <a:normAutofit/>
          </a:bodyPr>
          <a:lstStyle/>
          <a:p>
            <a:r>
              <a:rPr lang="pt-BR" sz="3300" dirty="0">
                <a:solidFill>
                  <a:schemeClr val="bg1"/>
                </a:solidFill>
                <a:latin typeface="Modern Love Grunge" panose="04070805081005020601" pitchFamily="82" charset="0"/>
              </a:rPr>
              <a:t>ESTATÍSTICA - ADS</a:t>
            </a:r>
          </a:p>
          <a:p>
            <a:endParaRPr lang="pt-BR" sz="3300" dirty="0">
              <a:solidFill>
                <a:schemeClr val="bg1"/>
              </a:solidFill>
              <a:latin typeface="Modern Love Grunge" panose="04070805081005020601" pitchFamily="8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2470A1-874B-407B-893E-13792A0030C8}"/>
              </a:ext>
            </a:extLst>
          </p:cNvPr>
          <p:cNvSpPr txBox="1"/>
          <p:nvPr/>
        </p:nvSpPr>
        <p:spPr>
          <a:xfrm>
            <a:off x="7829551" y="5262816"/>
            <a:ext cx="15311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>
                <a:solidFill>
                  <a:schemeClr val="bg1"/>
                </a:solidFill>
                <a:latin typeface="Modern Love Grunge" panose="04070805081005020601" pitchFamily="82" charset="0"/>
              </a:rPr>
              <a:t>Prof. Carlos Dias</a:t>
            </a:r>
          </a:p>
        </p:txBody>
      </p:sp>
    </p:spTree>
    <p:extLst>
      <p:ext uri="{BB962C8B-B14F-4D97-AF65-F5344CB8AC3E}">
        <p14:creationId xmlns:p14="http://schemas.microsoft.com/office/powerpoint/2010/main" val="135111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sz="2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3⋅13+8</m:t>
                          </m:r>
                          <m:r>
                            <a:rPr lang="pt-BR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14+15</m:t>
                          </m:r>
                          <m:r>
                            <a:rPr lang="pt-BR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15+13</m:t>
                          </m:r>
                          <m:r>
                            <a:rPr lang="pt-BR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pt-BR" sz="2200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16+9</m:t>
                          </m:r>
                          <m:r>
                            <a:rPr lang="pt-BR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17+2</m:t>
                          </m:r>
                          <m:r>
                            <a:rPr lang="pt-BR" sz="2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18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den>
                      </m:f>
                      <m:r>
                        <a:rPr lang="pt-BR" sz="22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=15,46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82822"/>
              </p:ext>
            </p:extLst>
          </p:nvPr>
        </p:nvGraphicFramePr>
        <p:xfrm>
          <a:off x="2555776" y="1340768"/>
          <a:ext cx="5040560" cy="22358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Intervalos de classes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 absoluta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12,51 a 13,50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13,51 a 14,50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14,51 a 15,50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15,51 a</a:t>
                      </a:r>
                      <a:r>
                        <a:rPr lang="pt-BR" baseline="0" dirty="0"/>
                        <a:t> 16,50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16,51 a 17,50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17,51 a 18,50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4ABF1FE-2ED3-4A85-A4DE-0FD9F7919B37}"/>
                  </a:ext>
                </a:extLst>
              </p14:cNvPr>
              <p14:cNvContentPartPr/>
              <p14:nvPr/>
            </p14:nvContentPartPr>
            <p14:xfrm>
              <a:off x="482040" y="576360"/>
              <a:ext cx="8196120" cy="5627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4ABF1FE-2ED3-4A85-A4DE-0FD9F7919B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680" y="567000"/>
                <a:ext cx="8214840" cy="56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0A0C05E-7A50-DB85-D25E-01846730012C}"/>
                  </a:ext>
                </a:extLst>
              </p14:cNvPr>
              <p14:cNvContentPartPr/>
              <p14:nvPr/>
            </p14:nvContentPartPr>
            <p14:xfrm>
              <a:off x="3497400" y="1431360"/>
              <a:ext cx="1258560" cy="2097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0A0C05E-7A50-DB85-D25E-0184673001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8040" y="1422000"/>
                <a:ext cx="1277280" cy="211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Ponderada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Nos cálculos envolvendo média aritmética simples, todas as ocorrências têm exatamente a mesma importância ou o mesmo peso. No entanto, existem casos onde as ocorrências têm importância relativa ou pesos relativos diferentes. Nestes casos, o cálculo da média deve levar em conta esta importância relativa ou peso relativo. Este tipo de média chama-se </a:t>
            </a:r>
            <a:r>
              <a:rPr lang="pt-BR" i="1" dirty="0">
                <a:solidFill>
                  <a:schemeClr val="bg1"/>
                </a:solidFill>
              </a:rPr>
              <a:t>média aritmética ponderada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Ponderada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É dada por:</a:t>
                </a:r>
              </a:p>
              <a:p>
                <a:pPr marL="0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i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Onde</a:t>
                </a:r>
                <a:r>
                  <a:rPr lang="pt-BR" i="1" dirty="0">
                    <a:solidFill>
                      <a:schemeClr val="bg1"/>
                    </a:solidFill>
                  </a:rPr>
                  <a:t> </a:t>
                </a:r>
                <a:r>
                  <a:rPr lang="pt-BR" i="1" dirty="0" err="1">
                    <a:solidFill>
                      <a:schemeClr val="bg1"/>
                    </a:solidFill>
                  </a:rPr>
                  <a:t>w</a:t>
                </a:r>
                <a:r>
                  <a:rPr lang="pt-BR" i="1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pt-BR" dirty="0">
                    <a:solidFill>
                      <a:schemeClr val="bg1"/>
                    </a:solidFill>
                  </a:rPr>
                  <a:t> é o peso de cada </a:t>
                </a:r>
                <a:r>
                  <a:rPr lang="pt-BR" i="1" dirty="0">
                    <a:solidFill>
                      <a:schemeClr val="bg1"/>
                    </a:solidFill>
                  </a:rPr>
                  <a:t>x</a:t>
                </a:r>
                <a:r>
                  <a:rPr lang="pt-BR" i="1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pt-BR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Ponderada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i="1" dirty="0">
                    <a:solidFill>
                      <a:schemeClr val="bg1"/>
                    </a:solidFill>
                  </a:rPr>
                  <a:t>Exemplo</a:t>
                </a:r>
              </a:p>
              <a:p>
                <a:pPr marL="282575" lvl="1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O exame de seleção pode ser composto de 3 provas onde as duas primeiras tem peso 1 e a terceira tem peso 2. Um candidato com notas 70, 75 e 90 terá média final:</a:t>
                </a:r>
              </a:p>
              <a:p>
                <a:pPr marL="282575" lvl="1" indent="0">
                  <a:buNone/>
                </a:pPr>
                <a:endParaRPr lang="pt-BR" i="1" dirty="0">
                  <a:solidFill>
                    <a:schemeClr val="bg1"/>
                  </a:solidFill>
                  <a:latin typeface="Cambria Math"/>
                </a:endParaRPr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1⋅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70+1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75+2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pt-B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90</m:t>
                          </m:r>
                        </m:num>
                        <m:den>
                          <m:r>
                            <a:rPr lang="pt-BR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pt-BR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=81,25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43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FDA1065-776B-4B56-A2FF-EBDB72CAC115}"/>
                  </a:ext>
                </a:extLst>
              </p14:cNvPr>
              <p14:cNvContentPartPr/>
              <p14:nvPr/>
            </p14:nvContentPartPr>
            <p14:xfrm>
              <a:off x="911520" y="3767040"/>
              <a:ext cx="7273800" cy="19576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FDA1065-776B-4B56-A2FF-EBDB72CAC1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160" y="3757680"/>
                <a:ext cx="7292520" cy="19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56D192A-145C-1C6F-CA0E-F38200227FDA}"/>
                  </a:ext>
                </a:extLst>
              </p14:cNvPr>
              <p14:cNvContentPartPr/>
              <p14:nvPr/>
            </p14:nvContentPartPr>
            <p14:xfrm>
              <a:off x="4342680" y="545040"/>
              <a:ext cx="3995640" cy="16228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56D192A-145C-1C6F-CA0E-F38200227F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3320" y="535680"/>
                <a:ext cx="4014360" cy="16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99DE0A2-B4E8-17A2-C970-2F657C6CAFCB}"/>
                  </a:ext>
                </a:extLst>
              </p14:cNvPr>
              <p14:cNvContentPartPr/>
              <p14:nvPr/>
            </p14:nvContentPartPr>
            <p14:xfrm>
              <a:off x="5599965" y="805668"/>
              <a:ext cx="174600" cy="174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99DE0A2-B4E8-17A2-C970-2F657C6CAF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1325" y="796668"/>
                <a:ext cx="192240" cy="19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Harmônica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A média harmônica equivale ao inverso da média aritmética dos inversos de </a:t>
                </a:r>
                <a:r>
                  <a:rPr lang="pt-BR" i="1" dirty="0">
                    <a:solidFill>
                      <a:schemeClr val="bg1"/>
                    </a:solidFill>
                  </a:rPr>
                  <a:t>n</a:t>
                </a:r>
                <a:r>
                  <a:rPr lang="pt-BR" dirty="0">
                    <a:solidFill>
                      <a:schemeClr val="bg1"/>
                    </a:solidFill>
                  </a:rPr>
                  <a:t> valores.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282575" lvl="1" indent="0">
                  <a:buNone/>
                </a:pPr>
                <a:r>
                  <a:rPr lang="pt-BR" i="1" dirty="0">
                    <a:solidFill>
                      <a:schemeClr val="bg1"/>
                    </a:solidFill>
                  </a:rPr>
                  <a:t>Exemplo</a:t>
                </a:r>
                <a:r>
                  <a:rPr lang="pt-BR" dirty="0">
                    <a:solidFill>
                      <a:schemeClr val="bg1"/>
                    </a:solidFill>
                  </a:rPr>
                  <a:t>: a média harmônica de 12, 14 e 16 é:</a:t>
                </a:r>
              </a:p>
              <a:p>
                <a:pPr marL="282575" lvl="1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16</m:t>
                              </m:r>
                            </m:den>
                          </m:f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=13,81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2AC6669-F3A6-4215-A547-8F637CF0EE03}"/>
                  </a:ext>
                </a:extLst>
              </p14:cNvPr>
              <p14:cNvContentPartPr/>
              <p14:nvPr/>
            </p14:nvContentPartPr>
            <p14:xfrm>
              <a:off x="811080" y="3659040"/>
              <a:ext cx="7445880" cy="20642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2AC6669-F3A6-4215-A547-8F637CF0EE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720" y="3649680"/>
                <a:ext cx="7464600" cy="208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Harmônica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539153A-BB6D-43DF-9BA4-AFF144AABA6D}"/>
                  </a:ext>
                </a:extLst>
              </p14:cNvPr>
              <p14:cNvContentPartPr/>
              <p14:nvPr/>
            </p14:nvContentPartPr>
            <p14:xfrm>
              <a:off x="855360" y="700920"/>
              <a:ext cx="8051400" cy="55332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539153A-BB6D-43DF-9BA4-AFF144AABA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000" y="691560"/>
                <a:ext cx="8070120" cy="55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66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Harmônica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5488291-202A-4577-B03C-73EDD281034F}"/>
                  </a:ext>
                </a:extLst>
              </p14:cNvPr>
              <p14:cNvContentPartPr/>
              <p14:nvPr/>
            </p14:nvContentPartPr>
            <p14:xfrm>
              <a:off x="671400" y="1167840"/>
              <a:ext cx="7923240" cy="49698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5488291-202A-4577-B03C-73EDD2810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040" y="1158480"/>
                <a:ext cx="7941960" cy="49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02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Harmônica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0" i="1" dirty="0">
                    <a:solidFill>
                      <a:schemeClr val="bg1"/>
                    </a:solidFill>
                    <a:latin typeface="Cambria Math"/>
                  </a:rPr>
                  <a:t>Exemplo:</a:t>
                </a:r>
                <a:r>
                  <a:rPr lang="pt-BR" dirty="0">
                    <a:solidFill>
                      <a:schemeClr val="bg1"/>
                    </a:solidFill>
                  </a:rPr>
                  <a:t> se uma bomba alimentada com gás pode escoar uma piscina em 4 horas e uma alimentada por bateria pode drenar a mesma piscina em seis horas, então ambas as bombas vão demorar (6 · 4)/(6 + 4), que é igual a 2.4 horas, para drenar a piscina juntos. Curiosamente, esta é a metade da média harmônica de 6 e 4. </a:t>
                </a:r>
                <a:endParaRPr lang="pt-BR" b="0" i="1" dirty="0">
                  <a:solidFill>
                    <a:schemeClr val="bg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pt-BR" b="0" i="1" dirty="0">
                  <a:solidFill>
                    <a:schemeClr val="bg1"/>
                  </a:solidFill>
                  <a:latin typeface="Cambria Math"/>
                </a:endParaRPr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=4,8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h𝑜𝑟𝑎𝑠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82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0F1E649-3E33-4AF7-A9DB-9D1FBC70CD9E}"/>
                  </a:ext>
                </a:extLst>
              </p14:cNvPr>
              <p14:cNvContentPartPr/>
              <p14:nvPr/>
            </p14:nvContentPartPr>
            <p14:xfrm>
              <a:off x="3343680" y="988920"/>
              <a:ext cx="5075280" cy="51894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0F1E649-3E33-4AF7-A9DB-9D1FBC70C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4320" y="979560"/>
                <a:ext cx="5094000" cy="52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286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Harmônica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1" dirty="0">
                <a:solidFill>
                  <a:schemeClr val="bg1"/>
                </a:solidFill>
                <a:latin typeface="Cambria Math"/>
              </a:rPr>
              <a:t>Exemplo:</a:t>
            </a:r>
            <a:r>
              <a:rPr lang="pt-BR" dirty="0">
                <a:solidFill>
                  <a:schemeClr val="bg1"/>
                </a:solidFill>
              </a:rPr>
              <a:t> Perceba que se, por exemplo, um veículo faz metade da distância de um trajeto qualquer a 90 km/h e a outra metade a 50 km/h, a velocidade média do trajeto será: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V</a:t>
            </a:r>
            <a:r>
              <a:rPr lang="pt-BR" baseline="-25000" dirty="0" err="1">
                <a:solidFill>
                  <a:schemeClr val="bg1"/>
                </a:solidFill>
              </a:rPr>
              <a:t>m</a:t>
            </a:r>
            <a:r>
              <a:rPr lang="pt-BR" baseline="-25000" dirty="0">
                <a:solidFill>
                  <a:schemeClr val="bg1"/>
                </a:solidFill>
              </a:rPr>
              <a:t> </a:t>
            </a:r>
            <a:r>
              <a:rPr lang="pt-BR" dirty="0">
                <a:solidFill>
                  <a:schemeClr val="bg1"/>
                </a:solidFill>
              </a:rPr>
              <a:t>= 2 partes do trajeto </a:t>
            </a:r>
            <a:r>
              <a:rPr lang="pt-BR" b="1" dirty="0">
                <a:solidFill>
                  <a:schemeClr val="bg1"/>
                </a:solidFill>
              </a:rPr>
              <a:t>/</a:t>
            </a:r>
            <a:r>
              <a:rPr lang="pt-BR" dirty="0">
                <a:solidFill>
                  <a:schemeClr val="bg1"/>
                </a:solidFill>
              </a:rPr>
              <a:t> (1/90 km/h + 1/50 km/h)? 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64,3 km/h</a:t>
            </a:r>
          </a:p>
        </p:txBody>
      </p:sp>
    </p:spTree>
    <p:extLst>
      <p:ext uri="{BB962C8B-B14F-4D97-AF65-F5344CB8AC3E}">
        <p14:creationId xmlns:p14="http://schemas.microsoft.com/office/powerpoint/2010/main" val="28932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Geométrica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É a raiz de ordem n do produto dos valores da amostra: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𝐺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g>
                        <m:e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⋅…⋅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282575" lvl="1" indent="0">
                  <a:buNone/>
                </a:pPr>
                <a:r>
                  <a:rPr lang="pt-BR" i="1" dirty="0">
                    <a:solidFill>
                      <a:schemeClr val="bg1"/>
                    </a:solidFill>
                  </a:rPr>
                  <a:t>Exemplo</a:t>
                </a:r>
                <a:r>
                  <a:rPr lang="pt-BR" dirty="0">
                    <a:solidFill>
                      <a:schemeClr val="bg1"/>
                    </a:solidFill>
                  </a:rPr>
                  <a:t>: a média geométrica de 12, 14 e 16 é:</a:t>
                </a:r>
              </a:p>
              <a:p>
                <a:pPr marL="282575" lvl="1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2825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deg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12⋅14⋅16</m:t>
                          </m:r>
                        </m:e>
                      </m:ra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=13,90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DB8847D-C9B5-44B0-A55C-D20F9DB4A512}"/>
                  </a:ext>
                </a:extLst>
              </p14:cNvPr>
              <p14:cNvContentPartPr/>
              <p14:nvPr/>
            </p14:nvContentPartPr>
            <p14:xfrm>
              <a:off x="2837160" y="4101120"/>
              <a:ext cx="3884760" cy="1132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DB8847D-C9B5-44B0-A55C-D20F9DB4A5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7800" y="4091760"/>
                <a:ext cx="3903480" cy="115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4510" y="2078850"/>
            <a:ext cx="5554980" cy="11041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Estatística Descritiva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547664" y="3050958"/>
            <a:ext cx="5554980" cy="1080120"/>
          </a:xfrm>
        </p:spPr>
        <p:txBody>
          <a:bodyPr>
            <a:normAutofit/>
          </a:bodyPr>
          <a:lstStyle/>
          <a:p>
            <a:endParaRPr lang="pt-BR" sz="2700" dirty="0">
              <a:solidFill>
                <a:schemeClr val="bg1"/>
              </a:solidFill>
            </a:endParaRPr>
          </a:p>
          <a:p>
            <a:pPr algn="ctr"/>
            <a:r>
              <a:rPr lang="pt-BR" sz="2700" dirty="0">
                <a:solidFill>
                  <a:schemeClr val="bg1"/>
                </a:solidFill>
              </a:rPr>
              <a:t>	</a:t>
            </a:r>
          </a:p>
          <a:p>
            <a:endParaRPr lang="pt-BR" sz="2700" dirty="0">
              <a:solidFill>
                <a:schemeClr val="bg1"/>
              </a:solidFill>
            </a:endParaRPr>
          </a:p>
          <a:p>
            <a:endParaRPr lang="pt-BR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1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Geométrica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62050" y="1340768"/>
            <a:ext cx="6345260" cy="30162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Digamos que uma categoria de operários tenha um aumento salarial de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20%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após um mês,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12%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após dois meses e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7%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após três meses. Qual o percentual médio mensal de aumento desta categoria?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Tópico relacionado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hlinkClick r:id="rId3"/>
              </a:rPr>
              <a:t>Como acrescentar um valor percentual a um número?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Sabemos que para acumularmos um aumento de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20%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12%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e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7%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sobre o valor de um salário, devemos multiplicá-lo sucessivamente por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1,2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1,12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e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1,07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que são os fatores correspondentes a tais percentuais.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partir dai podemos calcular a média geométrica destes fatores: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29F264E-3C31-45BC-B5B1-E36A77AE2421}"/>
                  </a:ext>
                </a:extLst>
              </p14:cNvPr>
              <p14:cNvContentPartPr/>
              <p14:nvPr/>
            </p14:nvContentPartPr>
            <p14:xfrm>
              <a:off x="894960" y="607680"/>
              <a:ext cx="7802280" cy="52970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29F264E-3C31-45BC-B5B1-E36A77AE24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600" y="598320"/>
                <a:ext cx="7821000" cy="53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20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Geométrica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FA3D2AD-C7FE-429F-9FA1-0D14D433ED35}"/>
                  </a:ext>
                </a:extLst>
              </p14:cNvPr>
              <p14:cNvContentPartPr/>
              <p14:nvPr/>
            </p14:nvContentPartPr>
            <p14:xfrm>
              <a:off x="2196000" y="1002240"/>
              <a:ext cx="5822640" cy="52560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FA3D2AD-C7FE-429F-9FA1-0D14D433ED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6640" y="992880"/>
                <a:ext cx="5841360" cy="52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3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Geométrica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14315" y="1484784"/>
            <a:ext cx="8278165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Como sabemos, um fator de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1,128741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corresponde a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12,8741%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de aumento. Este é o valor percentual médio mensal do aumento salarial, ou seja, se aplicarmos três vezes consecutivas o percentual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12,8741%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no final teremos o mesmo resultado que se tivéssemos aplicado os percentuais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20%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12%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e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7%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04258"/>
              </p:ext>
            </p:extLst>
          </p:nvPr>
        </p:nvGraphicFramePr>
        <p:xfrm>
          <a:off x="614314" y="2276872"/>
          <a:ext cx="7886697" cy="1656185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0091"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Salário inicial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+ % informado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Salário final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//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Salário inicial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+ % médio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Salário final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98"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R$ 1.000,00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20%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R$ 1.200,00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 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R$ 1.000,00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12,8417%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R$ 1.128,74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98"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R$ 1.200,00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12%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R$ 1.344,00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 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R$ 1.128,74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12,8417%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R$ 1.274,06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98"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R$ 1.344,00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7%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R$ 1.438,08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 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R$ 1.274,06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effectLst/>
                        </a:rPr>
                        <a:t>12,8417%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effectLst/>
                        </a:rPr>
                        <a:t>R$ 1.438,08</a:t>
                      </a:r>
                    </a:p>
                  </a:txBody>
                  <a:tcPr marL="76353" marR="76353" marT="38176" marB="38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4314" y="4480309"/>
            <a:ext cx="7990134" cy="17235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Digamos que o salário desta categoria de operários seja de R$ 1.000,00, aplicando-se os sucessivos aumentos temos:</a:t>
            </a: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Observe que o resultado final de R$ 1.438,08 é o mesmo nos dois casos.</a:t>
            </a: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tivéssemos utilizado a média aritmética no lugar da média geométrica, os valores finais seriam distintos, pois a média aritmética de 13% resultaria em um salário final de R$ 1.442,90, ligeiramente maior como já era esperado, já que o percentual de 13% utilizado é ligeiramente maior que os 12,8417% da média geométrica.</a:t>
            </a: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647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Relação entre Médias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pt-BR" dirty="0">
                    <a:solidFill>
                      <a:schemeClr val="bg1"/>
                    </a:solidFill>
                  </a:rPr>
                  <a:t>A média geométrica e a média harmônica são </a:t>
                </a:r>
                <a:r>
                  <a:rPr lang="pt-BR" i="1" dirty="0">
                    <a:solidFill>
                      <a:schemeClr val="bg1"/>
                    </a:solidFill>
                  </a:rPr>
                  <a:t>menores</a:t>
                </a:r>
                <a:r>
                  <a:rPr lang="pt-BR" dirty="0">
                    <a:solidFill>
                      <a:schemeClr val="bg1"/>
                    </a:solidFill>
                  </a:rPr>
                  <a:t>, ou no máximo, </a:t>
                </a:r>
                <a:r>
                  <a:rPr lang="pt-BR" i="1" dirty="0">
                    <a:solidFill>
                      <a:schemeClr val="bg1"/>
                    </a:solidFill>
                  </a:rPr>
                  <a:t>iguais</a:t>
                </a:r>
                <a:r>
                  <a:rPr lang="pt-BR" dirty="0">
                    <a:solidFill>
                      <a:schemeClr val="bg1"/>
                    </a:solidFill>
                  </a:rPr>
                  <a:t>, à aritmética.</a:t>
                </a:r>
              </a:p>
              <a:p>
                <a:pPr>
                  <a:lnSpc>
                    <a:spcPct val="170000"/>
                  </a:lnSpc>
                </a:pPr>
                <a:r>
                  <a:rPr lang="pt-BR" dirty="0">
                    <a:solidFill>
                      <a:schemeClr val="bg1"/>
                    </a:solidFill>
                  </a:rPr>
                  <a:t>A igualdade só ocorre no caso em que todos os valores da amostra são idênticos.</a:t>
                </a:r>
              </a:p>
              <a:p>
                <a:pPr>
                  <a:lnSpc>
                    <a:spcPct val="170000"/>
                  </a:lnSpc>
                </a:pPr>
                <a:r>
                  <a:rPr lang="pt-BR" dirty="0">
                    <a:solidFill>
                      <a:schemeClr val="bg1"/>
                    </a:solidFill>
                  </a:rPr>
                  <a:t>Quanto maior a variabilidade, maior será a diferença entre as médias harmônica e geométrica e a média aritmética.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𝐻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≤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𝐺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marL="282575" lvl="1" indent="0">
                  <a:lnSpc>
                    <a:spcPct val="170000"/>
                  </a:lnSpc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Exemplo: Para a amostra 12, 14, 16 temos:</a:t>
                </a:r>
              </a:p>
              <a:p>
                <a:pPr marL="282575" lvl="1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13,81&lt;13,90&lt;14,00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507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Mediana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i="1" dirty="0">
                    <a:solidFill>
                      <a:schemeClr val="bg1"/>
                    </a:solidFill>
                  </a:rPr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É um número que caracteriza as observações de uma determinada variável de tal forma que este número de um grupo de dados ordenados separa a metade inferior da amostra, população ou distribuição de probabilidade, da metade superior. Representada por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ou </a:t>
                </a:r>
                <a:r>
                  <a:rPr lang="pt-BR" i="1" dirty="0" err="1">
                    <a:solidFill>
                      <a:schemeClr val="bg1"/>
                    </a:solidFill>
                  </a:rPr>
                  <a:t>Md</a:t>
                </a:r>
                <a:r>
                  <a:rPr lang="pt-BR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82575" lvl="1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520700" lvl="2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Isto é, ½ da população terá valores inferiores ou iguais à mediana e ½ da população terá valores superiores ou iguais à mediana (a média não garante essa propriedade)</a:t>
                </a:r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F3D1396-83AB-489D-8B5C-C38E07D2C581}"/>
                  </a:ext>
                </a:extLst>
              </p14:cNvPr>
              <p14:cNvContentPartPr/>
              <p14:nvPr/>
            </p14:nvContentPartPr>
            <p14:xfrm>
              <a:off x="4778640" y="627840"/>
              <a:ext cx="2809800" cy="558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F3D1396-83AB-489D-8B5C-C38E07D2C5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9280" y="618480"/>
                <a:ext cx="2828520" cy="57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Mediana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Para valores ordenados crescentemente, dois modos de calcular:</a:t>
                </a:r>
              </a:p>
              <a:p>
                <a:pPr marL="0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Se n é </a:t>
                </a:r>
                <a:r>
                  <a:rPr lang="pt-BR" i="1" dirty="0">
                    <a:solidFill>
                      <a:schemeClr val="bg1"/>
                    </a:solidFill>
                  </a:rPr>
                  <a:t>ímpar</a:t>
                </a:r>
                <a:r>
                  <a:rPr lang="pt-BR" dirty="0">
                    <a:solidFill>
                      <a:schemeClr val="bg1"/>
                    </a:solidFill>
                  </a:rPr>
                  <a:t>, mediana é o valor central:</a:t>
                </a:r>
              </a:p>
              <a:p>
                <a:pPr marL="520700" lvl="2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Na amostra 30 32 35 48 76 a mediana é 35</a:t>
                </a: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Se n é </a:t>
                </a:r>
                <a:r>
                  <a:rPr lang="pt-BR" i="1" dirty="0">
                    <a:solidFill>
                      <a:schemeClr val="bg1"/>
                    </a:solidFill>
                  </a:rPr>
                  <a:t>par</a:t>
                </a:r>
                <a:r>
                  <a:rPr lang="pt-BR" dirty="0">
                    <a:solidFill>
                      <a:schemeClr val="bg1"/>
                    </a:solidFill>
                  </a:rPr>
                  <a:t>, mediana é a média simples entre os dois valores centrais:</a:t>
                </a:r>
              </a:p>
              <a:p>
                <a:pPr marL="520700" lvl="2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Na amostra 30 32 35 48 76 81 a mediana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pt-B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+48</m:t>
                        </m:r>
                      </m:num>
                      <m:den>
                        <m:r>
                          <a:rPr lang="pt-B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smtClean="0">
                        <a:solidFill>
                          <a:schemeClr val="bg1"/>
                        </a:solidFill>
                        <a:latin typeface="Cambria Math"/>
                      </a:rPr>
                      <m:t>=41,5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B42F913-98E1-4BCD-B790-AFDD5582291A}"/>
                  </a:ext>
                </a:extLst>
              </p14:cNvPr>
              <p14:cNvContentPartPr/>
              <p14:nvPr/>
            </p14:nvContentPartPr>
            <p14:xfrm>
              <a:off x="2627280" y="3179160"/>
              <a:ext cx="3543840" cy="19051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B42F913-98E1-4BCD-B790-AFDD55822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7920" y="3169800"/>
                <a:ext cx="3562560" cy="19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5D35A1A-629A-D7F2-1678-77B4EF7F1373}"/>
                  </a:ext>
                </a:extLst>
              </p14:cNvPr>
              <p14:cNvContentPartPr/>
              <p14:nvPr/>
            </p14:nvContentPartPr>
            <p14:xfrm>
              <a:off x="2244240" y="2541240"/>
              <a:ext cx="6447600" cy="36802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5D35A1A-629A-D7F2-1678-77B4EF7F13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4880" y="2531880"/>
                <a:ext cx="6466320" cy="369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Mediana para dados agrupados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>
                    <a:solidFill>
                      <a:schemeClr val="bg1"/>
                    </a:solidFill>
                  </a:rPr>
                  <a:t>Calcula-se n/2;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>
                    <a:solidFill>
                      <a:schemeClr val="bg1"/>
                    </a:solidFill>
                  </a:rPr>
                  <a:t>Achar qual das classes esse valor se encontra a partir das frequências absolutas;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>
                    <a:solidFill>
                      <a:schemeClr val="bg1"/>
                    </a:solidFill>
                  </a:rPr>
                  <a:t>Usar a fórmula</a:t>
                </a:r>
                <a:br>
                  <a:rPr lang="pt-BR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/>
                      </a:rPr>
                      <m:t>𝑀𝑑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𝐿𝑖𝑚𝑖𝑡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𝐿𝑥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𝑓𝑎𝑛𝑡</m:t>
                            </m:r>
                          </m:e>
                        </m:d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𝑀𝑑</m:t>
                            </m:r>
                          </m:sub>
                        </m:sSub>
                      </m:den>
                    </m:f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marL="282575" lvl="1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282575" lvl="1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Aonde:</a:t>
                </a:r>
              </a:p>
              <a:p>
                <a:pPr marL="5207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𝐿𝑖𝑚𝑖𝑡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é o limite inferior da classe;</a:t>
                </a:r>
              </a:p>
              <a:p>
                <a:pPr marL="5207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𝑀𝑑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é a frequência da classe da mediana;</a:t>
                </a:r>
              </a:p>
              <a:p>
                <a:pPr marL="520700" lvl="2" indent="0">
                  <a:buNone/>
                </a:pPr>
                <a:r>
                  <a:rPr lang="pt-BR" i="1" dirty="0" err="1">
                    <a:solidFill>
                      <a:schemeClr val="bg1"/>
                    </a:solidFill>
                  </a:rPr>
                  <a:t>fant</a:t>
                </a:r>
                <a:r>
                  <a:rPr lang="pt-BR" dirty="0">
                    <a:solidFill>
                      <a:schemeClr val="bg1"/>
                    </a:solidFill>
                  </a:rPr>
                  <a:t> é a Soma das frequências anteriores a classe da mediana;</a:t>
                </a:r>
              </a:p>
              <a:p>
                <a:pPr marL="520700" lvl="2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é a amplitude da classe da mediana.</a:t>
                </a:r>
              </a:p>
              <a:p>
                <a:pPr marL="520700" lvl="2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(Localização da classe mediana)</a:t>
                </a:r>
              </a:p>
            </p:txBody>
          </p:sp>
        </mc:Choice>
        <mc:Fallback xmlns="">
          <p:sp>
            <p:nvSpPr>
              <p:cNvPr id="6" name="Espaço Reservado para Conteú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C6EAB6D-16F7-4EE5-9EB4-C837100EBA87}"/>
                  </a:ext>
                </a:extLst>
              </p14:cNvPr>
              <p14:cNvContentPartPr/>
              <p14:nvPr/>
            </p14:nvContentPartPr>
            <p14:xfrm>
              <a:off x="2505960" y="1287720"/>
              <a:ext cx="3051360" cy="3393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C6EAB6D-16F7-4EE5-9EB4-C837100EBA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6600" y="1278360"/>
                <a:ext cx="3070080" cy="34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90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Exemplo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95329"/>
              </p:ext>
            </p:extLst>
          </p:nvPr>
        </p:nvGraphicFramePr>
        <p:xfrm>
          <a:off x="841960" y="1348968"/>
          <a:ext cx="7460079" cy="22432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6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16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Intervalos de 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Freqüência absoluta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Freqüência acumulada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12,51 a 13,50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13,51 a</a:t>
                      </a:r>
                      <a:r>
                        <a:rPr lang="pt-BR" baseline="0" dirty="0"/>
                        <a:t> 14,50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14,51 a 15,50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15,51 a 16,50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16,51 a 17,50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17,51 a 18,50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18CB8D2-C47F-4A9B-B929-BAAFD0776A65}"/>
                  </a:ext>
                </a:extLst>
              </p14:cNvPr>
              <p14:cNvContentPartPr/>
              <p14:nvPr/>
            </p14:nvContentPartPr>
            <p14:xfrm>
              <a:off x="518760" y="630360"/>
              <a:ext cx="7976520" cy="58914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18CB8D2-C47F-4A9B-B929-BAAFD0776A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400" y="621000"/>
                <a:ext cx="7995240" cy="591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764704"/>
                <a:ext cx="7886700" cy="4351338"/>
              </a:xfrm>
            </p:spPr>
            <p:txBody>
              <a:bodyPr numCol="2"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>
                    <a:solidFill>
                      <a:schemeClr val="bg1"/>
                    </a:solidFill>
                  </a:rPr>
                  <a:t>Utiliza-se a fórmula: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𝑴𝒅</m:t>
                      </m:r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𝑳𝒊𝒎𝒊𝒕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𝒊𝒏𝒇</m:t>
                          </m:r>
                        </m:sub>
                      </m:sSub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𝑳𝒙</m:t>
                              </m:r>
                              <m:r>
                                <a:rPr lang="pt-BR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𝒇𝒂𝒏𝒕</m:t>
                              </m:r>
                            </m:e>
                          </m:d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𝒉</m:t>
                          </m:r>
                        </m:num>
                        <m:den>
                          <m:sSub>
                            <m:sSubPr>
                              <m:ctrlPr>
                                <a:rPr lang="pt-B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𝑴𝒅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𝑳𝒊𝒎𝒊𝒕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𝒊𝒏𝒇</m:t>
                        </m:r>
                      </m:sub>
                    </m:sSub>
                    <m:r>
                      <a:rPr lang="pt-BR" b="1" i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pt-BR" b="1" i="0" smtClean="0">
                        <a:solidFill>
                          <a:schemeClr val="bg1"/>
                        </a:solidFill>
                        <a:latin typeface="Cambria Math"/>
                      </a:rPr>
                      <m:t>𝟏𝟒</m:t>
                    </m:r>
                    <m:r>
                      <a:rPr lang="pt-BR" b="1" i="0" smtClean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pt-BR" b="1" i="0" smtClean="0">
                        <a:solidFill>
                          <a:schemeClr val="bg1"/>
                        </a:solidFill>
                        <a:latin typeface="Cambria Math"/>
                      </a:rPr>
                      <m:t>𝟓𝟏</m:t>
                    </m:r>
                  </m:oMath>
                </a14:m>
                <a:endParaRPr lang="pt-BR" b="1" i="0" dirty="0">
                  <a:solidFill>
                    <a:schemeClr val="bg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𝐟</m:t>
                        </m:r>
                      </m:e>
                      <m:sub>
                        <m:r>
                          <a:rPr lang="pt-BR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𝐌𝐝</m:t>
                        </m:r>
                      </m:sub>
                    </m:sSub>
                    <m:r>
                      <a:rPr lang="pt-BR" b="1" i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pt-BR" b="1" i="0" smtClean="0">
                        <a:solidFill>
                          <a:schemeClr val="bg1"/>
                        </a:solidFill>
                        <a:latin typeface="Cambria Math"/>
                      </a:rPr>
                      <m:t>𝟏𝟓</m:t>
                    </m:r>
                  </m:oMath>
                </a14:m>
                <a:endParaRPr lang="pt-BR" b="1" i="0" dirty="0">
                  <a:solidFill>
                    <a:schemeClr val="bg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𝒇𝒂𝒏𝒕</m:t>
                    </m:r>
                    <m:r>
                      <a:rPr lang="pt-BR" b="1" i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pt-BR" b="1" i="0" smtClean="0">
                        <a:solidFill>
                          <a:schemeClr val="bg1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chemeClr val="bg1"/>
                        </a:solidFill>
                        <a:latin typeface="Cambria Math"/>
                      </a:rPr>
                      <m:t>𝐡</m:t>
                    </m:r>
                    <m:r>
                      <a:rPr lang="pt-BR" b="1" i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pt-BR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pt-BR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𝐌𝐝</m:t>
                      </m:r>
                      <m:r>
                        <a:rPr lang="pt-BR" b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𝟏𝟒</m:t>
                      </m:r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𝟓𝟏</m:t>
                      </m:r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𝟐𝟓</m:t>
                              </m:r>
                              <m:r>
                                <a:rPr lang="pt-BR" b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1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e>
                          </m:d>
                          <m:r>
                            <a:rPr lang="pt-BR" b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𝟏𝟓</m:t>
                          </m:r>
                        </m:den>
                      </m:f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𝟏𝟓</m:t>
                      </m:r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r>
                        <a:rPr lang="pt-BR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𝟒𝟒</m:t>
                      </m:r>
                    </m:oMath>
                  </m:oMathPara>
                </a14:m>
                <a:endParaRPr lang="pt-B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64704"/>
                <a:ext cx="7886700" cy="4351338"/>
              </a:xfrm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177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Moda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</a:rPr>
              <a:t>Definição</a:t>
            </a:r>
          </a:p>
          <a:p>
            <a:pPr marL="282575" lvl="1" indent="0">
              <a:buNone/>
            </a:pPr>
            <a:r>
              <a:rPr lang="pt-BR" dirty="0">
                <a:solidFill>
                  <a:schemeClr val="bg1"/>
                </a:solidFill>
              </a:rPr>
              <a:t>É o valor que ocorre com mais frequência. Representada por </a:t>
            </a:r>
            <a:r>
              <a:rPr lang="pt-BR" i="1" dirty="0" err="1">
                <a:solidFill>
                  <a:schemeClr val="bg1"/>
                </a:solidFill>
              </a:rPr>
              <a:t>Mo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282575" lvl="1" indent="0">
              <a:buNone/>
            </a:pPr>
            <a:r>
              <a:rPr lang="pt-BR" dirty="0">
                <a:solidFill>
                  <a:schemeClr val="bg1"/>
                </a:solidFill>
              </a:rPr>
              <a:t>Numa amostra, </a:t>
            </a:r>
            <a:r>
              <a:rPr lang="pt-BR" i="1" dirty="0" err="1">
                <a:solidFill>
                  <a:schemeClr val="bg1"/>
                </a:solidFill>
              </a:rPr>
              <a:t>Mo</a:t>
            </a:r>
            <a:r>
              <a:rPr lang="pt-BR" dirty="0">
                <a:solidFill>
                  <a:schemeClr val="bg1"/>
                </a:solidFill>
              </a:rPr>
              <a:t> pode não existir ou ser múltipla (amostra multimodal).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</a:rPr>
              <a:t>Exemplos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</a:rPr>
              <a:t>Na amostra 21 24 27 27 28 28 31 31 31 </a:t>
            </a:r>
            <a:r>
              <a:rPr lang="pt-BR" i="1" dirty="0" err="1">
                <a:solidFill>
                  <a:schemeClr val="bg1"/>
                </a:solidFill>
              </a:rPr>
              <a:t>Mo</a:t>
            </a:r>
            <a:r>
              <a:rPr lang="pt-BR" dirty="0">
                <a:solidFill>
                  <a:schemeClr val="bg1"/>
                </a:solidFill>
              </a:rPr>
              <a:t> = 31</a:t>
            </a:r>
          </a:p>
          <a:p>
            <a:r>
              <a:rPr lang="pt-BR" dirty="0">
                <a:solidFill>
                  <a:schemeClr val="bg1"/>
                </a:solidFill>
              </a:rPr>
              <a:t>Na amostra 45 46 49 52 52 60 60 76 79 tem moda 52 e 60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96F5202-9715-46F4-9C95-265F73DE1B60}"/>
                  </a:ext>
                </a:extLst>
              </p14:cNvPr>
              <p14:cNvContentPartPr/>
              <p14:nvPr/>
            </p14:nvContentPartPr>
            <p14:xfrm>
              <a:off x="774720" y="3602160"/>
              <a:ext cx="7787520" cy="26737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96F5202-9715-46F4-9C95-265F73DE1B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360" y="3592800"/>
                <a:ext cx="7806240" cy="269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Motivação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As medidas são ferramentas básicas importantes para a medição e descrição de diferentes características de um conjunto de dados;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Estudaremos: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Medidas de Posição Central;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Medidas de Dispersão;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Medidas de Posição;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Medidas de Assimetria e Curtose.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Moda para Dados Agrupados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Utiliza-se a fórmula de King:</a:t>
                </a:r>
              </a:p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Determinar a classe modal pela maior frequência absoluta e Calcular </a:t>
                </a:r>
                <a:r>
                  <a:rPr lang="pt-BR" dirty="0" err="1">
                    <a:solidFill>
                      <a:schemeClr val="bg1"/>
                    </a:solidFill>
                  </a:rPr>
                  <a:t>Mo</a:t>
                </a:r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𝑀𝑜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Limit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⋅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Onde:</a:t>
                </a:r>
              </a:p>
              <a:p>
                <a:pPr marL="319151" lvl="1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Limit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é o limite inferior da classe modal </a:t>
                </a:r>
              </a:p>
              <a:p>
                <a:pPr marL="319151" lvl="1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:endParaRPr lang="pt-BR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19151" lvl="1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chemeClr val="bg1"/>
                            </a:solidFill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                       é a diferença entre a frequência da classe modal e a frequência anterior a esta.</a:t>
                </a:r>
              </a:p>
              <a:p>
                <a:pPr marL="319151" lvl="1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319151" lvl="1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solidFill>
                              <a:schemeClr val="bg1"/>
                            </a:solidFill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                        é a diferença entre a frequência da classe modal e a frequência posterior a esta.</a:t>
                </a:r>
              </a:p>
              <a:p>
                <a:pPr marL="319151" lvl="1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319151" lvl="1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é a amplitude da classe modal</a:t>
                </a:r>
              </a:p>
            </p:txBody>
          </p:sp>
        </mc:Choice>
        <mc:Fallback xmlns="">
          <p:sp>
            <p:nvSpPr>
              <p:cNvPr id="2867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 b="-5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to 2"/>
              <p:cNvSpPr txBox="1"/>
              <p:nvPr/>
            </p:nvSpPr>
            <p:spPr>
              <a:xfrm>
                <a:off x="1547664" y="4173675"/>
                <a:ext cx="1223988" cy="51690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𝑎𝑛𝑡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Obje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173675"/>
                <a:ext cx="1223988" cy="516905"/>
              </a:xfrm>
              <a:prstGeom prst="rect">
                <a:avLst/>
              </a:prstGeom>
              <a:blipFill>
                <a:blip r:embed="rId4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to 3"/>
              <p:cNvSpPr txBox="1"/>
              <p:nvPr/>
            </p:nvSpPr>
            <p:spPr>
              <a:xfrm>
                <a:off x="1547664" y="4941168"/>
                <a:ext cx="1439565" cy="51690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bje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41168"/>
                <a:ext cx="1439565" cy="516905"/>
              </a:xfrm>
              <a:prstGeom prst="rect">
                <a:avLst/>
              </a:prstGeom>
              <a:blipFill>
                <a:blip r:embed="rId5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8822892-1F3F-4DD6-8C9E-7B8A044295F8}"/>
                  </a:ext>
                </a:extLst>
              </p14:cNvPr>
              <p14:cNvContentPartPr/>
              <p14:nvPr/>
            </p14:nvContentPartPr>
            <p14:xfrm>
              <a:off x="2185560" y="1629000"/>
              <a:ext cx="4644360" cy="9536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8822892-1F3F-4DD6-8C9E-7B8A044295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6200" y="1619640"/>
                <a:ext cx="4663080" cy="97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Moda para Dados Agrupados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pt-BR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pt-BR" sz="1800" dirty="0">
                    <a:solidFill>
                      <a:schemeClr val="bg1"/>
                    </a:solidFill>
                  </a:rPr>
                  <a:t>Determinar a modal na tabela de distribuição de frequência utilizando a fórmula:</a:t>
                </a:r>
                <a:endParaRPr lang="pt-BR" sz="1800" i="1" dirty="0">
                  <a:solidFill>
                    <a:schemeClr val="bg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</a:rPr>
                        <m:t>𝑀𝑜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Limit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</a:rPr>
                        <m:t>⋅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699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463894"/>
              </p:ext>
            </p:extLst>
          </p:nvPr>
        </p:nvGraphicFramePr>
        <p:xfrm>
          <a:off x="899592" y="1410494"/>
          <a:ext cx="2952328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5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Notas 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Número de Alunos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 |- 20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 |- 40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 |- 60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60 |- 80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 |- 100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07B55D7-C84B-41A6-AE5A-E19DC53DBDDB}"/>
                  </a:ext>
                </a:extLst>
              </p14:cNvPr>
              <p14:cNvContentPartPr/>
              <p14:nvPr/>
            </p14:nvContentPartPr>
            <p14:xfrm>
              <a:off x="574920" y="1007640"/>
              <a:ext cx="8038080" cy="53330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07B55D7-C84B-41A6-AE5A-E19DC53DBD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560" y="998280"/>
                <a:ext cx="8056800" cy="535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36712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None/>
                  <a:defRPr/>
                </a:pPr>
                <a:r>
                  <a:rPr lang="pt-BR" sz="2000" dirty="0">
                    <a:solidFill>
                      <a:schemeClr val="bg1"/>
                    </a:solidFill>
                  </a:rPr>
                  <a:t>Onde:</a:t>
                </a:r>
              </a:p>
              <a:p>
                <a:pPr marL="36576">
                  <a:spcBef>
                    <a:spcPts val="0"/>
                  </a:spcBef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Limit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 = 40</a:t>
                </a:r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000">
                            <a:solidFill>
                              <a:schemeClr val="bg1"/>
                            </a:solidFill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  = 23-7=16</a:t>
                </a:r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000">
                            <a:solidFill>
                              <a:schemeClr val="bg1"/>
                            </a:solidFill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 = 23-16= 7</a:t>
                </a:r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pt-BR" sz="2000" i="1">
                        <a:solidFill>
                          <a:schemeClr val="bg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 - amplitude da classe modal = 20</a:t>
                </a:r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:endParaRPr lang="pt-BR" sz="2000" dirty="0">
                  <a:solidFill>
                    <a:schemeClr val="bg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/>
                        </a:rPr>
                        <m:t>𝑀𝑜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Limit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pt-BR" sz="20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/>
                        </a:rPr>
                        <m:t>⋅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/>
                        </a:rPr>
                        <m:t>h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=40+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16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16+7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⋅20=</m:t>
                      </m:r>
                      <m:r>
                        <m:rPr>
                          <m:nor/>
                        </m:rPr>
                        <a:rPr lang="pt-BR" sz="200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53,91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lang="pt-BR" sz="2000" dirty="0">
                  <a:solidFill>
                    <a:schemeClr val="bg1"/>
                  </a:solidFill>
                </a:endParaRPr>
              </a:p>
              <a:p>
                <a:pPr marL="36576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itchFamily="34" charset="0"/>
                  <a:buChar char="•"/>
                  <a:defRPr/>
                </a:pPr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36712"/>
                <a:ext cx="7886700" cy="4351338"/>
              </a:xfrm>
              <a:blipFill>
                <a:blip r:embed="rId3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457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77F2789F-3C57-4AF9-9124-63DE62C8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741850"/>
            <a:ext cx="7533093" cy="2975182"/>
          </a:xfrm>
          <a:prstGeom prst="rect">
            <a:avLst/>
          </a:prstGeom>
        </p:spPr>
      </p:pic>
      <p:pic>
        <p:nvPicPr>
          <p:cNvPr id="6" name="Imagem 5" descr="Calendário&#10;&#10;Descrição gerada automaticamente">
            <a:extLst>
              <a:ext uri="{FF2B5EF4-FFF2-40B4-BE49-F238E27FC236}">
                <a16:creationId xmlns:a16="http://schemas.microsoft.com/office/drawing/2014/main" id="{CBA2559C-7D08-41BD-8D6E-0F600F86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229441"/>
            <a:ext cx="2637954" cy="39922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FF5FA2F-7987-4A5F-AFA5-4220E1EFDBAD}"/>
                  </a:ext>
                </a:extLst>
              </p14:cNvPr>
              <p14:cNvContentPartPr/>
              <p14:nvPr/>
            </p14:nvContentPartPr>
            <p14:xfrm>
              <a:off x="615240" y="1710000"/>
              <a:ext cx="7609680" cy="47865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FF5FA2F-7987-4A5F-AFA5-4220E1EFDB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880" y="1700640"/>
                <a:ext cx="7628400" cy="48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3B1FA5C-0E32-2FF5-462A-6DA222844AF8}"/>
                  </a:ext>
                </a:extLst>
              </p14:cNvPr>
              <p14:cNvContentPartPr/>
              <p14:nvPr/>
            </p14:nvContentPartPr>
            <p14:xfrm>
              <a:off x="5605560" y="5317200"/>
              <a:ext cx="2545200" cy="9266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3B1FA5C-0E32-2FF5-462A-6DA222844A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6200" y="5307840"/>
                <a:ext cx="2563920" cy="94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7A0CF59-12B9-48BC-8771-F712D8DDA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0" y="3501008"/>
            <a:ext cx="5035107" cy="1872208"/>
          </a:xfrm>
          <a:prstGeom prst="rect">
            <a:avLst/>
          </a:prstGeom>
        </p:spPr>
      </p:pic>
      <p:pic>
        <p:nvPicPr>
          <p:cNvPr id="7" name="Imagem 6" descr="Imagem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916F3042-63D7-4977-ACA0-B9C5486A9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052736"/>
            <a:ext cx="4990898" cy="2160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FD2E921A-D362-4628-983B-1C82788B0701}"/>
                  </a:ext>
                </a:extLst>
              </p14:cNvPr>
              <p14:cNvContentPartPr/>
              <p14:nvPr/>
            </p14:nvContentPartPr>
            <p14:xfrm>
              <a:off x="1481760" y="3567600"/>
              <a:ext cx="2231280" cy="2840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FD2E921A-D362-4628-983B-1C82788B07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2400" y="3558240"/>
                <a:ext cx="2250000" cy="3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39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lendário&#10;&#10;Descrição gerada automaticamente">
            <a:extLst>
              <a:ext uri="{FF2B5EF4-FFF2-40B4-BE49-F238E27FC236}">
                <a16:creationId xmlns:a16="http://schemas.microsoft.com/office/drawing/2014/main" id="{080F3D3F-8A98-46C6-A327-8643FE862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555" y="1340768"/>
            <a:ext cx="2331445" cy="35283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A4523A1-CD01-4E87-BCA4-7AF78A84E996}"/>
                  </a:ext>
                </a:extLst>
              </p14:cNvPr>
              <p14:cNvContentPartPr/>
              <p14:nvPr/>
            </p14:nvContentPartPr>
            <p14:xfrm>
              <a:off x="567360" y="576360"/>
              <a:ext cx="7959960" cy="55602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A4523A1-CD01-4E87-BCA4-7AF78A84E9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000" y="567000"/>
                <a:ext cx="7978680" cy="55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92B8247-7544-30B2-C276-6B4CA4B02858}"/>
                  </a:ext>
                </a:extLst>
              </p14:cNvPr>
              <p14:cNvContentPartPr/>
              <p14:nvPr/>
            </p14:nvContentPartPr>
            <p14:xfrm>
              <a:off x="3830400" y="2914920"/>
              <a:ext cx="202680" cy="18259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92B8247-7544-30B2-C276-6B4CA4B028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1040" y="2905560"/>
                <a:ext cx="221400" cy="18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50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lendário&#10;&#10;Descrição gerada automaticamente">
            <a:extLst>
              <a:ext uri="{FF2B5EF4-FFF2-40B4-BE49-F238E27FC236}">
                <a16:creationId xmlns:a16="http://schemas.microsoft.com/office/drawing/2014/main" id="{080F3D3F-8A98-46C6-A327-8643FE862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340768"/>
            <a:ext cx="2331445" cy="35283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AB6DE1B-D50A-409E-ABF1-BADAB1911516}"/>
                  </a:ext>
                </a:extLst>
              </p14:cNvPr>
              <p14:cNvContentPartPr/>
              <p14:nvPr/>
            </p14:nvContentPartPr>
            <p14:xfrm>
              <a:off x="616680" y="509760"/>
              <a:ext cx="8043120" cy="5757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AB6DE1B-D50A-409E-ABF1-BADAB1911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320" y="500400"/>
                <a:ext cx="8061840" cy="57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92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alendário&#10;&#10;Descrição gerada automaticamente">
            <a:extLst>
              <a:ext uri="{FF2B5EF4-FFF2-40B4-BE49-F238E27FC236}">
                <a16:creationId xmlns:a16="http://schemas.microsoft.com/office/drawing/2014/main" id="{080F3D3F-8A98-46C6-A327-8643FE862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340768"/>
            <a:ext cx="2331445" cy="35283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F72A650-2951-46FF-BB96-4CD89EC02A81}"/>
                  </a:ext>
                </a:extLst>
              </p14:cNvPr>
              <p14:cNvContentPartPr/>
              <p14:nvPr/>
            </p14:nvContentPartPr>
            <p14:xfrm>
              <a:off x="554760" y="138600"/>
              <a:ext cx="8116200" cy="62611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F72A650-2951-46FF-BB96-4CD89EC02A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400" y="129240"/>
                <a:ext cx="8134920" cy="62798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20CB58B-FAC9-104C-360B-865151DA0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8600"/>
            <a:ext cx="3240360" cy="3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5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Comparação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Para distribuições </a:t>
            </a:r>
            <a:r>
              <a:rPr lang="pt-BR" sz="2000" i="1" dirty="0">
                <a:solidFill>
                  <a:schemeClr val="bg1"/>
                </a:solidFill>
              </a:rPr>
              <a:t>simétricas</a:t>
            </a:r>
            <a:r>
              <a:rPr lang="pt-BR" sz="2000" dirty="0">
                <a:solidFill>
                  <a:schemeClr val="bg1"/>
                </a:solidFill>
              </a:rPr>
              <a:t>, a média, mediana e moda são aproximadamente iguais;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Para </a:t>
            </a:r>
            <a:r>
              <a:rPr lang="pt-BR" sz="2000" i="1" dirty="0">
                <a:solidFill>
                  <a:schemeClr val="bg1"/>
                </a:solidFill>
              </a:rPr>
              <a:t>assimétricas</a:t>
            </a:r>
            <a:r>
              <a:rPr lang="pt-BR" sz="2000" dirty="0">
                <a:solidFill>
                  <a:schemeClr val="bg1"/>
                </a:solidFill>
              </a:rPr>
              <a:t>, observa-se o seguinte: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39" y="2564904"/>
            <a:ext cx="2964722" cy="20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CA2E326-F677-4B98-9DC4-52B67263761B}"/>
                  </a:ext>
                </a:extLst>
              </p14:cNvPr>
              <p14:cNvContentPartPr/>
              <p14:nvPr/>
            </p14:nvContentPartPr>
            <p14:xfrm>
              <a:off x="3723840" y="3178080"/>
              <a:ext cx="2014920" cy="12610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CA2E326-F677-4B98-9DC4-52B6726376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4480" y="3168720"/>
                <a:ext cx="2033640" cy="127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Relações Empíricas entre Medidas de Posição</a:t>
            </a:r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</a:rPr>
              <a:t>Exemplo</a:t>
            </a:r>
          </a:p>
          <a:p>
            <a:pPr marL="282575" lvl="1" indent="0">
              <a:buNone/>
            </a:pPr>
            <a:r>
              <a:rPr lang="pt-BR" dirty="0">
                <a:solidFill>
                  <a:schemeClr val="bg1"/>
                </a:solidFill>
              </a:rPr>
              <a:t>A relação entre média e mediana para as amostras a seguir é: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72354"/>
                  </p:ext>
                </p:extLst>
              </p:nvPr>
            </p:nvGraphicFramePr>
            <p:xfrm>
              <a:off x="642911" y="3429000"/>
              <a:ext cx="7858179" cy="1381134"/>
            </p:xfrm>
            <a:graphic>
              <a:graphicData uri="http://schemas.openxmlformats.org/drawingml/2006/table">
                <a:tbl>
                  <a:tblPr bandRow="1">
                    <a:tableStyleId>{68D230F3-CF80-4859-8CE7-A43EE81993B5}</a:tableStyleId>
                  </a:tblPr>
                  <a:tblGrid>
                    <a:gridCol w="3571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576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898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535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8628"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Distribuição</a:t>
                          </a:r>
                          <a:r>
                            <a:rPr lang="pt-BR" baseline="0" dirty="0">
                              <a:solidFill>
                                <a:schemeClr val="bg1"/>
                              </a:solidFill>
                            </a:rPr>
                            <a:t> Simétrica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10 12 14 16 18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=14=</m:t>
                                </m:r>
                                <m:acc>
                                  <m:accPr>
                                    <m:chr m:val="̃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kumimoji="0" lang="pt-BR" sz="1800" b="0" i="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6253"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Distribuição Assimétrica à direita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10 12 14 16</a:t>
                          </a:r>
                          <a:r>
                            <a:rPr lang="pt-BR" baseline="0" dirty="0">
                              <a:solidFill>
                                <a:schemeClr val="bg1"/>
                              </a:solidFill>
                            </a:rPr>
                            <a:t> 23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=15&gt;</m:t>
                                </m:r>
                                <m:acc>
                                  <m:accPr>
                                    <m:chr m:val="̃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kumimoji="0" lang="pt-BR" sz="1800" b="0" i="0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6253"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Distribuição Assimétrica à esquerda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05 12 14 16 18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=13&lt;</m:t>
                                </m:r>
                                <m:acc>
                                  <m:accPr>
                                    <m:chr m:val="̃"/>
                                    <m:ctrlPr>
                                      <a:rPr kumimoji="0" lang="pt-BR" sz="18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pt-BR" sz="18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pt-BR" sz="1800" b="0" i="1" kern="120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=14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72354"/>
                  </p:ext>
                </p:extLst>
              </p:nvPr>
            </p:nvGraphicFramePr>
            <p:xfrm>
              <a:off x="642911" y="3429000"/>
              <a:ext cx="7858179" cy="1381134"/>
            </p:xfrm>
            <a:graphic>
              <a:graphicData uri="http://schemas.openxmlformats.org/drawingml/2006/table">
                <a:tbl>
                  <a:tblPr bandRow="1">
                    <a:tableStyleId>{68D230F3-CF80-4859-8CE7-A43EE81993B5}</a:tableStyleId>
                  </a:tblPr>
                  <a:tblGrid>
                    <a:gridCol w="3571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576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898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535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8628"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Distribuição</a:t>
                          </a:r>
                          <a:r>
                            <a:rPr lang="pt-BR" baseline="0" dirty="0">
                              <a:solidFill>
                                <a:schemeClr val="bg1"/>
                              </a:solidFill>
                            </a:rPr>
                            <a:t> Simétrica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10 12 14 16 18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1869" t="-1408" r="-312" b="-222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6253"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B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Distribuição Assimétrica à direita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10 12 14 16</a:t>
                          </a:r>
                          <a:r>
                            <a:rPr lang="pt-BR" baseline="0" dirty="0">
                              <a:solidFill>
                                <a:schemeClr val="bg1"/>
                              </a:solidFill>
                            </a:rPr>
                            <a:t> 23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1869" t="-92308" r="-312" b="-1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6253"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Distribuição Assimétrica à esquerda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chemeClr val="bg1"/>
                              </a:solidFill>
                            </a:rPr>
                            <a:t>05 12 14 16 18</a:t>
                          </a:r>
                          <a:endParaRPr lang="pt-B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1869" t="-189873" r="-312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Medidas de Tendência Central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>
                <a:solidFill>
                  <a:schemeClr val="bg1"/>
                </a:solidFill>
              </a:rPr>
              <a:t>Definição</a:t>
            </a:r>
          </a:p>
          <a:p>
            <a:pPr marL="282575" lvl="1" indent="0">
              <a:buNone/>
            </a:pPr>
            <a:r>
              <a:rPr lang="pt-BR" dirty="0">
                <a:solidFill>
                  <a:schemeClr val="bg1"/>
                </a:solidFill>
              </a:rPr>
              <a:t>Representam os fenômenos pelos seus valores médios, em torno dos quais tendem a concentrar-se os dados.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Dentre todas as medidas de tendência central, veremos: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1.1. Média;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1.2. Mediana;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1.3. Moda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i="1" dirty="0">
                    <a:solidFill>
                      <a:schemeClr val="bg1"/>
                    </a:solidFill>
                  </a:rPr>
                  <a:t>Definição</a:t>
                </a:r>
              </a:p>
              <a:p>
                <a:pPr marL="282575" lvl="1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É o valor médio de uma distribuição, determinado segundo uma regra estabelecida a priori e que se utiliza para representar todos os valores da distribuição. Representada por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Pode ser:</a:t>
                </a:r>
              </a:p>
              <a:p>
                <a:pPr lvl="1"/>
                <a:r>
                  <a:rPr lang="pt-BR" dirty="0">
                    <a:solidFill>
                      <a:schemeClr val="bg1"/>
                    </a:solidFill>
                  </a:rPr>
                  <a:t>Aritmética;</a:t>
                </a:r>
              </a:p>
              <a:p>
                <a:pPr lvl="1"/>
                <a:r>
                  <a:rPr lang="pt-BR" dirty="0">
                    <a:solidFill>
                      <a:schemeClr val="bg1"/>
                    </a:solidFill>
                  </a:rPr>
                  <a:t>Ponderada;</a:t>
                </a:r>
              </a:p>
              <a:p>
                <a:pPr lvl="1"/>
                <a:r>
                  <a:rPr lang="pt-BR" dirty="0">
                    <a:solidFill>
                      <a:schemeClr val="bg1"/>
                    </a:solidFill>
                  </a:rPr>
                  <a:t>Harmônica;</a:t>
                </a:r>
              </a:p>
              <a:p>
                <a:pPr lvl="1"/>
                <a:r>
                  <a:rPr lang="pt-BR" dirty="0">
                    <a:solidFill>
                      <a:schemeClr val="bg1"/>
                    </a:solidFill>
                  </a:rPr>
                  <a:t>Geométrica.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0824B68-53F1-FD48-E0E6-6F2CBBA14742}"/>
                  </a:ext>
                </a:extLst>
              </p14:cNvPr>
              <p14:cNvContentPartPr/>
              <p14:nvPr/>
            </p14:nvContentPartPr>
            <p14:xfrm>
              <a:off x="4446000" y="2818800"/>
              <a:ext cx="3091320" cy="33526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0824B68-53F1-FD48-E0E6-6F2CBBA147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6640" y="2809440"/>
                <a:ext cx="3110040" cy="337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Média Aritmética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É a mais utilizada dentre todas as médias.</a:t>
                </a:r>
              </a:p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É dada pela fórmula: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pt-B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Onde:</a:t>
                </a:r>
              </a:p>
              <a:p>
                <a:pPr lvl="1"/>
                <a:r>
                  <a:rPr lang="pt-BR" i="1" dirty="0">
                    <a:solidFill>
                      <a:schemeClr val="bg1"/>
                    </a:solidFill>
                  </a:rPr>
                  <a:t>n</a:t>
                </a:r>
                <a:r>
                  <a:rPr lang="pt-BR" dirty="0">
                    <a:solidFill>
                      <a:schemeClr val="bg1"/>
                    </a:solidFill>
                  </a:rPr>
                  <a:t> é o número de valores em uma amostra;</a:t>
                </a:r>
              </a:p>
              <a:p>
                <a:pPr lvl="1"/>
                <a:r>
                  <a:rPr lang="pt-BR" i="1" dirty="0">
                    <a:solidFill>
                      <a:schemeClr val="bg1"/>
                    </a:solidFill>
                  </a:rPr>
                  <a:t>x</a:t>
                </a:r>
                <a:r>
                  <a:rPr lang="pt-BR" i="1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pt-BR" dirty="0">
                    <a:solidFill>
                      <a:schemeClr val="bg1"/>
                    </a:solidFill>
                  </a:rPr>
                  <a:t> é cada variável que representa os valores individuais dos dados.</a:t>
                </a: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5B3F1B5-4616-54D1-5C2A-AC6237036B5D}"/>
                  </a:ext>
                </a:extLst>
              </p14:cNvPr>
              <p14:cNvContentPartPr/>
              <p14:nvPr/>
            </p14:nvContentPartPr>
            <p14:xfrm>
              <a:off x="1215360" y="656640"/>
              <a:ext cx="7423560" cy="48632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5B3F1B5-4616-54D1-5C2A-AC6237036B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6000" y="647280"/>
                <a:ext cx="7442280" cy="48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836C1AF-CE9E-AFFD-F63C-D358BCBB41E3}"/>
                  </a:ext>
                </a:extLst>
              </p14:cNvPr>
              <p14:cNvContentPartPr/>
              <p14:nvPr/>
            </p14:nvContentPartPr>
            <p14:xfrm>
              <a:off x="874080" y="5147640"/>
              <a:ext cx="5666400" cy="8564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836C1AF-CE9E-AFFD-F63C-D358BCBB41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4720" y="5138280"/>
                <a:ext cx="5685120" cy="87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Média Aritmética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>
                    <a:solidFill>
                      <a:schemeClr val="bg1"/>
                    </a:solidFill>
                  </a:rPr>
                  <a:t>Exemplo: um aluno tirou as notas 5, 7, 9 e 10 em 4 provas. Sua média será:</a:t>
                </a: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5+7+9+10</m:t>
                          </m:r>
                        </m:num>
                        <m:den>
                          <m:r>
                            <a:rPr lang="pt-BR" sz="240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pt-BR" sz="2400" smtClean="0">
                          <a:solidFill>
                            <a:schemeClr val="bg1"/>
                          </a:solidFill>
                          <a:latin typeface="Cambria Math"/>
                        </a:rPr>
                        <m:t>=7,75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291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D8F069E-0BCD-77B8-1530-44B25A7E0CFA}"/>
                  </a:ext>
                </a:extLst>
              </p14:cNvPr>
              <p14:cNvContentPartPr/>
              <p14:nvPr/>
            </p14:nvContentPartPr>
            <p14:xfrm>
              <a:off x="4885560" y="1358640"/>
              <a:ext cx="1314720" cy="22892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D8F069E-0BCD-77B8-1530-44B25A7E0C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6200" y="1349280"/>
                <a:ext cx="1333440" cy="230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Média Aritmética para Dados Agrupados</a:t>
            </a:r>
            <a:endParaRPr lang="pt-B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É calculada quando a informação disponível é o valor médio do intervalo </a:t>
                </a:r>
                <a:r>
                  <a:rPr lang="pt-BR" i="1" dirty="0">
                    <a:solidFill>
                      <a:schemeClr val="bg1"/>
                    </a:solidFill>
                  </a:rPr>
                  <a:t>i</a:t>
                </a:r>
                <a:r>
                  <a:rPr lang="pt-BR" dirty="0">
                    <a:solidFill>
                      <a:schemeClr val="bg1"/>
                    </a:solidFill>
                  </a:rPr>
                  <a:t> (</a:t>
                </a:r>
                <a:r>
                  <a:rPr lang="pt-BR" i="1" dirty="0">
                    <a:solidFill>
                      <a:schemeClr val="bg1"/>
                    </a:solidFill>
                  </a:rPr>
                  <a:t>X</a:t>
                </a:r>
                <a:r>
                  <a:rPr lang="pt-BR" i="1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pt-BR" dirty="0">
                    <a:solidFill>
                      <a:schemeClr val="bg1"/>
                    </a:solidFill>
                  </a:rPr>
                  <a:t>) e a frequência de intervalo </a:t>
                </a:r>
                <a:r>
                  <a:rPr lang="pt-BR" i="1" dirty="0">
                    <a:solidFill>
                      <a:schemeClr val="bg1"/>
                    </a:solidFill>
                  </a:rPr>
                  <a:t>i</a:t>
                </a:r>
                <a:r>
                  <a:rPr lang="pt-BR" dirty="0">
                    <a:solidFill>
                      <a:schemeClr val="bg1"/>
                    </a:solidFill>
                  </a:rPr>
                  <a:t> (</a:t>
                </a:r>
                <a:r>
                  <a:rPr lang="pt-BR" i="1" dirty="0" err="1">
                    <a:solidFill>
                      <a:schemeClr val="bg1"/>
                    </a:solidFill>
                  </a:rPr>
                  <a:t>f</a:t>
                </a:r>
                <a:r>
                  <a:rPr lang="pt-BR" i="1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pt-BR" dirty="0">
                    <a:solidFill>
                      <a:schemeClr val="bg1"/>
                    </a:solidFill>
                  </a:rPr>
                  <a:t>):</a:t>
                </a:r>
              </a:p>
              <a:p>
                <a:pPr marL="0" indent="0">
                  <a:buNone/>
                </a:pPr>
                <a:endParaRPr lang="pt-BR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pt-B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pt-BR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315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Exemplo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Considere os seguintes dados: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54183"/>
              </p:ext>
            </p:extLst>
          </p:nvPr>
        </p:nvGraphicFramePr>
        <p:xfrm>
          <a:off x="714375" y="2243138"/>
          <a:ext cx="7858150" cy="1782765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85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58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553">
                <a:tc>
                  <a:txBody>
                    <a:bodyPr/>
                    <a:lstStyle/>
                    <a:p>
                      <a:r>
                        <a:rPr lang="pt-BR" dirty="0"/>
                        <a:t>12,58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12,97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13,45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13,53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13,59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13,61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13,62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13,78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13,97</a:t>
                      </a:r>
                      <a:endParaRPr lang="pt-B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14,21</a:t>
                      </a:r>
                      <a:endParaRPr lang="pt-B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53">
                <a:tc>
                  <a:txBody>
                    <a:bodyPr/>
                    <a:lstStyle/>
                    <a:p>
                      <a:r>
                        <a:rPr lang="pt-BR" dirty="0"/>
                        <a:t>14,47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553">
                <a:tc>
                  <a:txBody>
                    <a:bodyPr/>
                    <a:lstStyle/>
                    <a:p>
                      <a:r>
                        <a:rPr lang="pt-BR" dirty="0"/>
                        <a:t>15,17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553">
                <a:tc>
                  <a:txBody>
                    <a:bodyPr/>
                    <a:lstStyle/>
                    <a:p>
                      <a:r>
                        <a:rPr lang="pt-BR" dirty="0"/>
                        <a:t>15,83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553">
                <a:tc>
                  <a:txBody>
                    <a:bodyPr/>
                    <a:lstStyle/>
                    <a:p>
                      <a:r>
                        <a:rPr lang="pt-BR" dirty="0"/>
                        <a:t>16,67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16,97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18,47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2979569A67764EB33D11293E6D043D" ma:contentTypeVersion="4" ma:contentTypeDescription="Crie um novo documento." ma:contentTypeScope="" ma:versionID="2b0080dbc619a65a52592eb44562e15a">
  <xsd:schema xmlns:xsd="http://www.w3.org/2001/XMLSchema" xmlns:xs="http://www.w3.org/2001/XMLSchema" xmlns:p="http://schemas.microsoft.com/office/2006/metadata/properties" xmlns:ns2="d9e2663c-6647-4200-a171-3d15eebf31e1" targetNamespace="http://schemas.microsoft.com/office/2006/metadata/properties" ma:root="true" ma:fieldsID="d121fe2d109ac11b58524c2ed6966776" ns2:_="">
    <xsd:import namespace="d9e2663c-6647-4200-a171-3d15eebf31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e2663c-6647-4200-a171-3d15eebf31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86A8CA-EA7D-4D89-B1A5-D2C94EE27346}"/>
</file>

<file path=customXml/itemProps2.xml><?xml version="1.0" encoding="utf-8"?>
<ds:datastoreItem xmlns:ds="http://schemas.openxmlformats.org/officeDocument/2006/customXml" ds:itemID="{3C7C6654-F9DF-4E56-998F-E05DA1BB5A0E}"/>
</file>

<file path=customXml/itemProps3.xml><?xml version="1.0" encoding="utf-8"?>
<ds:datastoreItem xmlns:ds="http://schemas.openxmlformats.org/officeDocument/2006/customXml" ds:itemID="{F8250DE5-B489-43F6-9CFF-15436D97B07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7323</TotalTime>
  <Words>1735</Words>
  <Application>Microsoft Office PowerPoint</Application>
  <PresentationFormat>Apresentação na tela (4:3)</PresentationFormat>
  <Paragraphs>350</Paragraphs>
  <Slides>39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Comic Sans MS</vt:lpstr>
      <vt:lpstr>Modern Love Caps</vt:lpstr>
      <vt:lpstr>Modern Love Grunge</vt:lpstr>
      <vt:lpstr>Times New Roman</vt:lpstr>
      <vt:lpstr>Verdana</vt:lpstr>
      <vt:lpstr>Tema do Office</vt:lpstr>
      <vt:lpstr>     Bom Dia!  Sejam Bem-Vindos!   </vt:lpstr>
      <vt:lpstr>Estatística Descritiva</vt:lpstr>
      <vt:lpstr>Motivação</vt:lpstr>
      <vt:lpstr>Medidas de Tendência Central</vt:lpstr>
      <vt:lpstr>Média</vt:lpstr>
      <vt:lpstr>Média Aritmética</vt:lpstr>
      <vt:lpstr>Média Aritmética</vt:lpstr>
      <vt:lpstr>Média Aritmética para Dados Agrupados</vt:lpstr>
      <vt:lpstr>Exemplo</vt:lpstr>
      <vt:lpstr>Apresentação do PowerPoint</vt:lpstr>
      <vt:lpstr>Média Ponderada</vt:lpstr>
      <vt:lpstr>Média Ponderada</vt:lpstr>
      <vt:lpstr>Média Ponderada</vt:lpstr>
      <vt:lpstr>Média Harmônica</vt:lpstr>
      <vt:lpstr>Média Harmônica</vt:lpstr>
      <vt:lpstr>Média Harmônica</vt:lpstr>
      <vt:lpstr>Média Harmônica</vt:lpstr>
      <vt:lpstr>Média Harmônica</vt:lpstr>
      <vt:lpstr>Média Geométrica</vt:lpstr>
      <vt:lpstr>Média Geométrica</vt:lpstr>
      <vt:lpstr>Média Geométrica</vt:lpstr>
      <vt:lpstr>Média Geométrica</vt:lpstr>
      <vt:lpstr>Relação entre Médias</vt:lpstr>
      <vt:lpstr>Mediana</vt:lpstr>
      <vt:lpstr>Mediana</vt:lpstr>
      <vt:lpstr>Mediana para dados agrupados</vt:lpstr>
      <vt:lpstr>Exemplo</vt:lpstr>
      <vt:lpstr>Apresentação do PowerPoint</vt:lpstr>
      <vt:lpstr>Moda</vt:lpstr>
      <vt:lpstr>Moda para Dados Agrupados</vt:lpstr>
      <vt:lpstr>Moda para Dados Agrupados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Comparação</vt:lpstr>
      <vt:lpstr>Relações Empíricas entre Medidas de Posição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</dc:creator>
  <cp:lastModifiedBy>Carlos Henrique Dias</cp:lastModifiedBy>
  <cp:revision>450</cp:revision>
  <dcterms:created xsi:type="dcterms:W3CDTF">2003-03-05T13:07:41Z</dcterms:created>
  <dcterms:modified xsi:type="dcterms:W3CDTF">2024-08-17T12:54:33Z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0x0101002E2979569A67764EB33D11293E6D043D</vt:lpwstr>
  </property>
</Properties>
</file>