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5" r:id="rId11"/>
    <p:sldId id="316" r:id="rId12"/>
    <p:sldId id="317" r:id="rId13"/>
    <p:sldId id="318" r:id="rId14"/>
    <p:sldId id="319" r:id="rId15"/>
    <p:sldId id="314" r:id="rId16"/>
    <p:sldId id="320" r:id="rId17"/>
    <p:sldId id="322" r:id="rId18"/>
    <p:sldId id="323" r:id="rId19"/>
    <p:sldId id="321" r:id="rId20"/>
    <p:sldId id="32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6796D-84AA-4D2E-9929-4E3685A5A1F9}" v="3" dt="2024-05-25T01:11:07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DIAS" userId="87c50283-1555-4a23-9ee0-e1020edb5b34" providerId="ADAL" clId="{EC16796D-84AA-4D2E-9929-4E3685A5A1F9}"/>
    <pc:docChg chg="custSel addSld delSld modSld sldOrd">
      <pc:chgData name="CARLOS HENRIQUE DIAS" userId="87c50283-1555-4a23-9ee0-e1020edb5b34" providerId="ADAL" clId="{EC16796D-84AA-4D2E-9929-4E3685A5A1F9}" dt="2024-05-25T01:11:07.443" v="78"/>
      <pc:docMkLst>
        <pc:docMk/>
      </pc:docMkLst>
      <pc:sldChg chg="modSp mod">
        <pc:chgData name="CARLOS HENRIQUE DIAS" userId="87c50283-1555-4a23-9ee0-e1020edb5b34" providerId="ADAL" clId="{EC16796D-84AA-4D2E-9929-4E3685A5A1F9}" dt="2024-05-24T22:04:07.703" v="2" actId="20577"/>
        <pc:sldMkLst>
          <pc:docMk/>
          <pc:sldMk cId="2463406441" sldId="256"/>
        </pc:sldMkLst>
        <pc:spChg chg="mod">
          <ac:chgData name="CARLOS HENRIQUE DIAS" userId="87c50283-1555-4a23-9ee0-e1020edb5b34" providerId="ADAL" clId="{EC16796D-84AA-4D2E-9929-4E3685A5A1F9}" dt="2024-05-24T22:04:07.703" v="2" actId="20577"/>
          <ac:spMkLst>
            <pc:docMk/>
            <pc:sldMk cId="2463406441" sldId="256"/>
            <ac:spMk id="2" creationId="{00000000-0000-0000-0000-000000000000}"/>
          </ac:spMkLst>
        </pc:spChg>
      </pc:sldChg>
      <pc:sldChg chg="addSp delSp modSp mod">
        <pc:chgData name="CARLOS HENRIQUE DIAS" userId="87c50283-1555-4a23-9ee0-e1020edb5b34" providerId="ADAL" clId="{EC16796D-84AA-4D2E-9929-4E3685A5A1F9}" dt="2024-05-25T00:05:08.651" v="48"/>
        <pc:sldMkLst>
          <pc:docMk/>
          <pc:sldMk cId="53661957" sldId="306"/>
        </pc:sldMkLst>
        <pc:spChg chg="del">
          <ac:chgData name="CARLOS HENRIQUE DIAS" userId="87c50283-1555-4a23-9ee0-e1020edb5b34" providerId="ADAL" clId="{EC16796D-84AA-4D2E-9929-4E3685A5A1F9}" dt="2024-05-24T22:04:12.188" v="3" actId="478"/>
          <ac:spMkLst>
            <pc:docMk/>
            <pc:sldMk cId="53661957" sldId="306"/>
            <ac:spMk id="4" creationId="{00000000-0000-0000-0000-000000000000}"/>
          </ac:spMkLst>
        </pc:spChg>
        <pc:spChg chg="add del mod">
          <ac:chgData name="CARLOS HENRIQUE DIAS" userId="87c50283-1555-4a23-9ee0-e1020edb5b34" providerId="ADAL" clId="{EC16796D-84AA-4D2E-9929-4E3685A5A1F9}" dt="2024-05-24T22:04:13.955" v="4" actId="478"/>
          <ac:spMkLst>
            <pc:docMk/>
            <pc:sldMk cId="53661957" sldId="306"/>
            <ac:spMk id="6" creationId="{0D5962A8-DBED-5311-1BE4-854F2186A2E1}"/>
          </ac:spMkLst>
        </pc:spChg>
        <pc:picChg chg="del">
          <ac:chgData name="CARLOS HENRIQUE DIAS" userId="87c50283-1555-4a23-9ee0-e1020edb5b34" providerId="ADAL" clId="{EC16796D-84AA-4D2E-9929-4E3685A5A1F9}" dt="2024-05-24T22:04:03.453" v="1" actId="478"/>
          <ac:picMkLst>
            <pc:docMk/>
            <pc:sldMk cId="53661957" sldId="306"/>
            <ac:picMk id="3" creationId="{148E1C5A-0FFB-9058-870B-8DE05556A3E0}"/>
          </ac:picMkLst>
        </pc:picChg>
        <pc:picChg chg="add mod">
          <ac:chgData name="CARLOS HENRIQUE DIAS" userId="87c50283-1555-4a23-9ee0-e1020edb5b34" providerId="ADAL" clId="{EC16796D-84AA-4D2E-9929-4E3685A5A1F9}" dt="2024-05-24T22:11:49.172" v="16" actId="14100"/>
          <ac:picMkLst>
            <pc:docMk/>
            <pc:sldMk cId="53661957" sldId="306"/>
            <ac:picMk id="8" creationId="{B12006D1-AF79-E73F-B0EB-40BBFCBDA6E2}"/>
          </ac:picMkLst>
        </pc:picChg>
        <pc:inkChg chg="del">
          <ac:chgData name="CARLOS HENRIQUE DIAS" userId="87c50283-1555-4a23-9ee0-e1020edb5b34" providerId="ADAL" clId="{EC16796D-84AA-4D2E-9929-4E3685A5A1F9}" dt="2024-05-24T22:04:02.606" v="0" actId="478"/>
          <ac:inkMkLst>
            <pc:docMk/>
            <pc:sldMk cId="53661957" sldId="306"/>
            <ac:inkMk id="5" creationId="{BEA4943C-38DF-5286-7F63-78E7378F1143}"/>
          </ac:inkMkLst>
        </pc:ink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53661957" sldId="306"/>
            <ac:inkMk id="9" creationId="{3677F05F-0CDB-2E40-8F47-7EBA4CBEF324}"/>
          </ac:inkMkLst>
        </pc:inkChg>
      </pc:sldChg>
      <pc:sldChg chg="del">
        <pc:chgData name="CARLOS HENRIQUE DIAS" userId="87c50283-1555-4a23-9ee0-e1020edb5b34" providerId="ADAL" clId="{EC16796D-84AA-4D2E-9929-4E3685A5A1F9}" dt="2024-05-24T22:04:18.694" v="5" actId="47"/>
        <pc:sldMkLst>
          <pc:docMk/>
          <pc:sldMk cId="680186766" sldId="307"/>
        </pc:sldMkLst>
      </pc:sldChg>
      <pc:sldChg chg="addSp modSp add mod">
        <pc:chgData name="CARLOS HENRIQUE DIAS" userId="87c50283-1555-4a23-9ee0-e1020edb5b34" providerId="ADAL" clId="{EC16796D-84AA-4D2E-9929-4E3685A5A1F9}" dt="2024-05-25T00:05:08.651" v="48"/>
        <pc:sldMkLst>
          <pc:docMk/>
          <pc:sldMk cId="3571245595" sldId="307"/>
        </pc:sldMkLst>
        <pc:picChg chg="add mod">
          <ac:chgData name="CARLOS HENRIQUE DIAS" userId="87c50283-1555-4a23-9ee0-e1020edb5b34" providerId="ADAL" clId="{EC16796D-84AA-4D2E-9929-4E3685A5A1F9}" dt="2024-05-24T22:24:16.384" v="19" actId="14100"/>
          <ac:picMkLst>
            <pc:docMk/>
            <pc:sldMk cId="3571245595" sldId="307"/>
            <ac:picMk id="3" creationId="{8F3B11DF-C28A-1E33-386A-C83220623702}"/>
          </ac:picMkLst>
        </pc:pic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3571245595" sldId="307"/>
            <ac:inkMk id="4" creationId="{F672F9B5-AB79-1A6B-9993-EC3E7DB21BE9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0:05:08.651" v="48"/>
        <pc:sldMkLst>
          <pc:docMk/>
          <pc:sldMk cId="707455108" sldId="308"/>
        </pc:sldMkLst>
        <pc:picChg chg="add mod">
          <ac:chgData name="CARLOS HENRIQUE DIAS" userId="87c50283-1555-4a23-9ee0-e1020edb5b34" providerId="ADAL" clId="{EC16796D-84AA-4D2E-9929-4E3685A5A1F9}" dt="2024-05-24T22:32:54.637" v="21" actId="1076"/>
          <ac:picMkLst>
            <pc:docMk/>
            <pc:sldMk cId="707455108" sldId="308"/>
            <ac:picMk id="3" creationId="{2BBEDEEA-CAF1-A785-1F22-11F56D62C336}"/>
          </ac:picMkLst>
        </pc:pic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707455108" sldId="308"/>
            <ac:inkMk id="4" creationId="{12E9CF8F-5406-CF30-3C8F-784C1312DFC0}"/>
          </ac:inkMkLst>
        </pc:inkChg>
      </pc:sldChg>
      <pc:sldChg chg="del">
        <pc:chgData name="CARLOS HENRIQUE DIAS" userId="87c50283-1555-4a23-9ee0-e1020edb5b34" providerId="ADAL" clId="{EC16796D-84AA-4D2E-9929-4E3685A5A1F9}" dt="2024-05-24T22:04:18.694" v="5" actId="47"/>
        <pc:sldMkLst>
          <pc:docMk/>
          <pc:sldMk cId="3556073927" sldId="308"/>
        </pc:sldMkLst>
      </pc:sldChg>
      <pc:sldChg chg="del">
        <pc:chgData name="CARLOS HENRIQUE DIAS" userId="87c50283-1555-4a23-9ee0-e1020edb5b34" providerId="ADAL" clId="{EC16796D-84AA-4D2E-9929-4E3685A5A1F9}" dt="2024-05-24T22:04:18.694" v="5" actId="47"/>
        <pc:sldMkLst>
          <pc:docMk/>
          <pc:sldMk cId="969111004" sldId="309"/>
        </pc:sldMkLst>
      </pc:sldChg>
      <pc:sldChg chg="addSp modSp add mod">
        <pc:chgData name="CARLOS HENRIQUE DIAS" userId="87c50283-1555-4a23-9ee0-e1020edb5b34" providerId="ADAL" clId="{EC16796D-84AA-4D2E-9929-4E3685A5A1F9}" dt="2024-05-25T00:05:08.651" v="48"/>
        <pc:sldMkLst>
          <pc:docMk/>
          <pc:sldMk cId="2713100956" sldId="309"/>
        </pc:sldMkLst>
        <pc:picChg chg="add mod">
          <ac:chgData name="CARLOS HENRIQUE DIAS" userId="87c50283-1555-4a23-9ee0-e1020edb5b34" providerId="ADAL" clId="{EC16796D-84AA-4D2E-9929-4E3685A5A1F9}" dt="2024-05-24T22:38:46.818" v="23" actId="1076"/>
          <ac:picMkLst>
            <pc:docMk/>
            <pc:sldMk cId="2713100956" sldId="309"/>
            <ac:picMk id="3" creationId="{756C3177-EC8A-DA15-7B2B-A5E7567E388E}"/>
          </ac:picMkLst>
        </pc:pic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2713100956" sldId="309"/>
            <ac:inkMk id="4" creationId="{749EBDC9-6BC0-9705-5ACC-7E71A7A4E21E}"/>
          </ac:inkMkLst>
        </pc:inkChg>
      </pc:sldChg>
      <pc:sldChg chg="del">
        <pc:chgData name="CARLOS HENRIQUE DIAS" userId="87c50283-1555-4a23-9ee0-e1020edb5b34" providerId="ADAL" clId="{EC16796D-84AA-4D2E-9929-4E3685A5A1F9}" dt="2024-05-24T22:04:18.694" v="5" actId="47"/>
        <pc:sldMkLst>
          <pc:docMk/>
          <pc:sldMk cId="3290833197" sldId="310"/>
        </pc:sldMkLst>
      </pc:sldChg>
      <pc:sldChg chg="addSp modSp add mod">
        <pc:chgData name="CARLOS HENRIQUE DIAS" userId="87c50283-1555-4a23-9ee0-e1020edb5b34" providerId="ADAL" clId="{EC16796D-84AA-4D2E-9929-4E3685A5A1F9}" dt="2024-05-25T00:05:08.651" v="48"/>
        <pc:sldMkLst>
          <pc:docMk/>
          <pc:sldMk cId="3660672944" sldId="310"/>
        </pc:sldMkLst>
        <pc:picChg chg="add mod">
          <ac:chgData name="CARLOS HENRIQUE DIAS" userId="87c50283-1555-4a23-9ee0-e1020edb5b34" providerId="ADAL" clId="{EC16796D-84AA-4D2E-9929-4E3685A5A1F9}" dt="2024-05-24T22:47:53.047" v="25" actId="1076"/>
          <ac:picMkLst>
            <pc:docMk/>
            <pc:sldMk cId="3660672944" sldId="310"/>
            <ac:picMk id="3" creationId="{F8863FCB-EFE5-3A60-CF3A-BAA0463B8F97}"/>
          </ac:picMkLst>
        </pc:pic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3660672944" sldId="310"/>
            <ac:inkMk id="4" creationId="{A334C75B-6379-EEEE-39EE-F1E7772A3705}"/>
          </ac:inkMkLst>
        </pc:inkChg>
      </pc:sldChg>
      <pc:sldChg chg="del">
        <pc:chgData name="CARLOS HENRIQUE DIAS" userId="87c50283-1555-4a23-9ee0-e1020edb5b34" providerId="ADAL" clId="{EC16796D-84AA-4D2E-9929-4E3685A5A1F9}" dt="2024-05-24T22:04:18.694" v="5" actId="47"/>
        <pc:sldMkLst>
          <pc:docMk/>
          <pc:sldMk cId="1169962269" sldId="311"/>
        </pc:sldMkLst>
      </pc:sldChg>
      <pc:sldChg chg="addSp modSp add mod">
        <pc:chgData name="CARLOS HENRIQUE DIAS" userId="87c50283-1555-4a23-9ee0-e1020edb5b34" providerId="ADAL" clId="{EC16796D-84AA-4D2E-9929-4E3685A5A1F9}" dt="2024-05-25T00:05:08.651" v="48"/>
        <pc:sldMkLst>
          <pc:docMk/>
          <pc:sldMk cId="3439781757" sldId="311"/>
        </pc:sldMkLst>
        <pc:picChg chg="add mod">
          <ac:chgData name="CARLOS HENRIQUE DIAS" userId="87c50283-1555-4a23-9ee0-e1020edb5b34" providerId="ADAL" clId="{EC16796D-84AA-4D2E-9929-4E3685A5A1F9}" dt="2024-05-24T22:53:37.555" v="29" actId="1076"/>
          <ac:picMkLst>
            <pc:docMk/>
            <pc:sldMk cId="3439781757" sldId="311"/>
            <ac:picMk id="3" creationId="{69162CD8-0787-9E2C-C4AB-7FFA2CB0FC45}"/>
          </ac:picMkLst>
        </pc:pic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3439781757" sldId="311"/>
            <ac:inkMk id="4" creationId="{62A520FD-9AED-59AA-4072-C45D133C5912}"/>
          </ac:inkMkLst>
        </pc:inkChg>
      </pc:sldChg>
      <pc:sldChg chg="addSp add">
        <pc:chgData name="CARLOS HENRIQUE DIAS" userId="87c50283-1555-4a23-9ee0-e1020edb5b34" providerId="ADAL" clId="{EC16796D-84AA-4D2E-9929-4E3685A5A1F9}" dt="2024-05-25T00:05:08.651" v="48"/>
        <pc:sldMkLst>
          <pc:docMk/>
          <pc:sldMk cId="1687487674" sldId="312"/>
        </pc:sldMkLst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1687487674" sldId="312"/>
            <ac:inkMk id="2" creationId="{A520EC6D-6AF9-BD9C-1780-505B002CD393}"/>
          </ac:inkMkLst>
        </pc:inkChg>
      </pc:sldChg>
      <pc:sldChg chg="del">
        <pc:chgData name="CARLOS HENRIQUE DIAS" userId="87c50283-1555-4a23-9ee0-e1020edb5b34" providerId="ADAL" clId="{EC16796D-84AA-4D2E-9929-4E3685A5A1F9}" dt="2024-05-24T22:04:18.694" v="5" actId="47"/>
        <pc:sldMkLst>
          <pc:docMk/>
          <pc:sldMk cId="1901921937" sldId="312"/>
        </pc:sldMkLst>
      </pc:sldChg>
      <pc:sldChg chg="addSp modSp add mod">
        <pc:chgData name="CARLOS HENRIQUE DIAS" userId="87c50283-1555-4a23-9ee0-e1020edb5b34" providerId="ADAL" clId="{EC16796D-84AA-4D2E-9929-4E3685A5A1F9}" dt="2024-05-25T00:05:08.651" v="48"/>
        <pc:sldMkLst>
          <pc:docMk/>
          <pc:sldMk cId="3517129862" sldId="313"/>
        </pc:sldMkLst>
        <pc:picChg chg="add mod">
          <ac:chgData name="CARLOS HENRIQUE DIAS" userId="87c50283-1555-4a23-9ee0-e1020edb5b34" providerId="ADAL" clId="{EC16796D-84AA-4D2E-9929-4E3685A5A1F9}" dt="2024-05-24T23:09:16.867" v="36" actId="1076"/>
          <ac:picMkLst>
            <pc:docMk/>
            <pc:sldMk cId="3517129862" sldId="313"/>
            <ac:picMk id="3" creationId="{82FF0FA9-1D8A-1611-5E05-8BB047BC63F9}"/>
          </ac:picMkLst>
        </pc:pic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3517129862" sldId="313"/>
            <ac:inkMk id="4" creationId="{B905D86C-32E1-18F5-FD8B-1F6772A4B686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1:02:07.524" v="70"/>
        <pc:sldMkLst>
          <pc:docMk/>
          <pc:sldMk cId="2204262215" sldId="314"/>
        </pc:sldMkLst>
        <pc:picChg chg="add mod">
          <ac:chgData name="CARLOS HENRIQUE DIAS" userId="87c50283-1555-4a23-9ee0-e1020edb5b34" providerId="ADAL" clId="{EC16796D-84AA-4D2E-9929-4E3685A5A1F9}" dt="2024-05-25T00:32:57.802" v="60" actId="1076"/>
          <ac:picMkLst>
            <pc:docMk/>
            <pc:sldMk cId="2204262215" sldId="314"/>
            <ac:picMk id="3" creationId="{D335E7F2-A2B7-6C80-87A4-8D28C996C3ED}"/>
          </ac:picMkLst>
        </pc:picChg>
        <pc:inkChg chg="add">
          <ac:chgData name="CARLOS HENRIQUE DIAS" userId="87c50283-1555-4a23-9ee0-e1020edb5b34" providerId="ADAL" clId="{EC16796D-84AA-4D2E-9929-4E3685A5A1F9}" dt="2024-05-25T01:02:07.524" v="70"/>
          <ac:inkMkLst>
            <pc:docMk/>
            <pc:sldMk cId="2204262215" sldId="314"/>
            <ac:inkMk id="4" creationId="{A389AE07-0C77-7999-05D0-7FD7E3E076C2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0:05:08.651" v="48"/>
        <pc:sldMkLst>
          <pc:docMk/>
          <pc:sldMk cId="1637500359" sldId="315"/>
        </pc:sldMkLst>
        <pc:picChg chg="add mod">
          <ac:chgData name="CARLOS HENRIQUE DIAS" userId="87c50283-1555-4a23-9ee0-e1020edb5b34" providerId="ADAL" clId="{EC16796D-84AA-4D2E-9929-4E3685A5A1F9}" dt="2024-05-24T23:16:55.260" v="39" actId="14100"/>
          <ac:picMkLst>
            <pc:docMk/>
            <pc:sldMk cId="1637500359" sldId="315"/>
            <ac:picMk id="3" creationId="{1394E835-9C31-2E53-CB3B-BFCA18D30806}"/>
          </ac:picMkLst>
        </pc:pic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1637500359" sldId="315"/>
            <ac:inkMk id="4" creationId="{2199BE06-737C-7835-F1EA-C0A9D9716EF0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0:05:08.651" v="48"/>
        <pc:sldMkLst>
          <pc:docMk/>
          <pc:sldMk cId="1369058904" sldId="316"/>
        </pc:sldMkLst>
        <pc:picChg chg="add mod">
          <ac:chgData name="CARLOS HENRIQUE DIAS" userId="87c50283-1555-4a23-9ee0-e1020edb5b34" providerId="ADAL" clId="{EC16796D-84AA-4D2E-9929-4E3685A5A1F9}" dt="2024-05-24T23:26:08.089" v="41" actId="1076"/>
          <ac:picMkLst>
            <pc:docMk/>
            <pc:sldMk cId="1369058904" sldId="316"/>
            <ac:picMk id="3" creationId="{8EFDDD99-BF64-261D-03DB-4606CA93348A}"/>
          </ac:picMkLst>
        </pc:picChg>
        <pc:picChg chg="add mod">
          <ac:chgData name="CARLOS HENRIQUE DIAS" userId="87c50283-1555-4a23-9ee0-e1020edb5b34" providerId="ADAL" clId="{EC16796D-84AA-4D2E-9929-4E3685A5A1F9}" dt="2024-05-24T23:27:28.479" v="45" actId="1076"/>
          <ac:picMkLst>
            <pc:docMk/>
            <pc:sldMk cId="1369058904" sldId="316"/>
            <ac:picMk id="5" creationId="{63BDBD64-2029-EEEE-3D54-4DE63EF6904B}"/>
          </ac:picMkLst>
        </pc:picChg>
        <pc:picChg chg="add mod">
          <ac:chgData name="CARLOS HENRIQUE DIAS" userId="87c50283-1555-4a23-9ee0-e1020edb5b34" providerId="ADAL" clId="{EC16796D-84AA-4D2E-9929-4E3685A5A1F9}" dt="2024-05-24T23:28:15.891" v="47" actId="1076"/>
          <ac:picMkLst>
            <pc:docMk/>
            <pc:sldMk cId="1369058904" sldId="316"/>
            <ac:picMk id="7" creationId="{DF99A847-B9E9-229C-DE18-C628D2CB9117}"/>
          </ac:picMkLst>
        </pc:picChg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1369058904" sldId="316"/>
            <ac:inkMk id="8" creationId="{A733E63D-2E1A-9F73-E8A3-4C684FA66B48}"/>
          </ac:inkMkLst>
        </pc:inkChg>
      </pc:sldChg>
      <pc:sldChg chg="addSp add">
        <pc:chgData name="CARLOS HENRIQUE DIAS" userId="87c50283-1555-4a23-9ee0-e1020edb5b34" providerId="ADAL" clId="{EC16796D-84AA-4D2E-9929-4E3685A5A1F9}" dt="2024-05-25T00:05:08.651" v="48"/>
        <pc:sldMkLst>
          <pc:docMk/>
          <pc:sldMk cId="1066136336" sldId="317"/>
        </pc:sldMkLst>
        <pc:inkChg chg="add">
          <ac:chgData name="CARLOS HENRIQUE DIAS" userId="87c50283-1555-4a23-9ee0-e1020edb5b34" providerId="ADAL" clId="{EC16796D-84AA-4D2E-9929-4E3685A5A1F9}" dt="2024-05-25T00:05:08.651" v="48"/>
          <ac:inkMkLst>
            <pc:docMk/>
            <pc:sldMk cId="1066136336" sldId="317"/>
            <ac:inkMk id="2" creationId="{53944B41-3849-AA4A-2963-6CF3BA6F1904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1:02:07.524" v="70"/>
        <pc:sldMkLst>
          <pc:docMk/>
          <pc:sldMk cId="3301789608" sldId="318"/>
        </pc:sldMkLst>
        <pc:picChg chg="add mod">
          <ac:chgData name="CARLOS HENRIQUE DIAS" userId="87c50283-1555-4a23-9ee0-e1020edb5b34" providerId="ADAL" clId="{EC16796D-84AA-4D2E-9929-4E3685A5A1F9}" dt="2024-05-25T00:19:46.975" v="54" actId="1076"/>
          <ac:picMkLst>
            <pc:docMk/>
            <pc:sldMk cId="3301789608" sldId="318"/>
            <ac:picMk id="3" creationId="{1D707876-8680-A452-B086-805557FBD96D}"/>
          </ac:picMkLst>
        </pc:picChg>
        <pc:inkChg chg="add">
          <ac:chgData name="CARLOS HENRIQUE DIAS" userId="87c50283-1555-4a23-9ee0-e1020edb5b34" providerId="ADAL" clId="{EC16796D-84AA-4D2E-9929-4E3685A5A1F9}" dt="2024-05-25T01:02:07.524" v="70"/>
          <ac:inkMkLst>
            <pc:docMk/>
            <pc:sldMk cId="3301789608" sldId="318"/>
            <ac:inkMk id="4" creationId="{1C5BF69C-73E7-6DD2-69B1-CA7CC4AD611C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1:02:07.524" v="70"/>
        <pc:sldMkLst>
          <pc:docMk/>
          <pc:sldMk cId="946061045" sldId="319"/>
        </pc:sldMkLst>
        <pc:picChg chg="add mod">
          <ac:chgData name="CARLOS HENRIQUE DIAS" userId="87c50283-1555-4a23-9ee0-e1020edb5b34" providerId="ADAL" clId="{EC16796D-84AA-4D2E-9929-4E3685A5A1F9}" dt="2024-05-25T00:19:44.661" v="53" actId="14100"/>
          <ac:picMkLst>
            <pc:docMk/>
            <pc:sldMk cId="946061045" sldId="319"/>
            <ac:picMk id="3" creationId="{4470172F-68F9-7948-7CF4-33F24C6A85AD}"/>
          </ac:picMkLst>
        </pc:picChg>
        <pc:inkChg chg="add">
          <ac:chgData name="CARLOS HENRIQUE DIAS" userId="87c50283-1555-4a23-9ee0-e1020edb5b34" providerId="ADAL" clId="{EC16796D-84AA-4D2E-9929-4E3685A5A1F9}" dt="2024-05-25T01:02:07.524" v="70"/>
          <ac:inkMkLst>
            <pc:docMk/>
            <pc:sldMk cId="946061045" sldId="319"/>
            <ac:inkMk id="4" creationId="{7609AC47-4CFC-A0D7-5B46-B5DB63E3B817}"/>
          </ac:inkMkLst>
        </pc:inkChg>
      </pc:sldChg>
      <pc:sldChg chg="addSp delSp modSp add mod">
        <pc:chgData name="CARLOS HENRIQUE DIAS" userId="87c50283-1555-4a23-9ee0-e1020edb5b34" providerId="ADAL" clId="{EC16796D-84AA-4D2E-9929-4E3685A5A1F9}" dt="2024-05-25T01:02:07.524" v="70"/>
        <pc:sldMkLst>
          <pc:docMk/>
          <pc:sldMk cId="3744704887" sldId="320"/>
        </pc:sldMkLst>
        <pc:picChg chg="del">
          <ac:chgData name="CARLOS HENRIQUE DIAS" userId="87c50283-1555-4a23-9ee0-e1020edb5b34" providerId="ADAL" clId="{EC16796D-84AA-4D2E-9929-4E3685A5A1F9}" dt="2024-05-25T00:32:54.639" v="59" actId="478"/>
          <ac:picMkLst>
            <pc:docMk/>
            <pc:sldMk cId="3744704887" sldId="320"/>
            <ac:picMk id="3" creationId="{D335E7F2-A2B7-6C80-87A4-8D28C996C3ED}"/>
          </ac:picMkLst>
        </pc:picChg>
        <pc:picChg chg="add mod">
          <ac:chgData name="CARLOS HENRIQUE DIAS" userId="87c50283-1555-4a23-9ee0-e1020edb5b34" providerId="ADAL" clId="{EC16796D-84AA-4D2E-9929-4E3685A5A1F9}" dt="2024-05-25T00:40:54.773" v="63" actId="1076"/>
          <ac:picMkLst>
            <pc:docMk/>
            <pc:sldMk cId="3744704887" sldId="320"/>
            <ac:picMk id="4" creationId="{074DECE1-73B2-4DBB-079E-A9B4A2C4699B}"/>
          </ac:picMkLst>
        </pc:picChg>
        <pc:inkChg chg="add">
          <ac:chgData name="CARLOS HENRIQUE DIAS" userId="87c50283-1555-4a23-9ee0-e1020edb5b34" providerId="ADAL" clId="{EC16796D-84AA-4D2E-9929-4E3685A5A1F9}" dt="2024-05-25T01:02:07.524" v="70"/>
          <ac:inkMkLst>
            <pc:docMk/>
            <pc:sldMk cId="3744704887" sldId="320"/>
            <ac:inkMk id="5" creationId="{8662AC3C-61D2-D9E9-A470-CB07E6625D71}"/>
          </ac:inkMkLst>
        </pc:inkChg>
      </pc:sldChg>
      <pc:sldChg chg="addSp modSp add mod ord">
        <pc:chgData name="CARLOS HENRIQUE DIAS" userId="87c50283-1555-4a23-9ee0-e1020edb5b34" providerId="ADAL" clId="{EC16796D-84AA-4D2E-9929-4E3685A5A1F9}" dt="2024-05-25T01:11:07.443" v="78"/>
        <pc:sldMkLst>
          <pc:docMk/>
          <pc:sldMk cId="3803961603" sldId="321"/>
        </pc:sldMkLst>
        <pc:picChg chg="add mod">
          <ac:chgData name="CARLOS HENRIQUE DIAS" userId="87c50283-1555-4a23-9ee0-e1020edb5b34" providerId="ADAL" clId="{EC16796D-84AA-4D2E-9929-4E3685A5A1F9}" dt="2024-05-25T01:02:35.155" v="75" actId="1076"/>
          <ac:picMkLst>
            <pc:docMk/>
            <pc:sldMk cId="3803961603" sldId="321"/>
            <ac:picMk id="3" creationId="{7DBDFC3B-81BE-3B08-3D3C-04117ED9BD39}"/>
          </ac:picMkLst>
        </pc:picChg>
        <pc:inkChg chg="add">
          <ac:chgData name="CARLOS HENRIQUE DIAS" userId="87c50283-1555-4a23-9ee0-e1020edb5b34" providerId="ADAL" clId="{EC16796D-84AA-4D2E-9929-4E3685A5A1F9}" dt="2024-05-25T01:11:07.443" v="78"/>
          <ac:inkMkLst>
            <pc:docMk/>
            <pc:sldMk cId="3803961603" sldId="321"/>
            <ac:inkMk id="4" creationId="{4C515D5C-17D4-00BD-284C-549A01EE6F0D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1:02:07.524" v="70"/>
        <pc:sldMkLst>
          <pc:docMk/>
          <pc:sldMk cId="615299919" sldId="322"/>
        </pc:sldMkLst>
        <pc:picChg chg="add mod">
          <ac:chgData name="CARLOS HENRIQUE DIAS" userId="87c50283-1555-4a23-9ee0-e1020edb5b34" providerId="ADAL" clId="{EC16796D-84AA-4D2E-9929-4E3685A5A1F9}" dt="2024-05-25T00:50:41.637" v="67" actId="1076"/>
          <ac:picMkLst>
            <pc:docMk/>
            <pc:sldMk cId="615299919" sldId="322"/>
            <ac:picMk id="3" creationId="{489C331B-2B64-673A-42C6-B9067FFF81A9}"/>
          </ac:picMkLst>
        </pc:picChg>
        <pc:inkChg chg="add">
          <ac:chgData name="CARLOS HENRIQUE DIAS" userId="87c50283-1555-4a23-9ee0-e1020edb5b34" providerId="ADAL" clId="{EC16796D-84AA-4D2E-9929-4E3685A5A1F9}" dt="2024-05-25T01:02:07.524" v="70"/>
          <ac:inkMkLst>
            <pc:docMk/>
            <pc:sldMk cId="615299919" sldId="322"/>
            <ac:inkMk id="4" creationId="{809FBC75-F8BE-68E9-324E-327D51A28741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1:02:07.524" v="70"/>
        <pc:sldMkLst>
          <pc:docMk/>
          <pc:sldMk cId="771345820" sldId="323"/>
        </pc:sldMkLst>
        <pc:picChg chg="add mod">
          <ac:chgData name="CARLOS HENRIQUE DIAS" userId="87c50283-1555-4a23-9ee0-e1020edb5b34" providerId="ADAL" clId="{EC16796D-84AA-4D2E-9929-4E3685A5A1F9}" dt="2024-05-25T00:57:11.856" v="69" actId="1076"/>
          <ac:picMkLst>
            <pc:docMk/>
            <pc:sldMk cId="771345820" sldId="323"/>
            <ac:picMk id="3" creationId="{940B53A8-7454-F871-FCA2-89F707A2E160}"/>
          </ac:picMkLst>
        </pc:picChg>
        <pc:inkChg chg="add">
          <ac:chgData name="CARLOS HENRIQUE DIAS" userId="87c50283-1555-4a23-9ee0-e1020edb5b34" providerId="ADAL" clId="{EC16796D-84AA-4D2E-9929-4E3685A5A1F9}" dt="2024-05-25T01:02:07.524" v="70"/>
          <ac:inkMkLst>
            <pc:docMk/>
            <pc:sldMk cId="771345820" sldId="323"/>
            <ac:inkMk id="4" creationId="{563857CD-53BA-E177-18DA-95064CA7A4A2}"/>
          </ac:inkMkLst>
        </pc:inkChg>
      </pc:sldChg>
      <pc:sldChg chg="addSp modSp add mod">
        <pc:chgData name="CARLOS HENRIQUE DIAS" userId="87c50283-1555-4a23-9ee0-e1020edb5b34" providerId="ADAL" clId="{EC16796D-84AA-4D2E-9929-4E3685A5A1F9}" dt="2024-05-25T01:11:07.443" v="78"/>
        <pc:sldMkLst>
          <pc:docMk/>
          <pc:sldMk cId="3275875319" sldId="324"/>
        </pc:sldMkLst>
        <pc:picChg chg="add mod">
          <ac:chgData name="CARLOS HENRIQUE DIAS" userId="87c50283-1555-4a23-9ee0-e1020edb5b34" providerId="ADAL" clId="{EC16796D-84AA-4D2E-9929-4E3685A5A1F9}" dt="2024-05-25T01:06:36.787" v="77" actId="1076"/>
          <ac:picMkLst>
            <pc:docMk/>
            <pc:sldMk cId="3275875319" sldId="324"/>
            <ac:picMk id="3" creationId="{976A6B02-DF6F-BDB7-C4AF-F7A0B485FA61}"/>
          </ac:picMkLst>
        </pc:picChg>
        <pc:inkChg chg="add">
          <ac:chgData name="CARLOS HENRIQUE DIAS" userId="87c50283-1555-4a23-9ee0-e1020edb5b34" providerId="ADAL" clId="{EC16796D-84AA-4D2E-9929-4E3685A5A1F9}" dt="2024-05-25T01:11:07.443" v="78"/>
          <ac:inkMkLst>
            <pc:docMk/>
            <pc:sldMk cId="3275875319" sldId="324"/>
            <ac:inkMk id="4" creationId="{67856414-FC62-7D96-95FD-BE226CE47A8D}"/>
          </ac:inkMkLst>
        </pc:inkChg>
        <pc:inkChg chg="add">
          <ac:chgData name="CARLOS HENRIQUE DIAS" userId="87c50283-1555-4a23-9ee0-e1020edb5b34" providerId="ADAL" clId="{EC16796D-84AA-4D2E-9929-4E3685A5A1F9}" dt="2024-05-25T01:11:07.443" v="78"/>
          <ac:inkMkLst>
            <pc:docMk/>
            <pc:sldMk cId="3275875319" sldId="324"/>
            <ac:inkMk id="5" creationId="{3244E340-AC2F-C345-1E30-F1AB42966B44}"/>
          </ac:inkMkLst>
        </pc:inkChg>
        <pc:inkChg chg="add">
          <ac:chgData name="CARLOS HENRIQUE DIAS" userId="87c50283-1555-4a23-9ee0-e1020edb5b34" providerId="ADAL" clId="{EC16796D-84AA-4D2E-9929-4E3685A5A1F9}" dt="2024-05-25T01:11:07.443" v="78"/>
          <ac:inkMkLst>
            <pc:docMk/>
            <pc:sldMk cId="3275875319" sldId="324"/>
            <ac:inkMk id="6" creationId="{F95535B9-28E7-8A48-0765-ADB07FC6A49F}"/>
          </ac:inkMkLst>
        </pc:inkChg>
        <pc:inkChg chg="add">
          <ac:chgData name="CARLOS HENRIQUE DIAS" userId="87c50283-1555-4a23-9ee0-e1020edb5b34" providerId="ADAL" clId="{EC16796D-84AA-4D2E-9929-4E3685A5A1F9}" dt="2024-05-25T01:11:07.443" v="78"/>
          <ac:inkMkLst>
            <pc:docMk/>
            <pc:sldMk cId="3275875319" sldId="324"/>
            <ac:inkMk id="7" creationId="{0714B447-1DC5-FCE3-6713-264B8E9ED6B8}"/>
          </ac:inkMkLst>
        </pc:inkChg>
        <pc:inkChg chg="add">
          <ac:chgData name="CARLOS HENRIQUE DIAS" userId="87c50283-1555-4a23-9ee0-e1020edb5b34" providerId="ADAL" clId="{EC16796D-84AA-4D2E-9929-4E3685A5A1F9}" dt="2024-05-25T01:11:07.443" v="78"/>
          <ac:inkMkLst>
            <pc:docMk/>
            <pc:sldMk cId="3275875319" sldId="324"/>
            <ac:inkMk id="8" creationId="{511D5376-49BF-1692-380D-25D42DF72350}"/>
          </ac:inkMkLst>
        </pc:inkChg>
        <pc:inkChg chg="add">
          <ac:chgData name="CARLOS HENRIQUE DIAS" userId="87c50283-1555-4a23-9ee0-e1020edb5b34" providerId="ADAL" clId="{EC16796D-84AA-4D2E-9929-4E3685A5A1F9}" dt="2024-05-25T01:11:07.443" v="78"/>
          <ac:inkMkLst>
            <pc:docMk/>
            <pc:sldMk cId="3275875319" sldId="324"/>
            <ac:inkMk id="9" creationId="{561E7D86-8907-EF8B-BD51-752C3DEEE32F}"/>
          </ac:inkMkLst>
        </pc:inkChg>
        <pc:inkChg chg="add">
          <ac:chgData name="CARLOS HENRIQUE DIAS" userId="87c50283-1555-4a23-9ee0-e1020edb5b34" providerId="ADAL" clId="{EC16796D-84AA-4D2E-9929-4E3685A5A1F9}" dt="2024-05-25T01:11:07.443" v="78"/>
          <ac:inkMkLst>
            <pc:docMk/>
            <pc:sldMk cId="3275875319" sldId="324"/>
            <ac:inkMk id="10" creationId="{33B3B9FB-2C75-AD81-2851-3935CD906CB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2:17:53.21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FFFF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2749 7888 2026 0,'0'0'300'0,"0"0"-194"15,0 0-5-15,0 0-50 16,0 0-1-16,0 0-21 15,0 0 18-15,17 102 2 16,-15-72 5-16,0 7 0 16,-2 1-15-16,0 6 0 0,0 2-11 15,0 2 2-15,0 2-15 16,0 0-1-16,0-1-1 16,0-4-13-16,0 0 17 15,0-1-16-15,0 0 10 16,4-1-11-16,6-1 3 15,-4-5 3-15,5 0-3 16,-1-9-2-16,1-5 13 16,-1-4-9-16,0-7 2 15,1-2 6-15,-3-5-12 16,2 0 19-16,-1-1-12 0,-1-4 24 16,1 0-13-1,3 0 13 1,1 0-8-16,1 0-4 0,1 0 0 0,1 0-9 15,-3-2-3 1,-2-5-4-16,-2 2-7 0,-2 1 7 16,-3 2-8-16,-2-1-1 15,0 3-7 1,0 0-53-16,10 0-116 0,-3 0-122 16,-1 0-586-16</inkml:trace>
  <inkml:trace contextRef="#ctx0" brushRef="#br0" timeOffset="287.33">3258 8398 319 0,'0'0'2208'0,"0"0"-2025"16,0 0-68-16,0 0 19 15,16 134-35-15,-11-96-47 16,-1-2-35-16,-2 0 7 16,0-3-24-16,0-5 8 15,-2-5-8-15,0-9-1 16,0-7-113-16,0-7-212 0</inkml:trace>
  <inkml:trace contextRef="#ctx0" brushRef="#br0" timeOffset="450.4">3227 8115 2306 0,'0'0'214'16,"0"0"-214"-16,0 0-108 16,0 0-873-16</inkml:trace>
  <inkml:trace contextRef="#ctx0" brushRef="#br0" timeOffset="1371.94">3534 8267 1727 0,'0'0'341'0,"0"0"-200"15,0 0-63-15,0 0 37 16,35 114-32-16,-27-83-47 0,1 1 15 16,-2 2-12-16,2-1 17 15,-2-6-27 1,-3-1 30-16,0-4-25 0,-2-2-8 15,1-2-13 1,-3-2 20-16,2-4-14 0,-2-1-14 16,0-6-5-16,0-2 1 15,0-3-2-15,0 0-10 16,0-19 9-16,-2-6-4 0,-3-10 5 16,1 0-6-16,0-6-7 15,4 1-7-15,0-3-4 16,0 5 24-16,0-1-4 15,2 5-2 1,11 1 8-16,3 7-1 0,1 5 1 16,3 5 8-16,5 5-3 15,0 4-4-15,4 7 13 16,0 0-15-16,2 6 19 16,0 11 4-16,0 12 10 15,-4 2-6-15,-3 8-2 16,1 0-11-16,-5 4 11 15,-5-2 15-15,-1-4-11 16,-3-1 5-16,-5-2-19 16,-2-4 12-16,-4-2-18 15,0-6 5-15,0-8-14 0,0-4 6 16,0-10-2 0,-6 0-3-16,-2-5-1 15,-1-19-13-15,3-13 12 0,0-6-7 16,6-8 0-16,0 0-16 15,0-7 11-15,10 7 8 16,9 0 5-16,6 7 0 16,4 9 4-1,0 10-5-15,4 11 2 0,3 14 10 16,0 0 1-16,0 14 20 16,-1 12-14-16,-3 8 5 15,-3 5-2-15,-5 3 2 16,-2 4 18-16,-4 4-7 15,-5 0 16-15,-3 0-18 16,-6-4 10-16,-4-8-24 16,0-6-4-16,0-10-9 15,-2-8-5-15,-7-7-42 16,-5-6-91-16,3-1-125 0,2 0-822 0</inkml:trace>
  <inkml:trace contextRef="#ctx0" brushRef="#br0" timeOffset="2197.28">2875 9316 2015 0,'0'0'347'16,"0"0"-187"-16,0 0-28 0,0 0-16 16,0 0-40-16,0 0-30 15,0 0-3-15,105 130-7 16,-72-86 5 0,3 7-20-16,0-3 21 0,-3 2-33 0,-4-4 11 31,-2-5-18-31,-7-4 7 0,-2-7-3 15,-5-5-6-15,-7-11 0 0,-3-13-109 16,-3-1-151 0,0 0-794-16</inkml:trace>
  <inkml:trace contextRef="#ctx0" brushRef="#br0" timeOffset="2525.02">3210 9370 2123 0,'0'0'306'0,"0"0"-134"16,0 0-51-16,0 0-14 15,0 0-24-15,-58 116 13 0,39-85-55 16,0 1 2-16,-4 2-23 16,1 0 6-16,-1 0-9 15,2 0-9-15,0-4-7 16,1-2-1-16,5-4-1 16,3-5-49-16,-3-2-62 15,6-2-96-15,0-5-336 0</inkml:trace>
  <inkml:trace contextRef="#ctx0" brushRef="#br0" timeOffset="3138.44">3477 9578 2090 0,'0'0'439'0,"0"0"-248"0,0 0-79 16,0 0-37-16,0 0-3 0,0 0-2 15,0 0-25-15,89 0-3 16,-53 0-19-16,6 0 9 15,3 3-13-15,1 1 2 16,2 0-5-16,-4 0-3 16,-4 0 1-16,-7-2-14 15,-4 2 0-15,-9-4 3 0,-3 0-9 16,-9 0-27 0,-8 0-110-16,0-13-122 15,0 1-327-15</inkml:trace>
  <inkml:trace contextRef="#ctx0" brushRef="#br0" timeOffset="3422.22">3791 9446 2225 0,'0'0'564'0,"0"0"-475"15,0 0-48-15,0 0 16 16,0 0-5-16,0 0-24 0,0 0-7 15,141 43-1-15,-107-33-10 16,-5-1 3-16,-6 0-13 16,-2-1 3-16,-5 2 2 0,-10-2 9 15,-4 4 26 1,-2 2 28-16,0 4-14 0,-16 2-21 16,-5 4-17-16,-6 2-15 15,-2-3-2-15,0-6-5 16,0-3-16-16,-2-4-57 15,8-5-91 1,6-2-409-16</inkml:trace>
  <inkml:trace contextRef="#ctx0" brushRef="#br0" timeOffset="4340.6">4801 9418 2065 0,'0'0'347'0,"0"0"-157"16,0 0-59-16,0 0-68 16,0 0-31-16,0 0 29 15,0 0-21-15,-107 93-7 16,81-65 29-16,-3-1-24 0,0 0-3 16,2-1-34-16,-2-4 16 15,4-4-15-15,0-4 10 16,6-5-11-16,-2-9-1 15,8 0 0-15,2-7-13 16,2-19-1-16,7-6-22 16,2-2 8-16,0 2 0 15,0 1 26-15,13 8-12 0,7 0 14 16,3 7-1-16,4 4-3 16,2 6-6-16,0 6-24 15,2 0 14 1,2 15-23-16,1 15 14 0,-1 10 5 15,0 4 24 1,1 2 13-16,-1-2 5 0,2-6 17 16,2-9 4-1,-2-12 1-15,1-8-22 0,-1-9 7 16,1-5-25-16,-5-23 16 16,-4-9-15-16,-11-9 3 15,-10-1-4-15,-6 5 6 16,-2 8 14-16,-20 7 1 15,-7 12 18-15,-7 6-19 16,-1 7-7-16,-2 2-13 16,-5 5-24-16,8 11-103 15,7 0-359-15</inkml:trace>
  <inkml:trace contextRef="#ctx0" brushRef="#br0" timeOffset="9932.27">7548 7999 2836 0,'0'0'246'0,"0"0"-191"0,0 0-23 0,0 0-32 0,0 0-39 0,0 0-433 16</inkml:trace>
  <inkml:trace contextRef="#ctx0" brushRef="#br0" timeOffset="19703">7656 8027 1827 0,'0'0'259'0,"0"0"-59"16,0 0-51-16,0 0-13 0,0 0-47 15,0 0-33 1,117 0-13-16,-86 0-8 16,2 0 11-16,3 0-12 0,2 0-2 0,-2 0-6 15,-1 2 10-15,-2 6-22 32,-3 0 3-32,-6-2 1 15,-4 0-7-15,-9-2 10 0,-2-4-21 0,-9 0 1 31,0 0 5-31,0 0 36 0,-9 0-37 16,-11 0-5-16,-7 0-76 16,2 0-177-16,6 0-1848 0</inkml:trace>
  <inkml:trace contextRef="#ctx0" brushRef="#br0" timeOffset="20751.36">9106 7349 1390 0,'0'0'346'16,"0"0"-60"-16,0 0-146 16,0 0-5-16,0 0-7 15,0 0-76-15,0 0 44 0,82-14-52 16,-64 14-12 0,-2 0-17-16,1 0 3 0,1 0-17 15,0 7 23-15,0 4 1 16,0-1 0-16,-5 2 9 15,-1-1-9-15,-2 2 7 16,-3 1-6-16,-3 0 16 16,1 4-18-16,-5 2 18 15,0 3-4-15,0 5-2 16,0 4-2-16,0 3-3 16,-7 7-2-16,-2 3-19 15,1 3 11-15,0 0-17 0,4-2 13 16,2 0-16-16,0-4 7 0,2-3-4 31,0-7-3-15,0-4 5-16,0-7-6 0,0-4 0 15,0-9-9-15,0-4 8 16,0-4-83-16,0 0-56 16,0-2-100-16,0-8-151 0</inkml:trace>
  <inkml:trace contextRef="#ctx0" brushRef="#br0" timeOffset="21003.93">9259 7788 2234 0,'0'0'288'0,"0"0"-209"0,0 0 36 15,0 0-15-15,0 0-52 16,0 0 13-16,123 0-21 16,-98 0-4-16,-1 0-29 15,-4 0-7-15,0 0-4 16,-4 0-65-16,-5 0-206 16,-4 0-1793-16</inkml:trace>
  <inkml:trace contextRef="#ctx0" brushRef="#br0" timeOffset="21841.76">8798 8187 768 0,'0'0'1011'0,"0"0"-792"0,0 0-91 0,0 0-16 16,0 0 22-16,0 0-53 16,0 0 5-16,98-17-20 0,-78 15-6 15,0 2 8 1,2-3-31-1,3 3 5-15,2 0-13 16,0 0 33-16,0 0-31 0,-1 0-1 16,-2 0-16-16,1 0 8 15,0 0-11-15,-1 0-4 16,0 0 0-16,-1 0-6 16,-1 0 14-16,3 0-9 15,-6 0 19-15,4 0-2 0,-3 0-1 16,0 0 5-1,-2 0-12-15,0 0 8 0,-1 0-18 16,2 0 11-16,-2 0-16 16,1 0 21-16,0 0-13 15,2 0 9-15,2 0-5 16,1 0 11-16,-2 0-4 16,0 0 1-16,1 0 5 15,-4 0-15-15,-4 5 3 16,-4-5-8-16,0 0-7 15,-6 0 6-15,-2 0-4 16,1 0 0-16,-3 0 0 16,0-9 0-16,0-1-74 0,-5 4-118 15,-6 6-516-15</inkml:trace>
  <inkml:trace contextRef="#ctx0" brushRef="#br0" timeOffset="22624.95">9014 8642 1852 0,'0'0'240'16,"0"0"-161"-16,0 0 9 15,0 0 42-15,0 0-47 16,0 0-16-16,0 0 0 15,48-4-4-15,-33 4 7 16,-2 9 3-16,5 7 2 0,2 3-15 16,0 6-12-1,4 4-31-15,3 5 20 0,2-3-9 16,0 5 4 0,0 1-5-16,0-2-2 0,0 0 15 15,-4 0-11-15,-1-3 0 16,-4-4-17-16,-2-2 12 15,-5-4-13-15,-2-3 0 16,-1-6-10-16,-4-1 6 16,-2-3-3-16,-1-4-4 15,-3 0 0-15,0-3-18 16,0-2-26-16,0 0-98 16,0-7-119-16,-5-5-396 0</inkml:trace>
  <inkml:trace contextRef="#ctx0" brushRef="#br0" timeOffset="23070.38">9444 8620 2263 0,'0'0'307'0,"0"0"-132"0,0 0-88 0,0 0-14 16,0 0-43-1,0 0 17-15,-82 116-19 16,64-89 7-16,-4 3-1 0,1 5 3 16,0 2 9-1,-2 4-24-15,1-3 2 16,-1 6-17-16,2-5 7 16,0 2-14-16,6-1 0 0,-1-4 4 15,5-6-4-15,-1-4 0 16,6-6 2-1,2-8-4-15,1-6-6 0,3-6-14 16,-2 0-132-16,2 0-273 16</inkml:trace>
  <inkml:trace contextRef="#ctx0" brushRef="#br0" timeOffset="28328.45">10345 8111 1696 0,'0'0'318'16,"0"0"-123"-16,0 0-65 15,0 0-40-15,0 0-14 16,0 0-17-16,0 0 17 15,92 0 18-15,-73 0 9 0,1 0-3 16,5 0 4-16,4 0-28 16,2 2-4-1,3 0-30-15,3 2 5 16,2-1-13-16,1-1-9 0,0 1-6 16,-5-1-12-1,-4 0 6-15,-2-2-12 0,-8 2-2 16,-3-2 9-16,-9 0-14 15,-3 0 6-15,-2 0 0 0,-4 0-8 16,0 0-51 0,0 0-31-16,-8 0-258 0,-6 0-755 15</inkml:trace>
  <inkml:trace contextRef="#ctx0" brushRef="#br0" timeOffset="28673.38">10661 7950 2319 0,'0'0'311'0,"0"0"-186"16,0 0-8-16,0 131-35 0,0-88-49 0,2-6-12 15,3-3-16-15,0-1-5 16,-1-4-4-1,3 3-8-15,-1-7-129 0,-1-7-227 16</inkml:trace>
  <inkml:trace contextRef="#ctx0" brushRef="#br0" timeOffset="29595.77">11627 7270 1653 0,'0'0'397'0,"0"0"-180"16,0 0-90-16,0 0-10 0,0 0-27 16,0 0-6-16,0 0-19 15,0 0-4-15,0 0-21 16,0 0 21-16,0 0-21 15,0 5 6-15,0 9-31 16,0 5 13-16,0 4 1 16,0 6-12-16,0-3 2 15,-5 3-11-15,3 3 4 16,0-4-12-16,2 0 16 16,0-3-16-16,0-5 0 15,0-7 0-15,9 0 0 16,7-5-1-16,1-3 1 15,3 2 9-15,3-2-9 16,1 0 0-16,0-3-11 0,-1-2 10 16,0 0-70-16,6-2-77 15,-10-10-157-15,-1-2-884 16</inkml:trace>
  <inkml:trace contextRef="#ctx0" brushRef="#br0" timeOffset="29940.79">11974 7296 2192 0,'0'0'275'0,"0"0"-114"0,0 0-36 0,0 0-36 16,0 0-27-16,0 0-14 15,0 0-19-15,-11 104 21 16,9-75 1-16,0 0 2 16,-2 6-18-1,1 1-6-15,1 5 13 0,2 3-17 0,-2 4 15 16,2 0-17-16,0 0 0 16,0-2-18-16,0-6 3 15,0-7-7 1,0-11 3-16,0-8-4 15,0-6-9-15,0-6-19 0,0-2-82 16,0 2-77-16,4-2-144 16,1 2-292-16</inkml:trace>
  <inkml:trace contextRef="#ctx0" brushRef="#br0" timeOffset="30633.34">11431 8041 2141 0,'0'0'249'0,"0"0"-198"0,0 0-20 16,0 0 5 0,0 0 7-16,0 0-8 0,0 0 2 15,88 0 19-15,-63-4 12 16,0 2-8-16,2 2-16 16,-3-3 1-16,5 3-15 15,-2 0 6-15,2 0-21 16,0 0 9-16,-1 0-17 0,1 0 3 15,-2-3 1-15,0 1-2 16,0-5 9 0,-2 4-10-16,-3-6 12 15,2 1-8-15,1 1 21 0,1-1-20 16,3 2 7-16,0 1-6 16,3 5 20-1,3 0-2-15,-1 0-6 0,2 3 10 16,-1 3-19-16,-1 1 3 15,-5 0-19-15,-2-5 9 16,-8-2-10-16,-1 0 0 0,-3 0 1 16,-5-6 4-16,-3-8 1 15,-5-3-5 1,-2 4-2-16,0 3-47 16,0 10-28-16,0 0-131 15,-7 0-459-15</inkml:trace>
  <inkml:trace contextRef="#ctx0" brushRef="#br0" timeOffset="31463.88">11658 8407 2150 0,'0'0'275'15,"0"0"-172"-15,0 0-36 0,0 0 31 16,0 0-36-16,0 0-14 15,116 115-29-15,-85-85 15 16,3 4-17-16,3 4 33 16,1 4 0-1,-2 4 2-15,2 5-3 0,-5-3-9 16,-2 1 2-16,-1-6-21 16,-6-5 0-16,-7-10-21 15,-3-7 10-15,-5-9-9 0,-2-4-1 16,-5-5 1-16,-2 1 3 15,0-2 3-15,0 1-7 16,0-3-13-16,0 0-97 16,0 0-135-16,0-3-297 0</inkml:trace>
  <inkml:trace contextRef="#ctx0" brushRef="#br0" timeOffset="31882.81">12129 8450 1930 0,'0'0'364'0,"0"0"-207"0,0 0-17 16,0 0 10-1,0 0-51 1,0 0-3-16,0 0-38 0,-99 107 8 16,77-78-19-16,0 3-12 15,-3 2-17-15,0 0 14 0,3 1-20 16,-2 2 1-1,-1 2-8-15,3 1-4 16,-1-3 6-16,4 2-6 16,3-5-2-16,3-5 2 15,3-8-6-15,4-5 2 16,4-7 3-16,-1-7-19 16,3-2-29-16,0 0-70 15,0-7-150-15,0-3-376 0</inkml:trace>
  <inkml:trace contextRef="#ctx0" brushRef="#br0" timeOffset="35038.23">12387 8301 1852 0,'0'0'274'0,"0"0"-211"15,0 0-7-15,0 0 3 0,0 0-5 0,0 0-35 16,0 0 19-16,0-22-14 16,2 18 47-16,2-1-19 15,4 0 5-15,-2 1 26 16,3-1-30-16,0 1-12 16,2-3-20-16,0 2 11 0,0-2-19 15,3 3 16 1,-3 3-28-1,2 1 14-15,0 0 6 16,1 0-6-16,1 0 17 16,-4 0-22-16,3 5 13 15,-5 4-11-15,-1 2 17 16,0 3-8-16,-2 5 18 16,-1 1-12-16,-1 4 7 15,-2 4-5-15,-2 2-10 16,0 2 7-16,0-2-16 15,-2 2 10-15,-13-3-20 0,-6-6 14 16,-5 0-14 0,-8-10 4-16,-1-5 0 0,-3-6-4 15,2-2-6-15,4 0-29 16,9-10 8-16,4-3-30 16,11-4 9-16,6 3 22 15,2-1 21-15,0 8-1 16,10 2 6-16,13 5 8 15,6 0-7-15,4 3 10 0,3 11-10 16,2 4 16 0,-1-2-16-16,-2-2 16 15,-2-4-9-15,-4-2 3 0,-5-1 1 16,0-4-5-16,-3-3 3 16,-1 0-9-16,-3 0-2 15,-3 0-2-15,-5 0-53 16,-3-6-209-16,-3-2-847 0</inkml:trace>
  <inkml:trace contextRef="#ctx0" brushRef="#br0" timeOffset="39862.76">6908 7302 1891 0,'0'0'307'16,"0"0"-124"-16,0 0-25 0,0 0-41 15,0 0-12 1,0 0-35-16,0 0-26 0,-103 11-7 16,88 11-22-1,-1 3 5-15,3 4-15 0,1 3 24 16,3 4-10-16,5 2 9 15,4 3 6-15,0-2-9 16,7 1 2 0,19 1-11-16,8-8 4 15,9-8-15-15,3-10 1 0,8-12 1 16,-1-3 5 0,-2-17 13-16,-6-15 8 0,-9-9-12 15,-12-5-9-15,-13-4 8 16,-11-1-15-16,0 5 14 15,-18 4-19-15,-13 10 12 16,-9 8-11-16,-6 10 5 16,-2 8-6-16,-1 6-37 15,9 0-25-15,0 18-95 0,11 2-151 16,11 0-543-16</inkml:trace>
  <inkml:trace contextRef="#ctx0" brushRef="#br0" timeOffset="40277.73">6796 7895 1909 0,'0'0'262'0,"0"0"-80"0,0 0-93 16,-10 134 31-16,10-92-9 16,2-3-29-16,17-6-20 15,8-5 4-15,6-5-9 16,5-9-18-16,7-7 21 15,4-7 9-15,0 0 1 16,-2-16-31-16,-7-13-5 16,-9-12-16-16,-10-5 1 0,-11-5 0 15,-10 0-7-15,0 2 6 16,-8 7-17-16,-15 6 6 16,-2 10-2-16,-6 8-10 15,-17 10-26-15,5 4-63 16,5 4-267-16</inkml:trace>
  <inkml:trace contextRef="#ctx0" brushRef="#br0" timeOffset="41324.33">6537 7022 1833 0,'0'0'270'16,"0"0"-157"-16,0 0-27 16,0 0-21-16,0 0-38 15,-91 112-11-15,71-83-7 0,-2 5-8 16,1 4 7-16,2 2-7 15,1 6-2 1,0 2-2-16,0 0 2 0,4 2 2 16,4 0-1-16,1 0 16 15,3 1-15-15,-2-3-1 16,4 1 1-16,2 4-2 16,-1-1 2-1,3 0-2-15,0 4 8 16,0 1-2-16,0-1 4 0,0-2 21 15,7 2-12 1,-1-4-8-16,2 2 14 0,-2-1-17 16,3-2 19-16,-3 2 8 0,4 1 30 15,-3 0-31-15,1-2-12 16,2-2-15-16,-2-1-5 16,1-1 5-16,0-2-5 15,0 3-2-15,2 2 7 16,0 0-3-16,3 0 16 15,-1 2 21-15,1-2-15 16,1 4 8 0,1-1-3-16,1-1 7 0,3-2-5 15,3-3-20-15,4-4 2 16,0-6-13-16,-4-6 12 0,2-4-11 16,-4-5-2-16,-4-5 5 15,-1 0-3-15,-5-2 9 16,0-1 17-1,-4 4 1-15,-1-3-20 0,1-4-9 0,0-3-3 16,-5-7-30 0,1-2-234-1,-3 0-2194-15</inkml:trace>
  <inkml:trace contextRef="#ctx0" brushRef="#br0" timeOffset="42263.95">5278 7656 1190 0,'0'0'619'0,"0"0"-386"15,0 0-105-15,0 0 2 0,0 0-32 16,0 0-45-16,96 102 47 16,-73-74-11-16,-2 2-2 15,4 3 1-15,-1 0 8 16,1 1-12-16,2 7-28 16,2 1 9-16,0 2-17 15,0 0 3 1,0 0-21-16,-5-4-4 0,-2-4-16 15,-5-8 3 1,-5-6-5-16,-1-5-7 0,-3-8 3 16,-6-1-3-16,2-1-2 15,-4-5-16-15,2-1-35 0,0-1-108 16,-2 0-300-16,0-1-1603 16</inkml:trace>
  <inkml:trace contextRef="#ctx0" brushRef="#br0" timeOffset="42628.69">5695 7678 1981 0,'0'0'335'16,"0"0"-166"-16,0 0-101 15,0 0 12-15,0 0-45 0,0 0 21 16,-80 112-22-16,55-82 31 15,0 4 7-15,-4 2-3 0,0 2-14 16,0 3-5-16,1 1-17 16,-4 4-27-16,4 1-6 15,1 5-4-15,5-3 4 0,1-5-31 32,10-4-61-32,3-14-74 15,2-9-238-15</inkml:trace>
  <inkml:trace contextRef="#ctx0" brushRef="#br0" timeOffset="43560.91">5862 7273 1627 0,'0'0'427'16,"0"0"-272"-16,0 0-24 16,0 0-9-16,0 0-33 0,0 0 0 15,0 0 5-15,-2 0-6 16,0 14-56-16,-3 4 3 0,3 2-18 15,0 0 6-15,0-2-8 16,2-4-9 0,0-5-6-16,0-4-12 15,0-3 5-15,2-2 7 0,9 0-8 16,2 0 9 0,3 0-1-16,4-4 1 0,0 4 0 15,2 0 9 1,3 0-10-16,-5 2 10 15,0 10-10-15,-4 0 29 16,-3 2 0-16,-7 2 23 0,-4 3-7 16,-2-2 12-16,0 4-10 15,-4-2-10-15,-11 1-6 16,-3-1-20 0,-5-1 6-16,2-2-17 0,-2-4 2 15,3-4-2-15,0-4-1 16,4-4-31-16,3 0-19 15,4 0-38-15,-2-8-68 16,4-6-146-16,3 0-536 0</inkml:trace>
  <inkml:trace contextRef="#ctx0" brushRef="#br0" timeOffset="43829.86">5851 7219 1454 0,'0'0'1003'0,"0"0"-859"0,0 0 23 15,0 0-25-15,0 0-20 16,0 0-23-16,136 17-51 15,-114-15-17-15,-3 3-31 0,-4-1 5 16,-7 2-5-16,0-1-64 16,-6 2-339-16</inkml:trace>
  <inkml:trace contextRef="#ctx0" brushRef="#br0" timeOffset="72665.98">13158 7925 1977 0,'0'0'289'0,"0"0"-183"0,0 0-66 0,0 0-9 16,0 0 40-16,0 0-52 0,0 0 40 16,3 2 33-16,8-2-21 15,4 1-8-15,3 3 3 16,2-1 9 0,4 2-26-16,5 0 12 0,2 0-22 15,6-2 14-15,-2-2-36 16,3-1 10-16,0 0-13 15,0 0 5-15,-4 0-8 16,-1 0-5-16,-4 0 11 0,-2 0-16 16,-6 0 2-1,-2-1 2-15,-4 1-6 16,-4 0 2-16,-4 0-1 16,-3 0 0-16,1 0 0 15,-3 0-28-15,-2 0-100 0,0 0-100 16,0-3-381-16</inkml:trace>
  <inkml:trace contextRef="#ctx0" brushRef="#br0" timeOffset="72940.1">13510 7677 176 0,'0'0'2222'16,"0"0"-1919"-16,0 0-128 15,0 0-60-15,0 0-6 16,0 0-39-16,5 113-18 0,-3-71-2 0,-2 3-28 16,0-1 7-1,0 0-21 1,0-2 4-16,0 0-11 15,-7-4-2-15,1-1-5 16,-1 4-55-16,5-11-153 0,-3-8-599 0</inkml:trace>
  <inkml:trace contextRef="#ctx0" brushRef="#br0" timeOffset="76691.92">14854 7349 1111 0,'0'0'636'0,"0"0"-399"16,0 0-95-16,0 0 13 15,0 0-11-15,0 0-42 16,0 0 16-16,0 0-59 15,-6 0 4-15,-3 0-17 0,-3 0-22 16,-3 0-1-16,-5 0-3 16,-5 0 12-16,-1 0-14 15,-1 0 4-15,-2 0-22 16,-2 0 11-16,2 4-11 16,0 3 5-16,2 2-4 15,0 1 5-15,3 2 4 16,2 3-8-16,6 0 16 15,3 5-11-15,8 4 10 16,5 6-17-16,0 7 1 16,5 3 6-16,15 2-2 15,6 1 7-15,8 0-11 16,3-7-1-16,6-8 5 0,-1-8-13 16,-1-9 7-16,-1-11 0 15,-7 0 1 1,-4-25 0-16,-4-13 6 15,-10-8-6-15,-5-7 0 0,-8 2-11 16,-2 2-9-16,0 8-12 16,0 7 31-16,-2 15-10 15,0 7 11-15,-2 8 7 16,4 4 5-16,0 0 5 16,0 21-6-16,0 6 0 15,6 9-6-15,9 9 24 16,1 7-7-16,3 6 25 15,0 2-15-15,-4 0 3 0,-1 2-3 16,-6-6-4-16,-6-2 11 16,-2-5-20-16,0-5 8 15,-13-8-14-15,-9-6 5 0,-7-7-18 16,-7-6 4 0,-1-11-4-16,-4-6-14 15,1 0-22-15,5-12-29 0,6-4 1 16,8 2-52-16,13 0-25 15,8 0-120-15,0 6-81 16,15 0-1691-16</inkml:trace>
  <inkml:trace contextRef="#ctx0" brushRef="#br0" timeOffset="77827.39">14177 8187 1874 0,'0'0'309'16,"0"0"-167"-16,0 0-63 0,0 0 3 16,0 0 28-16,0 0-40 15,0 0 27-15,85 0-40 16,-52 4 10-16,0 2-5 0,3 0-18 15,-1-1-14-15,4 2-29 16,-3-3 7 0,-3 0-1-16,0-1-1 15,1-1-6-15,-1-1 0 16,0 3 14-16,-2 1 6 16,3-1 13-16,0 1-13 15,-1 0 8-15,1 0-27 16,-1-1 7-16,0 0-3 15,1-4-2-15,-1 0-3 0,0 0 12 16,1 0-3-16,2 0 2 16,-2 0 20-16,1 0-14 15,-2 0 6-15,-1 2-23 0,-1 1 18 32,-4 1-17-32,0-1 8 0,-3 2-8 15,-2-4 5-15,-4 2 0 16,-3-3-6-1,-1 2 0-15,-3-2-5 0,-5 0 0 16,-6 0-79-16,0 0-126 16,0 0-307-16</inkml:trace>
  <inkml:trace contextRef="#ctx0" brushRef="#br0" timeOffset="78383.28">14532 8686 2203 0,'0'0'323'0,"0"0"-207"15,0 0-46-15,0 0 28 16,0 0-36-16,0 0-17 0,0 0-39 16,139 135 20-16,-100-96-16 15,1 8 13-15,2 1-9 16,3 7 19-16,-5-1 16 15,0-3-11-15,-2 2 4 16,-7-7-25-16,-2-4-1 16,-9-8-14-16,-4-8 3 15,-5-10-4-15,-7-6-2 16,-2-6-4 0,-2-4-46-16,0 0-94 0,-6-10-185 15,-7-2-1524-15</inkml:trace>
  <inkml:trace contextRef="#ctx0" brushRef="#br0" timeOffset="78724.17">14941 8797 2345 0,'0'0'308'16,"0"0"-183"-16,0 0-12 0,0 0-38 15,0 0-11-15,0 0-6 0,-95 122-23 16,70-94 17 0,-4 6-20-16,0 4 3 0,-2 3-30 15,-3 3 10 1,1 2-15-16,0 0 10 0,1-4-4 15,6-4-6-15,3-7 0 16,8-8-12 0,6-5-25-16,6-3-80 0,3-8-69 15,0-3-320-15</inkml:trace>
  <inkml:trace contextRef="#ctx0" brushRef="#br0" timeOffset="79465.66">15234 8548 1870 0,'0'0'304'0,"0"0"-220"0,0 0 35 0,0 0-64 16,0 0-8-16,0 0 16 0,0 0-6 16,79-24 46-16,-58 24-32 15,-1 0-24-15,-3 7-25 16,-3 7 25-16,-5 1-19 16,-7 5 16-16,-2 3-10 15,0-2-11-15,-17 0-10 16,-8-5-12-16,-2-2 4 15,0-8 0-15,9-2-10 16,5-3 10-16,9-1-10 16,4 0 5-16,0 3 0 15,17 1 0-15,10 1 22 0,4 5 0 16,0 1-15 0,-4 3 11-16,-9 0-17 0,-11 2 13 15,-7 2 1 1,-2 2 15-16,-27-2-23 15,-11-2 0-15,-5-4-3 16,1-4-4-16,3-3 0 0,8-5-14 16,13 0-52-1,8 0-111-15,8 0-190 0</inkml:trace>
  <inkml:trace contextRef="#ctx0" brushRef="#br0" timeOffset="81401.89">16036 8163 2235 0,'0'0'233'0,"0"0"-150"0,0 0-61 15,0 0 31 1,0 0 41-16,0 0-20 0,0 0 27 16,74 2-18-1,-47-2 3-15,2 0-33 0,4 0 17 16,3 0-34-16,-1 0 13 15,3 0-10-15,-3 5 4 16,0-2-16-16,-10-1-10 16,0 0 0-16,-7-2-16 15,-7 0 2-15,-4 0 4 16,-5 0-7-16,-2 0 4 16,0 0-8-16,0 0-10 15,5 8-72-15,2 2-125 0,-1-2-742 16</inkml:trace>
  <inkml:trace contextRef="#ctx0" brushRef="#br0" timeOffset="82223.77">17157 7543 2116 0,'0'0'272'0,"0"0"-105"0,0 0-11 16,0 0-21-16,0 0-37 0,0 0-38 15,0 0 7-15,-6 21-43 16,6 2-4-16,0 5-19 16,0 2 17-16,0-5-18 15,0-4 7-15,0-6-7 16,0-7 0-16,6-7-4 0,8-1 4 16,5 0-1-1,8-1 7-15,7-7-1 16,9 5-5-16,3 3 28 15,3 0 5-15,3 15-6 16,-8 9-2-16,-6 4-1 16,-9 2 12-16,-9-2-11 15,-9 2 12-15,-11-2-13 16,0 2 21-16,-7 3-24 16,-19-1 4-16,-8-2-16 0,-6-2 6 15,-3-9-6 1,-1-2-9-16,-3-7 0 15,1-6-3-15,1-4-3 16,5 0-50-16,4 0-8 16,9-11-32-16,5-6-36 0,5-13-68 15,5 5-124-15,3-2-621 0</inkml:trace>
  <inkml:trace contextRef="#ctx0" brushRef="#br0" timeOffset="82533.17">17080 7485 2265 0,'0'0'295'0,"0"0"-81"0,0 0-78 16,0 0-15-16,124-10-21 0,-86 10-30 16,2 4-7-16,-2 7-41 15,2-4 3-15,-4-1-25 16,-3-2 2 0,-6 0-2-16,-2-4 0 15,-8 2-33-15,-3 6-74 16,-8 0-125-16,-4 2-548 0</inkml:trace>
  <inkml:trace contextRef="#ctx0" brushRef="#br0" timeOffset="83308.25">16906 8328 1972 0,'0'0'370'0,"0"0"-192"15,0 0-59-15,0 0-28 0,0 0 27 16,0 0-21-16,0 0-51 0,75-5 8 16,-46 5-20-16,4 0 13 15,4 0-31-15,2 0 4 16,3 0-7-16,6 0 5 16,-2 0 4-16,3 5-2 15,1-1 13-15,-2 1-19 16,2-2 23-16,-6 1-22 15,-1-2 11 1,-3-2-11-16,-3 0 8 0,-3 0-8 0,-3 0-6 16,-2 0 10-1,0-2-13-15,0-5 17 0,-2 2-17 16,0-4 14 0,-3 4-20-16,-3-2 1 15,-6 3 4-15,-1 0-1 16,-6 2-4-16,-3 1 0 15,-5-1-42-15,0 2-56 16,-7 0-44-16,-9 0-453 0</inkml:trace>
  <inkml:trace contextRef="#ctx0" brushRef="#br0" timeOffset="83875.45">17275 8763 2248 0,'0'0'335'0,"0"0"-203"0,0 0-54 15,0 0-15-15,0 0 24 16,0 0-40-16,0 0-4 16,100 76-3-16,-59-41 5 15,1 4-21-15,3 3 10 16,-1 2-11-16,-2 0 9 15,-1 0 1-15,-3 0-5 16,-5-3 3-16,-4-5-19 0,-6-6 1 16,-6-4-11-16,-3-6-2 15,-6-4 4-15,-3-6-8 16,-5-1 2-16,0-9-40 16,0 0-56-16,0 0-187 15,-7 0-373-15</inkml:trace>
  <inkml:trace contextRef="#ctx0" brushRef="#br0" timeOffset="84232.38">17728 8781 2306 0,'0'0'311'0,"0"0"-172"15,0 0-27 1,0 0-21-16,0 0-25 0,0 0 0 16,-118 130-20-16,87-97 13 15,-1 2-18-15,-1 1 4 16,0 2-14-16,-1 3 4 15,1 1-17-15,4-2-14 16,0-1 1-16,9 0-5 0,4-7 0 16,7-6-38-16,9-6-37 15,0-8-182-15,0-5-550 0</inkml:trace>
  <inkml:trace contextRef="#ctx0" brushRef="#br0" timeOffset="85037.75">17969 8596 48 0,'0'0'2170'0,"0"0"-1953"0,0 0-165 16,0 0-42-16,0 0 19 0,0 0-19 15,0 0 30 1,8-14 21-16,-8 14 55 16,0 0-32-16,0 0 19 15,0 2-25-15,0 15-40 0,0 2-18 16,3 1-5-1,4 3 3-15,0-5-18 16,1-4 0-16,1-4 0 16,3-7-6-16,0 0 6 15,5-3 0-15,0 0 0 0,3-3 1 16,3-2 7-16,0 0-7 16,6 5 34-1,1 0-8-15,-4 0 12 0,1 14-27 16,-6 5 15-16,-6-1-10 0,-6 3 7 15,-6-2 12-15,-3 3-4 16,-3 4 3-16,-15 0-22 16,-7-3 10-1,-4 2-23-15,-2-6 11 16,2-5-11-16,0-9 0 16,4-5-23-16,4 0-36 15,0-5-24-15,-1-26-66 16,5 4-122-16,3-2-429 0</inkml:trace>
  <inkml:trace contextRef="#ctx0" brushRef="#br0" timeOffset="85256.46">18020 8453 2322 0,'0'0'417'0,"0"0"-219"0,0 0-57 16,119-26-62-16,-86 23-38 15,-4 1-31-15,-3 2 4 16,-6 0-10-16,-4 0-4 0,-1-2-29 16,-3-2-137-1,-3 0-316-15</inkml:trace>
  <inkml:trace contextRef="#ctx0" brushRef="#br0" timeOffset="85839.71">18457 7307 2038 0,'0'0'337'0,"0"0"-164"0,0 0 10 15,0 0-92-15,96 110-10 16,-65-69-40-16,4 7 9 0,4 6-10 15,-1 4 9-15,-1 2-1 16,-1 6 0-16,-3 2-2 0,-4 6-24 16,-2 5 0-16,-2 3-21 15,-5 2 9-15,-3 6-9 16,-3 0-2 0,-7 1 2-16,-7-3 4 0,0 0-3 15,0 0-2 1,-16 2 1-16,-4 1 0 0,-5-3-2 0,-6-4-16 15,0-7 0 1,-2-16-16 0,-1-10-23-16,-9-7-91 0,8-12-278 15,4-9-1588-15</inkml:trace>
  <inkml:trace contextRef="#ctx0" brushRef="#br0" timeOffset="89095.65">5922 9962 1969 0,'0'0'356'0,"0"0"-248"0,0 0-63 16,0 0 68-16,0 0-36 15,0 0-11-15,0 0-26 0,96 12-5 16,-76-12 15 0,1 0 12-16,-2 0 10 0,4 0-17 15,-3 0-2-15,0 0-14 16,2 0 5-16,3 0-20 15,2 0 1-15,2 0 0 16,2 0 7 0,2 0-1-16,5 0-13 15,2 0 6-15,3 6-17 0,-1-1 12 0,3 2-19 32,-6-2 13-32,-3-5-12 0,-3 0 12 0,-2 0-1 15,-1 0 3 1,-1 0 6-16,2 0-8 0,0 0 18 15,0 0-16 1,5 0 2-16,0 0-17 16,2 0 7-16,-1 5-6 0,1-3 6 15,-2 0 0-15,-2 0-7 16,-3 1 13 0,0-3-12-16,-2 0 11 15,-2 0-11-15,1 0 14 16,-1 0-9-16,4 0 9 0,-2 0-1 15,2 0-3-15,3 5 4 16,-5-1-15-16,2-2 6 16,-2 2-3-1,2-2 3-15,0 1-5 0,0-2 3 16,-2-1 0-16,3 0 10 16,-3 2-3-16,2-2-6 15,-2 0 6-15,0 0-11 16,2 0 0-16,0 0 0 0,0 0 14 15,4 0-13-15,0 0 11 16,-1 2 5 0,1 0-9-16,1 0 0 15,-3 1-7-15,0 0 1 0,-2-1 6 16,4 0-12-16,-4 0 11 16,2 2-7-16,-2-3 1 15,1 2 12-15,-1-1-7 16,-2 0-6-16,0 0 5 15,0 1 3-15,-3-3-16 16,3 3 16-16,-2-1-12 16,0 0 8-16,2-2-4 15,0 2 1-15,2-2 3 16,2 2 3-16,0-2-4 16,6 2 11-16,1-2-14 15,2 0 2-15,3 0 3 0,1 0-3 16,6 0-2-1,2 0 4-15,-2-2-2 0,0-4 1 16,2 1-4-16,-1 2 8 16,-2-1-11-16,3 2 9 15,-3 2 1-15,5 0-4 16,0 0 2-16,1 0-1 0,1 0-1 16,2 0 5-16,1 0-2 15,1 0-8-15,0-3 8 16,2 2-7-1,-2 0 8-15,-2-4-7 0,-1 3 1 16,-1-3 0-16,-2 5 1 16,0-5 0-1,0 1 0-15,-2 2 6 0,4-2-14 16,0-2 14-16,1 2-11 16,7 0 8-1,0-2-4-15,3 2 1 0,2-1 3 16,1 3 2-16,-3 2-6 15,2 0 2-15,3 0 3 16,1 0-7-16,4 0 8 0,4 0-6 0,4 0 0 16,1 0 4-1,1 0 1-15,5 0 0 16,-3 0-3 0,4 0 2-16,-2-5-8 15,1 1 8-15,-1 1-11 16,3 3 12-16,0-3-5 0,1 1 1 15,-3 0 6 1,1 0-2-16,-9-2-2 0,-1 2-5 16,-1-3 8-16,-1 2-9 15,1-3 9-15,3 0-6 16,0 0 0-16,0 1 5 16,0-2 4-16,1 2-5 15,-4 2 0-15,-2-2 5 16,1 2-18-16,0-1 18 15,-2-1-13-15,4 0 11 16,0 1-7-16,2-1 0 16,0 0 6-16,-2 0 3 15,-3 3-9-15,-3-3 6 0,-4 1 0 16,-3 1-11 0,1-1 10-16,-4 3-9 0,3-3 8 15,-3 2-1-15,-1-2 3 16,-1 1-5-16,1 3 7 15,-2-2-3-15,-3 0-10 16,-1-1 13-16,1 1-19 16,-1 0 15-16,0-1-5 15,3 1 2-15,1 2 6 16,4 0 1-16,3 0-7 16,4 0 1-16,0-2-2 0,2 2 0 15,3-1 0 1,-2 1 0-16,1-2 0 15,-2 2 0-15,2-2 0 0,-1 2 0 16,5 0 0-16,-1 0 0 16,1 0 0-16,0 0 0 15,0 0 0-15,-3 0 0 16,1 0 0-16,-5-3 0 0,-1-1 0 16,2 2 0-16,1-2 0 15,-2 3 0-15,3-2 0 16,-4 2 0-1,4 1 0-15,-1 0 0 16,-2 0 0-16,0 0 0 16,-5 0 0-16,-2 0 0 15,1 0 0-15,-1 0 0 0,-4 0 0 16,-5 0 0 0,-2 0 0-16,-6 0 0 0,-2 0 0 15,-6 0 0-15,-3 0 0 16,-5 0 0-16,-7 0 0 15,-2 0 0-15,-7 0 0 16,-4 0 0-16,-4 0 0 0,1 0 0 16,1 0 0-16,4 0 0 15,2 0 0-15,2 0 0 16,3 0 0-16,2 0 0 16,0 0 0-16,-2 0 0 15,0 0 0-15,-3 1 0 16,1 3 0-16,-1-1 0 15,1-2 0-15,-3 1 0 16,-2 0 0 0,-2 0 0-16,-5 1 0 15,1-3 0-15,-3 2 0 0,3-2 0 16,-1 0 0-16,0 0 0 16,5 0 0-16,0 2 0 15,1-1 0-15,4 1 0 16,-5 3 0-16,0-3 0 15,-7 0 0-15,-2 0 0 16,-7-2 0-16,-2 0 0 0,0 0 0 16,0 0 0-1,-40 0-46-15,-3-9-277 16,-5 2-400-16</inkml:trace>
  <inkml:trace contextRef="#ctx0" brushRef="#br0" timeOffset="103674.32">5907 11215 2020 0,'0'0'359'16,"0"0"-257"-16,0 0-74 0,0 0 18 15,0 0 26 1,0 0-59-16,0 0 24 15,67 69-4-15,-38-38 29 0,2 8-9 16,2 7-3-16,5 4 14 16,0 6 8-16,2 0 22 15,-2 3-38 1,0-7-8-16,-5-3-24 0,-6-8-11 16,-2-11-8-16,-10-9-4 15,-1-6-1-15,-8-7-32 16,-6-8-57-16,0 0-95 15,0 0-147-15</inkml:trace>
  <inkml:trace contextRef="#ctx0" brushRef="#br0" timeOffset="104030.19">6333 11238 2168 0,'0'0'323'0,"0"0"-142"0,0 0-7 16,0 0-49-16,0 0-44 15,0 0-21-15,0 0-11 16,-118 73-4-16,91-33-18 16,-2 7 9-16,0 5-7 15,-5 6 2-15,3 3-21 16,0 5 3-16,2 4-13 16,0 0 1-16,6 1-1 15,3-6-42-15,9-3-52 16,7-16-143-16,2-17-288 0</inkml:trace>
  <inkml:trace contextRef="#ctx0" brushRef="#br0" timeOffset="104743.12">6518 10822 2150 0,'0'0'441'0,"0"0"-275"0,0 0-91 0,0 0-24 16,0 0-27-16,0 0 10 0,0 0-16 0,-33 88 9 31,33-73 0-31,0-8-10 15,4-3-13-15,11-4-3 0,5 0 5 16,5 0-6-16,6 0 51 16,3 0-11-16,5 0 15 15,4 4-7-15,-1 14-12 16,-4 9-5-16,-5 5-4 0,-6 2 8 16,-9 2-13-1,-9 2 9-15,-9 2-11 0,0-2 29 16,-9-2-11-1,-13-2-8-15,-9-3-12 16,-3-10 2-16,-1-7-10 0,-1-7-10 16,5-7-20-1,2 0-49-15,7-16-20 16,-3-25-50-16,4 3-111 0,4 2-473 16</inkml:trace>
  <inkml:trace contextRef="#ctx0" brushRef="#br0" timeOffset="104975.22">6522 10814 2345 0,'0'0'320'0,"0"0"-82"0,0 0-68 15,0 0-76-15,131-28-37 16,-99 22-27-16,-6 2-21 15,-5 0 0-15,-4 4-9 16,-1 0-49-16,-5 0-209 16,-1 0-735-16</inkml:trace>
  <inkml:trace contextRef="#ctx0" brushRef="#br0" timeOffset="105492.07">7097 11529 2766 0,'0'0'255'16,"0"0"-120"-16,0 0-49 16,0 0-39-16,0 0-28 0,0 0-19 0,0 0-40 15,-6 7-169 1,25-5-336-16</inkml:trace>
  <inkml:trace contextRef="#ctx0" brushRef="#br0" timeOffset="106525.78">7909 10415 2052 0,'0'0'316'0,"0"0"-178"16,0 0-24-16,0 0 6 0,0 0-41 15,0 0-45-15,0 0-6 16,-89 52 2-16,71-29-3 16,-3 9 1-16,2 1-23 15,-2 8 12-15,-1 5-12 0,2 6 8 16,0 3-6-16,0 6 12 16,4 1-3-16,0 1 6 15,6 1-11 1,1 1-9-16,2 0 12 15,4-1-13-15,1 0 13 0,2 2-6 0,0 3 14 16,0-1-11 0,0 2 13-1,0 1 4-15,0-4-3 0,0 4-6 16,2-1-19-16,8 2 6 0,1 0-6 16,4 2 0-16,3 0 0 31,3-3 11-31,3-3 4 0,2-3 13 15,3-10 2 1,4-6 0-16,2-10 2 16,-4-4-22-16,0-5 9 0,-2-6-15 0,-7-4 1 15,-2-4-2-15,-4-5-3 0,-5 1 0 32,-5-7-13-32,-1-3-49 0,-5-2-112 15,0 0-372-15</inkml:trace>
  <inkml:trace contextRef="#ctx0" brushRef="#br0" timeOffset="110313.67">8225 10840 1689 0,'0'0'195'0,"0"0"-134"0,0 0 113 0,0 0-53 15,0 0 49-15,0 0-50 0,0 0 6 0,38-54-48 16,-30 46-12-16,4-2-28 16,3 0-12-16,4-1-4 15,1 2-12 1,1 3 8-1,0 4 1-15,1 2 26 0,0 0-7 0,1 0 27 16,-1 8-26 0,3 6-6-16,0 1-9 15,-2 2-10-15,0 4 8 16,-3 0-7-16,0 7-1 16,-4 3-7-16,-6 5 22 15,0 1-8-15,-6 6 7 16,-1 3 2-16,-3 0-1 15,0 3-9-15,0-4-5 16,-9-1 1-16,-9-2-15 16,-7 0 12-16,-4-2-13 15,-7-2 4-15,-3-1-3 0,-2-9-1 16,-1-8 0-16,0-10-9 16,3-8-15-16,6-2-35 15,2-10 10 1,6-12-16-16,8-4-8 15,8-2-29-15,6 0 38 16,3 6 41-16,3 5 23 0,19 8-1 16,9 9 1-16,4 0 16 15,8 15 32-15,4 18 48 16,0 3-49-16,-1 3 6 16,-1-2-10-16,-3-7 5 15,-3-8-11-15,-6-7-12 16,-6-4-7-16,-7-8-18 0,-4-3 0 15,-6 0-16 1,1 0-44-16,-3-5-84 0,-6-4-255 16</inkml:trace>
  <inkml:trace contextRef="#ctx0" brushRef="#br0" timeOffset="110764.65">9222 11226 2508 0,'0'0'273'0,"0"0"-131"0,0 0-3 16,0 0-14-16,114 0-40 0,-70-3-35 15,7-1 0-15,2 0-19 16,1 0 10-16,-3 2-23 16,-1 0-4-16,-10 2-7 15,-5 0-5-15,-8 0 5 16,-10-2-7-16,-14-3-51 16,-3-4-96-16,0 0-235 0</inkml:trace>
  <inkml:trace contextRef="#ctx0" brushRef="#br0" timeOffset="110996.83">9484 10993 2554 0,'0'0'538'15,"0"0"-412"-15,0 0-35 0,25 122 2 16,-16-80-43-1,-2 1-23-15,-5 0-18 0,-2 3-1 16,0 0-8 0,0 2 0-16,-9 13-56 0,-4-13-152 15,2-10-611-15</inkml:trace>
  <inkml:trace contextRef="#ctx0" brushRef="#br0" timeOffset="111878.64">10726 10447 2262 0,'0'0'281'0,"0"0"-105"16,0 0-56-16,0 0-34 0,0 0-7 16,0 0-21-16,-113 17-8 15,82-5-3-15,-4 5-18 16,0 5-4-16,-3 9-14 15,3 8 14-15,-1 7-17 16,5 12-2-16,4 5 4 0,7 7-9 16,9 5 7-16,9-1-4 15,2-2 9-15,13-5-8 16,20-6 16-16,12-9-5 16,6-12 0-16,7-10-8 15,2-16 5 1,-2-10 2-16,-6-4 8 15,-12-14 2-15,-16-14-10 16,-13-10 12-16,-11-4-9 0,-6 1 3 16,-26 6-20-16,-5 7 7 15,-8 14-3-15,0 10-5 16,0 4-53-16,3 18-74 16,11 7-76-16,9 1-335 0</inkml:trace>
  <inkml:trace contextRef="#ctx0" brushRef="#br0" timeOffset="112372.09">10032 11414 2366 0,'0'0'374'0,"0"0"-248"0,0 0-65 15,0 0-26-15,0 0 44 0,0 0-30 16,0 0-10 0,153-16-21-16,-107 11 12 0,6 5 5 15,2 0 6 1,3 0-8-16,3 0-5 0,2 0 2 16,-2 7-11-16,3-3 24 15,-3-3-17-15,0 1 6 16,-4-2-6-16,-2 0 10 15,-3 0-5-15,-4 0-2 16,-4 0-5-16,-6 0-20 16,-1 0 1-16,-9-3 0 15,-5-3-10-15,-7 0 5 16,-5 2-5-16,-8-1-58 0,-2 5-66 16,-12 0-99-16,-9 0-802 0</inkml:trace>
  <inkml:trace contextRef="#ctx0" brushRef="#br0" timeOffset="112815.73">10391 11696 2480 0,'0'0'323'0,"0"0"-209"0,0 0-37 15,0 0 5-15,0 0-40 0,135 97-24 16,-91-59 2-16,5 6-7 16,3 2 27-16,1 2 1 15,-4 2 20-15,-3-1-13 16,-5-2 3-16,-5 0-21 16,-7-5-5-16,-7-4-8 0,-2-7-12 15,-4 1 2 1,-5-9-6-1,-3-5-2-15,-3-6-29 0,-5-7-55 0,0-5-65 16,-5-9-276-16,-6-8-765 0</inkml:trace>
  <inkml:trace contextRef="#ctx0" brushRef="#br0" timeOffset="113148.26">10918 11797 2309 0,'0'0'370'15,"0"0"-194"-15,0 0-34 0,0 0-38 0,0 0-21 16,-128 121-43-1,95-84-7 1,0 4 0-16,-5 4-4 0,0 7 0 16,1 2-5-1,-4 5 1-15,3 1-25 16,3 2 14-16,4 0-14 16,6-4-5-16,7-7-40 15,11-7-43-15,5-14-167 16,2-10-512-16</inkml:trace>
  <inkml:trace contextRef="#ctx0" brushRef="#br0" timeOffset="114051.4">11631 11251 2402 0,'0'0'398'15,"0"0"-232"-15,0 0-53 16,0 0-36-16,0 0 17 0,0 0-35 15,0 0-12-15,129 6-8 16,-79-6 13-16,-1 0-17 16,-1 0 1-16,0 0 3 15,-6 0-11 1,-7 0-4-16,-6 0-22 0,-6 0-2 16,-9 0 5-16,-8 0-10 15,-2 0 6-15,-4 0-2 16,0 0-52-16,0 0-72 15,0 3-197-15,-4 0-2179 0</inkml:trace>
  <inkml:trace contextRef="#ctx0" brushRef="#br0" timeOffset="115072.15">13033 10488 1889 0,'0'0'278'0,"0"0"-169"15,0 0-60-15,0 0 108 16,0 0-11-16,0 0-16 0,0 0-62 16,83-79 13-1,-48 67-12-15,6 6-7 16,3 6-20-16,3 0 17 15,-5 0-2-15,-2 14-23 0,-6 8-7 16,-10 6-16 0,-10 7 13-16,-12 6-15 15,-2 1 6-15,-16 4-15 16,-17-1 0-16,-13-6-1 0,-6-4-9 16,-2-9-2-1,5-10 0-15,9-8-3 16,11-8-5-16,10 0 19 15,13 0-6-15,6 0 3 0,8-6 4 16,23 2 0 0,11 4 14-16,7 0-4 15,0 0 9-15,0 22-8 0,-7 6-2 16,-8 7-5-16,-12 6 20 16,-10 3-10-16,-12 5 3 15,-3-3-9-15,-23-2 6 16,-11-6-4-16,-2-10-5 15,-9-10-5-15,2-12-3 16,1-6-37-16,3 0-33 16,4-18-29-16,11-5-118 15,7 9-306-15</inkml:trace>
  <inkml:trace contextRef="#ctx0" brushRef="#br0" timeOffset="115681.12">12697 11257 2357 0,'0'0'365'0,"0"0"-243"0,0 0-34 0,0 0-47 15,0 0 45-15,0 0-25 16,0 0-10-16,151 0 6 16,-97-2-30-16,4 0 5 15,4 2-12 1,3 0 14-16,4 0-4 0,0 0 7 15,2 0-6-15,0 0-1 16,1 0-5-16,-3 0 5 16,0 7 0-16,-7-4-17 15,1 1 19-15,-7-2-17 0,-5 2 9 16,-5-2-16-16,-7 0 7 16,-8-2-8-16,-6 0-7 15,-8 0 3-15,-6 0-2 16,-8 0-2-16,-3 0-39 15,-5 0-66-15,-15 0-96 16,-4 0-438-16</inkml:trace>
  <inkml:trace contextRef="#ctx0" brushRef="#br0" timeOffset="116251">12982 11676 2119 0,'0'0'341'0,"0"0"-161"0,0 0-65 16,0 0-34-16,129 92-13 15,-82-55-9-15,2 4-29 16,3 0 27-16,-2 5-15 16,0 2 24-16,-3 2-7 15,-5 2 6-15,-2 1-4 16,-5-2-3-16,-6-3-24 15,-2-4-16-15,-4-9-5 16,-3-5-13-16,-5-6 1 16,-3-6 5-16,-6-4-4 0,-1-5-2 15,-5-6-16-15,0-3-43 16,0 0-53-16,-16-12-109 16,-2-8-95-1,2 0-412-15</inkml:trace>
  <inkml:trace contextRef="#ctx0" brushRef="#br0" timeOffset="116603.26">13537 11712 1542 0,'0'0'835'16,"0"0"-621"-16,0 0-62 15,0 0-50 1,0 0-24-16,0 0-22 0,-91 113-9 16,68-78 28-1,-1 9-23-15,-2-1-4 16,-1 7-10-16,0 1-15 0,0 2-1 15,0 0-12 1,2-3-6-16,3-4 0 0,3-8-8 0,0-10-24 16,0-7-53-1,3-10-111-15,1-5-272 0</inkml:trace>
  <inkml:trace contextRef="#ctx0" brushRef="#br0" timeOffset="117452.92">13894 11404 1953 0,'0'0'236'0,"0"0"-110"15,0 0 10-15,0 0-3 0,0 0-32 16,0 0-1-16,0 0-24 16,131 18 8-16,-108 4-7 0,-4 6 5 15,0 4 3 1,-7 4-27-16,-4 4-3 0,-8 4-16 16,0 3 2-1,-8-6-24-15,-13 0-3 0,-8-9-10 16,-4-10 5-1,-6-8-9-15,-1-12-33 16,2-2-12-16,9 0-11 16,9-14 28-16,9-1 8 15,11 6 20-15,0 0-10 0,9 6 5 16,18 3 5-16,2 0 9 16,6 0 2-1,-1 6 2-15,1 4 3 16,-4-1-16-16,-4 0 1 15,-2-4 0-15,-5-1-1 16,-5-1 0-16,1-3 0 0,2 0-2 16,0-12-131-16,-5-2-290 0</inkml:trace>
  <inkml:trace contextRef="#ctx0" brushRef="#br0" timeOffset="118653.88">14951 11069 2263 0,'0'0'354'0,"0"0"-220"16,0 0-51-16,0 0 32 0,0 0 0 0,0 0-51 15,123-2-9 1,-77 2-20-16,1 0 11 16,1 0-12-16,-2 0-4 0,-4 0 4 15,-5 0-19-15,-3 2-3 16,-10 2-8-16,-3-2-8 16,-11-2-7-16,-5 0-53 0,-5-2-112 31,0-12-240-31</inkml:trace>
  <inkml:trace contextRef="#ctx0" brushRef="#br0" timeOffset="118871.76">15215 10897 2774 0,'0'0'304'15,"0"0"-170"-15,0 133-54 0,0-74-12 16,12-3-29-16,-3-8-25 16,2-3-5-16,-2-8-5 15,-2-2-8-15,-3-8-21 16,-4 1-70-16,0-10-246 16,0-5-1040-16</inkml:trace>
  <inkml:trace contextRef="#ctx0" brushRef="#br0" timeOffset="124375.35">16569 10335 1550 0,'0'0'311'0,"0"0"-82"16,0 0-86-16,0 0-17 16,0 0-44-16,0 0-3 15,-29-62 19-15,17 54-14 16,-1 4-25-16,0 1-1 16,-3 3-32-16,3 0 23 15,-1 5-26-15,1 9 10 0,2 8-24 16,4 5-9-16,3 7-1 15,4-1 1-15,0 4 1 16,11 4 4 0,16-1-5-16,6 0 0 0,12-6 5 15,7-4 2-15,5-9 22 16,6-12-16-16,1-9 11 16,-3 0-7-16,-9-23 37 0,-6-14 15 15,-15-5-32 1,-11-8-5-16,-13-4-21 0,-7 0 16 15,-7 4-14 1,-22 6 9-16,-12 9 7 0,-7 12-9 16,-8 9-5-1,0 10-14-15,0 4-1 0,8 0-41 16,9 7-11-16,10 11-66 16,14 0-102-16,6-1-317 0</inkml:trace>
  <inkml:trace contextRef="#ctx0" brushRef="#br0" timeOffset="125027.36">16669 10676 1689 0,'0'0'264'16,"0"0"-88"-16,0 0-70 0,0 0 10 15,0 0-54-15,0 0-13 16,0 0 24-16,-81-14 19 0,71 26-14 15,-1 8-18-15,1 7-17 16,2 8-26 0,1 9 10-16,5 7-20 0,2 7 12 0,0 1 26 15,11 3-9 1,13-3 9 0,8-5-14-16,5-12 1 0,8-12-31 0,4-14 17 15,2-14 17 1,1-2 36-1,-6-14-6-15,-3-20 1 16,-12-12-22-16,-11-10-13 0,-13-9-2 16,-7 0-21-1,-2 2 8-15,-27 9-16 0,-10 11 12 16,-7 10-12-16,-8 15 0 16,-1 11-36-16,1 7-43 15,3 7-27-15,16 12-115 16,10 6-115-16</inkml:trace>
  <inkml:trace contextRef="#ctx0" brushRef="#br0" timeOffset="125679.29">16201 11323 2322 0,'0'0'308'0,"0"0"-246"0,0 0-9 16,0 0 21-16,0 0-11 0,0 0-13 0,127-12-13 16,-81 12 2-1,4-1 5 1,1 1 2-16,2-3-24 0,-1 3 17 0,2 0-20 16,-1 0 22-1,0 0 0-15,3 0 1 16,0 0-5-16,-2 0-4 0,-1 3 3 31,-2 1-18-31,0 1 3 16,-1-1-10-16,-2-2 8 0,-3-2-11 0,-1 0 13 15,-3 0-12-15,-3 0 4 16,-5-4-3 0,-4 1-9-16,-8-1-1 0,-6 1 6 15,-7 3-12 1,-3 0-21-16,-5 0-58 15,0 7-87-15,-15 7-435 0</inkml:trace>
  <inkml:trace contextRef="#ctx0" brushRef="#br0" timeOffset="126262.06">16638 11783 77 0,'0'0'2320'0,"0"0"-2008"0,0 0-208 16,0 0-50-16,0 0 0 0,0 0 15 15,0 0-9-15,93 57-29 16,-50-25 8-16,1 3-1 16,4 5 4-16,-2 4 0 15,1 2-4-15,-3 4 8 16,-1-1-8-16,-3 1 11 15,-2-1-23-15,-5-2-1 16,-4 1-21-16,-2-4 2 16,-4-6-5-16,-6-4 3 15,-3-9-4-15,-6-9 0 0,-5-9-58 16,-3-7-67-16,0-2-68 16,-3-15-112-16,-7-3-328 15</inkml:trace>
  <inkml:trace contextRef="#ctx0" brushRef="#br0" timeOffset="126597.57">17142 11823 2287 0,'0'0'321'16,"0"0"-169"-16,0 0-47 0,0 0-9 15,0 0-29-15,0 0-1 16,0 0-21-16,-87 112 4 0,64-74-15 31,-1 6-10-31,-3 7-3 0,-4 3-3 16,-3 4 2-16,-1 2-20 15,-1 5 3-15,3-6 3 16,2-2-11-16,6-10 5 16,5-7-17-16,5-11-41 15,8-14-62-15,5-8-135 16,-1-7-605-16</inkml:trace>
  <inkml:trace contextRef="#ctx0" brushRef="#br0" timeOffset="127309.84">17481 11569 1962 0,'0'0'377'0,"0"0"-228"0,0 0-28 16,0 0-30-16,0 0-8 15,0 0-36-15,0 0 2 16,0 7-13-16,0-1 3 0,-5 4 0 16,3 4 3-16,2 2-7 15,0 2-17-15,0 4 2 16,0 0-20-16,2 1 11 16,13-4-11-16,4-1 4 15,3-6-4-15,2-5-1 16,5-5-7-16,0-2-80 15,0 0-37-15,4-18-127 16,-10 0-100-16,-5-3-1809 0</inkml:trace>
  <inkml:trace contextRef="#ctx0" brushRef="#br0" timeOffset="127520.92">17730 11575 2234 0,'0'0'302'15,"0"0"-76"-15,0 0-75 0,0 0-24 16,-13 121-19 0,11-84-50-16,-1-2-11 0,-1 2-18 15,-3-2-2 1,1 2-9-16,-3-3-5 0,-1-4-6 16,4-2-7-16,2 0-21 15,4-6-148-15,0-7-426 0</inkml:trace>
  <inkml:trace contextRef="#ctx0" brushRef="#br0" timeOffset="128091.4">18123 11117 1953 0,'0'0'512'0,"0"0"-276"0,0 0-102 0,0 0-21 16,151 0-4-16,-104 0-46 15,-5 5-25-15,0-5-30 16,-5 5 3-16,-6-3-11 16,-5-2-13-16,-1 2-118 15,-7 0-169-15,-5-2-459 0</inkml:trace>
  <inkml:trace contextRef="#ctx0" brushRef="#br0" timeOffset="128565.69">18889 10483 2254 0,'0'0'245'0,"0"0"-164"0,0 0-29 16,0 0 16-16,0 0-12 15,0 0-29-15,0 0 50 0,-4 7-8 16,6 14 7-16,2 10-8 16,4 7 17-16,-2 8-26 15,1 5-9-15,-1 7-3 16,4 3-5-16,-4-1 4 16,1 2-15-1,-3-4 2-15,0 1-21 0,-2-7 2 16,1-6-13-16,-1-8 6 15,-2-9-7 1,0-8-79-16,0-9-114 16,0-6-551-16</inkml:trace>
  <inkml:trace contextRef="#ctx0" brushRef="#br0" timeOffset="129266.26">19402 10405 2260 0,'0'0'402'0,"0"0"-282"15,0 0-72-15,0 0 4 0,0 0 1 16,0 0-17-16,0 0 8 16,127-84 17-16,-98 84 19 15,-2 4-9-15,0 18-5 16,-3 12-7-16,-1 12 6 16,-4 8-12-16,-3 8-5 15,-5 9 4-15,-9 1-20 16,-2 2-1-16,0 0-25 15,-17-4 8-15,-8-10-14 16,-6-9 4-16,-4-15-4 16,-6-16-31-16,1-16-46 15,2-4-24-15,5-11 8 16,10-14 15-16,13-1 54 16,10 6 9-16,0 3 15 15,19 12-5-15,12 5 5 0,10 0 19 16,-1 10 2-16,0 10 7 15,-1 0-12-15,2-2 6 16,-5-5-18-16,-3-4 6 16,-4-3-9-16,-4-6-2 15,-10 0-10-15,-3 0-43 0,-12 0-87 16,0-10-158-16,0 1-1766 16</inkml:trace>
  <inkml:trace contextRef="#ctx0" brushRef="#br0" timeOffset="129713.32">18814 11247 2023 0,'0'0'673'0,"0"0"-601"16,0 0-26-16,0 0 14 0,0 0 0 15,0 0-12 1,116 0 30-16,-81 0 2 0,5 0-19 15,7 0-2-15,4 0-16 16,7 0 18-16,9 0-12 0,5-1 16 16,1-5-9-16,5 5 1 15,-5-3-18 1,-1 0-10-16,-5-1 1 16,-5-4-22-16,-3 3 12 15,-9-4-19-15,-3 2 12 16,-5-3-13-16,-5 2 4 15,-9 1-3-15,-8 2 3 16,-9 0-4-16,-8 4-15 16,-3-1-38-16,0 3-77 15,-14 0-71-15,-6 11-473 0</inkml:trace>
  <inkml:trace contextRef="#ctx0" brushRef="#br0" timeOffset="130233.95">19130 11698 2306 0,'0'0'377'0,"0"0"-242"0,0 0-18 0,0 0-2 16,0 0-23-16,134 96-35 15,-85-51 4-15,4 3-23 16,3 2 7-16,-2 4-12 16,-6 2 15-1,-5 1-2-15,-5-3-6 0,-9-3 6 16,-4-2-29-16,-6-11-7 15,-5-8-5-15,-5-10-8 16,-7-10 3-16,-2-10-33 0,0 0-72 16,-4-31-54-16,-10-6-77 15,3 3-253-15</inkml:trace>
  <inkml:trace contextRef="#ctx0" brushRef="#br0" timeOffset="130545.51">19703 11696 2277 0,'0'0'372'15,"0"0"-214"-15,0 0-16 16,0 0-19-16,0 0-23 0,0 0-47 0,-118 51-18 15,93-19 5 1,-4 5 4-16,0 7 3 0,-4 7-32 16,1 5 5-1,-1 6-16-15,-2 2 15 16,-1 3-19-16,3-1 6 16,-1-8-6-1,5-10 1-15,7-12 2 0,6-16-3 16,7-11-30-16,9-9-96 15,0-12-111-15,0-9-216 16</inkml:trace>
  <inkml:trace contextRef="#ctx0" brushRef="#br0" timeOffset="131134.45">19966 11506 2354 0,'0'0'339'0,"0"0"-194"0,0 0-29 15,0 0-13-15,0 0-40 16,-14 109-25-16,14-80 16 15,0-6-29-15,0-6 5 16,0-7-22-16,3-6-1 16,8-4-7-16,7 0 8 15,4 0 4-15,7 0-4 0,2 0 11 16,5 0-7-16,-3 0 15 16,-2 9-15-1,-4 6 15-15,-6 6-2 16,-8-1 7-16,-9 2 2 15,-4-2-2-15,0 0 4 16,-9-2-5-16,-15-1 0 16,-6 0-24-16,-1-3 0 15,0-7-2-15,2-1-10 16,5-6 2-16,4 0-33 16,4-7-55-16,5-30-40 0,2 2-73 15,5 1-307-15</inkml:trace>
  <inkml:trace contextRef="#ctx0" brushRef="#br0" timeOffset="131385.73">20015 11497 2348 0,'0'0'496'0,"0"0"-359"15,0 0-16 1,0 0 28-16,0 0-46 0,0 0-42 15,120 9-3 1,-89-7-29-16,-2-2-8 16,-4 0-20-16,-5 0 3 0,-7 0-4 15,-1-11-111-15,-5-1-208 0,-5-2-2150 0</inkml:trace>
  <inkml:trace contextRef="#ctx0" brushRef="#br0" timeOffset="132434.78">20307 9791 2238 0,'0'0'262'0,"0"0"-153"0,0 0 44 0,87 119-45 16,-53-67-21-1,3 6-2-15,1 8-29 0,3 8 22 16,-4 9-14-16,5 21-10 16,1 25-7-16,-9-8-10 0,-10-12 2 15,-6-15-23 1,-7-20 14-16,2 12-22 0,-2 13 4 15,-1-3-12-15,-8-2 7 0,-2-6-7 16,0-3 0-16,-5-7 3 31,-11-3 3-31,-1-6-12 0,-5-3 12 16,-3 0-11 0,0 1 10-16,-2-3-9 0,0-2 4 15,2-4-1-15,-2-7-27 16,2-7-30-16,0-8-41 0,-2 2-99 31,5-10-58-31,2-5-459 0</inkml:trace>
  <inkml:trace contextRef="#ctx0" brushRef="#br0" timeOffset="133353.54">19223 9772 2274 0,'0'0'295'0,"0"0"-187"0,0 0-16 16,0 0 16-16,0 0-36 0,121 0 6 15,-76 0-26 1,1 0-13-16,6 0 3 0,-1 0-13 16,-4-3 7-1,0 1-15-15,-1 0 19 0,-3 2-13 0,1-2 13 32,1 2-20-32,-3-2 7 15,2 1-12-15,2-3-2 16,-2-3-1-16,1 1-6 0,-3-2 9 15,-1 4-12 1,-6-1 16-16,-4 2-18 16,-2 3 14-16,0 0-11 15,0 0 5-15,0 0 0 16,3 0 6-16,1 0 11 0,0 0-11 16,-2 0 12-16,-2 0-18 15,-2 0 10-15,-2 0-18 16,-6 0 3-16,-3 0-4 15,-3 0 7-15,-2 0-4 16,-1 0-3-16,-4 3 3 16,-1 4 1-16,-1 3-8 15,-2 3-40-15,-2 8-86 0,0 0-199 16,0-4-756-16</inkml:trace>
  <inkml:trace contextRef="#ctx0" brushRef="#br1" timeOffset="209431.3">4937 8136 1936 0,'0'0'250'0,"0"0"-70"0,0 0-140 16,0 0-18-16,0 0-11 16,0 0-9-16,0 0 6 15,29 0-7 1,-16 0-1-16,0 0 1 16,1-7 7-16,1 0-8 0,4-5 20 15,3-1-13-15,3-3 5 16,1 0 2-16,5-4-11 15,3-2 12 1,4-1 8-16,0 0 5 16,3-1-26-16,2-1 11 15,4 0-13-15,0-1 0 0,5-5 6 16,-4 1-6-16,1 0 10 0,-2-4-9 16,-2 2-2-1,-3 1 2-15,3-2-11 16,-3 1 11-16,3 0-2 0,1 0 2 15,2 0-1-15,0-3 5 16,-1-1-3 0,2 0-4-16,-2-2-2 15,0 0 3 1,-5 4-1-16,-2 4-5 0,-5 5 6 16,-6 4 1-16,-2 7 1 15,-4 4 0-15,-3 3 9 16,-2 2-8-16,-2 1-4 15,1-1-6-15,-3 5-31 16,-6 0-212-16</inkml:trace>
  <inkml:trace contextRef="#ctx0" brushRef="#br1" timeOffset="210448.07">5681 11821 1527 0,'0'0'646'0,"0"0"-486"0,0 0-74 16,0 0-67-16,0 0-12 16,0 0 3-16,0 0 2 0,46-16 2 15,-20 0-11 1,8-8 45-16,3-2-5 0,8-6-10 16,6-4-30-16,7-7 44 15,7-1-37-15,6-4 17 16,3-3-9-16,3 2 1 15,4-1-17-15,-1 1 5 16,-2 4-8-16,-2 2 6 16,-5 5-10-16,-2 0 3 15,1 1-4-15,-6 2 12 16,1 1 14-16,-5 2 25 0,-4 3-21 16,-5 4-5-16,-8 1-18 15,-6-1 2 1,-8 5 5-16,-4 2-16 0,-10 2 8 15,-5 6-45-15,-4 6-121 16,-6 4-146-16</inkml:trace>
  <inkml:trace contextRef="#ctx0" brushRef="#br2" timeOffset="213741.19">8475 9200 1861 0,'0'0'234'0,"0"0"-197"0,0 0-17 15,0 0-19-15,0 0 1 16,0 0 7-16,0 0 4 16,8-43 17-16,0 31-28 0,0-2 38 31,5-2-29-31,1 0 69 0,3-3-25 0,6-5 19 16,4-3 14-1,4-3-54-15,4-4-21 16,4-4-5-16,1-3-3 0,4-2 3 15,1-3-13-15,1-2 12 16,6-1 3-16,2-1-3 16,2-2 14-16,-4 0-11 15,0-4 11-15,0 2-7 16,-4-1-13-16,-1-3-1 16,-3 5 1-16,1-2 14 15,-3 3 7 1,1-1-8-16,-1 1 7 0,-2 1-15 15,3 1 10-15,-3 0-15 0,0-1 11 16,3 3-10-16,-6 4 9 16,1 2-11-1,-5 6 19-15,-2 6-9 16,-4 5 29-16,0 0 4 16,0 5-22-16,-4-1 11 15,-1 2-14-15,-2-2 9 16,-2 3-26-16,-3 4 15 0,-3 2-16 15,-4 2 0 1,-3 3 0-16,-1 0 5 0,0 3-4 16,-2 3 0-1,-2-2-2-15,0 3-11 0,-2 0-107 16,-11 0-180-16,-3 0-759 16</inkml:trace>
  <inkml:trace contextRef="#ctx0" brushRef="#br2" timeOffset="214033.97">9932 7411 2120 0,'0'0'272'0,"0"0"-186"16,0 0-76-16,0 0 74 15,0 0-39-15,0 0 5 16,0 0-4-16,87-57-10 0,-66 50-19 15,-2 2-6-15,-3 5 12 16,-3 0-15-16,-3 7 51 16,-6 18 3-16,-2 7-1 15,-2 6-29-15,0 3 9 16,-6-1-25-16,-6-1 1 16,-1-6-7-16,1-6-10 15,2-3-8-15,1 2-99 16,5-6-174-16,-4-2-751 0</inkml:trace>
  <inkml:trace contextRef="#ctx0" brushRef="#br2" timeOffset="214644.66">10443 7207 2015 0,'0'0'297'0,"0"0"-141"0,0 0-51 16,0 0 10-16,-42 109-45 16,42-71-39-16,0 3-2 15,0-1-9-15,7 4 49 0,13-2-34 16,8 1 6 0,8-5-12-16,4-7 11 0,8-8-6 15,4-11-1 1,4-12 11-16,-2-8 3 0,-2-28 23 15,-13-13-17-15,-14-10-12 16,-16-10-35-16,-9-1 7 16,-5 4-12-16,-28 8 7 15,-12 12 3 1,-9 16-6-16,-10 14-5 0,-1 16-16 16,3 0-42-16,8 12-18 15,14 27-18-15,18-2-96 16,11-4-277-16</inkml:trace>
  <inkml:trace contextRef="#ctx0" brushRef="#br2" timeOffset="-211925.18">24074 2073 1478 0,'0'0'407'0,"0"0"-131"0,0 0-124 16,0 0-68-16,0 0-31 16,0 0 46-1,0 0-9-15,14-30-2 0,-14 30-14 16,0 0-8-16,0 0-28 15,2 0-24-15,1 0 1 16,-1 8-14-16,2 8 22 16,-2 6-12-16,0 8 14 0,0 4-7 15,-2 7 12 1,0 4-10-16,0 8-3 16,0 3-3-16,0 5-13 15,-4 0 17-15,-2 1-18 0,-1-2 13 16,2-1-13-16,3-5 5 15,0-4-4 1,2-4 4-16,0-2 0 0,0-4-4 16,0-6 12-1,0-4-13-15,0-5 26 0,0-5-14 16,0-7 9-16,0 0-21 0,0-3 10 16,0-1-2-1,0 0-2-15,4-2 11 16,1-2-8-16,0-1 1 0,-1-2-9 15,2-2 8-15,5 1-8 16,3-1 8-16,-1 0-3 16,3 0 8-16,1 0 4 15,-1-3-2-15,2-4 14 16,-2 5-19 0,2-5 11-16,-3 2-22 0,1 1 11 15,-1 0-10-15,-1 3 3 16,-1-1-3-1,3 2-1-15,-3 0-4 0,0 0-84 16,5 0-67-16,-5 0-248 16,-1 6-612-16</inkml:trace>
  <inkml:trace contextRef="#ctx0" brushRef="#br2" timeOffset="-211625.01">24683 2590 1960 0,'0'0'485'0,"0"0"-271"0,0 0-100 0,0 113-20 16,0-64-7-16,0 4-40 15,0 4 11-15,4-3-19 16,-2-3 15-16,3-4-32 16,-2-9-7-16,-3-10-8 15,2-10-7-15,-2-12-12 16,0-12-127-16,0-18-146 16,0-8-412-16</inkml:trace>
  <inkml:trace contextRef="#ctx0" brushRef="#br2" timeOffset="-211477.43">24672 2348 2323 0,'0'0'284'0,"0"0"-193"0,0 0-91 16,0 0-112-16,0 0-1962 0</inkml:trace>
  <inkml:trace contextRef="#ctx0" brushRef="#br2" timeOffset="-209560.37">25015 2438 1715 0,'0'0'244'0,"0"0"-103"0,0 0-118 16,0 0 25-1,0 0-46-15,0 0 19 0,0 0 20 16,0-3 54-16,0 3-12 16,0 11-21-16,2 3-3 0,2 5-23 15,1 4 14-15,0 5-40 16,2 5 8 0,-3 5-18-16,2 2 13 15,-1 4 11-15,2 0-2 16,0 0 14-16,-1-4-23 15,-2-4 7 1,3-2-19-16,-3-1 3 0,1-5-4 0,0-5 0 16,-3-2 0-1,-2-5 5-15,2-4-4 16,-2-7 0-16,0-1 13 16,0-1-13-16,0-3 10 0,0 0-5 15,0 0-1 1,0-5-5-16,0-11-5 0,0-3-15 15,0-10-20-15,0-4 20 16,0-8-39-16,0-7 0 16,0-2-76-1,4-2 59-15,7-1-40 0,1 3 116 16,-1 6 3-16,1 7 62 16,0 4-7-16,1 8-2 15,6 4 6-15,-1 7-39 16,-1 6 10-16,6 6-26 15,-1 2 19-15,2 0 14 16,3 16 33-16,0 6-25 16,0 5-17-16,2 2 11 0,-5 3 8 15,-1 3 6 1,-4-1-27-16,-5 3 6 16,-3-2-19-16,-7 0 6 15,-4 2-15-15,0-3 14 16,0-1 1-16,-4-4-14 15,-5-3-7-15,-2-1 4 0,2-6-10 16,0-2 5-16,3-10-4 16,-2-7-7-16,6 0-27 15,-2-3-13-15,4-22 1 16,0-7-23-16,0-8 4 16,0-7 38-16,12-4 21 15,3-3-2-15,5 2 18 16,0 3-6-16,4 6 30 15,1 4 23-15,0 13-1 16,-1 12-18-16,0 14 17 16,1 0 6-16,0 21 23 15,-3 15-32-15,0 7-3 0,2 6-20 16,-3 1 8-16,-3-2-2 16,-3-4-1-1,-4-7-3-15,-4-5-21 16,-2-5 2-16,-5 1-1 0,0 1-11 15,0-3 4-15,-5 6-62 16,-4-8-123-16,-2-6-496 0</inkml:trace>
  <inkml:trace contextRef="#ctx0" brushRef="#br2" timeOffset="-206371.16">26471 1967 1882 0,'0'0'264'0,"0"0"-189"16,0 0-41-16,0 0 61 15,0 0-1 1,0 0-26-16,0 0-4 0,62-6-39 15,-39 1-3-15,1 0-8 16,2 1 15-16,1-1-1 0,2 4-2 16,2 1-1-16,-2 0-19 15,0 0 10-15,-2 0-15 16,-2 0 12-16,-5 6-13 16,0 2 7-1,-4-2-6-15,-3 4 0 0,-1 0 11 16,-6 4-12-1,0 2 17-15,-3 2-10 16,-3 6 33-16,0 4-11 16,0 6 1-16,0 1 0 0,-9 4 19 15,0 2-22-15,0-1 11 16,2 4-3-16,-1 2-6 16,0 0 11-16,2 0-22 15,-1 3 13-15,1-4-22 16,-1-1 2-16,0-3 2 0,0-5 0 15,1-6-7 1,4-6 0-16,0-7-12 0,-1-10 12 16,3-5-12-16,0-2-2 15,0 0-25-15,0 0-84 16,0-26 7-16,0 2-103 16,0 2-310-16</inkml:trace>
  <inkml:trace contextRef="#ctx0" brushRef="#br2" timeOffset="-206144.23">26734 2424 2570 0,'0'0'323'0,"0"0"-249"16,0 0-38-16,0 0 20 15,0 0-31-15,113-22 2 0,-82 18-26 16,0 0 0 0,-4 2-1-16,-4 2-18 15,-5 0-115-15,-9 2-163 16,-5 8-627-16</inkml:trace>
  <inkml:trace contextRef="#ctx0" brushRef="#br2" timeOffset="-205588.66">26369 2891 1938 0,'0'0'321'16,"0"0"-190"-16,0 0-6 0,0 0-23 15,0 0-55-15,0 0-22 16,0 0-4-16,4 0 37 16,13 0-16-16,6 0 28 15,4 0-22-15,4 0-13 16,2 0 14-16,3 0-18 16,4 0 17-16,0 0-19 15,2 0 17-15,1 0-21 0,3 0 9 16,2 0 3-16,-2 0-3 15,3 0 4-15,1 2-16 16,-4-2 4 0,-1 0-21-16,-5 0 11 0,-2 0-12 15,-7 0 1-15,-2 0-4 16,-7-4 3-16,-7-2-4 16,-3 4 0-16,-5 0-44 15,-7 2-69-15,0 0-70 0,-5 9-338 16</inkml:trace>
  <inkml:trace contextRef="#ctx0" brushRef="#br2" timeOffset="-205034.92">26556 3191 2144 0,'0'0'272'0,"0"0"-171"16,0 0-55-16,0 0 38 0,0 0 10 15,0 0-10-15,0 0-14 16,66 39 2-16,-39-9 3 16,7 8-4-16,1 9-4 15,5 0-35-15,1 8-2 16,-4-3-12-16,3 2 16 16,-3-3-19-16,-2-5 10 15,-4-5-4-15,-2-2-5 16,-4-7-2-16,-6-5-14 15,0-2 0-15,-9-5 4 0,-1-6-9 16,-4-6-6-16,-3-6-52 16,-2-2-70-16,0-12-134 15,0-9-281-15</inkml:trace>
  <inkml:trace contextRef="#ctx0" brushRef="#br2" timeOffset="-204746">26999 3291 2390 0,'0'0'337'16,"0"0"-190"-16,0 0-49 0,0 0 17 15,-115 146-46-15,80-95-4 16,0 7-20-16,-1 0 4 15,1 0-25-15,4-3-5 16,2-5-10-16,4-5 5 16,10-11-8-16,3-12-6 0,8-8 0 15,1-14-89-15,1 0-130 16,2 0-600-16</inkml:trace>
  <inkml:trace contextRef="#ctx0" brushRef="#br2" timeOffset="-203988.33">23970 3471 1897 0,'0'0'282'0,"0"0"-67"15,0 0-61-15,0 0-32 16,0 0 7-16,0 0-19 0,144 126-8 15,-103-78-32 1,1 5-12-16,1 3-26 16,-1 0-1-16,-2-3-16 0,-5-7-10 15,-6-5-4-15,-2-9 0 16,-2-8-2-16,-5-7-22 16,2-12-76-16,-6-5-141 0,-3 0-277 0</inkml:trace>
  <inkml:trace contextRef="#ctx0" brushRef="#br2" timeOffset="-203669.66">24483 3607 1362 0,'0'0'1055'16,"0"0"-886"-16,0 0-48 0,0 0-32 16,-114 91 5-16,85-59-41 0,0 0-17 15,-5 2-17-15,3 1 21 16,0 2-20-16,0 1-2 16,0 2 0-1,2-2-14-15,2-2-4 16,4-6 9-16,5-4-18 15,5-7 1-15,9-8-2 16,4-7-137-16,0-4-79 16,8 0-130-16,6 0-1560 0</inkml:trace>
  <inkml:trace contextRef="#ctx0" brushRef="#br2" timeOffset="-203251.9">24708 3800 2499 0,'0'0'323'0,"0"0"-256"0,0 0-31 16,0 0 74-16,0 0-21 15,0 0-24-15,126 0-37 16,-86 0 0-16,3 0-22 0,1 0 7 15,1 0-8 1,-3 0-6-16,-4 0 1 0,-7 0 0 16,-6-2-45-16,-9 0-109 15,-5 2-136 1,-9-3-490-16</inkml:trace>
  <inkml:trace contextRef="#ctx0" brushRef="#br2" timeOffset="-203000.29">25057 3595 2516 0,'0'0'349'0,"0"0"-203"15,0 0-76-15,0 0-28 16,0 0 2-16,0 0-25 0,0 0-3 16,105 40-11-16,-78-22-5 15,-2 0 4-15,-8 2 8 16,-3 2-1-16,-14 3 18 15,0 1 4-15,-10-1-2 16,-16 6 0-16,-8-5-15 16,-1-2-12-16,1-2 2 15,5-5-12-15,5-5-3 16,9-3-25-16,6-5-54 16,6-3-78-16,3-1-370 0</inkml:trace>
  <inkml:trace contextRef="#ctx0" brushRef="#br2" timeOffset="-202265.26">25769 3442 2234 0,'0'0'292'0,"0"0"-142"16,0 0-18-16,0 0 13 15,0 0-59-15,0 0-11 0,6 113-16 16,-6-81-8 0,0 5-21-16,-15-2 0 0,-8 4 1 15,-6-2-14-15,-6-2 1 16,-4-9-18-16,-3-6 0 15,0-12 0 1,2-8 0-16,6 0-29 0,7-19 1 16,8-11 9-16,7-2-1 15,8 1 14 1,4-4 0-16,0 6 2 16,18 2 6-16,7 7-10 0,4 6 9 15,6 10-1-15,3 4 0 16,2 6 5-16,1 20 3 15,1 7-7-15,0 3-2 0,3 4 8 16,-3 0 0 0,3-2-7-16,-3-6 20 0,3-8-12 15,-1-10 6-15,1-11-1 16,1-3-6 0,-4-12 9-16,-5-23-16 15,-8-9 7-15,-16-9-2 16,-13-1-9-16,-2 2 4 15,-32 7 0-15,-17 6 0 0,-7 11 4 16,-7 10-4-16,3 14-20 16,6 4 5-16,12 11-28 15,13 12-45-15,10 3-282 0</inkml:trace>
  <inkml:trace contextRef="#ctx0" brushRef="#br2" timeOffset="-201581.9">27786 2769 2265 0,'0'0'336'0,"0"0"-189"0,0 0 18 0,0 0 6 16,0 0-80-16,151-8-13 15,-97 2-37-15,2 1-10 16,-5 4-15-16,-4-1-16 16,-10 2 0-16,-6 0-3 15,-12 0-55-15,-11 8-102 16,-8 4-258-16</inkml:trace>
  <inkml:trace contextRef="#ctx0" brushRef="#br2" timeOffset="-201384.83">27916 2980 2753 0,'0'0'377'16,"0"0"-304"-16,0 0-27 15,0 0 1-15,0 0 43 16,0 0-57-16,0 0-13 0,153 5-19 16,-109-5 8-1,6 0-9-15,-4-1-52 16,12-16-71-16,-10 1-262 16,-13 3-544-16</inkml:trace>
  <inkml:trace contextRef="#ctx0" brushRef="#br2" timeOffset="-201048.04">28633 2663 2564 0,'0'0'244'0,"0"0"-119"16,2 158 21-16,25-94-40 15,14-11-30-15,16-17-22 16,12-22-1-16,11-14 17 16,1-18-9-16,-10-29-5 15,-15-11-26-15,-25-4 5 16,-25-3-24-16,-8 4 22 16,-42 5-6-16,-23 6 1 15,-18 9-19-15,-13 13-6 16,0 12-3-16,8 14-44 15,19 2 3-15,23 20-19 16,23 15-42-16,23 27-86 16,2-8-221-16,0-4-2170 0</inkml:trace>
  <inkml:trace contextRef="#ctx0" brushRef="#br2" timeOffset="-187819.11">11159 8740 2150 0,'0'0'210'0,"0"0"-92"0,0 0-48 15,0 0-31-15,0 0-39 16,0 0 35-16,22-5 27 16,-6-11-11-16,4-3-4 0,2-3-7 15,5-2 13 1,4-3-22-16,9-8 23 16,7-5-22-16,7-6 4 15,8-7-14-15,9-8 2 0,3-6-8 0,1-1-16 31,2 0 7-31,-2 1 1 0,-4-2-16 0,-1 2 16 16,-6 4-18-16,-4 3 16 31,-6 5-6-31,-5 8 2 0,-6 10 27 16,-10 7-10-16,-6 10-12 16,-8 3 1-16,-5 8-4 15,-3 3-8-15,-5 0 8 16,-1 2-12-16,-2 0-14 15,-3-2-104-15,0 2-184 16,0-3-895-16</inkml:trace>
  <inkml:trace contextRef="#ctx0" brushRef="#br2" timeOffset="-187547">12298 7539 2472 0,'0'0'259'0,"0"0"-172"16,0 0 30-16,0 0-10 16,122-10-56-16,-72 1-28 15,-2-4-2-15,-3 1-13 16,-12 2-5-16,-8 4 4 16,-14 5-4-16,-11 1-2 15,0 0 46-15,-6 15 4 16,-19 12-28-16,-6 9-7 15,-3 4 1-15,3 2-11 16,6 0-6-16,8-4-1 0,14-2-60 16,3-12-86-16,0-7-344 0</inkml:trace>
  <inkml:trace contextRef="#ctx0" brushRef="#br2" timeOffset="-187134.99">12788 7282 2426 0,'0'0'349'0,"0"0"-179"0,0 0-73 16,-13 157-12-16,15-94-26 15,23-4-18-15,10-5 0 0,7-12-29 16,8-19 7 0,6-17-11-16,2-6 28 0,-3-29-11 15,-10-17 8-15,-14-9-6 16,-20-9-2-1,-11 1-9-15,-20 5-9 0,-23 10 0 16,-13 16-2-16,-8 14-5 16,-1 18 0-1,5 0-44-15,14 29-37 0,23 36-14 16,15-7-178-16,8 0-1071 0</inkml:trace>
  <inkml:trace contextRef="#ctx0" brushRef="#br2" timeOffset="-186083.68">14015 8937 2087 0,'0'0'262'0,"0"0"-198"16,0 0-40-16,0 0 19 16,0 0 26-16,0 0 7 15,0 0-18-15,104-72 25 16,-57 28-35-16,6-14 11 16,7-10-20-16,6-9-7 0,0-7 2 15,3-6-15-15,2-3-3 16,5 2-8-16,2-1 15 15,5-1-22 1,-1 7 25-16,1 4-25 0,-5 8 6 16,-6 13-6-16,-8 13 21 15,-9 10-6-15,-8 14-7 16,-11 7-2-16,-7 4-6 16,-7 5-2-16,-9-1 2 15,-5 2-9 1,-6-5-32-16,-2-12-72 0,-2 2-174 15,-12 0-173-15</inkml:trace>
  <inkml:trace contextRef="#ctx0" brushRef="#br2" timeOffset="-185820.75">15222 7409 2228 0,'0'0'409'0,"0"0"-230"16,0 0-98-16,0 0 23 0,0 0-13 15,0 0-56-15,0 0-12 16,134-18-15-16,-103 18-6 16,-2 0 6-16,-8 0-8 15,-6 12 5-15,-9 8-1 16,-6 10 1-16,0 7 5 16,-6 5-11-16,-14 8 5 15,-4 1-2-15,-3 6-1 16,2-3-1-16,5-3-3 15,7-10-97-15,9-12-103 16,4-16-349-16</inkml:trace>
  <inkml:trace contextRef="#ctx0" brushRef="#br2" timeOffset="-185338.67">15830 7150 2322 0,'0'0'320'0,"0"0"-151"0,0 0-48 0,-48 106-47 16,42-57-4-16,6 7-24 15,0 3-10-15,19-5-7 16,14-8-15-16,12-14 14 15,9-19-24-15,6-13 13 16,3-4 1 0,-5-32 25-16,-12-10-17 15,-15-10-7-15,-19-2-4 0,-12 4-3 16,-20 4 0 0,-26 11-12-16,-8 16 7 15,-14 14-7-15,1 9 0 16,3 43-77-16,14 3-30 0,24 3-247 0</inkml:trace>
  <inkml:trace contextRef="#ctx0" brushRef="#br2" timeOffset="-184333.93">16694 8992 1723 0,'0'0'168'15,"0"0"-109"-15,0 0-57 16,0 0 101-16,0 0-18 16,0 0-46-16,0 0 36 15,-7 44-11-15,7-44-16 16,0 0-47-16,0 0 26 15,0-2 39-15,2-10 15 0,9-8-10 16,3-3-13-16,1-3-10 16,8-2-15-16,4-6 14 15,4-2-15-15,9-5 13 0,5-6-37 32,5-5 6-32,6-6-14 0,4-5 9 15,3-5-2-15,3-5-7 0,2-4 13 16,-1-3-11-16,2-1 41 15,-1-1-12 1,2 4-1-16,-3 6-30 0,-5 7 10 16,-4 7-10-16,-7 8 0 15,-10 8 7-15,-10 9-7 0,-12 6 0 16,-7 9 1-16,-5 6-5 16,-5 5 9-1,-2 4-10-15,0 1-9 16,0 2-47-16,-7 0-158 0,-5 0-218 0</inkml:trace>
  <inkml:trace contextRef="#ctx0" brushRef="#br2" timeOffset="-184048.18">17697 7664 2444 0,'0'0'279'0,"0"0"-214"0,0 0 42 16,0 0-30-16,122-33-46 16,-86 17-13-16,-5 5-17 15,-6 4-2-15,-7 6 2 16,-7 1 6-16,-9 1 1 16,-2 20 36-16,0 9 3 15,-7 4 10-15,-6 6-4 16,-3-1-27-16,6 2-7 15,0-3-18-15,6-6-2 16,4-5-29-16,0-10-76 0,6-6-260 16,8-7-654-16</inkml:trace>
  <inkml:trace contextRef="#ctx0" brushRef="#br2" timeOffset="-183729.72">18071 7400 2524 0,'0'0'277'16,"0"0"-152"-16,0 0-57 16,2 152 0-16,21-98-28 15,8-4-6 1,12-10-29-16,5-16 20 0,6-18-14 15,2-6 28 1,-6-23-2-16,-9-20-8 0,-14-9-11 16,-20-6-9-16,-7 1 2 0,-21 5-6 15,-21 10-9 1,-7 12 4-16,0 14-17 0,2 16-44 16,7 26-50-1,16 18-137-15,7 4-626 0</inkml:trace>
  <inkml:trace contextRef="#ctx0" brushRef="#br2" timeOffset="-182166.49">9984 10726 1627 0,'0'0'455'0,"0"0"-324"0,0 0 23 16,0 0-68-1,0 0 2-15,0 0-24 0,131 81-5 0,-90-56 20 31,1 1-20-31,7 8-4 0,4 4-24 16,7 7 7-16,8 5-28 0,1 1 17 16,0 6-27-16,2-3 40 15,-2-2-8-15,-2 2 25 16,-2-1-18 0,-1-1-4-16,-4 1-17 0,-2 0-5 15,3 1 8 1,-3-4-10-16,2 1 12 0,2-2-19 15,1-1 8-15,-1 1-12 0,0-3 7 16,-4 1 0 0,-4-2 5-16,-5 0 7 0,-7-8-13 15,-6-5 4 1,-9-6-10 0,-7-8 6-16,-5-4 0 0,-4-6-12 0,-3-3 10 0,-4-2-4 31,0-1 0-31,0 3 0 0,3 3-2 15,0 1 8 1,2 4-12-16,-5-4-37 16,-4-6-75-16,0-3-251 15,0 0-530-15</inkml:trace>
  <inkml:trace contextRef="#ctx0" brushRef="#br2" timeOffset="-181827.64">11496 12085 2204 0,'0'0'185'0,"0"0"-106"0,0 0-31 0,0 0-1 15,110 116-17-15,-78-89-29 16,-1-5 19-16,-2-2-19 0,-2-6 59 15,-5-2-8-15,-4-6 0 16,0-6-21-16,-4 0 11 16,-1-14 5-1,-5-16-2-15,0-7 14 0,-4-12-23 16,-4-4 11-16,0 2-24 16,0 5 12-16,0 9-25 15,0 9 4-15,0 8-14 16,2 8 0-16,7 0-40 0,-1 3-183 15,4 2-499-15</inkml:trace>
  <inkml:trace contextRef="#ctx0" brushRef="#br2" timeOffset="-181243.71">11907 12703 1957 0,'0'0'464'0,"0"0"-200"0,0 0-127 16,0 0-42-1,0 0-18-15,-124 58-28 0,109-26-13 16,3 8-31 0,10 8 12-16,2 7-17 15,0 3 17-15,26 0-1 0,10-6 18 16,11-6-9-16,9-14-13 16,9-16 6-16,3-16-17 0,1-4 33 31,-6-36-12-31,-14-18 15 15,-20-16-20-15,-27-9 1 0,-4 2-8 16,-38 4 2-16,-16 13 1 16,-8 20-13-16,-6 16 0 15,1 20-11-15,7 8-38 0,12 31-103 0,19 8-64 32,21 1-464-32</inkml:trace>
  <inkml:trace contextRef="#ctx0" brushRef="#br2" timeOffset="-180108.09">12393 10631 2116 0,'0'0'287'0,"0"0"-131"0,0 0-90 0,0 0 30 16,0 0 32-16,0 0-62 15,123 58-17-15,-72-29-37 16,5 7 15-16,0 3-16 16,2 7 30-16,3 3 5 0,1 3 3 15,2 2-8 1,3 4 0-16,2 5 6 16,5 2-26-16,1 1 10 15,2 3-22-15,0 4 14 0,2-3-17 16,-6-6 1-16,-5-6-6 15,0-8 0-15,-8-4 4 16,-4-5-1-16,-3-4-2 16,-4 0 0-16,3 1 12 15,-4 5-13-15,4 0 16 16,0 6-7-16,-2 0 6 0,2-1 0 16,-3-1-8-1,-3-5 9-15,0-3-16 16,-9 0 13-16,-3-5-13 15,-5-3 14-15,-5-2-10 0,-4-7 8 16,-4-6-6 0,-8-4 1-16,-3-8-3 0,-3-2-2 15,-2-2-6-15,0 0 3 16,0 0-1-16,-2 0-70 16,-16-10-30-16,-20-14-89 15,2 5-279-15,3 2-2018 0</inkml:trace>
  <inkml:trace contextRef="#ctx0" brushRef="#br2" timeOffset="-179785.49">14075 12284 2459 0,'0'0'309'0,"0"0"-189"0,0 0-18 0,0 0-29 16,113 106-38-16,-73-80-19 31,0 1-16-31,0-3 13 0,-1-2-12 0,-4-5 0 16,-6-5 7-1,-4-4-12-15,-6-8 10 0,-3 0-6 16,-9-11 7-16,-3-19 24 16,-4-12 27-16,0-4-17 15,0-5-9-15,-2 5-15 16,-4 4 16-16,1 8-30 15,0 4 8-15,1 8-11 16,2 4 0-16,2 2-63 0,0 6-127 16,0 4-467-16</inkml:trace>
  <inkml:trace contextRef="#ctx0" brushRef="#br2" timeOffset="-178996.22">14736 12494 2474 0,'0'0'208'0,"0"0"-143"0,0 0-40 15,-19 105 2-15,19-65-9 16,0 4 4-16,13 6-17 16,11 4 10-16,7 6-1 15,9 2 48-15,10 0-28 16,3-4 8-16,8-12-14 0,3-13 14 16,3-17 2-1,-3-16 1-15,-6-2 22 16,-8-36-32-16,-15-34 11 15,-24-35-22-15,-11 1 8 0,-6 10-32 16,-28 15 11-16,-8 32-7 16,-9 2 4-16,-14 8-8 15,-1 19-26-15,5 15-47 16,12 10-70-16,18 18-54 16,17 3-298-16</inkml:trace>
  <inkml:trace contextRef="#ctx0" brushRef="#br2" timeOffset="-178245.7">16137 10652 2290 0,'0'0'231'0,"0"0"-158"0,0 0-17 0,0 0 32 16,148 83-26-16,-84-44-32 0,9 5-8 15,7 3 0-15,6 10 18 16,4 6 6-16,3 4 8 15,2 6-5-15,-2 5 19 16,-4 3-12-16,1 0-18 16,-2 4-4-16,1-3-18 15,-2-1 8-15,-2-5-23 16,0-7 18-16,-4-8-18 16,-6-8 11-16,-6-4 0 15,-7-5-6-15,-8-4 9 16,-7-2-14-16,-5-3 17 15,-4-5-15-15,-7-7 9 16,-8-3-6-16,-5-5-12 16,-10-8 5-16,-3-4 0 15,-5-3-6-15,0 0-28 0,-7 0-32 16,-11-6-80-16,-13-4-60 16,4 1-139-16,3 4-1571 15</inkml:trace>
  <inkml:trace contextRef="#ctx0" brushRef="#br2" timeOffset="-177925.52">17695 11967 2526 0,'0'0'247'16,"0"0"-117"-1,0 0-102-15,0 0 9 0,75 115-29 16,-36-83 2-16,0 0-9 15,-1-1-1-15,0 0 4 16,-2-4-2-16,-5-4 19 16,-7-2 5-16,-4-12 14 0,-6-7-29 15,-7-2 7 1,-3-18 5-16,-2-19 37 0,-2-12-11 16,0-8-4-16,0-1-16 15,0 4-2-15,0 10-6 16,0 8-21-16,0 10 0 15,5 8-2 1,-1 6-5-16,3 3-101 16,2 6-159-16,-5 1-2336 0</inkml:trace>
  <inkml:trace contextRef="#ctx0" brushRef="#br2" timeOffset="-177479.06">18388 12562 2560 0,'0'0'218'0,"0"0"-82"0,0 0-74 15,-74 155 28-15,63-88-36 16,11 4-5-16,0 4-31 16,18-5 13-16,18-10 2 15,10-16 11-15,10-22-10 16,6-22-12-16,7-16 7 15,5-51-7-15,-16-10 25 16,-16-11-37-16,-21-6 13 16,-21 22-19-16,-12 1 4 15,-26 19 5-15,-12 18 0 0,-10 20-3 16,-8 14-10-16,3 0 0 16,12 30-86-1,17-5-46-15,21 0-232 0</inkml:trace>
  <inkml:trace contextRef="#ctx0" brushRef="#br2" timeOffset="-176795.93">18314 10444 2581 0,'0'0'280'0,"0"0"-199"0,0 0-76 0,139 95 17 0,-68-40 1 16,26 17 6-16,33 22-10 0,22 20-7 16,6 13 26-16,-8-6 10 15,-15-4 13 1,-32-26-21-1,-19-14 9-15,-16-16-25 16,-8-3-1-16,11 6-12 0,12 6 3 16,8 7-1-1,-6-12-12-15,-8-4 20 0,-8-6-21 16,-8-4 26 0,-14-7-8-16,-14-6 19 0,-6-9-31 15,-14-9 4-15,-6-10-7 16,-7-6-2-16,0-4-1 0,-9 0-71 15,-16 0-58 1,-17-2-72-16,9-6-218 16,-1 1-1571-16</inkml:trace>
  <inkml:trace contextRef="#ctx0" brushRef="#br2" timeOffset="-176407.76">19991 12170 2526 0,'0'0'350'0,"0"0"-270"16,0 0-52-16,0 0 18 16,0 0 21-16,154 97-36 15,-101-68-23-15,0 1-1 0,1 2-3 16,-6-2-4-1,-5-2 10-15,-9-1-4 0,-7-10-1 16,-7-6 5-16,-9-10-9 16,-3-1 0-1,-3-10 15-15,-5-18-6 16,0-8 14-16,0-8-20 0,2-5 24 16,3 0-15-1,2 2 9-15,1 4-14 0,3 5 4 16,3 6-4-16,-3 5-8 15,1 4 0-15,-4 4 4 16,-4 2-10-16,-1 0-12 16,-3-5-42-16,-7 6-135 0,-11 4-407 15</inkml:trace>
  <inkml:trace contextRef="#ctx0" brushRef="#br2" timeOffset="-175657.24">20548 12645 2438 0,'0'0'215'0,"0"0"-149"0,-9 120-24 0,9-57-7 0,7 2 43 16,18 1-18-16,8-1-4 16,11-7-6-16,10-7 18 15,8-12-17-15,9-17-11 16,7-20 0-16,1-2-28 16,-4-34 22-16,-10-14-16 15,-18-11 9-15,-20 0-18 0,-23-3 4 16,-4 2 0-16,-33 7-2 15,-19 7 2-15,-14 14-13 16,-15 12-15-16,-8 12-54 16,-23 10-23-16,24 20-169 15,18 6-349-15</inkml:trace>
  <inkml:trace contextRef="#ctx0" brushRef="#br3" timeOffset="-171985.92">21466 9075 2186 0,'0'0'307'16,"0"0"-224"-16,0 0 71 0,0 0-18 15,0 0 6 1,116 3-55-16,-70-1-21 0,8 0-17 15,0-2-21-15,4 0-4 16,2 0-18-16,0 0 2 16,-4 0-2-16,-2 0-8 15,-10 0 4-15,-8 0-4 16,-9 0-2-16,-11 0-24 16,-16 3-65-16,0-1-73 15,-4 5-290-15</inkml:trace>
  <inkml:trace contextRef="#ctx0" brushRef="#br3" timeOffset="-171721.06">21698 9385 2749 0,'0'0'209'0,"0"0"-158"0,0 0 17 16,0 0 22-16,0 0-40 15,152 9-22-15,-106-9-7 16,6 0-21-16,-3 0 0 16,-3 0 10-16,0 0-20 15,6 0-19-15,-9 0-119 16,-7 0-314-16</inkml:trace>
  <inkml:trace contextRef="#ctx0" brushRef="#br3" timeOffset="-170984.85">23486 8097 2179 0,'0'0'281'0,"0"0"-129"0,0 0-39 0,0 0 9 16,0 0-52-1,0 0 8-15,0 0-24 0,-125 6 3 16,105 18-29-16,2 10-1 16,5 8-6-1,6 7-13-15,7 2 14 16,0 0-18-16,27-3 23 16,11-9-21-16,10-12 5 15,8-13-11-15,7-14 4 16,-1-6 10-16,-6-24 8 0,-11-14 13 15,-16-9-26-15,-20-5 5 16,-9 2-10-16,-14 6 7 16,-26 10-11-16,-9 10 5 15,-9 12-5-15,-4 11-16 16,4 7-29-16,6 7-28 16,13 32-46-16,14-5-95 15,11-3-304-15</inkml:trace>
  <inkml:trace contextRef="#ctx0" brushRef="#br3" timeOffset="-170637.19">23341 8606 2215 0,'0'0'240'0,"0"0"-104"16,0 0 22-16,-11 147-19 15,11-99-46-15,24 2-44 0,9-4 18 16,10-4-17-16,9-12 7 16,5-11-23-16,3-19 13 15,4 0-1-15,-10-33-3 16,-6-11-17-16,-17-7-18 15,-16-8 8-15,-15 2-15 0,-2 6 4 16,-29 3 3-16,-9 7-16 16,-10 9 1-16,2 10-50 15,-10 10-44-15,11 8-94 16,13 4-253-16</inkml:trace>
  <inkml:trace contextRef="#ctx0" brushRef="#br3" timeOffset="-170150.7">23007 9061 2472 0,'0'0'217'0,"0"0"-121"0,0 0-13 0,0 0-33 15,0 0 31 1,0 0-7-16,0 0 10 15,133 19-27 1,-81-21 5-16,6-8-21 0,4-1 27 16,5 2-35-16,5 0 31 15,-1 4-12-15,2 0-3 0,-1 1-7 0,-1-2-9 32,-2-2 11-32,-5-4-23 15,-6-2 3-15,-8 2-24 16,-11-2 0-16,-5 4 3 15,-7 0-8-15,-7 6 10 0,-7 1-10 16,-3 3 5 0,-4 0-69-16,-6 3-40 0,0 11-102 15,-12 1-247-15</inkml:trace>
  <inkml:trace contextRef="#ctx0" brushRef="#br3" timeOffset="-169621.3">23539 9228 2417 0,'0'0'275'0,"0"0"-83"0,0 0-78 15,0 0 14-15,149 19-42 16,-108 12-16-16,-5 10-17 0,-5 5 1 16,-9 3 6-1,-7 4-24-15,-10 0 13 0,-5 5-25 16,-11 0 11-16,-22 0-29 15,-17 4 6-15,-10-4-8 16,-9-4-4-16,-4-6 0 16,-3-11-19-16,7-10-10 15,9-15-20 1,13-12 18-16,13-16-22 0,17-21 4 16,14-10-1-1,3-1 36-15,16 5 8 0,19 14 6 16,8 9-2-16,6 17 8 15,4 3-2-15,3 30 2 0,2 12 38 16,-3 6-11-16,-1 2 1 16,-5-4-11-16,-4-7-13 15,-7-7-3 1,-2-12-7-16,-3-10-17 16,9-10-109-16,-9-10-256 0,-6-12-592 15</inkml:trace>
  <inkml:trace contextRef="#ctx0" brushRef="#br3" timeOffset="-169049.54">24485 8879 2522 0,'0'0'246'0,"0"0"-97"0,0 0-35 16,138 0-12-16,-72 0-30 16,6 0-27-16,-1-5-9 15,-2-4-24-15,-7 4-8 16,-8 0 5-16,-9 3-18 15,-11 2-3-15,-19 7-59 0,-11 10-131 16,-4 3-346-16</inkml:trace>
  <inkml:trace contextRef="#ctx0" brushRef="#br3" timeOffset="-168837.11">24752 9176 2653 0,'0'0'210'15,"0"0"-66"-15,0 0-73 16,0 0 3-16,145 15-8 0,-98-12-43 16,1-1-13-1,0-2-4-15,-2 0-12 0,10-5-23 16,-11-4-130-16,-9-4-281 0</inkml:trace>
  <inkml:trace contextRef="#ctx0" brushRef="#br3" timeOffset="-168403.96">25597 8194 2478 0,'0'0'302'0,"0"0"-163"0,0 0-73 15,0 0-12 1,11 124-12-16,-4-81-28 0,4 3 3 16,0 0-13-16,2 5 31 0,6-3-25 15,2-2 9-15,6-4-11 16,6-6-2-16,6-5-5 15,3-12 0 1,4-10-2 0,4-9-38-16,-1 0-25 15,4-27-61-15,-10-3-131 16,-14 1-485-16</inkml:trace>
  <inkml:trace contextRef="#ctx0" brushRef="#br3" timeOffset="-168131.81">26114 8283 2557 0,'0'0'288'15,"0"0"-119"-15,0 0-65 0,-27 127-1 16,20-77-44 0,3 4-5-16,0 6-27 15,2 6 14-15,-3 5-2 0,0 5 5 16,3 0 0-1,-2 2-14-15,-1-4-1 0,1-7-21 16,2-9 0-16,2-14-1 16,0-8-14-16,0-12 5 15,0-7-15-15,0-8-68 0,0-9-65 16,0 0-113 0,0-9-426-16</inkml:trace>
  <inkml:trace contextRef="#ctx0" brushRef="#br3" timeOffset="-167803.85">26205 9569 2322 0,'0'0'232'0,"52"-102"-116"16,-15 25-58-16,11-13-16 15,-2 0-33-15,3-12-9 0,-13 21-133 16,-11 25-297-16</inkml:trace>
  <inkml:trace contextRef="#ctx0" brushRef="#br3" timeOffset="-167551.46">26433 9685 2312 0,'0'0'534'0,"0"0"-383"0,0 0-60 0,75-136-17 15,-46 81-26 1,3 5-43-16,-6 5-5 15,-3 6 0-15,-6 5-42 16,-5 13-141-16,-8 6-320 0</inkml:trace>
  <inkml:trace contextRef="#ctx0" brushRef="#br4" timeOffset="-54317.11">2884 2504 2254 0,'0'0'342'0,"0"0"-146"0,0 0-36 0,0 0-13 0,0 0-70 0,0 0-27 16,0 0-12-16,0-2 15 15,20-2 17-15,7-1-18 16,7-2-11-16,5 2-6 0,6 0 2 16,6 1-22-16,1-1 7 15,1 2-7-15,-2 1 0 16,-4 0-4 0,-5 2-6-16,-4 0-3 0,-7 0 2 15,-8 0-8-15,-5 0 8 16,-7 0-9-16,-5 0-19 15,-6 0-55-15,0 0-71 16,0 0-173-16,-13 0-507 0</inkml:trace>
  <inkml:trace contextRef="#ctx0" brushRef="#br4" timeOffset="-54018.86">3174 2188 2023 0,'0'0'518'15,"0"0"-238"-15,0 0-93 16,0 0-49-16,0 0-53 0,0 0-30 0,0 0 5 16,-16 140-13-1,18-84 15-15,7 8-15 16,3 2-5-16,-4-2-8 15,1 1-14-15,-5-7 3 16,2-7-19-16,-2-4-4 0,-2-9 4 16,0-6-9-16,0-8-20 15,1-8-78 1,-1-9-91-16,-2-7-251 16,0 0-1543-16</inkml:trace>
  <inkml:trace contextRef="#ctx0" brushRef="#br4" timeOffset="-53759.02">3098 2803 2207 0,'0'0'292'15,"0"0"-116"-15,0 0-7 16,40-143-23-16,-11 85-30 0,4-5-35 15,4-4 2-15,-2 4-24 16,-2 5-4-16,-6 9-27 16,-2 8-8-16,-8 10-15 15,-3 9 0 1,-7 5-5-16,-5 7-9 0,-2 6-65 16,0 4-84-16,-16 0-387 0</inkml:trace>
  <inkml:trace contextRef="#ctx0" brushRef="#br4" timeOffset="-53472.9">2835 2288 2859 0,'0'0'186'0,"0"0"-46"0,0 0-6 16,149 72-15-16,-87-34-28 16,4 4-32-16,-2 2-11 15,-1 0-29-15,-5-3 2 16,-5-4-20-16,-6-4 3 16,-10-5-3-16,-3-6-2 0,-9-5-5 15,-13-2-75-15,-2-7-155 16,-10-2-568-16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3:27:37.3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FF0000"/>
    </inkml:brush>
    <inkml:brush xml:id="br6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2240 162 2402 0,'0'0'262'0,"0"0"-166"0,0 0 55 0,0 0-25 16,0 0-44-16,0 0-15 16,0 0-19-16,136 6-5 15,-107-6-1-15,0 0-6 16,-3 2-2-16,1-2-6 0,0 0-5 15,-4 0-19-15,-6 0 1 16,1 0-4-16,-7 3-1 16,-2-2 1-16,-2 1-1 15,-5-2-34-15,0 2-54 16,-2 0-50-16,0 0-217 16,0 1-362-16</inkml:trace>
  <inkml:trace contextRef="#ctx0" brushRef="#br0" timeOffset="276.89">2416 8 2244 0,'0'0'343'0,"0"0"-169"15,0 0-28-15,0 0-14 16,0 0-32-16,0 107-28 16,7-69-14-16,-1 6-20 0,1-5-2 15,-1-2-21 1,-1-5 1-16,0-2-16 16,-1-5 5-16,-2-4-5 0,-2-6-1 15,0-2-41 1,0-5-62-16,0-2-130 0,0-5-498 0</inkml:trace>
  <inkml:trace contextRef="#ctx0" brushRef="#br0" timeOffset="532.84">2282 274 2284 0,'0'0'308'0,"0"0"-165"0,0 0-3 15,60-127-41-15,-37 86-22 16,-3 4-33-16,-5 10-25 16,-1 7-19-16,-5 9 0 15,-7 8-65 1,-2 3-191-16,0 0-429 0</inkml:trace>
  <inkml:trace contextRef="#ctx0" brushRef="#br0" timeOffset="715.2">2311 113 2627 0,'0'0'285'0,"0"0"-118"0,0 0-55 15,120 106-37-15,-82-78-45 16,-1-9-15-16,-4-1-14 16,-4-1-2-16,-3-2-63 15,-6-3-128-15,-9-3-481 0</inkml:trace>
  <inkml:trace contextRef="#ctx0" brushRef="#br0" timeOffset="1049.58">2913 206 2417 0,'0'0'302'16,"0"0"-89"-16,0 0-79 16,129 38-23-16,-86-24-64 15,-1 1-18-15,-7-6-20 0,-3-2-9 16,-8-2-4-16,-5-1-67 15,-9-1-98-15,-7-2-414 0</inkml:trace>
  <inkml:trace contextRef="#ctx0" brushRef="#br0" timeOffset="1265.14">3118 134 2644 0,'0'0'302'0,"0"0"-128"16,0 0-61-16,-20 104-27 16,20-62-20-16,0 1-36 0,0 1-10 15,0-2-19 1,0-4 8-16,0-4-9 0,2-6-1 16,0-6-37-1,-2-10-66-15,0-4-99 16,0-4-326-16</inkml:trace>
  <inkml:trace contextRef="#ctx0" brushRef="#br0" timeOffset="1466.68">2986 355 2417 0,'0'0'326'16,"0"0"-122"-16,0 0-77 0,66-127-45 15,-43 91-34-15,-2 4-15 16,-1 4-24-16,-7 6-9 16,-4 6-8-16,-9 2-56 15,0 3-152-15,0 6-384 0</inkml:trace>
  <inkml:trace contextRef="#ctx0" brushRef="#br0" timeOffset="1666.14">2940 136 2377 0,'0'0'387'0,"0"0"-157"0,0 0-58 15,135 127-60-15,-81-93-13 16,-2-7-44-16,-6-2-15 16,-3-7-27-16,-10-4-5 15,-8-2-8-15,-10-4 0 16,-11 1-70-16,-4-2-117 0,0-1-344 15</inkml:trace>
  <inkml:trace contextRef="#ctx0" brushRef="#br1" timeOffset="47862.02">2714 6292 1670 0,'0'0'243'0,"0"0"-40"0,0 0-57 0,0 0-1 0,0 0-58 0,0 0-14 16,0 0-16-16,5-4 29 0,-5 4 39 15,0-1-47-15,0-2-8 16,0 1-45-16,-7-2 21 16,-4 1-21-1,-2 0 16-15,-5 1-16 0,-2 2 16 16,0 0-2-16,-4 0-13 16,-1 0 8-16,0 5-21 15,0 7 16-15,4 5-19 16,0 5 21-16,3 5-27 15,1 6 12-15,3 6-4 0,5 1 11 16,3 3-2-16,6 4-6 16,0-1 12-16,0-2-16 15,17-2 16-15,6-8-27 16,6-8 10-16,4-9-8 16,3-11-2-16,0-6 0 15,-5-4 2 1,-7-24-1-16,-1-13 5 0,-10-9-12 15,-2-8-16-15,-6 0-20 16,-5 1 5-16,0 11 32 16,0 14 4-16,0 10 1 15,0 15 6-15,0 7-5 16,0 0 18-16,13 17-2 16,9 22 19-16,5 14-8 15,8 16 22-15,4 13-14 0,7 20 8 16,-8-7 4-16,-7 2 1 15,-10 4 5-15,-17-15-18 16,-4 10 2-16,-4-4-25 16,-25-5 8-16,-9-13-15 15,-12-11-12-15,0-18 5 16,-6-16 0-16,-2-15-24 0,0-14-17 16,2 0 5-1,7-21-18-15,7-10 32 16,10-8-8-16,14-4 31 15,16-6-19-15,2-1 19 16,23 0-7-16,14 0 6 16,10 2-19-16,3 2-58 15,12-20-70-15,-11 11-187 16,-10 6-475-16</inkml:trace>
  <inkml:trace contextRef="#ctx0" brushRef="#br1" timeOffset="48131.16">2949 6028 1870 0,'0'0'899'0,"0"0"-693"0,0 0-13 0,0 0-30 0,53 114-33 0,-38-65-52 0,-3 4-12 15,-1-6-45-15,-5-8-11 16,0-6-10-16,-4-14-9 16,-2-10-83-16,0-9-209 15,-12 0-562-15</inkml:trace>
  <inkml:trace contextRef="#ctx0" brushRef="#br1" timeOffset="48597.27">3593 6108 2541 0,'0'0'360'16,"0"0"-182"-16,0 0-21 15,0 0-62-15,0 0-29 16,0 0-4-16,-132 142-17 16,112-92 6-16,5 4-28 15,3 8 23-15,3 5-24 16,9 3 18-16,0 1-5 16,0 0 3-16,9-2-2 15,9-8-15-15,7-8-6 16,2-7-8-16,2-10-14 15,0-10 7-15,-2-6-7 16,-3-8-9-16,-4-10-20 0,-4-2-46 16,-3-4-22-16,-2-20-42 0,-4-24-102 31,-2 4-269-31,-3 2-1841 0</inkml:trace>
  <inkml:trace contextRef="#ctx0" brushRef="#br1" timeOffset="48846.68">3744 6432 1328 0,'0'0'1446'16,"0"0"-1173"-16,0 0-62 0,0 0-72 16,105 133-32-16,-69-91-42 15,-3 1 12-15,1 4-32 16,-3-1 6-16,-2 2-26 15,-2-3-1-15,-5-3-16 0,-2-6-7 16,-4-9-2-16,-6-6-31 16,0-9-30-1,-6-12-69 1,-1 0-112-16,-3-12-252 0</inkml:trace>
  <inkml:trace contextRef="#ctx0" brushRef="#br1" timeOffset="49114.99">4097 6472 2699 0,'0'0'409'0,"0"0"-235"0,0 0-17 15,0 0-29-15,-71 109-47 16,48-59-28-1,-2 8-16-15,1 2-22 0,-1 3-3 16,1-1-6-16,0-4-12 16,1-11 7-16,6-8-5 15,5-12-13-15,8-13-36 16,4-14-64-16,0-13-185 0,8-9-199 0</inkml:trace>
  <inkml:trace contextRef="#ctx0" brushRef="#br1" timeOffset="49454.79">4290 6222 2733 0,'0'0'389'16,"0"0"-247"-16,0 0 5 16,132 152-32-16,-92-91-18 0,-4 4-19 15,-5 8-23 1,-6-1-2-16,-7 3-20 16,-9-2 9-16,-5-1-29 0,-4-5 12 15,0-5-24-15,-7-6 2 16,-7-10-3-16,1-8-12 15,1-9-26-15,0-15-63 16,-1-14-66-16,3 0-188 0,4-20-274 16</inkml:trace>
  <inkml:trace contextRef="#ctx0" brushRef="#br1" timeOffset="49823.4">4979 6649 2283 0,'0'0'649'0,"0"0"-462"0,0 0-9 0,0 0-23 0,129 4-64 0,-83-4-8 0,0 0-34 15,1 0 1-15,-7-6-35 16,-2 2-2-16,-9 0-10 15,-7 1-3 1,-8 3-11-16,-14 0-73 0,0 11-82 16,0 4-292-16</inkml:trace>
  <inkml:trace contextRef="#ctx0" brushRef="#br1" timeOffset="50065.36">5066 6921 2912 0,'0'0'382'0,"0"0"-249"15,0 0 38-15,0 0-52 16,127 25-23-16,-89-25-51 16,1 2-9-16,-6 0-22 15,-4 1-1-15,-5 0-13 16,-4-1-10-16,-2-2-52 15,-3 2-104-15,-6-2-204 16,-1 0-971-16</inkml:trace>
  <inkml:trace contextRef="#ctx0" brushRef="#br1" timeOffset="52215.79">7282 6411 2079 0,'0'0'267'16,"0"0"-164"-16,0 0-66 0,0 0 16 16,0 0-53-16,0 0-13 15,0 0-364-15</inkml:trace>
  <inkml:trace contextRef="#ctx0" brushRef="#br1" timeOffset="54283.11">5922 6545 1804 0,'0'0'536'0,"0"0"-239"0,0 0-75 0,0 0-86 0,0 0-23 0,0 0-50 16,0 0 8-16,0 4-17 0,7-4 60 15,11 0-18-15,5 2-6 16,6-2-27-16,4 0-10 0,5 0 0 16,1 0-25-1,2 0 4-15,-3 0-32 16,-5-2 3-16,-4-6 6 0,-4 1-17 31,-8 2 9-31,-5-1-2 0,-3 3-61 16,-7 3-98-16,-2 0-175 15,0 3-273-15</inkml:trace>
  <inkml:trace contextRef="#ctx0" brushRef="#br1" timeOffset="54948.19">6618 6084 2293 0,'0'0'333'0,"0"0"-92"0,0 0-97 0,0 0-35 0,0 0-52 0,0 0-12 0,0 0 3 16,-4 133-30-1,1-94 13-15,3 1-23 0,0 2 33 16,0 1-27-16,0-1 14 16,11-4-5-16,7-4-9 15,2-4-1-15,2-10-13 16,5-6 0-16,2-8-6 15,0-6 0-15,0-4-32 0,-2-18-50 16,2-24-92 0,-9 6-240-16,-6 3-1560 0</inkml:trace>
  <inkml:trace contextRef="#ctx0" brushRef="#br1" timeOffset="55219.01">6901 6191 2354 0,'0'0'387'0,"0"0"-161"16,0 0-80-16,0 0-35 0,0 0-47 16,-18 111 5-1,18-67-14-15,0 9 6 16,0 5 4-16,0 5-14 16,0 2 7-16,0-1-31 0,3-4 10 15,-3-5-26 1,0-5 23-16,0-6-34 0,0-7 9 15,0-2-9-15,0-7 7 16,0-7-7-16,0-6-5 16,0-9-23-1,0-6-73-15,0-12-108 0,0-14-183 0,0-2-339 16</inkml:trace>
  <inkml:trace contextRef="#ctx0" brushRef="#br1" timeOffset="55533.17">7146 6403 2060 0,'0'0'721'0,"0"0"-589"0,0 0 14 16,0 0 0-16,0 0-34 0,114 105-19 15,-79-64-25-15,2 0 8 16,-4 5-41 0,0-5 16-16,-4 2-38 15,-2-4 13-15,-3 0-19 16,-1-8 7-16,-3-2-9 16,-7-7-5-16,-5-7 0 15,-2-10-27-15,-6-5-77 16,0-8-208-16,0-9-364 0</inkml:trace>
  <inkml:trace contextRef="#ctx0" brushRef="#br1" timeOffset="55820.61">7563 6391 2562 0,'0'0'430'16,"0"0"-262"-16,0 0-54 0,0 0 7 16,0 0-44-16,0 0-9 15,-49 114 1-15,31-74-27 16,-2 4 6-16,-5 8-30 16,-3 4 18-16,-6 4-24 15,0-2 12-15,1-3-24 16,2-5 8-1,6-12-8-15,8-8-5 0,5-10-45 16,8-14-117-16,0-6-207 16,4 0-1226-16</inkml:trace>
  <inkml:trace contextRef="#ctx0" brushRef="#br1" timeOffset="56699.17">7855 5724 1960 0,'0'0'390'0,"0"0"-138"0,0 0-36 0,0 0-85 0,0 0-19 0,125-17-36 15,-100 21 9-15,-8 16-15 16,-3 7-15-16,-10 8-6 16,-4 0-35-16,0 6-3 0,-22-3-4 15,-5-6-8-15,0-5 7 16,7-12-12-16,4-6 12 15,12-6-6-15,4-3 0 16,2 0-7-16,23 0 4 16,8 0 6-16,5 0 22 15,1 11 6 1,-8 6 31-16,-8 8-20 0,-9 4 14 0,-9 6-15 16,-5 0-13-1,-11 4 1-15,-16-6-29 0,-6-1 4 16,-2-6 7-1,2-9-22-15,4-5 7 16,10-4 4-16,5-8-26 16,14 0-44-16,0-3-141 15,0-11-196-15</inkml:trace>
  <inkml:trace contextRef="#ctx0" brushRef="#br1" timeOffset="57771.47">8348 6779 2542 0,'0'0'253'0,"0"0"-142"0,0 0-10 0,0 0 34 0,0 0-26 0,131 0-15 0,-75 0-3 0,2 0-26 16,0 0-12-16,-7 0-45 15,-4 0-2-15,-6 0 3 16,-10 3-16-16,-10-1 7 16,-5-2-5-16,-11 0-99 15,-3 0-102-15,-2 0-330 0</inkml:trace>
  <inkml:trace contextRef="#ctx0" brushRef="#br1" timeOffset="57971.14">8700 6619 2651 0,'0'0'408'0,"0"0"-266"0,0 0 18 15,0 0-71-15,-9 138 0 16,9-95-40-16,0-3-9 0,0 0-16 15,4-2-12 1,1-6-12 0,-5-3 5-16,2-4-11 0,-2-5-57 15,0-6-129-15,0-6-360 0</inkml:trace>
  <inkml:trace contextRef="#ctx0" brushRef="#br1" timeOffset="59623.83">9772 5895 1761 0,'0'0'352'0,"0"0"-85"0,0 0-44 0,0 0-80 0,0 0-34 0,0 0-45 16,0 0 14-16,0 0-47 16,-11 5-2-16,-3 11-13 15,-3 3 19-15,-1 5 2 16,-5 7-13-16,1 4-1 16,-4 6-16-16,-1 4 16 15,-2 3-16-15,0 5 19 16,2 3-13-16,3 4 32 15,3 7-11-15,6 0 17 16,6 2-18-16,7-1-2 16,2-4 13-16,9-6-36 15,16-8 2-15,8-9-4 16,0-13-4-16,3-12 3 16,-1-11-6-16,-4-5 2 0,-6-5 5 15,-4-19 3-15,-11-6-9 16,-8-5 3-16,-2 3 5 15,-4 5 7-15,-16 6-8 16,-9 9 15 0,0 10-21-16,-2 2 7 0,5 0-8 0,5 14 0 15,15 2-30 1,6 1-104-16,17-8-52 16,16-3-83-16,4-6-371 0</inkml:trace>
  <inkml:trace contextRef="#ctx0" brushRef="#br1" timeOffset="61475.77">10180 6072 110 0,'0'0'2261'0,"0"0"-1922"0,0 0-179 0,-44 140 13 15,35-77-84-15,7 8 1 0,2 8-48 16,2 3 11 0,22-4-18-16,10-6 9 0,8-14-17 15,7-17-13-15,6-22 3 16,5-19-16 0,1-8 24-16,-5-35 6 0,-9-18 24 15,-16-12-38 1,-16-10 1-16,-15-3-17 0,-4 6 11 15,-32 7-2-15,-15 15-4 16,-14 19 1-16,-4 13 0 16,-3 17-14-16,8 9-38 0,13 4-41 15,27 34-73 1,15-4-107-16,9-4-826 0</inkml:trace>
  <inkml:trace contextRef="#ctx0" brushRef="#br1" timeOffset="61875.55">10858 6122 2580 0,'0'0'310'0,"0"0"-182"0,0 0 4 0,0 0-51 0,82 122-10 0,-49-75-27 16,4 4 5-16,0 3 1 15,3 0 5-15,-4-1-3 16,-5-7-22-16,-4-8-13 16,-7-6-10-16,-4-10-11 0,-7-4 4 15,-3-4 0-15,-4-2-47 16,-2 0-86 0,0-1-188-16,-6-6-830 0</inkml:trace>
  <inkml:trace contextRef="#ctx0" brushRef="#br1" timeOffset="62143.15">11245 6116 1597 0,'0'0'1361'16,"0"0"-1120"-16,0 0-88 15,0 0-48-15,0 0-30 16,-84 142-45-16,64-90 17 16,-5 8-28-16,0 5 11 15,-4 3-13-15,0 0 4 16,1-3-13-16,-1 2-7 16,2-11-1-16,7-5-5 15,7-14-35-15,8-12-171 0,3-14-298 16</inkml:trace>
  <inkml:trace contextRef="#ctx0" brushRef="#br1" timeOffset="62909.89">11638 5494 1906 0,'0'0'443'0,"0"0"-138"0,0 0-59 0,0 0-80 0,0 0-15 0,118 51-41 16,-96-13-5-16,-6 6-47 15,-7 6 1-15,-9 4-38 16,0-3 3-16,-18 0-14 0,-9-7-3 15,-6-9-3 1,-1-12-4-16,1-9-4 16,6-10-75-16,8-4 6 15,7 0 25-15,12-4 39 16,0-1 2-16,12 2 7 16,21 3 9-16,7 0-9 15,6 5 6-15,3 7 1 0,1 0-14 16,12-3-3-16,-13 0-116 15,-6-5-418-15</inkml:trace>
  <inkml:trace contextRef="#ctx0" brushRef="#br1" timeOffset="63596.08">11905 6541 1390 0,'0'0'1160'0,"0"0"-832"0,0 0-157 0,0 0-38 0,0 0-51 0,0 0-10 0,0 0 12 15,63-7 0 1,-16 4-6 0,9-1-34-16,-1 2 8 15,1-3-33-15,-5 2 16 0,-7-1-35 16,-7-2 4-1,-8 2 0-15,-12 0-1 0,-3 2-1 16,-10 0 3-16,-2 2-10 16,1 0-43-16,1 0-41 15,2 0-125-15,2-2-231 0</inkml:trace>
  <inkml:trace contextRef="#ctx0" brushRef="#br1" timeOffset="64879.39">12920 5970 29 0,'0'0'1725'0,"0"0"-1427"15,0 0-108-15,0 0-26 0,0 0-48 16,0 0 14-16,0 0-66 0,44-89 16 16,-30 82-25-16,1-2-8 15,3 5 17-15,2 2-13 16,2 2 9-16,3 0-21 16,-2 0 27-16,0 15-29 15,-2 2 24-15,1 5-12 0,-2 4-2 16,-2 5-11-1,0 3-7-15,-3 1 7 16,-1 5-17-16,-3 3 16 16,-4 6-26-16,-3 0 22 15,-4 3-21-15,0 2 18 0,0-1-19 16,-4-4 7 0,-12-1-6-16,-2 1-10 15,-7-5 3-15,-4-2 6 0,-4-4-18 16,-2-3 12-16,-1-6-13 15,1-7 9-15,6-8 1 16,4-9-7-16,5-5-28 16,7 0-2-16,1-12 7 15,10-9 25-15,2-1-5 16,0 2 1-16,0 3 6 16,16 4 2-16,4 5 2 15,6 8 0-15,3 0 6 16,4 0 7-16,2 14 21 0,2 4-19 15,-1 0 17 1,-3-1-29-16,0-4 11 0,-3-1-11 16,-4-3-4-16,-5-4 5 15,-4-3-5 1,-1-2-6-16,-3 0-82 16,1 0-60-16,5-4-161 0,-3-6-159 15,0-4-1702-15</inkml:trace>
  <inkml:trace contextRef="#ctx0" brushRef="#br1" timeOffset="65296.96">13622 6142 2065 0,'0'0'358'0,"0"0"-142"0,0 0 13 0,0 0-83 0,0 0-65 0,0 0-5 15,0 0-36-15,-47 138 24 16,47-80-27-16,0 7 31 16,0 1-38-16,18-1 9 15,7-4-15-15,4-11 7 16,6-13-11-16,5-16-14 0,5-15 9 15,2-6-15-15,-2-20 30 16,-6-24-17 0,-7-12 18-16,-12-13-23 0,-16-9 3 15,-4 1-7-15,-11 0 0 16,-23 11 3 0,-10 12-2-16,-12 16-10 0,0 14 8 15,3 14-10-15,11 10-46 16,13 1-27-16,26 32-86 0,3-6-162 15,5 0-421-15</inkml:trace>
  <inkml:trace contextRef="#ctx0" brushRef="#br1" timeOffset="65746.45">14094 6087 2194 0,'0'0'384'0,"0"0"-147"0,0 0-105 0,0 0-30 16,-15 107-30-16,15-65-1 0,0 10-24 16,0 9 15-1,7 3-13-15,11 4 9 0,3-3-8 16,8-4-5-16,7-11-5 16,5-13-31-16,3-18 16 15,3-15-25-15,-5-4 28 16,-7-23-19-16,-3-21 18 15,-14-11-10-15,-9-8 2 16,-9-4-9-16,0 1-9 16,-30 5-1-16,-9 7 9 15,-13 10-20-15,-6 12 2 16,-2 12-17-16,9 12-90 16,16 8-55-16,14 4-85 15,17 12-536-15</inkml:trace>
  <inkml:trace contextRef="#ctx0" brushRef="#br1" timeOffset="67344.92">14781 6052 1960 0,'0'0'362'0,"0"0"-121"0,0 0-120 0,0 0 8 16,0 0-8-16,0 0-24 0,0 0-7 15,96 68-31 1,-56-26 12-16,5 6-35 16,-1 6 14-16,1 4-18 0,-1 4 10 15,-3 1-12 1,-6-3 10-16,-6-4-19 0,-4-10-12 15,-8-10-6 1,-6-11 1-16,-1-10-8 16,-8-9-10-16,0-6-30 15,-2-6-104-15,0-12-58 16,0-6-263-16</inkml:trace>
  <inkml:trace contextRef="#ctx0" brushRef="#br1" timeOffset="67581.05">15213 6157 914 0,'0'0'1852'0,"0"0"-1604"0,0 0-80 16,-82 125-49-1,58-81-37-15,-1-2-38 0,0 3-34 16,3-1-4-16,0-2 5 15,2 0-22-15,2-5 7 16,3-2-4-16,-2 1-111 0,5-10-98 16,3-7-486-16</inkml:trace>
  <inkml:trace contextRef="#ctx0" brushRef="#br1" timeOffset="68014.83">15626 6396 2653 0,'0'0'284'0,"0"0"-143"0,0 0-44 0,0 0-2 16,131-1-62-16,-86-3 22 16,0 2-38-16,0-3 14 15,-6 3-19-15,-1 1-11 0,-7-1 3 16,-6 0-4 0,-10-1-8-16,-10-1-128 0,-5 1-117 15,0-4-675-15</inkml:trace>
  <inkml:trace contextRef="#ctx0" brushRef="#br1" timeOffset="68199.82">15863 6200 2780 0,'0'0'303'0,"0"0"-144"15,-14 114-42-15,14-60-25 16,0 1-42-16,0-6-6 15,0-1-43-15,0-3-2 16,0-6 0-16,0-4-9 16,0-11-139-16,0-5-302 0</inkml:trace>
  <inkml:trace contextRef="#ctx0" brushRef="#br1" timeOffset="69265.13">16596 5992 1921 0,'0'0'338'0,"0"0"-156"0,0 0-20 0,0 0-55 0,0 0 23 16,0 0-39-16,0 0 19 16,-101 37-7-16,88-16-35 15,-3 3-10-15,5 1-13 0,0 6 15 16,-1 3-29-16,4 2 20 16,1 2-28-16,5 2 18 15,2 1-26-15,0-2 9 16,0-1-7-1,7 3-2-15,8-2 9 0,5 5-16 16,5-1 25 0,0-2-23-16,2-2 21 0,-1-3-31 15,0-10 11-15,-3-6-7 16,-1-7 3-16,-1-9 0 16,2-4-7-16,6-7 9 15,5-23 0-15,4-18 6 16,4-12-15-16,0-14 17 15,-5-7-11-15,-10 2-6 16,-12-2 1-16,-11 9-1 0,-4 10 10 16,-8 8-9-1,-21 12-2-15,-13 10 12 0,-10 11-26 16,-6 12-7-16,0 9-21 16,4 0-44-1,4 35-35-15,11 0-87 0,12-1-366 16</inkml:trace>
  <inkml:trace contextRef="#ctx0" brushRef="#br1" timeOffset="76790.92">3025 8724 1706 0,'0'0'413'0,"0"0"-191"0,0 0-19 0,0 0-83 16,0 0-38-16,0 0-9 16,0 0-38-16,-76 19 1 15,60-9-10-15,-2 2 26 16,-2 4-18-16,3 5 8 0,-2 5-28 15,4 6 9 1,-1 3-23-16,5 2 25 16,0-2 3-1,6 1-4-15,3 0 6 0,2 5-12 16,0 1 16-16,12 4-13 16,12 1 31-16,9 4-14 15,10-3-5-15,8-8-20 16,10-8 7-16,5-16-3 0,3-14-16 15,0-4 16 1,-4-33-16-16,-7-20 12 0,-15-10-11 16,-14-14 11-1,-19-6-13-15,-10-1 16 16,-4 4-7-16,-29 10-2 16,-12 11 5-16,-13 18-11 0,-9 15 3 15,-6 15-4-15,1 13-5 16,9 5-71-16,11 39-30 0,18 0-73 15,18 0-250-15</inkml:trace>
  <inkml:trace contextRef="#ctx0" brushRef="#br1" timeOffset="77264">4026 8921 2678 0,'0'0'292'0,"0"0"-192"0,0 0 45 0,0 0-41 0,0 0-21 16,137-3-20-16,-91-4-27 16,-5 3 9-1,1 3-26-15,-3-2 1 0,-6 3-16 16,-8 0 1-16,-8 0 2 16,-5 3-14-16,-8 4-9 15,-6 7-107-15,-20 0-117 0,-7 0-483 0</inkml:trace>
  <inkml:trace contextRef="#ctx0" brushRef="#br1" timeOffset="77501.25">4024 9230 2781 0,'0'0'282'0,"0"0"-163"15,0 0 14-15,0 0-2 16,0 0-52-16,144 19-14 16,-111-19-30-16,0 5 1 15,-6-3-35-15,-2 0 4 16,-7-2-1-16,-3 0-8 16,-1 0-12-16,-1-4-135 15,-1-10-196-15,-3 2-827 0</inkml:trace>
  <inkml:trace contextRef="#ctx0" brushRef="#br1" timeOffset="78457">4948 9118 2430 0,'0'0'339'0,"0"0"-168"0,0 0-81 0,0 0-12 16,0 0 22-16,0 0-18 15,0 0 7-15,121 0-26 16,-74-3 10-16,-1 2-29 16,1-2 3-16,2 2-27 15,-6-1 15-15,-3-2-22 16,-7 1 3-16,-8 3-9 15,-6 0-7-15,-7 0 0 0,-4 0 0 16,-3 0-8-16,-3 0-114 16,-2 13-117-16,0-3-380 15</inkml:trace>
  <inkml:trace contextRef="#ctx0" brushRef="#br1" timeOffset="80745.19">5856 8175 1754 0,'0'0'372'0,"0"0"-128"0,0 0-51 0,0 0-26 15,0 0-15-15,0 0-35 16,0 0-47 0,2-7 23-16,-2 12-43 15,0 11-2-15,0 9-20 16,0 4 2-16,0 5 8 0,0 4-16 16,0 5 11-16,0-3-18 15,0 1 5-15,0-8-20 16,0-3 8-16,0-4-2 15,0-6-11-15,11-2 10 16,0-4-3-16,4-4-2 0,4-4 0 16,3-4-1-1,2-2-23-15,1 0-62 16,1-2-72-16,8-24-34 16,-5 4-243-16,-7-2-1145 0</inkml:trace>
  <inkml:trace contextRef="#ctx0" brushRef="#br1" timeOffset="81038.69">6183 8245 2255 0,'0'0'556'16,"0"0"-374"-16,0 0-48 16,0 0-38-16,0 0-22 15,0 0 20-15,-18 104-41 16,14-63 3-16,2 8-1 15,0 4 1-15,-1 5-1 16,3 7-16-16,0-2-1 16,0-1-22-16,0-1 12 15,0-5-27-15,0-6 5 16,0-2-2-16,0-8-1 0,3-3-3 16,-3-8 1-1,2-5-1-15,-2-10-1 0,0-9-3 16,2-5-82-16,0-8-57 15,7-40-32 1,-2 2-81-16,0-3-496 0</inkml:trace>
  <inkml:trace contextRef="#ctx0" brushRef="#br1" timeOffset="81362.92">6404 8486 2641 0,'0'0'273'0,"0"0"-135"16,0 0 29-16,0 0-46 15,0 0-20-15,114 90-30 16,-81-49-5-16,3 1 3 16,-1 6-33-16,1 1 20 15,-3 4-23-15,1-2 14 0,-6 0-34 16,-1-5 5-1,-2-4-13-15,-5-5-4 16,-2-8 6-16,-4-7-3 0,-6-8-8 16,-4-4-16-16,-4-10-43 15,0 0-79-15,0-21-164 16,0-12-144 0,-6 1-1213-16</inkml:trace>
  <inkml:trace contextRef="#ctx0" brushRef="#br1" timeOffset="81609.34">6836 8576 2030 0,'0'0'946'16,"0"0"-738"-16,0 0-79 15,0 0-10-15,0 0-45 16,-50 119-19-16,31-75-8 15,-5 8-25-15,-3 6-3 16,-4 2-15 0,-3 2 3-16,3-6 0 0,2-3-14 15,4-9 3-15,6-2-88 0,3-12-225 16,7-11-518-16</inkml:trace>
  <inkml:trace contextRef="#ctx0" brushRef="#br1" timeOffset="82479.72">7229 8071 2273 0,'0'0'347'0,"0"0"-123"0,0 0-57 0,0 0-66 0,0 0-24 16,0 0-30-16,126-18 20 15,-103 38-29-15,-10 4 7 0,-3 6-8 16,-10 6 13-16,0 2-20 15,-17-1-19-15,-12-1-7 16,-2-9 0-16,0-5-8 16,6-8-29-16,8-7 11 15,13-5 3-15,4-1 14 16,8-1-7-16,26 2 12 16,9 5 26-16,-1 2-7 15,-3 7 10-15,-10 1 4 16,-12 3 16-16,-15 3-19 15,-2 4 12-15,-12 2-28 16,-17-2 1-16,-7-1-8 16,-3-2-7-16,1-4 0 0,5-6-15 15,6-5-53-15,6-9-91 16,11 0-178-16,2 0-1901 16</inkml:trace>
  <inkml:trace contextRef="#ctx0" brushRef="#br1" timeOffset="83360.53">7708 8918 1926 0,'0'0'392'0,"0"0"-31"0,0 0-141 0,0 0-51 0,156-3-72 0,-109-1-20 16,2 2-42-16,-4 0 5 16,-3 1-39-16,-7 1 9 15,-8 0-10-15,-4 0-3 16,-8 0-53-16,-6 0-162 0,-7 1-538 0</inkml:trace>
  <inkml:trace contextRef="#ctx0" brushRef="#br1" timeOffset="83595.3">7957 8793 1918 0,'0'0'742'16,"0"0"-483"-16,0 0-85 0,0 139-41 15,0-90-47-15,0-1-24 16,0-4-46-16,0-3 0 16,0-11-11-16,0-8-5 0,0-4-67 15,0-8-178 1,0-4-428-16</inkml:trace>
  <inkml:trace contextRef="#ctx0" brushRef="#br1" timeOffset="84101.47">8657 8386 2658 0,'0'0'305'0,"0"0"-154"15,0 0-61-15,0 0-4 0,-100 120-22 16,76-68-8-16,3 8-32 15,2 8 21-15,5 9-24 16,3 7 9-16,9 1-8 16,2-4 14-16,2-7-17 15,25-11-11-15,11-15-1 16,7-16-1-16,3-15-12 0,4-15 11 16,-8-2-11-1,-6-29 12-15,-12-11-6 0,-14-4 0 16,-12-5 5-16,0 8-1 15,-22 8-3-15,-7 12-2 16,-5 8-4-16,-1 13-11 16,6 0-100-16,10 4-56 15,11 10-207-15,8-4-1745 16</inkml:trace>
  <inkml:trace contextRef="#ctx0" brushRef="#br1" timeOffset="84463.92">8963 8566 2629 0,'0'0'330'0,"0"0"-185"0,-18 115-20 0,18-56-32 15,0 8-13 1,7 3-28-16,20 2 3 0,8-4-21 16,9-5 10-16,10-12-23 15,2-14-10-15,0-16 9 16,0-19-19-16,-6-2 28 16,-9-23-20-16,-12-21 29 15,-14-12-32-15,-15-10 6 16,0-6-4-16,-17 2-8 15,-19 4 11-15,-9 11-11 0,-6 9 0 16,-3 12-32-16,4 10-32 16,2 17-120-16,17 7-128 15,12 0-421-15</inkml:trace>
  <inkml:trace contextRef="#ctx0" brushRef="#br1" timeOffset="85282.48">9625 8584 1996 0,'0'0'412'0,"0"0"-105"0,0 0-148 0,0 0-17 0,100 116-35 0,-67-73-8 0,2 3-11 16,0 4-7-16,-2 0 1 16,-1-2-29-16,-3-2-1 0,-5-5-33 15,-6-9 9 1,-2-6-28-16,-6-7 5 0,-3-5-3 0,-3-5-4 16,-1-5-4-1,-3-4-94-15,0-6-71 16,0-17-242-16,0-3-448 0</inkml:trace>
  <inkml:trace contextRef="#ctx0" brushRef="#br1" timeOffset="85532.07">10030 8631 2484 0,'0'0'468'0,"0"0"-298"15,0 0-61-15,0 0-21 0,-111 118-29 0,82-78-6 16,0 4-14 0,3 4 21-16,-1 1-40 15,4-1 13-15,6-1-18 16,1-4-7-16,5-3-3 16,5-6 1-16,3-7-12 15,1-7-16-15,2-6-50 16,0-9-92-16,0-5-75 15,0 0-383-15</inkml:trace>
  <inkml:trace contextRef="#ctx0" brushRef="#br1" timeOffset="86710.07">10285 7981 156 0,'0'0'1804'0,"0"0"-1388"0,0 0-158 0,0 0-41 0,0 0-95 0,114-60 6 15,-85 60-35-15,-1 19 1 0,-1 13-22 16,-5 9 6-16,-5 3-27 15,-11 2-9-15,-6 2 0 16,-2 0-38-16,-27 0 2 16,-9-6 5-16,-5-8-20 15,-1-10 9-15,3-13-12 16,6-11-81 0,8 0 11-16,10-14 36 0,12-5 15 15,5 1 29-15,9 4-4 16,22 4 6-16,9 6 0 0,3 4 16 15,3 0-15-15,-1 0 4 16,-3 4-4-16,-2 11-1 16,5 7-54-1,-11-5-216-15,-10 4-799 0</inkml:trace>
  <inkml:trace contextRef="#ctx0" brushRef="#br1" timeOffset="89303.32">10648 8883 2522 0,'0'0'338'0,"0"0"-179"0,0 0-63 0,0 0-27 0,0 0-53 15,0 0 8-15,0 0-23 16,7 18 21-16,20-18 50 16,10 0 0-16,8 0 19 0,6 0-32 15,3-4-3-15,-3-2-34 16,0 1 16 0,-4-2-29-16,-7 2 7 0,-4 3-16 15,-12-1 7 1,-6 1-7-16,-9 0 0 0,-5 2-19 15,-1 0-98-15,-3 0-73 16,0 0-296-16</inkml:trace>
  <inkml:trace contextRef="#ctx0" brushRef="#br1" timeOffset="90033.31">11551 8368 1849 0,'0'0'274'0,"0"0"-163"0,0 0-6 0,0 0 21 15,0 0-73 1,0 0 84-16,0 0-1 16,113-62-10-16,-88 62-38 15,-2 5 10-15,1 14-27 0,0 0-16 0,-1 6-10 16,-1 3 2 0,1 3 6-1,-2 4-22-15,-2 5 19 0,-4 4-16 16,-4 7 11-16,-4 0-15 0,-7 10 10 15,0 1-15 1,0 4-2-16,-18 2 7 16,-4-1-29-1,-7-4 3-15,-4-7 6 0,-8-5-13 0,-1-10 7 16,-5-15-8-16,5-11 1 0,2-10-24 31,7-5-8-31,8-15-9 16,11-9 16-16,8-4-10 15,6 0 38-15,0 6-13 16,18 5 6-16,9 10 12 16,6 7-5-16,5 0 3 15,1 20 1-15,0 8 15 16,-1 2-13-16,-3 1 9 16,-4-8-10-16,-2-7-9 15,-4-9 4-15,-5-7-18 0,0 0-96 16,-2-35-54-16,-3-3-181 15,-3-2-561-15</inkml:trace>
  <inkml:trace contextRef="#ctx0" brushRef="#br1" timeOffset="93322.14">12389 8562 1773 0,'0'0'398'0,"0"0"-267"0,0 0-27 0,0 0-30 15,0 0-11-15,-73 113-40 0,59-83 8 0,1 1-15 16,7 3 34 0,0-3 37-16,6 7-8 0,0 4-16 31,10 9-18-31,11 2 38 0,6 1-48 15,10 1-11-15,3-7-19 16,2-8-5 0,5-10 1-16,-3-12-2 0,1-16 2 15,-5-2 18-15,0-34 19 16,-7-20 14-16,-4-15-21 16,-6-11-31-16,-7-4 3 15,-12 1 4-15,-4 6-9 16,0 12 3-16,-23 14-1 0,-10 17 0 15,-11 11-19-15,-8 17-55 16,-8 6-106-16,13 18-135 16,14 2-314-16</inkml:trace>
  <inkml:trace contextRef="#ctx0" brushRef="#br1" timeOffset="93991.22">13093 8566 1827 0,'0'0'296'0,"0"0"-85"0,0 0-128 0,0 0 18 0,0 0-35 0,-56 120 60 0,48-85-39 0,3 5 9 16,3 6 17-16,2 7-10 15,2 5-11-15,23 2-39 16,6-4 3-16,7-7-36 16,9-8 8-16,-1-17-28 15,4-15 11-15,-4-9 13 16,-5-15 25-16,-10-30-16 0,-11-14-20 15,-13-14 2-15,-7-6-9 16,-5 4-10-16,-26 11 13 16,-9 13-10-16,-10 18 1 15,-2 17-8-15,0 11-41 16,10 5-42-16,17 29-61 16,11 0-200-16,14-3-1548 0</inkml:trace>
  <inkml:trace contextRef="#ctx0" brushRef="#br1" timeOffset="94406.4">13676 8570 2504 0,'0'0'269'0,"0"0"-125"0,0 0-10 0,0 0-24 15,0 0-49-15,0 0-22 0,140 125 5 0,-105-87-24 16,6 4 26 0,-3 2-26-16,-1 4 26 15,-3 0-23-15,-5 1-3 0,-5-3-13 16,-3-3-2-16,-6-6-1 16,-7-8 1-16,-4-6-10 15,-4-13-50 1,0-10-41-16,-12-16-227 15,-1-9-301-15</inkml:trace>
  <inkml:trace contextRef="#ctx0" brushRef="#br1" timeOffset="94676.57">14027 8693 2444 0,'0'0'387'0,"0"0"-154"16,0 0-115-16,0 0-26 15,0 0-35-15,0 0-28 0,-95 112-4 16,72-70-24-16,-1 4 7 16,-6 5 0-16,-3 4-12 0,0-1 4 15,-1 1 0 1,-1 1-50-16,8-12-79 15,7-14-278-15</inkml:trace>
  <inkml:trace contextRef="#ctx0" brushRef="#br2" timeOffset="129943.3">2936 10485 1960 0,'0'0'295'0,"0"0"-134"0,0 0-17 0,0 0-65 0,0 0-33 16,0 0-16-16,0 0 10 0,-83 39-28 15,70-20 0 1,-1 6-4-16,1 3 9 16,1 2 0-16,1 4-12 15,3 7 15-15,0 5-20 0,2 7 28 16,2 7 0-16,4 6 4 16,0 2 2-16,0 2 16 15,8-3-16-15,15-7 0 16,8-8-2-16,7-10-5 15,7-12-4-15,1-12-18 16,6-14 11-16,-3-4 14 16,-1-18 8-16,-5-22-10 15,-7-13 14-15,-7-31-9 16,-14-29-8-16,-8 5 1 16,-7 6-22-16,-3 21 7 15,-23 25-10-15,-10 2 7 0,-12 4-8 16,-13 14 5-16,-3 16-5 15,-4 11-21-15,8 9-46 16,9 6 8-16,14 39-13 16,14-3-117-16,15-3-213 0</inkml:trace>
  <inkml:trace contextRef="#ctx0" brushRef="#br2" timeOffset="130461.42">3615 10917 2267 0,'0'0'328'0,"0"0"-173"0,0 0-27 0,0 0-49 0,0 0-22 15,0 0 43-15,0 0-25 0,76-7-4 16,-47 1-28-16,7 1-3 16,2-2-5-1,1 3 5-15,0 2-2 0,-4 2-24 0,-3 0-5 31,-5 0-8-31,-10 0-2 16,-3 0 1-16,-6 0-25 0,-8 6-87 0,0 2-100 16,-4 2-323-1</inkml:trace>
  <inkml:trace contextRef="#ctx0" brushRef="#br2" timeOffset="130711.03">3675 11171 2442 0,'0'0'515'0,"0"0"-424"16,0 0-11-16,0 0 29 16,0 0-29-16,131 18-8 15,-92-18-26-15,1 0-11 16,-5 0-16-16,-3 0 7 15,-8 0-25-15,-5 0 6 16,-7 0-2-16,-3 0-5 16,-1 0 0-16,-6 0-24 0,-2 0-84 15,0 0-122-15,0 0-434 16</inkml:trace>
  <inkml:trace contextRef="#ctx0" brushRef="#br2" timeOffset="135599.4">4656 10877 1653 0,'0'0'255'0,"0"0"-111"0,0 0 8 16,0 0 29-16,0 0-62 0,0 0-20 0,0 0-23 0,-26 17 30 15,21-14-24-15,0-1 28 16,1-2-35-16,4 1 15 16,0-1-35-1,0 0-12-15,0 2-15 0,0-2-12 16,4 0 5-1,12 0 14-15,6 0 16 16,5 0-18-16,4 0 11 16,2 0-17-16,4 0 10 15,-2-3 0-15,1-2-7 16,-1 1 0-16,-1 0-10 0,-5 3 3 16,-2-2-15-1,-5 1 11-15,-5 2-18 0,-3 0 8 16,-7-2-9-16,-3 2 6 15,-2 0-1-15,-2 0-2 0,0 0 1 16,0 0 0-16,0 0-8 16,0 0-45-16,0 0-45 15,2 0-83-15,4 4-154 16,-4 6-328-16</inkml:trace>
  <inkml:trace contextRef="#ctx0" brushRef="#br2" timeOffset="136310.4">5314 10281 1614 0,'0'0'523'0,"0"0"-281"0,0 0-92 0,0 0 30 0,0 0-33 15,0 0-34-15,0 0-1 16,0 10-40-16,0 4-41 0,0 6-31 15,0 2 13 1,0 3-3-16,0 6 19 0,-2 1-4 16,-3 0-4-16,1 4 3 15,0-2-16-15,-2 0 14 16,2-1-16 0,4-4 12-16,0 0-13 0,0-5 11 15,0-4-6 1,0-4-4-16,2-6 5 0,10-2-11 15,-1-1 15-15,5-7-10 16,-1 2 18-16,3-2-14 16,2 0 8-16,-2 0-13 15,2 0 2-15,-3 0-2 0,0-2-4 16,-2-3 2 0,3-2-2-1,-3 0-19-15,3-3-58 0,-1 0-18 16,4-2-65-16,4-7-67 15,-5 6-227-15,-5 1-1334 16</inkml:trace>
  <inkml:trace contextRef="#ctx0" brushRef="#br2" timeOffset="136696.69">5695 10365 1965 0,'0'0'430'0,"0"0"-190"0,0 0-56 15,0 0 4-15,0 0-57 0,0 0-67 16,0 0-35-16,-9 60 10 16,4-30-18-16,3 4 15 15,0 6 1-15,0 2 16 16,0 5 2-16,0 1 0 15,0 1-4-15,2 6-17 0,-3 3 2 16,3-1-21 0,0-2 8-16,0-5-14 15,0-5 8-15,0-11-17 0,0-7 5 16,0-8 0-16,0-3-5 16,0-2 3-16,0-4-1 15,0-2-4-15,0-3-24 16,0-2-6-1,0-3-42-15,0 0-17 0,0 0-30 16,0 0-30-16,0-6-95 0,3-8-54 16,3-2-287-16</inkml:trace>
  <inkml:trace contextRef="#ctx0" brushRef="#br2" timeOffset="137200.6">5895 10590 1546 0,'0'0'835'0,"0"0"-702"0,0 0-18 0,0 0 48 15,0 0-40-15,0 0-54 16,0 0-8-16,23 11 20 0,-17 2-16 16,6-1-9-16,1 4-17 15,5 6 14 1,4 3-7-16,5 7 4 15,6 5-14-15,6 7 11 16,3 5-13-16,0 0-6 16,-1-1 7-16,-6-2-18 15,-2-5 7-15,-6-9-19 0,-4-3 4 16,-4-6-5-16,-5-3-3 16,-3-2-1-16,-3-2 4 15,-3-4 4-15,-2-4-8 16,-1-1 0-16,-2-6 0 15,0-1-10-15,0 0-60 16,0 0-66-16,-16-19-78 0,1-2-293 16,1-1-1032-16</inkml:trace>
  <inkml:trace contextRef="#ctx0" brushRef="#br2" timeOffset="137543.38">6342 10596 1757 0,'0'0'932'0,"0"0"-698"0,0 0-73 0,0 0-64 15,0 0-21-15,0 0-18 16,-71 134-17-16,57-92-10 16,-1 5-5-16,-4 2 8 15,1 0-19-15,-1-4 20 16,0 1-26-16,2 1 4 16,-1-3-13-16,5 0 1 15,-1-2-1-15,3-4-6 16,2-6-37-16,2-8-46 15,3-10-37-15,2-7-241 0,0-6-309 16</inkml:trace>
  <inkml:trace contextRef="#ctx0" brushRef="#br2" timeOffset="138916.06">6915 10062 1824 0,'0'0'420'0,"0"0"-227"0,0 0-66 0,0 0-1 0,0 0-59 16,0 0-30-1,0 0-6-15,-10 10 22 0,1 2-17 0,-1 5 16 16,-4 6-4 0,1 3 8-16,-3 2-16 0,3 6 0 15,0 1-19-15,-3 5 4 16,3-1 1-16,1 7-8 15,1 0 8 1,-1 3-9-16,4-1 13 16,1 5-18-16,3-2 15 0,0 2-15 15,1-1 6 1,3 0 6-16,0-2-6 0,0-2 11 16,5-1-19-16,6-4 11 15,5-3-11-15,1-1 25 16,1-1-18-16,2-6 9 0,2 0-11 15,1-6 7 1,-1-3-7-16,0 0 7 0,0-2 11 16,-1-6-22-16,-4-1 11 15,-3-2-18-15,-3-4 8 0,-3 1-10 32,-2-5-2-32,-2 0 0 15,-4-4 3-15,0 0-3 16,0 0-18-16,0 0-55 0,0-15-108 15,0-5-10-15,0 0-336 16</inkml:trace>
  <inkml:trace contextRef="#ctx0" brushRef="#br2" timeOffset="139920.2">7307 10560 1936 0,'0'0'391'0,"0"0"-277"0,0 0-9 0,0 0-35 0,0 0-6 16,0 0-7-16,0 0 41 0,15 5 22 0,3 8-1 15,2 3-25-15,0 4-2 16,7 6-26 0,0 3-26-16,4 5 10 0,5 5-23 15,-1 3 19-15,4 0-12 16,-4 0-1-16,1-1-6 15,-5-2 0 1,-2-2 2-16,-4-4-17 0,-4-3 4 0,-3-3-16 16,-3-3 4-1,-3-6 3-15,-5-6-12 16,-5-5 5-16,-2-1-4 16,0-6-40-16,0 0-57 15,0-9-56-15,-4-7-95 16,-7-2-227-16</inkml:trace>
  <inkml:trace contextRef="#ctx0" brushRef="#br2" timeOffset="140254.15">7710 10539 2508 0,'0'0'315'0,"0"0"-142"0,0 0-43 0,0 0-44 15,0 0-26-15,-51 111-9 16,35-75-2-16,-4 6-9 15,0 6-1-15,-2 8-3 16,-5 4-2-16,0 5 11 16,-2 1-27-16,0-4 9 15,5-8-21-15,2-8 7 16,6-12-13-16,3-7 0 16,3-8-45-16,0-5-67 15,1-4-69-15,2-6-386 0</inkml:trace>
  <inkml:trace contextRef="#ctx0" brushRef="#br2" timeOffset="141303.89">7993 10060 1889 0,'0'0'348'0,"0"0"-165"0,0 0-93 0,0 0 16 16,0 0-44-16,0 0 39 16,0 0-43-16,68-49-6 15,-51 46 8-15,3 3 47 16,0 0-9-16,0 0-21 0,-2 8 7 15,0 8-36-15,-2 4 3 16,-6 4-24-16,-1 1 3 16,-6 6-7-16,-3 3 2 15,0 0-10-15,-7 2-8 16,-11-2-1-16,-6-3-6 16,-5-6 0-16,0-6-25 15,-2-11-24-15,4-6-27 16,4-2 24-16,6 0 10 15,7-4 23-15,6-4 19 16,4 0-10-16,0 1 10 0,16 4 0 16,9 3 2-16,6 0 6 15,7 1 24-15,-1 13-4 16,1 3 4-16,0-2-6 16,-2-4-11-16,-5-3 0 15,-2-4-15-15,-4-4 0 16,-6 0-6-16,0 0-11 15,-4 0-69-15,-1 0-101 16,-6-2-337-16</inkml:trace>
  <inkml:trace contextRef="#ctx0" brushRef="#br2" timeOffset="143590.85">9641 10851 2090 0,'0'0'285'0,"0"0"-192"0,0 0 6 0,0 0-2 0,0 0-18 0,0 0-49 16,2-137-4-16,-2 89-15 15,0-8 11-15,0-4 4 16,0-2 13-1,0 4-19-15,0 7 8 0,0 11 21 16,0 12-18-16,-4 11 9 16,4 10-22-16,0 5 4 15,0 2-5-15,0 0-10 0,0 9 3 16,2 16-5 0,7 7 4-16,1 6-8 15,2 10 6-15,-1 5-5 16,-2 12 12-16,0 4-13 15,-2 7 24-15,-3 0-8 0,2-1 4 16,-1-1 7-16,-3-14-13 16,3-8 1-16,-3-13-16 15,1-5 3-15,-3-9 2 16,0-5-2-16,0-4-3 16,0-5 6-16,0-2 0 15,0-6 20-15,-5 0 5 16,-2-3-18-16,-4 0-13 15,0 0 0-15,2 0-8 0,0 0-40 16,5 0-1-16,4 0-48 16,0-15-100-1,13 1-87 1,1 1-353-16</inkml:trace>
  <inkml:trace contextRef="#ctx0" brushRef="#br2" timeOffset="144173.9">10122 10430 2137 0,'0'0'402'0,"0"0"-166"0,0 0-75 0,0 0-51 0,0 0-28 0,0 0-46 16,0 0 3-16,-9 112-12 16,9-74 9-16,0 0-18 15,0-2 0-15,0-6 1 0,0-6-7 16,0-8-1-1,4-5-10-15,4-11-2 16,3 0 5-16,4 0-13 0,7-7 14 16,5-9-9-1,6 4 8-15,5 1-4 0,3 11 4 16,-1 0-4-16,-1 0 17 16,-2 17-11-16,-6 7 33 15,-3 6-2-15,-5 3 8 16,-9 2-22-16,-6 2 9 0,-8 7 10 15,0 0-3-15,-6 0-4 16,-19-2-12-16,-2-6 7 16,-4-6-24-16,-4-8 3 15,-1-6-4-15,1-6-10 16,-2-6-1 0,6-4-22-16,2 0-21 0,5-2-34 15,6-14-26 1,7-1-28-16,4-6-23 15,7-12-75-15,0 6-86 0,0-2-569 16</inkml:trace>
  <inkml:trace contextRef="#ctx0" brushRef="#br2" timeOffset="144403.18">10122 10497 2171 0,'0'0'582'0,"0"0"-428"0,0 0-116 0,0 0 58 0,0 0 29 31,0 0-39-31,0 0-42 0,132-26-24 0,-101 24-9 16,-2 0-7-16,-2 2-8 15,-6 0-37-15,6 0-114 16,-6 0-300-16,-3 0-765 15</inkml:trace>
  <inkml:trace contextRef="#ctx0" brushRef="#br2" timeOffset="144694.53">10762 10488 1989 0,'0'0'450'0,"0"0"-144"16,0 0-131-16,0 0-32 0,0 0-31 16,142 120-44-1,-106-85-2-15,2 6-23 16,0 3 2-16,0 6-18 0,-5-2 1 0,0 3-14 16,-6-3 13-16,-2-2-16 31,-5-2-4-31,-5-8 1 0,-3-4-4 15,-3-8-4-15,-5-9-19 0,-4-12-84 32,0-3-206-32,0 0-410 0</inkml:trace>
  <inkml:trace contextRef="#ctx0" brushRef="#br2" timeOffset="144975.21">11163 10618 2749 0,'0'0'374'15,"0"0"-230"-15,0 0-37 16,-72 117-37-16,49-72-15 15,-4 1-23-15,0 2-2 0,-2 0-25 16,-2-2 6-16,2 1-11 16,0-10 0-16,2-2-4 15,4-3-52-15,8-8-86 0,3-8-263 0</inkml:trace>
  <inkml:trace contextRef="#ctx0" brushRef="#br2" timeOffset="146277.35">12287 10386 2564 0,'0'0'332'16,"0"0"-172"-16,0 0-37 16,0 0-55-16,0 0-16 0,4 116-18 15,3-81 3-15,-3-3-2 16,6 0-15-16,-4-7 4 15,3-6-24-15,1-7 0 16,4-7 6-16,7-5-12 16,2 0 7-16,9 0-1 15,6-10 1-15,2 1 7 16,4 6 9-16,-3 3-6 16,-3 0 23-16,-7 10-6 15,-2 14 15-15,-7 3-21 16,-6 7 13-16,-7 5-3 15,-9 5 4-15,0 2-5 16,0 2-8-16,-18 0 0 0,-7-2-15 16,-4-8 5-1,-4-9-12-15,-5-12 4 0,-5-10-5 16,-3-7-9-16,3 0-39 16,5-21-15-16,5-4-23 15,10-8-44-15,4-18-52 16,5 5-258-16,5 3-1582 0</inkml:trace>
  <inkml:trace contextRef="#ctx0" brushRef="#br2" timeOffset="146503.15">12314 10357 2743 0,'0'0'317'0,"0"0"-196"15,0 0-46-15,0 0-1 0,0 0-27 0,0 0-29 16,115-14-11-16,-90 10 1 16,-1 0-8-16,5-3-41 15,-2 2-136-15,-6 1-291 0</inkml:trace>
  <inkml:trace contextRef="#ctx0" brushRef="#br2" timeOffset="146927.75">12975 10331 2341 0,'0'0'367'16,"0"0"-168"-16,0 0-44 16,-17 145-41-16,17-87-26 15,0 7-25-15,0 0 7 0,11-1-11 16,13-4-6-16,5-12-13 15,5-10-15 1,8-13 0-16,5-15-17 16,2-10 17-16,2-12-10 15,-6-29 19-15,-10-10-5 0,-10-16-3 0,-16-5-12 32,-9-4-4-32,-9 3 6 0,-29 9-16 15,-9 10 0-15,-11 8-2 16,-6 9 2-16,-1 12-70 15,-7 7-44-15,19 10-79 16,13 6-213-16</inkml:trace>
  <inkml:trace contextRef="#ctx0" brushRef="#br2" timeOffset="147843.84">13539 9980 1752 0,'0'0'334'0,"0"0"-147"0,0 0-17 0,0 0-4 15,0 0 27-15,0 0-37 0,0 0-24 16,83 56-56-16,-56-23 1 15,0 6-28-15,-1 7 7 16,-2 5 0-16,1 7-4 16,0 4 3-16,-8 4-19 15,1 4 7-15,-5 4-24 16,-3-1 16-16,-8-4-24 16,-2 1 12-16,0-7-19 0,-4-1 3 31,-17-4 4-31,-1-3-11 0,-7-8 2 15,0-3 5-15,2-10-14 16,3-8 4-16,6-7-13 16,5-6-58-1,11-10-35-15,2-3-62 0,0 0-332 0</inkml:trace>
  <inkml:trace contextRef="#ctx0" brushRef="#br3" timeOffset="155736.99">5093 11776 279 0,'0'0'1203'0,"0"0"-919"0,0 0-180 0,0 0-63 16,0 0-41-16,0 0-14 15,0 0 14-15,18-78 0 16,-16 70-12-16,1 0 12 16,-1 2 0-16,-2 3 0 15,2 2 24-15,-2 0-8 16,0-2-16-16,2-1 32 0,-2-1 85 16,3-2-62-16,-1-3-4 15,0 1-42 1,2-2 5-16,0-3-13 15,3 2 1-15,0 0 5 0,2 0-5 16,-3 0-4 0,1 2 1-16,0 0 1 0,0 0 0 15,1 0 15 1,1 1 0-16,3 4-13 0,-3 3 10 0,-1 2-10 16,2 0 12-1,-2 0-14-15,1 13 88 0,1 2-49 16,-2 3-10-16,1 1-22 15,-1 4 29-15,2-1-8 16,-1 2 8-16,2 2-12 16,-2 0-10-1,2 1 21-15,-2 0 7 16,2 0 7-16,0-1-33 0,3 0-1 16,-1-3-9-1,0-4-5-15,-1-3-1 16,1-6 6-16,-4-4-12 0,0-2-2 15,-1-4 7-15,-3 0-13 16,1 0 5-16,0 0 2 16,-4-10 7-16,2-4 0 15,0-3-1-15,-1 0-27 16,-1-1-11-16,2-2-24 16,-2-2-10-16,0-5 22 15,4-3-22-15,-2 0 18 16,0-2 40-16,3 3 15 15,-3 0 0-15,0 5 1 16,4 4-1-16,-4 1 31 0,3 6 19 16,1 3-47-16,2 0 20 15,3 2-21-15,-2 0 13 16,2 4-12-16,0-1 8 16,1 5-9-16,-3 0-2 15,-2 0 7-15,3 0 2 16,-4 9 57-16,3 8-32 15,-1 4 39-15,0 2-34 16,1 4-11-16,3-1 23 16,-3 2-17-16,3 0 3 15,-1 1-30-15,1-1-1 0,-1-1 1 16,-1 1-7-16,5-2 1 16,-2-3 54-16,-1-9-40 15,-1-4-14 1,-2-10-1-16,-2 0 0 0,2-16-7 15,-2-12 1-15,0-4-4 16,0-6-6-16,0 1-42 16,0 3 19-16,-1 5 30 15,3 0 9-15,3 3 0 16,1 1-1-16,1 2 7 0,3 1-8 16,-2 2 10-16,-1 6-4 15,1 3-3 1,1 8 7-16,0 3 24 0,4 2 36 15,5 19 33-15,0 8 4 16,2 0-18-16,0 3-69 16,0-6-4-16,-4-5-14 15,-2-5 0-15,-2-6-4 16,-1-2-27-16,-7-2-148 16,-6-1-369-16</inkml:trace>
  <inkml:trace contextRef="#ctx0" brushRef="#br3" timeOffset="163031.89">5735 12092 764 0,'0'0'1352'0,"0"0"-1069"0,0 0-150 15,0 0-28-15,0 0-52 0,0 0-5 16,0 0 3-16,0 25-5 16,0-14 43-16,0 1-35 15,0 3-2-15,0 6-17 0,0 7-4 16,0 6-10-16,0 8-4 16,0 6 0-1,0 4-7-15,-2 4 13 0,2 2-7 16,-2 0 16-16,2-1-12 15,-2 2 8-15,2-4-18 16,-2 3 5-16,2 4-7 16,0 0 0-16,0 4 2 15,0 1-10-15,0-1 13 16,0-2-12 0,0-3 9-16,0-6-10 0,4 0 5 0,0 1-5 15,-2 4 10-15,0 5-2 16,1 2-1-1,-1 1 13-15,0-2-14 16,-2-1 29-16,0-9-28 0,2-2 5 16,-2-2-11-16,2-1 7 15,4 0-4-15,-4 2-2 16,2-2 8-16,0 4-3 16,-1 1 6-16,1 0-13 15,-2 0 23-15,-2 3-23 16,0-5 6-16,0-3-6 0,0 0 9 15,0-5-3 1,0-4-6-16,0 4 0 0,0-6 8 16,0 6-14-16,0 7 13 15,0-7-7 1,0 5 4 0,0 2-4-16,0-2 0 0,0-2 1 0,0-1 4 15,0 1-4-15,0-3-2 16,0-2 6-16,0 0-12 0,0-2 11 15,0 0-8-15,0 1 8 16,0-8-4 0,-2 2 4-16,2 1-4 15,-2 2 0 1,2 0 4-16,0 2-9 16,0 2 8-16,0-3-9 15,0 2 6-15,0-2 0 16,0-2 0-16,0-2 1 15,0-7 4-15,0 2-5 16,0-4 0-16,0 2 3 0,0 2-10 16,0 2 10-16,0 2-6 15,0 3 3-15,0 0 0 16,0-1 1-16,0-1-1 16,0-6 1-16,0-4 5 15,0-6-12-15,0-2 13 16,-2-1-14-16,-1-4 8 15,-1-2-1-15,2 6 0 16,-2 0 1-16,-4 4 1 16,4 0 1-16,-1 6-6 15,1-2 6-15,0 0-8 0,2-2 4 16,0-2 0-16,-1-4 2 16,3 0-1-16,-3-1 0 15,3-3 0-15,-2 4 1 16,2-4 3-16,-2-2-8 15,0-2 8-15,2-2-6 16,-2-2 5-16,2-3-3 16,0 2 0-16,0-1 0 15,0-4 0-15,0 2 0 0,0-2 2 16,0 3 6-16,0-3-5 0,-3 0 6 16,3 5 13-1,0-1-13-15,0-1 7 0,0-3-5 16,0 5 0-1,0 1 4-15,0-6-14 0,0 4 5 16,0 0 0 0,9 0-7-16,5-4 6 0,1 2-5 15,3 2 1-15,3-4 12 16,0 3-2-16,2 2 0 16,2-5 7-1,-3 4-18-15,2 1 17 0,3-5-12 16,0 0 15-16,2 0-16 0,0 0 6 15,0 0 0 1,0 0-3-16,-2 0 2 16,-5 0-9-16,2 0 1 0,-2 0 5 15,1 0-2 1,2 0 0 0,-1 0 9-16,2 0-7 0,-1 0 9 15,2 0-7-15,-2 0-7 0,-3 0 8 16,0 0-4-16,0 0-6 15,-1-5 2 1,0 1 10-16,4 4 1 0,0-5-4 0,-1 5-1 16,3-3-1-1,0 3 8-15,-2 0-13 16,1 0 5-16,0 0-2 0,1 0 1 31,0 0-1-31,0 0 7 0,0 0-5 0,-2 0 3 16,-4 0-5-16,2 0 0 31,-3 0 3-31,0 0-2 0,-2 0-5 0,0 0 3 16,1 0 10-16,2 0-9 15,4 0 12-15,-2 0-4 16,2 0-5-16,0 0-7 16,-1 0 0-16,-1 0 0 0,-1 0 0 15,-4 0 0 1,-3 0 0-1,-1 0 0-15,-3 0 0 0,-4 0 0 0,0 0 0 16,-5 0 0-16,0 0 0 16,0 0 0-16,0 0 0 15,-2 0 0-15,0 0 0 32,0 0 0-32,0 0 0 15,0 0 0-15,0 0 0 16,0 0 0-16,-13 0-53 0,-1 0-230 15,1 0-290-15</inkml:trace>
  <inkml:trace contextRef="#ctx0" brushRef="#br3" timeOffset="164227.7">7313 16583 1732 0,'0'0'354'0,"0"0"-142"0,0 0-77 0,0 0-27 0,0 0 8 0,0 0-11 16,0 0 1-16,-14 0-5 16,14 0-38-16,0 6-54 15,-2 10 0-15,2-2-7 16,0 8 5-16,0 0-6 0,0 6 20 16,0 2-4-1,0 7 7-15,0-1-4 0,0 0-20 16,0 0 5-1,6-2 1-15,-4-2-6 16,-2 0 0-16,2-2 0 16,-2 7 5-16,0-10-1 0,0 4 15 15,0-9-19 1,0 0 2-16,0-4 3 16,0-8-10-16,0-2 6 15,0 0-1-15,0-6 0 16,0 2 0-16,0-1 1 15,0-3-1-15,0 5 0 0,-2-5 6 16,0 4-12-16,-2-4 3 16,4 0 2-16,0 0-58 15,0-4-57-15,0-22-8 0,0-2-155 16,0-3-567-16</inkml:trace>
  <inkml:trace contextRef="#ctx0" brushRef="#br3" timeOffset="164825.72">7309 16686 1840 0,'0'0'319'0,"0"0"-123"0,0 0-23 0,0 0-31 0,0 0-27 0,0 0-33 16,0 0 15-16,2 0-38 0,5 0-24 15,1 0 21 1,6 0 9-16,4 5-11 0,2-1-24 16,0 0 5-16,2 2-14 15,3-2 1-15,1 5-7 16,1-6 2-16,2-1 2 15,-2 6-7 1,2 1 15-16,0 4-12 16,-2-3 17-16,2 6-21 0,-5-5 10 15,1 3-7-15,-3-2 3 16,-4-3-3-16,-5 3-2 16,-2-1 12-16,-3-3-15 15,-6 5 16-15,-2 1-7 16,0 3 19-16,0 1-20 15,-10 5-4-15,-9 4-2 16,-4 4-2-16,-2 1-8 16,-4 3 3-16,-2 2-8 15,2-3 10-15,-2 2-11 16,4-4 9-16,2-2-4 16,6-2 0-16,1-1 0 0,5-1-1 15,1-3 0-15,3 0-3 16,3-6-22-16,2 1-20 15,-1-6 4-15,3-6 1 16,-1-1-76-16,3-5-9 16,0 0-110-16,0 0-503 0</inkml:trace>
  <inkml:trace contextRef="#ctx0" brushRef="#br3" timeOffset="167236.07">8430 16593 1938 0,'0'0'335'0,"0"0"-160"0,0 0-52 0,0 0 26 0,0 0-43 0,0 0-2 0,0 0-33 15,-26-27-3 1,26 27-6-16,0 0-8 0,2 0 4 16,15 13-29-16,8 13 23 15,8 10-22-15,6 5 5 16,3 13-1-16,3 0-11 16,-3-2 1-16,-2 1-9 15,-3-2 14-15,-3-3-20 16,-2-4 19-16,-5 2-20 0,-4-2 6 15,-2-3-9 1,-6-5 3-16,-3-4 4 16,-6-6-12-16,-4-4 0 15,-2-5-4-15,0-3-37 0,0-14-68 0,-4 0-22 32,-9-9-116-32,-1-8-243 0</inkml:trace>
  <inkml:trace contextRef="#ctx0" brushRef="#br3" timeOffset="167644.57">8878 16571 2480 0,'0'0'311'0,"0"0"-144"0,0 0-53 0,0 0-35 0,0 0-24 16,0 0-19-16,-73 120 9 15,54-75-17-15,-4 3 13 16,-2 2-11-16,0-1 26 15,-4 9-16-15,2-9-16 16,0 6-7-16,1-4-7 16,4-5 3-16,4-5-13 0,3-5 0 15,5-6 4 1,1-9-11-16,5 2-16 16,2-9-49-16,2-5-47 0,0-4-20 15,0-5-105-15,0 0-292 16,0-5-1130-16</inkml:trace>
  <inkml:trace contextRef="#ctx0" brushRef="#br3" timeOffset="168120.95">9130 16856 2544 0,'0'0'233'0,"0"0"-160"0,0 0 64 0,0 0 24 0,0 0-62 0,0 0-7 16,145 0-3-16,-105 0-5 0,2 0-8 0,3 0-8 15,-3 0-11 1,-2 0-15-16,1-4 3 0,-6 4-23 15,-3 0-1 1,-6 0-21-16,-5 0 11 0,-4-4-10 16,-8 4-2-16,-2 0-2 15,-5 0-47-15,-2 0-48 16,0 0-48 0,-16 0-68-16,-3 4-434 0</inkml:trace>
  <inkml:trace contextRef="#ctx0" brushRef="#br3" timeOffset="168419.07">9280 17165 2850 0,'0'0'250'0,"0"0"-182"15,0 0 22 1,0 0 10-16,0 0-13 0,0 0-28 16,118-14-16-16,-82 10 11 15,1-1-32-15,-3 1 2 16,-1 3-16-16,-6 1 11 0,-3 0-18 16,-3 0 6-16,-6-4-7 15,-1 4-29-15,-3-5-105 16,-5-3-107-1,-2 3-445-15</inkml:trace>
  <inkml:trace contextRef="#ctx0" brushRef="#br3" timeOffset="168867.37">10028 16695 374 0,'0'0'2501'0,"0"0"-2292"0,0 0-103 15,-15 116-44-15,15-67-9 16,0 9-21-16,15 0-7 16,6 0 18-16,5 1-14 15,8-15 7-15,1-8-15 16,8-12 12-16,1-16-19 16,6-8 18-16,0-26-4 15,0-20 16-15,-13-17-12 0,-10-3-6 31,-13-9 0-31,-14 6-22 0,-5 3 10 0,-24 12-14 32,-11 9 15-32,-6 13-15 0,-8 10 0 0,-2 10-60 15,2 7-38-15,-8 5-79 16,14 13-155-16,9 1-637 0</inkml:trace>
  <inkml:trace contextRef="#ctx0" brushRef="#br3" timeOffset="171704.25">8163 16332 1657 0,'0'0'249'0,"0"0"-57"0,0 0-55 0,0 0 21 0,0 0-22 16,0 0-39-16,0 0 22 0,-31-21-60 15,26 21 17 1,3 9-24-16,0 10-34 15,0 7 2-15,2 6-5 0,0 12 21 16,0 4 12-16,0 17 12 16,0 5-13-1,0 10 3-15,2 2-18 0,0 1 0 16,2 2-13-16,1-8-3 16,-3-2 5-16,0 2-20 15,0-2-1 1,0-8 0-16,1-5 3 0,-1-4-3 0,0-9-1 15,-2-14 1-15,0 2 4 16,0-11 0-16,0-6-3 16,0-8 17-16,0-3-10 15,-4-4 5-15,-3-1-8 16,1-4-1-16,3 0 0 16,1 0 7-16,2 0 0 0,0 0-5 15,0 0-4-15,0 0-2 16,0 0 0-16,0 0-2 15,5 0 1 1,8 0 2-16,3-9 1 16,3 4 2-16,4-4 10 15,1 2 2-15,5 1 0 0,2-2 14 16,5 4-13-16,5-3 12 0,1 4-21 16,2-1 14-16,-1 4-15 31,1-5 8-31,-1 2-7 0,-1 3-1 15,-2-2 7 1,3-2-14-16,-6-1 20 0,3 5-20 16,1-3 22-1,-1-1-15-15,-1-2 8 0,2 2-7 16,1 0 7-16,2 0-5 16,1 4-6-1,-3-7 5-15,4 7-4 0,-5 0 0 16,0 0-4-16,-3 0 8 15,0 0-9-15,-3 0 5 16,1 0 6-16,0 2-2 0,0 3 1 16,-3-5-9-1,0 0-1-15,3 0 4 16,-3 0-8-16,5 0 12 0,-2 0-16 16,4 0 14-1,-2 0-6-15,5 0 6 16,-4 0-6-16,1 0 3 15,-2 0 3-15,-2 0-7 0,-2 0 6 16,-1 0 3-16,0 0-8 16,1 0 0-16,1 0 7 15,1 0-6-15,0 0 5 16,0 0-5-16,-1 0-2 16,1 0 6-16,-3 0-14 15,0 0 13-15,1 0-5 16,0 0 2-16,-1 0 2 15,1 0-2-15,-1 0-1 0,0 0 2 16,-2 0 4-16,3 0-12 16,-3 0 12-16,2 0-11 15,1 0 10-15,-3 0-7 16,-2-5 3 0,-2 5-1-16,-3 0 5 0,-1 0-5 15,-6 0 0-15,2 0 3 16,-7 0-10-16,2 0 14 15,-1 0-12-15,1 0 10 16,-1 0-3-16,5 5-2 16,-2 3 0-16,0-4 3 15,-3 6 2-15,-5-7-10 0,0 2 8 16,-6-5-6-16,-2 0 3 16,0 0-1-16,0 0 1 15,0-18 0 1,-5-8 9-16,-2-2-9 15,-2-7 1-15,1-4 4 0,1-2-10 16,-4-5 3 0,2-6 1-16,-3-10 1 0,-1-3 0 15,0-5 0-15,-1-6 0 0,-1 4 2 16,1-2-1-16,1 10-2 16,4 2 2-16,0 8-7 15,5-1 6-15,2 7-1 16,-1 4 2-16,3-4-1 15,0 6 4-15,0-2-3 16,0 8-2-16,0 3 3 0,0 12-9 16,0 0 11-16,0 7-5 15,0 0 2-15,0 1 2 32,0 4-3-32,-2 1 0 0,0 2 6 15,0 6-5-15,-2-3 7 16,-2-2 4-16,-2 5 19 0,-5-6-31 15,-3 5 9-15,-5-2-8 16,2 3 19-16,-4 0-2 16,1 0 0-16,-2 0 7 0,-3 0-14 15,0 0 15-15,1 4-18 16,-6 2 1 0,1-1-9-1,-4-2 0-15,-2 1 0 16,-3-2 0-16,3 1 0 0,-5 2 0 0,1-5 0 15,-1 4 0-15,-1 1 0 0,3-4 0 16,0 1 0 0,3 0 0-1,0 2 0-15,4-4 0 16,2 0 0-16,-3 0 0 16,-1 0 0-16,-1 0 0 15,-1 0 0-15,-2 0 0 16,2 0 0-16,1 0 0 15,1 0 0-15,1 0 0 16,0-4 0-16,1 4 0 16,1 0 0-16,-1-2 0 15,0 2 0-15,-1 0 0 16,1 0 0-16,0 0 0 16,-1 0 0-16,1 0 0 0,2 0 0 15,0 0 0-15,-1 2 0 16,3 6 0-16,3-4 0 15,-1 2 0-15,4 3 0 16,6-6 0-16,-4-3 0 16,3 4 0-16,-1 1 0 15,-2-3 0-15,1 1 0 16,3-3 0-16,-1 4 0 16,-1 1 0-16,6-5 0 0,3 4 0 15,-2-4 0-15,1 0 0 16,2 0 0-16,-5 1 0 15,-1-1 0-15,-1 4 0 16,-1-4 0-16,-1 0 0 16,0 0 0-16,0 0 0 15,0 4 0-15,-3-4 0 16,-2 0 0-16,-2 5 0 16,-2-5 0-16,-2 4 0 0,2-3 0 15,-2 1 0-15,3 5 0 16,2-7 0-1,-1 4 0-15,0-1 0 0,3-1 0 16,2 1 0-16,0-1 0 16,2 1 0-16,1-3 0 15,1 5 0-15,0-1 0 16,0 0 0 0,-1-3 0-16,-1 4 0 0,0-2 0 15,3-3 0-15,-2 0 0 16,4 0 0-16,5 0 0 0,-2 0 0 15,6 0 0-15,0 0 0 16,-3 0 0-16,3 0 0 16,0 0 0-16,-4 0 0 15,4 0 0 1,-1 0 0-16,3 0 0 16,2 0 0-16,-2 0 0 0,2 0 0 15,0 0 0-15,-2 0 0 16,2 0 0-1,0 0 0-15,-2 0 0 0,2 0-45 16,-2 0-21 0,2 0-66-16,0 0-52 0,0 9-155 15,6-4-392-15</inkml:trace>
  <inkml:trace contextRef="#ctx0" brushRef="#br4" timeOffset="178742.62">7162 11801 1623 0,'0'0'224'0,"0"0"-129"0,0 0 106 0,0 0 9 0,0 0-110 0,0 0-27 0,0 0-19 0,-7 0-19 15,7 0-5-15,0 0-9 16,-2 0 6-16,2 0-27 15,0 0 28-15,-2 0 11 16,2-3-8-16,0-10-8 16,0-4-1-16,0-4-7 0,0-4-15 15,2-1 13-15,9 2-5 16,2 2-14-16,3 5 7 16,-3-1-2-16,3 7 0 15,-1 1 1-15,1 6-1 0,-1 4 1 16,4 0 1-1,-1 0 4-15,-1 11-10 16,1 2 12 0,-5 1-12-16,1 5 10 0,-1 1-10 0,1 2 10 15,1 3-2 1,3 1 3-16,0 2-6 16,0 1 0-16,1-3 1 15,2-3-2-15,-3-4 2 16,-1-5-2-16,1-2 1 15,-5-6 0-15,-1-2-1 0,-3-4 1 0,-3 0-1 32,-1-3 2-32,2-16 13 15,-1-9-13-15,3-7-2 16,0-6 1-16,2-4-1 0,0 1 2 16,1 5-1-1,1 6 0-15,-2 8 3 0,3 8-9 16,-1 5-1-16,3 7 6 15,-1 5 2-15,3 0-2 16,1 0 1-16,4 5 0 16,0 13 1-16,-3 5 0 15,2 4 8-15,0 5-8 16,-2 4-2-16,0-2 2 16,0-1-6-16,-1-5 12 15,-2-7-12-15,-1-4 6 16,-5-9-1-16,-1-5 1 15,0-3-1-15,-1 0 7 16,-1-11-7-16,2-9 3 16,-1-4 4-16,1-5-14 0,4 2 5 15,-1-4 2-15,3 1 0 16,2 4 0-16,0 2 0 16,2 4 0-16,-3 6-5 15,4 6 10-15,-4 7-13 16,3 1 16-16,1 0-7 15,-2 15 11-15,2 8-3 16,-1 2-9-16,-1 5 0 0,-2-2 5 16,-2 1 1-1,-1-3-12-15,-4-2 12 0,-1-2-8 16,-2-3 9-16,0-2 6 16,-1-3-8-16,1-8 3 15,2-6-8-15,2 0 1 16,0-13 5-16,3-16-1 15,1-9-10-15,3-6 13 16,1-1-16-16,-4 8 9 16,1 11-1-16,-3 11 7 15,0 13-6-15,-2 2 18 0,0 11-7 16,-2 30-12-16,-2-4-59 16,-5-4-402-16</inkml:trace>
  <inkml:trace contextRef="#ctx0" brushRef="#br4" timeOffset="180091.26">8691 11610 1918 0,'0'0'428'0,"0"0"-266"0,0 0-76 0,0 0 30 0,0 0-46 16,0 0-54-16,0 0 0 16,31 52-15-16,-13-24-1 15,2 3 13-15,4 1-13 16,-1-2 5-16,1-4 14 16,-1-6-2-16,-1-9-6 15,0-4-3-15,-1-7 0 0,1 0-1 16,0-16-6-1,0-13 9-15,1-8-10 16,-2-6 0-16,4-3 0 16,-5 6 10-16,3 5-9 0,-4 9 0 15,2 9-1 1,1 9 2-16,0 8-9 0,3 0 5 16,2 2 2-16,-1 14 0 15,-1 5 0 1,2 0 0-16,-2 4 0 0,-4-1 0 15,2 1-1 1,-3 3 0-16,0 0 2 16,-2 0-2-16,2 2 0 0,-3-3 1 15,2-5-4-15,-2-9 3 16,1-6-8-16,-1-7-21 16,2-2 2-16,-1-23 9 15,1-6 18-15,2-11-15 0,-1-4 14 16,2-7-2-1,-2 6 4-15,3 2 7 0,-4 9-6 16,1 13 11-16,-1 6-11 16,0 11 8-1,2 6-8-15,1 0 12 0,1 6-13 16,0 12 6-16,0 7-5 16,-1 1 8-1,-2 6-3-15,-2 5-5 0,-2-2 4 16,-5-1 0-16,-2-8-8 0,-1-8 9 15,0-8-12 1,-2-10-3-16,3 0 8 0,-3 0-4 16,2-17-30-1,-4 3-148-15,-2 5-611 0</inkml:trace>
  <inkml:trace contextRef="#ctx0" brushRef="#br4" timeOffset="181273.01">10115 11708 1914 0,'0'0'314'0,"0"0"-187"0,0 0-20 0,0 0-35 0,0 0-32 0,0 0-12 16,123 104-15-16,-105-100 9 0,-1-4-21 15,-3 0 29-15,-1-9 9 16,1-7 2-16,-3-7-40 16,3 2 8-16,-1-5-9 15,3-2 5-15,1 2-3 0,1-3 5 16,2 1-7-1,0 2 9-15,0 2-19 0,0 7 10 16,2 4 0 0,-1 6 7-16,0 4-5 15,2 3 3-15,-1 0-5 16,1 0 4-16,1 6-3 0,0 11-2 16,1 8 2-1,-2 8-10-15,-1 6 18 16,0 1-9-16,-2 1 0 15,1-8 0-15,-4-4 0 16,1-11 9-16,-1-8-20 0,-1-10 19 16,-3 0-17-16,1-9 16 15,-3-14-8-15,1-3 1 16,1-2 0-16,0-3 0 16,1 4 0-16,1-4 6 15,3 5-5-15,-3 0-2 16,3 2 1-16,3 4-9 0,-4 6 7 15,3 5 1 1,1 3 2-16,-2 6 3 0,6 0 2 16,-2 18 1-16,-1 8 18 15,2 3-11-15,-4 1 9 16,1-2-21-16,-4-6 14 16,1-4-16-1,-3-7 5-15,-1-8-4 0,1-3-1 16,-1-6 6-1,1-17-6-15,1-9 20 0,2-5-20 16,0-3 0-16,-3 8 0 16,3 8-1-16,0 14 2 15,2 10-1-15,2 14 92 16,1 23-20-16,4 9-23 0,-4 0-21 16,0-8-4-16,-3-3-24 15,-2-18 0-15,-7-9-183 16,-6-8-929-16</inkml:trace>
  <inkml:trace contextRef="#ctx0" brushRef="#br4" timeOffset="182492.9">11718 11679 1914 0,'0'0'224'0,"0"0"-54"0,0 0-90 0,0 0-34 0,0 0-13 0,0 0-1 0,0 0 23 0,85-58-24 16,-68 58 43-1,2 3-4-15,-1 15-7 16,1 4-40-16,2 4 2 15,1-2-25-15,-2 1 15 16,2-6-4-16,-1-2-1 16,0-5-3-16,2-8-6 0,1-4-2 15,-1 0 7-15,-2-12-6 16,2-16 0-16,2-13 1 16,-1-7-1-16,3-4 8 15,-3 2 0-15,-1 4-8 16,-1 8 15-16,-1 12-14 15,-2 10 5-15,3 8 1 16,3 8 10-16,0 0 23 16,2 4-19-16,-1 10-13 15,-2 2 0-15,1 0-4 16,-2-2-3-16,-2 2-2 16,0 0 7-16,-3 0-11 0,1 1 6 15,-1 4-2 1,1-3 2-16,-4-2 3 0,3-2-4 15,-5-5 0 1,1-9 0-16,-3 0-6 16,2-18 1-16,5-17 10 0,0-13-10 15,6-4 5-15,1 2-1 16,-1 6 2-16,3 13-1 0,0 19 5 16,2 12-4-1,0 7 15-15,2 21 2 0,0 10 17 16,1 0-19-16,-1-2 14 15,0-6-18-15,-4-7-5 16,-3-8-2-16,0-9-4 16,-3-2 1-1,-4-4 4-15,1 4-12 16,0 4 12-16,-5 6-13 0,-2 16-11 16,-3-2-133-16,-8-4-339 0</inkml:trace>
  <inkml:trace contextRef="#ctx0" brushRef="#br4" timeOffset="184088.46">9393 12194 1870 0,'0'0'418'0,"0"0"-252"0,0 0-57 0,0 0-60 0,0 0-8 0,0 0-41 15,0 0 0-15,0 34 6 16,0-34-8-16,0 0 2 16,0 0 0-16,0 0 6 0,0 0 40 15,0 7 45-15,0 2-44 16,0 5-3-1,0 4-10-15,0 2 5 0,3 6-29 16,-3 6 16 0,0 9 9-16,0 7 3 15,0 6-5-15,0 10 2 0,0 4-3 16,0 3-14 0,0 4 13-16,0 1-21 0,0-2 9 15,0-3-19-15,-3-5 8 16,1-6-7-16,-3-6-1 0,3-8 3 15,-2-5 2 1,2-6-10-16,-1-4 11 0,1-7-13 0,0-5 14 31,0-2-6-31,0-7 13 0,-1-2 7 0,3-2-4 32,-2-1-1-32,2-2-4 15,-3-1-7-15,3 2-7 16,0-1 10-16,-2-3-10 15,2 0 2-15,0 0 0 16,0 0 7-16,0 0-6 16,0 0 10-16,0 0-9 15,0 0-4-15,0 0 6 0,12 0 5 16,1 0-5-16,3 0 16 16,1-3-7-16,4-1 12 15,3-1 0-15,3 2 9 16,1 1 6-16,7 2-14 0,0 0 16 0,3 0-20 31,4 0 11-31,-1 0-25 16,0 0 9-16,-1 5-3 15,-3-5 7-15,-4 0-1 16,0 0-9-16,-4 0 9 0,0 0-16 16,-2 0 7-1,-3 0-6-15,-1 0-7 0,-1 0 4 16,-5 0-2-16,0 0 0 15,-7 0 1-15,-2 0-1 16,-4 0-29-16,-4-3-64 16,0-8-93-16,0-14-19 15,-4 1-285-15,-8 2-1907 0</inkml:trace>
  <inkml:trace contextRef="#ctx0" brushRef="#br4" timeOffset="184330.07">10019 13217 2221 0,'0'0'402'0,"0"0"-229"0,0 0-36 0,0 0 48 0,0 0-65 0,0 0-48 15,0 0-11-15,130 62-26 16,-108-44 0-16,-6-3-25 16,-7 2 35-16,-7 3-3 0,-2 2 13 15,0 2-13-15,-11 4-6 16,-11-1-14-16,-5-1-22 15,-2-1 0-15,2-3-4 0,2-4-27 16,6-2-45 0,3 2-61-16,7-4-63 15,5-3-425-15</inkml:trace>
  <inkml:trace contextRef="#ctx0" brushRef="#br4" timeOffset="185361.83">10835 12777 2192 0,'0'0'322'0,"0"0"-227"0,0 0 25 0,0 0-15 0,0 0-27 0,0 0-16 0,114 123-18 16,-85-86 2-16,0 4-15 0,0 1 5 15,3 2 13-15,-3 2-9 16,2 3 3-16,-2 0-29 15,-3-1 3-15,-2-2-12 16,-1-2-3-16,-3-7-1 16,-4-2 4-1,-6-10-5-15,0-3 0 16,-4-8 0-16,-3-2-43 0,-3-7-71 16,0-4-182-16,0-1-512 15</inkml:trace>
  <inkml:trace contextRef="#ctx0" brushRef="#br4" timeOffset="185714.57">11276 12990 2297 0,'0'0'288'0,"0"0"-107"15,0 0-87-15,0 0-2 16,0 0-44-16,0 0-2 16,-108 120-15-16,83-83 22 15,-2 2-20-15,-2 4-6 16,0 0-3-16,-2 1-7 15,2-2-3-15,4-1-10 16,6-5-8-16,3-2-4 16,5-6-38-16,4 2-79 15,5-10-291-15,2-8-452 0</inkml:trace>
  <inkml:trace contextRef="#ctx0" brushRef="#br4" timeOffset="186264.61">11645 12383 2012 0,'0'0'317'0,"0"0"-110"0,0 0-35 0,0 0-22 0,0 0 10 0,0 0-19 0,117 33-51 16,-103-1-21-16,-7 5 0 16,-7 4-34-16,0 2-3 15,-9-2-32-15,-18 3 19 16,-4-5-19-16,-7-6-9 15,3-10-42-15,1-9-23 0,10-7 13 16,6-5 16 0,11-2 33-16,7 0 1 15,0 0 9-15,25 0 4 16,8 0 2-16,5 0 0 16,2 0-4-16,13 0 0 15,-11 0-259-15,-7 7-1865 0</inkml:trace>
  <inkml:trace contextRef="#ctx0" brushRef="#br4" timeOffset="187628.93">12835 12743 2300 0,'0'0'302'16,"0"0"-125"-16,0 0-65 0,0 0-17 15,0 0-13-15,0 0-2 16,0 0-30 0,-8 3-18-16,14 32-26 15,5 9 9-15,0 9 1 0,0 5 6 16,2 3 17-16,-1 4-9 16,-1 1 10-16,-3-1-15 15,0-5 18-15,-4-4-29 16,1-8 8-16,-3-10-15 15,-2-6 7-15,0-9-4 0,0-4 1 16,0-5 7-16,0-1-13 16,-5-6 5-16,1-2-7 15,-1 0-3-15,0-3 0 16,5-2-24-16,0 0-78 16,0-16-80-16,14-7-65 15,1-8-452-15</inkml:trace>
  <inkml:trace contextRef="#ctx0" brushRef="#br4" timeOffset="188068.33">13182 12804 2595 0,'0'0'354'0,"0"0"-215"0,0 0-40 0,0 0-66 0,0 0 4 15,0 0-8-15,27 142 11 0,-20-103 18 16,0-4-9 0,0-7-5-16,1-8-33 0,1-10-9 15,5-8 2-15,1-2-8 16,8 0 8-16,6 0-8 15,6-5 8-15,3 5-1 16,0 0 14-16,0 12 17 16,-3 11 13-16,-5 7-22 15,-6 4 19-15,-9 2-18 16,-5 1 17-16,-10 0-7 16,0 2-6-16,-2-4-13 0,-19 2-5 15,-3-9 1-15,-8-8-13 16,-3-8 0-16,-5-12-18 15,-3 0-40 1,3-10-74-16,-5-34-72 0,14 3-141 16,7 0-364-16</inkml:trace>
  <inkml:trace contextRef="#ctx0" brushRef="#br4" timeOffset="188280.08">13199 12809 130 0,'0'0'2838'16,"0"0"-2608"-16,0 0-133 15,0 0 21-15,0 0-53 16,122-10-33-16,-89 7-23 0,1 0-5 16,-7 3-4-16,-5 0-73 15,-7 3-158-15,-6 8-1333 0</inkml:trace>
  <inkml:trace contextRef="#ctx0" brushRef="#br4" timeOffset="189281.3">13816 12932 2351 0,'0'0'268'0,"0"0"-142"0,0 0-24 0,0 0 14 16,0 0-43-16,0 0-33 0,0 0 4 15,39 58-3-15,-7-24 12 0,6 10-10 16,6 4 16 0,4 4-15-16,-4 2 5 0,1-1-9 15,-5-3 7 1,-5-4-26-16,-6-6-15 16,-2-6-4-16,-9-6-2 15,-3-8-8-15,-4-5-105 16,-11-10-49-16,0-3-272 0,0-2-1939 15</inkml:trace>
  <inkml:trace contextRef="#ctx0" brushRef="#br4" timeOffset="189552.55">14224 13038 2459 0,'0'0'315'16,"0"0"-151"-16,0 0-50 0,0 0-39 15,-85 104-45 1,65-70-19-16,-1 7-6 16,0 0-6-16,-2 1 9 15,-4 1-8-15,3-9 0 16,-1-7 12-16,6-6-12 15,-2-7 0-15,4 0-58 0,3-5-127 16,3 2-256-16</inkml:trace>
  <inkml:trace contextRef="#ctx0" brushRef="#br4" timeOffset="190391.77">15280 12729 2725 0,'0'0'260'0,"0"0"-164"15,0 0-51 1,0 0-5-16,0 0-7 15,18 114-8-15,-9-81-18 16,3-5 18-16,-4-5-24 0,5-6 10 16,1-10-10-16,6-4-1 0,4-3 5 15,5 0-4 1,7-4 9-16,2 0-10 0,2 4 30 16,0 0-6-16,-4 20 30 15,-4 8-10 1,-13 7 13-16,-5 2-18 0,-14 5 7 0,0 2-3 15,-10 0-15-15,-16 2-3 32,-8 0-18-32,-6-3 11 0,-4-7-18 0,1-11 13 31,4-6-13-31,3-12 0 16,3-7-23-16,6 0-31 0,6-14-47 15,3-32-69-15,7 7-91 16,3 0-506-16</inkml:trace>
  <inkml:trace contextRef="#ctx0" brushRef="#br4" timeOffset="190618.19">15307 12767 2749 0,'0'0'325'0,"0"0"-234"0,0 0-23 0,0 0-10 16,0 0-6-16,0 0-37 15,136-21-2-15,-107 16-13 16,0 2-2-16,7 0-84 16,-7 1-286-16,-2 0-642 0</inkml:trace>
  <inkml:trace contextRef="#ctx0" brushRef="#br4" timeOffset="190994.7">16069 12717 1728 0,'0'0'1013'0,"0"0"-828"16,0 0-43-16,0 0-27 0,-19 142-36 16,19-85-18-16,0 9-8 15,0 4 11 1,6 4-20-16,15-2 15 16,8-9-27-16,4-13 9 0,5-15-29 15,8-18-2-15,1-13 0 16,-3-4 17-16,-1-26 7 15,-12-18-16-15,-10-11 6 0,-15-8-23 16,-6-6 13 0,-9 2-14-16,-25 2 8 0,-10 9-8 15,-7 10-17-15,-7 9-52 16,-7 14-65 0,17 11-77-16,11 7-269 0</inkml:trace>
  <inkml:trace contextRef="#ctx0" brushRef="#br4" timeOffset="195227.21">16839 13055 1696 0,'0'0'489'0,"0"0"-262"0,0 0-68 0,0 0-3 0,0 0-33 0,0 0-35 16,0 0-30-16,-31-3-4 0,31-1 27 16,10-1 10-16,13-2-35 15,8 3 16-15,7 1-29 16,4 3 1-16,5 0-15 15,2 0-12-15,-4 0-1 16,-3 0-16-16,-6 0 4 16,-7-3 2-16,-7 1-12 15,-11 2-27-15,-11 0-64 16,0 0-83-16,-14 12-406 0</inkml:trace>
  <inkml:trace contextRef="#ctx0" brushRef="#br4" timeOffset="195475.4">16792 13291 1305 0,'0'0'1730'0,"0"0"-1576"16,0 0-110-16,0 0 32 0,0 0-25 15,118-4-13 1,-76 1-36-16,-1 3 8 0,-2-1-10 16,-1-2 0-1,-1 2-41-15,4-3-84 16,-7 1-261-16,-7 3-1654 0</inkml:trace>
  <inkml:trace contextRef="#ctx0" brushRef="#br4" timeOffset="195841.99">17632 12864 2665 0,'0'0'237'16,"0"0"-166"-16,-20 104-1 16,20-48 29-16,2 7-24 0,23 0-26 0,10-1-15 15,10-6 13-15,8-13-20 16,5-15 10-16,10-21-25 16,1-7 35-16,-1-27-3 15,-7-20-3-15,-16-13-18 16,-22-7-9-16,-15-3 5 15,-8 1-18-15,-25 9 10 0,-22 11-11 16,-11 17 0 0,-9 17-69-16,-31 15-62 15,18 22-87 1,13 10-335-16</inkml:trace>
  <inkml:trace contextRef="#ctx0" brushRef="#br5" timeOffset="-213734.24">8537 10894 1595 0,'0'0'221'0,"0"0"-177"0,0 0-44 0,0 0-96 0,0 0-1052 0</inkml:trace>
  <inkml:trace contextRef="#ctx0" brushRef="#br5" timeOffset="-213417.44">8537 10894 1527 0,'0'20'491'0,"0"-20"-176"15,0 0-37-15,0 0-32 16,0 0-44-16,0 0-77 16,0 0-34-16,0 0-39 15,0 0-7-15,0 0-18 16,4 0-13-16,10 0 6 0,6 0 1 15,6 0 7 1,8 0-11-16,0 0 25 0,6 0-26 16,-2 0 20-1,1 0-18-15,2 0 2 0,-3 3-3 16,-3-3-3-16,-1 0 7 16,-7 0-20-16,-3 0 10 0,-3 0-5 15,-8 0-5 1,-3 0 0-16,-4 0-1 15,-2 0 3-15,-4 0-3 0,0 0 0 16,0 0-70 0,0 8-67-16,-2 2-206 0,-12-1-380 0</inkml:trace>
  <inkml:trace contextRef="#ctx0" brushRef="#br5" timeOffset="-212036.35">11558 10928 1700 0,'0'0'1035'0,"0"0"-889"0,0 0-73 0,0 0 68 0,0 0-62 0,0 0-6 16,142 0-34-16,-103-7 20 15,-2 0-24-15,-1 2-9 16,-3-2-13-16,-6 4-6 15,-2-2-1-15,-10 1-5 16,-4 2-2-16,-8 0-66 16,-3 1-81-1,0-4-334-15</inkml:trace>
  <inkml:trace contextRef="#ctx0" brushRef="#br5" timeOffset="-211832.04">11747 10718 2791 0,'0'0'279'0,"0"0"-151"16,0 0 7-16,0 145-62 0,7-96-10 16,1 1-32-16,2-1-1 15,-4-5-16-15,-1-3-14 16,-1-10 0-1,0-3-10-15,-1-8-113 0,-3-8-263 0</inkml:trace>
  <inkml:trace contextRef="#ctx0" brushRef="#br5" timeOffset="-211030.7">11955 13276 2627 0,'0'0'255'0,"0"0"-78"0,0 0-47 0,127 26-23 0,-78-17-37 0,-3-4 1 0,-1-2-38 15,-5-1-2-15,-9-2-30 16,-6 0-2-16,-6 0 6 16,2 0-11-16,10 0-17 15,-4 4-157-15,0 4-407 0</inkml:trace>
  <inkml:trace contextRef="#ctx0" brushRef="#br5" timeOffset="-210334.02">14571 13258 2457 0,'0'0'380'0,"0"0"-240"0,0 0-39 0,0 0-37 0,0 0 62 16,0 0-38-16,0 0-18 0,114-21-7 15,-76 21-19-15,0 0 1 16,-3 0-37-16,-4 0 5 16,-2 0-7-16,-8 0-10 15,-7 0 4-15,-8 0-18 16,-6 0-101-16,0 0-63 15,-4-5-285-15</inkml:trace>
  <inkml:trace contextRef="#ctx0" brushRef="#br5" timeOffset="-210141.47">14721 13090 2900 0,'0'0'340'0,"0"0"-220"0,0 0-17 15,6 140-17 1,6-94-36-16,-1 1-24 0,2-3-7 16,-4-2-18-16,-2-4-2 15,-3-2 1-15,-2-8-5 16,-2 2-113-16,0-7-191 16,0-5-655-16</inkml:trace>
  <inkml:trace contextRef="#ctx0" brushRef="#br2" timeOffset="-190336.85">12584 14066 1529 0,'0'0'510'0,"0"0"-308"0,0 0-83 0,0 0 6 0,0 0-32 0,0 0-21 0,0 0-12 15,-12-2 21-15,7 2-40 0,-1 0 7 16,-6 0-19-16,1 0-5 15,-4 0-14-15,-5 0 8 16,0 0-1-16,-5 0-8 16,-1 0 4-16,-1 0-12 0,-2 0 4 31,2 0 0-31,0 0-9 0,3 5 5 16,-3-1-2-1,2 2 1-15,-1-1 0 0,1 7-1 16,-1-1-9-1,3 2-3-15,0 1-23 16,4 3 35-16,1-2-12 0,5 2 12 16,1 0-14-16,3-5 15 15,5 5 0-15,2-1-2 0,2 2-5 16,0-2 12 0,0 2-13-16,0-4 14 0,6-2-14 15,7-2 4 1,1-4 3-16,1 0 2 0,4-1 0 15,3 0 6 1,3-1-7-16,4 1 15 16,6 0-14-16,5 3 24 15,4 3-9-15,4 1 14 16,1 3-11-16,-3 6 1 16,-1 1 5-16,-3 3-3 15,-8 8 4-15,-7-6-5 16,-7 5 15-16,-7 0-20 0,-7-3 13 15,-6-1-11-15,0-1 10 16,-8 0-6-16,-19-3 15 16,-9 0-19-16,-11-6-13 15,-3-2-3-15,-8-5-2 16,0-6 0-16,-1-5-15 16,8 0-6-16,7 0-22 15,8-9-15-15,12-3-37 0,10 1-4 16,14 2-46-1,0 0-147-15,11 4-389 0</inkml:trace>
  <inkml:trace contextRef="#ctx0" brushRef="#br2" timeOffset="-187591.31">13091 14476 2270 0,'0'0'374'0,"0"0"-252"0,0 0 32 0,0 0-35 0,0 0-3 16,0 0-60-1,127 0-7-15,-93 2-32 16,-3-2 8-16,-2 0-19 16,-3 0 3-16,-3 0-8 0,-5-2 0 0,-5-3-1 15,-4 2-40 1,-6 3-114-16,-3 0-313 15</inkml:trace>
  <inkml:trace contextRef="#ctx0" brushRef="#br2" timeOffset="-187325.39">13182 14659 2503 0,'0'0'346'0,"0"0"-256"15,0 0 1-15,0 0 43 16,0 0-44-16,0 0-42 16,141 0-15-16,-110 0-23 15,-2 0-3-15,-2 0-1 16,-2 0-12-16,-6 0 5 15,4 0-48-15,-8 0-126 16,-1 0-360-16</inkml:trace>
  <inkml:trace contextRef="#ctx0" brushRef="#br2" timeOffset="-186591.62">14112 14400 1795 0,'0'0'307'0,"0"0"-158"0,0 0-1 0,0 0-102 16,0 0-12-16,0-103-14 15,0 73-2-15,0 2-3 16,-6-4 3-16,-2 4-6 0,2 3-11 15,0 4 5-15,-1 7 0 16,5 0 4-16,-2 5-10 0,4 9 32 16,-4 0 3-1,4 0 29-15,0 0 12 16,0 0-40-16,0 17-15 0,0 3-21 16,0 8 11-16,8 4-10 15,3 8 22 1,-1 6-6-16,4 0 19 0,-3 8 5 0,3 3-2 31,-5-5 22-31,-1 0-27 0,2 0 4 0,-4-8-12 16,-1-4 10-16,-1-2-29 31,-2-8 5-31,-2-4-12 0,0-8 11 16,0-6-5-16,0-1-6 15,0-10 0-15,-8 3-28 16,1-1-65-16,0-3-96 15,5 0-175-15</inkml:trace>
  <inkml:trace contextRef="#ctx0" brushRef="#br2" timeOffset="-186056.87">14426 14219 2273 0,'0'0'324'0,"0"0"-141"0,0 0-49 0,0 0-35 0,21 114-20 15,-15-83-46-15,3-7 0 16,-2-7-20-16,2-2-1 0,2-12-12 16,3-3 1-16,1 0 6 15,7 0 0-15,7-1 19 16,2-1-5-16,5 2 28 15,-1 0-12-15,-1 7 23 16,-3 14-11-16,-6 7 1 16,-5-2-9-16,-7 8-8 15,-5 0 7-15,-8 3-12 16,0-2 11-16,0 2-29 16,-21-2 11-16,-1 0-20 15,-7-5-1-15,-1-7 0 16,-1 0 0-16,0-14-36 15,2-6-43-15,0-3-53 0,-6-26-55 16,8-10-252-16,2-2-805 0</inkml:trace>
  <inkml:trace contextRef="#ctx0" brushRef="#br2" timeOffset="-185839.59">14409 14267 2588 0,'0'0'308'0,"0"0"-68"16,0 0-106-16,0 0-26 15,0 0-48-15,140-24-12 16,-111 24-31-16,-4 0-2 16,-3 0-7-1,-5 0-3-15,2 0-5 0,-4 0-72 16,-1 4-103-16,-8 2-502 0</inkml:trace>
  <inkml:trace contextRef="#ctx0" brushRef="#br2" timeOffset="-184605.29">16077 14219 1523 0,'0'0'483'0,"0"0"-346"0,0 0-18 15,0 0 16-15,0 123-61 0,8-79-21 16,3 2-4-16,-1 2 16 16,-2 6-43-1,3-6 8-15,-1 3-8 0,-4-8 18 16,3-5-22-16,-3-8-7 0,-4-4-2 16,0-16-7-1,-2-7-4-15,0-3-29 0,0-8 30 16,-8-18-1-1,-9-11 1-15,1-7 2 0,-3-10-2 16,4-6 0 0,4-4-31-16,4-3 32 15,7 3 0-15,0 2 38 0,0 6 20 16,18 8 16 0,7 9-14-16,4 14-7 15,2 11 7-15,5 12 13 16,-1 2-6-16,-2 16-6 15,-6 16 3-15,-6 7-21 0,-11 6 2 0,-10 7-18 16,0-4-4 0,-6 2-19-16,-19-4 3 15,-4-5-3-15,0-11-4 16,2-8-5-16,5-8-70 16,5-10-17-16,8-4-81 15,4-4-69-15,5-8-314 0</inkml:trace>
  <inkml:trace contextRef="#ctx0" brushRef="#br2" timeOffset="-184255.02">16621 14404 2390 0,'0'0'330'0,"0"0"-103"0,0 0-54 0,0 0-56 0,126 0-40 0,-86 0-45 16,-4 0-6-16,-1 0-26 16,-6 0 7-16,-4 0-6 15,-7 0-2-15,-11 9-59 0,-5 8-86 16,-2 1-374-16</inkml:trace>
  <inkml:trace contextRef="#ctx0" brushRef="#br2" timeOffset="-184059.43">16700 14691 2852 0,'0'0'282'0,"0"0"-192"0,0 0 36 15,0 0-11-15,0 0-49 16,147 7-25-16,-109-7-33 15,3 0 1-15,-6 0-3 16,1 0-12-16,8-7-44 0,-11-8-110 16,-4 7-299-16</inkml:trace>
  <inkml:trace contextRef="#ctx0" brushRef="#br2" timeOffset="-179742.9">17570 14047 1636 0,'0'0'472'0,"0"0"-236"0,0 0-108 0,0 0 7 0,0 0-16 16,0 0-30-16,0 0-16 0,-54 49-16 16,52-20-25-1,2 5 1-15,0 7 2 0,0-2 13 0,0 1-6 32,0-10-18-32,0-7-3 0,0-12-21 15,0-7 0-15,0-4-15 0,11 0 13 16,7-18 4-16,7-6 7 31,6-2 9-31,4 5 10 16,3 4 16-16,5 9-20 15,-3 8 19-15,0 0-11 0,-5 6 9 16,-6 13-23-16,-6 4 14 16,-5 3-13-16,-9 6 7 15,-7 3-3-15,-2 0-7 16,0 6 4-16,-15-1-19 15,-8-1 4-15,-4-6 2 16,-6-8-13-16,-3-2 6 16,-4-13 0-16,0-6-26 15,2-4-19-15,-1 0-23 16,8-4-35-16,2-12-21 0,8-4-65 16,-2-10-77-16,10 2-98 15,1 4-1300-15</inkml:trace>
  <inkml:trace contextRef="#ctx0" brushRef="#br2" timeOffset="-179483.11">17479 14101 2183 0,'0'0'319'0,"0"0"-103"0,0 0-52 0,0 0-23 0,0 0-50 0,113-25-58 16,-81 20-11-16,-3-2-22 0,-1 4 0 16,13-8-68-16,-10 6-156 15,-7 3-356-15</inkml:trace>
  <inkml:trace contextRef="#ctx0" brushRef="#br2" timeOffset="-179008.7">18178 14052 2116 0,'0'0'304'0,"0"0"-115"15,0 0-17-15,0 0-19 16,-24 148-57-16,24-101 11 16,0 11-31-16,0 2-23 15,8 0 7-15,15-2-25 0,4-5 10 16,6-14-30-16,5-7 3 16,7-19-17-16,1-13 2 15,-1-2 8-15,-3-32 22 16,-11-16 6-16,-12-13-13 15,-17-7-1-15,-2-3-25 16,-27 3 5-16,-13 3 4 16,-14 13-10-16,-6 13 2 15,-4 16-2-15,1 15-12 16,10 10-66-16,7 15-32 16,18 19-74-16,14 3-330 0</inkml:trace>
  <inkml:trace contextRef="#ctx0" brushRef="#br2" timeOffset="-175605.97">13066 15865 2186 0,'0'0'375'0,"0"0"-182"0,0 0-50 0,0 0-20 0,0 0-15 0,0 0-33 16,0 0-45-16,-26-58 5 15,26 58-29-15,0 0 0 16,0 0-2 0,9 0 2-16,14 0 11 0,6 14-3 0,4 13 10 15,7 2-17-15,2 14 19 16,5 5-17-16,-3 6 12 15,3 2-12-15,-2 4 7 16,-5-2-7 0,-4-4-9-16,-3-2 4 0,-6-3 0 15,-2-8-8-15,-6-2 0 16,-3-8 4-16,-5-4-52 16,-1-8-43-1,-10-10-83-15,0-1-231 0,0-8-1548 16</inkml:trace>
  <inkml:trace contextRef="#ctx0" brushRef="#br2" timeOffset="-175163.79">13577 15940 2054 0,'0'0'367'0,"0"0"-151"16,0 0-55-16,0 0-76 0,0 0-22 0,0 0-24 15,-111 126 8-15,87-82 7 16,-1 2-12-16,2 6-14 15,2 2-22-15,-2-4-2 16,7-1 1-16,1-9-10 0,3-8-49 16,1 8-63-16,3-14-129 15,0-5-121-15</inkml:trace>
  <inkml:trace contextRef="#ctx0" brushRef="#br2" timeOffset="-174608.96">14077 16409 1309 0,'0'0'1126'0,"0"0"-986"0,0 0-68 0,0 0 40 0,0 0-11 15,0 0-49 1,0 0 0-16,-18-93-16 0,11 72-19 16,3 2 13-16,2 1-21 15,0 9 10-15,2 4-14 16,0 5 39-16,0 0 18 0,0 14-7 15,0 12-28 1,10 6-1-16,1 8 4 16,1 1-18-16,-3 3 8 0,1-4-11 15,-2-4 6 1,0 1-15-16,-3-4 9 0,1-1-9 16,-4-10 0-16,3 2-74 15,-2-7-143-15,-3-8-280 0</inkml:trace>
  <inkml:trace contextRef="#ctx0" brushRef="#br2" timeOffset="-172025.65">14513 16120 1962 0,'0'0'639'0,"0"0"-465"0,0 0-68 0,0 0-32 0,0 0 3 0,0 0-15 16,0 0 21 0,61-14-30-16,-37 10-6 15,5 0-3-15,3 0-12 16,1 2-11-16,2-3-10 15,-1 5 4-15,-1 0-14 16,-2 0 3-16,-4 0-3 16,-7 0-2-16,-1 0 1 15,-11 0 0-15,-1 0-94 16,-7 7-130-16,0 1-288 0</inkml:trace>
  <inkml:trace contextRef="#ctx0" brushRef="#br2" timeOffset="-171711.18">14580 16351 1242 0,'0'0'1052'0,"0"0"-750"0,0 0-22 16,0 0-99-16,114 0-61 15,-76-3-41-15,-3 1-37 16,2-1 1-16,-6-1-36 16,-4 4 4-16,-6 0-10 15,-2 0-1-15,-7 0 0 16,2 0-42-16,-1 0-114 15,-3 0-320-15</inkml:trace>
  <inkml:trace contextRef="#ctx0" brushRef="#br2" timeOffset="-170641.09">15334 15775 2116 0,'0'0'355'0,"0"0"-181"0,0 0-27 0,0 0-57 16,0 0-52-16,0 0 4 16,0 0 1-16,4 84 20 15,-4-52-25-15,0-5 8 16,0 0-14-16,0-4-8 16,2-10-2-16,0-4-22 15,4-5 0-15,2-4-13 0,5 0 11 16,8 0 2-16,5-4 0 15,6-6 4-15,3 3 15 16,3 5-2-16,-3 2-10 16,2 0 7-16,-8 10-13 15,-2 12 19-15,-8 1-7 16,-3 5 12-16,-7 5-13 16,-7 4 10-16,-2 4 3 15,0-2-3-15,-18 1 2 0,-4-3-14 16,-7-2 13-1,-2-5-17-15,-5-7 1 0,0-5-6 16,0-13-2-16,1 0-27 16,4-5-32-16,2 0-21 15,-2-19-68-15,8-3-99 16,6-2-284-16</inkml:trace>
  <inkml:trace contextRef="#ctx0" brushRef="#br2" timeOffset="-170357.86">15365 15802 2235 0,'0'0'407'0,"0"0"-188"0,0 0-89 0,0 0-5 0,0 0-31 16,0 0-36-16,0 0-22 16,118-19-17-16,-91 19-1 15,-4 0-17-15,-2 0-2 16,-3 0 8-16,-3 0-14 16,2 1 6-16,1 8-82 15,-5-3-264-15,-2 2-1819 0</inkml:trace>
  <inkml:trace contextRef="#ctx0" brushRef="#br2" timeOffset="-169039.51">16921 15661 2026 0,'0'0'394'0,"0"0"-273"0,0 0 1 0,0 0-3 16,0 0-34-16,0 0-22 15,0 0-26-15,-34-46 30 16,34 46-30-16,8 4 36 16,9 14-15-16,10 8 4 15,2 11-34-15,4 12 6 16,5 9-6-16,5 4-15 16,-3 5-3-16,-1-3-4 0,2-8-12 15,-7-6 12-15,-3-11-15 16,-4-5 8-16,-6-9 1 15,-5-6-8-15,-3-2-32 16,-5-7-25-16,-8 6-69 16,0-1-88-16,0-3-302 0</inkml:trace>
  <inkml:trace contextRef="#ctx0" brushRef="#br2" timeOffset="-168689.44">17291 15719 2228 0,'0'0'324'0,"0"0"-121"0,0 0-94 0,0 0 9 0,-84 110-44 16,57-70 13-16,0 4-26 0,-2 6-31 16,0 4-4-16,0-1-22 15,0 1-1-15,4-6 4 16,6-6-14-16,0-2 2 0,9 4-68 15,3-13-134 1,2-7-243-16</inkml:trace>
  <inkml:trace contextRef="#ctx0" brushRef="#br2" timeOffset="-168055.21">17663 15968 2097 0,'0'0'363'0,"0"0"-175"0,0 0-35 0,0 0-37 16,0 0-16-16,0 0-16 16,123 61-29-1,-106-28 4-15,-1-1-27 16,-5 7 11-16,-3-4-15 16,-8 8 5-16,0 0-11 15,-3 1-1-15,-17-3-9 16,-7-10-11-16,-4-9-1 15,-4-5-2-15,1-17-37 16,3 0-47-16,4-8 14 16,11-15-3-16,10-2 29 15,6 2 29-15,0 5 17 0,18 8 9 16,9 3 1-16,6 7 32 16,5 0-12-16,-1 3 5 15,-1 15-15-15,-3-2 2 16,-2 3-15-16,-6-5 8 15,-2-1-15-15,-5-4-5 16,-3-9-61-16,-1 0-147 16,-6 0-370-16</inkml:trace>
  <inkml:trace contextRef="#ctx0" brushRef="#br2" timeOffset="-167676.3">18223 15841 2534 0,'0'0'308'0,"0"0"-91"0,0 0-87 0,0 0-29 0,151-8-50 0,-108 4-9 15,-1 0-30-15,-6 4 3 16,-5 0-15-1,-7 0 8-15,-5 0-8 0,-9 4-31 16,-5 6-89-16,-5 6-339 0</inkml:trace>
  <inkml:trace contextRef="#ctx0" brushRef="#br2" timeOffset="-167454.35">18299 16124 3022 0,'0'0'210'16,"0"0"-99"-16,0 0-33 16,0 0 0-16,133 0-49 0,-97 0-13 15,-3-8-7 1,-6 4-8-16,-5-2-1 0,-3-2-81 15,-6 2-133-15,-7-2-635 0</inkml:trace>
  <inkml:trace contextRef="#ctx0" brushRef="#br2" timeOffset="-166590.39">19136 15855 2176 0,'0'0'247'0,"0"0"-164"0,0 0-72 0,12-110 0 0,-12 68 1 0,0 0-12 0,0 4 0 16,0 8 0-16,-2 7 0 16,-4 14 26-16,-4 5 90 15,6 4-20 1,-1 0-17-16,3 22-41 0,2 6-13 16,0 10-25-1,2 8 6-15,13 1 0 0,1 12-1 16,0-5 0-16,2 1 0 15,-5-2 30-15,-1-4 9 16,-6-5 17 0,-4-12-23-16,-2-4 16 0,0-7-23 15,-4-2 8-15,-9-6-12 16,-3-4-11 0,1-1-6-16,3 1-5 0,3-6-10 15,3-1 1-15,4-2-6 0,2 0-127 16,0-14-107-16,0 0-251 0</inkml:trace>
  <inkml:trace contextRef="#ctx0" brushRef="#br2" timeOffset="-166237.49">19420 15669 2323 0,'0'0'341'0,"0"0"-190"0,0 0-33 0,-2 147-2 0,6-94-40 0,16 1-17 16,7-1-33-16,6-3 11 15,6-14-22-15,3-11 5 16,3-14-8-16,1-11 20 15,-3-6 2-15,-5-28-5 16,-12-12 3-16,-13-7-17 16,-13-5 0-16,0-2-12 15,-15 3 2-15,-16 10-5 0,-8 10 0 16,-3 6-11-16,-5 13-27 16,-13 14-39-16,12 4-124 15,5 0-253-15</inkml:trace>
  <inkml:trace contextRef="#ctx0" brushRef="#br2" timeOffset="-165209.59">16257 16218 2012 0,'0'0'403'0,"0"0"-238"0,0 0 27 0,0 0-55 0,0 0-2 15,0 0-64-15,134-90-27 0,-114 54-34 16,-7 2 12-16,-9 2-21 16,-4 9 5-16,0 6-6 0,-15 11 21 15,-10 6-10 1,-6 6-5-16,-2 20-2 0,2 6 3 15,4 11-9 1,9 3 8-16,9-2-7 16,9-3 2-16,0-1-1 15,15-8 0-15,10-2 0 16,4-7 0 0,4-10 6-16,0 0-10 0,2-7 8 0,-4-3-6 15,-5-3 10 1,-26 0-16-16,47 0 8 15,-29 0-145-15,-7 0-455 0</inkml:trace>
  <inkml:trace contextRef="#ctx0" brushRef="#br2" timeOffset="-159801.7">20490 5374 1486 0,'0'0'262'0,"0"0"-133"0,0 0-63 0,0 0-20 16,4 102-25-16,-4-74-19 0,2 0-2 15,1 0 2 1,-3 3-6-16,2-4 4 15,-2 4-16-15,2 0 13 16,-2 1 3-16,0 1 3 0,3-3 12 0,-3 2-6 31,2-2 6-31,2 2 54 16,-1-1-60-16,1 6 32 16,0 0-32-16,-2 0 12 15,3 2 16-15,-1-3 27 16,-1 0-20-16,1-1-44 15,1 4 12-15,-3-1 4 16,0 0 8-16,0 0-24 16,3 2 25-16,-3-1-25 0,0 0 22 15,-2 4 9-15,0-1 27 16,0 0 5-16,0 2-49 16,0-2 56-16,0-1-35 15,0-2 23-15,0 1-43 16,0-1 2-16,0-2 2 15,0 4-2-15,0-1 17 16,0 0-16-16,0 1 27 0,0 0-28 16,-4-1 10-1,1 2-25-15,1 2 13 0,0 5-15 16,2 3 16-16,-2 4-2 16,0 2-8-16,2 2 12 15,0-2-1-15,0-5 12 16,0-6-29-16,0-10 11 0,0-9-11 15,0-9 0-15,0-6-22 16,0-6-78-16,0-7-110 16,-2 0-564-16</inkml:trace>
  <inkml:trace contextRef="#ctx0" brushRef="#br2" timeOffset="-159206.93">20481 7900 2023 0,'0'0'295'0,"0"0"-126"0,0 0-85 0,0 0-64 0,0 0-7 15,0 0-1-15,0 0-4 16,69-76-8-16,-60 76 15 15,0 0 6-15,-4 6-4 16,-3 6 34-16,0 4-34 16,-2 4 31-16,0 5-23 15,0 4 15-15,0 6-29 0,0 1 20 16,0 0-26-16,-2 0 30 16,2 0-18-16,0 2-10 15,0 0 14-15,0 4-20 16,0 3 12-16,0 1-12 15,-2 2 22-15,2-2-22 16,-2 0 0-16,-1-2 12 16,0-3-9-16,3-2 10 15,-2 1-6-15,2 0 20 0,0-1-20 16,-2 1 17-16,2-2-24 16,0 2 7-1,0-1-7-15,0 4 18 0,0 3-4 16,0 0-11-16,0 2 21 15,0 1-24-15,-2-1-2 16,-3 1 11-16,3 0-17 16,0 1 7-16,0 1 0 15,-2-4 6-15,1 3-1 16,3-1 7-16,0-3-11 16,0-6 0-16,0-4 10 15,0-7-22-15,0-8 11 0,0-5 0 16,0-7-46-1,0 0-39-15,0 1-88 0,0-4-159 16,0 1-520-16</inkml:trace>
  <inkml:trace contextRef="#ctx0" brushRef="#br2" timeOffset="-158729.59">20530 9904 1568 0,'0'0'465'0,"0"0"-236"0,0 0-96 0,0 0 9 15,0 0-18-15,0 0-48 16,0 0 2-16,0 3-57 0,2 12 8 16,3 2-21-16,-3 6 22 15,3 3-16 1,-1 4 10-16,-2 2-10 15,0 0-9-15,0 3 0 16,1 0 3-16,-3 3-13 16,2 3 17-16,0-2-6 15,2 2-5-15,-1-1 6 0,0 0 3 16,-1-1-4-16,0-2 10 16,0-1-15-16,0-2-2 15,-2 0 9-15,2 1-17 16,-2 1 15-16,2 2-12 15,1 4 12-15,-1 3-3 0,0-2-2 16,0 3-1-16,-2 0 0 16,2-4 7-16,-2-1-14 15,0-5 7-15,0-9-7 16,0-2 8-16,0-8-2 16,0-4-12-16,0-6-71 15,0-4-107-15,-2-1-209 16</inkml:trace>
  <inkml:trace contextRef="#ctx0" brushRef="#br2" timeOffset="-158359.16">20602 11437 1460 0,'0'0'1079'0,"0"0"-874"0,0 0-97 0,0 0-48 0,0 0 1 15,0 113-26-15,0-79-12 0,4 4-9 16,2 2-5 0,-1 1 14-16,1-4-5 15,0 2 9-15,-2-4-27 0,-2 6 15 16,2-1-5-16,-1 4 17 15,-1 0-12-15,0 2-1 0,-2-2-5 16,0-2-9-16,2 3 2 16,-2-7 8-1,0-1-19-15,0-8 18 16,0-7-15-16,0-3 6 16,-4-6-1-16,-9-6-76 15,-1-6-174-15,1-1-636 0</inkml:trace>
  <inkml:trace contextRef="#ctx0" brushRef="#br2" timeOffset="-157418.58">20749 12573 1867 0,'0'0'324'0,"0"0"-213"0,0 0-15 0,0 0 43 0,-16 132-102 16,14-91 34-16,0-3-55 0,-1 8 56 16,1-2-15-1,0 4-16-15,-3-2-4 16,0 2-21-16,3-4 12 0,-4 2-5 15,2 0 15 1,-1 2-15-16,-1 3 22 16,0 0-14-16,2 2-5 15,0-4-8-15,0 2 13 16,1-1-10-16,1 0-16 16,2-4 9-16,0 0-8 15,0-4-10-15,0-5 13 0,0-7-16 0,0-7 12 16,0-11-10-16,0-5-8 15,0-7-85 1,0 0-47-16,0 0 11 16,0 0-24-1,2-7-115-15,5 6-472 0</inkml:trace>
  <inkml:trace contextRef="#ctx0" brushRef="#br2" timeOffset="-157077.55">20695 14125 2119 0,'0'0'261'0,"0"0"-203"16,0 0 45-16,0 118 14 15,0-74-65-15,2 6-44 16,1 3 14-16,-1 3 24 0,2 2-10 15,0-1 1-15,3-4-19 16,0 1 4-16,2-5-20 16,0 4 9-16,0-2-10 15,0 3 3-15,-3 0 2 16,1 2-5-16,0-8 8 16,-3-6-2-16,-1-5-14 15,-1-13 12-15,-2-9-12 16,0-7-13-16,0-8-59 15,0 0-131-15,0-14-49 16,-2 1-1501-16</inkml:trace>
  <inkml:trace contextRef="#ctx0" brushRef="#br2" timeOffset="-156682.75">20849 15552 1644 0,'0'0'387'0,"0"0"-247"0,2 117 49 16,0-74-63-1,0-2-53-15,1-1-39 0,-1-4-32 16,0 0 42 0,-2 0 7-16,2 8 18 15,-2 1-25-15,0-1-1 0,0 6-5 16,0-1-12-16,0-3-4 15,0-2-14-15,0-5-3 0,2 1 4 16,4-3-18 0,-4-1 16-16,0 0-12 15,0 3 10-15,-2 6-5 0,0 0 4 16,2-2-3-16,-2 7-2 16,0 0 5-1,0 3-9-15,0-3 3 16,0 1-5-16,-6-5 1 0,-4 3-30 15,-3 9-53 1,2-10-106-16,0-7-424 0</inkml:trace>
  <inkml:trace contextRef="#ctx0" brushRef="#br2" timeOffset="-146634.02">12675 15462 1666 0,'0'0'315'0,"0"0"-182"0,0 0-23 0,0 0 29 0,0 0-57 15,0 0 30-15,0 0-25 16,-8-21 17-16,8 21-24 0,0 0-6 16,0 0 0-16,0 13-14 15,0 9-19 1,0 14-13-16,5 9 28 0,2 9-34 15,-2 12 2-15,1 10-12 16,-2 10 7-16,1 7-10 16,2-3-9-1,-3-2 5-15,3-7 3 0,2-10-16 16,-3-4 13-16,1-6-13 16,-2-4 8-16,-1-1 0 15,-2-2 1-15,0 1 0 16,1 3 1-16,-3 3 4 0,0 2-12 15,0-5 13-15,0-4-14 16,0-14-3 0,0-6 9-16,0-15-2 15,-3-10 3-15,1-5 1 16,2 0-1-16,0-4 0 0,-2 0 8 16,2 0-16-1,0 0 14-15,-2 0-7 0,2 0 2 16,0 0-2-16,0 0 2 0,0 0 2 15,0 0-3-15,0 0 4 16,0 0-4 0,0 0 9-16,0 0-14 15,0 0 12-15,9 0-2 16,4 0 3-16,5 0 17 16,2 0-5-16,5 0 1 15,-1 0 9-15,5-4-6 16,2 4 2-16,3-4-17 15,2 4 13-15,3-4-17 16,1-1 7-16,3 5-2 0,-1 0 13 16,-2 0-1-1,1 0-5-15,-6 0 7 16,1 0-23-16,-3 0 8 0,3-5-5 16,-2 5 4-16,-1-4-7 15,3 1 8-15,-1 3-1 16,5-7-3-16,1 3-2 15,1 1 4-15,0-2-12 16,3 1 11-16,-3-2-6 16,-1 2 5-16,-2 0-2 0,-1 0-2 15,0 4 12 1,0 0-2-16,-2 0-4 16,-1 0 8-16,3 0-10 15,3 0 9-15,-4 0-11 16,3-5 6-16,-2 5-9 0,1 0 7 15,-4-5-6-15,0 1 4 16,-1-4 5 0,1 2-9-16,1 3 2 0,0 3 2 15,4-5 8-15,0 5-13 16,3 0 17-16,-1 0-8 16,-2 0 9-16,0 5-11 15,-4-2 1-15,-5 3-5 16,-2-1 4-16,-2-5-14 15,-2 0 18-15,-2 0-17 16,2 0 12-16,4 0-5 16,2 0 0-16,3 0 4 0,4 0 7 15,0 0-6-15,0 0-2 16,1 0 3-16,-2 0-11 16,-4 0 10-16,-2 0-12 15,-4 0 5-15,-1 0 1 16,3 0 5-16,-2 0-5 15,4 0 13-15,3 0-13 16,2 3 1 0,0 6 5-16,-1-9-7 0,-2 9 7 15,-4-5-6-15,0 0 0 16,-2-1 0-16,-4 0 5 16,-2-3-4-16,0 0-2 0,-1 0 6 15,2 0-12 1,0 0 12-16,7 0-11 0,0 0 10 15,5 0-4-15,-1 4 0 16,-2-4 2-16,-2 0 7 16,-2 0-9-16,-2 0 0 15,-6 0 1-15,-3 0-9 16,-3 0 12-16,-3 0-8 0,-1 0 8 16,-5 0 0-16,0 0-4 15,-2 0 0-15,-2 0 0 16,2 0 5-1,2 5-12-15,-2-5 11 16,2 0-11-16,0 0 8 16,1 0-1-16,-3 0 4 15,0 3-4-15,0-3 1 0,-2 0 3 16,0 0-8-16,0 0 8 0,0 0-9 16,0 0 7-1,0 0-6-15,0 0 8 16,0-8-3-16,0-6 0 15,-2-4-1-15,-2 0 0 16,-1-5 5-16,-1-3-12 0,2 5 14 16,-4-7-17-16,2 2 13 15,1-5-3-15,-1 8 1 16,2-8-1 0,-4 5 0-16,2 2 5 15,-3-2-10-15,0 5 13 16,2-5-16-16,-2 1 10 0,1-5-4 15,-2 2 2 1,4-2 0-16,-3-2 1 16,3 0 0-16,1 1-1 0,0 1 6 15,3 2-12-15,0-4 12 16,2 2-11-16,-3 2 9 16,1-6-8-16,2 3 8 15,0-1-4-15,0-5 4 16,0 3-3-16,0 1-2 15,0-1 6-15,0 7-14 16,0-5 13-16,0 2-11 16,0-1 8-16,0 4-1 15,0-5 0-15,0-1 4 16,0 3-8-16,0-4 8 16,0 2-9-16,-2 4 10 0,2-2-12 15,-2 2 9 1,2 2-6-16,-2 3 8 0,0-3-3 15,-1 2-1-15,1 2 4 16,-2 0-8-16,-1 0 10 16,3 4-14-16,-5 0 14 15,3 1-13-15,-1-3 8 16,1 5-1-16,2-1 1 16,-3 4-1-16,3 0 5 0,-3 2-1 15,3 3-8-15,0 4 11 16,0-1-11-16,2 4 10 15,-2 0 6-15,-1 0 0 16,-1 0 17-16,-2 0-6 16,-4 0-19-16,-3 0-1 15,-1 0 4-15,1 0-14 16,-3 0 14-16,-1 0 3 0,-1 0-10 16,0 0 17-16,-2 0-7 15,-3 0 1 1,4 0 6-16,-6 0-14 15,3 0 6-15,-3 0-7 16,0 0-2-16,2 0 0 16,-4 2 0-16,2 0 0 15,0 0 0-15,1-1 0 16,-1-1 0-16,1 3 0 0,-3-3 0 16,0 4 0-16,3-4 0 15,-3 0 0-15,0 0 0 16,0 0 0-16,-2 0 0 15,1 0 0-15,-1 0 0 16,-2 0 0-16,2 0 0 16,0 0 0-16,2 0 0 15,0 0 0-15,-2 0 0 16,0 0 0-16,-2 0 0 0,-2 0 0 16,-3 4 0-16,-3-2 0 15,2-1 0-15,-1 5 0 16,0-1 0-1,0-5 0-15,2 4 0 16,1-4 0-16,1 0 0 16,1 0 0-16,2 0 0 0,0 0 0 15,2 0 0-15,2 0 0 16,0 0 0-16,2 0 0 16,-2 0 0-16,2 0 0 15,0 0 0-15,-4 0 0 16,2 0 0-16,-2 0 0 15,-2 0 0-15,0 0 0 16,-1 0 0-16,-1 0 0 16,0 0 0-16,4 0 0 15,0 0 0-15,4 5 0 16,0-5 0-16,3 0 0 16,-2 0 0-16,-1 0 0 15,-4 0 0-15,0 0 0 16,0 0 0-16,0 0 0 0,0 0 0 15,0 0 0-15,0 0 0 16,0 0 0-16,-2 0 0 16,0 0 0-16,0 0 0 15,-3 0 0-15,-1 0 0 16,-3 0 0-16,-3 3 0 16,1-1 0-16,3 2 0 15,-2-1 0-15,6 2 0 0,2-3 0 16,2 2 0-16,4-2 0 15,3-1 0 1,2 5 0-16,-3-6 0 0,2 3 0 16,-2-3 0-16,1 2 0 15,-3-2 0-15,3 1 0 16,0-1 0-16,-1 0 0 16,1 0 0-16,0 0 0 0,0 0 0 15,1 0 0 1,2-1 0-16,3-1 0 0,5-1 0 15,1 3 0-15,6 0 0 16,4 0-15 0,0 0-73-16,0 5-63 15,18 33-36-15,7-2-96 16,2 1-118-16</inkml:trace>
  <inkml:trace contextRef="#ctx0" brushRef="#br2" timeOffset="-143095.36">16615 15284 1320 0,'0'0'559'0,"0"0"-333"0,0 0-27 0,0 0-41 0,0 0-8 0,0 0-33 15,0 0-54-15,-21-22-1 0,21 22-30 16,0 0 8-16,0 0-27 16,0 14 13-16,0 1 6 15,2 10 7 1,4 5 6-16,1 7-8 15,1 6 6-15,4 7-31 0,-3 3 11 16,2-2-23-16,-2 6 11 16,2-7-11-1,0 4 6-15,1-2 0 0,0 3-1 16,2 3 8-16,2-1-13 16,-3 6 14-16,0-2-14 15,-2-3 6 1,-1 1-1-16,-4-5-6 0,-1-5 2 0,-1-5-1 15,-2-5 6 1,0-2-5-16,4-5-2 16,-4-6 7-16,0 2-8 0,0-1 10 15,-2-1-10 1,2-5 4-16,0 4 4 0,0-4-6 16,3-3 2-1,1 1-2-15,2-6 2 0,-2 3-4 16,3-1 4-1,-3-6-8-15,0 4 12 16,-2 4-6-16,-4 2 0 0,0 3 10 16,0 0-5-16,0-1-4 15,0-6 35-15,0-5-36 16,0-3 8-16,-2-2 0 16,2-5-11-16,-2 4 3 15,2-4 0-15,0 0 1 16,0 0-1-16,0 0 2 0,-4 0 4 15,4 0-10 1,0 0 12-16,-2 0-8 0,0 0 6 16,0 0-7-16,0 0 2 15,2 0 3 1,0 0-4-16,0 0 0 16,0 0 0-16,0 0-13 0,0-4 13 15,0-4 0 1,0-2-4-16,0 2 8 0,0 2-4 15,8 1 0-15,6 2 0 16,1 3 13-16,6 0-13 16,6 0 2-16,0 0 7 15,2-4-16-15,2 4 14 16,0 0-11-16,0 0 8 16,2 0-4-16,1 0 4 15,1 0 1-15,1 4 14 0,2-1-13 16,0 8 3-1,-2-7-4-15,1 4 5 16,0-6-10-16,-2 2 12 16,1-4-4-16,1 0 7 0,-1 0-2 15,-1 0-9-15,2 0 3 16,-2 0-2-16,1-6-6 16,-1-2 5-16,3 4-4 15,-2-2 4-15,0 6-3 0,2-5 11 16,1 5 21-1,4 0-7-15,4 0-22 16,-2 0 6-16,1 0-10 16,-1 0 9-16,-3 5-5 0,-2-3-1 15,-2 2-3-15,-4-4 11 16,-3 0-6-16,0 0-5 16,-2 0 11-16,0 0-7 15,-2 0 3 1,0 0-7-16,-1 0 12 0,3 0-11 15,0-6 16-15,4 1-10 16,6 5 2-16,-1-3 3 16,1 3-8-16,4 0 0 0,-1 0 5 15,2 0-15 1,-1-4 13-16,-1 4-8 16,1-5 2-16,-5 5 7 15,0-3 1-15,-3 3-5 16,2-2 11-16,-2 2-14 15,-2 0 3-15,3 0 2 0,-3 0-3 16,-2 0 2-16,3 0-5 16,-1 0 1-16,0 0 3 15,4 0 0-15,-2 0-1 16,-1 0-6-16,1 0 14 16,-1 0-21-16,-5 0 16 0,0 2-7 15,-3 6 2 1,-1-4 2-16,-3-1 2 0,-2 2-5 15,-2-3 9-15,0 2-2 16,0 0-14-16,2 0 14 16,0 0-9-1,2 2 6-15,1-3-4 16,-2 2 0-16,0-1 8 16,-5-4-8-16,-3 5 1 15,-5-5-2-15,0 0 6 16,-2 0-13-16,-1 5 14 15,1-1-7-15,1-1 2 0,2 8 2 16,-2-7-3-16,1 4 1 0,-3-6 8 16,-1 2-8-1,1-4-2 1,-3 5 1-16,-2-5-7 0,2 0 6 16,-2 0-3-16,0 0 8 15,3 0-3-15,-3 0 3 16,0 0-3-16,0 0-1 15,0 0-3-15,0-9-1 16,0-11 6-16,0-2-9 16,0-12 14-16,0-2-8 0,0-9 1 15,0 0 0 1,0-3 3-16,-7-3 2 16,-2-2-10-16,-2 0 10 15,2-1-15-15,-3-1 13 0,2-3-3 16,-1 0 0-16,1-4 2 15,2 4-2-15,1-4 5 16,1 0-5-16,-2-4 5 16,4-3-10-16,2 3 10 15,2 0-15-15,0 1 8 16,0 7 2-16,0 0 0 16,0 2 1-16,-2 6 2 0,2 1 2 15,-3 8-10-15,1 1 12 16,-2 5-17-16,2 8 16 15,0-1-6-15,-2 3 0 16,2 6 15-16,0 1-3 16,0-3-1-16,0 4 6 15,0-3-16-15,0 2 2 16,2 1 5-16,-3 7-3 16,1-2 0-16,2 6-1 15,0 2-4-15,0 4 12 16,0-4-1-16,-2 0-11 0,2-2 5 15,-2-2 4 1,0 1-16-16,0 0 18 0,-1 3-8 16,0-2 8-16,-1 2 21 15,2 2 4-15,-5 0-4 16,-1 2-27-16,-2-2-5 16,-3 2 0-16,-3-2 0 15,-1 2 0-15,-6 0 0 0,-1 0 0 16,0 0 0-1,-3 0 0-15,0 0 0 0,0 0 0 16,-4 0 0-16,-2 0 0 16,-1 0 0-1,-4 0 0-15,0 4 0 0,-2 0 0 16,3 3 0 0,-2-4 0-16,-1 1 0 15,0 0 0-15,0-1 0 16,0 0 0-16,0 1 0 15,-1-4 0-15,1 5 0 0,3-2 0 16,-1 1 0-16,-3 1 0 16,4 0 0-16,1 1 0 0,-2-2 0 15,2 4 0 1,3-4 0-16,-3-2 0 0,-1 0 0 16,1 2 0-16,-3-2 0 15,0 2 0-15,1-4 0 16,-2 0 0-16,-3 0 0 15,-1 0 0-15,-1 0 0 16,-1 5 0-16,1-5 0 16,0 3 0-16,0 3 0 15,3 2 0 1,3-4 0-16,-2 5 0 0,3 0 0 16,0-2 0-1,1-2 0-15,-2 2 0 0,2-7 0 16,-1 0 0-16,-3 0 0 15,3 0 0-15,3 0 0 16,2 0 0-16,1 0 0 16,6 0 0-16,-1 0 0 15,2 0 0-15,1 0 0 16,2 0 0-16,-3 0 0 0,0 0 0 16,1 0 0-16,0 0 0 15,-3 0 0 1,0 0 0-16,0 0 0 15,0 0 0-15,1 0 0 0,-1 0 0 16,2 0 0-16,1 0 0 16,0 0 0-16,-3 4 0 15,4-4 0 1,2 4 0-16,0 0 0 0,3 2 0 0,1-6 0 16,3 4 0-1,1-3 0-15,-1 3 0 0,1 0 0 16,2 1 0-16,-3-2 0 15,1 4 0-15,-3-3 0 16,3 0 0-16,-3 4 0 16,3-7 0-16,-3 4 0 15,3-1 0-15,-1 0 0 16,6 0 0-16,8-4 0 16,-11 4-19-16,11-3-107 15,0 2-48-15,8-1-180 16,11 2-251-16</inkml:trace>
  <inkml:trace contextRef="#ctx0" brushRef="#br1" timeOffset="-127834.97">21198 7377 1334 0,'0'0'383'0,"0"0"-153"0,0 0-33 0,0 0-33 0,0 0-25 0,0 0-14 16,0 0 0-16,8-40-22 15,-16 34-6-15,-9 0-55 16,-5 0-4-16,-3 3-7 0,-4 3-11 16,-2 0 6-16,0 0-26 15,-1 9 5 1,1 11 4-16,2 9-18 0,4 8 1 15,6 10 7-15,7 11 0 16,8 4 1-16,4 2 0 16,2-8 6-16,23-10 3 15,8-16-4-15,8-18-10 16,5-12 14-16,1-4-14 16,0-29 6-1,-4-8-1-15,-8-11 0 0,-8-2 4 16,-8 4 2-16,-7 8-5 15,-7 13-2-15,-1 15 9 16,-2 14-6-16,2 7 40 0,3 30 14 16,2 17-26-1,4 13 21-15,-2 9-6 16,1 2-13-16,-3 1 4 16,-7 1-17-16,-2 0 9 15,-2-2-28-15,-23 2 12 16,-11 0-8-16,-10-6-8 15,-3-7-3-15,-1-15 6 0,6-16-21 0,6-22-28 16,5-14 3 0,4-7-40-16,4-27 23 15,9-9 29-15,10-7 34 16,6 0-5-16,2 2 6 16,23 3 6-16,6 3-6 0,4 4 0 15,3 4-3 1,16-15-76-16,-9 12-209 0,-10 1-711 15</inkml:trace>
  <inkml:trace contextRef="#ctx0" brushRef="#br1" timeOffset="-126604.8">21185 5143 1366 0,'0'0'516'0,"0"0"-160"0,0 0-166 0,0 0 8 0,0 0-91 0,0 0 24 0,0 0-32 15,130 56-14-15,-117-24 5 16,0 7-39-16,-2 3 8 16,-1 0-31-16,-4 2 13 0,-6 4-13 15,0 5-2 1,0 2-10-16,-20 9 4 16,-11 5 1-16,-9 2-12 0,-7-1-2 15,-2-1 0-15,0-13-14 16,0-10 10-1,6-13-11-15,4-13 1 16,3-12-18-16,7-8-15 16,4 0-19-16,9-14 7 15,10-12-15-15,6-9 35 16,0-3-6-16,12 3 37 0,11 0-5 16,8 12 6-16,6 11 0 15,5 12 14-15,0 9 40 16,5 26 28-16,-1 16 14 15,2 7-38 1,-4-1 0-16,-1-10-26 0,-3-8 15 16,-5-13-38-16,1-12 1 15,0-12-5-15,-5-2-5 16,3-9 1-16,-5-17-1 16,0-8-28-16,0-20-128 15,-8 8-102-15,-5 2-519 0</inkml:trace>
  <inkml:trace contextRef="#ctx0" brushRef="#br1" timeOffset="-126037.56">21888 5221 1318 0,'0'0'610'0,"0"0"-332"16,0 0-105-16,0 0-58 0,0 0-47 0,-127-30-10 0,104 33-44 15,1 14 30-15,2 12-9 16,6 5 40-1,3 4 15-15,9-1-3 0,2 2-4 16,0-9-8-16,15-10-15 16,14-14-47-16,5-6 1 15,4-8-9-15,2-19-1 16,-6-7 0-16,-5-1-3 16,-5 2 0-16,-11 10 0 15,-1 9 6-15,-6 14 0 16,3 0 10-16,0 16 27 0,5 12 8 15,3 0-31 1,3-2-10-16,3-6-7 16,2-4-8-16,-6-8-28 15,-3-2-144-15,-9-6-383 0</inkml:trace>
  <inkml:trace contextRef="#ctx0" brushRef="#br1" timeOffset="-125778.54">21626 5726 2480 0,'0'0'347'16,"0"0"-179"-16,0 0-60 0,0 0 14 15,145 0-51 1,-102 0-42-16,-7 0-9 0,-3 0-15 16,-6 0-10-1,-2 0-9-15,-1 0-83 0,-6 7-301 16,-5 3-1756-16</inkml:trace>
  <inkml:trace contextRef="#ctx0" brushRef="#br1" timeOffset="-125043.53">22598 5421 2245 0,'0'0'300'0,"0"0"-178"0,0 0-82 0,0 0 41 0,-11 104-10 0,11-55-6 15,0 8-28-15,3 3 41 0,3 6-38 16,-4 0 26-16,1 0-17 16,-3-4 8-16,0-7-11 15,0-11-32-15,0-12-12 16,0-17 8-1,0-11-20-15,0-4 14 16,0-7-12-16,0-25 10 0,0-13-4 16,-3-13 2-1,-1-8 0-15,-3-6 0 0,3-6-11 16,2-2-10 0,2 0-2-16,0 5 15 15,2 11 8-15,16 15-6 0,4 14 12 16,7 17 0-16,6 18 2 15,8 0 19-15,2 26 17 0,2 15-14 32,-1 8 16-32,-3 9-4 0,-7 9 27 15,-12 4-33-15,-11 10-2 0,-11 3-15 0,-2 4-2 16,-21 2-3 0,-18-5-13-16,-5-10-2 15,-3-15 5-15,3-16-12 0,1-14-21 16,5-17-32-1,5-7-43-15,8-6-14 16,12-15-27-16,7-12-102 16,6-3-288-16</inkml:trace>
  <inkml:trace contextRef="#ctx0" brushRef="#br1" timeOffset="-124631.73">23250 5801 2530 0,'0'0'241'0,"0"0"-61"0,0 0-72 0,0 0-36 0,0 0-40 0,129-135-3 15,-111 98-11-15,-5-1-17 16,-11 6 6-16,-2 10 1 16,-4 7-8-16,-21 13 6 15,-8 2 9-15,-3 18-3 16,1 20 14-16,-1 8-8 16,7 10-6-16,7 9 17 15,6 1-6-15,7 2 8 16,9-4-17-16,0-1 30 0,14-12-29 15,13-9 8-15,6-6-23 16,7-10 13-16,0-5-13 16,0-7 1-16,-2-5-2 15,-5-9 0-15,-4 0 1 16,-2-3-95-16,-5-41-76 16,-4 4-238-16,-7-2-1628 0</inkml:trace>
  <inkml:trace contextRef="#ctx0" brushRef="#br1" timeOffset="-124020.95">23665 5430 2342 0,'0'0'308'15,"0"0"-135"-15,0 0-54 16,0 0-2-16,17 130-43 15,-8-86-21-15,2 5-4 16,0 5-14-16,1 2 10 0,-4 6-18 16,-3-1 8-1,-3-3-34-15,0-10 18 0,-2-11-18 16,0-6 5-16,0-12-2 16,0-4-3-16,-9-8 1 15,-2-4 6-15,0-3-16 16,0 0-3-16,-1-22-11 15,6-12-17 1,2-8-4-16,4-11-8 16,0-5 0-16,0-4 28 0,4-1 13 15,12 2 5-15,1 1 10 0,6 7-3 16,4 7-1-16,0 12 35 16,4 12 12-16,-2 16-10 15,-2 6 3 1,-2 16 17-16,-2 18 8 0,-5 12-27 15,-7 4 4-15,-7 5-33 16,-4-1 8-16,0-4-11 16,-10-4-12-16,-6-8 10 15,-2-10-3-15,2-10-2 16,5-4-22-16,3-5 14 0,6 3-2 16,2 1 2-16,0 6 12 15,4 2-12-15,11 4 13 16,8-6-5-16,1-2 0 15,1-7 0-15,2-8 0 16,-6-2-6-16,-2 0-62 16,-2-17-111-16,-5-2-61 15,-4-1-521-15</inkml:trace>
  <inkml:trace contextRef="#ctx0" brushRef="#br1" timeOffset="-123835.52">24230 5663 2701 0,'0'0'320'0,"0"0"-119"0,10 104-58 0,-4-48-54 0,5 0-22 16,0-1-49-16,3-6 5 16,-3-3-17-16,-2-9-12 15,-2-9 6-15,-3-11 0 16,-4-17-110-16,0-1-195 15,0-19-531-15</inkml:trace>
  <inkml:trace contextRef="#ctx0" brushRef="#br1" timeOffset="-123712.72">24159 5460 2539 0,'0'0'447'15,"0"0"-396"-15,0 0-51 0,0 0-23 16,0 0-2053-16</inkml:trace>
  <inkml:trace contextRef="#ctx0" brushRef="#br1" timeOffset="-122780.18">24419 5581 1897 0,'0'0'403'0,"0"0"-241"0,0 0 6 0,0 0-47 0,68 157-27 0,-44-92-31 15,3 7 0-15,-3 2-37 0,-1-2 20 16,-3-11-6-16,-2-13 27 16,-2-16-47-16,-3-18-7 15,3-14-8-15,-3-8-1 16,0-30 14-16,3-17-18 0,-6-11 16 15,4-6-11 1,-3-4-3-16,-4 4 4 0,-2 7-12 16,-3 18 12-16,-2 11-12 15,2 19 2-15,0 11-151 16,1 6-469-16</inkml:trace>
  <inkml:trace contextRef="#ctx0" brushRef="#br1" timeOffset="-122411.48">24995 6222 2012 0,'0'0'412'16,"0"0"-308"-16,0 0-44 15,0-123-26-15,0 70 0 0,0-8-14 16,0-4-6-16,11-1 14 16,4 8-1-1,4 5 37-15,-2 14-2 16,3 15 6-16,1 17-33 0,1 7 55 16,2 5-9-1,3 24-12-15,-2 7-17 0,-1 8-16 0,1 4 2 16,-6 3-23-1,2 0-3-15,-8 0-5 16,-4 0-7-16,-4-4 1 0,-5-3-2 31,0-6-19-31,0-10-106 0,-14-12-262 16</inkml:trace>
  <inkml:trace contextRef="#ctx0" brushRef="#br1" timeOffset="-122230.99">25082 6052 2682 0,'0'0'234'0,"0"0"-191"0,0 0 15 15,0 0-37 1,0 0-11-16,134-85-10 0,-86 47-23 0,-7 6-208 31,-5 2-586-31</inkml:trace>
  <inkml:trace contextRef="#ctx0" brushRef="#br1" timeOffset="-121909.39">25695 5586 1238 0,'0'0'1339'0,"0"0"-1146"0,0 0-37 15,0 0-56-15,0 0 29 16,-134 135-78-16,112-72-15 15,9 10 14-15,8-1-23 16,5-4 14-16,7-12-33 0,22-13 21 16,9-17-28-1,11-18 9-15,2-8-5 0,0-20 8 16,-4-26 1 0,-11-16-14-16,-9-17 0 15,-12-9 10-15,-11-2-25 0,-4-2 28 16,-4 5-20-16,-21 9 13 15,-4 8-11 1,3 15 5-16,6 17-30 16,9 17-40-16,11 21-98 0,4 6-224 15,14 16-183-15</inkml:trace>
  <inkml:trace contextRef="#ctx0" brushRef="#br1" timeOffset="-121582.77">26132 6070 2141 0,'0'0'298'0,"0"0"-117"0,0 0-44 15,0 0-50-15,0 0-49 16,0 0 11-16,0 0 34 16,0 41-30-16,0-86-40 15,-2-12 5-15,2-6-1 16,0-4 10-16,0 1 7 15,9 6 13-15,9 10 36 16,-1 13-31-16,6 20-4 16,1 14-32-16,1 6 47 0,4 28-24 15,-3 15-5 1,1 12-14-16,-3 5-6 16,-5 3-3-16,-6-5-6 0,-9-6-10 15,-4-6-2-15,0-11-18 16,-36-14-134-16,1-10-222 15,-1-12-1168-15</inkml:trace>
  <inkml:trace contextRef="#ctx0" brushRef="#br1" timeOffset="-121511.53">26132 6070 2619 0</inkml:trace>
  <inkml:trace contextRef="#ctx0" brushRef="#br1" timeOffset="-121460.65">26132 6070 2619 0,'127'-75'278'0,"-92"65"-165"0,8-8-54 0,12-20-52 0,-12 4-7 15,-14-2-531-15</inkml:trace>
  <inkml:trace contextRef="#ctx0" brushRef="#br1" timeOffset="-121314.52">26727 5719 2408 0,'0'0'379'15,"0"0"-311"-15,0 0-68 16,-32 102-270-16</inkml:trace>
  <inkml:trace contextRef="#ctx0" brushRef="#br1" timeOffset="-121177.68">26720 6052 2997 0,'0'0'364'16,"0"0"-261"-16,0 0-33 15,0 0-56 1,0 0-14-16,0 0-88 16,0 0-277-16</inkml:trace>
  <inkml:trace contextRef="#ctx0" brushRef="#br1" timeOffset="-120358.97">21473 6996 1986 0,'0'0'648'0,"0"0"-437"0,0 0-76 16,0 0-38-16,5 110-10 0,4-53-29 0,3 2-14 16,0 1-7-16,-1-7-33 15,0-13-4-15,-2-15 2 16,2-12-4-16,2-13-113 16,-3-18-136-16,-4-8-638 15</inkml:trace>
  <inkml:trace contextRef="#ctx0" brushRef="#br1" timeOffset="-120213.97">21647 7187 2626 0,'0'0'329'16,"0"0"-161"-16,0 116-62 0,2-66-65 15,2-3-13-15,4-2-22 16,5 2-12-16,-3-11-44 15,0-8-324-15</inkml:trace>
  <inkml:trace contextRef="#ctx0" brushRef="#br1" timeOffset="-119412.77">22267 7219 1906 0,'0'0'373'0,"0"0"-162"0,0 0-62 0,0 0-5 0,0 0-68 0,0 0-9 16,-126 112-36-16,103-62 10 16,2 8-25-16,1 9 41 0,5 5-22 15,1 6 22 1,9 2-11-16,3 3-4 16,2-3-7-16,0-5-35 15,9-6 9-15,9-13 1 16,3-12-15-16,2-10 10 15,4-10-10-15,0-6 8 16,-2-8-4-16,-1-8 1 16,1-5-60-16,-8-22-123 15,-1-5-422-15</inkml:trace>
  <inkml:trace contextRef="#ctx0" brushRef="#br1" timeOffset="-119157.58">22442 7670 2557 0,'0'0'280'16,"0"0"-107"-16,0 0-41 16,61 132-24-16,-35-84-60 15,8 6 6-15,-1 0-26 16,4 3 2-16,-2-1-5 15,1-3-14-15,-1-6-5 16,-2-10-6-16,-6-10 0 16,-2-24-83-16,-12-3-95 15,-6-7-339-15</inkml:trace>
  <inkml:trace contextRef="#ctx0" brushRef="#br1" timeOffset="-118924.97">22799 7788 2746 0,'0'0'301'0,"0"0"-161"16,0 0-60-16,-87 133-14 16,60-92-36-16,0 4-2 15,-2 1-19-15,4 2-9 16,0 2 0-16,4-4 2 15,6-1-7-15,10-8-70 16,3-10-132-16,2-13-447 16</inkml:trace>
  <inkml:trace contextRef="#ctx0" brushRef="#br1" timeOffset="-118576.27">23080 7371 2644 0,'0'0'250'0,"0"0"-63"0,58 136-51 16,-31-69-16-16,0 4-34 16,-5 2-21-16,-2 5 2 0,-9 0-36 15,-2-2-6-15,-9 1-25 16,0-5 9-16,0-6-4 16,-13-3-10-1,-5-9 7-15,-5-6-6 16,4-10-48-16,3-11-86 0,7-10-62 15,5-11-235-15</inkml:trace>
  <inkml:trace contextRef="#ctx0" brushRef="#br1" timeOffset="-118225.89">23599 7872 2595 0,'0'0'294'0,"0"0"-134"16,0 0-53-16,0 0-3 15,118-4-23-15,-79 1-59 16,-3 1-1-16,-5-1-16 16,-7 3-5-16,-4 0 5 15,-8 0-10-15,-12 21-15 16,0-3-123-16,0 4-365 0</inkml:trace>
  <inkml:trace contextRef="#ctx0" brushRef="#br1" timeOffset="-118022.08">23651 8170 2860 0,'0'0'275'0,"0"0"-132"16,0 0-22-16,0 0-7 15,0 0-55-15,143 7-25 16,-112-7-16-16,-4-2-18 16,-8-2 1-16,-1-2-1 15,3 0-35-15,-6 0-168 0,-6 4-332 16</inkml:trace>
  <inkml:trace contextRef="#ctx0" brushRef="#br1" timeOffset="-114889.62">24266 7989 2313 0,'0'0'320'0,"0"0"-130"0,0 0-116 0,0 0-17 16,0 0-39-16,0 0 8 16,14-6 4-16,13 0 100 15,6 1-49-15,7 4-24 16,5 1 7-16,-1 0-5 0,1 0-5 15,-3 0-33-15,-4 0-9 16,-5 0-4-16,-4 0-16 16,-6 0 9-1,-3 0-7-15,-1 0-58 0,-5-10-122 32,-3-1-318-32</inkml:trace>
  <inkml:trace contextRef="#ctx0" brushRef="#br1" timeOffset="-114470.39">25035 7744 2265 0,'0'0'301'16,"0"0"-201"-16,11-102-1 16,-4 52-74-16,0-4-2 15,0 1-18-15,-3 7 9 0,0 10-3 16,-2 10 1-16,-2 14 54 16,0 12 40-16,0 0 29 15,0 21-108-15,3 13 2 16,-1 11-21-16,2 10 12 0,3 8 14 15,0 10-4 1,-3 6-1-16,1 5-10 0,-1 0 5 16,-2-2-23-16,-2-9 3 15,2-7 5-15,-2-13-18 16,3-11 18-16,-3-9-10 0,3-11 1 16,1-8-46-16,2-9-50 15,7-5-56-15,1 0-90 16,-3-10-618-16</inkml:trace>
  <inkml:trace contextRef="#ctx0" brushRef="#br1" timeOffset="-113885.3">25457 7543 1942 0,'0'0'296'0,"0"0"-131"0,0 0 17 16,0 0-71-1,0 0 21-15,0 0-38 0,117-69 33 0,-90 66-68 16,0 3-24-16,0 0 40 16,0 17-5-16,-3 6-2 15,1 9-44-15,-6 7 36 16,0 7-17-16,-4 8 8 16,-3 4-13-1,-8 6-14-15,-2 4 4 16,-2 0-28-16,0 3 8 15,-18-4 2-15,-6-4-17 16,-3-5 12-16,-4-12-5 16,0-9 0-16,0-18-1 15,-1-13-27-15,6-6-66 16,3-6 12-16,5-16-4 16,11-5 76-16,7-2-10 15,0 1 19-15,9 6 2 16,16 5 5-16,8 6-1 15,6 9 4-15,0 2 7 16,1 2-11-16,1 14 15 16,-1 0-13-16,-3-4-11 15,-3-4 9-15,-7-6-6 0,-5-2 1 16,-1-12-46-16,-8-12-115 16,-7-3-262-16</inkml:trace>
  <inkml:trace contextRef="#ctx0" brushRef="#br1" timeOffset="-113600.61">26109 7556 2450 0,'0'0'317'0,"0"0"-125"0,0 0-43 0,0 0-31 15,119 58-31-15,-77-27-33 16,7 10-13-16,1 2 0 15,-2 9 22-15,-1 3-36 16,-5 1 20-16,-4 1-25 16,-7-3 4-16,-2-6-15 15,-6-6-10-15,-3-6 2 16,-7-9 3-16,-3-10-12 16,-6-7-14-16,-2-6-29 15,-2-4-99-15,0-4-72 16,0-9-285-16</inkml:trace>
  <inkml:trace contextRef="#ctx0" brushRef="#br1" timeOffset="-113350.86">26724 7698 2429 0,'0'0'399'0,"0"0"-185"16,0 0-102-1,0 0-5-15,0 0-35 16,-86 130-21-16,66-84-12 16,-3 5-8-16,-1 3-1 15,-3 4-30-15,1 0 6 16,-3-6 4-16,4-5-20 16,5-12 8-16,7-8-12 15,3-11-89-15,8-11-112 16,2-5-469-16</inkml:trace>
  <inkml:trace contextRef="#ctx0" brushRef="#br1" timeOffset="-112872.39">27004 7240 2241 0,'0'0'344'0,"0"0"-99"0,0 0-88 0,0 0 34 0,0 0-97 15,135 30 14-15,-114 7-32 16,-8 5-1-16,-7 6-35 31,-6 4 0-31,0-2-23 0,-17-3-9 0,-10-11-5 16,-6-10 1-1,2-12-8-15,-3-11-53 0,10-3-10 16,3 0 20 0,10-5 39-16,11-1 0 15,0 2 8-15,15 2 0 0,19 2 0 0,7 0 0 16,25 0-19 0,-10 0-180-16,-7 2-822 0</inkml:trace>
  <inkml:trace contextRef="#ctx0" brushRef="#br1" timeOffset="-112084.35">27300 7990 2478 0,'0'0'285'0,"0"0"-144"0,0 0-45 0,0 0 14 0,140 9-34 15,-90-9-8-15,0 0-17 16,4-2-19-16,-4-9-14 16,-8 2-18-16,-9 1 0 15,-8-3-16-15,-12-2-35 16,-8 0-189-16,-5 2-490 0</inkml:trace>
  <inkml:trace contextRef="#ctx0" brushRef="#br1" timeOffset="-111900.25">27605 7812 2685 0,'0'0'279'0,"0"0"-130"0,0 0-44 16,0 153 6-16,2-101-73 15,3 2 3-15,2-3-41 16,-1-3 7-16,-1-10-7 16,1-3 0-16,2-8 0 15,0-9-100-15,1-8-147 16,-3-8-594-16</inkml:trace>
  <inkml:trace contextRef="#ctx0" brushRef="#br1" timeOffset="-111515.58">28213 7645 2313 0,'0'0'393'15,"0"0"-234"-15,0 0-35 0,0 0-32 16,-6 104 1-16,6-57-37 16,6 7-2-16,6 3-12 15,-1 1-5-15,-4 0 2 16,0 0-19-16,-1-3 12 15,-1-6-32-15,-1-3 5 16,0-7-5-16,1-11 0 16,0-11-36-16,-1-9-70 15,3-8-72-15,-1-12-117 16,-1-10-378-16</inkml:trace>
  <inkml:trace contextRef="#ctx0" brushRef="#br1" timeOffset="-110862">28589 7632 2200 0,'0'0'330'0,"0"0"-174"0,0 0 28 0,0 0-69 15,0 0-42-15,0 0 10 16,0 0-16-16,129 64 8 16,-107-32-11-16,-5 8 18 15,-3 6-23-15,-5 8 1 16,-5 5-23-16,-4 0-3 15,0 0-16-15,-6-3-8 16,-12-6-9-16,-6-6 11 16,-1-6-24-16,-4-8 17 15,2-10-12-15,0-7 0 16,5-13-17-16,7 0-23 0,3-10-5 16,8-15 24-16,4-3 4 15,0-2 24-15,20 6 0 16,7 8-11-16,2 10 16 15,4 6-6-15,-1 0 2 16,-1 22 11-16,2 4 1 16,-4 0-7-16,0-1-6 15,0-9 8-15,-2-6-16 16,-2-9-3-16,-6-1 11 16,2-13-122-16,5-38-50 15,-5 3-192-15,-4 1 1 0</inkml:trace>
  <inkml:trace contextRef="#ctx0" brushRef="#br1" timeOffset="-110614.09">29112 7892 1874 0,'0'0'465'16,"0"0"-57"-16,0 0-193 15,0 0-67-15,11 147-43 16,1-85-10-16,7-2-36 16,6-4-10-16,10-10-34 15,8-11 18-15,6-22-18 16,5-13 16-16,-1-11-9 15,-5-28 1-15,-15-8-3 16,-16-6-20-16,-15-1 4 16,-2 4 6-16,-27 6-11 0,-15 5 9 15,-9 12-15-15,-5 8 14 16,1 9-14-16,6 10-6 16,5 0-83-16,15 14-87 15,8 3-576-15</inkml:trace>
  <inkml:trace contextRef="#ctx0" brushRef="#br1" timeOffset="-109614.16">29758 7788 2423 0,'0'0'240'0,"0"0"-78"15,0 0-47-15,108 119 21 0,-62-69-41 16,1 4-25-16,0 0-13 0,-4 0-29 15,-6-5 11-15,-6-6-39 16,-6-7 7-16,-4-4 3 16,-6-8-18-16,-5-4 8 15,-2-7 0-15,-8-7-58 0,0-6-127 16,0 0-360-16</inkml:trace>
  <inkml:trace contextRef="#ctx0" brushRef="#br1" timeOffset="-109411.7">30215 7781 2137 0,'0'0'834'0,"0"0"-684"32,0 0-24-32,-93 130-32 0,62-74-36 15,2 0-4 1,2-1-31-16,1-2-7 15,-1-1-11-15,0-2-7 0,5-6 4 16,3-7-4-16,9-9-17 16,10-12-94-16,0-9-209 15,0-7-602-15</inkml:trace>
  <inkml:trace contextRef="#ctx0" brushRef="#br1" timeOffset="-109029.87">30620 7993 2731 0,'0'0'296'16,"0"0"-165"-16,0 0-79 16,0 0 67-16,0 0-31 15,0 0-29-15,0 0-4 16,149 13-32-16,-111-13-1 15,-3 0-15-15,-6 0-7 16,-4 0 3-16,-8 0-6 16,-1 0-7-16,-1 0-102 15,-3 0-89-15,-3 0-391 0</inkml:trace>
  <inkml:trace contextRef="#ctx0" brushRef="#br1" timeOffset="-108545.23">31101 7633 1680 0,'0'0'918'15,"0"0"-796"-15,0 0 36 16,0 0-6-16,0 0-68 0,0 0-16 15,123-54 9-15,-94 54-17 16,2 13-1-16,0 9 19 16,-2 6-33-1,-3 8 5-15,-3 6-15 16,-3 6 23-16,-7 8-23 16,-3 6 11-16,-8 2-23 15,-2 6 4-15,0-7-1 0,-19-1-21 16,-7-8-4-16,-3-8 12 15,-3-9-26-15,-3-12 15 0,-1-10-8 16,1-14-43-16,6-1-16 16,6-13-11-16,10-14 10 15,8 0 50 1,5 2-5-16,0 5 20 0,16 4 2 16,11 10-11-16,2 4 17 15,0 2-7 1,2 2 0-16,-2 10 7 15,-2 1-6-15,-1-6 3 16,-1-2-8-16,-3-5-62 0,9-9-105 0,-8-13-175 16,-4-3-309-16</inkml:trace>
  <inkml:trace contextRef="#ctx0" brushRef="#br1" timeOffset="-108262.36">31708 7786 1901 0,'0'0'863'0,"0"0"-687"0,0 0-52 0,0 0-25 0,-10 141-25 16,8-78-13-16,2 4 25 15,0-5-44-15,12-11-1 16,16-14-27-16,10-18 12 16,6-19-24-16,6-5 6 15,-6-33 3-15,-6-16-5 0,-12-10 6 16,-16-2-6-16,-10 2-10 15,-10 6 10-15,-25 11-12 16,-11 13 4-16,-10 13 2 16,0 16-58-16,4 5-40 15,15 8 9 1,18 18-49-16,15-2-163 0,4-6-616 0</inkml:trace>
  <inkml:trace contextRef="#ctx0" brushRef="#br1" timeOffset="-107911.89">31992 7804 2322 0,'0'0'295'15,"0"0"-152"-15,19 117 4 16,-6-57-39-16,2 4 16 15,7-5-51-15,3-2-13 16,6-13-11-16,5-14-4 16,1-13 1-16,6-17-25 0,-1-7 14 15,-1-27-15-15,-8-12 17 16,-13-8-31 0,-11-6 6-16,-9-1-11 0,-7 3 11 15,-24 7-8-15,-9 9-4 16,-6 11 0-16,-8 18-5 15,7 13-21-15,5 0-54 16,13 44-2-16,15-5-91 16,7-3-306-16</inkml:trace>
  <inkml:trace contextRef="#ctx0" brushRef="#br2" timeOffset="-96423.11">21007 9753 249 0,'0'0'1006'0,"0"0"-1006"0,0 0-669 0,0 0 358 0,0 0 36 0</inkml:trace>
  <inkml:trace contextRef="#ctx0" brushRef="#br2" timeOffset="-96319.66">21007 9753 227 0,'0'3'976'0,"0"-3"-727"15,0 0-119-15,0 1-12 0,0-1-114 16,0 0 15-16,0 0-19 15,0 0-45-15,0 3-25 16,0-3-1022-16</inkml:trace>
  <inkml:trace contextRef="#ctx0" brushRef="#br4" timeOffset="-87530.42">21038 9777 1474 0,'0'0'380'0,"0"0"-286"0,0 0-14 0,0 0-34 16,0 0 74-16,0 0-16 15,0 0-4-15,-6-8 6 16,6 8-4-16,-2 6-32 15,-1 8-58-15,3 7-2 16,0 4-4-16,0 8 20 0,0 5-25 16,0 4 33-16,0 4-8 15,7 3 20-15,-3 2-21 16,1 5 4 0,-1-1-6-16,-2 1-14 0,0-3-1 15,1-2-1 1,-1-7-12-16,-2-6 10 0,3-9 0 15,-3-8-5-15,0-7 5 16,0-6-8-16,0-3 8 16,0-5-10-16,0 0 10 15,0 0-14-15,0-17 9 16,0-9 0-16,0-6 0 16,0-10 4-16,0-5-4 0,0-6-12 15,0-5 0 1,4-2-63-16,0-7 29 15,1 0 3-15,1-3 42 0,-1 1-13 0,0 2 14 16,1 4 1 0,3 8 0-16,-1 11 11 15,2 10-10-15,1 17 19 16,3 10-10-16,1 7 81 0,7 12-18 16,3 18 5-16,-1 8-36 15,-4 6 9 1,-4 4-2-16,-7 0-17 15,-9 1 7-15,0-1-24 16,-16 0-1-16,-8-4-10 16,-5-6-10-16,0-6 4 15,0-8-52-15,-6-4-111 0,5-8-87 16,6-3-393-16</inkml:trace>
  <inkml:trace contextRef="#ctx0" brushRef="#br4" timeOffset="-84122.85">21433 10323 963 0,'0'0'583'0,"0"0"-429"0,0 0-23 0,0 0-92 0,0 0 48 0,0 0-43 0,0 0 49 16,56-116-2-16,-48 95-17 15,4-3 4-15,1-7-45 16,7-10 25-16,7-9 35 15,4-10-22-15,7-6-58 16,0-8 7-16,2-1-13 16,-2 4-6-16,-2 4 11 15,-7 15 0-15,-8 12-24 16,-5 16 15-16,-7 12-10 16,-9 12-51-16,0 0-90 15,0 7-760-15</inkml:trace>
  <inkml:trace contextRef="#ctx0" brushRef="#br4" timeOffset="-82623.08">22008 9675 1314 0,'0'0'468'0,"0"0"-240"0,0 0-53 0,0 0-52 0,0 0-12 0,0 0 22 16,0 0-44-1,54-19-18-15,-35 38-14 16,6 9 36-16,0 7-36 16,4 4 20-16,0 3-19 15,0 4 3-15,0 1-6 16,-3-3-26-16,-1-1 6 0,-3-2-28 15,0-1 1 1,-3-2 2-16,-4-4-9 16,-1-1 3-16,-4-6-4 0,-1-3 0 15,-3-4 0 1,0-6-15-16,-6-3-109 0,2-7-93 16,-2-4-386-16</inkml:trace>
  <inkml:trace contextRef="#ctx0" brushRef="#br4" timeOffset="-82211.55">22474 9709 1926 0,'0'0'253'0,"0"0"-87"0,0 0-50 0,0 0 22 0,-90 110-58 0,64-71 7 15,-3 5-22-15,-2 2 8 16,0 0-15-16,-1 3-46 0,1-3 17 16,5-3-28-16,1-2-2 15,5-4-12-15,9 0-4 16,1-11-133-16,8-8-195 15</inkml:trace>
  <inkml:trace contextRef="#ctx0" brushRef="#br4" timeOffset="-81721.8">22944 9890 2141 0,'0'0'298'0,"0"0"-110"0,0 0-16 0,0 0-14 0,121 3-68 0,-84-3-11 0,1 0-45 0,-2 0-12 16,0-7-17-16,-7 2 8 16,-5 0-13-16,-6 3 0 15,-7 0-1-15,-9 2-106 16,-2 0-128-16,0 0-460 0</inkml:trace>
  <inkml:trace contextRef="#ctx0" brushRef="#br4" timeOffset="-81434.96">22944 10090 2131 0,'0'0'723'15,"0"0"-618"-15,0 0-62 0,0 0 75 16,0 0-39-16,0 0-29 0,0 0-13 16,138 4-32-16,-111-4 4 15,-2 0 0 1,-5 0-18-16,-1 0 8 0,0 0-34 15,1 0-123 1,-5 0-269-16,-3 0-1830 0</inkml:trace>
  <inkml:trace contextRef="#ctx0" brushRef="#br4" timeOffset="-80918.99">23688 9717 1897 0,'0'0'516'0,"0"0"-317"0,0 0-107 0,0 0 4 16,-25 134-18-16,25-87-6 15,0 3-15-15,17-1 26 16,7 0-26-16,8-9-18 0,5-9 13 16,8-13-25-16,4-15 25 15,2-3-7 1,-4-25 20-16,-7-19-38 16,-10-7 1-16,-18-11-15 15,-12-4 0-15,0-1-1 16,-31 4-11-16,-13 6 8 15,-14 11-4-15,-4 13-10 0,-5 14-5 16,7 15-24-16,8 4-43 16,15 32-17-16,16 3-91 15,13 4-300-15</inkml:trace>
  <inkml:trace contextRef="#ctx0" brushRef="#br4" timeOffset="-79483.58">22965 10490 2038 0,'0'0'346'0,"0"0"-171"0,0 0-106 0,0 0 4 0,0 0-22 0,0 0-4 16,0 0-9-16,75 9 14 16,-46-9-17-16,0 0 4 15,0 0 2-15,2 0-6 16,0 0 12-16,1 0-23 0,-1 0 7 16,4 0-30-16,1-2 31 15,5 0-3-15,3 0-1 16,3-1-16-1,1 2 5-15,4 1-5 0,-3 0-8 16,-2 0-4-16,-2-1 10 16,-3 1-12-16,-2-3 6 15,-2 1 25-15,-2 0-17 0,1 2 11 16,-1 0 4 0,2 0-2-16,-2 0 10 15,2 0-35-15,-1-2 13 16,-1-1-9-16,-3 3 13 15,-2-3-13-15,-2 3 14 16,-4 0-14 0,-5 0 18-16,-4 0-12 0,-3 0-10 15,-2 0 8-15,-2 0-3 0,-2 0-10 16,-2 0 7-16,-1 0-13 16,-2 0-24-16,0 0-93 15,0 0-193-15,-2-2-549 16</inkml:trace>
  <inkml:trace contextRef="#ctx0" brushRef="#br4" timeOffset="-79147.13">24529 9763 2345 0,'0'0'240'0,"0"0"-157"0,0 0 27 0,13 129-16 0,-3-80-17 0,-4 7-1 0,-2-1 5 16,-4 6-6-16,0-1-46 15,0 0 22-15,-6-2-36 16,-5-4 1-16,-3-6-16 16,3-9 4-16,0-6-4 15,-4-3-49-15,4-10-136 0,-3-6-371 0</inkml:trace>
  <inkml:trace contextRef="#ctx0" brushRef="#br4" timeOffset="-78863.34">24195 10868 1948 0,'0'0'372'0,"0"0"-183"15,56-116-86 1,-19 50 42-16,13-10-5 0,8-5-67 16,6 3-25-16,1 4-48 0,-1 11 8 15,-8 7-8-15,-7 17 0 16,-13 13-32-16,-14 15-115 16,-11 11-107-1,-8 0-414-15</inkml:trace>
  <inkml:trace contextRef="#ctx0" brushRef="#br4" timeOffset="-78621.34">24417 10930 1556 0,'0'0'1126'0,"0"0"-918"15,0 0-76 1,70-118-4-16,-39 70-31 0,3-2-74 16,-5 2 3-16,0 6-26 15,-6 5 5-15,0 5-5 0,-3 6-16 0,-2 0-89 16,-4 8-178 15,-10 6-910-31</inkml:trace>
  <inkml:trace contextRef="#ctx0" brushRef="#br4" timeOffset="-76924.99">21418 11538 1984 0,'0'0'222'0,"0"0"-95"0,0 0-62 0,0 0-12 0,0 0 10 15,0 0-26-15,0 0 44 16,-23-28 5-16,9 24 12 16,-1 0-55-16,-7 4 29 0,-7 0-28 15,-3 0-19-15,-3 8-3 16,-3 11-21-1,3 4 1-15,4 7 14 16,4 10-20-16,6 6 12 16,10 11-8-16,9 5 5 0,2 4 17 15,13-1-4-15,18-7-7 16,11-9 8 0,6-17-12-16,3-16-14 0,-2-16 3 15,-2-2 2-15,-5-34 0 16,-9-11 1-16,-6-14 1 15,-9-3-1-15,-9 3-11 16,-7 6-35-16,-2 11 41 16,0 12 0-16,-8 15 6 15,-1 13 11-15,-1 4 56 16,8 29-26-16,2 17-12 0,0 16 1 16,4 28-5-16,8-2 18 15,-3 8-15-15,-3 3 14 16,-6-12-28-16,0 8 21 15,-6-3-34-15,-21-4 10 16,-6-7-10-16,-9-7-2 16,-8-12-4-16,-3-17-11 15,-1-22-41-15,1-21-34 16,4-7 52-16,4-36-56 16,9-13 4-16,14-8 34 15,15-1 51-15,7 4 6 0,16 6 7 16,24 10 3-1,9 2-1-15,9 7-18 16,22-15-1-16,-12 10-95 0,-12 1-239 16</inkml:trace>
  <inkml:trace contextRef="#ctx0" brushRef="#br4" timeOffset="-76615.58">21774 11284 2134 0,'0'0'304'0,"0"0"-170"0,0 0 46 0,0 0-62 0,0 0-15 16,0 106-27-16,0-66-9 15,0-5-34-15,0-3-24 0,0-7-9 16,0-7 0-16,0-15-161 16,0-3-274-1,0 0-1539-15</inkml:trace>
  <inkml:trace contextRef="#ctx0" brushRef="#br4" timeOffset="-76414.1">21896 11339 2255 0,'0'0'348'15,"0"0"-179"-15,0 0-49 0,0 107 2 16,0-68-41-1,0-2-30-15,0-4-29 16,0-2-14-16,0-9-8 16,0-8-13-16,0-6-122 15,0-8-401-15</inkml:trace>
  <inkml:trace contextRef="#ctx0" brushRef="#br4" timeOffset="-75964.77">22353 11365 2079 0,'0'0'356'0,"0"0"-166"16,0 0-25-16,0 0-16 15,0 0-60-15,-115 62-18 16,90-24-42-16,1 11 20 15,3 5-25-15,2 8 9 16,3 4 9-16,3 6-5 16,5 0-1-16,8 1-30 0,0-5 15 15,0-3-15-15,14-11-2 16,7-7-3 0,2-8-1-16,2-9 0 15,0-8-7-15,-3-8-28 0,5-14-126 16,-5 0-120-16,-8-5-522 15</inkml:trace>
  <inkml:trace contextRef="#ctx0" brushRef="#br4" timeOffset="-75576.93">22523 11638 2386 0,'0'0'327'16,"0"0"-192"-16,0 0-44 16,-18 127 20-16,18-76-33 0,0 8-29 15,2 3 2-15,14-3-29 0,6-7 11 16,5-7-11-1,9-12 2-15,4-18-12 0,5-15 3 16,-1-1 11 0,-6-35-12-16,-7-14 20 0,-9-15-34 15,-13-6 5 1,-9 2 3-16,-4 5-14 16,-30 12 12-16,-8 9 7 15,-9 15-13-15,-3 14-10 16,3 10-49-16,6 4-79 15,14 6-208-15,16 6-437 0</inkml:trace>
  <inkml:trace contextRef="#ctx0" brushRef="#br4" timeOffset="-74962.35">23000 11407 2350 0,'0'0'336'0,"0"0"-225"0,0 0 8 0,0 0 10 0,0 0-37 15,92 136-14 1,-75-93-15-16,1 7-24 0,-5 4 13 16,-3 7-34-16,-4 0 23 15,-6 6-18-15,0 1-1 16,0-2-10-16,-4 1-5 16,-12-6-6-16,1-2 0 15,-4-7-2-15,4-8-58 0,6-12-27 16,2-12-96-1,3-10-282-15</inkml:trace>
  <inkml:trace contextRef="#ctx0" brushRef="#br4" timeOffset="-74582.48">23615 11787 1663 0,'0'0'1329'0,"0"0"-1220"0,0 0-57 0,0 0 7 0,0 0 3 16,121-19-36-16,-86 14-3 0,1-2-15 16,-5 4-2-1,-4-2-6-15,-7 4-2 0,-9 1 1 0,-11 0-82 16,0 16-104-16,0 0-466 0</inkml:trace>
  <inkml:trace contextRef="#ctx0" brushRef="#br4" timeOffset="-74350.96">23611 12039 2606 0,'0'0'502'0,"0"0"-402"16,0 0-79-16,0 0 40 0,0 0-18 15,0 0 0 1,122 12-19-16,-88-12-15 0,-3 0-3 16,-6 0 3-16,-4 0-18 15,-2-3 5-15,3-4-29 16,-7 0-191-16,-3 0-550 15</inkml:trace>
  <inkml:trace contextRef="#ctx0" brushRef="#br4" timeOffset="-72662.58">24373 11889 1799 0,'0'0'326'0,"0"0"-179"16,0 0-90-16,0 0 42 15,0 0-70-15,0 0 18 0,0 0-2 16,9 0 72-16,7 0-28 15,1-4-2-15,8-2 8 16,0-1 6-16,4 4-2 16,4 1-56-1,2 0 32-15,3 2-40 16,1 0 11-16,-2 0-28 16,-1 0 7-16,-5 0-4 0,-4 0-7 15,-5 0 7-15,-6 0-19 16,-5 0 0-16,-4 0 8 15,-5 0-20-15,0 0 18 16,-2 0-16-16,0 0 4 16,0 0-17-16,0 0-85 15,2 0-234-15,-2 0-330 0</inkml:trace>
  <inkml:trace contextRef="#ctx0" brushRef="#br4" timeOffset="-71775.99">25254 11460 1657 0,'0'0'319'0,"0"0"-139"0,0 0-89 0,0 0 7 16,0 0 35-16,0 0-52 0,0 0-32 15,120-21 54 1,-103 21-45-16,2 9-20 0,-1 1 7 16,-1 0-8-16,-1 4 20 15,1-2-27-15,0 4 32 0,-5 3-27 16,0-2 20-1,-3 5-27-15,-1 4 7 0,-3 2-9 16,0 4-10 0,-5 3 14-16,0 2-17 15,0 2 5-15,-5 3-13 0,-10 0 4 0,-6 4-5 32,-3 0 1-32,0 1-4 0,-5-4 2 15,-2-3-1-15,-1-10 3 0,1-5-10 16,2-13-21-16,0-10-14 15,0-2-89-15,7-18 29 32,6-17-13-32,7-5 55 15,9-2-18-15,0 2 68 0,6 8 7 0,13 12 2 16,8 14 39 0,-1 6 18-16,3 11 48 15,3 15-57-15,-3 6 6 0,0 5-17 0,-2-3 1 16,-2-3-10-1,2-5-17 1,-4-8-8-16,-3-7 5 16,-3-3-18-16,-3-6-6 15,6-2-54-15,-2 0-118 16,-5-5-298-16</inkml:trace>
  <inkml:trace contextRef="#ctx0" brushRef="#br4" timeOffset="-71390.24">25871 11578 2182 0,'0'0'281'0,"0"0"-159"0,0 0-58 0,0 0 16 0,-27 122-34 16,25-79 33-16,2 1-5 16,0 3-5-16,0 2-27 0,9-2 13 15,7-1 7-15,6-3-15 16,9-8-6-16,5-11-29 16,4-10 19-16,5-14-25 15,-1-5 18-15,-1-28-16 16,-6-20 0-16,-10-13 0 15,-12-9-2-15,-13-2-1 16,-2 2-4-16,-15 14-2 16,-20 8 9-16,-12 14-23 0,-5 16 3 15,-1 13-35-15,-3 10-121 16,17 14-237-16,10 8-433 0</inkml:trace>
  <inkml:trace contextRef="#ctx0" brushRef="#br4" timeOffset="-70977.89">26429 11652 2520 0,'0'0'293'0,"0"0"-157"0,-2 124-40 0,4-63 6 0,17-1-41 0,10-4-11 15,7-8-36-15,4-12 32 16,7-18-19-16,4-18 15 0,1 0-9 15,-4-32-18 1,-9-10-3-16,-11-9-2 0,-16 2-18 0,-12 1 16 31,0 4-10-31,-23 6 8 0,-10 5-12 0,-9 11-2 32,-5 8-9-32,-3 8-49 0,-5 6-73 0,12 10-124 31,10 7-401-31</inkml:trace>
  <inkml:trace contextRef="#ctx0" brushRef="#br4" timeOffset="-68975.78">27781 11444 1974 0,'0'0'323'0,"0"0"-116"0,0 0-150 0,0 0 94 0,0 0-83 0,0 0 7 0,-19 12-34 15,3 0 8 1,-2 5-4-16,-4 2-3 0,-3 6 16 15,-4 1-37 1,0 3-3-16,-4 5-10 16,-3 2-9-16,3 0 7 15,-3 0-6-15,2-1 0 16,5-5 16-16,2-7-4 16,6-4-1-16,3-6 12 15,5-6-17-15,3-3 17 0,6-4-23 16,2 3 29-16,2-3-29 0,0 0 8 15,0 0-7-15,0 0 7 16,0 0 2 0,2 3-10-16,14 6 16 15,6-2 2-15,4 5 14 0,9 2-28 16,0 2 8-16,3 0-12 16,1 0 18-1,2 2-6-15,1-1 0 0,0-2 12 16,1-1-21-16,-3 0 26 0,0-4-20 15,-2 0 15 1,-2-2-19-16,-3-1 8 16,-4-2-5-16,-4-3-1 15,-6-2 4-15,-5 0-11 16,-5 0 0-16,-3 0 8 16,-1 0-17-16,-5 0 7 15,0 0 0-15,0 0-88 0,0 0-64 16,0 0-324-1</inkml:trace>
  <inkml:trace contextRef="#ctx0" brushRef="#br4" timeOffset="-68555.64">28377 11614 2316 0,'0'0'322'0,"0"0"-154"0,-4 125-72 0,4-63 37 0,15 0-63 0,14-2 2 0,8-7-34 16,11-12 15-1,7-15-4-15,8-21-8 0,1-5 9 16,-3-31-26-16,-8-21 5 16,-13-9-27-16,-15-9 4 15,-21 3 3-15,-4 3-9 16,-22 9 0-16,-23 13 12 15,-13 12-5-15,-8 14-7 16,-4 14-36-16,-8 10-88 16,18 20-108-16,17 0-419 0</inkml:trace>
  <inkml:trace contextRef="#ctx0" brushRef="#br2" timeOffset="-54614.05">25264 9849 1348 0,'0'0'362'0,"0"0"-141"0,0 0 34 15,0 0-55-15,0 0-59 16,0 0-26-16,0 0 25 0,-91-2-51 16,85 6-15-16,1-1 20 15,5-3-24-15,0 2-66 16,2-2 14-16,19 0 2 16,6 0 37-16,4 0-30 15,4 0 28-15,5 0-26 16,0 0 15-16,5 0 8 0,-3 2-39 15,3 0 18 1,-1 2-31-16,-1 0 17 0,-1 0-17 16,-4 0 0-16,-5 1 8 15,-4-3-8-15,-4 3 1 16,-7-1-1-16,-5-3 0 16,-2-1-85-16,-11 0-39 15,0 0-270-15,0 0-309 0</inkml:trace>
  <inkml:trace contextRef="#ctx0" brushRef="#br2" timeOffset="-54141.7">25260 10101 2360 0,'0'0'329'0,"0"0"-178"0,0 0-103 0,0 0 18 0,0 0-2 0,0 0 23 16,0 0-1-16,127 9-12 15,-88-9-14-15,0 0-1 16,3 0-6-16,-1 0-34 16,-1 5 15-16,-2-3-23 15,-3 1 10-15,-4 1-17 0,-2 3-2 16,-4-3 1-16,-2-1-1 15,-3 3-2-15,-5-3-2 16,-2-1-65-16,-1-2-101 16,-6-2-168-16,-4-9-299 0</inkml:trace>
  <inkml:trace contextRef="#ctx0" brushRef="#br2" timeOffset="-53373.82">25885 9763 2235 0,'0'0'259'16,"0"0"-95"-16,0 0-95 15,0 0 18-15,0 0-30 16,0 0 0-16,0 0-30 16,-2 137 29-16,15-96-2 0,-1 12 17 15,0 3-18-15,-1 2-13 16,1 2-1-16,-6-4-29 16,3-5-4-1,-3-10 6-15,2-8-18 16,-6-10 6-1,0-9 0-15,-2-7 6 16,0-7-6-16,0 0 0 16,0-10 4-16,0-13-8 0,-4-11 4 0,-4-1-6 15,4-12-16-15,0-3-8 16,-1-6-21-16,1-4 21 16,0 0 13-1,-1 2 15-15,0 5-5 0,-1 7 13 16,1 8-12-16,1 4 12 15,0 8-17-15,2 5 16 16,-2 5-5 0,4 5 0-16,0 5 5 15,0 2-5-15,0 4 6 16,0 0-5-16,6 0 6 0,7 0 30 16,5 0-15-1,4 0 22-15,4 0-19 0,3 0 6 16,5 0-11-16,2 2 5 15,2 5 14-15,2-2-26 0,-1 2 11 16,2 0-23-16,-3 2 9 16,0-2-2-1,-3 1-7-15,-4 4 0 16,-4 0 7-16,-4 7 3 0,-9 2-8 16,-8 5 31-16,-6 5-15 15,0 3 17-15,-20 5-30 0,-14 4 16 16,-5 6-21-1,-9 0 7-15,-1 3-1 16,-2 0-6-16,6-5 3 0,3-5 0 16,9-11-8-16,6-4-7 15,4-10 11 1,6-5-85-16,-3-3-32 16,4-4-68-16,3-2-287 0</inkml:trace>
  <inkml:trace contextRef="#ctx0" brushRef="#br2" timeOffset="-51973.14">27006 9705 1631 0,'0'0'427'0,"0"0"-223"0,0 0-64 15,0 0-43-15,0 0 38 0,0 0-40 16,0 0-5-16,-22-2-63 15,19 16-16-15,1 7 4 0,2 1-15 16,0 5 10 0,0 7-10-16,0 5 30 0,0 3-24 15,0 6 19 1,0 1-9-16,5 2 21 16,-1 0-1-16,0 0-13 15,3-3 2-15,0-1-24 16,0-5 5-16,-3-6 3 15,2-8-18-15,-4-4 11 16,3-6-4-16,-5-4 4 16,3-5 5-16,-3-2-6 15,0-5 0-15,0-2-2 16,0 0-1-16,0 0-2 0,0-9-10 16,0-10 14-16,-5-8-11 15,-4-8 11-15,3-5-12 16,-1-8-5-16,3-7 10 15,-4-3-21-15,4-4 15 16,2-1 11-16,2-4-7 16,0 1 15-16,0 2-11 15,14 6 10-15,7 5 6 16,4 11 10-16,4 8-2 16,0 10 9-16,4 10-12 15,3 12 37-15,-1 2-19 16,0 16 33-16,-4 17-20 0,-5 13-2 15,-6 7-9-15,-11 5-7 16,-7 3 14-16,-2 1-37 16,-4 0 3-16,-16-6-1 15,-2-8-16-15,1-10 11 16,0-11-9-16,3-12-2 16,-1-9-38-16,4-6-41 15,3 0-78-15,10-32-107 16,2 2-87-16,0 0-1993 0</inkml:trace>
  <inkml:trace contextRef="#ctx0" brushRef="#br2" timeOffset="-51607.32">27499 9721 1972 0,'0'0'244'0,"0"0"-40"0,0 0-37 0,0 0-42 16,-43 107-26-16,38-57-7 16,5 4-37-16,0 4 13 15,5-2-35-15,17-6 17 16,5-11-35-16,6-14 14 0,5-14 0 15,3-11 33 1,1-5 7-16,-5-25-17 0,-2-14-14 16,-14-8-37-16,-7-6 6 15,-14 2 3-15,0 6-12 16,-22 6 2-16,-14 10 0 16,-7 10-30-16,-15 11-61 15,10 8-147-15,8 5-469 0</inkml:trace>
  <inkml:trace contextRef="#ctx0" brushRef="#br2" timeOffset="-51060.01">27924 9685 2241 0,'0'0'219'0,"0"0"-103"16,0 0 50-16,38 113-64 15,-26-69 5-15,-6 4-41 16,-2 1 34-16,-1 2-56 15,-3-5-2-15,0-4-23 0,0-7 4 16,0-8-11-16,0-8-11 16,0-7 1-16,0-8 2 15,0-4-8-15,0 0-3 16,-5-4 1-16,3-18-33 16,0-9 20-16,2-9-7 15,0-10-1-15,17-6 16 16,8-6-30-16,2-1 3 15,4 5 10-15,-2 11 21 16,2 6 5-16,-4 17 1 16,0 12 2-16,-6 12 15 15,2 0 15-15,-5 24 20 16,-3 8 10-16,-1 10-15 0,-5 6 4 16,-3 2-26-1,-3 1 19-15,-1-1-24 0,-2-6 1 16,0-7-11-16,0-6-1 15,0-9-8-15,0-8-7 16,0-14-41-16,0 0-120 0,-2 0-291 16</inkml:trace>
  <inkml:trace contextRef="#ctx0" brushRef="#br2" timeOffset="-50723.74">28464 9252 2399 0,'0'0'284'0,"0"0"-158"0,0 0 10 0,24 120-23 0,-13-69-26 0,2 2-13 16,1 8-31-1,-3 3 0-15,3 0-23 0,-5 4 29 16,-1 0-34-16,1 3 13 16,-4-2-15-1,0 1 5-15,-5-3-4 0,2-9-13 16,-2-9-2 0,0-13 10-16,0-13-18 0,0-9-1 15,0-14-47-15,0 0-116 16,-10-4-407-16</inkml:trace>
  <inkml:trace contextRef="#ctx0" brushRef="#br2" timeOffset="-50538.1">28466 9787 708 0,'0'0'1865'0,"0"0"-1753"15,0 0-44-15,0 0 1 16,0 0-32-16,0 0-28 0,133-42-9 16,-90 35-38-1,-7 0-306-15,-7 2-1852 0</inkml:trace>
  <inkml:trace contextRef="#ctx0" brushRef="#br2" timeOffset="-50304.61">28822 9892 2319 0,'0'0'373'16,"0"0"-190"-16,5 116 0 16,4-69-71-16,2-12-32 15,7-8-30-15,7-16-17 16,2-11 2-16,2 0 16 16,-4-27 2-16,-2-12-33 0,-9-7 2 15,-14-2-17 1,0-1 3-16,-18 8-8 0,-20 3 6 15,-7 5-6-15,-1 12-9 16,-10 14-75-16,16 7-143 16,11 0-385-16</inkml:trace>
  <inkml:trace contextRef="#ctx0" brushRef="#br2" timeOffset="-49552.26">29513 9858 2009 0,'0'0'364'0,"0"0"-221"0,0 0-36 0,-60 132 51 16,56-88-21-16,4 0-50 0,0-4-14 15,20-6-12 1,11-10-30-16,7-10 19 16,4-11-22-16,3-3 62 15,-3-15-37-15,-1-16-1 16,-10-12-31-16,-7-9-6 16,-8-8-3-16,-8-5-12 15,-8-4 0-15,0-3 9 16,-4 0-20-16,-13-1 16 0,-6 10-10 15,-1 8-11-15,3 11-31 16,4 13-33-16,13 18-50 16,4 9-236-16,0 4-464 0</inkml:trace>
  <inkml:trace contextRef="#ctx0" brushRef="#br2" timeOffset="-49270.03">29986 9781 2604 0,'0'0'251'0,"0"0"-132"15,0 0 31-15,0 0-53 0,0 0-34 16,0 0-53-16,0 0 8 16,42-99-18-16,-59 99 45 15,-10 0-21-15,-6 23-3 16,-4 19-17-16,4 14 8 15,9 6 3-15,12 3-4 16,12-7 16-16,5-6-27 0,24-10 0 16,9-11 2-16,7-13-7 15,15-17-20 1,-13-1-138-16,-7 0-504 0</inkml:trace>
  <inkml:trace contextRef="#ctx0" brushRef="#br2" timeOffset="-47772.22">30466 9581 1795 0,'0'0'345'0,"0"0"-278"0,0 0 19 0,0 0 36 0,0 0-22 0,0 0-42 16,0 0 20-16,17 55 29 15,-13-28-29 1,4 1-5-16,0 7-41 0,-1 8 21 16,-3 3-21-16,1 4 15 15,-3 4-33-15,-2-1 2 16,0-5-7-16,0-6-9 15,0-12 4-15,0-7 3 0,0-11-14 16,0-8 7-16,0-4-4 16,0 0-13-16,0-16 12 15,0-9 5-15,0-5 0 16,0-8 0-16,0-4 1 16,0-6-2-16,0-3-3 15,5 0-3-15,6 5 10 16,2 2-12-16,3 9 17 15,-1 7-8-15,1 7 0 16,2 8 5-16,-1 6-3 16,4 7 5-16,-2 0 2 0,4 0-8 15,-1 21 41 1,1 7-21-16,-2 6 28 16,2 8-24-16,-3 3 5 0,-2 0-8 15,-2 2-9-15,-5-6-2 16,-5-6-3-16,-3-3-16 15,-3-6 18 1,0-1-16-16,0-4 7 0,0-3-1 16,-9-4 0-16,2-7 1 15,3-7 0-15,-3 0 4 0,5-16-10 16,2-16 3-16,0-11-8 16,2-7 2-16,16-7 8 15,2-1-11 1,5 0 11-16,-1 7 0 15,0 4 0-15,1 13 3 0,0 10 5 16,-1 16-10 0,-2 8 8-16,-2 4 15 0,-2 24 1 0,-2 8 10 15,-3 10-8-15,-2 4 10 32,-4 7 4-32,-3-1-9 0,1 0 9 15,0-4-23 1,-3-4 14-16,2-5-27 0,-2-11 7 15,0-11-9-15,-2-8 0 16,0-8 1-16,0-5-1 16,0 0 0-16,0-1-35 15,0-18-59-15,0-11-89 0,5 4-234 16,1 2-1711-16</inkml:trace>
  <inkml:trace contextRef="#ctx0" brushRef="#br2" timeOffset="-47374.36">31344 10156 2215 0,'0'0'279'0,"0"0"-211"0,0 0-23 0,0 0 93 0,0 0-35 15,0 0-32-15,0 0-31 0,9-96-2 16,2 54-22 0,2-6 3-16,5-4-12 0,2-1 28 15,3 6-28-15,-4 4 24 16,1 11 9-16,-1 15 4 16,-2 8 0-16,3 9-12 15,-2 0 11-15,2 26-9 16,0 10 22-1,-2 8-17-15,-4 7 19 0,-1 1-22 16,-5 0-6 0,2-2-4-16,-6-4-9 0,-2-5-2 15,-2-12-9-15,0-5-12 16,0-10 0-16,0-10-20 0,-11-4-128 16,-7-5-97-16,0-12-313 15</inkml:trace>
  <inkml:trace contextRef="#ctx0" brushRef="#br2" timeOffset="-47208.13">31471 10057 2729 0,'0'0'398'15,"0"0"-345"-15,0 0 33 16,0 0 9-16,0 0-37 16,125-55-22-16,-94 33-35 15,-2 0 8-15,-10-4-5 16,-3 0-8-16,-11-12-50 15,-5 3-117-15,0 5-392 0</inkml:trace>
  <inkml:trace contextRef="#ctx0" brushRef="#br2" timeOffset="-46999.11">31502 9378 2791 0,'0'0'428'0,"0"0"-369"16,0 0-27-16,0 0 17 0,131-108-30 16,-95 87-12-16,-5 7-7 15,-4 3-3 1,2 7-66-16,-9 4-256 0,-5 0-781 0</inkml:trace>
  <inkml:trace contextRef="#ctx0" brushRef="#br2" timeOffset="-46715.95">31908 9474 2297 0,'0'0'396'15,"0"0"-235"-15,0 0-33 16,0 0 18-16,0 0-36 0,39 107-30 15,-20-66-3 1,1 5-11-16,2 3-8 0,0-1 0 16,1-3-25-16,-3-4 16 0,2-2-33 15,-2-7-2-15,-5-3-14 16,1-2 0 0,-5-6 0-1,-1-4 0-15,-6-5-50 0,-4-12-104 16,0 0-39-16,0-8-392 0</inkml:trace>
  <inkml:trace contextRef="#ctx0" brushRef="#br2" timeOffset="-46448.9">32171 9547 2764 0,'0'0'300'0,"0"0"-149"16,0 0-37-16,0 0-48 16,-108 144-3-16,79-93-23 0,3 0 11 15,0 0-27-15,-1-2-1 16,2-3-8 0,0-7-15-16,5-9 1 15,3-6-1-15,8-10 0 0,4-10-64 16,5-4-58-16,14-18-110 15,10-12-60-15,2-4-633 0</inkml:trace>
  <inkml:trace contextRef="#ctx0" brushRef="#br2" timeOffset="-46231.28">32338 9711 2079 0,'0'0'736'0,"0"0"-558"0,0 0-18 16,11 147-35 0,-11-99-49-16,0-4-22 15,0-4-17-15,0-4-24 0,0-6-13 16,0-10-2-16,-2-10 2 16,0-10-107-1,2-22-147-15,0-8-343 0</inkml:trace>
  <inkml:trace contextRef="#ctx0" brushRef="#br2" timeOffset="-45597.84">32396 9543 2113 0,'0'0'651'16,"0"0"-578"-16,0 0-44 15,0 0-29-15,0 0 34 16,0 0-24-16,0 0 1 15,43-4-10-15,-28 2-1 16,-1 2 1-16,3 0 6 0,-1 0 2 16,3 10-8-16,0 12 24 15,-2 10 2-15,1 8 65 16,-4 8-33-16,-3 5 4 0,-3 1-25 31,1 1 2-31,-4-2-5 16,0-7-6-16,-5-8 12 15,0-10-25-15,0-6-10 16,0-10 4-16,0-6-14 16,0-6 4-16,0 0 0 0,0-13 0 15,0-16 6-15,0-7-6 16,0-6 0-16,6-4-6 16,12-2 13-16,4 4-15 15,3 3 11-15,4 7-12 16,0 8 15-16,-2 11-6 15,-1 15 1-15,-1 0 6 16,-1 27 11-16,-2 11-10 16,1 8 18-16,-8 5-15 15,-1-2 23-15,-8-3-33 0,-1-9 19 16,-5-9-16-16,0-12 9 16,0-12-7-16,0-4-6 15,0-13 0-15,0-24-20 16,0-11-21-16,0-6-25 15,14 1 52-15,1 9-9 16,1 11 23-16,-1 14 0 16,1 15 5-16,1 4 25 15,-3 23 3-15,-1 14 1 16,-6 9-28-16,-2 5 1 16,-3-3 0-16,-2-7-14 0,0-9 1 15,2-15-58-15,-2-11-118 16,5-6-415-16</inkml:trace>
  <inkml:trace contextRef="#ctx0" brushRef="#br2" timeOffset="-45331.73">33247 9777 2687 0,'0'0'263'0,"0"0"-107"0,0 135-66 0,0-82 9 0,16-10-23 15,20-13-7-15,6-18-19 0,16-12-9 16,2-18 13 0,0-24-35-16,-13-14-1 15,-13-4-15-15,-28 0 5 0,-6 7-3 16,-29 9-4-16,-25 14 0 16,-14 16 11-16,-6 14-12 15,0 4-19-15,10 30-1 0,14 12-30 16,27 29-49-1,11-12-118-15,12-5-404 16</inkml:trace>
  <inkml:trace contextRef="#ctx0" brushRef="#br6" timeOffset="-32481.94">21727 14570 952 0,'0'0'186'0,"0"0"-186"0,0 0-135 0,0 0-571 0</inkml:trace>
  <inkml:trace contextRef="#ctx0" brushRef="#br6" timeOffset="-30776.78">21259 13876 1458 0,'0'0'629'0,"0"0"-362"0,0 0-133 0,0 0-82 16,0 0 47-16,0 0-59 0,-11 132 0 15,11-85-30-15,0 1 25 16,0 3 2-16,6 2 30 16,1-2-10-16,0 2-30 15,0-2 11-15,-3 0-31 16,0-6 4-16,1-6-11 15,-3-7 0-15,0-7 0 16,-2-9 0-16,2-8 10 16,-2-6-9-16,0-2-2 15,0 0 2-15,0-22-2 16,-11-7-4-16,1-10 0 16,-4-10 1-16,3-6-13 0,0-8-25 15,4-2-3-15,4-6 44 0,3-3-1 31,0-2-9-31,12 1 22 0,10 3-1 16,3 10 4-16,1 10 29 0,-1 14-16 31,0 14 12-31,0 15-12 16,-6 9-4-16,1 11 55 16,-2 20-22-16,-7 13-7 0,-6 7-32 15,-5 5 18-15,0 3-30 16,-19-1 5-16,-2-4-2 15,-4-4-7-15,5-10-1 16,-1-10-1-16,8-7-41 16,5-10-58-16,6-12-26 15,2-1-145-15,0 0-281 0</inkml:trace>
  <inkml:trace contextRef="#ctx0" brushRef="#br6" timeOffset="-30333.97">21542 14500 2031 0,'0'0'273'0,"0"0"-147"0,0 0-1 0,0 0-2 0,38-153-43 16,-13 85 11-16,10-22-41 15,7-28 15-15,1 5-36 0,-5 11 6 16,-7 13-14-16,-11 30-9 16,0 2 0-16,-2 7-11 15,-9 20-1-15,-3 14-8 16,-4 16-43-16,1 0-166 15,-3 0-321-15</inkml:trace>
  <inkml:trace contextRef="#ctx0" brushRef="#br6" timeOffset="-28665.39">22126 13721 1741 0,'0'0'430'0,"0"0"-212"0,0 0-122 0,0 0 63 16,0 0-59-16,0 0-3 16,0 0-36-16,38 63-4 15,-20-29-5-15,7 6 3 0,1 11 13 16,5 7-18-16,0 8 9 16,-2 2-22-16,2-1 9 15,-4 0-25 1,-2-11 0-16,-3-10-20 0,-1-9 8 15,-4-16-8 1,-3-11 4-16,-1-2-10 0,-2-8-35 16,-2 0-70-16,-4-8-113 15,-1-11-217-15,-4-3-1438 0</inkml:trace>
  <inkml:trace contextRef="#ctx0" brushRef="#br6" timeOffset="-28348.7">22598 13766 1427 0,'0'0'979'0,"0"0"-751"0,0 0-91 16,0 0-29-16,-117 64-15 15,88-30-57-15,0 8 5 16,0 2-33-16,-2 5 15 16,2-3-18-16,-2 0 19 15,1 0-8 1,1-4-12-16,5 0 0 0,-1 0 1 16,6-1-10-16,-2-6-19 15,7 0-38-15,4-8-93 16,3-6-77-16,5-7-234 0</inkml:trace>
  <inkml:trace contextRef="#ctx0" brushRef="#br6" timeOffset="-27942.57">22849 14108 2161 0,'0'0'310'0,"0"0"-119"0,0 0-6 0,0 0-88 0,144-12-6 0,-101 7-60 0,-3-2 3 15,-5 6-33-15,-4 1 6 16,-6 0-6-16,-7 0-2 15,-9 4-17-15,-5 10-126 16,-4 0-219-16</inkml:trace>
  <inkml:trace contextRef="#ctx0" brushRef="#br6" timeOffset="-27694.35">22882 14332 1332 0,'0'0'1441'0,"0"0"-1249"0,0 0-88 0,0 0-26 15,0 0-10 1,0 0-21-16,138 45 5 16,-102-43-51-16,-8-2 15 15,-3 0-11-15,-5 0 1 16,-5 0-6-16,4-2-19 15,-6-8-138-15,-4 0-497 0</inkml:trace>
  <inkml:trace contextRef="#ctx0" brushRef="#br6" timeOffset="-26015.81">23836 13551 2094 0,'0'0'236'0,"0"0"-43"0,0 0-86 0,0 0-11 16,0 0-3-16,0 0-28 0,0 0-37 0,-67 108 32 15,61-76-53 1,-3 5 34 0,1 1-25-16,4 1 18 0,0-2-20 0,4-5 0 15,0-8-7-15,0-6-3 16,0-8-8 0,4-7 8-16,5-3-17 15,5 0 19-15,1 0-13 0,7-5 14 16,3-3-5-16,4 6 9 15,4 2-11-15,1 0 32 16,-1 12-13 0,-2 10 20-16,-2 1-30 15,-6 3 34-15,-8 2-22 0,-3-1 15 16,-10 4-14-16,-2-1 7 16,-2 2-3-1,-21 2-17-15,-4-1 10 0,-6-2-19 16,0-4 0-1,-3-10 7-15,1-3-15 16,0-6 10-16,4-8-2 0,3 0 0 16,3 0-13-16,5-8-38 15,7-9-68-15,6-9-47 16,7-1-143-16,0 5-423 0</inkml:trace>
  <inkml:trace contextRef="#ctx0" brushRef="#br6" timeOffset="-25710.44">23858 13573 295 0,'0'0'2275'0,"0"0"-2066"0,0 0-64 0,0 0-41 0,0 0 13 0,116 0-61 0,-82 0 4 16,-3-2-48-16,-4 0 1 0,-3 2-13 16,-6 0 1-1,-2 0-1-15,-3 0-14 0,3 2-98 16,-5 10-271-16,-3 2-2043 0</inkml:trace>
  <inkml:trace contextRef="#ctx0" brushRef="#br6" timeOffset="-24265.58">21651 15320 1761 0,'0'0'364'0,"0"0"-159"0,0 0-111 0,0 0 6 0,0 0-16 0,0 0-13 15,-29-16-48-15,12 14 51 16,-4-2-30-16,-3 0 11 15,-5 1-30 1,0 3 0-16,0 0-14 0,-3 0-10 16,1 7 2-16,4 11 9 15,4 12-24-15,4 7 24 0,6 6-21 16,6 11 18 0,7 0-2-16,0 5 12 0,7-7 4 15,17-6-4 1,5-10-18-16,8-14-1 0,-2-18 11 15,1-4-22-15,-3-16 22 16,-6-18-18-16,-2-6 8 16,-10-4-1-1,-4-5 1-15,-6 5 0 16,-5 12-1-16,0 4 5 0,0 16-12 16,0 8 14-16,0 4 16 15,0 18 17-15,0 21-2 16,0 15-14-16,2 5 26 15,4 16-6-15,-3 5-14 0,-3 0 6 16,0 2-30-16,-16 3 22 16,-10-5-22-16,-8-10-3 15,-2-5 3-15,0-14-6 16,1-19 0 0,6-20-20-16,2-12-39 0,2-3-42 15,6-31 44-15,1-3 10 16,7-7 32-16,4 4-9 15,7-1 19-15,0 6 10 0,2 3-4 16,18 4 0 0,7 2-1-16,6 4 0 0,6-5-4 15,16-13-79 1,-8 4-263-16,-7 4-1694 0</inkml:trace>
  <inkml:trace contextRef="#ctx0" brushRef="#br6" timeOffset="-23883.38">21968 15221 1816 0,'0'0'565'0,"0"0"-308"0,0 0-122 0,0 0 26 0,0 0-85 0,7 109-17 16,-5-76-27-16,-2-1 0 16,0-5-11-16,0-8-21 15,0-6 0-15,0-9-8 16,0-4-74-16,0 0-243 16,0-14-311-16</inkml:trace>
  <inkml:trace contextRef="#ctx0" brushRef="#br6" timeOffset="-23648.4">22126 15258 2147 0,'0'0'352'0,"0"0"-186"0,0 0-5 0,0 0-63 16,0 111-33-1,0-80-26-15,0-2-10 0,0 0-10 16,0-5-19 0,0 1 0-16,0-10-74 15,0-3-234-15</inkml:trace>
  <inkml:trace contextRef="#ctx0" brushRef="#br6" timeOffset="-23130.92">22519 15182 2155 0,'0'0'302'0,"0"0"-202"0,0 0 4 0,0 0-32 0,0 0-4 0,0 0-26 0,-104 130 3 16,94-82-1-16,1 10 18 15,3 0-4-15,-2 9-4 16,8 1 17-16,0 0-33 0,0-3 9 15,2-5-41-15,14-9 15 16,5-9-20-16,0-3-1 16,4-12 5-16,-2-4-4 15,-3-9-2-15,-5-2-41 16,3-12-97-16,-3 0-138 16,-6-12-227-16</inkml:trace>
  <inkml:trace contextRef="#ctx0" brushRef="#br6" timeOffset="-22664.69">22817 15291 1761 0,'0'0'789'0,"0"0"-639"0,0 0-35 16,0 0-49-16,0 0 15 15,0 0-41 1,-18 127 4-16,18-95-15 0,0-2 5 16,0-6-15-16,2-6-6 15,12-6-1-15,1-12-11 16,6 0-2-1,4 0 7-15,4 0-15 0,2 0 22 16,0 0-13 0,0 0 24-16,-2 6 23 15,-7 19 5-15,-4 3 3 16,-5 2-6-16,-9 6-29 0,-4-4 11 16,0 4-25-16,0 0 22 0,-17 0-28 15,-8-6 10-15,-2-4-10 16,-6-7 7-16,-2-10-7 15,1-5-2-15,1-4-6 16,6-6-63-16,4-13-11 16,8-22-55-16,6 4-58 15,4 6-302-15</inkml:trace>
  <inkml:trace contextRef="#ctx0" brushRef="#br6" timeOffset="-22433.96">22862 15298 2221 0,'0'0'323'0,"0"0"-122"0,0 0-54 0,0 0-52 0,0 0-33 0,124 0-28 0,-101 4-27 0,-5-4-7 15,-3 0 0 1,-4 0-9-16,-1-4-192 0,-6-8-391 16</inkml:trace>
  <inkml:trace contextRef="#ctx0" brushRef="#br6" timeOffset="-22177.6">23263 15043 1578 0,'0'0'968'16,"0"0"-771"-16,0 0-63 16,0 0 27-1,69 143-68-15,-47-85-7 16,3 2-29-16,-3 10 11 16,-4-3-23-16,-2 4-6 15,-8-4 1-15,-6-4-34 16,-2-5 2-16,0 0 1 0,-4-9-15 15,-11-5 6-15,-1-4-3 16,-9 1-75-16,6-14-112 16,1 0-446-16</inkml:trace>
  <inkml:trace contextRef="#ctx0" brushRef="#br6" timeOffset="-21260.53">23892 15388 1989 0,'0'0'370'0,"0"0"-145"0,0 0-10 0,0 0-89 0,0 0-16 0,131-22-51 0,-93 22-2 16,-2 0-49-16,-3 0 5 15,-4 0-8-15,-4 3-10 16,-6 11-4-16,-7-2-121 16,-5-1-281-16</inkml:trace>
  <inkml:trace contextRef="#ctx0" brushRef="#br6" timeOffset="-20997.93">23927 15562 2432 0,'0'0'361'0,"0"0"-219"0,0 0-88 15,0 0 46-15,0 0-47 16,0 0-2-16,134 22-29 16,-100-22 14-16,-3 0-13 15,-4 0-19-15,-6 0-4 16,-2 0 12-16,-4 0-24 16,3-4-20-16,-4 3-100 15,-3-3-321-15</inkml:trace>
  <inkml:trace contextRef="#ctx0" brushRef="#br6" timeOffset="-20691.43">24633 15494 2552 0,'0'0'317'0,"0"0"-235"16,0 0 6 0,0 0-15-16,0 0-15 15,0 0-30-15,126 5-21 0,-109-5-4 0,-3 0 4 16,-1 0-14-1,8 0-65 1,-8 0-176-16,1-5-1150 0</inkml:trace>
  <inkml:trace contextRef="#ctx0" brushRef="#br6" timeOffset="-20375.09">25127 14975 2450 0,'0'0'316'0,"0"0"-204"16,0 0-31-16,0 0-2 15,-2 140-44-15,2-90 14 0,0 6-21 16,2 2 23-1,-2 0-21-15,0 0 3 0,0 1-11 16,0-9-11 0,0-6 0-16,0-5-6 0,-2-7-10 15,2-13-32 1,0-6-81-16,0-10-164 16,0-3-299-16</inkml:trace>
  <inkml:trace contextRef="#ctx0" brushRef="#br6" timeOffset="-19873.06">25405 14962 1921 0,'0'0'282'16,"0"0"-64"-16,0 0-40 15,0 0-41-15,0 0-25 16,114-5 30-16,-90 23-80 0,1 6 20 16,-3 6 0-1,-1 7-6-15,-4 10 9 0,-3 8-34 16,-8 3 8-1,-6 4-39-15,0 1 9 0,0 4-19 16,-20-5 1 0,-7-2-4-16,-6-4-7 0,-5-11 0 15,-2-9-2-15,-3-18-44 16,3-10-77-16,5-8-6 16,6-8-22-16,11-18 80 0,11-2 43 15,7 2 28-15,0 4 8 16,18 4-7-16,11 9 18 15,5 9 9-15,3 0 28 16,1 9-25 0,-2 12 9-16,-3-2-30 15,-2-1 5-15,-2-4-10 16,-6-7-4-16,-5-2-2 0,1-5-99 16,-5-14-172-1,-5-4-1969-15</inkml:trace>
  <inkml:trace contextRef="#ctx0" brushRef="#br6" timeOffset="-19707.26">25947 15366 2682 0,'0'0'243'0,"0"0"-162"0,0 0-40 0,0 0-41 0,0 0-38 15,0 0-560-15</inkml:trace>
  <inkml:trace contextRef="#ctx0" brushRef="#br6" timeOffset="-19157.49">26188 14959 255 0,'0'0'2028'0,"0"0"-1761"16,0 0-151-16,0 0-40 15,0 0 24-15,0 0-55 16,-4 124 15-16,8-95-20 16,2-4 13-16,1-3-17 0,1-11-21 15,6-6-8 1,2-5 1-16,6 0-12 0,3 0 12 15,6-10 3-15,4 8-4 16,1 2 53-16,-1 0 9 16,0 12 17-16,-9 13-15 15,-4 5-7-15,-8 2-10 16,-5-3-28-16,-7 5 18 16,-2 1-32-16,0-3 15 15,-13 5-27-15,-12-2 12 16,-2 0-8-16,-6-4-4 0,-2 0 4 15,-2-13 2-15,2-4-12 16,3-14-16-16,1 0-57 16,4-14-41-16,4-27-42 15,2 5-99 1,9 2-415-16</inkml:trace>
  <inkml:trace contextRef="#ctx0" brushRef="#br6" timeOffset="-18923.47">26221 14933 2129 0,'0'0'752'15,"0"0"-631"-15,0 0 12 0,0 0-52 0,123-3-9 0,-86 3-54 0,-3 0-10 0,-7 0 2 0,-7 0-20 16,-7 0 5-16,-7 3-139 16,-6 3-357-16</inkml:trace>
  <inkml:trace contextRef="#ctx0" brushRef="#br6" timeOffset="-18489.94">25962 15337 1527 0,'0'0'1016'0,"0"0"-846"15,0 0-31-15,0 0-32 16,0 0-21-16,0 0-14 15,0 0-54-15,-13 9 10 16,13-9-28-16,0 0 21 0,-2-4-4 16,2-4 26-16,-2-1-18 15,0 4-6-15,-3 5 2 16,2-4-21-16,3 4 1 16,0 0-1-16,0 4-1 15,0 8-131-15,0 0-164 0</inkml:trace>
  <inkml:trace contextRef="#ctx0" brushRef="#br6" timeOffset="-17755.59">26870 14413 2386 0,'0'0'304'0,"0"0"-71"0,0 0-86 0,0 0 18 0,0 0-59 16,87 111-17-16,-77-65-53 16,-4 0 0-16,-6-3-26 15,0 1 1-15,-16-7-7 16,-11-5-4-16,-2-9 0 0,-5-7-21 15,8-15-36-15,1-1-38 16,10 0 43-16,8-1 20 16,7-12 30-16,0 10 2 15,18-2 2-15,13 5 12 16,12 0-12-16,26 0-2 16,-7 0-2-16,-8-2-227 15</inkml:trace>
  <inkml:trace contextRef="#ctx0" brushRef="#br6" timeOffset="-16996.23">27124 15374 2207 0,'0'0'352'0,"0"0"-166"0,0 0-49 0,0 0 14 0,0 0-78 0,158 0 1 15,-107 0-41-15,1 0-10 0,-5 0-14 16,-7 0-3-16,-7 0-6 0,-8-5-11 0,-10-4-125 31,-10-3-373-31</inkml:trace>
  <inkml:trace contextRef="#ctx0" brushRef="#br6" timeOffset="-16807.22">27387 15226 2499 0,'0'0'347'0,"0"0"-205"0,0 0-52 15,-5 144 3 1,5-99-53-16,0-6-25 0,0 1-5 15,0-10-20 1,0 3 8-16,0-11-85 16,3-8-363-16</inkml:trace>
  <inkml:trace contextRef="#ctx0" brushRef="#br6" timeOffset="-16142.63">27989 14913 2348 0,'0'0'282'0,"0"0"-154"0,0 0-8 0,0 0-42 0,0 112-16 0,0-71-12 15,2 6-19-15,4 5 22 0,-1 4-26 16,-2-1 28-1,-3-1-27-15,0-1 3 0,0-10-9 16,0-7-12 0,0-11-4-16,0-10-6 0,0-5 0 15,0-6-53-15,2-4-78 16,2 0-241-16,1-12-208 16</inkml:trace>
  <inkml:trace contextRef="#ctx0" brushRef="#br6" timeOffset="-15636.74">28319 14853 2020 0,'0'0'325'16,"0"0"-116"-16,0 0-82 0,0 0 29 0,0 0-89 16,0 0 19-16,122-23-20 15,-99 44 7 1,-6 0-8-16,-1 11-1 0,-3 9-5 16,-3 2 0-1,-4 12 9 1,-6 3-32-16,0 4 6 0,0 1-38 15,-6-3 17-15,-12-2-20 16,-5-2 4-16,-2-10-4 16,-2-5-1-16,-1-12 0 15,2-11-13-15,3-14-51 16,5-4-35-16,5-8 46 16,9-15 6-16,4-4 31 15,0 1 14-15,4 2 2 0,13 9 2 16,6 2-2-16,-1 13 1 15,5 0 6-15,-2 4-8 16,-2 12 13-16,2 3-21 16,-2-2 10-1,-1-2-2-15,-4-8-5 0,2-7-147 16,-5 0-105 0,-1-18-372-16</inkml:trace>
  <inkml:trace contextRef="#ctx0" brushRef="#br6" timeOffset="-15333.07">28720 15186 2248 0,'0'0'325'0,"0"0"-153"0,11 104-40 0,-4-57-37 0,4 2-24 0,5-3 9 15,6-5-12-15,4-7 5 16,6-12-37-16,5-11 5 15,4-11-34-15,-3-6 13 0,-3-26-19 16,-8-12 10-16,-9-10-4 31,-13-6-2-31,-5 0 7 0,-5 2-7 16,-22 4-6-16,-8 7 12 0,-8 9-15 16,-3 8 6-16,-4 10-4 15,6 8-17-15,3 12-44 16,14 0-104-16,10 8-418 15</inkml:trace>
  <inkml:trace contextRef="#ctx0" brushRef="#br6" timeOffset="-14349.63">29239 15254 2807 0,'0'0'380'0,"0"0"-285"0,0 0-8 0,0 0-26 0,0 0-6 0,0 0-54 16,0 0 8-16,0 74-9 0,0-65-4 15,0 5-96-15,0-3-121 16,0 1-274-16</inkml:trace>
  <inkml:trace contextRef="#ctx0" brushRef="#br6" timeOffset="-13919.09">29503 14995 2368 0,'0'0'405'0,"0"0"-259"0,0 0-53 0,0 0-17 15,0 0-1 1,-32 124-46-16,32-89-18 16,5-7-1-16,13-6-3 15,6-8-14-15,5-6 16 16,4-8-15-16,6 0 16 15,0 0-7-15,7 0 19 16,-5 2 35-16,-1 14 4 0,-4 6-1 16,-5 6 7-16,-6 3-33 15,-11 4 11 1,-12-3-24-16,-2 2 24 16,-7 2-30-16,-20-4 3 0,-9-2-13 15,-6-2 1-15,-4-5-2 16,-2-5 3-1,6-13-14-15,0-5-1 0,6 0-41 16,7-19-65 0,6-31-41-16,11 5-178 0,3 2-399 0</inkml:trace>
  <inkml:trace contextRef="#ctx0" brushRef="#br6" timeOffset="-13715.36">29567 14953 2020 0,'0'0'1028'0,"0"0"-883"0,0 0-87 16,0 0 30 0,0 0-36-16,0 0-36 0,129-8-4 15,-106 8-5-15,1 0-14 16,-4 0-86-16,-6 5-374 15</inkml:trace>
  <inkml:trace contextRef="#ctx0" brushRef="#br6" timeOffset="-9399.61">30273 15276 2221 0,'0'0'356'0,"0"0"-191"0,0 0-77 0,0 0 59 0,0 0-15 0,0 0-38 0,0 0-52 0,116 0 9 15,-84 0-26-15,-5 0 2 16,-3 0-11-16,-3 0-12 16,-4 0-4-16,-3 0-3 15,-1 0-35-15,0 0-131 0,-4 0-290 0</inkml:trace>
  <inkml:trace contextRef="#ctx0" brushRef="#br6" timeOffset="-8847.46">30871 14930 1852 0,'0'0'420'16,"0"0"-210"-16,0 0-4 0,0 0-72 15,0 0 5-15,0 0-43 16,125 73 12-16,-107-43-55 15,-3 3 6-15,-3 6-23 16,-6 3 16-16,-6 5-7 16,0-1-8-16,0 2 3 15,-14 1-30-15,-5-3 7 0,-3-5-16 16,-7-3 2-16,2-12-2 16,-2-7-1-16,0-10 0 15,2-9-7-15,5 0-16 16,6-16-26-16,5-4 1 15,9-6-11-15,2 1 35 16,0 4 5-16,17 8 14 16,6 8 10-16,4 5 4 15,2 0-1-15,0 14 0 0,-2 6 2 16,0-3-4 0,-2 4-12-16,0-10-4 0,0-8 2 15,-25-3-149-15,51-12-119 16,-33-11-205-16</inkml:trace>
  <inkml:trace contextRef="#ctx0" brushRef="#br6" timeOffset="-8547.69">31274 15093 1582 0,'0'0'926'0,"0"0"-728"0,0 0-22 0,-6 151-55 0,6-104-21 0,2 6-35 16,21-5-16 0,3-8 16-16,10-10-14 0,6-16-7 15,3-10-13-15,-1-4 15 16,-6-30-32-16,-9-5 22 16,-13-14-24-16,-14-1 0 0,-2 0-11 15,-25 5 6 1,-15 6-5-1,-11 7-2-15,-3 15-40 0,1 11-67 16,10 6-4-16,19 5-45 0,13 10-146 16,11 1-1889-16</inkml:trace>
  <inkml:trace contextRef="#ctx0" brushRef="#br6" timeOffset="-8078.98">31768 15124 2215 0,'0'0'312'0,"0"0"-119"0,0 0-16 0,-35 143-46 0,33-90-32 0,2-3-30 0,0-5-17 0,5-12-4 15,13-8-25-15,6-16 8 16,3-9-11-16,5 0 35 16,-1-24-6-16,-7-12 5 15,-6-3-27-15,-12-10-14 16,-6 6 2-16,0 2-11 16,-21 9-4-16,-11 1 7 15,-4 14-14-15,-2 12-42 0,5 5-45 16,8 0-31-1,19 26-25-15,6-4-248 16,0-2-1268-16</inkml:trace>
  <inkml:trace contextRef="#ctx0" brushRef="#br6" timeOffset="-5858.52">21930 16718 453 0,'0'0'1136'0,"0"0"-912"0,0 0-50 0,0 0 21 16,0 0 24-16,0 0-49 15,3-9-14-15,-3 4-43 16,-14-4-65-16,-1 0 13 16,-8 0-21-16,-4 2 31 15,-4 7-36-15,-2 0 3 16,-3 0-27-16,0 7 3 0,2 25-4 16,8 8-2-16,4 13 3 15,6 7-4-15,12 10-5 16,4-3 2-16,0-4 15 15,18-10-13-15,6-14 10 0,10-16-10 16,1-17 1 0,5-6-1-16,-2-32-6 15,-5-16 0-15,-4-15 4 16,-6-1-12-16,-9 6 8 16,-8 2-6-16,-6 16 2 15,0 16 4-15,0 12 4 0,0 12 6 16,2 16 32-1,5 24-36-15,4 18 23 0,2 15-12 16,-2 2 32 0,-1 10-24-16,-4 1 8 0,-6-3-11 15,0 6 9-15,-18 6-5 16,-15-6-19-16,-9 6-1 16,-5-7 3-16,0-16-18 15,4-14-3-15,6-21 3 16,1-26-27-16,7-11 11 15,2-11-9-15,5-31 6 0,9-11 21 16,11-5-12-16,2 0 18 16,6 9-1-1,-6 49-9-15,62-90 10 0,-22 59-6 16,5 0-25 0,2-1-27-16,17-17-86 0,-12 4-98 15,-9 1-412-15</inkml:trace>
  <inkml:trace contextRef="#ctx0" brushRef="#br6" timeOffset="-5582.18">22276 16520 2399 0,'0'0'322'0,"0"0"-161"0,0 0-73 0,0 0 12 16,0 0-23-16,0 104-47 16,0-72-9-16,0-6-14 15,0-9-14-15,0-7 7 16,0-10-93-16,4 0-166 15,5-10-116-15</inkml:trace>
  <inkml:trace contextRef="#ctx0" brushRef="#br6" timeOffset="-5392.07">22450 16499 2068 0,'0'0'448'0,"0"0"-198"0,0 0-82 15,-10 113-32-15,6-69-56 16,2-1-50-16,0-2-10 16,2-5-13-16,0-8-7 15,0-7 0-15,0-9-129 16,0-7-185-16,0-5-2100 0</inkml:trace>
  <inkml:trace contextRef="#ctx0" brushRef="#br6" timeOffset="-4962.58">22813 16593 2432 0,'0'0'290'16,"0"0"-177"-16,0 0-20 0,0 0-36 15,-97 128 32-15,80-82-40 16,3 9-4-16,1 11-18 16,5 0 13-16,2 6-7 0,6-2-3 15,0-5 3-15,6-7-32 16,15-10 1 0,6-8 7-16,4-8-17 0,3-6 8 15,-3-12 0-15,0-14-59 16,2-5-109-1,-6-18-89-15,-9-7-393 0</inkml:trace>
  <inkml:trace contextRef="#ctx0" brushRef="#br6" timeOffset="-4524.15">23113 16593 1879 0,'0'0'841'0,"0"0"-643"15,0 0-114-15,0 0 8 16,-24 138-37-16,24-93-12 16,0-5-25-16,0-8 5 15,0-11-11-15,7-7-12 0,4-9 0 16,7-5 3-16,1-5-11 15,4-9 16-15,4 5-13 16,2-3 10-16,0 8-5 16,2 4 4-16,-4 4 4 15,-5 14 6-15,-2 8 4 16,-6 6 26-16,-10 2-13 16,-4 2 19-16,0 1-32 15,-4-2 15-15,-17 2-22 0,-5-3 7 16,-3-6-6-1,-3-7-12-15,1-7 1 16,0-5-1-16,2-9-25 16,4 0-59-16,6-18-7 15,-2-31-114-15,6 3-194 0,4-2-281 16</inkml:trace>
  <inkml:trace contextRef="#ctx0" brushRef="#br6" timeOffset="-4360.78">23115 16647 2475 0,'0'0'254'0,"0"0"-128"0,0 0-44 15,0 0-15-15,0 0-40 16,133-18 1-16,-107 13-28 16,-4-4 0-16,1-5-62 15,-7 2-200-15,-6 2-946 0</inkml:trace>
  <inkml:trace contextRef="#ctx0" brushRef="#br6" timeOffset="-4124.42">23591 16449 2354 0,'0'0'337'16,"0"0"-205"-16,0 0 18 15,53 134-14-15,-34-76-23 0,0 5-50 16,-3 9 6-1,-1 0-13-15,-6 9-25 16,-6-2-1-16,-3-3-30 0,0 1 11 16,0-11-5-1,-16-12-10-15,1-6 4 0,-4-15 0 16,3-12-68 0,3-10-45-16,7-8-87 0,2-3-332 0</inkml:trace>
  <inkml:trace contextRef="#ctx0" brushRef="#br6" timeOffset="-3828.17">24180 16900 2743 0,'0'0'248'16,"0"0"-88"-16,0 0-72 16,115 0-19-16,-70-5-47 15,-1 2 8-15,-5 3-30 16,-11 0 3-16,-8 0-3 15,-20 10-66-15,0 6-154 16,-2 2-720-16</inkml:trace>
  <inkml:trace contextRef="#ctx0" brushRef="#br6" timeOffset="-3630.52">24240 17209 2814 0,'0'0'310'0,"0"0"-176"16,0 0-38-16,0 0-5 16,117 0-40-16,-86 3-33 15,0-3-11 1,-2 0-1-16,-2 0-12 0,5 0-57 16,-10 0-105-16,-6 0-413 0</inkml:trace>
  <inkml:trace contextRef="#ctx0" brushRef="#br6" timeOffset="27519.93">24814 16892 2123 0,'0'0'428'15,"0"0"-223"-15,0 0-53 0,0 0-91 0,0 0-22 0,0 0-19 16,0 0 34-16,0 0 32 0,7-4-27 16,0 4 2-1,2-5-27-15,2 5 16 0,2 0 0 16,6 0-6-16,0 0-11 15,6 0 8-15,-1 0-9 16,3 0-12-16,-5 0-4 16,0-5-15-16,-6 1-2 15,-3 4 6-15,-4 0-16 16,-2 0 12-16,0 0-2 16,-3 0-46-16,5 0-68 15,9 0-54-15,-3 4-269 16,1 1-1537-16</inkml:trace>
  <inkml:trace contextRef="#ctx0" brushRef="#br6" timeOffset="28241.2">25410 16481 1623 0,'0'0'337'0,"0"0"-76"0,0 0-124 0,0 0 38 16,0 0-52-16,0 0-13 0,0 0-32 0,136-34 7 31,-112 36-5-31,1 16-9 0,-3 4-18 16,-7 6-25-16,-5 9 3 16,-8 7-15-16,-2 3 7 15,0 3-23 1,-20-1 0-16,-3-3 1 0,-4-6-2 15,1-14-13-15,-1-13-40 16,7-8 8-16,5-5 4 16,5 0 37-16,6 0 5 15,4-8 0-15,0-2 7 16,16 2 19-16,6 2 16 16,4 6 4-16,1 0-7 15,-2 6-25-15,-7 12 5 16,-7 8-8-16,-9 0 15 15,-2 2-26-15,-11 2 2 0,-15-2 3 16,-10-6-3-16,0 0-2 16,-2-8-20-16,5 3-14 15,8-7-71-15,14-3-12 16,7 0-99-16,4-7-171 0</inkml:trace>
  <inkml:trace contextRef="#ctx0" brushRef="#br6" timeOffset="28705.37">25893 16686 1858 0,'0'0'325'0,"0"0"-148"0,0 0-35 0,-6 125-39 0,6-76 27 0,0 1-41 0,6-2 11 16,13-2-6-16,4-5-15 15,6-16-3-15,5-6-53 16,7-19 10-16,0 0-2 0,2-27 38 16,-5-19-25-16,-9-9-10 15,-14-6-14-15,-11-5-10 16,-4 4-1-1,-15 11-6-15,-18 7-6 16,-8 14 10-16,-3 12-14 0,0 13-41 16,-1 5-48-16,16 5-130 0,12 11-255 15</inkml:trace>
  <inkml:trace contextRef="#ctx0" brushRef="#br6" timeOffset="29146.16">26381 16705 2469 0,'0'0'284'0,"0"0"-150"0,0 129-17 0,14-71-15 0,8-4-38 0,7-1-18 16,4-14-14-16,3-7 0 15,5-18 9-15,1-14-17 16,3 0 22-16,-8-26-18 16,-8-10 5-16,-11-6-24 15,-13-6 6-15,-5-1-10 0,-10 0-1 16,-21 5 6 0,-7 7-9-16,-6 10-2 0,-3 10-6 15,3 7-35-15,-1 10-81 16,16 0-101-1,8 6-432-15</inkml:trace>
  <inkml:trace contextRef="#ctx0" brushRef="#br6" timeOffset="31356.32">27050 16954 2348 0,'0'0'310'16,"0"0"-217"-16,0 0 12 0,0 0-23 0,0 0-5 0,0 0-26 0,137 14 0 0,-104-14-26 0,-2 0-5 15,-4 0-9-15,-3 0-4 16,-4 0-2-16,-4 0 0 16,-3 0-10-16,-6 0 4 15,-3 0-71-15,-4 0-146 16,0-4-282-16</inkml:trace>
  <inkml:trace contextRef="#ctx0" brushRef="#br6" timeOffset="31560.87">27213 16763 2386 0,'0'0'306'0,"0"0"-149"16,0 0-61-16,-11 125 33 16,11-84-64-16,0-6-19 15,0 5-35-15,4-6 3 0,3-6-9 16,0-1 1-1,0-9-6-15,1-5-96 0,-1-4-144 16,-2-5-429-16</inkml:trace>
  <inkml:trace contextRef="#ctx0" brushRef="#br6" timeOffset="35318.65">27817 16547 1627 0,'0'0'511'0,"0"0"-317"0,0 0-128 0,0 0 45 0,0 0-28 0,0 0 33 15,0 0-32 1,-13 0 4-16,-3 14-23 16,-4 11-30-16,0 8 0 15,-3 7-30-15,4 15 14 0,-1 10-12 16,1 12 28-16,4 3 16 15,9 6-30-15,4-10 13 16,2-9 9-16,0-20 6 16,15-15-32-16,9-18-13 0,8-14 1 15,1 0 3-15,-2-21-4 16,-2-7 14-16,-6-2-12 16,-8 2 3-16,-8 1-5 15,-7 9-4-15,0 5 2 16,-7 4-2-16,-10 9 0 15,-4 0-33 1,1 0 3-16,3 12-74 16,5-5-70-16,5-7-315 0</inkml:trace>
  <inkml:trace contextRef="#ctx0" brushRef="#br6" timeOffset="35679.02">27989 16682 2313 0,'0'0'371'0,"0"0"-248"0,0 0-33 0,-27 152-3 0,27-94-12 16,0 4-20-16,0 4 3 15,16-7-16-15,3-10-1 0,8-8-11 16,7-15-14 0,4-16-1-16,2-10-2 15,2-10 23-15,-7-24-26 16,-5-16 10-16,-14-13-15 16,-14-9-3-16,-2 2-2 0,-13 1 4 15,-16 11-4-15,-10 19-19 16,-3 13-4-16,0 17-48 15,-5 13-58 1,11 23-276-16,14 0-323 0</inkml:trace>
  <inkml:trace contextRef="#ctx0" brushRef="#br6" timeOffset="36098.76">28399 16830 2393 0,'0'0'319'15,"0"0"-210"-15,-3 128 37 16,3-66-26-16,0 2-27 0,14-6-36 16,11-9 0-16,8-13 1 15,7-14-26-15,9-13 10 16,2-9-8-16,1-9 13 16,-7-23-25-16,-12-16-4 0,-16-10-8 15,-15-15-5-15,-2-1 3 16,-26-2-7-16,-14 8-2 15,-12 10 4 1,-3 14-8-16,-1 17-28 16,3 13-29-16,1 14-50 0,14 18-50 15,16 8-301-15</inkml:trace>
  <inkml:trace contextRef="#ctx0" brushRef="#br6" timeOffset="37463.77">29083 17062 2370 0,'0'0'330'0,"0"0"-224"0,0 0-31 0,0 0-14 0,0 0-3 0,0 0-33 16,0 0 34 0,29 0 10-16,-20 0-27 0,3-5 20 15,-4-4-23-15,1 6 17 16,1 3-29-16,-4 0 5 0,3-5-10 31,-1 5-3-31,2 0 0 0,1-2-19 0,-1-2 2 16,2 1 9-16,-3-2-22 15,-1 1 13-15,2 2-6 16,-3-2-11 0,1 4-99-16,-4 0-102 15,1 0-287-15</inkml:trace>
  <inkml:trace contextRef="#ctx0" brushRef="#br6" timeOffset="38049.47">29413 16627 1816 0,'0'0'369'0,"0"0"-220"0,0 0-15 0,0 0 0 0,0 0-22 0,0 0-31 0,0 0-17 0,96 46-6 0,-78-24 12 16,-3 4-8-16,-1 6 6 16,-1 9-18-1,-2 2 11-15,-4 3-13 0,-2 7-28 16,-3 1 16-16,-2 4-28 16,0-3 5-16,-9-4-6 15,-7-5-10-15,-6-11 4 0,0-7-2 16,-5-10-2-1,-2-9-47-15,2-9-5 0,3 0-49 16,3-5 16-16,10-13-4 16,5 0 53-16,6-4 15 15,0 7 24-15,11 3 1 16,11 7 34 0,5 5 0-16,4 0-14 15,1 0 3-15,-1 0-24 0,0 0 0 16,-2 0-11-1,0-9-32-15,-7-4-192 0,-9-6-371 0</inkml:trace>
  <inkml:trace contextRef="#ctx0" brushRef="#br6" timeOffset="38363.72">29775 16740 2076 0,'0'0'442'0,"0"0"-209"15,0 0-96 1,0 0-67-16,-7 102 28 0,7-61-45 16,0 8 12-16,11-1-24 15,9-2-6-15,4-6-3 16,3-13-8-16,6-9 4 0,1-18-18 16,4 0 25-1,-7-22-19-15,-4-22 13 0,-10-7-21 16,-12-11 0-16,-5-1-3 15,0 5-4 1,-22 5 8-16,-7 13-4 0,-6 13-10 16,-2 13-5-1,0 14-31-15,5 0-81 0,12 14-69 16,11 9-237-16,9-6-942 16</inkml:trace>
  <inkml:trace contextRef="#ctx0" brushRef="#br6" timeOffset="38732.08">30082 16645 1728 0,'0'0'713'15,"0"0"-508"-15,0 0-48 0,0 122-11 16,6-69-49-16,6 1-22 16,3 4-33-16,6 0-2 15,0-8-5-15,6-6 6 0,4-13 3 16,1-13-24 0,4-18 9-16,-1-5-11 0,-1-27 16 15,-7-16-28-15,-12-10 11 16,-9-3-16-16,-6-6 8 15,-2 7-6 1,-22 11-2-16,-10 10 0 0,-4 11-1 16,-1 12-22-1,1 9-75-15,1 7-28 0,12 10-120 16,11 8-330-16</inkml:trace>
  <inkml:trace contextRef="#ctx0" brushRef="#br2" timeOffset="50581.23">30680 16910 2141 0,'0'0'310'0,"0"0"-185"0,0 0-12 0,0 0 22 16,0 0-43-16,0 0-7 16,100 14-23-16,-76-14 15 15,1 0-26-15,-1 0-2 0,-2 0-25 16,-1 0-2-16,-4 0-10 15,-1 0-4-15,-7 0-16 16,-3 5 6-16,0-5 2 16,-6 3-101-16,0 1-89 15,-6 1-368-15</inkml:trace>
  <inkml:trace contextRef="#ctx0" brushRef="#br2" timeOffset="50868.9">30664 17070 2113 0,'0'0'480'15,"0"0"-307"-15,0 0-27 16,0 0-12-16,0 0-14 15,0 0-72-15,0 0 1 0,97 14-29 16,-74-14 1 0,-3 0-15-16,-2 5-2 0,-4-5-1 15,-4 0-3-15,-1 0-20 16,3 4-129-16,-1-1-153 16,-5-1-1819-16</inkml:trace>
  <inkml:trace contextRef="#ctx0" brushRef="#br2" timeOffset="51460">31295 16647 2150 0,'0'0'295'0,"0"0"-175"0,0 0-7 0,0 0-22 0,0 0 13 15,0 0-51 1,0 0-8-16,0-72 25 0,0 76-19 15,2 15-23-15,2 7-17 16,0 13 21-16,4 2-27 16,-2 8 16-16,1 6-20 15,-3-1-1-15,1-1 19 16,-5-4 14-16,0-5 14 16,0 0-17-16,0-7 20 15,0-6-37 1,0-9 7-16,0-3-14 15,0-3-9-15,0-7 7 16,0 0 1-16,0-4-5 16,0 0-27-16,6-5-62 15,4-8-108-15,-4-6-252 0</inkml:trace>
  <inkml:trace contextRef="#ctx0" brushRef="#br2" timeOffset="51848.03">31533 16665 2251 0,'0'0'368'0,"0"0"-152"15,0 0-121-15,0 0-12 16,0 0 2-16,-6 151-7 15,6-93-23-15,0 4-8 16,4 1-6-16,13-10-17 16,6-9 12-16,6-7-24 0,2-19 11 15,5-15-17-15,1-3 7 16,-2-17-1-16,-9-24-1 16,-4-10 8-16,-8-14-19 15,-10-5 2-15,-4 2 7 16,-2 5-10-16,-27 15 4 15,-9 8-6-15,-4 19-7 16,0 14-32-16,5 7-45 16,11 0-33-1,26 23-43-15,0 0-251 16,7-4-1370-16</inkml:trace>
  <inkml:trace contextRef="#ctx0" brushRef="#br2" timeOffset="52209.63">31941 16598 1901 0,'0'0'793'0,"0"0"-622"0,0 0-28 0,-27 151-34 0,25-84-28 0,2 0-36 0,0-4 15 0,6-5-26 15,13-17 4-15,1-12-16 16,5-10 10-16,1-19-7 0,0 0-6 31,-1-23 8-31,-4-13-13 16,-6-11 5-16,-8-8-13 15,-7 1-6-15,0 6 6 16,-20 2-10-16,-9 11 4 16,-7 7-20-16,-7 12-107 15,10 10-243-15,8 6-900 0</inkml:trace>
  <inkml:trace contextRef="#ctx0" brushRef="#br4" timeOffset="57767.43">32364 16820 1761 0,'0'0'392'0,"0"0"-265"0,0 0-23 0,0 0-32 0,0 0 15 0,0 0-8 16,0 0-1-16,-35-30 12 15,33 24-12-15,0 1 11 16,-1 5-21-16,3 0 20 15,-2 0-30-15,2 0 12 16,0 0-15-16,0 0 12 0,0 0-17 16,0 0-13-1,0 0 1-15,7 5-23 0,11 5 29 16,6 7-21-16,7 6 20 16,5-5-19-1,4 4 3-15,4-4-1 16,1 0-15-16,-3 1 4 0,-2-7-15 15,-8 1 0 1,-6-3 9-16,-5-1-11 16,-13-2 8-16,0 0-5 15,-6-4-1-15,-2 1 28 0,0 1 29 16,0 4-4-16,-18 5-19 16,-11 9-34-16,-7 2 6 15,-4 3 1-15,-5 7-13 16,-1-3 14-16,3 0-9 0,1-2 1 15,7-8 0 1,6-8 1-16,6-2 5 0,5-6-12 16,5-6 12-1,6 0-15-15,3 0 5 0,1 0 3 16,3 0-65-16,0 0-46 0,3 0-83 16,30 0-32-1,1-4-197-15,-3-6-1682 0</inkml:trace>
  <inkml:trace contextRef="#ctx0" brushRef="#br4" timeOffset="58170.19">32958 16816 2176 0,'0'0'370'0,"0"0"-189"0,0 0-27 16,0 0-33-16,0 0 2 0,0 0-24 0,-23 148-27 0,23-92 15 31,0 3-40-31,2-5 20 16,21-1-33-16,10-12 8 15,7-10-17-15,10-19-4 16,5-12-6-16,6 0-6 0,-3-35 9 16,-6-14-18-16,-13-9 0 15,-17-8 10-15,-18 3-21 16,-4 5 22-16,-26 12-17 16,-17 7 6-16,-11 8 0 15,-6 14-21-15,0 11-29 0,5 6-31 16,-1 18-59-16,19 4-122 15,8 2-690-15</inkml:trace>
  <inkml:trace contextRef="#ctx0" brushRef="#br2" timeOffset="63225.87">24598 13805 1870 0,'0'0'469'0,"0"0"-185"0,0 0-97 0,0 0-43 0,0 0-67 0,143 15-2 0,-96-15-42 0,6 0 24 15,3 0-13-15,0-2 10 16,-3-6-28-16,-2 0 3 15,-8 2-13-15,-5 3-10 16,-9 1-6-16,-9 2 6 16,-3 0-12-16,-5 0 0 0,-8 0-14 15,-4 7-107-15,0 0-113 16,0 0-559-16</inkml:trace>
  <inkml:trace contextRef="#ctx0" brushRef="#br2" timeOffset="63570.23">24752 14101 2082 0,'0'0'410'0,"0"0"-258"0,0 0-15 16,0 0-14-16,0 0-4 15,0 0-14-15,0 0-28 16,147-10 2-16,-104 3-38 16,-1-1 8-16,3 3-32 15,-5-2 12-15,-3 4-25 16,-5 3 12-16,-3-4-7 15,-7 4-9-15,-5 0 0 0,0 0-16 16,-7 0-65 0,2-2-129-16,-5-3-306 0</inkml:trace>
  <inkml:trace contextRef="#ctx0" brushRef="#br2" timeOffset="64919.33">26136 13750 1791 0,'0'0'364'0,"0"0"-297"0,0 0-58 0,0 0-9 0,0 0 0 0,0 0-117 15,0 0-16-15,-6 40-131 16,6-32-1139-16</inkml:trace>
  <inkml:trace contextRef="#ctx0" brushRef="#br2" timeOffset="66963.98">25283 13636 1719 0,'0'0'482'0,"0"0"-218"0,0 0-73 0,0 0-142 0,0 0 8 0,0 0-35 0,6 102 36 15,-4-70-35-15,0 3 29 16,1 6-20-16,-3 5 6 16,0 3-9-16,0 0-14 15,0-2 6-15,0-4-21 16,0-8 7-16,0-8 0 0,0-10-10 15,0-8 3 1,0-4 0-16,0-5 1 16,0 0 0-16,0-5 0 15,0-12-1-15,0-9 0 16,0-12-2-16,2-6-5 16,3-9-1-16,-1-3 8 0,-1-6-8 15,-1 2 8-15,-2 4 0 0,0 8 0 31,0 10-2-31,0 9 8 0,0 10-12 16,0 6 12-16,0 8-14 16,0 2 15-16,0 3-7 15,0 0 0-15,6 0 6 0,5 0 23 16,7 11-10 0,5-1 60-16,6 4-47 0,2-3 6 15,4 1-28-15,3 1 22 16,2 1-24-1,5 0 10-15,-5 2-10 0,1-2-2 16,-8 2 0-16,-6 0 0 16,-8 1-2-1,-5 2-2-15,-7 3 13 16,-7 0-9-16,0 7 11 16,-14 0-8-16,-15 7 12 0,-9 3-11 0,-4 1-9 15,-3 0 17 1,5 1-18-16,7-8 1 15,6-3 7-15,9-6-16 16,7-7 5-16,7-5-11 16,4-5-58-16,0-3-64 15,0-4-59-15,0 0-406 0</inkml:trace>
  <inkml:trace contextRef="#ctx0" brushRef="#br2" timeOffset="67713.31">26097 13670 1909 0,'0'0'379'0,"0"0"-188"0,0 0-104 0,0 0 0 16,0 0-21-16,0 0 2 0,0 0 26 0,10 114-41 0,-5-73 17 16,-3 5-20-16,0 7 8 15,-2 7-23-15,2 3 11 0,-2 3-25 16,2-2 4-16,1-10-13 15,0-6-8-15,-1-11 0 16,0-10 3-16,-2-13-14 16,0-7 5-16,0-7-6 15,0-7 4-15,0-21 4 16,0-17 0-16,0-10 0 0,0-11 0 16,-2-8-7-1,2-4-14-15,0-7 0 0,0 3 15 16,11 0 6-1,7 7-7-15,3 12 14 0,4 10-1 16,2 21 0-16,2 15-5 16,2 17 29-1,0 0 8-15,-4 27 35 16,-2 13-28-16,-12 11 17 16,-7 5-32-16,-6 6 8 15,-6-2-21-15,-19 0 2 16,-4-6-11-16,-2-7-4 0,2-11-8 15,5-13-1 1,4-9-20-16,7-11-79 0,7-3-14 16,10-26-68-16,17-9-47 15,6-1-260-15</inkml:trace>
  <inkml:trace contextRef="#ctx0" brushRef="#br2" timeOffset="68020.79">26578 13646 2429 0,'0'0'284'0,"0"0"-71"0,0 0-60 0,-25 116-34 0,25-73-39 16,0 3-21-1,11-1-4-15,14-2-21 0,6-11 3 0,5-11-24 16,7-9 16-1,1-12-10-15,-2-2 27 16,-6-21-28-16,-8-15 3 0,-12-3-15 0,-11-5 1 16,-5-3-5-16,-13 3 6 31,-21 8-16-31,-6 6 13 16,-5 11-12-16,0 4-24 15,10 9-42-15,8 8-83 16,14 0-83-16,9 0-376 0</inkml:trace>
  <inkml:trace contextRef="#ctx0" brushRef="#br2" timeOffset="68481.4">27004 13575 9 0,'0'0'2410'16,"0"0"-2130"-1,0 0-68-15,0 0-93 0,46 143-8 16,-35-95-48-16,-1-2-8 16,-4 2-7-16,-2-4-12 15,-1-7-3-15,-3-10-21 16,0-8-1-16,0-12-3 0,0-7-11 15,0-4 3-15,0-22-6 16,0-14-14 0,0-10-2-16,0-6-9 0,8-3 1 15,10 9 26-15,5 9-1 16,0 6-1-16,0 16 12 16,4 12-6-16,0 7 5 15,-2 7 15-15,-1 22 8 16,-2 10 19-16,-2 7 2 15,-4 2-20-15,-3 1 6 0,-2-10-12 16,-3-7-6 0,-4-6-17-1,-2-16-1-15,0-6-31 0,-2-10-90 16,0-18-111-16,0-10-316 0</inkml:trace>
  <inkml:trace contextRef="#ctx0" brushRef="#br2" timeOffset="68751.64">27561 13108 2670 0,'0'0'287'0,"0"0"-130"0,13 109-25 0,-4-51-33 0,4 4-36 0,1 5 1 0,-1 5-19 16,2 1 4-16,-1 0-25 15,-1-1 18 1,-1-4-30-16,-3-5 4 0,-1-12-10 16,2-5 0-16,-6-11-6 15,-2-13-15 1,-2-21-73-16,0-1-110 16,0 0-303-16</inkml:trace>
  <inkml:trace contextRef="#ctx0" brushRef="#br2" timeOffset="69110.63">27665 13604 2313 0,'0'0'319'16,"0"0"-173"-16,0 0-29 0,0 0-46 16,0 0-44-16,0 0-22 15,0 0-4-15,137-55-2 16,-115 55-111-16,0 2 77 15,0 16 17-15,-1 10 18 16,0 8 34-16,2 8 11 16,-1 9 40-16,3 7-12 15,0 1 36-15,1 2-36 16,1-5 2-16,4-9-24 0,2-15-8 16,4-16-25-16,0-16 6 15,-3-2-1-15,-3-28 0 16,-11-17 8-16,-9-16-23 15,-11-4 12-15,0 1-20 16,-20 4 17 0,-18 9-9-16,-8 13 6 0,-10 13-14 15,-2 13 0-15,-9 12-86 16,18 7-151-16,13 14-463 0</inkml:trace>
  <inkml:trace contextRef="#ctx0" brushRef="#br2" timeOffset="69884.01">28791 13730 1930 0,'0'0'425'0,"0"0"-172"0,0 0-103 0,0 0-68 0,0 0-32 15,-65 136-29-15,65-88 24 0,10 0-28 16,17-4 53 0,6-5-14-16,7-11 3 15,4-12-23-15,1-14 3 16,-3-2 25-16,-3-27-18 15,-11-16-2-15,-8-20-31 16,-11-27 0-16,-7 1-2 16,-2-6-16-16,-6 3 10 15,-16 22 0-15,-7-2-5 16,-2 21-5-16,0 17-1 16,6 15-56-16,17 19-23 15,8 0-149-15,0 17-375 16</inkml:trace>
  <inkml:trace contextRef="#ctx0" brushRef="#br2" timeOffset="70210.52">29306 13629 1523 0,'0'0'1279'0,"0"0"-1173"15,0 0-20-15,0 0-15 16,0 0 34-16,0 0-49 16,0 0-30-16,99-82-8 15,-99 69-18-15,0 4 16 16,-14 9-6-16,-15 0 18 0,-7 26-23 16,-1 16-2-16,5 8 2 15,8 8-2-15,13 7 5 16,11-11 9-16,0-2 14 15,31-10-30-15,11-10-2 16,7-11 4-16,6-13-11 16,19-8-9-16,-13-4-115 15,-17-10-326-15</inkml:trace>
  <inkml:trace contextRef="#ctx0" brushRef="#br2" timeOffset="71106.47">30001 13501 2165 0,'0'0'390'0,"0"0"-227"0,0 0-29 0,0 0-45 0,21 114 9 0,-10-70-36 0,-2 5 23 0,0 1-41 16,-3 0-7-16,-1 0-9 15,-3-4 4-15,-2-9-12 16,0-6-8-16,0-11-6 16,0-10 2-1,0-8-16-15,0-2 17 0,0-2-20 16,-7-18 6-16,1-7-4 16,-1-14-11-16,7-5 10 0,0-6 8 15,0-2-10-15,5 0 12 16,10 4-6-1,5 7-2 1,1 11 11-16,0 13-7 0,2 12 8 16,1 7 1-16,1 12 9 15,0 19 12-15,-4 9 9 16,2 4-14-16,-5 4 11 0,-3-1-26 16,-3-1 21-16,-6-13-26 15,-1-3 15-15,-5-9-10 0,0-12 3 16,0-9-9-1,0 0-1 1,0-23-16-16,0-18-25 0,0-8 11 16,2-9-14-16,9 2 41 15,3 6-2-15,3 9 5 16,3 10 2-16,3 13-1 16,-2 14 23-16,0 4-2 15,1 19 28-15,-3 16-13 16,-2 10 19-16,-3 3-29 15,-3 0 5-15,-5-2-17 16,1-4 4-16,-5-6-10 16,-2-7-8-16,2-10 0 15,-2-4-31-15,0-15-106 0,3 0-230 16,-1-3-676-16</inkml:trace>
  <inkml:trace contextRef="#ctx0" brushRef="#br2" timeOffset="71306.14">30742 13597 2653 0,'0'0'298'0,"0"0"-143"16,17 104-28-16,-7-55-42 0,1-3-19 0,2-5-52 0,-2-4 6 15,-2-11-19 1,-2-4-2-16,-7-14-33 15,0-2-153-15,-3-6-535 0</inkml:trace>
  <inkml:trace contextRef="#ctx0" brushRef="#br2" timeOffset="71417.28">30688 13520 2105 0,'0'0'0'0</inkml:trace>
  <inkml:trace contextRef="#ctx0" brushRef="#br2" timeOffset="72345.12">30791 10307 2194 0,'0'0'368'0,"0"0"-231"0,0 0-61 0,0 0 46 0,0 0-58 0,0 0-11 16,-11 102-21-16,6-67 13 0,3 2-14 16,-2 9-3-16,2 2 10 15,-1 1-27 1,3-1 7-16,0-6-13 0,0-9 1 16,0-4-1-1,0-9-3-15,0-9 4 16,0 0 2-16,3-7-1 15,1 0-6-15,5-2-2 0,2-2-1 16,2 0-4-16,12 0-72 16,-5 0-114-16,0-9-318 15</inkml:trace>
  <inkml:trace contextRef="#ctx0" brushRef="#br2" timeOffset="72601.07">31052 10571 2102 0,'0'0'457'0,"0"0"-208"16,0 0-129-16,0 0-28 16,-34 105-11-16,32-57-5 15,2 2-31-15,5-5 4 0,19-10-22 16,12-15-4 0,8-14-9-16,5-6 1 0,3-20 11 15,-10-16-26 1,-7-6 2-16,-12-5 8 0,-14 1-16 15,-9 2 11 1,-5 9-6-16,-22 10 2 16,-6 11-2-16,-5 12-24 0,5 2-55 15,8 13-47 1,9 6-130-16,12-2-276 0</inkml:trace>
  <inkml:trace contextRef="#ctx0" brushRef="#br2" timeOffset="73117.23">31633 10455 1710 0,'0'0'401'0,"0"0"-306"15,0 0 79-15,0 0 53 16,0 0 1-16,0 0-99 15,0 0-18-15,-51 30-30 16,29 4-18-16,4 12-11 16,5 8-20-16,6 9 14 15,7 2-28-15,2 2 17 16,25-7-22-16,11-12 12 0,6-15-24 16,8-16 12-16,-1-13-8 15,-4-4 3-15,-5-21 6 16,-8-20-14-16,-8-8 0 15,-6-6 7-15,-7-3-13 16,-5 4 9-16,-8 4-3 16,0 8 0-16,0 9 0 15,0 13 9-15,0 9-9 16,0 4 0-16,4 7 0 16,13 0-9-16,6 0 18 15,4 16-13-15,2 6 8 16,-2 6 0-16,-3 9 12 15,-4 5 3-15,-4 2 5 16,-3 2-24-16,-6-2 1 16,-5-2 9-16,1-8-20 0,-3-7 4 15,0-9-57-15,-8-9-60 16,-7-5-85-16,-1-4-275 0</inkml:trace>
  <inkml:trace contextRef="#ctx0" brushRef="#br2" timeOffset="73252.92">32021 10742 2634 0,'0'0'194'0,"0"0"-141"0,0 0-52 0,0 0 6 0,0 0-7 0,0 0-6 16,0 0-78-16,98-73-219 0</inkml:trace>
  <inkml:trace contextRef="#ctx0" brushRef="#br2" timeOffset="73502.16">32280 10365 2173 0,'0'0'463'0,"0"0"-349"16,0 0 41-16,0 0 3 16,24 138-23-16,-24-80-82 15,0 3 2 1,0-1-21-16,-4-2-4 15,-3-8-15-15,5-8-7 16,2-10-8-16,0-10-4 0,0-6 0 16,2-4-4-1,7-5 2-15,0-3 0 0,2-4 6 16,2 0-4-16,-1 0-1 16,-5-3-171-16,-3-2-532 0</inkml:trace>
  <inkml:trace contextRef="#ctx0" brushRef="#br2" timeOffset="74840.17">30670 13377 1870 0,'0'0'156'0,"0"0"-114"0,0 0-42 0,0 0-106 0,0 0-1194 0</inkml:trace>
  <inkml:trace contextRef="#ctx0" brushRef="#br2" timeOffset="75502.27">31027 13503 2123 0,'0'0'359'0,"0"0"-221"0,0 0-31 16,0 0-18-16,0 0-13 16,0 0-55-16,0 126 16 15,-2-87-25-15,-5-7 8 16,3-2-12-16,0-4-8 16,-2-8 5-16,4-8 2 15,0-8-14-15,0-2-5 0,2-4 11 16,0-20-22-16,0-13-2 15,0-4-25-15,2-8 13 16,12 1 37-16,1 8 0 16,-1 10-1-16,1 16 7 15,-1 14 0-15,1 14 2 16,3 28 46-16,0 17-20 16,2 7 10-16,1 0-7 15,0-7-4-15,4-10 1 16,0-15-14-16,-1-18 23 15,1-16-24-15,-4-4 23 16,2-30-27-16,-3-14 11 0,-4-8-14 16,-5-6 2-16,-6 3-9 15,-3 10-4-15,-2 8-2 16,0 17-11-16,0 12-46 16,0 12-114-16,0 0-139 15,0 7-1696-15</inkml:trace>
  <inkml:trace contextRef="#ctx0" brushRef="#br2" timeOffset="75737.4">31667 13779 2004 0,'0'0'982'0,"0"0"-917"0,0 0-48 0,0 0-16 0,0 0-2 0,0 0-151 0,0 0-388 0</inkml:trace>
  <inkml:trace contextRef="#ctx0" brushRef="#br2" timeOffset="76138.2">31928 13265 1447 0,'0'0'1256'0,"0"0"-1122"0,0 0-58 16,0 0 14-1,2 139 11-15,-2-86-25 16,2 3-2-16,0 2-34 15,1-3 2-15,-1-8-17 16,0-2 3-16,2-11-8 16,1-7-7-16,2-4-2 15,-1-5-4-15,3-4-14 0,1-6 4 16,0 1-3 0,3-9-13-16,8 0-60 15,-5-5-116-15,-1-9-287 0</inkml:trace>
  <inkml:trace contextRef="#ctx0" brushRef="#br2" timeOffset="76399.72">32193 13559 2508 0,'0'0'318'0,"0"0"-243"16,0 0 11-16,-3 116 14 15,3-70-7-15,0-5-33 16,0-10-2-16,6-8-30 15,13-14-13-15,8-9-6 16,0-20 1-16,2-19 15 16,-5-9-23-16,-6-2 6 0,-4-4 2 15,-14 9-15-15,0 5 10 16,-16 12-2-16,-11 12-3 16,-2 12-11-16,1 4-41 15,5 4-77-15,19 19-20 16,4-6-108-16,0-5-133 0</inkml:trace>
  <inkml:trace contextRef="#ctx0" brushRef="#br2" timeOffset="76888.68">32679 13392 2455 0,'0'0'300'16,"0"0"-199"-16,0 0-2 16,0 0 30-16,0 0-42 0,0 0-18 15,-118 142-16-15,96-87-5 16,8 2 2-16,14-3-24 16,0-8 16-1,11-10-23-15,23-13 3 0,6-10-22 16,7-13 5-16,1 0-4 15,-3-13 0-15,-7-16 5 16,-9-7-5-16,-6-8-2 16,-10-5 2-16,-4-2-9 15,-2-2 11-15,1 9-8 16,1 7 9-16,3 12-4 0,3 11 3 16,5 9-2-1,7 5-2-15,6 3 9 0,3 19-14 16,4 8 15-16,-7 5 3 15,-1 8-1-15,-10 3 7 16,-4 0-7-16,-9-2-7 16,-9-3 1-1,0-7-1-15,0-10-8 0,-13-8-63 16,-23-16-63-16,4 0-250 16,4 0-489-16</inkml:trace>
  <inkml:trace contextRef="#ctx0" brushRef="#br2" timeOffset="77000.55">32987 13687 2572 0,'0'0'325'16,"0"0"-258"-16,0 0-1 0,0 0-19 15,0 0-29-15,140-25-18 16,-109-18-2-16,-6 6-95 16,-7-2-405-16</inkml:trace>
  <inkml:trace contextRef="#ctx0" brushRef="#br2" timeOffset="77202.57">33384 13329 2793 0,'0'0'174'15,"0"0"-58"-15,29 124-23 0,-25-62-1 16,-2 3-33-16,-2-4 7 16,0-6-15-1,0-11-31-15,-4-12-12 16,-3-13 3-1,2-8-22-15,5-8 9 0,0-3-2 16,0 0-27-16,10 0 4 16,11-12-33-16,16-11-49 15,-8 0-136-15,-8 6-673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3:37:06.73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2677 3210 1962 0,'0'0'182'0,"0"0"-101"0,26 153-43 0,-13-79 44 0,3 2-38 15,-3 3-17-15,3-1-15 0,-3-2-5 16,1-2 19-16,-3 1-12 0,-1-3 29 31,-2 2 5-31,-1-5-11 16,1 1-28-16,0-12-8 0,-6-7 0 16,0-12 22-16,-2-16-9 15,0-13-14-15,0-10 10 16,0-2-9-16,-4-26-1 15,-8-12-9-15,-1-10 8 16,-1-11-14-16,-1-6 14 16,-3-8-20-16,-1-7 20 15,0-6 0-15,3-5-7 16,3-2 8-16,5-4 41 16,8 3 67-16,0 3 28 15,0 10-38-15,15 8-1 16,7 17-37-16,7 14-24 0,5 18-21 15,1 18 6-15,5 8-6 16,1 15 20-16,-4 24-10 16,-8 14 10-16,-10 8-9 15,-15 10 6-15,-4 2-4 16,-10 0-8-16,-16-7-11 0,-5-6-4 16,-5-14-10-16,0-12-1 15,3-11-29-15,2-18-43 16,8-6-38-16,8-19-148 15,9-6-393-15</inkml:trace>
  <inkml:trace contextRef="#ctx0" brushRef="#br0" timeOffset="415.97">3112 3878 2113 0,'0'0'263'0,"0"0"-147"0,0 0 14 0,28-129 4 0,-1 46-30 0,16-40-27 0,15-36 17 15,11-8-10 1,-3 14-15-16,-12 35-33 0,-16 43-21 15,-9 21-8 1,-2 6-7-16,2-4 0 0,2 2-49 16,6-8-82-16,-10 18-166 15,-6 13-378-15</inkml:trace>
  <inkml:trace contextRef="#ctx0" brushRef="#br0" timeOffset="866.03">4137 2988 2137 0,'0'0'468'0,"0"0"-336"0,0 0 1 16,0 0 24-16,74 106-46 0,-41-56-43 0,5 6-34 15,1 7 6-15,7 5-9 16,-4-1 9-16,-2 2-22 16,-2-5-9-16,-5-3-5 0,-6-5 1 15,-2-6-5-15,-8-6-11 16,1-1-52-16,-7-12-89 15,-4-10-281-15</inkml:trace>
  <inkml:trace contextRef="#ctx0" brushRef="#br0" timeOffset="1150.51">4585 3148 2669 0,'0'0'295'0,"0"0"-135"0,-79 112-53 16,44-56-24-16,-3 5-37 0,1-1-11 15,1 2-29-15,3-2 2 16,-2-6-7-1,6-4-2-15,6-7-10 16,-2-6-50-16,7-10-64 16,5-8-291-16</inkml:trace>
  <inkml:trace contextRef="#ctx0" brushRef="#br0" timeOffset="1751.63">5185 3250 2420 0,'0'0'360'0,"0"0"-279"0,0 0 61 0,0 0-10 0,0 0-52 0,149-13-17 0,-96 8-18 0,1-1-2 15,-1 2-31-15,-5-1-6 16,-6 2-6-16,-11-1 0 15,-11 4-64-15,-11 0-125 16,-9 0-319-16</inkml:trace>
  <inkml:trace contextRef="#ctx0" brushRef="#br0" timeOffset="1985.1">5264 3493 2995 0,'0'0'191'15,"0"0"-76"-15,0 0-8 0,0 0-48 16,116-5-29-16,-80-2-30 16,5 2 0-16,1-3-5 15,11-5-101 1,-6-1-136-16,-11 3-566 0</inkml:trace>
  <inkml:trace contextRef="#ctx0" brushRef="#br0" timeOffset="2367.48">6123 3101 2150 0,'0'0'244'0,"0"0"-101"16,0-126 9-16,0 78-42 0,0 6-63 16,0 11 8-16,-2 10-10 0,0 11-9 15,2 10 30 1,0 0 17-16,0 26-43 15,0 14-36-15,0 15 9 0,2 8-13 16,5 8 0 0,-1 3 4-16,-2 3-3 15,1-1 9-15,-3-4 5 16,-2-4 14-16,0-8-16 16,0-10 8-16,0-10-20 15,0-14-2-15,0-8-2 16,0-12 3-16,0-6-73 0,0-6-164 15,0-9-359-15</inkml:trace>
  <inkml:trace contextRef="#ctx0" brushRef="#br0" timeOffset="2735.56">6422 3124 2738 0,'0'0'270'0,"0"0"-139"0,2 128-33 16,16-64-60-16,8 1-13 16,10-1-12-16,9-7 0 15,9-6 4-15,5-15-4 16,6-16 19-16,2-17-6 15,-4-6 11-15,-12-31-13 0,-11-16 22 16,-13-10-20-16,-19-10-4 16,-8-2-10-1,-6-1-3-15,-30 7 1 0,-11 7-10 16,-11 12 0-16,-6 11-62 16,3 14-27-16,8 14-33 15,4 14-15-15,14 19-134 16,12 8-959-16</inkml:trace>
  <inkml:trace contextRef="#ctx0" brushRef="#br0" timeOffset="3905.13">2884 5576 2097 0,'0'0'296'0,"0"0"-67"0,0 0-36 0,0 0-47 15,-120-22-48-15,86 22-34 0,1 0-18 0,0 17-35 32,4 11-11-32,4 12 0 15,9 12 0-15,11 10-7 0,5 8 7 16,5 7 0-16,22-3 0 16,9-7 1-16,2-9 5 15,6-19-6-15,3-23-6 16,-5-16 6-16,-2-18-10 15,-11-28 9-15,-9-15-4 16,-11-5-11-16,-9-4-28 16,0 10-7-16,0 9 36 15,-9 19 15-15,3 20 34 16,4 12 53-16,2 25-8 16,0 29-64-16,22 32 12 0,9 32-1 15,-2-6 3-15,-5-7-10 16,-10 3-8-1,-14 7 15-15,-22 31-5 0,-18-1-8 16,-5-32-12-16,5-40-2 16,4-27 1-1,-9-2-6-15,-5-6-9 0,-11-9 10 0,6-29-6 16,1-7-20 0,7-36 27-16,11-18-1 0,15-3 0 15,11 0 5-15,10 8-1 16,12 10 1-16,21 9 0 15,11 7 0-15,8 2-16 16,19-14-72-16,-13 8-163 16,-9 0-204-16</inkml:trace>
  <inkml:trace contextRef="#ctx0" brushRef="#br0" timeOffset="4186.67">3218 5456 2580 0,'0'0'259'0,"0"0"-97"0,0 110-54 0,0-59-49 0,0-7-40 16,7-6-17-16,2-15-2 0,4-16-86 15,-2-7-297-15,-3 0-769 16</inkml:trace>
  <inkml:trace contextRef="#ctx0" brushRef="#br0" timeOffset="4352.97">3430 5525 2614 0,'0'0'287'0,"0"0"-169"0,0 121-11 16,0-72-53-16,0-6-35 15,0 1-19-15,0-13-44 16,0-11-361-16</inkml:trace>
  <inkml:trace contextRef="#ctx0" brushRef="#br0" timeOffset="4777.81">3914 5370 2604 0,'0'0'289'0,"0"0"-141"15,0 0-39-15,0 0-28 16,-110 143-32-16,91-92-27 16,1 12-2-16,7 5-16 15,-1 7 14 1,8 4 0-16,4 4 18 0,0-6-6 16,2 1-4-16,21-6-10 0,6-5-11 15,4-9 7 1,2-8-12-16,1-10 0 15,0-7-7-15,0-13 7 16,-5-6-19-16,2-14-53 16,-8 0-111-16,-10-6-399 0</inkml:trace>
  <inkml:trace contextRef="#ctx0" brushRef="#br0" timeOffset="5240.99">4389 5900 2588 0,'0'0'229'0,"0"0"-158"0,0 0 9 0,0 0-3 31,24-133-38-31,-24 85-22 16,0-3-4-16,0 7-7 15,0 8-1-15,0 12-5 16,0 10 13-16,0 14 22 0,0 0 44 16,0 23-50-16,0 12-12 15,2 14-8-15,8 9-1 16,-2 4 4-16,-1 6-12 15,2 3 9-15,-4-4 5 0,-1-2 22 16,-4-7-12 0,0-7 7-16,0-8-16 15,0-7-2-15,0-8-6 16,0-8-7-16,0-8 0 16,0-4-4-16,0-5-26 15,0-3-55-15,0 0-78 16,0-7-294-16,0-6-1514 0</inkml:trace>
  <inkml:trace contextRef="#ctx0" brushRef="#br0" timeOffset="5574.59">4668 5753 2441 0,'0'0'462'0,"0"0"-336"0,13 104 5 0,0-45-39 0,5 3-48 0,6 3-9 16,8-4-25-16,5-6 5 16,6-8-15-16,3-17 7 15,8-14-7-15,0-16 11 16,-3-8-1-16,-9-30-3 0,-10-16 5 15,-17-12-11-15,-15-9 6 16,0 1-7 0,-31 6 12-16,-14 10-12 0,-8 12 0 15,-7 16-10-15,-1 14-45 16,8 14-56-16,15 4-90 16,15 17-81-16,17 0-1055 0</inkml:trace>
  <inkml:trace contextRef="#ctx0" brushRef="#br0" timeOffset="5856.02">5407 5233 2611 0,'0'0'315'16,"0"0"-135"-16,90 139-42 16,-55-63-39-16,-4 8-27 15,-6 6-15-15,-7 5-18 16,-7 1-6-16,-9 3-27 0,-2-4 4 16,0-3-10-16,-11-3-1 15,-18 11-82-15,5-21-102 16,1-21-442-16</inkml:trace>
  <inkml:trace contextRef="#ctx0" brushRef="#br0" timeOffset="6371.98">6119 5775 2480 0,'0'0'451'0,"0"0"-325"0,0 0 18 0,115 14-41 0,-61-12-22 16,2-2-29-16,2 0-13 16,-2 0-13-16,-6 0-22 15,-7 0 3-15,-12 0-7 16,-10 0-57-16,-21 12-91 15,0 1-191-15,-10-1-2245 0</inkml:trace>
  <inkml:trace contextRef="#ctx0" brushRef="#br0" timeOffset="6571.19">6315 6034 2978 0,'0'0'213'15,"0"0"-102"-15,0 0 7 16,129 21-29-16,-86-14-31 16,-1-3-38-16,-5 0-6 0,0-2-5 15,-6-2-9-15,-3 0-23 16,-5 0-134-16,-10-10-274 0</inkml:trace>
  <inkml:trace contextRef="#ctx0" brushRef="#br0" timeOffset="10859.84">7204 5833 2542 0,'0'0'310'0,"0"0"-208"0,0 0-83 0,0 0 17 0,0 0 28 0,0 0 40 0,87-8-45 0,-46-1-10 16,-2 0-9-16,-1 3-17 16,-5 1-8-16,-1 2-14 15,-5 1-2-15,-5 2 0 0,-3 0-52 16,-5 0-107-16,-5 2-338 15</inkml:trace>
  <inkml:trace contextRef="#ctx0" brushRef="#br0" timeOffset="11360.35">7882 5578 2150 0,'0'0'240'16,"0"0"-152"-16,0 0 15 15,0-130-1-15,0 91-36 0,0 2-29 16,0 11-24-1,0 8 15-15,0 10-14 16,0 8 90-16,0 0-7 16,0 14-21-16,0 15-58 15,0 8-5-15,0 7-2 16,0 6-3-16,4 4-3 16,7 2-1-16,1 6-8 15,-1 1 11-15,0 4 1 0,0-4-2 16,-2-1 8-16,0-2-5 15,-3-9-4-15,-1-13 6 16,-2-12-10-16,-3-11 7 16,0-8-8-16,0-5 18 15,0-2-8-15,-3 0 22 0,-8 0-26 16,-5 0 3 0,5-2-8-16,0 0-1 15,7-1-10-15,4-2-118 0,0-2-241 16,2 0-416-16</inkml:trace>
  <inkml:trace contextRef="#ctx0" brushRef="#br0" timeOffset="11924.52">8190 5432 2054 0,'0'0'332'0,"0"0"-202"0,0 0-12 0,0 0-9 16,0 0-20-16,0 0-32 0,0 0 25 15,95-46-2-15,-70 46 7 16,2 4-24-16,0 15-10 16,-4 4-4-16,2 5-11 15,-2 8 12-15,-6 6-18 16,-1 4 8-16,-3 4-12 16,-6 5 6-16,-4 3-2 15,-3 0-6-15,0 0 0 16,-10 2-26-16,-12-4 16 0,-4-6-16 15,-6-5 2-15,-1-11-2 16,0-10 0 0,-2-11-28-16,4-10-20 15,8-3-3-15,0-8 7 16,9-14 16-16,10-2-2 16,4 2 30-16,0 2-1 0,20 7-4 15,9 12 10-15,4 1-2 16,5 1 11-16,1 17 1 15,-4 4-1 1,1 0-13-16,-7-3 1 0,-2-6 2 16,-6-6-8-16,0-7-30 15,-3-2-83-15,-5-16-153 16,-2-6-407-16</inkml:trace>
  <inkml:trace contextRef="#ctx0" brushRef="#br0" timeOffset="12139.72">8796 5777 2386 0,'0'0'521'0,"0"0"-344"0,0 0-29 0,0 0-40 0,0 0-37 0,0 0-42 0,0 0-7 15,-6 0-22-15,-4-7-25 16,3-2-119 0,3-2-311-16</inkml:trace>
  <inkml:trace contextRef="#ctx0" brushRef="#br0" timeOffset="12961.72">9208 5522 1674 0,'0'0'386'0,"0"0"-133"0,0 0-119 0,0 0-21 0,-13-113-9 15,11 92-25-15,2 3-31 16,0 4-25-16,-2 4 21 0,2 4 14 15,0 3-14 1,0 3-6-16,0 0-3 0,0 0 3 16,0 0-11-16,0 0 6 15,0 3-9-15,0 11 8 16,4 10-4-16,4 7 6 16,1 4-11-16,1 7 3 15,-2 6-1-15,1 4 2 16,-2 1 2-16,2 3-21 15,-2-2 7-15,-1 0-15 16,-2-3 11-16,4-5-11 16,-6-5 0-16,2-7 0 0,-2-5 0 15,-2-12 0 1,0-6-26-16,3-9-40 0,-1-8-108 16,2-16-129-16,-2-6-290 15</inkml:trace>
  <inkml:trace contextRef="#ctx0" brushRef="#br0" timeOffset="13298.14">9438 5516 2155 0,'0'0'306'0,"0"0"-67"0,0 0-109 0,4 150-5 0,5-94-21 0,5 4-34 16,3 0-10-16,8-5-24 0,4-6-5 15,4-16-23 1,8-10 14-16,-1-18-6 16,4-5 15-16,-1-17 0 0,-3-26 5 15,-11-13-4 1,-11-12-15-16,-12-5-1 0,-6 1-15 15,-8 9 6-15,-25 12-7 16,-9 12 11-16,-4 16-11 16,-5 11-18-16,-3 12-79 15,14 0-105-15,15 0-317 16</inkml:trace>
  <inkml:trace contextRef="#ctx0" brushRef="#br0" timeOffset="13728.34">10051 4903 2494 0,'0'0'361'0,"0"0"-140"0,0 0-75 0,49 112-45 0,-42-64-52 0,-7 0-17 16,0 3-6-16,0-5-11 0,-21-9-1 15,0-7-13-15,-4-9-2 16,-2-13-31-16,7-8-6 0,5 0 5 16,10-2 26-1,5-12 0-15,7 1 7 0,22 4 1 32,11-1 0-32,5 1-2 15,14 4-5-15,-10 1-87 16,-9 1-378-16</inkml:trace>
  <inkml:trace contextRef="#ctx0" brushRef="#br0" timeOffset="15761.7">10864 5767 2341 0,'0'0'401'0,"0"0"-281"0,0 0-65 0,0 0 1 0,0 0 99 0,0 0-61 16,0 0-24-16,123-29-11 16,-79 26-6-16,1-1-26 15,-1 4-11-15,-1 0-9 16,-3 0-7-16,-9 0 0 15,-4 0-47-15,-12-9-66 16,-5-2-156-16,-8-1-426 0</inkml:trace>
  <inkml:trace contextRef="#ctx0" brushRef="#br0" timeOffset="15964.94">11128 5595 2826 0,'0'0'264'0,"0"0"-144"16,0 0-21-16,-14 148-20 16,14-95-28-16,0 2-38 15,0-1-2-15,6-4-10 16,4-6-2-16,-1-5-3 16,1-10-68-16,0-9-95 15,-3-11-327-15</inkml:trace>
  <inkml:trace contextRef="#ctx0" brushRef="#br0" timeOffset="16415.02">11729 5346 2200 0,'0'0'332'16,"0"0"-101"-16,0 0-34 16,0 0-89-16,0 0-64 0,0 0-22 15,0 107 21-15,0-60-17 16,0 7 7-16,5 5-4 16,2 1 17-1,-5 2-6-15,2-1-7 0,-2 2 2 16,-2-6-28-16,2-7-3 0,1-10 0 15,-1-12-8-15,0-10-37 16,2-18-73-16,2 0-260 16,-4-4-356-16</inkml:trace>
  <inkml:trace contextRef="#ctx0" brushRef="#br0" timeOffset="16916.56">11972 5360 2009 0,'0'0'310'0,"0"0"-93"16,0 0-44-16,0 0-47 15,0 0-21-15,118 6 11 16,-89 18-30-16,-2 7-2 16,-2 10 0-16,-1 8-11 15,-4 4 4-15,-4 5-24 16,-3 2 2-16,-6 3-25 16,-7-1 3-16,0-2-14 0,0-2-2 15,-9-2-9 1,-11-5-7-16,-4-11 8 0,-3-13-9 15,-2-10-4-15,0-17-53 16,2 0-16 0,2-26-23-16,8-11 25 0,5 0 39 15,8-1 23-15,4 6 5 16,0 7 8 0,20 7 0-16,5 10-4 0,4 8 16 15,4 0-7-15,-2 10 7 16,1 8-8-16,-3 0 2 15,-5-4-10-15,-2-3-1 16,-4-7-54-16,3-4-164 16,-9-12-270-16,-5-9-515 0</inkml:trace>
  <inkml:trace contextRef="#ctx0" brushRef="#br0" timeOffset="17195.32">12472 5646 2395 0,'0'0'530'15,"0"0"-409"-15,15 127-20 0,3-72-9 0,7 0-44 0,4-9-4 16,6-8-23-16,3-13 7 0,2-13-14 16,3-12-4-1,-1-2-2-15,-5-26 1 16,-8-11 3-16,-8-5-6 15,-15-5 6-15,-6 3-11 0,0 0 13 16,-21 8 1-16,-10 6 23 0,-8 9-10 16,-3 5-8-1,-5 8-20-15,0 3-14 16,-2 7-75-16,13 0-93 16,10 9-341-16</inkml:trace>
  <inkml:trace contextRef="#ctx0" brushRef="#br0" timeOffset="17702.55">13085 5767 2955 0,'0'0'220'0,"0"0"-145"0,0 0-61 0,0 0-14 0,0 0-28 16,0 0-320-16</inkml:trace>
  <inkml:trace contextRef="#ctx0" brushRef="#br0" timeOffset="18618.09">13346 5398 9 0,'0'0'1965'0,"0"0"-1771"0,0 0-106 0,0 0 28 0,0 0-33 15,0 0-57 1,0 0 2-16,37-12 7 0,-30 12 25 16,-1 2 44-16,2 14-40 15,-4 1-8-15,0 8-22 16,1-1 17-16,-3 5-24 16,2 0 11-16,1 3-16 15,0 0 1-15,-1 0-10 0,1 1 0 16,-1 1 12-16,0-1-11 15,0 1 12-15,-1-1-19 16,-3-1 11-16,0-4-12 16,0-4 7-16,0-2-6 15,0-2-6-15,0-3 3 16,0-2-4-16,0-3 0 16,2-2-20-1,0-3-29-15,3-4-118 0,4-3-56 16,-1 0-85-16,-1 0-498 0</inkml:trace>
  <inkml:trace contextRef="#ctx0" brushRef="#br0" timeOffset="19048.59">13682 5604 1996 0,'0'0'346'0,"0"0"-177"0,0 0-2 0,5 145-15 0,8-95-37 0,9-4-35 0,5-2-21 16,4-10-10-16,7-8-8 15,5-14-10-15,3-10 13 16,3-2-14 0,0-17 9-16,-8-20-18 0,-10-9 1 15,-16-8-16-15,-15-5 0 16,0 4-2-16,-19 2-3 15,-13 10 9-15,-8 8-9 16,-2 13-1-16,-3 10-27 16,-8 12-49-16,12 4-146 15,10 12-452-15</inkml:trace>
  <inkml:trace contextRef="#ctx0" brushRef="#br0" timeOffset="24989.72">14600 5583 2526 0,'0'0'348'0,"0"0"-245"0,0 0-57 0,0 0-12 0,0 0 11 15,0 0 43-15,88 0-50 16,-49 0 3-16,1 0-13 0,3 0 5 16,-1 0-10-16,1 0 5 15,-7 0-3-15,-3 0-11 16,-8-5-1-16,-6 3-9 16,-5 2-8-16,-3 0 10 15,-5 0-13-15,-1 0-17 16,0 0-78-16,-3 10-149 15,-2-1-486-15</inkml:trace>
  <inkml:trace contextRef="#ctx0" brushRef="#br0" timeOffset="25910.58">15463 5159 1926 0,'0'0'271'0,"0"0"-134"0,0 0-33 0,0 0-18 0,0 0 23 15,0 0-24-15,116 0-4 0,-94 12-15 16,-1 6 1-16,-2 2 11 15,2 6-8-15,-6 5 0 16,-1 3-27-16,-4 3 1 16,0 6-19-1,-3 3 11-15,-7 4-7 0,0 2-2 16,0 1-4 0,0 0-11-16,-17 2 3 0,-2-3-15 15,-6-4 0-15,-4-9 6 16,0-8-8-16,-2-13 2 15,-2-14-8-15,4-4-23 16,0-12 6-16,6-15 6 0,3-8-11 16,9 1 24-16,4 2-2 15,7 3 3-15,0 8 2 16,7 8 3 0,18 10 0-16,4 3 11 0,6 3 1 15,3 19 3-15,3 4 11 16,-4 5-22-16,-3-4 6 15,-3-2-4-15,-2-6-12 16,-7-8 2-16,-2-8-38 16,0-3-101-16,-7-17-146 15,-3-3-282-15</inkml:trace>
  <inkml:trace contextRef="#ctx0" brushRef="#br0" timeOffset="26279.5">16002 5375 2094 0,'0'0'300'0,"0"0"-141"0,0 0-14 0,0 0-25 0,0 0-5 0,-6 109-52 15,6-68 8 1,0 8-22-16,11-1 7 0,11 3-10 15,7-5-2-15,9-8-8 16,5-8 13 0,5-14 7-16,4-12-37 0,0-4 1 15,-8-26-13 1,-9-17 24-16,-10-15-24 16,-11-7 4-16,-14-8-5 15,-3 3 2-15,-25 7 1 16,-11 12-5-16,-9 13 0 0,-4 11-4 0,-2 16-17 15,8 8-59 1,5 3-14-16,17 7-54 16,8 9-218-16,12-2-620 15</inkml:trace>
  <inkml:trace contextRef="#ctx0" brushRef="#br0" timeOffset="26669.32">16409 5337 2150 0,'0'0'313'0,"0"0"-156"16,21 113 9-16,-5-61-24 15,9 5-29-15,6-3-14 16,7-6-6-16,8-6-33 16,10-14-1-16,6-14 0 15,5-14-18-15,-1 0 17 16,-11-26-35-16,-12-13 4 16,-17-5-17-16,-15-8 3 15,-11-4 0-15,-2 2-13 16,-31 1 15-16,-17 14-15 0,-8 6 8 15,-4 16-8-15,2 7-12 16,7 8-49-16,12 2-18 16,14 4-10-16,14 9-31 15,9-1-286-15</inkml:trace>
  <inkml:trace contextRef="#ctx0" brushRef="#br0" timeOffset="28358.49">3160 7633 1972 0,'0'0'407'0,"0"0"-222"0,0 0-27 0,0 0-40 16,0 0-13-16,0 0-9 0,0 0-8 15,-104-54-33-15,81 50-12 16,-1 3-18-16,-1 1 3 16,0 0-8-16,2 8-9 15,0 18 5-15,7 11-15 16,3 14-1-16,11 9 7 15,2 6-14-15,0 0 8 16,20-7-2-16,4-13-2 16,5-16 3-16,2-14-1 15,0-16-6-15,-4-2 6 16,-2-32 0-16,-7-15-5 0,-9-10 10 16,-5-4-8-16,-4 3-8 15,0 8-2-15,0 14 2 16,0 18 12-16,0 18-4 15,12 6 12-15,9 35-8 16,15 36 0-16,13 35 34 16,7 29-12-16,-7 7 20 15,-17-23-6-15,-19-33-8 0,-13-28 11 16,0-6-7 0,-7 10-4-16,-20 9-28 15,-6 2 0-15,-12-6-10 16,1-19-7-16,-6-18-23 0,4-22-11 15,-3-12-12 1,3-17 13-16,0-18 32 0,7-11-12 16,7-4 22-16,12 0 4 15,11 2 4-15,9 4 0 16,5 1 8-16,22 3-8 16,8 2 0-16,5-1 0 15,16-14-135-15,-9 11-140 16,-11 3-527-16</inkml:trace>
  <inkml:trace contextRef="#ctx0" brushRef="#br0" timeOffset="28627.95">3509 7381 2541 0,'0'0'292'0,"0"0"-128"0,0 0-43 0,0 0-20 0,0 126-37 16,4-77-36-16,-2-8-18 15,2-5-6-15,1-9-8 16,3-19-49-16,2-8-167 15,-4 0-305-15</inkml:trace>
  <inkml:trace contextRef="#ctx0" brushRef="#br0" timeOffset="28825.13">3717 7345 2488 0,'0'0'333'0,"0"0"-180"16,0 0-27-16,3 130-27 0,-3-84-56 16,0-2-22-16,0-1-13 15,0-11-7-15,0-6-1 16,0-10-111-16,0-9-275 16,0-7-1716-16</inkml:trace>
  <inkml:trace contextRef="#ctx0" brushRef="#br0" timeOffset="29289.72">4199 7261 1700 0,'0'0'753'0,"0"0"-562"15,0 0-41-15,0 0-13 16,0 0-7-16,0 0-42 16,0 0-25-16,-53 74-13 15,41-34-14-15,-1 10 11 16,-1 10 8-16,6 8-9 0,1 10 3 16,7 1-21-1,0 4 10-15,0-4-26 0,11-4 9 16,12-9-10-1,4-14-11-15,2-10 0 16,0-13 0-16,2-8-1 0,-31-21-50 16,54 11-76-1,-33-16-187-15,-7-11-197 0</inkml:trace>
  <inkml:trace contextRef="#ctx0" brushRef="#br0" timeOffset="29710.42">4545 7668 2342 0,'0'0'330'0,"0"0"-252"0,0 0-41 15,0 0 13-15,15-107-35 16,-11 75 8-16,-1 2-22 16,0 10 4-16,-3 8 9 15,0 10 26-15,0 2 70 16,0 10 0-16,0 22-64 16,0 11-31-16,2 9 22 15,2 8-16-15,3 4 7 16,1 3-13-16,-1-2 14 0,0 0 3 15,-2-9-6 1,-1-8 10-16,0-10-24 16,-2-8-3-16,-2-10-5 15,2-8-8-15,-2-6 4 0,0-3-9 16,0-3-57-16,0 0-52 16,3-3-229-16,2-6-353 15</inkml:trace>
  <inkml:trace contextRef="#ctx0" brushRef="#br0" timeOffset="30085.49">4888 7550 2384 0,'0'0'324'0,"0"0"-154"0,0 0-13 0,0 146-56 0,9-86-27 0,7 4-17 0,3 1-11 16,8-5-1-16,6-11-11 16,6-12 2-16,7-17-27 15,6-14 2-15,-3-6-11 0,-2-22 11 16,-10-19-9-16,-10-13 10 15,-13-5-7-15,-14-8-5 16,0 7 4 0,-20 6 3-16,-14 11-11 15,-11 17 5-15,-3 10-2 16,-4 16-35-16,6 0-56 0,13 17-65 16,12 3-117-16,15-2-506 0</inkml:trace>
  <inkml:trace contextRef="#ctx0" brushRef="#br0" timeOffset="30380.29">5528 7219 2565 0,'0'0'296'0,"0"0"-118"0,0 0-21 16,122 150-36-16,-93-86-23 15,-4 10-8-15,-10 9-18 16,-5 5-25-16,-8 4-11 16,-2 1-27-16,0-3 1 15,-18-8-9-15,-2-10-2 16,0-11-3-16,2-21-54 0,0-15-67 15,7-13-95-15,2-12-475 16</inkml:trace>
  <inkml:trace contextRef="#ctx0" brushRef="#br0" timeOffset="30762.8">6143 7642 2754 0,'0'0'228'0,"0"0"-75"0,0 0-4 15,0 0-46-15,138 12-9 16,-91-12-41-16,0 0-17 16,0 0-5-16,-7 0-18 15,-2 2-4-15,-9 2-5 16,-7-2-4-16,-7 0 0 15,-15 2-33-15,0-1-110 16,0 4-202-16</inkml:trace>
  <inkml:trace contextRef="#ctx0" brushRef="#br0" timeOffset="30981.45">6261 7965 2959 0,'0'0'217'0,"0"0"-98"16,122 0-12-16,-63-8-10 16,-1-4-52-16,-9-1-28 15,-9 4-5-15,-7 2-11 16,-10 5-1-16,-1 2-111 16,-9 0-210-16,-6 0-1130 0</inkml:trace>
  <inkml:trace contextRef="#ctx0" brushRef="#br0" timeOffset="33130.58">7382 7712 2241 0,'0'0'291'0,"0"0"-115"0,0 0-38 0,0 0-49 0,0 0-3 0,0 0-52 16,0 0 8-16,34-6 50 16,-3 3-30-16,7 0-13 0,2 1-24 15,0-2 17-15,1 1-25 16,-1 2 1-16,-5 0-12 16,-2 1-6-16,-8-3 0 0,-4-1 0 31,-8 0-43-31,-5-4-84 15,-4-2-159-15,-4 2-612 0</inkml:trace>
  <inkml:trace contextRef="#ctx0" brushRef="#br0" timeOffset="33549.51">8142 7369 1930 0,'0'0'234'0,"0"0"-157"0,0 0 11 15,-10-116 13-15,5 90 11 16,-1 3-46-16,3 9 50 15,-2 6-31-15,5 7 27 16,0 1 6-16,-2 0-4 16,2 4-29-16,0 18-42 15,-2 9-17-15,2 13-16 16,0 13 14-16,0 10-12 16,0 2 23-16,0 8-20 15,0-1 3-15,2-4-11 16,2-8 4-16,2-12-4 0,-2-10-7 15,-2-12 0 1,3-7-26-16,-3-9-29 0,0-7-63 16,0-4-60-16,-2-3-131 15,0 0-326-15</inkml:trace>
  <inkml:trace contextRef="#ctx0" brushRef="#br0" timeOffset="34100.46">8375 7177 1804 0,'0'0'370'0,"0"0"-152"0,0 0-28 0,0 0-35 16,0 0-18-16,0 0-28 0,129-20-33 16,-98 36 4-16,-2 6-21 15,-2 10 12-15,-3 8-11 16,-1 8 1-1,-6 12 0-15,-6 4-27 0,-1 7 1 0,-10-2-18 16,0 4 12 0,0-5-28-1,-7-4 15-15,-9-6-16 16,-2-10 7-16,-2-10-4 16,2-13-3-16,1-11-5 0,-1-12-54 15,3-2-3-15,-2-7-23 16,7-16 32-16,2-3 6 15,6-2 32-15,2 1 9 16,0 8 6-16,16 7 5 16,7 5-5-16,0 7 14 15,4 0-4-15,0 2 7 16,0 9-16-16,0 2-2 16,-5-3-4-16,7-10-75 15,-5 0-114-15,-8 0-272 0</inkml:trace>
  <inkml:trace contextRef="#ctx0" brushRef="#br0" timeOffset="34411.1">8919 7386 794 0,'0'0'1772'0,"0"0"-1536"0,0 0-151 0,0 111 5 0,0-52-5 0,12 5 30 16,13-1-57-16,6-2-3 16,7-7-28-16,5-10 4 0,3-14-21 15,2-14 9-15,0-16-14 16,-1-3 8-16,-5-33 0 16,-11-15-7-16,-10-12 13 15,-19-6-18-15,-2-1 10 16,-15 6-10-16,-24 11 4 15,-5 15-4-15,-10 14-2 0,-2 16-3 16,4 8-65 0,7 14-57-16,13 15-87 0,16-3-445 0</inkml:trace>
  <inkml:trace contextRef="#ctx0" brushRef="#br0" timeOffset="34767.92">9507 7423 2608 0,'0'0'275'0,"0"0"-116"15,16 129-40-15,1-70-35 0,10 0-21 16,4-5-19 0,10-8-2-16,3-12-23 15,5-11 11-15,2-17-12 16,-4-6 13-16,-7-13-9 0,-11-21-12 16,-13-14 4-16,-16-7-14 15,-5 3 4-15,-26-4 1 16,-13 10-6-16,-10 10 1 15,-4 7-10-15,-13 6-63 16,17 9-110-16,12 7-425 0</inkml:trace>
  <inkml:trace contextRef="#ctx0" brushRef="#br0" timeOffset="35417.62">10445 7718 2486 0,'0'0'366'0,"0"0"-209"0,0 0-63 0,0 0-10 15,0 0-20-15,0 0-13 16,0 0-9-16,150 0-1 15,-106 0-15-15,1-3-10 16,-3 0-3-16,-4-3-12 0,-4 3-2 16,-7-6-61-16,-8 4-146 15,-9-2-446-15</inkml:trace>
  <inkml:trace contextRef="#ctx0" brushRef="#br0" timeOffset="35617.96">10719 7517 2902 0,'0'0'234'0,"0"0"-99"15,-4 128-57-15,4-70-4 0,0 0-29 16,0 0-16 0,0-9-29-16,0-6 5 15,2-9-5-15,3-12-7 16,-1-18-99-16,3-4-238 0,-2 0-294 15</inkml:trace>
  <inkml:trace contextRef="#ctx0" brushRef="#br0" timeOffset="36002.48">11313 7224 2140 0,'0'0'433'15,"0"0"-212"-15,0 0-21 16,0 0-111-16,0 0-2 16,17 136-24-16,-10-79-10 15,0 4 1-15,-3 0-20 16,3-1 12-16,-5-2-21 16,2-1 1-16,-2-5-21 0,4-4-1 15,-2-6-4-15,2-8-9 16,5-10-71-16,1-7-120 15,-3-13-363-15</inkml:trace>
  <inkml:trace contextRef="#ctx0" brushRef="#br0" timeOffset="36491.82">11645 7187 2313 0,'0'0'334'16,"0"0"-160"-16,0 0-9 0,0 0-19 15,0 0-44-15,123 32-36 16,-94-1 7-16,0 8-9 16,-6 5 10-16,-2 9-5 15,-5 2-10-15,-5 6-1 16,-9 4-28-16,-2 1 6 16,0-1-25-16,-16-2 8 15,-6-8-18-15,-7-6 9 16,-2-14-10-16,-2-10 0 15,1-15-32-15,6-10-37 16,5-4 9-16,8-20-18 0,8-2 41 16,5 1 12-1,0 5 24-15,20 8 1 0,7 4 0 16,4 8 7-16,3 0-2 16,1 0-1-16,-4 0 1 15,1 0-10-15,-6 0-14 16,1-20-126-16,-4-8-209 15,-10-5-243-15</inkml:trace>
  <inkml:trace contextRef="#ctx0" brushRef="#br0" timeOffset="36781.39">12146 7399 2591 0,'0'0'332'16,"0"0"-131"-16,16 122-90 0,-1-65-29 15,6-7-32-15,3-8 1 16,8-12-28-16,5-15-6 16,3-15-5-16,3-1-4 15,-3-35 8-15,-7-14-6 0,-13-11 7 16,-13-4-17-16,-7 0 13 16,-7 9-5-16,-19 10 25 15,-10 14-15-15,-5 14 6 16,-3 12-12-1,4 6-12-15,6 10-4 16,15 14-63-16,19 12-65 16,0-8-185-16,2-6-348 15</inkml:trace>
  <inkml:trace contextRef="#ctx0" brushRef="#br0" timeOffset="37262.5">12802 7335 2228 0,'0'0'293'0,"0"0"-76"0,0 0-46 0,-8 143-34 0,8-89-36 0,0 6-29 0,14-2-22 0,7-5-17 16,5-10 6-16,6-15-18 0,3-14 6 16,7-14-19-16,3-10 20 15,-3-30 2-15,-6-12 12 16,-12-9-6-16,-17-4-14 16,-7 2-3-1,-15 3-14-15,-24 9-3 0,-9 5 3 16,-10 14-10-16,-21 17-82 15,17 9-76-15,11 6-296 0</inkml:trace>
  <inkml:trace contextRef="#ctx0" brushRef="#br0" timeOffset="38029.1">13649 7587 2642 0,'0'0'233'0,"0"0"-129"0,0 0 26 0,0 0-17 0,118 0-53 16,-80 0-14-16,2 0-33 15,0 0 0-15,-4 0-12 16,-3 0-2-16,-1 0-29 16,-8-1-166-16,-9-2-389 0</inkml:trace>
  <inkml:trace contextRef="#ctx0" brushRef="#br0" timeOffset="38479.1">14199 7203 2313 0,'0'0'296'0,"0"0"-112"15,0 0-21-15,0 0-16 16,0 0-41-16,121 6-32 15,-86 16-12-15,-1 8-1 16,-1 8-9-16,-4 5-3 16,-4 10-12-16,-8 5 6 15,-7 5-23-15,-8 0 12 0,-2 3-25 16,-2-8 2-16,-17-3 3 16,-5-9-8-16,-5-11-4 15,-5-9 0-15,1-13-22 16,-5-9-47-16,5-4 0 15,6-5 0-15,7-18 38 16,15-1 7-16,5 4 24 16,7 6 0-16,22 8 0 15,6 6 4-15,8 0 0 16,-43 0-8-16,90 3 4 16,-46 0 0-16,-3-3-10 0,-6 0 2 15,0-26-137 1,-8-4-78-16,-6-4-267 15</inkml:trace>
  <inkml:trace contextRef="#ctx0" brushRef="#br0" timeOffset="38788.33">14765 7386 2381 0,'0'0'334'0,"0"0"-166"0,7 117-30 0,9-63-16 0,6-5-51 0,9-5-26 16,7-12 11-16,7-11-15 15,1-14 9-15,6-7-23 0,-4-12-4 16,-7-22-18 0,-12-8 5-16,-14-5-3 15,-13-3-6-15,-2 3 12 16,-15 4-13-16,-18 5 0 15,-10 10 8-15,-8 6-14 16,-2 8 6-16,1 6-46 16,4 8-67-16,13 0-85 0,16 0-288 15</inkml:trace>
  <inkml:trace contextRef="#ctx0" brushRef="#br0" timeOffset="39155.92">15205 7192 2284 0,'0'0'361'0,"0"0"-128"0,0 0-57 16,6 136-46-16,8-78-53 15,8 3-14-15,5-1-14 16,8-6-16-16,4-7 11 16,5-15-6-16,3-12-5 15,4-16-13-15,-2-4 20 16,-5-19-26-16,-10-16 6 16,-14-14-13-16,-16-5 4 15,-4-1-3-15,-15 3-4 16,-20 9 3-16,-13 9-3 0,-5 13-8 15,-3 6-20-15,1 7-32 16,3 8-101-16,15 0-91 16,10 0-547-16</inkml:trace>
  <inkml:trace contextRef="#ctx0" brushRef="#br0" timeOffset="40155.46">16203 7400 2701 0,'0'0'319'0,"0"0"-215"0,0 0-37 0,0 0 38 0,0 0-36 0,146-29-25 15,-94 25 3-15,2 4-21 16,-2 0-2-16,-8 0-24 0,-9 0 9 15,-6 10-9-15,-13 2-1 16,-7 2-66-16,-9 10-58 16,-11-4-230-16,-11 0-563 0</inkml:trace>
  <inkml:trace contextRef="#ctx0" brushRef="#br0" timeOffset="40400.87">16349 7670 2819 0,'0'0'251'15,"0"0"-119"-15,0 0-27 16,0 0-15-16,0 0-19 0,139 48-40 16,-112-44-2-1,-2-4-29-15,-8 0 3 0,-1 0-3 16,-5 0 0-1,3 0-105-15,-5-4-237 0,-1 0-1855 0</inkml:trace>
  <inkml:trace contextRef="#ctx0" brushRef="#br0" timeOffset="41274.72">17195 7493 2245 0,'0'0'316'0,"0"0"-218"0,0 0 49 0,0 0-45 0,0 0 27 0,0 0-38 16,0 0-6-16,85-12-29 0,-54 9-16 15,2 0-2 1,-2 3-27-16,1-1-3 15,-6 1-1-15,1 0-14 0,-6 0 4 0,3 0-55 16,-6 0-146 0,-4 0-268-16</inkml:trace>
  <inkml:trace contextRef="#ctx0" brushRef="#br0" timeOffset="41825">17799 7084 128 0,'0'0'1831'0,"0"0"-1607"15,0 0-58-15,0 0-17 16,0 0-10-16,0 0-22 16,0 0-23-16,128-68 7 15,-104 68-23-15,0 2 24 16,1 17-35-16,0 6 9 16,-4 5-21-16,0 10 4 15,-1 6-5-15,-7 7-8 16,-1 5 5-16,-10 4-20 15,-2 0 1-15,0 0-31 16,-8-1 6-16,-9-11-3 0,-5-11-4 16,-1-10 0-16,-3-12-13 15,-1-10-33-15,0-7-26 16,1-1 11-16,3-20-16 16,6-3 50-16,7-2 1 15,8 2 26-15,2 3-6 16,2 8 6-16,21 8 0 15,6 5 10-15,6 0 24 16,1 21-22-16,2 1 10 16,-2 2-22-16,-3-2 0 15,-2-6-1-15,-2-4-3 0,-4-10-86 16,-5-2-154-16,-4-17-229 16,-8-8-1831-16</inkml:trace>
  <inkml:trace contextRef="#ctx0" brushRef="#br0" timeOffset="42125.08">18370 7163 2215 0,'0'0'428'0,"0"0"-300"0,0 0 9 0,0 110-39 0,6-52-6 0,6 6-15 16,3 2-24-16,6-6-4 0,5-7-29 15,3-16 14-15,7-10-14 16,4-17 18-16,5-10-14 16,-3-16 18-16,-2-26-11 15,-9-16-13-15,-11-13 2 16,-11-4-19-16,-9 2-2 16,-4 10 11-16,-26 13-9 15,-9 16 3-15,-9 14-8 0,-4 15-26 16,-6 5-75-1,10 22-113-15,17 0-249 0</inkml:trace>
  <inkml:trace contextRef="#ctx0" brushRef="#br0" timeOffset="42491.66">18954 7084 2368 0,'0'0'251'15,"0"0"-83"-15,0 0-15 16,7 140 8-16,4-82-65 16,4 9-26-16,8 1-9 0,6-4-1 31,4-7-5-31,10-16-12 15,3-12-1-15,6-19-27 16,1-10 18-16,-2-16-21 0,-8-25 11 0,-14-13-17 31,-16-8 3-31,-13-6-3 16,-9 4-5-16,-28 7 9 16,-19 8-7-16,-9 15-6 15,-7 10-17-15,3 11-23 0,9 13-74 16,13 0-21-16,16 17-90 15,18 1-270-15</inkml:trace>
  <inkml:trace contextRef="#ctx0" brushRef="#br1" timeOffset="46402.83">20633 6888 2116 0,'0'0'299'0,"0"0"-149"0,0 0-16 0,0 0-52 0,0 0-9 0,0 0-17 0,-134 84-34 15,102-68 14 1,-3 2-26-16,-5 1 2 16,-3 6-12-16,-3 2 17 15,-1 2-16-15,0 1 8 16,0 2-5-16,7 0 3 0,3-3 10 16,5-5 8-1,8-7 17-15,3-5-31 0,6-5 19 16,6-3-5-16,4-2 13 15,1-1-18-15,4-1 3 16,0 0-9-16,0 0-3 16,0 0 6-16,0 3-16 15,0 1 3-15,4 1 2 16,14 6 5-16,7-2-11 16,4 3 22-16,9 1-7 0,4-1 11 15,7-2-2 1,2 1-3-16,5 3 7 0,2 1-24 15,0 3 26-15,0 1-17 16,-4 0 20-16,-4 2-12 16,-3-2 5-1,-5-2-1-15,-3-6-11 16,-6-2 4-16,-8-4-17 0,-5-1 6 16,-9-4 0-16,-2 3-12 15,-5-3 11-15,-4 0-10 16,0 0 8-1,0 0-1-15,0 1-1 0,0-1-2 16,0 0-32-16,0 0-117 0,0 0-192 16,0 0-797-16</inkml:trace>
  <inkml:trace contextRef="#ctx0" brushRef="#br1" timeOffset="46859.01">21254 7060 2583 0,'0'0'287'0,"0"0"-205"0,0 0-13 0,-48 130 7 0,45-71 5 0,3 5-42 15,9 6-14-15,20-1 9 0,11-8-7 0,10-13-3 16,6-13-2-16,8-20 17 15,1-15 10-15,-1 0-24 16,-10-32 11-16,-14-11-23 16,-14-14 6-16,-15-5-19 15,-11-2 7 1,-2 2-6-16,-27 6 4 16,-13 10-2-16,-9 11 1 0,-8 9-4 15,-3 13-19 1,-11 13-87-16,17 0-130 0,11 7-491 0</inkml:trace>
  <inkml:trace contextRef="#ctx0" brushRef="#br1" timeOffset="49327.76">8446 2994 2034 0,'0'0'385'0,"0"0"-187"0,0 0-107 0,0 0-38 0,0 0-15 0,0 0 14 16,16 119-7-16,-10-78-10 15,3 10 12 1,0 8-26-16,2 10 7 0,2 11-23 15,1 6 24-15,-1 4-20 16,1-6-7-16,-3-10 7 16,-3-11-9-16,0-17 0 15,-6-13 0-15,-2-13-1 16,0-11-5-16,0-9 5 16,-5-9-7-16,-11-22-2 15,0-16-3-15,-1-17 13 16,-1-23-9-16,1-33-14 0,5-22-14 15,8-3-2 1,4 24 38-16,0 29 1 16,6 29 12-16,12 12 37 0,7-6 62 15,6 3-14-15,11 8-35 16,3 20-21-16,4 22-3 16,2 4 14-16,-1 32-21 15,-8 14 7-15,-7 15-12 16,-10 6 7-16,-14 7-12 15,-11 3 8-15,0-1-8 16,-22-4-12-16,-7-5 2 0,-4-14-10 16,-2-10-2-16,4-17-27 15,7-11-41-15,4-10-46 16,7-5-22-16,13-18-77 16,0-12-98-1,0-3-109-15</inkml:trace>
  <inkml:trace contextRef="#ctx0" brushRef="#br1" timeOffset="49662.43">8987 3039 2363 0,'0'0'352'0,"0"0"-155"0,9 109-59 0,1-51-22 0,7 2-40 0,5 2-1 0,10-8-32 16,7-6-2-16,7-16-25 16,4-15 12-1,6-17-5-15,2 0 15 0,0-34-16 0,-11-15-14 16,-11-10 7-16,-16-10-15 16,-15-3 3-1,-5 1 3-15,-21 8-4 0,-16 10 0 16,-15 14-3-16,-4 15 1 15,-2 12-27 1,-9 12-69-16,19 19-111 16,11 5-300-16</inkml:trace>
  <inkml:trace contextRef="#ctx0" brushRef="#br1" timeOffset="50533.21">9621 2873 1640 0,'0'0'351'0,"0"0"-166"0,0 0 42 0,0 0-7 0,0 0-40 0,0 0-66 15,0 0 11-15,31 116-31 0,-27-71-29 16,3 5-21-16,0 4-13 15,-1 4-4-15,-1-2-19 16,-1 1 10-16,-2-6-17 16,0-6 1-1,-2-11-1-15,0-11-1 0,0-14 0 16,0-9 0-16,0-3-23 16,0-24 11-16,0-14 12 0,0-10-19 15,7-10 9-15,11-3-9 16,5-1 18-16,6 6-5 15,2 5 6 1,2 12 0-16,3 12 2 0,-3 14 8 16,3 16-10-16,-3 0 25 15,0 23 6-15,-4 16 22 16,-2 13-19-16,-4 3 6 16,-5 9-21-16,-7-5 2 15,-3-4-7 1,-3-10-14-16,-5-8 6 15,3-14-6-15,-3-12-12 16,2-11-91-16,2-30-102 0,1-14-76 16,1-9-434-16</inkml:trace>
  <inkml:trace contextRef="#ctx0" brushRef="#br1" timeOffset="50799.91">10414 2257 2254 0,'0'0'419'0,"0"0"-200"0,0 0-69 0,0 0-10 0,29 132-60 0,-20-63-9 16,2 7-6-16,0 11-18 16,0 1-5-1,-1 2-13-15,-2-1 3 0,3-2-5 16,-3-2 6-16,-2-3-26 0,-2-7-1 15,1-10 0-15,-3-10-3 16,0-15-3-16,0-17-55 16,-2-14-69-1,0-9-89-15,-2-20-252 16,-13-6-1616-16</inkml:trace>
  <inkml:trace contextRef="#ctx0" brushRef="#br1" timeOffset="51167.74">10408 2996 2171 0,'0'0'329'0,"0"0"-132"0,0 0-57 15,0 0-42-15,0 0-49 16,114-96-25-16,-79 89-24 16,0 3 0-16,3 4-2 15,-7 0-12-15,-2 6-64 16,-2 16 5-16,-4 9 27 15,-1 9 42-15,-2 14 4 0,0 10 37 16,1 10 61 0,0 4-6-16,4-3 4 0,2-12-27 15,2-14-14 1,4-19-32-16,0-20-6 0,3-10-2 16,-3-22 17-16,-4-23 12 15,-6-10-20-15,-12-10 4 16,-11-3-24-1,0 6 25-15,-16 7 4 0,-15 14 0 16,-12 12-22-16,-1 14-11 16,-3 12-24-16,1 3-88 0,12 18-78 15,12 5-356-15</inkml:trace>
  <inkml:trace contextRef="#ctx0" brushRef="#br1" timeOffset="52218.21">11936 2879 1870 0,'0'0'270'0,"0"0"-65"0,0 0-1 0,0 0-9 0,0 0-50 0,0 0-47 16,0 0-38-16,0 26-32 15,0 3 9-15,0 7 1 16,0 8 3-16,3 9 6 0,-3 7-13 16,2 7 4-1,-2 2-18-15,2-6 2 16,1-5-18-16,-1-7 3 16,2-15-7-16,1-10 1 15,-1-12-1-15,-2-11-8 0,3-3-5 16,-3-7-9-1,-2-25 22-15,0-13-15 0,0-11 7 16,0-9-9-16,0-10 4 16,0 0-18-16,-2 0 16 15,2 9 8-15,0 15 6 16,0 14 0-16,0 14 2 16,0 16 4-16,9 7-4 0,8 5 30 15,8 21 12 1,4 8-7-16,5-2-3 0,5-4-11 15,4-10-5-15,1-15-15 16,6-3-4 0,-4-26 10-16,-1-13-10 15,-7-3 2-15,-9 3 0 16,-9 7 0-16,-7 11 1 16,-8 19 5-16,-3 2 0 0,0 34 11 15,-2 21 15-15,5 10 38 16,-1 8-25-16,3-1-5 15,2-6-21-15,0-6 5 16,2-7-14-16,-5-9-9 0,3-8 4 16,-4-7-5-16,0-6 0 15,-3-7-45 1,2-8-60-16,5-8-64 0,3 0-171 16,-2 0-149-16</inkml:trace>
  <inkml:trace contextRef="#ctx0" brushRef="#br1" timeOffset="52571.76">12877 3514 1913 0,'0'0'378'0,"0"0"-163"0,0 0-28 0,0 0-44 0,0-125-55 0,0 73-20 16,0-7-39-16,0-2 13 16,10-2 0-16,5 5 0 15,3 8 3-15,1 13 5 16,2 16-23-16,1 13-1 16,2 8 35-16,1 5-10 15,2 22 1-15,-5 9-18 0,1 8 23 16,-4 3-22-1,-5 6-9-15,-3-1-11 16,-5 0-1-16,-3-1-2 16,-3-7-12-16,0-10 0 15,0-10-7-15,-11-18-81 16,-4-6-125-16,-1 0-316 0</inkml:trace>
  <inkml:trace contextRef="#ctx0" brushRef="#br1" timeOffset="52720.74">12951 3323 2963 0,'0'0'228'0,"0"0"-144"15,0 0-6-15,0 0-42 16,0 0-15-16,125-22-20 16,-98 3-2-16,-3-15-66 0,-8 3-101 15,-6 2-353-15</inkml:trace>
  <inkml:trace contextRef="#ctx0" brushRef="#br1" timeOffset="53121.8">13261 2564 2823 0,'0'0'294'0,"0"0"-153"0,0 0-22 0,71-108-51 0,-38 68-26 31,1 4-41-31,-5 7-1 16,-5 6-46-16,-8 9-167 15,-7 7-887-15</inkml:trace>
  <inkml:trace contextRef="#ctx0" brushRef="#br1" timeOffset="53802.41">13442 2931 1702 0,'0'0'739'0,"0"0"-499"0,0 0-91 0,0 0-29 0,0 0 4 0,0 0 15 0,0 0-52 16,106 97-5-16,-63-49-30 16,3 3 16-16,1 6-32 15,0-3-2-15,-6-1-10 0,-4-7-16 16,-8-9-6-16,-4-8 3 15,-8-11-10-15,-3-9-26 16,-5-9-96-16,-5-21-190 16,-4 21-209-16</inkml:trace>
  <inkml:trace contextRef="#ctx0" brushRef="#br1" timeOffset="54013.69">13869 2977 2648 0,'0'0'282'16,"0"0"-98"-16,0 0-69 0,0 0-26 15,-85 139-40-15,68-93-5 16,-3 0-22-16,-3 2 15 16,3-2-5-16,3-3-13 15,1-7-4-15,3-10-15 16,6-8 0-16,3-8-12 15,1-6-8-15,3-2-82 16,0-2-67-16,-2 0-348 16</inkml:trace>
  <inkml:trace contextRef="#ctx0" brushRef="#br1" timeOffset="54250.67">14453 3352 3058 0,'0'0'208'15,"0"0"-148"1,0 0-30-16,0 0-30 0,0 0-44 15,0 0-361-15</inkml:trace>
  <inkml:trace contextRef="#ctx0" brushRef="#br1" timeOffset="54837.71">14924 2752 2411 0,'0'0'351'0,"0"0"-181"0,0 0-86 0,0 0 23 0,0 146-46 0,2-79-8 15,-2 10-29-15,0 1 9 0,0 0-28 16,0-1 9 0,-2-7-13-16,-10-5 7 0,2-7-7 15,-1-9 0-15,1-15-1 16,6-12-24-16,4-14-72 16,0-9-150-16,14-24-186 15,-1-3-1685-15</inkml:trace>
  <inkml:trace contextRef="#ctx0" brushRef="#br1" timeOffset="55126.91">15189 3144 1433 0,'0'0'1131'0,"0"0"-892"16,0 0-79-16,0 154-28 15,11-92-31-15,4 1-44 16,8-10-5-16,8-9-18 15,5-15 3-15,7-18-11 0,1-11 10 16,-2-3 1 0,-4-29-21-16,-9-10 1 0,-11-11-17 15,-16-5 11-15,-2 2-7 16,-17 6-1 0,-22 10 2-16,-10 12-5 0,-6 12 0 15,-1 10-29-15,12 6-38 16,23 2-49-16,15 12-50 15,6-1-327-15</inkml:trace>
  <inkml:trace contextRef="#ctx0" brushRef="#br1" timeOffset="55562.99">15818 3035 2284 0,'0'0'354'15,"0"0"-175"-15,0 0-37 0,0 0-46 16,-71 145 4-16,61-87-31 0,10 9-13 31,0 0 2-31,14 0-25 0,15-7 6 16,11-10-22-16,5-14 7 0,3-14-17 0,4-17 5 15,-3-5-2 1,-7-25-3 0,-8-19 5-16,-12-16-12 15,-7-10 0-15,-5-5 5 16,-8 3-11-16,-2 8 12 16,0 16-6-16,0 18 0 15,4 19 0-15,5 11 5 16,5 7 12-16,5 27 38 15,6 12-34-15,2 8 0 16,-2 5-20-16,-2-3 3 16,-5-7 2-16,-4-2-7 0,-9-7 1 15,-5-11-44-15,-10-6-97 16,-17-9-206 0,1-8-408-16</inkml:trace>
  <inkml:trace contextRef="#ctx0" brushRef="#br1" timeOffset="55686.75">16179 3445 2514 0,'0'0'330'0,"0"0"-192"0,0 0-88 15,0 0-43-15,116-161-7 16,-99 107-252-16,-3 2-1614 0</inkml:trace>
  <inkml:trace contextRef="#ctx0" brushRef="#br1" timeOffset="55892.18">16531 2865 2682 0,'0'0'312'0,"0"0"-140"15,36 156-40-15,-23-85-48 16,-1-1-19-16,-4-2-32 16,-1-4-11-16,-5-6-22 15,-2-10 4-15,0-7 1 16,0-11-5-16,0-8-11 15,0-8-43-15,8-8-38 16,31-6-68 0,-3-2-192-16,-1-12-509 0</inkml:trace>
  <inkml:trace contextRef="#ctx0" brushRef="#br1" timeOffset="60340.73">3065 11110 1554 0,'0'0'328'0,"0"0"-174"0,0 0-23 0,0 0-63 0,-3-104-36 0,1 84 95 15,0 1-59 1,2 2-12-16,-2 3 33 0,2 6-5 15,0 5-25-15,0 3 13 16,0 0-36-16,0 1 4 16,0 16-35-1,0 4 0-15,0 4-5 0,0 3 9 16,0 3-5-16,0 6-4 16,0 3 0-1,0 6 8-15,0 9-8 0,0 4 11 16,0 10 20-16,0 7-13 15,0 2 5-15,0 4 0 0,0 0-11 16,0-3 7-16,0-4-19 16,4-4 0-1,5-6 5-15,-3-12-12 16,2-9 7-16,-4-11-1 16,0-11 2-16,1-8 3 15,-5-9-4-15,0-2 0 16,0-3 2-16,0 0-2 15,0-8-8-15,-9-8-9 16,-3-7 11-16,6-2-12 0,-3-8 6 16,5-5 11-16,0-5-12 15,1-10-17-15,0-4-27 16,1-3 23-16,0-2 4 16,0-2 29-16,2-1-3 15,0-6 4-15,0-1 0 16,0-2 22-16,16-5 29 15,6 3 10-15,7 6 5 16,4 10-24-16,3 14 8 0,0 16-35 16,-1 20 7-1,-1 10-3-15,-3 16 27 16,-9 26 3-16,-6 16 4 0,-9 14-11 16,-7 8-24-16,0 5 4 15,-18-2-18-15,-7-3 7 16,-4-13-4-16,-2-15-6 15,4-12 0-15,2-18 0 16,8-12-1-16,3-10-17 16,5 0 9-16,7-10-14 15,2-8 21-15,0 2 0 16,9 2-7-16,11 11 14 0,5 3-6 16,4 5 8-1,2 23 14-15,3 13-4 0,-1 3-8 16,-4 3 13-16,-2-2-18 15,-5-1 15-15,-4-6-15 16,-7-4 12-16,0-2-12 16,-4-6 1-16,-3-2-5 15,0-4-1-15,2-6 0 16,-4-3-15-16,2-10-66 0,-2-2-100 16,3-17-212-1,-3-5-484-15</inkml:trace>
  <inkml:trace contextRef="#ctx0" brushRef="#br1" timeOffset="60857.19">3706 11753 2123 0,'0'0'232'0,"0"0"-54"0,0 0-16 0,0 0-4 16,0 0-44-16,135-5-29 0,-98-13-19 15,-3-4-23-15,-1-2-8 16,-4-4-23-1,-4-6 5-15,-6-2-11 0,-3-4 7 16,-5 2-12-16,-7 2 4 16,-4 6-5-16,0 7 5 0,-10 11-4 15,-13 9-1 1,-6 3 6-16,-2 8 0 0,-2 19-12 16,-1 10 10-1,-1 9-12-15,4 7 5 16,4 5 3-16,6 3 0 15,8 6 7-15,9 1 19 16,4-4 6-16,0-6 6 0,19-8-17 0,10-12-9 31,8-9-4-31,-2-14-7 0,1-5-1 16,-3-6 1-16,-2-4 5 16,-4 0-6-16,-2-5-46 15,0-21-103-15,-8 1-212 16,-5 1-496-16</inkml:trace>
  <inkml:trace contextRef="#ctx0" brushRef="#br1" timeOffset="61375.32">4570 11451 2049 0,'0'0'426'0,"0"0"-222"0,0 0-60 0,0 0-42 0,-124-29-44 0,96 29-20 16,3 0 0-1,3 14 12-15,4 8-38 0,9 5 6 16,5 5-7-16,4-3 13 16,4 1-4-16,23-5-6 15,4-2 0-15,7-5-13 16,5 0 5-16,-1-2 0 15,-3 4-3-15,-5 5-2 16,-12 5 22-16,-8 8 40 0,-14 10 4 16,0 4-15-16,-20 3-29 15,-11 0 5 1,-7-7-24-16,-3-10 11 0,-1-11-11 16,5-11-8-16,5-11 1 15,8-5-25-15,8 0-53 16,11-4-44-16,5-24-82 15,23 2-247-15,2-1-2001 16</inkml:trace>
  <inkml:trace contextRef="#ctx0" brushRef="#br1" timeOffset="64177.04">4930 11508 1960 0,'0'0'316'0,"0"0"-197"0,0 0-35 0,0 107-49 0,0-66 14 0,0 1-17 0,0 0 27 0,2-2 16 16,10-1-9-16,5-3 10 15,4-2-7-15,3-2-11 16,5-2-35-16,2 0 29 0,1-3-32 16,1-6 9-16,-2-4-10 15,-2-9-6-15,-4-8 7 16,-3 0-19-16,-4-19 18 15,-2-19-18-15,-3-12 17 16,-5-14-18-16,0-7 0 16,-4-1-4-16,-2 4-102 15,-2-6-100-15,0 19-284 16,0 18-1418-16</inkml:trace>
  <inkml:trace contextRef="#ctx0" brushRef="#br1" timeOffset="65093.84">5648 11462 2254 0,'0'0'278'0,"0"0"-144"0,0 0 10 0,0 0-18 0,21 142-36 0,-13-94-21 0,-1 3-14 15,2 0-25-15,-2 0 4 16,-3-5-24-16,0-6 17 0,-4-6-11 16,0-6 2-16,0-5-9 15,0-6-3-15,0-2 7 16,0-6-13-16,0-1 0 16,0-4 6-16,0-2-12 15,0-2 4-15,0 0 2 16,-2 0-22-16,0-9 16 15,-2-10-2-15,-1-1 2 16,3-1 5-16,2-4-15 16,0 1 11-16,0-4-21 0,0 0 20 15,0-4-11-15,0 0 12 16,0-5-4 0,0 2-9-16,0-6 18 0,2 3-5 15,11 0-1 1,0 2 12-16,5 6-13 15,-1 6 8-15,2 7-2 0,1 8 2 16,1 6 2-16,2 3-2 16,0 7 12-16,2 18 3 15,-1 6-11-15,1 11 15 0,-5 4-13 16,0 8 26-16,-5 0-13 16,-3 3 6-16,-4-3-6 15,-1-5-1 1,-3-9 1-16,-4-8-19 0,2-11 1 15,-2-10 8 1,0-11-20-16,0 0 9 0,0-27 0 16,0-15-9-16,0-12 10 15,8-6 0-15,9-2 1 16,6 6-4-16,4 5 8 0,4 16-10 16,2 8 10-1,0 15-11-15,1 12 12 16,-1 0 29-16,-4 22-8 15,0 18 22-15,-6 9 24 16,-5 5-39-16,-5 4 7 0,-5 0-24 16,0-3 1-16,-4-4-11 15,-4-10-13-15,2-12 6 16,-2-11-20-16,3-14-88 16,-1-4-72-16,9-27-243 0,-2-14 61 15,-9 41-1693-15</inkml:trace>
  <inkml:trace contextRef="#ctx0" brushRef="#br1" timeOffset="65364.62">6580 11601 1950 0,'0'0'473'0,"0"0"-68"0,0 0-224 0,0 0-67 0,0 120-39 0,0-65-10 15,5 2-15-15,13-3-9 16,3-8 3-16,8-8-16 15,7-13 3-15,5-16-19 16,1-9 23-16,-3-12-11 0,-2-24 5 16,-11-10-21-1,-10-5 10-15,-14-4-9 0,-2 3-3 16,-13 7 1-16,-18 8-1 16,-10 10-8-16,-3 13 2 15,-1 10-5-15,3 4-83 16,9 9-40-1,12 8-64-15,21-17-371 0</inkml:trace>
  <inkml:trace contextRef="#ctx0" brushRef="#br1" timeOffset="66278.22">7469 11552 2844 0,'0'0'517'0,"0"0"-337"0,0 0-51 0,0 0-27 0,0 0-41 0,0 0-54 0,0 0-7 15,0 16-5-15,0 24-80 16,-2-1-197-16,-4-2-148 16</inkml:trace>
  <inkml:trace contextRef="#ctx0" brushRef="#br1" timeOffset="66431.23">7480 12035 2771 0,'0'0'487'16,"0"0"-376"-16,0 0-51 0,0 0-34 16,0 0-26-16,0 0-58 15,0 0-175-15,-44 62-640 16</inkml:trace>
  <inkml:trace contextRef="#ctx0" brushRef="#br1" timeOffset="72425.32">8954 11284 2038 0,'0'0'216'0,"0"0"-145"0,0 0 42 0,0 0-19 0,0 0-25 0,0 0 11 0,102 62 10 15,-75-35-2-15,0 10 6 0,2 7-10 16,2 6 15-16,5 6-45 16,2 2-4-16,0-3-25 15,-3-2 1 1,-3-8-8-16,-3-7 2 0,-5-8-4 15,-6-6-16-15,-2-4 2 16,-8-8-2-16,-1-2 0 16,-3-4-56-16,-4-4-93 0,0-2-234 15,0 0-1688 1</inkml:trace>
  <inkml:trace contextRef="#ctx0" brushRef="#br1" timeOffset="72772.38">9359 11296 2162 0,'0'0'242'16,"0"0"-70"-16,0 0 19 15,0 0-82-15,-102 131-19 0,78-87-55 16,-3 2-15-16,2-1-20 31,-1 3 12-31,-1-2-12 0,0 1 0 0,0-3 0 16,3-8-13-1,-7-3-50-15,8-10-130 16,4-9-161-16</inkml:trace>
  <inkml:trace contextRef="#ctx0" brushRef="#br1" timeOffset="73172.36">9712 11476 235 0,'0'0'2445'0,"0"0"-2274"0,0 0-7 0,0 0-37 0,123 0-41 0,-74-2-33 0,-1 0-5 15,2-2-20-15,-4 4-21 0,-3 0-1 16,-5 0 0 0,-9 0-12-16,-9 0-13 0,-16 10-73 15,-4 4-138 1,0 0-519-16</inkml:trace>
  <inkml:trace contextRef="#ctx0" brushRef="#br1" timeOffset="73380.94">9884 11708 2850 0,'0'0'212'0,"0"0"-69"0,0 0-43 16,0 0-14-16,152 39-40 15,-113-35-25-15,-1-2-15 16,-2-2-6-16,2 0-24 15,-9-6-172-15,-9-4-587 0</inkml:trace>
  <inkml:trace contextRef="#ctx0" brushRef="#br1" timeOffset="74390.98">10551 11180 2218 0,'0'0'275'0,"0"0"-114"0,0 0-52 0,0 0-81 0,-59 112 10 0,57-65-27 0,2 10 31 16,11 5-2-16,18 2 32 15,13 4-1-15,12-4 8 16,13-4-20-16,4-9-25 16,5-11-9-16,-2-19-23 15,-5-14 16-15,-9-7-10 16,-12-32 19-16,-13-25-7 16,-22-28 3-16,-13-2-12 0,0-5-6 15,-29 2 6 1,-15 21-11-16,-15 5 0 0,-8 18-2 15,-4 22-19-15,-14 24-85 16,20 10-165-16,19 19-389 0</inkml:trace>
  <inkml:trace contextRef="#ctx0" brushRef="#br1" timeOffset="75788.09">12231 11001 1219 0,'0'0'960'0,"0"0"-747"0,0 0-137 0,0 0-54 0,0 0 38 0,0 0-38 0,-18 106 9 0,18-80 51 0,-2 6-37 15,-1 4-3 1,1 1 4-16,2 4 1 0,-2 3-10 15,0 5 13-15,0-2-13 16,0-2-10-16,-3-3-18 16,3-8 3-16,-3-8-9 15,3-3-1-15,2-8-2 16,-2-4 4-16,2 0-8 16,-3-4 8-1,1-4-8-15,0-3 4 16,0 2 0-16,2-2 0 0,0 0 0 15,0 0-15-15,0 0-15 16,0 0 19-16,0 0-14 16,0 0 19-16,0 0-11 15,0-3 16-15,0-8 2 16,-2 0 4-16,2-6-3 16,0 1-2-16,0-2 7 15,0-1 0-15,0-2-14 0,0-1 14 16,0 0-8-16,0-2 1 15,0-3 0-15,2-2 0 16,2-4 7 0,-2 0-1-16,-2-3-6 15,3 0 7-15,-3-5-7 0,0 4 9 16,0 3-8-16,2 5 9 0,3 7-2 16,-1 3-1-16,1 5-1 15,1 9-6-15,3 3 11 16,5 2-10-1,1 0 70-15,7 18-10 16,1 8-7-16,4 9-16 16,0 6 8-16,1 1-13 0,1 4 8 15,0-4-4 1,0-6-18-16,0-7-15 16,-2-13 1-16,-1-12-10 15,-1-4 3-15,-2-19-4 0,-8-15 6 0,-1-8-1 16,-8 0-27-1,1 6-3 1,-5 10 18-16,0 10 7 0,0 14 1 16,0 2 10-1,0 7-6-15,6 22 7 0,1 6-7 0,1 4 2 16,2 8 6 0,-3 0-7-16,-1 6 6 15,-3 0 8 1,-1 0-13-16,1-2 15 0,-3-7-16 15,3-9 0-15,-3-7 0 16,2-10-14-16,-2-7-65 16,3-10-130-16,-1-1-218 15,-1 0-1586-15</inkml:trace>
  <inkml:trace contextRef="#ctx0" brushRef="#br1" timeOffset="76257.39">13035 11624 2057 0,'0'0'427'0,"0"0"-211"0,0 0-95 0,0 0-62 0,0 0-42 16,0 0-7-16,0 0-5 15,-11-107 0-15,11 62-4 16,0-4-2-16,0-1 2 16,0 2 3-16,7 4-3 15,2 9-1-15,2 6 12 16,2 9-6-16,3 10 24 15,7 5 17-15,1 5 51 0,5 3-27 16,0 15-10-16,2 10-22 16,0 4-5-1,-2 9 4-15,-2 1-6 0,-5 4-2 16,-1 1-9 0,-6 2 10-16,-1-3-24 0,-6-5-2 15,-1-8-4 1,-5-6-2-16,-2-10-35 15,0-9-86-15,-9-4-143 0,-7-4-627 0</inkml:trace>
  <inkml:trace contextRef="#ctx0" brushRef="#br1" timeOffset="76459.42">13107 11456 2457 0,'0'0'288'16,"0"0"-122"-16,0 0-27 0,0 0-36 0,0 0-65 15,0 0-5-15,0 0-33 16,121-119 0-16,-109 96-10 16,0 2-196-1,-7 5-479-15</inkml:trace>
  <inkml:trace contextRef="#ctx0" brushRef="#br1" timeOffset="76694.37">13211 10904 2660 0,'0'0'403'0,"0"0"-278"0,0 0 4 16,0 0-53-16,0 0-27 15,108-104-40-15,-85 88-1 16,5-4-8-16,-6 3-73 16,-6 5-270-16</inkml:trace>
  <inkml:trace contextRef="#ctx0" brushRef="#br1" timeOffset="77409.16">13475 11197 2350 0,'0'0'333'0,"0"0"-182"0,0 0-52 0,0 0-26 0,0 0 15 0,0 0-1 16,118 122-21-16,-76-76-19 16,-1 7 9-16,-1 1-15 15,-5-3 3-15,-4 2-23 0,-4-7 6 16,-6-4-18-16,-6-10-8 31,-5-7-1-31,0-9-10 0,-8-16-69 0,-2 0-114 16,0-2-313-16</inkml:trace>
  <inkml:trace contextRef="#ctx0" brushRef="#br1" timeOffset="77660.53">13807 11221 2484 0,'0'0'448'16,"0"0"-322"-16,0 0-27 16,0 0-40-16,-93 129-15 15,72-87-28-15,1 2 0 0,2 0-6 16,0-2-8-16,3-2-1 15,1-6 4-15,3-6-10 16,3-4-28-16,0-8-123 16,4-4-299-16</inkml:trace>
  <inkml:trace contextRef="#ctx0" brushRef="#br1" timeOffset="77912.2">14318 11580 2441 0,'0'0'563'16,"0"0"-500"-16,0 0-63 0,0 0-33 16,0 0-274-16</inkml:trace>
  <inkml:trace contextRef="#ctx0" brushRef="#br1" timeOffset="78311.42">14665 10842 2397 0,'0'0'251'0,"0"0"-100"15,0 0-53-15,35 144 10 0,-23-87-22 16,-3 5-19-16,-3 6-18 16,-3 5-17-16,-3-1 1 15,0-2-9 1,0-4 10-16,0-9-27 0,0-8 11 15,0-8-17-15,0-7-2 16,0-9 2 0,0-5-2-16,6-10 1 15,8-6-37-15,6-4-63 0,0-18-131 16,-4-6-306-16</inkml:trace>
  <inkml:trace contextRef="#ctx0" brushRef="#br1" timeOffset="78593.74">14962 11265 2554 0,'0'0'349'16,"0"0"-176"-16,0 0-60 0,6 145-44 16,8-99-30-16,6-5 1 0,9-9-25 15,4-15 7-15,6-15-10 16,0-2 10-1,-1-22 6-15,-9-19-6 0,-9-5-2 16,-13-5-11 0,-7-2-2-16,-4 5-2 0,-21 8 0 31,-8 10 2-31,-5 13-9 0,-1 8 2 16,6 9-19-16,11 0-82 15,8 2-115-15,10 8-353 0</inkml:trace>
  <inkml:trace contextRef="#ctx0" brushRef="#br1" timeOffset="79327.37">15448 11127 1998 0,'0'0'314'16,"0"0"-173"-16,0 0 21 16,0 0 4-16,0 0-63 15,0 0-10-15,0 0-53 16,0 32-1-1,0-23-11-15,0-6 1 0,0-1-8 16,0 0-10-16,0-2 17 16,-2 2 7-16,2-2 8 15,0 0-10-15,-3 0 10 16,1 3-24-16,0 2-4 16,-3 4-15-16,3 4 6 0,-3 6-6 15,3 2 1 1,0 5-2-16,0 2 8 15,2 4-14-15,0 3 13 16,0 1-6-16,0-1 0 16,6 2 11-16,10-3 4 0,2-4-4 15,2-6-2-15,3-6-7 16,1-8-4-16,-2-10 2 16,-2 0-6-1,-3-16 10-15,-3-17-8 16,-5-8 8-16,-2-3-1 0,-2 0-3 15,1 8-23 1,-1 5 13-16,5 12-5 0,2 6 15 16,3 3-4-16,6 1-3 15,1-2 7-15,-2 1 0 16,0-4 0-16,-2 4 1 0,-3 2 0 16,6 5 3-1,-2 3 2-15,8 11-5 16,2 19 35-16,2 12-13 0,-2 7 19 15,0 5-17-15,-6-2 13 16,-6-4-7 0,-3-8-6-16,-5-8-5 15,-5-12-20-15,-4-5 0 16,0-12-9-16,-17-3-93 16,-12-3-116-16,-3-15-321 0</inkml:trace>
  <inkml:trace contextRef="#ctx0" brushRef="#br1" timeOffset="79477.42">15670 11480 2793 0,'0'0'204'0,"0"0"-84"0,0 0-69 0,121 2-25 0,-74-38-26 15,-14 4-118-15,-8-3-391 0</inkml:trace>
  <inkml:trace contextRef="#ctx0" brushRef="#br1" timeOffset="79694.63">16119 10971 2629 0,'0'0'270'0,"0"0"-74"15,2 134-73-15,-2-68-44 0,0 3-33 16,0 1 1-1,0-7-26-15,0-4 7 0,0-11-13 16,10-10-4-16,11-13-11 16,1-13-2-16,3-7 1 15,-1-5-22-15,3-10-51 16,-9-10-94-16,-7 1-335 16</inkml:trace>
  <inkml:trace contextRef="#ctx0" brushRef="#br1" timeOffset="80635.75">8686 12322 2302 0,'0'0'347'0,"0"0"-131"0,0 0-29 0,0 0-38 0,0 0-85 15,0 0-30-15,0 0-2 16,56 99 23-16,-4-41-3 16,10 11-14-16,5 8 4 0,0 5-22 15,-7-2 4-15,-4-3-24 16,-9-11 9-16,-7-12-9 15,-7-12-4 1,-4-13-14-16,-6-14-75 0,-6-10-79 16,-11-5-338-16</inkml:trace>
  <inkml:trace contextRef="#ctx0" brushRef="#br1" timeOffset="80905.42">9224 12515 2530 0,'0'0'355'15,"0"0"-170"-15,0 0-57 16,0 0-39-16,-114 126-61 16,87-76 17-16,-2 8-37 15,2 4 2-15,3 1-9 16,2-3 5-16,2-4-5 15,4-6-1-15,5-10-4 0,4 1-74 16,5-14-120 0,0-9-476-16</inkml:trace>
  <inkml:trace contextRef="#ctx0" brushRef="#br1" timeOffset="83266.83">9610 12700 2761 0,'0'0'283'0,"0"0"-180"0,0 0-54 0,0 0 44 0,0 0-27 0,131 0-19 15,-79 0-25-15,0 0-9 16,0 0-8-16,-5 0-1 15,-7 9-8-15,-5 8-46 16,-12-4-89-16,-12-1-299 0</inkml:trace>
  <inkml:trace contextRef="#ctx0" brushRef="#br1" timeOffset="83518.34">9698 12922 2846 0,'0'0'221'0,"0"0"-156"16,0 0 24-16,0 0-26 0,114 0-18 15,-71 0-41-15,-1 0 0 16,-2 0-3-16,-4 0-2 15,4-4-54-15,-11-6-127 0,-10 2-306 16</inkml:trace>
  <inkml:trace contextRef="#ctx0" brushRef="#br1" timeOffset="84000.81">10430 12316 2397 0,'0'0'271'0,"0"0"-111"16,0 0-43-16,0 0-36 16,-14 130-19-16,14-87-39 15,0-6 22-15,0-6-21 16,0-9-6-16,0-10-15 16,0-10 1-16,14-2-2 15,6 0-2-15,9-14 4 16,8-3 4-16,13 3-1 15,3 9-7-15,5 5 25 16,0 0-16-16,-5 16 15 16,-10 12 4-16,-10 6 0 0,-12 4 27 15,-15 3-15 1,-6 6 2-16,-2 2-22 0,-25-2 9 16,-8-2-25-16,-6-8 3 15,-3-11-6-15,-1-6-1 16,1-15-44-16,4-5-54 15,-7-17-61-15,13-8-223 16,7-5-338-16</inkml:trace>
  <inkml:trace contextRef="#ctx0" brushRef="#br1" timeOffset="84200.82">10474 12351 2745 0,'0'0'227'16,"0"0"-75"-16,0 0-53 0,0 0-62 15,129-17-16-15,-90 3-21 16,9-4-1-16,-10 2-169 16,-7 3-505-16</inkml:trace>
  <inkml:trace contextRef="#ctx0" brushRef="#br1" timeOffset="85469.37">12231 12177 1972 0,'0'0'390'0,"0"0"-262"0,0 0-15 0,0 0 26 0,0 103-50 0,0-61-4 0,6 8-5 0,1 4-5 16,0 5-20-16,0 1 8 15,1-4-27-15,1-2-17 16,-1-6 5-16,0-5-24 15,-1-12 0-15,-3-7-2 0,0-9 2 16,2-10-13-16,-6-1 0 16,2-4-31-16,-2 0-46 15,0 0-35-15,0-11-10 16,0-12 74-16,-2-3-40 16,-6-6 78-16,2-1 0 15,1-2 23-15,1 3 1 16,2 0 11-16,2 2-3 15,0-3-3-15,0-1 7 16,0 1-11-16,0-6 10 16,0 4 14-16,0-2 50 0,0 5-40 15,0 4 9-15,0 7-17 16,0 2-8-16,6 6 2 16,1 1-4-16,1 3 14 15,4 5-19-15,-1 3 20 16,5 1-11-16,3 0 33 15,4 7-2-15,2 9-11 16,-1 0-15-16,1-4-13 16,-1-5 3-1,1-7-17-15,-3 0 0 0,-5-19 6 16,-1-6-2-16,-5 2 2 0,-3 2-6 16,-4 12 0-1,-2 9 6-15,0 0 8 0,5 18 5 16,1 17 14-16,4 14-2 0,1 6 16 15,1 3-30-15,1-2 6 16,-1-5-14-16,-1-5 8 16,0-3-6-1,-3-5-3-15,-2-8-3 16,1-4-4-16,-4-4-2 16,-1-5-52-16,1-2-50 15,-1-5-137 1,-2-3-437-16</inkml:trace>
  <inkml:trace contextRef="#ctx0" brushRef="#br1" timeOffset="85865.79">13136 12416 2560 0,'0'0'282'0,"0"0"-114"0,15 110-36 0,-8-57-52 0,2 1-17 0,-2 0-37 16,-3-6 6-16,0-8-24 15,-1-10 5-15,-3-10-13 16,0-15-6-16,0-5-86 15,0 0-353-15</inkml:trace>
  <inkml:trace contextRef="#ctx0" brushRef="#br1" timeOffset="86063.36">13093 12216 2194 0,'0'0'549'0,"0"0"-413"16,0 0-42-16,0 0-25 0,0 0-69 15,0 0-11 1,0 0-305-16</inkml:trace>
  <inkml:trace contextRef="#ctx0" brushRef="#br1" timeOffset="86829.34">13604 12326 2203 0,'0'0'222'0,"0"0"-83"0,0 0-8 0,27 142-29 0,-19-89-11 0,-3-1-32 0,-2 2 9 0,-3-4-11 16,0-4 2-16,0-6-39 15,0-12-5-15,-3-10-15 16,-6-9 7-16,3-9-7 16,-5-4-30-16,-1-26 6 15,1-7-16-15,5-15-7 0,0-9-39 16,6-4 38-1,0-1 15-15,0 4 33 16,12 11 0-16,1 17 9 0,5 18 10 16,0 16 17-16,4 8 34 15,1 30-35-15,2 17 21 16,1 7-18-16,-2 4 0 16,3-2-8-16,-4-8 2 15,1-10 7-15,-3-11-7 16,-2-18 2-16,1-11-22 0,1-6 2 15,-2-12-13-15,2-22 18 16,-4-13-14 0,-5-8 6-16,-4-6-7 0,-6 3-4 15,-2 8 0 1,0 10-46-16,0 8 2 0,0 8-73 16,0 7-88-16,0 5-473 0</inkml:trace>
  <inkml:trace contextRef="#ctx0" brushRef="#br1" timeOffset="87203.17">13147 12097 2782 0,'0'0'299'16,"0"0"-157"-16,0 0-81 0,0 0-26 0,0 0-18 0,0 0-16 0,0 0-1 16,67-4-120-16,-45 4-401 15</inkml:trace>
  <inkml:trace contextRef="#ctx0" brushRef="#br1" timeOffset="87948.29">14694 12200 1852 0,'0'0'336'0,"0"0"-139"0,0 0-92 0,0 0-9 0,0 0-34 16,0 0 1-16,0 0 10 15,0-16 0-15,4 16 10 16,1 20 26-16,4 14-39 16,2 12-20-16,0 9-29 15,-2 4-2-15,-2 1-9 16,-3-2-1-16,-2-8 6 15,-2-7-15-15,3-13 5 16,-3-8 1-16,2-10-12 0,2-2 0 16,1-6 6-16,4 2-1 15,4-2 0-15,5 2-6 16,5-2-98-16,-4 1-154 16,-5-3-785-16</inkml:trace>
  <inkml:trace contextRef="#ctx0" brushRef="#br1" timeOffset="88237.87">14995 12541 2567 0,'0'0'229'15,"0"0"-99"-15,0 0-35 0,60 116-36 16,-29-100-13-16,3-14-26 15,3-2 21-15,-3-24 3 16,-5-14-5-16,-7-11-7 16,-13-2-17-16,-9-2 0 15,0 7-15-15,-17 10 11 16,-14 9-10-16,-3 16 8 16,-1 11-9-16,0 0-6 0,4 14-94 15,10 6-179-15,9-4-1818 16</inkml:trace>
  <inkml:trace contextRef="#ctx0" brushRef="#br1" timeOffset="88696.99">15562 12230 2182 0,'0'0'312'0,"0"0"-92"0,0 0-78 16,0 0-37 0,0 0-21-16,0 0-20 15,0 0-12-15,-54 133-11 16,54-82-5-16,2 10-17 0,16-3 8 15,6 0-17-15,7-8 17 16,6-11-23-16,0-14 6 0,-1-15-4 16,-3-10-5-1,-4-10 10 1,-6-27-10-16,-8-9 1 16,-6-5 5-16,-6-4-12 0,-3 3 5 15,0 9 0-15,0 10 0 16,2 13 0-16,11 12 2 0,9 8 1 15,7 6 32-15,9 20-18 16,0 8 5 0,-2 7-21-16,-5-2 4 15,-9 2-1-15,-10-9-4 16,-12-6 0-16,-21-10-57 16,-14-6-170-16,-6-8-512 0</inkml:trace>
  <inkml:trace contextRef="#ctx0" brushRef="#br1" timeOffset="88838.41">15842 12518 2567 0,'0'0'232'16,"0"0"-152"-16,0 0-66 16,0 0-14-16,131-96-180 15,-114 59-751-15</inkml:trace>
  <inkml:trace contextRef="#ctx0" brushRef="#br1" timeOffset="89045.02">16143 12080 2395 0,'0'0'386'0,"0"0"-176"0,0 0-45 16,49 118-62-16,-40-62-28 16,-2 6-36-16,-5 0-6 15,-2 1-21-15,0-5-1 16,0-5-3-16,0-6-5 15,2-12-3-15,12-8-1 16,5-11 1-16,8-13-31 0,4-3-27 16,3-12-66-16,-7-14-115 15,-11 6-419-15</inkml:trace>
  <inkml:trace contextRef="#ctx0" brushRef="#br1" timeOffset="89852.13">8780 13904 2119 0,'0'0'362'0,"0"0"-91"0,0 0-45 0,0 0-92 0,0 0-67 16,0 0-10-16,0 0-15 16,116 148 13-16,-71-90-27 15,1 5-1-15,-1 3-18 16,-5-4 5-16,-4-1-8 16,-7-10-4-16,-2-9-2 15,-5-12-53-15,-7-13-126 16,-6-13-473-16</inkml:trace>
  <inkml:trace contextRef="#ctx0" brushRef="#br1" timeOffset="90086.68">9155 13976 2517 0,'0'0'275'0,"0"0"-113"16,0 0-26-16,-93 137-43 16,66-84-29-16,0 7-37 0,4-2-14 15,3 0-8-15,5-5-5 16,-1-11 0-16,3-3-36 16,-8-3-75-16,6-8-180 15,15-28-458-15</inkml:trace>
  <inkml:trace contextRef="#ctx0" brushRef="#br1" timeOffset="90371.68">9581 14229 2309 0,'0'0'573'0,"0"0"-380"0,0 0-60 16,125-24-59 0,-79 19-19-16,3-2-41 0,-5 5-6 15,-3 2-8 1,-8 9 0-16,-11 8-120 15,-15 5-433-15</inkml:trace>
  <inkml:trace contextRef="#ctx0" brushRef="#br1" timeOffset="90541.7">9725 14432 2882 0,'0'0'250'0,"0"0"-165"15,0 0-23-15,0 0-13 16,147 5-16-16,-111-5-27 16,-5 0-6-16,5-17-59 15,-12 1-190-15,-4 2-1033 0</inkml:trace>
  <inkml:trace contextRef="#ctx0" brushRef="#br1" timeOffset="90838.83">10350 13758 2580 0,'0'0'352'0,"0"0"-177"15,0 0-57-15,0 0-51 16,44 138-21-16,-28-79-24 16,-5 2 7-16,-4 3-20 15,-3-2 10-15,-4-1-14 0,0-6 3 16,0-8-8-16,0-13-33 16,0-14-96-16,0-12-401 0</inkml:trace>
  <inkml:trace contextRef="#ctx0" brushRef="#br1" timeOffset="91139.06">10582 13936 2546 0,'0'0'262'0,"0"0"-118"0,26 111-18 15,-4-57-54-15,7 4-17 16,7-5-20-16,4 0 1 16,7-9 4-16,6-11 2 15,1-16-3 1,4-17-8-16,-5-8-3 0,-4-27-18 16,-13-23 16-16,-18 0-26 15,-16-15 14-15,-2 1-14 0,-27 6 5 16,-15 7 2-16,-13 17-7 15,-12 14-6 1,-30 26-110-16,15 2-135 0,15 8-884 16</inkml:trace>
  <inkml:trace contextRef="#ctx0" brushRef="#br1" timeOffset="92559.51">12285 13633 2031 0,'0'0'381'0,"0"0"-224"0,0 0-58 0,0 0-43 0,0 0-16 16,0 0-40-16,0 0 9 0,-10 126 0 15,10-77 24-15,0 7 28 16,0 2-9-16,5-1 0 16,4-6-27-16,0-5-7 15,-1-12-18 1,4-10-6-16,-1-11-8 0,-5-9-10 15,2-4-8-15,-6-4 17 16,0-18 14-16,-2-10 2 16,0-11-2-16,0-3 6 15,0-3-13-15,0-2 14 16,0-2-7-16,0 10 2 16,0 2-1-16,2 12 5 15,0 5-5-15,3 10 0 16,5 10 10-16,4 4-6 0,9 0 18 15,6 13 38 1,4 4-14-16,7-10 3 0,2-7-19 16,1-7-17-16,-5-25 3 15,-3-12-5-15,-8-1 2 16,-9 9-11-16,-5 8-4 16,-8 18 10-16,-3 10 2 15,-2 26 44-15,0 24-32 16,0 18-10-16,0 4 14 15,0 6 9-15,0-17-28 16,0-6-5-16,0-9 6 16,9-12-16-16,-2-8 6 0,-3-4 2 15,0 5-49 1,-4-10-75-16,0-3-275 16</inkml:trace>
  <inkml:trace contextRef="#ctx0" brushRef="#br1" timeOffset="92956.18">13161 14193 2406 0,'0'0'268'0,"0"0"-169"0,0 0-54 0,0 0 32 0,0 0-24 0,-72-131-17 0,59 77-7 0,3-4-16 16,10-4 9-16,0 4-12 16,0 7 13-16,23 12-8 15,6 17 28-15,6 16-8 16,8 6 31-16,1 23-16 15,4 18-7-15,-2 8 9 0,-1 6-17 16,-9 4 2 0,-5 1-23-16,-11-2 13 15,-7-5-27-15,-6-2 9 16,-7-9-9-16,0-12-58 0,-15-10-123 16,-6-15-484-16</inkml:trace>
  <inkml:trace contextRef="#ctx0" brushRef="#br1" timeOffset="93110.88">13207 13941 2948 0,'0'0'188'16,"0"0"-120"-16,0 0-30 0,0 0-6 16,0 0-24-16,0 0-8 15,121-131-32-15,-113 100-214 16,-8 4-733-16</inkml:trace>
  <inkml:trace contextRef="#ctx0" brushRef="#br1" timeOffset="93275.77">13257 13437 2854 0,'0'0'184'0,"0"0"-65"0,0 0-67 15,0 0-35-15,135-82-17 16,-94 76-38 0,-10 6-225-16,-9 0-1695 0</inkml:trace>
  <inkml:trace contextRef="#ctx0" brushRef="#br1" timeOffset="93590.52">13845 13659 2802 0,'0'0'361'0,"0"0"-286"16,0 0-6-16,0 0 0 15,82 107 4-15,-37-55-36 16,2 2 10-16,1 0-26 16,-3 0 6-16,-7-4-14 15,-7-5-1-15,-6-7-7 0,-12-9-5 16,-6-10 0-16,-7-15-117 16,-5-4-179-16,-12 0-957 15</inkml:trace>
  <inkml:trace contextRef="#ctx0" brushRef="#br1" timeOffset="93789.71">14137 13747 2917 0,'0'0'263'15,"0"0"-142"-15,-68 139-43 16,37-77-22-16,0-2-44 0,0-4 11 15,0-1-22-15,7-15-1 16,1-10 0-16,10-14-7 16,13-16-95-16,0-16-315 0,0 16-726 15</inkml:trace>
  <inkml:trace contextRef="#ctx0" brushRef="#br1" timeOffset="94010.88">14520 14002 2796 0,'0'0'290'16,"0"0"-190"-16,0 0-60 15,0 0-40-15,0 0-115 16,0 0-557-16</inkml:trace>
  <inkml:trace contextRef="#ctx0" brushRef="#br1" timeOffset="94732.37">15006 13395 1936 0,'0'0'282'0,"0"0"-123"0,22 156-71 0,-13-85-13 0,-2-4-34 0,-2-4-31 15,-3-7-10-15,-2-4-7 0,0-14-33 16,0-12-239-16</inkml:trace>
  <inkml:trace contextRef="#ctx0" brushRef="#br1" timeOffset="95056.55">15234 13573 2171 0,'0'0'416'16,"0"0"-230"-16,-2 136-47 15,2-79-25-15,0-5-42 16,6-10-26-16,17-12-31 0,3-11 13 16,6-14-12-16,-1-5 19 15,0-10-19-15,-2-20 12 16,-10-10-10-16,-2-4 1 15,-13-2-10-15,-4 2-8 16,0 12 7-16,-18 2-8 16,-6 14 0-16,-7 6-2 15,-6 5-51-15,10 5-164 16,8 0-312-16</inkml:trace>
  <inkml:trace contextRef="#ctx0" brushRef="#br1" timeOffset="95611.59">15793 13395 2441 0,'0'0'297'0,"0"0"-186"0,0 0-36 0,0 0-46 0,0 0-12 0,0 0-16 15,0 0 36-15,-7 32 0 0,7-26 31 16,0-2-15-1,0-2-11-15,0-2-10 16,0 0-19-16,0 0 4 16,0 0-17-16,0 0 6 15,0 0 0-15,0 2-2 16,0 2 0-16,0 4 12 16,0 6-12-16,-2 8-4 15,-6 9 5-15,0 4 0 16,-1 7-10-16,3 8 11 15,2 3-10-15,4-1 8 0,0 1-4 16,0 0 0-16,10-7 4 16,13-6-1-16,4-8-2 15,6-9-2-15,3-11 4 16,-1-10-7-16,1-2 4 0,-2-7-5 16,-8-12 6-16,-6 0-2 15,-7-3-47 1,-5 5-145-16,-8 6-435 0</inkml:trace>
  <inkml:trace contextRef="#ctx0" brushRef="#br1" timeOffset="95941.24">16179 13896 2273 0,'0'0'244'0,"0"0"-109"0,0 0-42 0,-16-122-23 0,16 69-50 16,0 0-2-16,0-1-18 16,0 9 21-16,7 7 15 0,4 15 33 15,5 16-5 1,3 7 31-16,8 4 8 0,4 25-54 0,1 6 2 15,1 10-21-15,-2 3-1 16,-2 2-10-16,-2 0 0 16,-7-2 5-16,-7-2-14 0,-8-4-10 15,-5-8 0 1,0-4-52-16,-15-12-166 16,-8-9-710-16</inkml:trace>
  <inkml:trace contextRef="#ctx0" brushRef="#br1" timeOffset="96086.92">16237 13828 3013 0,'0'0'185'0,"0"0"-126"0,0 0-36 0,116 0-14 0,-74-14-9 31,-11-2-55-31,-8 2-350 0</inkml:trace>
  <inkml:trace contextRef="#ctx0" brushRef="#br1" timeOffset="96747.76">16642 13346 1621 0,'0'0'594'0,"0"0"-383"0,0 0-61 0,0 0 40 0,0 0-32 0,0 0-28 16,0 0-25-16,87 69-33 15,-76-22-18-15,-1 6-37 16,-6 10 9-16,-4 2-22 16,0 0 5-16,0-6-1 15,0-6-7-15,0-13 9 16,0-12-10-16,0-12 0 0,17-14-8 16,6-2 3-16,4-2 1 15,2-16 2-15,6-12-24 16,-6 2-95-16,-8 5-350 15</inkml:trace>
  <inkml:trace contextRef="#ctx0" brushRef="#br1" timeOffset="97728.23">17572 9409 2231 0,'0'0'267'0,"0"0"-163"0,0 0 35 0,0 0-5 0,0 0-41 0,4 118-26 0,-1-70 8 0,1 13-12 0,0 29-13 16,-4 33-26-16,0 39 11 31,0 12-12-31,0-6 3 0,0-36 1 16,0-44 6-16,0-25-3 0,0-17-14 15,0 0-7-15,2-6-4 0,1-6-10 16,0-14-1 0,-1-10-48-1,-2-2-87-15,0-6-219 16,-5 4-1675-16</inkml:trace>
  <inkml:trace contextRef="#ctx0" brushRef="#br1" timeOffset="98180.29">17462 11157 2329 0,'0'0'362'15,"0"0"-166"-15,0 0-78 16,101-109-55-16,-65 76-33 16,-5 3-29-16,-2 5-1 15,-7 9-53-15,-6 12-96 0,-5 4-126 16,-4 0-10-16,-7 24 37 16,0 9 169-16,0 5 79 15,0 8 96-15,-7 4 132 16,0 4-77-16,3 1-1 15,2 6-60-15,2-1 45 0,0 1-34 16,0-1-54 0,0 1-10-16,0-3 9 15,0 8-9-15,0 2-19 16,0 2 24-16,0 4-25 0,-3 2 23 16,3 4-15-1,-2 2 6-15,0-3-15 0,0-3 6 16,0-8-12-16,-1-8-9 0,1-10 12 15,-3-10-13 1,3-9 0-16,-2-11 4 16,2-14-10-16,-3-6-63 15,3-9-121-15,-2-4-326 16</inkml:trace>
  <inkml:trace contextRef="#ctx0" brushRef="#br1" timeOffset="98627.7">17620 12818 2165 0,'0'0'242'0,"0"0"-119"0,0 0-48 0,88-104-40 0,-57 85 2 0,-2 11 2 0,-2 8-23 0,-7 0 20 31,-5 18-29-31,-3 8 2 0,-10 10-8 0,-2 6 5 16,0 8 33-1,0 7 21-15,0 3 18 16,-4 7-33-16,-4-2-6 16,6 1-33-16,-2 4 9 15,4 0-15-15,-2 5 18 16,2 3-3-16,0 2 15 15,0 2 1-15,0 3-9 16,0-1-1-16,0 1-21 0,0-1 1 16,0-3 7-1,2 4-3-15,4-1-5 0,2-2 29 16,-4 1-4-16,-2-6-5 16,3-2-6-16,-3-11-13 15,2-12-2-15,-4-20-6 16,0-11-2-16,0-21-56 15,-4 0-135-15,-9-12-298 0</inkml:trace>
  <inkml:trace contextRef="#ctx0" brushRef="#br1" timeOffset="98944.59">17797 15279 2830 0,'0'0'205'0,"0"0"-159"0,25 157-18 0,-19-77 8 0,1 0 6 0,-4 4-10 16,-3-3-6-16,0-1 2 16,0-1-27-16,-10-5-1 15,-1-6 0-15,0-6-18 0,-3 5-89 16,4-14-116 0,-2-13-284-16</inkml:trace>
  <inkml:trace contextRef="#ctx0" brushRef="#br1" timeOffset="103337.27">20147 9162 114 0,'0'0'1454'0,"0"0"-1154"0,0 0 38 0,0 0-84 0,0 0-159 16,0 0-26-16,-14 32-32 16,14-12 26-16,0 4-15 15,0 2-12-15,0 8-17 16,2 4-6-16,8 8 4 0,-4 7 0 15,1 6 22-15,-3 11-19 16,0 2 20-16,-2 3-14 16,4 5 17-16,-2-2-11 15,0 1 0-15,3-7-10 16,2 0-5-16,0-4 8 16,2 3-25-16,2-1 5 15,-1 1 4-15,-4 1-12 0,-1-5 7 16,0-5-8-16,0-6 8 15,1-3-2-15,1-5-1 16,1 0 5-16,-4 0-12 16,3 4 14-16,-3 0-17 15,-1 3 12-15,-2 1-4 16,-3 0 1-16,0 0 0 16,0 2 1-16,0-2 0 15,0 5 4-15,0-3 0 16,0 2-10-16,0-2 8 15,0 0-12-15,0 1 10 16,0-1-2-16,2 0 2 16,0-1 4-16,0 6-4 15,0-2-1-15,-2 2 0 0,2-1 8 16,-2 3-17-16,0-1 14 16,2 2-13-16,3-2 9 15,-3 2-1-15,2-2 1 16,4 3 0-16,-4-4 3 15,0 2 1-15,1-3-10 16,-1 0 10 0,2-2-17-16,2 3 18 0,1-1-12 15,-3-2 12-15,0 2-3 16,0-2-3-16,0 1 1 16,1-3-6-16,-3-2 12 0,2 0-16 15,2-1 13-15,-4 0-10 16,1-1 3-1,-3 2 3-15,-2 1 5 16,0 1-4-16,0 2 4 0,0 1 1 16,0 0-12-1,0 2 14-15,0-3-19 16,0-1 16-16,0-2-12 0,0-3 13 16,0-1-6-16,0-4 1 15,-5 6-1-15,1-6 0 16,0 6 6-16,-2 1-15 15,2-6 10-15,0 2-9 16,2 3 12-16,0-9-8 16,2 1 3-16,-3-3 1 15,3-2 9-15,-2-3-8 16,0-9-2-16,0-7 2 16,-2-9-6-16,-6-2-20 15,4-3-129-15,-5-7-365 0</inkml:trace>
  <inkml:trace contextRef="#ctx0" brushRef="#br1" timeOffset="105621.44">19483 14021 2108 0,'0'0'597'0,"0"0"-452"0,0 0-59 0,0 0 24 0,0 0-28 15,0 0-47-15,0 0-27 0,-27-42 12 16,27 31-13 0,10 5 29-16,7-3-15 15,2 2 30-15,8 2-14 16,2 5 17-16,4 0-12 0,4 0-13 0,0 0 12 31,5 0-14-31,3 3 4 16,2-3-31-16,0 0 21 15,1 0-20-15,2 0 17 16,-3 0-11-16,1 0 14 16,0 2 1-16,-2 5-5 15,1-3 8-15,-3 1-16 16,4 1 16-16,-4-3-21 16,1-2 25-16,-1-1-20 15,-1 0 18-15,1 0-7 0,-4 0 3 16,3-8-1-16,-3 2-15 15,-1 3 4-15,0-2-8 16,-3 3 1-16,-3-2 6 16,0 1-11-16,-2 3 5 15,3-2 0-15,3-3 4 16,2 3-2-16,3-1 19 16,3-2-24-16,-1 3 14 15,4-2-12-15,-2 2 8 0,1 2-8 16,-5 0 5-16,0 0-3 15,1 0 7-15,-5 0 1 16,-3 0-12-16,1 0 7 16,-2 0 0-16,1 0-13 15,1 0 14-15,-1 0-6 16,1 0 1-16,2 0 4 16,0 0-1-16,0 0-1 15,2 0 8-15,0 0-14 16,0 0 4-16,0 0 6 15,1 0-10-15,1-2 0 16,0 0 0-16,1-1 0 0,1 3 0 16,1-3 0-16,-1 1 0 15,1 2 0-15,-1 0 0 16,-2 0 0-16,1 0 0 16,-3 0 0-16,3 0 0 15,-1 0 0-15,2 0 0 16,3 0 0-16,1 2 0 15,-2 1 0-15,3-3 0 16,0 3 0 0,0-3 0-16,3 0 0 0,-2 0 0 15,4 0 0-15,2 0 0 0,-2 0 0 16,-2 0 0-16,4 0 0 16,0 0 0-1,0 0 0-15,0 0 0 0,0-3 0 16,2 0 0-1,-1 1 0-15,-1-6 0 0,2 4 0 0,-2-2 0 16,-2 3 0 0,1-4 0-16,-2 3 0 15,3 0 0-15,-2 2 0 16,2 0 0-16,-3 2 0 16,0 0 0-16,3 0 0 15,0-4 0-15,-2 0 0 16,-1-1 0-16,0 2 0 0,-1-3 0 15,-1 1 0-15,0 0 0 16,0 1 0-16,1 1 0 16,-1-2 0-16,-4 1 0 15,-3 0 0 1,-1 2 0-16,-3-3 0 16,-5 0 0-16,2 1 0 0,-2-2 0 15,-1 2 0-15,1-3 0 16,1 4 0-16,-1-1 0 15,2-1 0-15,-2 4 0 16,3-6 0-16,-5 4 0 16,3-1 0-16,-1 2 0 15,2-2 0-15,-4 2 0 16,2-2 0-16,1 2 0 16,-3-1 0-16,0 0 0 0,3 1 0 15,0-2 0 1,0 4 0-16,2-5 0 15,-1 2 0-15,1 1 0 16,1 2 0-16,0-2 0 16,3 0 0-16,3 2 0 15,2-3 0-15,2 3 0 0,-2-1 0 16,2-2 0-16,2 2 0 16,1 1 0-16,1-3 0 15,5 3 0 1,0 0 0-16,0 0 0 0,-2 0 0 15,0 0 0-15,-3 0 0 16,2 0 0-16,-1 0 0 16,2 0 0-16,-4 0 0 15,-4 0 0-15,-1 0 0 16,-3 0 0-16,-1 0 0 0,-3 0 0 16,2 0 0-16,-1 0 0 15,1 0 0-15,1 0 0 16,3 0 0-1,1 0 0-15,0-1 0 0,0 1 0 16,-5-2 0 0,-2 0 0-16,0 0 0 0,-2-1 0 15,-2-1 0-15,-3 3 0 16,0-3 0-16,-6-1 0 16,-7 1 0-16,-9 3 0 15,-6-1 0-15,-5 0 0 0,-13-3 0 16,-70-4-48-1,3 1-383-15,-13 0-637 0</inkml:trace>
  <inkml:trace contextRef="#ctx0" brushRef="#br1" timeOffset="106505.72">18920 13964 1953 0,'0'0'475'0,"0"0"-211"0,0 0-36 0,0 0-54 0,0 0-56 0,0 0-52 16,0 0-32-16,-15 3 8 16,24 1 12-16,7 1 6 15,5 1-24-15,4 1 12 16,4-4-12-16,5 4 3 16,1-4-12-16,4-1-10 15,3 2 7-15,5-1-24 16,-1-1 10-16,6 0-4 15,1-2 4-15,-2 1-6 16,3-1 2-16,-5 5-6 16,-5-4 15-16,-2 3 2 15,-5-1-2-15,-6 1 5 16,-4-3-16-16,-8 2-6 0,-3-2 12 16,-5-1-18-16,-2 0 9 15,0 0-1-15,0 0 0 16,-3 0-18-16,3 0-59 15,-1 5-125-15,-4-1-194 16,-4 10-1884-16</inkml:trace>
  <inkml:trace contextRef="#ctx0" brushRef="#br2" timeOffset="112161.92">19197 11935 1332 0,'0'0'228'0,"0"0"-58"0,0 0-101 0,0 0 16 0,0 0-84 0,0 0 76 0,0 8 8 16,0-8 75-16,0 0-12 15,0 0-48-15,0 0-4 16,0 0-38-16,0 0 37 15,0 0-29-15,0 0-4 16,0 0-30-16,0 0 1 16,0 0 1-16,0 0-18 0,0 0 3 15,0 0-18-15,0 0-2 16,0-2 6-16,0-9-8 16,0-1 15-16,0 1-17 15,0-3 10-15,2-2 1 16,1-1-2-16,1 4-4 15,-2-1 11-15,1 0-10 16,-3 4 16-16,2-2-10 0,0 0 19 16,0 2-20-16,0-2 9 15,0 0-6 1,0 0-2-16,1-1 6 16,-1 1-13-16,1 1 5 0,-1-3 4 15,2-3 3 1,1 1-4-16,-1-2 35 15,0-2-25-15,1 3 1 0,2-2-6 16,-3 3-9-16,3-2 10 16,-1 0-13-16,3-2 0 15,-2 0 7-15,2 1 3 16,-2-2-11-16,-3 1 6 16,3 0 2-16,-2 0 8 15,1 2 2-15,1-3-7 0,-1 0 4 16,4-2-11-16,-2 1 0 15,3-2 0 1,3 1 11-16,-1-1-11 0,3-3 10 16,1-1 2-16,2-2-5 15,-2 0 12 1,3 2-22-16,1 1 16 16,-4 6-16-16,1-1 19 0,0 2-20 15,-3-1 16-15,4 0-7 16,-2-1 11-16,3-1-6 15,1 1-5-15,0-2 10 16,0 2-18-16,1 1 26 16,0-2-21-16,0 2 17 0,1 4-23 15,-1 1 9-15,2-2 0 16,3 2-3-16,2-4 11 16,4 0-16-16,1-1 25 15,2-1-25-15,0 5 15 16,-3-4-12-1,-2 5 4-15,0 2-1 16,-2 0 13-16,3 4-5 16,-1-2-3-16,2 4 14 0,0-1-26 15,3 2 13-15,-1 0-8 16,2 0 1-16,-6 2-1 16,0 0-5-16,0 3 1 15,1 0 2-15,-1 2 6 16,0 0-6-16,-2 0 5 15,2 0-3-15,-4 0-6 16,-2 4 13-16,-2 4-17 16,-2 1 10-16,1 3 4 0,0 2-4 15,1 1-4 1,-1 2 12-16,-1 2-13 0,0 1 10 16,2 3-6-16,-3 0 4 15,2 1-3 1,2 2-3-16,1 5-1 15,2 1 5-15,2 3 3 0,-2 0-8 16,0 3-2-16,-6 2 11 16,0 2-17-1,-5 0 17-15,-3 2-10 0,-3 0 6 16,2 3 11-16,-3-3-8 16,2 0-4-16,-2-2-1 15,0-2 5-15,-1 1-18 0,2-4 13 16,-1-3-13-16,-1-3 16 15,1-4-8-15,-2-2 2 16,0-4 4-16,-3 2 6 16,3-2-8-1,-3 0 15-15,3 1-18 0,0-2 18 16,-1-2-14-16,-1-4 5 16,-1-2-3-16,1-6-1 15,-3 0-5-15,-2-4 1 0,0-2 3 16,0 2 1-16,0-2-8 15,0 0 13-15,0 0-20 16,0 0-26-16,-2 0-73 16,-3 0-120-1,3 0-299-15</inkml:trace>
  <inkml:trace contextRef="#ctx0" brushRef="#br2" timeOffset="113979.58">19850 14287 1909 0,'0'0'324'0,"0"0"-142"0,0 0-79 0,0 0 33 0,5 114-18 0,21-79-3 15,8-5-43-15,6-8-26 16,2-13 10-16,3-9-17 15,-2-2 19-15,-10-25-39 16,-8-9 11-16,-15-6-22 0,-10-1 3 16,-4 5 3-16,-27 8-7 15,-12 9 16-15,-3 12-9 16,-2 9-2-16,9 0-3 16,7 18-18-16,18 4-19 15,14 5-71-15,27-1-202 16,7-11-1715-16</inkml:trace>
  <inkml:trace contextRef="#ctx0" brushRef="#br2" timeOffset="114913.79">22679 13848 1653 0,'0'0'349'0,"0"0"-139"0,0 0-21 0,0 0-44 0,0 0-6 16,0 0-10-16,0 0 27 16,0-20-34-16,0 24-12 15,0 20-56-15,4 8-1 16,6 10-22-16,-2 7-3 16,1-3-12-16,0-9-15 15,-4-8 3-15,-3-12 0 0,0-10-8 16,-2-7-17-1,2 0 16-15,-2-19-6 16,0-6-15-16,0-1-56 16,0 2-71-16,0 2-86 0,0 12-290 15</inkml:trace>
  <inkml:trace contextRef="#ctx0" brushRef="#br2" timeOffset="115595.79">23196 14293 2302 0,'0'0'338'0,"0"0"-173"0,0 0-64 0,0 0-14 0,0 0-57 16,0 0 6-16,0 0-22 0,4 66 25 15,-2-48-12-15,4 0 1 16,-2-8-5-16,0-2-22 15,3-1 8-15,4-5-2 16,3-2 3-16,3 0-10 16,5 0 28-16,7-7-7 15,5 0 3-15,3 3-6 16,4 4 1-16,-1 0 21 16,0 5-7-16,-6 16 6 0,-3 4-16 15,-9 3 24 1,-4 5-21-16,-9-6 8 0,-7 5-6 15,-2-6 3 1,0 1 5-16,-11-3-11 0,-14-2 9 16,-4-2-27-16,-6-2-1 15,-3-8 2-15,3-2-16 16,-2-8 6-16,6 0-23 16,4 0-34-16,3-13-56 15,0-30-22-15,3 2-96 16,8 4-237-16</inkml:trace>
  <inkml:trace contextRef="#ctx0" brushRef="#br2" timeOffset="115829.35">23194 14261 2503 0,'0'0'316'0,"0"0"-222"0,0 0 36 0,0 0-17 0,0 0-38 16,0 0-34-16,0 0 14 0,109-30-45 16,-89 28 6-1,-4-1-16-15,-1 3 7 0,-1 0-7 16,-1 0-74-16,-3 0-130 16,-2 0-507-16</inkml:trace>
  <inkml:trace contextRef="#ctx0" brushRef="#br2" timeOffset="119637.23">21694 12515 1649 0,'0'0'398'0,"0"0"-257"0,0 0-102 0,0 0-7 0,0 0-31 16,0 0 40-16,0 0-1 16,2 6 30-16,2 2-27 15,3 1 32-15,-3 1 35 0,3 3-70 16,-2-1 2-16,1 4-31 16,3 0 23-16,-2 0-19 15,0 2 29-15,0-2-27 16,-1 0 12-16,0-4-22 0,1 2 12 31,0-2-9-31,-2 2 2 16,1 1 8-16,1 2-19 15,2 1 13-15,0 0-9 16,0 0 14-16,-1 1-19 0,2-4 11 16,1 1-6-16,-3 1 1 15,0-5 1-15,0 0-7 16,1-4 0-16,-3 2 6 15,4-3-15-15,1 4 12 16,0-1-4-16,2 2 2 0,3 1 3 16,2 1 1-16,0 1-5 15,-1-1 2-15,-1 1 4 16,2-4-12-16,-2-1 12 16,-3-2-11-16,3 0 14 15,-5 1-9-15,2-2 1 0,-2 0 15 16,2 0 11-1,-1-2-10-15,1 4 16 0,1-3-20 16,-1 0 16 0,3 2-21-16,-1-2 14 0,3 0-22 15,-3-1 12 1,1 0-5-16,2-1-6 16,-2 2 1-16,1 3 9 15,1-4-9-15,-3 3 2 16,3-1-6-16,-1-2 8 0,-4-1-10 0,3 1 8 15,-3-2 1-15,-1-1 2 32,2 0-7-32,-1 0 6 0,1-2 1 15,-1 0-3-15,3 0 1 16,-3 0 10-16,3 0-8 16,-3 0 11-16,0 0-8 15,3 0-4-15,-3 0 2 16,1 0-3-16,-1 0-10 0,1 0 13 15,-1 0-13 1,1-4 13-16,-1 1-9 16,1-6 2-16,-1 2 18 15,0-2-2-15,3-1-7 0,-3-3 8 16,1 1-17 0,-1-2 7-16,3-1-3 15,-3-2 4-15,0 0-9 16,-2-1 7-16,0 0-1 0,-1 2 0 15,-4-2 5-15,3 0-11 16,3-2 0 0,-2 0 7-16,1-2-9 0,1 1 10 15,-1 1-6-15,-3 3-2 16,2 0 13-16,1 1-3 16,-5 3-6-16,1 1 3 15,0 1 2-15,0 0-16 16,1-1 16-16,1-2-9 0,3-1 4 15,-4-1 7-15,1-2 5 16,-2 2 3-16,0-2 6 16,-3-1-14-16,0-2 12 15,1 3-22-15,-3 4 9 16,0 4-2-16,1 1-10 16,-3 6 6-16,0 1-3 15,2 2-1-15,-2 0 5 0,0 0 8 16,0 0-13-16,0 22-40 15,-7-1-155 1,7-21-250-16</inkml:trace>
  <inkml:trace contextRef="#ctx0" brushRef="#br2" timeOffset="121700.88">25844 13525 1693 0,'0'0'438'0,"0"0"-235"0,0 0-109 0,0 0 5 0,0 0-27 0,0 0-5 16,0 0-38-16,0 0 50 0,0 2-30 15,0 5 25-15,0 0-26 16,0 9-6-1,0 7 7-15,5 9-11 0,0 7-1 16,-3 4-36-16,2-2 18 0,0-4-15 16,-1-11 0-16,-1-10-4 15,-2-12 0 1,0-4-16-16,0-10 16 0,0-19 6 16,0-6 1-1,0-8-14-15,0 4 7 0,0 3-8 16,0 7 12-16,0 15-5 0,0 14 2 15,0 2 37 1,0 28-19-16,0 14-18 0,6 5 2 16,4 1 7-1,-2-6-20-15,1-6 11 0,1-10-6 16,-6-8-32 0,-2-8-168-16,-2-6-613 0</inkml:trace>
  <inkml:trace contextRef="#ctx0" brushRef="#br2" timeOffset="124723.07">25849 14466 1727 0,'0'0'375'0,"0"0"-268"0,0 0 9 0,0 0-62 16,0 0 12-16,0 0-44 0,0 0 9 0,-16-69 3 16,16 67 31-16,0-2 0 15,0 4 55-15,0 0 32 16,0 4-84-16,0 16-27 15,0 6-30-15,7 9 21 0,-1 1-22 16,2-5 6-16,-4 1-10 16,0 0-5-16,1-6 9 15,-3-5-9-15,0-3-2 16,0-4-10 0,0-4 11-16,-2-6-55 0,2-4-87 15,1-2-145-15,0-10-113 0</inkml:trace>
  <inkml:trace contextRef="#ctx0" brushRef="#br2" timeOffset="125070.95">26032 14316 1804 0,'0'0'346'0,"0"0"-180"31,0 0-29-31,22 107-19 16,-11-66 7-16,2 1-5 15,6-5-30-15,2-2-3 16,8-3-39-16,4-14 40 0,8-6-42 16,3-12 5-16,6 0-10 15,-2-20-1-15,-5-18-2 16,-9-10-14-16,-14-8-3 15,-14-4-16-15,-6 1-6 16,-10 9 10-16,-27 8-4 16,-5 16-4-16,-9 11-2 15,-3 15-25-15,1 0-51 16,-5 37-86-16,13-3-280 16,14-2-1451-16</inkml:trace>
  <inkml:trace contextRef="#ctx0" brushRef="#br2" timeOffset="129832.45">24627 10489 1728 0,'0'0'369'0,"0"0"-192"0,0 0-67 0,0 0-56 0,0 0-47 0,0 0 14 16,0 0-21-16,0-20 34 0,0 8-4 16,0-4 34-16,0-4-10 15,0-2-16-15,0-5-8 16,2 0-10-16,0-4 4 15,6-2-24-15,-2-5 11 16,5-2-2-16,5-4-5 16,-1 0-3-16,6-2-2 15,-1-1-3-15,-1-1 4 16,2 1 10-16,-1 1-9 0,-5 0-1 16,1 2 6-16,-1 2-11 15,-4 2 13-15,3 2 24 16,-3 3-10-16,1 4 13 15,1 1-7-15,3-2-11 16,1 0 29-16,3 0-29 0,3-3-6 16,3 4-4-16,1-1 3 15,2 2-10-15,0-2 20 16,0 6-5 0,0-1 10-16,-2 5-8 15,-3 2-10-15,3 2 15 16,0 3-13-16,2 4 14 15,0 0-22-15,-1 2 14 16,4-1-7-16,0-2 10 16,-1 0-6-16,2-3-3 0,0 3 8 15,3 0-16 1,-1 3 13-16,1-1-13 0,-1-1 10 16,2 5-7-16,-2-2 6 15,-1 4 6-15,1 3 5 16,-2-1-9-16,-1 2-2 15,1 0 12-15,0 0-8 0,2 3 11 16,-2 8-24-16,0-1 21 16,1 1-22-16,-1 3 13 15,0 0-5-15,-1 2 0 16,-1 0-2 0,0-2-2-16,0 3-7 0,-2-2 10 15,2-1 0 1,0 1 4-16,1-1 31 15,1 1-34-15,-2-1 1 16,2 1-2-16,-1-1-7 0,-1 1 7 16,-4 4-1-1,0-1-9-15,-3 5 10 0,-1-2 20 16,-1 5-18-16,0 0 6 16,-2 3-7-16,1-1 5 15,-4 4 9-15,1 0-13 16,-1-1 9-16,2 4-16 15,-6 1 14-15,1 0-12 16,-1 2-1-16,-2 0 1 16,0 4-2-16,0 2 5 15,3 1-6-15,-3-1 16 16,3-2-16-16,-2 0 18 0,1-5-19 16,1 0 22-1,-1-3-18-15,1-3 15 16,-3-4-15-16,3-1 6 0,-5-5 0 15,-1-1-5-15,2-5 8 16,-4-1-9-16,-1-2 0 16,-1 1 4-1,-4-6-8-15,0 2 5 0,0-6-5 16,0 4 0-16,0-3-31 0,-18 4-66 16,0-2-130-16,2 0-217 15</inkml:trace>
  <inkml:trace contextRef="#ctx0" brushRef="#br3" timeOffset="138131.76">21317 11520 1683 0,'0'0'197'0,"0"0"-108"0,0 0-88 0,0 0 113 0,0 0-57 0,0 0 24 0,0 0-48 15,0 38-4-15,0-32-16 31,0 2 65-31,0 0 1 0,0 1-33 16,0-2 21 0,0 1-31-16,0 2 3 15,0 0-23-15,4 1 11 16,-2-2-26-16,3 1-1 16,-2 0 9-16,-1-1-7 0,2 2 8 15,-2-1-10-15,0 1 13 16,3 1-11-16,-1 0 1 0,0-1 3 15,2 2 0-15,-2-1-4 16,0 2-2-16,3-2 5 16,-1 2-4-1,2 0-1-15,-4 0 7 16,2-1-14-16,-1-2 14 16,-1 1 19-16,3-2-18 15,-2 0 13-15,-1-1-19 0,3 2 12 16,-3-2-1-16,2 3-12 15,2 1-2-15,-4 1 10 16,3 2-10 0,-1-1 2-16,1-2 14 0,0 1-14 15,0-2 12-15,-3 0-3 16,2 0-5-16,1 1 20 16,0 1-20-16,0 0 15 15,-3 2-19-15,2 2 17 0,-1-1-17 16,2 6 7-16,0-2-8 15,-3 1 11-15,0-1-4 16,3-4-6-16,-3 0-2 16,1-1 9-1,2 0-19-15,-5 2 17 0,2 0-7 16,1-2 2-16,-1 0-1 16,3-4 1-16,2 0 0 15,0 0 13-15,5-2-13 16,-4 1-2-1,3-3 12-15,-3-3-22 0,-6 0 9 0,1-3-103 16,-5 0-391-16</inkml:trace>
  <inkml:trace contextRef="#ctx0" brushRef="#br3" timeOffset="140403.96">23063 12709 1849 0,'0'0'273'0,"0"0"-186"0,0 0-44 0,0 0 64 0,0 0-64 0,0 0-1 0,0 0-11 0,4-9-12 0,-4 0-5 16,0 1-14-1,2 0 27-15,-2 1-6 16,2 2 31-16,-2 1-41 15,5-1 21-15,-3-4-21 0,2 1 6 16,3-4-8 0,-2 2-9-16,1-2 3 0,1 0 4 15,-3 2-14-15,4-2 16 16,-4 2-15-16,0-2 12 0,0 0-6 31,1-1 6-31,-3 2 25 0,2-3-6 16,2 2-24-16,-2-2 3 15,2 1 6-15,-1-1-20 0,1 2 16 16,1 1-14 0,2-1 14-16,-2 0-6 15,-1-2 1-15,4 2-1 16,-4-3 14-16,3 1-12 0,-1 0 15 16,2 0-17-16,-1-2 10 15,-3 0-3-15,1 0-7 16,2-3 0-1,-2 0 5-15,-1-1-5 16,3-1 0-16,-2 2 1 16,2 1 4-16,-3-1-10 0,1 3 7 15,2 1-8-15,-2 0 12 16,2-1-6-16,-1 2 0 0,4 0 1 31,-3-2 2-31,-1 1 3 0,4-2-12 0,-3 0 11 16,-1 5-13-1,4-8 14-15,-1 6-6 16,0-7 0-16,0 1 7 16,-2 0-1-16,0 0 3 15,0 0 6-15,-2 2-10 16,1 1-10-16,1-1 13 0,1 3-16 16,-2-3 8-1,1 1 0-15,0 1 1 0,2 2 8 16,-2 0-4-16,3 0-5 15,-2-2 0-15,1 0-2 16,1 1-7-16,1-5 12 16,-1 3-3-16,1-1 0 15,1-2 7-15,-2 0-7 16,1 0 0 0,3-1 1-16,-3-2 4 0,1 0-10 15,-1 3 7-15,-1 2-12 16,-3 3 13-16,-1-2-8 0,1 2 7 15,1-2-2-15,-2-1 5 16,3 3 3-16,1-5-16 16,-4-1 17-16,1-2-21 15,1 2 18-15,-2-1-12 16,-1 5 7-16,-1-4-1 16,2 5 1-16,-4 0 1 15,2-1 1-15,3 0 5 16,1 0-16-16,0 0 13 15,1 1-16-15,1 0 12 16,-1-3-2-16,0 4 2 0,-2-2-1 16,2 3 4-1,-2 0 2-15,-2 2-12 0,2-2 10 16,-1 2-9-16,1-1 7 16,-2-2-10-1,2 1 5-15,0 0 3 0,0-1 8 16,2 0-7-1,-2 1-1-15,0-3 5 0,0 4-14 16,-1 0 21-16,-1-2-26 16,3 3 16-16,-4 0-3 15,1 2 2-15,1-2 6 16,0 0-7-16,0 0 0 16,1-2 0-16,-1 0 6 0,4-2-16 15,-3 0 18-15,0 0-17 16,0 0 9-1,2-1 0-15,0 4 1 16,0-5-1-16,2 1 2 16,6-1 6-16,-2-1-16 0,1-2 19 15,3 1-22-15,-6 0 19 16,1 0-8-16,-1-1 0 16,-1 4 1-16,-1-1 4 0,-3 2 16 15,4 2 21-15,-1 2-23 16,-1 0 23-16,1 2-32 15,1-2 16 1,-1 0-22-16,3-4 10 16,-1 0-5-16,-2 0 2 0,1-1 4 15,-5 4-11-15,0 1 14 16,-2-1-17 0,-1 3 39-16,1 0-28 0,1 1 16 15,0 0-19-15,-2 0 3 16,3 0-7-16,-3 1-5 15,4-2 4-15,-2 2 2 0,1-1-12 16,-1 2-57-16,-6 2-216 16</inkml:trace>
  <inkml:trace contextRef="#ctx0" brushRef="#br3" timeOffset="143309.29">19063 11737 1914 0,'0'0'251'0,"0"0"-162"0,0 0 24 0,0 0-59 0,0 0 12 16,0 0-51-16,0 0 65 16,5 38-18-1,3-15-1 1,0 8-15-16,-2 0-23 0,-2 2-17 15,1-8-5-15,-1-2-1 0,-2-7 0 16,-2-8 0 0,2-4-17-16,-2-4-1 0,6 0-69 15,-4 0-17-15,2-5-263 16</inkml:trace>
  <inkml:trace contextRef="#ctx0" brushRef="#br3" timeOffset="144022.44">19159 11957 1854 0,'0'0'268'0,"0"0"-81"15,0 0-40-15,-4 104-34 16,4-68-83-16,-3 0 12 15,1 1 19-15,-2 2 27 16,-2 4-53-16,-2 1 16 16,-1 2-8-16,1 4-3 15,-2 1-27-15,4 0 8 0,-1 2 0 16,3-1-4-16,0-2 4 16,4-2-21-16,0-2 5 15,0 0 4-15,0-2-12 16,0 2 7-16,0 0-4 15,0 0 2-15,0 3-1 16,0 1 2-16,0 4 5 16,0 1-16-16,0 0 14 15,0 2-15-15,0-2 12 16,0 3-9-16,0-3 12 16,0 1-6-16,0 0 0 0,-3 0 1 15,0 3-2 1,1-1-1-16,0-2 1 0,2 2-3 15,0-2-3-15,0 2-5 16,0 3 0-16,0 2-2 16,0 2 14-16,0 3-4 15,-2 0 10-15,-2 2-13 16,-1-1 10-16,-1-5-13 16,-1-6 15-1,0-6-11-15,3-3 10 0,-1 4-4 0,1-3 0 16,2 3 0-16,0 4-1 15,-1 7-2-15,3 3 1 16,-2 3 4 0,0 4-12-16,-1 0 15 0,1-5-5 15,2-2 0-15,0-6 0 16,0-3 6-16,0 0-5 0,0 1-2 16,0-1 2-1,0 0-9-15,0-4 13 16,0 2-7-16,0-6 3 0,0-6-1 15,0-12 1 1,-2-6-1-16,-3-19 0 16,1-7-124-16,-2 0-226 15</inkml:trace>
  <inkml:trace contextRef="#ctx0" brushRef="#br3" timeOffset="146659.17">27030 10186 1777 0,'0'0'363'0,"0"0"-241"0,0 0-27 0,0 0-44 0,0 0 1 0,0 0-38 0,3 111 54 16,8-80-50-16,0 6 24 16,2 3-9-16,3 4 11 0,0 2-18 15,1 7 8 1,1 0-17-16,-1 3-11 16,4 5 1-16,-3 1 2 15,1 2-18-15,0-2 23 16,-1 0-25-16,-3-3 18 0,1-1-14 15,-1-4 8-15,1-2-1 16,-1 0 5-16,1 1-4 16,2-2-2-16,0 6 6 15,-1 3-10-15,4-1 9 16,-3 2-12-16,-1-3 9 16,1-2-1-16,-5-1 1 15,1-3-1-15,-1-2 3 16,-1 2 2-16,1 3-10 0,0-4 19 15,3 2-1-15,-1-2-12 16,1 2 8-16,2-1-8 16,-3-1 4-16,1 4-4 15,-3 2 0-15,0-3-1 16,-1 1 8-16,-3-1-16 16,-1 3 16-16,4-3-11 15,-3 1 4-15,2-2-1 16,-2 1 34-16,2 3-13 15,0 1-9-15,1-2-12 16,-2 2 2-16,4 2 9 16,-1-4-22-16,3-1 10 0,-1-4 0 15,1 0 2 1,2-3 1-16,-2-1-2 0,1-3 0 16,1 2-1-1,3 3 9-15,-2 3-16 0,-1 2 16 16,0 4-16-16,0 5 9 15,-3-3-2-15,3 5 2 16,-2-3 3 0,-1 4-4-16,1-2 7 0,-1 1-14 0,4 2 16 15,-4 1-21 1,3-2 15-16,1 3-8 0,-2-3 6 16,-1-2-1-16,-1-2 0 15,-4-4 1-15,-2-2 12 16,2-1-12-16,-2-6 15 15,0-4-14-15,0-7 1 16,-3-10-2-16,1-10-2 0,-7-11-10 16,0-7-85-16,0 0-277 15</inkml:trace>
  <inkml:trace contextRef="#ctx0" brushRef="#br3" timeOffset="169898.94">19984 10469 2360 0,'0'0'368'0,"0"0"-193"0,0 0-105 0,0 0 16 0,0 0-53 16,18 114 11-16,4-101-24 15,5-8 1-15,1-5-4 16,1 0 4-16,-4-7 8 0,-5-12-28 16,-1-1 3-1,-11 2 6-15,-3 5-12 0,-5 0 7 16,0 7 4 0,0 4 17-16,-7 2 5 15,-5 0-2-15,2 16-21 16,1 4-2-16,5 1 0 0,4-3-12 0,0-4 11 15,2-7-10 1,15-5-1 0,6-2 6-16,1 0 0 0,-2-9 0 15,-2-5-1-15,-6 0 7 16,-7 3-12-16,-3 6 13 0,-4 0-7 31,0 5 1-31,-7 0 5 0,-6 0-6 16,-3 0 7-16,0 3-2 0,6 4-5 15,1 0-18-15,-1-2-82 16,6-1-130 0,0-4-701-16</inkml:trace>
  <inkml:trace contextRef="#ctx0" brushRef="#br4" timeOffset="174521.87">18987 10377 1836 0,'0'0'459'0,"0"0"-276"0,0 0-14 0,0 0 21 0,0 0-60 0,0 0-51 16,0 0-24-16,-28 16-14 0,28-16-29 31,0 0 1-31,0 0-12 16,11 0 44-16,6 0-29 15,6-4 24-15,-1 0-7 16,5 0 3-16,2 0-7 0,0 1-5 0,0 3 14 16,4 0-24-1,1-2 19 1,1 2-25-16,1 0 21 15,2-3-28-15,2 1 20 0,0-2-11 16,0 1 14-16,-2 3-5 16,0-3-3-16,-2 1 7 15,-3 2-22-15,-2 0 20 16,0 0-20-16,-2 0 20 16,0 0-20-16,0 0 15 15,-2 0 1-15,2 0-3 16,-2-2 8-16,0 2-22 15,2 0 21-15,2 0-21 16,0 0 21-16,0 0-17 0,3 0 10 16,1 0-10-16,-1 0 17 15,-1 0-10-15,0 0-6 16,-2 0 8-16,1 0-9 16,-1 0 0-16,0 0 3 15,3 0 4-15,0 0-11 16,-1 0 12-16,0 0-4 15,3 0 0-15,-3 0 8 16,3 4-16-16,-3-1 3 16,4 0 7-16,-4 1-9 0,0 1 8 15,-2-3-6-15,3 3-2 16,-5-1 10-16,2-2-4 16,-2-1-7-16,-2 2 10 15,0-1-4-15,2-2-12 16,-2 2 18-16,-2-2-18 15,2 0 12-15,2 0-6 16,3 0 0 0,-1 0 11-16,2 0-1 15,4 0-10-15,0 0 13 0,3 0-7 0,0 0-12 16,1-4 19-16,-4 0-18 16,-3 2 10-16,-3 0 0 15,0 0-2-15,0 0-3 16,0-1 10-16,3 1-4 15,-3 2 7-15,2-3-12 0,-2 3 18 16,-2-2-19 0,-2 2 0-16,-2-2 0 15,-7 2 0-15,-3-2 0 0,-3 2 0 16,-6 0 0 0,-1 0 0-16,-3 0 0 0,-2 0 0 15,0 0 0 1,0 0 0-16,0 0 0 0,0 0 0 15,0 0-46 1,0 2-143-16,-2 5-432 0</inkml:trace>
  <inkml:trace contextRef="#ctx0" brushRef="#br4" timeOffset="176177.82">21711 13174 1960 0,'0'0'373'0,"0"0"-232"0,0 0 26 0,0 0-46 0,0 0 26 0,0 0-25 0,0 0-32 15,-69 0-18-15,61 0-34 16,0 2 6-16,4 1-25 15,0-2 21-15,2 1-39 16,-1 0 22-16,1-2-16 16,0 0 19-1,2 2 6-15,0-2 0 0,-2 0 15 16,2 0-30-16,0 0 15 16,0 0-25-16,0 0 16 15,0 0-22-15,0 0 8 16,0 0-4-16,0 0 5 15,0 0-1-15,0 0-9 0,0 0 12 16,0 0-11-16,0 0 1 16,0 0 4-16,0 0-12 15,4 0 12 1,13 0-3-16,6 0 26 0,2 0-14 16,-1 0 6-1,1 0-20-15,2 0 3 16,-1 0 6-16,3 0-7 15,0 0 3-15,0 0 6 0,-2 0-12 16,2 0 20-16,-2 0-9 16,2 0-6-1,2 0 17-15,2-2-20 0,1-2 7 16,-3 0 0-16,0 2-3 16,-2-1-2-16,0 0-1 15,-4-1 2-15,-1 2-5 16,1-1 6-16,-1 3 0 15,1 0-12-15,-1 0 18 16,3 0-21-16,2 0 20 0,0 0-15 16,0 0 8-16,2 0 4 15,-2 0-3-15,0 0-4 16,1 0-1-16,-4 0 11 16,-2 0-22-16,3 0 21 15,-4 0-17-15,-1 0 12 16,0 0-5-16,0 0 0 0,1 0 6 15,-1 0 10-15,2 0-13 16,1 0 9-16,2 0-5 16,-3 0-11-16,1 0 14 15,-3 0-14-15,2 0 8 16,1 0-1 0,0 0 0-16,-1 0-2 15,1 0 6-15,-1 0 2 16,1 0-14-16,-3 0 16 0,3 0-11 15,2 0 7-15,2 0-3 16,-1 0-3-16,8 0 18 16,-36 0-1-1,76 0-11-15,-37 3 5 0,4 1-8 16,-3 1 7-16,0-2-4 16,-1 2 2-16,-6-2-9 15,-6-3 9 1,-6 2-5-16,-5-2-3 0,-5 0 4 15,-3 0 3-15,-6 0-16 16,0 0 17-16,-2 0-23 0,0 0 14 16,0 0-30-16,13-5-79 0,1-15-169 15,1-3-113-15</inkml:trace>
  <inkml:trace contextRef="#ctx0" brushRef="#br4" timeOffset="180380.71">24562 9136 1696 0,'0'0'375'0,"0"0"-243"0,0 0 54 15,0 0-21-15,0 0-27 0,0 0-28 16,0 0-23-16,-26-5 22 16,26 5-62-16,0 0-11 15,0 0-8-15,0 0-4 16,2 0-2-16,12 0 5 15,5 0 18-15,6 0-37 16,4 0 17-16,0-5-17 16,4 1 26-16,0 0-18 15,4-3 14 1,-4 4-1-16,1-4-7 0,1 2 9 16,1 1-26-16,-1-1 15 15,1 1-19 1,-2 3 18-16,-1-1-14 0,1-3 9 15,-1 1-1-15,0 1-2 0,1-1 14 16,-1 0-19-16,-2 0 12 16,0-1-17-16,0 2 11 0,1-2-8 15,-1 1 3 1,2 3-6-16,4-5 9 16,-4 1 2-16,3 2-11 15,-3-4 16 1,0 1-17-16,1-2 3 0,-3 0 6 15,0 1-4-15,0-3-4 16,-4 1 4-16,0-1 2 16,0 2 1-16,-3 1 8 15,0 0-13-15,-1 0 3 16,-1 0 2-16,1 3-7 16,-4 0 8-16,2 0-5 0,-1 0 3 15,-1 3 11 1,4-2-8-16,-1 1-5 15,1 2 6-15,-1-2-6 16,0 2-9-16,1 0 13 16,-4 0-7-16,4 0 4 15,-1 0-5-15,1 0 4 0,0 0 6 16,2 0-1-16,2 0-6 16,0 0 17-16,0 0-21 15,4 0 11-15,0 0-6 16,3 0 4-16,1 0-9 15,-2 0 0-15,1 0 9 16,0-6-8-16,-6 2 14 16,-1-2-15-16,0 0 3 15,0 1 5-15,0-2 1 16,4 2-4-16,0 2 4 16,2-1 2-16,3 0 11 15,-3 2 1-15,4 0-12 16,-6 0 12-16,0-1-23 0,-2 3 10 15,-2 0-4-15,-6 0 1 16,-2 0-3-16,-6 0 0 16,-2 0-1-16,-4-1-2 15,-1 1 2-15,-1 0 3 16,1-2-12-16,1 2 15 16,0 0-22-16,-3 0 11 15,3 0 1-15,-3 0-11 16,1 0-62-16,-2 0-92 0,-3 0-208 15,0 0-341-15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0:20:09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FFFFFF"/>
    </inkml:brush>
    <inkml:brush xml:id="br6">
      <inkml:brushProperty name="width" value="0.05292" units="cm"/>
      <inkml:brushProperty name="height" value="0.05292" units="cm"/>
    </inkml:brush>
  </inkml:definitions>
  <inkml:trace contextRef="#ctx0" brushRef="#br0">8361 842 1513 0,'0'0'773'0,"0"0"-574"0,0 0-109 0,0 0-22 15,0 0-21-15,0 0-21 16,0 0 4 0,3 114-16-16,1-84 7 0,0 7-14 0,-1 4 15 15,-1 8-22-15,0 2 0 16,-2 6 1-16,0 1 4 31,0-4 4-31,0-2-8 16,2-3 12-16,0-7-13 15,0-2 24-15,5-4-24 0,-2-4 0 16,-1-3 3-16,1-6-9 16,-1-5 6-16,-2-10-18 15,0-6-1-15,1-2-14 16,-3-5 24-16,0-20 9 16,0-8-5-16,0-8-4 15,-3-3 9-15,-3-5-13 16,-3 3 4-16,0-2 9 15,0 2 0-15,-2-2 0 0,5 2 0 16,-2 0-9 0,6 2 18-16,2 6-20 0,0 2 12 15,0 6-1-15,14 4 17 16,5 3 6-16,6 5 16 16,6 2 1-16,5 4 23 15,3 3-29 1,-2-2 1-16,1 5-27 0,-3 0 9 15,-4 4-12-15,-4 1-3 16,-6 1-2-16,-6 0 0 16,-6 0-7-16,-9 5-31 15,0 9-136-15,-2 2-454 0</inkml:trace>
  <inkml:trace contextRef="#ctx0" brushRef="#br0" timeOffset="239.77">8417 1291 2560 0,'0'0'216'16,"0"0"-118"-16,0 0-30 0,0 0-6 15,0 0-48-15,0 0-13 16,124 14-1 0,-99-14-1-16,-5 0-79 15,-5 0-361-15</inkml:trace>
  <inkml:trace contextRef="#ctx0" brushRef="#br0" timeOffset="617.59">8800 1273 2161 0,'0'0'269'0,"0"0"-140"15,0 0-47 1,-4 116 9-16,4-74-54 15,4 1 3-15,17-1-15 0,0-3 38 0,8-4-28 16,7-7 36 0,2-8-23-1,0-10-1-15,0-10 13 0,-3 0-17 16,-8-24-9-16,-4-16-14 0,-10-12 7 16,-11-10-27-1,-2-3 8-15,-5 5-7 16,-24 8 3-16,-8 8-4 0,-7 10-10 15,-4 13-26-15,4 18-97 16,11 3-75 0,15 0-133-16</inkml:trace>
  <inkml:trace contextRef="#ctx0" brushRef="#br0" timeOffset="984.03">9099 894 2294 0,'0'0'383'0,"0"0"-168"0,0 0-104 0,38-116 8 16,-20 80-68-16,-3 6-23 15,-1 9-21-15,-3 11-7 16,-5 10-9-16,1 3-133 16,-3 16-121-16,-4 4-971 0</inkml:trace>
  <inkml:trace contextRef="#ctx0" brushRef="#br0" timeOffset="1792.4">9278 1285 1601 0,'0'0'274'0,"0"0"-103"0,0 0-104 16,2 103-4-16,0-75-6 15,-2-3-20-15,2-3-16 16,0-1 25-16,0-6-11 15,-2 2 1-15,0-3-14 0,3-2-3 16,-3-4-3-16,0-3-15 16,0-3 19-16,0-2-19 15,0 0 21-15,0-2-22 16,0-11-21-16,0-6 13 0,0-2-30 31,0-4 19-31,0-3-5 16,0-5-15-16,0-6 39 0,0-5 12 15,0-2-11-15,0-2 12 16,4 0-5 0,4 2 15-16,4 2 42 0,1 6 46 15,1 3 15-15,1 5-29 16,1 8-5-16,-1 8-30 16,4 10-5-16,-2 4-11 15,-1 9 19-15,-1 20-19 16,-1 14-18-16,-8 6 0 0,-3 8-22 15,-3-1-4-15,0 0 3 16,-15-6-10-16,-6-8-5 16,-1-8-35-16,2-8-44 15,0-12-33-15,4-10-44 16,5-4-27-16,2 0 79 16,7 0 77-16,2-8 37 15,0 5 46-15,0 1 52 16,11 2 25-16,5 0-20 15,-1 12-34-15,1 8-7 16,1 1-11-16,0 4-30 16,-2-3 13-16,-1-2-33 15,-2-2 2-15,2-4 6 16,-5-2-17-16,0-2 12 16,-1 0-8-16,2-7-55 0,-1-3-147 15,-5 0-316-15</inkml:trace>
  <inkml:trace contextRef="#ctx0" brushRef="#br0" timeOffset="2523.73">9641 1129 2131 0,'0'0'326'0,"0"0"-221"0,0 0-38 0,0 0-9 16,15 120-36-16,-6-84 5 16,-2 0-17-1,2 4 6-15,-5 1-11 16,0-2 11-16,-1 0-7 0,-3-3 11 16,0-6 3-16,0-7-22 15,0-11-2-15,0-5-7 16,0-7 8-16,0 0-60 15,0-8 13-15,0-12 3 16,0-8-2-16,0-8 13 16,0-7 0-16,0-3 15 0,2-3-12 15,2 1 29 1,6-1-5-16,-2 5 3 16,3 4 6-16,3 6 29 0,-1 8-8 15,3 8-5-15,-1 9 9 0,1 9-18 16,1 0 78-16,2 15-38 15,1 9 9 1,0 4-24 0,-2 9 7-16,0 0-22 0,-3 5 0 0,-2 0 12 15,-3 1-10-15,-4-6 11 16,-4-2-24 0,-2-7 2-16,0-9-6 15,0-8-10-15,0-5-3 16,-11-6-21-16,2 0-42 0,2-14 34 15,3-13 28 1,4-7-10-16,0-9 13 0,0-8-30 0,9-3-6 16,11 2 2-1,3 4 39-15,-2 8 1 0,4 8 1 16,-2 9 19-16,-1 13 9 16,-3 10 17-16,2 0 16 15,-5 19 11 1,1 9-28-16,-3 4 21 15,-3 6-36-15,-2 2 1 0,-2 0-13 16,-5 2-9 0,-2-2 0-16,0-2-7 15,0-5-4-15,0-8-29 16,0-8-91-16,0-10-110 16,-5-7-390-16</inkml:trace>
  <inkml:trace contextRef="#ctx0" brushRef="#br0" timeOffset="2842.16">10302 1133 1867 0,'0'0'389'0,"0"0"-180"0,0 0-77 0,21 140-26 0,-7-90-25 16,3-2-28-16,3-7-23 16,7-9 26-16,0-11 5 15,4-9 18-15,-3-12-25 16,-1 0 8-16,-4-3-19 0,-5-20-11 16,-10-5 6-16,-1-4-24 15,-5-3-9-15,-2-2 1 16,0 5-12-16,0 6 6 15,0 6-25-15,-4 0-53 16,-1 5-115-16,3 3-380 16</inkml:trace>
  <inkml:trace contextRef="#ctx0" brushRef="#br0" timeOffset="3162.61">10751 722 2120 0,'0'0'325'0,"0"0"-226"15,13 106-6-15,-8-52-17 16,-1 4 2-16,-2 7-13 0,-2 4 18 15,0 3 0-15,0-1-33 16,0-3-34-16,0-9-9 16,0-12-14-1,-4-8 9-15,0-9-7 16,-1-6-43-16,-2 0-78 16,5-6-191-16,-3-5-1643 0</inkml:trace>
  <inkml:trace contextRef="#ctx0" brushRef="#br0" timeOffset="3610.97">10909 1592 1891 0,'0'0'285'0,"0"0"-187"16,0 0 8-16,0 0-33 15,0-104-27-15,0 67-23 16,0 0-5-16,0-4 20 16,2-1-31-16,3 2 21 15,2 1 4-15,-1 2 35 16,3 9-43-16,0 5 15 15,2 10 1-15,0 5-16 0,1 8 19 16,1 0 10-16,5 3 24 16,-1 18-23-16,1 6-3 15,1 5-20-15,-2 5-3 16,1 1-14-16,-5 3 6 16,-1-3 4-1,-6-1 5-15,-2 2 2 16,-4-1-14-16,0-6-7 0,0-3-5 15,0-10-10-15,-4-5-29 16,-16-12-82-16,5-2-166 16,-6 0-347-16</inkml:trace>
  <inkml:trace contextRef="#ctx0" brushRef="#br0" timeOffset="3738.8">10965 1431 2395 0,'0'0'284'15,"0"0"-171"-15,0 0-35 16,0 0-73-16,116-26-5 16,-94 14-234-16</inkml:trace>
  <inkml:trace contextRef="#ctx0" brushRef="#br0" timeOffset="3927.27">11355 1180 1870 0,'0'0'821'0,"0"0"-683"32,0 0-99-32,0 0-39 0,0 0-2 15,0 0-380-15</inkml:trace>
  <inkml:trace contextRef="#ctx0" brushRef="#br0" timeOffset="4088.18">11415 1576 2778 0,'0'0'306'0,"0"0"-219"16,0 0-36-16,0 0-16 15,0 0-35-15,0 0-63 16,0 0-177-16,0 10-1963 0</inkml:trace>
  <inkml:trace contextRef="#ctx0" brushRef="#br0" timeOffset="5702.77">12318 916 1689 0,'0'0'334'0,"0"0"-223"0,0 0-50 15,0 0-38-15,0 0 59 16,0 0-29-16,0 0 9 15,0 14-8-15,0 0 31 16,-4 4-15-16,-2 4-32 16,0 7-5-16,2 6-26 15,-3 7-7-15,1 4 2 16,1 3-4-16,2 1 4 16,1-1 1-16,2-2 4 15,0-2-5-15,0-5-2 0,8-7 7 16,7-5-23-16,7-3 27 15,3-7-13 1,2-6 4-16,2-6 8 0,2-6 7 16,-3 0 26-16,1-17 25 15,-4-10-13-15,-1-9-16 16,-5-5-30-16,-4-5 1 0,-3 0-5 16,-4 0-6-1,-1-2 2-15,-3 4 3 0,-2 2-4 16,-2-1 1-1,2 5-1-15,-2 2 3 16,0 6-11-16,2 4-1 0,-2 6 9 16,0 6-1-16,0 6-4 15,0 4 5-15,0 4 0 16,0 0 1-16,0 0-1 16,0 21 0-1,0 4 8-15,0 11-13 0,3 7 12 16,-3 5-6-16,3 1 0 15,-1 6 18-15,4 1 1 0,1 0 0 16,4-2 23 0,3-2-28-16,-2-8 22 15,7-7-7-15,-2-7 16 16,-1-7-22-16,-3-9 3 0,1-5-12 16,-8-3-11-16,1-4-4 15,-3-2-4 1,1-6-22-16,0-12-158 0,-3-5-480 0</inkml:trace>
  <inkml:trace contextRef="#ctx0" brushRef="#br0" timeOffset="5896.6">13000 1315 2126 0,'0'0'765'16,"0"0"-674"-16,0 0-59 0,0 0-25 0,0 0-7 15,0 0-184-15,0 0-1928 0</inkml:trace>
  <inkml:trace contextRef="#ctx0" brushRef="#br0" timeOffset="6364.41">13203 1037 1745 0,'0'0'799'16,"0"0"-692"-16,0 0-39 15,0 0 3-15,29 134-24 16,-16-88-24-16,3 4-6 15,1 2 6-15,1 2-7 0,-2-8 21 16,2-5 1-16,-4-9 14 16,-1-13-45-1,-5-9 2-15,2-10-8 16,-2 0-1-16,1-19 34 0,3-13 1 16,-1-12-5-16,2-6-26 15,5-7 1-15,0-3 2 16,-1-2-12-16,4 4 6 15,-2 6-2-15,-3 6-3 16,-3 13-34-16,-3 8-81 16,-6 9-142-16,-4 7-739 0</inkml:trace>
  <inkml:trace contextRef="#ctx0" brushRef="#br0" timeOffset="7101.27">12098 481 1636 0,'0'0'326'0,"0"0"-180"0,0 0-69 0,0 0 1 16,0 0-44-16,0 0-9 15,0 0 4-15,-95 134-29 16,76-87 44-16,-2 6-26 16,4 12 6-16,1 6 2 15,0 8 38-15,7 7-37 16,5 3-7-16,4 3-12 16,0-2-8-16,16 0 0 15,15-4-5-15,7-3 5 16,6-5-10-16,8-4 4 0,3-4 6 15,1-7 0-15,5-8 6 16,16-2-6-16,-13-16-19 16,-8-11-400-16</inkml:trace>
  <inkml:trace contextRef="#ctx0" brushRef="#br0" timeOffset="7712.64">13695 603 2224 0,'0'0'269'0,"0"0"-174"0,0 0 26 16,0 0-61-16,79 107-3 0,-55-73-31 15,0 7 37-15,1 10 19 16,-3 7 30-16,-1 10-51 16,-8 9-3-16,-5 5-23 15,-5 6 6-15,-3 1-13 16,0 1-14 0,-16-2 9-16,-6-2-23 0,-5-4 4 0,-2-6 5 15,2-7-17 1,-2-13 8-16,5-10-18 15,0-5-56-15,5-12-96 0,4-11-209 16</inkml:trace>
  <inkml:trace contextRef="#ctx0" brushRef="#br0" timeOffset="8299.73">12958 1279 1636 0,'0'0'469'0,"0"0"-263"0,0 0-115 0,0 0 27 16,0 0-27-16,0 0-5 15,0 0-24-15,40 24 2 16,-36-38-24-16,-4 0 10 15,0 0 4-15,0 5 27 16,-11-2-28-16,-7 8-23 16,3 3-8-16,1 0-7 15,3 0-15-15,5 14-1 16,6 7 0-16,0 2-15 16,0-4-30-16,29-4-109 15,-3-10-115-15,-4-3-403 0</inkml:trace>
  <inkml:trace contextRef="#ctx0" brushRef="#br0" timeOffset="11019.27">13898 160 1867 0,'0'0'274'0,"0"0"-199"0,0 0 45 15,0 0-31-15,0 0 9 16,0 0-44-16,0 0 26 15,80 103-9-15,-64-65-2 16,0 8-11-16,-5 0-25 16,-2 2-18-16,-5-4-15 15,-2-4 0-15,0-2-16 16,1-9-11-16,-3-15-240 0</inkml:trace>
  <inkml:trace contextRef="#ctx0" brushRef="#br0" timeOffset="11567.12">14355 1168 2319 0,'0'0'374'0,"0"0"-279"16,0 0-8-16,0 0 66 0,0 0-41 0,0 0-40 16,129 21-16-16,-89-16-9 15,1 2-21-15,-1-3-7 0,-5-3-19 16,-1 4 0 0,-8-1-8-1,-7 2-27-15,-15 4-78 16,-4 2-164-16,0-3-1098 0</inkml:trace>
  <inkml:trace contextRef="#ctx0" brushRef="#br0" timeOffset="11802.35">14391 1403 2848 0,'0'0'208'0,"0"0"-137"16,0 0 5-16,0 0-20 15,125 27-17-15,-86-23-28 16,-2 0-3-16,-2-1-8 16,-1 2 0-16,-5-3-15 15,2-1-64-15,-6-1-168 0,-8 2-496 16</inkml:trace>
  <inkml:trace contextRef="#ctx0" brushRef="#br0" timeOffset="12619.16">15300 1048 1953 0,'0'0'349'15,"0"0"-204"-15,0 0-66 0,0 0-42 16,0 0 4-16,0 0-6 15,-8 129-35-15,8-87 19 0,0 2-19 16,0 0 28-16,0 3 22 16,0-3 13-1,11-3 1-15,2 0-20 16,7-5-4-16,2-10-14 0,5-6 5 16,2-8-4-16,3-10 18 15,-1-2-27-15,0-10 2 16,-4-18-12-16,-3-13 9 15,-4-7-9 1,-2-6-8-16,-5-2 4 0,-3 2-3 16,-4 2-2-1,-2 4 2-15,-1 4-7 0,-3 8 10 16,0 5-4-16,2 9 1 16,-2 9-1-1,0 2-4-15,0 8-25 0,0 3 6 16,0 0-2-16,0 3 13 15,0 15-25-15,0 10 36 16,-7 7 1-16,1 7 1 16,1 6 0-16,2 8 4 15,3-1 8-15,0 4-13 0,0-5 19 16,12-7-7-16,11-8 7 0,0-9 6 16,9-9-3-1,4-12-4-15,0-6 29 16,-1-3-9-16,-2 0-12 15,-6-8-2-15,-6-6-23 16,-6-1 2 0,-4-2-3-16,-2-9-59 0,-2 1-332 15,-5 2-830-15</inkml:trace>
  <inkml:trace contextRef="#ctx0" brushRef="#br0" timeOffset="12920.11">15990 715 2379 0,'0'0'377'0,"0"0"-220"0,0 0-49 16,21 125 20-16,-16-83-57 15,0-1-37-15,-1-6-10 16,-2-5-24-16,-2-8 0 16,0-7 0-16,0-10-51 15,0-1-151-15,0-4-433 0</inkml:trace>
  <inkml:trace contextRef="#ctx0" brushRef="#br0" timeOffset="13230.43">16337 1400 2575 0,'0'0'497'16,"0"0"-370"-16,0 0-80 0,0 0 9 15,0 0-43-15,0 0-13 0,0 0-43 32,-20-19-170-32,20 19-1230 0</inkml:trace>
  <inkml:trace contextRef="#ctx0" brushRef="#br0" timeOffset="14189.23">16544 1027 1962 0,'0'0'263'0,"0"0"-209"0,0 0 64 15,0 0-44-15,0 0 24 16,0 0-38-16,42 116 19 16,-30-79-20-16,1 9-14 0,3 1-3 15,1 5-18-15,2 0 5 16,-2 1-22-16,1-6 11 16,-2-4-18-1,-1-8 13-15,-1-12-13 0,-3-11 0 16,-5-8 1-16,1-4-1 15,0-8 24-15,0-21-8 16,4-5 5 0,3-8-20-16,1-5 17 0,3-6-8 15,1-3 12-15,-1 2-21 16,3 2 23 0,-4 4-14-16,-3 8-10 0,-1 6 0 0,-13 34-12 15,25-55-71-15,-17 40-176 16,-1 4-342-16</inkml:trace>
  <inkml:trace contextRef="#ctx0" brushRef="#br0" timeOffset="15289.62">17188 1345 2026 0,'0'0'304'0,"0"0"-209"16,0 0 64-16,0 0 0 15,0 0-33-15,0 0-13 16,0 0-19-16,112-6 2 16,-83 6-35-16,0 0-4 15,4 0-22-15,-1 0 17 16,1 3-17-16,-2 4 17 0,0 2-25 15,-4-2-12-15,-2-3-5 16,-6 0-9 0,0-1 1-16,-7-2 6 0,-2 2-16 15,-3-2 5 1,-3-1-28-16,-4 0-65 0,0 0-31 16,0 0-145-1,0-8-628-15</inkml:trace>
  <inkml:trace contextRef="#ctx0" brushRef="#br0" timeOffset="15587.05">17441 1113 2601 0,'0'0'308'15,"0"0"-156"-15,0 0-57 16,-3 122-24-16,3-76-25 0,0 0-26 16,5-2 3-16,-3 2-22 15,0-3 1-15,-2 1 2 16,0-5-8-16,0 4-6 15,0-11-63-15,0-8-298 0</inkml:trace>
  <inkml:trace contextRef="#ctx0" brushRef="#br0" timeOffset="16687.09">17962 996 1938 0,'0'0'318'0,"0"0"-188"0,0 0-79 0,0 0-26 0,0 0-25 16,0 0 7-16,0 0 4 15,0 73 29-15,0-45-12 0,0 8 5 16,0 4 6-16,0 4-11 16,0 3-8-16,0 4-19 15,0 2-1-15,0-2 7 16,0-5-5-16,5-3-2 15,5-9 0 1,7-7 0-16,2-8 14 0,3-9 57 16,5-7-6-16,5-3 0 0,3 0-18 15,3-17 10-15,-2-12-39 16,0-5 4-16,-5-10-15 16,-6-3 0-16,-4-7-6 15,-5-3-1-15,-5 1 2 16,-9 6 5-16,-2 4-14 15,0 6 14-15,0 5-9 16,-4 7 3-16,-3 10-1 16,3 9 0-16,2 4 16 0,2 5 2 15,0 0-17-15,0 14 16 16,0 11-13 0,0 5-8-16,0 4 10 15,0 6-6-15,0 6 1 16,0 6 15-16,0 6-1 15,2 4 15-15,4-2 14 0,5-4-25 16,5-10 12-16,5-11-19 16,5-12 12-16,0-9-6 15,4-11 19-15,-1-3-9 16,-3 0 5-16,-1-12-16 16,-2-5-13-16,-8 0 0 15,-1-1-4-15,-4-6-33 16,-3 3-142-16,-5 6-418 15</inkml:trace>
  <inkml:trace contextRef="#ctx0" brushRef="#br0" timeOffset="17086.53">18814 1303 2581 0,'0'0'354'0,"0"0"-200"15,0 0-90-15,0 0 14 0,0 0-39 16,0 0-23-16,0 0-6 15,-10-5-10-15,4-2 0 16,1 1 2-16,-1 0-4 16,2 2 4-16,-1 2-6 15,0 2 8-15,3 0-4 0,0 0 10 16,2 2-10-16,0 12 10 16,0 7-10-16,0-4 0 15,0 1-9 1,7-7-5-16,10-9-78 15,-3-2-116-15,-1 0-263 0</inkml:trace>
  <inkml:trace contextRef="#ctx0" brushRef="#br0" timeOffset="17510.59">19050 1013 1870 0,'0'0'883'0,"0"0"-709"0,0 0-127 0,0 0 13 16,0 0-14-16,0 0 5 15,0 0-34 1,57 138 10-16,-43-95-3 15,-1 1 6-15,1 3 13 0,-1 3-17 0,1 0 11 32,-1-4-16-32,1-3 3 0,-3-9-20 15,-3-10 10-15,-1-13-14 16,2-8 0 0,0-3 0-16,0-14 4 15,5-21 12-15,-1-6-16 16,3-10 14-16,-1-3-14 0,3-1 17 15,-1-2-17-15,1-2 0 16,-1 1 0-16,-5 5 0 16,-1 4-21-16,1 1-75 15,-3 11-79-15,-3 12-303 0</inkml:trace>
  <inkml:trace contextRef="#ctx0" brushRef="#br0" timeOffset="17791.29">19599 760 2294 0,'0'0'403'0,"0"0"-263"0,0 0-32 15,0 0-8-15,29 126-25 0,-23-88-17 16,-2-2-9-16,-1 0 0 16,-3-2-29-16,0-4-4 15,0-3-15 1,0-8-2-16,-3-1-62 0,-3-7-176 16,-4-3-729-16</inkml:trace>
  <inkml:trace contextRef="#ctx0" brushRef="#br0" timeOffset="18925.09">16359 1441 1957 0,'0'0'387'0,"0"0"-185"15,0 0-50-15,0 0-42 0,0 0 13 16,0 0-64-16,0 0-4 0,-20 58-22 16,20-58 12-1,12 0 9 1,1-14 16-16,-3-6-23 0,0-1-14 0,-3 0-2 16,-7 3-27-1,0 6 13-15,0 2-13 16,-17 7 12-16,-2 3-15 0,-4 0 7 15,3 1-8-15,5 13 4 16,3 0-1-16,8-2-3 16,4-2 0-16,0-3-13 15,4-6 9-15,14-1 1 16,3 0-3 0,0 0-23-16,0 0-61 0,-5-5-109 15,-7 1-343-15</inkml:trace>
  <inkml:trace contextRef="#ctx0" brushRef="#br0" timeOffset="19811.09">18729 1293 1849 0,'0'0'282'0,"0"0"-154"0,0 0-16 16,0 0 19-16,0 0 15 0,0 0-14 15,0 0-54-15,18 46 23 16,-16-43-59-16,-2-3-16 0,2 0-25 16,1 0 17-16,-1-5 19 15,0-5-17 1,-2 0-6-16,0 3-13 16,0 7-2-16,0 0-15 0,-11 0-71 15,-1 13-215-15</inkml:trace>
  <inkml:trace contextRef="#ctx0" brushRef="#br1" timeOffset="31557.86">14075 3956 1933 0,'0'0'362'16,"0"0"-242"-16,0 0-91 15,0 0-2-15,0 0 4 0,0-144-6 16,-6 94-17-16,-2-9-8 16,-1-3 0-16,-5-8 0 15,1-4-17-15,-2-6-3 16,1-4 19-16,4-3-4 15,5 0 5-15,2 4 18 16,3 6 12-16,0 13 68 0,10 14-30 16,5 16 4-1,3 18-46 1,2 11 6-16,4 5-24 0,1 5 10 16,0 17-17-16,-3 4-1 15,-5 3-3-15,-12 15-107 16,-2-6-172-16,-3-7-1999 15</inkml:trace>
  <inkml:trace contextRef="#ctx0" brushRef="#br1" timeOffset="31772.05">13847 3485 2591 0,'0'0'239'0,"0"0"-169"16,0 0-42-16,0 0 1 15,0 0-29-15,143 10-12 16,-103-10-229-16,-5-7-744 0</inkml:trace>
  <inkml:trace contextRef="#ctx0" brushRef="#br1" timeOffset="32172.09">14600 3020 2141 0,'0'0'272'0,"0"0"-131"15,0 0-9-15,0 0-45 16,0 0-17-16,-78 110-20 16,61-69 5-16,-1 5-7 15,0 10 16-15,2 5-21 16,3 10 7-16,4 3-19 0,4 0-7 15,5-2-10-15,0-4-10 16,0-9-3-16,19-11 3 16,-2-11-8-16,3-11 2 15,1-5-2-15,-4-9 0 16,-1-6-8-16,-3-4-73 0,5-2-58 16,-5-16-87-1,-3-6-146-15</inkml:trace>
  <inkml:trace contextRef="#ctx0" brushRef="#br1" timeOffset="32454.99">14763 3280 2341 0,'0'0'327'16,"0"0"-211"-1,0 0 7-15,0 0-14 0,80 129-21 16,-51-87-38 0,3 4 7-16,-1-2-15 0,-2 2-1 15,0-2-5-15,-4-2-8 16,-4-3-7-16,-3-8-20 16,-1-7-1-16,-9-6-3 15,1-7-31-15,-5-9-90 16,-2-2-111-16,-2-10-194 15,0-7-642-15</inkml:trace>
  <inkml:trace contextRef="#ctx0" brushRef="#br1" timeOffset="32688.68">15078 3342 1263 0,'0'0'1399'0,"0"0"-1146"16,0 0-106-16,0 0-48 16,0 0-40-16,0 0-26 15,-114 125-21-15,93-79 1 0,0 8-12 16,-2 3-2-16,3-1 8 16,3-5-16-16,5-8 9 15,5-12-7-15,7-11-46 16,0-8-107-16,3-12-301 0</inkml:trace>
  <inkml:trace contextRef="#ctx0" brushRef="#br1" timeOffset="32985.15">15267 2984 2517 0,'0'0'249'0,"0"0"-98"16,62 132 9-16,-35-63-27 16,0 9-34-16,-5 4-26 0,-2 3-22 15,-8-4-8-15,-6 0-17 16,-6 0-9-16,0-5-17 15,-6-8 4-15,-17-3-4 16,-4-5-56-16,-14 14-88 16,4-16-222-16,6-8-1733 0</inkml:trace>
  <inkml:trace contextRef="#ctx0" brushRef="#br1" timeOffset="33822.47">15742 3495 2290 0,'0'0'548'0,"0"0"-440"16,0 0-76-16,0 0 113 0,0 0-41 15,0 0-39 1,146 0-20-16,-98 0-23 16,-6 0-1-16,-1 0-21 0,-10 0 0 15,-4 2-3-15,-12 3-26 16,-13 14-66-16,-2-3-96 15,0 2-344-15</inkml:trace>
  <inkml:trace contextRef="#ctx0" brushRef="#br1" timeOffset="34024.76">15828 3721 2891 0,'0'0'253'0,"0"0"-182"16,0 0-15-16,0 0 22 0,0 0-25 16,152 50-27-16,-111-43-9 15,-4-5-17-15,-3 0 0 16,5-2-16-16,-10 0-102 16,-4 0-288-16</inkml:trace>
  <inkml:trace contextRef="#ctx0" brushRef="#br1" timeOffset="35442.54">16702 2871 1431 0,'0'0'659'0,"0"0"-399"0,0 0-185 16,0 0-32-16,0 0-43 16,0 0 18-1,0 0-16-15,-106 106-2 16,88-71 2-16,0 5 19 16,0 6 18-16,0 6 12 0,1 10 9 0,1 8 4 15,5 4-4 1,2 5-38-16,7 0 23 15,2-1-15 1,0 0-9-16,6-6-9 0,12-4 16 16,2-6 13-16,3-6 11 15,4-10 32-15,-4-6-32 0,0-8-1 16,-3-7-32-16,-3-8-1 0,-3-5-18 16,-5-6 0-16,0-3-4 15,-2-3-88 1,0-3-126-16,-5-11-365 0</inkml:trace>
  <inkml:trace contextRef="#ctx0" brushRef="#br1" timeOffset="36621.44">17017 3191 1687 0,'0'0'207'0,"0"0"-20"15,0 0-122-15,0 0 16 0,0 0-25 16,0 0 32-16,0 0-49 16,71-45 2-16,-60 41 6 15,3 1-18-15,-3 3 25 16,-3 0 2-16,4 0 34 15,-3 0-39-15,2 0 12 16,-2 3-23-16,0 1-10 16,-1 0-5-16,2 0-13 15,-1 4 18 1,-1-2-22-16,1 4 13 0,3 0-20 16,-4 2 27-16,1 2-28 0,1 1 16 15,-2 2-5-15,1 5 11 16,-2 1-4-16,0 2 13 15,-3 6 4 1,-2-1-20-16,-2 2 10 16,0 0-17-16,0 0 13 0,0-3-11 15,0 0-3-15,-8-1 2 0,-2-2 1 16,-3 2 2 0,0 2-11-1,-3 3 10-15,-2 0-10 0,-2 4 15 16,-2-1-16-1,1-4 8-15,0-3-7 16,0-4 4-16,1-7 1 0,3-6-6 16,-1-4 2-16,-3-2 4 0,4-2-12 15,-1-2 4 1,-2 1 2-16,2-3-26 0,0 0 3 16,3 0-15-16,4-12-14 15,1-5 0-15,6-7-5 16,4-4 15-16,0 0-9 15,2-2 25 1,14 4 5-16,-1 5 19 0,4 10 4 16,0 7 21-16,4 4 8 0,-1 4 7 15,1 15 16 1,-2 8-8-16,4 1 13 16,-3-1-37-1,1-2 18-15,-1-3-28 0,-2-6 12 16,-2-2-12-16,-1-4 5 15,-3-1-6-15,1-6-6 16,-3 1-5-16,1-2-1 16,-2-2-3-16,3 0-46 15,8 0-57-15,-4 0-105 16,-2 0-370-16</inkml:trace>
  <inkml:trace contextRef="#ctx0" brushRef="#br1" timeOffset="37112.9">17570 3328 2200 0,'0'0'233'0,"0"0"-138"15,0 0 42-15,0 0-22 0,0 0-38 16,0 0-33-16,0 0 25 15,118 128-4-15,-94-96-2 16,3 5 6 0,0 4-27-16,-3-2 8 0,3 6-20 15,-4-4 8-15,0 2-18 16,0-6-4-16,-3 2-9 0,-2-6-7 16,-2-2 4-1,-3-5-4 1,-4-5 0-16,-4-1-41 15,-3-6-26-15,-2-7-96 0,0-5-221 16,0-2-733-16</inkml:trace>
  <inkml:trace contextRef="#ctx0" brushRef="#br1" timeOffset="37368.46">17946 3509 2384 0,'0'0'312'16,"0"0"-187"-16,0 0-25 16,0 0-24-16,0 0 0 15,-64 112-29-15,43-76 13 16,-2 3-21-16,-4 0-9 0,-4 1-5 0,-1 1-11 15,3-3-1 1,0-4-13 0,7-1 0-16,-3 4-63 0,10-8-123 15,3-8-480-15</inkml:trace>
  <inkml:trace contextRef="#ctx0" brushRef="#br1" timeOffset="38483.69">18178 2944 1852 0,'0'0'324'0,"0"0"-111"16,0 0-62-1,0 0-38-15,0 0-4 16,0 0-43-16,0 0-5 0,100-18-14 16,-86 38-2-16,-5 6-24 15,-7 4-9 1,-2 2-3-16,-2 1-9 0,-18 1 0 16,-3-5-22-16,1-5 4 0,2-7-24 15,5-12-5 1,5-5 35-16,8 0 12 15,2 0 24-15,0 0 5 16,21-5 37-16,5 2-28 16,-1 3 2-16,-1 0-21 15,-4 3 19-15,-9 17 1 16,-9 1 3-16,-2 5 2 0,-6 2-19 16,-19 0-4-16,-4-1-21 15,-2-7 3 1,-2-6 3-16,3-6-12 0,7-7-28 15,5-1-43 1,13-1-64-16,5-12-123 0,0 1-153 0</inkml:trace>
  <inkml:trace contextRef="#ctx0" brushRef="#br1" timeOffset="38901.94">18349 3650 2494 0,'0'0'366'0,"0"0"-269"15,0 0 28-15,0 0 10 16,0 0-60-16,135-5 2 0,-100 5-49 15,3-2 7 1,-5 2-22-16,-4 0-3 0,-4 0-6 16,-5 0-4-16,-5 0-12 15,2 5-74-15,-7 2-62 16,-3 1-329-16</inkml:trace>
  <inkml:trace contextRef="#ctx0" brushRef="#br1" timeOffset="39560.62">18963 3080 2297 0,'0'0'295'0,"0"0"-202"0,0 0-56 0,0 0 120 15,0 0-68-15,0 0-36 16,0 0-20-16,144-11-14 15,-105 9 3-15,-3 1-15 16,-5 1 5-16,-4 0-12 16,-8 0 17-16,-5 3-16 15,-3 15 17-15,-7 3-1 0,-2 7 17 16,-2 2-5-16,0 4-10 16,0 3 7-16,-11 1-18 15,-2 6 19-15,-3 1-14 16,1 5 13-16,1 1-14 15,1-2-2-15,4 3-2 16,0-5-3-16,1-1-3 16,3-4 2-16,1-1-8 15,2-8 11-15,-1-3-15 16,3-10 8-16,0-3-1 16,0-9-8-16,0-4-29 0,0 0-31 15,0-4-98-15,-3 2-150 16,1-2-834-16</inkml:trace>
  <inkml:trace contextRef="#ctx0" brushRef="#br1" timeOffset="39759.74">19090 3597 2614 0,'0'0'336'0,"0"0"-219"0,0 0-78 0,0 0-39 16,0 0 11 0,0 0-7-16,0 0-6 0,92-2 2 15,-61-1-29-15,-4 0-152 16,-5 3-175-16</inkml:trace>
  <inkml:trace contextRef="#ctx0" brushRef="#br1" timeOffset="40047.53">19480 3379 2319 0,'0'0'501'15,"0"0"-412"-15,0 0-44 0,0 0 46 16,0 0-11-1,87 116-34-15,-61-82 5 16,-1 3-21-16,2-2 15 0,-2 3-9 16,-3 0-7-16,0 1-9 15,-4-1-11-15,-2-4 3 16,-3-2-12-16,-4-9-6 16,-3-8-76-16,-1-15-80 0,-2 0-371 15,-3-15-1823-15</inkml:trace>
  <inkml:trace contextRef="#ctx0" brushRef="#br1" timeOffset="40314.55">19725 3449 2565 0,'0'0'291'15,"0"0"-155"-15,0 0-49 16,-68 104-13-16,47-65-31 16,3 4-20-16,1 3 0 15,-4 0-18-15,-1 1 10 16,0-1-15-16,0-3 2 16,1-8-2-16,6-7 0 15,13-16-50-15,2-9-122 0,0-3-441 16</inkml:trace>
  <inkml:trace contextRef="#ctx0" brushRef="#br1" timeOffset="40663.69">19896 3012 2119 0,'0'0'440'0,"0"0"-270"16,50 101-35-16,-28-43 47 16,3 3-53-16,-5 12-36 0,0 3-28 15,-7 5 3 1,-1 0-31-16,-10 0 7 0,-2-4-22 15,0-3 0 1,0-7-15-16,-16-9 6 0,-1-5-7 16,-4-10-6-16,-1-7-6 15,4-9-58-15,2-12-32 16,5-15-68-16,7 0-265 0,2-12-1702 0</inkml:trace>
  <inkml:trace contextRef="#ctx0" brushRef="#br1" timeOffset="40948.67">20301 3667 2963 0,'0'0'208'0,"0"0"-158"0,0 0-39 0,0 0-11 16,0 0-122-1,0 0-576-15</inkml:trace>
  <inkml:trace contextRef="#ctx0" brushRef="#br1" timeOffset="41809.89">20597 2958 1902 0,'0'0'310'0,"0"0"-112"0,0 0-74 15,0 0 0-15,0 0-14 16,0 0-51-16,0 0-23 16,-56 23-28-16,38 2 5 15,1 8-4-15,-3 8-4 16,-1 4 0-16,4 10-3 16,3 2-1-16,1 4-1 0,3 4 9 15,6 2-8 1,4 2 0-16,0-1 7 15,0-2 4-15,10-3 26 16,7-5 26-16,8-5-14 0,-1-4 8 16,3-5-7-1,0-6-18-15,-1-4-4 0,-3-6-23 16,-3-3-4 0,-3-9 6-16,-5-5-16 0,-3-3 4 15,-5-6-17-15,0-2-116 16,-4 0-329-16</inkml:trace>
  <inkml:trace contextRef="#ctx0" brushRef="#br1" timeOffset="45264.45">20671 3178 2026 0,'0'0'371'0,"0"0"-177"15,0 0-70-15,0 0-29 16,0 0-74-16,0 0-15 15,0 0 2-15,10 0-8 16,-5 2 7-16,0 3-6 0,-3 6 26 16,0 7 24-16,-2 6 13 15,0 6-27-15,0 7 14 16,0 3-33-16,0-3 6 16,0 2-8-16,0-7 1 15,0-4-7-15,0-7-10 16,0-2 2-16,9-6-1 15,2-8-2-15,3-1 2 16,3-4-4-16,1 0 3 16,5 0 0-16,-2-12-17 15,2-5-76-15,6-9-49 0,-5 3-128 16,-5-1-502-16</inkml:trace>
  <inkml:trace contextRef="#ctx0" brushRef="#br1" timeOffset="45550.89">20972 3217 2265 0,'0'0'299'0,"0"0"-118"16,0 0-83-16,0 0 41 16,0 0-25-16,-19 143-40 0,17-90-9 15,0 2-18 1,0 4 2-16,-2 1-24 15,1 1 14-15,1-6-13 16,0-1 6-16,2-4-15 16,0-9-9-16,0-7-7 15,0-10 0-15,0-9-2 0,0-6-10 16,0-7-23-16,2-2-67 16,3-2-5-16,3-30-31 15,1 2-165-15,0 0-678 0</inkml:trace>
  <inkml:trace contextRef="#ctx0" brushRef="#br1" timeOffset="46020.09">21132 3599 2244 0,'0'0'327'0,"0"0"-157"0,0 0-113 0,0 0-3 0,0 0 25 16,0 0 8-16,0 0 14 15,62 0-22-15,-37 0-5 16,2 0-11 0,0 0 10-16,2 0-18 0,2 0-2 15,-2 0-14-15,2 0 0 16,-4 0-6-16,-3 2-27 15,-4-2 3-15,-6 3-4 16,-5-3-10-16,-5 0 1 16,-4 0-15-16,0 0-62 15,0 0-63-15,0-5-171 0,0 3-445 0</inkml:trace>
  <inkml:trace contextRef="#ctx0" brushRef="#br1" timeOffset="49322.84">21912 3171 2001 0,'0'0'362'16,"0"0"-241"-16,0 0-33 0,0 0 20 15,0 0-23-15,0 0-51 16,0 0 4 0,-78 61-16-16,56-30 28 0,2 4-1 0,-1 9 2 15,4 5 19 1,1 5-37-16,5 3 8 16,2 7-24-16,7-1 16 15,2 1-21-15,0-3 5 16,11-10-16-16,14-14 11 15,4-13-4-15,4-16-7 0,1-8 2 32,-1-11 2-32,-6-21 7 0,-10-3-12 15,-9-4 11-15,-8 2-11 0,-6 6 1 0,-17 9 6 32,-12 10-6-32,-2 12-1 15,1 0-4-15,3 11-27 16,8 8-66-16,23 5-37 15,2-6-140-15,0-6-355 0</inkml:trace>
  <inkml:trace contextRef="#ctx0" brushRef="#br1" timeOffset="49655.25">22064 3441 1680 0,'0'0'879'0,"0"0"-742"0,0 0-44 15,0 0 7-15,0 0 5 16,46 128-47-16,-25-85-6 0,3-2-4 15,1 2-3-15,-1-1-3 16,3-5-24-16,-5-2-4 16,-2-7-9-16,-4-8-10 15,-2-6 2-15,-6-11-54 16,1-3-112-16,-5-9-135 16,-2-11-484-16</inkml:trace>
  <inkml:trace contextRef="#ctx0" brushRef="#br1" timeOffset="49907.76">22349 3485 2354 0,'0'0'312'0,"0"0"-119"0,0 0-68 15,0 0-8-15,0 0-36 16,-116 136-37-16,92-95-3 15,-1-4-20-15,1 3 7 16,1-1-20-16,1-1 0 16,6-6-4-16,3-5-8 0,6-7-15 15,7-17-45 1,0-3-141-16,0 0-279 0</inkml:trace>
  <inkml:trace contextRef="#ctx0" brushRef="#br1" timeOffset="50237.69">22380 3042 1986 0,'0'0'459'0,"0"0"-234"16,0 0-60-16,58 114 7 15,-38-64-26-15,-2 8-68 16,0 9-6-16,-2 5-18 0,-5 6 2 16,0 1-23-16,-5 6 1 15,-1 0-22-15,-3-1-1 0,-2 0-5 16,0-2-6-1,0-5 0-15,0-10-6 16,-20-4-55-16,5-19-72 16,-5-16-251-16</inkml:trace>
  <inkml:trace contextRef="#ctx0" brushRef="#br2" timeOffset="55629.87">17710 4937 1676 0,'0'0'317'0,"0"0"-245"0,0 0-11 0,0 0-46 15,0 0 20-15,0 0-7 16,0 0 6-16,0 51 18 15,0-42 35-15,0 2-17 0,0 4-44 16,0 3 9-16,0 2 0 16,0 2 15-16,0 6-20 15,0 0 5-15,0 4-8 16,0 0-20-16,0 0-7 16,0-1 8-1,2 1-16-15,5-1 9 16,4 0-2-16,-2-1 2 0,5-2 7 15,-1-2 3 1,1-3 8-16,1-2 7 0,-1-7-7 0,1-3 6 16,1-6-16-1,1-5 23-15,1 0-24 16,-1-7 18-16,0-12-17 16,1-1 9-16,-5-4-9 15,0 0-8-15,1 0 7 16,-4-4-3-16,0-4-7 0,-1-4 9 15,-1-2-14-15,-1-3 5 16,0 1 1-16,-5 5 1 16,1 0 0-16,-3 3-1 15,0 6-12-15,0 0 13 16,0 3-16-16,0 3 11 16,0 3 0-16,-3 5 3 0,1 2 4 15,2 3 0-15,0 7 6 16,0 0-7-16,0 0 24 15,0 15-24 1,0 11 4-16,0 11 3 16,0 4-13-16,0 7 6 15,0 5-1-15,0 2 8 16,2 2-3-16,7-2 9 16,4-2-5-16,3-3 31 15,1-8-8-15,4-8 17 0,1-5-26 16,3-12 1-16,-4-7-9 15,2-5 18-15,-5-5-14 16,-3 0-14-16,-5 0-4 16,-4-9-1-16,-1 1-79 0,-5 1-228 15</inkml:trace>
  <inkml:trace contextRef="#ctx0" brushRef="#br2" timeOffset="56494.6">20039 5145 2082 0,'0'0'467'0,"0"0"-254"0,0 0-125 0,0 0-33 0,0 0 1 16,-31 104-28-16,31-83 0 0,7-9-21 15,11-6 0-15,0-6-7 16,2 0 35 0,0-18-2-16,-5-7-4 15,-3-3-4-15,-6 5-15 16,-6 0 5-16,0 9-13 0,-2 10 16 15,-14 4-17-15,3 0-1 0,2 17-37 32,11 9-69-32,0-5-119 0,5-3-287 15</inkml:trace>
  <inkml:trace contextRef="#ctx0" brushRef="#br2" timeOffset="57097.63">20965 4913 1974 0,'0'0'377'0,"0"0"-216"0,0 0-56 0,0 0-10 16,0 0-26-16,0 0-27 15,0 0-9-15,24 48 9 16,-15-16-13-16,0 9 2 16,0 8-25-16,2 11 15 15,-2 5-20-15,2 2 17 0,3-2-18 16,-1-7 19-16,1-10-7 15,1-15-11 1,1-12-1-16,-1-13-10 0,1-8 9 16,1-4 1-1,1-24 0-15,3-12 5 16,0-8 2-16,4-8-6 0,2-6 16 16,0-2 10-1,0 1-17-15,-3 7 5 16,0 8-14-16,-3 12 5 0,-5 8-2 15,-1 10-8-15,1 3-40 16,-3 8-118 0,-7 2-323-16</inkml:trace>
  <inkml:trace contextRef="#ctx0" brushRef="#br2" timeOffset="63419.55">2400 8008 1523 0,'0'0'499'0,"0"0"-338"0,0 0-51 16,0 0 13-16,0 0-60 15,0 0-36-15,0 0-25 16,0-50 23-16,-2 23-14 16,-2-5 6-16,-3-2-8 0,0-7 11 15,0-5-19-15,-1-8 6 16,1-10 0-16,0-9-7 16,-2-7 0-16,3-4-9 15,1-2 8-15,3-1 2 16,2 10-1-16,0 8 0 15,0 11 11-15,13 14 21 0,5 12-16 16,2 8 14 0,5 12-24-16,1 6 16 15,3 6-22-15,0 0 15 16,-2 10-14-16,-2 10-1 16,-3 22-26-16,-8-5-99 15,-10-4-331-15</inkml:trace>
  <inkml:trace contextRef="#ctx0" brushRef="#br2" timeOffset="63637.27">2291 7516 2546 0,'0'0'216'0,"0"0"-114"0,0 0-33 0,0 0-44 16,125 17-18-1,-81-17-7-15,-6-5-104 0,-7-10-242 0</inkml:trace>
  <inkml:trace contextRef="#ctx0" brushRef="#br2" timeOffset="63877.88">2922 6611 2467 0,'0'0'299'0,"0"0"-228"0,0 0 13 15,16 102-34-15,-14-61-6 16,2 1-37 0,-2-1 1-16,-2 12-8 15,0-13-96-15,0-8-266 0</inkml:trace>
  <inkml:trace contextRef="#ctx0" brushRef="#br2" timeOffset="64438.33">3326 7020 1989 0,'0'0'338'0,"0"0"-218"0,0 0-47 0,0 0 56 16,-83 134-58-16,69-91-9 15,3 0-10-15,3 6-12 16,0 2 17-16,6 8-3 15,2 6-6-15,0-1-1 16,0 0-7-16,14-4-5 16,3-6-31-16,2-6-1 15,1-7 3-15,-3-9-10 16,-1-9 5-16,-3-5-2 0,-1-5 2 16,-3-4 2-16,-3-2-3 15,3-5 0-15,-2-2-125 16,2-9-100-16,-5-7-392 0</inkml:trace>
  <inkml:trace contextRef="#ctx0" brushRef="#br2" timeOffset="64739.54">3582 7219 2474 0,'0'0'272'16,"0"0"-187"-16,0 0-4 15,0 0 5-15,0 0-28 16,116 109-15-16,-83-66 5 0,3 6-3 16,1 2 3-16,0 6-25 15,-6-3 3-15,-3-4-25 16,-5-4 9-16,-7-9-10 15,-3-3 4-15,-5-11-4 16,-2-7-17-16,-4-16-90 16,-2 0-166-16,0-6-460 15</inkml:trace>
  <inkml:trace contextRef="#ctx0" brushRef="#br2" timeOffset="65001.09">3958 7307 2533 0,'0'0'257'16,"0"0"-139"-16,0 0-56 15,-53 113-8-15,33-68-4 16,2 6-22-16,-2 5-13 15,0 3-9-15,2-1-2 16,5-5-3-16,2-7-2 16,9-10-61-16,2-14-123 15,0-12-298-15</inkml:trace>
  <inkml:trace contextRef="#ctx0" brushRef="#br2" timeOffset="65326.41">4081 6930 2533 0,'0'0'237'16,"0"0"-181"-16,0 0 30 16,74 140 28-16,-50-83 8 15,-4 6-48-15,0 8-28 0,-5 3 7 16,-3 2-26 0,-8 3-1-16,-4-2-26 15,0 1 8-15,-2-5-8 16,-18-1 0-16,1-2-45 0,-18 19-53 15,8-18-124 1,5-13-521-16</inkml:trace>
  <inkml:trace contextRef="#ctx0" brushRef="#br2" timeOffset="65902.87">4971 7417 2800 0,'0'0'197'0,"0"0"-124"16,0 0 18-16,129 18-22 16,-82-12-30-16,-3-2-16 0,-2 3-23 0,-3-2 0 15,-10 9-16-15,-12-2-149 16,-13-2-542 0</inkml:trace>
  <inkml:trace contextRef="#ctx0" brushRef="#br2" timeOffset="66136.38">5002 7657 2696 0,'0'0'388'16,"0"0"-335"-16,0 0 15 15,0 0 24-15,118 46-31 0,-78-39-30 16,0-2-5 0,-2 0-26-16,-2-1 2 15,-3-2-2-15,-2 4-7 0,-8 0-158 16,-8 2-458-16</inkml:trace>
  <inkml:trace contextRef="#ctx0" brushRef="#br3" timeOffset="77931.41">16763 4355 1513 0,'0'0'309'16,"0"0"-133"-16,0 0-24 0,0 0-50 16,0 0-77-16,0 0 13 0,0 0 1 15,45-85-16 1,-37 72 12-16,3 1-19 0,-1 2-1 0,-2 0-7 31,1 2 1-31,1-4-8 16,2-1 10-16,1 1-1 0,1-4 11 15,-1 5-9 1,1 0-12-16,-1 6 0 0,1 0 9 16,-1 5-18-16,0 0 18 15,1 0-4-15,-1 0-4 0,1 10 15 16,-1 2 1-16,1 1-9 15,-1 0 4 1,0 4-5-16,0 1-6 0,0 0 7 16,-1-1 0-16,-1 3-6 15,1-6 3 1,-4 1-5-16,3-3 14 0,-1-2-2 16,-2-3-11-16,1 0 15 0,0-3-14 15,0-1-4-15,2-3 1 16,0 0-5-16,1 0 7 15,-2 0-2-15,4-14 1 32,-3-7 0-32,2 1 4 0,1-4 2 15,-1-1-12-15,3 0 12 0,-1 1-15 16,1 2 12-16,1 4-4 16,2 1 2-16,-3 3-1 15,1 5 1-15,-1 3-1 16,-3 2 0-16,3 1 5 0,-3 3-11 31,3 0 10-31,1 0-13 16,2 0 10-16,-2 4-1 0,1 9 1 0,-1 1-1 15,-1 1 8-15,3 7-7 16,-4 1 0-16,1-1 5 16,-3-2-9-1,0-4 9-15,1-4-6 16,-4-2 0-16,2-4-1 15,-1-2 1-15,0 0 0 16,1-1-6-16,-2-3 12 16,-1 0-13-16,1 0 8 15,-2 0-7-15,3 0 4 16,-1-3 2-16,0-7 0 16,3-4 0-16,1 0 1 15,-1-3-1-15,1-2 0 0,-1-1 8 16,1 1-16-1,-1 1 8-15,-2 7-1 16,0-1 1-16,-2 6 0 0,3-1 1 16,-4 6-1-16,3 1 3 0,1 0 4 15,1 0 45 1,2 1-43-16,1 12 8 16,-3 2-16-16,1 6-1 15,-1 1 5-15,-1 2 2 0,-1 0 0 0,-1 0-6 16,0-2 14-1,1-5-14-15,-1-4-2 16,2-5-12 0,-1-2 13-16,1-4 6 15,-1-2-5-15,-1 0 0 16,0 0-1-16,1 0 3 16,-3-8 6-16,4-2-17 0,-3-1 15 15,2-4-14 1,2-3 11-16,0-4-9 0,4-2 6 15,0-2-1-15,1 2 7 16,-3 3-7-16,3 6 0 16,-5 2 6-16,1 8-12 15,-1 2 8-15,1 3-2 16,-3 0 1-16,0 3 8 16,3 11-8-16,-4 1 9 15,4 3 3-15,-3 4-12 16,2-1-2-16,-1-1 1 0,-1-2-8 15,-2-2 9-15,0-3-2 16,-1-2 2 0,1-3 4-16,1-4-4 15,0-4 5-15,3 0 0 0,3 0 1 16,1-9-11-16,2-5 11 16,1-7-5-16,1-2-2 15,-2 0 0-15,4 0 0 16,-3 2 0-16,0 1 2 0,-2 3 3 15,-5 8-10-15,1 2 10 16,-4 6-15 0,1 1 16-16,3 0-7 15,-3 0 2-15,5 9-1 16,-1 6 5-16,1 2-5 0,-1 4 0 0,4 3 4 16,-4 0-9-1,3-1 9-15,-3-8-12 16,1-4 8-16,0-4-1 15,1-7 0-15,2 0 1 16,-2-14 1-16,5-10 4 16,1-9-7-16,2 1 8 15,-4-2-12-15,2 5 11 16,-5 5-6-16,-1 3 2 16,-1 9-1-16,-1 6 6 15,2 6-5-15,-2 0 13 0,1 10-13 0,1 14 10 16,3 3-5-16,-1-1-6 31,0-2 1-31,-1-4-2 16,3-8-1-16,-2-6 2 0,4-6 0 15,1 0 1-15,3-6 5 16,-1-16-5-16,3-4-2 0,-2 2 9 16,-2-1-10-1,-3 10 2-15,-1 8 0 0,-2 7 1 16,1 5 38-1,3 20 34-15,-4 6-31 0,0 1 6 16,0-4-17 0,-1-8 2-16,3-9-32 0,-2-6 2 15,-3-5-2 1,-1 0 6-16,-3-10-4 16,-3-3-2-16,-5 8-2 15,-2 5-77-15,-2 2-96 16,0 12-542-16</inkml:trace>
  <inkml:trace contextRef="#ctx0" brushRef="#br4" timeOffset="81905.67">20380 4331 1636 0,'0'0'300'0,"0"0"-238"0,0 0-48 0,0 0 84 15,0 0 14 1,0 0-15-16,0 0-14 16,21-20 24-16,-17 5-40 0,2-2-16 15,2-1-38-15,1-5 30 16,1 0-22-16,2-3-3 16,-1 1 7-16,0 6-24 15,3 1 18-15,-1 5-18 16,0 4-2-16,0 3 8 15,1 3-13-15,1 2 12 16,2 1-6-16,0 0 14 0,-1 0-3 16,-1 11 16-1,1 5-21-15,-1 4 23 16,1 2-28-16,-1 3 24 16,1-1-23-16,-1 1 3 15,4-4-5-15,-4-3 9 16,1 1-9-16,-1-8 1 15,-3 1-2-15,1-1 10 16,-2-6-18-16,-2-1 10 16,2-1-8-16,1-3-4 0,3 0 11 15,1-14 8-15,3-9-7 16,2-5-1 0,-1-2 8-16,-1 1-21 15,-2 3 23-15,-5 5-18 0,-2 3 14 16,1 2-12-16,-2 6 6 0,0 0 0 15,2 3 9-15,0 3-9 16,5 3 0-16,-1 1 2 16,3 0-5-16,-1 1 13 0,4 15-8 31,-3 4-2-31,1 6 0 16,-3 5 9-16,2-1 0 15,0-2 2-15,-2-4 30 16,1-6-27-16,2-8-6 15,-4-3-16-15,1-7 10 0,-1 0-6 16,1-9 8-16,1-14-1 16,4-4 1-16,1-7-4 15,1-2 0 1,-2 2 6-16,2 3-13 0,-5 9 12 16,-5 13-11-16,0 6 5 15,-1 3 1-15,-2 12 1 16,4 17 8-16,2 5-2 15,2 3-2-15,-1 4-5 16,3-5-2-16,1-6 1 16,3-9 1-16,0-10-6 0,5-8 6 15,0-3 0-15,2-5 0 16,3-15 1-16,1-4-1 16,0 1 7-16,-4 6-14 15,-4 9 12-15,-4 8-9 16,0 10 8-16,-3 19 1 15,0 6-4-15,0 1 32 16,3-10-12-16,-2-7-17 16,6-16-4-16,0-3-8 15,0-3 1-15,-2-18 3 0,-3 3 4 16,-7 4-126-16,-8 9-354 16</inkml:trace>
  <inkml:trace contextRef="#ctx0" brushRef="#br3" timeOffset="87812.44">6163 6724 1736 0,'0'0'350'0,"0"0"-164"15,0 0-147-15,0 0-16 16,0 0-13-16,0 0-10 16,0 0 1-16,-35 55 34 15,26-36 8-15,-5 0 76 0,1 8-99 16,-1 1-19-16,-1 4 53 15,-1 4-44 1,3 0-9-16,-1 4 25 0,3 3-1 0,3-2-14 16,0 5-10-16,2 0 6 15,1 7-6 1,3 1 30-16,2 7-30 16,0 2 24-16,0 4 11 0,0-4 3 15,2 2-3-15,9-3-19 16,3 0 4-16,3-4 14 15,2 0 19 1,1-3-24-16,2-6 47 16,0-3-32-16,-1-5-3 0,1-9-23 15,-5-9-7-15,-1-5-5 0,-5-7-6 16,-2-5-1 0,-5-4-2-16,2-2-25 15,-6 0-110-15,2 0-34 16,-2-8-317-16</inkml:trace>
  <inkml:trace contextRef="#ctx0" brushRef="#br3" timeOffset="88745.74">6734 7025 1570 0,'0'0'484'0,"0"0"-264"0,0 0-52 16,0 0 15-16,0 0-84 15,0 0-23-15,0 0-40 16,-16 0-15-16,7 0-9 0,-2 0-6 15,-5 9 9 1,1 3-4-16,-5 6 7 16,-3 4-17-16,2 7 16 15,-2 5-1-15,1 2-6 0,-1 3-3 16,4 7 0 0,0 3 0-16,4 6-6 0,1 3 4 15,4 3 1-15,2 3-11 16,6 3 11-16,2-5-6 15,0-4 7-15,7-7 4 16,13-7 0-16,9-13-4 0,2-6 10 16,2-9-17-1,4-13 43-15,-2-3-1 16,-1-6 24-16,-3-20-40 16,-6-10-3-16,-6-8-13 0,-9-4 2 15,-10 2-12-15,0 8 1 16,-10 10 14-1,-17 10-15-15,-4 14 0 16,-5 4 0-16,3 8-14 0,2 14-58 16,14 11-50-1,5-4-115-15,10-9-378 0</inkml:trace>
  <inkml:trace contextRef="#ctx0" brushRef="#br3" timeOffset="89217.3">7062 7287 2459 0,'0'0'274'0,"0"0"-181"0,0 0-22 15,0 0-13-15,0 0-26 16,0 0-9-16,0 0 22 15,73 60 5-15,-44-26 13 16,2 8-31-16,3 5 3 16,-1 4-8-16,0 2 11 0,-2 1-5 15,-2-2-12 1,-4-3 3-16,0-3-24 0,-5-2 0 16,-3-9 8-1,-3-7-16-15,-3-6 8 16,-4-5-1-16,-3-6-30 0,-2-4-34 15,-2-7-75 1,0 0-70-16,0 0-366 0</inkml:trace>
  <inkml:trace contextRef="#ctx0" brushRef="#br3" timeOffset="89546.62">7436 7316 2359 0,'0'0'333'0,"0"0"-180"0,0 0-35 0,0 0 13 0,-107 129-56 16,73-84-19 0,-1 4-34-16,-3 6 10 0,0 1-17 15,2 0 2-15,5-4-11 0,3-3-5 16,7-12-1-16,10-4-71 16,4-10-117-1,5-10-361-15</inkml:trace>
  <inkml:trace contextRef="#ctx0" brushRef="#br3" timeOffset="90059.99">7612 6791 1986 0,'0'0'300'0,"0"0"-70"16,0 0-48-16,0 0-23 16,0 0-40-16,0 0 3 15,121 19-26-15,-102 11-10 16,2 10-9-16,-11 1-21 16,-2 8-3-16,-8 1-12 15,0 0 3-15,-12-3-33 16,-13-5 9-16,-4-6-19 15,1-12 4-15,-1-10-5 16,0-11-45-16,7-3-16 16,3 0 1-16,6-14 32 15,11 1 9-15,2 3 13 0,0 3 2 16,18 4 2 0,8 3 4-16,3 0 0 0,3 0-2 15,5 0 0-15,-5 10-110 16,-8-5-366-16</inkml:trace>
  <inkml:trace contextRef="#ctx0" brushRef="#br3" timeOffset="90825.43">7902 7698 2057 0,'0'0'425'15,"0"0"-274"-15,0 0-33 16,0 0-37-16,0 0-12 15,0 0 8-15,0 0 23 16,49-15 5-16,-18 15-24 16,2 0-16-16,3 0-29 15,-3 0 6-15,1 0-25 0,-3 0 11 32,-4 0-18-32,-5 0-4 15,-4 0 0-15,-2-1-6 16,-2-4 0-16,-2-2-40 15,7-9-65-15,-4 2-216 16,-3-1-387-16</inkml:trace>
  <inkml:trace contextRef="#ctx0" brushRef="#br3" timeOffset="91360.29">8499 7040 2429 0,'0'0'322'16,"0"0"-212"-16,0 0-40 15,0 0-61-15,0 0-1 16,0 0 8-16,0 0 7 16,73-29-1-16,-41 20-8 15,2 3 15-15,-3 0-29 0,0 6 15 16,-5 0-14-16,-1 0 32 16,0 0-17-16,-5 10 9 15,-5 4 0-15,-1 6-8 16,-3 5 14-16,-5 4-21 15,-1 3 14-15,-2 7-13 16,-3 1 15-16,0 4-5 16,0 2 1-16,0 5-10 15,-10 4 9-15,4 2-3 16,-3-2-5-16,3-1 5 16,-2 0-18-16,6-1 0 15,2-7 6-15,0-6-10 16,0-6 5-16,0-8-1 0,0-8 1 15,0-6-1 1,0-3 0-16,0-6-34 0,0-3-42 16,0 0-120-16,0-10-245 0</inkml:trace>
  <inkml:trace contextRef="#ctx0" brushRef="#br3" timeOffset="91565.3">8676 7552 2749 0,'0'0'324'0,"0"0"-234"0,0 0-51 0,0 0 10 15,0 0-23-15,0 0-26 16,126-59 0-16,-88 36-35 16,-9 0-165-1,-2 1-469-15</inkml:trace>
  <inkml:trace contextRef="#ctx0" brushRef="#br3" timeOffset="91904.06">9126 6747 1902 0,'0'0'887'0,"0"0"-750"15,0 0-85-15,0 0 49 16,0 0-12 0,0 0-51-16,0 0 13 0,107 145-13 0,-81-97 19 15,3 8-19-15,-4 8 9 32,0 4-2-32,-6 11 12 0,-3 3-7 15,-7 6-11-15,-3 5 2 16,-6 1-20-16,0-4 10 15,0 0-24-15,-10-6 5 16,-9-4-11-16,-2-7 3 16,-4-11-4-16,3-16-7 15,3-16-14-15,4-16-51 16,7-14-74-16,5-20-59 16,3-15-37-16,0 0-287 0</inkml:trace>
  <inkml:trace contextRef="#ctx0" brushRef="#br3" timeOffset="92411.7">9652 7520 1527 0,'0'0'1160'0,"0"0"-956"16,0 0-36-16,0 0-74 16,0 0-21-16,0 0-30 15,-25 108-17-15,32-91 0 16,9-6-18-16,1-10 8 16,1-1-15-16,0-1 35 15,-3-22-14-15,-1-2 7 16,-7-1-11-16,-7 1 2 15,0 9 26-15,-9 8 10 0,-11 7 3 16,-3 1-43-16,3 6-1 16,3 12-10-1,6 1-9-15,3 0 4 16,8-5-6-16,0-4-7 16,3-6-50-16,19-4-44 0,-2-4-86 15,-4-8-389-15</inkml:trace>
  <inkml:trace contextRef="#ctx0" brushRef="#br2" timeOffset="101289.98">10260 6828 1584 0,'0'0'300'0,"0"0"-158"0,0 0-19 0,0 0-5 0,0 0 19 16,0 0-53-16,0 0 4 15,9-40-4-15,-9 40-2 16,0 0-4-16,0 0-7 15,0 0 24-15,0 0-41 16,0 8-4-16,-2 8-40 16,-11 4 1-16,-1 4-4 15,-3 3-6-15,-2 6-2 16,2 1 7-16,-1 4-12 16,-2 2 8-16,2 1-9 15,0 0 7-15,1 3 0 0,-1 5 1 16,1 4-1-1,2 2 2-15,1 5 4 0,4 2-12 16,3 2 8-16,3 0-11 16,4-1 8-16,0-4 0 15,0-2 2-15,4-2 3 16,9-6-4-16,5 2 0 16,3-6 19-16,0 0 9 15,0-10 14-15,1-4-34 0,0-7 12 16,0-4-6-16,-3-4 8 15,-2-3-12-15,-3-1-1 16,-3-3 2-16,-3-3-7 16,-2-1 1-16,-2-2-4 15,0-3-2-15,-2 2-6 16,-2-2 6-16,2 0-23 16,1 0-87-16,-1 0-138 15,-2 0-687-15</inkml:trace>
  <inkml:trace contextRef="#ctx0" brushRef="#br2" timeOffset="102056.11">10663 7050 1689 0,'0'0'567'0,"0"0"-282"0,0 0-137 0,0 0-9 15,0 0-82-15,0 0-16 16,0 0-23-16,-6 30 11 16,-3-10 13-16,0 2 1 0,0 6 2 15,-2 4-17 1,0 5 9-16,2 2-26 15,0 2 13-15,3-3-8 16,4-4 0-16,2-6-3 16,0-6-9-16,0-4 3 0,15-5-3 15,5-7-6 1,7 0 9-16,4-5-12 0,7-1 9 16,4 0-8-16,1 0 3 15,5-1-19-15,-9-8-178 16,-13 1-318-16</inkml:trace>
  <inkml:trace contextRef="#ctx0" brushRef="#br2" timeOffset="102376.81">10954 7128 2528 0,'0'0'294'0,"0"0"-152"16,0 0-11-16,0 0-42 16,-31 125-13-16,24-79-33 15,0 8 4-15,0 2-13 16,1 2 5-16,-1 0-3 0,0-1 4 16,0-3-8-16,1-4-17 15,-1-4-2-15,3-3-10 16,0-2-4-16,1-3 7 15,-2-6-12-15,3-5 6 16,2-9-7 0,0-9-57-16,0-4-40 0,0-5-69 15,0-2-295-15,2-10-690 0</inkml:trace>
  <inkml:trace contextRef="#ctx0" brushRef="#br2" timeOffset="102726.36">11105 7564 2560 0,'0'0'284'16,"0"0"-172"0,0 0 65-16,0 0-72 15,0 0-53-15,0 0 5 16,121 0-22-16,-90 0 7 16,4 0-12-16,-3-3-8 15,-1 3-1-15,-4-1-21 0,-5 1 2 16,-7-3-2-16,-1 3-1 15,1-1-89-15,-1-2-92 16,-5 3-355-16</inkml:trace>
  <inkml:trace contextRef="#ctx0" brushRef="#br2" timeOffset="103240.99">11986 7115 1993 0,'0'0'440'16,"0"0"-200"-16,0 0-99 15,0 0 3-15,0 0-11 16,0 0-16-16,0 0-57 16,-23-12 1-16,3 31-16 15,-2 12-15-15,0 8 3 0,-3 12-19 16,0 9 15-1,2 8-19-15,4 6 17 0,6 5-21 16,8-4 14 0,5-6-4-16,5-13 2 15,19-12-9-15,7-14-9 16,8-14 0-16,3-14 8 16,-2-2-16-16,-5-12 16 0,-10-11-8 15,-13-9 2 1,-12 3 6-16,0 0-1 0,-23 6 0 0,-8 7 3 15,-5 9-10-15,-4 7 0 16,-9 11-80 0,12 15-101-16,5 2-397 0</inkml:trace>
  <inkml:trace contextRef="#ctx0" brushRef="#br2" timeOffset="103908.22">12314 7279 2438 0,'0'0'325'0,"0"0"-171"0,0 0-32 16,0 0-11-16,0 0-58 16,0 0-5-16,127 127 2 15,-94-92-14 1,0 7 5-1,-2 0-17-15,-2 0 9 0,-4 1-20 0,-5-5 3 16,-4-4-15 0,-3-6 1-16,-4-6-2 15,-2-8-18-15,-3-8-62 16,-2-6-111 0,2-8-184-16,-4-10-306 0</inkml:trace>
  <inkml:trace contextRef="#ctx0" brushRef="#br2" timeOffset="104161.16">12677 7345 2429 0,'0'0'399'16,"0"0"-177"-16,0 0-68 15,0 0-65-15,0 0-22 16,0 0-38-16,0 0 5 0,-139 140-13 15,108-97 3-15,2 1-18 16,0-1 7-16,2-4-1 16,6-3-4-16,3-8-7 15,7-6-1-15,5-8-33 16,6-12-101-16,3-2-187 16,11 0-355-16</inkml:trace>
  <inkml:trace contextRef="#ctx0" brushRef="#br2" timeOffset="104478.34">12815 6882 2632 0,'0'0'282'16,"0"0"-101"-16,0 0-38 16,100 143-48-16,-66-86-9 15,-3 7-28-15,-5 2 17 0,-5 9-20 16,-5 3-4-16,-10 4-17 16,-6 4-13-16,0 1-5 15,0-4-15-15,-9-8 3 0,-4-9 2 16,0-11-12-1,1-11-22-15,-1 2-73 0,2-15-126 16,2-4-402-16</inkml:trace>
  <inkml:trace contextRef="#ctx0" brushRef="#br2" timeOffset="106694.68">13526 7625 2290 0,'0'0'396'0,"0"0"-196"0,0 0-82 16,0 0 7-16,0 0-79 16,0 0-29-16,0 0 21 15,49 0 7-15,-14 0 3 16,8 0-6-16,1 0 8 0,6 0-21 15,-2 0 10 1,4 0-17-16,-3 0 14 0,-5 0-24 16,-3 0-3-16,-7 0-4 15,-11 3-5-15,-5 1 3 16,-7-3-3-16,-3 2 0 16,-6-3-85-16,-2 0-23 15,0 0-65-15,-10-11-348 16</inkml:trace>
  <inkml:trace contextRef="#ctx0" brushRef="#br2" timeOffset="106892.46">13824 7371 2363 0,'0'0'571'0,"0"0"-408"15,0 0-49-15,-10 114-30 16,10-67-8-16,0-1-41 15,0-2-1 1,6-4-15-16,-2-2 1 0,-2-6-9 16,-2-3-9-16,0-6-2 0,0-5-5 15,0 7-66-15,0-8-110 16,0-1-320-16</inkml:trace>
  <inkml:trace contextRef="#ctx0" brushRef="#br2" timeOffset="114487.03">14866 7018 1332 0,'0'0'274'0,"0"0"-49"0,0 0-69 16,0 0 31-16,0 0-53 15,0 0-26-15,0 0 71 16,6-18-5-16,-6 18-57 15,-2 0-78-15,-6 0 2 16,-4 0-33-16,-1 2 5 16,-3 10-13-16,-1 2 4 15,-4 6 2-15,-1 6-6 16,-3 6 0-16,1 7 7 16,-3 3-14-16,5 6 14 15,-1 4-3-15,4 3-4 16,3 6 10-16,1 6 0 15,5 2 6-15,4 6 19 0,6 1-22 16,0 0 25-16,0-2-19 16,16-3 11-16,5-5-26 15,6-6 11-15,2-10-6 16,2-8 16-16,1-8 9 16,-6-6-7-16,-1-4 3 15,-4-6-24-15,-6-2-2 16,-5-5 2-16,0-6-12 0,-6-3 4 15,3-2-8 1,-1 0-40-16,6 0-91 16,-1 0-60-16,0-4-302 0</inkml:trace>
  <inkml:trace contextRef="#ctx0" brushRef="#br2" timeOffset="115256.02">15113 7464 1938 0,'0'0'229'0,"0"0"-38"0,0 0-116 15,0 0 33-15,0 0-53 16,0 0-5-16,102-113 11 16,-83 101-5-16,-2 4 3 0,1 2-10 15,-2 2 11-15,-1 2-23 16,-2 2 3-16,3 0-5 16,1 0 5-16,-5 0-8 15,4 9 6-15,-3 0-9 16,3 3-6-16,-3 2-1 15,-2 4-12-15,3 4 15 16,-3 4-11-16,-5 6 10 16,-1 4-9-16,-3 6 9 15,-2 2-5-15,0 5-4 16,-2-1 7-16,-13 4-16 16,-4 0 12-16,-5-3-17 15,-2 3 8-15,-5-9-5 16,-6-6 0-16,2-9-3 15,-3-13 2-15,0-8-3 0,5-7-23 16,2 0-8-16,6-15-16 16,9-6 12-16,7-4-6 15,9-1 20-15,0 1-7 16,7 4 23-16,11 7 3 16,9 6 2-16,2 8 8 15,2 0-7-15,0 8 20 0,3 12-21 16,-1 3 20-16,-2-2-20 15,-2 0 14-15,-2-3-14 16,-2-4 1-16,-6-6-1 16,0-4-28-16,0-4-97 15,-3-8-158-15,-7-10-435 16</inkml:trace>
  <inkml:trace contextRef="#ctx0" brushRef="#br2" timeOffset="115555.95">15697 7453 1617 0,'0'0'816'0,"0"0"-636"0,0 0-19 0,0 0-61 16,0 0-11-16,116 100-37 15,-85-63 28-15,3 4 12 16,3 5-9-16,-1 3-37 16,0 3-4-1,-2 3-11-15,-7 2-27 0,-4 0 11 16,-2-5-15-16,-3-6 1 16,-7-8-1-16,-3-10-20 15,0-15-54-15,-6-8-99 16,-2-5-311-16</inkml:trace>
  <inkml:trace contextRef="#ctx0" brushRef="#br2" timeOffset="115825.65">16106 7574 2213 0,'0'0'684'0,"0"0"-481"16,0 0-90-16,0 0-15 0,0 0-35 16,-137 132-9-16,102-89-36 0,-1 4 0 31,-3 6-9-31,2-2-8 0,1-1 2 16,5-3-3-1,4-7-15-15,5-8-71 16,7-11-59-16,6-8-417 0</inkml:trace>
  <inkml:trace contextRef="#ctx0" brushRef="#br2" timeOffset="116464.01">16380 7014 2179 0,'0'0'335'0,"0"0"-117"0,0 0-79 0,0 0-32 16,0 0-26-16,0 0-6 16,113-32-19-16,-95 34-3 15,-7 14-26-15,-5 6 4 16,-6 4-21-16,0 4 6 16,-13-2-15-16,-14 0 6 0,1-8-7 15,-4-6-32-15,9-4 11 16,5-7 3-16,7-2 17 15,9 2-4-15,0-1 4 16,13 1 2-16,14 6 16 16,0 1-10-1,0 3 8-15,-7 3 7 0,-11 4-9 16,-9 1 22-16,0 3-12 16,-25-2 1-1,-8-2-23-15,-5 0 1 0,-3-6-2 16,6-2 0-16,6-3 0 15,18-3-56-15,7-3-34 16,4-3-360-16</inkml:trace>
  <inkml:trace contextRef="#ctx0" brushRef="#br2" timeOffset="117217.9">16513 7795 2591 0,'0'0'283'16,"0"0"-189"-16,0 0-50 15,0 0 38-15,0 0 15 0,0 0-39 16,118 9 1-16,-76-5-22 16,6 0-1-16,-2-2-26 15,-1-2-1-15,-5 0-8 16,-7 0-2-16,-6 0-38 15,-7-10-62-15,-9-6-154 16,-4 0-391-16</inkml:trace>
  <inkml:trace contextRef="#ctx0" brushRef="#br2" timeOffset="117618.76">17084 7361 2593 0,'0'0'260'15,"0"0"-168"-15,0 0-32 16,0 0 7-16,0 0-41 16,152-33 4-16,-110 20-14 15,-3 3 3-15,0 1-12 0,-6 8 3 16,-8 1 3-16,-3 0-8 15,-8 8 9-15,-4 17-5 16,-8 7 12 0,-2 5-9-16,0 11 16 0,-4 6-6 15,-11 4 7 1,1 5-6-16,1-1-10 16,4 0 5-16,0-2-18 15,7-6 0-15,2-4 6 16,0-5-15-16,0-9 9 15,0-5 0-15,0-6-6 0,0-9-5 16,0-6-39-16,0-10-64 16,0 0-126-16,0-10-419 0</inkml:trace>
  <inkml:trace contextRef="#ctx0" brushRef="#br2" timeOffset="117768.9">17273 7761 2357 0,'0'0'502'16,"0"0"-456"-16,0 0-25 0,0 0-12 15,150-12-9 1,-113 5-5-16,-6 0-283 0</inkml:trace>
  <inkml:trace contextRef="#ctx0" brushRef="#br2" timeOffset="118025.71">17703 7538 2449 0,'0'0'315'0,"0"0"-143"0,0 0-45 16,79 124-16-16,-50-80-56 15,4-1-8-15,-2 3-21 16,0-2 19-16,-2-2-29 15,-4-5 3-15,-5-2-9 16,-2-7-6-16,-5-6-4 16,-4-5-33-16,-9-12-75 15,0-3-264 1,0-2-1637-16</inkml:trace>
  <inkml:trace contextRef="#ctx0" brushRef="#br2" timeOffset="118259.23">17996 7575 2725 0,'0'0'276'16,"0"0"-111"-16,0 0-98 15,0 0-14-15,-67 128-27 16,49-89-1-16,-1 5-10 15,0 2-5-15,-3 4 1 16,-1 3-4-16,1-7-14 0,2-4 13 16,4-12-12-16,5-12-32 15,7-11-89-15,2-7-315 0</inkml:trace>
  <inkml:trace contextRef="#ctx0" brushRef="#br2" timeOffset="118624.23">18106 7124 2441 0,'0'0'299'0,"0"0"-94"0,0 0-47 16,95 146-39-1,-64-88-22-15,0 7-34 16,-4 3 1-16,-3 4-8 16,-6 3-3-16,-9-1-31 15,-5 2 8-15,-4 2-17 16,0-1 6-16,-13-5-19 0,-7-8 8 15,-5-6-3-15,-1-12-5 16,-1-14-10-16,5-10-59 16,1-15-53-16,6-10-84 15,3-19-259-15,6-4-1623 0</inkml:trace>
  <inkml:trace contextRef="#ctx0" brushRef="#br4" timeOffset="125499.39">19223 7128 1965 0,'0'0'297'0,"0"0"-200"0,0 0 0 16,0 0-18-16,0 0 47 15,0 0 2-15,0 0 0 16,-21-11-36-16,3 30-43 16,-3 13-32-16,0 9-6 15,-4 8 4-15,-2 8-2 0,2 7 9 16,5 4-13-16,1 2 9 15,5 5-8-15,7-1 8 16,5 0 6-16,2-2-24 16,0-3 17-16,11-5-16 15,11-3 19-15,5-9-13 16,2-3 19-16,2-7-12 16,1-6 11-16,-1-7-3 15,-4-8-9-15,-5-7-6 16,-7-6 1-16,-3-4-16 15,-5-2 7-15,-3-2-5 16,-4 0-6-16,0 0-56 16,0 0-117-16,0 0-288 0</inkml:trace>
  <inkml:trace contextRef="#ctx0" brushRef="#br4" timeOffset="127232.99">19319 7700 2336 0,'0'0'406'0,"0"0"-266"0,0 0-42 16,0 0 5-16,0 0-42 0,0 0-33 15,0 0-1-15,52 8 21 16,-19-4-19-16,8-2 15 16,1-2-12-16,2 0 14 15,-1 0-16-15,-3 0 5 16,-7 0-15-16,-4 0-11 16,-4 1-1-16,-9-1-4 15,-5 0-8 1,-7 0 10-16,-2 0-16 0,-2 3 6 15,0-1-43 1,0 10-58-16,0-4-98 0,0 1-280 0</inkml:trace>
  <inkml:trace contextRef="#ctx0" brushRef="#br4" timeOffset="127767.49">20278 7453 2244 0,'0'0'370'0,"0"0"-226"0,0 0-37 15,0 0 29-15,0 0-43 16,0 0-36-16,0 0-3 16,-91 25-19-16,66-4-14 0,-2 12 17 15,-2 9-32 1,2 12 4-16,4 8-10 15,4 9 22-15,11 1-15 0,8 3 10 16,0-4 1 0,19-13-4-16,15-14 6 0,8-15-20 15,6-17 4-15,4-12 0 16,0-11 22-16,-8-22-13 16,-11-10 8-16,-12-3-20 15,-17-3 11-15,-4 8-4 16,-17 9-8-16,-19 9 14 15,-9 15-14-15,1 8 0 0,1 8-40 16,8 20-23-16,8 3-58 16,18 13-76-16,9-10-109 15,0-7-255-15</inkml:trace>
  <inkml:trace contextRef="#ctx0" brushRef="#br4" timeOffset="128099.73">20537 6986 2581 0,'0'0'218'0,"0"0"-133"16,28 110-15-16,-12-52 49 0,3 10-7 15,-4 6-51-15,3 7 5 16,-5 0-20-16,-5 9 8 16,-4-2-38-16,-4 2 1 15,0-2-16-15,-12-2 10 16,-11-3-9-16,-3-9-2 15,-3-7-20-15,-16-4-80 16,8-17-112-16,-1-16-504 0</inkml:trace>
  <inkml:trace contextRef="#ctx0" brushRef="#br4" timeOffset="129652.48">18671 7732 2197 0,'0'0'319'0,"0"0"-127"0,0 0-72 15,0 0-52-15,0 0-14 16,0 0-14-16,42 101-29 0,-17-94 13 16,1-7 5-16,-3-4 29 15,-8-18-32-15,-5-4 9 16,-10-4 2-16,0 4-17 15,-19 2-5-15,-10 7-15 16,-4 9 0-16,0 8-2 16,2 0-10-16,4 20-28 15,8 5-36-15,15 13-55 16,4-8-94-16,0-4-122 0</inkml:trace>
  <inkml:trace contextRef="#ctx0" brushRef="#br5" timeOffset="142762.39">2173 10036 1582 0,'0'0'444'0,"0"0"-290"0,0 0 3 0,0 0-40 15,0 0-50-15,0 0-18 16,0 0-1-16,5 38-9 16,-5-38 3-16,0 0-5 0,0 0 16 31,0 0-30-31,0-12-5 16,0-10-18-16,-3-7 0 15,-1-8 0-15,-1-5-1 16,3-9 1-16,-3-2-6 15,3-10 0-15,0-3-9 16,2-9 14-16,0 0-6 0,0-5-1 16,0 1 9-16,4 5-2 15,8 7 2-15,1 4-1 0,0 13 6 16,1 8-5-16,-1 13-1 16,1 14 0-16,-1 6-6 15,1 9 9-15,1 0-3 16,5 0 0-16,5 2 0 15,1 12 1 1,5 7 5-16,-2 2 2 16,2 7-8-16,-4 5 0 0,-2 5 1 15,-3 3 24-15,-1 1-9 0,-6 9 3 16,-4 3 15-16,-4 9-5 16,-3 3-10-1,1 0 4-15,-5 0-1 0,2-6-22 16,0-4 0-1,0-5-7-15,0-9 2 0,0-8-6 16,1-9 10 0,-1-6-17-16,1-8-48 0,-3-13-33 15,0 0-47 1,0 0-162-16</inkml:trace>
  <inkml:trace contextRef="#ctx0" brushRef="#br5" timeOffset="142982.13">2265 9745 1986 0,'0'0'754'0,"0"0"-677"16,0 0-62-16,0 0 51 15,0 0-25-15,0 0-17 16,113 0-24-16,-70 0-4 0,-8-3-123 16,-4-10-213-16</inkml:trace>
  <inkml:trace contextRef="#ctx0" brushRef="#br5" timeOffset="143379.13">2897 9252 1993 0,'0'0'378'0,"0"0"-240"16,0 0-66-16,0 0 21 15,20 106-33 1,-13-62-21-16,2 7-39 0,-2 2 40 16,-1 5-26-16,1 0 7 15,-1 0 0-15,2-5 0 0,-2-5-4 16,1-6-7-16,-1-5-10 16,-1-7-2-1,0-6-3-15,-5-6-18 16,0-4 8-16,0-7-10 0,0-4-4 15,0-3-47-15,-10 0-23 16,-3-12 29-16,-1-13-26 16,-3-22 16-16,1 5-149 15,1 1-359-15</inkml:trace>
  <inkml:trace contextRef="#ctx0" brushRef="#br5" timeOffset="143762.35">2890 9503 1144 0,'0'0'436'0,"0"0"-148"16,17-155-54-16,-2 89-13 15,5 6-53-15,3 10-51 16,-2 11-23-16,4 16-27 0,0 12-8 16,1 11 9-16,1 2 9 15,0 25 13-15,-5 7-30 16,-4 10-18-16,-7 11-2 16,-4 3-28-16,-7 8 3 15,0-3-14 1,-5-5-1-16,-10-9 0 0,-1-11-65 15,1-16-60 1,-1-13-42-16,3-9-46 0,4 0 43 16,2-11 106-16,4-5 64 15,3 4 6-15,0 2 57 0,3 6 32 16,13 4 10-16,2 0 8 16,1 12-27-1,2 12-35-15,-2 5 14 0,-1 6-15 16,1 3-13-1,-6 0-17-15,-3-1 18 16,-2-6-7-16,-4-4-21 16,-4-5 4-16,0-5-13 0,0-3-2 15,0-3-10-15,0-7-55 16,0-4-95-16,0 0-314 16</inkml:trace>
  <inkml:trace contextRef="#ctx0" brushRef="#br5" timeOffset="144196.45">3490 9152 1741 0,'0'0'351'0,"0"0"-205"0,0 0 79 15,0 0-135-15,0 0-51 16,0 0 1-16,0 0-9 16,19 100-10-16,-15-64-15 15,-2 6 31-15,2 6 5 16,1 5 31-16,-3 5-47 15,0-3-11-15,0 4-15 16,0-5 11-16,0-6-11 0,2-4-4 16,-2-4 3-16,-2-4-41 15,0-3-57-15,0-10 43 16,0-6 22-16,0-8-10 16,-6-6-59-16,0-3 35 15,-3 0-33-15,-1-34-64 16,-2 4-64-16,1-6-1164 15</inkml:trace>
  <inkml:trace contextRef="#ctx0" brushRef="#br5" timeOffset="144633.16">3553 9235 2007 0,'0'0'315'0,"0"0"-153"15,0 0-40-15,0 0-18 16,124-66-34-16,-97 66-2 15,0 0 5-15,-4 13-15 16,-4 11 10-16,-3 5-26 0,-7 10-6 16,-7 6-4-16,-2 4-7 15,0 1-16 1,-13 3 0-16,-5-9-8 16,-3-8-1-16,2-12-24 0,1-12-41 15,3-9-19 1,1-3 5-16,5 0 53 0,3-12 6 15,4-2 20-15,2 1 0 16,0 1 0 0,0 4 8-16,6 6 16 15,3 2 12-15,5 0 11 0,-2 8 40 16,2 14-25-16,1 9-16 16,2 6-19-1,-4 1-16-15,-1 0 7 0,0-3-12 16,-3-6 3-16,-1 0-8 15,0-7-2-15,-2-5 5 16,-3-1-12-16,-1-6-2 16,0-2-67-16,2-3-74 0,-2-3-101 15,3-2-464-15</inkml:trace>
  <inkml:trace contextRef="#ctx0" brushRef="#br5" timeOffset="145052.62">4055 9268 189 0,'0'0'1927'0,"0"0"-1658"0,0 0-111 16,0 0-32-16,0 0-29 16,0 106-24-16,0-59-8 15,0 6-18-15,0 5-2 16,4 5-18-16,9-2 16 16,3-2-25-16,6 0 4 15,2-10-14-15,3-7-2 0,7-7-1 16,-1-16-5-16,0-12 6 15,2-7-6-15,-7-8 27 16,-2-27-6 0,-5-11 13-16,-10-7-28 0,-6-10 4 15,-5-1-10-15,0 6 4 16,0 8-4-16,-8 9-25 16,-2 12-6-16,1 7-101 15,2 8-54-15,4 7-164 0</inkml:trace>
  <inkml:trace contextRef="#ctx0" brushRef="#br5" timeOffset="145936.42">4583 9284 2277 0,'0'0'252'0,"0"0"-121"0,0 0-7 16,0 0-29-16,0 0-63 0,0 0 7 15,62 125-12-15,-46-84 9 16,-1 6 25-16,-2 0 0 0,1 6-5 15,-3-3-27-15,-2 2-2 16,-4-6-20-16,-1-2 4 16,0-8-11-1,-1-10 0-15,-3-8 1 0,0-9-1 16,0-9 0 0,0 0-38-16,0-14 21 0,-5-15-12 15,-1-8-2-15,1-9-17 0,3-9 21 16,2-3-10-16,0-3 33 15,0 3 4 1,5 5 0-16,5 4 0 16,7 9 5-16,-2 10 2 15,3 8-6 1,-1 10 12-16,3 5-12 16,3 7 28-16,-1 0 0 0,2 7 10 0,-1 9-11 15,-1 5-16 1,-2 0 12-16,-2 6-5 0,-3 2 13 15,-1 5-22 1,-5 7 2-16,-3 0-12 0,-4 4 8 16,-2-3-7-1,0-2-1-15,0-8 5 16,0-6 0-16,0-8-10 16,0-8 7-16,0-7-9 15,0-3-4-15,0 0-3 16,-4-11 8-16,2-12 6 15,0-9 0-15,0-9-2 16,2-9 1-16,0-6 2 0,0-2-7 16,0-3 9-16,8 7-8 15,8 8 5-15,-1 11 0 16,6 14 6-16,-1 10-5 16,7 11 15-16,-1 0 4 15,3 20 14-15,2 6-24 16,-2 9 23-16,-2 4-15 15,-2 5 1-15,-5 5-1 16,-5 6 4-16,-1 3 3 16,-7 0-3-16,-3-4-10 0,-2-6-7 15,-2-9-9-15,0-7 4 16,0-13-22-16,0-7-78 16,-4-7-115-16,-5-5-495 15</inkml:trace>
  <inkml:trace contextRef="#ctx0" brushRef="#br5" timeOffset="146810.37">5659 9888 1874 0,'0'0'296'0,"0"0"-67"0,0 0-93 16,0 0 10-16,0 0-37 0,0 0-55 0,0 0-27 16,0-24-22-1,-4 2 5-15,-1-5-9 16,1-1-2-16,0-6 5 0,1-2-12 0,3-6 15 31,0-4-7-31,0 0 5 16,0-2-5-16,0 3 0 15,9 5 3-15,2 6-11 16,3 8 8-16,1 8-6 0,3 11 7 16,3 5-1-1,-2 2 21-15,4 0 36 16,1 18 12-16,3 5-6 0,0 9-11 15,-1 4-9-15,-1 7 3 16,-1 6-25-16,-3 0 17 16,-6 3-16-16,-3 0 2 15,-4-2-12-15,-1-3-4 16,-5-5-2-16,-2-10-2 16,0-6-8-16,0-10-36 15,0-10-45-15,-25-6-160 16,6-9-78-16,-6-6-808 0</inkml:trace>
  <inkml:trace contextRef="#ctx0" brushRef="#br5" timeOffset="146952.54">5746 9742 2221 0,'0'0'436'0,"0"0"-291"16,0 0-34-16,0 0 17 15,0 0-78-15,0 0-29 16,118-53-21-16,-84 27 0 15,-10 4-153-15,-3 3-190 0</inkml:trace>
  <inkml:trace contextRef="#ctx0" brushRef="#br5" timeOffset="147488.79">6194 9425 2265 0,'0'0'298'0,"0"0"-158"16,0 0 8-16,0 0-52 16,23 119-37-16,-15-82-31 15,1 4 7-15,-1 0-20 0,0 3 3 16,-1 1 11 0,-3-6-21-16,0-2 11 0,2-7-19 15,-6-7 14-15,0-6-13 16,0-9 3-16,0-4 1 15,0-4-5-15,0 0 0 16,-6-22-16-16,-2-12-5 16,-1-13-26-16,-3-8-12 0,6-10-26 15,-1-3 25-15,7-4-19 16,0 4 65 0,0 5 14-16,9 12 46 0,11 8 28 15,3 14-41-15,2 17 2 16,0 9 6-16,2 3 57 15,0 18-42 1,-2 14-18-16,-5 8-5 0,-5 8-5 16,-6 7-8-16,-7 3-19 15,-2 0 9-15,0-4-9 16,-2-4-2-16,-4-3 5 16,3-10 9-16,3-2 8 0,0-10-1 15,16-2-11 1,4-5-8-1,5-6 0-15,-1-7 5 16,3-3-12-16,-2-2 1 0,-4-9-61 16,-7-12-198-16,-7-2-800 0</inkml:trace>
  <inkml:trace contextRef="#ctx0" brushRef="#br5" timeOffset="147637.91">6877 9489 2738 0,'0'0'176'0,"0"0"-176"16,0 0-27-16,0 0-280 0</inkml:trace>
  <inkml:trace contextRef="#ctx0" brushRef="#br5" timeOffset="147807">6901 9818 3049 0,'0'0'206'0,"0"0"-163"0,0 0-26 16,0 0-17-1,0 0-32-15,0 0-182 16,0 116-1145-16</inkml:trace>
  <inkml:trace contextRef="#ctx0" brushRef="#br5" timeOffset="152776.48">8907 6467 2074 0,'0'0'270'0,"0"0"-190"16,0 0 23-16,0 0-1 15,0 0-30-15,0 0-54 16,0 0-3-16,-20-53 27 0,35 25 4 16,10-5 17-1,6-4 0-15,7-1-10 16,5 0-29-16,3 1 10 0,4-2-23 16,3 5 9-16,0 1-12 15,5 6 11 1,2 0-7-16,8 5-2 0,1 5 6 15,2 1-15 1,1 3 13-16,-1 5-14 0,-2 7 15 16,-5 1-5-16,-4 0 5 0,-4 0 2 15,-4 4 2 1,-4 4 3-16,0-1-12 16,-2 0 20-16,3-2-19 15,-1 2-2-15,-2-2-4 16,-1 7 10-16,-1 3-7 0,1 2 0 15,-5 5 0 1,-2 4 4-16,-3 3 11 16,-2-2-23-16,-1 4 4 0,-1-2 2 15,-2 3 8-15,0-3-1 16,-2 2 2-16,0-2-5 16,-3 0-3-16,1 3 7 15,-2-1-3-15,-4 1 25 16,-3-1-29-1,-3-4 6-15,-4-6-9 0,-4-9-3 16,-3-4-1-16,0-6 0 0,-2-2-5 16,0 0-52-1,-2-8-39-15,-25-18-45 0,2 5-139 16,-1 3-392-16</inkml:trace>
  <inkml:trace contextRef="#ctx0" brushRef="#br5" timeOffset="153078.68">10541 6441 2461 0,'0'0'311'0,"0"0"-207"0,0 0-63 0,0 0 25 0,0 0-35 0,0 0-6 15,0 0-7-15,122 125 28 16,-95-99-4-16,0-5-3 15,-4-7-22-15,-1-5-6 16,-4-9-4-16,0 0-2 16,-1-21 13-16,1-7-9 15,0-6 17-15,0-2-21 0,0-2 6 16,1 1-7-16,4 8-4 16,0 2 4-16,-4 6-4 15,4 1 0 1,-1 3-29-16,1-1-73 0,-8 3-2 15,-3 2-306-15</inkml:trace>
  <inkml:trace contextRef="#ctx0" brushRef="#br5" timeOffset="154474.42">8996 6268 1938 0,'0'0'342'16,"0"0"-185"-16,0 0-57 0,0 0-44 15,0 0 60-15,0 0-44 16,0 0-13-16,25-68-30 16,2 46-2-16,4-6-1 15,4 0 1-15,8-4-4 16,-1-3-15-16,5 1 8 16,0 1-11-16,2 0 19 15,2-1-17-15,2-1 10 16,6-2-9-16,3-1 5 15,2 0 76-15,8 3-61 16,2-3-14-16,2 6-14 16,-1 3 4-16,1 3 1 15,-5 5-4-15,0 3 3 0,-4 3 17 16,1 2 4-16,-2 4-6 16,-1 2-2-16,2 2-13 15,-1 5 17-15,2 0-9 16,1 0 17-16,0 0-14 15,-1 5 7-15,2 2-14 16,-5 1 4-16,-7-3-8 16,-4-1-3-16,-4-1 17 0,2-1-5 15,-3 1 13 1,2 4-18-16,2 0 11 0,1 3-6 16,2 4 0-1,-1 3-5-15,3 0 0 16,-2 2 8-16,-2 1-15 15,-3-1 5-15,-2 1-1 16,-2 1-5-16,-3-1 4 16,1 2 2-16,-3 2-6 0,0 2 11 15,-1 3-7-15,-1-2-3 16,-3 4 6-16,0-2-3 16,-2 0-1-16,-1 0-2 15,-3 4 15-15,-2 1-13 16,-2-1 12-16,0 6-2 0,-2 1-1 15,-2 4 9-15,0 2-5 16,-1 2-1-16,-2-1-15 16,-2-6 6-1,-3-6-1-15,1-7-8 16,-3-9 8-16,-1-2-5 0,-4-3 0 16,1-4 0-16,-5 2 5 15,2-2-1-15,-6-4-8 16,0 0-29-16,0-6-29 0,-8 0-83 15,-27-4-34 1,1-12-90-16,-1-5-269 0</inkml:trace>
  <inkml:trace contextRef="#ctx0" brushRef="#br5" timeOffset="154762.56">12157 6322 2265 0,'0'0'369'0,"0"0"-202"0,0 0-48 15,0 0-34-15,0 0-31 16,0 0-4-16,63 123-24 0,-43-89 12 31,2-2-9-31,-4-4 8 0,-3-6-8 16,-2-5-21-16,-1-6-2 0,-1-5 0 16,-1-4 2-16,0-2-4 15,1 0 22-15,5-10-8 16,1-12 10-16,4-6-9 15,-1-1-11 1,2 4 5-16,-2 3-9 0,-4 3-8 16,-3 5-2-16,-2 7-22 15,-6-1-66-15,-2 4-116 16,-3 2-330-16</inkml:trace>
  <inkml:trace contextRef="#ctx0" brushRef="#br5" timeOffset="156050.03">7476 8041 2204 0,'0'0'278'0,"0"0"-219"0,0 0-24 16,0 0-14-16,0 0-1 16,0 0-8-16,0 0-5 15,74 106 21-15,-53-82-10 16,2 4 1-1,2 1-19-15,2-1 19 0,0-1-18 0,-1 1 11 16,3 1-11-16,0-1 18 16,3 2 9-16,1-2-16 0,2-1-1 15,1 0-10 1,4-3-2-16,1-4 2 16,-2 1-3-1,5-4 8-15,-1-1-6 0,2 0 2 16,0-2 2-1,-1 0 7-15,-1 0-10 16,1 0 16-16,-4-1-17 0,0-1 15 16,-4-5-10-16,-1 0 20 15,1-3-19-15,-1-2 62 16,4-2-27-16,3 0-24 16,0 0 5-16,3 0-17 15,-1 0-1-15,-1-9 2 16,1 1 1-16,-3 1-6 15,-1 0 12-15,0 2-2 16,3-2 0-16,-4 4 16 16,3-4 0-16,-1 1 15 15,-1-2-29-15,2 2 6 16,1-1-11-16,-1 0 6 0,5 2-4 16,-1-4 11-1,6 4-4-15,0-6 3 16,2 3 4-16,2-4-12 0,0 0 8 0,-2 0-10 15,0 0 22-15,-6-2-16 16,-1 0 1-16,-9 2 6 16,-2-2-11-16,-10 2 3 15,-3-3-15-15,-6 4 8 16,-5-1-8-16,-3 0 0 16,-7 1-57-16,-2-3-36 15,-2-2-69-15,-13 5-322 0</inkml:trace>
  <inkml:trace contextRef="#ctx0" brushRef="#br5" timeOffset="156309.31">9770 8217 2155 0,'0'0'618'0,"0"0"-461"0,0 0-79 15,0 0-6-15,0 0 1 16,0 0-22-16,0 0-14 0,91 0-12 15,-59 9 14-15,-1 5-21 16,-4 3-1-16,-5 5 7 16,-5 5-12-16,-6 0 11 0,-5 4-22 15,-6 0 15-15,0 4-11 16,-10-1-5-16,-7 1 2 16,-4-2-2-16,3-1-10 15,-1 8-82 1,3-8-131-1,3-4-683-15</inkml:trace>
  <inkml:trace contextRef="#ctx0" brushRef="#br5" timeOffset="158162.01">7966 8441 1842 0,'0'0'299'0,"0"0"-227"0,0 0-20 0,0 0 31 15,0 0 6-15,0 0-39 16,0 0 41-16,56 29 5 15,-29-17 7-15,2 0-29 16,4 5-17-16,3-2-12 16,2 4-20-16,2-2 18 15,-2 1-16-15,3 0-5 16,-2 1-6-16,-1-4 3 16,2 2-3-1,-2-3-1-15,4-4 9 16,0-1-17-16,4-1 14 0,-2 0-20 15,1 1 15-15,1-4-7 0,-1 4 1 16,1-4 1-16,0 2-1 16,0-1 6-1,1-2-12-15,-1 2 9 16,-1 1-13-16,-3-5 14 16,-1 3-12-16,-1-5 2 15,-2 0-4-15,2 0 12 16,0 0 0-16,4-2-7 15,1-3 7-15,2 0-12 16,-2 1 13-16,-3 1-13 0,1 3 15 16,-3 0-9-16,2-1 7 15,0 1-4-15,3 0-2 16,2 0 24 0,3 0-18-16,4 0-3 0,2-4-6 15,-2 0 3-15,0 0-6 16,-4-3-1-16,0 4 0 15,-1-3 8 1,-3 2 0-16,-1-2 0 0,0-1 1 16,-4-1-4-16,5 0-1 0,-2-1-3 15,1-1 10-15,3-3-10 16,2 1 4-16,1 2-1 16,0 0-3-16,3 2 11 15,-1 2-11-15,-1 0 2 16,-4-2 5-16,0 0-14 15,-6 0 12-15,-3 0-6 16,4 0 0-16,-3-2 5 16,3-2-5-16,1 0 4 15,6-4 16-15,2 0-16 16,6-4 16-16,3 1-15 0,-1-2 21 16,0 1-13-16,-4 0-2 15,-5 2-5-15,-9 2-6 16,-6 2 7-16,-9 3-6 15,-5 3-2 1,-6 1 9-16,-3 3-14 16,-4 0 11-16,1 1-9 0,-6 3 8 15,-2-1-8 1,0 1-10-16,-2-3-42 0,0 1-31 16,0-3-47-16,-14-2-44 15,-17-3-250-15,-2-2 67 16,-3 2-1350-16,5 2 1711 15,16 4 370-15,-1 2 269 0,3-1-240 16,1 1-112-16,1-3-26 16,7 3-110-16,4 0-44 15,0 1-62-15,4 1 5 16,19 0 58-16,1 0-27 16,7 0-34-16,0 0-10 15,0 1 2-15,1 12-16 16,-6 1 11-16,-1 5-9 15,-9 4 15-15,-9 2-29 16,-7 6 11-16,0 1 0 16,-11 0-7-16,-12 0-5 0,-4-2-10 15,3-2 0-15,1-4-25 16,8-6-43 0,4 6-69-16,4-6-123 0,2 0-435 0</inkml:trace>
  <inkml:trace contextRef="#ctx0" brushRef="#br5" timeOffset="160482.48">2253 11967 1587 0,'0'0'206'0,"0"0"-90"16,0 0 5-16,0 0-41 0,0 0-43 15,0 0-23 1,0-133 26-16,-2 97 0 16,-3 1 68-16,1-6-15 15,0-5-32-15,2-6-9 16,-4-8-26-16,4-7-2 15,0-12-15-15,-2-6 2 0,2-2-11 16,2 2 20 0,0 9-6-16,0 12 23 0,0 14 6 15,0 15 5-15,0 11-23 16,6 9-17-16,8 4 2 16,1 5-10-16,3 3 2 15,3 0 6-15,0 3-4 16,2 0 4-16,-1 11 1 15,-2 8 4-15,-2 5-13 0,-5 3 0 16,-10 12-67 0,-3-4-149-16,0-7-1737 0</inkml:trace>
  <inkml:trace contextRef="#ctx0" brushRef="#br5" timeOffset="160712.31">2022 11365 1604 0,'0'0'1178'0,"0"0"-1064"0,0 0-31 16,0 0 16-16,0 0-40 15,0 0-34-15,144 69-18 16,-111-59-7-16,8-4-32 15,-10-2-203 1,-6-4-813-16</inkml:trace>
  <inkml:trace contextRef="#ctx0" brushRef="#br5" timeOffset="161019.09">2768 10525 2287 0,'0'0'387'0,"0"0"-261"15,0 0-20-15,0 0-19 0,0 0-67 16,0 0 3-1,12 123-22-15,-12-82 11 0,0-2-12 16,0 1 0-16,0 2-63 16,0-8-233-1,-6-10-1941-15</inkml:trace>
  <inkml:trace contextRef="#ctx0" brushRef="#br5" timeOffset="161483.06">3165 10714 2141 0,'0'0'260'15,"0"0"-110"-15,0 0-78 16,0 0-1-16,-94 134-15 15,72-88-13-15,2 8-34 16,2 6 33-16,3 7 21 16,-1 1-10-16,7 4-15 15,0 2-3-15,6 5 22 16,3-3-23-16,0 0 3 16,0-4-25-16,10-10 4 15,7-9-16-15,4-13 0 0,1-14 0 16,1-6 0-16,-2-8 1 15,0-3 3-15,-3-2-8 16,-3-7-15-16,5 0-89 16,-7-7-174-16,-4-9-525 15</inkml:trace>
  <inkml:trace contextRef="#ctx0" brushRef="#br5" timeOffset="161786.46">3376 11093 2176 0,'0'0'327'15,"0"0"-165"-15,0 0 1 0,0 0-23 0,104 104-66 16,-73-63 5-16,4 0-25 31,-1 1 13-31,-1 2-23 16,-4 1-5-16,-2 1-22 0,-2-5-8 15,-6 2-4-15,-1-5-5 0,-3-6-26 16,4-6-65 0,-9-10-99-16,0-9-320 0</inkml:trace>
  <inkml:trace contextRef="#ctx0" brushRef="#br5" timeOffset="162052.35">3756 11107 2377 0,'0'0'510'0,"0"0"-380"15,0 0-38-15,0 0-33 16,-89 119-22-16,62-72-13 16,0 5-10-16,-2 4-13 15,0 2 6-15,0 0-2 16,2 0-9-16,2-12 4 16,8 0-17-16,3-14-115 15,8-15-270-15</inkml:trace>
  <inkml:trace contextRef="#ctx0" brushRef="#br5" timeOffset="162403.25">3991 10770 2363 0,'0'0'248'16,"0"0"-78"-16,0 0 17 0,93 132-26 15,-70-77-57-15,-2 5-47 16,-3 8 1-16,-5 2-23 15,-4 1 0-15,-5 7-21 16,-4-6 1-16,0 0-6 0,-4-2-8 16,-14-2-1-16,-2-6-4 15,0-2-52-15,-4 3-66 16,6-15-250 0,-1-12-1585-16</inkml:trace>
  <inkml:trace contextRef="#ctx0" brushRef="#br5" timeOffset="167006.2">4676 11434 2408 0,'0'0'321'0,"0"0"-224"0,0 0-13 0,0 0 27 0,0 0-26 16,127 14-46-16,-86-11-12 31,-1 2-15-31,-1-1-12 16,2-4 0-16,-3 0-1 15,-5 0-37-15,-8 0-205 16,-12 2-480-16</inkml:trace>
  <inkml:trace contextRef="#ctx0" brushRef="#br5" timeOffset="167291.42">4701 11652 2384 0,'0'0'303'0,"0"0"-215"15,0 0-29 1,0 0 51-16,0 0-19 16,0 0-1-16,138 0-44 0,-104 0-20 15,-3 0-25-15,-3 0 7 16,-1 0-8-16,2 0-99 16,-9 0-148-16,-9 4-704 0</inkml:trace>
  <inkml:trace contextRef="#ctx0" brushRef="#br5" timeOffset="168102.15">5630 10955 1754 0,'0'0'330'0,"0"0"-198"0,0 0-55 0,0 0-12 15,0 0 27-15,0 0 11 16,114-99-33-16,-92 94 1 16,3 5 2-16,-2 0-24 15,-2 0 19-15,0 0-36 16,-4 12 15-16,3-1-4 0,-4 5 3 16,-1 3 7-1,-1 2 6-15,-3 6-7 0,-4 2-8 16,-3 10-8-16,-4 5-22 15,0 9 5-15,0 5-18 16,-2 9 11 0,-13 4-11-16,-6 1 3 0,-3-2-3 15,-5 0-1-15,-5-6 9 16,-1-4-8-16,-1-7-2 16,1-9 4-16,1-12-9 15,1-8-23-15,-1-12-6 16,5-10-19-16,3-2 16 0,3-5 15 15,7-14 4 1,8-5 3-16,5-1-4 0,3 3 20 16,0 4-4-1,19 4-2-15,4 10 12 16,4 4-3-16,4 3 21 0,3 18 10 16,-1 5 4-1,-2 5-18-15,1-5 8 0,0-7-22 16,-3-4 3-1,-6-7-8-15,2-8-2 0,-5 0-15 0,3-16-99 16,-8-10-135-16,-4 0-533 16</inkml:trace>
  <inkml:trace contextRef="#ctx0" brushRef="#br5" timeOffset="168494.08">6145 11044 2079 0,'0'0'318'0,"0"0"-165"0,0 0-3 16,0 0-29-16,0 0-48 0,0 0-18 0,0 0 27 16,0 81-33-1,0-49-4-15,-4 5-17 16,-3 4 12-16,3 3-11 0,2 0-14 16,-1 1 1-16,3-3-16 15,0-2 1 1,3-5 3-16,12-9-8 15,3-3-3-15,7-7-7 16,2-11-63-16,2-5-45 0,10-9-13 16,-3-14-124-1,-9-3-387-15</inkml:trace>
  <inkml:trace contextRef="#ctx0" brushRef="#br5" timeOffset="168809.7">6473 11089 2302 0,'0'0'310'0,"0"0"-144"16,0 0-63-16,0 0-14 15,-23 132-3-15,21-88 7 16,2 9-39-16,0 2 7 15,0 6-16-15,0 2-11 16,0 0 3-16,0-2-20 16,0-6-4-16,2-6-8 15,1-6-7-15,2-9 8 16,-3-7-8-16,0-9 3 16,0-5-2-16,2-10-21 0,1-3-64 15,1-8-74-15,2-13-97 16,-4-2-268-16</inkml:trace>
  <inkml:trace contextRef="#ctx0" brushRef="#br5" timeOffset="169160.55">6763 11249 2384 0,'0'0'252'15,"0"0"-167"-15,0 0 24 0,0 0 6 16,0 0 11-16,98 127-47 16,-71-87 3-16,0 6-27 15,-1 0 2-15,3 1-20 16,-3 2 7-16,-1-1-17 0,0-2-8 15,-3-4-3 1,-4-3-13-16,-2-7 1 0,-6-9-4 16,0-2 0-1,-3-9-23-15,-5-7-49 16,-2-5-72-16,0-5-214 0,0-11-347 0</inkml:trace>
  <inkml:trace contextRef="#ctx0" brushRef="#br5" timeOffset="169432.27">7099 11314 2565 0,'0'0'326'15,"0"0"-152"-15,0 0-59 16,0 0-51-16,0 0-9 16,0 0-25-16,-118 134 0 15,94-88-9-15,-3 3 7 16,0 4-13-16,-2 1-10 0,3-1 0 0,-1-5-1 16,4-6-8-1,7-4-32-15,6-12-84 16,3-11-353-16</inkml:trace>
  <inkml:trace contextRef="#ctx0" brushRef="#br5" timeOffset="169943.83">7378 10650 2381 0,'0'0'295'16,"0"0"-106"-16,0 0 15 16,0 0-62-16,116-19-19 15,-87 19-40-15,-2 19-6 16,-6 5-4-16,-4 8-17 16,-11 6-7-16,-6 8-18 15,0 3-6-15,-15 0-25 0,-14-2 12 16,-4-14-12-16,-6-8-18 15,3-15-35-15,3-10-21 16,4 0-15 0,9-6 34-16,11-8 40 0,9 2 0 15,2 3 14-15,25 4 0 16,9 1 1-16,7 1 0 16,-1 3 7-16,-3 0-7 15,0 0 0-15,-4 0-41 16,-8 0-219-16,-7 0-549 15</inkml:trace>
  <inkml:trace contextRef="#ctx0" brushRef="#br5" timeOffset="171195.33">7630 11718 2377 0,'0'0'353'15,"0"0"-232"-15,0 0-67 16,0 0 8-16,0 0 19 0,0 0 13 15,0 0-26-15,118 0-26 16,-73 0 20-16,1 0-22 16,4 0-5-16,-2 0-6 15,-3 0-9-15,-5 0-7 16,-7 0-13-16,-8 0 0 16,-7 0 7-16,-5 0-14 15,-6 0 0-15,-2 0-42 16,-5 3-72-16,0 2-154 0,0 4-604 0</inkml:trace>
  <inkml:trace contextRef="#ctx0" brushRef="#br5" timeOffset="173493.99">8495 11071 2131 0,'0'0'241'0,"0"0"-187"0,0 0 8 0,0 0 40 0,0 0 5 15,0 0-15-15,0 0-24 16,120-107-4-16,-84 96-2 15,2 6-13-15,-1 5-6 0,2 7 2 16,-4 21-4-16,-4 10-1 16,-8 10-21-16,-14 5-7 15,-9 7-5-15,-2 1-6 16,-28 1-1-16,-9-6-5 16,-9-7-19-16,2-13-12 15,3-11-1-15,8-11 5 16,8-14 18-16,12 0 12 15,12 0 2-15,3 0 18 16,14-9 2-16,23 4 46 16,13-1-36-16,5 6-8 15,0 0-13-15,-3 7 25 16,-5 13-16-16,-11 8-4 16,-12 4 4-16,-11 5-1 15,-13 0 5-15,0 4-22 0,-17-5 7 16,-17-2-2-1,-4-8-4-15,-4-6-1 0,-1-9-10 16,1-7-18-16,5-4-25 16,-9 0-52-16,11-1-136 15,10-9-303-15</inkml:trace>
  <inkml:trace contextRef="#ctx0" brushRef="#br5" timeOffset="174362.99">9480 10874 1644 0,'0'0'421'0,"0"0"-271"15,0 0-7-15,0 0-34 0,0 0 4 16,0 0-65-16,0 0 36 15,-13-2 5-15,-1 2-25 0,-1 0-7 16,-6 6-15-16,0 13 17 31,-6 6-12-31,0 6-11 16,0 9-14-16,0 6 0 0,3 4-9 16,1 8-6-1,6 4 12-15,3 4-3 16,7 5 11-16,7-1-12 15,0-1 7-15,19-2-17 16,10-6 9-16,6-12-6 0,7-13-8 16,3-9 8-16,-1-13-8 15,-3-13 6-15,-7-1-6 16,-13-3 17-16,-7-17-11 16,-12-7 15-16,-2-3-12 15,-6 0 1-15,-19 1 0 16,-2 6-6-16,-4 5 0 15,0 10-4-15,2 8-8 16,4 0-55-16,10 8-28 16,15 16-86-16,0-4-122 0,2-3-367 15</inkml:trace>
  <inkml:trace contextRef="#ctx0" brushRef="#br5" timeOffset="174746.95">9810 11105 2694 0,'0'0'272'0,"0"0"-203"16,0 0-34-16,0 0 42 0,0 0 4 0,0 0-52 15,145 138 0 1,-103-92-7-16,1 4 13 0,-1 3-19 16,1 1 17-16,-3-3-13 15,-3 0 17-15,-3-1-8 16,-5-4-12-1,-3 0-5-15,-5-3-7 0,-6-5-10 16,-1-11-3-16,-10-9-46 0,-4-18-75 16,0 0-231-1,-2-9-453-15</inkml:trace>
  <inkml:trace contextRef="#ctx0" brushRef="#br5" timeOffset="175016.16">10289 11307 2544 0,'0'0'368'16,"0"0"-188"-16,0 0-66 15,0 0-28-15,-85 112-30 16,59-77-6-16,-6 3-29 0,1 0 5 15,0 1-25-15,2 0 1 16,2-5 2-16,6-4-8 16,4-4-6-16,7-2-91 15,5-7-108-15,3-3-608 0</inkml:trace>
  <inkml:trace contextRef="#ctx0" brushRef="#br5" timeOffset="175962.83">10639 10738 1965 0,'0'0'341'15,"0"0"-185"-15,0 0-10 0,0 0 14 16,114-28-76-16,-79 28 5 15,2 0-44-15,-6 12 12 0,-7 8-23 16,-8 6-2-16,-12 2-11 16,-4 4-12-16,0 0-9 15,-20-2-1-15,-6-8-23 16,-5-6-18-16,2-9 30 16,2-6 4-16,6-1 8 15,10 0 29-15,11 0 26 16,0 0-30-16,13 0-13 15,16 0 30 1,5 0-27-16,-3 8 3 0,-9 6-13 16,-6 3 14-1,-11 2-7-15,-5 4 13 16,-5 1-3-16,-24 2-12 16,-9 3-1-16,-4-3-9 0,-3 0 0 0,5-3-45 15,7-9 0-15,14-5-90 16,11-3-266-1,8-6-1615-15</inkml:trace>
  <inkml:trace contextRef="#ctx0" brushRef="#br5" timeOffset="177328.36">11076 11626 1984 0,'0'0'514'0,"0"0"-278"15,0 0-155-15,0 0-16 0,0 0 33 16,0 0-13-16,0 0-12 15,78-2-8-15,-40-1-2 16,2-3-20-16,4 1 0 16,1-1-9-16,-3 0 5 15,-5 2-1-15,-4 0-9 16,-9 3-1-16,-6-2-27 16,-5 3 6-16,-5 0-2 0,-6 0-5 15,-2 0 0 1,0 0-19-16,0 0-70 0,0 3-78 15,0 4-427-15</inkml:trace>
  <inkml:trace contextRef="#ctx0" brushRef="#br5" timeOffset="178552.28">11986 11025 150 0,'0'0'1805'0,"0"0"-1538"15,0 0-117-15,0 0-56 0,0 0-43 16,0 0 20-16,0 0 18 16,114-58-26-16,-97 55-6 15,1 3-6-15,2 0 40 16,0 8-22-16,0 10 19 15,2 5-41-15,1 3-3 16,1 4-14-16,-3 0 0 16,-2 2-8-16,-1 2-6 15,-3 2 10 1,-3 2-18-16,-5 7 21 0,-5 1-8 16,-2 3 9-16,0 8-21 15,-13-1 6-15,-12 0-1 0,-4-3-11 16,-4-4 10-16,-5-5-12 15,0-8-1 1,-2-8 7-16,0-6-14 16,1-9-4-16,6-8-11 0,4-5-8 15,10 0 0-15,2-15 2 16,9-10 6-16,8 0 22 16,0-3-9-16,4-1 8 15,19 9 1-15,6 8-1 16,6 10 2-16,7 2 9 15,3 17 15-15,2 13 10 16,0 6 4-16,-3 0-14 16,-1-4-1-16,-5-4-17 0,-5-9 4 15,-4-6-10-15,-4-11-2 16,-6-2-25-16,1-2-41 16,-4-18-27-1,0-20-98-15,-2 3-195 16,-6 3-382-16</inkml:trace>
  <inkml:trace contextRef="#ctx0" brushRef="#br5" timeOffset="179061.51">12842 10962 2034 0,'0'0'342'0,"0"0"-169"0,0 0-14 16,0 0-50-16,0 0-23 16,0 0-38-16,0 0 5 15,-42 85-20-15,40-49 22 16,-2 6-11-16,4 6 11 16,0 0-11-16,4-2-4 15,13-2-4-15,5-5-14 16,5-10 6-16,7-10-19 0,1-13 8 15,5-6-16 1,5-14 28-16,-3-22-2 0,-7-13 4 16,-6-9-6-1,-10-4-9-15,-15-1 0 0,-4 5-15 16,-4 5 4-16,-21 10-4 16,-4 14-2-16,-7 11-30 15,1 14-29-15,-1 4-55 16,-4 5-52-16,11 13-223 15,9 0-344-15</inkml:trace>
  <inkml:trace contextRef="#ctx0" brushRef="#br5" timeOffset="179386.31">12827 11414 2363 0,'0'0'248'15,"0"0"-100"-15,2 126-25 16,15-74-11-16,5-9-21 16,8-7-12-16,5-11-33 0,7-7 16 15,3-7-10-15,5-11 17 16,-2 0-26-16,-5-11-7 16,-8-13-19-16,-10-10-4 15,-10-8 0-15,-11-6-9 16,-4-1 4-1,0-3-1-15,-17 9-13 0,-10 7 6 16,-2 10-14 0,-2 9-25-16,0 13-26 15,2 4-40-15,9 19-34 0,7 9-82 16,5 2-239-16</inkml:trace>
  <inkml:trace contextRef="#ctx0" brushRef="#br5" timeOffset="182255.99">13764 11492 2049 0,'0'0'315'0,"0"0"-150"0,0 0-69 15,0 0 6-15,0 0-23 16,0 0-63-16,0 0 6 15,-15 0-22-15,15 0 19 0,2 0 46 16,11 0-4-16,7-2 13 16,3 0-14-16,4 2 2 15,6 0-24-15,5 0 13 16,2 0-15-16,5 0 8 16,-1 0-9-16,1 0 6 15,-5 2-18-15,-2 0-6 16,-7 3 2-16,-7-5-19 15,-5 0 0-15,-9 3 4 16,-1-3-10-16,-6 2 4 16,-1 0-17-16,-2 5-56 15,0 0-48-15,-5 1-319 0</inkml:trace>
  <inkml:trace contextRef="#ctx0" brushRef="#br5" timeOffset="182489.09">14050 11251 2815 0,'0'0'294'0,"0"0"-194"16,0 0-41 0,0 0-8-16,-6 141-12 15,6-96-28-15,0 3 0 16,0 1-11-1,0-1 5-15,0 0-5 0,0-6 1 0,-3-4-1 16,-2-4-59 0,1-11-83-16,-1-10-279 15</inkml:trace>
  <inkml:trace contextRef="#ctx0" brushRef="#br5" timeOffset="183116.1">14484 10981 1974 0,'0'0'353'0,"0"0"-214"0,0 0-12 15,0 0 14-15,0 0-24 0,0 0-53 16,0 0 3-16,0 0-11 16,0 0-5-16,0 12-27 15,0 3 8-15,0 6-1 16,-2 2-16-16,-2 6 4 15,0 3-17-15,1 2 19 16,3 1-21-16,0 2 11 0,0-1-10 16,0-4 4-1,0-1 7 1,9-10-5-16,4 0 11 16,7-8-17-16,5-3 11 15,2-1-7-15,4-5-4 16,3-2 0-16,-1-2-1 15,-2 0 0-15,-2 0-17 0,-2-2-65 0,4-15-97 16,-8 3-141 0,-6 0-2132-16</inkml:trace>
  <inkml:trace contextRef="#ctx0" brushRef="#br5" timeOffset="183418.18">14877 11081 2601 0,'0'0'287'15,"0"0"-181"-15,0 0-8 0,0 0-32 0,0 0 0 16,-42 130-30 0,40-88 0-16,0 6-11 15,-2 6 6-15,2 3-5 16,0-1-3-16,-2-2 10 15,2-4-14-15,-3-1 6 16,1-6-25-16,2 1 10 16,0-4-9-16,0-3-2 15,2-10 1-15,0-6-1 16,0-11-60-16,0-6-55 0,0-4-83 16,0-10-247-16,0-4-259 15</inkml:trace>
  <inkml:trace contextRef="#ctx0" brushRef="#br5" timeOffset="184588.87">15242 11101 1957 0,'0'0'250'0,"0"0"-78"0,0 0-71 16,0 0 2-16,0 0-43 15,0 0 28-15,0 0-35 16,71-88 8-16,-55 79-18 0,5 4 17 15,-2 0-16-15,2 4 2 16,1 1 58-16,-2 0-69 16,2 0 13-16,1 10-15 15,-4 4 7-15,-1 6-22 16,1 0 13-16,-4 6-14 16,-1 4 6-16,-6 4 2 15,1 6-4-15,-5 4 10 16,-2 4-17-16,-2 6 12 15,0 1-17-15,-4 1 12 0,-15-3-15 16,-4 2 3-16,-6-3-5 16,-2-4 2-16,-2-7-1 15,-1-5-5-15,-1-11 0 16,0-6-9-16,2-9-8 16,4-6-36-16,7-4 17 15,4 0-3-15,7-16 6 0,4-7 12 16,7 1 10-1,0 1 6-15,7 0-2 16,15 8 6-16,5 6 2 16,4 7 5-16,6 0-5 0,-2 12 9 15,-2 8-2-15,1 1 9 16,-3 1-1-16,-4-5-10 16,-5-5-1-1,-4-1 1-15,-2-7-12 0,-6-4 2 16,-1 0-22-16,-3 0-48 15,8-10-79 1,-3-5-123-16,-1 1-386 0</inkml:trace>
  <inkml:trace contextRef="#ctx0" brushRef="#br5" timeOffset="184906.17">15886 11203 2231 0,'0'0'254'0,"0"0"-53"0,0 0-51 0,0 0-32 16,0 0-30-16,0 0-32 16,141 66 19-1,-110-42-27-15,1 6 1 0,1 5-4 16,0 0-3-16,1 6 4 15,2 1-10-15,0 4-2 16,-1 0-19-16,0 1-6 16,-1 2-5-16,-5-3-5 15,-4-5 1-15,-5-9-30 16,-9-14-50-16,-9-18-50 0,-2-7-218 16,0-16-220-16</inkml:trace>
  <inkml:trace contextRef="#ctx0" brushRef="#br5" timeOffset="185218.61">16422 11207 2556 0,'0'0'329'16,"0"0"-169"-16,0 0-35 16,0 0-42-16,-67 123-29 15,44-80-15-15,-1 6-12 16,-5 5 3-16,-2 4-25 16,-5 2 19-16,-2 2-18 15,1-1 7-15,0-5-12 0,6-8-1 16,7-9 0-16,8-12-27 15,10-5-60-15,4-8-112 16,2-7-367-16</inkml:trace>
  <inkml:trace contextRef="#ctx0" brushRef="#br5" timeOffset="195732.16">19819 7025 1318 0,'0'0'910'0,"0"0"-712"16,0 0-128-16,0 0 6 15,0 0 59-15,0 0-77 16,0 0-11-16,-38-49-6 0,29 38 47 16,-2 2-25-1,0-3-11-15,-3 0-18 0,-1 0-12 16,-3-2-5-1,0 0-12-15,0-3 9 0,-4 2-13 16,-1-3 3 0,0-2 2-16,-4 1-5 0,-2 0-1 15,-2-1 15-15,-3 1-6 16,1 2 4-16,-4-2 25 0,2 4-24 16,-3-6 7-1,-2 3-17-15,-3-1 20 16,2-2-11-16,-2 1 12 15,-2 3-9-15,3-2 0 16,0 3 14-16,0 0-19 16,-1 2-6-16,3 0 3 0,-2 0 2 15,1 1-10-15,-3 3 7 16,-1 1-6-16,-1-2 17 16,-4 4-8-16,2-1-4 15,0-1 17-15,6 4-22 16,0-1 15-16,4 2-15 15,2 1 12-15,1 3-11 16,2 0 7-16,-4 0-8 16,2 0 5-16,-1 0 2 0,1 9-8 15,-3 0 6-15,1 3 1 16,2 3-9-16,2-1 7 16,1 1 1-16,1 1-5 15,4 1 8 1,-2 1 1-16,2 0-10 0,4-2 13 15,0 0-13-15,5-4 14 16,5-2-10 0,-1 0-4-16,1 2 0 15,2 2 0-15,-3 2 0 0,4-2 3 16,3-2 3-16,-2 0-5 16,2-2-2-16,1 1 4 15,-1-2-12-15,0 2 17 16,0-1-16-16,3-1 14 15,0 0-12-15,1-6 6 16,1-1-36-16,2-2-54 0,0 0-90 0,0 0-229 16,0-5-356-1</inkml:trace>
  <inkml:trace contextRef="#ctx0" brushRef="#br5" timeOffset="196202.13">17744 6411 2284 0,'0'0'304'0,"0"0"-192"15,0 0-13-15,0 0-14 16,0 0-2-16,0 0-29 0,0 0-26 15,-72 109 10-15,61-76-23 16,-3 3 14-16,4 0-25 16,1-4 6-16,1-2-9 15,2-6 6-15,4-4-7 16,0-2 1-16,2-6 4 16,0-2 1-16,0-3-12 15,0-3 15-15,0-2-9 16,8-2 0-16,6 0 38 15,4 0-9-15,4 0 10 16,3 0-15-16,0 0 1 16,-1-2 14-16,-2-2-14 15,-2 0 12-15,-2 0-21 0,-2 0 14 16,0-1-30-16,-3-2 8 16,-1-2-3-16,2 2-4 15,-1-2 3 1,1 0-4-16,-1 2-25 15,12-1-78-15,-5 2-72 0,-2 4-312 0</inkml:trace>
  <inkml:trace contextRef="#ctx0" brushRef="#br5" timeOffset="197635.51">18716 6471 1930 0,'0'0'234'0,"0"0"-49"0,0 0-81 16,0 0 14-16,0 0-5 15,0 0-37-15,0 0-16 16,-45 0-15-16,38-9 41 15,-1 4-22-15,-2-2 11 16,2-1-7-16,-5 3-17 0,-1-5-4 16,1 1-19-16,-6-2 11 15,1-1-25-15,1-2 14 16,-3 0-21-16,2 0 13 16,-2-3-4-16,2 3 10 15,-2-1-5-15,0 0-6 16,-1-2 14-16,0 3-12 15,-2-1 19-15,-1 1-29 16,-1-1 15-16,3 4-15 16,0-1 3-16,-1 0-4 15,1 1 1-15,0-1 15 16,0 3-12-16,-3-1 7 0,-2 0-16 16,-2 0 15-1,0 0-15-15,-2 1 16 16,2 4-8-16,-2 1 6 0,-3-1-1 15,3 2-1 1,-2 1 7-16,-1-2-20 0,-1 1 3 16,-6-2 4-1,3 1-9-15,-1-2 6 0,-3-1-4 0,1 2 5 16,-1 0-4 0,-3 1 15-16,3 1-16 15,-3-1 9-15,3 1-3 0,-2-2-12 16,-1-2 15-1,3 1-9-15,-1-1 0 16,3 0 10-16,2 2-1 0,-3-2-9 16,4 1 12-1,1 2-7-15,3 0-7 16,0 3 8-16,-1-2-7 16,1 3 1-16,0 0 0 15,-4 0 0-15,2 0 6 0,-1 7-3 0,-4 0 1 31,-1 2-8-31,0 0 11 0,1-1-14 16,1 2 14-16,6 2-5 0,2 0 2 16,-1 2-4-1,1 1 0-15,0-1 0 0,4-1 6 16,-2 1 1-16,2-1-14 16,-2 1 14-16,3-2-11 0,2 4 4 15,-1 2 0 1,0 1 0-16,-2 7 1 0,4 3 6 15,-2 0-7 1,2 0 0-16,1 4 5 16,-1 0-13-1,0 3 8-15,-2 0-3 0,2 0 3 0,3-6 0 32,0-1 0-32,2-7 0 0,3-3 2 0,-1 0 3 15,1-1-10 1,3-4 9-16,4-6-12 0,3-2 5 0,5-4 2 15,0 0-29-15,0-2-40 16,0 0-43-16,0 0-90 16,2 0-95-16,7-9-109 15,3-2-183-15</inkml:trace>
  <inkml:trace contextRef="#ctx0" brushRef="#br5" timeOffset="197985.01">15820 6360 2105 0,'0'0'380'0,"0"0"-206"0,0 0-65 0,0 0 12 0,-36 123-42 16,30-72-3-1,-1 5 11-15,2 1-33 0,5-9-13 16,0-10-29-16,0-10 2 16,0-11-9-16,2-7 4 15,8-9-9-15,3-1 16 16,3 0-9-16,1 0 9 16,8-3 8-16,-1-12-8 15,3-2-3-15,2-2-8 16,2 1-7-16,1 0 7 15,-1 1-10-15,0 0 4 16,-4 2-9-16,0 6-45 16,0 1-65-16,-8 2-84 15,-1 4-250-15</inkml:trace>
  <inkml:trace contextRef="#ctx0" brushRef="#br5" timeOffset="200810.9">17111 11686 2293 0,'0'0'223'0,"0"0"-81"0,0 0-18 16,0 0-19-16,0 0 40 15,0 0-49-15,0 0-50 16,-54-7-23-16,54 7-14 16,13-3 43-16,12 0-8 15,6 2 17-15,4 1-16 16,4 0 24-16,3 0-18 15,0 0-4-15,3 0-12 16,-3 4-4-16,-3-1 1 16,-8-2-16-16,-5 1 1 0,-8-2-16 15,-5 0-1-15,-6 0 9 16,-4 0-12 0,-1 0 6-16,-2 0-1 0,0 0-2 15,0 0-13-15,0 0-46 16,-9 0-159-16,-3 0-218 0</inkml:trace>
  <inkml:trace contextRef="#ctx0" brushRef="#br5" timeOffset="201490.98">17989 11373 2116 0,'0'0'226'0,"0"0"-133"0,0 0-20 15,15-142-15-15,-8 98-31 0,-3 5-18 16,1 6 2-16,-5 7-1 15,0 8-1-15,0 8 35 16,0 4 47-16,0 3 8 16,0 3-38-16,0 0-39 15,0 0 12-15,0 0-16 16,0 5-3-16,0 11-10 16,0 4 8-16,0 9-12 15,0 6 3-15,0 5 2 16,0 9 19-1,0 5 3-15,0 4-5 0,-2 3 14 0,-3 5-31 32,1 4 17-32,-1-1-1 15,1 0 16-15,0-4-21 16,-1-4 2-16,1-11-4 16,1-8-8-16,3-12 5 0,-2-9-12 15,2-10 3-15,-2-3 1 16,2-6 10-16,-3-2-14 15,1 0 5-15,-2 0-5 16,0 0-25-16,-3 0-76 16,3 0-167-16,-1-7-534 0</inkml:trace>
  <inkml:trace contextRef="#ctx0" brushRef="#br5" timeOffset="202192.02">18254 11305 2213 0,'0'0'216'0,"0"0"-86"0,0 0-49 15,0 0 17-15,62-111-51 16,-42 92-13-16,1 3 9 16,0 2-4-16,2 5 1 15,0 6 0-15,-1 3 9 0,0 0-14 16,-2 0 28-16,-2 6-16 15,2 8-3-15,-2 1-10 16,-1 8 4 0,-1 0-8-16,3 2-16 15,-2 3 14-15,-1 5-19 0,-3 2 14 16,-2 8-3-16,-2 1 12 16,-7 6-14-16,-2 7 6 15,0-2 1-15,-2 8-3 16,-16-3 6-16,-1 1-15 0,-6-3 7 15,-2-5-19 1,-2-7 5 0,0-9-1-16,-2-10-10 15,0-11 10-15,-5-10-10 0,3-6 0 16,-2 0-20-16,4-20-2 0,5-4-11 16,8-2 29-16,7 0-20 15,6 2 29-15,5 2-11 16,0 6 11-16,14 2 1 15,13 8-1-15,4 6 5 16,5 0-4-16,3 7 3 16,0 13 0-16,1 3 4 15,-5-2-4-15,-1-4 4 0,-8-3-8 16,-1-5 5-16,-8-3-5 16,-3-5-12-1,-3-1-57-15,3-8-71 0,-5-12-136 16,-3-2-633-16</inkml:trace>
  <inkml:trace contextRef="#ctx0" brushRef="#br5" timeOffset="205205.12">19010 11233 1993 0,'0'0'615'16,"0"0"-512"-16,0 0-11 15,0 0-20-15,0 0 12 16,76 109-15-16,-45-65 0 16,2 6-25-16,7 6 11 15,-2 7-13-15,3 0-2 16,-6 1-1-16,-2 1-15 16,-4-10 12-16,-4-6-28 15,-5-11-3-15,-4-12-5 16,-8-8 0-16,-3-10-11 0,-3-8-54 15,-2-2-67-15,0-19-155 16,-11-2-677-16</inkml:trace>
  <inkml:trace contextRef="#ctx0" brushRef="#br5" timeOffset="205496.09">19478 11442 1338 0,'0'0'1313'0,"0"0"-1089"0,0 0-97 15,-114 69-25-15,79-37-5 16,-1-3-55-16,0 3 0 16,-2 0-10-16,5 0-3 15,-1-2-12-15,3 2-5 16,4-1-7-16,3-3 1 15,4-5-12-15,4 2-5 16,8-5-45-16,1 4-68 16,4-7-111-16,1-2-374 0</inkml:trace>
  <inkml:trace contextRef="#ctx0" brushRef="#br5" timeOffset="206096.29">19719 10863 2241 0,'0'0'249'0,"0"0"-49"0,0 0-43 15,0 0-43-15,0 0-14 0,125-44-27 16,-102 44-8-16,0 15-22 16,-5 5 0-1,-9 8-12-15,-9 2-4 16,0 4 7-16,-9-1-33 16,-13-6 3-16,1-4-4 0,2-9-4 15,3-6-27-15,7-7 26 16,7 2-2-16,2-1 7 15,4 2 0-15,21 4 21 16,6 4 14-16,0 6-22 16,-2 2 25-16,-8 6-9 0,-13 2 8 15,-8 0-3 1,0 2-4-16,-26 0-15 16,-12-2-8-16,-5-3-2 0,-1-6-5 15,1-2-23-15,10-6-60 16,9-3-3-16,24-8-52 0,-14 12-97 15,14-10-638-15</inkml:trace>
  <inkml:trace contextRef="#ctx0" brushRef="#br5" timeOffset="207358.78">20218 11729 1986 0,'0'0'367'0,"0"0"-172"15,0 0-69-15,0 0-43 16,0 0 27-16,0 0-17 15,0 0-7-15,89 0-38 16,-51 0 27-16,3 0-14 16,3 0-10-16,0 0-5 15,-1 0 0-15,-1 6 8 0,1 2-17 16,-8 0 5-16,-1-1-23 16,-5 0 7-16,-9-5-26 15,-7 2 3-15,-7-4 2 16,-1 0-3-16,-5 0 4 15,0 0-6-15,0 0-10 16,0 0-103-16,-9 0-61 16,3 0-305-16</inkml:trace>
  <inkml:trace contextRef="#ctx0" brushRef="#br5" timeOffset="208029.48">20575 11444 2587 0,'0'0'196'0,"0"0"-114"0,0 111-43 15,0-53 30-15,-10 2-38 16,2 6 1-16,-3-3-31 16,-3-2 3-16,3-6-3 0,-2-8-1 15,4-7 0 1,4-4-33-16,3-11-106 0,2-9-342 16</inkml:trace>
  <inkml:trace contextRef="#ctx0" brushRef="#br5" timeOffset="208518.81">21156 11155 2235 0,'0'0'222'16,"0"0"-126"-16,0 0-19 0,0 0 87 0,0 0-65 15,0 105-22-15,0-72 1 16,0 6-8 0,0-2-5-16,0 1-34 15,0-6 3-15,0-3-27 16,9-7 12-16,5-4-19 15,3-6 8-15,2-2-7 0,1-4 5 16,-1-2-5-16,4-4-1 16,-3 0-8-16,-2 0-60 15,0-4-16-15,3-18-78 16,-2 0-116 0,-1 2-373-16</inkml:trace>
  <inkml:trace contextRef="#ctx0" brushRef="#br5" timeOffset="208825.1">21597 11151 2228 0,'0'0'246'0,"0"0"-85"0,0 0-18 16,0 0 23-1,0 0-36-15,0 0-36 16,-46 126-40-16,37-89-12 15,0 7 7-15,0 5-17 16,-2 8 17-16,0 8-18 16,0 0 12-16,0 3-23 15,-1-1 13-15,4-2-24 16,1-6 7-16,5-7-8 16,0-6-7-16,2-12-2 15,0-8 1-15,0-8-28 16,0-10-66-16,2-8-22 0,11-2-131 15,-2-14-241-15</inkml:trace>
  <inkml:trace contextRef="#ctx0" brushRef="#br5" timeOffset="209474.28">21921 11310 1649 0,'0'0'340'0,"0"0"-156"0,0 0-2 0,0 0-41 16,0 0-36 0,103-105-31-16,-77 93 22 0,-1 4-19 15,-3 3 16-15,1 5-23 16,-4 0 3 0,2 2-8-16,-1 16-1 0,-5 1-2 15,3 8-24-15,-3 2 11 16,-1 3-26-16,-1 4 19 15,-1 4-8-15,-3 4 5 16,-3 5-4-16,-4 5-10 16,-2 5 7-16,0 4-11 15,-2 2 12-15,-16 1-22 16,-6-2 19-16,-5-4-29 16,-4-3 7-16,-6-10-8 15,2-10 7-15,-1-10-7 0,5-15-14 16,-1-10-19-16,9-2-35 15,5-11 4-15,9-16-7 16,7-1 55-16,4-2-1 16,0 4 16-16,9 3 1 15,13 9 0-15,7 9 7 16,2 5-6-16,5 0 28 16,2 16-17-16,-3 7 23 15,0 2-24-15,2-1 2 0,-4-2-12 16,-2-9 2-1,-1-4-3-15,-4-7-17 0,-4-2-45 16,5-11-94 0,-5-10-84-16,-3-3-295 0</inkml:trace>
  <inkml:trace contextRef="#ctx0" brushRef="#br5" timeOffset="209824.06">22695 11454 1777 0,'0'0'845'0,"0"0"-718"0,0 0-48 0,0 0 59 15,0 0-6-15,0 0-27 0,0 0-37 16,131 46-22-1,-100-20 21-15,0 6-36 16,3 2 10-16,1 4-8 16,1 5 24-16,-2 6-25 15,-1 2-5-15,-1-3-5 16,-5-4-12-16,-4-4-1 16,-5-10-6-16,-5-8-6 15,-3-8-2-15,-4-6-19 0,-3-8-79 16,-3 0-50-16,0-17-180 15,0-4-270-15</inkml:trace>
  <inkml:trace contextRef="#ctx0" brushRef="#br5" timeOffset="210093.17">23236 11437 2488 0,'0'0'382'0,"0"0"-201"0,0 0-45 16,0 0-39-16,-107 115-20 15,70-69-8-15,-6 6-24 16,-4 3 0-16,-2 1-26 16,3-1 15-16,1-2-16 15,7-4-3-15,7-8-14 16,8-7 4-16,10-10-5 15,4-6-91-15,4-10-105 16,3-4-442-16</inkml:trace>
  <inkml:trace contextRef="#ctx0" brushRef="#br5" timeOffset="-212722.3">14493 12619 1352 0,'0'0'650'0,"0"0"-449"16,0 0-153-16,0 0 17 15,0 0-24-15,0 0 5 0,0 0-25 16,0 0 45-16,0-6-24 15,0-8 2-15,0-2-22 16,3-3-15-16,-3-2 0 16,2-4-6-16,0-1 14 15,3 1-15-15,-3-1 0 16,2 1 2-16,1 4 16 16,-1 2-18-16,3 3-1 0,0 0 1 15,1 4 6-15,1-2-2 16,1 1-2-16,0-2-4 15,1 4-3-15,1-1 4 16,-1 3 2-16,3 1-3 16,-1-2 4-16,3 2-2 15,-1 0 1-15,1 0-1 16,-3 4 11-16,0 4-10 16,1 0 16-16,-3 10 13 15,0 10 26-15,0 5-33 0,-2 6 7 16,2-1-20-1,-2 2 4-15,2-2-6 16,-1 1-8-16,0-4 0 16,1 4 8-16,1-4-17 15,1 2 9-15,1-2 0 16,-1 2 0-16,0-3 0 16,-2-4 0-16,-2-4 0 15,0-4 6-15,0-5-5 0,-2 0-2 16,-3-7-13-16,2-2 14 15,-1 0-14-15,2-4 14 16,2-15 0-16,-1-10 0 16,4-5 11-16,-1-5-11 15,0-2 0-15,3 1-2 16,-1 1-6-16,-2 7 14 16,2 3-14-16,0 7 14 15,-1 3-6-15,-1 5 0 16,1 4 1-16,1 0 7 15,0 2-7-15,3-1-2 0,-1 2 8 16,1 1-21 0,0-1 24-16,-1 4-20 0,1 0 18 15,-3 3-8-15,0 0 2 16,1 6 3 0,-3 11 6-16,0 3-10 0,-2 4 9 15,0 2-9-15,2 2 8 16,-2 0-4-16,0 0-1 0,-1 0 3 15,2 3-2 1,-1-4 2-16,-1-2-6 16,4-4-2-16,-3-4 13 15,-1-5-24-15,-1-4 3 16,0-2 9-16,0-4-6 0,-3-1 6 16,2-1 0-1,4 0 1-15,1-9-2 0,2-15 1 16,3-8 0-1,-1-9 0-15,3-4-8 0,0-4 8 16,-2 3 0-16,2 7 0 16,-3 4 5-16,-1 12-5 15,1 6 1-15,-1 7 2 16,1 10 3-16,1 0 9 16,3 0 14-16,2 20 5 15,-1 6-7-15,2 6 5 16,-2 4-3-16,-2 2-18 0,-3 2 15 15,2-4-19-15,-4-3 9 16,-1-5-8-16,0-7 5 16,-3-4-13-16,-3-7 0 15,0-6-13 1,-2-4-36-16,-2 0-102 16,-2-2-353-16</inkml:trace>
  <inkml:trace contextRef="#ctx0" brushRef="#br5" timeOffset="-210776.51">21357 12596 1687 0,'0'0'395'0,"0"0"-277"16,0 0 35-16,0 0-80 15,0 0-39-15,0 0-25 16,0 0-1-16,-3 13 1 15,3-13-8-15,0 0 29 16,3-8 2-16,2-4 17 0,-1-6-35 16,3-5 3-16,1-4-16 15,2-4 1-15,-2-1-1 16,1 4 5-16,3 4-6 16,-1 4 6-16,-1 6-13 15,2 6 11-15,-1 8-4 16,5 0 1-16,-3 0-1 15,0 7 1-15,3 8 12 16,-3 3-1-16,1 4 3 16,-3 0 15-16,3 5-29 0,-4 1 36 15,3-1-27 1,-1 2 17-16,1-4-21 0,1 1 12 16,-1-3-6-16,1-7-11 15,-3-6-1-15,-1-8-4 16,2-2 3-16,-3 0-3 15,-1 0-7-15,0-6 14 16,-2-4-9-16,1-4 4 16,-1-7 2-16,6-6 0 15,-1-8-2-15,4-5 2 16,1 0-22-16,2 2 21 0,2 5 2 16,0 7 21-16,-3 9-20 15,4 7-2-15,-3 8 15 16,-1 2-13-16,4 0 14 15,-3 9-16-15,-1 11 18 16,3 1-18-16,-4 5 10 16,2 2-5-1,-1 5 6-15,-1-1 2 0,-1 0 31 16,-1-4-27-16,-3-3-16 16,-1-11 1-16,0-5-2 15,-1-9-10-15,3 0-9 16,1-20 12-16,5-15 7 15,1-7 0-15,4-4 0 16,-1 0 0-16,3 6 1 0,-1 10 4 16,1 12-10-16,1 15 12 15,3 3 3-15,3 12 30 16,1 17 9-16,3 9-13 16,-3 2-6-16,1 1-14 15,-3-7-11-15,-2-6-1 16,-5-13-4-16,-4-7 0 0,-3-8-19 15,-4 0-5-15,-5 0-100 16,-4-8-98-16,-1 5-681 0</inkml:trace>
  <inkml:trace contextRef="#ctx0" brushRef="#br5" timeOffset="-209786.45">17919 12351 470 0,'0'0'1752'0,"0"0"-1488"16,0 0-183-16,0 0 43 0,0 0-22 16,0 0-36-1,0 0-22-15,10 90-24 0,-4-90 9 16,3 0-16 0,-5-5 53-16,1-15-8 0,-2 1 0 15,-3-4-30 1,0 5 26-16,0 4-7 15,-10 6 4-15,-3 6-14 0,2 2-12 16,2 0 10 0,2 8-29-16,3 10-6 15,4 2 6-15,0-1-14 0,0-4 4 16,13-6 4-16,5-6-12 0,2-3 11 16,-2 0 1-16,0-6-18 15,-3-6-37-15,-1-2-90 16,-5 2-128-1,-5 4-480-15</inkml:trace>
  <inkml:trace contextRef="#ctx0" brushRef="#br5" timeOffset="-209438.28">18283 12360 2441 0,'0'0'286'0,"0"0"-143"0,0 0-40 0,0 0-31 0,0 0-12 16,0 0-40-16,0 0-16 0,20 52 1 15,-9-52 15 1,1-8-16-1,-4-8 13-15,-1 0-6 0,-3 4 1 16,-4 3 11-16,0 4 36 16,-2 5-8-16,-9 0-30 15,-3 0 3-15,3 5-22 16,5 7-4-16,2 1 0 16,4-1-35-16,0-2-47 15,19-8-95-15,4-2-103 0,1 0-334 16</inkml:trace>
  <inkml:trace contextRef="#ctx0" brushRef="#br5" timeOffset="-209105.52">18722 12337 2556 0,'0'0'318'16,"0"0"-156"-16,0 0-43 0,0 0-41 16,0 0-56-1,0 0 5-15,0 0-21 0,9 65 6 16,-2-65-3-16,-1 0-9 16,1-7 22-16,-4-10-12 15,-3 2 15-15,0 3-9 16,-7 1 36-16,-9 8-25 0,-2 3-1 15,1 0-20 1,3 5 4-16,5 11-10 0,7 2-8 16,2-2-41-16,0-6-64 15,20-8-77-15,2-2-192 16,0 0-244-16</inkml:trace>
  <inkml:trace contextRef="#ctx0" brushRef="#br5" timeOffset="-208804.96">19097 12344 2120 0,'0'0'678'15,"0"0"-556"-15,0 0-18 16,0 0 13-16,0 0-45 15,0 0-26-15,0 0-27 0,102 80 1 16,-84-88-20-16,-7-11 16 16,-6-4-15-16,-5 5 8 15,0 4-9-15,-5 11 43 16,-12 3-21-16,-2 0-16 16,2 17-6-16,3 7-34 15,5 5-48-15,5-6-270 16,2-7-787-16</inkml:trace>
  <inkml:trace contextRef="#ctx0" brushRef="#br5" timeOffset="-207418.5">8790 12119 1666 0,'0'0'732'0,"0"0"-548"0,0 0 0 0,0 0-78 16,0 0 0-16,0 0-36 16,0 0-2-16,-64 53-19 15,62-41-10-15,2 0-5 16,0 1-24-16,5 2 8 16,10-1-8-16,6-5 11 15,0-4-21-15,2-5 10 16,-5 0-10-16,-3 0 8 0,-1-10 0 15,-7-4-6-15,-7-2 12 16,0 2-14-16,0 2 11 16,-7 3 0-1,-9 5 10-15,-1 3-9 0,1 1 4 16,3 0-9-16,3 0-5 16,4 0 2-16,6 4-4 15,0-3-2-15,0-1-56 0,0 0-9 16,18 0-132-16,-1 0-23 15,1-4-314-15</inkml:trace>
  <inkml:trace contextRef="#ctx0" brushRef="#br5" timeOffset="-207034.37">9184 12105 2467 0,'0'0'385'0,"0"0"-192"0,0 0-78 0,0 0-64 0,0 0-22 15,0 0-29-15,0 0 9 16,13 95 2-1,0-87-6-15,1-7-2 16,-3-1 1-16,0 0 2 0,-2-9-6 16,-2-7 17-16,-5 0-5 15,-2-1 13-15,0 7-11 16,0 5 11-16,0 5 8 16,0 0-4-16,0 0-16 0,-5 5-13 15,1 8-33 1,4-1-37-16,0-2-16 0,0-10-132 15,9 0-193 1,-1 0-325-16</inkml:trace>
  <inkml:trace contextRef="#ctx0" brushRef="#br5" timeOffset="-206683.93">9573 12173 2474 0,'0'0'370'16,"0"0"-174"-1,0 0-49-15,0 0-67 16,0 0-43-16,0 0-6 16,0 0-24-16,32 49 20 15,-19-49-17-15,0-1 19 16,-1-22-2-16,-3-3-4 15,-5 0-6-15,-4 2-6 16,0 6 14-16,0 7-10 0,-4 10 19 16,-7 1-22-16,-3 0 4 15,1 13-16-15,6 5-4 16,2-3-45-16,5-6-36 16,0-2-45-16,12-7-102 15,5 0-4-15,4-4-149 0</inkml:trace>
  <inkml:trace contextRef="#ctx0" brushRef="#br5" timeOffset="-206382.45">10009 12129 2447 0,'0'0'360'0,"0"0"-177"0,0 0-28 16,0 0-76-16,0 0-17 16,0 0-44-16,0 0 17 15,66 85 3-15,-51-85 3 16,-1-2-5-16,-5-12-17 16,-3-2 3-16,-6 0-15 0,0 5 16 15,0 7 10-15,-6 4 23 16,-9 0-34-1,-3 4-9-15,3 14-13 16,3 0-25-16,12 3-65 0,0-7-106 16,0-5-386-16</inkml:trace>
  <inkml:trace contextRef="#ctx0" brushRef="#br5" timeOffset="-204665.99">2378 14604 2238 0,'0'0'325'0,"0"0"-203"0,0 0-60 16,0 0-28-16,0 0 0 16,0 0-15-16,0 0 17 0,0-70-23 15,0 24 8 1,0-6-8-16,0-10-6 0,-5-8 0 15,-3-9-1-15,-1-5-12 16,-3-5 6-16,6 4-1 16,-1 4 2-16,7 11 12 0,0 12 2 15,0 12 9 1,13 7-11-16,8 12-12 0,-1 7 3 16,2 6 3-16,2 7-14 15,-1 7 7 1,0 0-11-16,-4 24-89 0,-5 6-89 15,-6 5-386-15</inkml:trace>
  <inkml:trace contextRef="#ctx0" brushRef="#br5" timeOffset="-204445.63">2171 14141 2854 0,'0'0'225'16,"0"0"-174"-16,0 0-20 0,0 0 9 0,0 0-34 16,142 0-4-16,-104 0-2 15,11 0-55-15,-11 0-145 16,-9-8-348-16</inkml:trace>
  <inkml:trace contextRef="#ctx0" brushRef="#br5" timeOffset="-204189.73">2890 13499 2626 0,'0'0'232'0,"0"0"-135"0,0 0-3 0,0 0-30 16,7 116-40 0,-7-72-12-16,0 1-12 0,0 9-11 31,0-12-105-31,0-8-295 0</inkml:trace>
  <inkml:trace contextRef="#ctx0" brushRef="#br5" timeOffset="-203731.77">3279 13488 2235 0,'0'0'451'0,"0"0"-293"0,0 0-57 16,0 0-36-16,0 0 16 15,-58 109-43-15,47-60-3 16,-1 3-14-16,1 6-6 16,0 6 9-16,2 6-5 15,2 4 8-15,5 5-21 16,2-3 26-16,0 0-19 16,2-4 1-16,17-6-7 15,2-8-6-15,2-8-1 16,4-3 5-16,-3-6-10 15,3-4 10-15,-2-3-10 16,-6-1 2-16,2-14 2 0,-6-3-2 16,-1-8 2-16,-4-8-55 15,-1-4-142-15,-9-10-322 0</inkml:trace>
  <inkml:trace contextRef="#ctx0" brushRef="#br5" timeOffset="-203433.81">3553 13967 2588 0,'0'0'261'16,"0"0"-171"-16,0 0 27 15,0 0-3-15,104 117-50 16,-70-74-16-16,2 1 1 16,2 4-6-16,1 3-2 15,0 0-30-15,-4 2 2 16,-3-9-8-16,-8-7-10 16,-4-9 5-16,-4-14-39 15,-8-14-84-15,-3-3-214 0,-5-20-366 16</inkml:trace>
  <inkml:trace contextRef="#ctx0" brushRef="#br5" timeOffset="-203179.61">3976 13982 2691 0,'0'0'278'0,"0"0"-131"0,0 0-43 16,0 0-28-16,0 0-16 16,-66 128-44-16,45-84 9 15,-1 2-25-15,-2-3 13 16,1 1-13-16,5-3 7 16,5-7-7-16,7-5-16 15,6-7-68-15,0-5-141 16,0-11-443-16</inkml:trace>
  <inkml:trace contextRef="#ctx0" brushRef="#br5" timeOffset="-202863.08">4101 13450 2192 0,'0'0'650'0,"0"0"-575"0,65 119 43 16,-39-55 33-16,1 11-26 15,-4 5-69-15,-4 4-1 16,-5 1-23-16,-3-4-5 15,-9-4-11-15,-2-5-6 16,0-8-6-16,-4-8-4 16,-9-8-17-16,-3-2-99 15,5-11-110-15,1-7-540 16</inkml:trace>
  <inkml:trace contextRef="#ctx0" brushRef="#br5" timeOffset="-201811.27">4803 14002 2461 0,'0'0'337'0,"0"0"-210"0,0 0-44 0,0 0-4 16,0 0-9-16,0 0 2 16,127 0-16-16,-80 0-10 15,3 0-28-15,-2 0 0 16,-1 0-10-16,-7 0-7 16,-7 2-1-16,-3 16-32 0,-12 3-149 15,-12-3-534-15</inkml:trace>
  <inkml:trace contextRef="#ctx0" brushRef="#br5" timeOffset="-201563.35">4879 14270 2218 0,'0'0'818'15,"0"0"-762"1,0 0-12-16,0 0 39 0,134 9-19 0,-91-7-24 31,-4-2-6-31,-3 0-5 16,-3 0-19-16,-8 0-6 16,-2 0 3-16,-8 0-14 15,-7 0-26-15,2 0-77 16,-6 0-172-16,-2 0-617 0</inkml:trace>
  <inkml:trace contextRef="#ctx0" brushRef="#br5" timeOffset="-197324.61">5766 14015 2520 0,'0'0'369'0,"0"0"-269"16,0 0-48-16,0 0 2 16,0 0 2-16,0 0-18 15,100 7 8-15,-61-7-3 16,3 0 0-1,0 0-4-15,-1 0-12 16,-4 0-4-16,-8 0-22 0,-6 0 3 16,-8 0 5-1,-6 0-18-15,-4 0 14 0,-5 3-11 16,2-3-17 0,-2 4-88-16,0 0-110 0,0-3-403 0</inkml:trace>
  <inkml:trace contextRef="#ctx0" brushRef="#br5" timeOffset="-196790.48">6415 13469 2046 0,'0'0'476'0,"0"0"-269"0,0 0-54 0,0 0-9 15,0 0-38-15,0 0-69 16,0 0-3-16,0-2-13 16,0 2 18-16,0 0-20 15,0 12 6-15,0 8 3 16,0 4-9 0,0 8-4-16,0 2-8 15,0 4 15-15,0 3-14 0,0-4 4 0,0 2-5 31,0-4 0-31,0-2-6 0,0-8 4 0,0-11-2 16,7-1-2-16,0-5 7 16,1 0-7-1,1-5 9-15,5 4-10 16,-1-2 14-16,3-2-13 16,1 3 3-16,3-1-3 15,3 2 2-15,2 1-3 0,4-2-4 16,-3 0-44-16,12-6-96 15,-9 0-185-15,-7 0-466 16</inkml:trace>
  <inkml:trace contextRef="#ctx0" brushRef="#br5" timeOffset="-196442.3">6832 13517 2611 0,'0'0'230'0,"0"0"-153"0,0 0 16 0,0 0-25 16,0 0-16-16,0 0-1 16,0 0-10-16,-27 133 18 15,20-94-8-15,1 10-16 16,0 3-4-16,-2 6 20 15,4 3-11-15,-1 2-3 0,-1 2-20 16,2-1 7-16,-2-6-3 16,2-8-3-16,0-10-1 15,2-10-17-15,2-12 0 16,-3-6 0-16,3-5-8 16,0-7-1-16,0 0-57 15,0 0-87-15,9-9-95 16,3-5-219-16</inkml:trace>
  <inkml:trace contextRef="#ctx0" brushRef="#br5" timeOffset="-195956.57">7242 13534 2110 0,'0'0'497'0,"0"0"-323"0,0 0-62 0,0 0 3 15,0 0-74-15,0 0-5 16,-31 113-10-16,31-74 21 16,0 1-7-16,0 0-9 15,15-8 4-15,8-5-21 16,4-10-4-16,4-8-6 16,2-9-2-16,5 0-2 15,0-19 12-15,-5-17 14 0,-4-8 16 16,-11-8-8-16,-11-2-16 15,-7 1-10-15,0 7-4 16,-15 7 5-16,-10 12-5 16,-4 8 13-16,0 7-17 15,-2 9 0 1,-1 3-9-16,3 3-69 16,0 28-46-16,7-4-222 0,7-1-407 0</inkml:trace>
  <inkml:trace contextRef="#ctx0" brushRef="#br5" timeOffset="-195641.46">7122 13914 2234 0,'0'0'259'15,"0"0"-182"-15,-5 112 27 0,5-62 3 0,7-1-3 16,17-6-20-1,8 1 30-15,6-11-38 16,4-8-8-16,5-6-27 16,1-11 7-16,2-6-4 0,-6-2-17 15,-5-8 5-15,-8-16-23 16,-12-10 15 0,-7-10-17-16,-12-8 19 15,0-5-21-15,-10 2 5 16,-13 1-4-16,-9 7-6 15,-4 6-11-15,-2 12-51 16,3 9-34-16,8 11-130 0,10 9-84 16,7 0-521-16</inkml:trace>
  <inkml:trace contextRef="#ctx0" brushRef="#br5" timeOffset="-195271.96">7806 13626 2570 0,'0'0'338'0,"0"0"-236"0,0 0-27 0,0 0 25 16,69 120-45-16,-38-75-15 15,3 4-9-15,4 3 8 16,-1 2 4-16,1-1-17 16,-2 0 9-16,0-2-16 0,-5-3-1 15,-4-6-17-15,-5-4 9 16,-4-4-7-1,-5-8-3-15,-6-8-30 0,-4-16-100 16,-3-2-109-16,0 0-447 0</inkml:trace>
  <inkml:trace contextRef="#ctx0" brushRef="#br5" timeOffset="-194988.37">8221 13756 2591 0,'0'0'305'15,"0"0"-146"-15,0 0-34 0,0 0-43 16,0 0-28 0,0 0-22-16,-129 98 9 15,102-62-10-15,2 8-14 16,-2 4 9-16,0 4-17 15,3 1 11-15,-1-3-20 0,6-4 4 16,0-4-4 0,9-9-35-16,5 0-81 15,3-8-136-15,2-9-768 0</inkml:trace>
  <inkml:trace contextRef="#ctx0" brushRef="#br5" timeOffset="-194154.34">8549 13240 1977 0,'0'0'268'0,"0"0"-85"0,0 0-26 0,0 0-9 15,0 0-10-15,0 0-21 16,0 0-19-16,124-37-10 15,-108 48-36-15,-7 7-7 16,-5 6-23-16,-4 4 16 16,0 2-23-16,-16-1-7 15,-1-3-3-15,-1-8-4 16,2-6-2-16,5-7-19 16,7-5 20-16,4 0-16 0,0 0-2 15,15 0 18-15,12 0 4 16,6 0 14-16,-2 0-4 15,0 9 19-15,-8 8-23 16,-7 3 17-16,-12 1 6 16,-4 7 1-16,0 2-20 15,-20 0-2 1,-9-2-7-16,0-1-5 0,0-5 2 16,2-4-1-16,5-4-2 15,8-9-28-15,12-3-44 0,2-2-86 16,0 0-364-16</inkml:trace>
  <inkml:trace contextRef="#ctx0" brushRef="#br5" timeOffset="-192974.43">8927 14030 2141 0,'0'0'275'15,"0"0"-12"-15,0 0-113 0,0 0-27 0,143 0-3 16,-101 0-31 0,3 4-36-16,-1-4-11 15,-1 0 14-15,-1 0-35 0,-6 0 8 16,-1 0-18-16,-6-8 3 15,-2 3-14-15,-4-1 8 16,-6 4-5-16,-5 0-3 0,-4 2 0 16,-6 0-96-16,-2 0-47 31,0 0-113-31,-6 4-403 0</inkml:trace>
  <inkml:trace contextRef="#ctx0" brushRef="#br5" timeOffset="-192755.5">9249 13814 2604 0,'0'0'494'0,"0"0"-439"16,0 0 23-16,-12 120-17 0,12-72-6 0,0 0-38 31,2 1 4-31,8-3-11 15,-4-6-2-15,-2-5-1 0,1-10-7 16,-5-7-22 0,2-3-91-16,0-12-118 15,-2-1-402-15</inkml:trace>
  <inkml:trace contextRef="#ctx0" brushRef="#br5" timeOffset="-192008.01">9787 13505 2168 0,'0'0'222'0,"0"0"-127"16,0 0-56-16,0 0 12 0,0 0 32 15,0 0 3-15,77-113-38 16,-55 98-26-16,0 5 0 16,0 6 9-1,-1 4 41-15,1 0-25 16,0 8-8-16,0 5 6 0,1 4-12 16,-2 3-6-16,2 2-4 15,0 2 12-15,-3 6-18 16,-3 4 11-16,-1 6 0 15,-3 4 9-15,-4 9-10 16,-4 0 9-16,-5 5-5 16,0 3-6-16,0 3-2 15,-7 3-14-15,-11-4 6 16,-4-1-14-16,-7-7-2 16,-4-6 7-16,-7-6-10 15,-5-7 4-15,-2-11 0 0,2-13-36 16,5-12-19-1,9 0 0-15,9-23 5 16,11-9 6-16,9-3 7 0,2 4 37 16,4 2-9-1,19 10 9-15,2 9 0 0,10 10 11 16,0 0 9-16,1 10 3 16,-1 9 5-16,1 4-14 15,-3-3 2-15,-2-3-12 16,-4 0-8-16,-2-2 4 15,-5-12-39-15,-2-3-114 16,-5 0-250-16,-6-14-954 0</inkml:trace>
  <inkml:trace contextRef="#ctx0" brushRef="#br5" timeOffset="-189650.3">10543 13358 2007 0,'0'0'304'0,"0"0"-136"0,0 0-111 0,0 0-2 16,0 0 27-16,0 0-2 15,0 0-4 1,4-19-20-16,4 19 31 0,-4 12-40 15,3 9 16-15,-3 8-43 16,-4 7-2-16,0 3-13 16,0 7 1-16,0 1 0 15,-2-4-5-15,-3-1-1 0,5-7 7 16,0-3-14-16,0-11 16 16,3-4-17-1,13 0 9-15,5-7-2 0,4-5-4 16,4-5 5-1,2 0 0-15,3-5-78 0,8-27-42 16,-6 4-135-16,-7 2-133 16</inkml:trace>
  <inkml:trace contextRef="#ctx0" brushRef="#br5" timeOffset="-189352.04">10898 13476 2363 0,'0'0'294'15,"0"0"-144"-15,0 0-52 16,-18 106 14-16,15-61-31 16,3 5-13-16,0 5-32 15,0-1 2-15,0 4 4 16,0 2-17-16,0-2 7 15,0 2-25-15,0-2 8 16,0-1-15-16,0-5 6 16,0-8-2-16,0-10-4 15,0-12-10-15,0-12-58 16,0-10-93-16,8-20-224 16,-4-8 88-16</inkml:trace>
  <inkml:trace contextRef="#ctx0" brushRef="#br5" timeOffset="-188967.42">11136 13721 2541 0,'0'0'268'0,"0"0"-210"0,0 0 30 15,0 0-18 1,0 0 25-16,74 121-53 16,-47-77 5-16,-1 6 5 15,6 4 2-15,-3 4-13 0,2 2-13 16,-4 3 3-1,-1-5-25-15,-1-3 12 0,-8-2-13 16,0-13 1-16,-7-12-5 16,-1-8-2-16,-2-9 1 15,-4-8-62-15,-3-3-88 16,0-16-291-16,0-6-298 0</inkml:trace>
  <inkml:trace contextRef="#ctx0" brushRef="#br5" timeOffset="-188682.46">11513 13851 2360 0,'0'0'511'16,"0"0"-363"-16,0 0-43 15,0 0-18-15,0 0-32 16,-102 136-14-16,77-93-5 16,-2 3-10-16,-2-2 15 15,2 1-21-15,3-5-9 16,2-6-4-16,2-3-14 16,7-8 7-16,3-5-68 15,8-4-71-15,2-6-133 16,0-4-861-16</inkml:trace>
  <inkml:trace contextRef="#ctx0" brushRef="#br5" timeOffset="-188187.51">11712 13265 2626 0,'0'0'213'15,"0"0"-97"-15,0 0 27 0,0 0-26 16,0 0-25-16,114 37-15 16,-93-6-14-1,0 3-1-15,-8 6-20 16,-8 3 9-16,-5 6-35 16,0-2 4-16,-16-6-20 15,-11-6 9-15,-2-11-9 16,0-12-22-16,2-11-25 0,5-1-47 0,6-4 47 15,8-10 29 1,8 0 13-16,0 1-3 0,13 3 8 16,16 3 0-1,4 6 11-15,0 1 0 16,2 0-11-16,-7 0 4 16,-1 0-4-16,-5 4-107 15,-6 0-295-15,-7-1-1818 0</inkml:trace>
  <inkml:trace contextRef="#ctx0" brushRef="#br5" timeOffset="-183702.83">12117 14177 2026 0,'0'0'390'0,"0"0"-173"16,0 0-91-16,0 0-16 0,0 0-37 15,0 0-37-15,-11 10-3 16,11-8-12-16,0-2 18 16,0 0-18-1,0 2 18-15,11-2 19 16,7 0 8-16,4 0-9 0,5 2-9 16,2 0 18-1,6 3-33-15,4-5 10 0,1 3-16 16,5-1 10-1,1 0-25-15,-1 0 8 0,-1-2-17 16,-6 3 7-16,-7-3-7 16,-6 0-3-16,-7 0 1 15,-7 0 5-15,-5 0-12 16,-4 0 5-16,-2 0-2 16,0 0-49-16,0 0-67 15,-10 0-109-15,-9-9-354 0</inkml:trace>
  <inkml:trace contextRef="#ctx0" brushRef="#br5" timeOffset="-183476.9">12407 13941 2533 0,'0'0'539'15,"0"0"-403"-15,0 0-25 16,0 0-41-16,-22 120-8 0,22-76-9 15,0 5-27-15,0 2-20 16,2 2 2-16,4-7-3 16,2-3-10-16,-2-4-6 15,1-10-60-15,1-5-97 16,2-9-181-16,-6-10-474 0</inkml:trace>
  <inkml:trace contextRef="#ctx0" brushRef="#br5" timeOffset="-182710.91">13161 13392 1926 0,'0'0'325'0,"0"0"-80"16,0 0-100-16,0 0 13 0,0 0-57 15,0 0 13-15,0 0-72 16,-39 41-25-16,28-7 18 15,3 7-20-15,0 10 15 16,6 5-17-16,2 2 30 16,0-1-15-16,8-5-6 15,11-9-7-15,6-10-3 16,4-13-9-16,4-15 5 16,5-5-5-16,3-23 12 15,-4-19 21-15,-3-10-20 16,-10-9 15-16,-11 2-21 15,-6 5 13-15,-7 8-8 16,0 8-3-16,-9 13 16 16,-10 9-8-16,-6 6 8 15,-4 8-23-15,-2 2-5 16,0 0-3-16,2 12-67 0,0 17-56 16,6-5-122-1,5-1-324-15</inkml:trace>
  <inkml:trace contextRef="#ctx0" brushRef="#br5" timeOffset="-182340.8">13130 13874 2386 0,'0'0'295'0,"0"0"-135"0,-37 106-35 0,22-53-52 15,7 3 22-15,2-3-61 16,6-2 3-16,0-3-25 16,2-5 13-16,19-6-21 15,6-3 12-15,4-7 3 16,2-8-5-16,7-7 10 16,1-7-12-16,1-5 20 15,1-9 1-15,-8-21 23 16,-2-12-30-16,-8-11 1 15,-8-5-14-15,-3 0-7 16,-7 9 1-16,-7 5-5 0,0 14-2 16,0 14 7-16,-11 9-14 15,-11 7-27 1,-21 0-55-16,7 4-99 16,3 4-374-16</inkml:trace>
  <inkml:trace contextRef="#ctx0" brushRef="#br5" timeOffset="-181892.83">13644 13493 2323 0,'0'0'350'0,"0"0"-200"0,0 0-63 0,0 0-29 16,0 0 38-16,0 0-24 16,3 111-14-16,-3-65-34 15,0 4 15-15,0 2-28 16,0 1 21-16,0-7-19 16,0-1 8-16,0-5-15 15,6-8-6-15,9-3 0 16,6-5-12-16,6-11-21 0,4-2-84 15,13-11-82 1,-5 0-235-16,-8-11-522 16</inkml:trace>
  <inkml:trace contextRef="#ctx0" brushRef="#br5" timeOffset="-181559.87">14046 13525 1779 0,'0'0'747'0,"0"0"-565"15,0 0-38-15,0 0-22 16,0 0-1-16,0 0-36 16,0 0-23-16,-39 116-13 15,30-73-26-15,3 5 21 16,-5 8-14-16,2 7 4 15,0 0-15-15,2 3 13 16,1 1-15-16,1-6-3 16,3-3-2-16,2-7-12 15,0-7 0-15,0-6 3 0,0-9-8 16,0-7-2 0,0-7-24-16,7-6-45 15,-1-9-54-15,5-10-81 0,-2-15-186 16,-4-3-595-16</inkml:trace>
  <inkml:trace contextRef="#ctx0" brushRef="#br5" timeOffset="-181241.81">14154 13837 2469 0,'0'0'281'15,"0"0"-157"-15,0 0 15 16,0 0-21-16,0 0-24 16,112 116-41-16,-83-82 11 15,2 4-21-15,-2 1 0 16,0 2-16-16,0 1-4 0,-4 0 3 16,-1 0-26-1,-4-3 9-15,-4-4-8 0,-3-3-2 16,-6-12-1-16,-5-3 2 15,-2-8-47-15,0-6-56 16,0-3-101 0,-2 0-319-16</inkml:trace>
  <inkml:trace contextRef="#ctx0" brushRef="#br5" timeOffset="-180975.08">14571 13904 2447 0,'0'0'380'0,"0"0"-192"0,0 0-42 16,0 0-61-1,0 0-10-15,-58 111-36 16,41-74-15-16,-3 4-5 0,-1 7-4 15,-3-6 1-15,0 4-12 16,-1-5-4-16,5-2 7 0,3-3-14 31,3-7 1-31,7 2-47 16,3-9-116-16,0-3-345 0</inkml:trace>
  <inkml:trace contextRef="#ctx0" brushRef="#br5" timeOffset="-179890.2">14982 14149 2449 0,'0'0'312'0,"0"0"-182"0,0 0-76 16,0 0 58-16,0 0-17 0,0 0-23 15,0 0-12 1,129 0-9-16,-87 0 3 0,-1 0-30 16,1 0 6-1,-4 0-24-15,-3 0 5 16,-2 0-7-16,-6 0-4 15,-2 0 0-15,-5 2-13 16,3 6-64-16,-8-1-108 16,-4-2-305-16</inkml:trace>
  <inkml:trace contextRef="#ctx0" brushRef="#br5" timeOffset="-179366.13">15686 13721 2381 0,'0'0'276'0,"0"0"-123"16,0 0-61-16,0 0-10 0,0 0-12 15,132-53 10-15,-106 53 8 16,-1 0-14-16,2 5-5 15,-3 16-23-15,0 3 6 16,-1 5-21-16,0 6 12 16,-6 8-21-16,-1 0 8 15,-5 11-4-15,-3 3 5 0,-2 7-8 16,-6-6-11-16,0 4 10 16,-3 0-19-1,-17-3-4-15,-3-6 9 16,-6-7-13-16,-4-9 5 0,-5-9 0 15,-1-12-17-15,-4-9-31 16,3-7-4-16,7-9-9 16,8-14 19-16,11-3 12 15,7 1 30-15,7 1-9 16,0 3 9-16,17 6 0 16,9 8 2-16,10 7 4 15,4 0 5-15,5 7 14 16,-3 8-16-16,0 4 15 15,-1-4-24-15,-4-2 5 16,-4-3-5-16,-3-5 0 16,-6-2-11-16,-3-3-85 15,-2-17-90-15,-5-9-195 0,-3-2-827 16</inkml:trace>
  <inkml:trace contextRef="#ctx0" brushRef="#br5" timeOffset="-178956.78">16462 13636 2277 0,'0'0'350'0,"0"0"-164"0,0 0-22 0,0 0 7 15,0 0-76-15,0 0-24 0,0 0-29 0,-45 65-11 16,43-22 4-16,2 4-20 31,0 2 2-31,2-6-12 16,16-4 27-16,4-13-17 16,5-10 2-16,6-13-17 15,7-3 11-15,1-17 1 16,-1-15-5-16,-9-10 13 15,-8-6-18-15,-13-1 0 16,-10 0 5-16,0 6-8 0,-13 10 4 16,-16 10-1-16,-6 11-2 15,-4 10-24-15,-1 2-40 16,3 0-48-16,8 10-12 16,8 9-57-16,11-6-59 15,3 1-331-15</inkml:trace>
  <inkml:trace contextRef="#ctx0" brushRef="#br5" timeOffset="-178673.97">16393 13946 2165 0,'0'0'301'0,"0"0"-74"16,-19 127-77-16,19-67-11 16,0 2-29-16,4 1-41 15,17-12-7-15,8-5-30 16,7-15 13-16,7-17-20 15,5-14 14-15,4 0-3 16,1-26 33-16,-6-15-7 16,-11-5-28-16,-14-8-3 0,-13-2-28 15,-9-1 1 1,-5 1 4-16,-21 8-14 16,-10 8 6-16,-4 10-17 15,-6 13-40-15,-2 10-50 0,-3 7-67 16,11 10-312-16,11 8-266 15</inkml:trace>
  <inkml:trace contextRef="#ctx0" brushRef="#br5" timeOffset="-178126.42">15838 14834 2333 0,'0'0'377'0,"0"0"-184"0,0 0-90 0,0 0 3 15,0 0-60-15,0 0 4 16,0 0-22-16,58 35 23 16,-20-35-13-1,6 0 10-15,5 0 0 0,3 0-10 16,4 0 15-16,-1 0-19 15,0 0 7-15,3 0-22 0,3 0 17 16,-1 0-27 0,-2 0 8-16,0 0-10 15,-2 1 7-15,2 1 3 16,-3 5-9-16,3 1 6 16,-2 2-14-16,-5 2 14 15,-4-5-9-15,-9 4-3 0,-9-5-2 0,-5 0 0 16,-8 0 1-1,-5-6-1 1,-4 0-7-16,-2 0-71 16,-3 0-33-16,0-30-52 15,0 3-152-15,-2 4-280 0</inkml:trace>
  <inkml:trace contextRef="#ctx0" brushRef="#br5" timeOffset="-177822.64">17180 14297 2155 0,'0'0'419'0,"0"0"-180"16,0 0-117-16,0 0 19 15,0 0-7-15,0 0-22 16,0 0-64-16,0 50-29 0,0 4 18 15,0 9-10-15,0 7 7 16,0 0-25-16,0-2 21 16,0-3-9-16,0-12 4 15,-5-6-9-15,3-12-15 16,0-8-1-16,0-10-50 16,-10-6-94-16,1-8-230 15,-5 0-939-15</inkml:trace>
  <inkml:trace contextRef="#ctx0" brushRef="#br5" timeOffset="-177554.5">16872 15232 2435 0,'0'0'244'0,"0"0"-103"0,92-145-58 0,-39 71-17 16,7 2-14-1,3 1-3-15,-3 8-30 0,-7 5 9 16,-8 9-26 0,-10 11 0-16,-12 9-2 0,-14 6-111 15,-7 9-217-15,-2 5-1586 16</inkml:trace>
  <inkml:trace contextRef="#ctx0" brushRef="#br5" timeOffset="-177308.56">17015 15263 1906 0,'0'0'981'16,"0"0"-879"-16,0 0-15 0,0 0 13 31,78-134-24-31,-43 88-58 16,4 6 0-16,1 0-18 16,-5 8 6-16,1 6-2 15,-5-1-4-15,-2 6-31 16,-9 7-148-16,-7 3-286 0</inkml:trace>
  <inkml:trace contextRef="#ctx0" brushRef="#br6" timeOffset="-45205.49">1985 1881 2461 0,'0'0'305'0,"0"0"-200"0,0 0-59 16,0 0 32-16,0 0 42 0,0 0-40 16,0 0-24-1,110 8-35-15,-72-4 11 0,0-1-14 16,2 2-1-1,0 1-2-15,0 0-6 16,-4-1 3-16,-5 2-12 16,-4-2 0-16,-7 0 6 15,-4-1-12-15,-8-4-19 16,-1 0-53-16,-7 0-87 16,0 0-99-16,0 0-456 0</inkml:trace>
  <inkml:trace contextRef="#ctx0" brushRef="#br6" timeOffset="-44956.14">2230 1642 2210 0,'0'0'349'0,"0"0"-122"0,0 0-79 16,0 0-13-16,0 0-37 15,0 0-37-15,-28 126-7 16,25-80-27-16,3 0-2 16,0 3-17-16,0-3 0 15,0-4-8-15,0 0 4 16,0-6-4-16,0-5-29 16,-2 1-61-16,-2-11-134 15,-1-7-255-15</inkml:trace>
  <inkml:trace contextRef="#ctx0" brushRef="#br6" timeOffset="-44720.76">2051 2092 1303 0,'0'0'1019'16,"0"0"-801"-16,0 0-63 0,106-133-13 0,-66 79-44 15,1 0-22 1,-4 1-29-16,-3 6-21 16,-5 4-16-16,-9 11-9 0,-5 8-1 15,-10 8-54 1,-3 7-165-16,-2 9-465 0</inkml:trace>
  <inkml:trace contextRef="#ctx0" brushRef="#br6" timeOffset="-44471.82">2055 1666 2300 0,'0'0'432'0,"0"0"-254"16,0 0-31-16,31 114-1 15,-4-68-65-15,2 0-33 0,2 0-28 16,3-3-11-16,-1-5 2 0,-4-6-10 16,-2-6-2-1,-3-3-44-15,-8-11-120 16,-8-3-335-16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0:26:42.0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1565 1604 1736 0,'0'0'278'0,"0"0"-40"16,0 0-58-16,0 0-29 0,0 0-19 15,93 20-33-15,-67-17-31 16,1 2-13-16,4-5 20 16,0 0-17-16,4 0-2 15,0-2-9-15,1-4 2 0,-1 4-1 16,3 2-16-16,1 0 0 16,-2 0-19-16,1 5 0 15,-5 0-13-15,-6 1 5 16,-2 0-5-16,-8-2 0 15,-1-2-1 1,-7-2-11-16,-3 0-39 0,-3 0-42 16,-3-2-64-1,0-10-112-15,0 0-330 0</inkml:trace>
  <inkml:trace contextRef="#ctx0" brushRef="#br0" timeOffset="317.42">2026 1281 1550 0,'0'0'556'0,"0"0"-305"0,0 0-134 16,-6 107 34-16,2-65-31 16,0 5-29-16,-2 2-39 15,-1-1 3-15,1-2-20 16,-2-4-14-16,2-2-12 16,1-4-9-16,1-4 0 0,0-1-48 15,-3-4-112 1,0-6-174-16,3-6-1520 0</inkml:trace>
  <inkml:trace contextRef="#ctx0" brushRef="#br0" timeOffset="565.51">1814 1930 1689 0,'0'0'358'0,"0"0"-174"0,0 0-33 16,0 0-27-16,0 0-3 16,58-120 9-16,-34 87-42 15,3-8 12-15,2-3-34 16,0-2-21-16,2-4-18 0,-6 6-26 16,-3 1 2-16,-4 8-3 15,-7 5-18-15,-11 3-100 16,0 8-149-1,0 4-681-15</inkml:trace>
  <inkml:trace contextRef="#ctx0" brushRef="#br0" timeOffset="784.69">1785 1444 2329 0,'0'0'339'0,"0"0"-140"16,0 0-45-16,123 125-25 15,-86-90-78-15,3-3-28 0,-5-6-22 16,-4-3 1-16,-5-8-2 16,-4-1-80-16,-6-6-159 0,-7-1-368 0</inkml:trace>
  <inkml:trace contextRef="#ctx0" brushRef="#br0" timeOffset="16133.26">2502 1586 1996 0,'0'0'317'0,"0"0"-229"15,0 0-18-15,0 0 71 16,0 0-23-16,0 0-7 0,56-6-55 16,-35 4 3-16,1 0 9 15,5-2-16-15,2 4-2 16,2 0-11-16,5 0 13 16,-1 0-14-16,3 0-3 15,0 0-8-15,-2 4-9 16,0-2 0-16,-5-2-17 15,0 0-2 1,-4 0 1-16,-6 0 0 0,-2-4 0 16,-6-4-18-16,-6 2-93 15,-7 1-162-15,0 5-514 0</inkml:trace>
  <inkml:trace contextRef="#ctx0" brushRef="#br0" timeOffset="16384.02">2813 1359 1969 0,'0'0'632'0,"0"0"-523"16,0 0-42-16,0 0 25 0,2 133-3 15,9-79-31-15,3 4-35 16,-3-3-1 0,-1 0-21-16,0-6 0 0,-6-7 5 15,-1-2-12-15,-3-13-78 16,0-6-212-16</inkml:trace>
  <inkml:trace contextRef="#ctx0" brushRef="#br0" timeOffset="16611.43">2706 1809 2150 0,'0'0'371'0,"0"0"-242"0,0 0 20 0,109-150-24 16,-67 92-38-16,1-4-35 15,-7 8-28 1,-5 8-19-16,-7 9-5 0,-11 3-15 16,-6 11-84-1,-7 8-365-15</inkml:trace>
  <inkml:trace contextRef="#ctx0" brushRef="#br0" timeOffset="16818.34">2693 1376 2155 0,'0'0'583'0,"0"0"-451"0,0 0 16 16,93 140-43 0,-55-101-30-16,-1-8-45 15,-1-7-20-15,-2-4-2 16,-6-8-8-16,-5-12-70 15,-7 0-201-15,-12 0-1885 0</inkml:trace>
  <inkml:trace contextRef="#ctx0" brushRef="#br1" timeOffset="23754.43">16250 1927 1591 0,'0'0'281'15,"0"0"-143"-15,0 0-1 0,0 0-47 0,0 0-48 16,0 0 36 0,0 0 3-16,0-20 16 15,0 20-5-15,0 0-5 16,-2 0-26-16,2 0-20 16,-3 0-14-16,1 6-27 0,2 4 16 15,-2-1-15-15,2 8 4 16,0 1-3-16,0 3 5 15,0 4 15-15,0 3-7 16,0 0-12-16,0 2 6 16,0-2-3-1,0 2-6-15,0 2 6 0,2 3-6 16,3-2 5-16,1 2 4 16,4-3-9-16,-2 2 1 15,1-4 4-15,1 0-10 16,-2-4 11-16,1-3-8 0,0-2 2 15,-2-1 0 1,1 0 0-16,1-2 5 16,1-1 5-16,1-2-10 15,-1-1 0-15,2-4 5 0,1-2-12 16,1-1 13 0,1-2-11-16,3 0 5 15,0-3 0-15,0 0 9 16,-1-2-2-16,1 0 1 0,-2 0-7 15,-3 0 2-15,3 0 5 16,-3-10 2-16,0-5-10 16,-1-1 14-16,1-3-8 15,-1-6 0 1,-1-1 6-16,-3 0-2 0,2-4 7 16,-4 1-13-16,1-6 3 15,-3 1-2-15,0-2-5 16,1 2 1-16,-3-3-1 15,1 5 7-15,-3 1-7 16,0 1 9-16,0 2-9 16,0 3 8-16,0 4-8 0,0 2 7 15,0 3-6-15,0 2 5 16,0 0-5 0,0 4 10-16,0 0-2 0,0 0-5 15,0 4-3 1,0 4 5-16,0 2-4 0,0 0 2 15,0 0 24-15,0 16-13 16,-3 14-11-16,1 13 1 16,-1 7-5-16,1 8 2 15,0 0 3-15,2-2-10 16,0-2 10-16,0-4-12 16,12-4 10-16,7-2-3 15,6-3 0-15,4-5 8 0,2-8-4 16,0-7-4-16,1-7 9 15,-6-7-8-15,-1-5-1 16,-8-2 4-16,-3 0-10 16,-7 0 6-16,-3 0-4 15,-4-11-71-15,-4 1-166 16,-11 5-2113-16</inkml:trace>
  <inkml:trace contextRef="#ctx0" brushRef="#br1" timeOffset="24457.44">16023 2745 1795 0,'0'0'275'0,"0"0"-129"0,0 0-71 0,0 0 18 15,0 0-10-15,0 0 76 0,0 0-50 16,35 0-32 0,-22 0-22-16,6 0 5 15,3 0 21-15,3 0-37 16,4 0 21-16,4 0-27 16,5 0 2-16,-1 0-17 15,6 0-3-15,-1 2 9 16,0 0-15-16,3-2 2 15,0 1-4-15,2 4 14 16,1-1-18-16,2 0 16 0,1 0 1 16,0 2 1-16,-2 2-3 15,-5-2-6-15,1-2 6 16,-5-2-22-16,-4-2 9 16,-5 0-9-16,-2 0-2 15,-6 0 3-15,-5-9-2 16,-5 4 1-16,-7 3-1 15,-6 2-63-15,0 7-97 16,-8 10-396-16</inkml:trace>
  <inkml:trace contextRef="#ctx0" brushRef="#br1" timeOffset="25058.75">16380 3184 1670 0,'0'0'785'0,"0"0"-633"15,0 0-84-15,0 0 0 0,0 0 25 16,0 0-25-1,0 0-22-15,2 28 5 0,9-2-10 16,5 9 11-16,-1 5-34 16,1 2 6-16,1 3-24 15,-1 0 11-15,-1-2-2 16,1-4 8-16,-3-3 6 0,1-4-14 16,-3-9 1-16,-2-3-8 31,-3-8-4-31,0-9-4 15,0-3 2-15,0 0 4 0,3-22 8 16,3-12 27-16,1-10-10 0,3-7 15 16,-1-4-18-16,3-1 8 15,-1 2-19-15,2 1 2 16,-4 6-9 0,3 4-8-16,-2 5 4 0,-1 4-1 15,-2-4-56-15,-1 9-116 16,-10 2-278-16</inkml:trace>
  <inkml:trace contextRef="#ctx0" brushRef="#br1" timeOffset="25908.85">16077 1668 1894 0,'0'0'258'0,"0"0"-191"0,0 0-20 15,0 0-23-15,0 0 6 0,0 0-2 16,0 0-9-16,-123 58-18 16,98-38 7-16,1 4 19 15,1 4 8-15,0 7-28 16,2 4 4-16,-2 6 2 16,1 5 10-16,2 2 1 0,0 2-12 15,2 3 17 1,3 2-8-16,-1 4 15 15,5 2-36-15,0 4 6 16,6 0-6-16,3-1 14 16,2-3-14-16,0 2 2 15,0 1-9-15,11 0 14 0,2 4-14 16,3 0 11-16,-1 2-18 16,6-2 28-16,-1 3-10 15,4-1 14-15,3 1 24 0,4-3 46 16,2 0 15-1,8-4-1-15,1-2-40 16,-2-1-12-16,-1-4-16 16,-4-4-2-16,-6-11-21 15,-2-10-10-15,-6-12-1 16,-2-7-3-16,-1-14-27 0,-5-3-139 16,-4 0-282-1</inkml:trace>
  <inkml:trace contextRef="#ctx0" brushRef="#br1" timeOffset="26558.62">17084 1708 1380 0,'0'0'841'0,"0"0"-708"0,0 0 1 0,0 0 25 16,0 0-61-16,0 0-25 15,91 108-4-15,-62-64-25 16,3 6-2-16,-3 7-10 16,2 7 32-16,-4 4 22 15,-4 9-24-15,-2 4-5 16,-3 6-34-16,-5 4 17 15,-1 4-27 1,-8 4 6-16,-4 1-12 0,0-2 3 16,0-2-4-16,-10-1 2 15,-7-9-4-15,-1-6-2 0,-5-12-4 16,4-10-4 0,-4-13 6-16,1-11-33 15,2-13-23-15,0-4-73 16,4-12-127-16,3-2-534 0</inkml:trace>
  <inkml:trace contextRef="#ctx0" brushRef="#br1" timeOffset="27043.73">17670 1751 1986 0,'0'0'440'0,"0"0"-265"0,0 0-30 0,0 0-5 0,0 0-18 0,0 0-36 16,45 135-13-1,-38-94-32 1,-3-5-13-16,-2-2-15 16,0-8-13-16,-2-3 0 15,0-9-60-15,0-3-97 16,0-7-404-16</inkml:trace>
  <inkml:trace contextRef="#ctx0" brushRef="#br1" timeOffset="27478.35">18096 2537 2572 0,'0'0'304'0,"0"0"-197"0,0 0 16 0,0 0-34 16,114 0-52-16,-77 0-14 15,1 0-18-15,1 0 0 16,-6 0 0-16,-4 0-9 0,-8 4 4 15,-4 1-32 1,-17 8-96-16,0-1-158 16,0-2-784-16</inkml:trace>
  <inkml:trace contextRef="#ctx0" brushRef="#br1" timeOffset="27674.81">18094 2711 2304 0,'0'0'724'0,"0"0"-630"0,0 0 6 15,0 0-7-15,0 0-22 0,151 0-40 16,-111 0-9 0,-1 0-22-16,0 0 0 15,13 0-31-15,-12 0-155 0,-7 0-544 0</inkml:trace>
  <inkml:trace contextRef="#ctx0" brushRef="#br1" timeOffset="28928.82">18956 1806 1666 0,'0'0'344'0,"0"0"-283"0,0 0 24 16,0 0-40-16,0 0 6 15,0 0-24-15,0 117 35 16,0-89-13-16,0 4 20 0,0 4-19 15,0 5 12-15,0 5-8 16,0 1-41-16,0 8 51 16,5-4-52-16,2 2 14 15,3-5-21-15,2-6-5 16,3-6 10-16,3-7-1 16,2-6 6-16,2-5-5 15,3-6 10-15,0-6-14 16,4-4 17-16,-2-2-23 15,4 0 11-15,-2-14-11 16,-1-7 8 0,-1-5-2-16,0-9-5 0,-5-3 7 15,-1-5-7-15,-6-6-2 16,-1-1 2-16,-6-4 1 16,-1 1-2-16,-3 5 5 15,-4 2-5-15,0 4 0 16,0 4 9-16,0 6-9 15,0 3 4-15,0 5 1 16,0 7 11-16,-2 4-16 16,0 6 7-16,0 3-6 0,2 4 5 15,0 0-1-15,0 4 8 16,0 16 5-16,0 6-11 16,0 9 15-16,2 11-18 15,4 5 0-15,4 9 2 16,-2 6-6-16,1 3 6 15,5-2 18-15,1-5 27 16,6-4-9-16,3-11 1 16,2-9-20-16,3-12 8 15,0-7-24-15,0-10 22 16,-2-5-13-16,-2-4 1 16,-3 0-8-16,-4 0-9 15,-5-11 0-15,-4-22-2 16,-2 4-129-16,-5-2-332 0</inkml:trace>
  <inkml:trace contextRef="#ctx0" brushRef="#br1" timeOffset="29246.04">19794 1700 2475 0,'0'0'274'0,"0"0"-145"0,0 0 4 15,29 113-32-15,-20-81-52 16,-2-3-30-16,0-5-19 16,-3-5 0-16,-4-4-55 15,0-6-182-15,0-6-1926 0</inkml:trace>
  <inkml:trace contextRef="#ctx0" brushRef="#br1" timeOffset="29645.37">20224 2394 2618 0,'0'0'302'16,"0"0"-184"-16,0 0-26 0,0 0-38 15,0 0-21-15,0 0-16 0,0 0-6 16,-8-24 4-16,3 12-15 16,1 2 0-1,0 0 0-15,-1 3-6 16,5 6-55-16,0 1-111 16,0 0-465-16</inkml:trace>
  <inkml:trace contextRef="#ctx0" brushRef="#br1" timeOffset="30663.36">20160 2326 2060 0,'0'0'372'16,"0"0"-187"-16,0 0-90 16,0 0-39-16,0 0 48 15,0 0-73-15,0 0-6 0,-23 48-18 16,23-42 18 0,12-2-8-16,5-4 2 0,4 0 0 15,-1-10 1 1,0-10 7-16,-4-4-20 0,-6 1 13 15,-5 4-16-15,-5 2 31 16,0 5 15-16,-5 7-4 16,-12 3-12-16,1 2-10 15,-1 0 4-15,1 16-16 16,5 8-12-16,3 0 3 16,8 0-10-16,0-6 1 15,6-4 6-15,11-9-10 16,6-5 8-16,-1 0-4 15,-2-3 6-15,-2-15 0 16,-7-2 4-16,-7 0-9 16,-4 4 12-16,0 4-5 15,0 8-1-15,-9 4-2 16,-4 0-1-16,6 1-46 16,3 16-81-16,4-2-59 15,6-1-171-15,12-5-1887 0</inkml:trace>
  <inkml:trace contextRef="#ctx0" brushRef="#br1" timeOffset="31198.26">20602 1871 2350 0,'0'0'369'0,"0"0"-266"0,0 0 10 15,0 0-15-15,0 0-47 16,0 0-11-16,2 105-2 15,9-58-11-15,5 7-18 0,-1 7 3 16,7 7-10-16,-1 2 9 16,0 2-11-16,2-4 15 15,-5-8-8-15,-3-10 8 16,-1-10-4-16,-5-14-6 16,-1-12-5-1,-1-7-2-15,0-7 2 0,0-4-2 16,6-24 2-16,1-16 0 15,5-14 5-15,1-9-4 16,3-7 3 0,-4 0-3-16,4-1-1 0,-3 7 17 0,-5 7-12 15,2 8 5 1,-4 9-4-16,-4 8-3 0,0 7-2 16,-5 5-2-1,0 6 1-15,1 7-1 16,1-1-52-16,-1 5-137 0,0 5-362 15</inkml:trace>
  <inkml:trace contextRef="#ctx0" brushRef="#br1" timeOffset="32114.27">21580 2300 2433 0,'0'0'361'0,"0"0"-208"0,0 0-36 16,0 0-19-1,0 0-54-15,0 0-19 16,0 0-11-16,7 2 9 0,11-2 20 15,5 0-4-15,7 0 6 16,6 0 1-16,4 0 13 16,2 0-18-16,-1 0-4 15,-2 0-6-15,-1 3 1 16,-7 4-13-16,-6-2-12 16,-5 0 1-1,-9-3 0-15,-2 0-16 0,-4-2 13 16,-5 0-10-16,2 0 5 15,0 0-1-15,7-4-88 0,2-13-94 16,1 0-219 0</inkml:trace>
  <inkml:trace contextRef="#ctx0" brushRef="#br1" timeOffset="33298.3">22558 1720 1748 0,'0'0'339'15,"0"0"-199"-15,0 0-81 16,0 0 0-16,0 0 38 0,0 0 2 16,0 0 40-16,0-1-41 15,0 2-35-15,0 13-34 16,0 8 1-16,0 4-29 0,0 6 10 15,0 5 2 1,0 3-2-16,0 4 12 0,0 2-13 16,0 4 0-16,0 0-8 15,0-1 17 1,3-2-18-16,11 0 23 0,5-10-7 16,6 0-5-1,4-11-7-15,4-8-5 16,5-9 0-16,0-9-8 0,0 0 7 0,-3-5 2 15,-3-15-1 1,-6-4 5-16,-1-2-2 16,-2-6-3-16,-6-2 1 15,-1-7 5 1,-5 2-5-16,-5-6 5 0,-1-1-6 16,-3 0 0-16,-2-3 1 15,0 1-1-15,0 3 0 0,0 3 5 16,0 10-5-1,0 7 0-15,0 11 0 16,0 7 1-16,0 7 3 0,0 0 1 0,0 0 6 31,0 9-5-31,0 11 2 16,3 11 1-16,-1 6-1 16,-2 7 5-16,0 9-4 15,0 3 6-15,0 2-1 0,4 4 6 16,1-1-8-16,3-3 16 15,6-7-4-15,4-3 15 16,2-7-4-16,5-12-6 16,2-4 1-16,2-9-15 0,-1-8 6 0,1-6-14 31,-7-2 3-31,-1 0-9 16,-9-2-2-16,0-12-2 0,-7-14-42 15,-3 4-117 1,-2 3-520-16</inkml:trace>
  <inkml:trace contextRef="#ctx0" brushRef="#br1" timeOffset="33650.08">23428 2118 2575 0,'0'0'300'0,"0"0"-204"0,0 0-52 0,0 0 40 15,0 0-27-15,0 0-33 0,0 0-15 16,25 67 14-16,-8-71-16 15,-1-18 7-15,-5 1-13 16,-7-2 12-16,-4 3 0 16,0 6 14-16,-2 6 7 15,-9 2-24-15,-3 6-10 16,1 0-12-16,-3 2-71 16,6 12-152-16,3-2-380 0</inkml:trace>
  <inkml:trace contextRef="#ctx0" brushRef="#br1" timeOffset="34150.62">23742 1777 2375 0,'0'0'300'15,"0"0"-232"-15,0 0-2 16,0 0 24-16,50 141-7 15,-31-98-38-15,3 3-2 16,-1-2-3-16,1 0 11 16,-2 0-18-1,0-3-8-15,-2-6 6 0,-2-3-31 16,-6-8 14-16,0-6-10 0,-4-11-2 16,-1-7-2-16,1 0 0 15,1-18 14-15,4-16 17 16,0-11-6-16,3-6-24 15,-3-5 10-15,0-2-10 16,3 0-2 0,-1-1 2-16,3 2-2 0,-1 6 2 0,-1 6-1 15,-3 10 0 1,-3 4-28-16,2-1-51 16,-4 10-173-16,-1 2-575 15</inkml:trace>
  <inkml:trace contextRef="#ctx0" brushRef="#br1" timeOffset="34451.33">24431 1361 2449 0,'0'0'278'0,"0"0"-193"0,0 0 35 16,36 123 4-16,-23-81-19 16,-2 1-65-16,2-4-8 15,-3-8-26-15,-4-4-4 16,-3-11-2-16,-3-8-135 15,0-6-278-15</inkml:trace>
  <inkml:trace contextRef="#ctx0" brushRef="#br1" timeOffset="38921.85">18860 2645 1713 0,'0'0'464'15,"0"0"-299"-15,0 0-50 16,0 0-39-16,0 0-35 16,0 0-21-16,0 0-18 0,0 37-4 15,0-32 11-15,2-1-5 16,0 2 12-16,2-2 9 16,-2 0 16-1,0 2 32-15,2-2-14 0,0 2-37 16,3-1 2-1,2 0-11-15,2-1 45 0,4-1-5 16,4 2-1-16,1-3 0 16,-3-2 16-16,4 0-10 15,-1 0-24-15,0 0 7 16,2 0-22 0,1 0 8-16,-2 0-15 0,4 0 15 0,2-2-13 15,0-1 12-15,2 3-1 16,0 0-5-16,2 0 7 15,0 0-14-15,0 0 9 16,0 0-14-16,1 0 15 16,1 0-22-16,-2 3 12 15,0 1-6-15,3-1 4 16,-5 2-4-16,2 1 2 16,-2-3 6-16,0 2-15 0,-2-3 11 15,0 0-9-15,-3-2 9 16,3 0-11-16,-3 0 9 15,3 2-3 1,0-2 5-16,2 0 2 16,0 2-8-16,0-2 12 15,2 0-13-15,0 0 4 16,0 0-4-16,0 0 3 16,1 2-7-16,1-2 8 15,0 0-2-15,2 2-6 16,-4-2 10-16,-3 3-9 15,1-3 2-15,0 0 1 16,2 0 8-16,0 0-6 16,4 3 9-16,-2-3-7 15,2 0 5-15,-1 2-1 16,1-2-12-16,-1 0 11 0,-3 0-11 16,0 2 11-16,0 0-11 15,2 1 15-15,4 0-10 16,-2 1 27-16,1 0-19 15,-1-2-11-15,3 2 7 16,3-4-9-16,-3 0 2 16,1 0 4-16,-1 0-4 15,1 0 2-15,-2 0-2 16,-1 0-2-16,-1 0 9 16,-1 0-3-16,0 0-6 15,1 0 3-15,-1 0 4 0,1 0-12 16,-1 0 15-1,-1 0-13-15,0 0 4 0,3 0-1 16,-2 0 5-16,-1 0 0 16,1 0 6-16,-1 0-11 15,3 0 0-15,-3 0 1 16,2 0 5-16,-1 0-1 16,0 0-4-16,-1 0 5 15,3 0 4-15,-1 0-2 16,1 0-3-16,-3 0 5 0,3 0-6 15,-2-3 1-15,-3-2-1 16,0 1 3-16,3-1-7 16,-1 2 5-16,0-1-4 15,3-1 6-15,-3 5-2 16,3 0-5-16,-1 0 0 16,0 0 5-16,0 0 0 15,-2 0 0 1,-1 0-5-16,1 0 0 0,-2 0 0 15,2 0 0-15,3 0 0 0,-3 0 0 16,2 0 0-16,-4 0 0 16,-2 0 0-16,-3 0 0 15,-4 0 0-15,1 0 0 16,-3 0 0 0,-3 0 0-16,4 0 0 0,-2 0 0 15,4 0 0-15,1 0 0 16,6 0 0-16,-1 0 0 15,2 0 0-15,0 0 0 0,0 0 0 16,0 0 0 0,-2 0 0-1,2 0 0-15,-2 0 0 0,3 0 0 0,-3-5 0 16,-2-1 0 0,2-3 0-16,-3 4 0 15,0-4 0-15,3 2 0 16,0 2 0-16,0 0 0 15,0 1 0-15,0 1 0 16,0 2 0-16,0-1 0 16,1 2 0-16,1-4 0 15,2 2 0-15,6-4 0 0,-2-4 0 16,3 1 0-16,0-3 0 16,1 5 0-16,-4-2 0 15,-1 4 0-15,-1 3 0 0,-3 2 0 16,1 0 0-1,-2 0 0-15,-2 0 0 16,0 0 0-16,-4 0 0 16,-7 0 0-16,-5 0 0 15,-3 0 0-15,-10 0 0 16,0 0 0-16,0-12 0 16,-21-6 0-16,-45 0-142 15,3 1-211-15,-11 10-438 0</inkml:trace>
  <inkml:trace contextRef="#ctx0" brushRef="#br1" timeOffset="41561.03">20762 3403 2183 0,'0'0'322'16,"0"0"-140"-16,0 0-94 15,0 0-2-15,0 0-23 16,0 0-19-16,0 0-27 16,27 27 26-16,-14-2 4 15,3 8-10-15,-1 6-24 16,1 9 11-16,-1 6-12 15,1 6 9-15,-3 0-5 16,1 1-4-16,-1-1 11 16,1-9-16-16,-3-5 5 15,2-9-11-15,-2-9 0 16,0-8 5-16,1-6-6 0,-1-2 0 16,0-2 0-1,-2-6 8-15,4-1-2 0,0-3-3 16,3-11-2-1,2-21 12-15,2-14-6 16,0-14 4-16,-3-8-7 16,-1-5 4-16,0 2 6 0,-3 3 0 0,-4 7 3 15,0 11-17 1,0 8 2-16,-2 8 4 16,-1 10-12-16,-1 6 5 15,4 6 0-15,0 1-48 0,6 7-62 0,1 4-134 16,-3 0-387-16</inkml:trace>
  <inkml:trace contextRef="#ctx0" brushRef="#br1" timeOffset="42225.34">21676 3106 2012 0,'0'0'348'0,"0"0"-159"0,0 0-56 0,0 0-40 15,0 0-2-15,0 0-8 16,0 0 8-16,120-46-12 0,-102 64-3 16,0 4-31-1,-2 10 13-15,-3 10-8 0,-5 8 6 16,-8 8-6 0,0 9-22-16,-6-2-3 0,-21 0-11 15,-6-7 1 1,-5-12-10-16,-2-14-10 0,2-18 0 15,4-14-64-15,7 0-17 16,10-24 24-16,8-8 30 16,9 2 29-16,0 8-2 15,20 10 10-15,13 12 11 0,10 0 0 16,3 14 6 0,6 9-13-16,0 2 4 15,-2-4-3-15,0-1-8 16,-6-7 2-16,-6-5 2 15,-6-2-12-15,-9-4 4 0,-4-2-15 16,-6 0-64-16,-2-6-89 16,0-11-220-16,-5 0-207 0</inkml:trace>
  <inkml:trace contextRef="#ctx0" brushRef="#br2" timeOffset="48640.18">11056 3016 2120 0,'0'0'275'0,"0"0"-119"0,0 0-61 16,0 0 10-1,0 0-56-15,0 0-38 16,0 0-2-16,0 7 1 16,0 4-15-16,0 3 13 15,0 0 2-15,0 5 1 16,0 6 21-16,0 3 6 0,-2 9-4 16,-5 4-10-1,1 5-9-15,1 5 1 0,0 4-16 16,1 2 2-1,2 3 3-15,0 0-6 0,-1-2 1 16,3-2 0-16,0-3 6 16,0-7-5-16,3-4-1 15,7-7 9-15,4-3-9 16,-1-3 0-16,5-5 28 0,1-5-12 16,0-1 4-1,-1-4-5-15,2-7 7 16,0-2 5-16,1-4-13 15,-2-1 1-15,4 0-13 16,-1 0 5-16,1-8-2 16,-2-8-6-16,2-2 2 0,-1-6 5 15,-1-2 0 1,-4-4-6-16,-1-4 5 0,-1-2 1 16,-1-5-12-16,-3-3 12 15,0-4-13-15,0-3 8 16,-2-4-2-16,-3-1 2 15,-1 0 3-15,-1 1 0 16,-1 4-4-16,2 2 0 16,-3 7-2-16,2 8 0 0,-2 8 4 15,-2 10-7-15,2 6 10 16,-2 6-3-16,0 2-2 16,0 2 1-16,0 0 6 15,0 0-3-15,0 8-7 16,0 12 10-16,0 9-13 15,-2 8 10 1,-6 9-4-16,-2 7 0 16,1 6 11-16,1 8-1 0,-1 3 2 15,2 5 10 1,4-2-13-16,3-1 24 0,3-4-9 16,19-9 18-16,12-9-20 0,5-10 6 15,6-12-5 1,5-7-4-16,-4-12 11 15,-1-7-9-15,-7-2-1 16,-9 0-20-16,-8 0 6 0,-7-2-1 16,-5-5-10-16,-5-5 5 15,-4-2-35 1,0-1-88-16,-8 3-97 16,-11 7-428-16</inkml:trace>
  <inkml:trace contextRef="#ctx0" brushRef="#br2" timeOffset="49467.98">11195 4882 2323 0,'0'0'341'0,"0"0"-189"15,0 0-23-15,0 0 0 16,0 0-65-16,0 0-18 0,0 0-25 16,0 55 12-16,0-21-9 15,6 10-8-15,0 4 8 16,4 8-16-16,1 4 19 15,2 6-12-15,-1-1 15 16,1 0-21 0,-5-4-1-16,2-7-7 0,-2-10 5 15,1-12-6-15,1-10 1 16,-2-7-2-16,3-10-6 16,1-3 3-16,-4-2 0 0,3 0 0 15,-1-10 8-15,1-7 0 16,2-9 0-1,0-9-3-15,3-5 3 0,2-8 3 16,4-8-14 0,2-8 15-16,3-7-6 0,4-1-2 15,-2 2 17-15,-2 3 2 16,-2 9 2-16,-5 9-2 16,-5 8-6-16,-3 10-4 15,-3 7-4-15,-3 9-6 0,-2 6 5 16,-4 4-8-16,3 3-6 15,-3 2-57-15,0 2-62 16,0 15-136 0,-7 2-603-16</inkml:trace>
  <inkml:trace contextRef="#ctx0" brushRef="#br1" timeOffset="56096.83">2570 8627 1702 0,'0'0'300'15,"0"0"-196"-15,0 0-70 0,0 0-18 16,0 0 7-16,0 0-23 16,0 0 0-1,0-103 7-15,0 78-19 0,0-9 24 16,0 1-15-16,0-4 3 16,0-9 0-1,0-3 0-15,0-8 0 16,-2-3 23-16,-3-6-23 15,2-2 3-15,3-7 6 0,0 0 21 16,0 0-18-16,0 5 76 16,10 5-21-16,1 8 23 15,2 12-24-15,3 10-40 16,2 8 21-16,1 12-35 16,6 2 16-16,6 9-17 0,3 4 18 15,-1 0-22-15,-2 0 3 16,-4 14-10-1,-6 0 1-15,-9 6-1 16,-12 13-40-16,0-3-116 16,0-1-341-16</inkml:trace>
  <inkml:trace contextRef="#ctx0" brushRef="#br1" timeOffset="56340.45">2378 8008 1972 0,'0'0'693'0,"0"0"-606"0,0 0-28 15,0 0 88-15,0 0-42 0,0 0-52 16,114 70-24-16,-85-58-29 15,-3 1 0-15,10-6-33 16,-11-2-161-16,-5-5-465 0</inkml:trace>
  <inkml:trace contextRef="#ctx0" brushRef="#br1" timeOffset="56663.09">3212 7153 2699 0,'0'0'225'0,"0"0"-148"0,0 0-12 16,-18 134-6-16,11-86-50 16,5-4-9-1,2 4-3-15,0-14-103 16,0-7-317-16</inkml:trace>
  <inkml:trace contextRef="#ctx0" brushRef="#br1" timeOffset="57242.19">3711 7335 2030 0,'0'0'390'0,"0"0"-247"0,0 0-12 0,0 0-56 0,0 0-7 16,-102 139-18-1,77-89-6-15,2 8 18 0,6 5-20 16,1 4 11-16,5 5-19 16,5 4 11-16,4 3-21 15,2 2 7-15,0-2-8 16,10 1-7-16,11-3 8 16,3-5-12-16,5-5 7 15,2-9-15-15,0-9 14 16,-2-8-18-16,-2-12 13 15,-7-7-12-15,-5-6 6 16,-1-8-7-16,-3-4-3 16,-1-4-14-16,-2 0-60 15,5-30-51-15,-1-2-98 16,-3-4-306-16</inkml:trace>
  <inkml:trace contextRef="#ctx0" brushRef="#br1" timeOffset="57558.36">3978 7833 2386 0,'0'0'307'0,"0"0"-212"16,0 0 30-16,0 0-1 15,0 0-30-15,96 110-42 16,-67-67-3-16,5 6-22 16,-3 5 10-16,0 2-20 0,-2 4 13 15,-2-2-13-15,-3-1-3 16,-5-9-8-16,-4-9-6 16,-4-10 0-16,-4-12-75 15,-3-10-78-15,-1-7-302 0</inkml:trace>
  <inkml:trace contextRef="#ctx0" brushRef="#br1" timeOffset="57825.06">4292 7892 2746 0,'0'0'270'16,"0"0"-165"-16,0 0-28 15,0 0-20-15,-97 143-25 0,68-91-10 16,2 4-21-16,-2 0 1 16,0 1 7-16,3-3-15 15,-1-4 6-15,4-4-20 16,3 4-63-1,5-12-156-15,8-10-393 0</inkml:trace>
  <inkml:trace contextRef="#ctx0" brushRef="#br1" timeOffset="58227.44">4547 7445 2368 0,'0'0'322'0,"0"0"-163"16,0 0 4-16,94 122-21 16,-59-64-53-16,1 11-37 15,-1 7-10-15,-4 4 2 16,-6 2-15-16,-7 1 13 16,-7 1-19-16,-9 0 9 15,-2 0-18-15,0 0 6 16,-15-3-19-16,-7-2 7 15,-1-12-8-15,-2-9-4 0,2-12-17 16,0-17-85-16,5-16-61 16,7-11-306-16</inkml:trace>
  <inkml:trace contextRef="#ctx0" brushRef="#br1" timeOffset="58644.97">5361 7993 2653 0,'0'0'271'0,"0"0"-129"0,0 0-37 0,169 0 4 0,-102 0-35 15,-2 0-24-15,-6 0-22 0,-7 0-17 16,-9 0 2-16,-12 4-10 16,-7 2-6-16,-13 2-16 15,-11 6-67 1,-4 0-148-16,-18 2-1194 0</inkml:trace>
  <inkml:trace contextRef="#ctx0" brushRef="#br1" timeOffset="58860.43">5407 8323 2606 0,'0'0'584'0,"0"0"-504"0,129 0 5 0,-71 0 6 15,-4 0-16 1,-7 0-33-16,-7 0-27 15,-6 0-6-15,-3 2-5 0,-7 5-8 16,-1 3-5 0,-6 9-84-16,-3 1-105 15,-10-6-503-15</inkml:trace>
  <inkml:trace contextRef="#ctx0" brushRef="#br1" timeOffset="65198.08">6846 7444 1657 0,'0'0'361'0,"0"0"-175"16,0 0-20-1,0 0-85-15,0 0 21 16,0 0-49-16,-6-35 20 0,6 26-19 16,6 0-6-16,2-1-28 15,5-2 16-15,6-3 1 16,-2 1-8-16,5-1-6 16,1-3-2-16,2 4 4 15,-4 0-24-15,2 5 18 16,-3 9-19-16,0 0 14 15,0 0-8-15,-2 0 13 0,2 0-2 16,-2 11 5 0,2 4 4-16,-3 2-18 0,4 3 17 15,-4 1-9-15,-1 4 14 16,2 2-20-16,-2 2 7 16,-3 1-1-1,0 4 3-15,-2 3-4 0,-3 2-1 16,-2 4 10-16,-2 3-14 15,-4 0 13-15,0 0-16 16,0 0 13-16,0-2-5 16,0 0 5-16,0 1-10 15,0-1 0-15,-6 0 13 16,-6-1-19-16,-1 2 18 0,-5-5-15 16,1-4 19-1,-6-2-21-15,1-3 5 16,-5-8-10-16,0 0 0 0,-4-10 9 15,3-4-9-15,-4-7-5 16,3-2-32-16,3 0-3 16,1-21-14-16,7-3 34 15,3-6-13-15,3 0 10 16,5-2 7-16,5 3 16 0,2 2-1 16,0 2 5-1,9 6-8-15,7 7 7 0,4 5-9 16,2 7 12-1,3 0-3-15,6 17 13 16,2 7 21 0,3 8 2-16,4 0-1 0,-2 0 5 0,0-6-27 15,-1-3 13-15,0-8-29 16,-6-3 13-16,-2-3-12 16,-5-6 6-16,-2-3-7 15,-1 0-4 1,-4 0-55-16,10-19-66 0,-5-6-94 15,-3-1-389-15</inkml:trace>
  <inkml:trace contextRef="#ctx0" brushRef="#br1" timeOffset="65548.99">7818 7899 2200 0,'0'0'428'0,"0"0"-207"0,0 0-42 0,0 0-46 15,0 0-40-15,0 0-45 16,0 0-3-16,-68 50-12 0,68-34-10 16,0-4 9-16,0-3-23 15,0-5 0 1,14-4-8-16,1 0 9 15,-1-1-8-15,-1-14 8 16,-5-1-5-16,-4 3 1 16,-4 3 7-16,0 2-3 0,-4 4 3 15,-13 2-12 1,-3 2-2-16,0 0-46 16,2 0-14-16,7 0-62 15,4 0-61-15,5 2-225 16,2-2-757-16</inkml:trace>
  <inkml:trace contextRef="#ctx0" brushRef="#br1" timeOffset="67568">7731 7935 2194 0,'0'0'356'0,"0"0"-195"16,0 0-54-16,0 0-30 15,0 0-30-15,0 0-16 16,0 0-6-16,15 23 12 16,-1-38-18-16,-4-1 4 15,-3-3-14-15,-5 6 27 0,-2 3 20 16,0 3-8-16,0 7 1 16,-11 0-30-16,-3 0-19 15,3 8-20 1,11 6-36-16,0-3-105 0,0-6-326 15</inkml:trace>
  <inkml:trace contextRef="#ctx0" brushRef="#br1" timeOffset="68801.94">8559 7219 2231 0,'0'0'222'16,"0"0"-98"-16,0 0-43 15,0 0 5-15,0 0-49 16,0 0-15-16,-118 97 5 16,98-64-13-16,-2 4 15 0,0 4-16 15,1 7 45-15,0 6-12 16,0 7-11-16,3 6-6 16,5 11 12-16,1-1-2 15,6 8-19 1,4-3 5-16,2-3-17 0,0-1 20 15,2-9-12-15,16 0 11 16,7-10-8-16,2 0 11 16,4-10-2-16,-2-4-8 15,-1-9-2-15,-1-6-18 16,-5-12 0-16,-1-6 5 16,-4-8-12-16,-1-4-15 15,1-2-40-15,-1-13-93 0,-5-6-267 16</inkml:trace>
  <inkml:trace contextRef="#ctx0" brushRef="#br1" timeOffset="69402.72">8923 7467 2583 0,'0'0'276'0,"0"0"-135"0,0 0-95 16,0 0 29-16,-27 119-19 0,23-77-15 16,2 4-22-16,2-5-9 15,0 0 15-15,0-9-16 16,0-6-4-16,0-10 0 16,0-6-10-1,8-8 0-15,10-2 5 16,7 0 0-16,6-12 5 0,7-2-5 15,2 0 0-15,-3 7 1 16,0 5 4-16,-6 2-9 16,-2 3 8-1,-5 15 17-15,-4 7-1 0,-7-1 11 16,-1 3 5-16,-6 4 3 16,-6 2 6-16,0 6-10 15,0 3 21-15,-15 1-22 16,-9 3-5-16,-8-2-3 15,-6-5 11-15,-2-3-30 16,-2-7 8-16,1-10-14 16,8-4 3-16,4-7-4 15,9-8-59-15,4 0-3 16,10 0-71-16,4-18 4 16,2-26-41-16,0 3-72 0,10 0-288 15</inkml:trace>
  <inkml:trace contextRef="#ctx0" brushRef="#br1" timeOffset="69701.09">8898 7441 1505 0,'0'0'1347'0,"0"0"-1205"0,0 0-91 0,0 0 17 16,0 0 32-16,0 0-33 16,0 0-28-16,112-38-8 15,-83 34-23-15,-4 4 3 16,-6 0-7-16,-1 0-8 0,5 8-36 15,-8 6-86 1,-4 0-339-16</inkml:trace>
  <inkml:trace contextRef="#ctx0" brushRef="#br1" timeOffset="70062.44">9596 7475 2706 0,'0'0'201'0,"0"0"-127"0,0 0 23 15,0 0 17 1,107 136-45-16,-69-91-18 0,2 2-7 15,3 2-3-15,-3 1 12 16,-3 2-16-16,-3 1 4 16,-3-2-26-16,-4 2 12 15,-1 0-27-15,-5-7 8 16,-4-3-8-16,-1-7 3 16,-7-10-3-16,-5-6-1 15,-2-8-27-15,-2-6-62 0,0-6-37 16,0 0-109-16,0-6-455 0</inkml:trace>
  <inkml:trace contextRef="#ctx0" brushRef="#br1" timeOffset="70333.77">10084 7670 2290 0,'0'0'729'16,"0"0"-583"-16,0 0-64 16,0 0-23-16,0 0 24 0,-73 126-11 15,48-82-13 1,-4 4-12-16,-4 4-17 0,-3 1 3 16,-5 1-29-1,0-2-4-15,1-2 0 16,1-2 0-16,8-2-70 15,-2 12-84-15,11-12-178 16,4-10-680-16</inkml:trace>
  <inkml:trace contextRef="#ctx0" brushRef="#br1" timeOffset="71151.57">10396 7830 2444 0,'0'0'353'0,"0"0"-234"16,0 0-34-16,0 0 32 15,0 0-17-15,136-18-48 16,-86 16-5-16,-2 0-22 0,4 2-2 15,-6-1-10 1,-1 1 2-16,-9-5-3 16,-7 1-12-16,-9 1 8 15,-5-2-8-15,-8 1 0 16,-2-1-59-16,-5-8-40 0,0 3-152 16,-12-2-579-16</inkml:trace>
  <inkml:trace contextRef="#ctx0" brushRef="#br1" timeOffset="71383.24">10724 7567 2907 0,'0'0'265'0,"0"0"-188"0,0 0-25 15,-11 139 12-15,11-87 3 16,0 0-26-16,0 1-22 15,0-2-4-15,4-4-15 16,-2-2 2-16,1-8-1 16,-1-5-2-16,0-8-89 15,2-8-67-15,4-7-243 16,-6-9-779-16</inkml:trace>
  <inkml:trace contextRef="#ctx0" brushRef="#br1" timeOffset="71804.41">11134 7323 2552 0,'0'0'247'15,"0"0"-164"1,0 0-12-16,-22 118 11 15,20-71 3-15,2-2-20 0,0 1-31 16,4-5-3 0,16-4-26-16,5-5 12 15,6-7-17-15,7-7 3 16,6-6-2-16,5-7-1 16,3-5 5-16,-6 0-5 15,-3-7-49-15,-12-32-121 16,-9 0-254-16,-10-3-1459 0</inkml:trace>
  <inkml:trace contextRef="#ctx0" brushRef="#br1" timeOffset="72053.64">11533 7386 2603 0,'0'0'289'15,"0"0"-152"-15,-2 116-18 0,-4-57-22 0,0 11-17 16,2 2-10-1,2 0-29-15,2 6 13 16,0-4-25-16,0-2 16 0,0-5-29 0,0-4 2 31,0-10-11-31,0-9-6 16,0-14 0-16,0-11 0 16,0-11-2-16,0-8-70 15,2-1-55-15,14-48-13 16,-3 1-54-16,-1-1-333 0</inkml:trace>
  <inkml:trace contextRef="#ctx0" brushRef="#br1" timeOffset="72450.14">11785 7024 2339 0,'0'0'255'0,"0"0"-182"0,0 0 31 16,0 0 52-16,89 122-4 16,-58-76-46-16,3 7-37 15,1 7-1-15,-1 4 5 16,0 8-5-16,-3 4-8 15,-4 6 7-15,-6 5-19 16,0 20-3-16,-6 14-23 16,-3 22 12-1,-8-15-11-15,-4-25 5 0,0-33-18 16,0-21-6-16,-9 8 5 0,-9 1-8 16,-2 0-2-16,-2-11-3 15,0-17-14-15,3-14-71 16,4-14-29-1,7-9-89-15,5-19-172 0,3-3-346 0</inkml:trace>
  <inkml:trace contextRef="#ctx0" brushRef="#br1" timeOffset="75195.89">12609 7940 2441 0,'0'0'299'0,"0"0"-187"0,0 0 4 15,0 0 1 1,0 0-25-16,0 0-37 15,0 0-31-15,-8 0 0 16,8 0-18-16,0 0 6 0,6 0-5 16,13 0 62-16,3 0-48 15,2 0 9-15,3 0-6 16,2 0 12-16,6-1 9 16,2 1-21-16,5-3 3 15,0 3-27-15,1 0 17 16,-4-1-16-16,-1 1 12 15,-5 0-12-15,-4 0 18 0,-4 0-3 16,-5 0 4 0,-1 0 4-16,-4 0-8 15,-4 0 7-15,-2 0-23 0,-2 0 21 16,-3 0-21-16,-2 0 15 16,0 0-14-16,-2 0 18 15,2 0 3-15,-2 0-8 16,0 0 4-16,0 0-14 15,0 0 7-15,0 0-6 16,0 0-1-16,0 0 1 16,0 0-3-16,0 0 7 0,0 0 7 15,0 0 4-15,0 0-11 16,0 0-2-16,0 0 2 16,0 0-12-16,0 0 12 15,0 0-15-15,0 0 6 16,-8 8-24-16,8-8-88 15,-21 18-95-15,15-10-258 0</inkml:trace>
  <inkml:trace contextRef="#ctx0" brushRef="#br1" timeOffset="76976.14">13890 7146 1870 0,'0'0'313'0,"0"0"-22"15,0 0-103-15,0 0-30 16,0 0-43-16,0 0-19 15,0 0-57-15,-12 0-11 16,-1 0-7-16,-3 7-8 16,-3 8 8-16,-4 6-21 0,-4 9 2 15,-2 9 6-15,2 6-15 16,-2 6 8-16,2 6-2 16,6 3 2-16,3 2 10 15,5 4 1-15,7 3-5 16,6 5 12-16,0 4-15 0,0 2 12 15,16 1-12-15,5-1 20 16,0-5-11-16,4-8 14 16,0-5 0-1,2-9 3-15,-3-10 1 16,2-2 10-16,-1-4-1 16,0-6-9-16,2-2 11 0,-5-2-25 15,0-7 4-15,-2-2-15 16,-6-6 2-16,-5-6-5 15,-3-2-2-15,-4-4-2 16,-2 0-16-16,0-4-65 16,0-12-80-16,-6 0-281 0</inkml:trace>
  <inkml:trace contextRef="#ctx0" brushRef="#br1" timeOffset="78328">14500 7467 2086 0,'0'0'302'0,"0"0"-151"16,0 0-44 0,0 0-1-16,0 0-52 15,0 0-12-15,0 0 16 0,84-84 0 16,-61 76 5-1,2 0-30-15,-3 2 6 0,0 2-19 16,2 4 17-16,-1 0-20 16,2 3 13-16,-3 16-3 15,0 8 6-15,0 6-4 16,-1 9-2-16,-4 5 4 16,-5 4-18-16,-6 6 16 15,-4 1-10 1,-2 2 12-16,0 2-5 15,-8 0 3-15,-13 3-12 0,-1-1-3 16,-5-5 0 0,0-1-13-16,-4-11 3 0,3-7 3 0,-4-11-13 15,4-9 6 1,-3-8-1-16,2-10-29 16,4-2-8-16,0-7-6 15,9-18-10-15,7-10 23 16,7-1 1-16,2 1 30 0,0 10-3 0,19 7-4 15,4 10 14-15,6 8-7 16,2 4 13 0,6 18 1-16,1 3 2 15,-1 2-5-15,-1-1 9 0,-1-4-16 16,0-5 1-16,-10-7 1 16,0-6-12-16,-7-4 6 15,-3 0-15 1,-3 0-47-16,5-19-83 15,-3-5-91 1,-1-2-300-16</inkml:trace>
  <inkml:trace contextRef="#ctx0" brushRef="#br1" timeOffset="78591.08">15238 7628 2583 0,'0'0'348'0,"0"0"-241"16,0 0-23-16,0 0 6 0,71 126-10 16,-44-80-38-16,4 0 2 15,2 3-25-15,6-1 31 16,-1 2-29-16,1 2 12 16,1 0-25-16,-1 2 6 15,-4 0-7-15,-3 1-7 16,-3-8 0-16,-5-7-16 15,-4-13-59-15,-2-20-57 16,-9-7-95-16,-3 0-279 0</inkml:trace>
  <inkml:trace contextRef="#ctx0" brushRef="#br1" timeOffset="78864.17">15762 7691 2806 0,'0'0'311'0,"0"0"-213"16,0 0-9-16,-90 104-15 16,59-55-35-16,-4 7-9 15,-1 2-16-15,-4 4 12 16,0-1-26-16,-2 1 13 15,2-6-13-15,1-6 7 16,10-8-7-16,8-10-48 16,11-9-51-16,8-13-107 15,2-8-350-15</inkml:trace>
  <inkml:trace contextRef="#ctx0" brushRef="#br1" timeOffset="79162.56">16098 7961 2848 0,'0'0'196'16,"0"0"-95"0,0 0-12-16,114-30-45 0,-83 26 11 15,-2 2-37 1,-4 2-6-16,-2 0-4 16,-4 0-8-16,-1 0-26 15,-7 0-146-15,-1 0-424 0</inkml:trace>
  <inkml:trace contextRef="#ctx0" brushRef="#br1" timeOffset="79746.83">16707 7465 1338 0,'0'0'1119'15,"0"0"-834"-15,0 0-127 16,0 0-26-16,0 0-42 15,122-26-19-15,-91 31-13 16,-6 16-21-16,-4 6 4 16,-11 5-23-16,-8 1 10 15,-2 6-27-15,-12-2 17 0,-20-2-17 16,-1-5 10-16,0-13-7 16,4-8-3-16,6-7-1 15,12-2 2-15,9 0-7 16,2 0-8-16,15 0 13 15,19 0 1-15,5 12 13 16,4 11-13-16,-5 9 30 16,-11 5 2-16,-11 3-2 15,-12 1 23-15,-4-5-5 16,-9-2 5-16,-20-8-37 16,-9-2 8-16,-6-8-20 0,-6-2 1 15,4-6-6 1,1-4 0-16,7-2-17 0,14-2-57 15,13 3-20 1,11 0-79-16,9 1-214 0,11 0-164 0</inkml:trace>
  <inkml:trace contextRef="#ctx0" brushRef="#br1" timeOffset="80097.94">17186 7084 2760 0,'0'0'225'0,"0"0"-131"0,0 0 4 0,67 156 7 16,-40-89-34-16,2 12-3 0,0 5 2 16,-2 3 4-1,-5 4-7-15,-5-1-26 16,-7 0-3-16,-6-2-28 16,-4-1 14-16,0-7-24 0,-16-4 6 15,-8-6-1-15,-8-8-4 16,-1-7 3-16,0-9-4 15,4-14-33-15,4-10-55 16,10-12-57-16,13-10-37 16,2-15-272-16,0-6-823 0</inkml:trace>
  <inkml:trace contextRef="#ctx0" brushRef="#br1" timeOffset="80560.8">17869 7958 2447 0,'0'0'627'16,"0"0"-464"-16,0 0-77 0,0 0-10 15,0 0-13-15,0 0-38 16,0 0-12-16,0-15-9 16,0-1 8-16,0-3-5 15,0 1-5-15,0 6-1 16,0 6 38-16,0 6 13 15,0 0-5-15,0 2 9 16,-6 14-48-16,4 5 3 16,-2-5-5-16,2-3-12 15,2-4 6-15,0-8 0 16,0-1-7-16,0 0 7 0,0 0 2 16,-2 0-2-16,2 0-6 15,0 0-56-15,-7 3-23 16,3 2-85-16,0 4-309 0</inkml:trace>
  <inkml:trace contextRef="#ctx0" brushRef="#br1" timeOffset="82097.46">17915 7784 1754 0,'0'0'730'0,"0"0"-594"0,0 0-36 16,0 0-9-16,0 0-1 15,-31 116-7 1,31-88-66-16,14-7 0 0,3-8-16 16,3-8 9-1,1-5-8-15,-4-2 22 0,1-20-1 16,-7-7-6-16,-7-3 5 15,-4 3-16-15,0 3 26 16,-8 6 19-16,-15 8 17 16,-1 7-44-16,-3 5 7 15,5 0-13-15,2 17 2 16,9 6-8-16,3 3-11 16,8 3-1-16,0-3 5 15,8-5-11-15,11-3 5 16,6-7-5-16,0-10 5 15,-1-1 1-15,-4 0 0 16,-6-17 3-16,-6-5 8 16,-8-1-10-16,0 1 10 0,-6 2-11 15,-14 6 32 1,-7 3-31-16,3 10 15 0,-1 1-12 16,9 1 15-16,5 19-13 0,9 1-5 31,2 4-2-31,5-8-7 15,19-5 8-15,3-5-22 0,11-7-13 16,-7 0-120-16,-11-10-340 16</inkml:trace>
  <inkml:trace contextRef="#ctx0" brushRef="#br1" timeOffset="85484.67">18405 7307 1816 0,'0'0'422'16,"0"0"-296"-16,0 0-97 16,0 0 4-16,0 0 9 15,0 0 66-15,0 0-40 16,-10-57 27-16,10 57-35 0,0 0 45 16,0 3 35-16,0 21-61 15,0 10-41 1,0 12-23-16,0 4 7 0,0 0-22 15,0-4 19 1,0-8-17-16,2-12-4 0,8-7 6 16,9-13-4-16,3-6 1 15,7 0-1-15,7-20 3 16,4-2 2-16,5 0-10 16,1 5 8-16,-1 12-3 15,-3 5 1-15,-2 5 26 16,-4 20 13-16,-4 6-9 15,-7 8 0-15,-4 0-13 0,-5-1 13 16,-5 3-14 0,-7-1 23-16,-4-2-17 0,0 2 8 15,-9 0-11-15,-13-1 2 16,-7-2-5-16,-5-2-9 16,-3-3 6-16,-6-4-14 15,1-6 0-15,-2-7 7 16,1-4-14-16,5-8-2 15,3-3-21-15,8 0-36 16,4-1-23-16,8-17-24 16,6-20-54-16,2 6-79 15,7 0-324-15</inkml:trace>
  <inkml:trace contextRef="#ctx0" brushRef="#br1" timeOffset="85768.6">18537 7296 2560 0,'0'0'278'0,"0"0"-74"0,0 0-78 16,0 0-37-16,127-29-34 15,-93 27-30-15,-1 2-5 16,-2 0-10-16,-4 0-10 16,-4 0 10-16,-6 0-20 15,-5 0 2-15,-2 22-57 16,-3-1-103-16,-5 6-279 0</inkml:trace>
  <inkml:trace contextRef="#ctx0" brushRef="#br1" timeOffset="92443.3">7089 8676 1661 0,'0'0'492'0,"0"0"-369"16,0 0 5-16,0 0 38 15,0 0-34-15,0 0-39 16,0 0-22-16,79 39-20 15,-56-35 34-15,4-2-21 16,2-2 7-16,4 1-13 16,5-1-14-16,2 0 9 15,0 0-28-15,2 2 0 16,0 3-25-16,1-3 27 16,3 0-14-16,4 0 7 15,2-1-10-15,3-1 30 16,0 0-10-16,1 0-18 0,0 0 7 15,0 0-13-15,-2 0 18 16,2 0-24-16,-6-1 20 16,4-3-6-16,-5-1 17 15,0 1-13-15,-4 1 3 0,1 1 2 16,-1 2-7-16,4 0 5 16,0 0-16-16,5-2 17 15,2-2-15-15,3 0 10 16,6-3-12-16,0 0 6 15,2 3-4-15,-1 0-2 16,1 1 10-16,-1 3-15 16,-7 0 4-16,-1 0 0 15,-2 4 1-15,-5 0 0 16,-1 1-3-16,-4-2-2 0,3-1 9 16,0 1 1-16,5-3 0 15,-1 2 9-15,3-2-13 16,2 0 10-16,-1 2-15 15,1-1 11 1,3 3-12-16,-1 3 14 0,0-2 11 16,-4 2-18-16,0-2-2 15,-3-1-1 1,1 0-8-16,-1-4 9 0,3 0-8 0,0 0 9 31,2 0-6-31,-2 0 0 0,2 0 7 16,-6 0-7-16,2 0 0 15,-2 5 3-15,-6-3 4 16,-1 3-13-16,-3-3 12 16,-4 3-4-16,-2-1-1 15,0-1 4-15,-3 0-1 16,3-1 2-16,-1 0 2 16,4-2-7-16,-2 2 17 15,3-2-17-15,-2 0 4 16,0 0-1-16,0 0-7 15,-2 0 9-15,-1 2-4 16,1-1 5-16,2 4-7 16,-2-3 11-16,4 0-11 0,2 0 14 15,0-1-10-15,3 2 10 16,2-1-13-16,-3-2 4 0,1 0-5 16,-3 2 0-16,-1-2 0 15,-4 0 0 1,1 0 0-16,-5 0 0 15,5 0 0-15,-1 0 0 16,2 0 0-16,3 0 0 16,3 0 0-16,0 0 0 15,0 0 0-15,-1 0 0 16,1 0 0-16,-1 0 0 16,-1 0 0-16,-1 0 0 0,-2 0 0 15,1 1 0-15,-4 2 0 16,1-1 0-16,-5 0 0 15,-2-2 0-15,3 0 0 16,-5 0 0-16,2 0 0 16,-4 0 0-16,-3 0 0 15,-1 0 0-15,-6 0 0 16,-3 0 0-16,-5 0 0 16,-3 0 0-16,-1 0 0 15,-3 0 0-15,1 0 0 0,1 0 0 16,7 0-151-1,0 0-211-15,-4 0-553 0</inkml:trace>
  <inkml:trace contextRef="#ctx0" brushRef="#br1" timeOffset="94409.78">12761 8840 1925 0,'0'0'355'0,"0"0"-238"15,0 0-14-15,0 0-13 0,0 0 11 16,0 0-37-16,0 0-12 16,-2-5 33-1,14 5-11-15,3 0 0 16,3 0 8-16,1 0-28 0,6 0-36 16,4 0 8-16,4-2 1 15,8-6 10-15,3 2 2 16,8 1-7-16,6-2 6 15,0 5-21-15,4-2 14 16,1 2-20-16,1-3 12 16,1 0-13-16,-5-2 12 15,-2 2-5-15,-4 1 4 0,-4 1 1 16,-2-2 0-16,-6 3 1 16,3 2-11-1,-5 0 16-15,-1 0-28 0,2 0 16 16,1-2-16-1,-2-1 9-15,5 1 0 0,1-1 2 16,2 1 11-16,-1 0-13 16,-1 0 8-16,-1-1-16 15,-1 2 17-15,0 1-14 16,-1-3 18-16,1 2-6 16,-1-2 2-16,-3 0-3 15,2-1-9-15,-1 1 5 0,-1-1-10 16,2 1 3-16,3-4 4 15,-1 3-4-15,3 1-4 16,-3-4 9-16,-1 2-1 16,-3-3-5-1,-4 1 6-15,-3 2-8 16,1 0 10-16,0 0-11 16,1 1 14-16,3-1-14 15,4 1 11-15,1 1-4 0,1 1 2 16,3 2-3-16,2 0-6 15,0 0 5-15,3 0-1 0,-2 0-8 16,0 0 11 0,-3 0-4-16,-5 4-2 15,0-1 2-15,1-1-3 16,-6 1 9-16,3-1 2 16,-1-2-11-16,-2 0 6 15,1 0 1-15,2 0-8 16,1 0 6-16,1 0-1 15,1 0-4-15,-1 0 8 16,0 0-3-16,3 0-5 16,-1 0 12-16,3-2-11 15,-1-1-2-15,-1-1 5 0,0 1 2 16,-3-2-5 0,-2-1 9-16,0 2-2 0,-1-1 6 15,-4 0-7-15,1 0-7 16,-1 3 0-16,1 0 0 15,2 2 0-15,0 0 0 16,4 0 0-16,3 0 0 16,-1 0 0-16,3 0 0 15,-2 0 0-15,-2 0 0 0,-4 0 0 16,1 2 0 0,0 0 0-16,-1 1 0 0,0 1 0 15,1 0 0-15,3 0 0 16,3 0 0-16,4 0 0 15,-1 1 0-15,4-3 0 16,3 0 0-16,-2-2 0 16,-5 1 0-16,-5-1 0 15,-4 0 0-15,-7 0 0 16,-2 0 0-16,1 0 0 16,0 0 0-16,1 0 0 0,3 0 0 15,1 0 0-15,1 0 0 16,7 0 0-1,-1 0 0-15,6 0 0 16,-4 0 0-16,-1 0 0 0,-3 0 0 16,-9 0 0-16,-8 0 0 15,-5 0 0-15,-4 0 0 16,-3 0 0-16,0 0 0 16,3 0 0-16,2 0 0 15,6-3 0-15,1-2 0 0,4 1 0 16,-2-2 0-1,-8 2 0-15,-2 3 0 0,-9-2 0 16,-6 3 0-16,0 0 0 16,-2 0 0-16,0-2 0 15,0 2 0-15,-8-2 0 16,-17 0 0-16,-42-8-121 16,5 0-229-1,-2 1-117-15</inkml:trace>
  <inkml:trace contextRef="#ctx0" brushRef="#br1" timeOffset="95422.69">11375 9142 1885 0,'0'0'454'0,"0"0"-273"0,0 0-104 16,0 0-4-16,0 0 61 15,0 0-56-15,0 0-11 16,-72-27-25-16,53 27-12 15,-6 4 6-15,-2 15-8 16,-2 3-1-16,0 7-26 16,2 8 3-16,0 7 2 15,1 8-7-15,2 4 2 0,1 9-1 16,3 3 4 0,5 4 11-16,5 6 0 15,6 3-2-15,4-2 27 16,0 4-12-16,7-5 8 15,11-5-12-15,4-10 2 0,5-6-15 16,2-11 4 0,0-6-9-16,2-7 1 0,-2-2-3 15,-5-5-3-15,1 0-2 16,-3-4 7-16,-4-3-15 0,2-7-8 16,-2-3-40-1,11-9-80-15,-4-2-108 0,-4-17-321 0</inkml:trace>
  <inkml:trace contextRef="#ctx0" brushRef="#br1" timeOffset="95978.61">11722 9537 2234 0,'0'0'310'16,"0"0"-139"-16,0 0-79 15,-24 106 6-15,24-67-41 16,0 5-8-16,0-7-12 16,2-2 8-16,10-8-16 0,1-8-22 15,5-9-2-15,-1-8-1 16,8-2-7-16,4 0 10 16,4-10-14-16,3-3 12 15,7 8-10-15,-1 5 10 16,1 0-3-16,-2 5 9 15,-1 18 16-15,-6 4 22 16,-5 6-18-16,-9 1 17 16,-4 1-16-16,-9 0 17 15,-7 0-12-15,0-1 9 16,-9-3-1-16,-18 1-5 0,-4-3-7 16,-8-5-19-16,-3-5-2 15,-3-3-8-15,1-5-8 16,0-8 2-1,5-3-31-15,4 0-69 0,6-14-29 16,4-28-64-16,8 4-217 16,3 0-253-16</inkml:trace>
  <inkml:trace contextRef="#ctx0" brushRef="#br1" timeOffset="96205.25">11714 9590 1644 0,'0'0'1227'0,"0"0"-1060"16,0 0-106-16,0 0-13 0,0 0 12 16,0 0-45-16,0 0 2 15,102-33-17-15,-79 33 0 16,-3 0-4-16,2 0-112 15,-6 0-273-15,-1 0-737 0</inkml:trace>
  <inkml:trace contextRef="#ctx0" brushRef="#br1" timeOffset="96628.49">12443 9578 2120 0,'0'0'364'0,"0"0"-152"16,0 0-81-16,0 0-35 0,129 107-11 15,-92-69-30-15,4 4-19 16,-3 0 18-16,-3 2 0 16,1 0 14-16,-1 2-22 15,0 3 18-15,-4-1-34 16,-2-2-1-16,-3-3-14 15,-4-8-5-15,-3-8-3 0,-6-9-7 16,-2-10 0-16,-6-8-64 16,-3 0-26-1,-2-33-60-15,0 3-256 0,0 5-896 16</inkml:trace>
  <inkml:trace contextRef="#ctx0" brushRef="#br1" timeOffset="96874.1">12975 9763 2906 0,'0'0'264'16,"0"0"-144"-16,0 0-45 15,0 0-8-15,0 0-10 16,-98 123-14-16,73-85-2 15,0 3-35-15,-4 5 29 0,-6 0-27 16,2 3 11-16,0-3-18 16,1-5-2-16,3-3-2 15,-6-1-68-15,10-6-127 16,4-9-392-16</inkml:trace>
  <inkml:trace contextRef="#ctx0" brushRef="#br1" timeOffset="97758.2">13354 9944 2274 0,'0'0'410'0,"0"0"-248"0,0 0-28 0,0 0-19 32,0 0-8-32,0 0-29 0,0 0-6 15,148-44-35 1,-98 39 8-16,6 3-18 0,-4 1-5 15,-3-1-21 1,-7 0 7-16,-11 0-3 0,-6-3-5 16,-12 5-32-16,-9-5-61 15,-4-10 3-15,-4 1-111 16,-13-1-351-16</inkml:trace>
  <inkml:trace contextRef="#ctx0" brushRef="#br1" timeOffset="97964.56">13666 9701 2234 0,'0'0'432'0,"0"0"-224"15,0 0-55-15,0 0-21 16,-29 131-60-16,25-87-15 16,2-1-22-16,0 3 7 15,-1-3-29-15,1-3 2 16,2-6-15-16,0-6 0 15,0-6-48-15,0-4-87 16,11-8-244-16,1-4-684 0</inkml:trace>
  <inkml:trace contextRef="#ctx0" brushRef="#br1" timeOffset="98345.54">14007 9440 2572 0,'0'0'340'16,"0"0"-222"-1,0 0-45-15,0 0-15 0,0 0 3 0,0 115-41 16,0-71 8 0,0 2 0-16,8 3 3 15,4-5-4-15,9-3-14 16,4-6-5-16,6-7-3 16,2-10-10-16,5-6 10 15,4-12-12-15,1 0-3 0,-4-16-49 16,7-34-90-1,-13 4-260-15,-12 1-403 0</inkml:trace>
  <inkml:trace contextRef="#ctx0" brushRef="#br1" timeOffset="98564.01">14353 9446 2565 0,'0'0'260'16,"0"0"-120"-16,0 0-49 0,0 0 30 15,-4 111-56 1,4-61-11-16,4 6-11 0,5 4 2 16,-3 3 4-16,2 2-7 0,-4 2 1 15,-4-3-18 1,2-6 4-16,-2-4-25 16,0-8 8-16,2-10-11 15,3-9-2-15,1-11-7 0,6-16-90 16,1 0-83-16,-5-7-306 0</inkml:trace>
  <inkml:trace contextRef="#ctx0" brushRef="#br1" timeOffset="98915.44">14634 9156 2034 0,'0'0'752'16,"0"0"-660"-16,0 0-53 16,0 0 110-16,56 125-26 0,-34-76-59 15,7 7-11 1,0 6-5-16,-3 3 8 15,1 3-10-15,-4 4 24 0,-9 4-28 16,-8 5-9-16,-6 2-6 16,0 2-12-16,-6-3-6 0,-15 0-2 15,-4-5-5 1,1-9-2-16,-1-10-7 16,25-58-106-16,-53 70-79 0,35-58-300 15</inkml:trace>
  <inkml:trace contextRef="#ctx0" brushRef="#br1" timeOffset="100381.51">15251 9032 1906 0,'0'0'345'0,"0"0"-185"0,0 0-68 0,0 0-49 15,0 0 13-15,0 0-4 16,0 0 21-16,23-29-10 16,-3 29 12-16,-1 0-15 15,6 0 36-15,0 10-22 16,-1 11-4-16,-3 2-9 0,-2 10-7 16,-5 3 7-1,-5 2-31-15,-9 1 9 16,0 2-27-16,-11-4 11 0,-16-6-22 15,-6-3 4 1,-6-5-5-16,-1-12-23 16,3-8-31-16,3-3-16 15,10 0-15-15,5-14-10 16,13 2 63-16,6 3 11 16,2 7 21-16,23 2 5 15,6 2 36-15,7 12-3 0,5 2-12 0,-1 0 1 16,0-5-16-1,-2-4 19 1,-4-2-29-16,-7-5 17 16,-4 0-18-16,-8 0 4 15,-5 0-4-15,-2-5-23 16,-1-1-105-16,-3 3-345 0</inkml:trace>
  <inkml:trace contextRef="#ctx0" brushRef="#br3" timeOffset="108709.58">12953 7590 1309 0,'0'0'419'0,"0"0"-258"16,0 0-100-16,0 0 35 15,0 0 2-15,0 0-26 0,0 0-50 16,0 0 28-16,0 0 15 15,0 0 17-15,0 0-32 16,0 0 15-16,0 0-17 16,0 0 33-16,0 0 10 15,0 0-58-15,0 0-2 16,0 0-29-16,0-7 24 16,0-6-14-16,0-4-2 15,5-3 1-15,3 0-4 16,1 0 16-16,3 1-22 15,1-3 14-15,-2-1-15 0,2 0 18 16,-2 0-18 0,1 0 6-16,-3-2-5 0,-1 3-1 15,-2 0 12 1,0 1 0-16,-2 0 5 0,3-4-4 16,-1 1 21-16,6-3-22 15,-1-5 6-15,5-1-12 16,3-3 10-16,4-2-15 15,2 0 6-15,-1 0-6 16,2 0 1-16,3 0 14 16,0 0-15-16,0 1 21 0,2 0-21 15,3 2 14-15,-2-1-14 16,1 2 13 0,3-2 4-16,-1 2 3 0,1 0 8 15,4-2-18-15,0 4 37 16,2 0-36-16,-2 3 5 15,3 8-16-15,-1 1 7 16,3 1 4-16,4 1 4 16,0 2-7-16,5 2-7 15,-4 0 7-15,2 2-5 16,-3 2 4-16,-2 2-8 0,-7 3 21 16,-2 2-10-16,-5 1 6 15,-1 2 3-15,-3 0-7 16,0 0 4-16,0 0-12 15,2 0 7 1,0 5-5-16,2 2 23 16,1 2-29-16,-1 2 10 0,0 1-10 15,-2 2 14-15,3 4-1 16,-3 3-14 0,3-2 19-16,-5 6-11 0,-1-1 13 15,-1-2-21-15,-2 2 19 16,-2-2-19-16,-1 0 12 15,-5-2-2-15,4 4 2 16,-4-1 5-16,1 4-11 16,-2 1 10-16,2 2-15 15,-5 2 17-15,0 2-12 16,-2 1 15-16,-1 2-7 16,-4 4 6-16,1-2-7 0,-5 6-2 15,2-3 8 1,-2-2-18-16,-2-2 20 15,4-8-20-15,-4-5 4 0,2-9 0 16,-2-5-6-16,0-4 2 16,2-3-1-16,-2-4 0 15,0 0-22-15,0 0-31 16,0 0-33-16,-2 0 8 16,-12-11-95-16,-1-4 34 15,-4-8-36-15,1-1-39 16,1-2 31-16,-1 0 96 15,5 0 87-15,-1 0 0 16,3 6 21-16,5 2 3 16,1 4 27-16,3 6-8 0,2 4 2 15,0 4 2-15,0 0 38 16,0 2 2-16,4 18-20 16,5 4-13-16,2 4-29 15,1 2 6-15,-2-1-14 16,1-4 12-16,1-5-13 0,-1-2 5 15,3-8-7 1,-1-6-10-16,3-4 10 16,3 0-13-16,4-7 11 15,1-13-8-15,1-5 5 16,-1 1-3-16,-2-4-11 16,-1 2 11-16,-4-2-6 15,-1 2 0-15,-3-3-6 16,-8-2-64-16,0 2-81 0,-5 8-317 15</inkml:trace>
  <inkml:trace contextRef="#ctx0" brushRef="#br3" timeOffset="110060.94">13187 7038 2129 0,'0'0'331'0,"0"0"-235"16,0 0-54-16,0 0 42 0,0 0-13 0,0 0-17 15,0 0-36 1,72-98 19 0,-48 65-4-16,2-2 16 15,3-1-9-15,3-2 4 16,-1-1 7-16,3 0-18 0,4-6 7 15,4 1-18 1,3-6 13-16,3 0-18 0,4-5 2 16,4 4-13-1,0 3 3-15,-2 1 3 16,2 5-6-16,0 4 3 0,0 0-5 16,4 0 3-16,7-3 1 15,7-2 40-15,-1 1-37 16,0 3-2-16,-3 4-8 15,-3 5 13-15,-3 3 4 16,3 7-10-16,0 4 5 16,0 4-13-16,0 4 13 15,2 1-12-15,0 2 15 16,1 1-8-16,3-2 6 16,-2 0-4-16,-1 1-1 0,-4 5 8 15,-3 0-13-15,-1 0 14 16,0 0-7-16,-1 5 15 15,-1 7-21-15,-2-3 8 16,0 4-13-16,-2-1 11 16,-4 2-5-16,2 5-5 15,0 1 9-15,-5-1-6 16,-2 4-5-16,-4-2 7 16,-6 1 0-16,-3-1-6 0,-3-2 8 15,-2 2 1-15,-2-3-4 16,2-1 3-16,-2 0-3 15,2 1-5-15,2 2 6 16,-2 3-8 0,0 8 10-16,-1 3-7 0,1 5-1 15,-2 0 10-15,0 6 4 16,-3-3 1-16,-1-1 2 16,-4 0-16-16,-1-3 19 15,1-1-19-15,-6-2 14 16,0 1-11-16,1 0 1 15,-4 4 1-15,0-1 8 16,-1 0 2-16,-1-2-11 16,-4-3-1-16,1-4 2 0,0-6-12 15,-5-6 13-15,0-2-11 16,0-6 8-16,0-4 0 16,0-6-4-16,-5 0-27 15,-10 0-64-15,-8-34-78 16,4 2-31-16,1 0-242 15</inkml:trace>
  <inkml:trace contextRef="#ctx0" brushRef="#br3" timeOffset="110407.47">16484 6684 1777 0,'0'0'1044'0,"0"0"-840"16,0 0-136-16,0 0 0 0,0 0-4 15,0 0-32-15,47 105-5 16,-29-82-21-16,-2-3 25 16,-3-5-18-16,1-4 11 15,-6-4-18-15,3-2 3 16,-1-3 5-16,0-2 6 0,3 0 8 16,3 0-7-16,4 0 6 15,2 0-18-15,3-7 7 16,2-6-16-1,-2-5 6-15,-1-1-1 16,-4 2-3-16,-4 3 4 16,-5 1-6-16,-5 1-21 15,-4 2-50-15,-2-1-27 16,0 1-124-16,-13 2-431 0</inkml:trace>
  <inkml:trace contextRef="#ctx0" brushRef="#br1" timeOffset="155373.07">2568 12566 1897 0,'0'0'277'0,"0"0"-83"0,0 0-91 15,0 0 27-15,0 0-36 16,0 0-37-16,0 0-20 16,0-23-6-16,-5-14 32 15,-6-7-37-15,-2-12-3 16,-3-11-22-1,1-10-2-15,-6-23 0 0,3 6 1 16,5-7 8-16,4 3-7 16,7 18 7-16,2-4-7 15,0 9 19-15,0 13-1 16,9 14 14-16,4 13-33 16,3 8 10-16,7 8-9 15,2 12-1-15,7 2 4 0,2 5-3 16,1 0-2-1,-3 3 7-15,-1 13-13 0,-7 6-3 16,-2 10-35 0,-8-2-83-16,-10-5-133 0</inkml:trace>
  <inkml:trace contextRef="#ctx0" brushRef="#br1" timeOffset="155571.07">2294 12013 2516 0,'0'0'300'0,"0"0"-235"0,0 0-44 0,0 0 10 15,0 0-6-15,115 35-20 16,-72-24-5-16,13 1-10 15,-12-3-205-15,-7-4-500 0</inkml:trace>
  <inkml:trace contextRef="#ctx0" brushRef="#br1" timeOffset="155855.43">3052 11226 2098 0,'0'0'442'16,"0"0"-300"-16,0 0-100 15,0 0 52-15,0 0-23 16,21 132-15-16,-19-90-42 15,-2 0 0-15,0-2-14 16,0 7 0-16,0-12-106 16,0-7-393-16</inkml:trace>
  <inkml:trace contextRef="#ctx0" brushRef="#br1" timeOffset="156426.59">3698 11543 2147 0,'0'0'229'0,"0"0"-65"0,0 0-78 0,0 0 52 0,0 0-60 0,0 0-10 16,0 0-16-16,-121 128-11 16,99-73-6-1,1 12 8-15,4 12 17 0,3 11-38 0,6 3 9 31,3 3-13-31,5 0 10 16,0-9-23-16,7-9 3 0,13-11-7 16,5-11 7-16,4-12-7 15,4-10-1-15,-2-5 0 16,1-6 4 0,-3-5-9-16,-8-4-3 15,0-8-21-15,-3-6-144 16,-5-6-116-16,-7-14-473 0</inkml:trace>
  <inkml:trace contextRef="#ctx0" brushRef="#br1" timeOffset="156672.57">3900 11983 2603 0,'0'0'219'16,"0"0"-153"-16,0 0 13 16,60 113 44-16,-31-66-66 0,2 4-23 15,1-1-33-15,4-1 9 16,-3-5-9-16,-1-7-2 16,-6-2-4-16,-4-1-73 15,-8-10-96-15,-8-6-329 0</inkml:trace>
  <inkml:trace contextRef="#ctx0" brushRef="#br1" timeOffset="156923.66">4288 12055 2753 0,'0'0'229'0,"0"0"-132"16,0 0-10-16,-79 107-22 16,54-63-43-16,-4 2-1 0,2 4-17 15,0-1 6-15,0 2-4 16,5-5-6-16,2-4 0 16,6-7-34-16,3-1-88 15,7-10-269-15,0-8-572 16</inkml:trace>
  <inkml:trace contextRef="#ctx0" brushRef="#br1" timeOffset="157290.67">4502 11482 2499 0,'0'0'234'15,"0"0"-145"-15,0 0-24 16,70 146 67-16,-41-81-41 15,2 5-31-15,-2 7-11 0,-7 8 1 16,-4 1-2-16,-9 7-26 16,-9-3 1-16,0 0-22 15,0-3 5-15,-21-8-5 16,0-8-2-16,-4-13-10 16,2-15-40-16,1-16-28 15,9-13-122-15,4-14-215 0</inkml:trace>
  <inkml:trace contextRef="#ctx0" brushRef="#br1" timeOffset="157651.15">5295 12017 2284 0,'0'0'687'15,"0"0"-602"-15,0 0 6 16,121-36 10-16,-63 24-36 15,2 0-28-15,-4 5-11 16,-4 4-13-16,-10 3 5 16,-7 0-17-16,-6 0 2 15,-6 6-3-15,-9 3-8 16,-14 8-88-16,0-3-116 0,-19 3-694 0</inkml:trace>
  <inkml:trace contextRef="#ctx0" brushRef="#br1" timeOffset="157873.79">5399 12282 3058 0,'0'0'222'16,"0"0"-168"-16,0 0 1 15,0 0 47-15,145 16-29 16,-95-9-44-16,-2-2-10 15,-6-1-19-15,-2 0 0 0,-6-4-1 16,-5 0-16-16,2 0-131 16,-7 0-164-16,-8-4-660 0</inkml:trace>
  <inkml:trace contextRef="#ctx0" brushRef="#br1" timeOffset="159179.44">7503 6946 1696 0,'0'0'441'0,"0"0"-265"0,0 0-79 0,0 0 11 0,0 0-46 16,0 0 56-16,0 0-71 16,68-88 32-16,-36 64-26 15,2-5 3-15,6-1-22 16,6 0 27-16,4 0 1 16,3 6-27-16,1 6-5 15,-1 8-15-15,3 10 23 16,0 0-11-16,-1 14 6 15,1 11-11-15,0 4 6 0,-3 4-9 16,-6 1-9-16,-1 0 4 16,-5-3-10-16,-3 1 13 15,-5 0-16-15,-4-3 19 16,-4 1-20-16,-6-2 10 16,-5-2-9-16,-3-4 9 15,-4-7-10-15,-4-6 0 16,-3-9-62-16,0 0-166 15,0-6-457-15</inkml:trace>
  <inkml:trace contextRef="#ctx0" brushRef="#br1" timeOffset="160158.54">7601 6805 1370 0,'0'0'457'0,"0"0"-158"0,0 0-141 15,0 0-57-15,0 0 25 16,0 0-23 0,0 0-13-16,80-38 8 0,-51 25-34 15,2-3-4-15,5-1-14 0,5-2-3 31,3 1-2-31,3-4 6 16,4 1-23-16,2-1 11 16,5 0-4-16,0 0-4 15,5 4-2-15,1 4-8 0,1 2 13 16,4 6-17 0,3 1 10-16,1 5 38 0,3 0-24 15,2 0-26 1,4 0 3-16,3 5 1 0,0 2-6 15,-1 0 7-15,-1 0-15 16,-5 4 13-16,-2 3-14 16,0 4 30-16,-3 4-17 15,3 6 11-15,-3 4-5 16,3 2-9-16,-4 1 13 16,-3 0-14-16,-3 2 20 15,-1-2-8-15,-3 4 19 16,-2-1-24-16,-6 0 0 15,-2-4-12-15,-10-2 4 16,-4-6-3-16,-7-6-5 0,-9-4 0 16,-6-6 5-16,-7-2-13 15,-7-3 13-15,-2-1-11 16,0 1-16-16,0 0-45 16,-17-5-90-16,-2 0-170 15,1 0-446-15</inkml:trace>
  <inkml:trace contextRef="#ctx0" brushRef="#br1" timeOffset="161227.9">6504 12083 1550 0,'0'0'645'16,"0"0"-402"-16,0 0-136 0,0 0 7 16,0 0-12-16,0 0-15 15,0 0-42-15,0 0 10 16,0-5-18-16,0-16 0 16,0-9-10-16,0-9-10 15,4-12-4-15,4-7-13 16,-2-7 0-16,3-1 8 15,-3-2-16-15,2 2 12 16,-4 7-9-16,0 10 10 16,-4 11-4-16,0 14-1 15,0 10 1-15,0 7 15 0,0 7-1 16,0 0 32-16,5 21-39 16,-1 13 3-16,0 10-7 15,6 12-5-15,1 6 2 16,-1 8 3-16,4 5 0 15,-3 3-3 1,1 3 9-16,-1 2 4 0,-3-5 27 16,1-3-31-16,1-8 6 15,-4-14-15-15,-2-11 4 0,-1-12 0 16,-3-10-4 0,0-8 14-16,0-4 11 15,-9-4 13-15,-7 1-26 0,-4-5 8 16,-2 0-20-1,1 0-2-15,6 0-3 16,1 0 3-16,8 0-43 0,6-12-49 16,0-2-97-16,2-1-292 0</inkml:trace>
  <inkml:trace contextRef="#ctx0" brushRef="#br1" timeOffset="161675.21">7104 11761 2404 0,'0'0'279'0,"0"0"-158"15,0 0-22-15,-47 108-22 16,38-54 19-16,5 8-27 0,4 8-14 16,0 6 0-16,8 2-24 15,19-5 3 1,11-11-28-16,11-11 10 0,11-17-15 15,7-17 10-15,0-17 13 0,-7-5 2 32,-11-36-2-32,-11-17-13 0,-15-17 6 15,-17-8-16 1,-6-5 5-16,-17 0 0 0,-26 3-8 16,-10 11 2-16,-12 10-38 15,-22 16-66-15,18 18-149 16,11 16-452-16</inkml:trace>
  <inkml:trace contextRef="#ctx0" brushRef="#br1" timeOffset="162578.26">7864 11642 1840 0,'0'0'443'0,"0"0"-275"16,0 0-12-16,0 0-3 15,0 0-52-15,0 0-48 0,0 0 49 16,58 87-12-16,-29-40-23 16,6 10-29-1,5 7 6-15,3 6 6 0,1 0-14 16,-3-3-5-16,-3-9-18 16,-5-8-2-16,-6-12-6 15,-8-9-10 1,0-12 2-16,-9-5 2 15,-6-12-84-15,-4 0-123 16,0-3-436-16</inkml:trace>
  <inkml:trace contextRef="#ctx0" brushRef="#br1" timeOffset="162834.85">8250 11754 2614 0,'0'0'255'0,"0"0"-92"15,0 0-58-15,0 0-5 16,-116 127-61-16,85-85-2 16,-1 2-21-16,-3 6 27 15,2 1-28-15,-4 3 2 0,2 0-5 16,-1 0-7-16,3-2-5 15,4-4-44-15,6 2-67 16,8-12-248-16,3-13-493 0</inkml:trace>
  <inkml:trace contextRef="#ctx0" brushRef="#br1" timeOffset="163856.66">8678 12092 1752 0,'0'0'495'0,"0"0"-288"0,0 0-31 0,0 0-42 16,0 0-54-16,0 0 13 15,0 0 8-15,27-17 21 16,4 15-45 0,9 2 6-16,3 0-43 15,3 0-9-15,1 0-7 16,-1 0-13-16,-4 0-11 15,-5 0 9-15,-6 0-18 16,-6 0-15-16,-8-4-72 0,-6-6-238 16,-6-3-354-16</inkml:trace>
  <inkml:trace contextRef="#ctx0" brushRef="#br1" timeOffset="164063.35">9021 11857 2874 0,'0'0'260'0,"0"0"-191"0,0 0 13 15,-40 124-24 1,33-80-16-16,2 0-26 16,3-1-9-16,2-5-6 0,0-4-1 15,0-4-15-15,0-9-117 16,14-6-258-1,-3-9-975-15</inkml:trace>
  <inkml:trace contextRef="#ctx0" brushRef="#br1" timeOffset="164715.85">9870 11465 1702 0,'0'0'557'0,"0"0"-305"0,0 0-161 0,0 0 52 0,0 0-38 16,0 0-29-1,-118 87-8-15,105-45 11 0,6 6-17 16,7 4-21-16,0 2 5 15,11-8-19-15,16-6-3 16,11-11-23-16,7-13 11 16,5-14-6-16,4-2 30 15,-4-18-4-15,-6-19-5 16,-11-9-14-16,-13-5-7 16,-13-5 1-16,-7 5 0 15,0 5-13-15,-27 8 12 0,-6 11-12 16,-5 13-43-16,-5 9-39 15,-8 5-123-15,11 14-207 16,6 6-457-16</inkml:trace>
  <inkml:trace contextRef="#ctx0" brushRef="#br1" timeOffset="164992.82">9723 11867 2244 0,'0'0'360'0,"0"0"-134"0,-44 144-83 15,32-77-4-15,12-4-55 16,0-4-33 0,12-9-18-16,19-10-11 15,11-10 3-15,12-13 6 0,8-15 18 16,2-2-18-16,-1-23 16 16,-9-13-38-16,-13-9 6 15,-16-4-15-15,-11-4 10 16,-14 3 1-16,0-2-4 15,-16 6 5-15,-11 4-7 16,-6 10-10-16,-3 8-20 0,-11 12-60 16,9 9-123-1,9 3-373-15</inkml:trace>
  <inkml:trace contextRef="#ctx0" brushRef="#br4" timeOffset="170000.15">18702 6868 2060 0,'0'0'294'0,"0"0"-175"0,0 0-29 16,0 0 4-16,0 0 48 15,0 0-69-15,-44-86 8 16,34 68-28-16,2 1 10 0,-1 1-12 16,-5-2-10-16,1 2-3 15,-3-2-13-15,-1 1 4 16,-4-4-20-16,-1 1 17 15,0-2-26-15,-5-2 17 16,1 0-3-16,-3-2 21 16,-3 1 0-1,-1 1-5-15,0 2-3 0,-1 3-27 16,0-3 5 0,1 1 5-16,-3 1-10 15,1 2 3-15,1-2-3 0,-1 0 0 0,2-2 7 16,-1 2 3-1,-2 2-6-15,2 0 10 0,-1 2-6 16,-1 2 21 0,-3 2-25-16,-4 2 18 0,1 4-13 15,-3-1 10-15,3 4-4 16,2 1-6 0,1 2 9-16,2 0-18 0,3 0 3 15,1 0 6-15,0 2-12 16,-1 6 10-16,-1 2-6 15,-2 4-1-15,-3 0 11 16,1 4 5-16,-2 2-10 16,1 3 1-16,4-2-1 0,3 4-8 15,2-1 11 1,-2 1-11-16,1 4 7 16,1 0-1-1,0 2 3-15,2-2-6 0,0 0 6 0,2-3-3 16,2-3-8-16,-1 3 14 15,1 3-7 1,0-1 2-16,1 0 1 16,4 0-6-16,2 0 11 15,1 0 1-15,3-1-12 0,3-1 5 16,2-3 2 0,3 0-14-16,0-5 12 0,2-1-11 15,2 2 12 1,0-3-6-16,0-2 0 0,0-2 0 15,-1-4 0-15,3-5-4 0,0 0-23 16,0-3-59-16,0 0-41 16,0-10-65-16,3-12 5 15,7-18-115-15,-2 3-184 16,-4 4-1220-16</inkml:trace>
  <inkml:trace contextRef="#ctx0" brushRef="#br4" timeOffset="170330.88">16636 6670 1661 0,'0'0'531'0,"0"0"-295"0,0 0-122 0,0 0 10 16,0 0 39-16,0 0-50 15,0 0 40-15,-9 1-74 16,7 22-23-16,0 7-18 16,0 5 6-1,-2 2-12-15,4 1-11 16,0-4 3-16,0-7-24 15,0-2 3-15,6-11 5 16,9-4-16-16,5-10 5 0,5 0 3 0,8-8 5 31,3-16-1-31,1-5 4 0,-1 0-6 0,-3 0-4 16,-2 6 11 0,-6 5-20-16,-4 5 15 15,-6 6-10 1,3 2 6-16,-3 2-2 0,5 3-43 15,9-4-77-15,-4 1-150 16,-5-1-783-16</inkml:trace>
  <inkml:trace contextRef="#ctx0" brushRef="#br4" timeOffset="171717.18">18347 6389 2244 0,'0'0'265'0,"0"0"-130"0,0 0-25 16,0 0-3-1,0 0-29-15,0 0-6 0,0 0 7 16,-104-43-31-16,86 33 6 15,0 0-24 1,-2-2 14-16,-3 0-21 16,2 1 17-16,-2-2-8 15,-1-1 11-15,-3-1-7 16,0-2-11-16,-2 1 14 16,0 0-18-16,-2 0 8 15,-3 3-29-15,1-4 21 16,-5-1-21-16,-1 2 11 15,-4 2-3-15,-1-2 9 0,-6 1-2 16,4 2-9-16,-4-1 6 16,3 2-12-16,-1 0 22 15,-2-1-21-15,4 4 19 16,-3-1-10-16,-1 1 6 16,4 1-7-16,-1 0 4 15,5 0 11-15,0 2-19 16,3-1 7-16,1-2-6 0,3 4-1 15,-1-4 1 1,1-1-5-16,-2 2-1 0,0 0 7 16,-3 0 1-16,-3 5-1 15,-1-4 11-15,-1 5-18 16,-1 0 20-16,0 2-20 16,0 0 12-16,1-1-8 15,3 1 0-15,0-3 0 16,3 1-4-16,4 2 4 15,-1-2 3-15,3 2-14 16,-2 0 16-16,-1 0-18 0,-3 0 12 16,2 0-6-1,-3 0 6-15,2 8-1 0,-2 0 2 16,0 0-3-16,0 4-2 16,-1 1 5-16,4 0-11 15,3 5 11-15,1 1-9 16,2 3 5-1,4-1 0-15,0 4 1 0,2 1-1 16,4 1 2-16,-2 2 5 16,1 3-14-16,-1 2 14 15,1 0-17-15,0 2 14 0,-1-1-8 16,1-1 8 0,2-2-2-16,2-1 0 0,1-1 2 15,-4 1-8-15,3 3 11 16,-3 2-16-16,-2 2 15 15,1 1-14-15,-1 2 8 16,1-3 0-16,0 0 0 16,1-4 5-1,6-3-2-15,1-5-3 0,6-9 0 16,4-2 0-16,1-7-10 16,1-4 10-16,2-2 0 15,0-1-1-15,0-1-3 0,0 0-40 16,0 0-62-16,0 0-65 15,0-18-74 1,2-1-172-16,5-3-480 0</inkml:trace>
  <inkml:trace contextRef="#ctx0" brushRef="#br4" timeOffset="172037.04">15205 6578 1950 0,'0'0'676'0,"0"0"-473"0,0 0-104 0,0 0-31 16,0 0-19-16,-34 113 11 0,32-66-31 0,2 1 5 15,0-5-15 1,0-7 8 0,0-6-3-16,2-9-12 15,5-5 2-15,-1-7-14 16,6-2 9-16,1-7-4 15,5 0 10-15,4-2-2 16,7-16 25-16,2-4-21 16,6-6 3-16,-4 2-12 0,0-1-8 15,-2 9 2 1,-4 4-2-16,-5 9-1 16,0 5-70-16,1 1-52 15,-6 15-145-15,-3 4-656 0</inkml:trace>
  <inkml:trace contextRef="#ctx0" brushRef="#br4" timeOffset="176055.02">10762 11985 1464 0,'0'0'899'0,"0"0"-651"0,0 0-80 15,0 0-71-15,0 0-18 0,0 0-15 16,0 0 20-16,-3 0-14 16,3 0-22-16,0 0-3 15,0 0-27-15,0 0 22 16,12 0 4-16,7 0 12 16,4 0-14-16,4 0 5 15,4 0-9-15,2 0-3 16,3 0 1-16,0-2-17 15,0-2 9-15,-5 1-21 16,-2 0 13-16,-4-1-16 16,-6 0 2-16,-7 3-6 0,-4-1 6 15,-5 2-2-15,-3 0-4 16,0 0 3 0,0 0-3-16,0 0-8 15,2 0-81-15,2 0-93 0,3 0-235 16,0 0-836-16</inkml:trace>
  <inkml:trace contextRef="#ctx0" brushRef="#br4" timeOffset="176758.2">11567 12005 2313 0,'0'0'346'0,"0"0"-258"0,0 0-40 15,0 0-25-15,0 0-2 16,0 0-5-16,0 0-9 16,12-112 1-16,-6 76-3 0,-2-5 2 15,-2 1-7 1,-2 1 26-16,0-2 5 0,0 7 16 15,0 2 1-15,0 10-1 16,0 4-5-16,0 8-27 16,-2 5 13-1,2 2-17-15,-2 3 22 0,2 0-32 16,0 0 16-16,0 3-16 16,0 8 3-16,0 4-4 15,0 2 0-15,0 1-3 16,0 6 10-16,0 5-12 15,0 3 12-15,0 8-3 16,0 4-4-16,0 6 16 0,0 8 2 16,0 2-1-16,4 2 3 15,1 0-15 1,1-8 4-16,1-4-4 16,2-9-5-16,-2-10 7 0,-1-4-7 15,-2-9 1-15,-1-4 20 16,-3-6 8-16,0-4-8 15,0-2 9-15,0 0-6 16,-3-2 6-16,-10 3-29 16,3-3-2-16,-2 3-16 15,5-3-42-15,3 0-69 16,4 0-223-16,0 0-554 0</inkml:trace>
  <inkml:trace contextRef="#ctx0" brushRef="#br4" timeOffset="177260.36">11972 11726 2312 0,'0'0'274'0,"0"0"-149"16,0 0-19-16,0 0 17 0,0 0-56 16,0 0-19-16,0 0-44 15,-15 65 16-15,10-25-4 16,3 8 3-16,2 8 17 0,0 5-2 15,0-2 12-15,7-2-21 16,10-7 10 0,8-11-31-16,6-5 12 0,8-17-9 15,3-9 7-15,2-8 2 16,3-10 8 0,-5-24 7-16,-6-12-25 15,-10-10 3-15,-8-7-3 0,-11-3-5 16,-7-1 5-1,-7 4-4-15,-22 2-2 16,-12 10 5-16,-13 6 3 16,-6 11-8-16,2 10-4 0,4 14-59 15,14 8-9-15,20 2-73 16,13 16-140-16,7 2-716 0</inkml:trace>
  <inkml:trace contextRef="#ctx0" brushRef="#br4" timeOffset="177644.23">12584 11626 2449 0,'0'0'276'0,"0"0"-127"16,0 0 8-16,0 0-21 0,79 135-43 0,-54-89-47 15,4 7 9-15,2 2-22 0,2 6 12 16,1 2-26-1,-5-1-4-15,0-3-6 16,-2-3-8-16,-5-6 6 16,-2-4-3-16,-6-7-8 15,-4-5-9-15,-5-13-56 16,-5-21-78 0,0 0-250-16,0-21-1628 0</inkml:trace>
  <inkml:trace contextRef="#ctx0" brushRef="#br4" timeOffset="177927.3">12993 11680 1464 0,'0'0'1358'16,"0"0"-1107"-16,0 0-127 0,0 0-35 15,0 0-35-15,0 0-7 16,0 0-24-16,-129 141 9 16,98-90-20-16,-2 4 16 15,-4 6-13-15,0-2 4 16,-1 2-11-16,2-6 1 16,1 0-6-16,4-7-3 15,6-9-34-15,9 0-81 16,7-12-85-16,5-10-552 0</inkml:trace>
  <inkml:trace contextRef="#ctx0" brushRef="#br4" timeOffset="185903.52">13370 12031 2110 0,'0'0'329'0,"0"0"-220"15,0 0-12-15,0 0 109 0,0 0-83 16,0 0-21-16,138 0-44 15,-98 0-5 1,3 0-13-16,-5 0-3 0,-1 0-7 16,-8 0-9-16,-2 0-10 15,-6 0-6-15,-6 0-10 16,-1 0-6-16,-6 0-42 0,-4-8-140 16,-1-2-292-16</inkml:trace>
  <inkml:trace contextRef="#ctx0" brushRef="#br4" timeOffset="186128.6">13622 11794 2359 0,'0'0'349'0,"0"0"-151"16,0 0-77-16,-20 136 2 0,20-83-54 15,0-1-25 1,0 2-23-16,0-2-11 0,0-4-6 16,0-5-4-16,8-11-6 15,4-3-117-15,-3-10-174 16,-1-9-1762-16</inkml:trace>
  <inkml:trace contextRef="#ctx0" brushRef="#br4" timeOffset="186786.3">14384 11478 2004 0,'0'0'231'0,"0"0"-109"0,0 0-42 15,0 0-7-15,0 0-11 16,0 0 19-16,0 0 17 16,0 0-1-16,0 10-44 15,0 8 6-15,0 2 6 16,0 6-22-16,0 4 9 15,0 1-23-15,0 0 10 16,0 1-24-16,0 2 7 0,0 0-3 16,0 2 2-1,0 5 2-15,-2-2-12 16,-2 8 13-16,2-1-16 0,0 0 10 16,2-4-18-16,0-1 10 15,0-8-9-15,0-5 3 16,0-3 0-16,0-4-4 15,-4-2 8-15,0 1-4 16,-2-1-4-16,-3 4 4 16,-1 0-6-16,2 0 2 15,1 0 0-15,1-8-8 16,2-5-25-16,4-8-55 0,0-10-182 16,2-18-156-16,8-6-1834 15</inkml:trace>
  <inkml:trace contextRef="#ctx0" brushRef="#br4" timeOffset="187288.58">14605 11576 2225 0,'0'0'462'0,"0"0"-267"16,0 0-136-16,0 0-16 16,0 0-2-16,0 0 4 0,0 118-15 15,0-86 22-15,2-4-24 16,4-7-5-16,4-7-14 15,5-10-8 1,6-4 7-16,8 0-7 0,10-13 13 16,11-2-5-16,6 4 27 0,6 11-14 15,5 0 6 1,2 13 15-16,-5 14 27 16,-4 8-36-16,-12 3-18 15,-11 4 1-15,-10 0-17 16,-12 3 18-16,-15-2-17 15,0 3 20-15,-19 2-1 16,-19-4 14-16,-11 0-6 16,-7-9-11-16,0-9-3 15,-2-10-14-15,7-9 0 0,6-7-71 16,7-12-50-16,1-43-53 16,10 4-194-16,2 2-427 0</inkml:trace>
  <inkml:trace contextRef="#ctx0" brushRef="#br4" timeOffset="187538.65">14685 11488 2627 0,'0'0'247'0,"0"0"-103"0,0 0-56 0,0 0 7 16,0 0-30-1,0 0-18-15,146-46-14 0,-113 43-11 16,-2 3 1-16,-2 0-23 16,-5 0 10-16,-2 0-3 15,-1 3-12-15,-6 1 5 16,-3 0-23-16,-6-4-73 0,-4 0-149 16,-2 0-513-16</inkml:trace>
  <inkml:trace contextRef="#ctx0" brushRef="#br1" timeOffset="194183.47">6366 12629 1936 0,'0'0'426'0,"0"0"-255"15,0 0-22-15,0 0-29 0,0 0-30 16,0 0 12 0,0 0-54-1,53 20 5-15,-35-20-10 0,5 0 14 16,-1 0-25 0,4 0 3-16,1 0-1 0,0 0 4 15,0 0 2-15,2 0-9 16,0 0 13-16,4 0-18 15,1 0 12-15,1 0-32 16,4 0 15-16,0 0-12 16,-1 0 20-16,2 0-1 15,-4 0-18-15,0 0 4 16,-1 0-10-16,-1 0 14 0,-3 0-18 16,-2 0 21-16,-2-2-20 15,-2-3 11 1,1 0-1-16,3 1 11 0,0 0 13 15,3 0-23-15,-1 0 11 16,-2 2-18-16,0 0 19 16,-1 0-20-1,1 2 24-15,0-2-20 0,0-1 6 16,2 2-7-16,0-1 2 16,0 0 6-16,4 2-15 15,-4 0 13-15,2 0-12 16,-1 0 16-16,-1 0-17 15,-2 0 11-15,-2 0-7 0,-2 2 9 16,0 1-5-16,0 0-8 16,0-1 12-16,-1 0-8 15,0 0 5 1,5 0-9-16,0 2 13 0,4 0-12 16,4 0 19-16,-2 2-5 15,1 0-6-15,-1-2 7 16,1 1-14-16,-5-2-1 15,0 1 7-15,-2-4-9 0,-2 0 9 16,-4 0-6-16,-5 0 2 16,-7 0-1-16,-5 0-3 15,-2 0 0 1,-4 0 0-16,0 0 0 16,0 0 0-16,0 0 0 0,0 0-55 15,0 0-65-15,0 0-170 16,0 0-277-16</inkml:trace>
  <inkml:trace contextRef="#ctx0" brushRef="#br1" timeOffset="197730.51">8401 12627 1700 0,'0'0'331'15,"0"0"-218"-15,0 0-47 0,0 0 77 16,0 0 0-16,0 0-24 16,0 0-15-16,3 12-25 15,-1-9 1-15,2 2 23 16,0 2-28-16,1-4-21 15,2 3-30-15,2 2-15 16,-1-2-2-16,-1-3-14 16,2 2 14-16,-2-1-15 0,-3-2 8 0,3-2 0 31,-3 0 0-31,1 2 1 16,2-2 9-16,4 2 1 0,3 0 35 15,3 1-11 1,5-3 4-16,5 0-23 15,2 3 5-15,5-3-7 16,1 0 10-16,5 0 22 0,1 0-28 16,3 0-2-16,1 0 3 15,3 0 5-15,4 0-20 16,2 0 24 0,-2 0-17-16,2 0 10 0,-4 0-5 15,-4 0 7-15,-3 0-6 16,-1 0-12-16,-2 2 10 15,-4-2-7-15,-1 2 1 16,1 0-8-16,-3-2 17 16,3 0 5-16,-3 0-6 15,0 0-7-15,4 0-4 0,-2 0 27 16,1 0-11-16,2 0-3 16,-1-2-18-1,4 0 31-15,1-3-32 0,1 5 12 16,3-5 10-16,-1 1-1 15,2 2-7 1,0 0-10-16,-3 0 5 16,1 2-4-16,1 0-5 0,2 0 6 15,-2 0 2-15,3 0-7 0,0 0 5 16,2 0 4 0,-1 0-6-16,-2 0 6 15,-1 0-6-15,-2 0 16 0,-2 0-19 16,-1 4 13-16,0 0-9 15,0 3 5-15,0-4-8 16,-1 1 10-16,-3 1 2 16,-3-3-9-1,-1-2 6-15,-1 0-5 16,4 0 0-16,-2 0-3 16,3 0 27-16,-5-7-30 0,-4 0 0 15,-6 7 0 1,-8-3 0-16,-6 3 0 0,-4 0 0 15,-5 0 0-15,2 0 0 16,-2 0-10-16,0 3-110 0,0 9-174 16,-2-3-350-16</inkml:trace>
  <inkml:trace contextRef="#ctx0" brushRef="#br1" timeOffset="199496.52">11255 12654 2213 0,'0'0'358'0,"0"0"-172"16,0 0-19-16,0 0-31 16,0 0-45-16,0 0-23 0,0 0-37 15,13 5 19-15,9-3-5 16,5-2-1-1,6 0-24-15,1 0 9 0,3 0-4 16,6 0-6-16,-1 0 9 16,6 0-18-1,-2 0 18-15,1-4-15 0,-1 1 20 16,0-4-16-16,0 2 5 16,1 0-8-16,-1-1-4 0,4-3 10 15,-4 4-14 1,1-2 6-16,-3 2-11 0,-3 3 14 31,-1 0-12-31,-2 0 6 0,0-1-1 16,0 3 1-16,2-7 4 0,5 1-1 15,1-2 6 1,6-1-7-16,-1 2 16 16,2 0-20-16,-1 3 9 0,-5 3-15 15,-5-1 5 1,0 0-6-16,-4 2 7 0,2-2 2 15,-4-2-6-15,-1 2 15 16,1 0-18-16,0 2 18 16,0-3-17-16,-1 3 22 15,-1 0-16-15,-1-1 5 0,-2 1-4 16,0-3-8 0,3-1 15-16,-1 3-14 15,1-4 4-15,2 0-1 0,1 0 3 16,3 2-5-16,3-1 0 15,1-1 3 1,-1 1 6-16,-1 1 0 0,0 1-8 16,-3 2 2-16,1 0 4 0,-3 0-6 15,1 0-2 1,-2 0 5-16,2 0-2 16,-5 0 3-16,3 0 10 0,-1 0-12 15,1 0 9 1,0 0-12-16,0 0-2 0,-1 0 0 15,3 0 0-15,0 0 0 16,2 0 0-16,2 0 0 16,4 0 0-1,0 0 0-15,-3 0 0 16,-1 0 0-16,-5 0 0 0,-1-2 0 16,0 2 0-16,-2 0 0 15,-3 0 0-15,-2 0 0 16,0 0 0-16,-2 0 0 15,4 0 0-15,0 0 0 16,2 0 0-16,3 0 0 16,2 0 0-16,-1-3 0 15,4 3 0-15,-3 0 0 0,-1 0 0 16,-1 0 0-16,-5-1 0 16,0 1 0-1,-2 0 0-15,-2 0 0 0,2-3 0 16,-2 3 0-16,4 0 0 0,0 0 0 15,7 0 0-15,1 0 0 32,-2 0 0-32,3-1 0 15,-2-2 0-15,-2 2 0 16,-2 1 0-16,-3 0 0 16,-4 0 0-16,-4 0 0 0,-4 0 0 15,-3 0 0-15,-8 0 0 0,-1 0 0 16,-5 0 0-16,0 0 0 15,-2 0 0-15,0 0 0 0,-4 0 0 16,-19 0 0-16,-46 14-113 16,5 2-189-1,-10 4-129-15</inkml:trace>
  <inkml:trace contextRef="#ctx0" brushRef="#br1" timeOffset="200796.42">8885 13222 1617 0,'0'0'395'0,"0"0"-234"0,0 0-104 16,0 0-14-16,0 0-43 15,0 0 71 1,0 0-31-16,-9-56 43 16,2 42-27-16,3 7 35 0,0-2 23 15,-3 6-40-15,0 3-32 16,0 0 0-16,-4 0-7 15,1 0-21-15,-7 5 17 0,-3 9-15 16,-5 6 6-16,-3 6-6 16,-1 8 14-16,0 9 10 15,2 5-22 1,1 8 12-16,3 4 0 0,6 4 15 16,3 8-23-16,7 3 12 15,5 3-15 1,2 2 10-16,0-2-15 0,20-2 9 0,9-8 3 15,5-5 0-15,8-9 3 16,0-8-20-16,3-10 17 16,-5-7-22-1,-5-3 4-15,-4-6-7 16,-4-3-1-16,-6-1 0 16,-6-6-30-16,-3-6-83 15,-4 0-228-15,-3-4-574 0</inkml:trace>
  <inkml:trace contextRef="#ctx0" brushRef="#br1" timeOffset="201501.89">9282 13293 1757 0,'0'0'330'0,"0"0"-207"0,0 0 59 0,0 0-59 0,0 0 10 16,0 0 3-16,0 0-26 15,-10 18-58-15,6 4-8 16,2 8 1-16,-2 4-12 15,1 6 12-15,1-1-14 16,0-4-8-16,2-3-13 16,0-9 3-16,0-7-13 15,0-6 1-15,9-10-2 0,5 0 2 16,3 0 3-16,5-17-3 16,5 1 14-16,4 0-10 15,5 7 17-15,-1 9 5 16,3 0-1-16,1 5 6 15,-6 17-2-15,0 9 5 16,-6 1-15-16,-2 6 17 16,-10 0-15-16,-4 0 10 15,-6 0-5-15,-5-2 10 16,0 3-4-16,-2-7-1 0,-18 7 10 16,-7-6-21-16,-7-1 6 15,-3 2-22-15,-4-8 11 16,1-4-16-16,5-4 0 15,3-9 0-15,10-4-3 16,2-5-19-16,4 0-38 16,8-12-33-16,3-13-44 15,5-28 6 1,0 4-143-16,0-1-342 0</inkml:trace>
  <inkml:trace contextRef="#ctx0" brushRef="#br1" timeOffset="201737.14">9311 13287 2203 0,'0'0'779'15,"0"0"-630"-15,0 0-112 0,0 0 24 16,0 0 25-16,0 0-47 15,0 0-15-15,123-8-24 16,-94 5 0-16,-3 3-2 0,6-1-49 16,-7-2-140-16,-6 3-376 0</inkml:trace>
  <inkml:trace contextRef="#ctx0" brushRef="#br1" timeOffset="202087.43">9990 13334 2923 0,'0'0'230'0,"0"0"-156"16,0 0 12-16,81 111-26 15,-43-67-9-15,2 4-38 16,5 8 14-16,1 5-13 16,1 1 7-16,-1 4-1 0,-3-4-7 0,-3-2 1 31,-4-11-14-31,-7-8 0 0,-9-10 8 16,-7-13-15-1,-5-11 7-15,-8-7-26 0,0-5-97 16,0-18-81-1,-10 3-300-15</inkml:trace>
  <inkml:trace contextRef="#ctx0" brushRef="#br1" timeOffset="202353.96">10582 13489 2508 0,'0'0'490'0,"0"0"-348"16,0 0-51-16,0 0-20 15,0 0-10-15,0 0-16 16,0 0 17-16,-119 128-18 16,90-77 13-16,-2 2-17 15,-2 5-11-15,2 0 6 16,0 1-18-16,-4 0-4 15,4-6-9-15,2 0-8 16,3-13-15-16,4-4-66 16,6-10-123-16,5-10-365 0</inkml:trace>
  <inkml:trace contextRef="#ctx0" brushRef="#br1" timeOffset="203064.49">10994 13747 2611 0,'0'0'288'0,"0"0"-157"0,0 0-33 0,0 0-20 16,0 0-28-16,0 0 35 16,0 0-20-16,118-9-18 15,-67 1-28-15,7-1 3 0,0 4-14 16,-5 1 2-16,-1 1-6 16,-8 3-2-1,-12 0-2-15,-10 0-42 0,-20-8-97 16,-2 1-267-16,-7-5-913 0</inkml:trace>
  <inkml:trace contextRef="#ctx0" brushRef="#br1" timeOffset="203270.32">11263 13469 3018 0,'0'0'227'0,"0"0"-149"0,-15 116 9 15,12-60-10 1,3 1-31-16,0-3-16 0,0-1-26 16,8-7-1-16,-2-5 5 15,1-4-16-15,-1-9 2 16,8-14-111-16,-3-6-229 16,-1-8-618-16</inkml:trace>
  <inkml:trace contextRef="#ctx0" brushRef="#br1" timeOffset="203671.22">11770 13287 2265 0,'0'0'288'16,"0"0"-149"-16,0 0-13 16,0 0 3-16,0 0 2 0,0 0-41 15,0 0-3-15,0-11-4 16,0 33-37-16,0 6-31 0,0 9 12 15,0 4 7 1,0 0-15-16,0 2 2 16,0-6-17-16,8-3 2 15,8-4-2-15,2-7-8 0,6-9 0 16,3-11 4-16,7-3-8 16,1-3-58-16,15-36-34 15,-11 1-111 1,-8 2-336-16</inkml:trace>
  <inkml:trace contextRef="#ctx0" brushRef="#br1" timeOffset="203953.1">12146 13221 2375 0,'0'0'481'16,"0"0"-359"-1,0 0 19-15,0 0-43 16,0 0-13-16,-2 105-7 0,2-59-18 15,0 9 0-15,0 1-25 16,0 7 9-16,0 0-12 16,0 1 5-16,0 1-16 0,2-5-1 15,2-4-7-15,1-1-13 16,0-11 2-16,4-7-2 16,1-11 0-16,6-12-71 31,0-14-67-31,6-9-69 0,-4-23-175 15,-5-2-466-15</inkml:trace>
  <inkml:trace contextRef="#ctx0" brushRef="#br1" timeOffset="204318.94">12467 13012 2423 0,'0'0'350'0,"0"0"-239"16,0 0-98-16,0 0 36 16,0 0 23-16,0 0 0 15,0 0 3-15,90 89 7 16,-63-50-10-16,1 5-9 15,-4 9 9-15,-1 5-20 16,-3 10 10-16,-7 6-24 16,-2 6 6-16,-6 8-14 0,-5 3-4 15,0 1-15 1,0 0-1-16,-5-4-6 16,-8-6-1-16,0-13-6 15,1-20 0-15,4-17-26 0,-1-20-81 16,-5-19-61-16,6-21-229 15,-3-8-444-15</inkml:trace>
  <inkml:trace contextRef="#ctx0" brushRef="#br1" timeOffset="204887.1">12922 12913 1318 0,'0'0'1321'0,"0"0"-1129"0,0 0-59 16,0 0-19-16,0 0 1 0,0 0-33 15,127 7-16-15,-100 23-20 16,-5 10 0-16,-4 4 9 16,-10 6-8-16,-8 2 13 0,0 1-22 31,-13-3 7-31,-11-9-32 0,-5-7 1 15,-2-14-11-15,4-11-3 0,2-9-3 32,6 0-39-32,5-10 28 15,11-2-5-15,3 0 19 0,10 3-20 16,21 6 19-16,11 1-6 16,10 2 7-16,1 0 1 15,0 0 0-15,-5 0-1 16,-11 0 7-16,-8 0-14 15,-11 2 15-15,-5-1-18 16,-6-1-33-16,-5 0-69 0,-2 7-59 16,0-1-196-1,-2 2-487-15</inkml:trace>
  <inkml:trace contextRef="#ctx0" brushRef="#br2" timeOffset="207890.68">6732 12434 1972 0,'0'0'214'0,"0"0"-50"0,0 0-48 16,0 0-32 0,0 0 40-16,0 0-17 0,0 0 1 15,-94 33-54-15,90-33-6 16,4 1-12-16,0-1-7 0,0 0-21 16,0 0-8-1,13-1 6-15,14-16 8 16,8-4 7-16,9-8-15 15,10-8 25-15,11-8 4 16,11-11 21-16,30-24-13 16,27-24 6-16,-7 2 2 15,-12 5-14-15,-14 11 1 16,-17 14-27-16,11-13 10 16,12-8-10-16,-7 1 26 15,-8 13-21-15,-15 8 9 16,-14 17-20-16,-17 16 16 15,-16 11-7-15,-12 13-11 16,-8 9 1-16,-7 1 2 0,-2 4-12 16,0 0 12-16,0 0-11 15,0 0 5-15,10 0-60 16,-2 0-125-16,1 0-390 0</inkml:trace>
  <inkml:trace contextRef="#ctx0" brushRef="#br2" timeOffset="209158.15">11460 12264 1702 0,'0'0'706'0,"0"0"-541"0,0 0-51 16,0 0-17-16,0 0-31 15,0 0-13-15,0 0-30 16,-5 29 8-16,36-52 69 0,14-15-27 16,13-12 2-1,11-15-29-15,12-6-10 0,25-25 0 16,26-21 30-16,26-18 1 16,-8 15-19-16,-32 27-9 15,-36 34-12-15,-29 19-2 16,3 1-24-16,-2-1 9 15,-1 6-5-15,-15 8-5 16,-11 10 1-16,-9 6 3 16,-4 3-3-16,-8 2-1 15,-4 5 6-15,-2 0-6 16,0 0-25-16,-2 6-101 16,-12 14-197-16,1-2-458 0</inkml:trace>
  <inkml:trace contextRef="#ctx0" brushRef="#br1" timeOffset="-205372.88">16475 12001 1757 0,'0'0'356'0,"0"0"-115"0,0 0-56 16,0 0 11-16,0 0-53 16,0 0-13-16,0 0-45 15,-51-20-52-15,51 20-6 16,11-5-3-16,16 5 68 0,8-5-46 16,10 1 12-16,9 2-18 15,4 1-8-15,2-1-7 16,0-3-16-16,1-1 2 15,-4-1-11-15,-8 4 0 16,-7-1 0-16,-10 2-1 16,-10 2-41-16,-18 0-61 15,-4 12-134-15,0 8-245 0</inkml:trace>
  <inkml:trace contextRef="#ctx0" brushRef="#br1" timeOffset="-205074.3">16524 12204 2244 0,'0'0'657'15,"0"0"-479"-15,0 0-112 16,0 0-46-16,0 0 13 0,0 0 11 15,0 0 5-15,112 26-19 16,-56-24 6-16,-1-2-1 16,6 0-6-16,-5 0-2 15,-6-10-26-15,-7 2 3 16,-7 2 3-16,-10 2-14 16,-8 4 6-16,-4 0-54 15,-4 0-62-15,-5 12-135 16,-3-2-351-16</inkml:trace>
  <inkml:trace contextRef="#ctx0" brushRef="#br1" timeOffset="-204389.1">17296 11712 2297 0,'0'0'221'0,"0"0"-85"15,0 0-45-15,0 0-27 0,-2 127 9 16,2-73-13-1,0 6 16-15,10 6-25 16,-1 0-6-16,1-1-15 0,-4-6 6 16,-2-6-15-16,3-13-12 15,-5-10-7-15,2-11-1 16,-1-14-2-16,-3-5-19 16,3-5-19-16,-1-26 20 15,2-10 9-15,0-12-23 16,1-10-64-16,-3-4-13 15,-2-7-78-15,0-4 14 16,0 6 28-16,0 9 146 16,0 10 5-16,-2 14 49 15,-5 11 43-15,3 11 47 0,0 12 3 16,1 2 8-16,3 3-49 16,0 0-57-16,9 0-11 15,14 12-25-15,8-2 19 0,11 2-7 16,5-3 15-16,6-2-12 15,3 1-9-15,0 0 0 16,-5 5-14 0,-9 0 3-16,-9 7-3 0,-10 5 3 15,-12 8-7-15,-9 5 8 16,-2 8 2 0,-11 3 7-16,-16 1 10 15,-10 1-14-15,-6-2 3 16,-6 0-17-16,-2-3 7 15,1-2-2-15,4-4-4 0,6-2-1 0,7-4-1 16,10 7-56-16,9-9-98 16,8-6-276-1</inkml:trace>
  <inkml:trace contextRef="#ctx0" brushRef="#br1" timeOffset="-203420.95">18648 12402 2023 0,'0'0'233'0,"0"0"-150"15,0 0-33 1,0 0 11-16,0 0 49 16,0 0-21-16,0 0 22 15,8 10-10-15,-8-46-31 16,-6-12-22-16,-4-13-47 16,-3-6 13-16,-3-10-14 15,1-11 11-15,-4-17-10 16,-1-24-1-16,-2-13 1 0,6 13 7 15,5 26 7-15,9 34 11 16,2 15 19-16,0-3-19 16,2 1 24-16,14 0-26 15,2 17 6-15,4 12-23 16,4 13-1-16,3 10 5 16,2 4-3-16,1 1 5 15,-3 20-9-15,-5 5-8 16,-3 6 1-16,-10 5-30 15,-11 18-99-15,0-9-91 0,-16-5-395 16</inkml:trace>
  <inkml:trace contextRef="#ctx0" brushRef="#br1" timeOffset="-203222.54">18432 11656 2862 0,'0'0'216'0,"0"0"-168"0,0 0-32 0,0 0 22 15,0 0-10-15,127 23-24 16,-75-22-4-16,-7-1-59 16,-10 0-229-16</inkml:trace>
  <inkml:trace contextRef="#ctx0" brushRef="#br1" timeOffset="-202970.29">19159 10986 2463 0,'0'0'261'16,"0"0"-144"-16,0 0-9 0,0 145-10 15,0-94-28 1,0 0-59-16,0-5-2 0,0-2-9 16,0-12-59-16,0-9-229 0</inkml:trace>
  <inkml:trace contextRef="#ctx0" brushRef="#br1" timeOffset="-199960.95">19805 11168 1877 0,'0'0'228'0,"0"0"-59"16,0 0-59-16,0 0 8 15,0 0-5-15,0 0-10 16,0 0-50-16,-53-33-2 0,33 33 13 16,-3 16-7-16,-1 13-22 0,-2 14-23 31,-1 13-9-31,0 8 3 16,0 11 1-16,0 4-7 15,5 6 12-15,2 17-12 0,4-6 19 16,8 3 5-16,3 1-10 15,5-20 28-15,0 2-25 16,18-9-1-16,4-15-15 16,3-10 16-16,0-12-6 15,-2-6 7-15,0-7-13 16,-5-10 1-16,-3-1-6 16,-3-7 0-16,-1-5-45 15,-3 0-153-15,0 0-239 0</inkml:trace>
  <inkml:trace contextRef="#ctx0" brushRef="#br1" timeOffset="-199388.15">20010 11540 2087 0,'0'0'384'0,"0"0"-171"0,0 0-41 0,0 0-53 0,0 0-26 16,0 0-53 0,0 0 10-16,61 70 3 0,-30-30-14 15,4 8 8 1,6 8-9-16,-1 4 9 0,0 5-21 0,1-1 2 16,-6-2-12-1,-4-3-9-15,-6-11 2 16,-8-6-8-16,-5-9-2 15,-8-4 8-15,-2-5-14 16,-2-2 5-16,0-2-52 16,-2-2-53-16,-6-4-91 15,-2-6-296-15</inkml:trace>
  <inkml:trace contextRef="#ctx0" brushRef="#br1" timeOffset="-199088.61">20446 11598 2503 0,'0'0'283'0,"0"0"-143"0,0 0-20 16,0 0-3-16,0 0-65 15,0 0-7-15,-139 145-22 16,112-94 1 0,-2 12-6-16,0 3-8 0,-2 4 0 15,-2-2-5-15,2-3-10 16,4-11 1 0,0-2-26-16,7-18-93 15,6-12-271-15</inkml:trace>
  <inkml:trace contextRef="#ctx0" brushRef="#br1" timeOffset="-198668.28">20629 11201 2596 0,'0'0'301'0,"0"0"-198"15,0 0-2-15,62 131 6 16,-38-71-25-16,0 8-35 0,3 4-11 16,-4 4 13-16,-6 2-10 15,-5 1-8-15,-8-4-22 16,-4 3 9-16,0 0-17 16,-14-5 3-16,-12 1-4 15,-5-1 1-15,-5-3-1 16,0-8-56-16,3-6-43 15,2-3-85-15,8-18-106 16,10-11-420-16</inkml:trace>
  <inkml:trace contextRef="#ctx0" brushRef="#br1" timeOffset="-198150.43">21468 11879 1925 0,'0'0'855'16,"0"0"-667"-16,0 0-121 0,0 0 5 0,0 0 52 15,0 0-40-15,0 0-17 16,143 0-18-16,-93-2-2 16,-2-3-34-16,-1 0 7 31,-5 1-19-31,-6 1 5 15,-7 0-6-15,-13 3 0 0,-7 0-12 16,-9 0-89-16,-7 8-64 16,-15 6-613-16</inkml:trace>
  <inkml:trace contextRef="#ctx0" brushRef="#br1" timeOffset="-197932.26">21538 12166 3079 0,'0'0'196'0,"0"0"-95"15,0 0 3-15,131 0-43 16,-89-3-10-16,-1 0-45 16,-5 1 8-1,-5 2-14-15,-4 0 0 0,4 0-68 16,-8 0-111-16,-4 0-339 15</inkml:trace>
  <inkml:trace contextRef="#ctx0" brushRef="#br1" timeOffset="-196002.55">23223 11055 1433 0,'0'0'258'0,"0"0"-141"0,0 0-40 15,0 0 17-15,0 0 55 16,0 0-64-16,0 0-39 0,-31-51 13 16,31 40 12-16,0-3-16 0,0-3-13 15,0 1 23 1,4 0 0-16,12 0-24 16,1-4 38-16,10 0-30 15,4-3 3-15,7-2-36 0,7-1 27 31,-1 2-16-31,-1 4-15 16,-1 4 5-16,-2 8 0 16,-4 6 22-16,0 2-6 0,-5 0 10 15,2 2-5 1,-4 13 10-16,0 8-21 0,-4 5 7 16,-5 8 3-16,-2 4-9 15,-7 7 19-15,-5 4-21 16,-3 7 13-16,-3 8-19 15,0 3 16-15,-18 4-13 16,-7 0 1-16,-4-1-14 16,-4 1 3-16,-5-7 0 0,-2-8-13 15,0-10 5-15,-4-9 4 16,1-12-18-16,1-11 9 16,0-12 0-16,3-4-33 15,6-9-9-15,6-20 2 16,10-7 5-16,7 0 20 15,8 0-3-15,2 8 18 16,2 8-4-16,18 11-2 0,5 9 10 16,6 6-4-16,5 20 4 15,4 11 12-15,0 1-1 16,2 3 0-16,-2-7 5 16,3-6-14-16,-1-6-3 15,-1-9 7-15,-4-4-15 16,-1-6 5-16,-3-3 0 15,-2 0-5-15,1-3-50 16,1-14-42-16,12-14-102 16,-5 3-110-16,-9-1-694 15</inkml:trace>
  <inkml:trace contextRef="#ctx0" brushRef="#br1" timeOffset="-195324.76">24340 10858 1858 0,'0'0'279'0,"0"0"-135"15,0 0-27-15,0 0 9 0,0 0 18 16,0 0-21-16,0 0-28 16,122-94-13-16,-86 94 8 15,-1 3-27-15,3 18 10 16,-7 9-31-16,-4 8 1 16,-11 6-11-16,-14 6-2 15,-2 4-1-15,-18 1-19 16,-20-4 5-16,-6-8-9 15,-5-9-12-15,2-12 3 16,7-10 2-16,11-7-14 16,12-5 13-16,11 0 2 0,6 0-9 0,12 3 9 31,28 6 0-31,14 0 31 0,8 9-25 0,2 6 19 16,-8 8-5-16,-14 5 17 15,-13 5 3 1,-17 0 1-16,-12 1 4 0,-7 4-23 15,-29-4 4 1,-8-4-25-16,-10-5 12 0,-6-6-8 16,0-8-4-16,-2-8-1 0,6-10-23 15,12-2-34-15,10 0-37 16,14-10-12-16,15-10-91 16,5 4-169-16,0 0-311 0</inkml:trace>
  <inkml:trace contextRef="#ctx0" brushRef="#br1" timeOffset="-179634.89">22390 12080 1989 0,'0'0'267'0,"0"0"-68"0,0 0-28 16,0 0-55-16,0 0 77 15,0 0-100-15,0 0-47 16,-14 0-36-16,14 0 19 15,0 0-25-15,6 0 7 16,12 0 14 0,7 0 13-16,6 0 0 0,5 0-19 15,1 0 7-15,3 0-20 16,5 0 29-16,5 0-21 16,0-5 19-16,6 1-14 0,2 1 6 15,-2 3-8-15,2 0-5 16,-4 0 11-16,-3 0-15 15,0 0 11-15,-5 0-8 16,2 7 16-16,-1 3-21 16,-3-2 10-16,3-1-3 15,2-2 4-15,2 0 1 16,1-5-8 0,-2 0 18-16,2 0-21 15,-3 2 9-15,0-2-12 16,0 3 2-16,0 4-6 15,-2-1 9-15,-1 2-1 0,2-1-1 16,1 0-2-16,-1-3 1 16,2-3-6-16,1 2 6 15,0-3-5-15,-2 0 5 16,0 0-4-16,-2 0 1 0,0 0 8 16,0 2 3-1,-2 0-6-15,1-1 13 16,1 2-21-16,2-1 13 15,-2 0-7-15,-1 0 1 0,4-1-7 16,-1-1 12-16,0 0 1 16,-2 0-7-16,1 0 3 15,0 0-4-15,-2 0-7 0,1 0 11 16,0 0-7 0,-3 0 4-1,1 0-5-15,0 0 2 0,-3 0 5 0,3 0 6 16,-3-1-9-16,3-3 17 15,-3-1-22-15,3 0 4 16,-3 2 4 0,2 2 0-16,5-2-1 15,1 3 20-15,3 0-4 16,0 0-6-16,1 0 7 16,0 0-23-16,2 0 9 0,-1 0-4 15,0 0-7 1,-1-8 7-16,-8-2-12 0,-7 0 12 15,-14 4-4-15,-14 4-2 16,-9 2-4-16,-2 0-46 0,-34 2-88 16,-9 10-196-1,-5 2-509-15</inkml:trace>
  <inkml:trace contextRef="#ctx0" brushRef="#br1" timeOffset="-178848.59">22866 12429 1981 0,'0'0'381'0,"0"0"-171"15,0 0-117-15,0 0 54 16,0 0-23-16,0 0-46 0,0 0-17 15,-129 42-45 1,98-14 8-16,4 6-15 16,2 4 17-16,8 6-9 0,3 6 19 15,5 11-13-15,7 9 6 16,2 10 1 0,0 6-12-16,0 4 5 15,13-2-17-15,7-3 11 16,7-10-13-16,2-6 6 15,0-5-2-15,0-8 10 16,-4-8 4-16,-3-7-5 0,-4-7-5 16,-3-8-6-16,-3-6-12 15,-4-6 10 1,1-2-11-16,1-9-7 0,3-3-89 16,-3-3-126-16,2-13-243 0</inkml:trace>
  <inkml:trace contextRef="#ctx0" brushRef="#br1" timeOffset="-178327.58">23290 12784 2570 0,'0'0'309'0,"0"0"-231"0,0 0-36 15,0 0-1-15,-49 106 13 0,37-64-10 16,6-3-21-16,4-1 5 16,0-4-22-16,2-11-2 15,0-5 2 1,0-8-12-16,10-8 1 0,9-2 4 15,5 0 2-15,5 0 8 16,7 0-8-16,1-2 5 16,3 2 11-16,3 0-16 15,-1 12 20-15,-4 10-14 16,-2 4 26-16,-2 4-9 0,-8 4 10 16,-4 2-1-16,-8 3 2 15,-5 1 6 1,-9-2 0-16,0 0 5 0,-5-2-19 15,-17-5 9-15,-9-2-31 16,-7-7 13 0,-5-6-18-16,-3-8 7 0,-2-8-7 15,2 0-9-15,3-8-24 16,8-15-50 0,8-9-10-16,10-29-71 15,7 11-173-15,6-1-349 0</inkml:trace>
  <inkml:trace contextRef="#ctx0" brushRef="#br1" timeOffset="-178114.34">23296 12851 2368 0,'0'0'399'16,"0"0"-300"-16,0 0 18 0,0 0-29 0,0 0 7 15,116-46-47 1,-85 45-17-16,-2-2-24 16,-2 3-6-16,-2-2-2 15,4-4-129-15,-9 2-137 16,-5-1-509-16</inkml:trace>
  <inkml:trace contextRef="#ctx0" brushRef="#br1" timeOffset="-177817.4">23908 12805 1689 0,'0'0'1052'0,"0"0"-902"0,0 0-63 16,0 0 19-16,100 118-1 15,-65-79-42-15,5 5-19 0,1 5-25 16,-1 2 16 0,-1 2-26-16,-2 5 11 0,-4-3-19 0,-4-1-1 31,-5-3 5-31,-6-10-3 0,-3-9 1 16,-5-13-2-16,-6-9-2 15,-4-10-48-15,0-12-57 16,0-14-67-1,0-4-253-15</inkml:trace>
  <inkml:trace contextRef="#ctx0" brushRef="#br1" timeOffset="-177562.75">24411 12936 2940 0,'0'0'234'0,"0"0"-120"16,0 0-22-16,-127 122 10 0,87-74-33 15,-3 2-34 1,1 4-9-16,-3 2-16 0,3 3-1 16,0-3-4-16,1-4-10 15,4-2 3-15,-7 6-50 16,7-12-155-16,6-12-491 15</inkml:trace>
  <inkml:trace contextRef="#ctx0" brushRef="#br1" timeOffset="-176769.68">24600 13154 2057 0,'0'0'199'0,"0"0"-96"16,0 0 95-16,0 0 35 16,0 0-51-16,139-6-63 15,-90 6-35-15,2-1-45 16,2-1-5-16,-1-1-28 0,-8 1 2 15,-6 0-8-15,-7-3 0 16,-15 2-24-16,-7-1-194 16,-9 0-413-16</inkml:trace>
  <inkml:trace contextRef="#ctx0" brushRef="#br1" timeOffset="-176563.23">24940 13026 2767 0,'0'0'209'0,"0"0"-130"0,0 0 21 15,-31 136-29-15,23-91-25 16,4-5-41-16,2-4 1 16,2-5-5-16,0-4-2 15,0-8-56-15,2-4-148 16,4-11-323-16</inkml:trace>
  <inkml:trace contextRef="#ctx0" brushRef="#br1" timeOffset="-176261.19">25318 12705 2411 0,'0'0'316'15,"0"0"-197"-15,0 0-20 16,0 0 5-16,-35 106-17 0,28-63-43 16,5-1-4-1,2-1-13-15,0 0-17 16,2-5-5-16,18-7 0 15,7-4-10-15,8-9 0 16,6-10-1-16,3-6-4 0,16-15-118 16,-10-14-118-1,-11-5-548-15</inkml:trace>
  <inkml:trace contextRef="#ctx0" brushRef="#br1" timeOffset="-176009.99">25702 12787 2598 0,'0'0'277'0,"0"0"-172"0,0 0 23 0,0 0-35 16,-18 135-4-1,13-89-32-15,1 6-4 0,0 3 6 16,0 8-6-16,-2 2-6 0,2-2-27 16,2 0-1-1,0-8-14 1,2-6-7-16,0-6 7 0,0-11-10 0,0-6 2 15,0-13-41 1,0-11-81-16,0-17-121 16,6-16-121-16,4-10-807 0</inkml:trace>
  <inkml:trace contextRef="#ctx0" brushRef="#br1" timeOffset="-175619.45">26022 12516 2137 0,'0'0'414'16,"0"0"-273"-16,0 0-89 15,0 0 98-15,0 0-26 16,0 0-23-16,0 0-30 16,85 138 12-16,-62-85-25 15,-6 10 5-15,-1 4-10 16,-3 9 11-16,-5 7-20 0,-6 3-12 16,-2 0 3-16,0-1-27 15,-12-5 8 1,-5-6-11-16,-4-8 1 0,-1-10-2 15,0-10-5 1,-2-16 1-16,1-16-44 16,5-14-78-16,3-19-76 0,6-15-244 15,7-1-2003-15</inkml:trace>
  <inkml:trace contextRef="#ctx0" brushRef="#br1" timeOffset="-175202.64">26540 12455 2277 0,'0'0'286'0,"0"0"-123"0,0 0-1 0,0 0 22 16,0 0-38-16,0 0-62 16,0 0 1-16,105 141-25 15,-105-88-5 1,0-2-29-16,0-4-3 0,-18-7-10 0,-5-6-13 16,-3-12 0-16,-3-11-22 15,2-11-25-15,3 0-23 16,5-8 49-1,9-5 7-15,10 3 14 0,0 10-6 16,18 0 6 0,17 2 34-16,7 15-27 15,8-1-4-15,-2 0 8 16,-5-4-20-16,-3-5 9 16,-7-3-4-1,1-4-106-15,-10 0-221 0,-8-1-626 0</inkml:trace>
  <inkml:trace contextRef="#ctx0" brushRef="#br1" timeOffset="-174625.77">25989 14084 1950 0,'0'0'834'0,"0"0"-710"0,0 0-79 15,0 0-31-15,0 0 38 16,0 0 82-16,179-39-70 16,-57 10 5-16,-1 5-23 15,-10 4 7-15,-13 10-37 16,-23 10 1-16,8 0-12 15,4 2 0-15,-10 14 4 16,-15 3-9-16,-11-3 0 16,-2-10-76-16,-16-6-91 15,-12 0-340-15</inkml:trace>
  <inkml:trace contextRef="#ctx0" brushRef="#br1" timeOffset="-174395.5">27345 13168 2942 0,'0'0'186'0,"0"0"-125"0,-38 166 7 0,28-87 24 15,4 4-45-15,6-6-28 16,0-3-4-1,0-5-8-15,0-9-14 0,0 4-19 16,2-18-94-16,-2-10-393 16</inkml:trace>
  <inkml:trace contextRef="#ctx0" brushRef="#br1" timeOffset="-174192.17">27077 14287 2611 0,'0'0'238'0,"67"-110"-173"0,7 2-1 16,28-29 16-16,-2 10-4 16,-19 26-44-16,-28 37-27 15,-17 21-5-15,-7 12-123 16,-7 4-285-16</inkml:trace>
  <inkml:trace contextRef="#ctx0" brushRef="#br1" timeOffset="-173962.58">27333 14275 2588 0,'0'0'295'0,"0"0"-227"16,0 0 42-16,72-121-21 15,-26 70-36-15,6 0-35 0,2 7-18 16,6 0-8-16,-14 14-210 16,-13 8-859-16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0:34:12.1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2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1" timeString="2024-05-25T00:36:42.547"/>
    </inkml:context>
  </inkml:definitions>
  <inkml:trace contextRef="#ctx0" brushRef="#br0">4587 1639 1219 0,'0'0'235'0,"0"0"-194"0,0 0 26 15,-25-137 13-15,25 105 105 16,0 3-115-16,0 5 10 16,0 2 41-16,2 3 3 0,8 2-44 15,-3 7 3 1,1 3-29-16,1 0-42 0,-2 5 6 15,-2 0-16-15,-1 2-4 16,-4 0-154 0,0 13-2010-16</inkml:trace>
  <inkml:trace contextRef="#ctx0" brushRef="#br0" timeOffset="702.13">4547 2131 929 0,'0'0'891'16,"0"0"-768"-16,0 0-32 0,0 0 85 16,0 0-63-16,0 0-19 15,0 0-19-15,4-56 7 16,-4 32-7-16,0-2-41 15,0-4-1-15,0-2-5 16,0-6 25-16,0-3-31 16,0-6-4-16,0-8-17 15,0-7-2-15,0-4 2 16,0-2-1-16,3 2 1 16,-1 4 4-16,0 2-4 15,-2 6 0-15,0 3 13 0,0 10 5 16,0 8 9-1,0 8-6-15,0 6 1 0,4 8-8 16,6 7-6-16,1 4-8 0,7 0 0 16,6 15 11-1,5 9 4-15,2 3-4 16,-2 8-12-16,0-3 6 16,-7 0-6-1,-1-3-23-15,-13 2-106 0,-3-7-64 16,-5-3-97-16</inkml:trace>
  <inkml:trace contextRef="#ctx0" brushRef="#br0" timeOffset="951.81">4449 1674 2492 0,'0'0'271'0,"0"0"-202"0,0 0 12 0,0 0-9 0,0 0 13 15,0 0-48-15,127 40-17 16,-98-37-13-16,0-1-2 16,-5-2-5-16,3 0-76 15,-7 0-169-15,-7 0-584 0</inkml:trace>
  <inkml:trace contextRef="#ctx0" brushRef="#br0" timeOffset="1389.47">5144 1313 2057 0,'0'0'309'0,"0"0"-155"16,0 0-35-16,0 0-28 0,0 0-11 15,0 0-43-15,0 0-8 16,-82 126 7-16,70-80-8 16,2 4 71-16,1 7-24 15,7 3-8-15,2 5-32 0,0-2-4 16,0 4-8-16,11-5-7 16,9-6 0-16,-1-4-15 15,2-12 3 1,-1-8 0-16,-3-12-8 0,0-8 0 0,-5-7 3 15,2-5-29-15,-1 0-34 16,-4-17-81 0,1-17-75-1,-4 5-63-15,1 0-579 0</inkml:trace>
  <inkml:trace contextRef="#ctx0" brushRef="#br0" timeOffset="1686.34">5343 1458 2390 0,'0'0'335'0,"0"0"-223"0,0 0-29 16,0 0 55-16,0 0-57 0,0 0-22 31,78 114-24-31,-56-78 6 0,0 4-11 15,3 2 9 1,0 2-2-16,-4 2-11 0,2-2-9 16,-3-1-17-16,-2-7 0 15,-2-7-1-15,-3-5 0 16,-2-9-44-16,-2-15-87 16,0 0-231-16,-5-8-436 0</inkml:trace>
  <inkml:trace contextRef="#ctx0" brushRef="#br0" timeOffset="1935.67">5698 1550 2492 0,'0'0'348'0,"0"0"-188"16,0 0-52-16,0 0-22 15,-81 130-38-15,56-88-10 16,0 2-29-16,2-1 3 0,-4-1-11 16,2-4-1-16,5-4 0 15,5-8 0-15,3-10-6 16,10-8-56-16,2-5-148 16,0-3-382-16</inkml:trace>
  <inkml:trace contextRef="#ctx0" brushRef="#br0" timeOffset="2282.88">5866 1175 2270 0,'0'0'329'15,"0"0"-142"-15,0 0-27 16,63 130-51-16,-43-79-12 0,-2 7-23 16,-5 2-16-1,-2 4-7-15,-9 2 0 0,-2 3-2 16,0-2-11-1,-6 3-5-15,-14 1-24 16,-4-5-4-16,-3-6-1 0,0-7-6 16,0-12 2-16,4-12-15 15,8-24-84 1,7-5-129-16,2-2-428 0</inkml:trace>
  <inkml:trace contextRef="#ctx0" brushRef="#br0" timeOffset="2645.38">6302 1550 2585 0,'0'0'286'0,"0"0"-127"0,0 0-28 0,0 0-41 16,156 0-32-16,-114-2-23 15,-3-3-18-15,-7 5-9 16,-6 0-4-16,-5 0-8 16,-10 3 4-16,-11 20-38 15,0-2-119-15,0-1-324 0</inkml:trace>
  <inkml:trace contextRef="#ctx0" brushRef="#br0" timeOffset="2879.31">6339 1840 2680 0,'0'0'305'0,"0"0"-221"16,0 0 49-16,0 0-33 16,0 0-31-16,136-14-30 15,-101 14-21-15,2 0-6 16,-6 0-12-16,-2 0 1 0,-2 0 4 15,-3 0-10-15,-2 0 3 16,-1 0-77-16,-8 0-146 16,-5 0-491-16</inkml:trace>
  <inkml:trace contextRef="#ctx0" brushRef="#br0" timeOffset="4753.7">7733 1113 2052 0,'0'0'377'0,"0"0"-201"16,0 0-53-16,0 0-29 15,0 0-10-15,0 0-31 0,0 0-12 16,-5-8 9-1,16 8-14-15,4 10 12 0,4 10-16 16,3 8 5-16,5 10-5 16,2 8-12-16,0 8 6 15,2 3-9-15,-2-1 0 16,-3-5-11 0,-1-5 12-16,-3-2-10 15,-3-9 6-15,-6-1-9 0,-3-6 3 16,0-4-8-16,-6-2 0 0,-2-6 0 15,1-8-5 1,-3-4-42-16,0-6-70 16,0-16-151-16,0-3-378 0</inkml:trace>
  <inkml:trace contextRef="#ctx0" brushRef="#br0" timeOffset="5052.35">8125 1175 2357 0,'0'0'382'0,"0"0"-177"16,0 0-65-16,0 0-42 0,0 0-41 16,-114 88-10-16,87-52-13 15,0 7-3-15,-2 0 1 16,0 3-18-16,0 0 7 15,-2 0-15-15,2 0 5 16,2-5-11-16,4-1 4 16,2-5-3-16,7-8-1 15,6-8-27-15,8-16-109 0,0-3-275 16,0 0-934 0</inkml:trace>
  <inkml:trace contextRef="#ctx0" brushRef="#br0" timeOffset="5450.19">8317 1430 2420 0,'0'0'503'0,"0"0"-406"0,0 0 16 16,0 0-13-16,0 0-26 16,0 0-23-16,0 0-1 0,131-11-18 15,-102 6-17-15,-2 0-2 16,-3 1-13-16,-3 2 0 16,-4 2-4-16,-1 0 4 15,1 0-77-15,-3 0-98 16,-3-1-310-16</inkml:trace>
  <inkml:trace contextRef="#ctx0" brushRef="#br0" timeOffset="5919.58">8869 1131 2155 0,'0'0'395'0,"0"0"-242"0,0 0-40 0,0 0-47 16,0 0-3-1,0 0-18-15,2 104-3 16,3-78 13-16,2-3-30 15,6-8-6-15,5-4-19 16,4-11 13-16,7 0-4 0,4 0 31 16,6 0-4-1,-2 0 5-15,1 0 11 0,-2 9 10 16,-7 9-20-16,-5 4-22 16,-8 4 21-16,-7 3-2 15,-5-4 12-15,-4 3-6 0,0-1 11 16,-15-1-3-1,-9 0-18-15,-5-3-5 16,-5 2-26-16,-1-6 3 16,-2-5-3-16,4-7-8 0,6-7-37 15,3 0-53 1,4-36-60-16,6 0-62 0,3-3-247 0</inkml:trace>
  <inkml:trace contextRef="#ctx0" brushRef="#br0" timeOffset="6140.32">8867 1135 989 0,'0'0'1753'0,"0"0"-1506"0,0 0-100 16,0 0-32-16,0 0-56 15,131-20-27-15,-94 20-13 16,-4 0-6-16,-6 0-2 15,-6 0-11-15,-2 4 0 16,-4 4-10-16,-8 4-77 0,-5-3-254 16,-2 2-567-16</inkml:trace>
  <inkml:trace contextRef="#ctx0" brushRef="#br0" timeOffset="7364.04">7360 1910 2042 0,'0'0'401'0,"0"0"-175"0,0 0-98 0,0 0-9 16,0 0-38-1,0 0-16-15,0 0-34 16,-2 0 3-16,9 0 24 16,10 0-4-16,6 0-5 0,4 0-11 15,2 0 0 1,4 0-13-16,3 0 1 0,-1 0-15 0,6 0 10 16,-1 0-8-1,-1 0 9-15,4 0-5 16,-1 0-7-16,2-3 6 15,2-1-8-15,-2-1 10 0,1 2-5 16,1-1 9 0,1 2-9-16,-3 2 2 15,2 0-6-15,-4 0 4 16,0 0-6-16,-4 0-7 0,0 0 1 0,-1 0 5 16,0 0-11-1,-2 0 10-15,1 0-5 0,-3 0 0 16,-2 0 5-1,-2 2 1-15,-2 2-6 16,2-1 6-16,-2 2-6 16,2-1 0-16,0-2 3 15,0-2-8-15,2 0 9 16,3 0-5-16,-3 0 2 16,2 0 3-16,-1 0 2 15,1 0 0-15,2-4 7 16,-1 0-12-16,1-1 0 15,-4 2 4-15,2 1-7 16,-5 0 2-16,-2-1 0 16,-1 0 5-16,0 1-5 15,-3-2 10-15,0 1-9 0,1 1 11 16,-1 2-12-16,1-1 14 16,0-3-13-1,4 1 12-15,-2-2-5 0,0 1 7 16,-3-2 0-16,2 2-6 15,-2-1 10-15,-1 3-11 16,1 2 5-16,-2 0-13 16,2 0 13-16,-1 0-12 15,-2 0 5-15,-1 0-2 16,0-1 1-16,-2 1-1 16,-3-2-3-16,-2 0-2 15,-4 0-1-15,-5 2 1 16,-2-3-73-16,0-4-71 15,-13 0-197-15,-7-1-606 0</inkml:trace>
  <inkml:trace contextRef="#ctx0" brushRef="#br0" timeOffset="8229.21">7632 2157 2119 0,'0'0'379'0,"0"0"-197"0,0 0-90 15,0 0-20-15,0 0-46 16,0 0 55-16,0 0-14 16,49-7-15-16,-20 5-32 15,2 2-3-15,3-3-12 16,-1 3 3-16,-4 0-1 0,-4 0-7 16,-5 0 0-16,-7 0 3 15,-6 5-3-15,-5 12 30 16,-2 7 11-1,0 7-7-15,0 4 5 16,-13 6-4-16,2 3-1 16,-1 2 1-16,4 4-9 0,1 0-3 15,5 1-14-15,0-3 6 16,2-4-15-16,0-4 4 16,0-5-4-16,0-6 4 15,0-5-4-15,6-8 0 16,-1-7 0-16,-1-6-64 15,-2-6-82-15,-2-14-251 16,0-5-662-16</inkml:trace>
  <inkml:trace contextRef="#ctx0" brushRef="#br0" timeOffset="8475.54">7799 2520 2333 0,'0'0'526'0,"0"0"-403"0,0 0-10 15,0 0-19-15,0 0-26 0,0 0-31 16,0 0-7 0,81-6-10-16,-62 6-14 0,-3 0-2 15,0-1 0-15,-3-4-8 16,0-2-36-16,-1-1-93 15,-5-1-267-15</inkml:trace>
  <inkml:trace contextRef="#ctx0" brushRef="#br0" timeOffset="8826.69">8252 2430 2560 0,'0'0'360'0,"0"0"-196"16,0 0-34-16,0 0-34 15,0 0-37-15,120 0-17 16,-91 0-6-16,-4 0-25 16,-8 0-3-16,-1 0-7 0,-7 0 1 15,-5-2-2 1,1 0-6-16,-5-3-104 16,0 2-223-16,0 1-1926 15</inkml:trace>
  <inkml:trace contextRef="#ctx0" brushRef="#br0" timeOffset="10016.08">8852 2085 1754 0,'0'0'356'15,"0"0"-116"-15,0 0-53 16,0 0-38-16,0 0-28 16,0 0-62-16,0 0-7 15,-60 56-8-15,52-26 11 16,6 5-16-16,2-2 6 0,0 1-19 15,14-2 3-15,11-9-13 16,8-11-3-16,9-12 21 16,3 0 7-16,1-21 18 15,-4-14-7-15,-7-7 5 0,-12-4-29 16,-11 0-4 0,-10 3-7-16,-2 7-4 0,-8 11-2 0,-19 8-10 15,-4 9 1-15,-8 8-2 16,1 0-1-1,3 18-48 1,6 6-39-16,6 2-34 16,13 3-77-16,5 5-49 0,3-5-114 15,2-4-421-15</inkml:trace>
  <inkml:trace contextRef="#ctx0" brushRef="#br0" timeOffset="10359.52">8819 2396 1852 0,'0'0'309'0,"0"0"-141"16,0 0-25-16,0 0 0 16,0 0-61-16,0 0-24 15,-50 122 10-15,48-85 9 16,2-2 7-16,0 2-6 0,6-1 5 15,17-5-13-15,8-4-13 16,7-10-5-16,7-8-11 16,6-9 20-16,-2-2-19 15,-5-26 4-15,-8-9-21 16,-12-2 0-16,-8-5-16 16,-11-1 4-16,-5 1-8 15,0 6-1-15,-16 8-4 16,-6 6-14-16,-7 6-45 15,0 8-65-15,0 10-54 16,6 0-243-16,10 0-818 0</inkml:trace>
  <inkml:trace contextRef="#ctx0" brushRef="#br0" timeOffset="11210.49">9357 2133 2155 0,'0'0'365'0,"0"0"-228"0,0 0-57 0,0 0 1 16,0 0-6-16,0 0-10 15,0 0 16-15,58 84-8 16,-35-49-29-16,-1 1-4 15,2 2-13-15,3-1 5 16,-2 2-13-16,-3-1 15 16,3-2-9-16,-6 1-8 15,2-4-7-15,-5-1-6 0,-3-5 3 16,-5-8-3-16,2-2-8 16,-8-10-1-16,0-4-17 15,-2-3-79-15,0-6-102 16,0-12-66-16,0-4-156 0</inkml:trace>
  <inkml:trace contextRef="#ctx0" brushRef="#br0" timeOffset="11474.24">9663 2234 2408 0,'0'0'395'0,"0"0"-201"16,0 0-65-16,0 0-45 16,0 0-20-16,0 0-20 15,-125 132-20-15,100-94 10 16,-4 4-24-16,3 0 8 16,-3 2-11-16,4-3 0 0,3-5-3 15,4-9-4-15,5-4 0 16,4-9-62-16,5-7-104 15,-1-5-412-15</inkml:trace>
  <inkml:trace contextRef="#ctx0" brushRef="#br0" timeOffset="14347.74">10421 1736 1918 0,'0'0'338'0,"0"0"-204"0,0 0-37 16,0 0-30-16,0 0 16 15,0 0-43-15,0 0 33 0,-3 4-2 16,3-4 25-16,0 3-26 16,0-3-12-16,0 0 39 15,16 1-20-15,4-1-12 0,5 0-25 16,6 0 14-1,0 2-17-15,8 0 7 0,-2-2-11 16,3 0 0 0,0 0-4-16,-4 0-14 15,-5 0-5-15,-7 0-5 16,-6 0-8-16,-7-4 10 16,-5 3-14-16,-4-2 7 15,0 3-1-15,-2 0-56 16,0 0-63-16,2 0-54 0,0 6-389 15</inkml:trace>
  <inkml:trace contextRef="#ctx0" brushRef="#br0" timeOffset="23980.74">11311 1296 2023 0,'0'0'303'0,"0"0"-201"15,0 0-46-15,0 0 13 0,0 0 23 16,0 0-12-16,66-116 10 16,-48 103-23-16,0 3 1 0,2 8-12 15,-3 2 10 1,2 0-5-16,-2 16 5 15,1 14-9-15,0 8-5 16,-2 10 6-16,-6 7-18 16,-7 6 1-16,-3 1-24 15,0 5 7-15,-22-1-15 16,-9-5 6-16,-7-3-9 0,-5-12-5 16,-1-15-1-16,3-12-22 0,4-13-37 15,3-6-43 1,7-10 21-1,10-15-23-15,7 1 68 16,8 2 36-16,2 10 1 0,7 10 16 0,20 2 35 16,4 12 20-1,10 12-39-15,-2 5 0 16,3-4-20-16,4 1 9 16,-7-7-21-16,1-4 6 15,-1-6-6-15,-6-6-1 0,11 2-35 16,-8-5-106-16,-7 0-417 0</inkml:trace>
  <inkml:trace contextRef="#ctx0" brushRef="#br1" timeOffset="37053.55">22378 2138 1338 0,'0'0'203'0,"0"0"-23"0,0 0-22 16,0 0-61-16,0 0 24 0,0 0-45 15,6-71 34-15,-6 64-53 16,2 0 22-16,-2 0-54 16,0 4 2-16,4-1-27 15,-4 2 14-15,2-1-5 16,0 0 2-16,0 1-22 16,0 0 23-16,0 2-19 0,3 0 25 15,-1 0 24-15,0 0 27 16,2 16-32-1,-2 1-7-15,0 8 2 16,1 5-17-16,-1 3-14 16,-2 3 1-1,2 4 7-15,-2 2-18 0,1 2 17 16,0 0-9-16,-3 0 2 16,2-2 6-16,-2-1-7 15,0-6 0-15,2 0-1 16,-2-3 6-16,0-2-13 15,0 0 14-15,0 2-15 0,0 2 16 16,0 4-13-16,0 2 6 0,0 3 0 16,-4-2 0-1,-2 0 6 1,4-4-15-16,2-2 18 16,0-3-21-16,0 0 17 0,0 0-13 15,0 1 16-15,2 0-5 16,4 3-3-16,-2-1 0 15,0 2 0-15,-1 0 6 16,-3-4-15-16,0 2 16 16,0-2-20-16,0 5 13 15,0-5 0-15,0-1 0 16,0 2 1-16,0-3 7 16,0 1-7-16,0 0-2 15,0-3 1-15,0-1-7 0,2 3 13 16,0-5-17-16,0 2 12 15,-2-1-1-15,0 5 8 16,0 3-6-16,0 1-4 16,0 2 11-16,0-2-21 15,0-2 18-15,0-1-16 16,0-6 10-16,0 4 0 16,0-2 0-16,0 6 0 15,0-2 7-15,0 4-6 0,0-2-2 16,0 2 12-1,0-1-23-15,0-2 21 16,0 2-17-16,0-2 14 0,0 3-6 16,0 1 1-16,0-2-1 15,0 2 3-15,0-3 5 16,0 4-16-16,0 2 16 16,0-3-19-16,-4 7 18 15,-1 0-14 1,1 1 14-16,2 2-4 0,2 0 4 15,0 0-7-15,0-2 20 16,0-2-19-16,0 0-2 0,4 0 12 16,1 4-2-1,-3 1 7-15,-2 2 8 16,0 4-11-16,0-3-11 0,0 0 30 16,-2 0-20-16,-3 3 16 15,3-4-27-15,2 4 28 16,0-3-28-16,0-2 18 15,0-4-10 1,0-3 5-16,7-4 0 16,1 0-10-16,1-4 2 0,0 4 5 15,0-2-22-15,-5 0 9 16,-1-4-3-16,-3 2-28 16,0-12-96-16,-16-3-210 0</inkml:trace>
  <inkml:trace contextRef="#ctx0" brushRef="#br1" timeOffset="38880.35">20862 5109 1902 0,'0'0'284'0,"0"0"-182"0,0 0-100 16,0 0 66-16,0 0-28 15,0 0-3 1,0 0 1-16,2-5-3 0,10 5 50 15,3-3-52-15,1 1 41 16,3 0-24-16,2 0 7 16,1 2-30-16,3 0 10 15,4 0 2-15,-1 0-6 16,4 0 21-16,2 0-33 0,-1 0 16 16,0 0-29-1,1 0 29-15,-3 0-22 0,0 0 25 16,0 0-27-16,-4 0 3 15,2 0-7-15,-2 0 6 16,2 4 14-16,2-2-25 16,3 1 15-1,-1-3-13-15,0 0 12 0,1 0-17 16,-1 0 11-16,-2 0-12 16,-2 3 14-16,0 1 0 15,0 0 0-15,0 0 13 16,0 1-21-16,2-2 10 15,-2-1-11-15,0-2 2 16,0 0-2-16,-2 0 1 16,0 0 2-16,0 0-1 15,-1 0 11-15,1 0-15 16,2 0 25-16,2 0-23 0,2 2 21 16,-2 5-26-16,4-2 13 15,-2 2-12-15,-2-2 6 16,1 2 0-16,-1-2-7 15,-2-1 2-15,0 0 7 16,-2 0-16-16,1-1 17 16,-1-3-2-16,2 0-7 15,0 0 14-15,4 0-4 16,0-3-2-16,2-1 6 16,0 0-15-1,-2 3 4-15,1-2 5 0,-1 3-7 0,3 0 2 16,1 0 3-16,4 0-5 15,3 0 15-15,3 0 0 16,-2 0-9-16,0 0 1 16,-3 0-1-16,-3 0-11 15,2 0 11-15,-3 0-12 16,-1 0 11-16,4 0-7 16,-1 0 0-16,2 0 7 15,3 0 5-15,-3 0-5 16,-2-1 11-16,1-2-14 0,-1 2 0 15,-3-2 6-15,2 1-4 16,-2 0-6-16,5 0 14 16,-1-1-5-16,3 3-9 15,-2 0 7-15,3 0 2 16,-3 0-18 0,1 0 21-16,-3 0-23 0,-2-3 21 15,-3-1-10 1,0 0 1-16,-2-2 9 0,0 2-1 15,3-1-9 1,4 0 3-16,3-1 7 0,1 2-20 16,5-1 22-16,0 0-19 15,0 1 14-15,0 1-7 16,0-2 0-16,-2 3 5 16,1-4 1-16,-2 2 0 15,-2-2-9-15,-3 0 12 16,-4 2-14-16,1 0 14 0,2 2-10 15,5 2 2-15,-1 0 8 16,3 0 2-16,-3 0-6 16,1 0 14-16,-1 4-18 15,-3 0 18-15,-1 1-18 16,-4-2 14-16,-1-1-14 16,-4 0 5-16,-4 0 1 15,-4-2-6-15,-5 0 3 16,-5 0 1-16,-5 0-10 15,0 0 8-15,-4 0-15 16,-4 0-59-16,0 0-38 16,0 0-119-16,-9-2-207 0</inkml:trace>
  <inkml:trace contextRef="#ctx0" brushRef="#br2" timeOffset="63630.33">23667 4937 1736 0,'0'0'348'16,"0"0"-216"-16,0 0 37 0,0 0-92 16,0 0 28-1,0 0 7-15,0-41-9 0,0 41 20 0,0 0-27 16,-4 11-24 0,-2 12-52-16,2 8 7 15,0 8-27-15,-1 4 25 16,1-1-24-16,2-6 9 15,0-7-3-15,2-8 0 16,0-10 0-16,0-9-7 16,0-2 0-16,0-2 0 0,0-18-9 15,2-6 14-15,4-3-10 16,-1 3-2-16,-3 6-3 16,-2 5-5-16,0 15 15 15,0 0 14-15,-7 11-6 16,-4 21-16-16,-2 6 2 15,4 5 4-15,2-4-33 16,7-5-105 0,0-10-111-16,0-9-378 0</inkml:trace>
  <inkml:trace contextRef="#ctx0" brushRef="#br3" timeOffset="75437.6">22596 7517 1194 0,'0'0'368'0,"0"0"-249"0,0 0-25 0,0 0 11 16,0 0-84-16,0 0 26 16,0 0-33-16,0 35 95 0,0-35-72 15,0 1 10-15,0-1-29 16,0 0 7-16,0 0-5 15,0 0-7-15,0 0 21 16,0 0-34-16,0 0 39 16,0 0 6-16,0 0 32 15,0 0-55-15,0 0 3 16,0-3-17-16,0-9 16 16,2-2-9-16,8-3-14 15,-2 0 27-15,1-3-12 16,1-1 18-16,-2-1-32 0,1 2 9 15,3-1-4 1,-4 4-4-16,1-1 10 16,0 0-3-16,0 0-1 15,2-1-3-15,1 0-12 0,1-2 15 16,0-4-16-16,3 3 16 16,-3-2-2-16,1 2 9 0,-1 1 11 15,-2 1-4 1,2 1-3-16,3-4 3 0,-1 2-18 15,4-1-10 1,-2-1 17-16,1 1-10 0,-3 2-1 16,4 1 3-16,-1-4 3 15,-1 2 11-15,3-2-5 16,0-2-12-16,0 0-2 16,-2-1 9-16,0 0-17 15,0-2 20-15,-1 1-12 16,-1 3 2-16,-1-2 11 0,1 4-6 15,0 1-6-15,0-2 15 16,0 0-10-16,-1 2-9 16,3-2 13-16,-3 2-2 15,3-1-6-15,-2 0 7 16,2 2-7 0,-1 1 10-16,1 2 8 15,3-1-6-15,-2 0 9 0,4-1-22 16,-1-1 22-16,5 0-20 15,0 0 9 1,4-2 9-16,0 2 15 16,0 1-19-16,-2 2-11 0,-3 2 5 0,-1 4-5 31,-5 3-3-31,1 1 4 0,0 2-3 16,2 1 3-16,4 0 3 15,-2 0 6-15,4 1-4 16,-3-4 2-16,0 2-8 15,3 2 14-15,-4-1-19 0,0 0 21 16,-1 1-20-16,-3 3 8 16,0 0-9-16,2 0 12 15,-3 0-3-15,4 0-3 16,1 7 12 0,0-2-16-16,1 4-2 0,1-1 14 0,-2 0-20 15,2 1 12-15,-3 0-4 16,-2 1-2-1,3 2 16-15,-3 0-6 0,0 3-4 32,0 0 3-32,3 1-2 0,0 4 0 15,-1 1 1-15,0-1-6 16,1 4 1-16,-2 0 3 16,-1 0-2-16,2 0-4 15,-2 1 10-15,1 1-4 16,0 3-6-16,-4-3 6 15,4 2-8-15,-3 0 13 16,1 0-17-16,0 0 12 16,-1 1-2-16,-2-5 0 15,0-3 0-15,-3-1-6 16,3 1 10-16,-3-3-16 0,1 1 18 16,3 2-19-16,-2-2 19 15,1 2-9-15,-1 1 3 16,2 0-3-16,-1-2 11 15,-1 1-12-15,1 0 0 16,-3 1 8-16,1-4-14 16,0 2 12-16,-3-4-7 15,0 0 2-15,-2-4 9 16,-1 0-6-16,-2 1-4 16,1-3 4-16,1-3 4 0,-4 1-16 15,1-2 18-15,-1 1-14 16,2-2 8-16,-4-1 2 15,2 0 5-15,-1-1-5 16,-3-1 3-16,2-2-5 16,-2 2-6-16,-2-2 10 15,0 0-10-15,0 0 9 0,0 0-1 16,0 0-6 0,0 0 15-16,0 0-6 15,0 0-9-15,0 0 3 0,2 0 3 16,-2 0-12-16,0 0 12 15,0 0-6-15,0 0 5 16,0 0-3-16,0 0-1 16,0 0 5-16,0 0-2 15,0 0 0-15,0 0-6 16,0 0 11-16,0 0-9 16,0 0 7-16,0 0-1 15,0 0-6-15,0 0 9 16,0 0-5-16,0 0-3 15,0 0 2-15,0 0 6 16,0 0-18-16,0 2 14 0,6-1-14 16,0 1 13-16,3 3-4 15,-1-3 0-15,4 0 1 16,1-2-1-16,1 2 8 0,1-2-16 16,1 0 18-1,1 0-20-15,2 0 14 16,0 0-9-16,4 0 9 15,-1-6-4 1,3-1 0-16,2 0 0 16,0-1 0-16,-1-2 6 0,0-1-12 0,-1-2 10 15,2-2-13 1,-2 1 14 0,-1-2-6-16,2-2 1 0,-1-3 0 15,2-2 3-15,0-1 2 16,0-2-10-16,2-2 13 15,-2-2-19-15,-3-2 14 16,2 0-14-16,-1-4 20 16,0 0-9-16,-1-3 0 0,1-1 0 0,2-6 0 15,-1-3 9-15,1 0-19 16,-1 1 16-16,-3 2-15 31,-3 3 9-31,0 4-1 0,0 0 2 16,3-3-1-1,0 0 1-15,2-2 4 16,2 0-10-16,-2-2 10 0,-1 2-14 16,-1 1 12-16,-4 3-10 15,-2 5 8-15,-7 2-2 16,-3 11-15-16,-5 5-19 16,-2 6-16-16,-9 11-54 15,-13 0-113-15,-5 6-529 0</inkml:trace>
  <inkml:trace contextRef="#ctx0" brushRef="#br4" timeOffset="79980.37">22326 6927 1621 0,'0'0'215'0,"0"0"-160"15,0 0-42-15,0 0 50 16,0 0-48-16,0 0 85 16,12 1-66-16,-3-8 24 15,-1 0-11-15,4 0-5 16,-1 2-8-16,1-2-11 16,3 0 23-16,3-3-45 15,1 0 44-15,6-4-45 0,2 0 44 16,0-1-22-16,0 2 3 15,2-1-6-15,0 0 31 16,0-3-10-16,0 4-29 16,0-1 10-1,-3-1-14-15,1 1 7 16,2 0-3-16,0-1 1 0,4-2-10 16,2-1 32-16,2 0-9 15,1-2-13-15,-1-2 9 16,-3 1-20-16,1-2 4 15,1 0 6-15,-2-2 18 16,-1 1-29-16,-2 0 4 16,1 2-3-16,-1 1 5 0,-2 1 1 15,-2 3-6-15,2-1 11 16,0-1-12-16,2 1 20 16,0-3-20-16,2-2 36 15,3-1-28-15,-1 0 9 16,1 2-8-1,-1 0-8-15,2 2 25 0,-4 2-25 16,0 0 14 0,1-1-14-16,-1 2 21 0,3-3-21 0,-1-3 18 15,4-2-12 1,1-3 11-16,2-2-6 16,0-1-11-16,3-1 5 15,0 2 2-15,-1 4-10 0,-3 3 7 16,1 3-7-16,-3-1 8 15,4 3-1-15,-1-1 8 16,6 0-2-16,0-3 9 16,4 0-20-16,1-3 29 15,5-3-21 1,3-2 0-16,-1-2 2 16,-5-3-11-16,-6 6 2 0,-9 3 4 15,-9 2-5 1,-4 6-1-16,-9 2-19 0,-5 4-103 15,-6 4-112-15,-7 4-494 16</inkml:trace>
  <inkml:trace contextRef="#ctx0" brushRef="#br4" timeOffset="80717.6">23617 6053 2186 0,'0'0'316'0,"0"0"-124"0,0 0-41 16,0 0-114-16,0 0 26 15,0 0-7-15,-39 113 0 16,39-88-15-16,8-13-33 16,15-1 22-16,1-11 4 15,0 0 27-15,1-2-35 16,-7-16 5-16,-5-5-7 15,-6 2 3-15,-7 1 15 0,0 1-9 16,-20 5 19 0,-9 9-46-16,-4 5 9 0,-1 0-9 15,3 19-12-15,7 10 6 16,7 2 0-16,15 1 0 16,2-1-4-16,16-9 3 15,20-6-2-15,4-8-3 16,5-8 12-16,-8 0-15 15,-5-5 16-15,-10-12-7 16,-13-3 0-16,-9-2 11 16,0-3 0-16,-23 0-3 15,-8 4 5-15,-2 8-9 16,-1 5-4-16,8 8 9 16,3 0-18-16,10 12 10 0,9 8-2 0,4 4-5 31,0-1-12-31,29-2-46 0,0-5-104 15,-2-7-258-15</inkml:trace>
  <inkml:trace contextRef="#ctx0" brushRef="#br1" timeOffset="83801.21">22561 5959 169 0,'0'0'0'0</inkml:trace>
  <inkml:trace contextRef="#ctx0" brushRef="#br1" timeOffset="83870.69">22561 5959 75 0,'-34'-10'165'0,"34"10"-7"0,-2 0 477 16,0 0-635 0,0 0-815-16</inkml:trace>
  <inkml:trace contextRef="#ctx0" brushRef="#br1" timeOffset="84853.89">22514 5947 1657 0,'0'0'355'0,"0"0"-254"16,0 0-34-16,0 0-22 15,0 0 70-15,0 0-42 16,0 0-18-16,0 38-15 16,0-26 22-16,0 0-15 15,0 0-19-15,0 1 9 0,0-1-19 16,0 2 39-16,0 0-47 16,0-1 11-16,0 4-15 15,0-1 1 1,0 0-6-16,0 0 10 15,0 0-6-15,0 0-5 16,0 0 5-16,-2 0 1 0,0 0-12 16,-1 1 17-16,1 0-19 0,-3 1 13 15,1 0-5 1,-2 1 1 0,-1-2-1-16,2-1 7 0,1-3-2 15,1-1-10-15,1-2 14 0,-2 1-20 16,2 0 18-1,0 1-12-15,-1-3 10 16,3 1-4-16,-2 1-1 16,0-2 1-16,2 3-1 15,-2 2 8-15,0 3-16 16,-1-2 15-16,0-1-17 16,1-2 10-16,2-1 0 15,0 1-3-15,0-3 3 0,0 3 6 0,0-1-5 16,0-1-2-1,0-2 2-15,0 0-12 16,0-4 11-16,0 1 0 0,0 0 0 0,0 1 6 31,0 0-6-31,0 3 0 16,2-1 0 0,1-1 10-16,-3 3-20 0,0 0 14 15,0 4-12-15,0 4 8 16,0 5 0-16,0 0-5 15,0 4 5-15,0-4 4 16,-3 4 3-16,-1-4-14 16,2 0 16-16,0-1-21 15,0-2 17-15,0-2-10 16,2 0 8-16,-3 0-3 0,3-1 0 16,-2 3 1-16,2-1 0 15,-2 3 12-15,0 5-25 16,-2 1 23-16,0 2-22 15,-2 2 11-15,2 1-1 16,-3 2 2-16,1-3-1 16,-2 0 0-16,2-2 1 15,1-4-8-15,1 0 17 16,2-2-23-16,0 1 16 16,2 2-8-16,-2 1 6 15,-3 4-1-15,2 4 0 16,-1 0 1-16,0 3 5 15,-3 1-1-15,3 5-10 0,-6-2 10 16,4 1-17-16,-3-1 18 16,1-1-12-1,0-6 12-15,4-5-5 0,2-2 6 16,-1-5-7-16,3-4 0 16,0-3 4-16,0-3-15 15,0-5 4-15,0-1 6 16,0-4 1-16,0-2-7 0,0-2-123 15,0 0-18-15,-6 0-317 16</inkml:trace>
  <inkml:trace contextRef="#ctx0" brushRef="#br1" timeOffset="87964.49">23850 4134 2123 0,'0'0'266'0,"0"0"-178"16,0 0-60-16,0 0 21 16,0 0-48-16,37-109 9 15,-30 83-1-15,1-6-6 16,-2 6 7-1,-2-1 20-15,-2 5 33 0,0 4-12 0,0 2 6 16,1 4-36-16,-1 3 20 16,0 3-40-1,-2 3 15-15,0 3-16 16,2 0 10-16,0 3 13 16,0 16 17-16,4 6 7 0,-2 9-36 15,-2 7 10 1,0 2-16-16,-2 5 35 0,0-1-28 31,0 2 15-31,0-4 19 0,0-4 10 16,-6-5-13-16,1-8-21 15,2-8 3-15,1-6-24 16,2-4-2-16,0-6 8 16,0-2-15-16,0 0 5 15,0 1-13-15,-4 12-89 16,2-4-108-16,-5 4-451 0</inkml:trace>
  <inkml:trace contextRef="#ctx0" brushRef="#br1" timeOffset="89006.16">23642 5300 55 0,'0'0'2210'16,"0"0"-1901"-16,0 0-196 16,0 0-42-16,0 0-38 0,0 0-27 15,0 0-6-15,-12 29-61 0,12-21-37 16,-2 9-62-16,2-5 2 15,0 2-147 1</inkml:trace>
  <inkml:trace contextRef="#ctx0" brushRef="#br1" timeOffset="89140.04">23624 5537 1727 0,'0'0'359'0,"0"0"-277"0,0 0-35 15,0 0-47 1,0 0 0-16,0 0-39 16,0 0-165-16,-4 62-1304 0</inkml:trace>
  <inkml:trace contextRef="#ctx0" brushRef="#br1" timeOffset="89271.97">23624 5537 1478 0,'-4'140'518'0,"4"-137"-311"16,0 6-29-16,0-1-94 15,0-2-13-15,0 2-67 16,0 0-4-16,0-3-14 16,0 4-63-16,0 3-92 15,0-4-124-15,0 0-958 0</inkml:trace>
  <inkml:trace contextRef="#ctx0" brushRef="#br1" timeOffset="89739.7">23620 5819 1271 0,'0'0'457'16,"0"0"-286"-16,0 0-134 15,0 0 129-15,0 0-143 0,0 0 4 0,0 0-26 16,-5 86-1 0,5-78 9-16,0 0-9 15,0 0 30-15,0 0-15 16,0-1 12-16,0-2-27 16,0 1 26-16,0 0-24 15,0 0-4-15,0 1 4 0,0 0-1 16,0 0 1-16,0 0-1 15,0 0-1-15,0-2 14 16,2 2-28 0,-2-4 20-16,0 4-8 15,0-2 4-15,0 4 9 0,0-4-10 16,0 4 16-16,0-1 75 0,0-1-82 16,0 0-9-1,0-2 7-15,0 0-16 16,0-2 16-16,0 2-8 15,0-1 11-15,0 4 38 16,-4 1-25-16,2 2-6 16,0-2 19-16,2 0-36 15,0-6-2-15,0 0-7 0,0-3 1 16,0 0 7-16,0 0 14 16,0 0 9-16,0 0-5 15,0 0 2 1,0 0-19-16,0 0-1 0,0 0-11 15,0 0-45-15,0 0-141 0,-2 0-406 16</inkml:trace>
  <inkml:trace contextRef="#ctx0" brushRef="#br1" timeOffset="89906.44">23515 6130 1727 0,'0'0'349'0,"0"0"-242"0,0 0-81 16,0 0-26-16,0 0-12 16,0 0-162-16,0 0-420 0</inkml:trace>
  <inkml:trace contextRef="#ctx0" brushRef="#br1" timeOffset="90006.72">23515 6130 1713 0,'-147'-17'381'0,"140"17"-254"0,-6 0-127 16,4 0-72-16,0 0-149 0</inkml:trace>
  <inkml:trace contextRef="#ctx0" brushRef="#br1" timeOffset="90352.64">23102 6108 1033 0,'0'0'224'0,"0"0"-121"16,0 0 226-16,0 0-167 16,0 0-111-16,0 0 101 15,0 0-90-15,-82-11-22 16,71 11-38-16,-2 0 7 16,-3 0 6-16,1 0-14 15,-1 0 35-15,0 0-27 16,0 0-4-16,4 0-5 0,-7 0-26 0,9 0-183 15,-2 0-205 1</inkml:trace>
  <inkml:trace contextRef="#ctx0" brushRef="#br1" timeOffset="90874.62">22635 6113 1568 0,'0'0'236'0,"0"0"-92"0,0 0 36 16,0 0-35-16,0 0-11 16,0 0-81-1,0 0-17-15,-125 17 43 0,111-17-24 0,1 0-55 16,1 0 6 0,4 0 3-16,-1 0-17 0,-3-2 10 15,4-1-4 1,-3 3-6-16,-1 0 7 15,-1 0-40-15,-1 0 6 16,1 0 34-16,0 0-6 16,-3 0-5-16,3 0 17 15,-1 0-14-15,4 0 13 0,-4 0-4 16,3 0 1 0,2 0-1-16,0 0 8 0,2 0-6 15,3 0 16-15,2 0-9 16,2 0 22-16,0 0-30 15,0 0-2-15,15 0 2 0,5 0 0 16,5 0 4-16,4-1-4 16,4-1-2-1,1 0 12-15,1 2-27 0,-1 0 25 16,2 0-9-16,-3 0 29 16,-1 8-4-16,-3 0 11 15,-8 1-20 1,-1-4-16-16,-9-1-6 15,-3-2-67-15,-8-2-338 0</inkml:trace>
  <inkml:trace contextRef="#ctx0" brushRef="#br4" timeOffset="97227.63">25276 5441 108 0,'0'0'1879'0,"0"0"-1607"0,0 0-174 0,0 0-44 16,0 0-26-16,0 0-6 15,0 9-2-15,0 3 3 16,0 5 35-16,0 6-38 16,0 3 54-16,0 8-39 15,0 3 10-15,0 0-35 16,0 2 16-16,0-2-17 16,2-2-7-16,-2-5 4 15,3-2 3-15,-3-2-18 16,2-3 1-16,2-2 8 15,2-1-74-15,-1-6-143 16,0-6-231-16</inkml:trace>
  <inkml:trace contextRef="#ctx0" brushRef="#br4" timeOffset="97744.73">25106 5603 1604 0,'0'0'290'0,"0"0"-222"15,0 0 86-15,0 0-105 0,0 0 20 16,0 0-68-16,132-119 44 16,-106 95-35-1,3 2 27-15,-4 2 18 0,0 2-24 16,-3 4-19-16,-4 3-4 15,-2 6-16-15,-3 5-44 16,-5 0-54-16,-2 0-521 16</inkml:trace>
  <inkml:trace contextRef="#ctx0" brushRef="#br4" timeOffset="98459.24">25539 5801 1752 0,'0'0'295'0,"0"0"-175"0,0 0-49 16,0 0 111-16,0 0-112 0,0 0-6 16,0 0-63-1,-7-14 15-15,5 2-16 16,-2-2 0-16,2-2 10 16,-3 0 2-16,3-2-24 15,2-2 21-15,0-3-19 16,0 0 20-16,0-2-20 15,0 0 11-15,7 1-1 16,3-1 13-16,2 4-13 0,1 0 0 16,2 3 1-1,1 2-11-15,0 6 11 0,-3 3-7 16,0 2 12-16,-1 5-4 16,-1 0-2-16,-3 0 2 15,2 5 23-15,-1 9-24 16,-3 5 39-16,1 3-14 15,0 4 33-15,-3 4-41 16,3 2 29-16,-3 1-14 16,0-3 7-16,1-4-9 15,-2 0-10-15,1-4 0 0,-2-5-16 16,0 3-10-16,1-8 17 16,-3-1-29-16,0-1 16 15,0-6-48 1,0-4-86-16,-5 0-94 0,-6 0-647 0</inkml:trace>
  <inkml:trace contextRef="#ctx0" brushRef="#br4" timeOffset="98632.48">25563 5677 2231 0,'0'0'190'15,"0"0"-126"-15,0 0-29 0,0 0-14 16,0 0-13-16,0 0-8 16,129-41-86-16,-108 29-396 0</inkml:trace>
  <inkml:trace contextRef="#ctx0" brushRef="#br4" timeOffset="99115.51">25912 5395 1874 0,'0'0'261'0,"0"0"-134"0,0 0 35 16,0 0-60-16,0 123-3 16,0-82-62-16,0 3 23 15,2-2-32-15,0-2 3 16,0-6-13-16,-2-8-2 15,2-8-16-15,0-6-2 0,1-6 2 16,1-6-15-16,0 0 7 16,1-2 1-16,2-14 6 15,-1-9 1 1,5-6 11-16,5-8-5 0,2-5-4 16,0 3-4-1,-3 3 5-15,-1 7-11 0,-8 16 13 16,-1 12-5-16,-3 3 6 0,-2 18 4 15,2 16 1 1,3 6 0 0,4 1 23-16,4-6-29 0,9-7 3 15,7-13 3 1,5-13-9-16,1-2-2 0,1-24 17 16,-5-12-2-16,-6-7 3 15,-7 6-3-15,-10 2-15 16,-5 9 8-16,-3 10-3 15,0 10-6-15,0 6 1 16,-7 4-57-16,1 10-212 0</inkml:trace>
  <inkml:trace contextRef="#ctx0" brushRef="#br5" timeOffset="105671.85">23024 5289 1766 0,'0'0'292'0,"0"0"-50"0,0 0-98 0,0 0 9 16,0 0-55-16,0 0-36 16,-15 0-14-1,15 0-26-15,0 0-1 16,0 0-20-16,0 0 51 15,0 2-32-15,6 7 24 16,3-2-13-16,-2 3 7 16,2 1-13-16,0 3-1 15,0 2 18-15,0 4-29 0,0 0 16 16,-1 3-28-16,2-3 6 16,-2-1-3-16,3 3-2 15,-1-2-1-15,1 0 4 16,-1 3 6-16,2 1-6 15,1-1 14-15,-1 2-19 16,-1 0 8-16,2-3 4 16,-2 1-19-16,2-3 14 15,-1-3-7-15,1 2 2 16,0-4 2-16,1 2-2 16,-3-1 3-16,3 0-10 0,-1 2 11 15,-2-1 3-15,0 2 3 16,0-1 16-16,1 3-16 15,-4-4 0-15,3 1-2 16,-1-2-10-16,0 0 2 16,-1 0 9-1,1-2-22-15,-2 0 17 0,1 3-10 16,3-2 8-16,-2 2 1 16,1 1-4-16,3-2 0 0,-3 1 3 15,2-3 5-15,-1 3-18 16,-4-3 18-1,1 1-2-15,1-2-1 16,-2 1-6-16,1 4 0 16,0 0 8-16,0 2 3 15,2 1-10-15,1 0 6 16,1-1 1-16,0 2-16 0,0-2 18 16,0 1-16-16,1-1 12 15,-1-1-4-15,-1 2 0 0,1-1-2 16,-2 0 11-16,0 1-3 15,0 4-16-15,1 1 17 16,-1 4-3 0,2 4 0-16,1 0-1 15,-1 1-5-15,3-2 3 16,1-1 1-16,1 1-3 0,0-1-2 16,-2-2 7-16,-4-2-17 15,2 2 17-15,-3 0-14 16,5 2 8-16,-3 0 0 15,3 3 6 1,-1 0-6-16,4-1 0 0,-4-2 9 16,3-1-18-16,-3-5 18 0,-1-4-22 31,-1-2 14-31,-1-4-2 0,-2 0 2 16,-1-2 2-16,1 0-1 15,-4 2 2-15,1-2-7 16,-3 2 13-16,0-2-16 0,2-2 13 15,-2-1-8-15,-4-6 6 16,2-3-5-16,-2 0 1 0,0-2-1 31,0 0 8-31,0 0-2 16,0 0-12-16,0 0 15 16,0 0-20-16,0 0 19 0,0 0-10 0,0 0 4 31,0 0 3-31,0 0 5 0,0 0 4 15,0 0-2 1,0 0-4-16,0 0-12 0,0 0 15 16,0 0-18-16,0 0 13 15,0 0-6-15,0 0 1 16,0 0-1-16,0 0 2 16,0 0 3-16,0 0-10 15,0 0 9-15,0 0-17 16,0 0 14-16,0 0-4 15,0 0 6-15,0 0-3 16,0-6 4-16,0-10-3 16,0-3-1-16,-10-2 7 0,2 2-16 15,-1-2 16 1,-5-2-18-16,1 3 17 0,0-1-6 16,-1-1 0-16,-1-2 0 0,1 2 2 15,2 0 6 1,-2-1-16-16,-2-1 18 15,3 3-25-15,-3-1 22 0,0-4-16 16,1 5 18 0,-1-2-6-16,1 2-3 0,-1 2 0 15,1-2 0 1,-1 3 9-16,1 0-18 16,1 2 15-16,1-1-16 0,-1 4 15 15,5-1-5-15,3 2 1 16,-1 0-1-16,0-3 4 15,0 3 1 1,1-2-10-16,-3 0 13 0,0 0-23 16,0-1 21-16,0-2-12 15,3 2 12-15,-1-2-3 16,0 3-3-16,3 2 0 16,-3-2 2-16,1 2 9 0,-2-2-18 15,2 0 18 1,-1-2-17-16,3 0 13 15,-2 0-7-15,0-2 1 16,0 4 6-16,2 0 14 16,-1 0-14-16,1 2 5 15,2 1-4-15,0-1-11 16,-1 0 12-16,0 1-17 0,-1 0 16 16,2-1-5-16,-2 2-3 15,1-1 5-15,-3-2 15 16,2 1-15-16,-2-2-7 15,2 2 13-15,0 0-18 16,-1 0 14-16,1-1-7 16,0 4 1-16,-1-5 10 15,0 2 1-15,-1-2-12 16,1 0 3-16,-1 0 6 16,-1-2-10-16,-2 2 11 15,0-2-7-15,1 0-2 0,-4-4 5 16,1 0-3-16,2-1-2 15,0 3-1-15,2 0 8 16,-1 3-16 0,1-2 16-16,-2 3-13 0,2-1 13 15,-2 0-11-15,1-1 7 16,-2 3-2-16,-1-5 5 16,1 2-7-16,-2-3 0 15,-1-1 6-15,1 1-17 0,1 0 18 0,1 1-16 31,-2 0 16-31,3-2-7 0,-2 2 0 16,0 0 0 0,2 2 3-16,0-2 5 15,0 1-16-15,0 0 16 16,1 0-21-16,-1 2 18 0,-1-1-10 16,2 0 10-16,-1 1-3 15,2 4-1-15,0-2 3 16,1 1-2-16,1 2 3 15,-1 2-10-15,1 0 13 16,-2 2-16-16,5 1 10 16,0 2-2-16,0 3 3 15,2 0-3-15,0 0-6 16,0 8-96-16,0 13-178 16,0-21-296-16</inkml:trace>
  <inkml:trace contextRef="#ctx0" brushRef="#br5" timeOffset="107071.28">23231 6333 1570 0,'0'0'409'0,"0"0"-178"0,0 0-90 15,0 0-11-15,0 0-87 16,0 0 50-16,0 0-63 15,0 0 47-15,0 0 5 16,5 9 28-16,0 7-34 16,2 5-19-16,1 3-16 0,1 3-13 15,0 4-1 1,2 3-21-16,-2 0 6 0,0 2-12 16,2-2 5-16,-4-4-4 15,2-2 6-15,0-3 7 16,0-5-13-16,-3-7 4 15,1 0 3-15,-2-6-12 16,-1 0 9-16,-2-4-10 16,-2 4 10-16,2-3 2 15,-2 1 0-15,0 4 7 16,0-4 4-16,0-1-17 16,0 1-1-16,0-5 10 15,0 2-18-15,0-2 9 0,0 0-1 16,0 0 0-16,3 0 0 15,1 0 5 1,2 0-5-16,4 0 16 16,1 0-14-16,3-4 32 0,1-4-26 15,1 0 18 1,1-1-22-16,4-1 16 0,-2 5-1 16,1-4-9-1,3 4 11-15,-1-2-17 0,2 3 28 16,-1-2-31-16,-3 3 25 15,1-2-26-15,-6 1 11 0,-2 0-10 16,-2 0 6 0,0-2 0-16,-2 3-6 0,2-4-2 15,2 2 8 1,-1-2-17-16,-1-1 15 0,-5 2-14 16,1 2 3-1,-7 2-74-15,0 2-66 16,0 0-262-16</inkml:trace>
  <inkml:trace contextRef="#ctx0" brushRef="#br5" timeOffset="107473.45">23535 6505 2251 0,'0'0'444'0,"0"0"-255"0,0 0-81 0,0 0-6 0,0 0-30 15,0 0-44-15,0 0 17 16,0-26-35-16,0 19 18 16,0 4-27-16,0 1 5 0,0 2-2 15,0 0-7-15,-3 14 3 16,-1 5-142-1,2 6-304-15</inkml:trace>
  <inkml:trace contextRef="#ctx0" brushRef="#br2" timeOffset="136586.41">2628 7645 196 0,'0'0'1397'0,"0"0"-1071"0,7 104-220 15,-3-57-18-15,0-1 11 0,-2 0-35 16,3 1 53-16,-3-1-72 15,0-2 13-15,-2 0-44 16,3-2 8-16,-3-4-15 16,2-2-4-16,0-7 4 15,3-5-14-15,-3-6 7 16,0-9 0-16,0 0-3 16,-2-6 4-16,2-3-2 15,-2 0-6-15,0 0-3 16,0-3 10-16,0-15-7 15,0-9 14-15,0-7-5 0,0-5-2 16,0-6 2-16,0-5-4 16,0-3 10-16,0-1-16 15,0-1 2-15,0-2 5 16,0-3-7-16,0-2 8 16,0-2 1-16,0-2 0 15,0-3 6-15,11 1-5 16,5 4-4-16,5 6 4 15,0 6 2-15,4 9-2 0,0 11 9 16,1 6 16-16,4 11 3 16,1 9-4-1,2 6 44-15,3 6 38 16,1 21-60-16,2 14 23 0,1 10-34 16,-3 12 17-1,-1 9-17-15,-7 4 12 0,-7 6-27 16,-9 3 4-16,-7 1 2 15,-6 0 2-15,-6-2-4 16,-13-3-12 0,-10-13 7-16,-4-9-14 15,-3-12-3-15,-5-10 1 0,-1-10-5 16,-3-10 0-16,1-12-32 16,2-5-38-16,1 0-102 15,4-12-61-15,10-5-44 16,10-3-124-16</inkml:trace>
  <inkml:trace contextRef="#ctx0" brushRef="#br2" timeOffset="137219.42">3542 7977 2179 0,'0'0'277'0,"0"0"-222"0,0 0 16 0,0 0 4 16,0 0 3-16,0 0-26 16,113-91-11-16,-91 59-9 15,-1-2-25-15,-6-2-3 16,-3 1 6-16,-6 1-9 15,-4 5 6-15,-2 5-4 16,0 4-1-16,-8 3 33 16,-11 7-10-16,-3 6-12 15,-2 4 10-15,-1 0-22 0,1 14 14 16,-1 17-9-16,0 7-4 16,8 8-2-16,1 7 4 15,10 0-3 1,3 5 15-16,3-1 15 15,0-7-13-15,13-4 21 16,10-8-14-16,4-9-5 0,6-10-14 16,5-6-3-1,0-10-3-15,0-3 12 0,-5 0-12 16,-1 0-3 0,-6-10 2-16,-3-3-48 0,-1-4-81 15,-9 2-187-15,-4 6-597 0</inkml:trace>
  <inkml:trace contextRef="#ctx0" brushRef="#br2" timeOffset="137955.49">4153 7435 2168 0,'0'0'262'0,"0"0"-193"0,0 0-69 16,0 0 23-16,6 115 37 15,-2-79 6 1,-1 2 5-16,-1 4-9 0,0 4-5 15,0 0-4-15,1 3-15 0,-1-2-11 16,-2 2-2-16,0-2-18 16,2-4 0-16,-2-7 1 15,0-8 0 1,3-10-8-16,-3-6 6 16,0-6-15-16,0-6 1 0,0 0-6 15,0 0-36-15,0-18 50 16,0-4-14-1,0-11 13-15,0-2-13 0,0-7-9 0,0-6-2 16,0-3-14 0,0 2 23-1,6-4 12-15,5 2-9 16,3 5 25-16,1 3-12 16,5 6 5-16,3 11 19 0,2 11 14 15,-2 7 17-15,4 8-7 16,-2 0-5-1,0 17 22-15,-3 10-36 0,-7 5 11 16,-4 7-17-16,-11 1 4 16,0 7-12-16,-4-1-4 15,-18-2-3-15,-3-8-7 16,-1-8-2-16,3-10-5 16,3-11-2-16,5-7-50 15,6 0 6-15,5-11 22 16,4-3 29-16,0 2 0 15,4 5 1-15,11 3 7 16,5 4 0-16,0 0 39 16,2 11-28-16,-1 10 7 15,-1 1-18-15,0 2-1 0,-4-1-5 16,1 1 0-16,-1-4 7 16,-1-3-7-16,-1-8-2 15,5-9-92-15,-3 0-93 16,-3-12-351-16</inkml:trace>
  <inkml:trace contextRef="#ctx0" brushRef="#br2" timeOffset="138145.29">4821 7710 2740 0,'0'0'262'0,"0"0"-158"16,5 129-19-16,-1-73-34 15,-2-6-6-15,2-6-44 16,1-10 1-16,-2-10-2 16,-1-13-7-16,-2-11-123 15,0-5-282-15,0-13-1555 0</inkml:trace>
  <inkml:trace contextRef="#ctx0" brushRef="#br2" timeOffset="138271.34">4794 7479 989 0,'0'0'1274'0,"0"0"-1274"15,0 0-12-15,0 0-1703 0</inkml:trace>
  <inkml:trace contextRef="#ctx0" brushRef="#br2" timeOffset="138608.94">5106 7560 2341 0,'0'0'275'0,"0"0"-155"0,43 118-31 16,-23-61-4-16,2 1-31 15,-1-1-2-15,-2-4-26 16,-1-6 14-16,-5-7-29 15,-1-7 16 1,-1-7-27-16,-5-10 10 16,-4-8-9-16,4-3 4 15,-6-5-3-15,2 0-1 0,2 0 21 16,3-14-17-16,3-13 2 16,2-11 3-16,3-11-18 15,1-6 8-15,2-10-17 16,-4-4-46-1,-2 6-21-15,-3-13-73 16,-4 18-135-16,-5 15-636 0</inkml:trace>
  <inkml:trace contextRef="#ctx0" brushRef="#br2" timeOffset="139203.82">5700 8136 1499 0,'0'0'626'0,"0"0"-439"0,0 0-65 16,0 0-41-16,0 0-9 0,0 0-71 15,0 0 12-15,0-78-6 16,0 43 3-16,-5-5-3 15,3-4-6 1,2-5 9-16,0 1-9 0,0-1-2 16,0 2 10-16,11 4 0 15,0 10 14-15,1 8 43 16,-2 8-18-16,3 9-21 16,3 3 18-16,-1 5 10 15,4 0 11-15,1 9-19 16,-1 9 0-16,2 4-22 15,-3 5 14-15,2 6-19 16,-4 4 13-16,1 6-8 16,-1 2 1-16,-5-2 2 15,1 0-22-15,-6-6 2 0,-4-2-8 16,-2-7 0-16,0-2 0 16,0-9 0-16,-2-5-78 15,-23-9-103-15,1-3-251 16,-1 0-583-16</inkml:trace>
  <inkml:trace contextRef="#ctx0" brushRef="#br2" timeOffset="139337.72">5758 8003 2350 0,'0'0'310'0,"0"0"-171"16,0 0-74-16,0 0-28 15,0 0-37-15,122-9-61 16,-102 0-638-16</inkml:trace>
  <inkml:trace contextRef="#ctx0" brushRef="#br2" timeOffset="140285.26">6319 7578 2116 0,'0'0'285'0,"0"0"-154"15,0 0-16-15,0 102-3 16,2-60-37-16,0 6-2 16,3 2-50-16,-2 2 6 15,-3-1-16-15,0-2 18 0,0-1-6 16,0-3-6-1,0-7 6-15,0-5-24 0,0-12-2 16,-3-5 2-16,-2-12-5 16,1-4 4-16,-2-6-1 15,-3-22-25-15,1-14-4 16,2-12-5-16,2-8-21 16,4-9 21-16,0-1 1 15,0 4 34-15,10 8 0 16,9 10 26-16,1 11 28 15,4 16 4-15,3 13 11 0,0 10 2 16,-3 2 6 0,3 22-42-16,-4 10 3 0,-6 5-25 15,-5 6 13 1,-6 3-25-16,-6 1 15 0,0-1-16 16,0-2 11-1,0-2-6-15,0-2-3 16,0 0 13-16,0 2-11 0,11 0 10 15,14-2-4-15,6-1-14 16,2-11 4-16,3-9 0 16,-3-9 0-16,-4-10-26 0,-2-14-60 15,-9-15-174 1,-9-6-390-16</inkml:trace>
  <inkml:trace contextRef="#ctx0" brushRef="#br2" timeOffset="140456.18">7033 7660 2727 0,'0'0'177'0,"0"0"-177"0,0 0-172 15,0 0-375-15</inkml:trace>
  <inkml:trace contextRef="#ctx0" brushRef="#br2" timeOffset="140607.32">7086 8057 3033 0,'0'0'200'15,"0"0"-139"-15,0 0-43 16,0 0-14-16,0 0-8 0,0 0-100 15,0 0-344-15</inkml:trace>
  <inkml:trace contextRef="#ctx0" brushRef="#br2" timeOffset="141739.88">6877 7557 2108 0,'0'0'446'0,"0"0"-223"0,0 0-126 15,0 0-45-15,0 0-23 0,0 0 20 16,21 113-28 0,0-103-12-16,1-7 2 0,0-3-11 15,-2-6 10-15,-1-17-6 16,-9-3 16-16,-5-3-19 16,-5 4 12-16,0 7-5 15,-11 3 27-15,-7 10-5 16,3 5-14-16,1 0-16 15,7 0-82-15,7 21-85 16,0 0-121-16,0-2-319 0</inkml:trace>
  <inkml:trace contextRef="#ctx0" brushRef="#br2" timeOffset="142041.9">7017 8141 1925 0,'0'0'258'16,"0"0"-88"-16,0 0-49 15,0 0 59-15,0 0-25 16,0 0-34-16,0 0-6 15,62-60-59-15,-62 45-16 0,0 4-8 16,0 3 23-16,0 4-32 0,-4 4-23 16,-5 0-14-16,-7 0-133 15,5 8-143 1,-3 2-847-16</inkml:trace>
  <inkml:trace contextRef="#ctx0" brushRef="#br2" timeOffset="145929.82">2764 10447 1897 0,'0'0'273'0,"0"0"-189"0,0 0 44 0,0 0-66 16,0 0 3-16,0 0-39 15,0 0-7-15,16 42-6 16,-16-42 31-16,0 0 35 15,0-6-29-15,0-13-25 16,-6-10-15 0,-2-7-8-16,-3-8-2 15,1-9-1-15,2-5-1 0,-1-5-21 16,0-10-27-16,0-4-34 16,2-4 33-16,1-4 8 15,4 4 43-15,2-2-5 0,0 4-2 16,0 8 14-1,0 6-3-15,6 14-4 0,3 10 1 16,5 15 20-16,-1 12-20 16,3 8 2-16,1 6 3 15,3 0 9-15,1 3-14 16,3 24-1-16,-2-1-1 16,-6-2-218-16</inkml:trace>
  <inkml:trace contextRef="#ctx0" brushRef="#br2" timeOffset="146161.41">2547 9893 1882 0,'0'0'659'0,"0"0"-522"0,0 0-75 16,0 0 20-16,0 0-50 15,143 51-20-15,-101-42-12 16,-8 0-80-16,-7-6-326 0</inkml:trace>
  <inkml:trace contextRef="#ctx0" brushRef="#br2" timeOffset="146474.85">3239 9222 1492 0,'0'0'1113'16,"0"0"-955"0,0 0-104-16,0 132 26 0,0-80-42 15,0-1-17-15,0 9-21 16,0-13-31-1,0-10-238-15</inkml:trace>
  <inkml:trace contextRef="#ctx0" brushRef="#br2" timeOffset="147110.16">3756 9411 2018 0,'0'0'374'0,"0"0"-256"0,0 0-87 15,0 0 19-15,0 0-14 16,0 0 48-16,-110 121-35 15,90-75 18-15,3 9-29 0,-2 3 35 16,6 7-38-16,5 4 12 16,5 4 1-16,3-1-29 15,0 1 10-15,11-3-25 16,12-7-3-16,1-4 0 16,3-12-2-16,2-8-3 15,0-9 4-15,-3-9-6 16,1-8-14-16,-4-7-22 0,1-6-81 15,-6-2-82-15,-4-10-225 0</inkml:trace>
  <inkml:trace contextRef="#ctx0" brushRef="#br2" timeOffset="147397.24">4041 9689 2270 0,'0'0'289'0,"0"0"-176"16,0 0-6-16,0 0 1 16,91 107-38-16,-60-70-38 15,1 11 7-15,1-2-1 16,0 5 10-16,-4 2-34 15,0-4-1-15,-2-2-12 16,-2-8 2-16,-5-5-3 0,-2-5-18 16,-2-11-60-16,-3-7-118 15,-7-8-115-15</inkml:trace>
  <inkml:trace contextRef="#ctx0" brushRef="#br2" timeOffset="147698.51">4396 9753 2283 0,'0'0'371'16,"0"0"-221"-16,0 0-81 15,0 0 0-15,-81 112-21 16,58-67 40-16,-2 3-46 16,-2 0 10-16,-2 2-36 0,2 0-9 15,0-4-1-15,4-4-12 16,6-5-3-16,7-5-140 16,4-10-265-16,6-10-1519 0</inkml:trace>
  <inkml:trace contextRef="#ctx0" brushRef="#br2" timeOffset="148082.32">4723 9472 2491 0,'0'0'235'0,"0"0"-113"16,61 152-6-16,-38-82 34 15,2-1-70-15,-2-2-46 16,-5-4-11-16,-5 0-19 16,-9-3 7-16,-4 0-7 15,0 2-2-15,-6 0 3 16,-17 1-10-16,-4-3 3 16,-2-4-14-16,2-8-58 0,-2-10-105 15,10-13-236-15,3-13-1874 16</inkml:trace>
  <inkml:trace contextRef="#ctx0" brushRef="#br2" timeOffset="148460.94">5380 9856 2508 0,'0'0'331'0,"0"0"-183"0,0 0-7 0,141 0-50 15,-89 0-26-15,-4 0-40 16,-3 0-12-16,-7-2-8 16,-9 2-4-1,-9 0-1-15,-11 0-6 16,-5 2-96-16,-4 6-291 0</inkml:trace>
  <inkml:trace contextRef="#ctx0" brushRef="#br2" timeOffset="148697.82">5501 10138 2942 0,'0'0'212'15,"0"0"-131"-15,0 0-33 0,114 4 24 16,-77-4-44-16,1 2-13 31,-1-2-11-31,-6 0 4 0,-4 3-2 16,-6-3-6-16,-5 0-42 16,-3 0-62-16,-1 0-109 15,-8 0-310-15</inkml:trace>
  <inkml:trace contextRef="#ctx1" brushRef="#br2">26442 2480 0</inkml:trace>
  <inkml:trace contextRef="#ctx0" brushRef="#br1" timeOffset="161506.85">6751 9779 1897 0,'0'0'330'0,"0"0"-228"0,0 0-55 16,0 0 18-16,0 0-19 15,0 0-1-15,0-16-38 16,0 5 48 0,-2-6-24-16,2-3 34 0,-2-8-51 15,2-6 13-15,0-6-20 0,0-9 3 16,-2-2-1-16,2-2-9 16,0 4 37-16,0 3-20 15,0 5 9 1,0 7-26-16,0 5 13 0,0 10-12 15,0 5 8 1,0 4-3-16,0 2-6 16,0 6 1-16,0 2 0 0,0 0-2 15,0 0 2-15,0 0 3 16,2 10 1-16,4 10 21 16,2 6-21-16,-2 6 15 0,1 6-6 15,-3 6-14 1,4 6 12-16,0 3-7 15,1 3-10 1,-3 2 14-16,4 0-19 0,-2 0 11 0,-1-2-1 16,-3-2 5-1,1-3 0-15,-5-5 5 16,0-4-8-16,0-3 5 0,0 0 0 16,0-5-7-1,0-5 10-15,0-2-5 0,-7-6-3 16,-4-8 21-16,0-4 13 0,-5-9-18 15,-2 0-12 1,-1 0 2-16,-4-7-11 16,1-7 14-16,0 2-11 15,4 5 0-15,7-2 12 16,1 5 4 0,8 3 14-16,0 1-3 0,2 0-27 0,0 0 2 15,4 0 7 1,13 0-11-16,0 5 10 15,5 1-16-15,3 2 12 16,-2-4-8-16,0 0 1 16,14-4-120-16,-10 0-116 15,-6 0-479-15</inkml:trace>
  <inkml:trace contextRef="#ctx0" brushRef="#br1" timeOffset="161879.15">7287 9849 2480 0,'0'0'306'0,"0"0"-174"0,0 0-69 16,0 0 10-16,0 0-46 15,0 0-21-15,0 0-6 16,-9 16-14-16,9-25 14 16,-2-3 8-16,-3-2-3 15,0 3 0-15,-1 6 7 0,-1 5 18 16,1 0 2-16,1 0-32 15,0 16-4-15,3 1-56 16,2 1-37-16,0-5-195 16,0-3-1659-16</inkml:trace>
  <inkml:trace contextRef="#ctx0" brushRef="#br1" timeOffset="162778.98">7773 9172 1741 0,'0'0'317'0,"0"0"-214"0,0 0-58 0,0 0 4 0,0 0-17 16,0 0 30-16,0 0 52 16,-94 116-15-16,81-88-42 15,1 4 11-15,1 5-33 16,0 3-35-16,0 4 17 15,2 4-17-15,0 4 14 16,0 1-4-16,5 0 14 16,-1 1 10-1,3 3-15-15,2-1 13 0,0-3-15 16,5 0 12-16,10-4-29 16,5-3 36-16,3-5-21 15,-1-5 0-15,0-6 0 0,-2-4 5 16,-5-6 9-1,1-6-15-15,-3-2 6 16,-3-3-13-16,-1-5-14 0,-3 0 6 16,4 0 1-1,0-3-7-15,9 2-117 0,-6-3-191 16,-1 0-2003-16</inkml:trace>
  <inkml:trace contextRef="#ctx0" brushRef="#br1" timeOffset="163411.49">8036 9368 2108 0,'0'0'308'0,"0"0"-239"0,0 0-68 0,0 0 45 0,0 0 34 15,0 0-55-15,0 0-3 16,98-10 20-16,-74 5 9 16,1-2-40-1,-1 3 4-15,-2 2-15 0,-1 2 17 16,-4 0-9-16,1 0 11 16,-3 4 11-16,-1 10-23 15,-1 2 11-15,-3 2-17 16,-1 3 14-16,-3 1-14 15,-2 1 19-15,-2 2-2 16,-2 3 6-16,0 0-9 16,0 4-14-16,0 2 36 15,0 4-32-15,0 1 21 16,-4 5-21-16,-2-1 26 16,1 2-1-16,1 1-2 15,2-4-10-15,0 2-12 0,2-5 9 16,0 0-15-16,0-6 0 15,0-1 10-15,0-11-17 16,0-4 7 0,0-6-1-16,0-7-9 0,0-4-74 15,-6 0-29-15,0-6-128 16,-5-10-405-16</inkml:trace>
  <inkml:trace contextRef="#ctx0" brushRef="#br1" timeOffset="163580.47">8209 9860 1499 0,'0'0'1285'0,"0"0"-1174"0,0 0-77 0,0 0-14 0,0 0-7 0,0 0-1 16,0 0-5-16,126 0-14 15,-103-9-23-15,-2 2-209 16,-8 0-779-16</inkml:trace>
  <inkml:trace contextRef="#ctx0" brushRef="#br1" timeOffset="163845.38">8800 9774 2817 0,'0'0'237'0,"0"0"-183"15,0 0 9-15,0 0 21 0,114 0-51 16,-78 0-8 0,-3 0-24-16,-4 0 6 15,-6 1-6-15,-6 1-1 16,-7-2 0-16,-6 4-53 0,-2 1-118 15,-2-2-378-15</inkml:trace>
  <inkml:trace contextRef="#ctx0" brushRef="#br1" timeOffset="164918.76">9538 9230 1977 0,'0'0'293'0,"0"0"-120"0,0 0-101 0,0 0 66 16,0 0-27-16,0 0-9 15,-87 31-71 1,74-2-11-16,4 9 2 16,4 4 11-16,5 6 16 15,0 3-16-15,20-2 23 16,9-6-33-16,11-11-1 0,5-15-21 16,9-17 5-16,-3 0 1 15,-2-27 11-15,-7-15 5 16,-13-10-22-16,-11-5 5 15,-13-1 2-15,-5 3-10 16,-9 10 8-16,-18 6-6 0,-8 14 1 16,-6 6 0-1,1 17-1-15,0 2-54 0,-1 21-71 16,10 11-140 0,10 2-303-16</inkml:trace>
  <inkml:trace contextRef="#ctx0" brushRef="#br1" timeOffset="165232.94">9446 9680 2351 0,'0'0'278'0,"0"0"-171"0,-8 116-67 15,8-63-2-15,2 2 19 16,23-8-40-16,8-6 16 15,7-9-21-15,7-13 45 16,2-10 5-16,0-9 17 16,0-2-5-16,-7-24-42 15,-6-13 1-15,-11-12-25 16,-9-7 16-16,-12-3-22 0,-4 2 6 16,-8 6-7-16,-15 9 11 15,-8 12-7 1,-1 10-5-16,-2 14-19 15,1 8-61-15,11 6-85 16,6 8-328-16</inkml:trace>
  <inkml:trace contextRef="#ctx0" brushRef="#br1" timeOffset="165758.71">10113 9363 2241 0,'0'0'459'0,"0"0"-325"0,0 0-85 0,40 102 41 16,-15-59 18-16,1 8-46 0,6 0-16 16,1 0-32-16,2-3 22 15,0-1-22 1,-6-5 4-16,-3-8-6 0,-6-6-6 15,-4-7-6-15,-5-7-5 16,-7-5-46-16,-2-7-177 16,-2-2-361-16</inkml:trace>
  <inkml:trace contextRef="#ctx0" brushRef="#br1" timeOffset="166014.69">10425 9513 2684 0,'0'0'304'0,"0"0"-221"16,0 0-6-16,-82 126-22 0,55-80-16 0,-2 2-17 15,2 0-7-15,-2 1-1 31,0-5-9-31,2-2-10 0,5-7 0 0,7-6 4 16,8-10-98 0,5-7-141-16,2-7-372 0</inkml:trace>
  <inkml:trace contextRef="#ctx0" brushRef="#br1" timeOffset="166361.01">10605 9061 2478 0,'0'0'322'15,"0"0"-231"-15,0 0-68 16,97 116 58-16,-64-65 52 16,1 7-52-16,-3 7-10 15,-2 7-16-15,-4 6 9 16,-8 6-30-16,-6 4 1 16,-8 0-31-16,-3 0 10 15,0-1-9-15,-8-9 4 16,-7-6-3-16,-5-9-6 15,1-12 0-15,0-12-42 0,-5-17-49 16,6-10-131-16,0-12-464 0</inkml:trace>
  <inkml:trace contextRef="#ctx0" brushRef="#br1" timeOffset="167235.51">11419 9789 2715 0,'0'0'246'0,"0"0"-196"16,0 0-7-16,0 0 70 15,114 4-23-15,-70 3-41 16,6-4 19-16,-1 0-28 16,2-3 10-16,-2 0-24 0,-5 0 14 15,-3 0-5-15,-8 0-17 16,-8 0 0-16,-8 0-18 16,-5-3 1-16,-5 0 8 15,-5 3-18-15,0-2 8 16,0 0 0-16,0 2-71 15,0 0-78-15,3 0-194 16,-3 0-549-16</inkml:trace>
  <inkml:trace contextRef="#ctx0" brushRef="#br1" timeOffset="168935.57">12790 8990 1209 0,'0'0'925'0,"0"0"-695"0,0 0-131 15,0 0-41-15,0 0-24 0,0 0-27 16,0 0-12-16,-113 124 5 0,91-88 0 15,1 3 0 1,-1 7 24-16,0 5 7 16,2 3-11-16,1 6 50 15,4 5-9-15,7 2-5 16,3 4-38-16,5-1 2 16,0 2-8-16,3-2 5 0,16-2-12 0,3-3 7 31,5-5 18-31,0-4-5 15,-2-7 59-15,1-6-20 16,-1-6-4-16,-3-6-30 16,-2-2 0-16,-2-7-16 15,-2-4-4-15,-5-2-10 16,-1-9-1-16,2-2-17 0,1-5-172 16,-1-16-110-16,-4-8-255 15</inkml:trace>
  <inkml:trace contextRef="#ctx0" brushRef="#br1" timeOffset="169269.59">13002 9485 2023 0,'0'0'500'0,"0"0"-292"0,0 0-94 16,0 0-16-16,0 0 1 16,0 0-27-16,0 0-31 15,114 137 0-15,-79-86-14 16,1 7 10-16,2 2-21 16,-2 0 10-16,-1-4-3 0,1-1-3 15,-5-6 2 1,-2-8-22-16,-4-4 0 0,-3-8 9 15,-4-7-18 1,-4-3 3-16,-6-7 6 0,-4-7-76 16,5-5-108-16,-4-5-227 15,0-14-2-15</inkml:trace>
  <inkml:trace contextRef="#ctx0" brushRef="#br1" timeOffset="169563.92">13604 9555 2399 0,'0'0'364'0,"0"0"-231"16,0 0-43-1,0 0 5-15,0 0-10 0,-136 96-65 0,105-58-1 16,0 6-18-16,-2 4 7 15,-6 4-2-15,1-2 7 16,-1 1 2 0,-2-7-9-16,3-2 0 15,3-7 2-15,8-10-16 0,4-4 1 16,10-7-31 0,13-9-115-16,0-3-264 15,0-2-1706-15</inkml:trace>
  <inkml:trace contextRef="#ctx0" brushRef="#br1" timeOffset="169857.37">13795 9787 2404 0,'0'0'610'15,"0"0"-572"-15,0 0-12 0,0 0 25 16,128-22 30-16,-84 18-38 16,1 0-26-16,-3 4-3 15,-4 0-10-15,-7 0-8 0,-6 0 0 31,-9 0 4-31,-3 4-97 0,-7 4-102 16,-6-2-313-16</inkml:trace>
  <inkml:trace contextRef="#ctx0" brushRef="#br1" timeOffset="170337.3">14484 9316 2469 0,'0'0'273'0,"0"0"-210"16,0 0-44-16,0 0 24 15,-13 124-2-15,13-90-28 16,0-2 22-16,11-6-34 16,5-7 0-16,2-6 9 15,6-11-10-15,5 1 5 16,5-3 44-16,1 0 2 16,3 4 10-16,0 6 13 0,-4 6-33 15,-5 7-5-15,-7 2-21 16,-7 8 24-16,-6 2-15 15,-9 3 15 1,0 2-1-16,-2 0-3 0,-17-1 2 16,-6-4-9-16,-4-3-4 15,-2-3-23 1,-5-7 2-16,3-10 5 0,-4-8-16 16,4-4-27-16,4-7-37 15,7-16-28-15,2-31-69 16,9 6-210-16,2-1-504 0</inkml:trace>
  <inkml:trace contextRef="#ctx0" brushRef="#br1" timeOffset="170537.72">14498 9235 2734 0,'0'0'226'15,"0"0"-155"-15,0 0 13 16,0 0-53-16,150 14-8 0,-113-11-22 16,-3-3-2-16,-1 0-45 15,-10-10-181-15,-8-4-478 16</inkml:trace>
  <inkml:trace contextRef="#ctx0" brushRef="#br1" timeOffset="170787.45">15136 9048 2260 0,'0'0'404'0,"0"0"-219"0,50 128-56 16,-25-55 32 0,2 6-75-16,-4 7-17 0,-4 6-34 15,-3-3 6-15,-9-2-10 16,-5-6-11-16,-2-4-1 15,-2-5-17-15,-16-10-2 16,-2-5 10-16,-1-10-16 0,-1-8 6 16,3-12-7-1,2-12-52-15,7-15-54 0,1-10-234 16,4-15-609-16</inkml:trace>
  <inkml:trace contextRef="#ctx0" brushRef="#br1" timeOffset="171187.26">15612 9682 2703 0,'0'0'294'0,"0"0"-156"16,0 0-67-16,0 0-15 15,0 0-28-15,0 0-16 16,0 0-1-16,21 32-10 15,-15-35 1-15,-4-11 3 16,0-1 11-16,-2 6-11 16,0-1 38-16,0 6-20 15,0 2 4-15,-6 2-10 16,-1 0-11-16,3 0-6 16,0 4-75-16,2 3-89 15,-1 0-490-15</inkml:trace>
  <inkml:trace contextRef="#ctx0" brushRef="#br1" timeOffset="173740.45">16466 8944 1877 0,'0'0'397'16,"0"0"-193"-16,0 0-133 0,0 0-15 15,0 0-3-15,0 0-52 0,0 0 20 31,-34 21 9-31,19-7 26 0,-3 4-23 16,1 2-17 0,-3 4 17-16,-1 6-22 0,2 5-11 0,-2 4 16 31,1 5-15-31,3 5 0 0,-4 6 14 16,6 0 2-1,1 6-4-15,1 2 33 16,6 4-5-16,5 4 9 0,2-1-30 15,0-1 15 1,2 1-29-16,14-3 27 0,2-7-25 16,4-9 15-16,0-5 2 15,1-9 4-15,-1-7 15 16,0-4-7-16,-2-3 9 16,1-6-27-16,-4-3 12 15,-1-1-24-15,-3-4 0 0,-2 0-7 16,-2-4 0-16,0-2 0 15,0-3-75-15,2 0-106 16,-2-8-209-16,-5-8-745 16</inkml:trace>
  <inkml:trace contextRef="#ctx0" brushRef="#br1" timeOffset="174056.84">16507 9721 2701 0,'0'0'297'15,"0"0"-219"-15,0 0-50 0,0 0 34 0,0 0-10 16,0 0-6-16,0 0-24 15,97 0 14-15,-70 0-22 16,0 0 10-16,0 0-13 16,-5-2-6-16,-4 0 3 15,-3 2-8-15,-3-2 0 16,-4 2-52-16,3 0-89 16,-1 0-226-16,-4 0-328 15</inkml:trace>
  <inkml:trace contextRef="#ctx0" brushRef="#br1" timeOffset="174519.24">17242 9247 2323 0,'0'0'310'0,"0"0"-189"0,0 0-12 15,0 0-39-15,0 0-29 16,-56 111 5-16,54-67-8 15,2 2 21-15,0-1-39 16,4-3 27-16,15-8-23 16,7-10 3-16,6-10-15 15,5-11 5-15,7-3 29 16,1-25-17-16,-3-13 1 16,-6-10-30-16,-7-5 12 15,-11-3-8-15,-7 5-4 0,-11 5 2 16,0 9 2-16,-11 9 5 15,-18 10-9-15,-6 11 0 16,-5 7-50-16,1 0-40 16,-5 27-121-16,11 4-99 15,4-2-289-15</inkml:trace>
  <inkml:trace contextRef="#ctx0" brushRef="#br1" timeOffset="174800.5">17167 9694 2224 0,'0'0'244'0,"0"0"-97"0,-8 129-18 16,8-74-6-1,10-7-38-15,11-9-7 0,8-7-35 16,10-9 20-16,7-12-3 16,8-11 1-16,2 0-11 15,-3-25-7-15,-4-11 7 16,-11-8-33-16,-11-8 8 15,-11-7-25-15,-14 1 13 16,-2 6-9-16,-16 8 0 0,-17 10 1 16,-9 10-5-1,-1 14-2-15,1 10-54 16,10 0-37-16,16 24-96 16,12 0-184-16,4-4-346 0</inkml:trace>
  <inkml:trace contextRef="#ctx0" brushRef="#br1" timeOffset="175148.25">17996 8815 1527 0,'0'0'1226'0,"0"0"-1110"0,0 0-36 16,22 150 58-16,-11-81-24 15,2 8-39-15,3 10-32 16,-5 3 5-16,-2 3-22 15,-2-3-5-15,-7-6-14 0,0-6-4 16,-2-6-2-16,-19-3-2 16,-6-10-4-1,-4-4-66-15,-17-4-73 0,7-14-275 16,6-14-1920-16</inkml:trace>
  <inkml:trace contextRef="#ctx0" brushRef="#br1" timeOffset="178186.31">6763 10411 2126 0,'0'0'287'0,"0"0"-147"0,0 0-23 0,0 0-19 0,0 0-32 15,0 0-8-15,0 0-38 16,9 19 25-16,5-10-20 16,3-4 27-16,5 0-29 15,3-1 24-15,4-2-3 16,2 0 16-16,0-2-25 15,3 2-25-15,-3-2 17 0,2 0-13 16,3 0 19-16,-1 0-32 16,3 0 11-16,3 0 1 15,-1 0 14-15,2 0-12 16,-2 0-4-16,2 0 16 16,-1 0-25-16,1 0 22 15,2 0-23-15,1 0 22 16,-1 0-19-1,4 0 16-15,-4 0-6 0,1 0 1 16,-3 0 0-16,-1 2-15 16,-2 1 16-16,1-2-15 0,-2 1 11 15,0 0-12-15,2-2 11 16,0 0-6 0,3 0 18-16,1 0 1 15,3-8-9-15,2 0 8 0,-2 2-19 16,-1 0 6-16,2 4-4 15,-4 2-4-15,1 0 3 16,-1 0-5-16,-1 0 0 16,1 0 5-16,-1 0 4 15,-1 0-9-15,-2 0 28 0,1 0-9 16,-6 0-4-16,3 0-8 16,-3 0-1-16,1 0-6 15,5-4 25 1,-2-1-1-16,1 0-16 15,5 1 8-15,-3 1-15 0,1 3-1 16,-1 0 10 0,3 0-10-16,-3 0 4 15,0 0 5-15,1 0 0 16,-5 0 0-16,-1 0 3 0,1 0-11 16,3 0 4-16,-1 0 2 15,5-3-7-15,-1-1 8 16,1-2-5-16,-3 2 0 15,0 2 3-15,-1 0-2 0,1 2-4 16,-5 0 5 0,4 0 4-16,-5 0-18 15,-1 0 18-15,-2 0-17 0,1 0 15 0,-1 0-8 16,3 2 2 0,2 0 4-1,0 0 4-15,2 0-9 16,-2 0 0-16,0-2 9 0,2 0-20 0,-3 2 19 15,0-2-9 1,-2 2 2 0,-1 0 5-16,-1 0 3 0,-4 1-5 15,0 0 15-15,0-1-19 16,2 2 16-16,3-1-14 16,-1 2 26-16,0 1-20 15,1 2 2-15,-5-2-10 0,-5 3 0 16,-5-6 0-1,-6 1 0-15,-5-2 0 16,-3 1 0-16,-3-3 0 0,1 0 0 16,-3 0 0-16,0 0 0 15,0 0 0-15,0 0 0 16,0 0 0-16,2 0 0 16,7 0-20-16,26-3-125 15,1-11-224-15,2-4-208 0</inkml:trace>
  <inkml:trace contextRef="#ctx0" brushRef="#br1" timeOffset="181711.44">10823 10483 1715 0,'0'0'345'0,"0"0"-167"0,0 0-58 0,0 0-27 0,0 0-57 32,0 0 30-32,0 0-35 0,-8-10 62 15,8 4 10-15,4 3-23 16,4 0-40-16,5 1 20 15,3 2 2-15,5 0-3 16,6 0 13-16,4 0-41 16,5 0 11-16,3 0-33 0,0 0 16 15,3 0-9 1,1-2 6-16,-1 0-5 16,1-4 1-16,-1 1 3 0,0 2-1 15,-1-1 14-15,-3 2-29 16,-1 2 27-1,-1 0-20-15,5 0 22 16,-2 0-21-16,1 0 13 0,3 0-5 16,1 2-10-16,1-2 8 15,-1 0-12-15,4 0 4 16,-6 0-3-16,3 0-5 16,-5 0 1-1,-1 0-1-15,-1 0 3 0,1 0-1 16,-4 0 12-16,1 0-13 15,-1 0 14-15,1 0-16 16,0-5 21-16,2 3-23 16,-3-1 13-16,3 1-13 0,0-2 12 15,2 1-1 1,2 3-2-16,6-3 15 16,-2 1 1-16,-3 0-9 15,-3-2-8-15,-5 2-10 0,-4-2 7 16,1 2-5-16,-1-2 1 15,-2 2 10-15,2-2 1 16,0 1-11-16,0 0 10 16,3 1-8-16,2-2 18 0,0 1-16 15,-1 1-1-15,3-1-1 16,-1-1 3-16,0 2-1 16,-2 2-2-16,-3-3-1 15,-1 3 7 1,2 0-17-16,0-3 18 15,3 1-8-15,-3 0 2 16,1 0 1-16,0 2-4 16,-6-2 9-16,1 0-1 0,0-2-9 15,2 1 0-15,-2-2 11 16,2 1-18-16,1-1 18 16,-1 2-15-16,0-1 9 15,3-1-3-15,4 5 1 16,0 0-3-16,-1 0 11 0,-1 0-7 15,-2 0-8-15,-3 0 14 16,-2 0-15 0,-3 0 14-16,1 0-11 0,-2 0 6 15,-3 0 2-15,1 0 4 16,0 0-10 0,2 0 6-16,2 0 1 0,4 0-3 15,3 0 4-15,1 0 1 16,4 0-8-16,-4 0 8 15,1 0-3-15,-1 0-4 16,1 0 12-16,-3 0-10 16,1 0-3-16,-2 2 6 15,-3-2-8-15,-4 3 10 16,2-3-11-16,2 0 4 0,0 0 1 16,3 2-3-1,1-2 0-15,3 2 0 0,0 0 0 16,-3-1 0-16,3 1 0 15,-3-2 0-15,0 3 0 16,1-1 0-16,1 0 0 0,2 0 0 16,-4 0 0-1,0-1 0-15,-4 2 0 0,-2-1 0 16,0 0 0 0,-5-2 0-16,2 2 0 15,3 0 0-15,-2 0 0 16,4 0 0-16,-2 0 0 15,2 1 0-15,-3-3 0 16,3 3 0-16,0 1 0 16,0-2 0-16,-2 1 0 15,0 2 0-15,-1-3 0 16,-1 0 0-16,2 2 0 0,0-3 0 16,-1 2 0-16,1-1 0 15,-1 0 0-15,-1 0 0 16,0-2 0-16,2 0 0 15,0 2 0-15,-2-2 0 16,2 2 0-16,2 0 0 16,0-2 0-16,-2 2 0 0,2 0 0 15,-4-2 0 1,0 2 0-16,-2-2 0 16,2 0 0-16,0 0 0 15,2 0 0-15,2 0 0 0,0 0 0 16,0 0 0-16,2 0 0 15,0 0 0-15,0 0 0 16,1 0 0 0,-3 0 0-16,0 0 0 0,0 0 0 15,-5 0 0-15,2 0 0 16,1 0 0-16,0 0 0 16,2 0 0-16,0 0 0 15,2 0 0-15,2-2 0 16,-1 0 0-16,-1 2 0 15,0-2 0-15,-2 2 0 16,-4-2 0-16,-1 2 0 0,1-2 0 16,2 0 0-1,0 2 0-15,1-2 0 16,1 0 0-16,2-3 0 0,3 4 0 16,4-3 0-16,0 2 0 15,4 0 0-15,3 2 0 16,1 0 0-16,-1 0 0 0,-3 0 0 15,-1 0 0-15,-3 0 0 16,-5 0 0 0,0 0 0-16,1 0 0 0,1 2 0 15,4 2 0-15,1-2 0 16,2-1 0 0,1 2 0-16,-4-1 0 15,1 0 0-15,1 0 0 16,-3 0 0-16,-5 2 0 0,-2-2 0 15,-2 2 0 1,-2-2 0-16,-4 2 0 0,-4 1 0 16,-1-5 0-16,-7 5 0 15,-1-3 0-15,-6-2 0 16,-4 2 0-16,0-2 0 16,0 0 0-16,0 0 0 15,-8 0 0-15,-38 0-65 16,1-9-235-16,-3 6-200 0</inkml:trace>
  <inkml:trace contextRef="#ctx0" brushRef="#br1" timeOffset="186772.27">10524 10900 2203 0,'0'0'272'0,"0"0"-117"0,0 0-43 15,0 0 7-15,0 0-28 16,0 0-7-16,-41 0-41 15,41 0-20-15,0 0-16 16,2 0-7-16,21-1 8 0,8-6 3 16,6 1 17-16,11-2-28 15,3 2 14-15,4 2-13 16,-1 1 6-16,0 3-1 16,-7 0 4-16,-3 3-3 15,-8 9-7-15,-5 0 1 16,-7 0 5-16,-8 5-6 15,-5 1 4-15,-9 5 9 0,-2 12 4 16,0 9 3 0,-13 8-8-16,-5 6 0 0,-4 5 17 15,2 0-10-15,2 2 3 16,2-3-22-16,5-2 18 16,5-6-18-16,1-8 8 15,5-6-7-15,0-11 5 16,0-8-6-16,0-7 0 0,0-6-2 15,0-4-10 1,0-4-23-16,0 0-70 16,0-8-111-16,0-12-211 15,-9-4-1807-15</inkml:trace>
  <inkml:trace contextRef="#ctx0" brushRef="#br1" timeOffset="186938.13">10833 11373 1894 0,'0'0'1019'0,"0"0"-906"16,0 0-91-16,0 0 50 15,0 0-47-15,125-1 1 0,-89-2-26 16,-1 2 0-16,10-3-53 16,-7-2-225-1,-7 3-792-15</inkml:trace>
  <inkml:trace contextRef="#ctx0" brushRef="#br1" timeOffset="187154.95">11522 11247 2822 0,'0'0'267'0,"0"0"-190"16,0 0-49-1,0 0 31-15,0 0-1 16,127 2-36-16,-85-2-8 0,1 0-9 16,-5 0-10-1,-5 0 5-15,-4 0-49 16,-6-3-125-16,-10-4-386 0</inkml:trace>
  <inkml:trace contextRef="#ctx0" brushRef="#br1" timeOffset="187583.72">12211 10925 2494 0,'0'0'248'16,"0"0"-147"0,0 0 4-1,0 0-22-15,0 0-12 0,-67 107-18 16,67-64-30 0,0 1 13-16,11-2-17 0,16-3 18 15,8-8-11-15,10-9 5 16,11-12-10-16,9-10-3 15,3 0 27-15,-1-23-22 16,-11-10 7-16,-13-6-26 16,-19-4 16-16,-15-1-16 15,-9-2 8-15,-9 1-9 16,-25 8 6-16,-12 6-9 16,-10 11-29-16,-8 12-42 0,1 8-35 15,7 0-36 1,0 24-93-16,19 4-79 0,8-2-614 15</inkml:trace>
  <inkml:trace contextRef="#ctx0" brushRef="#br1" timeOffset="187854.58">12108 11263 2326 0,'0'0'316'0,"0"0"-160"16,-8 133-10-16,8-73-4 15,2 1-40-15,19-9-18 16,13-7-36-16,13-11 1 15,11-14-28-15,4-15 14 16,5-5-2-16,-7-14 1 16,-10-21-5-1,-17-7-9-15,-12-4 6 0,-21-5-15 16,0 2 8-16,-23 3-19 16,-17 3 16-1,-7 10-15-15,-3 4-2 0,9 9-25 16,7 10-43-16,18 6-20 15,16 4-51-15,14 12-128 0,13 4-238 16</inkml:trace>
  <inkml:trace contextRef="#ctx0" brushRef="#br1" timeOffset="188188.12">12786 11115 2086 0,'0'0'772'0,"0"0"-648"16,0 0-70-16,0 0 37 0,0 0 11 15,0 0-26-15,127 124-34 0,-87-82 4 16,7 7-21-16,0 0 14 15,-1 4-30 1,-1 0 8 0,-5-2-17-16,-4-5 11 15,-10-6-10-15,-3-8-1 16,-8-10-26-16,-7-14-96 0,-8-8-102 16,0-16-319-1,-6-8-1375-15</inkml:trace>
  <inkml:trace contextRef="#ctx0" brushRef="#br1" timeOffset="188439.02">13254 11163 2474 0,'0'0'468'15,"0"0"-302"-15,0 0-67 16,0 0-12-16,-147 63-39 15,106-28-21-15,4 5-16 16,1 6-2-16,1 3 5 16,6 1-13-16,0-2 0 15,6-2 9-15,4-8-20 16,5-6 4-16,3-6-74 16,5-10-167-16,-4-8-670 0</inkml:trace>
  <inkml:trace contextRef="#ctx0" brushRef="#br1" timeOffset="189170.17">10485 10648 1752 0,'0'0'191'0,"0"0"-17"0,0 0-132 16,0 0 51-16,0 0-9 16,-135 124-38-16,108-91 16 15,0 8 5-15,2 5-8 16,4 6-30-16,0 12 42 15,3 25 26-15,7 28-3 16,11 20-23-16,0-8-9 16,16-27-15-16,10-34-23 0,5-22-13 15,14 2-3-15,9 2-16 16,11 2 2-16,24-7 1 16,-16-13-153-16,-11-11-355 0</inkml:trace>
  <inkml:trace contextRef="#ctx0" brushRef="#br1" timeOffset="189939.1">13475 10689 2213 0,'0'0'286'0,"0"0"-187"0,0 0-60 0,0 0 51 16,0 0-35-16,0 0 4 16,0 0-11-16,131 116 11 15,-108-70 6-15,-3 5 3 16,-3 9 26-16,-5 7-46 0,-8 9 13 15,-2 4-20 1,-2 4-1 0,0 5-14-16,-11-3-15 15,-4-7 0-15,-6-8-5 16,6-13-12-16,1-10 4 0,6-11-18 16,3-9-76-16,5-2-87 15,0-10-250-15,0-4-1515 16</inkml:trace>
  <inkml:trace contextRef="#ctx0" brushRef="#br1" timeOffset="190503.56">14094 10747 2517 0,'0'0'297'0,"0"0"-238"16,0 0 22-16,0 0 17 16,0 0-7-16,0 0-17 15,123 89-31-15,-112-54 6 16,-6 0-21-16,-5 2 15 16,-5-1-29-16,-21-7 11 0,-8-5-20 15,-7-9-5-15,0-11-40 16,-1-4-31-16,5-4-16 15,8-13 14-15,14 2 51 16,11 3 3-16,4 6 19 16,13 2 0-16,22 1 21 0,8 3 8 15,3 0 6-15,2 0-13 16,-4 4-4-16,-4 6-8 16,-6 1-4-16,-3-1-12 15,-2 0 13 1,-4-1-12-16,-4 4 6 0,2 1-1 15,-1 0 3-15,1 0-3 16,12-10-43 0,-3-2-146-16,-5-2-287 0</inkml:trace>
  <inkml:trace contextRef="#ctx0" brushRef="#br5" timeOffset="197464.15">13769 1279 1891 0,'0'0'696'0,"0"0"-522"0,0 0-123 16,0 0-4-16,0 0 1 15,0 0 31-15,42 28-47 16,-17-5-2-16,4 5 5 15,7 7 21-15,1 7-4 16,3 12-24-16,1 7 9 16,-1 9-24-16,-3 6 12 15,0-2-24-15,-4-2 10 0,-6-11-10 16,-5-11 4 0,-2-12-4-16,-5-12 4 0,-3-9-10 15,-1-5-25 1,-3-12-73-16,0 0-145 15,-4 0-250-15</inkml:trace>
  <inkml:trace contextRef="#ctx0" brushRef="#br5" timeOffset="197763.29">14384 1421 1986 0,'0'0'656'0,"0"0"-454"16,0 0-125-16,0 0-8 15,0 0-10-15,0 0-13 16,-138 88-6-16,107-54-21 16,-5 3 16-16,-2 3-19 15,-5 4 15-15,1 4-22 16,-2 0 8-16,4 1-17 15,4-6 5-15,7-4-1 0,4-7-4 16,8-6-12-16,5-6-67 16,6-8-77-1,6-5-253-15,0-4-234 0</inkml:trace>
  <inkml:trace contextRef="#ctx0" brushRef="#br5" timeOffset="198133.49">14623 1601 2366 0,'0'0'292'0,"0"0"-108"16,0 0-74-16,123-3 9 15,-70 3-51-15,10 0-7 0,3 0-8 16,-1 0-30-16,-5 0-11 15,-10 0-12-15,-11 0 0 16,-10 0-8-16,-16 0-70 16,-6 0-140-1,-7 0-212-15</inkml:trace>
  <inkml:trace contextRef="#ctx0" brushRef="#br5" timeOffset="198400.16">14659 1837 2778 0,'0'0'212'0,"0"0"-140"16,0 0 13-16,0 0-20 15,0 0-20-15,137 0-36 0,-96 0-7 16,1 0 7-16,1 0-18 16,-3 0-2-16,13 0-114 15,-8-4-173-15,-10-3-529 0</inkml:trace>
  <inkml:trace contextRef="#ctx0" brushRef="#br5" timeOffset="198798.6">15595 1535 2137 0,'0'0'273'0,"0"0"-178"0,0 0-5 16,0 0-5-16,0-112 7 15,0 101-62-15,0 2-10 16,0 8-7-16,0 1 41 16,0 0-26-16,0 19-19 15,0 11 13-15,0 11-17 16,0 9 36-16,0 9-8 16,-2 4 14-16,-4 9-3 0,0-2 13 15,4-2-13 1,-2-10-7-16,4-9-2 0,0-16-25 15,0-10-4-15,0-9 2 16,0-10-12-16,0 1 12 16,0-2-10-16,0 3 4 15,0 5 4-15,0 1-6 16,0 5-38-16,0-3-143 16,0-6-602-16</inkml:trace>
  <inkml:trace contextRef="#ctx0" brushRef="#br5" timeOffset="200681.81">13361 877 1998 0,'0'0'348'0,"0"0"-213"0,0 0-34 15,0 0 16-15,-52 160-33 16,44-73 15 0,-1 36-10-16,0 32-13 15,2 17 5-15,3-6-34 16,2-15-5-16,2-23-25 16,0-28 9-16,0-25-25 15,0-23 8-15,2-16-9 16,2-1 2-16,0-4 4 0,2-7-6 15,-6-10 0-15,2-11 7 16,-2 0 2-16,0-3 16 16,0 0 36-16,0 2-13 15,0 2-13-15,0 2-24 16,4-1-10-16,9 4-2 16,10-3-9-16,8 0 9 15,11-4 2-15,5-2-3 16,7 0 7-16,2 0-2 15,4 0-3-15,0-4 8 0,5 0 10 16,1 1-3-16,3 0 0 16,5-1-15-16,1-1 13 15,6-4-9-15,1 3 4 16,-2 0-1-16,-1 4 7 16,-6 2 1-16,-2 0-7 15,-3 0 10-15,-2 0-17 16,3 0-1-16,2 0 6 15,3 3 0-15,2 4 34 16,-2 3-21-16,1 0-11 0,-1 2 5 16,-3-2 4-1,-2 0-16-15,-1 0 14 16,-6-1-15-16,0-4 3 16,1 2 6-16,-1-4-12 0,0 1 6 15,1-2 2-15,1 4-5 16,1-2 0-16,-1 4 19 15,-1 0-11-15,-5 1 5 16,-4-2-8-16,-5 2-2 16,-7-4 0-16,-7-1-3 15,-6 0 0-15,-6-1 5 16,-8-2-4-16,-3 2-1 0,-4-2 3 16,-1-1 4-16,-3 3-14 15,2-3 10-15,-4 0-10 16,0 0 7-16,-2 0 0 15,0 0 5 1,2 0-5-16,-2-3 2 16,2-16 4-16,0-16-12 0,0-11 15 15,-2-10-18-15,0-8 10 16,0-10-2-16,-12-7-11 16,-7-23 3-16,3-21 0 15,5 9-6 1,3 12 15-16,4 18-8 0,-4 20 4 15,-3-9 8-15,-2-3-11 16,-1 5 11-16,4 6-4 16,-2 9 0-16,5 5 1 15,1 14 1-15,-1 7 4 0,1 8-2 16,-4 5-3-16,2 4 13 16,-3 3-13-16,-1-2 14 15,1 4-14 1,-3 0 21-16,-1-1-3 0,-3 1-1 15,-3 2-2 1,-6 1-15-16,-2-2 14 0,-5 1-14 16,-4 0 5-16,-2-1-5 15,-4 2-1-15,-6 0 11 16,-1-2-11-16,0 0 16 16,2 4-12-16,-3-1 6 15,6 0-9-15,-4 4 11 16,4-2-7-16,-3 1-7 0,-1 0 6 15,2 1 1-15,-6 0 3 16,0 0-7 0,-1 2 0-16,-2 0 7 15,-4 0-14-15,1 0 13 0,0 0-10 16,-2 0 7 0,-2 0-3-16,2 6 0 0,2-3 2 15,3 0 4 1,3-3-6-16,4 0 2 15,4 0 2-15,3 0-5 16,3 0 5-16,-3 0-9 0,1-3 8 16,-2 3-1-16,-3 0-2 15,-2 0-1-15,-2 0 2 16,-3 0 3-16,1 0-10 16,-5 0 9-16,-1 0-11 15,-3 0 12-15,2 0-5 16,0 0 0-16,3 0 4 15,1 0-3-15,4 0 7 16,5 0-16-16,5 0 17 16,4 0-20-16,5 0 15 15,4 0-8-15,4 0-9 16,5 0-37-16,5 9-37 0,15-9-79 16,-7 38-138-16,16-15-115 15,8-1-817-15</inkml:trace>
  <inkml:trace contextRef="#ctx0" brushRef="#br5" timeOffset="201434.52">15614 1393 1696 0,'0'0'556'0,"0"0"-340"0,0 0-88 16,0 0-15-16,0 0-23 15,0 0-12-15,0 0-7 16,0 34-6-16,-8-15-16 16,-7 2-6-16,-4 6-37 15,-1 0 3-15,-2 2-8 16,4-1-1-16,-2-2-55 16,5-8-201-16,3-6-1909 0</inkml:trace>
  <inkml:trace contextRef="#ctx0" brushRef="#br1" timeOffset="207790.06">18922 10337 2173 0,'0'0'266'16,"0"0"-135"0,0 0 39-16,0 0-33 0,0 0-23 0,0 0-57 15,-10-2-18 1,10 2-38-1,6 0 28-15,12 0 46 0,2 0-12 16,2 0 0 0,3 0-12-16,2 0 13 0,2 0-26 15,4 2 4-15,1 1-24 16,-1 2 12-16,0-3-17 16,1 0 7-16,-5-2 0 15,-5 0-1-15,1 0 8 16,-5 0-27-16,-4 0 10 15,-6 0-5-15,-2 0-2 16,-4 0 4-16,-4 0-7 16,0 0 0-16,0 0 9 15,0 0-7-15,0 0-2 0,0 6-63 16,0 2-140-16,0 1-387 16</inkml:trace>
  <inkml:trace contextRef="#ctx0" brushRef="#br1" timeOffset="209041.27">19984 9527 2155 0,'0'0'353'0,"0"0"-192"0,0 0-141 15,0 0 16-15,-84 134 10 16,78-72 65-16,6 8-40 16,6 5 1-16,22-2-16 0,15-6 3 15,13-11-8-15,10-16-9 16,9-17 15-16,8-22-21 16,2-1 15-16,-4-30-14 15,-17-13 22 1,-17-13-32-16,-21-7 0 15,-19-5-10-15,-7-2-4 0,-27 1 8 16,-24 5-21-16,-21 9 0 0,-9 11-33 16,-9 19-33-1,6 19-42-15,10 6 39 16,19 68-9-16,19-3-78 16,16 7-321-16</inkml:trace>
  <inkml:trace contextRef="#ctx0" brushRef="#br1" timeOffset="-213458.06">24955 1874 1936 0,'0'0'258'15,"0"0"-196"-15,0 0 32 0,0 0-11 0,0 0 44 16,0 0-41-16,0-37-1 16,0 35-17-16,0 2 17 15,0 0-4-15,0 0-8 16,0 0-2-16,-2 16-51 15,-3 7-13 1,1 10-1-16,0 9-9 16,-2 6 12-16,6 8-10 15,0 4 2-15,0 3 7 16,8-4 1-16,11-2-4 0,6-11 7 0,4-10-7 16,2-12-6-1,0-13 9 1,3-11-7-16,1 0 5 0,0-32-2 0,0-7 4 15,-4-11-7-15,-2-7 3 32,-5-1 2-32,-6 3-12 15,-9 0 12-15,-7 9-12 0,-2 5 14 0,0 7-14 16,-11 10 12 0,-7 11-2-1,5 9 0-15,0 4-4 0,1 20 0 16,4 24 8-16,6 14-15 15,2 11 14-15,0 3 6 16,10 2-12-16,11-7 0 16,3-6 5-16,3-13-5 15,-3-10-2-15,-1-11-71 16,-7-12-152-16,-8-7-339 0</inkml:trace>
  <inkml:trace contextRef="#ctx0" brushRef="#br1" timeOffset="-213030.66">24676 2660 2575 0,'0'0'299'0,"0"0"-210"0,0 0-82 0,0 0 52 15,0 0 26-15,0 0-19 0,169 0-17 16,-103 0-21-1,5 0 20-15,4-5-20 16,6-2 4-16,-5 2-17 0,-3 1 7 16,-8 1-13-16,-7 3-3 15,-9 0 0-15,-9 0 0 16,-9 0-12-16,-11 0 13 16,-7 0-16-1,-6 0-16-15,-7 7-34 0,-5 18-63 16,-14 1-226-16,-6-1-496 0</inkml:trace>
  <inkml:trace contextRef="#ctx0" brushRef="#br1" timeOffset="-212663.5">25140 2951 2626 0,'0'0'287'16,"0"0"-231"-1,0 0-22-15,0 0 3 16,-5 139 43-16,8-91-45 0,7 2-14 16,2 0-8-16,-3-1 3 15,3-5 14-15,-4-6-21 16,-1-7 11-16,1-6-19 15,2-11 8-15,3-12 0 16,3-2-9 0,8-27 0-16,5-18 15 0,4-18-2 15,3-6-13-15,2-6 0 16,-5 5 6-16,-1 6-12 16,-10 8 0-16,-5 10 0 0,-5 8-50 31,-5-5-61-31,-5 11-109 0,-2 6-422 0</inkml:trace>
  <inkml:trace contextRef="#ctx0" brushRef="#br1" timeOffset="-212095.52">24799 1526 1950 0,'0'0'220'0,"0"0"-168"15,0 0-18-15,0 0 70 16,-147 113-38-16,111-67 11 16,3 15-26-1,4 12 45-15,2 26-14 0,4 36-2 16,10 36-4-16,9 9-6 0,4-8-13 16,7-19-40-1,17-28 7-15,7-9-24 0,9-6 4 16,14-5 1-16,-8-15 7 15,-1-15-11-15,-9-16 9 16,-5-9-10-16,5 4 1 16,1 2-6-16,21 4-34 15,-13-19-94-15,-9-18-196 16</inkml:trace>
  <inkml:trace contextRef="#ctx0" brushRef="#br1" timeOffset="-211678.69">25983 1576 2560 0,'0'0'196'0,"20"109"-103"0,-3-17-22 15,4 34 44-15,-4 31 22 16,-1 9-64-16,-7-8-8 15,-5-19-33-15,-2-23 1 16,-2-6-21-16,0-17-1 16,-6-18 2-16,-9-12-12 15,-6-8 0-15,-4 11 7 16,-6 7-16-16,-6 1-35 16,1-9-29-16,-5-4-90 0,8-17-233 15,6-13-1593-15</inkml:trace>
  <inkml:trace contextRef="#ctx0" brushRef="#br1" timeOffset="-210903.51">26464 1331 2207 0,'0'0'272'0,"0"0"-63"0,0 0-97 16,0 0 42-16,0 0-30 16,0 0 1-16,0 0-43 15,60 141-26-15,-60-92-9 16,-6 2-37-16,-14-5 6 15,-3-5-8-15,-6-12-5 16,2-7-3-16,0-10-13 0,6-10-38 0,5-2-12 31,9-7 14-31,7-10 7 0,0 5 40 16,9 6 0-16,13 6 2 16,7 0 13-16,7 14 7 15,7 7-13-15,-1 0-7 0,12 5-3 16,-15-8-240-1,-3-4-887-15</inkml:trace>
  <inkml:trace contextRef="#ctx0" brushRef="#br1" timeOffset="-210349.28">26828 2276 1587 0,'0'0'1226'0,"0"0"-1109"0,0 0-48 0,0 0 49 16,0 0-4-16,135 0-51 0,-90 0-21 15,-3 0-22-15,-8 0-15 16,-8 0 1 0,-9 0-6-16,-13 0-11 0,-6 0-81 15,-21 6-113 1,-8 4-800-16</inkml:trace>
  <inkml:trace contextRef="#ctx0" brushRef="#br1" timeOffset="-210177.45">26903 2501 2848 0,'0'0'222'0,"0"0"-145"0,0 0-11 16,0 0-33-16,0 0-13 16,161 13-20-1,-112-26-139-15,-4-7-668 0</inkml:trace>
  <inkml:trace contextRef="#ctx0" brushRef="#br1" timeOffset="-209210.49">27750 1634 2018 0,'0'0'326'0,"0"0"-161"0,0 0-8 0,0 0-22 15,0 0-41-15,0 0-58 16,0 0-35-16,-44 58 0 15,40-17 6-15,-2 8 23 16,4 9 8-16,2 7 10 16,0 1-2-16,5-3-1 15,13 2-9-15,6-7-7 16,8-7 6-16,5-10-26 16,6-8 7-16,1-13-12 15,4-17 1-15,-4-3-4 16,-2-21 8-16,-1-19-2 15,-8-13-7-15,-6-5 0 16,-8-4 0-16,-9 0-8 16,-8 6-6-16,-2 6 6 15,0 10 14-15,-12 10-6 0,1 10 0 16,3 12 1-16,3 8 16 16,0 0 2-16,1 21-2 15,2 17-12-15,2 15 2 16,0 9 4-16,0 10 18 0,8 4-12 15,8-2 7 1,3-4-5-16,2-7-3 0,2-13-4 16,-3-13-9-16,0-8-6 15,-7-12-13-15,-2-17-67 16,-4 0-180-16,-4 0-493 16</inkml:trace>
  <inkml:trace contextRef="#ctx0" brushRef="#br1" timeOffset="-209030.47">28531 2181 2541 0,'0'0'179'0,"0"0"-179"16,0 0-138-16,0 0-261 0</inkml:trace>
  <inkml:trace contextRef="#ctx0" brushRef="#br1" timeOffset="-208711.79">28512 1414 2539 0,'0'0'233'0,"0"0"-146"15,0 0-17-15,8 116 62 16,-8-74-70-16,2-4-29 0,0-2-32 0,0-4-1 16,5-2-70-16,-3-7-317 15,0-10-1931 1</inkml:trace>
  <inkml:trace contextRef="#ctx0" brushRef="#br1" timeOffset="-208225.32">28927 1883 2550 0,'0'0'200'0,"0"0"-137"0,0 0-26 16,9 119 64-16,-3-66-52 16,6 1-16-16,1 3-12 15,3-6 7-15,4-7 5 16,0-9-23-16,5-17 2 16,-1-16-12-16,1-2 16 15,1-24-16-15,-1-16 19 16,-1-9-11-16,-1-4 15 0,0-5 11 15,-4 0-24 1,-3 3-4-16,-5 6-6 0,-3 3-2 16,0 4-69-16,-4 13-99 0,-4 7-296 0</inkml:trace>
  <inkml:trace contextRef="#ctx0" brushRef="#br1" timeOffset="-207708.99">29532 2113 2238 0,'0'0'679'0,"0"0"-672"0,0 0-7 16,0 0-17-16,0 0-1 16,0 0 18-16,0 0-26 15,0 0 25-15,0 0-1 16,0 0 2-16,0 0 52 15,0 0 30-15,0 0-12 16,0 0-19-16,2 0-5 16,2 0-20-16,7 0 24 15,7 0-3-15,7-9 4 16,6 0-21-16,7-1 17 0,1 2-8 16,9 2-13-1,-1 4 11-15,1 2-10 0,2 0 5 16,-6 0-22-16,-3 0 14 15,-8 4-24-15,-6 4 11 16,-8 0-10-16,-3-2 7 16,-7-2-2-16,-5-2-5 15,-2-2-2-15,-2 0-20 0,0 0-53 16,0 0-116-16,0-4-330 16</inkml:trace>
  <inkml:trace contextRef="#ctx0" brushRef="#br1" timeOffset="-204637.35">30617 1650 1948 0,'0'0'270'0,"0"0"-120"0,0 0-40 0,0 0 4 16,0 0-14-16,0 0-11 16,0 0-6-16,-11 0-45 15,6 21-19-15,-1 6-19 0,1 9 20 16,1 10 0-16,-1 11 4 16,5 7 14-16,0 6-11 15,0 2 24-15,0-4-12 16,16-6 9-16,7-11-26 15,3-14-2-15,8-14-4 16,-1-15 10-16,0-8 3 16,1-12-5-16,-1-24 2 15,-2-10-16-15,-4-9 7 16,-4-7-17-16,-8-2 7 0,-6 2-7 16,-4 2 4-16,-5 5 0 15,0 11-3-15,0 12 2 16,0 12 3-16,0 10-12 15,0 9 14-15,0 1-16 16,0 0 14-16,0 22-7 16,0 10 2-16,0 7 9 15,0 7 8-15,4 5-9 16,5 2-1 0,1-4-4-16,7-1-8 0,-1-3 8 15,3-8-4-15,1-1 0 16,0-5 0-16,0-4 0 15,1 0-48-15,3 2-52 16,-4-4-98-16,-6-7-278 0</inkml:trace>
  <inkml:trace contextRef="#ctx0" brushRef="#br1" timeOffset="-204427.77">31328 2121 2789 0,'0'0'236'0,"0"0"-188"16,0 0-23-16,0 0-25 0,0 0 0 16,0 0-93-16,0 0-96 15,-23-14-101-15</inkml:trace>
  <inkml:trace contextRef="#ctx0" brushRef="#br1" timeOffset="-204087.65">31397 1717 2488 0,'0'0'200'15,"0"0"-156"-15,0 0-27 0,14 135 65 16,-8-78-10 0,3 1 11-16,1 4-29 15,0-2 18-15,3-1-23 0,1-6-18 16,1-7-9 0,1-8-10-16,-1-11 2 15,2-13-14-15,0-12 6 16,3-2-5-16,5-21 21 15,2-20-6-15,2-13 6 0,0-13-14 16,-4-5 4-16,-6-2-4 16,-5 2-8-16,-6 5-1 15,-3 9-47-15,-1 0-37 16,0 19-102-16,-1 8-152 0</inkml:trace>
  <inkml:trace contextRef="#ctx0" brushRef="#br1" timeOffset="-202345.8">27576 2614 2204 0,'0'0'273'0,"0"0"-221"0,0 0-17 15,0 0 10-15,0 0 74 16,0 0 1-16,0 0-14 16,78-4-35-16,-40 4-17 15,5 0 7-15,8 0-12 16,9 0 2-16,7 0-29 16,7 0 6-16,1 0-18 15,6 0 11-15,-1 0-3 16,0 0-3-16,0 0 9 15,3 0-17-15,-3-1 8 16,2-3-14-16,-1 0 17 0,-3 4-5 16,-2 0 11-16,-3 0-9 15,1 0 0-15,-5 0-4 16,2 0 9-16,-1 0 10 16,-6 0-30-16,-1 0 15 15,-1 0-14-15,-2 0 11 16,0 0-5-16,5 0 10 15,-1 0 2-15,1 0-6 0,-3 0 2 16,-2 8-14-16,-4-3-2 16,-2 3 8-16,-3-3-12 15,0-1 14 1,-1-4-9-16,-2 0 6 16,2 0 12-16,1 0-6 15,-5 0-6-15,2 0 4 16,0 0-9-16,-1 0 0 15,3 0 5-15,0 0-1 16,4 0-5-16,-2 0 5 16,-2 0 2-16,4-2-1 0,0-3 10 15,2 0-16-15,0-1 9 16,-2 2-8-16,2 0 7 16,0 1-5-16,-2 2 1 15,-2 1-4-15,-2 0 23 0,2 0-5 16,-1-2-6-1,0 2 2 1,0 0-14-16,1 0 12 0,-4 0-11 16,2-2 19-16,-1 2-10 15,-2-2 7-15,-5-1-4 16,-4 1-5-16,-4-1 5 16,-8 1-13-16,1-2 7 15,-5 1-7-15,-2-1 0 16,1 1 5-16,-6-2-8 0,-4 2 6 15,0 0-6-15,-4 3-1 16,1 0-29-16,2 0-11 16,-1 4-48-16,-1 13-12 15,0 12-73-15,-6 0-62 16,-2-5-387-16</inkml:trace>
  <inkml:trace contextRef="#ctx0" brushRef="#br1" timeOffset="-201036.92">32070 1235 2333 0,'0'0'323'0,"0"0"-221"0,0 0-55 0,0 0-7 16,0 0 41-16,0 0 37 16,3 110 7-16,1-66-26 15,3 1-40-15,-1-7-10 16,3-2-34-16,1-10-7 16,-2-5-2-16,-1-4-12 15,-3-3-31-15,-4 1-68 16,0-3-167-16,0-1-802 0</inkml:trace>
  <inkml:trace contextRef="#ctx0" brushRef="#br1" timeOffset="-200131.83">29351 2921 2183 0,'0'0'234'0,"0"0"-116"16,0 0-55-16,0 0 53 0,0 0 10 15,0 0-75-15,0 0-23 16,2 88-16-16,5-37 49 16,4 7-14-16,2 6 9 15,-2 6-19-15,3 4 4 16,-3 0-11-16,1 1-3 15,0-9-1-15,1-8-12 16,3-12 6-16,3-11-20 16,-2-17 6-16,6-13-2 15,-1-5 4-15,2-18 3 16,1-19 16-16,1-14-15 0,-1-9-9 16,-2-9 2-1,-4-3 0-15,-5-1-10 0,-3 2 3 16,-7 10-20-1,0 8-40-15,-1 11-29 0,4 8-65 16,2 11-96-16,-1 9-429 16</inkml:trace>
  <inkml:trace contextRef="#ctx0" brushRef="#br1" timeOffset="-199711.74">30296 2803 2245 0,'0'0'290'0,"0"0"-148"0,0 0-39 0,42 113 30 15,-40-76 2-15,-2-1-64 16,0 0-15-16,-19-6-35 16,-8-5 0-16,-2-11-11 15,0-10-10-15,4-4-73 16,8-8-18-16,5-10-7 16,10 1 37-1,2 4 46-15,8 9 15 16,17 4 5-16,6 5 27 0,10 14 27 0,3 6-37 15,8-4-8-15,-4-2-10 16,2-2-2-16,-8-9 3 16,-6-6-5-1,0-2 0-15,-9-18-133 16,-8-5-384-16</inkml:trace>
  <inkml:trace contextRef="#ctx0" brushRef="#br1" timeOffset="-196232.55">6944 8831 1710 0,'0'0'348'0,"0"0"-232"0,0 0 16 16,0 0-36-16,0 0 16 15,0 0 21-15,93-78-67 16,-62 56 18-16,5-2-51 0,4-1 19 16,5 2-10-16,1 0-10 15,6 2 0-15,1 0 0 16,-4 5 16-16,2 0-18 15,-3 6 6 1,-2 4-29-16,1 6 17 16,-1 0-9-16,4 11 20 0,-4 12-8 15,-1 5-1 1,-3 6 7-16,-3 0-15 0,-4 2 2 16,-1 1-11-1,-5-4 17-15,-2 1-22 0,-8-3 11 16,-3-6-14-16,-3-8 8 15,-7-5-9-15,0-6 4 16,-4-4-9-16,-2-2-36 0,0 0-26 16,0-6-122-16,-4-8-283 0</inkml:trace>
  <inkml:trace contextRef="#ctx0" brushRef="#br1" timeOffset="-195567.07">7050 8781 1478 0,'0'0'548'0,"0"0"-337"0,0 0-60 16,0 0-21-16,134-124-6 15,-79 82-14-15,9-4-26 16,7-3-3-16,4-6-52 15,6 0 15-15,3-1 4 16,10 2 56-16,4 7-43 0,0 11-30 16,3 10-12-16,-6 14-10 15,-1 12 25-15,-3 0-2 16,1 12 19-16,1 14-30 16,1 6 14-16,-3 5-14 15,1 2 21-15,-5 5-5 16,-5 3-3-16,-4 2 5 15,-8 4-28-15,-13-1 20 16,-8-4-24-16,-11-2 11 16,-9-5-17-16,-7-7 7 15,-6-6-8-15,-9-8 7 0,-3-8-7 16,-4-4-6 0,0-8-60-16,-11 0-127 15,-2 0-214-15</inkml:trace>
  <inkml:trace contextRef="#ctx0" brushRef="#br2" timeOffset="-188128.44">11778 9215 2189 0,'0'0'288'0,"0"0"-185"0,0 0-59 16,36-107 1-16,-11 63 19 16,8-5-20-16,7-1 9 15,9-2-31-15,5 2 34 16,6 1-24-16,5 0 7 16,6 3 0-16,7 2-5 0,-1 4-13 15,6-1-20 1,-4 9 6-16,-6 6-7 15,-9 10 22-15,-6 12-21 0,-4 4 31 16,-8 8 14-16,-1 18 4 16,0 8-6-16,-2 4-13 15,-4 6 9-15,-1 1-18 16,-1 2 17-16,-9 2-22 16,-4-3 16-1,-6-6-24-15,-5-3 3 0,-3-12-11 16,-6-4 4-16,-1-7-5 15,-3-7-52-15,0-2-50 16,-17-5-105-16,0 0-339 0</inkml:trace>
  <inkml:trace contextRef="#ctx0" brushRef="#br2" timeOffset="-187354.84">11870 9041 1986 0,'0'0'229'0,"0"0"-108"0,0 0-16 0,0 0 32 0,89-118-32 0,-47 81-3 15,7-4-52-15,9-5 22 31,7-2-43-31,8 0 8 16,3-3 6-16,7 2-11 16,-1-2 5-16,3 3-3 15,2 2 11-15,0 2-34 0,0 4 12 16,0 3-17-16,2 10 11 16,-3 5-9-16,-3 6 22 15,0 7 2-15,-6 9 4 16,0 0 5-16,-4 11-12 15,-3 11 20-15,-2 7-24 16,-1 4 16-16,0 4-27 16,-3 0 12-16,-1 1 2 15,0 0-6-15,-6 0 13 0,-1 0-17 16,-7 0 2-16,-2-1-16 16,-7-1 12-16,-6-2-12 15,-7-2 3-15,-8-2-7 16,-5-5 7-16,-8-1 0 15,-6-4-7-15,0 1-19 16,0-7-72-16,0 0-82 16,-8-4-238-16,-2-4-2165 0</inkml:trace>
  <inkml:trace contextRef="#ctx0" brushRef="#br2" timeOffset="-186251.41">17226 8729 2147 0,'0'0'269'0,"0"0"-174"0,0 0-34 0,0 0 30 16,-140-116-2-16,107 87-32 16,-3 2-9-1,0-2 2-15,-2 3-26 16,3 0 1-16,-3 3-4 15,-1-3 12-15,0 5-15 16,-3 1 3-16,-4-1 3 16,-2 3 2-16,1 1 6 15,-2 5-9-15,0 0 3 16,0 6-13-16,0-1 9 0,2 3-21 16,-2 3 7-16,0 1-8 15,2 0 5-15,0 0-1 16,0 0-3-16,-1 0 13 15,-4 0-13-15,-2 10 0 16,-4 2 6-16,-2 3-13 16,-2 6 11-16,-3 1-6 0,1 5 2 15,1 5 3-15,1 5-4 16,0 1 0-16,-1 5 0 16,1 1 6-16,-3-1-14 15,3 6 10-15,2-1-9 16,4 0 2-16,13-6-5 15,10 4-39-15,13-14-106 16,9-8-346-16</inkml:trace>
  <inkml:trace contextRef="#ctx0" brushRef="#br2" timeOffset="-184558.38">17153 8603 2158 0,'0'0'250'0,"0"0"-154"15,0 0-67-15,0 0 58 16,0 0 38-16,0 0-54 16,0 0-5-16,-69-51-3 15,55 39-7-15,1-2-39 16,-1-1 39-16,-1-2-30 16,-3-1 14-16,1-2 0 15,-4 0-15-15,-4 0 5 16,2 2-19-16,-4-2 15 0,-2 0-18 15,-2-1 12-15,0-2-15 16,-1-2 7 0,-4-1-11-16,0-2 8 15,-1 1-1-15,-1 1-6 0,-1 0 15 16,0-3-5-16,-1 3 16 16,0-2-18-16,-3 2 13 15,1-4-23-15,-1 2 4 16,1 0 2-16,0-1 4 15,-1 1 8-15,1 2-10 16,-1 1 11-16,1 2-14 0,-5 3 19 16,-3 5-17-1,-6 2 17-15,0 1-9 0,0 3 3 16,5 2 1-16,2 2-9 16,4-4 8-16,5 4-18 15,4-2 5 1,3 1 1-16,0-2-2 15,2 0 1-15,2 2-4 0,0-3-1 16,-3 1 6-16,1 3 1 0,-4 1-7 16,-2 1 7-1,0 3-3-15,-5 0-1 16,-1 0 3-16,-2 0-1 0,-4 9-4 16,-2 0-1-1,0-2 0-15,-3 0 0 16,0 0 7-16,6-2-4 15,1 0 0-15,3 1 1 0,3 0 3 16,3 0-3-16,5 2-1 16,-1 2-3-1,5 0 5-15,3-1-2 0,3 4-2 16,1-1-2 0,0 0 9-16,-1 0-16 15,4 0 13-15,-6 2-10 0,1 1 9 0,-5-2-4 16,-3 6 0-1,-3-2 0-15,-1 1 5 16,2 3-1-16,3-5-8 16,7 0 8-16,-1-1-12 15,3 2 12-15,-1-3-8 16,2 4 8-16,-6-1-4 16,2 7 0-16,-2 1 0 15,3 3 0-15,2 2 2 0,-1 0-9 16,5 0 7-1,1-2-4-15,-1-1 8 0,3-4-4 16,-6-1 1 0,3 1-1-16,-4 2 2 15,0-2 4-15,-1 3-12 0,-1 2 12 16,2 0-16-16,-1 4 12 16,1 0-7-16,4 0 5 15,-2 1 0-15,4 1 0 16,-1-1 0-16,1 4 0 15,3-3 5-15,-1 0-10 16,3-2 5-16,0-2-6 16,2-5-2-16,0 2 8 0,3-3-28 15,-1-2-8-15,0-2-14 16,2-4-42-16,1-4-33 16,-2-5-79-16,1-6-179 15,-2-1-369-15</inkml:trace>
  <inkml:trace contextRef="#ctx0" brushRef="#br2" timeOffset="-182832.29">2373 14476 1761 0,'0'0'397'0,"0"0"-191"16,0 0-98-16,0 0-11 15,0 0 9-15,0 0-36 16,0 0-11-16,0-26-48 15,0-2 5-15,-4-11-9 0,-5-5 13 16,0-11 8-16,0-4-14 16,-2-12-4-16,-3-4-3 15,4-7-14-15,-3-1 9 16,1 1-7-16,5 6 5 16,5 7-1-16,2 9 2 15,0 13-1-15,0 8 0 16,13 9-4-16,3 12 4 15,5 6 0-15,2 7-8 16,7 2 7-16,-1 3 1 0,0 0 0 16,-3 0-1-16,-3 8-33 15,-6 14-64-15,-7 0-56 16,-6 0-288-16</inkml:trace>
  <inkml:trace contextRef="#ctx0" brushRef="#br2" timeOffset="-182614.78">2230 13876 2658 0,'0'0'219'0,"0"0"-188"0,0 0 1 15,0 0-27-15,0 0-5 16,128 36-3-16,-92-36-212 0,-7 0-479 0</inkml:trace>
  <inkml:trace contextRef="#ctx0" brushRef="#br2" timeOffset="-182381.54">2701 13271 2255 0,'0'0'398'0,"0"0"-304"0,0 0-60 16,0 0 44-16,0 0-18 15,0 0-7-15,63 112-39 16,-59-77 0-16,0-3-14 15,-4 11 0-15,0-9-89 16,0-10-228-16</inkml:trace>
  <inkml:trace contextRef="#ctx0" brushRef="#br2" timeOffset="-181948.48">3208 13399 2415 0,'0'0'243'15,"0"0"-174"-15,-70 109 1 16,44-48 18-16,1 10-14 0,3 5-15 16,6 4-17-1,5 4 17-15,6-2-22 0,5 1-3 16,0-3-24-1,13-2 1-15,6-2 4 0,3-8 3 16,3-7-2-16,1-14-15 16,1-8 3-16,-1-16 2 15,-3-6-12-15,0-15 1 16,-2-2-29-16,6-28-80 16,-4-9-83-16,-5-2-286 0</inkml:trace>
  <inkml:trace contextRef="#ctx0" brushRef="#br2" timeOffset="-181682.74">3571 13730 2459 0,'0'0'456'16,"0"0"-394"-16,0 0-17 15,0 0 53-15,73 104-29 16,-40-60-21-16,3 7-40 16,5-1 21-16,1 0-19 15,-5-3 2-15,-1-4-12 16,-5-3 0-16,-6-8 0 16,-3-2-52-16,-1 0-78 15,-6-6-264-15,-3-12-643 0</inkml:trace>
  <inkml:trace contextRef="#ctx0" brushRef="#br2" timeOffset="-181410.24">4041 13705 2796 0,'0'0'272'0,"0"0"-160"15,0 0-64 1,-63 113 2-16,43-63-29 0,-1 4 1 16,-2 6-6-16,-4 3 3 15,0-1-1-15,0-4-18 16,3-4 1-16,6-6-1 16,8-14 0-16,10-14-87 0,0-9-144 15,2-11-413-15</inkml:trace>
  <inkml:trace contextRef="#ctx0" brushRef="#br2" timeOffset="-181123.61">4300 13229 2733 0,'0'0'207'0,"0"0"-163"0,58 102 30 15,-29-42 40-15,4 11-20 16,-2 10-35-16,-1 5-3 0,-9 3-22 16,-3 1-12-16,-9-2 0 15,-7-2-13 1,-2-2 6-1,0-3-11-15,-15-5-8 16,-5-8 1-16,2-4-38 0,-2 4-63 16,6-13-63-16,3-13-340 15</inkml:trace>
  <inkml:trace contextRef="#ctx0" brushRef="#br2" timeOffset="-180549.05">5116 13842 2665 0,'0'0'396'0,"0"0"-347"0,0 0 45 16,135 0-21-16,-70 0 4 15,4 0-33-15,1 0-12 0,-4 9-20 16,-10 0 2-16,-10 2-9 16,-12-2-5-16,-16 3-70 15,-12 0-121-15,-6-4-336 16</inkml:trace>
  <inkml:trace contextRef="#ctx0" brushRef="#br2" timeOffset="-180322.78">5276 14159 3001 0,'0'0'325'0,"0"0"-286"0,0 0-4 15,0 0 48-15,121 28-44 16,-77-22-3-16,5 1-29 16,-1-7 1-16,0 0-7 15,-4 0-1-15,10 0-110 16,-11-7-213 0,-10 1-686-16</inkml:trace>
  <inkml:trace contextRef="#ctx0" brushRef="#br2" timeOffset="-179366.91">6306 13266 2180 0,'0'0'301'0,"0"0"-154"0,0 0-17 15,0 0-55-15,0 0-21 16,0 0-44-16,0 0 61 0,46-22 7 16,-7 10-23-16,9 1-24 15,8-2 9-15,4 3-16 16,1 1-17-16,-3 4 0 16,-7 3-6-1,-7 2-2-15,-6 0 9 0,-9 4-11 16,-8 10 8-16,-9 7-1 15,-7 5 3-15,-5 7-1 16,0 8 2-16,-15 5-2 16,-8 5 19-16,-2 4-7 0,0 1 12 15,-2 2-17 1,4-2 15-16,7 1-16 0,5-1 0 16,5-4-11-16,6-2 4 15,0-2-5-15,0-6 5 16,0-8-10-1,4-5-4-15,7-7-4 16,-2-10-68-16,4-12-75 16,-4 0-238-16,-5-15-237 0</inkml:trace>
  <inkml:trace contextRef="#ctx0" brushRef="#br2" timeOffset="-179184.45">6634 13705 2850 0,'0'0'244'0,"0"0"-220"15,0 0-4-15,0 0-10 0,0 0 5 16,113-14-7-16,-78 10-8 16,21-6-4-16,-8 3-170 0,-7 0-258 15</inkml:trace>
  <inkml:trace contextRef="#ctx0" brushRef="#br2" timeOffset="-178907.55">7445 13631 2741 0,'0'0'413'15,"0"0"-348"-15,0 0-64 0,0 0 64 0,0 0 2 16,0 0-15 0,153-12-21-16,-105 10-1 15,-4 2-8-15,-1 0-22 16,-6 0 0-16,-8 0-1 16,-4 0-8-16,-6 2-107 0,-5 5-112 15,-5-2-545-15</inkml:trace>
  <inkml:trace contextRef="#ctx0" brushRef="#br2" timeOffset="-178362.54">8265 13108 1648 0,'0'0'943'0,"0"0"-789"0,0 0-70 16,0 0-13 0,0 0 13-16,0 0-49 0,-65 129 31 15,65-83-6-15,0 0 5 0,14 0-22 16,10-3 0-16,7-6 2 15,10-9-26-15,5-10 10 16,8-11-8-16,2-7 16 16,-4 0-18-16,-8-25 9 15,-11-8-20-15,-10-10 14 16,-17-6-10-16,-6 0-4 0,0-2 5 16,-25 3-13-1,-10 4 7 1,-5 8-2-16,-7 7-10 0,0 12-31 15,2 8-4-15,6 9-38 0,7 0-24 16,8 15-42-16,9 17-89 16,5-6-87-1,6 0-617-15</inkml:trace>
  <inkml:trace contextRef="#ctx0" brushRef="#br2" timeOffset="-178081.16">8232 13543 1870 0,'0'0'534'0,"0"0"-287"0,-16 148-73 16,14-80-40-16,2-2 16 16,5-3-56-1,19-5-26-15,8-7 0 16,10-11-14-16,7-8 1 0,8-14-34 16,8-12 19-16,-2-6-11 0,-5-14 1 0,-14-20-22 31,-11-14 13-31,-14-10-3 15,-15-10-9-15,-4-7 6 16,-14 5-15-16,-17 6 2 16,-11 14-2-16,-8 11-16 15,2 15-57-15,1 16-31 16,7 8-46-16,13 20-59 16,14 4-262-16</inkml:trace>
  <inkml:trace contextRef="#ctx0" brushRef="#br2" timeOffset="-177695.28">9135 13341 2660 0,'0'0'341'0,"0"0"-250"0,0 0-22 0,0 0 40 16,73 121-42-16,-42-70-3 15,2 5-33-15,4 4 15 16,-2 2-8-16,3 1-5 15,-3-1-7-15,1-2-7 16,-5-6 0-16,-4-5-18 0,-2-7-2 16,-7-18 1-16,-7-8-1 15,-3-16-93-15,-8-18-70 16,0-19-100-16,0-2-324 16</inkml:trace>
  <inkml:trace contextRef="#ctx0" brushRef="#br2" timeOffset="-177465.76">9594 13453 2727 0,'0'0'452'0,"0"0"-347"16,0 0-20-16,0 0-2 15,0 0-24-15,-136 148-7 0,102-94-4 16,-2 5-15-16,-3-1 3 15,1 0-28-15,-3-2 3 16,6-3-4-16,1-5-11 16,5-6 4-16,7 5-73 15,9-10-130 1,4-9-327-16</inkml:trace>
  <inkml:trace contextRef="#ctx0" brushRef="#br2" timeOffset="-173240.63">9990 13682 2087 0,'0'0'257'0,"0"0"-152"0,0 0 11 0,0 0-1 15,0 0-23-15,0 0-59 16,0 0-3-16,0 2 39 16,21-2-5-16,4 0 22 15,6 0-12-15,4 0 4 0,7 0-48 16,3 0 12 0,4 0-17-16,0 0 3 15,-3 0-12-15,0 3-9 16,-9-1 2-16,-3 3-8 0,-8-3-2 15,-5-2-4-15,-10 0-14 16,-5 0-97-16,-6-7-126 16,0-2-99-16</inkml:trace>
  <inkml:trace contextRef="#ctx0" brushRef="#br2" timeOffset="-173002.6">10365 13450 2210 0,'0'0'444'16,"0"0"-222"-16,0 0-124 15,0 0 23 1,0 0-17-16,-32 137-26 0,32-93-32 16,0 2-18-16,0 3-5 15,0-9-23-15,0 2 4 16,0-4 2-16,0-4-12 15,0-5-13-15,8-2-67 16,-2-6-143-16,-1-10-313 16</inkml:trace>
  <inkml:trace contextRef="#ctx0" brushRef="#br2" timeOffset="-172173.27">11248 13159 1352 0,'0'0'1007'16,"0"0"-804"-16,0 0-52 0,0 0-50 15,0 0-38-15,-109 106-1 16,102-69-19-16,7 7 14 16,0-1-28-16,4 1 4 15,19-4-6-15,3-5 22 0,8-9-28 16,2-11 10-16,4-10-18 16,2-5 16-16,-2-8 11 15,-2-23-14-15,-7-11 6 16,-4-8-21-1,-12-6 7-15,-5 0-17 0,-10 3 14 16,0 5-15-16,-19 9 18 16,-12 4-3-16,-6 12-10 15,-3 6-5-15,-5 11-6 16,5 6-31 0,4 0-60-16,10 16-28 0,1 20-102 15,11-6-78-15,5-2-324 0</inkml:trace>
  <inkml:trace contextRef="#ctx0" brushRef="#br2" timeOffset="-171825.92">11134 13534 2168 0,'0'0'262'15,"0"0"-140"-15,0 0 55 16,-45 112-82-16,37-71 0 15,3 7-17-15,5 5 8 16,0 1-22-16,11-1-7 16,14-2-10-16,6-7-21 15,7-8 2-15,5-12-12 0,3-10 16 16,3-14-15 0,3-2 14-16,-4-27-1 0,-5-15-7 15,-7-13-2 1,-15-9-11-16,-9-7-1 0,-12 6-4 15,0-4-4 1,-18 12 7-16,-18 9-16 16,-6 12 7-16,-5 18-52 15,5 11-32-15,3 9-34 0,18 29-94 16,7 4-192-16,14 1-320 0</inkml:trace>
  <inkml:trace contextRef="#ctx0" brushRef="#br2" timeOffset="-171459.59">11910 13276 2669 0,'0'0'227'0,"0"0"-178"0,0 0 51 0,0 0 5 0,89 145-37 15,-58-95-34-15,8 4-10 0,-2 4 17 16,5 2-24-16,-1 2 2 15,-3-1-18-15,-5-9 6 16,-6-6-3-16,-8-6-8 16,-5-14 4-16,-7-8-34 15,-5-13-107-15,-2-5-297 16,0 0-1559-16</inkml:trace>
  <inkml:trace contextRef="#ctx0" brushRef="#br2" timeOffset="-171208.63">12343 13413 2854 0,'0'0'252'0,"0"0"-157"0,0 0-27 15,0 0-25-15,-132 138 34 16,103-93-60-16,-3 5 2 15,-1 0-19-15,0 0 7 16,-3 0-2-16,3-4-4 16,0-5-1-16,6-2-23 15,6-11-41-15,6-2-85 16,8-8-272-16,2-8-2068 0</inkml:trace>
  <inkml:trace contextRef="#ctx0" brushRef="#br2" timeOffset="-170336.76">12752 13684 1996 0,'0'0'735'0,"0"0"-582"0,0 0-126 16,0 0 25-16,0 0 79 15,0 0-29-15,0 0-47 16,114-4-12-16,-76 1-3 15,0 1-26-15,0 2-2 16,-7-2-8-16,-2 2-7 16,-7 0 3-16,-4-1-7 0,-3-3-79 15,-3-1-146 1,-8 0-350-16</inkml:trace>
  <inkml:trace contextRef="#ctx0" brushRef="#br2" timeOffset="-170039.66">13288 13194 2350 0,'0'0'386'0,"0"0"-248"0,0 0-49 15,0 0-4-15,0 0-69 16,0 0-2-16,-18 103 1 16,18-66 17-16,0 0-4 15,2-1-13-15,14-8 8 16,5-4-23-16,6-7 0 16,7-8 9-16,4-5-19 15,0-4 8-15,11-13-83 16,-9-13-149-16,-11-3-369 0</inkml:trace>
  <inkml:trace contextRef="#ctx0" brushRef="#br2" timeOffset="-169805.21">13600 13210 2528 0,'0'0'283'0,"0"0"-140"0,0 0-20 15,0 102-6-15,0-57-51 16,0 2-13-16,2 4-14 15,2 2 6 1,0 8-3-16,-1-4-5 0,0 1 9 16,-3-2-22-16,2-6-3 15,-2-6-20-15,0-6 2 16,0-6 2-16,0-7-10 0,0-10-22 16,2-9-61-16,4-12-113 15,3-20-268-15,-2-6-114 16</inkml:trace>
  <inkml:trace contextRef="#ctx0" brushRef="#br2" timeOffset="-169483.64">13950 13395 2813 0,'0'0'216'0,"0"0"-152"0,0 139-20 15,0-76 48-15,17-2-33 0,10-10-7 16,13-8-25-16,9-16 18 16,9-13-27-1,5-14 3-15,1-3-1 16,-4-31-2-16,-10-14 4 16,-15-9-16-1,-15-5 9-15,-13 0-14 16,-7 4 15-16,-12 7-16 15,-21 10 16-15,-9 10-15 0,-5 8-2 16,-1 11-26-16,2 10-75 16,7 2-25-16,12 20-234 15,11-3-628-15</inkml:trace>
  <inkml:trace contextRef="#ctx0" brushRef="#br2" timeOffset="-157624.49">6283 14362 1962 0,'0'0'505'0,"0"0"-303"15,0 0-49-15,0 0-16 0,0 0-3 16,0 0-47-16,0 0-27 16,21-15 0-16,-6 15-8 15,5 0 11-15,5 0-27 16,2 0 13-1,4 0-25-15,0 0 12 16,1 0-16-16,1 3 10 0,0-3-6 16,1 0-8-16,1 0 8 15,0 0-13-15,4 0 15 0,-1 0-16 16,-1 0 19 0,3 0-19-16,3 0 8 15,-1 0-9-15,1 0-4 16,-1 0 6-16,4 0-10 15,2 0 15-15,1 0-15 16,2-5 27-16,2 5-27 0,1 0 15 16,2 0-15-16,-5 0 15 15,2 0-5 1,-3 0 1-16,-2 0 7 0,-1 2-19 16,0 1 7-1,-4-3-2-15,1 0 0 0,3 0-1 0,-3 0 1 16,3 0 1-1,2 0 12-15,-2-5 1 16,3 2-10-16,-2-2 8 16,1 0-17-16,3 1 10 15,-4 1-5-15,2 3 5 16,0 0-10-16,0 0 12 16,1 0-4-16,-2 0-3 15,0-4 13-15,-1-1-18 16,-4 0 8-16,3-1-8 15,1-2 0-15,2-2 0 0,0 2 0 16,4-1 0-16,2 4 0 16,2 1 0-16,0 1 0 15,-2 3 0-15,0 0 0 16,-8 0 0-16,0 0 0 16,-6 0 0-16,-3 0 0 15,-2 0 0-15,-2 0 0 16,1 0 0-16,-1 0 0 15,1 0 0-15,2 0 0 16,2 0 0-16,2 0 0 16,1 0 0-16,1 3 0 15,1 3 0-15,2 2 0 16,-2-2 0-16,-3 0 0 16,2-2 0-16,-1 2 0 0,-6-6 0 15,1 2 0-15,-1-2 0 16,-2 0 0-16,-2 0 0 15,5 0 0-15,2 0 0 16,3 0 0-16,1 0 0 16,5 0 0-16,0 0 0 0,5 0 0 15,-3 0 0 1,3 0 0-16,-4 0 0 16,0 0 0-16,-1 0 0 0,0 0 0 15,-2 0 0 1,-3 0 0-16,1 0 0 15,-5 0 0-15,4 0 0 16,1 0 0-16,5 0 0 0,-2 2 0 16,4 2 0-1,-1-2 0-15,-4 0 0 0,-2 0 0 16,-6 3 0-16,3-5 0 16,-1 0 0-16,-1 0 0 15,2 3 0-15,1 1 0 16,1 1 0-16,3-1 0 0,0 1 0 15,0 0 0-15,1 0 0 16,0 3 0-16,1-4 0 16,-3 1 0-1,-3 0 0-15,-5 0 0 16,-3-2 0-16,-3 2 0 0,-1-4 0 16,0 4 0-16,0-3 0 15,7-1 0-15,3 3 0 16,0-4 0-1,7 0 0-15,0 2 0 16,2-2 0-16,-2 3 0 0,-1-3 0 16,1 0 0-16,-6 0 0 15,-3 0 0-15,-3 0 0 16,0 0 0-16,2-5 0 16,-3 0 0-16,3-3 0 0,1 3 0 15,1 2 0 1,2-4 0-16,0 4 0 15,5 1 0-15,-2-3 0 0,-1 3 0 0,-2-2 0 32,-1 3 0-32,-6-4 0 15,-1 3 0-15,-3-2 0 0,-2 2 0 16,0 2 0-16,-2 0 0 16,0 0 0-16,-1 0 0 15,3 0 0-15,0 0 0 16,0 0 0-16,-1 0 0 15,5 0 0-15,0 0 0 16,-2 0 0-16,0 0 0 16,1 0 0-16,-6 0 0 15,0 0 0-15,1 0 0 16,-2 0 0-16,0 0 0 0,-3 0 0 16,0 0 0-16,2 0 0 15,8 0 0-15,1 0 0 16,8 2 0-16,5 2 0 15,1 4 0-15,0 0 0 16,0 2 0-16,-7-2 0 16,-5 1 0-16,-4-4 0 15,-8-1 0-15,-5 1 0 16,-3-5 0 0,-5 1 0-16,-2-1 0 0,-3 0 0 15,-1 3 0-15,-4-2 0 16,2 3 0-16,-2 0 0 0,0 1 0 15,-27 13-80 1,-8 0-366-16,-11-1-823 0</inkml:trace>
  <inkml:trace contextRef="#ctx0" brushRef="#br2" timeOffset="-156742.67">8450 14633 2287 0,'0'0'255'16,"0"0"-113"-16,0 0-49 0,0 0 24 0,0 0-61 15,0 0-13-15,0 0-25 0,-94 61-9 0,63-35 14 16,0 8-22-1,-2 9 17-15,-3 11-17 16,3 4 21 0,2 8-17-16,6 25 8 0,14 29 12 15,11 24 12-15,13 8 2 16,18-23-14 0,5-37 3-16,-3-37-27 0,4-6 4 15,7-1-5-15,7-2 0 16,5 3-7-16,-10-18 6 15,-6-9-21-15,-13-9-50 16,-4-13-61-16,-13-8-198 16,-2-19-338-16</inkml:trace>
  <inkml:trace contextRef="#ctx0" brushRef="#br2" timeOffset="-156255.97">8838 14904 2267 0,'0'0'200'0,"0"0"-143"0,0 0 7 0,0 0 87 16,0 0-44-16,0 0-4 16,0 0 19-16,67-27-41 15,-24 27-39-15,1-2-18 16,1-1 1-16,-3 3-24 16,-2 0-1-1,-6 0 8-15,-6 0-11 0,-6 7 7 16,-3 6 2-16,-8 10-5 0,-5 7 22 15,-6 4 1 1,0 12 8-16,0 0 9 16,-9 10-25-16,-4 7 9 15,2 5-25-15,0-1 9 0,4 0-4 16,3 3-2 0,1-8 1-16,3-3-3 0,0-5 0 15,0-12-1-15,3-4 0 16,4-14-55-16,-3-12-20 15,0-12-119-15,-4 0-300 0</inkml:trace>
  <inkml:trace contextRef="#ctx0" brushRef="#br2" timeOffset="-156094.25">9095 15395 2822 0,'0'0'233'0,"0"0"-182"16,0 0-46-16,0 0 4 0,113 0-9 0,-64-7 0 31,-7-7-123-31,-8 0-312 0</inkml:trace>
  <inkml:trace contextRef="#ctx0" brushRef="#br2" timeOffset="-155539.25">9643 15302 2572 0,'0'0'303'0,"0"0"-214"16,0 0-25-16,0 0 9 0,0 0-44 15,0 0 2 1,0 0-10-16,2 0 10 0,-2 0-18 16,0 0 8-16,0 0-3 15,0 0 12-15,0 0 16 16,0 0-16-16,0 0 5 16,0 0-24-1,0 0 9-15,0 0-18 0,0 0 7 16,0 0-5-16,0 0 2 0,0 0 2 15,0 0-7-15,0 0-2 16,0 0 10-16,0 0-17 16,0 0 15-16,0 0-8 15,0 0 2 1,0 0 7-16,0 0-2 16,0 0-5-16,0 0 7 0,2 0-3 15,7 0-10-15,9 0 11 16,6-4 17-16,8 0-7 15,4-2 1-15,1 2-8 16,-1-4 2-16,-1 2 9 16,-6-1-15-16,-4 6 2 15,-5-3-2 1,-9 4-9-16,-2 0 12 0,-4 0-8 0,-5 0 0 16,0 0 0-16,0 0 0 15,0 0-86-15,0 0-87 16,0 0-260-16</inkml:trace>
  <inkml:trace contextRef="#ctx0" brushRef="#br2" timeOffset="-154838.47">10418 14971 2500 0,'0'0'247'0,"0"0"-140"0,0 0-25 0,0 0 14 0,0 0-28 0,-42 134-13 0,45-92-1 16,19 5-8 0,9-8-2-16,9-6-23 15,10-13 6-15,8-15-18 0,1-5 31 16,4-12-18-16,-10-22 6 16,-8-7-13-1,-18-9 3-15,-14 1 0 16,-13-1-6-16,-7 10 4 15,-28 10-15-15,-12 12-2 16,-7 6-18-16,-6 12-63 16,5 0-50-16,5 20-35 0,13 8-43 15,8 3-28-15,13 6 20 16,7-1-113-16,2 2 151 16,5-1 180-16,0-1 5 15,0 4 195-15,-3 0 37 16,3 6-50-16,2 5 17 15,0 8-30-15,0-1-36 16,4 0-30-16,16 5-51 16,5-10 5-16,8-4-30 15,9-14 13-15,5-12-23 16,7-12 5-16,-3-11-5 0,-2-7-7 16,-9-27 15-1,-13-12-10-15,-13-10 0 0,-14-4-16 16,0-1 14-1,-25 9-17-15,-13 8 17 0,-9 9-17 16,-2 14 13-16,3 11-14 16,8 10-32-16,11 0-48 15,23 17-61-15,4 6-81 16,2-5-358-16</inkml:trace>
  <inkml:trace contextRef="#ctx0" brushRef="#br2" timeOffset="-154476.14">11157 15186 2354 0,'0'0'648'0,"0"0"-546"0,0 0-80 16,0 0 53-16,0 0-12 16,0 0-30-16,138 122-3 15,-99-79-4-15,4 8 17 16,-3 1-35-16,-4-4 21 15,-3-2-20-15,-6-6 1 16,-5-8-10-16,-3-7 6 16,-9-9-6-16,-1-12-69 0,-3-4-75 15,-2 0-405-15</inkml:trace>
  <inkml:trace contextRef="#ctx0" brushRef="#br2" timeOffset="-154238.36">11598 15284 2533 0,'0'0'489'0,"0"0"-335"0,0 0-66 16,0 0-15-16,0 0-2 16,0 0-23-16,-110 138 12 15,82-98-29-15,-6 5 12 16,0 0-27-16,-1 4 1 15,4-5-8-15,4-3-5 16,7-6-4-16,7 5-38 0,6-8-119 16,5-9-273-16</inkml:trace>
  <inkml:trace contextRef="#ctx0" brushRef="#br2" timeOffset="-153524.45">11874 14672 2293 0,'0'0'515'0,"0"0"-466"15,0 0-3-15,0 0 48 16,0 0 6-16,89 143-39 15,-60-89-14-15,-2 4 7 0,2 3-27 16,-4 8 12 0,-4 3-15-16,-7 3 20 0,-7 5-18 15,-7-1-1-15,0 2-5 0,-2-1-4 16,-9-8-1 0,-3-3-15-16,3-13 0 15,3-10-21 1,0-14-52-16,6-27-44 0,0-5-53 0,2-7-364 0</inkml:trace>
  <inkml:trace contextRef="#ctx0" brushRef="#br2" timeOffset="-153087.27">12514 14704 2591 0,'0'0'269'15,"0"0"-179"-15,0 0 22 16,0 0 4-16,0 0-34 15,114 130-32-15,-104-87-17 16,-4 3 3-16,-6-7-30 16,-6-6 8-16,-15-3-9 15,-8-15-10-15,-2-8-3 0,2-7-22 16,4 0-2 0,9-10 12-16,9 0 20 15,7 3-13-15,14 7 13 0,24 0 10 16,10 0 21-16,10 5-27 15,5 3-4-15,-3 2 5 16,-6-6-5-16,-9 0 1 16,-12-1-1-16,-11-3-18 15,-6 0-98-15,-10-3-145 16,-4-5-532-16</inkml:trace>
  <inkml:trace contextRef="#ctx0" brushRef="#br5" timeOffset="-150211.41">7980 14200 1617 0,'0'0'762'0,"0"0"-588"0,0 0-67 15,0 0-25-15,0 0-48 16,0 0-17-16,0 0 135 16,94-41-64-16,-28-5-21 15,17-15-39-15,31-24 20 16,32-28-12-16,35-20-1 16,7-1-4-16,-32 26-13 0,-43 33 8 15,-43 29-21-15,-17 11 2 16,4-4 1-1,1 4-10-15,-2-2 10 16,-11 9-12-16,-11 8 8 0,-10 8 0 16,-6 2-4-16,0 4-35 15,-3 3-111-15,-3 0-392 0</inkml:trace>
  <inkml:trace contextRef="#ctx0" brushRef="#br5" timeOffset="-149411.27">11161 13964 2442 0,'0'0'213'0,"0"0"-213"0,0 0-3 16,0 0 3-16,0 0 9 15,0 0 29-15,0 0 3 16,22-42 51-16,7 20 9 0,14-7 3 15,13-17-18 1,12-13-3-16,30-27-35 16,34-25 3-16,-10 1-3 0,-8 9-16 15,-16 19-17-15,-26 23-14 16,1 1-2-16,-1 0-2 16,-17 17-12-1,-12 13-60-15,-14 16-26 0,-12 12-79 16,-5 6-93-16,-12 14-450 0</inkml:trace>
  <inkml:trace contextRef="#ctx0" brushRef="#br2" timeOffset="-145430.2">15501 13872 2255 0,'0'0'269'0,"0"0"-44"0,0 0-127 15,0 0-35-15,0 0-34 16,0 0 40-16,0 0 32 15,78 0-34-15,-33 0-6 16,8 0-34-16,5 0 8 16,4 0-34-1,0 0 10-15,-3 0-10 0,-6-1 2 16,-8 1-3-16,-11 0-22 16,-13 0-47-16,-7 5-134 15,-12 7-276-15</inkml:trace>
  <inkml:trace contextRef="#ctx0" brushRef="#br2" timeOffset="-145127">15662 14177 2767 0,'0'0'259'16,"0"0"-204"-16,0 0-38 0,0 0 56 15,0 0-15-15,124 0-13 16,-76 0-37-16,2 0 19 16,2 0-27-16,-5 0 12 15,-9 0-8-15,-7 0-3 0,-9 0-1 16,-4 8-19-16,-2 7-81 15,-3 2-178-15,-5-8-567 16</inkml:trace>
  <inkml:trace contextRef="#ctx0" brushRef="#br2" timeOffset="-144595.8">16812 13866 2413 0,'0'0'476'0,"0"0"-406"0,0 0 4 15,0 0 36-15,0 0-20 16,0 0-40-16,133-29 9 16,-88 24-6-16,2 1-19 15,-2 1-3-15,-5 3-16 16,-5 0 2-16,-6 0-17 15,-8 0 7-15,-11 0-1 16,-3 0-6-16,-5 0 4 16,-2 0-4-16,0 0-29 0,0 5-92 15,0 2-220 1,-9 4-447-16</inkml:trace>
  <inkml:trace contextRef="#ctx0" brushRef="#br2" timeOffset="-142297.84">17217 14347 2231 0,'0'0'263'0,"0"0"-176"0,0 0-3 16,0 0 46-16,0 0-28 16,0 0-5-16,0 0-17 15,112-38 9-15,-70 38-41 16,7 0-2 0,5 0-9-16,6 0-6 0,3 0 4 15,3 0-4-15,1 0 9 16,2 0-25-16,-5 0 15 15,4 0-24-15,1 0 15 16,0 0-20-16,3 0 14 0,1 0 14 16,5 0-2-1,0 0 9-15,2-2-28 0,-2 2 19 16,-2 0-23 0,-3 0 29-16,-1 9-24 0,-5-2 4 15,0 3 3 1,-5-1 16-16,0-4-5 0,-1-1-4 15,-3-4 8-15,-5 0-26 16,-1 0 16-16,-4 0-20 16,-5 0 4-1,-5-4 0-15,-9 0-3 0,-10 3-2 16,-7-2 4-16,-8 3-4 16,-4 0-26-16,0 3-42 0,-16 29-79 15,-9-5-159-15,-10 4-343 16</inkml:trace>
  <inkml:trace contextRef="#ctx0" brushRef="#br2" timeOffset="-141282.04">17271 14881 1870 0,'0'0'233'0,"0"0"-91"15,0 0-33-15,0 0-2 16,0 0-40-16,0 0-13 15,0 0-18-15,-93 23 46 0,72-14-1 16,-4 5-29-16,2 4 12 16,-6 4-42-16,0 5-10 15,0 4 6-15,2 5 11 16,0 4-24-16,4 4 9 0,2 2-8 16,0 7 29-1,7 1-14 1,4 8-5-16,7 0 7 15,3 6-4-15,0 4 29 0,13 3-24 0,10-3 21 16,4-6-15 0,4-8 2-16,2-4-12 15,-1-14 11-15,-3-4 0 0,-7-9-18 0,-1-5-2 16,-9-8-5-16,-3-6-12 16,1-8 4-1,-4 0-22-15,3 0-75 16,9-22-55-16,-3-4-248 0,1-3-1521 15</inkml:trace>
  <inkml:trace contextRef="#ctx0" brushRef="#br2" timeOffset="-140759.17">17433 15173 2486 0,'0'0'320'0,"0"0"-204"0,0 0-48 15,0 0-23-15,0 0-14 16,0 0 1-16,0 0 28 16,83-10-34-16,-47 6 0 15,1 4-6-15,4 0-9 16,-5 0 5-16,-5 0-16 16,-2 4 6-16,-7 8-2 15,-7 7 16-15,-3 5-4 0,-5 2 16 16,-7 0-17-1,0 8 12-15,0 4 0 0,0 3-1 16,-5 0 0 0,-2 8-15-16,0 2 8 0,1 4-19 15,0-5 25-15,1 0-18 16,0-2 7-16,3 0-3 16,2-4-8-16,0-1 6 15,0-8-5-15,0-5-8 16,0-12 7-16,0-6-9 15,0-10-66-15,0-4-64 0,0-15-104 16,-5-8-202-16</inkml:trace>
  <inkml:trace contextRef="#ctx0" brushRef="#br2" timeOffset="-140578.03">17624 15677 2887 0,'0'0'240'15,"0"0"-173"-15,0 0-8 0,0 0 10 16,122-30-50-16,-86 24 2 16,-3-2-20-16,-6 0 9 15,6-6-10-15,-6 1-100 16,-7 2-361-16</inkml:trace>
  <inkml:trace contextRef="#ctx0" brushRef="#br2" timeOffset="-139931.41">18307 15557 2567 0,'0'0'341'0,"0"0"-245"0,0 0-66 16,0 0 27-16,0 0 75 15,0 0-75-15,0 0 11 16,94-10-33-16,-61 8 8 16,-1 0-20-16,1 2-8 15,-2 0-7-15,-2 0-8 16,0 0 0-16,-4 0-23 16,-3 0-60-16,5 0-86 0,-10 2-259 15,0-2-1902-15</inkml:trace>
  <inkml:trace contextRef="#ctx0" brushRef="#br2" timeOffset="-138906.34">19667 15182 2536 0,'0'0'455'0,"0"0"-368"0,0 0-21 16,0 0-29-16,0 0 26 0,0 0-31 15,54 129 25-15,-27-80-21 16,4 6 16-16,5-2-5 16,-3 5-6-16,0-1-1 15,-1-7-27-15,-6-6 3 16,-3-9-11-16,-8-10-2 16,-1-4-3-16,-8-9 0 15,-1-7-52-15,-1-5-77 16,-2 0-85-16,0-17-289 0</inkml:trace>
  <inkml:trace contextRef="#ctx0" brushRef="#br2" timeOffset="-138642.08">20033 15312 2832 0,'0'0'279'16,"0"0"-159"-16,0 0-23 0,0 0-7 16,0 0-47-16,-116 134 2 0,87-92-22 15,0 4 12-15,-2 0-28 16,-1 1 4 0,1 3-5-16,4-8-6 0,6 2 0 15,5-3-34 1,5 6-105-16,4-11-203 15,2-10-1142-15</inkml:trace>
  <inkml:trace contextRef="#ctx0" brushRef="#br2" timeOffset="-135215.8">17717 13203 2319 0,'0'0'230'0,"0"0"-145"0,0 0-30 0,0 0 50 16,0 0-55-16,142-67-1 15,-95 59-4-15,-2 8-2 16,-2 0-9 0,-4 12-8-16,-8 19 21 0,-10 6-17 15,-10 8 5 1,-11 4-22-16,0 2 15 16,-25-3-27-16,-11-6 8 15,-1-9-3-15,-3-6-6 0,4-10 7 16,12-10-6-1,6-5 7-15,11-2-8 16,7 0 0-16,0 0 15 16,19 0-14-16,16 5 18 15,5 2 22-15,4 9-20 16,-3 9-11-16,-6 2 20 0,-12 5-13 16,-10 7 30-16,-13 2-7 15,0 4 4-15,-19-6-29 16,-14 0 0-16,-3-5-9 15,-3-8 1 1,1-8-5-16,2-11-2 0,6-7-28 16,9 0-54-16,9-5-14 15,12-24-77-15,4 2-118 0,15 3-415 16</inkml:trace>
  <inkml:trace contextRef="#ctx0" brushRef="#br2" timeOffset="-134588.85">18484 13189 1689 0,'0'0'585'0,"0"0"-356"16,0 0-40-16,0 0-62 0,114-30-27 16,-81 30-46-16,0 0 5 15,-4 13-33-15,-4 9 17 16,-12 5-2-16,-6 3 19 16,-7 6-24-16,0 2-10 0,-27 0 2 31,-7 0-27-31,-3-4 5 0,1-7 2 0,5-10-16 15,8-5 5-15,10-7 2 32,13-4-3-32,0 1-8 0,20 0 12 0,15 0 4 31,8 6 20-31,4 3-23 0,-4 1 39 0,-10 9-15 31,-11 4 17-31,-11 4 3 16,-11 5 21-16,-2 3-22 0,-23 1-20 15,-6 0-3 1,-4-4-19-16,-3-4 3 0,-1-6 3 16,4-4-16-16,4-6 1 15,4-4-53-15,7-10-56 16,7 0-84-16,4-8-438 0</inkml:trace>
  <inkml:trace contextRef="#ctx0" brushRef="#br2" timeOffset="-133681.86">20104 14816 1820 0,'0'0'256'0,"0"0"-119"15,0 0 56-15,0 0 12 16,0 0-10-16,0 0-102 16,0 0-5-16,81 39-26 15,-61-6 16-15,4 12-35 16,3 10-1-16,-1 11-10 16,1 7-15-16,-2 9 0 15,-2 7-12-15,-8-1 21 16,-5 2-26-16,-2-4 27 15,-8-1-19-15,0-5 17 16,-12 0-9-16,-9-12 11 0,-8-2-18 16,-3-4-9-16,1-13 0 15,2-5 0-15,2-12-37 16,5-10-57-16,7-16-71 16,5-2-245-16,6-4-597 0</inkml:trace>
  <inkml:trace contextRef="#ctx0" brushRef="#br2" timeOffset="-129197.6">20461 14180 1953 0,'0'0'229'16,"0"0"-169"-16,0 0-5 15,0 0 72-15,0 0-33 0,0 0-8 0,0 0-33 16,9-46 49-16,13 57-1 16,3 12 23-16,2 9-10 15,0 3-40 1,-6 9-24-16,-3 6-29 0,-5 4 8 0,-7 2-25 15,-6-1 17 1,-4-8-20 0,-15-4 4-16,-8-11-5 15,-4-10 0-15,-2-10-20 0,1-12-8 16,3 0-1-16,5-12-58 16,5-6 45-16,11-1 22 15,8 5 13-15,0 7 13 16,12 5-6-16,13 2 23 15,12 0 2-15,1 14 3 16,4 1-21-16,-2 0 1 16,0-1-1-16,0 0-14 15,-5-10 7-15,-1 1 0 16,-5 0-50-16,7-1-94 0,-7 0-136 16,-3-2-406-16</inkml:trace>
  <inkml:trace contextRef="#ctx0" brushRef="#br2" timeOffset="-126935.27">19113 14985 1782 0,'0'0'305'0,"0"0"-151"0,0 0 11 15,0 0-86 1,0 0 40-16,-130 66-36 0,115-38 15 15,1 5-32-15,5 0 53 16,7 4-29-16,2-1-40 16,0-4 3-16,22 2-32 15,7-7 18-15,7-6-20 16,8-7 11-16,8-12 1 16,4-2 9-16,-1-6 11 15,-4-24-30-15,-6-6 1 16,-9-10-21-16,-14-2 15 0,-11-2-16 15,-9 5 8-15,-2 5-8 16,-9 6 12-16,-15 12-3 16,-7 7-9-16,-5 10 0 15,-2 5-50-15,0 0-25 16,7 5-32 0,7 13-29-16,8 13-67 15,5-9-84-15,7 2-173 0</inkml:trace>
  <inkml:trace contextRef="#ctx0" brushRef="#br2" timeOffset="-126593.77">19092 15418 2086 0,'0'0'296'0,"0"0"-143"0,0 0-4 15,0 0-36-15,-98 130-22 0,82-85-3 16,8 3-13-16,8 2 17 16,0-4-41-16,2-2 4 0,20-6-32 15,10-9 1-15,10-12-3 16,9-17 20-16,9 0 4 16,5-22 1-1,-1-17 0-15,-6-12-38 16,-13-2 3-16,-14-5-5 15,-15 9 1-15,-14 4-3 16,-2 9 1-16,-13 8 0 0,-16 8-5 16,-10 6-37-1,0 8-59-15,-17 6-43 16,9 2-208-16,12 14-295 0</inkml:trace>
  <inkml:trace contextRef="#ctx0" brushRef="#br2" timeOffset="-125300.62">21595 13323 1246 0,'0'0'0'0,"0"0"-573"0</inkml:trace>
  <inkml:trace contextRef="#ctx0" brushRef="#br2" timeOffset="-124304.14">21597 13680 1745 0,'0'0'193'16,"0"0"-60"-16,0 0-27 15,0 0 28-15,0 0-57 16,0 0-21-16,0 0 10 16,35-109-7-16,-29 79-10 15,1-6-2-15,1 0 1 16,2-6-24-1,1-1-8-15,-3 0-15 0,4-5 23 0,-1-3-7 16,0 0-16-16,2-4 34 16,-2-3-6-1,3-3 8-15,-1-2-32 16,1 0 18-16,-1-3-23 16,-4 2 10-16,2-4-2 15,-2 0-7-15,0-2 4 16,2 0 0-16,0 1-10 0,2 4 13 15,1-2-19-15,-1 4 19 0,1-4-16 16,-1-2 14 0,3 1-6-16,1-5 0 15,4-2 1-15,-1-3-2 0,2-3 3 16,-4-3-7-16,-1 1 7 16,-1-4-7-1,-3 4 5 1,-1 3 0-16,-1 6 1 0,-5 3 0 15,-4 8 0-15,1 1 4 16,-3 3-10-16,0 1 16 16,0 3-22-16,0-6 16 15,0-3-13-15,3 0 5 16,5-4 3-16,7-2 7 16,1-1-6-16,-1 4-1 15,2 4 11-15,-4 3-22 16,-2 7 21-16,0 5-24 0,0 4 21 15,1 4-8 1,3 5 2-16,3 0-1 0,2 3 9 16,4 0-8-16,5 0 16 15,4 1-7-15,6-3 25 16,3 2-35-16,5 1 33 16,0 0-27-16,0 7 35 15,1 2-10-15,4 4-15 16,2 6 4-16,-6 3-20 15,1 4 8-15,-1 3-2 0,-6 2-3 16,-7 0 1 0,-1 0-4-16,-8 0 0 15,-5 4 9-15,-8-1-9 0,-4 0 0 16,-4-1-25-16,-5 0-61 16,0-2-17-16,-10 2-183 15,-5-2-112-15</inkml:trace>
  <inkml:trace contextRef="#ctx0" brushRef="#br2" timeOffset="-124018.16">22913 9544 2052 0,'0'0'340'0,"0"0"-183"0,0 0-20 0,0 0 9 15,0 0-52 1,0 0-9-16,0 0-35 15,143-13 25-15,-105 19-36 0,-3 6-6 16,-1 0-17-16,-8 2-7 16,-7 0 6-16,-6 7-11 0,-11 0 22 15,-2 7-18 1,-2 7 25-16,-23 6-27 16,-6 1 12-16,-5 4-17 15,1-4 7-15,4-3-8 16,2-4 0-16,4-4-27 15,9-9-119-15,7-8-267 0</inkml:trace>
  <inkml:trace contextRef="#ctx0" brushRef="#br2" timeOffset="-122456.02">23756 9145 1950 0,'0'0'323'0,"0"0"-186"16,0 0-92-16,0 0-29 16,0 0 9-16,0 0-16 0,0 0 23 0,-7 46-5 31,16-19 34-31,0 7-11 0,-1 4 30 15,4 6-21 1,-1 4-11-16,0 2 1 0,1 3-29 16,-4 1 14-16,1-3-18 15,3 0 21-15,-4-3-32 16,1-4 11-16,0-3-15 16,-2-8 18-16,-1-5-13 15,-3-5-5-15,-1-9-2 16,-2-5 5-16,2-9-13 15,-2 0 13-15,0 0-4 0,0-7 8 16,0-13 1 0,0-4-9-16,0-10 1 15,0-6-1-15,0-7-6 0,0-5-13 16,0-4-28-16,0-1 40 16,0 2-14-1,4 1 21-15,6 4 0 0,1 4 6 16,5 5-6-16,3 4 0 15,1 11 0-15,5 3 6 16,-3 7-17-16,5 6 25 16,-1 6-6-16,3 4-7 0,3 0 8 15,-3 4 8-15,2 13-2 16,-2 8 14-16,-2 3-11 16,0 6 15-1,-5 6-9-15,-2 4 9 0,-6 5-26 16,-6 0 19-1,-1 4-14-15,-7-3 11 0,0-1-9 16,0-2-6-16,0-7-2 16,0-9 0-16,-5-8-12 15,3-9 10-15,0-7-12 16,2-7 8-16,-2 0-1 0,2-7-23 16,0-19 13-1,0-10 1-15,2-13-5 0,21-6 14 16,2-7-30-1,10-3 8-15,0 2-11 0,3 3 33 16,0 9-4 0,-3 11 5-16,-4 12 0 0,-2 14 11 15,-2 12 2-15,-2 2-4 16,2 16 33-16,-3 14-16 16,-1 12 19-1,-1 9-23-15,-4 5 9 16,-5 4-5-16,-4 1 2 0,0 0-4 15,-7-1-10-15,0-6-5 0,-2-6-3 16,0-8-12 0,0-10 2-16,0-7-2 15,0-9-59-15,0-12-37 0,0-2-100 0,0 0-359 16</inkml:trace>
  <inkml:trace contextRef="#ctx0" brushRef="#br2" timeOffset="-122112.04">25331 9450 2685 0,'0'0'204'0,"0"0"-112"0,0 0 6 16,0 0-2-16,157-18-55 0,-111 18 2 15,2 0-30-15,-6 0 2 16,-3 0-10-16,-7 7-1 15,-8 0-4-15,-12 7-39 16,-10 0-114-16,-2-2-299 0</inkml:trace>
  <inkml:trace contextRef="#ctx0" brushRef="#br2" timeOffset="-121905.92">25410 9680 2432 0,'0'0'659'0,"0"0"-587"0,0 0-41 16,0 0 34-1,0 0 22-15,114-9-49 0,-81 3 8 16,0 0-46-16,-4 3 16 16,-2 0-16-16,-2 1 8 15,-4 2-8-15,0 0-31 0,1-2-67 16,-2 0-140-1,-6 2-474-15</inkml:trace>
  <inkml:trace contextRef="#ctx0" brushRef="#br2" timeOffset="-119836.45">26444 9322 90 0,'0'0'1962'0,"0"0"-1616"15,0 0-183-15,0 0 8 0,0 0-87 16,0 0 21 0,0 0-53-16,-17 0-4 0,21 0-15 15,15-3 71-15,12 0-33 16,6-1-19-16,3 2 4 16,6 2-22-16,1 0 5 15,3 0-28-15,0 0 17 16,0 0-28-1,-6 4 7-15,-5 1-4 16,-8-2-2-16,-10 1-1 16,-2 0 0-16,-9 0-33 15,0 2-74-15,-1 8-41 0,-3-1-229 16,-2-3-363-16</inkml:trace>
  <inkml:trace contextRef="#ctx0" brushRef="#br2" timeOffset="-116455.91">27615 8719 1894 0,'0'0'247'0,"0"0"-107"15,0 0-29-15,0 0-19 0,0 0-9 16,116-56-9-16,-85 56 12 15,0 0-36-15,0 0 13 16,0 18 18-16,-2 9 27 16,-7 8-36-16,-6 7-9 0,-12 4-26 15,-4 4-7-15,-13 1-13 16,-19 0-11-16,-8-7 1 16,-4-10-1-16,4-10-12 15,2-13-24-15,7-10-32 16,8-1-23-16,10-1 57 15,9-12 18 1,4 1 10-16,2 1 15 0,23 4 4 16,10 4 25-16,7 3-7 0,6 0 12 15,-4 15-31-15,-1 12 18 16,-10 7-11-16,-8 2 7 16,-12 5-11-16,-11-2-3 15,-2 1 14-15,-13-3-26 16,-16 0 9-16,-8-5-10 15,0-6-4 1,-1-4 0-16,5-8-2 16,4-4-7-16,6-8-47 15,8-2-26-15,8-4-103 16,7-8-316-16</inkml:trace>
  <inkml:trace contextRef="#ctx0" brushRef="#br2" timeOffset="-115800.27">28473 8743 2120 0,'0'0'239'0,"0"0"-150"0,0 0 17 0,0 0 74 16,0 0-73-16,131-50-7 16,-100 50-23-16,-4 14 8 15,-5 12-30-15,-3 8-1 0,-13 6-19 16,-6 0-9-16,0 2 0 15,-20-4-14-15,-7-1 0 16,-7-9-6-16,3-7-12 16,7-7-2-16,6-7-2 15,9-7-9-15,9 0 3 16,0 0 16-16,22 0 0 16,16 0 16-16,11 4-4 15,3 11 23-15,-4 10-24 0,-9 5 20 16,-17 4-11-1,-13 1 32-15,-9 6-1 0,-12-1-10 16,-23 0-18-16,-9-2-13 16,-10-2-1-16,0-8-2 15,-2-5-14-15,6-7 3 16,5-11-17-16,11-5-69 16,10 0-15-16,11-4-63 15,5-11-222-15,8 1-305 0</inkml:trace>
  <inkml:trace contextRef="#ctx0" brushRef="#br2" timeOffset="-114782.53">26678 9811 1948 0,'0'0'411'0,"0"0"-282"0,0 0-42 16,0 0-10-16,0 0-8 15,0 0 32-15,0 0 11 16,65-18-38-16,-28 14-9 15,6 1-17-15,4-2-11 16,4 5 3-16,3 0-19 0,-4 0 6 16,2 0-26-16,0 0 30 15,-2 0-19-15,2 5 8 16,-1-2-4-16,3 1 12 16,-1-1-2-16,1-1-19 15,-1-2 16-15,1 2-23 16,-1-2 27-16,1 0-21 15,-1 0 22-15,1 0-17 16,-1 0 2-16,1 0-6 16,-1 0-2-16,1 0 1 15,-6 0 1-15,4 0-11 16,-3 0 12-16,0 0-4 16,0 0-2-16,-2 0 5 0,0 0-7 15,1 0 15-15,4 0-3 16,2 0 14-16,-1 0-14 15,0-4-7-15,-1-1-9 16,-5 1 15-16,-1 3-14 16,1-1 7-16,-2-1-3 15,2 3 11-15,-1-2 3 16,6 0 10-16,-1 0-18 0,-2-1 19 16,0-2-21-1,-5 3 22-15,1 0-27 0,-3 2 20 16,3 0-9-16,0 0 12 15,0 0-7-15,-1 0-12 16,1 0 7-16,-1 4-4 16,-1-2-5-16,-5 1 4 15,-5-1 6-15,-8-2-12 16,-10 1 0-16,-7-1 6 16,-2 0-6-16,-6 0 0 15,0 0-45-15,-41 11-55 16,-1 1-203-16,-12 4-205 0</inkml:trace>
  <inkml:trace contextRef="#ctx0" brushRef="#br2" timeOffset="-113933.02">26803 10379 2260 0,'0'0'282'0,"0"0"-194"0,0 0-14 16,0 0-13-16,0 0-35 0,0 0 0 0,0 0 30 31,56-7 10-31,-21 2-24 16,3 1 2-16,3 1-32 15,1-2 12-15,0 5-19 16,-2 0 17-16,-6 0-15 15,-7 0 8-15,-8 0-9 16,-5 5 5-16,-5 4 9 16,-5 5 17-16,-4 6 15 15,0 7-22-15,0 8 11 0,-7 5-27 16,-1 5 12 0,-4 2-11-16,6 8 14 0,-1 1 1 15,1 4-3-15,-2 2 9 16,4 0-21-16,0 1 17 15,1-3-25-15,1-4 11 16,2-8-17-16,0-6-1 16,0-9 5-16,0-6-5 0,0-9 0 15,0-8-1-15,0-6-29 16,0-4-78-16,0-6-17 16,-4-12-128-16,-8-2-363 15</inkml:trace>
  <inkml:trace contextRef="#ctx0" brushRef="#br2" timeOffset="-113748.53">27010 10979 2575 0,'0'0'331'0,"0"0"-278"0,0 0 1 15,0 0 7-15,0 0 5 0,121-12-52 16,-90 9-2-1,-2 1-11-15,2 0-2 16,7-3-24-16,-7 0-143 16,-6 1-273-16</inkml:trace>
  <inkml:trace contextRef="#ctx0" brushRef="#br2" timeOffset="-113447.9">27675 10906 1858 0,'0'0'1053'16,"0"0"-963"-16,0 0-41 15,0 0 59-15,0 0-11 16,0 0-41-16,129-4-19 15,-92 4 0-15,1 0-13 16,1 0-2-16,-6 0-21 0,-2 0 3 16,-6 0 4-16,-6 0-15 15,-5 0 7-15,-3 0-32 16,0 0-85-16,-4 0-242 16,-2 0-406-16</inkml:trace>
  <inkml:trace contextRef="#ctx0" brushRef="#br2" timeOffset="-112936.05">28475 10543 2224 0,'0'0'219'0,"0"0"-127"15,0 0-41-15,0 0 92 16,0 0-51-16,0 0-19 15,-63 111 19-15,59-76-36 16,4 4 23-16,0 1-31 0,7-3 5 16,17-6-34-16,7-9 4 15,14-9-15 1,8-13 16-16,10 0 11 0,-1-27-18 16,-2-12 9-1,-10-10-13-15,-15-4 6 16,-12-2-15-16,-19 3 6 0,-4 2-9 15,-14 6 10 1,-21 6-8-16,-10 6-3 0,-4 13-28 16,-5 11-54-16,4 8 9 15,5 0-56-15,5 30-49 16,11 0-102-16,8 0-81 16</inkml:trace>
  <inkml:trace contextRef="#ctx0" brushRef="#br2" timeOffset="-112680.35">28379 10778 2339 0,'0'0'221'16,"0"0"-126"-16,-25 126 74 0,23-63 20 15,2 0-58-15,2-3-65 16,23-3-6-16,15-11-30 16,11-13 14-1,16-8-30-15,12-16 26 0,2-9-6 16,0-3 6-16,-10-15-12 0,-15-4-10 31,-15-2-2-31,-20-1-16 0,-11-7 17 16,-10-1-17-16,-3-1 17 15,-23 2-17-15,-13 1-11 16,-3 8-55-16,2 4-51 16,7 8-28-16,10 2-92 15,15 1-194-15</inkml:trace>
  <inkml:trace contextRef="#ctx0" brushRef="#br2" timeOffset="-112147.64">29297 10836 2641 0,'0'0'190'0,"0"0"-132"15,0 0-28-15,0 0 72 16,0 0-48-16,0 0-32 0,0 0-5 16,-2-4 8-16,0 0 9 15,0-2-34-15,0 2 18 16,-1 2-4 0,1 0 19-16,0 2-20 0,0 0 7 15,-1 0-20-15,3 4-16 16,0 2-52-16,0-2-160 0,12-4-247 15</inkml:trace>
  <inkml:trace contextRef="#ctx0" brushRef="#br2" timeOffset="-110413.81">26992 10043 1745 0,'0'0'229'15,"0"0"-141"-15,0 0-44 0,0 0 20 16,0 0-37-16,0 0 13 0,-120 3-4 16,93 3 75-16,0-1-72 15,-1 7 23-15,1 1-12 16,0 9 0-16,0 6-24 16,3 8-25-16,-1 8-2 15,3 9 12-15,-2 7-22 16,-3 8 25-16,0 8 5 15,-2 6-5-15,0 22 51 16,8 19 18-16,17 20-41 0,4 3 1 16,27-10 10-1,9-29 28-15,-1-34-25 0,-1-17-9 16,4-7-37-16,4 3-1 16,10 2-9-16,3 0 0 15,10-6-45-15,-17-15-181 16,-9-11-916-16</inkml:trace>
  <inkml:trace contextRef="#ctx0" brushRef="#br2" timeOffset="-109109.7">30040 10189 2290 0,'0'0'208'0,"0"0"-151"0,0 0 3 16,0 0 27-1,0 0-26-15,0 0 4 16,96 136-16-16,-77-92 37 16,4 5-24-16,-1 4-3 15,-1 7 0-15,-4 6-6 16,-3 6-14-16,-6 6-30 16,-5 1 19-16,-3 1-15 15,0 3 19-15,-9-3-30 16,-7-6 10-16,-1-10-12 15,1-10 6-15,-1-10-6 16,5-12-32-16,1-8-28 0,-5-12-87 16,5-6-75-1,-1-4-290-15</inkml:trace>
  <inkml:trace contextRef="#ctx0" brushRef="#br2" timeOffset="-108512.79">30693 9965 2182 0,'0'0'280'0,"0"0"-112"0,0 0 10 16,0 0-60-16,0 0 6 16,78 131-24-16,-78-85-33 15,0 5-21-15,-14-5-41 0,-13-3-1 16,-2-6 4-1,-4-11-16-15,2-11-7 16,6-12-31-16,8-3-53 0,8-10 8 16,9-8 60-16,0 2 31 15,7 8 2 1,17 8 31-16,12 0 71 16,8 12-64-16,8 5-15 15,1 3-18-15,-2-6-1 16,-6-2-5-16,-10-1-1 0,-10-5 0 15,-14-4-60-15,-5-2-183 0,-6 0-958 16</inkml:trace>
  <inkml:trace contextRef="#ctx0" brushRef="#br2" timeOffset="-105274.49">29700 10793 1960 0,'0'0'259'15,"0"0"-191"1,0 0 2-16,0 0-28 15,0 0-26-15,-4-119-16 16,4 90 11-16,-2 2-17 0,2 1 9 16,-2 2-5-16,2 2 2 15,-2 0 0-15,2 3 11 16,0 3 1-16,0 3 24 16,0 4-4-16,-3 3 36 15,3 4-18-15,0 2 39 0,0 0-24 16,0 10-25-16,0 11-33 15,0 11 5-15,0 3-11 16,0 5-1 0,0 6 24-16,3 7-13 15,5-2 47-15,0 4-20 16,0-1 18-16,-1-1-23 0,-1-5 14 16,-1-4-10-16,0-8-12 0,-3-9 5 15,-2-4-14-15,0-5 18 16,0-4-19-16,0 0 17 15,0-2-31-15,-12 0 13 16,1-1-10-16,-1-4 4 16,2 0-8-1,1 0 0-15,3-3 0 16,4 0-3-16,-1-1-7 0,3-3-34 16,0 0-10-16,0 0-92 15,0 0-80-15,0 0-335 16</inkml:trace>
  <inkml:trace contextRef="#ctx0" brushRef="#br2" timeOffset="-103708.59">29224 10778 2245 0,'0'0'257'0,"0"0"-113"0,0 0-36 16,0 0 3-16,0 0-43 16,-35 108-26-16,41-100-20 15,13-5 40-15,6-3 13 0,2-7-32 16,-4-11-14-16,-8-3-28 16,-8 2 26-1,-7 1-23-15,0 6 33 0,-14 3-6 16,-13 4 10-16,-4 5-21 15,0 0-16-15,4 2 0 16,6 8 2-16,7 2-12 16,7 0-10-1,7 0-17-15,2 6-59 0,17-4-93 16,-2 0-267-16</inkml:trace>
  <inkml:trace contextRef="#ctx0" brushRef="#br2" timeOffset="-100924.04">24161 12406 1649 0,'0'0'191'16,"0"0"-91"-16,0 0-44 15,0 0 54-15,0 0-28 0,0 0-30 16,0 0 23-16,0-72-37 0,0 70 39 16,0 2-52-16,0 0 16 15,3 0 15-15,1 5 0 16,2 14 17-16,6 10-2 16,-1 7-26-16,3 7-44 15,-1 6 28-15,0 4-18 16,1 6 32-16,-4 1-22 15,2 2 8-15,-3-2-6 16,-1-2-9-16,-3-3 3 0,-1-9-16 16,-1-8 0-1,-1-10 9-15,-2-10-20 0,3-10-2 16,-3-6 12-16,0-2 0 16,0-2 10-1,0-18-1-15,0-6-9 0,-5-10 0 16,2-6 3-1,3-6-8-15,0-3 0 0,0-5-3 16,3 0 7-16,10 1 0 16,3 0 2-1,4 3-1-15,0 6 0 16,3 3 7-16,-2 10-14 16,4 6 14-16,2 7-22 15,0 11 25-15,2 9-17 16,0 0 14-16,2 7 3 0,0 21 13 15,2 11-9-15,-1 8 19 16,-3 8-23-16,-3 5 18 16,-6 4-20-1,-6 2 27-15,-6-1-20 0,-5-7 9 0,-1-7-10 16,-2-8 0-16,0-13-5 16,0-10-7-1,0-10-4-15,0-10-4 16,0 0 5-16,0-18-9 15,0-14 9-15,0-10-7 0,0-11 8 16,11-7 0 0,7 0 1-16,6-1-5 0,8 6 10 15,1 9-13-15,0 11 12 16,4 14-15-16,-4 8 17 0,0 12-7 16,-1 1 0-1,-1 4 9-15,-4 13 3 0,-4 9 0 16,-2 7 17-16,-7 5-16 31,-4 10 25-31,-3 6-19 16,-7 4 12-16,0 4-31 15,0 3 13-15,0-5-10 0,0-8-2 16,-2-8-2-16,2-12-9 16,0-12-34-16,0-17-104 0,8-3-64 15,6 0-317-15</inkml:trace>
  <inkml:trace contextRef="#ctx0" brushRef="#br2" timeOffset="-100605.4">25682 12746 1663 0,'0'0'1294'0,"0"0"-1193"0,0 0-50 0,0 0 21 15,118-5-3-15,-69 5-25 16,4 0-23-16,-4 0 12 15,-2 0-33-15,-9 0 0 0,-9 0 10 16,-11 0-20-16,-12 0-42 16,-6 10-39-16,-13 2-57 15,-12 0-334-15</inkml:trace>
  <inkml:trace contextRef="#ctx0" brushRef="#br2" timeOffset="-100337.14">25729 12958 2682 0,'0'0'267'16,"0"0"-99"-16,0 0-121 0,0 0 6 16,0 0-22-16,0 0 31 15,0 0-1-15,96 4-41 16,-61-4 24-16,-2 0-35 15,1 0 20-15,-3 0-28 16,-4 0 13-16,-3 0-14 16,-4 0 0-16,-4-3 2 15,-1 2-2-15,10 1-58 16,-5-2-96-16,-5 2-325 0</inkml:trace>
  <inkml:trace contextRef="#ctx0" brushRef="#br2" timeOffset="-99318.53">26609 12818 2162 0,'0'0'245'0,"0"0"-109"0,0 0 2 16,0 0-10-16,0 0-3 16,0 0-55-16,0 0 5 15,-3-2-17-15,19 0 27 16,7-3-22-16,2 3-16 16,6 0-1-16,2 1-24 15,5-4 24-15,2 2-30 16,-3-2 20-16,2 1-27 15,-8 1 4-15,-6 0-5 16,-6 1-8-16,-7 0 6 16,-3 0-1-16,-5 2-10 0,-2-2-4 15,0 2-24 1,0-1-87-16,10 1-28 16,-3 0-226-16,-1 0-305 0</inkml:trace>
  <inkml:trace contextRef="#ctx0" brushRef="#br2" timeOffset="-98619.95">27422 12388 2049 0,'0'0'305'0,"0"0"-244"0,0 0 69 0,0 0 44 16,0 0-52-16,0 0-51 15,145-102-14-15,-107 100-7 16,1 2 11-16,-4 0-5 15,-6 14-24-15,-9 10 22 0,-7 5-35 16,-13 8 14-16,0 4-18 16,-16 2 8-16,-15 1-12 15,-9 1-11-15,1-10 0 16,3-9-4-16,4-7-9 16,13-11-15-16,10-6 28 15,9-2-15-15,0 0 15 16,24 0 5-16,16 0 18 15,11 0-2-15,3 4-9 16,-1 16 25-16,-8 5-9 0,-12 10 23 16,-13 3-16-16,-15 7 39 15,-5 1-30-15,-15-1-7 16,-24 0-9-16,-5-7-10 16,-8-4 0-16,2-5-14 15,0-9-8-15,8-6 15 16,9-7-24-16,8-5-7 15,11-2-31-15,10 0-59 16,4 0-32-16,9-20-60 16,13-3-238-16,1 2-345 0</inkml:trace>
  <inkml:trace contextRef="#ctx0" brushRef="#br2" timeOffset="-97755.25">28279 12325 2197 0,'0'0'301'0,"0"0"-201"0,0 0 57 16,0 0-53-16,0 0 8 15,0 0-68-15,127-83 27 16,-98 83-14-16,0 0 17 15,-5 8-29-15,-6 15-2 16,-7 9 17-16,-8 5-31 16,-3 6 10-16,-10 2-21 15,-17 0 9-15,-4-5-25 16,-2-5 1-16,2-6-3 16,6-9 1-16,10-9 5 15,11-4-6-15,4-3-8 0,8 0-13 16,25 0 13-16,9 1 14 15,8 6-12-15,1 1 12 16,-4 4-2-16,-9 6 13 16,-14 4 15-16,-12 6 24 15,-12 4-12-15,0 5 11 16,-27 1-36-16,-8-2 9 16,-8-1-28-16,-4-2 8 0,2-5-8 15,1-9 0 1,6-4 0-16,9-6-3 15,7-8-31-15,8-3-52 0,12-2-39 16,2 0-122-16,12-7-226 16,3-6-509-16</inkml:trace>
  <inkml:trace contextRef="#ctx0" brushRef="#br2" timeOffset="-97048.9">27824 13371 2570 0,'0'0'217'0,"0"0"-177"0,0 0 22 0,0 0 68 16,115-13-67 0,-61 10-14-16,6-1-16 15,7-1 22-15,5 2-33 0,1 1 11 16,-2 2-9 0,5 0 15-16,0 0-7 15,2 0-4-15,1 0 11 16,-2 2-26-16,-1 1 21 15,-7-3-15-15,-4 0 13 0,-7 0-27 16,-7 0 7-16,-9 0-3 16,-6 0-3-16,-9-3-5 15,-7 1 5-15,-5 2-12 16,-5 0 14-16,-4 0-19 16,-2 0-4-16,-4 0-47 15,0-2-47-15,0 0-44 16,0-1-272-16</inkml:trace>
  <inkml:trace contextRef="#ctx0" brushRef="#br2" timeOffset="-96746.79">29212 12601 2598 0,'0'0'229'0,"0"0"-144"15,0 0-54-15,-6 132 102 16,4-69-68-16,2 5 0 16,0 5-16-16,0 6-4 15,0-5-8-15,0 0-33 16,0-8-4-16,6-8 0 15,-2-7-28-15,-4 1-129 0,0-13-268 16,-8-10-2062-16</inkml:trace>
  <inkml:trace contextRef="#ctx0" brushRef="#br2" timeOffset="-96545.97">28971 13614 2499 0,'0'0'262'0,"79"-138"-203"0,-4 17 45 0,1-2-16 15,-5 12-31-15,-12 19-31 16,-17 31-19-16,-4 2-7 16,-5 5 0-1,-10 20-43-15,-14 18-153 0,-9 12-354 16</inkml:trace>
  <inkml:trace contextRef="#ctx0" brushRef="#br2" timeOffset="-96296.39">29224 13580 2698 0,'0'0'260'16,"53"-111"-177"-16,-12 39-4 0,5-6 4 15,-1 8-53-15,-5 14-18 0,-7 11-3 16,-6 11-18 0,-4 9 9-16,-1-2 0 0,7-6-99 15,-7 8-129-15,-6 1-395 16</inkml:trace>
  <inkml:trace contextRef="#ctx0" brushRef="#br2" timeOffset="-75225.32">21266 5974 1752 0,'0'0'380'0,"0"0"-210"0,0 0 19 16,0 0-47-16,0 0-48 16,0 0-39-1,0 0-3-15,-36 43-26 0,29-14-7 16,5 4 13-16,2 8-31 0,0 5 54 16,4 4-25-1,15 2 18-15,3 1-28 16,2-9 15-16,3-9-15 15,4-12-11 1,0-14 2-16,0-9-4 0,-2-2-10 16,-6-21 15-16,-5-12-11 15,-5-3 8-15,-7 0-15 16,-3 0 12-16,-3 6-4 16,0 6 4-16,0 6-5 15,0 11 4-15,0 9 2 0,0 0-7 16,0 20 7-1,7 18 11-15,2 17 7 0,-1 10 18 16,1 9-14 0,-4 6 0-16,-5 4-6 0,0 0-21 15,-9 1-2 1,-18-9 11-16,-4-10-12 0,-5-14 5 16,-2-16-8-16,3-18-2 15,2-18 5-15,-1 0-42 16,5-26-6-16,7-8 35 15,6-3-41-15,9 2 44 16,7 7-3-16,4 4 4 0,21 4 10 16,9 2-4-1,17-12-2-15,-9 6-151 16,-3-1-331-16</inkml:trace>
  <inkml:trace contextRef="#ctx0" brushRef="#br2" timeOffset="-74892.25">21645 6414 2280 0,'0'0'273'0,"0"0"-99"0,0 0-100 0,0 0 12 0,0 0-36 16,0 0 34-16,138 65-13 16,-104-99-21-16,-8-7-18 15,-10-3-23-15,-14 3 8 16,-2 6-11-16,-18 12 14 16,-13 16-19-16,-7 7 6 15,2 7-7-15,3 20-57 16,12 31-66-16,11-8-188 15,7-4-1825-15</inkml:trace>
  <inkml:trace contextRef="#ctx0" brushRef="#br0" timeOffset="-69642.56">2483 1863 1570 0,'0'0'436'0,"0"0"-232"0,0 0-12 16,0 110-95-16,0-78-48 16,11-3 70-16,1-6-54 15,3-3 1-15,1-2-32 16,1-6-14-16,3-8-5 16,-2-4 0-16,2 0 6 15,-2-14 2-15,-1-10 14 16,0-8-32-16,-4-4-5 15,-2 2-2-15,-6 5 2 16,-3 8-15 0,-2 9 15-16,0 6 8 0,0 6 15 15,0 0 16-15,0 6-20 0,2 17 4 16,2 14-5-16,1 11 34 16,1 10-26-16,-2 6 1 15,2 9-8-15,-6-1 13 31,0 2 2-31,-10-4-6 0,-14-8 0 0,-7-8-27 16,-8-15 5-16,2-13-2 16,1-18-8-1,3-8-17-15,6-7 0 0,7-20 3 16,7-10-2-16,11 1 15 16,2 0-11-16,0 2 15 0,17 3-12 15,10 2 9 1,6 0-93-16,21-15-53 15,-10 10-128-15,-3 7-314 0</inkml:trace>
  <inkml:trace contextRef="#ctx0" brushRef="#br0" timeOffset="-69372.9">2897 2046 2234 0,'0'0'392'0,"0"0"-225"0,0 0-20 0,0 0-28 0,16 109-39 16,4-80-37-16,9-10-7 15,7-10-6-15,4-9 6 16,0-6-6-16,-9-23-26 16,-9-5 3-16,-15-3-1 15,-7 0 0-15,-7 7-5 16,-24 8 2-16,-7 12 3 0,-7 10-6 15,6 0-17-15,3 24-50 16,9 20-82 0,12-6-229-16,8-1-1614 0</inkml:trace>
  <inkml:trace contextRef="#ctx0" brushRef="#br2" timeOffset="99933.58">24184 14904 1727 0,'0'0'215'0,"0"0"-86"16,0 0-11-16,0 0 16 16,0 0-44-16,0 0-55 0,-12-7-35 15,12 5 7-15,0-1-14 16,0 2 14-16,0 1-3 15,0 0-3-15,0 0 31 16,0 0 18-16,0 8 9 16,2 9-13-16,6 6-31 0,0 7 33 15,1 4-24 1,0 6 10-16,0 0-16 16,0 4 11-16,0 4-22 0,2 3 6 15,-2-1-2-15,0-1-3 16,0 0-6-1,0-1 6-15,-3-6-16 0,3-4 7 16,-4-2 1 0,0-8 0-16,-1-6 0 15,-2-3 0-15,-2-7 1 16,0-6-1-16,0 2 5 0,0-8-10 16,0 0 1-16,0 0-6 15,0-4-17-15,0-14 26 16,0-13 2-16,-4-4-1 15,-1-8 0-15,0-1-10 0,1-5 9 16,2 0-20-16,-1 0 21 16,3 0 0-16,0-4 11 15,0 3-11-15,7 4 0 0,9 4 1 16,-1 4 1-16,5 8 11 16,1-2-12-1,0 6 12-15,4 8-12 16,0 0 2-16,-3 6 4 15,3 7-1-15,-5 5-4 16,2 0 20-16,3 7 6 16,-3 12 5-16,4 8 9 15,1 1-24-15,2 7 5 16,-2 4-10-16,0 1 17 16,0 9-8-16,-5 2 5 15,-7 2-8-15,-1-5-11 16,-7-4 11-16,-3-6-13 15,-4-8-3-15,0-6 6 16,0-4-16-16,0-6 15 0,0-8-12 16,0-4 8-1,-4-2-4-15,-3 0 0 16,-4-12-16-16,0-12 3 16,0-6-13-16,4-10 16 0,2-4-9 15,5-10 19-15,0-3-6 16,0-1 6-16,9 2 0 15,9 2 0-15,5 11 4 16,3 6-3-16,1 10 10 16,5 13-10-16,-3 11 16 15,2 3-12-15,0 0 28 16,2 17 12-16,-4 8-12 16,0 5-17-16,-5 5 9 0,-4 6 21 15,-3 5-14-15,-7 6 9 16,-3 10-25-16,-3 1 17 15,-2-3-22-15,0-4 3 16,-2-6-8 0,4-10-5-16,-2-10-1 15,-2-7-4-15,2-9-18 0,-2-9-56 16,0-5-42-16,0-5-311 0,0-14-1691 16</inkml:trace>
  <inkml:trace contextRef="#ctx0" brushRef="#br2" timeOffset="100933.32">25595 15320 2241 0,'0'0'189'0,"0"0"-120"15,0 0-69-15,0 0 18 0,0 0-1 16,22 116 16-16,-13-90-5 15,-1 6 33-15,0-2 29 16,0 7-28-16,-3 0-3 16,-1 3-7-16,-2 1 11 15,0-3-25-15,2 3 12 16,-4-6-35-16,0-3 1 16,0-2-5-16,0-10-6 15,0 0 7-15,0-9-12 16,-6-4 16-16,-5-2-3 15,-5-3 6-15,-3-2-19 16,-1 0 3-16,-5 0-2 0,3 0 9 16,0 0-10-16,1 0 1 15,4 0 3 1,3 0 1-16,3 0 4 0,3 0-4 16,0 0 14-16,4 0-6 15,2 0 17-15,2 0-3 16,0 0-7-16,0 0-7 15,0 0-12-15,0 0-2 0,0 0 5 16,11 0 2 0,9 0 5-16,5 0 19 15,4 0-5-15,2 0 12 16,2-7-9-16,1 3-4 16,-1 1 12-16,0-2-19 15,1 1 9-15,-3 2-16 0,0 2 21 16,0 0-24-16,-4 0 10 15,-4 0-10-15,-5 0-1 16,-7 0 2-16,-3 0-7 0,-4 0-2 16,-4 0 7-16,0-4-15 15,0 4-8-15,0 0-51 16,0-8-88 0,-12 4-180-16,-1 0-334 0</inkml:trace>
  <inkml:trace contextRef="#ctx0" brushRef="#br2" timeOffset="101430.49">25708 15570 1972 0,'0'0'518'0,"0"0"-293"0,0 0-124 0,0 0 8 16,0 0-38 0,0 0-19-16,0 0 38 15,38 0-13-15,-17 0-38 16,3 0 9-16,-2 0-16 0,2 0 2 15,-1 0 4 1,0 0-14-16,-6 0 1 0,1 0-16 16,-5 0 1-1,-1 0-5-15,-6 0-5 16,-1 0 6-16,-3 0-6 16,0 0 1-16,-2 9 12 15,0 0-1-15,0 14-7 16,0 3 7-16,0 6-11 15,0 2 1-15,0 1 4 16,-2 2 1-16,2-8-6 16,-2-8 5-16,2-7-6 0,0-2 0 15,0-12 0-15,-3 0-33 16,-5 0-97-16,-2-12-190 16,-1 2-402-16</inkml:trace>
  <inkml:trace contextRef="#ctx0" brushRef="#br2" timeOffset="101584.91">25835 15745 2938 0,'0'0'249'16,"0"0"-121"-16,0 0-63 0,0 0 8 16,0 0-56-16,0 0-17 15,0 0-64-15,32-22-33 16,-12 11-448-16</inkml:trace>
  <inkml:trace contextRef="#ctx0" brushRef="#br2" timeOffset="102102.25">26651 15209 2629 0,'0'0'288'0,"0"0"-212"16,0 0-5-16,0 0 96 16,0 0-60-16,0 0-29 15,127-1-35-15,-89-3-1 16,1-5-32-16,-4 5 9 16,-2 0-19-16,-4 4 4 0,-6 0-4 15,-8 0-17-15,-15 13-98 16,0 5-224-16,-11 0-2280 0</inkml:trace>
  <inkml:trace contextRef="#ctx0" brushRef="#br2" timeOffset="102317.61">26709 15448 2699 0,'0'0'560'0,"0"0"-484"15,0 0-64-15,0 0 75 16,0 0-10-16,0 0-7 16,129 0-51-16,-91 0 7 15,3 0-26-15,-6 0 1 16,-1 0 0-16,-3 0-2 16,-4-7-51-16,4-2-109 0,-6-1-185 15,-8 6-918-15</inkml:trace>
  <inkml:trace contextRef="#ctx0" brushRef="#br2" timeOffset="109937.26">28611 14945 1766 0,'0'0'194'0,"0"0"-76"0,0 0-101 15,0 0-2-15,0-126 0 16,0 86 1-1,0-7-1-15,0-1-6 0,0 0 17 16,0-4 7-16,0 4 33 16,-5 6 30-16,1 3-16 15,-1 11-50-15,1 10 26 16,2 10-4-16,2 7 37 0,0 1 4 16,0 1-23-16,0 20-48 15,0 11-12-15,0 8-20 16,0 6 15-16,2 6-13 15,2 6 16 1,1 4-8-16,-3-4 1 0,-2 5 27 16,2-5 2-16,-2-4 0 15,0-11-7-15,2-2-22 0,1-9-2 16,2-6-25 0,-5-4-83-16,0-6-179 15,0-4-557-15</inkml:trace>
  <inkml:trace contextRef="#ctx0" brushRef="#br2" timeOffset="110557.43">28007 15344 2183 0,'0'0'209'0,"0"0"-120"0,0 0-71 0,0 0 11 0,0 0 7 15,0 0 64-15,0 0 7 16,71-19-45-16,-31 14-2 15,5-4-17-15,1 2 15 16,4 1-24-16,1-1 25 0,0 0-21 16,3-1 3-1,1-1-9-15,3 0-2 16,1-1 2 0,-1 2-12-16,2-4 13 15,0 2-5-15,-3 1 15 0,-1 0-26 16,-5 0 6-16,-1 4-16 0,-8-4 8 31,-2 4-3-31,-7 1-6 0,-2-1-5 16,-6 5 5-16,-3-4-12 15,-5 4 2-15,-9-4 2 16,-1 4-52-16,-7 0-44 16,0 0-73-16,0 0-297 0</inkml:trace>
  <inkml:trace contextRef="#ctx0" brushRef="#br2" timeOffset="111377.83">28223 15623 2158 0,'0'0'248'0,"0"0"-101"15,0 0-48-15,0 0 9 0,0 0-37 16,133-61 1-1,-97 61 17-15,3 0-26 0,-6 17-12 16,-2 5-26 0,-9 4 5-16,-6 6-25 15,-12 4-1-15,-4 0-4 0,-4 3 10 16,-19-2-10-16,-6-5-17 16,0-6-17-16,2-8-12 0,8-6 24 15,5-6 9 1,12-1 8-16,2-5 3 0,6 3 2 15,21 1 17-15,10 1 15 16,5 9-2 0,-5 4-19-16,-6 0 11 15,-10 4-20-15,-15 1 32 0,-6 2 2 16,-13-1-5 0,-25 1-13-16,-9 4-2 15,-8 0-10-15,-1-2-6 0,0-3 0 16,7-2 4-16,11-10-8 15,12-2-22-15,12-1-17 16,14-9-47-16,18 0-125 0,7 0-126 0</inkml:trace>
  <inkml:trace contextRef="#ctx0" brushRef="#br2" timeOffset="111977.51">28977 15504 2293 0,'0'0'218'0,"0"0"-139"0,0 0-8 15,0 0 30-15,0 0-8 0,127 62-26 16,-119-30-7-16,-6 3-29 16,-2 1-6-1,-2 4-11-15,-20-8-9 16,0-3 4-16,0-2-1 0,1-13-13 0,10-4 12 16,5-6 13-16,6 0-1 15,0-4 0-15,15 0-7 16,14 4 46-16,7 2-21 15,-1 3-18-15,-4 0-1 16,-8 8-14 0,-9 4 21-16,-12 2-7 0,-2 4 13 15,-18-1-23-15,-16 3 1 16,-8 0-8 0,-5-6 0-16,1 0-1 0,1-11-5 15,7-1-15-15,5-7-23 16,10-4 4-16,14 0-76 15,7-8-106-15,2-2-246 0</inkml:trace>
  <inkml:trace contextRef="#ctx0" brushRef="#br2" timeOffset="112694.87">28488 16561 29 0,'0'0'2216'0,"0"0"-2017"0,0 0-66 0,0 0 22 16,0 0-39-16,134-14-14 15,-88 7-34-15,10-4 4 16,4 2-28-16,10 2 5 0,1-3-11 16,4 2-9-1,4-2 2-15,-6 2-5 0,-1 4-4 16,-5-2-8 0,-7 6 11-16,-2 0-19 0,-6 0 26 15,-4 0-14 1,-3 0 8-16,-5 0-11 0,-7 0 0 15,-4 0-4-15,-6 0-7 16,-8 0 3-16,-3 0-1 16,-6 0-10-16,-4-5 8 15,0-2-8-15,-2-1-14 16,0-3-40-16,0-2-51 16,-2-9-79-16,-4 4-288 15,-2 0-1884-15</inkml:trace>
  <inkml:trace contextRef="#ctx0" brushRef="#br2" timeOffset="112994.78">29719 15680 2147 0,'0'0'359'0,"0"0"-144"15,0 0-123-15,0 0-32 16,0 0 4-16,6 145 32 16,6-93-32-16,-1 7-2 15,-1-1-12-15,-2 0-20 16,-4 0 1-16,-4-3-18 16,0-2 4-16,0-1-16 15,-2-6-2-15,-12 3 1 0,3-5-26 16,-3-8-82-16,-3 4-96 31,1-12-115-31,1-6-1543 0</inkml:trace>
  <inkml:trace contextRef="#ctx0" brushRef="#br2" timeOffset="113311.93">29480 16883 2140 0,'0'0'196'0,"0"0"-93"0,40-155 19 16,-11 86 42-16,12-4-63 0,5 7-38 15,5 1-7-15,5 7-22 16,-2 4 22 0,-8 4-44-16,-8 11-2 15,-9 11-10-15,-13 10-12 16,-9 10-53-16,-7 8-46 0,-9 4-103 16,-11 15-472-16</inkml:trace>
  <inkml:trace contextRef="#ctx0" brushRef="#br2" timeOffset="113539.71">29565 16767 2313 0,'0'0'377'16,"0"0"-234"-16,51-134-34 15,-17 72-12-15,3-1-24 16,-1 4-57-16,-3 11-5 16,-6 3-11-16,-9 9 0 15,-5 4-55-15,-6-7-98 0,-2 8-110 16,-5 4-623-16</inkml:trace>
  <inkml:trace contextRef="#ctx0" brushRef="#br2" timeOffset="114196.78">28613 14459 1986 0,'0'0'305'0,"0"0"-134"16,0 0-48-16,0 0-21 0,0 0-9 16,0 0-43-16,0 0 5 15,-69 96-24-15,51-67 2 16,-2-3-33 0,2 2 3-16,-6 8-3 0,6-7-58 15,3-6-220-15</inkml:trace>
  <inkml:trace contextRef="#ctx0" brushRef="#br2" timeOffset="115197.2">29943 14439 1689 0,'0'0'344'15,"0"0"-198"-15,0 0 26 0,39 122-70 16,-12-91-4-16,4-7-2 0,7-7 15 16,4-17 0-1,1 0-12 1,-6-5-2-16,-1-23-54 0,-12-6-15 15,-6-8-17-15,-13-2-2 16,-5 0 4-16,0-1-7 16,-25 9-1-16,-4 9 1 15,-6 6-12-15,-4 11 6 16,-1 10-1-16,3 0-42 16,5 7-14-16,10 17-11 0,13 13-55 15,9-2-103-15,0-8-241 16</inkml:trace>
  <inkml:trace contextRef="#ctx0" brushRef="#br2" timeOffset="115897.88">30572 14243 2140 0,'0'0'227'0,"0"0"-144"0,0 0-11 16,0 0 32-16,0 116-41 15,0-67 10-15,7 7-25 0,2 2-15 16,0 4 24-1,0-1-22 1,-3-2 15-16,4-6-31 0,-4-12-5 16,1-10-13-16,-3-9-1 15,-2-15 0-15,0-4-10 0,-2-3 5 0,0-4-60 32,0-23 60-32,0-10-3 15,-6-14-11-15,-1-12-27 16,-1-9-13-16,-2-9-56 15,1-1-30-15,5 3 88 16,2 11 43-16,2 10 14 16,0 10 25-16,13 18 73 15,12 11 10-15,1 18-10 16,6 1-1-16,1 22-16 16,-2 15-23-16,-6 8-6 0,-5 7-4 15,-11-2-18-15,-9 4 8 16,0-1-21-1,-16-7 2-15,-10-6-19 16,-5-5 0-16,0-14-21 16,2-7-54-16,2-10-43 0,11-4-117 15,7 0-162-15</inkml:trace>
  <inkml:trace contextRef="#ctx0" brushRef="#br2" timeOffset="116230.95">30880 14374 2442 0,'0'0'260'0,"0"0"-156"15,0 0-56-15,18 132 32 0,2-92-7 16,4-6-3-16,7-13-8 15,6-8-24-15,3-13 2 16,-3-7-7-16,-1-25-1 16,-12-9-24-16,-10-10 4 15,-14 4-7-15,0-3 3 16,-18 7 2-16,-13 7-8 16,-2 8-2-16,-1 10-2 15,3 8-44-15,6 4-72 16,11 6-53-16,8 0-136 15,6 0-764-15</inkml:trace>
  <inkml:trace contextRef="#ctx0" brushRef="#br2" timeOffset="116579.78">31359 14122 2472 0,'0'0'237'0,"0"0"-147"16,0 0-28-16,0 0-12 16,13 123 26-16,12-89-34 0,2-6 8 15,0-2-16-15,-3-4 19 16,-6 0-11-1,-11 2 4-15,-7 2 7 16,-2 9-22-16,-27 0-9 16,-4 4-22-16,-6 0 4 0,6-13-3 15,4-1-2 1,11-11-4-16,9-9-36 16,9-5-53-16,7-12-137 15,15-20-10-15,5-3-191 0</inkml:trace>
  <inkml:trace contextRef="#ctx0" brushRef="#br2" timeOffset="116879.45">31783 13800 2461 0,'0'0'248'16,"0"0"-167"-16,20 122 20 0,-11-62 2 15,-3 8 15-15,3 7-11 16,-2 0-15-16,2 0-25 16,-3-3-47-16,1-4-8 15,-2-5-4-15,2-7-10 16,-5-12 2-16,2-8 0 0,-2-12-23 15,-2-17-65 1,0-7-111-16,0 0-401 0</inkml:trace>
  <inkml:trace contextRef="#ctx0" brushRef="#br2" timeOffset="117032.68">31749 14347 1188 0,'0'0'1317'0,"0"0"-1219"0,0 0-68 16,0 0-29-16,0 0-1 15,0 0-44-15,103-104-64 16,-85 87-165-16</inkml:trace>
  <inkml:trace contextRef="#ctx0" brushRef="#br2" timeOffset="117332.38">31992 14263 1906 0,'0'0'277'0,"0"0"-131"16,7 116-3-16,2-56 33 16,7 1-15-16,4-3-13 15,4-6-7-15,7-17-73 16,8-12-20-16,3-23-22 15,3 0 3-15,-3-40 8 16,-5-13 6-16,-10-10-11 16,-13-8-20-16,-14 7 4 15,-3 6-15-15,-28 14 6 16,-11 10-6-16,-10 16-2 16,-4 12-25-16,6 6-40 15,5 12-14-15,7 34-39 16,13-5-80-16,12-10-365 0</inkml:trace>
  <inkml:trace contextRef="#ctx0" brushRef="#br2" timeOffset="118884.02">31098 15254 2204 0</inkml:trace>
  <inkml:trace contextRef="#ctx0" brushRef="#br2" timeOffset="124039.5">31326 15258 1766 0,'0'0'320'0,"0"0"-173"0,0 0 4 16,0 0-79-16,0 0-23 16,0 0 5-16,0 0-19 15,-58-6 15-15,35 6 20 16,2 0-33-16,-4 0-2 16,0 14-19-16,1 4 12 15,1 6-21-15,4 5 0 0,-2 0-7 16,8 7 7-16,4 3 5 15,7-4-3-15,2 1 19 16,9-1 10-16,20-3 25 16,7-15-9-16,3-6-25 15,7-11-17 1,-7-14 12-16,-3-22 15 0,-11-19 1 16,-15-11-1-16,-10-7-26 15,-2-2-2-15,-25-1-11 16,-8 5 10-16,-5 5-9 15,-3 16-1-15,8 10 0 16,6 12 0-16,13 21 0 0,16 10-21 16,13 23-159-16,12 8-267 15</inkml:trace>
  <inkml:trace contextRef="#ctx0" brushRef="#br2" timeOffset="124568.03">31589 15276 2241 0,'0'0'230'16,"0"0"-88"-16,-18 107-20 0,16-66-2 16,2-1-11-16,0-5-26 15,15-18-19-15,12-7-29 0,6-10 3 16,4-6-9-16,-2-24 18 15,-8-6-29-15,-10-10 9 16,-9 4-17 0,-8 1 3-1,-3 10-7-15,-23 7 5 0,-9 12-4 16,-7 6-7-16,-2 6 0 16,1 0-54-16,16 18-38 15,12 0-117-15,15-4-211 0</inkml:trace>
  <inkml:trace contextRef="#ctx0" brushRef="#br2" timeOffset="125472.84">30998 16182 2273 0,'0'0'254'16,"0"0"-186"-16,0 0-46 0,0 0 110 16,0 0-16-16,0 0-67 15,0 0-32-15,-9 14 2 16,9 8-9-16,0 4 17 0,3 2-20 0,3 7 24 15,-2-3 20 1,1-2 2 0,0 2-15-16,-3-4-18 0,0 2 3 0,0-8-22 15,1 5 10-15,-1-8-11 32,0 1 0-32,0-1 1 15,-2 1-1-15,0-5 1 16,0-1 4-16,0-5 4 15,-6-9-8-15,-11 3 15 16,-2-3-11-16,-3 0 17 0,-1 0-10 16,1 0 11-16,2 0-8 15,0 0 1-15,7 0-3 16,1 0-1-16,5-3 8 16,3 3-15-16,4 0 17 15,0 0-22-15,0 0 8 16,0 0-8-16,9 0 0 15,13 0 1-15,5 0 11 16,6 0 7-16,5-9 8 16,1 6 1-16,-2-4-21 15,-1 3 8-15,-3 1-14 0,-6-2 2 16,-4 5 0 0,-6-4-3-16,-3 2 0 0,-6 1-3 15,1-2-40-15,-5-1-73 16,0 4-69-16,-4-4-218 15,0 0-580-15</inkml:trace>
  <inkml:trace contextRef="#ctx0" brushRef="#br2" timeOffset="125741.57">30944 16165 2562 0,'0'0'214'0,"0"0"-154"0,0 0-12 15,0 0 59-15,0 0-42 0,130-20-26 16,-103 17-28-16,-3-3-11 15,1 6-9-15,-7 0-147 16,-5 0-404-16</inkml:trace>
  <inkml:trace contextRef="#ctx0" brushRef="#br2" timeOffset="126273.18">31411 16120 2241 0,'0'0'351'16,"0"0"-211"-1,0 0-52-15,0 0-43 0,0 0 39 16,0 0-21-16,15 142-12 15,-9-97-13-15,-2-1-27 16,-2-3 9-16,-2-2-19 16,0-8 14-16,0-8-15 15,0-13 10-15,-2-10-10 0,-6 0 1 16,-1-22 7-16,5-18-8 16,0-6 0-1,4-12-29-15,0-1-6 0,0 0 5 16,8 8 29-16,3 11-4 15,1 18 5-15,-1 18 1 16,3 6 16-16,1 35 30 16,5 16-32-16,2 13 13 15,0 11-13-15,5-5 8 16,0-11-22-16,2-10 11 16,0-21-2-16,-2-16 13 15,0-14-4-15,-6-22 3 16,0-24 10-16,-5-14-15 15,-3-4-6-15,-7-6-8 16,-1 10-1-16,-5 11-2 16,0 15-17-16,0 18-57 0,0 13-116 15,0 3-358-15</inkml:trace>
  <inkml:trace contextRef="#ctx0" brushRef="#br2" timeOffset="126712.86">32097 16048 2474 0,'0'0'251'0,"0"0"-204"0,0 0 30 16,16 131 31-16,-10-75 5 15,1 7-20-15,2 0-22 16,0-5-14-16,0-10-16 0,2-12-2 15,-2-14-27-15,0-16-1 16,-1-6-7-16,2-14 2 16,-1-26 1-16,3-10 4 15,2-8-6-15,-1 0-5 16,3 5 7-16,0 7-3 16,-3 13-8-16,-2 10-2 15,-2 9 5-15,3 5-53 0,1 0-60 16,3-2-245-16,-10 8-1964 0</inkml:trace>
  <inkml:trace contextRef="#ctx0" brushRef="#br2" timeOffset="126870.15">32503 16499 3017 0,'0'0'164'0,"0"0"-164"16,0 0-98-16,0 0-422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0:41:28.30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3023 6191 453 0,'0'0'1628'16,"0"0"-1386"-16,0 0-140 0,0 0 7 15,-19 111-32-15,19-72-11 16,0 4-14-16,5 3 1 16,11 5-33-16,3-3 2 15,6-2-5-15,2-6-6 16,4-5 9-16,0-8-19 16,5-9-2-16,-3-10 2 15,-2-8-7-15,-2-8 12 16,-2-28 2-16,0-14-8 15,-5-13 1-15,-4-9-7 16,-4 1 3-16,-6 2-7 0,-8 13-1 16,0 16 3-1,0 14 16-15,0 14-1 16,0 12 18-16,-2 10-2 16,2 29-18-16,0 31 13 0,7 38 43 15,15 34-15-15,5 14 16 16,-2-1-36-16,-8-15 50 15,-13-21-39-15,-4-2 18 16,0-24-3-16,-8-15-3 0,-10-13-6 16,-4-5-28-1,-11 8-3-15,-6 1-8 0,-3-6-4 16,2-20 0-16,5-26 0 16,3-17-53-1,3-10-27-15,3-31 1 0,1-17 17 16,7-7 2-16,9-12 23 15,9-1 21-15,0 1 8 16,9 2 7-16,15 9 2 16,5 8-1-16,5 8 0 15,3 8 0 1,21-13-79-16,-8 11-216 0,-8 7-425 16</inkml:trace>
  <inkml:trace contextRef="#ctx0" brushRef="#br0" timeOffset="332.36">3781 6619 2475 0,'0'0'332'0,"0"0"-163"16,-4 124-44-16,16-65-34 0,17-7-34 0,11-11-25 16,7-15-1-1,4-17-16-15,0-9 10 16,-6-26-16-16,-11-20 14 16,-19-12-17-16,-15-2 8 15,0 2-12-15,-35 9 14 16,-15 15-1-16,-12 18-15 15,-5 16 0-15,3 9-14 0,8 26-22 16,29 20-53-16,18-12-92 16,9-7-313-16</inkml:trace>
  <inkml:trace contextRef="#ctx0" brushRef="#br0" timeOffset="683.6">4533 6423 2774 0,'0'0'260'0,"0"0"-98"0,0 0-68 0,130 0-22 16,-81 0-39-16,-2 0-5 16,-1 0-28-16,-3 0 7 15,-7 0-7-15,-12 0-30 16,-13 0-71-16,-7 4-250 15,-4 4-1031-15</inkml:trace>
  <inkml:trace contextRef="#ctx0" brushRef="#br0" timeOffset="900.54">4643 6705 2731 0,'0'0'435'16,"0"0"-321"-16,0 0-22 16,120 0-1-16,-78 0-55 15,-1 0-8-15,-3 0-27 16,-3 0-2-16,-4 0-5 16,-2 0-110-16,-8 3-131 0,-8 2-693 0</inkml:trace>
  <inkml:trace contextRef="#ctx0" brushRef="#br0" timeOffset="2536.89">5719 6675 1972 0,'0'0'318'0,"0"0"-187"16,0 0-16-1,0 0-15 1,0 0-11-16,0 0-69 0,0 0 3 15,0 12-3-15,0-12 42 16,0-12-9-16,0-14-9 16,0-10-26-16,0-14-13 0,0-13-10 15,-4-9 14-15,-5-10-16 16,-2-8 8 0,0-2-2-16,-2-5 2 0,1 5-1 15,1 3 0-15,5 6 6 16,3 6-12-1,3 5 15-15,0 10-4 0,13 8 11 16,10 15 28 0,4 10-4-16,4 17-13 15,5 12-14-15,-1 0-6 0,0 21 8 16,-1 11-14-16,-5-1-1 16,-7 3-9-16,-5-2-2 0,-17 14-71 15,0-9-152 1,-3-7-555-16</inkml:trace>
  <inkml:trace contextRef="#ctx0" brushRef="#br0" timeOffset="2737.38">5671 6072 2598 0,'0'0'284'0,"0"0"-218"0,0 0 11 16,0 0-4-16,0 0-39 16,0 0-25-16,118 3-9 0,-74-4-40 15,-6-7-167-15,-4-3-561 0</inkml:trace>
  <inkml:trace contextRef="#ctx0" brushRef="#br0" timeOffset="3154.13">6587 5576 2255 0,'0'0'331'15,"0"0"-190"-15,0 0-46 16,0 0 7-16,-105 111-28 0,83-60-23 0,-1 7-1 16,5 11 4-16,5 10-21 31,7 20 5-31,3-4-21 15,3 3 20-15,0 0-23 0,18-18 0 16,11 11-6-16,4-11-7 16,4-8 3-16,0-12 2 15,-1-13-12-15,-3-15 13 16,-6-13-15-16,-7-10 5 16,-7-9 3-16,-2 0-36 15,-1-33-47-15,-4-1-111 16,-4 2-374-16</inkml:trace>
  <inkml:trace contextRef="#ctx0" brushRef="#br0" timeOffset="3551.28">6939 6156 2459 0,'0'0'280'0,"0"0"-208"15,0 0 10-15,5-142-40 16,1 94-12-16,1 3-16 0,-3 10-9 16,0 6 3-16,1 14-8 15,-5 8 39-15,3 7 34 16,-1 10 7-1,0 24-63-15,2 10 11 0,1 12-3 16,1 11 9 0,4 3-10-16,-2 2-11 0,1 1 9 15,0-8-17-15,-2-5 17 16,-1-9-21-16,1-14 4 16,-1-11-5-16,-3-9-4 15,0-14-59-15,-1-6-102 16,0-19-304-16,-2-8-1453 0</inkml:trace>
  <inkml:trace contextRef="#ctx0" brushRef="#br0" timeOffset="3851.38">7401 5545 2384 0,'0'0'303'0,"0"0"-106"15,55 123-65-15,-29-53 2 16,3 3-64-16,-2 9-10 16,-4 3-10-16,-3 4-9 15,-7 1 3-15,-9 2-24 16,-4-5 18-16,0 0-29 15,-4-5 13-15,-15-9-21 16,-6-8-2-16,0-9 0 0,3-13 0 16,-1-14-73-16,4-18-60 15,5-9-97-15,7-2-344 0</inkml:trace>
  <inkml:trace contextRef="#ctx0" brushRef="#br0" timeOffset="4221.39">8096 6304 2646 0,'0'0'411'0,"0"0"-353"0,0 0 39 0,0 0-7 15,125-9-29-15,-81 9-17 0,3 0-33 16,-3 0-5-16,-3 0 2 15,-5 3-12-15,-10-1 4 16,-6 2 0-16,-6 1-17 16,-14 7-63-16,0 0-47 15,-10 1-276-15</inkml:trace>
  <inkml:trace contextRef="#ctx0" brushRef="#br0" timeOffset="4454.89">8107 6523 1894 0,'0'0'1190'15,"0"0"-1064"-15,0 0-31 16,0 0 20-16,114 0-35 16,-74 0-24-1,3 0-42-15,-1 0-4 0,-5 0-6 16,-1 0-8-16,-5 0-6 0,5 0-102 15,-10 0-97 1,-5 0-470-16</inkml:trace>
  <inkml:trace contextRef="#ctx0" brushRef="#br0" timeOffset="5483.47">9634 6188 1676 0,'0'0'744'15,"0"0"-648"-15,0 0-32 0,0 0 14 0,0 0 14 16,7-135-63-1,-3 91-9 1,-2-4-6-16,1 3-13 0,-3 0 15 16,0 5-16-16,0 5 32 15,0 9-8-15,0 11 5 16,0 3-19-16,0 7 4 16,0 5-13-16,0 0 13 15,0 17 4-15,4 15-12 16,0 14 9-16,1 16-7 15,2 13 19-15,-1 8-13 16,3 9 19-16,2-3-4 16,-1-2 15-16,0-9 3 15,1-10-6-15,-1-12-4 0,-4-10-25 16,-4-11-6-16,0-10-2 16,-2-9 7-16,0-4-10 0,0-7 27 15,-12-5 4 1,-9 0 5-16,1 0-10 15,-2-3-19-15,2-6-1 16,4 4-1-16,3-1-12 16,4 3-3-16,7 0-24 15,2-3-76-15,4-6-93 0,19-2-87 16,-2 2-392-16</inkml:trace>
  <inkml:trace contextRef="#ctx0" brushRef="#br0" timeOffset="5814.5">10213 6328 1037 0,'0'0'1965'0,"0"0"-1814"0,0 0-110 15,0 0 31-15,0 0 8 16,0 0-26-16,155-19-38 0,-115 17 1 16,2-1-13-16,-7 3 0 15,-1 0 0-15,-10 0-4 16,-4 0 0-16,-3 0-39 15,0 0-52-15,-6 0-97 16,0 0-269-16</inkml:trace>
  <inkml:trace contextRef="#ctx0" brushRef="#br0" timeOffset="6440.18">11116 5865 2351 0,'0'0'346'0,"0"0"-156"0,0 0-62 16,0 0-59-16,0 0-22 15,-13 106-12-15,13-63 3 16,0-4-30-16,2-5-1 16,9-5-2-16,7-13-9 15,7-10 8-15,4-6-4 16,4 0 5-16,3-8 1 16,-1-2 9-16,1 3-3 15,-3 7 14-15,-2 0-1 16,-2 23 25-16,-4 7-18 15,-7 7 11-15,-5 0-11 16,-6 3 0-16,-7-1-3 0,0-4 0 16,-2 0 13-1,-18-1-14-15,-7-4 14 0,-6 2-29 16,-6-6 2-16,2-3-12 16,-3-6-3-16,4-7 0 15,3-10-22-15,6 0-55 0,5-16-75 16,3-34-12-1,9 2-179-15,1 1-243 0</inkml:trace>
  <inkml:trace contextRef="#ctx0" brushRef="#br0" timeOffset="6643.46">11112 5825 2570 0,'0'0'481'0,"0"0"-393"0,0 0-10 16,0 0 8-16,141-12-51 16,-95 6-3-16,1 2-31 15,-7 0 8-15,-9 4-9 16,-6 0 4-16,-7 0-4 16,-7 0-23-16,-11 10-52 15,0 4-141-15,0 0-422 0</inkml:trace>
  <inkml:trace contextRef="#ctx0" brushRef="#br0" timeOffset="7642.78">9336 6829 1894 0,'0'0'330'0,"0"0"-235"15,0 0-70-15,0 0 6 0,0 0-14 16,0 0 79-16,0 0 1 16,33 11 52-16,-14-9-53 15,6 2-18-15,4-3 6 16,7 1-13-16,7 1 0 16,3-1-37-16,5 0 11 15,5 0-29-15,2 0 14 16,3-2-13-16,1 1 6 15,2-1-1-15,-1 0-8 16,-1 0 4-16,1 2-18 0,-1-2 16 16,-2 2-14-16,2-2 21 15,1 3-15-15,1 1 8 16,3-2-1 0,3 2 31-16,1-2-18 0,-2 0-21 15,3-2-1-15,-6 0-2 16,-3 0-6-16,-3 0 8 15,-2 0-10-15,-4 0 8 16,-2 0-2 0,2 0 3-16,-2-2-1 15,-2-3 11-15,2 4-15 0,-1-1 17 16,-2 0-16 0,2 2 27-16,-1 0-19 0,-2 0 14 15,2 0-5-15,-3 0 1 16,1 0 6-16,0 0-13 15,-6 0 9-15,-5 0-20 16,-3-2 9-16,-10 2-3 16,-3 0-5-16,-8-3-2 15,-4 3 0-15,-4-2 1 16,-3 2 0-16,-2-2-1 16,0 1-18-16,-21 1-61 15,-5 0-130-15,-8 1-249 0</inkml:trace>
  <inkml:trace contextRef="#ctx0" brushRef="#br0" timeOffset="8352.78">9701 7313 2304 0,'0'0'323'0,"0"0"-176"0,0 0-109 16,0 0 2-16,0 0-12 0,0 0 57 16,0 0-39-16,98-26-22 15,-60 18-1-15,-3 2-23 16,1 3 10-16,-5 0-9 15,-2 3 9-15,-9 0-8 16,-1 15 27-16,-9 11 6 16,-5 8 3-16,-3 7-2 15,-2 5-15-15,0 3 11 16,0 2-10-16,-2-1 23 16,-5 3-19-16,3-2 9 15,2 2-14-15,0 1 9 0,2 0-11 16,0-1-9-1,0-3-2-15,0-7 3 0,4-4-22 16,2-10 5-16,-1-6 0 16,-3-7-73-16,-2-16-35 15,0 0-127-15,0-4-314 0</inkml:trace>
  <inkml:trace contextRef="#ctx0" brushRef="#br0" timeOffset="8532.52">9870 7774 2482 0,'0'0'472'0,"0"0"-440"15,0 0 14 1,0 0 17-16,0 0-6 16,0 0-30-16,125-20-18 15,-101 12-9-15,10-6-5 16,-7 2-110-16,-5 4-350 0</inkml:trace>
  <inkml:trace contextRef="#ctx0" brushRef="#br0" timeOffset="8838.37">10541 7726 2887 0,'0'0'242'16,"0"0"-178"-16,0 0 25 16,0 0-2-16,0 0-42 0,0 0-6 15,145-32-28-15,-112 27 12 16,-4-1-23-16,-4 3 7 15,-4 1-7 1,-6 2 0-16,-1 0-13 0,1 0-87 16,-2 0-88-16,-2 0-388 15</inkml:trace>
  <inkml:trace contextRef="#ctx0" brushRef="#br0" timeOffset="9441.7">11355 7328 2173 0,'0'0'391'15,"0"0"-182"-15,0 0-113 0,0 0-15 0,0 0-26 16,0 0-1 0,-44 125-28-16,44-88 16 0,8-3 6 15,15-2-5-15,6-6 11 16,8-9-17-16,5-8 14 15,6-9-14-15,-4 0 12 16,1-14-23-16,-10-15 2 16,-6-7-4-16,-9-5-9 0,-11-6 4 31,-9 1-19-31,0 4 6 0,-22 5-5 0,-16 10 4 16,-7 8-5-1,-3 7-24-15,0 10-63 16,7 2-18-16,3 14-25 15,11 7-139-15,9 3-384 0</inkml:trace>
  <inkml:trace contextRef="#ctx0" brushRef="#br0" timeOffset="9708.2">11307 7682 2241 0,'0'0'441'0,"0"0"-244"16,0 0-36-16,17 171-48 15,9-127-50-15,12-10-32 16,9-16-4-16,9-13 0 0,-1-5 9 16,-1-15 7-16,-9-17-13 15,-12-8 8-15,-15-5-20 16,-14-2 11-16,-4 1 2 16,-4 6-1-16,-21 3-1 15,-3 7-12-15,-6 10 1 16,-2 10-17-16,5 10-2 15,6 0-12-15,8 5-37 16,13 26-75-16,4-5-55 16,0-26-343-16</inkml:trace>
  <inkml:trace contextRef="#ctx0" brushRef="#br0" timeOffset="10152.82">12040 7602 2342 0,'0'0'509'0,"0"0"-378"0,0 0-1 0,0 0-37 16,0 0-30-16,0 0-39 16,0 0-5-16,0-5-19 15,0 5-25-15,0 0-124 0,-3 0-558 16</inkml:trace>
  <inkml:trace contextRef="#ctx0" brushRef="#br0" timeOffset="10820.11">12295 7449 1820 0,'0'0'219'0,"0"0"-115"0,13-102-38 0,-7 58 48 16,-2 2-31-16,-2 8-27 15,-2 6 41-15,0 7 5 16,0 9 9-16,0 9-19 15,0 3 41-15,0 0-18 16,0 15-63 0,0 14-37-16,0 9-9 0,0 6-5 15,0 6-1-15,11 6 0 16,-1 4 4-16,0 1 5 16,-1 2 14-16,-3-2 25 15,2-5-2-15,-4-6-17 0,3-10-8 31,-5-10-20-31,2-10-2 0,-2-12-9 0,-2-8-55 16,0 0-163-16,0-12-438 0</inkml:trace>
  <inkml:trace contextRef="#ctx0" brushRef="#br0" timeOffset="11316.48">12779 6796 1584 0,'0'0'1203'0,"0"0"-1036"0,0 0-64 0,0 0 37 16,0 0-63-16,145 0-18 15,-96-3-13-15,0-2 0 16,1-1 4-16,-6-1-16 16,-7 3 1-16,-8 0-24 15,-6 3-1-15,-7-1-5 16,-9 2-8-16,-3 0 6 0,-2 0-6 15,-2 0-79-15,0 0-122 16,0 10-578-16</inkml:trace>
  <inkml:trace contextRef="#ctx0" brushRef="#br0" timeOffset="12079.83">13855 6216 1657 0,'0'0'546'0,"0"0"-310"0,0 0-79 16,0 0 10 0,0 0-56-16,117-54-33 0,-93 54 6 15,3 0-29-15,0 0 2 16,-2 9-18-1,-4 14 26-15,0 5-29 0,-3 11 18 16,-7 9 1-16,-7 6 4 16,-4 10-2-16,0 4-27 15,-11 3-6 1,-16-1-23-16,-8-7 8 0,-4-6-3 0,-3-13-6 16,0-12 0-16,2-18-15 15,2-14-43-15,7 0-43 16,6-24 5-1,12-9 18-15,11 1 35 0,2 4 16 16,4 10 26-16,21 10 2 16,8 8 23-16,7 0 18 15,5 18 0-15,1 6 4 16,4 1-10-16,0-6-2 16,0-3-29-16,-5-4 0 15,-7-5 4-15,-7-3-14 16,-6-4 10-1,-8 0-10-15,-3-6 1 16,-6-11-56-16,-1-6-47 0,-3 2-174 0,-2 3-538 0</inkml:trace>
  <inkml:trace contextRef="#ctx0" brushRef="#br0" timeOffset="13337.69">3453 9404 2200 0,'0'0'284'16,"0"0"-180"-16,0 0 7 15,0 0-47-15,0 0-19 16,-43 114-18-16,43-57 13 16,0 9 31-16,9 7-8 15,11 2 15-15,7 0-25 16,8-12-13-16,8-10-32 16,8-15 10-16,5-16-17 15,4-14 2-15,-4-8-2 16,-3-17 5-16,-8-26-6 15,-12-13 0-15,-6-11-14 16,-11-5-56-16,-10 2 11 0,-6 8-4 16,0 14 53-16,0 13 10 15,-8 21 13-15,-2 14 57 16,4 5 16-16,3 36-46 16,3 31-23-16,0 42 11 15,9 38-3-15,3 18 17 16,-4-1-17-16,-8-15 12 0,0-26 0 15,-8-8 12-15,-21-7-15 16,-5-18-4 0,-1-21-7-16,1-22-23 0,0-14 2 15,-1-12 4-15,-1-12-12 16,1-14-2-16,1-14-48 16,1-36-8-1,6-19 5-15,5-9-4 16,11-7 6-16,11 6 37 0,0 5 12 0,17 9-1 15,19 9 5-15,13 6-11 16,36-13-144 0,-14 17-127-16,-4 2-461 0</inkml:trace>
  <inkml:trace contextRef="#ctx0" brushRef="#br0" timeOffset="13663.41">4324 9970 2675 0,'0'0'276'16,"0"0"-139"-16,0 0-31 15,3 136-28-15,20-104-52 16,14-11-3-16,5-14-19 15,2-7 11-15,-1-7-7 16,-10-21 7-16,-8-9-7 16,-14-2-5-16,-11 2 15 15,-4 4-17-15,-28 10 22 16,-5 7-22-16,-6 9 3 16,3 7-4-16,9 0-36 15,10 0-34-15,21 5-98 0,0 1-267 16,19-5-650-16</inkml:trace>
  <inkml:trace contextRef="#ctx0" brushRef="#br0" timeOffset="13995.46">5166 9803 2554 0,'0'0'313'0,"0"0"-110"0,0 0-67 15,114-2-62-15,-72 2-27 16,3 0-18-16,0 0-16 16,-2 0-2-16,-1 0-7 15,-9 0-8-15,-6 0-19 16,-17 0-57-16,-6 6-158 16,-4 2-380-16</inkml:trace>
  <inkml:trace contextRef="#ctx0" brushRef="#br0" timeOffset="14206.72">5270 10016 2034 0,'0'0'1093'0,"0"0"-938"15,0 0-81-15,0 0 16 16,151 22-34-16,-113-17-20 15,0-5-23-15,-5 0-13 16,-4 0 0-16,-2 0-127 0,-9 0-210 16,-7 0-2145-16</inkml:trace>
  <inkml:trace contextRef="#ctx0" brushRef="#br0" timeOffset="14998.08">6524 9756 2505 0,'0'0'322'16,"0"0"-259"-16,0 0 79 15,0 0-21-15,0 0-16 16,116-11-50-16,-76 8-5 0,-2 1-14 15,0 0-14 1,-2-1-3-16,-7 3-15 16,-4 0-8-16,-10 0 1 15,-2 0-8-15,-4 0-80 16,-2-6-62-16,-1 0-279 0,1-2-1702 16</inkml:trace>
  <inkml:trace contextRef="#ctx0" brushRef="#br0" timeOffset="15415.8">7334 9064 2447 0,'0'0'321'15,"0"0"-173"-15,0 0-67 16,0 0 1-16,-31 110-22 15,31-66-10-15,0 4-8 16,8 0-5-16,15 1 4 16,6-6-29-16,6-9-6 15,7-12 0-15,3-10-3 0,0-12-3 16,0 0-6-16,-6-14-40 16,-7-14-76-16,-5-23-77 0,-12 4-231 15,-6 3-525 1</inkml:trace>
  <inkml:trace contextRef="#ctx0" brushRef="#br0" timeOffset="15631.12">7681 9140 2165 0,'0'0'550'0,"0"0"-356"15,0 0-44-15,0 0-23 16,0 0-23-16,-35 142-36 16,32-84 7-16,3 4-27 0,0 8-8 15,0 2-5 1,0 3-4-16,5 0 1 15,-1-8-23-15,0-5-4 0,-1-9 3 16,1-10-16-16,-4-11 3 16,0-5-48-1,0-8-93-15,0-10-75 0,-7-4-370 0</inkml:trace>
  <inkml:trace contextRef="#ctx0" brushRef="#br0" timeOffset="16132.71">6790 10198 2377 0,'0'0'348'0,"0"0"-299"0,0 0 19 15,0 0 57-15,0 0-21 0,151-12-26 16,-86 7-23-16,6-1-10 0,5-1-26 15,2 1 17 1,0 0-23-16,-5 4 16 0,-4 0-12 16,-3 2 15-1,-6 0 7-15,-3 0 0 16,1 0 1-16,0 0-17 16,0 2 16-16,0 4-18 15,-2 0 11-15,0 1-27 16,-10-2 9-16,-1-1-14 15,-9 0 11-15,-7-4-6 16,-7 0-5-16,-4 0 0 16,-9 0 4-16,-5 0-9 0,-4 0-4 15,0 0-35 1,-9-4-108-16,-11 0-166 0,-2 4-780 0</inkml:trace>
  <inkml:trace contextRef="#ctx0" brushRef="#br0" timeOffset="17070.31">6874 10822 2277 0,'0'0'525'0,"0"0"-333"0,0 0-33 16,0 0-61-16,0 0-19 15,0 0-57-15,0 0 1 16,36 4 26-16,-2 0-7 16,5 0-16-16,3 1 1 15,1-4 5-15,-3-1-23 0,-2 0-4 16,-9 0 3-16,-7 0-15 16,-6 0 7-1,-5 0 0-15,-4 0-51 0,4 0-75 16,0 0-82-16,2 0-279 0</inkml:trace>
  <inkml:trace contextRef="#ctx0" brushRef="#br0" timeOffset="17519.91">7659 10819 2459 0,'0'0'303'16,"0"0"-180"-16,0 0-58 15,22-119-14-15,-13 73-37 16,0-2 12-16,-2 6-15 16,-1 3 18-16,1 11 1 0,-5 10 7 15,0 8 12-15,0 8-9 16,1 2 7-16,0 4-12 15,3 18 4-15,0 12-34 16,1 8 9-16,0 7-9 16,2 7 8-16,-2 0-7 15,1 0-5-15,0-2 11 16,-2-4-11-16,-2-4 30 16,-1-7-18-16,-3-3 14 15,0-8-18-15,0-3 8 16,0-6-10-16,0-5-2 0,-7-4 11 15,-3-7-16 1,0 2 9-16,-1-5-3 16,-3 0-7-16,3 0 1 0,3 0-5 15,0 0-28-15,2-5-38 0,6-8-42 32,0 1-94-32,0 2-319 0</inkml:trace>
  <inkml:trace contextRef="#ctx0" brushRef="#br0" timeOffset="18186.5">8659 10066 2290 0,'0'0'437'0,"0"0"-290"0,0 0-78 16,0 0 135-16,0 0-79 16,114-2-52-16,-68-2-22 15,-2 1 1 1,3 2-34-16,-5-3 2 0,-2 2-15 16,-9 0-3-16,-4 0-2 15,-9-1 0-15,-3 3-29 16,3 0-65-16,-3 0-106 15,-3 0-350-15</inkml:trace>
  <inkml:trace contextRef="#ctx0" brushRef="#br0" timeOffset="18770.81">9534 9571 2042 0,'0'0'355'16,"0"0"-208"-16,0 0 4 0,0 0-61 15,0 0-1-15,133-60-1 16,-99 60 10-16,-3 0-25 0,1 12-1 31,-3 9-11-31,-4 4 0 16,-2 5 3-16,-3 7-21 16,-2 0 19-16,-7 7-22 15,-6 4 9-15,-5 2-22 16,0 3 4-16,-5-2-8 15,-15 2-12-15,-7-5 3 16,-6-6-14-16,-3-8 0 16,-1-10-13-16,1-12-9 15,5-9-44-15,31-3-7 16,-47-13-16-16,38-13 17 16,9-1 35-16,0 1 28 15,7 7 5-15,17 6 2 0,5 10 0 16,9 3 4-16,0 3 12 15,5 18-1-15,-1 2 6 16,0-4 1-16,-4-1 3 16,-2-4-8-16,-5-5-15 15,-2-7 3-15,-4-2 5 16,-2 0-16-16,-2-9 8 16,-5-7-31-16,1-10-83 15,-3 3-220-15,-8 4-552 0</inkml:trace>
  <inkml:trace contextRef="#ctx0" brushRef="#br0" timeOffset="19969.65">3952 12450 2189 0,'0'0'295'0,"0"0"-69"16,0 0-140-16,0 0-37 0,-38 125-14 15,38-59 5-15,4 8 12 16,23 2-19-16,9-3-14 16,7-15-14-16,5-14 15 15,6-20-20-15,-1-18 12 16,0-6-12-16,-3-34 9 15,-8-19-2-15,-11-10-7 0,-11-10-25 16,-11 3-42 0,-9 8 3-16,0 12 25 15,-11 14 38-15,-4 18 2 0,-1 18 43 16,7 1 42-16,3 40-32 16,6 31 4-16,0 35 7 15,17 25-5-15,1-6-28 16,-5-21 13-16,-9-32-14 15,-4-13 28-15,0 7-17 16,-4 9-5-16,-16 3-11 16,-6-8-15-16,-7-9-4 15,-2-13-1-15,0-18-12 16,1-19-9-16,5-12-17 0,0-26-56 16,5-25 14-1,2-16 5-15,6-7 5 16,10 4 34-16,6 8 29 0,0 9-4 15,12 13 10 1,15 11-10-16,29-2-11 16,-6 9-122-16,-4 2-277 0</inkml:trace>
  <inkml:trace contextRef="#ctx0" brushRef="#br0" timeOffset="20253.56">4757 12799 2662 0,'0'0'294'0,"0"0"-159"0,0 102-42 0,15-55-11 16,10-7-27-16,8-11-22 15,7-12-6-15,5-17-10 16,1-10 10-16,-1-30-20 15,-7-12 15-15,-13-8-22 16,-17-3 10-16,-8 7-6 16,-6 12 15-16,-25 15-6 0,-11 12-11 15,-3 17-2-15,3 0-78 16,6 26-35-16,16 2-67 16,11-4-265-16</inkml:trace>
  <inkml:trace contextRef="#ctx0" brushRef="#br0" timeOffset="20599.52">5719 12641 2583 0,'0'0'320'0,"0"0"-142"15,0 0-48-15,0 0-60 16,152-10-24-16,-112 6-40 15,-6 2 5-15,-5-1-10 16,-10 3-2-16,-13 0-64 16,-6 9-151-16,0 7-508 0</inkml:trace>
  <inkml:trace contextRef="#ctx0" brushRef="#br0" timeOffset="20790.57">5795 12865 2897 0,'0'0'237'16,"0"0"-130"-16,0 0-30 15,0 0-27-15,136 2-17 16,-105-2-15-16,0 0-18 0,-2-8 0 16,8-1-85-16,-11 1-143 15,-2 1-452-15</inkml:trace>
  <inkml:trace contextRef="#ctx0" brushRef="#br0" timeOffset="21288.19">6696 12226 1739 0,'0'0'722'0,"0"0"-564"16,0 0-19-16,0 0 3 0,0 0-33 16,0 0-49-1,0 0 36-15,0 2-42 0,0 17-31 16,0 4-18-16,-2 5 3 15,2 4 0-15,0 2 4 16,0 0 1-16,9 2-3 16,6 1-6-16,5-4 3 15,1-2-14-15,0-5 10 16,0-6-10-16,-1-8 7 16,-3-6-14-16,-1-6-48 15,9-10-80-15,-6-13-137 0,-2-2-419 16</inkml:trace>
  <inkml:trace contextRef="#ctx0" brushRef="#br0" timeOffset="21563.3">7066 12170 2552 0,'0'0'329'0,"0"0"-192"15,0 0-1-15,0 0-43 0,-33 102-11 16,23-56-24-16,4 7 12 16,1 0-30-16,1 6 15 15,0 1-13-15,2 0 14 16,-4 2-9-16,4-4-17 16,2-6-10-1,0-6-19-15,0-9-2 0,0-12-6 0,0-7 7 16,0-15-81-1,0-3-120 1,0 0-312-16</inkml:trace>
  <inkml:trace contextRef="#ctx0" brushRef="#br0" timeOffset="22236.74">7548 12535 2604 0,'0'0'299'0,"0"0"-185"16,0 0-53-16,0 0 11 15,0 0 30-15,0 0-37 16,0 0-26-16,137 2-8 15,-101-2 0-15,3 0-14 16,-6-4-7-16,-4-3-4 16,-2 3-10-16,-6 3 4 15,-2 1-27-15,3 0-86 16,-5 0-142-16,-3 0-405 0</inkml:trace>
  <inkml:trace contextRef="#ctx0" brushRef="#br0" timeOffset="22702.47">8246 12196 2215 0,'0'0'294'0,"0"0"-75"15,0 0-109 1,0 0 22-16,0 0-15 0,141-9-29 16,-111 36-10-16,-1 9-8 15,-5 7-4-15,-6 8-13 16,-9 2 12-16,-9 3-32 16,0-1 6-16,-16 1-26 15,-13-1 9-15,-4-6-22 16,-3-10 6-16,3-11-6 15,4-14-18-15,4-14-45 0,25 0-74 16,-27-18 42-16,25-6 35 16,2 2 49-16,4 5 4 15,21 6 6-15,-25 11 2 16,60-2 3-16,-24 2-4 16,-5 8 5-16,1 2 4 15,-4 0-5-15,-5-2-6 16,-5-4 8-16,-3-2-8 15,-3-2 2-15,-1 0 0 16,-1 0-38-16,0-8-162 16,-6-1-278-16</inkml:trace>
  <inkml:trace contextRef="#ctx0" brushRef="#br0" timeOffset="23650.29">4232 14226 1865 0,'0'0'297'16,"0"0"-120"-16,0 0-29 0,0 0 39 15,0 0 21-15,0 0-85 16,0 0-52-16,-23 58-49 15,23-3-3-15,0 7 17 16,10 1-4-16,19-7-1 16,7-14-30-16,7-12 7 0,3-21 0 15,10-9-8-15,0-9 6 16,0-31 6 0,-8-15-7-16,-10-1-4 15,-14 3-1-15,-14 4 7 16,-10 9-17-16,0 11 20 0,-5 17-6 15,-8 12 2-15,2 7 35 16,-1 33-14-16,6 19-9 16,2 14 15-16,-1 14-9 15,-2 5 6-15,-2 4-9 16,-8 3 27-16,-6-9-28 16,-8-3 2-16,-2-6-16 15,-3-9 3-15,0-18-5 0,2-13-4 16,3-15 0-16,2-26-35 15,6 0-25-15,-2-41-23 16,7-10 42 0,7-14 6-16,9 0 21 0,2 0 3 15,2 6 11-15,23 12 0 16,8 11-7-16,7 5-22 16,9 5-102-16,26-10-49 15,-8 4-136-15,-7 0-340 16</inkml:trace>
  <inkml:trace contextRef="#ctx0" brushRef="#br0" timeOffset="23935.98">4935 14468 2435 0,'0'0'385'15,"0"0"-197"-15,0 0-30 0,0 126-61 16,11-87-20-16,9-16-39 15,9-7-6-15,7-14-16 16,2-2 12-16,-1-22-4 16,-6-14-8-16,-6-5 4 15,-14 0-20-15,-11 2 12 0,0 8-12 32,-15 6 20-32,-16 13-20 0,-5 10 0 15,-5 2-33-15,8 7-51 16,8 7-28-16,23 2-104 0,2-7-268 15,2-2-1847-15</inkml:trace>
  <inkml:trace contextRef="#ctx0" brushRef="#br0" timeOffset="24229.78">5702 14258 2363 0,'0'0'416'0,"0"0"-227"0,0 0 24 15,0 0-102-15,131 0-34 16,-91 0-46-16,1 0 1 15,-4 0-32-15,-1 0 8 16,-9 0-8-16,-5 0 4 16,-7 0-4-1,-13 0-62-15,-2 3-90 0,0 11-381 0</inkml:trace>
  <inkml:trace contextRef="#ctx0" brushRef="#br0" timeOffset="24435.95">5818 14538 2915 0,'0'0'216'0,"0"0"-85"0,0 0-20 0,113-14-31 16,-72 6-51-16,-2 0-7 15,-1 4-20-15,1 4 0 16,-6 0-2-1,11 0-75-15,-8 0-150 0,-5 4-791 16</inkml:trace>
  <inkml:trace contextRef="#ctx0" brushRef="#br0" timeOffset="27309.4">6691 13953 1706 0,'0'0'309'0,"0"0"-196"0,0 0-80 16,0 0 62-16,0 0 39 15,36-116 24-15,-16 95-7 16,0 3-50-16,5 4 30 16,0 6-28-16,4 4-14 15,-1 4-23-15,6 2-7 16,2 17-30-16,-3 13 25 0,-2 1-24 15,-4 7 10-15,-5 10-1 16,-6 4 9 0,-12 8-16-16,-4 7-8 15,0 1 0-15,-25 2-20 16,-4-8 2-16,-4-8-1 16,-3-10-9-16,3-16 4 15,0-7-26-15,2-20-30 16,4-3-26-16,4-2 2 0,8-17 31 15,9-7 31-15,6 1 8 16,4 8 2-16,25 9 16 16,9 8-5-16,8 0 18 15,5 18 12-15,5 8-13 0,-2 1-3 16,-3-4 3-16,-2-1-19 16,-5-9 10-16,-7-2-10 15,-6-3-2-15,-10-2 2 16,-5-5-2-16,-3-1-19 15,1 0-58-15,-3 0-118 16,-2-3-333-16</inkml:trace>
  <inkml:trace contextRef="#ctx0" brushRef="#br0" timeOffset="28028.13">5816 15175 2580 0,'0'0'337'0,"0"0"-294"0,0 0-14 0,0 0-1 15,133-16 42 1,-71 11-20-16,17-2 14 0,5 1-28 16,9-3-7-16,4 1 9 15,-1-1-17-15,-3 1 4 16,-1 6-17-16,-1-2 11 16,0 4-18-16,3 0 34 15,2-4 44-15,-3 0-47 16,-1 2-3-16,-7-2-1 15,-9 4-10-15,-12-4-1 0,-13 0-8 16,-10 3-4 0,-14-4-6-16,-12 3 2 0,-7 0-1 15,-2 2 0-15,-6-3-23 16,0 3-25-16,0 0-61 16,0-5-28-16,0-2-198 15,0 0-493-15</inkml:trace>
  <inkml:trace contextRef="#ctx0" brushRef="#br0" timeOffset="28313.87">7654 14110 2442 0,'0'0'364'0,"0"0"-254"0,0 0-20 0,16 151 13 15,-3-84-9-15,1 2-51 16,1 2 8-16,-4-3-11 16,1-4 5-16,-1-6-36 15,-5-4 0-15,-1-12-9 0,-2 4-29 16,-3-12-99-16,0-7-359 15</inkml:trace>
  <inkml:trace contextRef="#ctx0" brushRef="#br0" timeOffset="28545.68">7514 15305 2682 0,'0'0'260'0,"0"0"-192"15,34-118-43-15,19 36 20 0,36-38-27 16,0 5-7 0,0 11-6-16,-10 18-3 0,-23 28-2 15,-6 6-67-15,2-1-97 16,-21 24-150-16,-15 17-1676 0</inkml:trace>
  <inkml:trace contextRef="#ctx0" brushRef="#br0" timeOffset="28793.75">7770 15245 2655 0,'0'0'243'0,"0"0"-159"0,90-136-3 16,-37 70-25-16,8-6-30 0,-1 5-20 16,-2 9-1-16,-8 5 0 15,-2 4-10-15,-17 17-145 16,-14 11-293-16</inkml:trace>
  <inkml:trace contextRef="#ctx0" brushRef="#br0" timeOffset="35786.11">2664 4947 1687 0,'0'0'375'0,"0"0"-177"0,0 0-25 16,0 0-65-16,0 0 16 31,0 0-17-31,-98-58-25 15,75 58 15-15,3 0-23 16,-1 2-38-16,2 11-25 16,-1 8-4-16,-1 4-7 0,6 6-6 15,2 8 6-15,1 10 2 16,8 9 10-16,4 14 20 16,0 25 3-16,0 25-5 15,16 22 16-15,1 5-29 16,-6-15 12-16,-6-28-29 15,-5-32 10-15,0-15-2 0,0-10 8 16,-11 9-2 0,-7-3-9-16,-2 3 0 0,-5-13-4 15,1-13-2 1,-2-10-9-16,-1-11 3 0,4-9-4 16,3-2 11-16,7-2 0 15,7-16 0-15,6 1-1 16,0-4 2-16,6 1-7 15,13 3 8-15,4 3-2 16,2 3 0-16,-1 7 0 16,1 4 0-16,-1 0 4 15,-2 20 3-15,-1 13-6 16,-4 4 14-16,-1 11-3 16,-5 7 9-16,-5 3-15 15,-2 3 13-15,-4 2-1 0,0-2-4 16,0-5-5-1,0-6-1-15,0-2 13 16,0 0-17-16,0 1 8 0,0 6-11 16,0-1 29-16,0 0-23 15,0 3 1-15,0-6-7 16,0 2 13-16,0-3-5 16,0 0-8-16,0 2 13 15,0-1-14-15,0 0 6 16,0 3 0-16,0-1-2 0,0-2-3 15,0 4 2-15,0-3 4 16,0-2-7-16,0 1 11 16,0-3-8-16,0-4-4 15,0-1 6-15,2 0-10 16,0 1 6-16,0 2-2 16,-2 3 2-16,0 0 3 15,0 6-4-15,0-1 0 16,4 1-1-16,1-2 5 15,-1-1-8-15,2 0 6 16,0 2-7-16,-2-1 6 0,-2 0-1 16,0-2 1-16,0 0-1 15,-2-2 3 1,0 1 0-16,3 1-6 16,-3-2 9-16,0-1-9 0,0 2 8 15,0-1-5-15,0 1 0 16,0-2 0-16,0 3 6 15,0-2-6-15,0 4 2 16,0-2 4-16,-7 4-12 16,3 1 10-16,-4 0-10 15,4-1 8-15,0 1-2 0,2 0 0 16,-1 0 0-16,1-1 5 16,0 2-4-16,0-3-2 15,0-2 5-15,0 2-13 16,0 0 13-16,-2 3-8 15,2-1 8-15,0 2-3 16,0-4 0-16,0-2 0 16,0-4 1-16,-3-3 5 0,3-3-14 31,0-1 14-31,0-2-15 0,2 1 8 16,0-1 0-1,0 5 3-15,0 4-2 0,0 3 6 16,0 5-7-16,0 7 0 0,0-1 5 15,0 0-13-15,-5 0 8 16,-2-3-4-16,3-4 8 16,-1-1-4-1,3-1 7-15,0 0-2 16,0-4 8-16,0-3-10 0,2 2-1 16,0 1 2-16,0-3 1 0,-2 3-3 31,2 2-2-31,0 3 0 0,0 4 10 0,0 2-4 15,0 1-5 1,0-1 2-16,0-4-2 16,0 0-2-16,0 4 2 15,6 0-2-15,-2 5 4 16,1 0-3-16,-1 4 1 16,-4-1-1-16,0-1 1 15,0-2 3-15,2-6-8 16,1-8-3-16,4-4 7 15,1-3-14-15,1 2 14 16,1 5-6-16,-4 7 6 16,-4 0 1-16,0-2 0 15,-2-1-1-15,0 4 3 16,0 1-9-16,0 4 4 0,0 6 2 16,0-6 0-16,0 3-6 15,0 3-5-15,0 0 11 16,0-1 2-16,0-7-2 15,0-7 0-15,3 3-13 16,-1 0 8 0,2 7 7-16,-2 3-3 0,0-4 1 15,-2 2 0-15,0 0 0 16,0 4 1-16,0 5-2 16,0 0-18-16,0-8 19 15,0 0-8-15,6-4 7 16,-2 8 1-16,2 1 0 15,1 2 1-15,-1-4 5 0,2-5-4 16,3-3 3-16,2 2-10 16,5 6 11-16,0 6-14 15,-3 0 10-15,3-3-2 16,-3-7 0-16,2-9 14 16,-4-8-8-16,0-13-6 15,3-6 0-15,0-6 3 0,-1-6-8 16,5 0-2-1,3 1 7-15,0-2 3 0,0 0 23 16,0-3-16 0,-4 0-6-16,1-2 7 0,-1-8-10 15,-4 2-2 1,1-6 0-16,-5 0-4 16,-3 0 3-16,0-10 2 15,-8-16-42-15,0-27-96 16,-19 7-251-16,-8-2-1763 0</inkml:trace>
  <inkml:trace contextRef="#ctx0" brushRef="#br1" timeOffset="54500.53">20492 3396 2238 0,'0'0'236'15,"0"0"-68"-15,0 0-86 16,0 0 48-16,0 0-37 0,0 0-59 16,-73 27-10-16,69 18-13 15,0 16 29-15,4 11-30 16,0 15 24-16,10 3-22 16,15-2 12-16,8-10-10 0,9-14-1 15,10-20-1 1,8-22-7-16,2-22 4 15,3-6-9-15,-1-37 19 16,-6-22-15-16,-4-13-4 16,-10-6 6-16,-10-1-7 15,-14 7 1-15,-16 10 0 16,-4 12-5-16,0 16 16 16,-18 18-10-16,3 22-1 15,2 10 53-15,5 58-43 16,6 55 23-16,2 61 10 0,0 27 0 15,7 1-10-15,-7-18-22 16,0-32 12-16,-15-5 3 16,-14-14 29-16,-5-15-37 0,1-26 6 15,2-29-24-15,4-25 4 16,0-21 0 0,-4-2-4-16,-2-12 0 0,-5-13-3 15,-1-12-23-15,-1-53-25 16,-4-42 27-1,6-33-7-15,9 3 24 16,18 27-4-16,11 38 11 16,0 28 0-16,9 2 0 0,15 4 0 15,10 1-16-15,11 9-71 16,48-13-44 0,-11 6-75-16,-4 2-334 0</inkml:trace>
  <inkml:trace contextRef="#ctx0" brushRef="#br1" timeOffset="54799.68">21609 3766 2780 0,'0'0'304'0,"0"0"-205"0,0 0-79 0,0 0 71 15,0 0-27-15,0 0-11 16,145-35-34-16,-111 29-1 16,-5 2-7-16,-6 3-11 15,-2 1 0-15,-3 0-3 16,1 0-61-16,-3 0-146 15,-5 0-307-15</inkml:trace>
  <inkml:trace contextRef="#ctx0" brushRef="#br1" timeOffset="55505.36">22523 3349 1965 0,'0'0'683'16,"0"0"-473"-16,0 0-119 16,0 0-4-16,0 0-29 0,-38 126 18 15,36-67-41-15,2 12 1 16,0 5-13-16,4-1-1 16,19-7 1-16,10-12-19 15,9-15 6 1,10-16-9-16,4-16 6 0,1-9 0 15,-1-13-8 1,-3-23 2-16,-5-12 6 0,-11-8-5 16,-8-7-2-1,-14 4-1-15,-10 3-18 0,-5 9 15 16,0 16 8-16,-5 8-3 16,-3 17 8-16,4 6 59 15,4 24-22-15,0 24-29 16,0 34 7-16,8 31 15 0,10 24 5 15,-2 13-28-15,-14-8 14 0,-2-8-7 32,-22-15 27-32,-21-1-26 0,1-22-4 15,-1-20-9-15,8-23-3 16,-1-16-3-16,-6-4 2 0,-3-12-14 16,-3-10-8-16,-2-11-7 31,8-37-28-31,4-16 18 15,11-12-3-15,10-3 24 16,12 4 10-16,5 6-10 0,5 6 3 16,19 5-48-1,10 3 15-15,10 2-28 0,7 0-14 16,39-22-92-16,-17 10-65 16,-3 4-249-16</inkml:trace>
  <inkml:trace contextRef="#ctx0" brushRef="#br1" timeOffset="55756.03">23231 3830 2137 0,'0'0'617'0,"0"0"-433"0,0 0 2 0,-31 137-56 16,25-72-24-16,6-1-57 16,0-6 8-16,27-13-38 15,17-19 2-15,12-18 4 16,8-8 11-16,-1-30-2 15,-5-16-24-15,-18-8-1 16,-16-4-2-16,-19 1-9 16,-5 7 11-16,-26 8-10 0,-20 9 2 15,-4 10-2-15,-8 13-18 16,-12 10-96-16,17 4-80 16,12 12-375-16</inkml:trace>
  <inkml:trace contextRef="#ctx0" brushRef="#br1" timeOffset="56505.83">24153 3764 2562 0,'0'0'238'15,"0"0"-154"-15,0 0 108 16,0 0-44-16,113 0-54 15,-62-2-36-15,1-4-9 16,-2 2-33-16,2-1-1 16,-9 4-7-16,-5 1-10 15,-11 0 2-15,-10 0-8 0,-17 0-90 16,-5 8-123-16,-21 2-495 0</inkml:trace>
  <inkml:trace contextRef="#ctx0" brushRef="#br1" timeOffset="56698.58">24188 4004 2844 0,'0'0'386'0,"0"0"-337"16,0 0 23-16,0 0 0 15,0 0-13-15,136 74-14 0,-103-68-38 16,0-3-4-1,6-3-2-15,3 0-2 16,20 0-137-16,-8-9-212 0,-8-5-1125 0</inkml:trace>
  <inkml:trace contextRef="#ctx0" brushRef="#br1" timeOffset="57841.29">25158 3488 2140 0,'0'0'245'0,"0"0"-140"15,0 0-32-15,0 0 53 16,0 0 4-16,0 0-80 15,0 0-8-15,-14 25-27 16,28 15 8-16,1 6 0 16,3 10 2-16,-3 5 25 0,2 5-3 15,-5 6-3 1,0-2-26-16,-3-1 10 0,-1-5-28 16,0-12 9-16,-4-15-8 15,1-10 2-15,-3-15-3 16,0-8 0-16,0-4 0 15,-2-9-1-15,2-22-13 16,0-9 23-16,0-12-18 16,1-12 9-16,1-5-6 15,3-5-4-15,0 2 7 16,4 2 3-16,3 10 0 16,3 9 0-16,1 14 8 0,3 16-8 15,0 16 6-15,8 5 17 16,2 12 13-16,5 22 4 15,2 11-19-15,-2 11-5 16,-5 6 12-16,-6 5-28 16,-8 1 10-16,-3-4-3 15,-10-4-4-15,-2-10 3 0,-2-10-6 16,0-11 4 0,0-13-3-16,0-14 7 0,0-2-8 15,0-17-1 1,0-21-22-16,0-14 23 0,13-10-15 15,12-4 14-15,6 0 2 16,5 6 3-16,0 6-4 16,2 10 1-16,0 14-1 15,-3 15 8-15,-2 15-4 16,-1 4-1-16,-6 28 33 16,-3 13-17-16,-3 9 7 15,-5 1 2-15,-6 6 2 16,-1-3-6-16,-8 2-23 15,0 0 4-15,0-2 2 16,-10-3-14-16,-3-11-9 0,11-18-52 16,2-12-79-16,0-14-330 0</inkml:trace>
  <inkml:trace contextRef="#ctx0" brushRef="#br1" timeOffset="58017.32">26458 4013 2583 0,'0'0'299'0,"0"0"-214"0,0 0-85 15,0 0-3-15,0 0-352 0</inkml:trace>
  <inkml:trace contextRef="#ctx0" brushRef="#br1" timeOffset="58824.26">27071 3072 1824 0,'0'0'314'16,"0"0"-120"-16,0 0-28 16,0 0-5-16,0 0-60 15,0 0-37-15,0 0 15 0,-98 34-53 16,73 2 6-16,2 13 8 15,-1 8 31-15,7 16-11 16,3 23-24-16,9 28 11 16,5 19-22-16,9-11 15 15,13-30-25-15,1-32 19 16,-4-20-28-16,8 3 6 0,4-2-4 16,6-1-2-1,-2-11-1-15,-3-11 2 16,-3-10-14-16,-2-8-4 0,-4-10-47 15,8-12-130-15,-4-18-83 16,-6-6-598-16</inkml:trace>
  <inkml:trace contextRef="#ctx0" brushRef="#br1" timeOffset="59065.74">27422 3430 2444 0,'0'0'486'16,"0"0"-373"-16,0 0-31 16,0 0-7-16,39 113 9 15,-15-57-39-15,7 7-8 0,7 2-6 16,2 1-14 0,2-1 20-16,1-2-28 15,-3-5-9-15,-5-9 10 16,-6-4-20-16,-4-9-8 15,-7-8-63-15,-5-15-61 16,-2-6-118-16,-6-7-359 0</inkml:trace>
  <inkml:trace contextRef="#ctx0" brushRef="#br1" timeOffset="59290.81">27871 3534 2793 0,'0'0'245'0,"0"0"-141"0,-127 99-23 16,73-44 8-16,5 0-30 15,2 4-24-15,5 2-4 16,1-3-24-16,8-3-2 16,4-3 1-16,4-4-12 15,4 7-39-15,7-15-97 16,3-8-423-16</inkml:trace>
  <inkml:trace contextRef="#ctx0" brushRef="#br1" timeOffset="59876.15">28263 3727 2234 0,'0'0'661'0,"0"0"-606"16,0 0-31-16,0 0 24 0,0 0 59 15,116 7-47 1,-64-7-12-16,0 0-21 0,4 0-15 16,-4-3 2-16,-8-4-14 15,-5 0 0 1,-4 2-37-16,-8-1-133 0,-12-1-415 0</inkml:trace>
  <inkml:trace contextRef="#ctx0" brushRef="#br1" timeOffset="60163.42">28967 3387 2678 0,'0'0'248'15,"0"0"-186"-15,0 0-28 0,0 0 64 16,70 115-6-16,-37-71-56 16,5 5 6-16,4 1-11 15,3 3 2-15,-1 1-22 16,-1-4 0-16,-3-6-5 16,-7-6-6-16,-8-6 0 15,-8-7-28-15,-7-10-40 16,-6-7-112-16,-4-5-334 0</inkml:trace>
  <inkml:trace contextRef="#ctx0" brushRef="#br1" timeOffset="60410.15">29440 3437 2787 0,'0'0'268'0,"0"0"-192"16,0 0 8-16,-127 123-26 16,82-71-7-16,3 2-27 0,-3 0 7 15,3-3 1-15,4 0-14 16,0-7-8-16,9-4-5 16,7-11-10-16,8-4-18 15,14-18-67-15,2-7-152 16,19 0-296-16</inkml:trace>
  <inkml:trace contextRef="#ctx0" brushRef="#br1" timeOffset="60712.91">29700 3820 2637 0,'0'0'218'16,"0"0"-145"-16,0 0 35 16,61 104 14-1,-25-94-43-15,8-10-32 0,1-6-25 16,-1-27 11-16,-10-11-28 16,-14-2 9-16,-18 5-13 15,-2 4 22-15,-22 9 6 0,-22 10-17 16,-8 13-12-1,-2 5-16-15,8 0-25 0,13 13-32 16,14 1-24-16,19-9-129 16,5-5-234-16,17 0-1308 0</inkml:trace>
  <inkml:trace contextRef="#ctx0" brushRef="#br1" timeOffset="60956.53">30160 3116 2980 0,'0'0'172'0,"0"0"-123"16,78 142-42 0,-43-69 6-16,-6 21 11 0,-17 24-11 15,-12 19 10 1,-14-10-14-16,-13-25-1 0,3-27-3 15,-2-17-10-15,-28 39-34 16,7-11-161-16,-9-4-532 0</inkml:trace>
  <inkml:trace contextRef="#ctx0" brushRef="#br1" timeOffset="168853.48">20347 6182 2238 0,'0'0'255'15,"0"0"-132"-15,0 0-7 0,0 0-44 16,0 0-56-16,0 0 6 0,-53 105 14 15,48-58 11-15,5 8-15 16,0 1-11 0,5-1 10-16,15-6 21 0,6-8-5 15,8-10-46-15,3-16 13 16,6-15-14 0,2 0 14-16,0-37-6 0,-6-16-7 15,-3-12-1 1,-7-9-18-16,-9 0-12 0,-7 5-20 15,-8 13 43-15,-5 14 5 16,0 16 2-16,0 19 13 16,0 7 68-1,0 35-23-15,0 39-41 16,14 40 31-16,3 38-4 16,1 22 23-16,-9 0-29 15,-9-6 21-15,-11-14-5 0,-22 1 0 16,-9-9-12-16,-8-10-12 15,3-25-6-15,7-29-23 16,7-25 4-16,2-23 1 16,-1-6-12-16,-1-15-3 15,0-13-26-15,-1-17-50 16,-4-53-17-16,0-43 22 16,3-30-2-16,8 7 9 15,16 29 26-15,11 38 47 0,0 31 0 16,22 0 8-16,11 4-3 15,10 4 5-15,8 9-5 16,4 10-4-16,5 1-2 16,23-15-104-16,-14 4-198 15,-11-4-1693-15</inkml:trace>
  <inkml:trace contextRef="#ctx0" brushRef="#br1" timeOffset="169263.11">21418 6659 1706 0,'0'0'1218'0,"0"0"-1064"16,0 0-91-16,0 0 38 0,0 0 13 15,0 0-35-15,135-6-9 16,-85 3-39-16,-2 2 0 15,1 1-17-15,-4 0 7 0,-9 0-13 16,-8 0-7-16,-5 0 2 16,-9 0 5-1,-6 0-16-15,-6 0 12 0,1 0-12 16,-3 0-24-16,0 13-80 16,-3-2-114-16,-10 1-844 15</inkml:trace>
  <inkml:trace contextRef="#ctx0" brushRef="#br1" timeOffset="170771.84">22592 5835 1728 0,'0'0'372'16,"0"0"-170"-16,0 0-98 0,0 0 13 15,0 0-25 1,130-97 28-16,-95 83-66 16,5 9 6-16,0 5-1 15,1 0 16-15,1 22 25 16,0 14-17-16,-4 10-3 16,-2 12-35-16,-7 10 11 15,-10 12-25-15,-11 23 12 0,-8 19-24 16,-12-8 12-16,-17-11-16 15,-11-19 4-15,-4-24-6 16,-8-2-13-16,-6-3 0 16,5-26-5-16,6-19-16 15,6-10-59-15,6-18 2 16,10-22 1-16,10-10-3 16,9-2 3-16,6 2 43 0,0 8 30 15,17 12 2-15,8 16 1 16,6 14 2-16,7 5 36 15,4 30 16-15,5 11 0 16,0 4-21-16,1 0 9 16,2-5-19-16,-1-9-16 15,-5-10-6-15,-2-11 3 16,-1-10-8-16,-5-5-38 16,13-23-69-16,-9-9-138 15,-7-2-521-15</inkml:trace>
  <inkml:trace contextRef="#ctx0" brushRef="#br1" timeOffset="171035.83">23742 6270 2823 0,'0'0'204'0,"0"0"-103"0,0 0-34 0,134-16 2 16,-81 12-28-1,1 3-8-15,0 1-32 0,-6 0 9 16,-3 0-9-16,-7 0 6 16,-7 3-7-16,-8 3-47 15,-21 6-48 1,-2-2-144-16,-2 1-321 0</inkml:trace>
  <inkml:trace contextRef="#ctx0" brushRef="#br1" timeOffset="171247.13">23858 6546 2648 0,'0'0'420'0,"0"0"-362"15,0 0 45-15,0 0-23 0,125 46 24 16,-80-37-52 0,1-3-14-16,6-2-38 0,2-4 0 15,21 0 0-15,-15-7-114 16,-4-7-271-16</inkml:trace>
  <inkml:trace contextRef="#ctx0" brushRef="#br1" timeOffset="171915.03">25507 5722 1942 0,'0'0'303'0,"0"0"-145"0,0-126-39 0,0 84 25 16,-6 13-43-16,2 8-18 15,2 9 4-15,-1 10-8 16,3 2-2-16,0 14-38 15,0 24-13-15,0 16-21 16,0 14 16-16,0 15 5 16,0 5 7-16,7 4-1 15,-1 1-7 1,1-7 9-16,2-8-29 0,2-10-3 16,0-11 6-1,1-13-16-15,-2-13-22 0,-5-8-70 16,-3-9-164-16,-2-8-337 15</inkml:trace>
  <inkml:trace contextRef="#ctx0" brushRef="#br1" timeOffset="172311.49">25029 6445 1234 0,'0'0'1125'0,"0"0"-939"0,0 0-106 15,0 0 52-15,0 0-54 16,0 0-24 0,0 0-45-16,17 0 81 0,17 0 29 15,9 0-40-15,7 0-8 16,10 0-13-16,10 0 9 15,5-3-14-15,8-2 1 16,4 0-27-16,-1 1 0 16,1 1-13-16,-4-1 4 0,-4-1-12 15,-8 2-6-15,-7-3 0 16,-8 2 5 0,-12 0-13-16,-11 0 8 0,-10 0-4 15,-7 4-39-15,-14 0-51 16,-2 0-10-16,-20 16-59 15,-11 9-323-15,-5 4-1996 16</inkml:trace>
  <inkml:trace contextRef="#ctx0" brushRef="#br1" timeOffset="174881.3">25245 6759 2098 0,'0'0'243'16,"0"0"-165"-16,0 0-19 0,0 0 15 15,0 0 40-15,0 0-38 16,0 0 15-16,104-102-48 15,-72 102 20-15,1 0-4 16,0 13 23-16,-2 14-26 16,-4 11-25-16,-6 6 1 15,-15 2-24 1,-6 3 9-16,0-5-12 0,-25-6 6 16,-6-10-10-1,-2-10-2-15,2-16 1 0,4-2-18 16,7-8 9-16,11-12-4 15,9 2 12-15,0 4 0 16,27 6 1-16,16 8 11 0,7 2 20 16,8 24-15-16,-4 10 6 15,-8 10-1-15,-9 7-1 16,-16-2 6 0,-11 2-5-16,-10-3 24 15,-2-4-24-15,-21-5 8 0,-8-4-24 16,-4-5 0-16,-2-6-1 15,2-9-4-15,6-8 0 16,7-6-3 0,4-3-27-16,9 0-32 15,9 0 7-15,0-11-30 0,4-1-27 0,34-8-75 16,-2 6-65 0,-3 0-122-16</inkml:trace>
  <inkml:trace contextRef="#ctx0" brushRef="#br1" timeOffset="175842.15">26843 6555 3008 0,'0'0'223'0,"0"0"-143"0,0 0-57 16,0 0-9-16,0 0-14 15,0 0-41-15,0 0-420 0</inkml:trace>
  <inkml:trace contextRef="#ctx0" brushRef="#br1" timeOffset="177425.76">25935 6745 1974 0,'0'0'335'0,"0"0"-251"0,0 0-40 16,0 0-8-16,0 0 61 16,0 0 0-16,0 0-13 15,114-106 5-15,-74 100-12 16,3 6-3-16,-3 3-24 15,-7 20 1-15,-6 13-23 16,-11 9 13-16,-14 3-29 16,-2 1 11-16,-14 0-15 15,-17-7 3-15,-2-8-11 0,0-8 0 16,1-12-1-16,10-8-29 16,7-6 23-16,10 0 0 15,5 0-1-15,9 0 16 16,24 0 0-16,11 3 24 15,8 11-4 1,0 11-2-16,-10 7-8 0,-11 4 28 16,-15 3-26-16,-16-4 23 15,0 2-16-15,-23-3 6 16,-12-6-20-16,-5-6-1 16,-5-4-12-16,3-7 0 0,1-4-1 15,10-7-66-15,9 0-22 16,11-16-91-16,6-2-278 0</inkml:trace>
  <inkml:trace contextRef="#ctx0" brushRef="#br1" timeOffset="178131.21">26799 6527 2360 0,'0'0'270'0,"0"0"-187"16,0 0-14-16,0 0 13 0,0 0-34 16,0 0-2-16,0 0-11 15,114 19 13-15,-102-45-31 16,-5 3 17-16,-7 2 21 15,0 6 1-15,-15 4-15 16,-8 6-16-16,-1 5 2 16,1 0-27-16,6 0 7 15,3 4 1-15,10 4-16 16,4 2 8-16,0-3-4 16,26-5-46-16,1-2-114 15,-2 0-313-15</inkml:trace>
  <inkml:trace contextRef="#ctx0" brushRef="#br1" timeOffset="178910.13">27581 5243 1953 0,'0'0'410'0,"0"0"-279"0,0 0-59 0,0 0-21 16,0 0-7-16,0 0-13 16,-99 131 56-16,84-84-3 15,1 14 17-15,-1 23-20 16,-3 30 11-16,3 34-21 16,8 7-11-16,7-5 1 15,7-17-25-15,16-36 5 16,-2-23-24-16,4-18 16 15,0-10-6-15,6 7 9 0,2 4-13 16,5 2 3-16,-3-8 1 16,-4-8-19-1,-4-9 0-15,-4-9-3 0,-7-6-10 16,-5-9 4-16,-5-5 0 16,-4-2-22-16,-2-3-59 15,0 0-74-15,0 0-172 16,-4 0-567-16</inkml:trace>
  <inkml:trace contextRef="#ctx0" brushRef="#br1" timeOffset="182465.34">28076 5755 2241 0,'0'0'240'0,"0"0"-86"0,0 0-34 15,0 0 3-15,0 0-49 0,0 0-58 16,-14 15 5 0,30 6-9-16,4 7 39 15,6 10-6-15,9 10 24 16,0 14-18-16,7 26 5 16,-1-1-15-16,-3 3-18 15,-1 0 0-15,-8-17-22 16,2-1 1-16,-4-16 5 15,-4-13-14-15,-6-12 4 16,-3-13 3-16,-3-6-41 16,2-12-52-16,-4 0-118 0,-2 0-233 0</inkml:trace>
  <inkml:trace contextRef="#ctx0" brushRef="#br1" timeOffset="182765.84">28528 5949 2606 0,'0'0'215'15,"0"0"-139"-15,0 0 51 16,-91 141-19-16,64-89-41 15,-2 4-29-15,2-2-10 16,-2 1 5-16,0-4-25 16,0-2 10-16,0-3-17 15,2-4 7-15,4-5-4 16,2-3-8-16,10-5-2 16,11-5-44-16,0-7-110 0,0-8-301 0</inkml:trace>
  <inkml:trace contextRef="#ctx0" brushRef="#br1" timeOffset="183146.16">28894 6292 2438 0,'0'0'636'15,"0"0"-531"-15,0 0-74 16,0 0 88-16,0 0-26 15,143-31-30-15,-95 20-31 0,2 3-10 16,-8 2-3 0,-5 4-18-16,-8 2-2 15,-4 0 8-15,-9 0-14 0,-7 0 6 16,-5 0 1-16,-2 0-5 16,-2 2-56-16,0 4-79 15,0-4-240-15</inkml:trace>
  <inkml:trace contextRef="#ctx0" brushRef="#br1" timeOffset="183913.2">29634 6108 2333 0,'0'0'337'0,"0"0"-224"0,0 0-80 16,0 0 52-16,6-147-27 0,2 89-16 16,0-3-32-1,1 1 2-15,-3 9-11 0,0 11 8 16,-4 10 0 0,-2 14 14-16,0 13 50 15,0 3-8-15,0 21-10 0,0 20-53 16,0 16 16-16,0 10-10 15,4 12 13-15,7 6-1 16,1-2-7-16,1-2 8 16,-3-8 5-16,4-4 9 15,-3-13-14-15,-2-7 4 0,-2-10-25 16,0-10 0 0,-3-7-2-16,-2-10 2 15,2-6-57-15,4-6-65 0,-2-6-220 16,1-13-204-16</inkml:trace>
  <inkml:trace contextRef="#ctx0" brushRef="#br1" timeOffset="184250.2">29995 5414 2457 0,'0'0'262'15,"0"0"-184"-15,0 0 5 0,58 118 94 16,-35-54-45-16,3 13-45 16,-4 8-16-16,1 6 1 15,-3 4-1-15,-7 0-27 16,-7-1 4-16,-6 2-24 15,0-4 8-15,-4-4-20 16,-13-4 0-16,-8-8-10 0,-4-9 3 16,0-8-10-16,0-12 3 15,0-14-24-15,4-8-65 16,-2-8-49-16,10-6-83 16,-1-7-303-16</inkml:trace>
  <inkml:trace contextRef="#ctx0" brushRef="#br1" timeOffset="185862.71">20071 8993 1889 0,'0'0'300'16,"0"0"-108"-16,0 0-28 15,0 0 49-15,0 0-57 16,0 0-37-16,0 0-46 16,-52 22-23-16,48 27-29 15,4 18 5-15,0 10-3 16,27 8-4-16,8-1-4 16,10-13-15-16,7-13 0 15,3-29 8-15,3-21-12 16,4-12 10-16,-2-41-1 15,-4-21-5-15,-9-16 11 16,-11-10-11-16,-9 0-35 16,-12 8 18-16,-8 13-2 0,-7 21 13 15,0 23 12-15,0 22 10 16,-5 12 18-16,1 58-12 16,2 48 0-16,2 49 20 15,0 23 17-15,0-1-17 16,0-15-2-16,-7-23-20 15,-18-1 35-15,-8-10-22 16,-2-22 15-16,1-25-35 16,1-32 1-16,0-15-8 15,-8-6-6-15,-8-8 0 16,-4-17-10-16,-3-12-9 0,-7-60-34 16,-3-45 6-16,8-31-15 15,13 5 43-15,23 29 12 16,20 41 7-16,2 24 2 15,17 3-2-15,21 6 0 16,15 3-29-16,14 11-6 16,9 9-56-16,43-5-38 15,-21 0-118-15,-11 0-219 0</inkml:trace>
  <inkml:trace contextRef="#ctx0" brushRef="#br1" timeOffset="186162.93">21227 9249 2604 0,'0'0'210'0,"0"0"-76"0,0 0-6 0,133-7-13 0,-85 7-46 15,6 0-35-15,-3 0-5 16,-4 5-22-16,-2-3-1 16,-8-2 2-1,-5 3-16-15,-10-1-4 0,-20 10-59 16,-2-2-123-16,-2 4-356 0</inkml:trace>
  <inkml:trace contextRef="#ctx0" brushRef="#br1" timeOffset="186380.56">21360 9578 2897 0,'0'0'273'0,"0"0"-195"15,0 0-7-15,113 3 25 16,-70-3-32-16,1 0-19 16,1 0-33-16,-3 0-4 15,-5 0-3-15,2-3-10 16,1-9-82-16,-11 3-102 16,-4-1-616-16</inkml:trace>
  <inkml:trace contextRef="#ctx0" brushRef="#br1" timeOffset="187420.15">22930 9198 2251 0,'0'0'197'0,"0"0"-140"0,0 0-11 16,0 0 61-16,0 0-62 16,25-141-15-16,-15 79-12 0,-4-8 1 15,-4-4-19-15,1 0 8 16,-3 4 0-16,0 12-7 16,0 12 56-1,-3 15-10-15,-3 16 31 0,-2 13 39 16,6 2-19-1,2 15-48-15,0 23-39 0,0 17-2 16,2 13-8-16,12 10 2 16,-1 6 3-16,1 2 4 15,-3-4-6-15,-2-3 26 16,-2-11-4-16,0-10-6 16,-5-10-11-16,2-9-9 15,-4-11 0-15,0-10-58 16,0-8-64-16,-13-5-239 15,-7-3-525-15</inkml:trace>
  <inkml:trace contextRef="#ctx0" brushRef="#br1" timeOffset="187825.46">22496 9443 2474 0,'0'0'327'0,"0"0"-191"0,0 0-52 15,0 0-10-15,0 0-38 16,0 0-26-16,0 0 65 16,69 0-34-16,-24 0 24 15,9 1-22-15,8-1 22 16,5 0-29-16,4 0 9 15,3 0-5-15,-1 0-11 16,-6 0 11-16,-3 0-24 16,-4-1 12-16,-2-7-24 15,1-1 16-15,-4 1-19 0,1-1 2 16,-4-1-1 0,-6-1 1-16,-8 4 1 0,-7 0-3 15,-11 5-2-15,-9 0-10 16,-6 2-26-16,-5 0-72 15,0 0-24-15,-36 27-180 0,0-1-197 16,-1-1-1757 0</inkml:trace>
  <inkml:trace contextRef="#ctx0" brushRef="#br1" timeOffset="188499.71">22849 9832 2086 0,'0'0'258'0,"0"0"-191"0,0 0-5 15,0 0 24-15,0 0 17 16,0 0 27-16,113-67-28 0,-70 62 33 15,-1 5-34-15,0 0-16 16,-2 7-28-16,-4 15-4 16,-7 8-13-16,-11 2-8 15,-11 5 2-15,-7-1-19 16,0-2 2-16,-21-4-13 16,-8-7 2-16,-4-3-6 15,2-8 0-15,4-7-8 16,7-1 2-16,11-4 6 15,9 3-10-15,0-2-7 0,20 3 1 16,11 5 10 0,5 6 12-16,-3 5 3 0,-2 7 3 15,-6 4 26-15,-11 5 9 16,-10 2 5 0,-4 5 0-16,-9 1-28 15,-20 2-11-15,-7-2-7 16,-4-4-9-16,0-12 9 15,-2-10-12-15,0-12-1 0,-1-6-37 16,9 0-28-16,11-8-38 16,13-4-1-16,10 0-78 15,18 3-87-15,5 0-315 16</inkml:trace>
  <inkml:trace contextRef="#ctx0" brushRef="#br1" timeOffset="189188.91">23506 9774 1921 0,'0'0'279'0,"0"0"-102"0,0 0-75 15,0 0 49-15,0 0-31 16,130-34-28-16,-101 34-42 15,-3 2 36-15,-6 9-15 16,-4 8 5-16,-7 2-24 16,-9 5 4-16,0 2-15 15,-5 6-27-15,-17-5 2 0,-3-3-16 16,4-6 0-16,0-6 4 16,9-6-10-16,10-6 6 15,2-2-2-15,8 0-8 16,23 2 10-16,9 1 17 15,7 6-4-15,-1 8 12 16,-2 8-25-16,-7 8 22 16,-16 8-9-16,-11 3 42 15,-10 2-14-15,-12-2 7 16,-21-3-7-16,-5-5-18 16,-6-6-1-16,-3-7-21 0,0-4-1 15,7-5 1-15,9-6-2 16,8-2-34-16,12-6-15 15,11 0-96-15,0 0-233 16,7-8-104-16</inkml:trace>
  <inkml:trace contextRef="#ctx0" brushRef="#br1" timeOffset="189835.66">23994 8921 2370 0,'0'0'349'0,"0"0"-250"15,0 0-25-15,0 0-17 16,0 0 65-16,0 0-26 16,0 0-25-16,132 38-15 0,-88-5 0 15,3 9-4-15,2 4-15 16,-4 5 7-16,-3 4-18 16,-5 1 4-16,0-2-23 15,-6-4 11-15,-6-10-17 0,-6-8 1 16,-7-10-2-16,-3-9 0 15,-7-9-41 1,0-4-85-16,-2-9-58 16,0-4-302-16</inkml:trace>
  <inkml:trace contextRef="#ctx0" brushRef="#br1" timeOffset="190105.9">24583 8973 2763 0,'0'0'277'15,"0"0"-126"-15,0 0-40 16,0 0 13-16,0 0-65 16,-132 87-5-16,100-53-18 0,-3 5 11 15,-9 5-14-15,-6 5-6 16,-3 3 11-1,0-4-27-15,1 0 0 0,8-6-2 16,8-8-13 0,12-8 4-16,10-9-1 0,14-9-38 15,0-6-130-15,2-2-306 0</inkml:trace>
  <inkml:trace contextRef="#ctx0" brushRef="#br1" timeOffset="190833.71">24973 9162 2505 0,'0'0'468'0,"0"0"-327"15,0 0-55-15,0 0-19 0,0 0-29 16,0 0 68 0,0 0-24-1,113-2-18-15,-64 2-4 0,3 0-26 0,-4 0 12 32,-2 0-29-32,-7 0 19 15,-5 0-24-15,-7 0-3 16,-9 0 0-16,-7 0-5 0,-5 2-2 15,-4-2 4-15,0 2-12 16,4 6-44-16,0-3-88 16,-4 7-274-16</inkml:trace>
  <inkml:trace contextRef="#ctx0" brushRef="#br1" timeOffset="191708.24">26217 8899 2570 0,'0'0'231'0,"0"0"-180"0,0 0-29 0,0 0 7 0,0 0 46 31,0 0-55-31,40-134-10 16,-32 74-3-16,2-3-5 0,-4-1-1 15,-3 2-1 1,-1 6 0-16,-2 12 10 0,0 14-2 15,0 9 21-15,0 16 53 16,0 5-12-16,0 5-10 16,0 25-54-16,0 15 9 15,8 9-15-15,4 9 0 16,3 2 13-16,1 6-9 16,-3 1 18-16,0 2-11 15,-3-2 8-15,-4-4-8 16,-4-8 7-16,1-9-18 15,-3-10 0-15,0-12-7 16,0-5-26-16,0-5-68 0,-11-8-150 16,-3-3-381-16</inkml:trace>
  <inkml:trace contextRef="#ctx0" brushRef="#br1" timeOffset="192125.02">25851 9392 2575 0,'0'0'314'0,"0"0"-192"0,0 0-73 0,0 0 10 16,0 0 3-16,0 0-26 16,0 0 17-16,125-56-24 15,-67 50 15-15,9-2-9 16,6 2 8-16,5-3 0 16,2 4-13-16,-1-1 12 15,-6 3-23-15,-10-2 16 0,-8 5-18 16,-8 0 16-16,-3 0-23 15,-3 0 4-15,-1 0-6 16,-5 0-7 0,-1 5 9-16,-5 2-9 15,-5 0-2-15,-5-2-42 16,-13 2-61-16,-4-2-100 0,-2-1-230 0</inkml:trace>
  <inkml:trace contextRef="#ctx0" brushRef="#br1" timeOffset="192831.72">26130 9682 37 0,'0'0'2222'0,"0"0"-1995"15,0 0-94-15,0 0 19 0,0 0-36 16,0 0 3-16,0 0-46 0,138-67 4 15,-95 71-37 1,-4 20 12-16,-3 8-18 16,-7 7 7-16,-9 3-10 0,-13-2-16 31,-7-3 9-31,-2-2-20 0,-21-10 4 16,-6-6-3-16,-4-9-10 15,1-8-13-15,8-2 2 0,6 0 10 16,14 0 6-1,4 0 0 1,13 3 0-16,23 14 0 16,9 7 6-16,-1 7 16 15,-3 6-7-15,-16 3 24 0,-11 2-13 16,-14-1 31-16,0-7-9 16,-18-3-14-16,-17-6-2 15,-9-4-26-15,-8-4 2 16,-2-5-2-16,6-6-12 15,7-6 4-15,8 0-2 16,14 0-61-16,13-11-37 16,10-4-49-16,23 3-97 15,2-1-321-15</inkml:trace>
  <inkml:trace contextRef="#ctx0" brushRef="#br1" timeOffset="193477.17">26828 9543 2255 0,'0'0'290'16,"0"0"-163"-16,0 0 19 0,0 0-10 16,118-14-31-16,-89 22-38 15,-2 12-18-15,-8 4 16 16,-5 5-30-16,-12 4 9 16,-2 4-18-16,-7-3 2 0,-17-3-28 15,-3-7 11-15,0-4-6 16,7-9-4-16,7-5 11 15,11-2-11-15,2 1-2 16,13 1-4-16,24 8 4 16,13 5 2-16,8 8 13 15,0 4-1-15,-4 7 16 16,-10 6 17-16,-15 0-1 16,-16 2 24-16,-13 1-22 0,-7-3 20 15,-26-4-32-15,-11-2 11 16,-8-6-35-16,-1-3 0 15,-1-4-7-15,5-9-4 16,12-4 0-16,12-7-39 16,19-5-45-16,6-7-105 15,0-7-207-15</inkml:trace>
  <inkml:trace contextRef="#ctx0" brushRef="#br1" timeOffset="194678.65">27581 8944 2348 0,'0'0'496'0,"0"0"-406"15,0 0-51-15,0 0 102 16,0 0-44-16,0 0-29 16,158-5-25-1,-104-2 10-15,6 0-24 16,-3 1 10-16,1 0-38 0,-6 2 11 16,-10 2-10-16,-6 1 4 15,-12 1-6-15,-10 0-5 16,-14 0-57-16,0 0-108 0,-12 1-389 15</inkml:trace>
  <inkml:trace contextRef="#ctx0" brushRef="#br1" timeOffset="194857.9">27904 8840 2965 0,'0'0'197'16,"0"0"-110"-16,0 129 11 15,0-76-12-15,0-4-31 16,0-6-47-16,0-9-4 16,0-8 0-16,2-6-8 15,18-11-70-15,-5-4-101 0,2-5-378 16</inkml:trace>
  <inkml:trace contextRef="#ctx0" brushRef="#br1" timeOffset="195476.45">28798 8369 2461 0,'0'0'271'15,"0"0"-157"-15,0 0-24 0,0 0 23 16,0 0-8-1,0 0-23-15,140 14-13 16,-109 19-21-16,0 9 20 16,-6 11-18-16,-7 8 20 0,-9 9-25 15,-9 7-1-15,0 1-30 16,-18-1 11-16,-10-7-13 16,-9-7-6-16,-3-14-6 15,1-18-8-15,-4-17-35 16,5-14-88-16,3-7-32 15,8-23-20-15,8-5 83 16,13 3 69-16,6 11 30 16,4 14 1-16,27 7 38 15,15 19 61-15,7 17-46 16,10 8 8-16,1 2-4 0,1-4 8 16,-1-7-25-16,-1-6-9 15,-7-14-17-15,-3-6-10 16,-9-9 0-16,-4 0 5 15,-3-14-18-15,-8-13 7 16,-6-4-34-16,-4-5-71 16,-9-8-45-16,-2 9-138 15,-8 7-623-15</inkml:trace>
  <inkml:trace contextRef="#ctx0" brushRef="#br1" timeOffset="198260.56">19900 11737 2244 0,'0'0'295'0,"0"0"-172"0,0 0-7 16,0 0-20-16,0 0-20 16,0 0-58-16,0 0 4 15,-50 161-1-15,50-83 17 0,23 12 16 16,10-1-25-16,9-2 4 15,10-17-32-15,8-22 19 16,7-23-14-16,1-25 7 16,-1-9-1-16,-9-33-7 15,-11-16 2 1,-13-10-7-16,-14-9-32 0,-9 3-54 16,-11 6 24-16,0 14 20 0,-2 17 42 15,-11 18 20 1,-1 19 65-16,3 10 20 0,1 45-63 15,8 47 14 1,2 43-3-16,0 22 21 16,0 8-33-16,-4-8 6 15,-15-12-16-15,-13 4 10 0,-11-5-5 16,-12-15 6 0,0-28-19-16,5-38-18 0,5-25-3 15,5-18 7-15,-6-7-18 16,-3-15-4-16,-5-8-9 15,2-27-35 1,8-31 7-16,9-18-19 0,10-8 24 16,16 0 37-1,9 6-8-15,9 7-3 16,22 15-39-16,11 10-5 0,30 2-106 16,-12 14-233-16,-6 7-578 15</inkml:trace>
  <inkml:trace contextRef="#ctx0" brushRef="#br1" timeOffset="198830.16">21148 12151 2573 0,'0'0'258'0,"0"0"-95"0,0 0-18 0,0 0-47 16,156-11-16-16,-106 4-47 16,4 0 1-16,-2 0-22 15,-8 2 8 1,-1 3-22-16,-10 2 4 0,-10 0-4 0,-19 5-78 15,-4 9-100-15,-2 5-561 0</inkml:trace>
  <inkml:trace contextRef="#ctx0" brushRef="#br1" timeOffset="199050.04">21277 12444 2342 0,'0'0'756'16,"0"0"-656"-16,0 0-22 16,0 0 16-16,118 32 9 15,-76-23-42-15,-1-2-15 16,-1-2-34-16,-3-3-2 16,-1-2-10-16,-1 0 0 15,4-10-32-15,14-19-99 0,-8 8-202 16,-3 0-1867-16</inkml:trace>
  <inkml:trace contextRef="#ctx0" brushRef="#br1" timeOffset="199766.51">22920 12083 1981 0,'0'0'202'16,"0"0"-157"-16,4-121-7 0,-2 60-24 0,-2-1 70 15,0 2-51-15,0 2 8 16,0 9-30 0,-2 10 25-16,-5 10 77 15,-1 11 44-15,0 14-31 0,6 4-4 16,0 10-15-16,2 24-95 0,0 16 5 15,0 13-15 1,10 9 4 0,0 8 0-16,1 2 11 0,3-1 6 15,-5-6-7-15,-1-8 13 16,0-9-28-16,-2-12 1 16,-3-7-2-16,-3-4-54 15,-3-9-188-15,-13-5-529 0</inkml:trace>
  <inkml:trace contextRef="#ctx0" brushRef="#br1" timeOffset="200199.95">22347 12472 2332 0,'0'0'342'15,"0"0"-255"-15,0 0-46 16,0 0 3-16,0 0 88 16,0 0-40-16,0 0-11 0,134 0-13 15,-77 0-25-15,9 0 12 16,9 0-10-16,5 0 10 15,2 0-18-15,3 0 8 16,-2 0-17-16,-5 0 2 16,-5 0-1-16,1 0-9 15,-2 0 14-15,-4 0-17 16,-3 3 9-16,-5-2-26 16,-4 3 10-16,-10 3-4 15,-9-4-12-15,-10 1 12 16,-10-1 0-16,-5-3-6 15,-10 0-48-15,-2 0-41 16,-5 0-72-16,-17 0-73 16,-3 0-402-16</inkml:trace>
  <inkml:trace contextRef="#ctx0" brushRef="#br1" timeOffset="200834.41">22621 12918 2179 0,'0'0'249'0,"0"0"-163"0,0 0-15 0,0 0 3 15,0 0 48 1,0 0-37-16,125-114 10 15,-72 106 19-15,5 8-35 16,-2 0-20-16,-4 23-17 0,-15 13 0 16,-10 9-29-1,-16 5 11-15,-11 0-17 16,-2 0 3-16,-29-6-9 0,-9-10-1 16,-7-8-18-16,3-12-20 15,5-10 23-15,12-4-11 16,14 0 25-16,13 0-11 15,4-1 12-15,34 1 0 16,11 1 15-16,7 25 15 16,0 8-10-16,-9 9 18 15,-14 3-12-15,-17 4 43 16,-16 0-8-16,-2 2-3 16,-29-2-29-16,-10-4 7 0,-8-11-10 15,-2-12-23-15,-1-9 4 16,4-9-7-16,3-5-14 15,9-17-70-15,14-11-23 16,22-14-31-16,3 8-78 16,16 5-323-16</inkml:trace>
  <inkml:trace contextRef="#ctx0" brushRef="#br1" timeOffset="201384.28">23424 12819 2263 0,'0'0'280'0,"0"0"-168"15,0 0 20-15,0 0-23 0,0 0-25 16,127-12-32 0,-92 12 6-16,1 16-10 0,-5 7 18 0,-4 7-15 15,-11 6-18 1,-10 2 5-16,-6-3-21 15,-4-3-4-15,-19-6-6 16,-1-9 0-16,-1-9-7 0,6-8 3 16,7 0-3-1,10 0-4-15,2-8 0 0,11 3 0 16,21 2-2 0,7 3 12-16,6 12 4 15,0 16-8-15,-10 13 17 0,-8 5-3 16,-16 5 32-1,-11 2 9-15,-2-3-7 16,-30-2-6-16,-7-6-29 0,-9-8 7 16,-2-8-22-16,-2-8 10 0,5-6-10 15,5-5-8 1,9-7-56-16,17 0-53 16,11-7-68-16,5-5-371 0</inkml:trace>
  <inkml:trace contextRef="#ctx0" brushRef="#br1" timeOffset="201996.88">24248 11834 2560 0,'0'0'300'0,"0"0"-196"0,0 0-51 0,0 0 69 16,0 0-30-16,0 0-23 16,117 89-14-1,-75-45 8-15,2 8-15 0,-1 4-14 16,-1 2 2-1,-4 3-26-15,-4-3-9 16,-5-5 9-16,-10-12-13 0,-3-9 3 16,-5-12-70-16,-5-20-105 15,-4 0-328-15,-2-20-1656 0</inkml:trace>
  <inkml:trace contextRef="#ctx0" brushRef="#br1" timeOffset="202216.37">24734 11879 2546 0,'0'0'577'15,"0"0"-462"-15,0 0-27 16,-124 90 9-16,85-49-6 0,1 4-38 16,1 4-18-16,-1 5 0 15,-1 0-28-15,4-2 12 16,2-2-12-16,6-8-13 15,10-10 6 1,14-4-38-16,3-12-124 16,0-7-315-16</inkml:trace>
  <inkml:trace contextRef="#ctx0" brushRef="#br1" timeOffset="204649.94">26641 12316 2129 0,'0'0'260'0,"0"0"-117"15,0 0 63-15,0 0-27 16,0 0-26-16,0 0-62 15,0 0-21-15,-48-6-16 0,48 6-19 16,0 0-4-16,0 0-23 16,0 0-2-16,0 0 2 15,11 0 21-15,5 0-5 16,2-2 6-16,4-1-16 16,1 0 11-16,3-1-1 15,3 2-2-15,5-1 13 16,1 3-26-1,1-3 13-15,5 3-18 0,-2 0 21 16,1 0-18-16,5 0 17 0,2 0-11 16,0 0 2-1,-1 0 0-15,3 0-15 16,-1 0 18-16,-2 0-18 0,1 0 31 16,0 3-31-1,-2 0 21-15,-1-1-15 16,3 0 9-16,-5 0-9 15,0-2-1-15,-1 0 2 0,-1 0-1 16,-3 0-8-16,2 0 10 16,1 0 6-16,-3 0-11 15,5-4 15-15,1-1-11 16,1 2 4 0,6 1-4-16,1 2-6 0,2 0 18 15,3 0-14-15,-2 0 7 16,-3 0-4-16,-2 2-8 15,-4 1 8-15,-1 0-7 16,1-1 2-16,-3-2-2 16,3 2 14-16,-1-2-15 0,4 2 9 15,-2-2-4-15,3 0 6 16,-2 0-6 0,2 0 1-16,-3 0-6 15,1 0 9-15,-2 0 1 16,2-2-9-16,0-5 5 15,-1 2 4-15,2 1-20 16,-2 0 18-16,-1 3-12 0,-3-2 8 16,0 3 3-16,1-3-2 15,1 3 1-15,3-1 10 16,2 1-16-16,4 0 10 16,1 0-5-16,2 0 1 15,-4 0 1-15,-4 0-7 16,-5 0 0-16,-5 0 0 15,-7 0 0-15,-6 0 0 16,-6 0 0-16,-3 0 0 16,-3 0 0-16,-3 0 0 15,-4 0 0-15,-2 0 0 16,-1 0 0-16,-3 0 0 0,0 0-37 16,0 0-45-16,-27 26-112 15,-7 1-199 1,-10-1-633-16</inkml:trace>
  <inkml:trace contextRef="#ctx0" brushRef="#br1" timeOffset="207157.16">27621 12645 2294 0,'0'0'355'0,"0"0"-256"16,0 0-60-16,0 0 6 0,0 0 31 16,0 0-31-16,125-70 10 15,-81 64-39-15,1 6 24 16,-3 0-11-16,-6 4 5 16,-8 19 9-16,-11 6-11 15,-13 9 10-15,-4 4-18 16,-23 2-2-16,-16-2-22 15,-8-5 4-15,0-11 4 16,7-8-15-16,11-12 11 16,11-6-4-16,16 0 10 15,2 0-10-15,27-2 8 16,22 0-2-16,16 2 22 16,8 7-21-16,3 20 11 15,-11 6-18-15,-17 8 26 16,-17 3 22-16,-21 5 8 15,-10-2 15-15,-21-1-33 16,-18-2-1-16,-13-5-28 16,-4-7 1-16,-2-6-3 15,4-9-4-15,8-9-3 16,8-8-11-16,14 0-35 16,15-3-40-16,9-16-36 15,19-10-61-15,17 4-223 0,3 4-884 16</inkml:trace>
  <inkml:trace contextRef="#ctx0" brushRef="#br1" timeOffset="207703.51">28537 12647 2341 0,'0'0'337'0,"0"0"-228"0,0 0-14 16,0 0 19-16,0 0-1 15,120-64-40-15,-78 64-48 16,1 0 6 0,-9 24-10-16,-7 11 18 15,-17 12-18-15,-10 5 12 16,0 3-12-16,-29-1-6 0,-10-7-5 16,-7-7-10-1,4-11 10-15,9-13-4 0,11-13-12 16,11-3 0-16,11 0 6 15,6-11-7-15,25 1 7 16,15 5 0-16,4 5 5 0,0 0 9 16,-8 23-13-1,-16 7 26-15,-14 6 4 16,-12 5 33-16,-7-2-27 16,-24-3 0-16,-11 0-18 15,-8-7 0-15,0-5-11 0,-2-9-4 16,5-7-8-1,5-8-35-15,8 0-26 16,12-10-73-16,11-9-119 0,7-2-668 16</inkml:trace>
  <inkml:trace contextRef="#ctx0" brushRef="#br1" timeOffset="208476.75">27445 11456 2004 0,'0'0'170'0,"0"0"-88"0,-5-137-44 15,-1 73 78-15,0 2-63 16,-2 8 12-16,2 12 5 16,1 16 52-16,1 12 39 15,0 12-7-15,4 2-31 16,0 16-54-16,0 20-34 15,0 16-35-15,0 12 6 16,10 9 0-16,3 0 2 16,3 2 8-16,-5-5-5 15,1-2 25-15,-3-8-17 16,-5-6 12-16,0-6-31 0,-4-9 12 16,0-8-11-1,0-5 9-15,0-9-3 16,0-5-7-16,-2-4 5 0,-2-4 3 15,2-4-16 1,-3 0-14-16,3 0-16 0,2 0-42 16,0 0-58-16,0 0-162 15,0 0-463-15</inkml:trace>
  <inkml:trace contextRef="#ctx0" brushRef="#br1" timeOffset="208894.66">28040 11596 2210 0,'0'0'759'16,"0"0"-628"-16,0 0-123 0,0 0 71 0,0 0 17 0,161-27-23 15,-99 20-27-15,5 0-17 31,-3 7 11-31,-6 0-31 0,-4 0 18 0,-12 0-27 16,-6 3 12-16,-9 3-11 31,-10 2 2-31,-6 0-3 0,-8-2-17 16,-3-6-72-16,-14 0-233 16,-6 0-653-16</inkml:trace>
  <inkml:trace contextRef="#ctx0" brushRef="#br1" timeOffset="209076.92">28419 11347 2946 0,'0'0'243'0,"0"0"-155"16,-25 127 5-16,16-67-4 15,3-2-30-15,2-3-44 16,4-4-9-16,0-5 2 15,0-5-16-15,0-10-15 0,13-7-78 16,5-7-207-16,-3-11-413 16</inkml:trace>
  <inkml:trace contextRef="#ctx0" brushRef="#br1" timeOffset="209610.91">29449 10994 2642 0,'0'0'252'0,"0"0"-149"16,0 0 24-1,0 0-9-15,-141 157-27 16,105-89-48-16,5 9 21 0,4 6-18 15,8 9-1-15,7-3-31 16,12 1 13-16,0-7 5 16,23-14-6-16,14-16-7 15,15-19-19-15,10-19 1 16,7-15 8-16,1-19-9 16,-10-23 10-16,-16-10-8 15,-21-2-2-15,-23-1 12 16,0 9-3-16,-38 11-1 0,-15 12-1 15,-10 17-7-15,-4 6-9 16,2 12-43 0,14 17-10-16,18 2-44 0,33 5-47 15,0-6-179-15,22-10-281 16</inkml:trace>
  <inkml:trace contextRef="#ctx0" brushRef="#br1" timeOffset="210046.96">30131 11043 2492 0,'0'0'336'0,"0"0"-214"0,0 0-43 15,-122 142 79-15,83-72-56 16,-1 25-15-16,11 23-31 16,9-8 14-16,14-9-32 15,6-22-2-15,16-25-12 16,17-6-2-16,13-11-11 15,10-23-11-15,4-14 2 16,1-28 6-16,-8-21-8 16,-15-9 6-16,-13-1 0 15,-21 4-5-15,-4 14 9 16,-18 12 0-16,-20 19-10 16,-6 10-21-16,-3 12-65 0,3 24-33 15,1 32-54-15,14-8-173 16,11-4-406-16</inkml:trace>
  <inkml:trace contextRef="#ctx0" brushRef="#br1" timeOffset="212491.46">26647 11640 2395 0,'0'0'372'16,"0"0"-136"-16,0 0-82 0,0 0-42 16,0 0-35-16,0 0-54 15,0 0-7-15,19 20-1 16,16-20 18-16,7 0-29 16,2-4 13-16,-3-5-17 15,-6-2 6-15,-8 3-5 16,-10 2 2-16,-7 5 5 0,-6 1-2 15,-4 0-1-15,0 0-5 16,-6 1 11-16,-15 12-11 16,-3 0-24-16,-12 7-63 15,7-4-69-15,2-4-360 16</inkml:trace>
  <inkml:trace contextRef="#ctx0" brushRef="#br1" timeOffset="213613.06">20227 14582 2210 0,'0'0'350'0,"0"0"-165"0,0 0-43 0,0 0-36 15,0 0-10-15,-92 109-46 16,88-42-19-16,4 12 4 16,4 2-26-16,25 0 17 15,10-14-21-15,7-14-1 16,8-22 0-16,6-27-4 15,2-11 1-15,1-39 7 16,-3-38-7-16,-14-3 3 16,-9-4-8-16,-18 1 13 15,-17 15-21-15,-2 5 18 16,0 18-11-16,-8 20 10 0,-5 24 3 16,-1 8 37-16,5 58 3 15,7 44-8 1,2 51-30-16,0 25 30 0,11 5-19 15,-9-9 15-15,-2-26-14 16,-13-5 25-16,-20-17-1 16,-12-8-15-1,-6-23-13-15,2-23-17 0,9-24-1 16,-1-16 7-16,-1-18-16 16,-7-14-22-16,-7-4-11 0,3-42-43 15,6-26 31 1,9-12 16-16,18-11 37 0,17 7-8 15,3 12 9-15,32 14-6 16,17 12 8 0,16 9-8-16,6 7-15 15,9 6-42-15,34-18-68 16,-20 11-113-16,-13 2-242 0</inkml:trace>
  <inkml:trace contextRef="#ctx0" brushRef="#br1" timeOffset="213981.25">21482 14851 2562 0,'0'0'282'0,"0"0"-167"0,0 0 38 0,127-10-49 15,-67-1-28-15,3 0-33 16,-3 3-7-16,-4 4-5 15,-8 4-19-15,-7 0-4 16,-8 0 1-16,-11 8-18 16,-22 23-42-16,0-5-89 15,-9 6-415-15</inkml:trace>
  <inkml:trace contextRef="#ctx0" brushRef="#br1" timeOffset="214180.76">21545 15221 3030 0,'0'0'160'0,"0"0"-89"15,0 0-17-15,129-3 40 16,-80-7-50-16,-3 2-15 16,2-1-18-16,-6 4-7 15,-5 1-4 1,-3-5-2-16,6 1-103 0,-11 2-216 15,-9 1-666-15</inkml:trace>
  <inkml:trace contextRef="#ctx0" brushRef="#br1" timeOffset="-214298.23">23105 14976 2076 0,'0'0'317'0,"0"0"-184"16,0 0-62-16,0 0-32 15,0 0 11-15,0 0 27 16,-3-104-64-16,3 48 6 16,0-8-18-16,3-6 1 15,-3 2 9-15,0 6-11 0,0 5 1 16,0 16 5-16,-7 10 9 15,3 16 12-15,-1 11 52 16,3 4-12-16,2 4-6 16,0 18-61-16,0 12 9 15,0 8-8-15,0 10 3 16,0 6-2-16,0 8 4 16,0 6 19-1,5 3-21-15,-3-5 27 0,0-2-22 0,-2-6-1 16,2-12-7-16,-2-5-2 15,0-19-27 1,0-8-109-16,0-11-179 0</inkml:trace>
  <inkml:trace contextRef="#ctx0" brushRef="#br1" timeOffset="-213864.02">22534 15205 2186 0,'0'0'355'0,"0"0"-220"0,0 0-17 0,0 0-61 0,0 0-20 0,0 0 54 0,0 0 8 15,80-18-19 1,-38 17-22-16,10-3-6 0,8-1-18 0,5 3 24 16,7 2-33-16,3 0 24 31,1 0-17-31,-3 0-4 16,0 0-4-16,-1 0-4 15,-3 0 10-15,-2-3-23 16,-3-6 14-16,-3 0-20 15,-8 2 13-15,-5 5-10 16,-11 2-3-16,-6 0-1 16,-8 0 1-16,-6 0-1 0,-5 0-13 15,-10 9-72 1,-2 7-77-16,-4 0-92 0,-17-2-593 0</inkml:trace>
  <inkml:trace contextRef="#ctx0" brushRef="#br1" timeOffset="-212436.14">22781 15601 1925 0,'0'0'312'0,"0"0"-148"0,0 0-51 0,0 0 32 0,0 0-31 0,0 0-8 16,112-102-40 0,-67 97 12-16,-1 5-42 0,1 5 24 15,-9 18-20-15,-5 12 6 16,-12 4-22-16,-7 7-8 15,-12 7-2-15,0 1-9 16,-18-4-9-16,-11-1 15 16,-2-16-14-16,-1-5 3 15,5-14 0-15,12-10-6 16,11-4 1-16,4 0 5 0,19-4 0 16,27 1 4-1,9 3-3-15,6 0 9 0,-1 25-5 16,-12 6 14-1,-12 10 12-15,-16 12 23 0,-20 1 15 16,-2 4-5-16,-33 4-22 16,-13-4-42-1,-2-7 20-15,-2-12-15 16,5-12-8-16,3-19 3 0,6-8-35 16,9 0-54-16,15-12 0 15,14-16-6-15,16-13-95 16,18 7-222-16,1 6-265 0</inkml:trace>
  <inkml:trace contextRef="#ctx0" brushRef="#br1" timeOffset="-211863.45">23696 15507 2210 0,'0'0'346'0,"0"0"-138"0,0 0-94 16,0 0 32-16,117 27-45 0,-88 1-25 16,-6 11-37-1,-7 2-11-15,-10 8 5 16,-6-2-20-16,0-2 4 0,-22-3-12 15,-7-12-10 1,0-11 1-16,4-12 3 0,8-7-13 16,8 0 14-1,9 0 0-15,0-7 1 0,24 7 5 16,17 0-6 0,1 0 27-16,3 21-21 0,-10 11 44 15,-8 9-15 1,-14-1 20-16,-13 4 9 15,0 0-13-15,-23-2-1 16,-12-3-35-16,-9-5-4 0,-4-5-2 16,0-7-16-16,-1-8 7 0,9-6-20 15,9-8-41 1,8 0-34-16,21-14-53 16,2-7-94-1,0-2-275-15</inkml:trace>
  <inkml:trace contextRef="#ctx0" brushRef="#br1" timeOffset="-211296.24">24164 14536 2241 0,'0'0'427'0,"0"0"-208"0,0 0-96 16,0 0 4-16,0 0 0 15,0 0-72-15,95 118 8 0,-55-68-26 16,3 4 15-16,1 4-29 16,1 3 4-16,-3-2-12 15,-4-4-1-15,-2-3-5 16,-7-8-9-16,-5-7 0 15,-4-10-24-15,-7-13-71 16,-1-14-104-16,-3-2-223 16,-7-16-379-16</inkml:trace>
  <inkml:trace contextRef="#ctx0" brushRef="#br1" timeOffset="-211053.58">24666 14620 2811 0,'0'0'283'0,"0"0"-179"16,0 0-3-16,-106 122 5 15,73-71 1-15,-3 2-60 16,1 5-8-16,2-3-8 16,-2-1-14-16,4-1 1 0,2 0-12 15,3-7-12-15,6-7 16 16,4-11-20-16,7-10-43 15,9-16-101 1,0-2-207-16,0 0-667 0</inkml:trace>
  <inkml:trace contextRef="#ctx0" brushRef="#br1" timeOffset="-208777.61">25238 14800 2189 0,'0'0'333'0,"0"0"-104"15,0 0-50-15,0 0-3 0,0 0-63 16,0 0-42-16,0 0-32 16,-24 0-7-16,43-2-24 0,15-3 74 15,11-4-41-15,11 1 6 16,8 2-26-16,3-2 9 16,2 3-8-16,-3 0-10 15,-5-3 0 1,-8 4-4-16,-12 1-16 15,-10 0 11-15,-11 1-14 0,-9 2-1 16,-6 0-53-16,-5 12-65 16,0 10-62-1,0-4-310-15</inkml:trace>
  <inkml:trace contextRef="#ctx0" brushRef="#br1" timeOffset="-207046.46">25486 14508 2326 0,'0'0'252'0,"0"0"-185"0,0 110-25 0,0-60 37 0,0 0 1 16,9-2-19-1,-1-3-61-15,-1-5 5 16,2-4 0-16,0 6-10 15,-1-4-95-15,-3-11-282 0</inkml:trace>
  <inkml:trace contextRef="#ctx0" brushRef="#br1" timeOffset="-206461.59">26602 14141 2377 0,'0'0'176'0,"0"0"-62"0,0 0-47 16,-125 82 18-16,85-30-8 16,3 10-13-16,6 10-4 15,10 13-21-15,15-1 11 16,6 6-24-16,6-6 20 16,25-11-24-16,11-17 6 15,12-21-16-15,2-15 9 16,4-20-5-16,-4-3-6 15,-10-26 8-15,-12-10-18 16,-14-7 5-16,-16-1 5 0,-4 9-14 16,-17 8 10-16,-24 17-2 15,-9 8 6-15,-6 5-9 16,0 22-1-16,6 7-9 16,15 4-17-16,20-5-50 15,15 4-66-15,27-9-149 16,8-7-317-16</inkml:trace>
  <inkml:trace contextRef="#ctx0" brushRef="#br1" timeOffset="-205963.19">27158 14195 2591 0,'0'0'257'0,"0"0"-190"0,0 0-17 0,-8 142 11 16,8-105 22-16,0-11-67 16,12-8-4-16,11-11-7 0,8-7 0 15,6 0 5-15,3-16-4 16,3-3 18-16,-3 6-9 16,-2 10 28-16,-3 3-14 15,-4 14 47-15,-4 20-28 16,-9 10 15-1,-5 6-10-15,-11 0-1 0,-2 2-4 16,0-2-16-16,-17 2 4 0,-7-2-35 16,-8-1 7-1,-1-7 1 1,-6-4-17-16,4-10 8 0,2-14 0 16,3-10-44-16,4-4-65 15,2-27-26-15,-3-36-39 16,7 3-105-16,1-1-416 0</inkml:trace>
  <inkml:trace contextRef="#ctx0" brushRef="#br1" timeOffset="-205759.01">27146 14087 2598 0,'0'0'221'0,"0"0"-89"0,0 0-10 0,0 0-22 16,151-7-25-16,-99 3-48 15,-3 1 1 1,-4-1-27-16,-8 1 10 16,-3 1-11-16,-5 2 0 15,-7 0-26-15,-8 0-84 0,-7 0-359 0</inkml:trace>
  <inkml:trace contextRef="#ctx0" brushRef="#br1" timeOffset="-204855.77">26056 15147 1103 0,'0'0'1332'0,"0"0"-1110"16,0 0-117-16,0 0-13 0,0 0 3 15,0 0-42-15,0 0-27 16,27 0 59-16,6-2-33 16,10-2 16-16,11 0-21 15,8 0 10-15,7-2-14 0,6 3 1 16,6-2 2-1,-1 1-20-15,0 2 12 16,-2 2-27 0,2 0 25-16,1 0-30 0,1 0 21 15,1 11-6-15,-5-8 7 16,-2 3-6-16,-3-2-11 16,-4-4 15-16,-1 0-23 15,-6 0 19-15,-2-13-22 0,-5-4 19 16,-6-1-14-16,-7 2-5 15,-7 4 0 1,-14 5 1-16,-7 4-1 16,-7 3-2-16,-7 0 1 15,0 10-57-15,0 12-33 16,-29 19-113-16,0-11-22 16,-3-2-313-16</inkml:trace>
  <inkml:trace contextRef="#ctx0" brushRef="#br1" timeOffset="-204237.76">26553 15500 1950 0,'0'0'299'0,"0"0"-70"0,0 0-18 0,0 0-49 16,0 0-16-16,152-59-57 15,-108 59-5-15,1 5-41 0,-3 22 13 16,-8 4-40-16,-10 8 6 16,-11 5-14-16,-13 2 8 15,0-2-10-15,-19-2-5 16,-17-8-1-16,-7-10-22 15,1-8-6-15,5-12-17 16,10-4 45-16,11 0-5 16,16 0 5-16,2-4 5 15,31 4 18-15,17 0 24 16,6 23-28-16,0 16 17 16,-8 3-13-16,-13 15 21 0,-14 1-19 15,-21 5 34-15,-4 0-35 16,-36-5 2-16,-12-5-4 15,-8-14-14-15,0-11-8 16,-3-15 4-16,7-13-10 16,7 0-44-16,14-13-14 15,13-10-21-15,15-4-17 16,11-4-118-16,23 4-247 16,2 10-291-16</inkml:trace>
  <inkml:trace contextRef="#ctx0" brushRef="#br1" timeOffset="-203649.97">27385 15538 2565 0,'0'0'252'16,"0"0"-140"-16,0 0-25 0,0 0 6 15,0 0-13-15,138-31-47 16,-109 58 3-16,-7 9-21 0,-8 5 19 16,-12 7-16-16,-2 2 10 15,-9-1-17 1,-18-10 3-16,-2-3-8 16,-2-14-6-16,4-8 1 0,7-8 7 15,11-4-16-15,9-2 7 16,0 0-3-16,18 0 8 15,16 0 0-15,8 6 18 16,0 10-4 0,-4 12 11-16,-9 2 0 15,-13 8 25-15,-12 3-19 16,-4 3 27-16,-11 4-50 16,-18-4 13-16,-4-5-20 15,-3-6 13-15,-5-5-9 0,2-7-9 16,-1-7 0-16,3-9-15 15,9-1-27-15,8-4-58 16,16-5-34-16,4-30-115 16,19 3-201-16,6 0-792 0</inkml:trace>
  <inkml:trace contextRef="#ctx0" brushRef="#br1" timeOffset="-203036.24">28385 15101 2534 0,'0'0'284'0,"0"0"-179"15,0 0-74-15,-18 161 64 16,18-91-29-16,0 13-11 16,12 18-32-16,8 20 17 15,2 21-11-15,-2 6-1 0,-5-13 9 16,-3-25-8-1,-5-33 2-15,-3-19-31 0,0-4 8 16,1 0 1-16,0 4-14 16,1-6 9-1,-3-11-4-15,-3-6 1 16,0-12 5-16,-3-6 10 0,-19-2-14 16,-7-12-4-16,-4-3 12 0,-7 0-16 15,-8 0 12-15,-2 0-5 16,-4-8-1-16,-4 8 16 15,-2 0 7-15,0 0 9 16,-1 0 4 0,3 5-27-16,0 2 30 15,2 0-31-15,3-4 16 0,2 1-20 16,4-4 8 0,5 5-5-16,9-4-1 0,8 3 0 15,7 0 1-15,9-4-14 16,7 4-5-16,2-4-23 15,4 4-106-15,23-4 17 16,31 0-111-16,-9-4-237 0,0-4-1974 16</inkml:trace>
  <inkml:trace contextRef="#ctx0" brushRef="#br1" timeOffset="-202720.12">28053 17012 2541 0,'0'0'273'0,"0"0"-201"0,56-134-2 0,15 23 16 16,26-29 4-16,-4 12-56 15,-17 26 8-15,-25 37-38 16,-17 35 7-16,-1 0-10 16,0 7-1-16,-2 6 0 0,-6 17-132 15,-12 12-259 1,-5 14-1587-16</inkml:trace>
  <inkml:trace contextRef="#ctx0" brushRef="#br1" timeOffset="-202486.78">28375 16964 2945 0,'0'0'211'15,"27"-112"-171"-15,8 39 21 16,7-7-15-16,7 5-4 16,5 8-38-16,-3 5 4 15,-2 3-7-15,-3 6-1 16,2-10-37-16,-13 19-169 16,-12 8-660-16</inkml:trace>
  <inkml:trace contextRef="#ctx0" brushRef="#br1" timeOffset="-199385.36">14770 16495 2189 0,'0'0'188'0,"0"0"-139"0,0 0-25 16,-22 146 16-16,22-92 2 0,0 4 22 0,0 5-3 16,0 9 6-1,2 4-33-15,7 5 1 16,2 7-7-16,2-2-12 16,3 2 5-16,-1-1-20 15,2-8-1-15,-5-12 8 0,1-9-18 31,-1-18 5-31,-3-13 5 0,-5-18-8 16,-4-9-12-16,0-4 3 16,0-28 17-16,-17-12 0 15,-6-10 13-15,-4-15-27 0,-6-28 26 16,-5-19-23-16,5-36 12 16,8-8-1-16,16 12 1 15,9 32-1-15,0 32 28 0,16 21-3 31,9 13 47-31,6 1-24 16,9 0 7-16,9 10-36 16,5 21 32-16,3 18 13 0,1 9 7 15,0 22-6-15,-7 22-12 16,-11 9-2-16,-9 10-14 16,-14 22 19-16,-17 27-22 15,0-10 11-15,-12-14-28 16,-17-19-3-16,1-25-6 15,-7-3-6-15,-2-11-2 16,-3-12-4-16,2-19-33 16,0-8-73-16,6 0-24 15,11-16-82-15,9-6-165 0,10 2-221 16</inkml:trace>
  <inkml:trace contextRef="#ctx0" brushRef="#br1" timeOffset="-198899.38">15403 16825 2350 0,'0'0'414'0,"0"0"-355"0,0 0-3 0,0 0 12 16,0 0-11-1,134-62-16-15,-99 22-15 0,-1-6-5 16,-7-7-10-16,-9 8 1 16,-10 9-11-16,-8 6 19 15,0 12 14-15,-16 4 12 16,-15 10-27-16,-9 4 3 15,-2 4-13-15,-3 23-9 16,6 5 8-16,3 11-4 16,9 11 4-16,9 4-4 15,9 9 2-15,9-4 0 0,0 0 3 16,9-5 1-16,16-5 12 16,6-7 6-16,6-7-10 15,4-8-3 1,6-8-11-16,0-7-7 15,-3-9 8-15,1-7-10 0,-5 0 2 16,-9-10-8-16,-4-17-57 16,-8-27-66-16,-5 0-151 15,-7 6-439-15</inkml:trace>
  <inkml:trace contextRef="#ctx0" brushRef="#br1" timeOffset="-198232.07">15976 16392 2150 0,'0'0'457'0,"0"0"-329"16,0 0-69-16,0 0-8 15,0 0 39-15,51 103-45 16,-33-67 2-16,0 4-1 0,-4 8 0 15,-1 6 1-15,-5 4-10 16,0 9 2-16,-4-3-21 16,-2 3 6-16,-2-2-23 15,0-11 20-15,0-6-21 16,0-11 8-16,0-16-3 16,-2-10-5-1,-2-11 5-15,-4 0-5 0,2-23-5 16,-3-16-18-16,0-16 13 15,2-6-36-15,5-8 27 16,2-7 8-16,0-4 11 0,0 4 1 16,12 9-1-1,7 5 4-15,6 13 2 16,4 8-8-16,4 15 4 16,0 12 19-16,1 14-8 15,-3 0 24-15,-4 28-2 16,-5 12 3-16,-7 8 2 15,-7 7-21-15,-8 6 13 0,0 1-27 16,-2-4 6-16,-14-7-3 16,-2-12-13-1,2-13 5-15,0-11-16 16,5-15-22-16,5 0-5 0,6-4 34 16,0-7-8-16,6 4 16 15,15 7 2-15,6 0-1 16,-4 4 4-1,2 14-2-15,-2 8 7 0,-3 2 9 16,-5 2-3-16,-3 7-14 16,-1 2 6-16,-5 6 2 15,-1 1-18-15,2-2 14 16,-1 0-10-16,16-8-44 0,-4-5-122 16,3-18-361-16</inkml:trace>
  <inkml:trace contextRef="#ctx0" brushRef="#br1" timeOffset="-197267.03">16774 16445 2173 0,'0'0'233'0,"0"0"-152"15,0 0 31-15,0 0 19 16,0 0-108-16,0 0 21 0,0 0-18 16,-7 126 47-16,11-68-14 15,6 12-6-15,1 7 2 16,3 3-18-16,-2 0-8 0,1 0-22 16,1-3-1-1,-5-9 1-15,1-6-8 16,-6-8 2-16,0-10-2 0,-4-8 2 15,0-10 3 1,0-8-4-16,0-10 1 16,0-8-2-16,0 0-50 15,0-30 33-15,0-16-17 16,-8-17 26-16,0-12-48 0,-3-24 11 16,3-21 21-1,-2 10 23-15,6 6 1 16,4 15 2-16,0 21 13 15,2-2 7-15,16-3 41 0,5 22-24 16,6 23 7-16,0 15-3 16,4 13 41-16,3 20-16 15,-1 26-20-15,-2 7 19 16,-6 15-17-16,-8 4 6 16,-13 4-30-16,-6 3 16 15,0-1-26-15,-14-4 1 16,-11-6-10-16,-1-10-1 15,0-9-5-15,1-18 0 16,4-17-39-16,6-14-83 16,6 0-27-16,9-50-83 0,0 1-191 15,7-4-1464-15</inkml:trace>
  <inkml:trace contextRef="#ctx0" brushRef="#br1" timeOffset="-196517.17">17391 16740 2560 0,'0'0'182'0,"0"0"-143"0,0 0 30 0,0 0-2 15,54-139-40-15,-52 95-5 16,-2 4-22-16,0 4 13 15,-11 5-6-15,-9 17 4 16,-7 9-1-16,-2 5 16 16,-2 19-15-16,6 18 4 15,5 11-3-15,9 4-1 16,7 8 15-16,4 7-21 16,0 3 12-16,15-2-16 15,8-2 10-15,3-2-11 16,3-6 12-16,3-5-11 15,-3-9 0-15,2-12 4 16,-4-6 2-16,-3-12-14 16,-2-11 7-16,-6-3-6 0,-7-26 9 15,-3-13-8-15,-4-19 10 16,-2-15-10 0,0-2-15-16,0-6-14 15,0 0 21-15,6 11-7 16,4 8 20-16,6 16-1 15,2 16-5-15,2 16 12 0,5 14 20 16,1 0 25-16,3 26-9 16,2 15 7-16,0 8-20 15,0 9 7-15,-4 5-23 0,-4-1 18 16,-5 0-30 0,-5-4 17-16,-7-12-9 15,0-6 6-15,-6-18-11 16,0-13 4-16,0-9-8 0,0-31-20 15,0-19 7-15,0-16-4 16,0-6 16-16,10 0-14 16,8 1 15-16,4 10-4 15,5 10 4-15,4 18 9 16,0 18-8 0,1 15 23-16,-1 15 8 0,0 28 31 15,-4 14-28-15,-2 10 8 16,-5 2-12-16,-5 1 13 15,-1-1-19-15,-8 1-13 16,-1-5-3-16,-3-5-3 16,0-4-12-16,2-10-14 15,12-2-55-15,-3-13-114 16,1-13-322-16</inkml:trace>
  <inkml:trace contextRef="#ctx0" brushRef="#br1" timeOffset="-195780.35">18586 16583 2129 0,'0'0'343'0,"0"0"-110"16,0 0-39-16,0 0-51 15,0 0-33-15,0 0-59 0,-129 15-9 16,96 11-25 0,4 9 16-16,4 5-16 15,12 19 7-15,13 3-13 16,0 10-5-16,17 9 6 15,19-9-12-15,9-6 0 0,4-16 0 16,2-25-9 0,0-20 13-16,-4-10-11 0,-4-39 14 15,-12-40-6 1,-16-33 5-16,-8 6-6 16,-7 2 5-16,0 15 1 0,-14 24-12 15,-8-10 12-15,-9-5-10 16,-3 9 8-16,-1 12-5 15,6 12 1-15,9 17-29 16,13 12-16-16,7 23-88 0,10 0-93 16,7 3-243-16</inkml:trace>
  <inkml:trace contextRef="#ctx0" brushRef="#br1" timeOffset="-195530.55">18987 16633 2684 0,'0'0'235'0,"0"0"-110"0,10 169-24 0,-6-93-5 15,2-4-43-15,1 0-1 16,-2-1-11-16,2-13-16 15,-5-9-4-15,2-12-21 16,-2-16 0-16,-2-21-68 16,0-9-123-16,0-21-341 0</inkml:trace>
  <inkml:trace contextRef="#ctx0" brushRef="#br1" timeOffset="-195394.04">18951 16375 2723 0,'0'0'232'16,"0"0"-232"-16,0 0-66 15,0 0-212-15</inkml:trace>
  <inkml:trace contextRef="#ctx0" brushRef="#br1" timeOffset="-195036.76">19562 16547 2514 0,'0'0'275'0,"0"0"-133"0,0 0-12 16,0 0-11-16,0 0-56 15,-135 135-8-15,108-73-8 16,0 5-9-16,7 5-3 16,7-1-12-16,10-3 11 15,3-10-28-15,3-5 11 16,21-13-11-16,7-8-12 15,9-18 5-15,8-10 1 16,-2-4-57-16,8-50-70 16,-13-3-136-16,-14-5-350 0</inkml:trace>
  <inkml:trace contextRef="#ctx0" brushRef="#br1" timeOffset="-194827.65">19703 16670 2273 0,'0'0'620'0,"9"102"-543"0,0-37-20 16,4 8 46-16,8-10-20 16,0-10-41-16,4-13-17 15,2-13 14-15,2-14-23 16,2-13-1-16,-2-8-15 16,0-24 14-1,-4-8-14-15,-8-6-6 0,-10-39-68 16,-7 15-112-16,0 7-290 0</inkml:trace>
  <inkml:trace contextRef="#ctx0" brushRef="#br1" timeOffset="-194387.54">20100 15927 2173 0,'0'0'335'0,"0"0"-200"0,0 0 27 16,4 139-3-16,2-72-17 16,2 8-46-16,1 10-18 0,3 5-14 15,2-4-21 1,-1 2 0-16,3 0-24 0,0-2 6 16,-3-6-19-1,3-3 18-15,-5-1-23 0,2-6 10 0,-2-1-6 16,1-11-5-16,-4-10 2 31,1-13 3-31,-4-12-10 0,0-15-5 0,-3-8-27 16,-2-8-50-16,6-47 16 15,1 8-113-15,-3-3-374 16</inkml:trace>
  <inkml:trace contextRef="#ctx0" brushRef="#br1" timeOffset="-194030.59">20588 17161 2359 0,'0'0'253'0,"0"0"-200"15,0 0 57-15,0 0-28 0,0-135-31 16,0 70-14-16,-5-8-16 15,3 1 13-15,2 0-16 16,0 1 40-16,0 17-20 16,19 14 6-16,0 15-17 15,6 14 7-15,4 11 17 16,4 14-12-16,0 22 6 16,-1 12-31-16,-3 10 17 0,-7 5-24 15,-1-3 17 1,-11 6-18-16,-3-8 13 15,-7-5-13-15,0-4-6 16,-2-17-37-16,-25-9-88 0,0-15-239 16,0-8-865-16</inkml:trace>
  <inkml:trace contextRef="#ctx0" brushRef="#br1" timeOffset="-193902.66">20673 16982 2611 0,'0'0'410'0,"0"0"-297"0,0 0-49 15,0 0-2-15,0 0-41 16,0 0-4-16,129-18-17 0,-113-17-111 16,-5-2-304-16,-9 5-1602 15</inkml:trace>
  <inkml:trace contextRef="#ctx0" brushRef="#br1" timeOffset="-193491.77">20932 16547 2144 0,'0'0'334'15,"0"0"-203"-15,0 0-31 0,0 0 41 16,55 126 12-16,-37-81-70 16,4 4-6-16,-2 6-14 15,0 6-1-15,-2 2-27 0,-5-10 7 0,-2-4-19 31,-5-8-3-31,-4-19-5 0,-2-13-15 16,0-9 0-16,0-9 0 16,-8-32-23-1,-3-13-35-15,5-16-23 16,2-7-41-16,4 6 67 16,0 4 41-16,10 13 14 15,11 18 9-15,4 19-9 16,0 17 26-16,4 0-15 0,0 27 26 15,-2 17-37 1,-4 5 16-16,-6-3-2 0,-1 6 14 16,0-6 3-16,-3-2-15 15,0-3-3-15,3-6-8 16,3-5-10-16,4-6-2 16,0-7-48-16,-5-12-223 0</inkml:trace>
  <inkml:trace contextRef="#ctx0" brushRef="#br1" timeOffset="-192860.13">21605 17455 2570 0,'0'0'237'0,"50"-170"-151"0,-13 64-29 16,-2 6-48-16,-3 15-9 0,-8 32 0 15,-2 7-11-15,0 13-100 0,-6 19-166 16,-9 14-607 0</inkml:trace>
  <inkml:trace contextRef="#ctx0" brushRef="#br1" timeOffset="-192643.78">21781 17494 2875 0,'0'0'217'0,"0"0"-107"15,67-139-68-15,-36 83 0 16,-2 10-41-16,-2 12 5 0,-8 1-6 16,-5-2-7-1,-5 4-140-15,-9 7-553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0:51:04.0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14059 3696 1693 0,'0'0'179'16,"0"0"-34"-16,0 0-16 15,6 104-8-15,-4-66-15 0,-2 4-35 16,0 4 25 0,0 0-45-16,0 2 43 0,0 0-56 0,0 1 13 31,0-2-31-31,0-2-4 0,2-4-11 15,-2 0 1-15,4-9-6 0,0-4 0 16,2-11-24-16,1-4-127 16,-3-11-116-16</inkml:trace>
  <inkml:trace contextRef="#ctx0" brushRef="#br0" timeOffset="355.71">14374 3770 1836 0,'0'0'347'0,"0"0"-173"0,0 0-3 16,0 144-55-16,-8-91 1 15,2 3-34-15,1-1-6 16,1 1-21-16,2-3-21 16,2-2 5-16,-2-2-30 15,2-3-3-15,0-8 2 16,0-4-18-16,0-5 6 15,0-12-4-15,0-7-70 0,0-8-150 16,0-2-168-16</inkml:trace>
  <inkml:trace contextRef="#ctx0" brushRef="#br0" timeOffset="621.73">14059 4163 161 0,'0'0'2268'0,"0"0"-2046"16,0 0-173-16,0 0 80 15,0 0-36-15,0 0-10 16,0 0-41-16,109-3-18 15,-82 3-14-15,-3 0-4 16,1 0-12 0,4 0-18-16,-5 0-126 15,-5 0-460-15</inkml:trace>
  <inkml:trace contextRef="#ctx0" brushRef="#br0" timeOffset="1194.6">14727 3789 1680 0,'0'0'423'0,"0"0"-153"0,0 0-97 16,0 0-57-16,0 0-46 15,0 0 16-15,-75 137-33 16,65-96 11-16,4 8-35 0,4 1 7 15,2 5-25-15,0-1 20 16,0 0-18 0,0 1 3-16,11-6 8 0,7-5-24 15,0-5 0 1,1-7 8-16,2-9-19 0,-3-5 11 16,-3-5 0-16,1-11-15 15,-5-2-65-15,4-12-111 16,-3-10-186-16,-6-5-1059 0</inkml:trace>
  <inkml:trace contextRef="#ctx0" brushRef="#br0" timeOffset="1473.06">14893 3999 2129 0,'0'0'453'15,"0"0"-303"-15,0 0-22 16,0 0-9-16,0 0-54 16,0 0-3-16,75 119-35 15,-52-80 9-15,1-1-23 16,0 0 4-16,1-1-6 16,0-4-6-16,-5-5-2 15,-3-4 5-15,-3-5-16 0,-3-7-1 16,-5-7-16-16,-1-5-121 15,0 0-143-15,-5 0-703 0</inkml:trace>
  <inkml:trace contextRef="#ctx0" brushRef="#br0" timeOffset="1724.07">15180 4037 2450 0,'0'0'337'16,"0"0"-165"-16,0 0-79 15,-73 105 0-15,50-65-42 16,-1 3-15-16,1-4-7 16,4 0-24-16,-2-3-2 15,6-8 8-15,1-4-19 16,6-8 8-16,3-6 0 0,5-7-61 15,0-3-108 1,9-11-87-16,2-7-568 0</inkml:trace>
  <inkml:trace contextRef="#ctx0" brushRef="#br0" timeOffset="2073.55">15332 3643 2287 0,'0'0'305'0,"0"0"-108"0,0 0-58 15,49 111-15-15,-34-60-36 16,-1 7-30-16,-3 5 4 15,-5 3-13-15,-1 4-2 16,-5 0-31-16,0-2 19 16,-3-1-27-16,-12-4 17 15,-1-7-21-15,-1-8 6 16,1-8-5-16,1-10-5 16,5-13 0-16,4-6-48 15,4-11-67-15,2-15-147 0,0-6-409 16</inkml:trace>
  <inkml:trace contextRef="#ctx0" brushRef="#br0" timeOffset="2368.69">15807 4073 2415 0,'0'0'405'16,"0"0"-225"-16,0 0-61 15,129-16-53-15,-85 9-3 16,-1 2-39-16,-6 1-14 15,-7 1-10-15,-10 3 1 16,-7 0-2-16,-13 0-87 0,0 10-109 16,-4 1-668-16</inkml:trace>
  <inkml:trace contextRef="#ctx0" brushRef="#br0" timeOffset="2573.94">15844 4307 2811 0,'0'0'262'0,"0"0"-139"15,0 0-14-15,132 0-50 0,-92 0 2 16,-4 0-46 0,-7 0 1-16,-2 0-16 0,-6 0 0 15,2 0-12-15,-9 0-118 0,-3 0-220 16</inkml:trace>
  <inkml:trace contextRef="#ctx0" brushRef="#br0" timeOffset="12715.9">17599 3834 2031 0,'0'0'339'0,"0"0"-199"15,0 0 16-15,0 0 14 0,0 0-49 16,0 0-21-16,98 124-46 15,-69-83-4-15,4 1-16 16,-2 0-7-16,3 2 4 16,-5 2-12-16,0-2 17 15,-5 0-22-15,1-2 11 0,-5-3-24 16,-4-4 11 0,-6-3-9-16,0-6-2 0,-3-5-1 15,-3-10-39-15,-4-7-46 16,0-4-130-16,0 0-239 0</inkml:trace>
  <inkml:trace contextRef="#ctx0" brushRef="#br0" timeOffset="13034.59">17994 3921 2297 0,'0'0'371'0,"0"0"-211"16,0 0-39-16,0 0-25 0,0 0 16 15,-85 107-51-15,62-64-3 16,-2 0-36-1,-1 3 1-15,-3 3-15 0,-2-1 4 16,0-4-2-16,2-6-9 0,2-3-1 31,7-6 0-31,5-7-10 16,1-4-79-16,5-8-139 16,3-5-404-16</inkml:trace>
  <inkml:trace contextRef="#ctx0" brushRef="#br0" timeOffset="13840.34">18154 3341 1933 0,'0'0'337'0,"0"0"-102"0,0 0-14 0,0 0-104 15,0 0 22-15,0 0-61 16,0 0 5-16,98 66-16 15,-87-38-14-15,-4 0-1 16,-3 2-24-16,-4 2 1 16,0-2-19-16,0 0 21 15,-18-2-27-15,-6-2 8 0,-5-3-12 16,-4-8 0 0,-2-8-21-16,2-7-35 15,4 0-19-15,8-13-33 0,7-5 64 16,9 3 17-1,5 4 27-15,0 8-8 16,9 3 8-16,16 0 50 0,8 15 4 16,2 5-14-16,4 2-9 15,-3 0-5-15,-3-1-25 16,-6-6 5-16,-5-2 0 16,-7-6-10-16,-6-2 4 0,-1-3-34 15,-4-1-71 1,-2-1-161-16,0 0-532 15</inkml:trace>
  <inkml:trace contextRef="#ctx0" brushRef="#br0" timeOffset="15003.82">18488 4145 2186 0,'0'0'280'0,"0"0"-143"16,0 0-12-16,0 0-40 15,0 0 45 1,0 0-15-16,0 0-23 0,65 1-43 15,-36-1 16 1,6 0-27 0,6-4 10-16,-1-1-13 0,2 0 23 15,1 0-16 1,-4 0-11-16,-3 1-5 0,-5 0-25 16,-6 3 2-16,-5-2 5 15,-7 2-13-15,-4 1 11 16,-4 0-9-16,-5 0 6 15,2 0-6-15,-2 0-13 16,0 0-64-16,0 0-43 16,0 0-124-16,0 8-449 0</inkml:trace>
  <inkml:trace contextRef="#ctx0" brushRef="#br0" timeOffset="27604.78">19360 3663 1399 0,'0'0'459'0,"0"0"-287"0,0 0-64 16,0 0-72-16,0 0 53 15,-7 0-43-15,7 0-13 16,0 0-31-16,0 0-2 16,0 0 14-16,0 0-13 15,0 0-2-15,0 0 2 0,0 0 2 16,0 0-2-16,0 0 22 15,0 0-11 1,0 0-11-16,0 0 19 16,0 3-9-16,0 1 83 15,0 3-49-15,0 1 18 16,0 3-36-16,0 2 16 16,0 3-7-16,0 2 1 0,0 1-21 15,0-1-4-15,0 0 2 16,0-2-14-16,0 1 20 15,0 3-8 1,0 3 34-16,0-1-29 16,0 0 13-16,0-5-15 0,0 1-6 15,-3-9-6-15,3-4 2 16,0-5-10-16,0 0 9 16,0 0-13-16,0 0 1 0,0 0 8 15,0 0-4 1,0-3 4-16,6-6 5 0,2-4-4 15,5 1-1-15,3 0 7 16,2 3-14 0,2-2 15-16,3 5-20 15,1 2 21-15,0 2-17 0,1 2 16 16,-3 0-7-16,1 0 5 16,-6 10-5-16,1 3 16 15,-3 4-17-15,-1-1 18 16,-5 4 1-16,0 0 28 15,-4 4-16-15,-3 4 11 16,-2 4-16-16,0 5-1 16,0 1 1-16,-12 1-16 15,-3-1 15-15,-3 1-21 0,1-5 13 16,1-6-12 0,0-8-2-16,-2-8-2 15,2-8 5-15,-3-4-6 16,-6 0-12-16,-2-4 2 15,-2-12-28-15,0-3-13 0,2-4-80 16,-4-6-36-16,9 6-124 16,2 3-162-16</inkml:trace>
  <inkml:trace contextRef="#ctx0" brushRef="#br0" timeOffset="28032.9">19458 3667 1644 0,'0'0'598'0,"0"0"-383"0,0 0-40 0,0 0-7 0,0 0-79 15,125 0 11 1,-99 0-68-16,-3 0-4 16,-6 0-28-16,-3 0 5 15,-5 0-5-15,-1 0-50 16,-3 0-171-16,-2 3-409 0</inkml:trace>
  <inkml:trace contextRef="#ctx0" brushRef="#br0" timeOffset="42833.83">16594 3812 1291 0,'0'0'623'0,"0"0"-406"16,0 0-90-16,0 0-60 16,0 0-15-16,0 0 10 0,0 0 9 0,40-32 15 15,-16 23 11 1,3 5-21 0,2 4-14-16,0 0-4 15,-1 8-5-15,-1 17 19 16,-7 5-32-16,-3 3 4 15,-11 8-19-15,-6 3 4 16,0 1-16-16,-23 0-12 0,-6 0-1 16,-6-10-3-16,-3-4-5 15,5-7-28-15,4-8 12 16,6-6-5-16,7-4 29 16,12-2-4-16,4 0 3 15,0 0-8-15,16 4 9 16,11 2 11-16,6 4-9 0,3 0 11 15,-3 4-12 1,-8 0 12-16,-10 4-7 0,-8 4 30 16,-7 4 6-1,-5 5-15-15,-19-1-12 16,-12 1-14-16,-2-2-2 16,-4-8 5-16,1-2-12 0,6-10 4 15,4-1-9-15,8-6-62 16,10-1-33-16,13-5-39 15,0 0-177-15,11 0-161 16</inkml:trace>
  <inkml:trace contextRef="#ctx0" brushRef="#br0" timeOffset="43230.17">17030 4113 2057 0,'0'0'351'0,"0"0"-162"0,0 0-5 0,-37 146-42 0,34-80-26 16,3 4-30-16,7 1-20 15,22-5-17-15,13-11-3 0,12-14-26 16,6-17 34-16,6-20-23 16,-3-4-7-16,-7-32-15 15,-13-17-3-15,-20-10 1 16,-18-9 0-16,-5-3-14 16,-20 1 17-16,-23 6-13 15,-5 6 3-15,-10 12-18 16,2 12-37-1,2 17-24-15,6 17-63 0,14 22-68 16,12 9-349-16</inkml:trace>
  <inkml:trace contextRef="#ctx0" brushRef="#br0" timeOffset="45485.16">19792 3831 1902 0,'0'0'305'0,"0"0"-166"0,0 0-64 0,0 0 27 15,0 0-68-15,0 0 20 16,0 0 11-16,42 49 46 15,-13-15-35-15,4 7-16 16,4 3-6-16,-4 2-23 0,3 4 17 31,-5 0-17-31,-4-3 35 16,-2-1-32-16,-8-5 8 16,-1-3-3-16,-3-6-15 15,-5-7-6-15,0-8-17 16,-2-5-2-16,-3-3 3 15,-3-8-10-15,0-1-12 16,0 0-52-16,0-6-118 0,-3-8-126 16,-5-2-348-16</inkml:trace>
  <inkml:trace contextRef="#ctx0" brushRef="#br0" timeOffset="45785.25">20143 3932 2245 0,'0'0'343'0,"0"0"-146"16,0 0-79-16,0 0-14 15,0 0-34-15,-95 125 4 16,74-87-40-16,-6 6 2 15,0 4 2-15,-2 0-14 16,0-2-2-16,4-4-18 16,6-10-4-16,5-8 0 0,7-8 0 15,5-8-78 1,2-2-119-16,0-6-451 0</inkml:trace>
  <inkml:trace contextRef="#ctx0" brushRef="#br0" timeOffset="46502.14">20430 3437 1815 0,'0'0'356'0,"0"0"-154"0,0 0-65 0,0 0-34 0,0 0 25 0,0 0-54 16,0 0 0-1,124-24 1-15,-110 28-18 0,-5 9 10 16,-7 8-27 0,-2 4-1-16,0 4-31 15,-16 0 4-15,-6-4-7 16,0-3 1-16,-1-6-6 0,6-8-32 15,3-1-11 1,10-7-1-16,4 1 28 16,0 1-5-16,2 1 21 0,16 6 18 15,4 3 20 1,-2 6-3-16,-4 5 9 16,-7 0-16-16,-9 8-2 15,0 1 3-15,-20 0-15 16,-12 1-4-16,-5-1-6 0,-1-7-8 15,3-7 0-15,2-6-14 16,12-9-69-16,5 0-41 16,14 1-45-16,2-2-115 15,0 2-1593-15</inkml:trace>
  <inkml:trace contextRef="#ctx0" brushRef="#br1" timeOffset="134372.88">2500 8402 1885 0,'0'0'310'0,"0"0"-163"0,0 0-60 16,0 0 32-16,0 0-13 15,23 116-29-15,-17-77-27 16,-1 5 4-16,2 5-20 16,-1 8 5-16,-1 9-5 15,-1 4-4-15,-2 6-1 16,3 2-29-16,-2-2 6 15,-1-5 1-15,2-9-14 16,1-10-1-16,1-10-13 16,-2-16-140-16,1-10-218 0</inkml:trace>
  <inkml:trace contextRef="#ctx0" brushRef="#br1" timeOffset="134756.5">2909 8502 2042 0,'0'0'339'16,"0"0"-236"-16,0 0-4 15,8 134 24-15,-6-80-14 16,1 12-50-16,-1 1 7 16,0 7-26-16,0 2 0 0,1-3-10 15,-1-5-18 1,5-6-9-16,-3-10-3 15,1-6 0-15,1-8-27 16,-4-8-34-16,-2-16-105 16,0-5-99-16,0-9-1578 0</inkml:trace>
  <inkml:trace contextRef="#ctx0" brushRef="#br1" timeOffset="134990.48">2606 8932 2685 0,'0'0'227'15,"0"0"-163"-15,0 0 14 16,0 0 33-16,0 0-81 15,124 0-10-15,-90 0-20 16,1 0 0-16,12 0-77 16,-11-5-144-16,-7-3-355 0</inkml:trace>
  <inkml:trace contextRef="#ctx0" brushRef="#br1" timeOffset="135493.96">3590 8480 1417 0,'0'0'1052'16,"0"0"-891"-16,0 0-68 15,0 0 28-15,0 0 10 16,0 0-82-16,0 0-2 15,-129 104-31-15,109-60 24 0,3 9-18 16,1 6 35-16,3 10-12 16,4 3-12-16,4 6 2 15,5 2-24-15,0-4 15 16,5-2-26 0,14-2 23-16,6-11-23 0,2-6 8 15,4-7-8-15,0-11 0 16,1-10 0-1,-3-10-9-15,-3-8-2 0,-3-9-57 16,-6 0-23-16,2-36-94 16,-7 0-131-16,-3 2-473 0</inkml:trace>
  <inkml:trace contextRef="#ctx0" brushRef="#br1" timeOffset="135860.68">3858 8777 1965 0,'0'0'330'0,"0"0"-176"0,0 0 41 0,0 0-31 16,0 0-27-16,0 0-33 0,0 0-15 15,105 83-12 1,-79-50-40-16,3 4 16 16,2 0-33-16,-2 3 12 15,0-1-28-15,-2-2 6 16,0-2-7-16,-4-1-1 15,-4-6-2-15,-3-5 0 16,-3-8-28-16,-1-7-94 0,-3-8-98 16,-5-12-277-16,-2-8-1730 0</inkml:trace>
  <inkml:trace contextRef="#ctx0" brushRef="#br1" timeOffset="136123.75">4230 8794 2304 0,'0'0'361'0,"0"0"-182"15,0 0-29-15,0 0-10 0,0 0-88 16,0 0 8-16,-125 143-25 16,98-92 11-16,1-1-17 15,0 2-13-15,3-2 8 16,3-4-23-16,7-6-1 15,1-8 0-15,6-8-2 16,6-13-78-16,0-11-91 16,0-3-306-16,0-19-689 0</inkml:trace>
  <inkml:trace contextRef="#ctx0" brushRef="#br1" timeOffset="136388.7">4373 8424 2644 0,'0'0'221'15,"0"0"-133"-15,45 131 34 16,-25-62-22-16,0 7-3 0,-5 5-46 15,-1-2-23-15,-5 5-18 16,-3-9-4-16,-4-4-4 16,-2-11-2-16,0-7-32 15,-6-18-151-15,-9-15-320 16</inkml:trace>
  <inkml:trace contextRef="#ctx0" brushRef="#br1" timeOffset="136874.63">3123 8103 2684 0,'0'0'215'0,"0"0"-140"0,0 0-44 0,15 125-15 16,-8-88-16-16,-2-6-38 16,-3-9-386-16</inkml:trace>
  <inkml:trace contextRef="#ctx0" brushRef="#br1" timeOffset="137526">5048 8897 2580 0,'0'0'257'16,"0"0"-93"-16,0 0-42 15,125 0-7-15,-73 0-59 0,1-4-13 16,-3-3-32-16,-6 4-1 16,-9 1-7-16,-6 2-3 15,-15 0-1-15,-7 12-128 16,-7 2-371-16</inkml:trace>
  <inkml:trace contextRef="#ctx0" brushRef="#br1" timeOffset="137755.56">5102 9128 2965 0,'0'0'213'0,"0"0"-146"31,0 0 24-31,0 0-30 0,145 14 0 16,-101-12-40-16,3 2 2 15,-5-4-18 1,-1 0 3-16,-3 0-8 0,-7 0 0 0,5 0-57 31,-7 0-126-31,-9-4-301 0</inkml:trace>
  <inkml:trace contextRef="#ctx0" brushRef="#br1" timeOffset="139661.01">6571 8315 1786 0,'0'0'433'15,"0"0"-237"-15,0 0-20 0,0 0-60 0,0 0 9 16,0 0-48 0,-123 50-26-1,94-8 14-15,-2 13-58 16,5 14 28-16,1 8-19 15,7 26 33-15,12-7-15 16,6 3 9-16,0-3-10 0,18-23-3 16,15-3-6-1,11-17-24-15,6-21 0 0,0-13 9 16,0-16-16-16,-11-3 14 16,-5-14-3-16,-12-18 6 15,-13-8 35-15,-9-8 8 16,0-1-9-16,-19 5 28 15,-15 9-38-15,-4 9-3 16,-4 11-31-16,0 10 9 16,5 5-9-16,9 5 0 15,10 13-44-15,14 3-60 0,4-7-48 16,19-10-78 0,12-4-218-16,1 0-1394 0</inkml:trace>
  <inkml:trace contextRef="#ctx0" brushRef="#br1" timeOffset="140011.96">6821 8555 2354 0,'0'0'378'0,"0"0"-215"15,0 0-97-15,0 0 28 16,-2 135-21-16,2-78-17 0,0 3-29 15,19 2 4-15,10 1-18 16,7-2 12-16,11-6-7 16,5-6-2-16,3-10 8 15,0-11-17-15,-1-16-3 16,-2-12 5 0,-8-4-12-16,-9-32 8 15,-8-20-5-15,-13-17 7 0,-12-11-1 16,-2-4 5-16,-27 4-11 0,-18 8 2 15,-12 11 2-15,-13 13-8 16,2 16-48-16,7 18-45 16,8 18-49-16,19 7-40 15,14 13-407-15</inkml:trace>
  <inkml:trace contextRef="#ctx0" brushRef="#br1" timeOffset="140344.49">7514 8520 2673 0,'0'0'269'0,"0"0"-143"16,0 0-10-16,100 129-14 0,-58-78-12 0,6 5-31 15,0-1-29-15,2 6-5 16,-6-3-25 0,-4-3 11-16,-4-1-7 15,-7-6-4-15,-4-4 1 16,-8-7-1-16,-3-11-16 15,-10-17-109-15,-2-9-118 16,-2 0-560-16</inkml:trace>
  <inkml:trace contextRef="#ctx0" brushRef="#br1" timeOffset="140578.51">7928 8603 2831 0,'0'0'276'0,"0"0"-142"16,0 0-23-16,0 0-39 15,-102 136-16-15,75-86-27 16,-4 0 2-16,0 2-25 0,0 1 5 16,0-2-10-1,-1-3-1-15,6-1-14 16,-3 5-100-16,8-12-111 15,6-10-547-15</inkml:trace>
  <inkml:trace contextRef="#ctx0" brushRef="#br1" timeOffset="141362.74">8439 8935 2234 0,'0'0'412'0,"0"0"-242"0,0 0 6 0,0 0 7 16,0 0-40 0,118-12-39-16,-74 10-39 15,6 2 0-15,-3 0-33 16,-3 0 19-16,-2 0-39 16,-5 0 4-16,-6 0-16 15,-7 0 11-15,-6 0-7 16,-5-2-3-16,-6 2-2 15,-5 0-20-15,-2 0-79 0,0 0-200 16,0 0-421-16</inkml:trace>
  <inkml:trace contextRef="#ctx0" brushRef="#br1" timeOffset="142393.74">9569 8673 1360 0,'0'0'539'16,"0"0"-376"-16,0 0-16 16,0-111-40-16,0 73 11 0,-2-1-49 0,-2 0 10 15,-3 5-5-15,3 8 13 16,-2 5 23 0,4 12-51-1,0 4 29-15,2 5-7 0,0 7 3 16,0 18-62-1,0 16-13-15,0 9 0 0,12 8-5 16,-1 6-4 0,3 3 4-16,-1 1-6 0,0 0 8 15,0-4 37-15,-4-6-20 16,-2-6 15-16,-2-12-6 16,-3-10-7-16,-2-12-9 15,0-6-15-15,0-5 23 16,0-5-24-16,0 1 39 15,-12 2-39-15,-3 1 6 16,-1-3-2-16,3 4-8 16,3-3-9-16,4 0-29 15,6-3-39-15,0-1-79 0,10 0-209 16,5-9-151-16</inkml:trace>
  <inkml:trace contextRef="#ctx0" brushRef="#br1" timeOffset="142899.51">9953 8374 1253 0,'0'0'1391'0,"0"0"-1160"0,0 0-95 16,0 0-77-1,0 0-8-15,0 111-12 0,0-68-3 16,8 1-31-16,4-6 4 16,1-3-4-16,2-12 1 0,8-6-6 15,2-9 0-15,1-8-1 16,6 0 5-16,3 0-12 15,-2 0 14-15,3 0-11 16,0 0 10-16,0 15 22 16,-5 8 25-1,-4 7 4-15,-6 2-5 0,-4 3-13 16,-9 0 11-16,-6 3-29 16,-2 0 22-16,0 1-32 15,-8-6 14-15,-15 2-20 16,-6-6 11-16,-4-5-10 0,-5-4-5 15,-4-6 1 1,-1-9-1-16,1-5-28 0,7 0-50 16,4-24-28-16,2-33-71 15,8 7-170-15,7-2-314 16</inkml:trace>
  <inkml:trace contextRef="#ctx0" brushRef="#br1" timeOffset="143078.64">10022 8407 2444 0,'0'0'341'0,"0"0"-196"0,0 0-49 16,0 0 28-16,0 0-76 16,0 0-25-16,120 0-19 0,-89 11-4 0,9-2-38 31,-6 0-167-31,-5-5-448 0</inkml:trace>
  <inkml:trace contextRef="#ctx0" brushRef="#br1" timeOffset="143366.65">10753 8427 2622 0,'0'0'299'0,"0"0"-177"16,0 0 8-16,103 133-40 15,-65-83-1-15,1 4-51 0,4 1-9 16,-3 1-13-16,0-3 10 16,-5 2 5-1,0-3-17-15,-7-2-2 16,-4 1-7-16,-3-5-9 0,-6-4 10 15,-3-9-12-15,-6-8-8 16,-6-16-87-16,0-4-81 16,0-5-273-16</inkml:trace>
  <inkml:trace contextRef="#ctx0" brushRef="#br1" timeOffset="143630.65">11136 8586 2678 0,'0'0'401'16,"0"0"-286"-16,0 0-12 0,0 0-15 16,-105 131-19-16,79-81-34 0,2 2-5 31,-1 1-29-31,0-4 2 0,3-3 2 15,2-6-3-15,4-8-2 16,3-7-35-16,4-4-105 16,4-9-214-16,3-3-831 0</inkml:trace>
  <inkml:trace contextRef="#ctx0" brushRef="#br1" timeOffset="144110.42">11475 8058 2155 0,'0'0'651'0,"0"0"-454"16,0 0-30-16,0 0-69 0,0 0-17 15,116 61-40 1,-105-27 21-16,-9 7-30 0,-2 3-7 15,-8 4-14-15,-21-2-3 16,-7-6-1-16,-4-8-7 16,2-10 0-16,4-15-57 15,7-7-5-15,10 0 5 16,8 0 46-16,9-3-2 16,0-1 7-16,22 2 6 15,18 2 10-15,7 0 10 0,7 0-11 0,-4 0-3 16,-4 0 2-16,-9 0-16 31,-10 0 14-31,-9 0-12 0,-3-8-7 16,-6-1-146-16,-1 2-324 15</inkml:trace>
  <inkml:trace contextRef="#ctx0" brushRef="#br1" timeOffset="150371.9">3501 10524 2197 0,'0'0'232'0,"0"0"-80"15,0 0-49-15,0 0-29 16,0 0 14-16,0 0-56 15,-108 3 8-15,91 7-34 16,0 1 25-16,1 5-26 16,1 3 8-16,-1 8 4 15,3 8-1-15,1 12 20 16,4 8-19-16,3 10 16 16,5 8-11-16,0 6 17 15,7 5-26-15,17 3 3 16,10-7-16-16,8-8 8 0,9-12-4 15,5-11-3-15,9-15 0 16,1-16 6-16,4-16-7 16,-1-4 6-1,-4-34 14-15,-12-22-2 16,-6-31 14-16,-18-29-1 0,-15 6 7 0,-14 12-13 16,0 16-22-16,-32 31 17 15,-17-3-6-15,-20 0 5 16,-14 18-15-1,-6 14-8-15,4 15-35 16,14 9-31-16,17 28-35 16,21 9-84-16,20-2-414 0</inkml:trace>
  <inkml:trace contextRef="#ctx0" brushRef="#br1" timeOffset="150816.03">4593 10922 2560 0,'0'0'326'0,"0"0"-146"0,0 0-58 0,137 0-48 15,-95-5-17-15,1-2-27 16,-5 6-1-16,-5-4-29 16,-6 5 4-16,-5 0-4 15,-9 0 0-15,-13 6-68 16,0 10-112-16,-16 2-369 0</inkml:trace>
  <inkml:trace contextRef="#ctx0" brushRef="#br1" timeOffset="151053.03">4616 11226 2906 0,'0'0'207'0,"0"0"-104"15,0 0-23-15,118 0 13 16,-74 0-38-16,-1 0-12 16,-1 3-31-16,-1-3-2 15,-8 0-4-15,-4 2-11 16,-7-2 10-16,-6 0-10 16,-3 0-5-1,-1 4-99-15,-4 1-95 0,-3 4-429 0</inkml:trace>
  <inkml:trace contextRef="#ctx0" brushRef="#br1" timeOffset="155921.73">6368 10638 2049 0,'0'0'223'0,"0"0"-137"0,0 0 3 16,0 0 6-16,18-109-57 15,-16 59-22-15,-2-2-7 16,0-1 1-16,0 7-20 15,0 11 24-15,0 10 35 16,-2 10-18-16,-3 13 69 16,3 2 18-16,0 17-67 0,2 26-45 15,0 13-5-15,0 12 4 16,0 12 1 0,9 4-10-16,5 1 12 15,-1-1-1-15,-4-4 17 16,-2-7 32-16,-5-8 1 0,-2-10-5 15,0-13-21-15,0-12-14 0,0-14 11 16,0-9-22 0,-5-4 11-1,-4-3-12-15,0 0 4 16,-2 0-5-16,2 0-8 0,4 0 1 0,3 0-36 16,2-3-86-1,12-6-262-15,5-8 74 0</inkml:trace>
  <inkml:trace contextRef="#ctx0" brushRef="#br1" timeOffset="156428.23">6807 10326 1969 0,'0'0'497'0,"0"0"-307"0,0 0-29 0,0 0-57 16,0 0-52-16,0 0 29 16,2 143-19-16,3-88 1 15,2-1-44-15,-1-6 7 16,5-8-26-16,5-14 0 0,4-10 0 15,2-14 0-15,7-2-1 16,7-10 2-16,7-13 0 16,1 3 5-16,1 5-8 15,-1 9 10 1,-4 6 7-16,-4 4 9 0,-7 18 23 16,-5 8 9-16,-6 2-9 15,-9 2 7-15,-5 1-24 16,-4-2 11-16,0 4-20 15,-21 2 17-15,-8 5-34 16,-7 3 11-16,-5-3-9 16,2-5 10-16,3-8-9 0,3-11-6 15,2-12-2 1,4-8-69-16,2-6-26 0,0-24-49 16,3-39-53-16,5 7-281 15,0 0-1682-15</inkml:trace>
  <inkml:trace contextRef="#ctx0" brushRef="#br1" timeOffset="156627.92">6825 10333 2406 0,'0'0'479'0,"0"0"-400"0,0 0 7 15,0 0 27 1,0 0-30-16,0 0-38 0,143-36-5 15,-103 33-26-15,0 2-7 16,-2-1-3-16,0-2-4 16,13-1-51-16,-10 2-160 0,-2-1-380 15</inkml:trace>
  <inkml:trace contextRef="#ctx0" brushRef="#br1" timeOffset="156925.87">7694 10340 2626 0,'0'0'259'16,"0"0"-138"-16,0 0 39 16,81 119-62-16,-50-68-14 15,2 3-35-15,6 6 0 16,-2 2-6-16,-1-1-9 0,-3-3-8 15,-2 1-18 1,-4-2-5-16,-2-6 6 16,-6-5-18-1,-5-5 9-15,-3-13-11 0,-9-19-81 0,-2-9-91 32,0 0-293-32</inkml:trace>
  <inkml:trace contextRef="#ctx0" brushRef="#br1" timeOffset="157143.98">8129 10517 2802 0,'0'0'303'16,"0"0"-177"-16,0 0-18 0,-84 143-15 15,50-88-14-15,1 8-19 16,-3-1-46-1,0 2 2-15,0 0-10 16,3-3-9-16,4-7 3 16,6-6-1-16,6-11-38 15,13-8-78-15,2-11-107 16,2-7-322-16</inkml:trace>
  <inkml:trace contextRef="#ctx0" brushRef="#br1" timeOffset="157461.23">8698 10910 3084 0,'0'0'193'16,"0"0"-133"-16,0 0-49 0,0 0 1 15,0 0-12 1,0 0-53-16,0 0-290 0</inkml:trace>
  <inkml:trace contextRef="#ctx0" brushRef="#br1" timeOffset="159014.75">9186 10066 1468 0,'0'0'780'0,"0"0"-616"16,0 0-74-16,0 0 63 15,0 0-44-15,0 0 27 0,0 0-89 16,-20 0 12-16,4 12-16 16,1 4-9-16,-6 7-16 15,0 4-10-15,-4 11 3 16,0 9-7-16,3 6-4 15,4 8 5-15,7 7 6 16,6 9-1-16,5 4 12 16,0 2-10-16,11 0 1 15,12-11 0 1,6-7-13-16,2-9 3 0,0-12 4 16,-2-8-5-1,-2-5 2-15,-2-9 9 0,-6-5-9 16,-1-5 10-16,-2 1-13 0,-5-6 3 15,0 2-4-15,-1-3 0 16,-2-2 0 0,1-4-115-16,7 0-35 0,-1-12-301 15,-3-6-1625-15</inkml:trace>
  <inkml:trace contextRef="#ctx0" brushRef="#br1" timeOffset="160299.53">9770 10319 1568 0,'0'0'177'16,"0"0"-123"-16,0 0-40 0,0 0-2 15,0 0-12 1,0 0 120-16,0 0-11 0,-6-56-7 15,3 47-48-15,3 4 40 16,-3-1 21-16,3 2 7 16,-2 0-19-16,2 2-33 15,-2 2 4-15,2 0-29 16,-2 0 29-16,2 0-21 16,-5 0 41-16,1 16-62 15,-2 8-15-15,1 8 5 16,3 10-9-16,2 4 17 0,0 2-15 15,0 0 11 1,15-3-26-16,8-6 7 16,4-8-1-16,4-11 0 0,2-11-3 15,3-6-2 1,-3-3-2-16,-2-12-2 0,-4-15-95 16,0-24-87-16,-10 7-133 15,-5 1-347-15</inkml:trace>
  <inkml:trace contextRef="#ctx0" brushRef="#br1" timeOffset="160550.63">10051 10212 1413 0,'0'0'957'0,"0"0"-683"0,0 0-111 16,0 0-61-16,0 0 41 16,0 127-26-16,0-73-54 15,0 4 6-15,0 2-17 16,0 4 9-1,0-3-33-15,-2 1 9 16,-3-6-17-16,3-3 7 16,-2-4-16-16,2-8-10 0,2-8-1 0,0-8 3 15,0-8-7-15,0-8-34 32,0-9-61-32,8-2-81 0,5-17-37 15,-1-2-226-15</inkml:trace>
  <inkml:trace contextRef="#ctx0" brushRef="#br1" timeOffset="161443.88">10642 10680 2692 0,'0'0'295'0,"0"0"-188"16,0 0-52-16,0 0 8 15,0 0 21-15,0 0-12 16,0 0-18-16,156 0-8 15,-112-3-8-15,-1 0-27 16,-8-2 12-16,-3 4-19 16,-8 1 17-16,-4-2-20 15,-6 2-1-15,-6 0 5 16,-3 0-3-16,-3 0-2 0,2 0 0 16,3 3-26-16,9 24-91 15,-2-1-126-15,-4-1-649 16</inkml:trace>
  <inkml:trace contextRef="#ctx0" brushRef="#br1" timeOffset="164452.35">11606 10495 35 0,'0'0'1601'0,"0"0"-1412"16,0 0-110-16,0 0-18 0,0 0 88 15,0 0-54-15,0 0-10 16,-64-63 5-16,60 61 3 16,1-1 4-1,3 1-53-15,0 2 45 0,0 0-28 0,0 0 1 16,0 0-28-16,0 2 20 16,16 12-6-1,4 6 6 1,7 8 18-16,2 5-39 15,6 5 24-15,3 1-27 16,5 7 14-16,-1 1-26 16,1-1 10-16,-1 2-5 0,-2-4-9 15,-7-3-1-15,-4-6-12 16,-4-2-2-16,-7-4 8 16,-5 0-15-16,-1-5 8 15,-8-2-10-15,-2-6-72 16,-2-11-63-16,0-5-97 15,0 0-282-15</inkml:trace>
  <inkml:trace contextRef="#ctx0" brushRef="#br1" timeOffset="164735.04">12077 10432 64 0,'0'0'2423'0,"0"0"-2096"0,0 0-191 0,0 0-58 15,0 0 0-15,-100 118-28 16,73-74 4-16,-2 5-29 16,-4 6 5-16,0-1-13 0,-2 4 2 15,0 0-7-15,1-1-10 16,5-7-2-1,7-4-4-15,7-12-7 0,8-8-105 16,5-11-108-16,2-8-325 16</inkml:trace>
  <inkml:trace contextRef="#ctx0" brushRef="#br1" timeOffset="165119.65">12331 9930 2624 0,'0'0'176'16,"0"0"-112"-16,54 122 69 15,-32-52-25-15,3 25-13 16,-3 23-42-16,-6-6 27 0,-6-9-42 16,-7-13-9-1,-3-16-14-15,0 10-6 0,-20 10 5 16,-9-3-14-1,-7-5 0-15,-6-7 3 0,-2-6-7 16,-2-13-42 0,-7-4-47-16,13-17-122 15,4-14-347-15</inkml:trace>
  <inkml:trace contextRef="#ctx0" brushRef="#br2" timeOffset="169287.16">6455 11837 1648 0,'0'0'226'0,"0"0"-136"16,0 0-90-16,0 0 48 16,0 0 6-16,0 0 24 0,13-102-31 15,-8 72 0 1,1-4 5-16,4-1-24 16,1 3 9-16,-1-3-29 0,4 4 8 15,1 1-5-15,1 2-12 16,0-1 9-1,2 4-4-15,0 3-3 16,-3 1 0-16,3 6 13 0,0 2-12 0,-2 5 8 31,-1 4 0-31,1 4 30 0,-1 0-21 16,1 4 33 0,-1 17-26-16,1 3 17 0,-1 6-5 15,1 2-13-15,-3 4 3 0,3 0-18 16,0 0 9-1,0 3-19-15,2-4 24 16,-1 1-24-16,1-1 18 16,0-5-16-16,2-6 14 0,-5-6-11 0,3-8 1 15,-2-8-12 1,2-2 6-16,0-8-11 16,1-19 17-16,2-4-12 15,-1-10 8 1,0 1-2-16,0-3 0 0,-2 6 0 15,-1 3 2-15,2 6 4 16,-4 6-12-16,1 2 12 16,-1 6-15-16,3 2 14 15,3 4-10 1,-2 4 10-16,4 4-4 0,-1 0 0 16,3 0 0-16,-4 4 8 15,0 9-2 1,1 6 1-16,-4 3-7 15,2 6 31-15,-5 4-2 0,3 4 1 16,-2 2-12-16,0 0-4 16,-4-4 3-16,2-6-17 15,-1-7 1-15,1-9 5 16,-1-11-14-16,3-1 5 16,2-5-5-16,2-24 14 0,5-6-7 15,-1-8 0-15,0-1 0 16,1 7 5-16,-7 8 2 15,-1 13-14-15,-3 14 14 16,-1 2 14-16,3 12 54 16,1 14-9-16,0 4-29 15,1 0-13-15,-1-3-10 16,-1-8-14-16,-1-3 0 16,6-11-56-16,-8-2-150 0,-2 0-530 15</inkml:trace>
  <inkml:trace contextRef="#ctx0" brushRef="#br2" timeOffset="170589.66">7247 12119 1745 0,'0'0'309'15,"0"0"-154"-15,0 0 87 16,0 0-69-16,0 0-110 16,0 0-7-16,0 0 1 0,13 107 0 15,-9-69-24-15,3 3 20 16,-2 8-18 0,-1 6 19-16,0 4-25 15,-1 8 6-15,-1 1-21 16,0 4 10-16,0 0 2 15,0-1-9-15,2 1 9 0,2 0-25 16,-2-2 2-16,-2 2 7 16,3-2-15-16,-1-2 12 15,-2-1-11-15,2-7 8 16,-1-2-2-16,-3-2 0 16,0 0 4-16,0 2-2 15,0 4-3-15,0 0 8 16,0 3-8-16,0 0 15 15,0-4-15-15,0-5 11 0,0-3-8 16,0-13-4 0,0-5 0-16,0-6 5 0,0 0-14 15,0-3 17-15,0 6-16 16,0-3 14-16,0 5-10 16,0 2 8-16,0 0-3 15,0 0 3-15,0-1-3 16,0-7-2-16,0 2 8 15,-5-9-15-15,3 2 11 16,-2 0-14-16,2 0 17 16,-3 3-6-16,3-8 0 15,-2 5 4-15,2-11-2 0,-2 5 5 16,2-3-14-16,0 1 13 16,2 2-15-1,-2-5 14-15,2 2-10 16,0 1 10-16,-2-7-5 0,2 1 1 15,0-5-1-15,0-2 2 16,0-2 4 0,0 0-9-16,0 0 10 0,0 0 2 15,0 0-9-15,0 0 12 16,0 0-4-16,0 0-4 16,0 0-2-16,6 0 2 0,10 0 0 15,9-6 10-15,2 1 31 16,4-2-36-16,3 5 28 15,5-1-20-15,6-2 18 16,2 5-10-16,4-2-13 16,-2 2 2-16,-4 0-10 15,-3 0-6-15,-5 0 10 16,-8 0-14-16,-6-2 6 16,-7-1 0-16,-5-4-3 15,-7-9-35 1,-4-7-44-16,0-4-69 0,0-15-88 15,-6 7-320-15,-1 6-1042 0</inkml:trace>
  <inkml:trace contextRef="#ctx0" brushRef="#br2" timeOffset="170874.5">7814 14516 1595 0,'0'0'567'0,"0"0"-209"0,0 0-163 0,0 0-55 16,0 0-57-16,0 0 0 15,0 0-28-15,6 0 28 16,7 0-30-16,5 1-5 15,1 11 0-15,4 0-6 16,-3 2 3-16,-2 6-34 16,-2-8 16-16,-8 5-11 15,-3 1 32-15,-5 2-13 16,0 2 6-16,-7 5-18 16,-11-6-7-16,-4 1-1 15,2 1-11-15,0-4-8 16,2 0 1-16,4-2-9 15,8 0-70-15,6 0-57 16,0-6-212-16,0 1-497 0</inkml:trace>
  <inkml:trace contextRef="#ctx0" brushRef="#br2" timeOffset="171811.94">8996 14616 1885 0,'0'0'255'0,"0"0"-164"0,0 0-74 16,0 0 32-16,10-150-19 16,-10 92 24-16,0-5-7 0,0 2 9 15,0 8-7-15,0 11-34 16,-12 12 70-16,3 12 5 15,3 10 17 1,-1 8 3-16,4 8-32 0,3 24-72 16,0 12 13-1,3 14-6-15,15 4-13 16,2 10 7-16,-1 4-2 0,2 0 2 16,-3-4-6-16,-5-1 36 15,-4-3-4 1,-6-6 14-16,-3-4-9 15,0-5-15-15,0-4-1 0,-14-10-12 16,-1-6 9-16,1-12-18 16,3-13 38-16,1-2-39 15,2-6 0-15,-1 0 0 16,0 0-4-16,2-8-36 16,3-6-79-16,4-14-21 15,0 4-147-15,11 5-75 0</inkml:trace>
  <inkml:trace contextRef="#ctx0" brushRef="#br2" timeOffset="172259.42">9382 14377 2491 0,'0'0'274'0,"0"0"-196"0,0 0-28 16,0 135 10-16,0-93 12 0,4 0-46 16,6-5-7-16,1-12-14 15,2-9-10-15,5-10-7 16,4-6 4-16,5 0 8 0,1-8 0 15,9-5 15-15,0 8-14 16,3 5 5-16,1 0 17 16,-5 20 43-16,-3 9-17 15,-8 0 1-15,-6 5-3 16,-5-3 0 0,-8 1-10-16,-6-4 0 0,0 2 17 15,-4-1-27-15,-18 5-13 16,-5-5-5-1,-2 0-12-15,-5-8 8 16,1-7-10-16,0-10-8 0,1-4-56 16,-7-32-53-16,7-8-110 15,6-5-266-15</inkml:trace>
  <inkml:trace contextRef="#ctx0" brushRef="#br2" timeOffset="172460.64">9404 14367 2423 0,'0'0'356'15,"0"0"-269"-15,0 0 34 16,0 0-4-16,0 0-46 16,121-3-27-16,-88 1-34 15,-2-1-3-15,-2 1 0 0,-2 0-14 16,4 2-24-16,-6 0-157 15,-5 0-372-15</inkml:trace>
  <inkml:trace contextRef="#ctx0" brushRef="#br2" timeOffset="172727.04">10078 14420 2179 0,'0'0'732'0,"0"0"-660"16,0 0-12-16,75 132 64 15,-43-88-55-15,3 5-26 16,-1-3-30-16,1 5 14 16,1 2-26-16,-7-5 11 15,-2 0-11-15,-7-3 4 16,-7-8-5-16,-4-2-1 15,-7-12-22-15,-2-11-93 16,0-12-84-16,0 0-476 0</inkml:trace>
  <inkml:trace contextRef="#ctx0" brushRef="#br2" timeOffset="172974.75">10463 14495 2771 0,'0'0'265'0,"0"0"-140"15,0 0-37-15,-64 106-8 16,39-62-45-16,-2 2-3 16,-2 5-1-16,-4 4-3 0,0-1-17 15,-3-1-10-15,2-7 3 16,8-2-4-16,1-9-10 15,7 2-120-15,5-14-264 16,1-7-920-16</inkml:trace>
  <inkml:trace contextRef="#ctx0" brushRef="#br2" timeOffset="173572.6">10889 14766 2354 0,'0'0'322'0,"0"0"-215"15,0 0-38-15,0 0 38 0,0 0 38 16,0 0-65 0,0 0-11-16,136-26-31 15,-101 23-5-15,2 0-13 16,-6 1 7-16,-2 2-13 16,-5 0-10-16,-6 0 0 15,-3 0-4-15,-5 0 0 16,-10 5-113-16,-3 7-131 15,-15-3-1148-15</inkml:trace>
  <inkml:trace contextRef="#ctx0" brushRef="#br2" timeOffset="173775.79">10985 14930 3042 0,'0'0'222'15,"0"0"-169"-15,0 0-43 0,0 0 26 16,0 0-19 0,0 0 4-16,0 0-20 0,131 0 3 15,-95-7-4-15,13-7-67 16,-7-4-124-16,-6 4-307 0</inkml:trace>
  <inkml:trace contextRef="#ctx0" brushRef="#br2" timeOffset="174102.9">11656 14561 2595 0,'0'0'234'0,"0"0"-174"0,-5 121-7 15,5-59 82 1,0 5-25-16,9-3-61 0,18-9 12 15,11-6-35-15,7-11 6 16,7-18-27 0,9-14 13-16,4-6-11 0,2-32 10 15,-7-12 14-15,-14-14-21 0,-14-5 5 16,-23-3-11-16,-9 3 9 16,-16-2-13-16,-24 9 11 15,-18 6-5 1,-13 10 0-16,-7 14-6 0,-5 14-42 15,8 12-25-15,8 0-49 16,18 27-49-16,15 2-121 16,18-1-840-16</inkml:trace>
  <inkml:trace contextRef="#ctx0" brushRef="#br2" timeOffset="174706.07">10100 15829 2554 0,'0'0'320'0,"0"0"-240"0,0 0-6 16,0 0 52-16,0 0-19 15,100 107-68-15,-60-53-2 16,1 4-27-16,3 4 4 16,-1-4-13-16,-3-3 6 15,-7-8-7-15,-2-5 0 16,-6-8 0-16,-6-10-86 15,-5-7-105-15,-5-17-353 0</inkml:trace>
  <inkml:trace contextRef="#ctx0" brushRef="#br2" timeOffset="174947.34">10466 15881 1921 0,'0'0'1013'0,"0"0"-861"0,0 0-115 16,-119 122 36 0,84-77-12-16,-1 1-17 15,2 5-34-15,1 0 9 0,2 2-12 16,4-4 5 0,3 1-7-16,1-1-5 15,7-13 0-15,6-2-66 0,3-6-91 16,3-10-248-16,2-6-587 15</inkml:trace>
  <inkml:trace contextRef="#ctx0" brushRef="#br2" timeOffset="175300.23">10967 16136 2074 0,'0'0'966'0,"0"0"-890"16,0 0 3-16,0 0 6 16,145 0-9-16,-96 0-49 15,-3 0 2-15,2 2-28 16,-6-2 3-16,-7 0-4 0,-8 0 0 16,-11 0-69-16,-7 0-168 15,-9 0-512-15</inkml:trace>
  <inkml:trace contextRef="#ctx0" brushRef="#br2" timeOffset="175547.89">10998 16361 3029 0,'0'0'220'0,"0"0"-173"0,0 0-28 15,0 0-1-15,0 0 31 16,0 0-42-16,118 4 1 16,-75-4-2-16,-5 0-7 15,-3-4 1-15,-1-4-18 16,3-2-94-16,-6-1-114 16,-8 4-305-16</inkml:trace>
  <inkml:trace contextRef="#ctx0" brushRef="#br2" timeOffset="175902.2">11638 16150 2354 0,'0'0'215'31,"0"0"-66"-31,18 108-15 0,-3-55-18 0,7-3-2 16,5-2-30-1,7-12-16-15,3-4-34 0,8-14 10 16,7-14-29 0,6-4 12-16,-3-18-20 0,-1-18 30 15,-11-12-18-15,-12-15 6 16,-16-5-11-16,-13-2-14 15,-2 2 12-15,-23 2-9 16,-16 16 0-16,-15 9 4 16,-11 20-14-16,-3 16-35 15,1 5-63-15,5 41-102 16,14 2-25 0,19 3-248-16</inkml:trace>
  <inkml:trace contextRef="#ctx0" brushRef="#br2" timeOffset="176351.41">11250 16790 2723 0,'0'0'305'0,"0"0"-195"0,0 0-73 0,0 0-23 15,0 0 71-15,0 0-19 16,132-18-11-1,-70 9-6-15,5 4-22 16,1 0 10-16,7 1-16 0,0 4 14 0,1 0-22 16,2 0 12-16,0 0-11 31,1 0 6-31,-4 0-3 0,-4 0-6 16,-3 0-2-16,-14 0-4 0,-6 0-10 31,-15 0 12-31,-8 0-18 15,-10-4 8-15,-6-1-54 16,-9-14-103-16,0 2-142 0,0-4-442 0</inkml:trace>
  <inkml:trace contextRef="#ctx0" brushRef="#br2" timeOffset="176633.18">12561 16168 2557 0,'0'0'310'16,"0"0"-195"-16,0 0 38 16,0 0-55-16,0 0-51 15,-12 116 25-15,10-61-31 16,2 3 1-16,0 0-19 0,0-5 7 15,0 0-7-15,0-9-17 16,0-4-4-16,0-8-2 16,0 5-46-16,-9-11-114 15,-3-8-249-15</inkml:trace>
  <inkml:trace contextRef="#ctx0" brushRef="#br2" timeOffset="176881.89">12300 17066 2442 0,'0'0'269'0,"0"0"-129"16,62-137-53-16,-21 68 7 15,7-7-45-15,4 1-14 16,-4 7-17-1,-5 10-18-15,-9 18-49 0,-12 14-77 0,-11 8-140 16,-9 14-766 0</inkml:trace>
  <inkml:trace contextRef="#ctx0" brushRef="#br2" timeOffset="177103.98">12380 17089 2738 0,'0'0'270'15,"0"0"-192"-15,0 0-9 0,76-148 38 16,-36 81-38-16,5 1-27 0,-8 11-17 16,-3 16-6-16,-10 7-4 15,-3 6-12 1,-6 7-6-16,-3 1-13 15,-10-3-69-15,-2 2-157 16,0 1-455-16</inkml:trace>
  <inkml:trace contextRef="#ctx0" brushRef="#br2" timeOffset="178966.66">9610 11729 1458 0,'0'0'171'16,"0"0"-126"-16,0 0 6 0,0 0 3 0,0 0 61 15,0 0 13 1,11-116 8-16,-7 83-79 16,2-1-2-16,2 2-9 0,0-2 11 15,1 4-11-15,2 3 9 16,3 4-15-1,-1 6-33-15,1 6 5 0,-1 4-2 32,3 7 13-32,-1 0 56 0,3 14-24 15,-3 11-20-15,3 7-18 16,-3 8 2-16,2 4-18 16,-1 2 21-16,-1-2-20 15,3 0 28-15,-1-5-16 16,4-7-3-16,-2-9-11 15,1-4 7-15,1-10-7 16,-4-9 0-16,-1 0-6 16,-3-11 6-16,3-14-10 15,-3-1 20-15,1-4-18 0,1 0 8 16,3-2 0-16,0-1 0 16,4-6 4-16,1 0-1 15,-1 2 5-15,2-3-16 16,-1 4 16-16,-3 6-19 15,0 5 12-15,-5 10-2 16,2 5 2-16,-4 7 3 16,3 3 5-16,-1 4-2 15,3 16 12-15,-1 9-18 16,4 4 26-16,1 5-20 16,-2 8 11-16,0-2-11 0,0-4-5 15,-2 1-1-15,0-11 0 16,-1-6 1-16,-1-9-2 15,-1-12 0-15,-1-3-5 16,1-6-5-16,1-18 10 16,-1-10-10-16,4-6 18 15,1-6-8-15,2-1 2 16,2-2 8-16,1 5-3 16,0 6 1-16,0 14 0 15,-2 9 4-15,-2 15 8 16,-3 0-12-16,1 20 17 0,0 13-8 15,-2 6 13 1,1 5-13-16,0 2-12 16,0 0-1-16,0 0 7 15,-1-9-19-15,1-4 15 16,3-12-14-16,-4-7 0 0,3-14-1 16,1 0 7-16,0-15 1 15,2-20 0 1,6-8 1-16,2-3-2 0,2-3 10 0,1 7-16 15,-3 12 12 1,-2 14-6-16,-2 16 2 0,0 4 18 16,-3 28 28-16,3 11-5 15,0 3-9 1,-1 0-27-16,-1-7 8 16,2-8-10-16,-5-10 1 15,-3-8-5-15,0-10 0 16,-3-3-4-16,-5-6-115 15,-3-11-114-15,-6 3-1011 0</inkml:trace>
  <inkml:trace contextRef="#ctx0" brushRef="#br2" timeOffset="183371.15">13936 12034 2348 0,'0'0'305'0,"0"0"-232"15,0 0-14-15,0 0 12 0,0 0-16 16,0 0-45-16,0 0-3 0,65 32-6 15,-59-27-2-15,-3 4-65 16,-1-4-156 0,-2 2-427-16</inkml:trace>
  <inkml:trace contextRef="#ctx0" brushRef="#br2" timeOffset="185705.85">11195 11879 1849 0,'0'0'497'16,"0"0"-299"-16,0 0-27 0,0 0-46 15,0 0-44-15,0 0-49 16,0 132-10-16,0-77-10 15,0 2-1-15,0 2-1 16,0-6-10-16,0-4 12 16,0-11-11-16,0-12-2 15,0-8 6-15,2-8-10 0,0-6-4 16,-2-1 9-16,2-3 0 16,-2 0 2-16,2 0 1 15,0 2 2-15,7-2-5 16,3 1 0-16,3-1 26 15,7 0-14-15,3 0 22 16,6 0 5-16,3 0 3 16,5 0-4-16,7 0-10 15,4 0 9-15,2 0-28 16,4 0 12-16,2 4-12 16,-2-2 14-16,-1 1-18 15,-2-3 6-15,1 2-3 16,0-2-8-16,-1 1 18 15,2-1-17-15,1 0 10 0,0 0-5 16,0 0-8-16,-4 0 13 16,-2 0-11-16,-3 0 0 15,0 0 16 1,-2 0-3-16,1 0-1 16,3 0 15-16,1 0-16 15,-4 0 53-15,1 2-53 16,-2 2 2-16,0 1-10 15,-3 0-3-15,0-1 0 0,1 0 4 16,-6-2 4-16,3 0-8 16,3-2 0-16,-3 0 5 0,3 3-4 15,-1-3 6 1,-3 0-5-16,4 0 9 0,2 1 0 16,-3-1-2-16,3 0-5 15,-3 0 3-15,3 0 0 0,-3 0-14 16,1 0 17-16,-4 0-6 15,1 0-3 1,-1 0 9 0,-2-1-1-16,1-4 9 15,0 3 2-15,3-2-3 16,-2 0 12-16,1 0-23 0,1 3 7 16,-3-2-5-16,1 3 3 15,-1 0-6-15,-1-2 11 16,-4 2-1-16,-2 0 0 15,-2-2 9-15,-2 0-17 16,-1 0 6-16,-1 1-9 16,-1-1-4-16,-1-1 7 15,-4 1-11-15,-3 2 8 16,-7-2 2-16,-3 2-6 16,0 0 1-16,-6 0-2 15,0 0 1-15,0 0-16 16,0-3-90-16,-19-8-83 15,1 3-145-15,5-4-147 0</inkml:trace>
  <inkml:trace contextRef="#ctx0" brushRef="#br2" timeOffset="186806.23">14237 12140 1957 0,'0'0'416'0,"0"0"-243"0,0 0-7 0,0 0-18 16,0 0 3-16,0 0-50 16,0 0-50-16,-29 26-27 0,27-1 5 15,0 6 10-15,0 5-8 16,2 6 2-16,0 2-14 16,0 4 12-16,0 1-19 15,0 0 9-15,0-2-16 16,0-8 9-1,-3-5-7-15,1-7-6 0,-2-10 10 16,1-12-9-16,-4-5-4 16,1 0 4-16,-5-17-5 15,-1-15-6-15,-1-9 9 0,-1-10-11 16,-1-7-4-16,1 0-13 16,2 4-5-16,1 8 29 15,-1 10-2-15,5 12 0 16,1 8 10-16,4 11-8 15,0 0 8-15,2 5-2 16,0 0 4-16,4 0-6 16,15 0 19-16,10 0-10 15,6 6 15-15,2 2-17 16,3 0 19-16,3 1-20 16,-3 2 13-16,-2 1-9 15,-3 0 13-15,-6-1-8 16,-2 1-8-16,-4 1 5 0,-6-1-11 15,-3 0 15-15,-6 4-13 16,-3 2 8 0,-5 4-7-16,0 2 7 15,-9 4-5-15,-9 2-5 16,-4-2 8-16,-5-1-8 16,-2-3-2-16,-2 0 5 15,0 0-13-15,-2-4 9 0,4 0-4 16,2-4-1-16,4-2 4 15,6-2-7-15,1-1-22 16,5-4 23-16,2 1-4 16,2-4 3-16,3 0-16 15,4-4 24-15,0 0-27 16,0 0 11-16,0-8-12 16,0-12 28-16,4-7 0 15,5-7 0-15,0 3-4 16,-2 3 12-16,-3 5-18 15,-2 8 14-15,-2 7-9 0,0 5 10 16,0 3 1-16,0 0 6 16,0 11-8-16,0 4 2 15,0-3-3-15,0-3-6 16,0-9-12-16,7 0 15 16,2-18-7-16,2-12 7 15,0-5 0-15,-2 3 5 16,-2 8-4-16,-3 8 0 15,-4 8 2-15,2 8 4 16,1 0-12-16,-1 0 14 0,2 0-14 16,1 8 9-16,-2-4-5 15,-1-4 1 1,2 0 0-16,2 0-6 0,1-4 9 16,0-8-9-16,-2 1 12 15,-1 1-16-15,-4 3 14 16,2 3-5-16,-2 4 2 15,0 0 6-15,0 0 0 0,2 0-7 16,-2 0 3 0,0 0 2-16,0 0-10 0,0 2-2 15,0-2 3-15,0 0-5 16,0 0 9-16,0 0-64 16,0 0-61-16,0 0-313 0</inkml:trace>
  <inkml:trace contextRef="#ctx0" brushRef="#br2" timeOffset="187926.45">15078 11694 1953 0,'0'0'312'16,"0"0"-192"-16,0 0-25 0,0 0-4 15,0 0 58-15,0 0-11 16,0 0-43-16,0-5 4 16,-10 38-81-16,2 12-3 15,1 11-8 1,3 10-4-16,4 9 3 15,0 0 11-15,0-2-10 16,11-8 1-16,11-14-7 0,11-19-1 16,9-22-5-1,6-10-9-15,3-16 8 0,16-44-78 0,-13 4-99 16,-15 1-389-16</inkml:trace>
  <inkml:trace contextRef="#ctx0" brushRef="#br2" timeOffset="188137.46">15434 11771 2696 0,'0'0'193'15,"0"0"-114"-15,0 0-3 0,-36 120 2 16,30-64-6-16,1 7-6 16,3 5-33-16,0 4 21 0,0 4-20 15,0 0 2 1,-3 2-14-16,0-1 5 0,1-5-13 15,0-5-9-15,1-4 0 16,3-10-1 0,0-14-8-16,0-9-19 15,0-12-54-15,16-18-66 16,-3 0-81-16,-2-20-284 0</inkml:trace>
  <inkml:trace contextRef="#ctx0" brushRef="#br2" timeOffset="188459.31">15771 12266 2423 0,'0'0'474'16,"0"0"-404"-16,0 0-54 16,0 0 129-16,0 0-45 15,0 0-26-15,152 0-31 16,-110 0-13-16,-2 0-5 0,-7 4-25 16,-4-2 0-1,-6 2 0-15,-5-1-1 0,-5-3-112 16,-3 0-233-16,-4 0-898 0</inkml:trace>
  <inkml:trace contextRef="#ctx0" brushRef="#br2" timeOffset="188793.37">16442 11999 2646 0,'0'0'213'0,"0"0"-165"16,0 0 26-16,0 0 61 15,0 0-44-15,129 115-42 16,-93-78 14-16,-1 8-4 15,1 3-14-15,0 4-7 16,-5 0-19-16,0 2 10 16,-7-3-29-16,-1-7 13 15,-5-6-12-15,-3-12-2 16,-5-11-14-16,-4-15-84 16,-2 0-117-16,-4-21-338 0</inkml:trace>
  <inkml:trace contextRef="#ctx0" brushRef="#br2" timeOffset="189025.8">16887 12054 999 0,'0'0'2009'0,"0"0"-1817"15,0 0-110-15,0 0 3 16,-108 106-33-16,79-65 4 15,-3 8-21-15,-1 1 13 0,0 1-44 16,-4 0 9-16,2 0-13 16,4-1 0-16,6-5-3 0,-2 12-101 15,8-15-121-15,5-9-1012 16</inkml:trace>
  <inkml:trace contextRef="#ctx0" brushRef="#br2" timeOffset="189639.32">17420 12252 2570 0,'0'0'248'0,"0"0"-179"0,0 0 89 16,0 0-3-16,148-8-83 15,-88 4-17-15,0-1-30 16,0 2 16-16,-7 1-36 15,-6 2 7 1,-9 0-11-16,-9 2 5 0,-9 13-6 16,-17 14-84-16,-3-5-183 15,0 1-1973-15</inkml:trace>
  <inkml:trace contextRef="#ctx0" brushRef="#br2" timeOffset="189860.46">17572 12476 2776 0,'0'0'394'0,"0"0"-316"16,0 0-55 0,0 0-22-16,0 0 66 0,0 0-48 15,0 0 3 1,158 14-18-16,-111-14-1 0,0 0-3 0,-4-1-22 15,5-16-96-15,-10 2-251 16,-9-1-1709-16</inkml:trace>
  <inkml:trace contextRef="#ctx0" brushRef="#br2" timeOffset="190182.7">18318 12191 2604 0,'0'0'212'0,"0"0"-115"16,-2 157 4-16,20-95 7 16,14-8-64-16,7-14 4 15,15-18-2-15,11-22-10 16,9-8 7-16,-1-35 9 15,-4-18-9-15,-13-9-14 16,-25-2-14-16,-23 4-11 16,-8 7 14-16,-31 11-6 15,-22 12 18-15,-16 10-20 0,-9 14 2 16,0 11-12-16,7 3-30 16,13 3-36-16,20 30-41 15,20-1-69-15,13-5-381 0</inkml:trace>
  <inkml:trace contextRef="#ctx0" brushRef="#br2" timeOffset="190760.94">16567 13189 2524 0,'0'0'338'0,"0"0"-259"0,0 0 4 0,0 0-10 15,0 0-4-15,87 106-13 0,-45-60-33 16,5 4-3-1,-1 2-20-15,0-2 9 0,-5 0-1 16,-5-8-12-16,-7-5 4 16,-6-12-11-16,-11-14-110 15,-5-10-115-15,-7-1-356 0</inkml:trace>
  <inkml:trace contextRef="#ctx0" brushRef="#br2" timeOffset="191012.41">16928 13239 1960 0,'0'0'919'0,"0"0"-777"0,0 0-65 16,0 0 24-16,-120 104-17 16,93-72-39-16,0 0-26 15,0 2 2-15,0 1-20 16,-2 2 6-16,2 1-3 15,4 0-8-15,-2-3 4 16,7-8 0-16,7-8-11 16,4-9-46-16,7-10-119 0,0 0-241 15,5 0 96-15</inkml:trace>
  <inkml:trace contextRef="#ctx0" brushRef="#br2" timeOffset="191339.03">17354 13349 2658 0,'0'0'270'16,"0"0"-194"-16,0 0-14 15,0 0 87-15,0 0-66 16,156 0-23-16,-98 0-31 16,2 0-14-16,0 0 2 15,-4 0-17-15,-8 0 0 16,-8 0 5-16,-9 0-14 15,-10 8-30-15,-13-2-169 0,-8 2-401 0</inkml:trace>
  <inkml:trace contextRef="#ctx0" brushRef="#br2" timeOffset="191576.52">17510 13561 2928 0,'0'0'266'0,"0"0"-211"16,0 0-25-1,0 0-10-15,0 0 38 16,0 0-26-16,114 10-22 0,-70-10-5 16,3 0 2-16,-7 0-14 15,-3-2-11-15,-1-12-67 16,-7 5-142-16,-9-3-326 0</inkml:trace>
  <inkml:trace contextRef="#ctx0" brushRef="#br2" timeOffset="191940.76">18349 13089 1713 0,'0'0'893'0,"0"0"-716"15,0 0-58-15,0 0-24 0,-50 102 9 16,46-68-64-16,1 4 1 16,3-1-29-16,0 2 11 15,0-3-23-15,9-4 11 16,6-4-10-16,3-8 0 16,5-4-1-16,6-8-4 15,6-8-4-15,3 0-67 16,18-24-43-16,-12-8-131 15,-7 0-451-15</inkml:trace>
  <inkml:trace contextRef="#ctx0" brushRef="#br2" timeOffset="192194.96">18687 13050 2673 0,'0'0'192'16,"0"0"-125"-16,0 0-21 0,0 0 71 15,-10 139-39-15,4-89 0 16,-1 4-30-16,-1 4 7 16,0 4-18-16,-2 4 7 15,1 2-11-15,-1 0-9 0,4-1 0 16,1-11-19-16,5-8-10 16,0-9 4-16,0-20-5 15,0-12-88-15,0-7-103 16,-2 0-392-16</inkml:trace>
  <inkml:trace contextRef="#ctx0" brushRef="#br2" timeOffset="194715.86">15791 13043 1591 0,'0'0'573'0,"0"0"-380"0,0 0-72 16,0 0 19-16,0 0-21 16,0 0-28-16,0 0 9 15,22 81-17-15,-13-34-8 16,-3 7-29-16,0 9-17 16,-6 12 17-16,0 7-38 0,0 4 5 15,-4 2-7-15,-6-3-1 16,-1-5-4-1,1-4 8-15,2-6-5 16,1-6-4-16,3-10 6 0,2-9 0 16,2-13-12-16,0-12 6 15,-2-6-8 1,2-8 12-16,-3 0-5 0,1 0 2 16,-1-6 7-16,1 3-5 15,0 0-2-15,2-1-2 16,0 2 2-16,0 0-9 15,0 3 1-15,2-4 6 16,14 3-4-16,9 2 5 16,8-6 0-16,13-2 4 15,8 0-1-15,11 0 6 0,1 0-14 16,4 0 10-16,-1 2 5 16,2 2-10-16,1 2 12 15,1 2-6-15,3-4 13 0,4 0 3 31,3 0 3-31,2-2 12 0,0 3-36 16,1-5 13-16,1 0-10 16,-2 0 1-16,0 0-5 15,-3 0 0-15,0 0 4 16,-1 0-4-16,-3 0 8 16,-3-5-3-16,-1 1-10 0,-7 0 16 15,-2 4-19 1,-5-2 16-16,0 0-8 15,-2 0 0-15,0-2 16 0,-1 2-7 16,-1 0-8-16,2-3 6 0,-4 4 1 16,0-3-16-1,-4 0 18-15,2 4-14 16,-1 0 10-16,0 0 3 16,-2 0 3-16,1 0-4 15,-6 6-3-15,-1 2-1 16,1 0-6-16,-2-2 8 0,3-2-12 15,-1 0 9-15,1 1-9 16,-3-5 12 0,1 0-6-16,-5 0 1 15,0 3-1-15,-5 1 3 16,-2 1 6-16,-2 0-18 0,-2 1 17 16,-4 0-18-1,-3-2 15-15,-3 2-9 16,1-6 8-16,-2 0-4 15,-3 0 0-15,0 0 4 16,-2 0-8-16,-1-6 10 16,-6-6-15-16,0-9 16 0,1-2-11 15,-3-9 8-15,-2-5-1 16,2-4-2-16,-2-4-1 16,0-5 0-16,0-4 9 15,0-6-18-15,0-5 17 16,0-4-19-16,-4-1 14 15,-3-1-7-15,1 1 8 16,-4 4-4-16,4 2 4 16,-3 0-4-16,3-1 0 15,1 2 6-15,2 5-17 0,1 3 21 16,0 9-19 0,2 6 14-16,-2 7-5 0,2 6 0 15,-2 3 0-15,2 2 6 16,0 1-2-16,0 3-6 15,0 4 9-15,-3 4 10 16,3 3-12-16,0 2 21 16,-2 1-14-16,2 3 17 15,-2-1-8-15,0-2-9 16,-2 0 7-16,-1-3-19 16,-2 3 4-16,0-2 3 15,-1 2 13-15,-3 1-7 0,-3 1 10 16,-1-1-12-1,-5 1 0-15,-1 0 3 0,-4 0-8 16,4 2 12-16,-6-1-12 16,0-1 8-16,-4 0-7 15,0 2-4-15,0-3 3 16,-3 3-2-16,-1 0 1 16,0 0-1-16,2 0 15 15,2 0-15-15,0 0 21 16,0 0-24-16,-3 0 7 15,-1 0-1-15,-1 3-8 16,1 1 2-16,-4-3 10 0,4 3-2 16,-3-2-4-16,2 1 0 15,1-3 4-15,-2 0-18 16,4 0 18-16,2 0-6 16,0 0-3-1,2 0 9-15,2-3-9 0,-1-1 7 16,-4 2 7-16,4-1-10 15,-7-2-1-15,2 1 4 16,0 2-7-16,-5 2 8 16,0 0-10-16,3 0 6 15,-4 0 3-15,2 0 2 16,-1 6-8-16,0-1 5 16,0-2 0-16,0 1-12 0,2-4 17 15,1 2-15-15,2-2 11 16,1 0-5-16,-2 0-2 15,3 3 6-15,0 1 0 16,2-1-3-16,-2 1-6 16,2 3 12-16,-3-3-22 15,3-3 24 1,-4 3-18-16,0-1 13 16,-1 1-6-16,-1-2 1 0,1 1-1 15,-3 2 2-15,0 1-2 16,4-1 0-16,-2 2 0 15,3-1 0-15,-1-1 0 16,2 2 0-16,-5-2 0 0,1 2 0 16,-4-2 0-1,-1 2 0-15,1-2 0 0,1 4 0 0,-5 1 0 16,3 0 0 0,0 4-6-1,0 0 10-15,2 1-4 0,0-2 0 16,3-3 2-1,-2-2-2-15,2-5 0 0,-1 0 0 16,-3-3 0-16,-2 0-5 16,-1-3 3-16,0-8 1 15,-3-1-13-15,1 0 13 16,-4 1 1-16,-1 6-17 16,0 1 17-16,0 4-33 15,3 0 3-15,3 0-26 16,7 2 3-16,9 8-52 0,8 12-36 15,7-4-89-15,6 2-221 16</inkml:trace>
  <inkml:trace contextRef="#ctx0" brushRef="#br2" timeOffset="203423.45">13461 16092 2030 0,'0'0'296'0,"0"0"-203"0,0 0-27 16,0 0-6-16,-26 126 11 15,24-86-27-15,2 4-36 16,0 2 15-16,0 3-17 15,0-1 15-15,0-4-20 16,0-4 0-16,0-8 1 0,0-10-2 16,0-12 0-16,2-10-12 15,-2 0-19-15,0-22-5 16,0-14 35-16,0-10-11 16,-5-7 2-16,-4-5 3 15,3-4 7 1,3 8 1-16,3 0 0 0,0 11 16 15,0 11-16-15,0 9 22 16,9 11-13-16,5 12 20 16,3 4 23-16,8 22 15 15,4 18-33-15,4 7-8 16,1 10-6-16,1 3-7 16,-1 3-1-16,2-9-11 15,-5-11-4-15,0-13 2 16,-4-17-7-16,-5-17-6 15,0-5 9-15,-3-34 4 0,-6-19 9 16,-3-14 26 0,0-9-11-16,-4-5-2 15,-1 6-21-15,-3 10 10 0,-2 19-3 0,0 17-11 16,0 19 3 0,0 15-25-1,0 0-169-15,-2 10-481 0</inkml:trace>
  <inkml:trace contextRef="#ctx0" brushRef="#br2" timeOffset="203936.38">14188 16624 1067 0,'0'0'1015'0,"0"0"-905"0,0 0-110 0,0 0 36 16,0 0 12-16,0 0 13 15,0 0-48-15,0-97 17 16,0 55-2-16,0-7-6 16,0 0-11-16,0-9-10 15,7 5-2-15,4 3 5 16,0 10-4-16,5 6 2 0,4 6 45 16,2 10 0-1,5-1 18-15,-1 12-25 0,1 7-7 16,2 0 48-16,-4 7-19 15,-1 16 1-15,1 0-31 16,-7 12 28-16,-3 1-31 16,-3 4 23-16,-6 4-23 15,-4 2 4-15,-2-2-6 16,0 1-17-16,0-6-5 16,-2-2 1-16,-7-11-12 15,-4-8-61-15,0-7-88 16,-1-11-297-16</inkml:trace>
  <inkml:trace contextRef="#ctx0" brushRef="#br2" timeOffset="204123.02">14246 16316 2113 0,'0'0'696'0,"0"0"-574"15,0 0-85-15,0 0-37 0,0 0 3 16,0 0 2-16,0 0-8 15,101-54 3-15,-68 32-18 16,0-4-75-16,12-6-65 16,-10 0-113-16,-6 10-232 0</inkml:trace>
  <inkml:trace contextRef="#ctx0" brushRef="#br2" timeOffset="204341.83">14594 16096 1448 0,'0'0'536'15,"0"0"-299"-15,0 0-38 0,0 0-33 16,48 127-32-16,-38-78-11 15,1 8-36-15,0-8-12 16,5 0-10-16,4-9 7 16,2-12-34-16,2-10-8 15,5-18-22-15,0 0 12 16,0-26-4-16,-6-12-2 16,-6-10-2-16,-7-2-6 0,-10 1-12 15,0-1 0-15,-8 9-28 16,-38-14-75-1,3 15-87-15,-3 8-406 0</inkml:trace>
  <inkml:trace contextRef="#ctx0" brushRef="#br2" timeOffset="204501.56">14302 15804 2893 0,'0'0'203'0,"0"0"-169"15,0 0-30-15,0 0 16 16,151 0-7-16,-88-11-3 16,30-19-10-16,-14 2-21 15,-15 5-502-15</inkml:trace>
  <inkml:trace contextRef="#ctx0" brushRef="#br2" timeOffset="205243.3">15923 16038 2098 0,'0'0'278'15,"0"0"-154"-15,0 0 5 16,0 0 14-16,-132 0-53 0,96 24-40 16,-1 1 10-16,3 12-15 15,5-1-7-15,9 4 8 16,7 4 10-16,11 5-43 16,2 1 1-16,8-6-14 15,21-2 7-15,9-9-7 16,7-10-4-16,6-9 4 15,2-14-34-15,1 0-76 16,8-14-83-16,-15-9-131 16,-14 2-1549-16</inkml:trace>
  <inkml:trace contextRef="#ctx0" brushRef="#br2" timeOffset="205545.08">16081 16218 2319 0,'0'0'197'16,"0"0"-135"-16,-4 143 40 0,4-81 23 16,15-4-11-1,16-8-62-15,12-15-8 16,7-22-27-16,8-13 30 0,3-13 10 16,-1-33-11-16,-6-12-13 15,-12-3-24-15,-16-1-2 16,-17 4 0-16,-9 7-9 15,-9 12 8-15,-24 13 1 16,-11 11-6-16,-5 10 6 16,-3 5-7-16,4 0-13 15,9 15-29-15,15-1-35 16,10-2-12-16,14-7-66 16,5 4-40-16,17-9-93 0,3 0-611 0</inkml:trace>
  <inkml:trace contextRef="#ctx0" brushRef="#br2" timeOffset="206060.58">16698 15932 1974 0,'0'0'247'0,"0"0"-157"0,0 0 54 16,0 0 12-16,0 0-34 0,0 0-24 15,36 126-7 1,-25-72-35-16,2 6 11 0,3 3-36 16,2 0 18-1,0-5-27-15,-3-3 11 0,3-7-14 16,-3-16-2-1,1-10-13-15,-3-15 1 0,3-7-10 16,-3-17 10-16,-1-19 1 16,-1-16-2-1,0-15 0-15,-2 3 0 0,0-6-4 16,-5 6 0-16,-4 8 0 0,0 14-33 16,0 6-49-1,0 14-73-15,0 9-341 16</inkml:trace>
  <inkml:trace contextRef="#ctx0" brushRef="#br2" timeOffset="206962.06">17282 16298 2646 0,'0'0'143'0,"0"0"-100"16,0 0-35-16,0 0 26 15,0 0 5-15,130-94-8 16,-115 58 7-16,-4 1-30 0,-6 0 2 16,-5 7-9-16,0 6 26 15,-18 8 4-15,-5 6-6 16,-6 8-17-16,0 0 6 15,0 8-4-15,3 12-9 16,6 10 3-16,4 2 6 16,5 6-20-16,9 4 17 15,2 6-7 1,0 1 0-16,8 4 17 0,15-2-1 16,4-3-4-16,2-4 5 15,2-8-16-15,0-7-2 16,-2-12 4-16,-2-13-10 0,-5-4 5 15,-4 0 2-15,-7-14 0 16,-4-18 5 0,-2-6 0-16,-3-12-5 15,2-4 0-15,0-4 4 0,5-1-9 16,3 3 6 0,3 10-9-16,1 11 8 0,1 12 0 15,4 15 0-15,1 8 1 16,3 0 8-16,1 22-9 15,-2 8 2-15,3 7 6 0,-2 2 1 16,0 7-9 0,-6-2 13-16,-1 1-12 0,-5-6 12 15,-1-2-6-15,-5-5-3 0,-3-10-4 32,-4-14 4-32,0-8-8 0,0-4-31 15,2-28 34-15,0-16-13 16,2-2 13-16,6-8 2 15,3 9 0-15,5 5 0 16,5 12-1-16,3 11 49 16,5 16-39-1,-2 5 7-15,2 26-17 0,-4 14 27 16,-2 15-16-16,-3-4 3 16,-1 4-4-16,-8-13-9 0,-5-9 14 15,-4-10-14 1,-1-17-2-16,-3-6-5 0,0-14 1 15,0-22 2-15,0-15-1 16,5 4-1-16,1-3 5 0,5 15 0 31,3 9 1-31,1 20-3 0,6 6 8 16,1 14-4-16,0 27 2 16,2 8 6-16,-3 8-9 15,-6-8-1 1,-1-4 1-16,-5-13-1 0,-9-14-12 15,0-6-137-15,-3-6-477 0</inkml:trace>
  <inkml:trace contextRef="#ctx0" brushRef="#br2" timeOffset="207219.78">17684 15665 3021 0,'0'0'332'0,"0"0"-281"0,0 0-33 15,93-117 27-15,-53 85-10 16,2 3-35-16,-1 6 0 15,5 0-4-15,-10 4-105 16,-9 6-408-16</inkml:trace>
  <inkml:trace contextRef="#ctx0" brushRef="#br2" timeOffset="210978.03">19957 13481 1713 0,'0'0'310'0,"0"0"-259"0,0 0-3 0,0 0-3 16,0 0 26-16,0 0 35 16,0 0-34-16,40-40-34 15,-31 12-37-15,0-6 29 16,0-4-11-16,0-3 36 0,0-6-28 16,0-3-5-1,0-5-14-15,-3-4-8 0,3-6 20 16,3-5-19-1,-4-8 14-15,5-9-9 16,3-17-4-16,3-20 7 0,-4 9-5 16,-5 13-4-16,0 14 15 15,-8 16-4 1,0-12-10-16,1-13 15 16,1 5-14-16,0-3 6 0,6-14-2 15,3-22 25-15,2-18-11 0,-1-3-19 16,-3 10 10-16,-2 13-10 15,0 22 0-15,-1-4 9 16,6 2-11 0,4 1 2-16,2-4 22 15,5 0-23-15,-2-2 22 16,4 0-22-16,2-1 11 0,3 3 0 0,6-4-9 16,6-1 37-16,6 3-11 15,-6 17 35 1,-7 18-49-16,-5 19 16 15,2 5-20 1,4-6 13-16,8-4 3 0,10-10-6 16,2 7 21-16,4 3-41 0,5 4 8 15,1 3 1 1,-2 6 0-16,-3 8-8 16,-8 9 10-16,-13 12-11 15,-8 9 0-15,-14 5 1 16,-9 7 0-16,-5 2 6 0,-3 0-7 0,-3 0 0 31,0 0-63-31,0 0-2 0,0-3-33 16,0-8-10-1,-9-5-156-15,-4-2 65 0,-3-2 164 16,1 2 35 0,1 2 75-16,3 2 101 0,2 4-19 15,4 2-88-15,3 0 0 16,2 2-9-16,2-1-4 15,19 7 3-15,10 0-2 0,2 0-19 0,5 11-34 32,-2 10 20-32,-5 0-24 15,-4 6 30-15,-7 2-29 16,-9 3 8-16,-11 2-2 16,0 7 13-16,-16 4-9 15,-17 4-7-15,-5-1-4 16,-2 3-6-16,4-4 0 0,9-1-60 15,16 12-55-15,9-12-186 16,2-9-1743-16</inkml:trace>
  <inkml:trace contextRef="#ctx0" brushRef="#br2" timeOffset="211945.57">22369 7812 2042 0,'0'0'313'0,"0"0"-207"0,0 0 0 0,0 0 15 15,0 0 34 1,0 0-44-16,0 0-57 16,0 27-26-16,0 6-23 0,0 9-5 15,0 11 14-15,0 3-2 16,0 4 6-16,0 0 10 16,7 0-10-16,-3-3 1 15,0-10 3-15,2-5-21 16,-6-9 4-1,0-8 1-15,0-6-8 0,0-5 9 16,-4-6-9-16,-11-3 2 16,-7-5 0-1,-5 0 7-15,-4 0-7 0,-3 0 0 16,-1 0 11-16,4 3-20 0,2-3 19 16,6 0-18-1,8 0 16-15,6 0-8 16,4 0 18-16,5 0 2 15,0 0-20-15,5-3 8 16,19 0 3-16,7-3-10 0,10 1 15 0,1-1-10 16,5 3-4-16,0 0-2 15,-2 2 0 1,-3-1 1-16,-2 2 0 16,-2-2-1-16,-7-2-4 15,-5 0-77-15,-5-4-113 16,-5 0-225-16,-12 0-1386 0</inkml:trace>
  <inkml:trace contextRef="#ctx0" brushRef="#br2" timeOffset="212262.27">22135 7691 2183 0,'0'0'197'0,"0"0"-115"0,0 0-9 0,116 15 66 15,-72-11-41-15,5-2-38 16,-1-2-39-16,-2 0-7 16,-1 0-28-16,6 0-15 15,-10 0-173-15,-10-4-451 16</inkml:trace>
  <inkml:trace contextRef="#ctx0" brushRef="#br2" timeOffset="212884.78">22928 7788 1437 0,'0'0'665'15,"0"0"-479"-15,0 0-135 16,0 0 9-1,0 0-60-15,0 0 8 0,0 0 4 16,27 102 7-16,-23-81-9 16,2 0-10-16,-4 8 14 15,0 0 16-15,-2 6 5 0,0 5 63 16,0 2-7-16,0 4-44 16,0 2-4-16,0 0-27 15,0 1 18-15,2-7-25 16,3-6 14-16,-1-8-2 15,2-10-14 1,-1-7-7-16,0-5-8 0,-1-6 7 16,-2 0 1-16,1-17-8 15,-3-5 18 1,0-9-20-16,0-5 14 0,0-1-4 16,0-6 16-16,0 1-15 0,0-1-1 15,0-1 1-15,2-5-5 16,11-1 2-16,5-3-10 15,2 4 18 1,2 4-7-16,0 13 2 16,1 14-1-16,0 12 12 15,-2 6-6-15,2 17 41 16,1 16-17-16,1 9 20 16,-3 6-24-16,-2 5 25 15,-2 1-32-15,-5 1 7 16,-4 3 3-16,-7 0-8 15,-2-2 2-15,0-6-23 16,0-6 0-16,-9-8 0 16,3-9 0-16,2-8-79 15,1-5-94-15,-1-3-173 16,1-6-776-16</inkml:trace>
  <inkml:trace contextRef="#ctx0" brushRef="#br2" timeOffset="213287.77">23756 7957 2544 0,'0'0'271'0,"0"0"-175"16,0 0-37-16,-118 28-10 16,97-7-27-16,11 0-5 15,10 1-17-15,0 0 7 16,13-3-16-16,18 4 18 16,2-3 3-16,3 4-11 15,0 1 16-15,-10 0-6 16,-8 6 28-16,-9-2 3 15,-9 4 7-15,0-3-7 16,-20 0-32-16,-11 0 14 16,-2-6-20-16,-4-2-8 15,2-5 5-15,6-6-2 0,4-3-43 16,12-6-60-16,13-2-93 16,0-14-272-16,18-10-1270 15</inkml:trace>
  <inkml:trace contextRef="#ctx0" brushRef="#br2" timeOffset="213629.29">24018 7257 2388 0,'0'0'239'0,"0"0"-153"0,0 0-14 0,14 118 69 16,-7-61-51-1,4 6-21-15,-2 9-2 16,2 6 11-16,0 9-21 16,1 5-31-16,-4 0 16 15,3 0-32-15,-1-3 14 16,-4-7-18-16,3-9 8 0,-3-11-11 0,2-12-2 15,-4-12-2 1,-2-13-10-16,0-8-45 0,-2-17-104 16,0 0-71-16,-14 0-698 0</inkml:trace>
  <inkml:trace contextRef="#ctx0" brushRef="#br2" timeOffset="213800.12">23963 8020 2411 0,'0'0'573'0,"0"0"-509"15,0 0-64-15,0 0 33 16,0 0-18-16,122 0 2 16,-85 0-17-16,9 0-9 15,-8 0-123-15,-7 0-186 0</inkml:trace>
  <inkml:trace contextRef="#ctx0" brushRef="#br2" timeOffset="-214614.41">24616 8406 1921 0,'0'0'238'0,"0"0"-42"15,0 0-90-15,0 0-4 16,0 0 12-16,0 0-52 0,0 0-26 16,-56-18-35-16,48-5 12 15,1-2-12-15,0-8 14 16,2-2-15-16,5-9 0 16,0-5-1-16,0-3-31 15,0-6-18-15,5 2 1 16,6 1 48-16,2 8-1 15,4 6 2-15,-2 11 2 16,5 9 4-16,3 6 5 16,2 9-10-16,2 6 34 15,4 0-15-15,-1 14 40 0,1 14-14 16,-4 9 21-16,-3 7-12 16,-1 6-11-16,-4 4-1 15,-3 2 3 1,-3-1 3-16,-1-6-36 0,-3-3 2 15,-3-7-9-15,-2-9-12 16,2-7 5-16,-4-4-25 16,-2-10-122-16,0-2-123 15,-2-5-698-15</inkml:trace>
  <inkml:trace contextRef="#ctx0" brushRef="#br2" timeOffset="-214426.11">24610 8194 2608 0,'0'0'242'0,"0"0"-182"0,0 0-55 16,0 0 2-16,0 0 1 16,0 0-8-16,133-35-6 15,-91 23-196 1,-10 1-112-16</inkml:trace>
  <inkml:trace contextRef="#ctx0" brushRef="#br2" timeOffset="-213976.14">25162 7867 2009 0,'0'0'364'0,"0"0"-226"16,0 0-1-16,13 122-25 16,-13-72-14-16,0 4-46 15,0-2-22-15,0-6-3 16,0-8-9-16,0-10 1 16,0-11-15-16,0-16-8 0,0-1-40 15,0-18 29 1,2-18 2-16,10-12 12 15,1-3-56-15,-1-2 1 16,1 4 39-16,-5 12 7 16,0 12 10-16,-4 16 2 0,1 9 87 15,-3 16 1 1,2 22-24-16,2 14-21 0,4 8 18 16,1 2-20-1,9-6-27-15,4-12 3 0,5-14-14 16,8-19-7-16,2-11 13 15,5-18-4-15,2-25 10 16,-7-11 7-16,-3-10-12 16,-11-4-11-16,-7 0-1 15,-14 1-50-15,-4-16-96 16,-9 16-131-16,-11 10-327 16</inkml:trace>
  <inkml:trace contextRef="#ctx0" brushRef="#br2" timeOffset="-213649.08">25746 6970 2673 0,'0'0'156'0,"0"0"-107"0,-2 143 14 15,2-74 66-15,0 6-33 0,0 3-34 16,14 4-1-16,1 4-30 16,-2 5 10-16,1 5-26 15,-6 16 28-15,-1-10-29 16,-5 0 5 0,-2-5-11-16,0-18 0 0,0 0-5 15,0-12 2-15,0-14-10 16,0-20-10-16,0-15-31 0,0-18-68 15,0-2-114 1,0-21-335-16</inkml:trace>
  <inkml:trace contextRef="#ctx0" brushRef="#br2" timeOffset="-213258.93">25880 8032 2071 0,'0'0'233'31,"0"0"-157"-31,0 0 85 0,0 0 35 0,125-1-66 16,-79-22 2-16,6-4-70 16,-4-9-20-16,-2-2-36 15,-9-2 16-15,-14 3-21 16,-12 7 5-16,-11 5-1 15,-3 11 67-15,-23 9-24 16,-12 5-14-16,-4 10 6 0,-5 26-30 16,3 11 27-16,5 11-26 31,11 7 33-31,12 4-27 0,14-6-1 16,2 1-8-16,4-13-5 15,18-5-3 1,10-10 0-16,1-4 0 15,16-5-96-15,-9-9-160 0,-9-6-1224 0</inkml:trace>
  <inkml:trace contextRef="#ctx0" brushRef="#br2" timeOffset="-212451.24">27432 7849 2042 0,'0'0'370'0,"0"0"-209"0,0 0 9 0,0 0-41 16,0 0-17-16,-145-17-36 15,109 17 6-15,1 17-40 16,0 11 3-16,4 9-16 16,5 14-21-16,6 7 14 15,8 4-22-15,12 2 23 0,0-2-22 16,14-10 12-16,15-9-8 16,11-16 4-16,7-14-4 31,4-13 0-31,-2-9 12 0,-4-28-16 15,-5-18-1-15,-9-11 11 16,-6-10-17-16,-12-2 10 16,-7-2-7-16,-6 0 6 0,0 1-1 15,-13-1-2-15,-9 5-19 16,-1 0-15-16,0 7-46 0,4 12-51 16,11 5-35-16,3 19-98 15,5 14-421-15</inkml:trace>
  <inkml:trace contextRef="#ctx0" brushRef="#br2" timeOffset="-212059.09">27824 8161 2457 0,'0'0'228'0,"0"0"-151"16,0 0 20-16,2 106 50 16,-2-94-66-16,3-9-52 15,-1-3-25-15,2 0-2 16,5-25-1-16,5-11 41 0,3-10-42 16,3-10 4-1,1-8 2-15,0-1 0 16,2 6-1-16,-3 9 0 0,-5 11 40 0,-1 17-18 15,-3 18 8 1,0 4-2-16,3 26 51 0,-1 17-38 16,1 7-13-16,-2 5-16 15,0 2-1 1,-3-3-4-16,-3-8-12 16,-6-8 0-16,0-6-15 15,-13-9-97-15,-11-10-145 16,-5-6-483-16</inkml:trace>
  <inkml:trace contextRef="#ctx0" brushRef="#br2" timeOffset="-211928.89">27910 8197 2641 0,'0'0'200'0,"0"0"-137"16,0 0-13-16,0 0-14 15,155 11-36-15,-109-22-73 16,-4-7-691-16</inkml:trace>
  <inkml:trace contextRef="#ctx0" brushRef="#br2" timeOffset="-211088.22">28940 8272 2260 0,'0'0'165'0,"0"0"-63"0,0 0-72 0,0 0 15 16,0 0-9-16,0 0-15 16,0 0-12-16,-19-102 1 15,17 63-7-15,2-5 3 16,-2-6-12-16,2-8-1 0,-4-3 7 15,4-4 0 1,0 0 0-16,0 3 2 16,0 4-1-16,14 10 0 15,7 10 11-15,2 12-24 0,2 11 24 16,2 13 0 0,0 2 67-16,2 14 10 15,0 19 14-15,-2 12-13 0,0 7-12 16,-6 11-34-16,0 5 0 15,-3 3-31-15,-5-2 10 16,-5-3-22-16,0-5 8 16,-4-9-2-16,-4-10-5 15,0-10-2-15,0-8-6 16,0-13-90-16,-9-8-180 16,-4-3-680-16</inkml:trace>
  <inkml:trace contextRef="#ctx0" brushRef="#br2" timeOffset="-210928.19">28981 8029 2626 0,'0'0'200'0,"0"0"-163"16,0 0-20-16,0 0-1 16,0 0-6-16,118-113-10 0,-71 53-63 15,-8 6-140-15,-6 1-406 16</inkml:trace>
  <inkml:trace contextRef="#ctx0" brushRef="#br2" timeOffset="-210672.73">29544 7099 2684 0,'0'0'205'15,"0"0"-153"-15,0 137-29 16,0-48 79-16,0 25-24 15,0 22-21-15,0-8-13 16,0-27 21-16,0-27-26 0,8-21 23 16,1 2-23-16,3 4-8 15,5 0-21 1,0-12-9-16,-1-11-2 16,-1-15-12-16,1-10-24 15,-1-11-78-15,6-28-58 0,-3-10-113 16,-5-8-513-16</inkml:trace>
  <inkml:trace contextRef="#ctx0" brushRef="#br2" timeOffset="-210374.58">30009 7022 2648 0,'0'0'203'15,"0"0"-167"-15,0 0-18 16,2 141 64-16,0-77 15 16,0 11-6-1,-2 6-16-15,2 3 12 16,3 5-31-16,-3 0 6 0,0 1-29 16,0-5 2-16,-2-2-25 15,2-9 6-15,1-10-11 16,-1-15-5-16,1-10 0 15,-1-12 0-15,0-13-4 16,-2-13-84 0,0-4-39-16,0-18-93 0,-4-4-268 0</inkml:trace>
  <inkml:trace contextRef="#ctx0" brushRef="#br2" timeOffset="-209987.78">29879 7846 2402 0,'0'0'276'16,"0"0"-199"-16,0 0-69 16,0 0-2-16,0 0 2 15,136-102-16-15,-109 86-6 16,-3 2-71-16,1 3-101 16,-5-2 46-16,0 3-79 15,-2 0-45-15,-2 6 19 0,-1 4 245 16,-1 0 45-1,-3 8 64-15,-1 16 255 16,-2 7-143-16,-2 12-7 16,3 7-56-16,-3 6-42 15,4 2-3-15,1-4-30 16,5-5 42-16,3-10-81 16,4-14-1-16,4-15-36 0,4-10 15 15,-2-3-10-15,2-29 25 16,-4-7-13-16,-8-11-17 15,-3 0-2-15,-9-1 3 16,-7 7-16 0,0 7-26-16,-2 5-12 0,-17 11-133 15,4 7-223 1,1 9-1454-16</inkml:trace>
  <inkml:trace contextRef="#ctx0" brushRef="#br2" timeOffset="-209277.32">30757 7622 2041 0,'0'0'338'0,"0"0"-248"0,0 0-51 0,31 127 111 15,-21-80-45-15,1-1-9 16,-3 0-30-16,2 2-6 16,-1-3-9-16,-3-1-6 15,-2-5 10-15,-1-8-23 16,-3-4 3-16,0-8-35 16,0-4 8-16,2-8-2 15,-2-5-12-15,2-2 11 16,-2 0-9-16,2-2 4 15,1-18 0-15,-1-4-1 16,0-8-5-16,-2-4-2 0,0-8-15 16,0-5 4-16,0-5-41 15,0-6 3 1,5 0-4-16,1 0 21 16,5 6 35-16,3 6 5 0,-1 9-5 15,3 9 12-15,-1 13 1 0,1 10 1 16,-1 7 9-1,4 12 37-15,-4 25 41 16,1 10-38-16,-6 14-16 16,4 7 8-1,-3 5-27-15,1-1 10 0,1 0-25 0,0-6 27 16,3-13-28 0,1-7 10-16,1-21-17 0,3-13 6 15,-2-12-5 1,6-16 3-16,0-28-2 15,2-12-2-15,2-12 0 16,-5-5-52-16,0 6 33 16,-1 8 5-16,-3 15 14 15,0 20 0-15,-2 17 1 16,0 7 10-16,1 34 14 0,4 15 2 16,-3 11-27-1,-3 7 12-15,-3 2-8 16,-7 1-6-16,-3-12 7 15,-4-10-10-15,-6-17-15 16,-15-13-144-16,-3-14-471 0</inkml:trace>
  <inkml:trace contextRef="#ctx0" brushRef="#br2" timeOffset="-209117.9">31281 8047 3068 0,'0'0'179'0,"0"0"-122"15,0 0-57-15,116 38 6 16,-81-33-2-16,-6 0-7 16,-13-5 3-16,-16 0-77 15,0 0-76-15,-12-5-317 0</inkml:trace>
  <inkml:trace contextRef="#ctx0" brushRef="#br2" timeOffset="-207792.97">22278 9082 2042 0,'0'0'276'0,"0"0"-231"16,0 0 53-16,0 0 87 15,0 0 6-15,0 0-78 0,0 0-45 16,-2 22-50-16,2 12-12 16,0 8 28-16,0 8-25 15,0 6 15-15,0 6-24 16,0 4 19-16,2-1-18 15,4-9 9-15,5-10-10 16,1-17 0 0,-1-10 0-16,3-17-18 15,-4-2 3-15,1-21 2 16,1-23 4-16,-4-9 3 0,-1-14-6 0,-1-5-26 16,-2 0 10-1,-4 2 1-15,0 7-3 16,0 13 29-16,-8 14 2 15,2 14 1-15,-1 18 25 16,5 4 75-16,2 21-64 0,0 16-19 16,6 8-13-16,21-5 6 15,9-10-1 1,11-13-11-16,11-17 0 16,7-3 0-16,-1-27-7 0,-1-10 7 15,-8-3-8-15,-10 4 8 0,-14 7-5 16,-13 13 10-1,-12 14-5-15,-6 5 37 16,0 15-14-16,0 24 12 16,-2 9-23-16,-4 10 43 15,6 0-31-15,0 0-7 16,0-3-16-16,0-11 6 16,11-7-7-16,3-6 4 0,-2-9-10 15,4-6-68 1,6-6-81-16,-6-6-147 15,-3-3-453-15</inkml:trace>
  <inkml:trace contextRef="#ctx0" brushRef="#br2" timeOffset="-207399.89">23248 9541 2046 0,'0'0'339'0,"0"0"-242"0,0 0-64 0,0 0 24 16,-21-116-37-16,21 73 6 15,0-7-16-15,0-1-13 16,0-2 10-16,12 2-4 15,-1 14 6-15,-1 12 23 16,0 16 6-16,1 9 26 16,2 9 75-16,5 24-53 15,2 10 20-15,2 8-44 0,1 3-19 16,-3 4-20 0,2-1-3-16,-4-3-3 0,-2-6-16 15,-5-2 3 1,-3-6 2-16,-1-6-12 0,-4-6-6 15,-3-2-83-15,0-10-145 16,-10-5-366-16</inkml:trace>
  <inkml:trace contextRef="#ctx0" brushRef="#br2" timeOffset="-207199.59">23243 9431 2660 0,'0'0'257'16,"0"0"-236"0,0 0-1-16,0 0-20 15,0 0 9-15,0 0-8 16,131-63-1-16,-104 31 0 0,-4 6-216 16,-8 0-404-16</inkml:trace>
  <inkml:trace contextRef="#ctx0" brushRef="#br2" timeOffset="-206954.8">23532 8930 2472 0,'0'0'198'0,"0"0"-148"0,0 0-34 0,0 0-9 16,0 0-14 0,117-90-2-16,-97 87-89 0,-5 1-304 0</inkml:trace>
  <inkml:trace contextRef="#ctx0" brushRef="#br2" timeOffset="-206653">23865 9011 2601 0,'0'0'269'0,"0"0"-196"16,0 0-17-16,0 0 30 16,64 143-19-16,-35-94-33 0,2 0 9 15,3 4-30 1,-3-2 13-16,-4-1-26 0,-3-8 6 16,-5-5-5-16,-6-9 0 15,-5-10-1 1,-6-8-85-16,-2-10-67 0,0 0-174 15,-2 0-1937-15</inkml:trace>
  <inkml:trace contextRef="#ctx0" brushRef="#br2" timeOffset="-206416.89">24139 9152 2350 0,'0'0'421'16,"0"0"-255"-16,0 0-104 16,0 0 35-16,0 0-40 15,-125 124-19-15,103-84-31 16,-2 4 20-16,-3 2-7 0,0 3-14 16,0-3-1-16,5-6 1 15,4-3-12-15,11-12-80 16,7-9-136-16,0-11-387 0</inkml:trace>
  <inkml:trace contextRef="#ctx0" brushRef="#br2" timeOffset="-206170.52">24338 9326 2667 0,'0'0'215'15,"0"0"-147"-15,13 109 28 16,-7-59 21-16,2-4-78 16,-2-6-22-16,0-8-10 0,1-13-14 15,3-19-74 1,-2 0-150-16,-3-3-273 0</inkml:trace>
  <inkml:trace contextRef="#ctx0" brushRef="#br2" timeOffset="-206033.21">24282 9053 2484 0,'0'0'64'0,"0"0"-64"15,0 0-185-15,0 0-265 16</inkml:trace>
  <inkml:trace contextRef="#ctx0" brushRef="#br2" timeOffset="-205283.69">24627 9182 2204 0,'0'0'287'0,"0"0"-145"16,0 0-72-16,54 128 67 16,-36-87-61-16,-3-6-10 0,-1 0-45 0,-3-8 21 15,-5-3 4-15,-4-6-30 32,1-5-6-32,-3-8-2 0,0-5-16 15,0 0-2 1,0-11-26-16,0-19-7 0,-5-9 7 15,3-7-9-15,2-4 8 16,0-1 23 0,18 2 8-16,6 6 0 0,3 8 12 15,0 12 9-15,0 11-14 16,-1 12 38-16,1 7 19 16,-4 21 29-16,1 9-39 15,-4 7-5-15,-4 3-12 16,-3 1-25-16,-2 0 15 15,-6 0-17-15,-1-5 27 16,-4-6-31-16,0-11 6 0,0-7-5 16,0-11 2-1,0-8-3-15,0-10-48 0,5-24 43 16,6-12-20 0,5-7 17-16,3 0-17 0,4 4 25 15,-1 9-3-15,1 10 3 0,0 16 7 16,-2 14-1-16,-1 0 42 15,-3 24-23 1,0 15 7-16,-7 8-26 0,2 1 15 16,-5-1-21-16,1-6 19 15,1-9-12-15,3-8 2 16,-4-12-9 0,3-7 6-16,1-5-14 15,-1-8 2-15,5-22 5 16,3-10-29-16,4-8 29 0,3-3-7 0,3 5 8 15,-2 10 4 1,0 14-4-16,-5 15 1 16,-4 7 6-16,2 11 14 15,-4 24-11-15,2 9 23 0,-5 4-27 16,1-1 22-16,-4-3-16 16,1-3 7-16,-1-8-11 15,-4-8-8-15,1-7 0 16,-7-3-5-16,0-6-61 15,0-1-123-15,-11-4-341 16</inkml:trace>
  <inkml:trace contextRef="#ctx0" brushRef="#br2" timeOffset="-205094.02">25463 9547 2863 0,'0'0'248'0,"0"0"-172"15,0 0 18-15,0 0-17 0,0 0-58 16,0 0-12 0,134 17 5-16,-110-17-24 0,-1 0 12 15,-10-3-82-15,-7-6-289 0</inkml:trace>
  <inkml:trace contextRef="#ctx0" brushRef="#br2" timeOffset="-193935.64">26116 9647 2273 0,'0'0'364'0,"0"0"-169"0,0 0-121 0,0 0-49 16,0 0 20-16,-13 144-24 15,11-93 14-15,2-3-35 16,0-4 7-16,0-6-7 16,0-11 0-16,0-4 0 0,0-11-16 15,0-10-20-15,2-2-272 16,2 0-508-16</inkml:trace>
  <inkml:trace contextRef="#ctx0" brushRef="#br2" timeOffset="-193722.5">26080 9244 2767 0,'0'0'182'16,"0"0"-147"-16,0 0-35 15,0 0-40-15,0 0-128 16,0 0-687-16</inkml:trace>
  <inkml:trace contextRef="#ctx0" brushRef="#br2" timeOffset="-192874.46">26825 9249 2155 0,'0'0'255'16,"0"0"-185"-16,0 0-10 0,0 0-10 16,0 0 29-16,0 0-14 15,0 0 16 1,59 118-32-16,-34-74 20 0,4 5-20 16,0 4-9-1,3 0 3-15,-3 3-18 16,0-3-6-16,-2-2-19 0,-3-3 0 15,-3-8-3-15,-4-7-7 16,-3-8-5-16,-6-11-33 16,-3-8-142-16,-5-6-96 0</inkml:trace>
  <inkml:trace contextRef="#ctx0" brushRef="#br2" timeOffset="-192572.39">27229 9290 2354 0,'0'0'265'15,"0"0"-140"-15,0 0-63 0,0 0-43 16,0 0 51-1,-112 102-23-15,87-66-10 16,-1 5-2-16,-3 1-3 16,0-2 17-16,2-1-32 15,1 0-1-15,1-7-8 16,4-4-16-16,6-3 5 16,2-4-8-16,4-3-100 15,4-6-40-15,5-3-204 0</inkml:trace>
  <inkml:trace contextRef="#ctx0" brushRef="#br2" timeOffset="-192189.71">27679 9365 2341 0,'0'0'234'0,"0"0"-119"0,0 0-13 0,136-29-28 0,-85 21-10 0,-4 4-15 0,-5-1-30 15,-6 5-3-15,-7 0-12 16,-11 0-8 0,-16 13-29-16,-2 1-178 15,0 3-549-15</inkml:trace>
  <inkml:trace contextRef="#ctx0" brushRef="#br2" timeOffset="-191991.71">27659 9597 2273 0,'0'0'717'0,"0"0"-651"16,0 0-52-16,0 0 3 15,0 0 46-15,0 0-24 16,138-16-24-16,-100 6-9 16,-2 0 0-16,-1 0-12 15,0 0-99-15,-5 0-112 16,-10 4-355-16</inkml:trace>
  <inkml:trace contextRef="#ctx0" brushRef="#br2" timeOffset="-191505.1">28365 8886 1874 0,'0'0'309'0,"0"0"-247"16,0 0-24-16,0 0-8 0,0 0 72 15,0 0-60-15,0 0 56 16,0 97-27-16,0-63 25 16,2 5-39-16,6 1 1 15,0-3-22 1,8-1-15-16,4-2-16 0,7-11 8 15,6-9-25-15,5-12 21 16,0-2-18-16,9-20-2 16,-12-8-132-16,-8-2-173 0</inkml:trace>
  <inkml:trace contextRef="#ctx0" brushRef="#br2" timeOffset="-191236.68">28709 8853 2528 0,'0'0'209'0,"0"0"-106"16,0 0-42-16,0 0 45 16,-22 144-3-16,22-90-9 0,0 5-51 15,0 3 15-15,0 1-12 16,0 4-5 0,4-1-2-16,-2-2-12 0,-2-3 4 15,2-10-30-15,-2-8-1 16,0-8 9-16,0-12-18 15,0-5 4-15,0-1-16 16,-4-6-36-16,-5-1-35 16,5 0-56-16,0 0-86 15,4-5-248-15</inkml:trace>
  <inkml:trace contextRef="#ctx0" brushRef="#br2" timeOffset="-187625.73">29476 9041 1782 0,'0'0'374'0,"0"0"-197"0,0 0-69 15,0 0 23-15,0 0 2 16,0 0-22-16,0 0-38 16,-96-28-31-16,65 28-10 15,-3 0-22-15,-4 2 14 0,0 15-17 16,3 2 5-16,3 5-10 16,8 2 12-16,6 4-5 15,11-7-4-15,7 0-1 16,0-2-4-16,27-4-1 15,8-2 1-15,11-3-7 16,0-2 14-16,1-1-12 16,-7 2 10-16,-7 1 8 15,-10 2 6-15,-9 4-3 16,-10 5 15-16,-4 1 2 16,-6 3 5-16,-21 6-37 15,-10 1 18-15,0-2-15 16,-3-1 4-16,0-2-8 0,7-9 4 15,6-8-8 1,6-8-10-16,11-4-35 0,4-4-84 16,6-33-28-16,14 4-147 15,3-2-472-15</inkml:trace>
  <inkml:trace contextRef="#ctx0" brushRef="#br2" timeOffset="-187182.79">29761 9166 1960 0,'0'0'219'16,"0"0"-160"-16,0 0 29 16,0 0-56-16,0 0 33 15,0 0-16-15,67-106 14 0,-67 97 10 16,0 8 46-16,-18 1-33 16,-7 0-26-16,-4 7-7 15,-2 14-27-15,2 9 15 16,2 6-36-16,6 6 16 15,2 4 12-15,11 3 13 16,3-2-8-16,5-3-29 16,3-5 5-16,18-11-6 15,8-9-16-15,10-8 2 16,3-8 1-16,-2-3-7 16,-2 0 11-16,-4 0-30 15,1-7-104-15,-10-5-92 0,-8-1-442 16</inkml:trace>
  <inkml:trace contextRef="#ctx0" brushRef="#br2" timeOffset="-186632.88">30215 9013 1925 0,'0'0'291'16,"0"0"-182"-16,0 0-14 16,0 0 41-16,0 0 58 15,0 0-45 1,0 0-84-16,-48 25-43 0,41 15-6 16,0 6 37-1,5 2-27-15,2-5 10 0,0-2-36 16,9-11 0-16,11-11-4 15,5-14-6-15,-1-5 6 16,1-10 4-16,-6-16-8 16,0-6 7-16,-9-2-8 0,-3 0-65 15,-2 5 40-15,-5 8 10 16,2 8 24-16,-2 13 12 16,2 0 59-16,3 22 23 15,1 21-53-15,1 16 14 16,-3 13-22-16,-4 11 10 15,0 24-34-15,-9 20 29 16,-17-11-26 0,-6-14 10-16,-7-18-18 0,-1-25 8 15,-5-1-11-15,-9-3 5 16,3-22-12-16,2-26-21 16,5-7-8-16,5-30-24 15,10-16 24-15,14-8-29 16,15-3 35-16,0 6 19 15,23 7 10-15,10 7-4 0,9 5 1 16,18-6-50 0,-6 6-129-16,-10 6-180 0</inkml:trace>
  <inkml:trace contextRef="#ctx0" brushRef="#br2" timeOffset="-186465.71">30581 9334 2723 0,'0'0'185'0,"0"0"-185"16,0 0-79-16,0 0-81 16,0 0-175-16</inkml:trace>
  <inkml:trace contextRef="#ctx0" brushRef="#br2" timeOffset="-182481.52">22126 11097 2007 0,'0'0'320'16,"0"0"-161"-16,0 0-25 0,0 142-28 15,0-80-36-15,2 13-3 16,5 3-45-16,5 2 20 16,-2 1-34-16,3-3 24 15,3-6-22 1,-3-6 10-16,1-4-11 0,-1-8-8 15,1-5-1 1,-3-11-1-16,-2-6-5 16,0-13-58-16,0-15-84 15,-1-4-198-15,-3 0-1287 0</inkml:trace>
  <inkml:trace contextRef="#ctx0" brushRef="#br2" timeOffset="-182145.3">22587 11099 2265 0,'0'0'250'0,"0"0"-123"16,0 0-59-16,-4 130 99 16,0-67-95-16,2 6-18 15,2 6-16-15,0 3 28 16,0 0-22-16,0-2-16 16,0-5 3-16,0-5-31 15,0-4 2-15,0-6 7 16,2-8-18-16,4-8 3 15,1-12-42-15,-3-12-99 16,-2-7-186-16,-2-9-491 0</inkml:trace>
  <inkml:trace contextRef="#ctx0" brushRef="#br2" timeOffset="-181928.08">22349 11686 2488 0,'0'0'348'0,"0"0"-264"15,0 0-47-15,0 0-4 16,0 0 15-16,0 0-35 0,141-18-10 0,-106 14-2 16,7 0-2-16,-5 0-110 0,-8 4-372 15</inkml:trace>
  <inkml:trace contextRef="#ctx0" brushRef="#br2" timeOffset="-181315.34">23187 11157 2189 0,'0'0'208'0,"0"0"-140"0,0 0-3 16,-64 135 53-16,50-77-6 15,5 10-48-15,5 6 28 16,4 3-16-16,0 2 4 15,6-2-39-15,15-8 14 16,6-3-25-16,4-5-16 16,2-6-1-16,3-6-5 15,-5-8-16-15,-4-7 20 16,-5-11-24-16,-4-5 8 16,-5-9-61-16,-4-9-151 15,-5-3-125-15,-1-15-659 0</inkml:trace>
  <inkml:trace contextRef="#ctx0" brushRef="#br2" timeOffset="-180823.9">23578 11335 2131 0,'0'0'277'0,"0"0"-174"0,0 0-5 0,0 0-2 0,0 0-28 16,0 0-4-16,-29 107-42 31,26-73 26-31,3 0-35 0,0-1 41 16,3 0-38-1,9-3 6-15,9-6-10 16,4-6-11-16,4-6 1 16,6-8-1-16,3-4-2 15,2-2-25-15,7-34-57 16,-14 4-178-16,-6-4-454 0</inkml:trace>
  <inkml:trace contextRef="#ctx0" brushRef="#br2" timeOffset="-180577.47">23844 11330 2429 0,'0'0'334'0,"0"0"-207"15,0 0-24-15,0 0-17 16,-6 142-12-16,6-94-24 15,0 7 2-15,2 0-38 0,2 5 11 16,2 1-10 0,-4-3 21-16,-2-7-21 0,2-6-14 15,0-7-1-15,0-10-6 16,0-10-12-16,3-8-97 16,1-10-77-16,-1-6-334 15,-2-14-1624-15</inkml:trace>
  <inkml:trace contextRef="#ctx0" brushRef="#br2" timeOffset="-180259.24">24090 11133 2669 0,'0'0'179'0,"0"0"-150"0,0 0 1 16,74 124 77-16,-45-80-12 16,2 5-13-16,0 1-40 15,-4 1 21-15,-5 8-50 16,-9 3 30-16,-8 4-28 16,-5 6 9-16,-5 5-8 15,-22 1-11-15,-2 0 3 16,-4-4 0-16,2-8-16 15,4-13-12-15,8-17-20 0,7-17-82 16,12-19-64-16,0 0-406 16,0-18-234-16</inkml:trace>
  <inkml:trace contextRef="#ctx0" brushRef="#br2" timeOffset="-179926.38">24795 11589 2577 0,'0'0'245'0,"0"0"-141"0,0 0 44 0,120 0-51 15,-76 0-26 1,3 0-60-16,-5 0 8 16,-4 0-15-16,-7 0 3 15,-10 0-3-15,-15 3-4 16,-4 6-70-16,-2 0-294 0</inkml:trace>
  <inkml:trace contextRef="#ctx0" brushRef="#br2" timeOffset="-179729.06">24880 11793 2769 0,'0'0'287'0,"0"0"-194"16,0 0-6-16,0 0 12 15,122 26-30-15,-86-22-17 16,-1-1-40-16,-4 2-9 16,-2-3 8-16,0-1-22 15,0 4-20-15,-6-4-140 16,-8 5-596-16</inkml:trace>
  <inkml:trace contextRef="#ctx0" brushRef="#br2" timeOffset="-178577.2">25597 11187 2001 0,'0'0'191'0,"0"0"-121"0,0 0 5 0,0 0 55 16,0 0-3-16,127-91-47 15,-91 85 11-15,0 6-29 16,-3 0 14-16,0 11-31 16,-8 13 16-16,-6 6-35 15,-9 4 7-15,-10 6-24 16,0 3 10-16,-25-1-9 15,-8-2-10-15,-3-4 0 16,3-8 5-16,2-7-10 16,8-4 2-16,9-11-10 15,10-3 11-15,4 0 1 0,2 1-13 16,27 2 14-16,12 4 8 16,3 6-2-16,8 6 2 15,-8 4-2-15,-3 6 2 16,-10 2-2-16,-14 2 21 15,-13-1 18-15,-4 1-1 16,-4-3-11-16,-23 0-23 16,-8-5 0-16,-5-1-4 15,-1-10-12-15,6-5-8 0,6-8 14 16,9-4-76-16,15-7-2 16,5-10-85-16,0-4-178 0</inkml:trace>
  <inkml:trace contextRef="#ctx0" brushRef="#br2" timeOffset="-178157.35">26299 11401 2333 0,'0'0'319'0,"0"0"-202"15,-15 167 21-15,15-95-31 16,17-2-11-16,17-9-46 15,12-13 5-15,10-16-37 16,9-18 7-16,-1-14 9 0,1-18-5 16,-9-28-2-16,-9-16-27 15,-16-9 2-15,-18-5 7 16,-13 1-16-16,-13 4 8 16,-30 4-2-16,-13 9 1 15,-12 6-26-15,-3 14-31 16,4 12-51-16,9 22-62 15,19 4-145 1,22 0-1636-16</inkml:trace>
  <inkml:trace contextRef="#ctx0" brushRef="#br2" timeOffset="-177932.02">27064 11517 2974 0,'0'0'192'0,"0"0"-142"15,0 0-31-15,0 0-19 0,0 0-107 16,0 0-404-16</inkml:trace>
  <inkml:trace contextRef="#ctx0" brushRef="#br2" timeOffset="-177395.7">27268 11304 1957 0,'0'0'340'0,"0"0"-251"0,0 106 37 16,5-62-18-16,15-4 0 0,7-11-80 15,6-9-7-15,3-13-8 16,5-7-12-16,-4-4-1 15,7-40-18-15,-10 0-91 16,-12 2-225-16</inkml:trace>
  <inkml:trace contextRef="#ctx0" brushRef="#br2" timeOffset="-177173.38">27538 11231 2397 0,'0'0'296'15,"0"0"-152"-15,0 0-24 16,-6 112 40-16,6-67-89 0,0 4-12 15,0 2-3 1,4 4-5-16,-2 0 3 0,0 1-16 16,-2 0 4-16,0 1-40 15,0-5 6-15,0-4 1 16,0-6-18-16,-2-8 6 16,0-6-4-16,2-10-71 0,0-11-67 15,0-7-122 1,-2 0-387-16</inkml:trace>
  <inkml:trace contextRef="#ctx0" brushRef="#br2" timeOffset="-176437.8">28007 10767 2012 0,'0'0'426'0,"0"0"-238"16,0 0 24-16,0 0-79 0,0 0 19 15,0 0-72-15,115 33-16 16,-101-1-25-16,-10 4 15 16,-4 2-26-16,0 0-20 15,-20-1-4-15,-11-7 9 0,-5-6-26 16,-1-8-5-16,1-8-34 15,5-8-33-15,8 0 13 16,10 0 43-16,8 0 22 16,5 0 2-16,10 0 10 15,19 0 38-15,8 0-32 16,8 5 1-16,4 4-6 16,0-4-12-16,0 6 1 0,-12-4-105 15,-7 0-571 1</inkml:trace>
  <inkml:trace contextRef="#ctx0" brushRef="#br2" timeOffset="-175054.75">28544 11730 18 0,'0'0'2231'15,"0"0"-1864"-15,0 0-177 16,0 0 18-16,0 0-68 16,0 0-72-16,0 0-21 15,-22 9-36-15,22-9 7 16,17 0-18-16,8-2 48 15,8-5-30-15,3-1 18 16,1 3-23-16,2-2 13 16,-3 5-12-16,-1 1-13 15,-6 1 1-15,-2 0 8 16,-7 0-20-16,-2 0 10 16,-4 0-9-16,-6 1-61 15,1 16-54-15,-3-3-224 16,0-2-486-16</inkml:trace>
  <inkml:trace contextRef="#ctx0" brushRef="#br2" timeOffset="-174470.67">29293 11260 2478 0,'0'0'290'0,"0"0"-194"0,0 0-39 0,0 0 3 15,0 0 7-15,-2 140-47 16,2-92 17-16,4-2-17 16,7-4 19-16,3-9-28 15,1-10 1-15,3-14-12 16,7-9 4-16,4 0-1 15,6-11-1 1,7-7 8-16,8 1-1 0,1 5-12 16,0 9 14-1,-2 3-9-15,-2 8 5 0,-9 19 35 16,-9 4-3-16,-12 7-3 0,-7 0 11 16,-10 2-17-16,0-1 24 15,-14-2-28-15,-13 2 19 16,-8-4-35-16,-3-3 5 15,-5-1-10-15,3-4 1 16,1-6-5-16,1-8-1 16,1-13 0-16,6 0-75 0,2-25-17 15,2-35-67-15,10 6-193 16,3-1-333-16</inkml:trace>
  <inkml:trace contextRef="#ctx0" brushRef="#br2" timeOffset="-174244.61">29384 11219 2751 0,'0'0'264'0,"0"0"-182"0,0 0-65 15,0 0 77-15,0 0-25 16,116-39-39-16,-87 32-12 15,-4-1-12-15,-3 4-12 16,-2 4-12-16,3 2-34 16,-6 15-162-16,-3 3-293 0</inkml:trace>
  <inkml:trace contextRef="#ctx0" brushRef="#br2" timeOffset="-174004.47">30221 11633 2982 0,'0'0'203'16,"0"0"-140"-16,0 0-62 15,0 0 10-15,0 0-11 16,0 0-25-16,0 0-168 16,-33 23-332-16</inkml:trace>
  <inkml:trace contextRef="#ctx0" brushRef="#br2" timeOffset="-173595.61">30381 11185 2204 0,'0'0'246'16,"0"0"-139"-16,0 0-31 16,0 0 55-16,0 0-24 0,0 0-26 15,-4 129-34-15,4-92-1 16,0 0 3-16,0-3-40 15,0-5-7 1,4-2 11-16,13-8-26 0,6-8 8 16,6-9-11-16,2-2 6 15,14-25-86-15,-12-4-173 16,-4-1-1633-16</inkml:trace>
  <inkml:trace contextRef="#ctx0" brushRef="#br2" timeOffset="-173343.57">30661 11125 2635 0,'0'0'230'0,"0"0"-98"0,0 0-6 16,-22 144-13-16,18-88-54 16,1 5 0-16,3-1-15 15,0 4-6-15,0-5-3 16,0 0-28-16,0-5 2 0,0-10 3 15,0-5-19 1,0-10 7-16,0-7 0 16,0-5-33-16,3-10-61 0,-3-7-59 15,2 0-298-15,-2-17-795 16</inkml:trace>
  <inkml:trace contextRef="#ctx0" brushRef="#br2" timeOffset="-172802.55">31052 10730 2251 0,'0'0'271'0,"0"0"-65"0,0 0-37 0,0 0-67 15,0 0 6-15,0 0-33 16,127 30-12-16,-121 0-34 0,-6 2-5 16,0 2-7-1,-13-2-17-15,-12-3 12 16,-1-10-12-16,1-7-42 0,5-5-57 16,7-7 55-1,6 0 7-15,7 0 37 0,0 3 0 16,9 11 43-16,11 4 30 15,5 10-24-15,-6 2 9 16,-3 5-26-16,-9-1 3 16,-7-3-14-16,-5-2 27 15,-21-6-37-15,-12-8 3 16,-7-4-13-16,-1 1 3 0,-2-7-4 16,6 1-36-16,7 0-10 15,10 4-52-15,12 0-81 16,6-1-369-16</inkml:trace>
  <inkml:trace contextRef="#ctx0" brushRef="#br2" timeOffset="-171768.04">22587 12872 1683 0,'0'0'284'0,"0"0"-157"15,0 0-81-15,0 0 144 0,0 0-88 16,0 0 78-16,9 90-86 16,-4-40 42-16,0 8-63 0,-3 8 6 15,-2 5-24 1,0 2 2-16,0 2-11 16,-2 0-37-16,-10-6-1 0,3-4 3 15,3-14-22 1,2-8 9-16,4-17-48 15,0-12-85-15,4-14-114 16,9-7-69-16,1-14-1206 0</inkml:trace>
  <inkml:trace contextRef="#ctx0" brushRef="#br2" timeOffset="-171509">22930 12988 2384 0,'0'0'289'0,"0"0"-163"16,0 130 10-16,0-64-34 0,0 3-6 16,0 3-63-16,0-2 14 15,0-3-31-15,0-4 0 16,0-8-10-16,-2-11-6 15,0-13 0-15,0-6-14 16,0-11-64-16,-5-14-94 16,1 0-88-16,-6 0-1007 0</inkml:trace>
  <inkml:trace contextRef="#ctx0" brushRef="#br2" timeOffset="-171318.4">22652 13377 2420 0,'0'0'221'15,"0"0"-159"-15,0 0 33 16,127 0-67-16,-82 0-10 16,-3 0-18-16,5 0-6 15,-9 0-167-15,-9-2-684 0</inkml:trace>
  <inkml:trace contextRef="#ctx0" brushRef="#br2" timeOffset="-170873.34">23522 12904 2189 0,'0'0'273'0,"0"0"-154"15,-40 110 42-15,28-49-51 0,8 4 5 16,4 5-33-16,0 4 0 16,11 0-20-1,11 1-10-15,7-7-27 16,2-5-9-16,3-10-8 15,-1-7 3-15,-4-8-22 16,-4-6 15-16,-5-9-12 0,-5-12-20 16,1-11-103-16,-5-1-147 0,-4-19-252 0</inkml:trace>
  <inkml:trace contextRef="#ctx0" brushRef="#br2" timeOffset="-170416.17">23887 12971 2203 0,'0'0'241'0,"0"0"-99"0,0 0-71 0,0 0 35 16,0 0-29-16,0 0-2 15,0 130-8-15,0-93-4 16,0-1 10-16,0-2-29 16,2-2 12-16,9-1-45 15,5-5 14-15,7-4-24 16,1-8 10-16,7-6-3 16,0-8-8-16,3 0 0 15,-3-7-9-15,-2-11-11 0,-3-15-128 16,-3 4-74-16,-11 4-298 0</inkml:trace>
  <inkml:trace contextRef="#ctx0" brushRef="#br2" timeOffset="-170200.14">24215 13068 1441 0,'0'0'856'0,"0"0"-591"16,0 0-83-16,0 0-23 15,0 0-17-15,0 0-16 16,0 132-21-16,-2-78-57 15,-3 6 30-15,-2 1-45 0,3-3 20 16,0-3-30-16,1-9-8 16,1-5-7-1,2-9-3-15,0-10-5 0,0-8-13 16,0-7-17-16,5-7-97 16,10-12-12-16,-1-14-114 15,-4-4-242-15</inkml:trace>
  <inkml:trace contextRef="#ctx0" brushRef="#br2" timeOffset="-169882.39">24549 12821 2641 0,'0'0'225'0,"0"0"-177"15,0 0 20 1,53 111 64-16,-30-61-36 0,1 6-22 16,-1 7 0-16,-6 7 11 15,-3-1-49 1,-7 5 11-16,-7-4-43 0,0 1 18 16,-9-6-21-1,-11-3 9-15,-3-8-5 0,-2-8-5 16,6-7-7-16,3-14-67 15,7-9-39-15,9-16-90 0,0 0-276 32,5-16-676-32</inkml:trace>
  <inkml:trace contextRef="#ctx0" brushRef="#br2" timeOffset="-169634.99">25062 13283 2721 0,'0'0'197'16,"0"0"-54"-16,0 0-23 15,0 0-47-15,152-17-27 16,-112 16-37-16,-5 1-5 0,-6 0 6 15,-11 0-20-15,-15 10-37 16,-3 3-171-16,0 4-699 0</inkml:trace>
  <inkml:trace contextRef="#ctx0" brushRef="#br2" timeOffset="-169470.17">25091 13561 2424 0,'0'0'660'0,"0"0"-564"16,0 0-25-16,0 0 8 0,0 0-3 16,134 44-51-1,-103-40-10-15,-2-1-9 16,-4-3-6-16,4 0 0 0,-8 0-159 16,-3 0-561-16</inkml:trace>
  <inkml:trace contextRef="#ctx0" brushRef="#br2" timeOffset="-166924.65">25900 12971 1515 0,'0'0'341'0,"0"0"-255"0,0 0 80 0,0 0-49 16,0 0-10-16,0 0 9 15,0 0 37-15,-2-59-15 16,2 59-32-16,0 0-6 16,-2 0-44-16,-1 6 10 15,1 13-55-15,0 15 9 16,0 7-16-16,2 9 18 15,0 4-9-15,0 2-6 16,2-3 12-16,13-6-18 16,6-7 4-16,3-6 6 15,5-9-15-15,5-12 12 16,5-6-16-16,7-7 16 16,-2-7-8-16,1-19 0 15,-3-9-43-15,-5-5-67 0,-1-29-112 16,-11 11-126-16,-7 8-1715 15</inkml:trace>
  <inkml:trace contextRef="#ctx0" brushRef="#br2" timeOffset="-166690.81">26319 12948 2210 0,'0'0'307'0,"0"0"-138"16,0 0-35-16,0 0 6 0,-20 132-54 15,20-79-18 1,-2 8-15-16,2 3-8 15,0 1 12-15,0 1-35 16,0 0 18-16,0 1-32 16,0-6 11-16,0 2-15 0,0-8-2 15,4-2-1-15,1-11-2 16,2-10-9-16,-1-12-59 16,12-20-55-16,-5-6-135 15,0-18-222-15</inkml:trace>
  <inkml:trace contextRef="#ctx0" brushRef="#br2" timeOffset="-166279.06">26691 13020 2384 0,'0'0'270'0,"0"0"-166"0,0 0 17 16,-35 128-46-16,32-76 11 15,3-1-28-15,0-5 13 16,21-9-16-1,8-11-28-15,11-14-3 0,4-12-20 16,5-7 13 0,3-27-16-16,-6-14 25 0,-5-9-25 0,-12-3 6 15,-16 2-7 1,-13 5 8 0,0 10-8-16,-29 11-7 0,-13 10 6 15,-10 14-25-15,-4 8-7 16,3 1-86-16,4 22-14 0,12 17-85 15,10-6-44 1,13-4-183-16</inkml:trace>
  <inkml:trace contextRef="#ctx0" brushRef="#br2" timeOffset="-165978.4">26672 13341 2012 0,'0'0'445'15,"0"0"-283"-15,-48 106-2 0,36-54-27 16,4 4 4-16,8-2-75 16,0-4 9-16,12-1-20 15,13-11-17-15,8-8-2 16,9-8-19-16,5-12 11 16,4-10-23-16,-2-3 22 15,-5-23-19-15,-9-15 5 16,-10-11-8-16,-8-5 10 15,-15 1-6-15,-2 5-4 16,-11 5-2-16,-22 13-13 16,-6 8-8-16,-5 11-77 15,-6 5-84-15,13 6-270 0,10 3-1441 16</inkml:trace>
  <inkml:trace contextRef="#ctx0" brushRef="#br2" timeOffset="-165596.66">27316 13022 2429 0,'0'0'266'16,"0"0"-147"-16,-60 118 38 16,41-58-16-16,11 8-47 15,8 1-40-15,0-2-3 16,20-6 0-16,16-6-35 16,10-14 7-16,10-13-18 0,8-16 8 15,1-12-5-15,-5-12-9 16,-8-23 6-16,-19-11 3 15,-15-12-1 1,-18 0-7-16,-4-3 2 16,-33-2-2-16,-11 3-8 15,-10 2-44-15,-31-10-25 0,13 15-180 16,9 16-374-16</inkml:trace>
  <inkml:trace contextRef="#ctx0" brushRef="#br2" timeOffset="-163320.27">28265 13353 2505 0,'0'0'224'0,"0"0"-172"0,0 0 5 0,0 0-15 16,114 0 73-16,-70 2-71 16,6-2-2-16,-1 0-24 15,-1 0 4-15,-2 0-15 16,-9 2-6-16,-3 4-2 16,-8 0-7-16,-5 2-25 0,-8-1-188 15,-5 0-513-15</inkml:trace>
  <inkml:trace contextRef="#ctx0" brushRef="#br2" timeOffset="-148878.87">29088 12809 1631 0,'0'0'200'0,"0"0"-45"15,0 0-78-15,0 0-20 0,0 0 33 16,4-51-69 0,8 36 80-16,-2-2-41 15,4 5 35-15,1-2-23 16,2 1 10-16,4 3-25 16,4 1-10-16,4 6 43 0,4 3-24 15,5 0-4-15,3 6-32 16,-4 12 22-16,1 2-32 15,-5 4 10-15,-6 2-26 16,-9 2 15-16,-11 3-9 0,-7 2 3 16,-7 6-13-16,-24 3 8 15,-14 2-17-15,-6 0-2 16,0-9-9-16,4-8-50 16,11-11 23-16,11-8-9 15,15-8 0-15,10 0 29 0,0 0 27 31,27 0 3-31,14 0 44 0,13 7 18 16,6 6-40-16,1 8 10 16,-5 3-20-16,-15 5 12 15,-12 5-2-15,-15 4 8 16,-14 2 18-16,0 5-42 0,-29-5-1 16,-6-2 2-16,-6-8-16 0,-3-6 14 15,1-10-16 1,1-9 6-16,4-5 2 15,7 0-33 1,9-12-42-16,9-5-6 16,13-5-83-16,6 6-43 15,14 2-166-15</inkml:trace>
  <inkml:trace contextRef="#ctx0" brushRef="#br2" timeOffset="-148168.35">30076 12749 1745 0,'0'0'203'16,"0"0"31"-16,0 0-143 0,0 0 22 15,0 0-18-15,100-107-2 16,-76 98-21-16,5 3 26 16,2 6-12-1,3 0 17-15,-3 15-9 0,2 16-27 0,-4 11-3 16,-2 10-11-1,-6 9 8-15,-11 2-35 0,-3 5 17 32,-7 2-27-32,0 2 24 0,-17-2-10 15,-10-1-13-15,-9-4-7 16,-5-5-3-16,-3-7-14 16,-3-12 9-16,1-11-9 15,1-14-11-15,9-13-16 16,7-3-28-16,11-12 3 15,11-17 21-15,7 1 15 16,0 7 23-16,19 7 0 16,10 11 0-16,4 3 1 15,5 22 28-15,-1 12-29 0,0 2 16 16,-2 2-11-16,-4-3-5 16,1-8 0-16,-3-6 0 15,0-11 0-15,-6-10-70 16,10-19-118-16,-8-15-254 15,-4-6-1352-15</inkml:trace>
  <inkml:trace contextRef="#ctx0" brushRef="#br2" timeOffset="-145884.11">30886 12781 1360 0,'0'0'962'0,"0"0"-830"16,0 0-50-16,0 0-5 16,0 0 16-16,0 0-29 15,-88 155-7-15,88-87 32 16,0 6-11-16,9 0-7 15,15-5-36-15,12-11 14 16,8-14-16-16,12-16 10 16,8-14 0-16,6-14-9 0,-1-2 4 15,-9-30-26-15,-11-15 7 16,-13-12-19-16,-16-14 7 16,-16-7 0-16,-4-2-6 15,-20 4 0-15,-25 9-2 16,-13 15-14-16,-8 16-51 15,-8 20-32-15,2 18-45 16,-1 34-2-16,17 15-71 16,17 2-355-16</inkml:trace>
  <inkml:trace contextRef="#ctx0" brushRef="#br2" timeOffset="-141256.35">22775 14516 1736 0,'0'0'266'0,"0"0"-127"16,0 0-7-16,0 0-57 16,0 0 12-16,0 0-32 15,0 122 25-15,0-80 8 0,0 10-23 16,0 4-6 0,0 7-23-16,0-3 2 0,0-2-20 15,-3-7 4-15,3-5-17 16,0-11-5-16,0-11-8 15,0-4-5-15,5-11-71 16,9-9-96-16,-4-3-86 16,2-15-332-16</inkml:trace>
  <inkml:trace contextRef="#ctx0" brushRef="#br2" timeOffset="-140955.58">23169 14430 1190 0,'0'0'1084'16,"0"0"-809"-16,0 0-209 16,0 0 18-16,0 0 17 15,0 145-12-15,0-87-45 16,0 0-1-16,0 9-5 0,2 4-4 15,0-8 4 1,4 2-19-16,-2-5-8 16,0-6-4-16,-2-12-14 0,3-8-6 15,-1-9-7-15,-2-11-59 16,-2-14-50-16,0 0-171 16,0-14-366-16</inkml:trace>
  <inkml:trace contextRef="#ctx0" brushRef="#br2" timeOffset="-140769.89">22982 14865 2587 0,'0'0'168'15,"0"0"-124"-15,0 0-28 0,0 0 6 16,116-8-7-16,-80 4-14 15,13-8-2-15,-9 1-85 16,-7 0-235-16</inkml:trace>
  <inkml:trace contextRef="#ctx0" brushRef="#br2" timeOffset="-140437.45">23782 14223 2312 0,'0'0'290'15,"0"0"-120"-15,0 0-95 0,-94 139-43 16,69-71 38-16,2 14-17 15,5 2 32-15,7 6-47 0,9 0 17 16,2-1-25 0,4-4-3-16,21-15-13 0,10-3-12 15,5-9-2-15,3-12 10 16,1-7-22 0,-4-11 12-16,-4-14 0 0,-4-14-134 15,-9 0-71 1,-9-18-321-16</inkml:trace>
  <inkml:trace contextRef="#ctx0" brushRef="#br2" timeOffset="-139937.2">24068 14522 2360 0,'0'0'308'16,"0"0"-173"-16,0 0-60 0,0 128-30 16,0-78 15-1,0 2-13-15,4-6-11 16,14-11-18-16,8-13-18 15,9-16 0-15,2-6-18 0,5-15 18 16,3-20 0-16,-3-10 0 16,-4-7-103-16,-7-3-103 15,-6 6-114-15,-11 1-531 16,-8 12 851-16,-6 12 11 16,0 10 167-16,-8 14 244 0,-8 0 22 15,-3 24-199-15,4 12-158 16,1 10-1-16,3 10 0 15,3 2-6 1,4 0-34-16,1 1-12 16,3-5-24-16,0 0 28 15,0-5-37-15,0-6 5 16,0-7-1-16,5-10-10 0,-1-8-21 16,2-14-73-16,1-4-117 0,0-4-194 15,0-12-521 1</inkml:trace>
  <inkml:trace contextRef="#ctx0" brushRef="#br2" timeOffset="-139171.27">24785 14355 2094 0,'0'0'432'0,"0"0"-303"0,0 0-71 0,43 135 96 16,-30-82-47-16,1 5-14 15,-1 5-4-15,-1 3-29 16,-4-1-6-16,-6 1-34 16,-2 3-1-16,0 4-14 15,-2-10-7-15,-14 3 11 16,-1-11-14-16,1-10 5 16,1-14-38-16,3-8-98 15,8-19-14-15,-1-4-63 16,5 0-458-16</inkml:trace>
  <inkml:trace contextRef="#ctx0" brushRef="#br2" timeOffset="-138888.31">25327 14790 2482 0,'0'0'311'16,"0"0"-188"-16,0 0 17 15,0 0-46-15,151 3-32 16,-110 2-54-16,-3 4 1 15,-7-5-5-15,-8 6-8 16,-23 6-85-16,0 0-166 0,-8 0-1877 16</inkml:trace>
  <inkml:trace contextRef="#ctx0" brushRef="#br2" timeOffset="-138680.68">25331 15101 2992 0,'0'0'184'0,"0"0"-113"15,0 0-2-15,134 0 12 16,-89 0-48-16,-2 0-19 16,-4 0-7-16,-5 0-12 15,-7-4 5-15,-5 2-44 16,-7 0-125-16,-5 0-376 0</inkml:trace>
  <inkml:trace contextRef="#ctx0" brushRef="#br2" timeOffset="-136774.33">26408 14853 1253 0,'0'0'188'0,"0"0"-155"0,0 0 101 16,0 0-10-16,19-114 5 16,-13 71-6-16,3-3 9 15,-1-8-78-15,4-1-41 16,-3 4-8-16,-3 5 4 15,-2 7 4-15,-4 16 21 0,0 10 81 16,0 11 17-16,0 2-18 16,0 10-61-16,-2 13-33 15,2 9-8-15,0 12-6 16,0 2-12-16,2 7 18 16,10 5-16-16,-1 0 14 15,0 3-5-15,1-2 3 16,-4-1 34-1,1-9-3-15,0 0 8 16,-2-8 20-16,-3-6-37 16,-2-12 16-16,-2-6-31 0,0-5 29 15,0 0-23-15,-4 0 8 0,-9-4-16 16,-5 1-7-16,2-4-3 16,-1-1 3-1,3-2-12-15,1-2-10 0,4 0 16 0,3 0-38 31,2 0-40-31,4-11-99 0,0-1-84 16,0-5-240-16</inkml:trace>
  <inkml:trace contextRef="#ctx0" brushRef="#br2" timeOffset="-136098.52">27097 14420 1957 0,'0'0'255'0,"0"0"-198"0,0 0 45 16,0 0-7-16,0 0 3 15,-95 109-25-15,77-63-28 16,-1 7 36-16,2 10-20 15,3 7 12-15,3 3-32 0,7 4 25 16,4-3-44-16,0-12 21 16,6-8-12-16,19-14-8 15,4-18-15-15,9-15 14 16,0-7 12-16,-1-11-5 16,-2-24 2-1,-10-6-26-15,-6-8 14 0,-13 6-18 16,-6 5-1-16,-4 8 5 15,-21 8 6-15,-6 8-1 16,-2 8-10-16,-1 6 0 16,5 0-18-16,7 6-21 0,11 2-93 15,11-2-51-15,2-3-183 16,18-3-435-16</inkml:trace>
  <inkml:trace contextRef="#ctx0" brushRef="#br2" timeOffset="-135751.58">27367 14674 2384 0,'0'0'279'0,"0"0"-166"0,-16 141 0 0,16-77 12 16,0 2-53-16,23-8-5 16,8-10-38-16,9-10 8 15,7-15-21-15,6-20 22 16,5-3 0-16,-2-32-6 16,-7-22-2-16,-9-18-30 15,-13-10 8-15,-14-10 5 16,-13 3-17-16,-7 9 11 15,-33 7-14-15,-15 17 7 16,-12 17-30-16,-2 15-32 0,1 15-68 16,6 9-44-1,18 24-99-15,19 5-356 0</inkml:trace>
  <inkml:trace contextRef="#ctx0" brushRef="#br2" timeOffset="-135048.95">28209 14592 2283 0,'0'0'245'0,"0"0"-132"0,0 0 30 16,18 138-35-16,-9-92-26 15,0 7-51-15,0-7 10 0,-4-6-23 16,-1-10 16-16,-2-13-26 15,-2-6 3-15,0-11-11 16,0 0 0-16,0-14 11 16,0-16-11-16,0-12 0 15,0-8-11-15,4-8 0 16,10-4-29 0,4-3 21-16,2 5 19 0,3 8 2 15,-2 9-2-15,6 17 33 16,0 14-2-16,-2 12-16 15,1 12 50-15,-3 23-29 16,-4 11 1-16,-3 9-25 0,-3 0 12 16,-6 3-2-1,-4-6 0-15,-1-3-8 16,-2-13-13-16,0-14-1 0,0-14-2 16,4-8-6-16,5-29-6 0,7-17 8 15,4-12-4 1,9-2 0-16,2 2 6 15,2 14 4-15,0 16 8 16,-1 22-2-16,-3 6 14 16,-2 29 5-16,-3 17 26 0,-3 12-34 31,-6-7 12-31,-1-5-16 0,-4-5 17 16,-1-15-22-16,-5-9-8 15,2-6 0-15,-6-2-49 0,0 0-59 16,0-1-272-16</inkml:trace>
  <inkml:trace contextRef="#ctx0" brushRef="#br2" timeOffset="-134319.62">28423 15330 2351 0,'0'0'362'0,"0"0"-273"16,0 0-44-1,0 0 95-15,0 0 1 0,128 0-75 16,-61 0-3-16,6 0-32 0,7 0 11 15,3 0-10 1,-1 0-12-16,-6 4-7 0,-5-1-5 16,-6-3-16-1,-7 0 13-15,-7 0-14 16,-7 0 7-16,-10 0 1 16,-5 0-54-1,-7 0-54-15,-6 0-111 0,-7-12-248 0</inkml:trace>
  <inkml:trace contextRef="#ctx0" brushRef="#br2" timeOffset="-134086.06">29380 14686 2604 0,'0'0'259'0,"0"0"-169"0,0 0-42 16,-25 139 52-16,25-77-20 0,0 4-22 15,0-2-35 1,0-2 15-16,11-8-34 16,3-1 4-1,-3-13-7-15,3-4-2 0,-4-12-9 16,-5-5-96 0,-3-4-157-16,-2-10-411 0</inkml:trace>
  <inkml:trace contextRef="#ctx0" brushRef="#br2" timeOffset="-133882.56">29237 15601 2179 0,'0'0'245'0,"0"0"-109"15,69-139-23-15,-13 47 20 16,2 1-61-16,6-1-26 15,1 2-45-15,-14 24-1 16,7-10-2-16,-12 22-156 16,-21 22-225-16</inkml:trace>
  <inkml:trace contextRef="#ctx0" brushRef="#br2" timeOffset="-133647.64">29384 15580 2300 0,'0'0'435'0,"0"0"-240"16,71-150-129-16,-28 82 17 0,3 8-56 15,-3 6-20-15,-5 14 4 16,-9 14-22-16,-9 9-4 15,-4 15-81-15,-8 2-130 16,-6 0-190-16</inkml:trace>
  <inkml:trace contextRef="#ctx0" brushRef="#br2" timeOffset="-109485.3">23617 15875 1334 0,'0'0'873'0,"0"0"-727"0,0 0-43 16,0 0-10-16,0 0 14 16,0 0-10-16,-44-16-11 15,37 16-13-15,0 6-21 16,1 10-23 0,-3 12-29-16,2 8 0 0,2 9 4 15,1 9-12-15,2 4 9 16,2 8-2-16,0-2 2 15,0 6 0-15,11-3 5 16,7-9-6 0,2-4 0-16,2-8 1 0,3-7-7 15,4-4 12-15,0-12-14 16,2-2 9-16,-2-7-1 16,2-3 12-16,0-8 9 15,0 1 36-15,3-4-22 0,-1 0-4 16,4 0-31-16,2 0 3 15,1-4 3-15,3-6-12 16,1 3 4-16,-2-8 1 16,1-2-33-16,-3-9-114 15,-9-6-141-15,-15 6-474 0</inkml:trace>
  <inkml:trace contextRef="#ctx0" brushRef="#br2" timeOffset="-109216.25">24124 16343 2326 0,'0'0'270'0,"0"0"-70"16,0 0-72 0,0 0-69-16,0 0 2 0,0 0-28 15,0 0 23-15,48 40-26 0,-14-22-9 16,2 0 12 0,-3-1-3-16,-6 6-2 15,-5-1-24-15,-10 5 16 0,-12 5-19 31,0-1 4-31,-12-1-4 0,-15 2-1 0,-9-2 0 16,-1-2-3 0,1-1-26-16,7-5-34 0,7 1-33 15,15 16-100 1,7-11-128-16,0-6-1965 0</inkml:trace>
  <inkml:trace contextRef="#ctx0" brushRef="#br2" timeOffset="-108156.86">24971 16900 2012 0,'0'0'182'15,"0"0"-56"-15,0 0-54 32,0 0-17-32,0 0-30 0,0 0-24 15,0 0 7-15,-41-52 2 16,35 29-17-16,1-4 15 0,-1-4-16 0,2 0 9 31,-2-6-1-31,2-3 6 16,2 0-5-16,2 0 3 15,0 1 5-15,0-2-9 0,2 4 1 16,10 4 44 0,3 5-34-16,3 2 24 15,-1-1-28-15,2 8 13 16,1 1-10-16,-1 5 15 16,0 5 5-16,-2 6-21 15,3 2 27-15,-4 0-18 0,2 2 30 16,-2 19-2-16,-3 7 16 15,3 3-15-15,-1 14-16 16,-1-1 13-16,-1 5-7 16,0 4 5-16,1-7-23 15,-4-2 16-15,0-9-28 16,-1-3 17-16,-5-6-24 16,0 2 11-16,-2-6-6 15,-2 0-4-15,0-1-2 16,0-2-3-16,0-6-29 15,0-13-92-15,-8 0-94 16,-6 0-366-16</inkml:trace>
  <inkml:trace contextRef="#ctx0" brushRef="#br2" timeOffset="-107971.14">24971 16677 2627 0,'0'0'272'0,"0"0"-204"0,0 0-67 16,0 0 9-16,0 0 0 16,0 0-16-16,0 0 6 15,131-48-43-15,-98 24-193 16,-8 2-407-16</inkml:trace>
  <inkml:trace contextRef="#ctx0" brushRef="#br2" timeOffset="-107624.7">25387 15906 2144 0,'0'0'275'15,"0"0"-204"-15,0 0 2 0,0 0 24 16,0 0-73-16,0 0 25 0,0 0-1 15,52 97 5 1,-42-52-38-16,4 3 19 16,-5 6 5-16,0 7 15 15,-2 4 5-15,0-2 1 16,-1 7 6-16,0-6-43 16,4 3-2-1,-1-6-16-15,-1-11-5 0,1-10 5 16,-2-10-5-16,2-11 0 15,-5-10-1-15,3-9 1 0,-3 0-24 16,6 0-19 0,-2-31-81-16,1 4-120 0,1-1-465 15</inkml:trace>
  <inkml:trace contextRef="#ctx0" brushRef="#br2" timeOffset="-107287.14">25796 15899 187 0,'0'0'2054'31,"0"0"-1846"-31,0 0-98 16,0 0 9-16,0 118-8 15,0-77-67-15,4 3 17 16,0 6-11-16,0 2 9 16,1 2-22-16,2 0-1 15,-2-1-17-15,1-3 6 16,0-10-14-16,-1 0-10 16,2-6-2-16,-2-2 4 0,-1-6-8 15,0-1-12-15,1-10-10 16,-3-5-123-16,0-6-139 15,-2-4-1662-15</inkml:trace>
  <inkml:trace contextRef="#ctx0" brushRef="#br2" timeOffset="-107093.08">25704 16346 2415 0,'0'0'213'0,"0"0"-143"16,0 0-17-16,0 0-30 16,0 0-17-16,0 0-6 15,125-102-8-15,-92 88-84 16,-8 7-140-16,-6 2-521 0</inkml:trace>
  <inkml:trace contextRef="#ctx0" brushRef="#br2" timeOffset="-106830.17">26009 16320 1723 0,'0'0'347'0,"0"0"-229"16,13 125 33-16,-3-75-34 0,3 2-58 16,5-10 1-16,-1-7 3 15,6-3 60-15,2-15-75 16,2-13 26-16,2-4-23 0,-4-18-6 15,0-17-7-15,-7-10-1 16,-5-5-7-16,-3 2-19 16,-8-2-9-16,-2 9 9 15,0 12-22-15,-7 7 11 16,-6 8-28-16,-8 14-96 16,4 0-148-16,1 0-665 15</inkml:trace>
  <inkml:trace contextRef="#ctx0" brushRef="#br2" timeOffset="-105901.08">26446 16204 1715 0,'0'0'292'31,"0"0"-167"-31,0 0 3 16,0 0 22-16,31 107-76 0,-21-79-21 16,-4 2-33-16,1-2 13 0,-1 4-32 15,1-2 6-15,-2 0 0 16,-1-2 7-16,1-2-13 15,-1-3 1 1,0 0 3-16,-2-5-4 16,3-1-2-16,-3-4-2 15,-2-9-4-15,0-4-9 16,0 0-15-16,0 0-24 16,0 0 44-16,0-17-18 15,-2 5 27-15,-3-2 2 16,1-5-30-16,2 6 0 15,2-6-74-15,0-3 85 16,0 0 2-16,0 0 4 0,0-4 20 16,0-2-7-16,0 2 2 15,0-5-2-15,0 4 25 16,2-5 40-16,5 2 19 16,2 1-76-16,2 3 9 15,0-4-10-15,3 6 45 16,-1 2-29-16,-2 5 10 15,2 4-9-15,-2 3-8 16,1 10 4-16,1 0 11 16,-1 0 29-16,-2 18-41 15,1 10 22-15,1 7-20 0,-3 0 19 16,-1 5 12-16,2 5-7 16,-4 0-13-16,1 0-10 15,1-1 4-15,-1-2-26 16,2-9 2-16,0 1 6 15,2-9-16-15,-2-6 11 16,0-10-3-16,-2-1 0 16,-1-8-1-16,1 0-5 15,-4-8 12-15,1-16-7 16,0-2 5-16,1-11-4 16,-1-2 4-16,3-1-8 15,0 0 1-15,-1 0 3 16,3 4 6-16,-2 6-5 15,2 5-2-15,0 5 7 16,1 10-17-16,4 5 22 0,-1 5-11 16,3 2 22-16,5 23 22 15,-2 6-8-15,2 6-9 16,1 3 5 0,-2 1-24-16,-2-3 3 15,-3-2-6-15,-3-4-2 0,-4-2 3 16,-1-2-12-16,-5-10 5 15,-2-10-9-15,0-4-107 16,-4-4-290-16</inkml:trace>
  <inkml:trace contextRef="#ctx0" brushRef="#br2" timeOffset="-105734.86">26905 16481 2658 0,'0'0'252'15,"0"0"-143"-15,0 0-48 0,0 0-3 0,0 0-36 16,137 32-10-16,-98-32-12 16,-10-5-152-16,-4-8-827 0</inkml:trace>
  <inkml:trace contextRef="#ctx0" brushRef="#br2" timeOffset="-104542.33">27615 16165 1719 0,'0'0'223'0,"0"0"-73"0,0 0-50 15,0 0-8-15,0 0 23 0,0 0-57 16,0 0 17-1,52 119-47-15,-44-87 7 16,0 5 9-16,-1 2 2 0,-1 5 2 16,0-3-2-1,-2-5-21-15,-4-2-19 0,0-6 1 16,0-10 6-16,0-4-26 16,0-6 24-1,0-8-22-15,0 0-3 16,-2-10-36-16,-6-12 3 15,2-14 19-15,-1-3 9 16,7-10 17-16,0-1-7 0,0-8 15 16,0 2-7-1,16 5 2-15,2 7 31 16,4 9-17-16,3 12 13 0,1 14 0 16,3 9-5-16,2 0 16 15,0 23-22-15,-2 12 16 16,0 6-32-16,-4 8 31 0,-2-1-32 15,-8 1 9 1,-1 0 8-16,-6-3-4 0,-3-11-3 16,-1-8-2-1,-4-15-8-15,0-10-3 0,0-2-10 16,0-22 10 0,0-14-6-16,3-10 9 15,4-7-1-15,1 4-9 16,6-4 5-16,3 12-3 0,2 3 16 15,4 13 3-15,2 11-2 16,0 14 8-16,-1 0-11 16,1 24 46-16,-5 15-15 15,-4 7 1-15,-3 2-6 16,-4-2-9-16,-5 2 5 16,-1-9-21-16,-3-6-1 0,0-8 4 15,0-10-20-15,0-7 7 16,0-8-66-16,2-8-155 15,0-10-138-15</inkml:trace>
  <inkml:trace contextRef="#ctx0" brushRef="#br2" timeOffset="-104150.2">28468 16598 1657 0,'0'0'595'0,"0"0"-415"0,0 0-110 0,0 0-29 15,0 0 0-15,0 0-28 16,0 0 53 0,0-67-34-16,0 25-12 15,0-2-13-15,0 0-2 16,0-1 15-16,0 5 10 15,0 8 38-15,11 6-34 0,5 17 8 16,1 9 26 0,8 0-15-16,0 21-17 0,0 7 4 15,-1 6-5-15,-2 3-4 16,-2-2-12-16,-5-3-12 16,-3-6 2-16,-3-3-2 15,-5 0-14-15,-2-4 3 16,-2-3-7-16,0 2-122 15,-4-8-119-15,-7-2-430 0</inkml:trace>
  <inkml:trace contextRef="#ctx0" brushRef="#br2" timeOffset="-103983.86">28577 16520 2012 0,'0'0'766'0,"0"0"-604"0,0 0-107 16,0 0-28-16,0 0 39 15,0 0-51-15,0 0-2 16,60-61-13-16,-44 43-18 16,-5-14-115-16,-1 10-131 15,-8 0-443-15</inkml:trace>
  <inkml:trace contextRef="#ctx0" brushRef="#br2" timeOffset="-103802.83">28577 16029 2587 0,'0'0'176'16,"0"0"-115"-16,0 0-44 0,0 0-9 16,0 0 2-1,122-120-10-15,-99 102-108 16,-9 8-314-16</inkml:trace>
  <inkml:trace contextRef="#ctx0" brushRef="#br2" timeOffset="-103517.68">28903 16133 2377 0,'0'0'281'0,"0"0"-163"15,0 0 12-15,95 116-1 16,-59-77-66-16,2-2-1 16,-4 3-38-16,-3-4 7 15,-6-6-26-15,-6-2 2 16,-5-6-7-16,-3-8-1 15,-3-1 1-15,-2-4-63 16,-4-1-114-16,-2-6-168 0,0 2-1513 0</inkml:trace>
  <inkml:trace contextRef="#ctx0" brushRef="#br2" timeOffset="-103269.24">29160 16214 2466 0,'0'0'271'16,"0"0"-131"-16,0 0-24 0,0 0-17 15,0 0-14-15,-79 134-50 16,61-99 11-16,1 1-38 16,-2-5 7-1,2 4-14-15,-3-3 4 16,4-6-5-16,3-3 1 0,2-6-5 15,7-11-47-15,4-6-84 16,0-2-268-16,0-14-200 0</inkml:trace>
  <inkml:trace contextRef="#ctx0" brushRef="#br2" timeOffset="-103016.48">29291 16316 2497 0,'0'0'280'0,"0"0"-152"0,0 0-34 16,6 134-1-16,-4-93-36 0,0-7-33 15,1-10-14 1,1-7-10-16,-1-4-1 15,-1-13-89-15,-2 0-105 0,0-4-290 16</inkml:trace>
  <inkml:trace contextRef="#ctx0" brushRef="#br2" timeOffset="-102866.65">29233 16040 1460 0,'0'0'651'16,"0"0"-651"-16,0 0-62 0,0 0-61 15,0 0-1176-15</inkml:trace>
  <inkml:trace contextRef="#ctx0" brushRef="#br2" timeOffset="-101983.66">29498 16165 1854 0,'0'0'326'16,"0"0"-64"-16,0 0-118 0,38 111 31 16,-27-71-54-1,-2 0-32-15,0 5-34 0,-3-10-22 16,-1-4 9-16,-1-3-31 15,-4-10-6-15,3-6 3 16,-3-6-9-16,0-6 1 16,0 0 0-16,0-6-5 15,-7-16 5-15,0-12-2 16,3-2 8-16,2-5-12 16,2 2 10-16,0-2-14 15,2 5 9-15,16 4 1 0,4 11 2 16,2 9 7-16,3 12-2 15,0 0-3 1,2 21 15-16,-4 13-19 16,-4-2 17-16,-2 2-17 0,-6 3 29 15,-4-5-14-15,-4-6-3 16,-3-8-5-16,-2-4-6 16,0-11-1-16,0-3-1 15,0-3-8-15,0-23-3 16,-5-6 3-16,5-8 13 0,0-1-11 15,0 2 12 1,18 7-5-16,8 1 6 0,6 13-5 16,-1 9 11-16,0 9-12 15,-2 0 13-15,-4 21-13 16,-5 7 16 0,-5 4-12-16,-1-2 7 0,-5-2-7 15,-3-2 7-15,1-4-4 16,-5 1-6-16,3-5-2 15,0-6-2-15,-1-2 2 16,-2-4-19-16,2-3-2 16,-2 2-30-16,1-5-13 15,-1 0-9-15,0 0 34 16,-2 0 40-16,2 0 0 16,-2 0-7-16,0 0 16 15,0 0 0-15,3 0-8 16,-3-5 21-16,2-9 12 15,3-7 21-15,-1-6-14 16,0-5-20-16,5 1 0 16,1-4-21-16,0 7 19 0,3 3-19 15,6 11 28 1,5 5-17-16,3 9 23 0,4 0-6 16,3 21-11-16,-3 6 7 15,-2 1-20-15,-2 7-2 16,-6-4 7-16,-2 0-18 15,-9-3 13-15,-2-2-8 0,-6-5 7 16,-2-6-8-16,0-7-24 16,-10-8-38-1,-21 0-102-15,2-8-299 16,-2-7-1381-16</inkml:trace>
  <inkml:trace contextRef="#ctx0" brushRef="#br2" timeOffset="-101798.4">30186 16419 2611 0,'0'0'274'15,"0"0"-186"-15,0 0 25 0,0 0-14 0,0 0-54 16,0 0-41-16,119 0 4 16,-97 0 0-16,-1 0-16 0,-4 0-17 15,3 0-86-15,-2 0-121 16,-5 0-272-16</inkml:trace>
  <inkml:trace contextRef="#ctx0" brushRef="#br2" timeOffset="-101514.27">30894 16566 3039 0,'0'0'180'0,"0"0"-125"0,0 0-39 16,0 0-8-16,0 0-8 15,0 0-10-15,0 0-140 16,15 79-453-16</inkml:trace>
  <inkml:trace contextRef="#ctx0" brushRef="#br2" timeOffset="-99170.77">21620 10805 1623 0,'0'0'317'16,"0"0"-189"-16,0 0-88 0,0 0 156 16,0 0-96-16,0 0-41 15,0-12-43-15,-9 7 5 16,1-1 25 0,-4 2-9-16,-1 2 31 15,-3 2-28-15,1 0 15 16,-6 0-35-16,1 8 0 15,3 8-13-15,-2 12 15 0,6 15-6 16,5 14-15-16,6 33 23 16,2 40 24-16,4 41 14 15,7 12-40-15,-5-6 18 16,-6-27-25 0,0-49 19-16,0-23-6 0,0-29 1 15,0-10-16-15,-6-4-12 16,-7 0-1-16,-5-3-9 15,-5-14 9-15,-2-12-36 16,-1-6 28-16,4 0-3 0,2-10 11 16,7-6 15-16,3 0 0 15,10-2 13-15,0 2-28 16,12 1 13-16,12 6-12 0,8 2 18 16,1 7-19-1,2 0 5 1,1 18-4-16,-5 9 7 0,-2 2-3 15,-2 8-5 1,-4 1 2-16,-6 8 5 0,-1 7-14 16,-5 6 12-16,-5 9-12 15,-4 6 14-15,-2 7-1 16,0 0 2-16,0 0-2 16,-4-2 6-16,-2-3-12 0,3-9 5 15,3-6 5-15,0-4-20 16,0-10 17-16,3-1-14 15,7 1 12-15,0-1-5 16,-4 4 4-16,1 4-4 16,-3 0 0-16,-2 1 8 15,-2-4-16-15,3 2 12 16,-3-2-12 0,0 2 10-16,0 1-2 0,0 2 0 15,0-2 4-15,3 4-4 16,1 0 4-16,0 4-8 15,3-4 10-15,-3 5-16 0,3-5 12 16,0 4-7 0,-3-4 6-16,1 1-1 15,-3-1 4-15,0 0-4 0,0 5 0 16,2 0 6 0,1 3-14-16,0 2 14 0,-1 1-15 15,1-1 9 1,-1 2 0-16,-2 2 0 15,-2 5 1-15,0-1 0 0,0-1 0 16,0 6-2-16,0 0 6 0,0-1-14 16,0 2 11-1,0 2-8 1,0 0 6-16,4 2 0 0,1-3 0 16,7-3 4-16,-2-6-8 15,6-3 10-15,4-6-13 16,2-5 14-16,1-4-18 15,-4-10 13-15,0-1-6 16,-3-9 8-16,-1-6 1 0,-1-2-5 16,3-5 0-16,3-2 12 15,2-7-12-15,5-2 18 16,4-1-18-16,2-11 8 16,2 0-7-16,-2 0-1 15,-2 0 0-15,-2-19-43 0,-7 5-182 16,-13 1-1172-16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0:57:24.35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16680 3643 1728 0,'0'0'300'0,"0"0"-187"0,0 0 4 0,0 0-16 16,0 0-50 0,0 0-40-16,0 0 17 0,-84 87 7 15,72-60-5-15,-1 5 25 0,2 7-7 16,2 5 27-1,-2 8-24-15,5 6 6 0,3 10 2 16,3 6-19-16,0 7 7 16,7-2-11-16,12 2-16 15,8-7-9 1,6-7 6-16,6-11-16 0,3-10 31 16,0-14-18-1,1-13 19-15,-1-10-6 16,1-9 13-16,-5-14 3 15,-3-24-10-15,-6-12-2 0,-4-12-23 16,-8-15 7 0,-5-8-15-16,-10-4 8 15,-2-4-2-15,-9 1-8 16,-25 4 6-16,-12 4-2 16,-12 8-2-16,-5 12-27 0,-1 16-8 15,8 17-8 1,9 17-7-16,9 14-61 15,2 25-78-15,12 12-122 16,7 4-1636-16</inkml:trace>
  <inkml:trace contextRef="#ctx0" brushRef="#br0" timeOffset="297">16621 4398 1437 0,'0'0'989'0,"0"0"-803"0,0 0-53 0,0 0-11 16,0 0-39-16,0 0-22 16,0 0-9-16,106-47 30 15,-73 82-47-15,3 4-9 16,3 2-22-16,-2-3 5 0,-3-6-3 15,-3-8-6-15,-2-6 0 16,-5-9-1-16,-4-3-39 16,2-6-117-16,-3 0-90 15,-6-11-178-15</inkml:trace>
  <inkml:trace contextRef="#ctx0" brushRef="#br0" timeOffset="730.47">17342 3657 2221 0,'0'0'265'0,"0"0"-188"16,0 0 5-16,0 0-8 0,-62 148-9 15,49-90-22 1,4 7 26-16,-1 7-15 0,4 11 11 15,6 2 0-15,0 6-14 16,0-3-1-16,11-1-29 0,11-7 1 16,5-7-22-16,2-8 18 15,2-7-17 1,1-12-1-16,-3-10 4 16,-2-12-4-1,-3-12-17-15,-2-12-102 16,-4-9-80-16,-5-15-147 0</inkml:trace>
  <inkml:trace contextRef="#ctx0" brushRef="#br0" timeOffset="1095.75">17728 3824 2197 0,'0'0'259'0,"0"0"-171"16,0 0-68-16,0 0 66 15,0 0 1-15,0 111-25 16,0-66-8-16,2 7 21 15,0 7-8-15,0 7 10 16,-2 6-9-16,3 4-23 16,-3 0-11-16,0-1-23 15,2-7 12-15,0-8-22 16,3-10 3-16,2-13 0 16,-1-12-8-16,1-11-5 15,-3-14-100-15,1-2-127 16,-5-15-119-16</inkml:trace>
  <inkml:trace contextRef="#ctx0" brushRef="#br0" timeOffset="1282.61">17601 4331 2678 0,'0'0'333'15,"0"0"-267"-15,0 0-36 0,0 0 5 16,0 0-14-16,123-15-11 15,-90-2-10 1,5-21-43-16,-9 3-137 0,-9 0-268 16</inkml:trace>
  <inkml:trace contextRef="#ctx0" brushRef="#br0" timeOffset="1549.13">17994 3716 2585 0,'0'0'264'0,"0"0"-132"16,39 112 2-16,-16-54-27 15,2 9-54-15,0 3 1 0,0 6-20 16,0 5 17 0,-5 2-13-16,-7 5-5 0,-8 2-16 15,-5-2-8-15,0-1 0 0,-7-7-5 31,-8-10-8-31,-3-12 3 0,-1-11 1 16,7-19-70-16,-1-14-23 0,7-14-45 16,2-17-128-16,4-8-328 15</inkml:trace>
  <inkml:trace contextRef="#ctx0" brushRef="#br0" timeOffset="1916.66">18640 4243 2231 0,'0'0'583'0,"0"0"-385"0,0 0-52 15,0 0-47-15,156 0-12 16,-111 0-52-16,-3 0-14 15,-5 0-15-15,-3 0-12 16,-8 0 10-16,-7 0-8 16,-11 0-67-16,-8 0-50 15,-10 6-152-15,-17 4-2400 0</inkml:trace>
  <inkml:trace contextRef="#ctx0" brushRef="#br0" timeOffset="2122.56">18704 4528 2789 0,'0'0'236'0,"0"0"-60"15,0 0-79-15,135-26-17 16,-98 16-39-16,-1-1-16 16,-5 4-17-1,-4-1-8-15,0 0 0 0,8-2-93 16,-8 1-140-16,-8 2-540 15</inkml:trace>
  <inkml:trace contextRef="#ctx0" brushRef="#br0" timeOffset="6006.08">19601 3895 1906 0,'0'0'264'15,"0"0"-122"-15,0 0-57 0,0 0 14 16,0 0-36-16,0 0 20 15,0 0-35-15,-110 47-6 16,97-22-18-16,1 7 10 16,2 6-26-16,1 9 23 15,-1 10-6-15,6 11 24 16,4 7-26-16,0 2 25 16,12-3 8-16,14-5-32 15,10-11 0-15,8-19-23 16,8-18 35-16,4-21 11 0,4-9 14 15,0-37-4-15,-3-19-9 16,-5-16-16-16,-12-9-23 16,-16-3 3-16,-14 5-8 15,-10 6 6 1,-16 13-10-16,-28 11 2 16,-14 12-1-16,-7 14-2 15,-5 11-37-15,6 16-20 0,8 5 12 16,18 9-27-16,16 17-46 15,22 23-107-15,2-8-42 16,18-1-201-16</inkml:trace>
  <inkml:trace contextRef="#ctx0" brushRef="#br0" timeOffset="6349">20189 4363 2472 0,'0'0'293'15,"0"0"-125"-15,-2 130-29 0,-11-66-27 0,-1 4-47 16,-1 1-26-16,1-2-35 16,3-9 0-16,5-9 2 31,0-10-12-31,6-16-26 0,0-23-96 16,16 0-163-16,3-9-253 15</inkml:trace>
  <inkml:trace contextRef="#ctx0" brushRef="#br0" timeOffset="9575.24">20425 3955 1957 0,'0'0'237'0,"0"0"-158"15,0 0 27-15,0 0-53 16,0 0 1-16,-72 119-18 15,66-79 22-15,4 9 23 0,2 3 0 16,0 6-16 0,6 6-13-16,17 2 11 0,8 2-38 15,7-3 6-15,7-9-31 16,6-12 14-16,0-16-14 16,3-18 33-1,-5-10 16-15,-5-26 29 16,-6-26-30-16,-9-33-29 0,-11 1 3 15,-14-8-21-15,-4-2-2 16,-18 20 4-16,-22-6-7 16,-11 13 4-16,-12 14 0 15,-3 14-34-15,1 15-54 16,7 16-9-16,12 16-102 0,17 22-25 16,15 3-432-16</inkml:trace>
  <inkml:trace contextRef="#ctx0" brushRef="#br0" timeOffset="10224.7">21161 3866 2210 0,'0'0'307'15,"0"0"-124"-15,0 0-66 0,0 0-25 16,0 0-11-16,133-38-29 16,-106 38 8-16,-2 14-18 15,-7 10 15 1,-7 8-32-16,-7 5 9 0,-4 7-13 15,0-3-1 1,-25 3-7-16,-6-3-12 16,-2-7 1-16,-3-10-2 0,9-10-1 15,10-9-28-15,10-5 17 16,7 0-1-16,9 0 13 0,25-2 8 16,8 2-3-1,3 0 11-15,-1 7-10 16,-6 17 11-16,-9 3-16 15,-11 8 19-15,-14 1-16 16,-4 0 30-16,-11-2-15 16,-20-1 2-16,-10-4-8 15,-7-3-9-15,-4-4-1 16,-4-2 3-16,4-5-12 16,7-7-18-16,9-2-22 15,16-5-17-15,20-1-25 0,0 0-180 16,16-3-188-16</inkml:trace>
  <inkml:trace contextRef="#ctx0" brushRef="#br0" timeOffset="10825.12">21809 4270 2738 0,'0'0'211'16,"0"0"-160"-16,0 0-41 0,0 0-10 15,0 0-24-15,0 0-169 16,0 0-174-16</inkml:trace>
  <inkml:trace contextRef="#ctx0" brushRef="#br0" timeOffset="14893.8">21800 4247 2126 0,'0'0'299'0,"0"0"-140"16,0 0-73-16,0 0-20 15,0 0-3-15,0 0-27 16,0 0 3-16,-31 95-12 0,43-92 2 0,1-3 23 31,5 0-7-31,-3-20 17 16,1-9-37-16,-5 3 1 0,-9-3-26 15,-2 5 13-15,0 7-5 16,-8 8 18-16,-10 5 3 16,-3 4-16-16,4 0-7 15,1 13-1-15,7 4-10 16,9 1-24-1,0-3-51-15,21-2-108 0,8-5-89 16,-3-6-184-16</inkml:trace>
  <inkml:trace contextRef="#ctx0" brushRef="#br0" timeOffset="15309.08">22120 3771 2173 0,'0'0'391'0,"0"0"-221"15,0 0-83-15,0 0-10 16,0 0-21-16,0 0 35 16,0 0-9-16,82 113-41 15,-51-65 22-15,7 4-32 16,2 2 3-16,2 4-14 16,3 0 12-16,1 1-14 15,-3-2-5-15,-3-6-3 0,-6-5-10 16,-8-6 0-16,-5-10 6 0,-8-6-14 15,-7-5 10 1,0-7-2-16,-6-5 0 16,0 0-10-16,0-2-43 15,0 0-55-15,-10-5-50 0,6 0-59 16,-1-2-133-16</inkml:trace>
  <inkml:trace contextRef="#ctx0" brushRef="#br0" timeOffset="15617.59">22635 3866 2357 0,'0'0'288'0,"0"0"-152"0,0 0-14 16,0 0-34-16,0 0-9 0,-128 60-36 15,102-26-15 1,-1 5 13-16,-2 4-11 16,-2 6 11-1,-2 2-21-15,-2 6 17 16,0-3-31-16,1-2 12 16,5-3-17-16,8-12 5 0,5-7-6 15,7-8 0-15,7-6-18 16,2-5-77-16,0-10-112 15,0-1-236-15,2 0-489 0</inkml:trace>
  <inkml:trace contextRef="#ctx0" brushRef="#br0" timeOffset="16314.33">22930 3337 1960 0,'0'0'324'0,"0"0"-178"0,0 0-23 16,0 0 38-16,0 0-74 16,0 0 22-1,0 0-21-15,114-45 0 0,-95 66-5 16,-4 7-17-1,-1 5-11-15,-8 7-10 0,-2 8-9 16,-4-1-27 0,0 1 3-16,-15 0-6 0,-12-3-2 15,-2-7-4-15,0-13 0 16,5-11-7-16,3-11-51 0,6-3-19 16,9-13-16-16,3-8 56 15,3 1 28 1,0 3 2-16,16 11 14 0,8 6 18 15,8 0 11-15,1 17-3 16,0 4-22-16,-2 1-3 16,-4-1-8-1,0-1-1-15,-2-4 1 16,2-1-108-16,-6-2-173 16,-5-4-1776-16</inkml:trace>
  <inkml:trace contextRef="#ctx0" brushRef="#br0" timeOffset="17121.95">23225 4243 2234 0,'0'0'347'0,"0"0"-198"0,0 0-85 0,0 0 38 16,0 0-53-16,0 0 90 15,0 0-65-15,85 0-6 16,-41 0-18-16,8 0-2 16,1 0-9-16,3 0-15 15,-1 0-3-15,-1 0-21 16,-7 0 0-16,-3-5 7 0,-5-2-12 16,-11 1 5-16,-8-2-2 31,-6 4-32-31,-12 2-49 15,-2 0-74-15,0 0-147 0</inkml:trace>
  <inkml:trace contextRef="#ctx0" brushRef="#br0" timeOffset="17348.59">23546 4014 2834 0,'0'0'208'0,"0"0"-139"16,0 0-35-16,-36 125 43 15,34-84-37-15,2 2-8 0,0-5-31 0,2 0-2 16,10-4 0 0,1-6-5-1,5 4-73-15,-3-8-173 0,-1-6-423 0</inkml:trace>
  <inkml:trace contextRef="#ctx0" brushRef="#br0" timeOffset="18390.78">24275 3946 1901 0,'0'0'308'0,"0"0"-147"0,0 0-62 15,0 0 2-15,0 0 35 0,0 0-74 16,0 0-6-16,-99-25-41 16,80 45 2-16,-1 11-2 15,2 11 7 1,4 15 8-16,4 9-8 0,5 14 18 16,5 6-10-16,0 0 21 15,7-1-41-15,18-11 16 16,10-16 0-16,9-19 8 15,12-20 0-15,6-19-3 16,3-12 8-16,-5-32-15 16,-4-21 6-16,-11-11-30 15,-14-10 14-15,-16 1-10 16,-15 2-4 0,0 7 0-16,-26 12 6 0,-19 7 2 0,-6 15-8 15,-5 12 0 1,0 12-16-16,8 13-12 15,7 5-45-15,15 21-62 16,12 9-127-16,12 0-272 16</inkml:trace>
  <inkml:trace contextRef="#ctx0" brushRef="#br0" timeOffset="18666.46">24819 4520 2639 0,'0'0'216'0,"0"0"-89"16,-20 126-54-16,2-66 23 0,3 0-29 15,-1-3-30-15,7-9-24 16,2-8-12-16,5-9-1 16,2-16-21-16,0-7-152 15,7-8-347-15</inkml:trace>
  <inkml:trace contextRef="#ctx0" brushRef="#br0" timeOffset="19620.02">25060 3856 1281 0,'0'0'519'0,"0"0"-302"0,0 0-145 16,0 0-8-16,0 0-1 16,0 0-52-16,0 0 13 15,-7 18-24-15,2-6 42 16,3 6-13-16,-2 4 42 15,0 8-21-15,1 6-30 16,3 6 73-16,0 5 33 16,0-1-27-16,16-2-62 15,4-8-9-15,9-10-22 16,2-6-6-16,2-12 12 16,1-6-7-16,-3-2-10 0,-4-6-10 15,-5-16-28-15,-4-4-117 16,-4-24-15-16,-6 8-135 15,-1-1-1756-15</inkml:trace>
  <inkml:trace contextRef="#ctx0" brushRef="#br0" timeOffset="19827.82">25356 3941 1998 0,'0'0'366'0,"0"0"-115"16,0 0-56-16,0 101-1 15,0-52-70 1,-4 2-34-16,-1 6-43 0,1 1 2 15,2 1-33-15,0-7 4 16,2-3-14-16,0-5 3 16,0-9-8-16,0-6-1 15,2-8 0-15,4-5-57 16,3-6-60-16,-2-4-147 16,-2-6-223-16</inkml:trace>
  <inkml:trace contextRef="#ctx0" brushRef="#br0" timeOffset="20175.43">25789 3982 2639 0,'0'0'273'15,"0"0"-205"-15,0 0-30 16,0 0 75-16,48 102-40 0,-23-62-29 16,0 3-18-1,4 3-4-15,0 0 6 16,0 0-21-16,-2 3 2 0,-3-5-1 15,-4-3-12-15,-2-2 8 0,-5-6-8 16,-6-5 1-16,-3-7-50 16,-4-9-97-16,0-6-260 15,0-6-1953-15</inkml:trace>
  <inkml:trace contextRef="#ctx0" brushRef="#br0" timeOffset="20449.62">26192 4025 2492 0,'0'0'288'16,"0"0"-119"-16,0 0-75 0,0 0 36 31,-122 93-50-31,86-52-16 15,0 5-30-15,0 2-1 16,-1 2-2-16,-1 1-8 16,2 0 2-16,0 0-22 15,5-5-2-15,7-5 3 0,4-4-8 16,9-4-60-16,3-12-77 16,4-7-393-16</inkml:trace>
  <inkml:trace contextRef="#ctx0" brushRef="#br0" timeOffset="21181.8">26575 4267 2300 0,'0'0'360'16,"0"0"-224"-16,0 0-80 16,0 0-4-16,0 0 40 15,0 0 12-15,0 0-20 0,101 0-50 16,-63 0-1-16,-1 0-33 0,2 0 13 31,-4 0-13-31,-3 3 0 0,-8-3-10 16,-6 0-79-1,-8 0-118-15,-6 0-378 0</inkml:trace>
  <inkml:trace contextRef="#ctx0" brushRef="#br0" timeOffset="21383.77">26778 4068 2210 0,'0'0'657'0,"0"0"-551"15,0 0-16-15,-40 132 20 16,36-79-28-16,4-3-37 16,0-2-28-16,0-4-7 15,0-4-4-15,7-5-12 0,3-8 6 16,4-4-14-16,6-14-110 15,0-4-230-15,-4-5-505 0</inkml:trace>
  <inkml:trace contextRef="#ctx0" brushRef="#br0" timeOffset="21914.47">27206 3840 2192 0,'0'0'242'15,"0"0"-131"-15,0 0-12 16,-2 102 23-16,2-77-76 16,4-8-19-16,15-8-26 15,7-3 18-15,6-6-1 16,5 0 10-16,3 0 2 16,3-7-7-16,-3 5 17 15,-3 2 14 1,0 6 25-16,-6 16-21 0,-5 5 6 15,-3 1-19-15,-5 2 7 0,-5-1-11 16,-5-1 2-16,-5 1 4 16,-3-1-26-1,0-2 11-15,-3-2-17 16,-12 0 13-16,-5-4-28 0,-4-3 12 16,-5-6-11-1,-5-3 5-15,0-6-6 0,3-2-2 16,2 0-29-1,5-19-62-15,4-10-12 0,0-25-87 16,7 4-259-16,-1 2-1529 16</inkml:trace>
  <inkml:trace contextRef="#ctx0" brushRef="#br0" timeOffset="22162.49">27231 3721 2642 0,'0'0'322'0,"0"0"-247"15,0 0-44-15,0 0-17 0,0 0 44 16,0 0 3-16,0 0-22 0,100-1-6 16,-71-2-22-1,2 2-5-15,-2 1 0 16,-2 0-12-16,-2 0 1 15,-3 0-31-15,3 0-103 16,-6 0-136-16,-3 5-442 16</inkml:trace>
  <inkml:trace contextRef="#ctx0" brushRef="#br0" timeOffset="22537.02">27968 4215 2478 0,'0'0'293'16,"0"0"-163"-16,0 118 25 16,0-63-21-16,-6-2-72 15,-1-2-17-15,3-4-23 0,0-8-8 16,-2-7-10-16,4-10-8 15,0-8 4-15,2-6-26 16,0-8-99-16,0-6-117 16,0-17-227-16,4-1-1471 0</inkml:trace>
  <inkml:trace contextRef="#ctx0" brushRef="#br0" timeOffset="23071.17">28277 3689 2038 0,'0'0'404'16,"0"0"-255"-16,0 0-36 0,0 0 7 16,0 0-4-16,0 0-14 15,127-48-57-15,-104 62 26 16,2 15-10-16,-4 8-4 0,-6 12-2 16,-4 9-6-16,-8 9 11 15,-3 5-18 1,0-1-1-16,-9 1-31 15,-11-7 3-15,-5-11-9 16,0-10 1-16,-2-16-5 0,1-12-13 16,2-16-46-1,1 0-45-15,5-21 1 16,7-8 5-16,5 3 70 16,6 8 13-16,0 12 11 15,8 6 8-15,17 4-4 0,8 18 16 16,5 5 1-1,7-1 4-15,-1-1-15 16,3-7-2-16,-5-2 5 0,-4-6-9 16,-4-4 0-1,-10-3 4-15,-1-3-4 16,-7 0-21-16,-3-15-77 16,-7-2-161-16,-2 0-455 0</inkml:trace>
  <inkml:trace contextRef="#ctx0" brushRef="#br1" timeOffset="35548.87">2895 8358 2270 0,'0'0'303'0,"0"0"-198"0,0 0-36 16,0 0-33-16,0 0-16 15,0 0-20-15,7 127 12 16,0-80-7-16,-1 7-3 16,-2 9 17-16,-1 5 5 0,-3 22 34 15,0 28-31-15,-3 22 29 16,-5-7-46-16,-1-26 0 15,4-35-10-15,3-26 0 16,2 2-12-16,0-2-20 16,0 8-71-16,0-18-164 15,0-10-520-15</inkml:trace>
  <inkml:trace contextRef="#ctx0" brushRef="#br1" timeOffset="35983.29">2436 8789 1689 0,'0'0'439'16,"0"0"-116"-16,0 0-87 16,147-91-62-16,-80 42-34 15,7-8-25-15,1-7-56 0,-1 0-17 0,-7 6-34 16,-11 6-2 0,-12 13-6-16,-9 12-16 0,-3 9-87 31,-12 5-97-31,-4 9-292 0</inkml:trace>
  <inkml:trace contextRef="#ctx0" brushRef="#br1" timeOffset="36704.42">3245 9575 1879 0,'0'0'255'0,"0"0"-115"15,0 0-46-15,0 0 9 16,0 0-17-16,0 0-11 16,0 0 4-16,0 15-15 15,0-32-44-15,-2-7-9 16,-2-8-5-16,2-6-5 16,-1-5-1-16,0-7 8 0,3-6-24 15,0-8 22-15,0-2-15 16,3-3 9-16,10 3 0 15,6 7 0-15,0 6 0 16,4 11 0 0,-1 8 1-16,3 10-2 0,-1 8 2 15,0 7-7-15,3 4 12 16,0 5 0-16,0 2 1 16,0 20 14-16,0 8 1 15,-1 8 12-15,-4 6 1 16,-4 7 15-16,-3 3 14 15,-1 6-14-15,-7 0 1 16,-1 3-33-16,-4-3-2 16,-2 1-10-16,0-3 0 15,0-3 1-15,0-5-7 16,0-8 0-16,-2-8-25 16,-6-17-70-16,-1-5-99 15,-1-12-108-15</inkml:trace>
  <inkml:trace contextRef="#ctx0" brushRef="#br1" timeOffset="36884.51">3350 9344 2189 0,'0'0'620'0,"0"0"-547"15,0 0-72-15,0 0 5 0,0 0 2 16,0 0-16-1,118-60-51-15,-83 40-188 16,-6-2-1698-16</inkml:trace>
  <inkml:trace contextRef="#ctx0" brushRef="#br1" timeOffset="37134.96">3898 8918 2494 0,'0'0'229'16,"0"0"-138"-16,0 0-7 16,68 116 43-16,-37-70-36 15,2 2-37-15,3 6-24 16,-1-1-4-16,-4 2-4 16,-2-1-22-16,-4-1 3 15,-8-2 5-15,-3-2-12 16,-3-7 4-16,-7-3 0 15,2-12-39-15,-4-10-135 16,-2-12-254-16</inkml:trace>
  <inkml:trace contextRef="#ctx0" brushRef="#br1" timeOffset="37381.66">4315 9003 2749 0,'0'0'299'0,"0"0"-172"15,0 0-53-15,0 0-27 16,-112 123 0-16,79-72-40 16,-3 7 9-1,-1 0-16-15,-3 2 8 0,1-2-8 16,2-7 0-16,5-7-19 15,12-7-58-15,9-14-91 16,7-11-359-16</inkml:trace>
  <inkml:trace contextRef="#ctx0" brushRef="#br1" timeOffset="37982.6">4514 9557 2057 0,'0'0'356'16,"0"0"-183"-16,0 0-47 0,0 0-20 15,0 0-56-15,0 0-21 16,0 0-28-16,0-64 5 15,0 31 8 1,0-4-13-16,0-4 6 0,0-1-7 0,2-5 4 16,4-2-3-16,5-4-1 15,3 4 0-15,-1 3 0 16,3 7 8-16,-3 9-8 16,1 10 12-1,-3 8-2-15,0 10 19 16,3 2 13-16,1 0 38 0,3 18-27 0,2 10 4 15,0 6-13-15,0 7-12 32,1 5-5-32,-4 2-19 0,-1 2 6 15,-3-1-14-15,-5-2 4 16,-5-1 0-16,-3-3-8 16,0-3 5-16,0-5-2 15,-5-2-50-15,-18-6-79 0,0-8-103 16,0-6-453-16</inkml:trace>
  <inkml:trace contextRef="#ctx0" brushRef="#br1" timeOffset="38153.19">4531 9481 2713 0,'0'0'306'0,"0"0"-225"0,0 0-46 16,0 0 42-16,0 0-49 15,0 0-16-15,130-2-11 16,-104 2-1-16,-6 0-164 16,-6 0-544-16</inkml:trace>
  <inkml:trace contextRef="#ctx0" brushRef="#br1" timeOffset="39270.44">5715 9101 95 0,'0'0'408'0,"0"0"584"0,0 0-671 16,0 0-177-16,0 0 4 15,0 0-80-15,0 0-2 16,112-77-32-16,-100 72-10 16,0 3 30-16,-5 2-32 15,-3 0 17-15,-2-2-4 16,-2 2 0-16,0 0 70 15,0 0 84-15,-13 0-111 16,-11 0-41-16,-5 0-11 16,-3 4-1-16,-3 9-13 0,2 5-5 15,1 5-3 1,1 8 2-16,4 7-12 16,7 9 12-16,7 6-13 0,11 7 14 15,2 5-7-15,11-1 7 0,18-1 5 16,6-6 0-16,7-11-7 15,5-14 6-15,3-14-10 16,-2-18 34 0,-1-4 6-16,-5-36 27 15,-2-34-39-15,-13-37-4 16,-13-26-14-16,-10-11-4 16,-4 26 5-16,-6 32-12 15,-8 29 0-15,-5 3 4 16,-8-5-10-16,0-5-25 0,-2 3-66 15,6 17-57-15,15 26 37 16,5 12-94 0,3 10-396-16</inkml:trace>
  <inkml:trace contextRef="#ctx0" brushRef="#br1" timeOffset="39646.62">6397 9065 2463 0,'0'0'264'0,"0"0"-144"0,0 0-50 0,0 0 0 15,25-106-38-15,-23 79-5 0,-2 8-14 16,0 5 23-16,0 8 11 15,-16 6-7 1,-4 4-5-16,-4 22-28 0,-3 12 11 16,0 12-17-16,3 7 7 15,9 6-6-15,5 2 14 16,10 0-2 0,0 0 11-16,20-6 1 15,9-5-19-15,7-8-6 0,4-11 6 16,0-6-14-16,-4-12 6 15,-3-5-6 1,-6-12-42-16,0 0-64 16,-10-12-173-16,-3-2-1880 0</inkml:trace>
  <inkml:trace contextRef="#ctx0" brushRef="#br1" timeOffset="40638.41">7423 8845 1314 0,'0'0'490'0,"0"0"-229"0,0 0-152 16,0 0 43-16,0 0-67 15,0 0-35-15,0 0-32 16,0 34 42-16,4-6 6 16,3 9 50-16,-1 9-39 15,3 10-28-15,1 6 9 16,-2 4-24-16,5 2 8 16,3-3-32-16,-1-7 8 15,1-10-13-15,3-13 0 16,-6-11-3-16,-3-7 2 15,0-13-4-15,-4-4 1 16,-1 0-1-16,1-26 1 16,4-10 15-16,-2-13-11 15,3-9-7-15,5-10 7 16,-1-8-2-16,6-7-3 0,-1 1 0 16,0 2 0-16,-2 10-15 15,-3 16-27 1,-3 16-39-16,-4 14-32 15,-1 14-135-15,-5 7-586 0</inkml:trace>
  <inkml:trace contextRef="#ctx0" brushRef="#br1" timeOffset="41090.44">8045 9501 1989 0,'0'0'350'0,"0"0"-269"0,0 0 4 0,0 0-34 16,0 0-11-16,-5-124-39 15,3 75 8-15,2-7-4 16,0-4-4-16,0-2-2 16,0 6 2-16,4 5-6 15,5 10 12-15,5 12-4 16,-1 9-2-16,5 14 28 16,4 6 25-16,2 0 19 0,5 22-12 15,3 12-26-15,-1 11 9 16,-2 8-2-16,-5 8 9 15,1 1-35-15,-5 0 2 16,-4-2-8-16,-6-4 16 16,-4-10-6-16,-6-5-14 15,0-12-6-15,-8-10-28 16,-9-9-174-16,-5-8-513 0</inkml:trace>
  <inkml:trace contextRef="#ctx0" brushRef="#br1" timeOffset="41240.1">7980 9298 1541 0,'0'0'1372'0,"0"0"-1291"16,0 0-79-16,0 0 1 0,0 0-3 15,145 0 0-15,-105-12-166 16,-5-2-223-16</inkml:trace>
  <inkml:trace contextRef="#ctx0" brushRef="#br1" timeOffset="41967.24">8566 8993 2158 0,'0'0'219'0,"0"0"-163"16,0 0 59-16,0 0 32 16,27 133-41-16,-19-97-49 15,2 0-2-15,-1 1-28 16,-3 2-7-16,3-6 5 15,-2 2-23-15,-2-7 2 0,-1 1 3 32,0-7-11-32,-4-4 8 0,2-4-5 15,-2-5 2 1,0-6 4-16,0-3-5 0,0 0-16 16,0-15 0-16,0-10-9 15,0-10 10-15,0-4-37 16,0-5 20-16,0-7-8 0,0-2 17 15,9 0 15-15,7-1 8 16,0 1 5-16,4 5-5 16,2 10 29-16,1 11-13 0,-2 12 18 15,0 11-7 1,1 4 33-16,-2 10 2 0,2 18-2 31,-4 8-7-31,-5 11-16 0,-6 3-12 0,-4 1-18 31,-3 2 0-31,0-4 0 0,-5-6-9 16,-8-7 7-16,-1-8-6 16,1-10 1-16,4-8-40 15,3-8-19-15,0-2 2 0,4 0 44 16,2 0 3 0,0 0 5-16,0 0-1 15,0-2 5-15,8 2 2 16,3 0 3-16,4 0-4 15,1 0 7-15,2 7 7 16,1 4-13-16,4 3 3 16,2 2 1-16,-2 1 0 0,2-2-4 15,0 2-1 1,-1 1 0-16,-1 3 5 0,-1-2-5 16,0-1-18-1,-6-4-168-15,-5-10-327 0</inkml:trace>
  <inkml:trace contextRef="#ctx0" brushRef="#br1" timeOffset="42185.83">9330 9176 2539 0,'0'0'203'0,"0"0"-147"0,0 0-21 16,21 138 74-16,-15-101-55 16,-1-7-31-16,2-12-23 0,-7-13-9 15,0-5-184-15,0 0-529 16</inkml:trace>
  <inkml:trace contextRef="#ctx0" brushRef="#br1" timeOffset="42314.1">9228 8860 2760 0,'0'0'169'0,"0"0"-169"0,0 0-148 0,0 0-471 0</inkml:trace>
  <inkml:trace contextRef="#ctx0" brushRef="#br1" timeOffset="43174.83">9810 9506 1621 0,'0'0'231'0,"0"0"-158"0,0 0-7 16,0 0 25-16,-31-139-59 16,29 91-30-16,-1-3-4 15,3-5 11-15,0 0 11 16,3-3 70-16,13 8-25 15,-1 2-8-15,5 7-6 16,3 8-2-16,0 8-6 16,6 8 3-16,3 10 2 0,-1 8 41 15,2 0-27-15,0 14-8 16,0 14-16 0,-8 5 23-16,0 11 2 0,-2 0 3 15,-8 4 10-15,-3-2-32 16,-6-3-3-16,-2 2-25 15,-4-7 6-15,0 0-18 16,0-4 0-16,0-5-3 16,-2-5-1-16,-6-7-8 15,-8-9-90-15,0-4-109 16,0-4-309-16</inkml:trace>
  <inkml:trace contextRef="#ctx0" brushRef="#br1" timeOffset="43357.92">9839 9319 2520 0,'0'0'367'0,"0"0"-285"0,0 0-59 16,0 0-9-16,0 0 6 16,114-17-14-1,-63 3-6-15,-9 2-28 0,-4-3-231 16</inkml:trace>
  <inkml:trace contextRef="#ctx0" brushRef="#br1" timeOffset="43676.44">10613 8899 2572 0,'0'0'206'0,"0"0"-119"16,0 0 22-16,-103 114-43 0,78-59 3 0,10 8-28 31,6 0 7-31,9 1-20 16,0-3 3-16,20-10-21 15,11-8-5-15,10-10-1 16,3-10-3-16,5-9-2 16,-5-8-19-16,4-6-91 15,-15-4-282-15,-14-12-2005 0</inkml:trace>
  <inkml:trace contextRef="#ctx0" brushRef="#br1" timeOffset="43821.83">10740 9589 2832 0,'0'0'228'0,"0"0"-153"16,-14 125-9-16,10-78-24 15,4-8-31-15,0-14-11 16,8-25-33-16,10 0-234 16,-2-15-555-16</inkml:trace>
  <inkml:trace contextRef="#ctx0" brushRef="#br1" timeOffset="44309.35">11145 9450 2173 0,'0'0'264'0,"0"0"-199"0,0 0 10 16,0 0-29-16,0 0-5 16,0 0-31-16,0 0 20 15,-13-102 16-15,13 61-37 16,0-5 0-16,0-3-7 15,0-6 21-15,7 2-1 0,3-1 30 16,2 1-16 0,3 7 10-16,1 8-1 15,4 8-20-15,0 12-2 0,3 10-23 16,1 8 24-16,0 0-13 16,1 17 13-1,-3 10-16-15,-1 9 4 16,-4 5-7-16,-3 5 15 0,-3 3 11 15,-3 9-5-15,-3-3 7 16,2-1-24-16,-2-4 1 16,-1-8-3-1,-2-9-14-15,2-12-24 0,-4-13-96 16,0-8-189-16,0 0-1749 0</inkml:trace>
  <inkml:trace contextRef="#ctx0" brushRef="#br1" timeOffset="44491.89">11139 9215 2503 0,'0'0'342'0,"0"0"-186"0,0 0-136 16,0 0-20-16,0 0 2 16,0 0 15-16,0 0-15 15,137-39-2-15,-83 3-107 16,-11 2-184-16,-8 3-730 0</inkml:trace>
  <inkml:trace contextRef="#ctx0" brushRef="#br1" timeOffset="44726.25">11600 8953 2360 0,'0'0'339'16,"0"0"-171"-16,14 118-43 15,-6-61 4-15,3 1-48 0,5-6-16 16,4-9-19-1,7-12-9-15,4-11-7 16,0-13-15-16,2-7-1 0,-4-7-10 16,-2-20 11-16,-6-12-15 15,-8-5 9 1,-11-4-9-16,-2 2 0 0,-7 0-4 16,-18 3-57-16,-35-6-33 15,8 6-162-15,-7 9-434 0</inkml:trace>
  <inkml:trace contextRef="#ctx0" brushRef="#br1" timeOffset="44888.06">11348 8628 2881 0,'0'0'217'15,"0"0"-119"-15,0 0-43 16,156 4-20-16,-98-4-27 15,9-12-8-15,-13-2-190 16,-17 2-1201-16</inkml:trace>
  <inkml:trace contextRef="#ctx0" brushRef="#br1" timeOffset="45475.84">12224 8976 2809 0,'0'0'398'0,"0"0"-290"0,0 0-90 16,0 0-14-16,0 0-4 16,0 0-6-16,0 0-42 15,18 63-172-15,-18-34-556 0</inkml:trace>
  <inkml:trace contextRef="#ctx0" brushRef="#br1" timeOffset="45619.01">12293 9400 2913 0,'0'0'202'0,"0"0"-161"0,0 0-23 16,0 0-18-16,0 0-117 15,0 0-375-15</inkml:trace>
  <inkml:trace contextRef="#ctx0" brushRef="#br1" timeOffset="47332.14">13196 9300 727 0,'0'0'0'0</inkml:trace>
  <inkml:trace contextRef="#ctx0" brushRef="#br1" timeOffset="49466.82">3027 11407 1757 0,'0'0'462'0,"0"0"-280"15,29 141-83-15,-5-85-33 16,3-8 6-1,4-7-26-15,2-8 16 16,4-5 10-16,-2-7 2 0,1-7 1 16,-1-9-18-16,3-5 16 15,-2 0-20-15,0-9-7 16,1-20-29 0,-3-6 10-16,-1-14-14 0,-2-9 12 15,-2-8-2 1,-4-8-4-16,-5-7 4 0,-7 2-7 15,-6-4 5-15,-7 5-13 16,-2 1 20-16,-23 5-27 16,-6 7 17-16,-11 4-18 15,-2 13 5-15,-8 14-5 16,-2 18-2-16,3 16-28 0,2 13-57 16,6 33-17-1,1 41-71-15,13-9-123 0,7-6-343 16</inkml:trace>
  <inkml:trace contextRef="#ctx0" brushRef="#br1" timeOffset="50049.23">3094 11635 1634 0,'0'0'869'0,"0"0"-722"16,0 0-48-16,0 0-43 15,0 0 13-15,0 0-34 16,0 0 27-16,77-92-18 16,-38 92 4-16,1 0 5 0,5 21-11 15,-1 11-2-15,0 8-30 16,-1 0 8-16,-3-4-17 15,-5-8 13-15,2-10-14 16,-4-9 0-16,0-9 0 16,7-9-1-1,-7-14-119-15,-6-5-322 0</inkml:trace>
  <inkml:trace contextRef="#ctx0" brushRef="#br1" timeOffset="50349.35">3999 10696 2712 0,'0'0'215'0,"0"0"-175"15,0 0-23-15,2 130 16 16,4-84-3-16,1 0-18 16,-1-6-7-16,2 3-10 15,-4-14-87-15,-4-7-345 0</inkml:trace>
  <inkml:trace contextRef="#ctx0" brushRef="#br1" timeOffset="50768.22">4471 10735 2197 0,'0'0'418'0,"0"0"-276"0,0 0-69 0,0 0-36 31,-75 128 31-31,61-74-11 0,1 5 12 0,2 8-10 32,1 5-4-32,6 4 3 0,4 2-26 15,0 0 8-15,0-6-16 16,16-3 18-16,6-7-33 16,7-6-1-16,4-8-7 0,1-6 7 15,0-5-7 1,-3-9 3-16,-4-6-8 15,-6-8-7-15,-2-6-56 16,-4-8-94-16,-6 0-244 0,-2-18-779 16</inkml:trace>
  <inkml:trace contextRef="#ctx0" brushRef="#br1" timeOffset="51073.2">4894 10871 2393 0,'0'0'267'0,"0"0"-139"16,0 0-13-16,0 142 3 15,3-84-12-15,-1 6-39 16,3 1-1-1,-1-2-30-15,3-1 11 0,-1-1-22 16,-1-8 2-16,1 0-9 16,-1-9-11-16,2-2-7 15,-3-6 4-15,1-8-8 16,-1-3-41-16,-4-16-48 16,0-5-178-16,0-4-693 0</inkml:trace>
  <inkml:trace contextRef="#ctx0" brushRef="#br1" timeOffset="51249.64">4776 11325 2885 0,'0'0'224'16,"0"0"-175"-16,0 0 6 0,0 0-26 15,132-14-12-15,-94 3-17 16,6-22-27-16,-9 4-201 15,-14-4-552-15</inkml:trace>
  <inkml:trace contextRef="#ctx0" brushRef="#br1" timeOffset="51498.93">5303 10740 2720 0,'0'0'253'0,"0"0"-138"15,48 111-45-15,-25-48 31 16,0 6-21-16,-2 5-10 16,-1 4-3-16,-6 4-13 15,-3 1-11-15,-7-2-31 16,-4 2-3-16,0-4-3 16,-6-9-3-16,-10-10 1 0,-3-4-5 15,0-12 1-15,6-12-20 16,4-11-72-16,2-8-63 15,7-9-246-15</inkml:trace>
  <inkml:trace contextRef="#ctx0" brushRef="#br1" timeOffset="51850.45">5953 11347 2900 0,'0'0'217'0,"0"0"-116"16,0 0-26-16,137-4 3 0,-89 4-27 16,4 0-9-16,-8 0-14 15,-1 0-11-15,-10 3-4 0,-4 6-7 16,-9 1-12-16,-15 8-74 16,-5-3-76-16,0-1-481 15</inkml:trace>
  <inkml:trace contextRef="#ctx0" brushRef="#br1" timeOffset="52058.27">5982 11633 2955 0,'0'0'210'16,"0"0"-160"-16,0 0 37 0,129-3-4 15,-81-1-14-15,0 2-26 16,-3 2-12-16,-3 0-9 16,-3 0-15-16,-6 0-2 15,-4 6-5-15,-5 4-72 16,-8-2-99-16,-7 3-351 0</inkml:trace>
  <inkml:trace contextRef="#ctx0" brushRef="#br1" timeOffset="55252.44">7322 10983 2023 0,'0'0'356'0,"0"0"-182"0,0 0-33 16,0 0-41-16,0 0-20 15,0 0-28-15,0 0-1 16,-109-4-10-16,91 4-10 15,0 10 7-15,-1 9-27 16,0 10 3-16,4 5-8 16,-1 8 7-16,3 8-13 15,7 4 9-15,6 8 1 0,0 2 19 16,13 3 0 0,16-3-11-16,10-6 8 15,13-6-21-15,4-14 20 0,4-12-23 16,3-18 21-16,-1-8 0 15,-4-21 14-15,-10-25-1 16,-5-20-9-16,-16-9 6 16,-14-8-25-16,-13 2 2 15,0 4 0-15,-27 12 5 0,-10 10-10 16,-13 16-7 0,-6 14 2-16,-1 15-26 15,1 10-35-15,9 2-19 16,14 20-23-1,28 17-137-15,5-2-217 0,7-7-1345 16</inkml:trace>
  <inkml:trace contextRef="#ctx0" brushRef="#br1" timeOffset="55586.61">7969 11418 2787 0,'0'0'215'0,"0"0"-84"0,-12 134-66 0,2-73 2 15,0-3-33-15,1-3-11 16,3-5-13-16,2-3-6 16,1-7-4-16,1-6-4 15,2-10-24-15,0-10-119 16,0-12-303-16</inkml:trace>
  <inkml:trace contextRef="#ctx0" brushRef="#br1" timeOffset="55968.67">8198 10986 2758 0,'0'0'221'16,"0"0"-172"-16,0 0 7 0,-49 165-17 15,45-90 22-15,4 6-28 16,0 4 7-16,24-5-12 16,12-9-6-16,11-13 8 15,9-21-18-15,8-19-1 16,5-18 3-16,2-4 31 15,-3-34-14-15,-13-18 14 0,-14-14-19 16,-19-8-4 0,-15-4-8-16,-7 3-6 0,-25 7 4 15,-20 8-6-15,-8 10-12 16,-7 10-64 0,-3 10-41-16,-4 15-61 0,16 12-199 15,16 7-438-15</inkml:trace>
  <inkml:trace contextRef="#ctx0" brushRef="#br1" timeOffset="56474.85">9186 10874 2455 0,'0'0'276'0,"0"0"-88"16,0 0-48 0,0 0-16-16,-116 143-50 0,87-82-18 15,2 12-8-15,3 7 4 16,8 3 13 0,9-4-25-16,7-4 8 15,5-11-20-15,21-14 5 0,15-17-20 0,5-13-5 16,4-19 3-1,-1-1-6-15,-7-23 20 0,-11-15-21 32,-10-7 17-32,-19-3-20 0,-2 3 7 0,-14 9-7 15,-19 8-2-15,-7 13-1 0,-8 11-49 16,2 4-39 0,5 1-80-16,18 20-31 15,11-5-258-15,12-3-768 0</inkml:trace>
  <inkml:trace contextRef="#ctx0" brushRef="#br1" timeOffset="56853.65">9676 10975 2370 0,'0'0'553'0,"0"0"-431"15,0 0-60-15,0 0-8 16,0 0 39-16,0 0-21 0,113 126-21 15,-70-76 8-15,4 4-15 16,0 2 4-16,-3 1-19 16,1-3 15-16,-7-4-26 15,-3-4 1-15,-8-8-19 16,-2-6 6-16,-7-6-3 16,-5-8-3-16,-4-6-26 15,-4-5-120-15,-3-7-63 16,-2 0-362-16</inkml:trace>
  <inkml:trace contextRef="#ctx0" brushRef="#br1" timeOffset="57122.11">10165 11069 2969 0,'0'0'234'15,"0"0"-124"-15,0 0-31 0,0 0 11 16,-114 122-44 0,78-75-4-16,-1 0-18 0,-4 5 1 15,1 3 2-15,0-3-12 16,1 1-6 0,6-2-2-16,4-5-14 0,8-4 6 15,4-7-31-15,17-6-98 16,0-11-85-16,0-7-612 0</inkml:trace>
  <inkml:trace contextRef="#ctx0" brushRef="#br1" timeOffset="58368.19">10512 11390 2581 0,'0'0'290'0,"0"0"-238"0,0 0-30 16,0 0 6-1,0 0 102-15,0 0-57 16,120-18-11-16,-72 11-24 16,0 2 5-16,6-4 4 15,-1 4-20-15,-1-2 2 0,-4 3-19 16,-5 1 2-16,-5 3-9 16,-7 0-1-16,-8 0-2 15,-6 0 0 1,-3 0-45-16,-12-2-68 0,0-7-157 15,-2-2-393-15</inkml:trace>
  <inkml:trace contextRef="#ctx0" brushRef="#br1" timeOffset="58588.93">10856 11115 2780 0,'0'0'221'15,"0"0"-99"-15,0 0-59 0,-21 146 7 16,21-93-1-16,0-2-37 16,0-2-11-16,7-3-17 15,2-9-4-15,-2-4 3 16,-1-8-6-16,1-5-20 16,4-19-108-16,-2-1-286 15,-2 0-621-15</inkml:trace>
  <inkml:trace contextRef="#ctx0" brushRef="#br1" timeOffset="61405.26">11602 11064 1998 0,'0'0'208'0,"0"0"-41"0,0 0-101 16,0 0 35-16,0 0 16 16,0 0-5-1,-114-13-35-15,97 21-11 16,-1 9-10-16,3 12-41 0,1 8 12 16,3 8-26-1,2 7 27-15,9 9-13 0,0 0 12 16,4 5-7-16,19 1-3 15,6-3 10-15,9-8-8 16,6-11 36-16,7-18-38 16,10-19 17-16,3-8-21 0,-2-26 33 15,-3-20-1 1,-10-14-2-16,-16-10-24 16,-13-4-13-16,-15-1 9 15,-5 11-15-15,-29 11 14 16,-18 9-13-16,-11 19-2 15,-7 11-38-15,-6 13-43 0,4 1-33 16,0 26-62 0,21 6-104-16,17-3-125 0</inkml:trace>
  <inkml:trace contextRef="#ctx0" brushRef="#br1" timeOffset="61776.35">12113 11514 2457 0,'0'0'259'0,"0"0"-133"16,0 0-33-16,0 136 12 16,0-79-11-16,0 1-33 0,0 0-23 15,0-6-34-15,0-6-1 16,0-10 6-16,0-10-18 15,0-12-5-15,0-10-99 16,0-12-140-16,0-20-56 16,0-4-187-16</inkml:trace>
  <inkml:trace contextRef="#ctx0" brushRef="#br1" timeOffset="62172.33">12283 10990 1621 0,'0'0'637'0,"0"0"-453"0,0 0-60 16,0 0 31-16,0 0-89 15,0 0-38-15,0 0 19 16,0 100 3-16,0-61 12 16,0 0-8-16,6 4 2 15,7-3-5 1,5-2-18-16,7-4-3 15,6-6-29-15,11-7-2 16,5-12 2-16,4-9-1 16,0-3 0-16,-3-25-46 15,-4-38-120-15,-13 5-273 16,-13 1-475-16</inkml:trace>
  <inkml:trace contextRef="#ctx0" brushRef="#br1" timeOffset="62392.74">12650 11032 2611 0,'0'0'258'0,"0"0"-166"16,-6 125-5-16,3-65 14 0,3 4-12 15,0-3-27-15,0-2-17 16,0 0-8-16,0-5-8 16,3-6 7-16,1-6-22 15,-2-8-3-15,0-8-5 16,-2-8-12-16,0-6-8 15,0-6-51-15,0-6-53 16,0 0-157-16,0 0-551 0</inkml:trace>
  <inkml:trace contextRef="#ctx0" brushRef="#br1" timeOffset="63879.03">3314 10935 1953 0,'0'0'413'0,"0"0"-268"0,0 0-10 16,0 0-58-16,0 0 15 15,0 0-27-15,0 0-20 0,-80 18-37 16,58-9 9-16,-1 8-8 16,-4 5 4-1,-2 7-11-15,3 12 3 0,2 5-10 16,1 26-22-16,7-10-96 31,5-9-242-31</inkml:trace>
  <inkml:trace contextRef="#ctx0" brushRef="#br1" timeOffset="65361.19">3185 13258 9 0,'0'0'1748'0,"0"0"-1506"0,0 0-127 16,0 0-11-16,0 0 37 15,0 0-39-15,0 0-27 16,-89-62 28-16,73 62-22 15,-2 0-5-15,0 12-19 16,1 12-21-16,-1 12-28 16,3 12 0-16,3 11-16 15,3 9 19-15,9 12-9 16,0 6 4-16,7 6 41 16,20-2 8-16,10-7 6 15,6-16-23-15,6-16-26 0,2-17-1 16,3-17 0-16,2-17 25 15,-3-17-11-15,-4-27 27 16,-7-16-16-16,-11-14-8 16,-10-8-17-16,-11-4-5 15,-10-1 6-15,0 9-11 16,-13 8-2-16,-18 12 9 16,-14 10-17-16,-6 14 5 15,-4 12-45-15,-3 15-67 16,-3 14-78-16,15 21-115 15,12 4-345-15</inkml:trace>
  <inkml:trace contextRef="#ctx0" brushRef="#br1" timeOffset="65629.48">3123 13929 2218 0,'0'0'369'0,"0"0"-228"0,0 0-48 0,0 0 33 15,0 0-10-15,120 15-4 16,-78 12-68 0,1 1-21-16,-1-1-13 0,-4-1-4 15,-3-3-6 1,-4-5-47-16,0-4-108 15,-8-6-293-15,-5-3-1529 0</inkml:trace>
  <inkml:trace contextRef="#ctx0" brushRef="#br1" timeOffset="66404.41">3762 13060 2183 0,'0'0'394'0,"0"0"-223"0,0 0-71 16,0 0-29-16,0 0 9 16,0 0-9-16,9 116-14 15,-3-70-24-15,4 0-16 16,-6-2-10-16,3-3-7 15,-3-11-1-15,6-9-87 16,-4-7-185-16,-1-7-658 0</inkml:trace>
  <inkml:trace contextRef="#ctx0" brushRef="#br1" timeOffset="66981.25">4373 13034 1782 0,'0'0'711'16,"0"0"-620"-16,0 0 35 15,0 0 7-15,0 0-12 16,0 0-79-16,0 0-22 15,-102 99 23-15,79-50-8 16,5 9-1-16,3 9-16 16,3 7 19-16,8 7-6 0,4 0 15 15,0 3-14-15,7-3 4 16,13-10-8 0,4-6-14-16,5-11-1 15,1-11-9-15,1-9 11 0,-2-10-14 16,-5-7 7-16,1-3-4 15,-8-6-4-15,-1 2 1 16,-5 3 6-16,0-1 1 16,-1 6-7-16,-2-1-1 0,1 2 2 15,-3-4-9 1,2-3-13-16,-6-3-47 0,2-6-5 16,-4-3-33-16,2 0-36 15,-2-3-54-15,0-11 10 16,0 2-135-16</inkml:trace>
  <inkml:trace contextRef="#ctx0" brushRef="#br1" timeOffset="68649.05">4763 13605 2054 0,'0'0'261'0,"0"0"-194"15,0 0-24-15,0 0-27 0,0 0 23 16,0 0 33-16,0 0 59 16,19-39-46-1,-15 7-44-15,-2-9-17 16,-2-5-22-16,0-9 6 0,0-3-8 0,0 0 20 15,0 3-19 1,-4 6-1-16,-4 13 0 0,2 10 1 16,1 12 14-1,3 8 24-15,2 6 25 16,0 0-43-16,0 23-10 0,2 11-1 16,11 10-15-1,1 9 10-15,-1 12-2 0,1 3-2 16,-1 5-1-16,-4 0 16 15,0 1 1 1,-2-3 38-16,-3-11-26 0,-2-12 12 16,-2-10-29-16,0-10 7 15,0-6-14-15,0-6 15 16,-10 0-8-16,-7 0-5 16,2-2 19-16,-1-4-26 15,5-2 1-15,3-2 6 0,0-3-14 16,6-1 6-1,2-2-23-15,0 0-82 16,8-2-108-16,7-10-70 16,1-5-853-16</inkml:trace>
  <inkml:trace contextRef="#ctx0" brushRef="#br1" timeOffset="69138.75">5142 13272 2546 0,'0'0'259'0,"0"0"-153"0,0 0-69 0,0 0 16 16,14 117-7-1,-6-71-12-15,3 0-1 0,1-4-11 16,-1-6 10-16,0-10-26 16,2-10-5-16,6-10-1 15,0-6 0-15,8 0 0 16,4-10 5-16,7-4-1 16,7 4-4-16,1 6 8 15,1 4-6-15,-5 9 5 16,-1 17-7-16,-10 8 23 0,-9 3 2 15,-6 6 9 1,-7-2 8-16,-9 0-6 16,0-1 0-16,-7-4-15 0,-18-3 8 15,-8-1-18-15,-5-9 13 16,-5-3-23-16,-3-2 3 16,1-12-4-1,5-6 0-15,7 0-44 0,6 0-43 16,8-18-19-16,7-19-85 15,8 2-126-15,1 0-655 16</inkml:trace>
  <inkml:trace contextRef="#ctx0" brushRef="#br1" timeOffset="69364.09">5204 13333 2386 0,'0'0'509'0,"0"0"-432"15,0 0-48-15,0 0-24 0,0 0 102 16,0 0-50-16,0 0-19 0,95-28-15 16,-76 21-17-1,-1 2-6-15,0 0-2 0,6-4-42 16,-3 2-197-16,-6 0-444 0</inkml:trace>
  <inkml:trace contextRef="#ctx0" brushRef="#br1" timeOffset="69676.03">5849 13050 2554 0,'0'0'194'0,"0"0"-123"15,0 0 13-15,84 109 64 16,-59-60-34-16,-3 8-44 16,-3 4-15-16,-11 8-16 15,-4 3 10-15,-4 2-30 0,0 4 7 0,-15 3-21 16,-7-5 5-16,-1-4-9 15,1-8 0 1,4-9-1-16,7-11-19 0,6-17-55 31,5-8-90-31,0-12-262 16,0-7-849-16</inkml:trace>
  <inkml:trace contextRef="#ctx0" brushRef="#br1" timeOffset="70001.87">6422 13493 2161 0,'0'0'764'0,"0"0"-685"15,0 0 18-15,0 0 28 0,123 0-45 16,-79 0-30-16,-2 0-33 16,1 0-4-16,-6 0-12 15,-3 0 0-15,-10 8-1 16,-13 22-51-1,-5-4-136-15,-6 2-387 0</inkml:trace>
  <inkml:trace contextRef="#ctx0" brushRef="#br1" timeOffset="70197.28">6479 13770 3033 0,'0'0'182'0,"0"0"-129"16,0 0 14-16,150 0-25 0,-101 0-5 16,-5 0-25-1,-3-3-8-15,-6 2-4 16,1 1-45-16,-11 0-119 0,-10 0-452 16</inkml:trace>
  <inkml:trace contextRef="#ctx0" brushRef="#br1" timeOffset="70936.5">7332 13268 2300 0,'0'0'288'0,"0"0"-147"0,0 0-81 0,0 0-24 16,-29 109-15-16,25-59 30 15,4 6 9-15,0 7 15 0,14 5 1 16,13 0-7-16,9-4-13 16,6-10-21-16,7-10-4 15,5-17-18-15,6-18 13 16,2-9-10-16,-3-24 22 16,-9-30-10-1,-11-18 8-15,-20-15-21 0,-15-9-2 16,-4 4 8-16,-23 9-17 15,-27 16 7-15,-12 15-10 0,-11 20-2 16,-6 19-13-16,3 13-50 16,9 14-27-1,17 20 19-15,29 26-13 0,17-7-164 16,4-11-492-16</inkml:trace>
  <inkml:trace contextRef="#ctx0" brushRef="#br1" timeOffset="71205.92">8007 13896 2990 0,'0'0'177'16,"0"103"-122"-16,0-38-35 0,-7 12 1 16,-2-6 1-16,0-8-21 0,5-19-1 15,2-21-17-15,2-14-234 16,0-9-688-16</inkml:trace>
  <inkml:trace contextRef="#ctx0" brushRef="#br1" timeOffset="71586.13">8287 13196 2741 0,'0'0'205'0,"0"0"-126"16,-29 109 17-16,21-49-15 0,8 10-19 31,0 3-34-31,6 2 19 0,23-3-8 16,9-6 2-16,9-20-13 15,11-17-5-15,9-23-2 16,4-6 0-16,1-36 19 15,-8-18-24-15,-15-17 12 16,-18-9-18-16,-21-5 0 16,-10 4 0-16,-16 5-6 15,-26 13 12-15,-16 15-15 16,-14 14-1-16,-8 14-16 16,-1 14-66-16,-6 10-68 0,23 18-65 15,18 4-420-15</inkml:trace>
  <inkml:trace contextRef="#ctx0" brushRef="#br1" timeOffset="72369.03">9141 13064 2231 0,'0'0'434'0,"0"0"-202"0,0 0-61 0,0 0-49 16,0 0-45-16,0 0-31 15,-125 110-28-15,103-52 3 16,5 10-2-16,3 11 14 16,9 4-14-16,5-2 11 0,0 2-3 0,19-11-5 15,10-14 1 1,6-12-13-16,7-18 0 15,1-14-9-15,1-14 13 16,-4-4-14-16,-6-26 18 16,-10-13-9-16,-6-3 6 15,-11 2-6-15,-7 8 0 16,0 10 6-16,-15 11-7 16,-14 12-8-16,-5 3-4 0,-2 4-34 15,2 17-92 1,15 7-38-16,7-8-195 0,12-4-458 15</inkml:trace>
  <inkml:trace contextRef="#ctx0" brushRef="#br1" timeOffset="72637.17">9618 13564 2867 0,'0'0'264'0,"0"0"-178"0,0 0-42 0,0 0-13 0,0 0-31 0,0 0-66 15,0 0-206-15,7 0-294 16</inkml:trace>
  <inkml:trace contextRef="#ctx0" brushRef="#br1" timeOffset="73303.53">9966 13147 2357 0,'0'0'311'15,"0"0"-213"1,0 0-12-16,0 0-21 0,0 0-5 16,0 0-13-1,0 0 6-15,0 0-8 0,0 0-13 16,0 0 7-16,0 0-17 16,0 0 8-16,-2 0-20 15,2 0 5-15,0 0-8 16,0 0 1-16,0 0-1 15,0-7-7-15,0 0 0 16,0 0 0-16,0 2-2 0,0 0 6 16,0 3-4-16,0 2 0 15,0 0 10-15,0 0 1 16,0 0 9-16,0 0 3 16,0 8-8-1,2 17 8-15,10 8-13 0,-2 12 15 16,1 5-19-1,1 4 13-15,-4 1-7 0,1 0 3 16,-5-1 17-16,2-1-6 16,-4-7 0-16,-2-5-15 15,0-2 11-15,0-6-21 0,0 2 9 16,0-5-9 0,-2 0 11-16,-4-5-8 15,2-6-4-15,2-7 4 16,0-4-3-16,0-6-2 0,2-2 1 15,-3 0-5-15,3 0 2 16,0 0-6-16,-2 0-52 16,0-6-20-16,2-8-23 15,0-7-81-15,0 1-225 16,9-1-294-16</inkml:trace>
  <inkml:trace contextRef="#ctx0" brushRef="#br1" timeOffset="73737.97">10283 13189 2560 0,'0'0'450'0,"0"0"-370"0,0 0 40 16,0 0-20-16,0 0-27 0,0 0-64 15,0 0 3 1,4 116-6-16,3-82 5 0,-1-4 3 16,4-10-14-16,3-8 0 15,3-6 2-15,3-6-8 16,10 0 12-16,7 0-4 16,7 0-2-16,3 0 15 15,1 2 7-15,-1 16 9 16,0 8 19-16,-11 4-28 15,-6 4 4-15,-9 3-14 16,-11-2 22-16,-9 3-6 16,0 3 8-16,-9-4-16 15,-17 4-7-15,-8-5-3 16,-4-4-10-16,-2-9 0 16,-4-16-53-16,1-7-40 0,1-10-90 15,-8-48 7-15,13 3-300 16,6-3-760-16</inkml:trace>
  <inkml:trace contextRef="#ctx0" brushRef="#br1" timeOffset="73891.3">10298 13234 2776 0,'0'0'278'0,"0"0"-171"0,0 0 24 15,0 0-66-15,116-22-25 0,-85 15-40 16,-2-2 3-1,-2-3-3-15,6-6-9 0,-6 0-172 16,-6 3-459-16</inkml:trace>
  <inkml:trace contextRef="#ctx0" brushRef="#br1" timeOffset="74489.45">11132 13441 2627 0,'0'0'300'0,"0"0"-242"0,0 0 58 0,0 0-2 15,0 0-29-15,121 0-33 16,-77-4-19-16,1-3-11 16,-5 2-21-16,-5 3 1 15,-6 2-2-15,-6 0-19 0,-10 0-147 16,-7 0-379-16</inkml:trace>
  <inkml:trace contextRef="#ctx0" brushRef="#br1" timeOffset="74668.91">11315 13339 2992 0,'0'0'268'0,"0"0"-174"16,-4 132 1-16,4-72-38 15,0-2-12-15,0-6-42 16,4-7 7-16,2-10-10 0,1-6 0 16,7-17-56-16,-6-7-114 15,1-5-320-15</inkml:trace>
  <inkml:trace contextRef="#ctx0" brushRef="#br1" timeOffset="75067.48">11828 13186 2875 0,'0'0'226'0,"0"0"-143"0,-23 107-25 15,19-47 7 1,4 5 1-16,0 8-18 16,21 0 9-16,14-6-26 15,7-7 15-15,9-11-27 0,10-23 7 16,12-20-17-16,7-12 11 16,4-42 8-16,-3-20 3 0,-12-31-4 15,-24 5-19-15,-25-5 5 16,-20 4-10-1,-20 21 10 1,-32-5-12-16,-19 17-2 0,-14 16-1 0,-8 15-53 16,1 22-29-16,12 9-51 15,22 9 33-15,27 32-3 16,20-5-160-16,11 0-906 0</inkml:trace>
  <inkml:trace contextRef="#ctx0" brushRef="#br1" timeOffset="75356.03">12701 13600 2899 0,'0'0'279'0,"0"0"-182"0,0 147-14 15,-2-76-30-15,-7 1-6 16,0-4-43-16,3-5 6 16,-2-15-10-16,6-12-5 15,2-14-63-15,0-22-97 0,0-5-265 16,2-16-195-16</inkml:trace>
  <inkml:trace contextRef="#ctx0" brushRef="#br1" timeOffset="75720">12891 13036 2351 0,'0'0'364'0,"0"0"-234"0,0 0-2 16,0 0-53-16,-14 126 8 15,14-92-34-15,0-1-5 16,0-4-18-16,10 1-10 16,7 1 4-16,6-4-20 15,3 2 5-15,8-5 2 0,3-5-14 16,3-10 5 0,1-9-2-16,7-16-135 0,-9-16-149 15,-13-6-507-15</inkml:trace>
  <inkml:trace contextRef="#ctx0" brushRef="#br1" timeOffset="75940.5">13225 13062 2727 0,'0'0'297'0,"0"0"-166"16,-18 134-62-16,14-67 23 15,4 1-27-15,0 2 8 16,0 0-26-16,0-4 7 15,0-2-20-15,0-7-16 0,0-10-5 16,0-10-9 0,4-13-8-16,0-14-47 15,-4-10-77-15,0 0-212 16,0-10-338-16</inkml:trace>
  <inkml:trace contextRef="#ctx0" brushRef="#br1" timeOffset="77090.28">3191 15200 1938 0,'0'0'380'0,"0"0"-248"0,0 0 4 0,0 0-43 16,0 0 15-1,0 0-37-15,0 0-21 0,-108 94-8 16,98-56-10-16,4 13-1 15,6 2-9 1,0 10 10-16,13 8-4 16,21 6 30-16,10 3-22 15,12-10 2-15,9-10-23 16,6-11-1-16,1-19 2 0,1-12-4 16,-4-18 12-16,-7 0-23 15,-11-31 15-15,-11-18-12 16,-13-18 17-1,-11-13-21-15,-16-14 11 0,0-1-11 16,-18-7 8-16,-22 3 0 16,-9 7-7-16,-11 10 3 15,-7 10 3-15,-2 21-14 16,2 14-14-16,7 22-21 16,13 12-31-16,14 21-42 15,12 12-113-15,15 10-359 0</inkml:trace>
  <inkml:trace contextRef="#ctx0" brushRef="#br1" timeOffset="77339.82">3241 15677 2557 0,'0'0'307'0,"0"0"-154"0,0 0-65 0,0 0-2 0,0 0 1 16,140 10-41-16,-82 20-10 16,4 2-27-16,1-6-5 15,-5-2-3-15,-5-7-2 16,-11-8-5-16,-5-1-3 16,-10-8-64-16,-4 0-98 0,-4-4-138 15,-6-9-350-15</inkml:trace>
  <inkml:trace contextRef="#ctx0" brushRef="#br1" timeOffset="77569.19">4030 14950 2669 0,'0'0'254'15,"0"0"-157"-15,0 0-54 16,0 111 19-16,0-59-25 16,4 5-12-16,3-1-24 15,1-10 7-15,4-2-8 16,-3-18-103-16,-5-8-365 0</inkml:trace>
  <inkml:trace contextRef="#ctx0" brushRef="#br1" timeOffset="77992.48">4593 14798 2511 0,'0'0'281'0,"0"0"-221"16,0 0 0-16,0 0-28 15,-89 111 7-15,70-58 10 16,5 5 3-16,1 11 10 15,4 7-33-15,4 9 5 16,3 2-4 0,2 2 20-16,0-7-28 15,16-11 0-15,9-12-17 16,6-6 0-16,0-13 0 0,2-10-5 16,1-1 0-1,-5-12-10-15,-2-5-15 0,-3-6-83 16,-24-6-80-16,47-4-236 15,-33-10-1828-15</inkml:trace>
  <inkml:trace contextRef="#ctx0" brushRef="#br1" timeOffset="78471.07">4988 15182 2333 0,'0'0'254'15,"0"0"-185"-15,0 0-53 16,0 0 36-16,0 0-2 15,-13-109-32-15,13 102 12 16,-2 7-19-16,2 0 53 16,0 0-15-16,0 0 6 0,0 13-31 15,0 15-10 1,0 10-3-16,2 4 4 0,5 7 14 16,1 1-2-16,2 6 23 15,-2 2-18-15,-1 0 5 16,3 0-35-16,-2 1 18 15,-1-14-20-15,-3-6 12 16,0-15-7-16,-4-7-4 16,0-8 10-16,0-6-5 15,0-3 22-15,-6 0-24 16,-3 5-8-16,3-5 4 16,0 2-14-16,6-2-69 15,0 0-118-15,6-7-236 0,4-5-417 16</inkml:trace>
  <inkml:trace contextRef="#ctx0" brushRef="#br1" timeOffset="78909.7">5274 15124 2313 0,'0'0'377'0,"0"0"-271"0,0 0-60 16,0 0-17-1,0 0 34-15,0 0-19 0,13 134 16 16,-5-102 0 0,2-2-12-16,-1-13-16 0,2-3-24 15,5-5-5-15,4-9 2 16,6 0-2-16,5 0 3 15,6 0-4-15,5 0 5 16,-3 0 9-16,2 6 11 16,-5 16 4-16,-7 5 14 15,-5 4-15-15,-9 3 15 16,-3 6-22-16,-5-3 21 16,-7 2-19-16,0 2 7 15,0-5-14-15,-14 0 5 0,-6-10-11 31,-4-8-6-31,-8-8-6 0,-3-6-11 0,-2-4-65 16,0-9-45 0,-3-37-15-16,11 7-114 15,6-1-225-15</inkml:trace>
  <inkml:trace contextRef="#ctx0" brushRef="#br1" timeOffset="79092.53">5345 15163 1962 0,'0'0'937'0,"0"0"-825"16,0 0-74-16,0 0 19 15,0 0-6-15,0 0-43 16,139 0 0-16,-95-9-8 16,-9-4-122-1,-6-3-353-15</inkml:trace>
  <inkml:trace contextRef="#ctx0" brushRef="#br1" timeOffset="79342.07">6036 14853 1879 0,'0'0'812'15,"0"0"-718"-15,0 0 0 16,125 141 70-16,-85-81-20 15,-2 5-61-15,-2 7-11 0,-5 0-31 16,-9 7 6-16,-8-6-16 16,-8 0 8-16,-6 0-23 15,0-9-2-15,-9-6-13 16,-9-10-1-16,-1-12-19 16,0-13-102-16,1-20-67 15,5-3-311-15,5 0-2000 0</inkml:trace>
  <inkml:trace contextRef="#ctx0" brushRef="#br1" timeOffset="79660.19">6848 15316 2851 0,'0'0'230'16,"0"0"-120"-16,0 0-21 15,144-14-19-15,-90 3-20 16,-5 4-24-16,-3-1-13 0,-5 2-3 15,-10 3-10-15,-11 3 0 16,-16 9-94-16,-4 6-125 16,0 6-839-16</inkml:trace>
  <inkml:trace contextRef="#ctx0" brushRef="#br1" timeOffset="79861.28">6879 15561 2147 0,'0'0'1044'0,"0"0"-948"16,0 0-28-16,152 14 12 15,-90-14-19-15,-2 0-14 16,-5 0-47-16,-10 0 12 16,-11-5-10-16,-12 1-4 15,-7 3-28-15,-3-3-86 16,-8 0-92-16,-4-1-443 0</inkml:trace>
  <inkml:trace contextRef="#ctx0" brushRef="#br1" timeOffset="90487.38">7949 14923 1309 0,'0'0'834'0,"0"0"-774"16,0 0-35-16,0 0-11 16,0 0 60-16,0 0 36 0,-38-36-48 15,29 36 38 1,0-4-15-16,-2 4 31 16,-1 0-48-16,2 0-13 0,-7 8-35 15,5 10-3-15,-5 3-9 16,2 6-8-16,5 4 1 15,-2 10 8 1,5 5-14-16,5 8 17 16,2 7-8-16,0 7-3 15,11-1 12-15,16-4 4 0,8-5-1 16,8-5 4-16,6-12-20 16,2-6 13-16,5-17-6 0,-2-10 35 15,-6-8-21 1,0-5 24-16,-9-26-11 15,-7-12 8-15,-10-11-22 16,-7-12 0-16,-13-6 6 0,-2 0-18 16,-2-4 9-1,-27 13-16-15,-8 5 10 16,-10 12-11-16,-9 10 0 0,-2 10-7 16,2 10-35-1,10 8-19-15,10 8-45 16,16 12-5-16,13 16-194 15,7 2-489-15</inkml:trace>
  <inkml:trace contextRef="#ctx0" brushRef="#br1" timeOffset="90804.75">8630 15516 2667 0,'0'0'198'0,"0"0"-90"0,-4 143-58 0,-2-79-7 16,1-3-22-16,3-2-21 16,0-11 0-16,2-7-7 15,0-5-76-15,0-14-225 16,0-12-1654-16</inkml:trace>
  <inkml:trace contextRef="#ctx0" brushRef="#br1" timeOffset="91582.7">9093 14953 2200 0,'0'0'303'0,"0"0"-188"0,0 0-13 0,0 0-19 16,0 0 4-16,0 0-16 15,-130-49-25-15,105 40 3 16,-1 6-15-1,-1 3 1-15,0 0-7 0,5 23 10 16,1 12-31-16,6 12 7 16,9 10-13-16,6-2 16 15,0 1-5-15,19-9-6 16,12-14-4-16,10-15 4 16,5-15-12-16,6-3 12 15,-3-34-11-15,-4-16 9 16,-12-8-5-16,-11-5 1 0,-13 10-1 15,-9 7 1-15,0 17 0 16,0 12 4-16,0 17 17 0,0 0 68 16,0 34-60-1,0 13-12-15,2 13-17 0,12 8 18 16,1 2-3 0,1-2-2-16,-5-6 13 15,-7-4-3-15,-4-5 17 0,0-9-31 16,-12-4 11-16,-15-3-20 15,-5-10 6 1,-1 0-5-16,-2-13-2 16,6-2-28-16,4-11-52 0,9-1-3 15,12 0-17 1,4-5-89-16,24-13-93 0,3-1-41 16</inkml:trace>
  <inkml:trace contextRef="#ctx0" brushRef="#br1" timeOffset="92076.43">9706 15337 1918 0,'0'0'805'0,"0"0"-681"0,0 0-87 16,0 0 44-1,0 0 74-15,0 0-70 0,112-3-16 16,-71-3-31-16,3-2 8 16,-1 0-21-16,-1 0 3 15,-4 6-28-15,-5-2 13 16,-8-3-9-16,-7 7-4 0,-7-1-39 16,-7 1-108-16,-4-2-326 15</inkml:trace>
  <inkml:trace contextRef="#ctx0" brushRef="#br1" timeOffset="92280.62">9951 15175 2957 0,'0'0'241'15,"0"0"-143"-15,0 0-18 0,-10 150-2 16,10-106-47-16,0 2-14 15,0-3-13-15,0-7-8 16,3-4 4-16,1-6-29 0,9-3-90 16,-4-14-131-16,1 0-412 15</inkml:trace>
  <inkml:trace contextRef="#ctx0" brushRef="#br1" timeOffset="92842.09">10588 14967 2624 0,'0'0'261'0,"0"0"-139"15,0 0-15-15,0 0-35 16,-69 142-10-16,60-88-41 16,9 9 8-16,0 1 0 15,6 6-4-15,25-6 3 16,10 0-5-16,15-7 11 16,9-14-22-16,6-12 14 15,3-21-25-15,-1-10 23 16,-11-10-17-16,-12-29 7 0,-17-12-2 15,-16-16-2 1,-17-12 7-16,0-6-17 0,-31-4 4 16,-11 12 0-16,-16 11-4 15,-11 8 0-15,-9 12-17 16,2 14-63-16,9 18-20 16,18 14-36-16,22 14-98 15,17 13-261-15</inkml:trace>
  <inkml:trace contextRef="#ctx0" brushRef="#br1" timeOffset="93225.5">11303 15637 2899 0,'0'0'245'16,"0"0"-165"-16,0 147-25 0,0-74-21 15,2 2 4-15,-2-9-37 0,2-6 3 16,-2-12 0-16,0-12-8 16,0-13-32-16,0-23-90 15,0 0-286 1,0-20-272-16</inkml:trace>
  <inkml:trace contextRef="#ctx0" brushRef="#br1" timeOffset="93639.97">11413 14865 1804 0,'0'0'802'16,"0"0"-610"-16,0 0-69 16,0 0-41-16,0 0-23 0,0 0 18 15,0 120-36-15,4-78 5 16,10 2-27-16,3 0 4 16,8-8-6-16,6-5-5 15,5-18-4-15,7-4-8 16,3-9 0-16,1-14 0 15,-3-17-5-15,-8-9-54 0,-12-18-75 16,-10 8-113 0,-11 6-273-16</inkml:trace>
  <inkml:trace contextRef="#ctx0" brushRef="#br1" timeOffset="93843.23">11747 14870 2302 0,'0'0'535'0,"0"0"-423"15,0 0 38 1,-4 141-25-16,4-74-34 0,0 2-22 15,2 5-15-15,7-5 0 16,-3 1-26-16,4-8 11 16,-4-4-30-16,1-8 6 0,-3-10-15 15,0-7 0-15,2-13-17 16,-6-10-108-16,0-6-106 16,0-4-679-16</inkml:trace>
  <inkml:trace contextRef="#ctx0" brushRef="#br1" timeOffset="94622.33">12364 15221 2580 0,'0'0'323'0,"0"0"-241"0,0 0-9 16,0 0 62-16,0 0-52 15,156 19-37-15,-98-19-3 16,-2 0-24-16,-4 0-3 16,-6 0-6-16,-5 0-6 15,-8-8 2-15,-10 4-6 16,-8 2-17-16,-15 2-100 15,0 0-147-15,-5 0-458 0</inkml:trace>
  <inkml:trace contextRef="#ctx0" brushRef="#br1" timeOffset="94857.95">12499 15462 2444 0,'0'0'635'0,"0"0"-564"16,0 0-20-16,0 0 27 16,133 14-14-16,-90-14 6 0,-5 0-32 15,1 0-5-15,-3 0-14 16,-3 0-14-16,-4 0-1 16,0 0-4-16,-4 0-26 15,6-10-106 1,-4 2-125-16,-7-4-593 0</inkml:trace>
  <inkml:trace contextRef="#ctx0" brushRef="#br1" timeOffset="97242.95">13700 15279 2150 0,'0'0'257'0,"0"0"-184"0,0 0-39 16,0 0-24-16,0 0 14 16,0 0-8-16,0 0 37 15,16-39-18-15,-12 7-7 16,0-8-6-16,3-4-20 0,-5-14 16 31,3 0-17-31,-5 0-2 0,0 3 7 0,0 3-18 16,0 7 24-1,0 13-1-15,0 8-5 16,0 14 56 0,0 10 38-16,0 0-13 15,0 22-39-15,0 17-48 0,0 11 0 16,7 8 12-16,6 10-18 16,3 6 7-16,1 2-1 15,-1 5 0-15,1-9 5 0,-1-2 14 16,-3-12 9-16,-3-4 18 15,-1-9-31 1,-7-10 10-16,0-7-24 16,-2-10 21-16,0-5-17 0,0-13 16 15,-15 0 7-15,-8 0-21 0,1-6-2 32,-3-2 0-32,3-1-10 0,4 4 8 0,5 2-10 15,4 2-23 1,9 1-82-1,2 0-164-15,12 0-104 0</inkml:trace>
  <inkml:trace contextRef="#ctx0" brushRef="#br1" timeOffset="98280.91">14152 15534 2372 0,'0'0'266'0,"0"0"-141"0,0 0-32 15,-22 143 33-15,11-85-76 16,-2 0 5-16,-1-3-12 15,1-6-34-15,3-6-8 16,2-12-1-16,6-8-34 0,2-14-139 16,0-9-168-16</inkml:trace>
  <inkml:trace contextRef="#ctx0" brushRef="#br1" timeOffset="99121.85">14458 15047 2068 0,'0'0'248'16,"0"0"-204"-16,0 0-18 0,0 0-18 15,0 0-3-15,0 0-5 16,0-111 0-16,0 102 0 15,0 0 2-15,0 7 21 16,0 1 21-16,0 1 69 16,0 0-2-16,0 0-19 15,0 0-54-15,0 0 4 16,0 0-30-16,0-2 2 16,0-7-6-16,0-3 4 0,0-1 21 15,6-5-26-15,4-2 16 16,-2 4-9-16,1-2 25 15,3-1-18-15,1 3 14 16,7 2-3-16,3 0 12 16,6 7-1-16,2 2-24 15,0 5 10-15,2 0-22 16,1 10 25-16,-5 14-20 16,-8 10 12-1,-3 12-13-15,-11 3 10 0,-7 6-8 0,0 6-12 16,-13-1 7-16,-14-2 1 15,0-10-18-15,-2-12 16 16,4-9-16-16,6-17 8 16,5-8 1-16,8-2-2 15,6 0 2 1,0-2 0-16,13-8 1 16,18 0 10-16,10 6-10 0,1-1 10 15,1 5-6-15,-4 0 11 16,-3 19-8-16,-11-1 10 15,-8 8 0-15,-10 2 7 16,-7 4 13-16,0 2-24 0,-18 3 10 31,-11-6-23-31,-7 3 8 16,-1-2-4-16,-4-4-9 16,6-7 4-16,3-3-11 15,8-10-29-15,6-2-31 16,10-6-18-16,8 0-92 15,0 0-238-15,0-10-257 0</inkml:trace>
  <inkml:trace contextRef="#ctx0" brushRef="#br1" timeOffset="108705.18">15628 15190 1836 0,'0'0'298'0,"0"0"-166"0,0 0-25 16,0 0 10-16,0 0-45 15,0 0 13-15,-2 28-45 0,0-6 3 16,0 4-1-16,2 12-10 16,0 9 1-16,0 6-26 15,0 7 14 1,11 2-16-16,-1 5 16 0,4-9-15 15,-1 0-3 1,1-6-3-16,-3-6 1 0,0-10-1 16,-2-5 6-16,-2-14-12 15,-3-7 5-15,-4-5-4 0,2-5-10 16,-2-7 14 0,0-18 1-16,0-20 13 15,0-7-12-15,-4-8-1 16,-2-12 0-16,-1-3 0 15,2-7-1-15,3 2-3 16,2 2-7-16,0 6 16 16,0 5-5-16,11 13 9 15,4 14 18-15,4 14 9 0,3 16-8 16,4 10 15-16,5 5 16 16,4 30-1-16,-4 5-40 15,-10 9 22-15,-5 6-18 16,-13 4 6-16,-3-1 4 0,-11 2-14 15,-18-6-7 1,-2-6-7-16,-2-7-8 16,8-13 1-16,2-10 2 0,9-14-57 15,8-4-52-15,6 0-53 16,6-31-67-16,19 8-6 16,4-4-224-16</inkml:trace>
  <inkml:trace contextRef="#ctx0" brushRef="#br1" timeOffset="109277.74">16190 15753 2116 0,'0'0'238'15,"0"0"-135"-15,0 0-36 0,0 0 12 16,0 0-34-1,0 0-2-15,0 0-22 0,-30-94-3 16,28 68 4-16,2-6-16 16,0-4-9-16,0-7 11 15,0-3-13-15,0-8 6 16,0 2-2-16,8-2 2 16,0 1 0-16,5 8 7 15,1 0-8-15,1 13 0 0,4 3 7 16,-2 10-11-1,1 9 18-15,3 10-10 0,-2 0 34 16,3 6 10 0,1 14-5-16,-4 8-3 15,4 7 20-15,-3 5-17 0,-2 6 8 16,0-2-7-16,-5 4 5 16,-4 4-30-16,0 0 22 15,-5 2-24-15,1 3 4 16,-3-3-7-16,-2-4-14 15,2-10 4-15,-2-14 0 16,0-8-8-16,0-18-55 16,-2 0-102-16,-9-8-365 0</inkml:trace>
  <inkml:trace contextRef="#ctx0" brushRef="#br1" timeOffset="109470.64">16230 15522 2766 0,'0'0'198'0,"0"0"-162"0,0 0 2 15,0 0-21-15,129 0 3 0,-100 0-16 16,-2 0-8 0,-5-2 4-16,0-6-103 0,-6 3-114 15,-5-2-165-15</inkml:trace>
  <inkml:trace contextRef="#ctx0" brushRef="#br1" timeOffset="111008.9">16727 15218 180 0,'0'0'1680'15,"0"0"-1442"-15,0 0-178 0,0 0 34 16,0 0 48-16,0 0-68 16,0 0-2-16,-9-14-6 15,7 14 4-15,2 0-39 16,0 17-7-16,0 6-23 0,0 9 32 16,0 8-16-16,0 4 16 15,5 2-11-15,3 2-2 16,1-3 4-1,-2-10-19-15,2-7 8 0,-5-3-4 16,1-11-10 0,-1-4 1-16,-4-10 0 15,0 0-5-15,0 0 0 16,0-23 4-16,0-4 2 0,0-12-2 16,-7-1-3-1,1-1-3-15,4-5 1 0,2 2 6 16,0 4 1-16,0 5 20 15,17 4 23-15,8 12 15 16,2 5-7-16,4 10-19 16,-2 4 4-16,-2 4-8 15,-3 16 7-15,-9 6-28 16,-7 0 9-16,-6 6-11 16,-2-2 9-16,-5 2-14 0,-12-4 0 15,-6-2-1 1,0-4-10-16,6-8 3 0,3-2-26 15,8-5 33 1,6 5-12-16,0-3 0 0,12 7 12 16,9 3 0-16,6 3 5 15,0-4 2-15,0 0-11 16,0-4 14-16,-3-9-16 16,-4 2 7-16,-4-1-2 15,-3-6-6-15,-5 0 7 16,0 0-58-16,0 0-48 15,11-14-28-15,-6-4-109 16,3 0-89-16</inkml:trace>
  <inkml:trace contextRef="#ctx0" brushRef="#br1" timeOffset="111360.7">17190 14554 2294 0,'0'0'224'0,"0"0"-113"16,0 0-60-16,0 0 26 0,0 0 6 16,0 0 8-16,23 137-8 15,-10-88-8-15,3 9-2 16,2 9-23-16,-3 4 2 15,-1 6-30-15,-1 7 21 16,-2 1-27-16,-1-1 6 16,-2-4-6-16,-1-4-10 15,1-10 6-15,0-7-12 0,-4-10 0 16,0-12-14 0,1-11-10-16,-5-12-57 0,0-14-67 15,0 0-275-15,0-12-132 16</inkml:trace>
  <inkml:trace contextRef="#ctx0" brushRef="#br1" timeOffset="111519.3">17251 15408 1111 0,'0'0'898'16,"0"0"-837"-16,0 0-28 0,0 0-33 15,0 0 0-15,0 0-19 16,0 0-118-16,0 14-297 0</inkml:trace>
  <inkml:trace contextRef="#ctx0" brushRef="#br1" timeOffset="111744.52">17251 15408 2224 0,'20'-46'287'0,"-13"41"-54"16,4-10-103-16,7 3-3 0,2 2-27 15,2 1-36-15,2 0-7 0,-1 5-38 16,-3-3-7-16,-3 6-5 31,-3-1-14-31,-5 2 5 0,2 0-72 16,-4 0-139-16,-2 0-332 0</inkml:trace>
  <inkml:trace contextRef="#ctx0" brushRef="#br1" timeOffset="112127.57">17712 15346 2186 0,'0'0'572'15,"0"0"-518"-15,0 0-18 16,0 0 79-16,0 0 6 0,0 0-56 16,0 0-20-16,103-102-24 15,-99 71-11-15,-4 9 5 16,0 6 2-16,-13 9 19 15,-13 7-26 1,-10 2 22-16,-3 23-31 16,0 12 10-16,3 7-10 15,9 5 3-15,9-4-4 16,12 3 1-16,6-4 0 0,0-6 9 16,22-4-20-16,7-3 14 15,9-8-10-15,2 0 2 16,0-11-5-16,13-10-66 0,-8-2-110 15,-11 0-309-15</inkml:trace>
  <inkml:trace contextRef="#ctx0" brushRef="#br1" timeOffset="112428.17">18098 15089 2469 0,'0'0'313'0,"0"0"-135"16,0 0-46-16,0 0-16 15,62 111-36-15,-28-78-50 0,4 1 10 16,-2 1-25-16,-7-3 14 16,-10 3 4-16,-9-4 27 15,-10 5-3-15,0-4-21 16,-27 2-2-16,-9-2-31 15,-4-5 1-15,0-8 3 16,2-3-14-16,7-11-42 16,6-3-42-16,14-2-40 15,8-15-77-15,3-3-284 16</inkml:trace>
  <inkml:trace contextRef="#ctx0" brushRef="#br1" timeOffset="114393.89">19057 15190 2123 0,'0'0'287'0,"0"0"-185"0,0 0-20 16,0 0-33-16,0 0-3 16,0 0 16-16,0 0-34 0,-2 135 16 15,15-77-35 1,-3 5 28-16,6 11-22 16,-3 2 9-16,3 5-23 0,-3-5 19 15,1-8 1 1,-3-12-1-16,-4-15 17 15,0-18-26-15,-5-14-11 0,-2-9 0 16,0-9 0-16,0-23 3 16,0-18-1-16,-12-10 5 0,-1-12-7 15,-3-13 0-15,3 0-18 16,-3-8 6 0,6 7 6-16,5 6 6 0,3 8 0 15,2 14 37-15,0 14-10 16,13 7 20-16,7 16-5 15,7 21-11-15,5 0 17 16,-1 13-6-16,2 23-1 16,-6 12-31-16,-7 7 23 0,-11 6-22 15,-9 2 15-15,0-1-20 32,-9-2 8-32,-9-8-10 0,0-7-3 0,3-13-2 15,4-14-23-15,1-10-26 16,8-8-60-16,2-8-74 15,0-19-16-15,23-19-10 16,6 2-49-16,0 4-292 0</inkml:trace>
  <inkml:trace contextRef="#ctx0" brushRef="#br1" timeOffset="114682.18">19502 15221 2200 0,'0'0'310'0,"0"0"-118"0,-7 121-35 16,7-63-40-16,0 4-10 0,14-2-51 16,13-7-6-16,9-21-24 31,6-16 4-31,3-16 10 0,1-8 4 0,-3-32 0 16,-7-13-32-1,-12-7 3-15,-15-2-7 16,-9-1-1-16,-7 12-6 15,-29 9 11-15,-10 16-7 16,-10 12-5-16,-4 14-18 16,-1 0-60-16,10 26-37 15,17 14-86-15,17-5-74 16,17-8-475-16</inkml:trace>
  <inkml:trace contextRef="#ctx0" brushRef="#br1" timeOffset="115280.29">20062 15132 2297 0,'0'0'236'0,"0"0"-144"16,0 0-12-16,2 101 30 15,5-58-25-15,1 1-2 16,2-2-57-16,1 2 10 0,-3 0-2 15,0 0 8-15,-2-4-13 16,1-4-14-16,-3-3-6 16,0-7-1-16,2-8-16 15,-4-6 12-15,-2-12-13 16,0 0 3-16,0-5-12 16,0-22 12-1,0-12 6-15,-2-9-26 16,-6-8-12-16,4-6 14 15,4-3 8-15,0-1 6 0,0 7 20 16,0 9-10-16,14 5 7 16,3 17 40-16,3 14-13 15,3 14-7-15,3 0 21 16,1 29-18-16,0 10 13 16,-3 16-27-16,-1 3 19 15,-4 8-28-15,0-4 6 16,-3 2-12-16,-3-6 7 15,-1-5-3-15,5-13-4 0,-5-8-2 16,9-6-60 0,-3-12-158-16,-5-5-775 0</inkml:trace>
  <inkml:trace contextRef="#ctx0" brushRef="#br1" timeOffset="116407.16">20860 15093 1909 0,'0'0'306'0,"0"0"-216"16,0 0 17-16,0 0 13 16,0 0 72-16,0 0-112 15,0 0-43-15,-7 34-19 16,12 2-3-16,5 6 23 16,6 7-18-16,3 1 20 15,-2 6-25-15,1-1 16 0,-3-4-19 0,-3-1 0 16,-1-5-3-1,-3-10-9 1,0-8 0-16,-4-12 5 0,1-11-10 16,-3-4-24-1,0-5 18-15,-2-27 11 16,0-8-4-16,0-13 8 16,2-5-4-16,5-1 0 0,-1-2-9 15,6 6 4 1,3 6 10-16,3 10 11 0,7 16-16 15,2 9 25-15,2 14-17 16,4 0 18-16,0 23 9 16,-1 13-5-16,-3 9 8 15,-5 2-22-15,-4 8 5 16,-6-6-21-16,-4 0 14 16,-3-7-10-16,-3-8-4 15,-2-11 5-15,1-14-10 16,2-9-1-16,1-9-53 0,3-28 52 15,7-17 12-15,3-6-16 16,4-2 17-16,4 2-14 16,0 12 15-16,2 12-7 15,-2 13 1-15,-1 16 6 16,-2 7 17-16,1 16-6 16,-5 19 22-16,1 10-22 15,-6 9 13-15,-4 4-30 16,-4-4 18-16,-3 4-19 0,-4-5 6 15,2-8-2 1,-2-8-4-16,7-25-40 0,-1-11-188 16,2-1-459-16</inkml:trace>
  <inkml:trace contextRef="#ctx0" brushRef="#br1" timeOffset="116593.06">21968 15195 2773 0,'0'0'232'0,"0"0"-134"0,0 125-10 0,0-75-5 0,0-2-27 15,0-4-48-15,0-7-6 16,0-14 3-16,0-7-10 16,0-16-75-16,0-12-200 15,0-15-378-15</inkml:trace>
  <inkml:trace contextRef="#ctx0" brushRef="#br1" timeOffset="116731.64">21790 14788 2729 0,'0'0'164'0,"0"0"-123"15,0 0-41-15,0 0-27 0,0 0-166 16,0 0-393-16</inkml:trace>
  <inkml:trace contextRef="#ctx0" brushRef="#br1" timeOffset="117077.34">22226 14682 2575 0,'0'0'194'0,"0"0"-130"0,2 139-16 16,1-69 75 0,1 6-53-16,1 0-6 0,-1 5-27 15,5 0 30-15,0-2-16 0,2-6-9 16,5-12-12-16,4-3-23 15,3-14-7 1,-2-7 10 0,4-7-20-16,0-6 12 15,-1-12-9-15,-1-8 5 16,-2-4-6-16,-2-8-36 0,-2-50-43 16,-5 5-76-16,-6-1-338 15</inkml:trace>
  <inkml:trace contextRef="#ctx0" brushRef="#br1" timeOffset="119951.99">22786 14679 282 0,'0'0'1538'16,"0"0"-1309"-16,0 0-99 16,0 0 32-16,0 0-24 15,0 0-15-15,0 0-10 0,-45-25-72 16,43 43-7-16,2 8-18 15,0 8-1 1,0 9 26-16,0 7-16 0,11 2 23 16,3 8-24-16,-1 6 15 15,5 4-20 1,-3 2 27-16,3 1-22 0,-2-3-18 16,-1-8 9-1,-2-8-14-15,1-8-2 0,-5-8 5 16,-3-10-14-16,2-4 12 15,-6-7-6-15,-2-4 8 0,2-4-2 16,-2-4 3 0,0-1-5-16,0-4 13 15,0 5-12-15,0-5 19 0,0 0-19 16,0 0 0 0,0 0-1-16,0 0 0 0,0 0-5 15,0-5-2 1,-4-13 6-16,0-5 2 15,0-8-2-15,4-9-8 0,0-6 8 16,0-6-20-16,6-1 14 16,7 4-7-16,5 3 14 15,-1 10 0 1,4 14 1-16,-4 9 1 0,3 13 4 0,3 0-2 16,-1 13-4-1,0 15 19-15,-2 5-12 16,3 10 15-16,-6 1-11 15,1 5 16-15,-5 0-8 0,-1-1-4 16,-3 2 10 0,-3-9-19-16,-2-10 7 15,4-8-8-15,-6-9-10 0,2-12-6 16,1-2-29-16,-1-16-83 16,0-12-173-16,-4-3-1645 0</inkml:trace>
  <inkml:trace contextRef="#ctx0" brushRef="#br1" timeOffset="120350.28">23451 15580 1486 0,'0'0'781'0,"0"0"-647"0,0 0-107 16,0 0 44-16,-3-122-5 15,0 82-23-15,3-4-23 16,0-5-9-16,0 8 44 16,0 2-11-16,0 12 8 15,0 3-27-15,10 12 25 16,1 7-15-16,5 5 24 15,1 0 21-15,1 17-21 16,2 10 1-16,0 4-30 0,1 5 8 16,-2 4-31-1,-1 6 20-15,0 2-27 0,-5-6 22 16,-2 2-21-16,-3-5 8 16,-4-7-9-16,-4-10-41 15,0-8-133-15,-6-10-380 0</inkml:trace>
  <inkml:trace contextRef="#ctx0" brushRef="#br1" timeOffset="120499.73">23488 15446 2284 0,'0'0'616'16,"0"0"-562"-16,0 0-11 0,0 0-12 15,0 0-12-15,119-46-19 16,-82 24-19-16,7-22-40 15,-5 8-256-15,-10 0-659 16</inkml:trace>
  <inkml:trace contextRef="#ctx0" brushRef="#br1" timeOffset="120693.96">23854 15147 2388 0,'0'0'392'0,"0"0"-194"0,15 125-75 0,1-69-7 15,3-1-58-15,6-14 16 16,4-7-28-1,0-16-10-15,0-12-16 16,-2-6-12-16,-4-2 8 16,-10-24-11-16,-7-10-5 15,-6 1 0-15,0-11-17 0,-21 0-77 16,-40-17-51-16,8 8-255 0,-5 6-712 0</inkml:trace>
  <inkml:trace contextRef="#ctx0" brushRef="#br1" timeOffset="120868.58">23564 14927 2542 0,'0'0'431'0,"0"0"-328"16,116 12 33-16,-63-10-69 16,1-2-13-16,-8 0-54 15,-10 0 6-15,-9 0-6 0,-13 0-71 16,-8 0-268-1,-6 0-2210-15</inkml:trace>
  <inkml:trace contextRef="#ctx0" brushRef="#br1" timeOffset="121702.02">24518 15875 2238 0,'0'0'247'0,"0"0"-100"0,0 0-27 0,0 0 3 15,0 0-78-15,0 0 6 16,27-130-25-16,11 14 3 15,20-40-3-15,6-19-14 16,3 6 15-16,-9 19-27 16,-20 43 7-1,-9 25-2-15,-9 24-10 0,-5 17-24 16,1-5-51-16,2 11-96 16,-4 5-85-16,-8 20-188 0</inkml:trace>
  <inkml:trace contextRef="#ctx0" brushRef="#br1" timeOffset="124284.2">25356 15629 1710 0,'0'0'281'0,"0"0"-77"16,0 0-54-16,0 0-46 15,0 0-11-15,0 0 29 0,0 0-35 16,0 66-27-16,0-61 4 15,0-5-18-15,0 0 13 16,0 0-26-16,0 0 24 16,-2-5-30-16,-5-13-3 15,-1-14-16-15,0-2-8 16,2-11 0-16,4-5-1 16,-1-2 1-16,3-3-30 15,0 3 18-15,0 0-24 16,3 9 25-16,8 7 7 15,4 14 4-15,1 4 1 16,4 9 4-16,5 9 0 0,1 0 1 16,6 5 0-16,-1 13-1 15,2 8 9-15,-2 6 1 16,-4 8 16 0,-2 4-4-16,-6 9 7 0,-5 0 7 15,-3 1-14-15,-1 1-3 16,-6-7-20-16,0-2 7 15,1-10-3-15,-3-4-16 16,0-6 8-16,-2-8 0 16,0-6-51-16,0-10-96 15,0-2-251-15</inkml:trace>
  <inkml:trace contextRef="#ctx0" brushRef="#br1" timeOffset="124488.92">25420 15540 2665 0,'0'0'254'0,"0"0"-167"15,0 0-68-15,0 0-5 0,0 0 12 16,0 0-14 0,0 0-8-16,123-38-8 15,-76 16-15-15,-9 0-121 16,-5-4-201-16</inkml:trace>
  <inkml:trace contextRef="#ctx0" brushRef="#br1" timeOffset="124901.35">25951 15141 2241 0,'0'0'345'16,"0"0"-173"-16,0 0-60 0,0 0 42 15,13 122-53 1,-13-69-42-16,3 5-45 0,0-2 16 15,-1 2-30-15,0-1 9 16,-2-9-8-16,2-12 3 16,0-11-4-1,0-16-7-15,-2-9-19 0,3-9-22 16,-1-26 42-16,4-18 3 16,6-5-2-1,1-6 1-15,3 3 4 0,-1 8 1 16,3 13 8-1,-3 17 8-15,2 22-7 16,0 1 27-16,3 36-16 0,3 13 11 16,0 15-32-16,4-3 25 15,2-7-14 1,7-5 6-16,3-23-6 0,2-16-1 16,2-10 13-16,2-31-23 15,-8-15 21-15,-8-10-17 0,-6-4 4 0,-10-2-8 31,-8 6 0-31,-5 10-11 16,0 6-37-16,-5 9-29 16,-8 21-84-1,2 8-100-15,1 2-384 0</inkml:trace>
  <inkml:trace contextRef="#ctx0" brushRef="#br1" timeOffset="125202.49">26718 15346 2729 0,'0'0'261'0,"-4"116"-181"0,4-49 23 16,0 0-13-16,24-12-8 16,12-23-61-16,11-24 11 15,6-8-32-15,3-30 21 16,-5-20 3-16,-13-14-11 15,-15-1 6-15,-19 5-18 16,-4 1 18-16,-27 16-19 16,-17 9 15-16,-12 10-11 15,-2 10-8-15,4 10-4 16,10 4-33-16,22 18-30 16,13 4-75-16,9 5-317 0</inkml:trace>
  <inkml:trace contextRef="#ctx0" brushRef="#br1" timeOffset="125555.96">27485 15645 2988 0,'0'0'365'0,"0"0"-365"0,0 0-2 15,0 0-84-15,0 0-420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1:04:12.29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2722 6392 1921 0,'0'0'264'0,"0"0"-87"0,0 0-6 0,0 0-7 15,0 0-39-15,0 0-30 16,-116-104-52-16,89 91-2 15,0 4-29-15,0 4 1 16,2 5-1-16,-2 0-11 16,1 21 1-16,4 13-2 15,-1 13 0-15,3 11 0 16,5 11-8-16,4 14 20 16,4 1-10-16,7-1-2 15,0-13 18-15,20-19-9 0,16-17-9 16,9-17 0-16,1-17 2 15,-1 0-9-15,-5-32 11 16,-7-14-12-16,-8-6 8 16,-7-5-23-16,-11 3 7 15,-7 10 10-15,0 12 6 16,0 10 1-16,-10 15 22 16,1 7 12-16,3 23 42 15,2 24-60-15,4 37 6 16,0 30-4-16,0 22 16 0,0 9-15 15,0-11-9-15,0-30 9 16,-7-25-10-16,-20 10 10 16,-2-13-20-16,-4-5 0 15,-8 3-1 1,6-32-9-16,-3-10-26 0,0-16 12 16,7-16-49-16,0-30-9 15,4-23 43-15,2-14 11 16,5-5 28-16,11 1-6 15,9 6 6-15,0 8 0 0,19 14 11 16,12 8-6 0,9 9-5-16,6 4 0 15,30-13-9-15,-11 6-123 0,-5-1-245 16</inkml:trace>
  <inkml:trace contextRef="#ctx0" brushRef="#br0" timeOffset="374.07">3381 6130 2030 0,'0'0'315'16,"0"0"-117"-16,0 0-6 15,0 0-48-15,0 0-45 16,0 0-60-16,0 0-14 16,-125 86 2-16,98-24 17 15,-2 28 12-15,0 27-24 0,8-7 12 16,4-11-24-16,13-19 8 15,4-25-27-15,4 2 0 16,19-3-1-16,4-12 0 16,4-10-4-16,-2-8-42 15,2-10-49-15,5-14-76 16,-7 0-126-16,-7-18-491 0</inkml:trace>
  <inkml:trace contextRef="#ctx0" brushRef="#br0" timeOffset="610.82">3532 6437 2161 0,'0'0'371'0,"0"0"-218"0,0 0 6 15,0 0-12-15,90 129-56 16,-61-78-34-16,2-1-30 15,2 0-13 1,-2-1-6-16,-2-5 0 0,-4-7-16 16,-5-4 4-16,-2-6-35 15,-4-6-130-15,-8-9-313 16</inkml:trace>
  <inkml:trace contextRef="#ctx0" brushRef="#br0" timeOffset="848.98">3907 6539 2326 0,'0'0'401'16,"0"0"-249"-16,0 0-70 15,-120 134-1-15,81-83-21 16,4 0-21-16,-1-1-24 15,5-1-10-15,4-5-10 0,8-9-18 16,7-6-73 0,6-11-304-16,6-10-1839 15</inkml:trace>
  <inkml:trace contextRef="#ctx0" brushRef="#br0" timeOffset="1152.96">4161 6028 1736 0,'0'0'806'0,"0"0"-696"15,42 117 47-15,-21-52-38 0,-3 7 12 16,-5 6-45-16,-5 7-14 16,-8 2-31-16,0 5-16 15,-6-1 5-15,-17-3-24 16,-2-5 20-16,-2-13-26 16,0-12-6-16,0-12-24 15,4-16-123-15,8-14-309 0</inkml:trace>
  <inkml:trace contextRef="#ctx0" brushRef="#br0" timeOffset="1464.93">4753 6624 2526 0,'0'0'303'0,"0"0"-141"15,0 0-22-15,126-7-78 16,-86 7-6-16,-4 0-50 15,-5 0 13-15,-4 4-19 16,-9 14 0-16,-7-4-34 16,-11 0-228-16</inkml:trace>
  <inkml:trace contextRef="#ctx0" brushRef="#br0" timeOffset="1641.17">4726 6906 2896 0,'0'0'246'0,"0"0"-191"0,0 0 3 15,137 28-11-15,-92-22-4 16,0-2-24-16,-6-2-18 16,19-2-1-16,-10 0-56 0,-9-2-194 15</inkml:trace>
  <inkml:trace contextRef="#ctx0" brushRef="#br0" timeOffset="2534.42">6339 5875 1766 0,'0'0'366'0,"0"0"-147"0,0 0-103 16,0 0 34-16,0 0-84 0,0 0 6 16,0 0-46-16,-134-10 15 15,105 31-26-15,1 6 10 16,-4 9-10-16,4 10-15 16,-1 9 29-16,4 8-10 15,2 10 23-15,3 5-27 16,7 8 13-1,5 5-9-15,8-3 15 0,0-2-18 16,4-10 5-16,21-11 15 16,4-9-19-16,6-12 2 0,1-8-19 15,-1-7 11 1,-2-2-5-16,-6-8-12 0,-6-4 12 16,-4-5-13-1,-3-10-7-15,-6 0-141 0,-3 0-263 16</inkml:trace>
  <inkml:trace contextRef="#ctx0" brushRef="#br0" timeOffset="3099.48">6651 6282 1460 0,'0'0'834'0,"0"0"-677"0,0 0 28 15,0 0 1-15,0 0-58 0,0 0 0 16,0 0-49-16,139 113-9 16,-102-69-21-1,3 7-10 1,1 2-6-16,-1 1-21 0,-5-1 19 0,-1-1-27 16,-5-2 17-1,-7-6-17-15,-1-3 2 0,-8-6-6 16,-5-9 1-1,-3-8-1-15,-3-7 0 16,-2-10-60-16,0-5-76 0,-5-16-208 16,-3-4-507-16</inkml:trace>
  <inkml:trace contextRef="#ctx0" brushRef="#br0" timeOffset="3337.8">7091 6389 2629 0,'0'0'281'0,"0"0"-115"16,0 0-88-16,0 0 13 16,-130 140-37-16,96-96-17 15,-1 2-20-15,0-2-16 16,1 1 4-16,3-1-5 15,4-5 0-15,2 7-56 16,7-9-89-16,7-9-339 0</inkml:trace>
  <inkml:trace contextRef="#ctx0" brushRef="#br0" timeOffset="4186.49">7567 5767 1666 0,'0'0'574'0,"0"0"-404"0,0 0-41 0,0 0 6 0,0 0-26 16,0 0-23 0,0 0-52-16,101 54-11 15,-99-21-23-15,-2-4 5 16,0 1-5-16,-7-2-13 0,-10-3-124 0,-4-8-107 16,4-5-138-16,1-3 167 31,9-7 215-31,5-1 266 15,2-1-166-15,7 4 5 16,15 2 92-16,3 5-92 16,-1 2-37-16,-4 6-21 15,-9 0 23-15,-6 3 10 16,-5 1 17-16,-5-2 1 0,-21 0-61 16,-6-3-10-1,-4-2-26-15,1-6 2 0,2-4-3 16,4-6-19-16,10 0-80 15,11 0-85-15,8-8-257 0</inkml:trace>
  <inkml:trace contextRef="#ctx0" brushRef="#br0" timeOffset="4605.43">7785 6639 1996 0,'0'0'897'16,"0"0"-777"-16,0 0 5 0,0 0-15 16,135 0-41-16,-86 0 1 15,0 0-44-15,-4 0-2 16,-3 4-24-16,-5 0 13 15,-3-1-9-15,-7 4-4 0,-7-2 0 16,-3-2-72 0,-7 2-96-16,-6-5-305 0</inkml:trace>
  <inkml:trace contextRef="#ctx0" brushRef="#br0" timeOffset="4883.24">8089 6423 2478 0,'0'0'268'16,"0"0"-140"-16,0 0-34 15,-18 136 26-15,18-84-57 16,0 0-11-16,0 2-40 0,0-4 5 16,0-2-16-16,0-5 4 0,5-9-5 31,8-8-80-31,1-12-142 16,-4-8-442-16</inkml:trace>
  <inkml:trace contextRef="#ctx0" brushRef="#br0" timeOffset="5319.38">8512 6314 2319 0,'0'0'286'0,"0"0"-175"16,0 0 1-16,0 107-47 15,18-83-30-15,7-10-29 16,11-6-9-16,3-8 10 16,7 0-7-16,2 0 16 15,1 0 29-15,3 0 16 16,-1 7 20-16,-4 18 37 15,-5 10-34-15,-9 9-29 16,-8 5-14-16,-9-1 21 16,-10 1-33-16,-6-3-2 15,0-6 1-15,-13-4 2 16,-11-4-8-16,-7-8-18 0,-5-8-3 16,-7-10-1-16,-1-6-15 15,-3-8-59-15,-16-47-62 16,14 6-117-16,5-6-381 15</inkml:trace>
  <inkml:trace contextRef="#ctx0" brushRef="#br0" timeOffset="5486.84">8595 6275 2480 0,'0'0'449'16,"0"0"-384"-16,0 0 66 0,0 0-67 15,134 0-25-15,-94 0-31 16,0 0 2-16,-2-3-7 16,9-27-3-16,-10 4-107 15,-5-4-310-15</inkml:trace>
  <inkml:trace contextRef="#ctx0" brushRef="#br0" timeOffset="5728.92">9228 5929 2680 0,'0'0'233'16,"0"0"-127"-16,54 112-11 0,-27-52 37 15,2 10-22-15,-5 9-28 16,2 17 5-16,1 23-30 16,-4 17-3-16,-10-12-35 15,-6-24 10 1,-7-27-29-16,0-21 4 15,0 4-3-15,-12 2 4 0,-3-2-3 16,-3-12-1-16,1-16-2 16,1-13-63-16,-2-15-95 0,5-17-148 15,2-9-251-15</inkml:trace>
  <inkml:trace contextRef="#ctx0" brushRef="#br0" timeOffset="5951.08">9988 6709 3052 0,'0'0'228'0,"0"0"-167"16,0 0-50-16,0 0-11 15,0 0-32-15,0 0-132 16,0 0-577-16</inkml:trace>
  <inkml:trace contextRef="#ctx0" brushRef="#br0" timeOffset="6807.13">10476 5951 1754 0,'0'0'476'16,"0"0"-281"-16,0 0-91 0,0 0-7 16,0 0-20-16,0 0-6 15,0 0-13-15,-46-10-10 16,21 15-5-16,-1 19-38 16,-6 8 12-1,-1 7-17-15,2 14 11 0,2 7 15 0,4 12 2 31,7 9 11-31,9 4-12 16,7 8 12-16,2 3-26 0,7-4 22 16,15-1-21-16,7-9 16 15,7-8-3-15,1-12-2 16,4-10-13-16,-3-12-11 16,-5-8 1-16,-6-10 4 15,-7-9-12-15,-7-8-26 16,-8-5-98-16,-3-14-114 15,-2-5-369-15</inkml:trace>
  <inkml:trace contextRef="#ctx0" brushRef="#br0" timeOffset="13980.32">10659 6203 1972 0,'0'0'288'16,"0"0"-135"-16,0 0-48 15,0 0 11-15,0 0-10 16,0 0-11-16,0 0-48 0,-27-25 16 16,27 25-30-16,0-4 4 15,16 1-26-15,9-4 41 16,6 2-26-16,7 3-6 16,2 2-4-16,3 0 8 15,-1 0 1-15,-5 0-20 16,1 7-5-16,-4 5 5 15,-5 3-9-15,-5 0 8 16,-4 5-2-16,-7 6 3 0,-5 6 18 16,-8 10 16-1,0 9-5-15,-4 7-2 16,-15 7-22-16,-3 4 20 16,-1 3-26-16,2-2 13 15,-2 1-8-15,5-6 6 0,3-3-10 16,1-6-4-1,7-7-1-15,5-11-4 0,2-10-5 16,0-12-71 0,0-16-65-16,4 0-151 0,1-8-216 15</inkml:trace>
  <inkml:trace contextRef="#ctx0" brushRef="#br0" timeOffset="14163.66">10784 6757 2435 0,'0'0'360'0,"0"0"-290"0,0 0-32 16,0 0-34-16,0 0 16 0,0 0-11 16,0 0-2-16,149-19-7 15,-104 14-211-15,-9 1-519 0</inkml:trace>
  <inkml:trace contextRef="#ctx0" brushRef="#br0" timeOffset="15898.86">11413 6631 2316 0,'0'0'418'0,"0"0"-293"0,0 0-43 16,0 0-10-1,0 0 9-15,0 0-58 0,0 0 30 16,54 5 31-16,-15-5-27 15,3 0-3-15,3 0-35 16,-3 0 3-16,-3 0-21 16,-6 0 7-16,-6 0-8 15,-7 0-1-15,-4 0-6 16,-1 3-62-16,-6-3-112 0,0 0-326 0</inkml:trace>
  <inkml:trace contextRef="#ctx0" brushRef="#br0" timeOffset="16312.68">12001 6312 2189 0,'0'0'297'15,"0"0"-210"-15,0 0 97 16,0 0-43-16,0 0-55 15,0 0-22-15,130 83-23 16,-92-48 16-16,-1 6-19 0,3 3 13 16,-1 4-38-16,-4 0 23 15,-1-2-12-15,-5 0 10 16,-5-6-22-16,-2-1-12 16,-4-9 6-16,-5-6 0 15,-3-6-12-15,-4-7-6 16,-4-4-36-16,-2-7-102 15,0 0-90-15,0 0-656 0</inkml:trace>
  <inkml:trace contextRef="#ctx0" brushRef="#br0" timeOffset="16599.96">12536 6384 2649 0,'0'0'305'0,"0"0"-150"16,0 0-86-16,0 0-25 16,-129 113 26-16,88-65-30 0,-3 6-4 15,-5 4-7-15,0 2 0 16,0 1-12-16,5-3-11 15,5-8-1 1,10-8-5-16,12-8-15 0,11-12-110 16,6-10-200-16,0-8-570 15</inkml:trace>
  <inkml:trace contextRef="#ctx0" brushRef="#br0" timeOffset="17132.45">12868 5817 2348 0,'0'0'365'0,"0"0"-259"0,0 0 35 0,0 0-15 16,69 115-22-16,-44-59-33 0,-2 9-19 16,-2 12 5-16,-5 7-32 15,-7 23 12 1,-9 14-23-16,0 22 14 15,-27 1-27-15,-2-26-1 16,3-29 0-16,6-35 6 16,-1-10-6-16,4-4-11 15,-6-6-32-15,-8-11-88 16,7-15-99-16,-1-8-742 0</inkml:trace>
  <inkml:trace contextRef="#ctx0" brushRef="#br0" timeOffset="19203.18">6199 7441 352 0,'0'0'1785'16,"0"0"-1597"-16,0 0-100 16,0 0 94-16,0 0-54 15,0 0-73-15,0 0 3 0,129 3-24 16,-93-2 20-16,4-1-10 16,0 2 4-16,5 0 4 15,-1 2-13-15,1 0 29 16,3-3-45-16,2 2 19 15,6 0-30-15,4-3 2 16,2 0-5 0,5 0 8-16,2 0 14 0,1 0-11 0,1 0 2 15,0 0-22 1,-2 0 13-16,-2 0-6 0,-4 0-4 31,-5 0-2-31,-6 0 21 0,2 0 2 0,0 0-7 16,0 0 8-1,1 0-17-15,-2 0 15 0,1 0-22 16,-3 0 20-16,-2 0-20 16,-2 3 28-16,-1 4-16 15,2-2-6 1,-1 1 3-16,1-1-10 16,4-2 9-16,0 1-4 0,-4-4-10 15,-1 0 17-15,-3 0-12 0,1 0 0 16,-5 0 8-16,2 0-2 15,-1 0 4-15,1 0 4 16,3-4-9-16,-1 3 6 0,0-1-10 31,4 0 15-31,1-1-15 16,-3-1 6-16,2 2-7 0,-2 2 4 0,1-1 3 16,-1-2-6-16,-1 2 0 31,0-2 6-31,0 2-4 15,-3-2 4-15,-3 1-1 16,7 1-5-16,-2-2 12 16,3-1 4-16,5 2-2 15,-2 2 10-15,4 0-25 0,2 0 0 16,0 0 12-16,-3 0-18 16,2 0 14-16,1 0-7 15,-2 0 7-15,0 0 6 16,-6 0 1-16,2 0-12 15,-3 0-1-15,1 0 7 16,4 0-15-16,-1 0 17 0,4 0-7 16,5 0-3-1,3 0 12-15,-1 0-3 16,4 0-6-16,-2 0 5 16,-1 0-3-16,-3 0-9 15,-2 0 12-15,-5 0-2 16,0 0-3-16,-1 3 3 15,-1 3-6-15,2 0 10 0,3-1-1 16,2-1-10-16,2-2 5 16,3 0 2-16,-1-2-4 15,0 0 4-15,-1 0 2 16,-3-2-8-16,-2-4 3 16,-5 1 3-16,0 0-7 15,-4 4 2-15,-1-2 8 16,-3 3-20-16,-1 0 20 0,-1 0-23 15,1 0 20 1,0 0-12-16,3 0 10 16,-1 3-2-16,1 0 6 15,-1 0-8-15,-1-2 10 0,-3 2-4 16,-2-3-7-16,-1 1 11 16,2-1-15-16,-1 0 8 15,4 0-1-15,5 0-2 16,-1 0 5-16,2 0-2 15,1 0 5-15,-1 0-18 16,2 0 20-16,-2 0-20 16,2 0 15-16,-8-1-10 0,-4 1 8 15,-7-3-1 1,-7 3-1-16,-6-1 1 0,-5 1-6 16,-3 0 13-16,-6 0-21 15,-2 0 18-15,-2 0-13 16,0 0 6-16,0 0-32 15,-8 0-53-15,-39 0-80 16,5 1-226-16,-8 7-567 16</inkml:trace>
  <inkml:trace contextRef="#ctx0" brushRef="#br0" timeOffset="28961.08">8711 7832 1384 0,'0'0'320'0,"0"0"-101"16,0 0-79-16,0 0-11 0,0 0 43 15,0 0-19 1,0 0-50-16,7-8 6 15,-7 6-3-15,0 0-24 16,-7 2-43-16,-9 0 33 16,-3 0-24-16,-6 2 16 15,-6 18-19-15,0 10-18 16,-3 11-8-16,1 8-12 16,2 9 4-16,4 5-10 15,2 5 23-15,9 7-14 0,10 0 10 0,6 6 0 31,0-5 24-31,24-8-21 0,14-10-19 16,7-15-4-16,3-18 5 0,2-14-12 16,-6-11 7-1,-3-2-4-15,-12-21 6 16,-12-7-2-16,-10-2 6 16,-7 1-5-16,-5 4-1 15,-19 8 6-15,-7 6-14 16,-3 12 12-16,1 1-12 15,1 1-24-15,9 17-23 16,9 0-37-16,14 6-49 16,0-6-120-16,0-6-353 0</inkml:trace>
  <inkml:trace contextRef="#ctx0" brushRef="#br0" timeOffset="29350.4">9090 8069 2245 0,'0'0'372'0,"0"0"-197"16,0 0-71-16,0 0 4 16,0 0-31-16,0 0 2 15,0 0-22-15,120 106-2 0,-84-70-20 16,2 5 11-16,0 3-5 16,2 0-18-16,-4-2-1 15,-3 2-21 1,-1-5-1-16,-6 2 9 0,-6-2-14 15,-4-6 5-15,-7-1 0 16,-5-4-16-16,-4-7-51 16,0-7-37-16,0-9-87 15,0-5-259-15</inkml:trace>
  <inkml:trace contextRef="#ctx0" brushRef="#br0" timeOffset="29660.64">9509 8119 2450 0,'0'0'348'16,"0"0"-155"-16,0 0-56 0,0 0-60 15,0 0-35-15,-98 110-21 0,71-64 24 16,-2 4-26-16,-4 6 20 16,-5 3-29-16,0 5 17 15,-5 2-24 1,2-4 4-16,3-5-6 16,7-15-1-16,10-17-41 0,11-16-87 0,6-9-428 15</inkml:trace>
  <inkml:trace contextRef="#ctx0" brushRef="#br0" timeOffset="30090.54">9725 8356 2162 0,'0'0'344'0,"0"0"-262"0,0 0 79 15,0 0-23-15,0 0-11 16,128 0-13-16,-82-7-34 16,3-2-7-16,0 1-12 15,-2-1-24-15,-5 1-6 16,-6 4-7-16,-9 3-23 15,-5 1 12-15,-8 0-13 16,-5 0 6-16,-3 5-6 0,-6 0-63 16,0-3-66-16,0-2-268 0</inkml:trace>
  <inkml:trace contextRef="#ctx0" brushRef="#br0" timeOffset="30330.74">10007 8163 2706 0,'0'0'239'0,"0"0"-137"16,0 0 14-16,0 128-26 0,0-82-16 15,0-1-49-15,4-3-6 16,-2-1-19-16,2-7 0 15,-2-2-3-15,3-13-60 16,-3-5-108-16,2-12-361 16</inkml:trace>
  <inkml:trace contextRef="#ctx0" brushRef="#br0" timeOffset="30730.24">10408 7939 1909 0,'0'0'358'0,"0"0"-195"16,0 0 3-16,0 0 38 15,0 0-33-15,0 0-69 16,0 0-67-16,0 68 22 16,0-34-23-16,0 3 16 15,2 4-40-15,6-1 15 16,8-2-19-16,4-4 2 15,7-5-7-15,4-12-1 16,4-5 0-16,4-12-2 0,1 0-29 16,-5-14-88-1,3-32-63-15,-11 2-142 16,-7 4-336-16</inkml:trace>
  <inkml:trace contextRef="#ctx0" brushRef="#br0" timeOffset="30931.86">10753 8017 1845 0,'0'0'746'15,"0"0"-538"-15,0 0-92 16,0 0 1-16,0 0 17 16,0 0-49-16,-18 140-4 15,18-86-35-15,0 9-2 16,0 3-21-16,0 0 12 16,0-4-27-16,5-8 6 0,1-7-12 15,-1-8 3-15,1-9-5 16,-1 0-67-16,-3-8-80 15,-2-7-343-15</inkml:trace>
  <inkml:trace contextRef="#ctx0" brushRef="#br1" timeOffset="39758.76">2786 10633 2071 0,'0'0'340'0,"0"0"-180"0,0 0-61 0,0 0 25 16,0 0-48-16,0 0-40 15,-105-29 3-15,76 24-6 16,-2 3 24-1,-5 2-33-15,1 0 11 16,-5 14-23-16,3 13 12 0,2 9-11 16,4 8-12-1,4 10 8-15,7 8-9 16,6 6 6-16,10 5 3 0,4-5 22 16,12-8-30-16,19-18-1 0,11-19-4 15,10-18-1 1,3-5 5-16,0-28-4 0,-3-20 4 15,-8-8 0 1,-10-9-7-16,-12 6-9 16,-8 5-30-16,-10 10 3 0,-2 13 39 15,-2 13 4 1,0 12 1-16,3 6 39 0,1 6 29 16,5 29-22-16,4 14-21 15,10 29 14 1,1 37 1-16,-4 29 0 0,-11 12-13 15,-9-3 7-15,-20-15-7 16,-25-22 4-16,-3-15 7 16,3-23-34-1,5-23-5-15,0-12 0 0,-3-3 0 0,-1-7-46 16,-5-11-2 0,7-20-15-16,-1-4 2 0,7-31 16 0,5-13 0 15,8-8 27 1,13-6-3-16,10-6 17 15,4-7 2 1,29 1-3-16,12 0 8 16,11 4-3-16,5 3 0 15,18-16-4-15,-14 17-182 0,-14 10-402 0</inkml:trace>
  <inkml:trace contextRef="#ctx0" brushRef="#br1" timeOffset="40209.66">3303 10263 2060 0,'0'0'401'0,"0"0"-242"0,0 0-48 15,0 0-18-15,0 0-35 16,0 0-43-16,-107 130 16 0,87-79 6 16,-2 10 8-16,1 9 0 15,4 7 7-15,3 3 15 16,6 0-35-16,5-2 3 16,3-4-30-16,0-9-2 15,16-7 2-15,6-12-5 16,3-8 0-16,0-8-9 15,-2-8-3-15,0-2-99 0,2-6-3 16,-7-2-113 0,-5-6-111-16</inkml:trace>
  <inkml:trace contextRef="#ctx0" brushRef="#br1" timeOffset="40509.96">3472 10561 2363 0,'0'0'323'15,"0"0"-207"-15,0 0 2 0,0 0-6 16,97 113-33-16,-64-73-7 15,3 4-34-15,-1 0-4 16,1 2-3-16,-5-6-6 16,-2-2-14-1,-4-4-11-15,-5-5 0 0,-3-3-3 0,-5-6-43 16,-6-7-156 0,-3-4-357-16</inkml:trace>
  <inkml:trace contextRef="#ctx0" brushRef="#br1" timeOffset="40798.79">3836 10604 2475 0,'0'0'351'15,"0"0"-215"-15,0 0-3 16,0 0-59-16,0 0-34 0,0 0-19 16,-107 140 15-16,80-91-1 15,-2 12-8-15,-2 3-27 16,0 4 10-16,2 1-10 16,0-7 7-16,8-11-7 15,2-14-61-15,7-16-160 16,4-12-747-16</inkml:trace>
  <inkml:trace contextRef="#ctx0" brushRef="#br1" timeOffset="41147.14">4043 10243 2564 0,'0'0'269'0,"0"0"-121"0,0 0-6 15,105 154-11 1,-76-92-48-16,-3 4-15 0,-5 8-17 15,-7 7-2-15,-8 3-8 16,-6 3-9-16,0 1-7 16,-6-4-25-16,-17-6 3 15,-2-8 5-15,1-10-16 16,-1-7-4-16,3-16-46 16,6-8-87-16,5-14-68 15,7-8-403-15</inkml:trace>
  <inkml:trace contextRef="#ctx0" brushRef="#br1" timeOffset="41550.19">4681 10776 2517 0,'0'0'311'0,"0"0"-121"0,0 0-68 16,134 2-33-16,-86-2-59 0,0 0-3 15,-4 0-27-15,-4 0 9 16,-6 0-8-16,-7 0-2 16,-17 10-44-16,-3 7-165 15,-7-3-668 1</inkml:trace>
  <inkml:trace contextRef="#ctx0" brushRef="#br1" timeOffset="41742.29">4778 11039 2997 0,'0'0'199'15,"0"0"-117"-15,0 0-14 0,128 2-34 16,-97-2-17 0,-2 0-10-16,-3 0-14 0,7 2-1 15,-10 3-119-15,-5 4-412 0</inkml:trace>
  <inkml:trace contextRef="#ctx0" brushRef="#br1" timeOffset="42868.5">5567 10198 1748 0,'0'0'362'0,"0"0"-218"16,0 0-90-16,0 0 22 0,0 0 74 16,0 0-34-16,0 0 9 0,59-46-56 31,-21 38 18-31,2 2-30 16,2 0 3-16,3 1-18 0,1-2-2 15,2 4-14-15,-2-1-13 0,-3 4 10 16,-6 0-21-16,-3 0 16 15,-5 2-17 1,-9 11 31-16,-7 3-12 16,-6 4 5-16,-5 2-6 15,-2 9 1-15,0 3 2 16,-5 4-17-16,-10 8 12 16,-1 5-12-16,-1 7 18 15,1 1-22-15,3 2 14 16,3 1-13-16,2-2 10 0,6-4-5 15,2-2-3-15,0-4 0 16,0-4 2-16,0-6-9 16,0-8 11-16,6-6-16 15,2-8 5-15,-2-8-13 16,-2-10-97-16,1 0-117 16,-3-5-249-16</inkml:trace>
  <inkml:trace contextRef="#ctx0" brushRef="#br1" timeOffset="43058.16">5916 10657 2644 0,'0'0'277'0,"0"0"-225"0,0 0-25 0,0 0 25 15,0 0-16-15,0 0-20 16,118-24-15-16,-74 10-2 15,-3 3-82-15,-10 0-363 0</inkml:trace>
  <inkml:trace contextRef="#ctx0" brushRef="#br1" timeOffset="43326.94">6487 10385 1808 0,'0'0'904'0,"0"0"-734"16,0 0-53-16,0 0-3 16,0 0-22-16,100 132-37 15,-69-94 7-15,0 3-12 16,2 3 6-16,1-2-14 16,-5 0-10-16,-2-2-3 15,-5-2-29-15,-2-1 3 0,-4-4 4 16,-3-3-14-16,-2-6 7 15,-2-6-4-15,2-9-98 16,-2-5-104-16,-2-4-330 0</inkml:trace>
  <inkml:trace contextRef="#ctx0" brushRef="#br1" timeOffset="43610.39">6869 10451 2751 0,'0'0'294'0,"0"0"-136"16,0 0-77-16,0 0-5 15,0 0-34-15,-110 134 0 16,85-88-27-16,-4 9 11 15,-2 1-2-15,0 2-15 16,2-4 2-16,0-4-6 0,4-10-10 16,8-9-1-16,7-16-45 15,8-6-137-15,2-9-313 0</inkml:trace>
  <inkml:trace contextRef="#ctx0" brushRef="#br1" timeOffset="44177.94">7106 9941 2203 0,'0'0'343'0,"0"0"-149"0,0 0-58 15,0 0-4-15,114-7-25 16,-87 12-24-16,-3 12-38 16,-8 5 14-16,-8 4-36 15,-8 6 23-15,0 1-30 16,-13-4-5-16,-9 0-7 0,-1-9-3 16,6-8 7-1,5-7-8-15,6-3 0 16,6-2 8-16,0 0-16 0,11 2 14 15,18 5-6-15,7 0 30 16,2 7 0-16,-5 5-13 16,-11 2 12-16,-13 4 10 15,-9 1-11-15,0 1 6 16,-13-1-31-16,-18-1 6 16,-6-1-4-16,0-4-8 15,1-2 3-15,7-6-27 0,16-7-57 16,6-2-64-16,7-3-272 0</inkml:trace>
  <inkml:trace contextRef="#ctx0" brushRef="#br1" timeOffset="45228.04">7619 10689 2225 0,'0'0'260'0,"0"0"-54"0,0 0 5 0,0 0-43 15,131-13-64-15,-79 13-27 16,1 0-52-16,3 0 1 15,-3-2-25 1,-4-3 4-16,-7 4-5 16,-8-3 0-16,-10 2-127 15,-14 2-295-15</inkml:trace>
  <inkml:trace contextRef="#ctx0" brushRef="#br1" timeOffset="45441.56">7875 10451 2869 0,'0'0'254'15,"0"0"-133"-15,0 0-49 16,-20 155-4-16,20-97-16 16,0 2-18-16,0 0-34 15,2-5 3-15,5-6 6 16,2-9-18-16,4-10 1 15,14-13-82-15,-5-11-113 0,0-6-276 16</inkml:trace>
  <inkml:trace contextRef="#ctx0" brushRef="#br1" timeOffset="46011.5">8430 10089 1627 0,'0'0'798'0,"0"0"-561"16,0 0-26-16,0 0-90 15,0 0-12-15,145-29-22 16,-111 43-31-16,-3 13-7 0,-7 4-15 16,-6 10 11-1,-14 3-23-15,-4 4 6 0,-6 1-28 16,-21 0 8-16,-4-7-5 15,-2-8-1-15,3-12-2 16,10-10-12-16,7-6 12 16,9-2-10-16,4 1 10 15,11 0-28-15,22 7 28 16,12 7 8-16,6 3 7 16,0 5-15-16,-9 6 13 15,-7 3 3-15,-16 4 8 16,-17 2 15-16,-2 1-19 15,-17-3 9-15,-17 1-28 16,-6-7 7-16,-4-6-7 0,-2-6-1 16,5-11 0-16,5-8-39 15,11-3-31-15,19-24-64 16,6-8-92 0,0-2-327-16</inkml:trace>
  <inkml:trace contextRef="#ctx0" brushRef="#br1" timeOffset="46513.79">9124 10198 2585 0,'0'0'322'0,"0"0"-174"16,0 0-31 0,0 0-74-16,0 0 2 0,0 0 2 15,-8 118-3-15,8-81 1 16,5-1-20-16,4-4 8 0,2-6-31 15,3-9 1 1,-1-8-2-16,5-6-2 16,4-3 2-16,7 0-1 0,4 0 3 0,6 0-2 31,-2 0 9-31,3 17-1 16,-2 7 22-16,-4 7-7 15,-8 3 24-15,-8-1-14 0,-9 4-3 16,-9 0-5-1,0-2 2-15,-9 1 4 16,-15-3-21-16,-10-2-3 16,-1-7-1-16,-5-8-14 15,-3-12-3-15,1-4-32 0,4-14-55 16,-7-38-77-16,14 2-194 16,4-1-747-16</inkml:trace>
  <inkml:trace contextRef="#ctx0" brushRef="#br1" timeOffset="46694.66">9085 10282 2760 0,'0'0'272'0,"0"0"-114"0,0 0-59 16,114-12-31-16,-72 5-27 15,-1-3-26-15,-3-3-7 16,-7 4-8-16,0-1-30 15,-6-1-167 1,-10 6-853-16</inkml:trace>
  <inkml:trace contextRef="#ctx0" brushRef="#br1" timeOffset="47781.66">9917 10666 2444 0,'0'0'213'0,"0"0"-107"15,0 0 59-15,0 0-31 16,119 0 7-16,-71 0-66 0,6 2 22 15,2 2-61-15,-3 0 4 16,0-3-16-16,-6 2-7 16,-7-3-7-16,-9 0-6 15,-8 0-4-15,-8 0 6 16,-5 0-14 0,-6 0-47-16,0 0-78 15,1 0-247-15,-3 0-2047 0</inkml:trace>
  <inkml:trace contextRef="#ctx0" brushRef="#br1" timeOffset="48677.63">10746 10279 2065 0,'0'0'495'0,"0"0"-323"15,0 0-97-15,0 0 44 16,0 0-15-16,121 93-26 0,-77-54-18 15,3 5-13 1,2 6 0-16,0 0-12 0,-2 3 15 16,2 1-23-16,-4-1 14 15,-3 4-23-15,-5-5-1 16,-2 1-7-16,-9-5-9 16,-6-5 2-1,-4-8-1-15,-7-9-4 0,-5-11-36 16,-4-15-72-16,0 0-146 0,0-12-272 0</inkml:trace>
  <inkml:trace contextRef="#ctx0" brushRef="#br1" timeOffset="48964.74">11332 10367 2694 0,'0'0'285'0,"0"0"-149"15,0 0-33-15,-93 106-28 16,61-62-20-16,-1 4-30 0,0 5 10 16,-3 1-33-16,1 0 20 0,1 2-22 15,0 1 6-15,5-4-5 16,5-2 0-1,4-8-1 1,7-6-19-16,8-9-85 0,5-12-163 16,0-10-709-16</inkml:trace>
  <inkml:trace contextRef="#ctx0" brushRef="#br1" timeOffset="49397.35">11504 9878 2244 0,'0'0'244'0,"0"0"-124"0,0 0-8 0,0 0 6 15,0 0-47-15,0 126-37 16,2-96 8-16,14 0-25 16,6-5 10-16,5-6-26 0,4-5 1 15,2-12-2-15,3-2 0 16,-4-4 0-16,4-30-18 16,-10 4-203-16,-11 2-405 15</inkml:trace>
  <inkml:trace contextRef="#ctx0" brushRef="#br1" timeOffset="49558.41">11774 9892 150 0,'0'0'2266'0,"0"0"-1915"0,0 0-194 15,0 0-11-15,-9 139-36 16,9-92-21-16,0 2-35 16,0 0 2-16,3-3-29 15,1-1 2-15,0-5-15 16,-2-7-14-16,5-1 0 15,-1-11-134-15,0-7-321 0</inkml:trace>
  <inkml:trace contextRef="#ctx0" brushRef="#br1" timeOffset="50583.72">12123 10747 2300 0,'0'0'342'0,"0"0"-195"0,0 0-27 16,0 0 15-16,0 0-51 16,0 0 0-16,0 0-29 15,123 2 28-15,-84 1-48 16,0-1 15-16,3-2-21 16,-1 0 5-16,-5 0-12 15,-5 0-16-15,-4 0-2 16,-5 0 3-16,-7 0-14 15,-4 0 1-15,10-7-41 16,-5 0-100-16,-3-3-262 0</inkml:trace>
  <inkml:trace contextRef="#ctx0" brushRef="#br1" timeOffset="51334.09">12953 10285 2541 0,'0'0'245'0,"0"0"-154"0,0 0-35 16,0 0 19-16,-2 116-27 16,7-85-5-16,5 2-34 0,4-5 10 15,4-6-15-15,0-6 7 16,3-8-11-16,4-4 0 16,6-4 11-16,0 0-2 15,6 0 32-15,1 0 5 16,-1 3 20-16,1 15-7 15,-5 10 15-15,-2 8-27 16,-8 4 4-16,-7 2-10 16,-7 0-12-16,-9-1 12 15,0 0-20-15,-16-1 13 0,-10-2-34 16,-9-2 15-16,-2-3-14 16,-3-10 2-16,0-4-2 15,-3-12-1-15,3-7-10 16,3 0-40-16,5-22-13 15,6-10-68-15,5-30-24 16,8 6-112-16,4 3-305 0</inkml:trace>
  <inkml:trace contextRef="#ctx0" brushRef="#br1" timeOffset="51535.58">12998 10302 2778 0,'0'0'261'16,"0"0"-169"-16,0 0 14 16,0 0-11-16,124-9-50 15,-81-2-22-15,3-1-19 0,0 0 4 16,-7-2-8 0,9 1-51-16,-13 3-84 15,-8 1-309-15</inkml:trace>
  <inkml:trace contextRef="#ctx0" brushRef="#br1" timeOffset="51835.42">13740 10159 2606 0,'0'0'257'0,"0"0"-174"16,0 0 6-16,0 0 11 16,156 126-13-16,-109-88-44 15,0 4 1-15,1 2 5 16,0 4-19-16,-1 5 5 16,-3-2-25-16,-4 3 2 15,-2 3-6-15,-2-5-8 16,-7-4 5-16,-2-6-6 15,-8-10-20-15,4-15-70 16,-10-15-126-16,-4-2-367 0</inkml:trace>
  <inkml:trace contextRef="#ctx0" brushRef="#br1" timeOffset="52085.91">14326 10319 2851 0,'0'0'258'15,"0"0"-143"-15,0 0-14 16,-93 108-28-16,62-64 0 16,-3 4-40-16,1 4-4 15,0 3-17-15,-2-1-2 0,6-4-3 16,6-4-3-1,0-8-8-15,7-10-22 0,1-6-67 16,4-9-138-16,-1-8-531 16</inkml:trace>
  <inkml:trace contextRef="#ctx0" brushRef="#br1" timeOffset="55037.71">5693 11390 1945 0,'0'0'489'15,"0"0"-290"-15,0 0-105 0,0 0 20 16,0 0-71-16,0 0-2 16,0 0-4-16,15 0 34 15,-2 0-27-15,5 0-4 16,-1 0-5-1,0 0-9-15,1 0 11 0,-1 0-20 16,6 0 17-16,2 0-6 16,1 0 23-16,6 0-33 15,-1 0 2-15,2 0-3 16,3 0 15-16,-3 0-6 16,5 0-16-16,0 0 16 15,2 0-21-15,2 0 17 16,1 0-21-16,-1 0 15 15,1 0-15-15,-3 0 13 16,0 0-4-16,0 0 1 16,-2 0 20-16,-3 0-30 15,3 0 8-15,-2 0-4 16,0 0 5-16,0 0-6 0,-1 0 12 16,1 2-9-1,-3-2 0-15,2 1 6 0,2-1-9 16,1 0 13-16,1 0-17 15,-1 0 15-15,3 0-15 16,-4 0 8-16,3-1-7 16,-1-3 7-16,-1 2-1 15,1-3 6-15,1 3 10 16,3-1-16-16,-3 0 3 16,0 3-3-16,-4-1-6 15,0 1 5-15,-3-3-3 16,0 2-3-16,1-3 11 15,1 1-6-15,-1 0-1 16,2-1-3-16,0 0 10 0,1 1-15 16,1 2 12-16,3-2-5 15,-2 2-2 1,1 1 12-16,3 0 1 0,-1-3 5 16,-2 3 5-16,1-2-23 15,-1 0-1-15,-5 0 9 16,1 2-16-16,-1-1 13 0,1 1-10 15,2 0 8-15,2 0 12 16,3 0 8-16,1 0-24 0,3 0 7 16,2 0 3-16,0 0-13 15,0 0 11-15,-2 3-8 32,-3 1 4-32,-3 0 1 15,-6 0 7-15,3 0-5 16,-3 0-3-16,2 1-1 0,-2-1 8 15,3 0-6-15,2 0 1 16,1-3 3-16,1 4-8 16,0-4 0-16,0 3 9 15,-2-1-6-15,-2 1-3 16,1-2 12-16,-4-1-6 16,-2 2-12-16,1-3 12 0,-3 2-11 15,2-2 8-15,1 0-4 16,1 0 1-16,2 0 1 15,0 0-2-15,-1 0 0 16,1 0 0 0,-1 0 0-16,3 0 0 15,-6 0 0-15,2 0 0 0,-1 0 0 16,-3 0 0-16,0 0 0 16,-2 2 0-16,0-2 0 15,0 1 0-15,2 2 0 16,-2-3 0-16,0 1 0 15,5-1 0-15,-1 2 0 16,3-2 0-16,2 0 0 16,0 3 0-16,-1-3 0 15,1 2 0-15,1 0 0 16,-4 0 0-16,3-2 0 16,0 0 0-16,-1 2 0 0,0-2 0 15,-4 0 0-15,0 0 0 16,1 0 0-16,1 1 0 15,1-1 0-15,2 3 0 0,2-3 0 16,2 1 0-16,3 2 0 16,-3 1 0-16,1-2 0 15,-1 2 0-15,-4-3 0 16,-1 1 0-16,-2 1 0 16,-2-3 0-16,-2 2 0 15,0-2 0 1,1 2 0-16,-1-2 0 15,0 2 0-15,2-2 0 16,1 2 0-16,-1-1 0 0,2 2 0 16,1-1 0-1,-2 0 0-15,2 0 0 0,-3-2 0 16,0 0 0-16,1 2 0 0,-1-2 0 16,0 0 0-16,5 0 0 15,-1 0 0-15,0 0 0 16,-1 0 0-1,1 0 0-15,-1 0 0 0,2 0 0 16,0 0 0 0,0-2 0-16,3 0 0 0,1-2 0 15,0 0 0-15,3 2 0 16,-3 2 0-16,3 0 0 0,-6 0 0 31,3 0 0-31,4 0 0 16,-2 0 0-16,3 0 0 0,1 0 0 15,2 0 0-15,-3 0 0 16,-1 0 0-16,-1 0 0 0,-3 0 0 16,-4 0 0-1,-5 0 0-15,2 0 0 16,-4 0 0-16,2 0 0 0,3 0 0 16,4 0 0-1,5 0 0-15,-1 0 0 0,3 0 0 0,-3 0 0 16,1 0 0-16,-1 0 0 15,-2 0 0-15,-1 0 0 16,-3 0 0-16,-5 2 0 16,0-1 0-1,-4 4 0 1,1-3 0-16,-1 0 0 16,0 0 0-16,-3-2 0 15,3 0 0-15,-4 0 0 0,2 0 0 16,-1 0 0-16,3 0 0 15,0 0 0-15,0 0 0 16,2 0 0-16,-2 0 0 16,2 0 0-16,-2 0 0 15,0 0 0-15,-4 0 0 16,0 0 0-16,0 0 0 16,-4 0 0-16,4 0 0 15,0 0 0-15,-1 0 0 0,-1 0 0 16,-4 0 0-16,-1 0 0 15,0 0 0-15,0 0 0 16,0 0 0 0,-3 0 0-16,1 2 0 15,-5-1 0-15,-2 2 0 0,-5 1 0 16,-4 0 0-16,0 5 0 16,-2 3 0-16,-25 5 0 15,-40 9-110-15,7-2-199 16,-9-2-490-16</inkml:trace>
  <inkml:trace contextRef="#ctx0" brushRef="#br1" timeOffset="58039.62">8794 11779 1945 0,'0'0'265'0,"0"0"-125"16,0 0-37-16,0 0 3 0,0 0-21 16,0 0 18-16,0 0-29 15,0 0 5-15,-18-23 0 16,-3 23 10-16,-8 11-7 15,-6 13-44-15,-5 14-17 16,-4 14 7-16,1 10 10 0,3 14-28 16,2 22 20-1,9-6-14-15,13 4 14 16,12-1 13-16,4-23-16 16,22 3-12-16,16-19-9 15,8-14-12-15,10-16 10 16,4-17-12-16,1-9 3 0,-8 0 5 15,-11-23 0-15,-13-5 1 16,-10-5 1 0,-17-1 0-16,-2 2 0 0,-7 6 4 0,-17 7-12 15,-5 6 4-15,-5 12-2 16,5 1-35-16,2 0-37 16,10 12-76-16,8 2-93 15,6-5-306 1</inkml:trace>
  <inkml:trace contextRef="#ctx0" brushRef="#br1" timeOffset="58343.1">9145 12008 2319 0,'0'0'243'0,"0"0"-84"15,0 0-34-15,0 0 19 0,121 75-28 0,-74-30-5 16,2 11-45 0,4 4-8-16,1 6-6 0,-5 2-30 15,-4-5-8 1,-10-10-10-16,-4-6-6 0,-8-12 2 15,-8-10 0-15,-3-9-58 0,-12-12-70 16,0-4-126 0,0 0-590-16</inkml:trace>
  <inkml:trace contextRef="#ctx0" brushRef="#br1" timeOffset="58624.28">9639 12022 2466 0,'0'0'393'0,"0"0"-185"15,0 0-121-15,0 0-1 16,0 0-42-16,-130 138-13 15,101-90-13-15,-2 6-6 0,-3 4 5 16,-1-2-17-16,1 0 0 16,3-8 0-16,4-3-6 15,1-6-94-15,8-7-134 16,7-11-443-16</inkml:trace>
  <inkml:trace contextRef="#ctx0" brushRef="#br1" timeOffset="58956.92">9997 12250 2290 0,'0'0'604'16,"0"0"-455"-16,116-8-49 16,-54-2-14-16,5-1 8 15,3-2-63 1,-3 1-13-16,-7 0-18 15,-9 5 9-15,-13 2-9 16,-15-4-27-16,-13 1-134 0,-10-1-468 0</inkml:trace>
  <inkml:trace contextRef="#ctx0" brushRef="#br1" timeOffset="59158.13">10339 12080 2698 0,'0'0'228'16,"0"0"-71"-16,-12 107-67 0,12-52 0 15,0-1-28-15,0-2-25 0,0-3-37 16,6-10 4-16,4-7-4 16,-1-3-80-1,-1-11-171-15,-3-7-518 0</inkml:trace>
  <inkml:trace contextRef="#ctx0" brushRef="#br1" timeOffset="59640.93">10767 11780 2176 0,'0'0'324'0,"0"0"-139"0,0 0-40 16,-19 105-43-16,17-60-17 15,2 1-29-15,0 0-6 16,7-4-23-16,11-9-9 16,9-8-13-16,6-9-6 15,3-8 2-15,6-8-2 16,-2 0-23-16,9-23-98 16,-8-3-178-16,-14 2-1766 0</inkml:trace>
  <inkml:trace contextRef="#ctx0" brushRef="#br1" timeOffset="59873.84">11083 11825 2457 0,'0'0'279'16,"0"0"-141"0,0 0-11-16,-21 105 0 0,17-54-22 15,2 5-7-15,2 4-38 16,0 5-25-16,0-1 21 15,0-4-36-15,0-4 10 0,0-8-22 16,0-8-4-16,0-12-4 16,0-7-2-16,0-10-60 15,4-11-84-15,4 0-187 16,-6 0-348-16</inkml:trace>
  <inkml:trace contextRef="#ctx0" brushRef="#br2" timeOffset="68176.67">2772 14205 1942 0,'0'0'291'0,"0"0"-131"16,0 0-47-16,0 0 17 15,0 0-27-15,0 0-22 16,0 0-28-16,-113 0-9 15,77 0 15-15,-4 7-27 16,-2 7 23-16,-3 9-16 16,3 7 1-16,-1 10-19 15,5 8-4-15,5 10-5 16,13 11-8-16,9-1 14 16,11 3-6-16,4 0 15 0,27-9-11 15,14-13-5 1,6-13-11-16,7-22 0 15,2-14-1-15,0-10 2 16,-8-29-2-16,-8-11 2 16,-13-16-6-16,-8-1 5 0,-11-4-7 15,-8 6-37-15,-4 12 14 16,0 10 13-16,0 16 17 16,-4 12 6-16,1 11-1 15,0 4 51-15,3 7-11 16,0 26-11-16,6 18-34 15,13 37 20-15,6 32 5 16,-3 38-4-16,-7 15 5 16,-10-13-14-16,-5-15 8 0,-13-27-15 15,-14-19 25-15,-4-19-30 16,0-16 10-16,-5-10-10 16,-7 4 0-1,-5-5 0-15,-4-10-2 0,4-25 2 16,0-18-62-1,4-12 23-15,-1-28 4 0,3-10 27 16,7-13-24-16,10-7 22 16,11-2 5-1,14-4 5-15,4 4 0 0,31 1 5 16,11 11-10-16,10 13 5 16,6 7-6-16,3-1-73 15,22-9-73-15,-16 6-163 16,-13 6-497-16</inkml:trace>
  <inkml:trace contextRef="#ctx0" brushRef="#br2" timeOffset="68551.78">3274 13759 2332 0,'0'0'510'0,"0"0"-344"0,0 0-73 15,0 0-39-15,0 0 24 16,0 150-38-16,2-97-5 16,3-2-25-16,-1-3-1 15,0-6-9-15,2-4-1 16,-4-8-124-16,0-8-246 15,-2-8-1713-15</inkml:trace>
  <inkml:trace contextRef="#ctx0" brushRef="#br2" timeOffset="69056.77">3887 13825 2492 0,'0'0'245'0,"0"0"-126"0,0 0-51 16,0 0 45-16,0 0-32 15,-139 105-12-15,108-56-46 0,0 6 18 16,2 12-2-16,3 0-2 15,4 10 10 1,3 6-10-16,6 2-6 0,9-3-26 16,4 1 7-16,0-7-6 0,13-10-10 15,12-7 8 1,8-13-5 0,3-14 1-16,-1-8-5 0,-2-8 0 15,-6-4-1-15,-4-8-41 16,-5-4-83-1,-5 0-95-15,-4-9-256 0</inkml:trace>
  <inkml:trace contextRef="#ctx0" brushRef="#br2" timeOffset="69339">4028 14284 2466 0,'0'0'320'0,"0"0"-193"15,0 0-1-15,0 0-15 16,98 131-52-16,-67-88-26 16,4 3-16-16,3 4 18 15,1 3-26-15,-4-4 5 16,-4-2-14-16,-2-10 0 15,-6-7-33-15,-4-10-114 16,-3-8-146-16,-9-7-572 0</inkml:trace>
  <inkml:trace contextRef="#ctx0" brushRef="#br2" timeOffset="69575.14">4379 14299 2408 0,'0'0'545'0,"0"0"-403"15,0 0-62-15,0 0-13 16,-81 142-27-16,60-89 9 16,3-4-37-16,-1 8 8 0,-2-5-15 15,3-4 1 1,5-8 0-16,2-10-6 0,4-12-6 15,5-11-74 1,2-7-101-16,0 0-427 0</inkml:trace>
  <inkml:trace contextRef="#ctx0" brushRef="#br2" timeOffset="69907.97">4516 13655 2673 0,'0'0'288'16,"0"0"-173"-1,0 0-30-15,0 0 21 16,129 127 11-16,-98-72-49 0,-2 8-9 0,-2 8-26 15,-4 6 14-15,-8 24-26 16,-9 20-3-16,-6 27-9 16,0 4-8-1,-8-31 1-15,-11-24 2 16,6-39-8-16,-2-9-31 0,-7 13-43 16,1-11-92-16,1-4-199 15</inkml:trace>
  <inkml:trace contextRef="#ctx0" brushRef="#br2" timeOffset="70739.05">5073 14587 2300 0,'0'0'385'0,"0"0"-258"0,0 0-22 16,0 0 29-16,0 0-48 15,131 0-27-15,-77 0-16 16,2 0-11-16,-3 0-20 15,-2 0-4 1,-4 0 0-16,-7 0-16 16,-7 0 7-16,-14 27-73 0,-11-5-165 15,-8 1-664-15</inkml:trace>
  <inkml:trace contextRef="#ctx0" brushRef="#br2" timeOffset="70960.32">5229 14846 2780 0,'0'0'274'16,"0"0"-214"-16,0 0 13 16,0 0 0-16,136 19-18 15,-92-15-14-15,-1-1-34 0,-1 0 3 16,-2-3-7-16,-1 0-6 15,-6 0 1-15,5-3-98 16,-9-8-266 0,-4 1-2130-16</inkml:trace>
  <inkml:trace contextRef="#ctx0" brushRef="#br2" timeOffset="73078.42">6473 13854 1974 0,'0'0'257'16,"0"0"-117"-16,0 0-90 16,0 0 47-16,0 0-35 15,0 0 58-15,0 0-93 16,-127 32 0-16,98-6-10 15,2 8 43-15,0 10-30 16,3 9-23-16,4 5 17 16,2 7-19-16,3 8 13 15,5-1-10-15,8 7 6 16,2 2-14-16,0 0 5 16,5-7-4-16,15-4 5 15,0-8-6-15,7-8 6 16,0-5-12-16,2-6-2 0,0-10 7 15,-1-3-35-15,1-2-124 16,-9-8-121-16,-4-6-1743 16</inkml:trace>
  <inkml:trace contextRef="#ctx0" brushRef="#br2" timeOffset="73741.58">6840 14004 2023 0,'0'0'237'0,"0"0"-124"16,0 0-45-16,0 0 32 15,0 0-38-15,0 0 30 0,123-60-34 16,-100 60 45-1,1 0-34-15,1 18 18 0,0 7-34 16,-4 9 4-16,2 2-7 16,-5 8-1-16,-3 2 2 15,-6 7-29-15,-4-2 26 0,-5 5-29 32,0 2 18-32,-5 2-30 0,-12 3 11 15,-8-3-6-15,-6-1 2 16,-5-7-7-16,-2-3-7 15,-2-8 0-15,0-14 0 16,0-8-15-16,1-16-49 0,6-3 1 16,4-3-31-16,10-20-2 15,3 0 10-15,11-8 42 16,5 9 37 0,0 5 6-16,13 6 0 15,12 11 2-15,6 0 62 16,5 11-11-16,2 13 7 0,2 3-21 0,-2 0-6 15,2-1-20 1,-4-7-4-16,-1-2-8 0,-1-11 0 16,-7-6-52-1,2-9-103-15,-12-12-102 16,-3-2-515-16</inkml:trace>
  <inkml:trace contextRef="#ctx0" brushRef="#br2" timeOffset="74141.95">7538 14450 1078 0,'0'0'1104'0,"0"0"-975"15,0 0-23-15,23-117-13 16,-15 68-16-16,4 0-24 15,-5-1-12-15,1 6-11 0,-1 8 2 16,-2 10 27-16,-1 11-13 16,-4 12 27-16,2 3 31 15,-2 0 11-15,0 15-47 16,0 14-49 0,0 7-4-16,3 12-13 0,-1 6 2 15,2 7 2-15,-2 4 2 16,0 5-8-16,-2 3 17 15,3-3-3-15,-3-2 8 16,0-6 6-16,0-13-12 16,0-8-2-16,0-10-9 15,0-11-10-15,0-4 6 0,0-8-4 16,0-2-39-16,-5-2-96 16,-3-4-317-16</inkml:trace>
  <inkml:trace contextRef="#ctx0" brushRef="#br2" timeOffset="75797.36">7971 14281 35 0,'0'0'1394'0,"0"0"-1132"0,0 0-147 16,0 0 81-16,0 0-46 0,0 0-57 15,0 0-64-15,40 0 63 16,-33 0-32-16,1 3 63 16,6 2-4-16,1 7-17 0,4 3-2 15,5 6-36 1,5 7 7-16,2 7-12 0,5 4 11 31,-1 4-30-31,5 4 5 16,-1-1-15-16,-4 1-9 15,-1-1-4-15,-5-6-7 16,-5 1 6-16,-2-2-16 0,-4 2 0 16,-2-5 2-16,-5-4-8 15,-2-6-80-15,-3-13-107 16,-4-8-331-16</inkml:trace>
  <inkml:trace contextRef="#ctx0" brushRef="#br2" timeOffset="76077.96">8462 14388 2372 0,'0'0'363'16,"0"0"-185"-16,0 0-71 16,0 0 0-16,0 0-28 15,0 0-47-15,-123 128 9 16,101-86-29-16,-3 1 12 16,-2 8-10-16,-2 1-2 15,2-2-10-15,1 3-2 16,4-9 4-16,3-4-4 15,9-8-24-15,7-10-103 16,3-10-106-16,0-10-569 0</inkml:trace>
  <inkml:trace contextRef="#ctx0" brushRef="#br2" timeOffset="76608.12">8827 13714 2131 0,'0'0'250'0,"0"0"-88"16,0 0 44-16,0 0-72 0,0 0 16 15,136-18-28-15,-107 38-35 16,-2 10-10-1,-7 6-31-15,-7 10 5 16,-11 6-32-16,-2 4 9 16,-11 2-22-16,-20-4 5 15,-4-6-6-15,-4-11-4 0,3-11-2 0,3-19-37 16,6-7-31 0,8 0-7-16,7-12 48 15,8-5 5-15,4 0 23 0,8 7 0 16,21 5 10-1,10 3 0-15,5 2-9 16,3 0-1-16,-2 0 6 16,-2 0-14-16,3 10-14 0,-11-1-214 0,-8 0-673 15</inkml:trace>
  <inkml:trace contextRef="#ctx0" brushRef="#br2" timeOffset="78175.99">9199 14626 2126 0,'0'0'368'0,"0"0"-286"16,0 0-18-16,0 0 60 0,0 0 10 15,0 0-77-15,0 0 59 16,147 0-40-16,-107 0-13 15,1 0-7-15,-3 0-8 16,-3 0-4-16,-4 0-22 0,-6 0 8 16,-6 0-24-1,-2 0 8-15,-9 0-8 0,-6 0-10 16,1 0 9 0,-3 0 0-16,0 0-5 0,0 0-16 15,0 0-83 1,0-4-264-16,0-2-562 0</inkml:trace>
  <inkml:trace contextRef="#ctx0" brushRef="#br2" timeOffset="79161.59">9984 14038 1033 0,'0'0'1283'16,"0"0"-1064"-16,0 0-140 0,0 0 31 16,0 0-40-1,0 0-10-15,0 0-45 0,-40 95 20 0,33-57-5 16,2 3 1-1,3 5 4-15,2 1-3 16,0-1 13-16,5 3-27 16,13-5 4-16,7-6-22 15,6-8 0-15,6-8-7 0,7-16 0 16,4-6 6 0,-1-2 2-16,-7-20-6 15,0-26-138-15,-11 5-62 16,-9 4-137-16</inkml:trace>
  <inkml:trace contextRef="#ctx0" brushRef="#br2" timeOffset="79429.28">10287 14043 2500 0,'0'0'246'0,"0"0"-127"15,0 0-35-15,-8 144 19 16,8-82 4-16,0 8-47 15,0 2 6-15,0 5-29 16,0-5 8-16,0-2-6 16,0-6-1-16,0-6-19 15,0-6-14-15,0-11 0 16,0-8 2-16,0-10-14 16,0-9-12-16,0-5-47 15,0-9-61-15,0 0-59 16,6 0-69-16,5-3-104 0</inkml:trace>
  <inkml:trace contextRef="#ctx0" brushRef="#br2" timeOffset="79730.59">10693 14221 2533 0,'0'0'203'16,"0"0"-135"-16,0 0 68 0,89 111 3 15,-58-66-21-15,2 0-60 16,3 1 10-16,-2 2-19 16,2-2-15-16,-5-1-5 15,0-2-15-15,-4-2 1 16,-2-6-15-16,-6 0 0 15,-1-1 7-15,-3-4-17 16,-1-4-21-16,-5-12-77 0,-3-9-129 16,-4-5-394-16</inkml:trace>
  <inkml:trace contextRef="#ctx0" brushRef="#br2" timeOffset="80014.17">11159 14289 2703 0,'0'0'272'16,"0"0"-135"-16,0 0-48 15,-76 102-30-15,49-57 14 0,0-1-45 16,0 5 15-1,-2 2-33-15,-2 2 2 0,0 0-3 16,0-2-9-16,2 0 0 16,3-10 0-16,7 0-43 15,9-10-87-15,4-14-207 0</inkml:trace>
  <inkml:trace contextRef="#ctx0" brushRef="#br2" timeOffset="80914.21">11455 13704 1663 0,'0'0'490'0,"0"0"-313"0,0 0-26 16,0 0-26-16,0 0 42 15,118 24-43-15,-93 0-49 0,-3 3-35 16,-4 2 14-16,-9 0-39 15,-7 0 2 1,-2-5-7-16,-2-2-9 16,-20-8-1-16,-3-6-36 15,-2-8-13-15,2 0 12 0,6 0 37 16,5-5 0-16,8-2 20 16,6 3 25-16,0 2-15 15,16 2 38-15,10 0 1 16,6 6-18-16,-6 8-24 15,-2 7 16-15,-10 6-26 0,-10 5 17 32,-4 4-19-32,-6 5 7 0,-21-3-11 15,-4-4-2-15,-5-8-9 16,2-5 8-16,5-12-18 16,3-5 4-16,10-4-58 15,16 0-71-15,0-13-113 16,0 13-337-16</inkml:trace>
  <inkml:trace contextRef="#ctx0" brushRef="#br2" timeOffset="81432.5">11622 14662 2773 0,'0'0'202'0,"0"0"-158"0,0 0 27 0,0 0 5 16,140 0-13-16,-97 0-52 15,-3 0 9-15,1 0-16 16,-4 0 4 0,-5 0-8-16,-5-4-8 0,-1-2-86 15,-8-1-189-15,-7 2-1739 16</inkml:trace>
  <inkml:trace contextRef="#ctx0" brushRef="#br2" timeOffset="81869.89">12220 14179 2624 0,'0'0'265'0,"0"0"-166"0,0 0-24 16,0 0-11-16,0 0-40 15,0 0 2-15,11 120 0 16,-9-86-4-16,0-3 3 16,-2-5-15-16,2-8-2 0,5-6-4 15,3-7-8 1,5-5 6-16,7 0-2 0,11 0 0 15,5 0 2-15,7 0 12 16,-1 0-13-16,-1 7 20 16,-5 7-8-16,-7 8 22 15,-6 4-11-15,-8 0 13 16,-7 6-6-16,-8-4 3 0,-2 2 0 16,0-2-14-16,-18 2 11 15,-11-7-31-15,-7 6 6 31,-4-5 1-31,0-2-8 0,2-8 1 16,9 1 0-16,6-3-1 16,8-8-30-16,7-4-28 15,2 0-71-15,4-16-67 16,0-9-183-16,0-5-152 0</inkml:trace>
  <inkml:trace contextRef="#ctx0" brushRef="#br2" timeOffset="82119.03">12222 14137 2685 0,'0'0'338'0,"0"0"-275"0,0 0 29 0,0 0-21 16,150 22-6-16,-102-16-29 15,-1 0-25-15,-2-4-7 32,-6-2 0-32,6 0-8 15,-13 0-135-15,-10-12-293 0</inkml:trace>
  <inkml:trace contextRef="#ctx0" brushRef="#br2" timeOffset="82402.03">12881 13872 2482 0,'0'0'355'16,"0"0"-247"-16,54 115-33 16,-29-54 71-16,0 10-52 0,-4-1-13 15,-3 6-3 1,-5 2-5-16,-3 1-6 0,-8-4-36 15,-2 3 4-15,0-8-29 16,-4-1 4-16,-14-4-4 16,-5-1-7-16,-1-6 6 15,0-9-1-15,-3-4-4 16,4-11-20-16,6-9-24 16,3-13-66-16,7-7-37 15,3-5-202-15,4 0-469 0</inkml:trace>
  <inkml:trace contextRef="#ctx0" brushRef="#br2" timeOffset="82965.1">13468 14622 2420 0,'0'0'260'0,"0"0"-159"15,0 0 31-15,0 0-41 0,0 0-46 0,0 0-7 32,0 0-9-32,9 69 8 15,-3-66-37-15,3-3 12 16,1 0-7-16,-2-3-2 0,-3-16 8 16,-3-3 2-16,-2 5 12 15,0 2-5 1,0 7 2-16,-11-1-22 0,2 9 8 15,0 0-8-15,4 3-26 0,3 11-104 16,0 1-264-16</inkml:trace>
  <inkml:trace contextRef="#ctx0" brushRef="#br2" timeOffset="84420.08">14173 13740 128 0,'0'0'1930'0,"0"0"-1673"0,0 0-161 16,0 0-47-16,0 0 116 16,0 0-39-16,0 0-32 15,-11-7-38-15,-1 9-19 0,-3 13-7 16,-3 5-13-16,-3 3-12 15,-2 9 2-15,-2 7-14 16,-2 1 16-16,2 9-18 16,1 4 11-16,-1 5-2 15,5 5 5-15,2 3 20 16,5 6 26-16,4 5-14 16,7 3 16-16,2 2-37 15,0 1 5 1,9-6-11-16,13-7 26 0,2-11-32 15,3-11 4-15,2-6 4 16,0-9-1-16,-2 1 15 16,-4-11-18-16,-4 1 24 15,-1-1-18-15,-5 4-1 16,1-8-5-16,-3 2-12 0,1-7 4 16,-1-8-12-16,6-6-100 15,-1 0-235-15,-5-12-308 16</inkml:trace>
  <inkml:trace contextRef="#ctx0" brushRef="#br2" timeOffset="84883.45">14630 14147 2505 0,'0'0'215'0,"0"0"-84"16,0 0-68-16,0 0 16 0,-110 142 1 15,88-86-14-15,2 12-22 16,9 1-15 0,4 4 10-16,7 5-29 15,0-11 9-15,16-1-15 0,13-16 1 16,6-11-1-16,9-15-2 16,6-15-1-16,-3-9-1 15,-3-7 19-15,-13-23-11 16,-10-9 4-16,-15 2-6 0,-6-4-2 15,-11 7 2-15,-20 8-9 16,-7 8 8-16,-6 12-10 31,2 6-16-31,3 0-78 0,14 8-118 16,10 6-314-16</inkml:trace>
  <inkml:trace contextRef="#ctx0" brushRef="#br2" timeOffset="85218.92">15118 14395 2432 0,'0'0'352'0,"0"0"-270"0,0 0-5 15,0 0 35-15,0 0-1 0,109 139-61 16,-75-95-4-16,1 4-6 16,1 5 6-16,1-2-12 15,-6-1-12-15,1-1-10 16,-8-3-4-16,-1-8-16 15,-3-6 5-15,-7-10-17 16,-4-16-93-16,-5-6-159 16,-4 0-523-16</inkml:trace>
  <inkml:trace contextRef="#ctx0" brushRef="#br2" timeOffset="85450.29">15510 14454 2761 0,'0'0'384'15,"0"0"-310"-15,0 0 5 0,0 0-14 16,-98 138-26-16,73-97-14 16,-4 0-13-16,0 5-6 15,-2 0 1-15,0-1-13 16,2-5 6-16,4-8-7 0,1 1-97 15,6-4-156 1,2-12-822-16</inkml:trace>
  <inkml:trace contextRef="#ctx0" brushRef="#br2" timeOffset="86351.18">15737 14712 2455 0,'0'0'354'0,"0"0"-280"0,0 0-8 0,0 0 58 0,130-12-11 15,-79 3-45-15,2 2-42 16,1 2-4-1,-5-2-21-15,-9 7-2 16,-9 0 6-16,-6 0-12 0,-12 0-16 16,-13 0-109-1,0 0-152-15,0 4-1270 0</inkml:trace>
  <inkml:trace contextRef="#ctx0" brushRef="#br2" timeOffset="86586.12">16023 14494 2641 0,'0'0'346'0,"0"0"-183"0,0 0-94 0,-23 113 0 16,23-75-7-16,0 8-35 16,0-3-6-1,0 2-19-15,2 1-4 16,5-6 2-16,0-6-4 0,6-6-84 15,0-10-112-15,-1-13-318 16</inkml:trace>
  <inkml:trace contextRef="#ctx0" brushRef="#br2" timeOffset="86902.01">16393 14173 2386 0,'0'0'267'0,"0"0"-115"0,0 0-63 15,-5 124-12-15,5-78-5 16,11-1-29-16,12-8 3 16,8-7-29-16,7-9-8 15,7-15-3-15,-1-6-12 0,-1 0 6 16,-6-20 0-16,-5-17-123 16,-12 7-176-16,-9-1-407 15</inkml:trace>
  <inkml:trace contextRef="#ctx0" brushRef="#br2" timeOffset="87091.7">16707 14245 2260 0,'0'0'377'0,"0"0"-182"0,0 0-32 15,0 155-29 1,0-93-34-16,0 5-41 0,5-2 3 16,-1-3-17-1,1-4 13-15,-3-11-18 0,2-13-30 16,0-13-8-1,-1-7-2-15,1-11-25 16,1-3-93-16,2-18-21 0,-1-13-246 16,-2-1-1735-16</inkml:trace>
  <inkml:trace contextRef="#ctx0" brushRef="#br2" timeOffset="87418.65">16997 13788 2426 0,'0'0'218'15,"0"0"-124"-15,0 0 45 16,85 121 25-16,-58-68-11 15,-6 14-62-15,0 9 6 0,-1 19-23 16,-9 24 0-16,-7 20-24 16,-4-15-19-16,0-24 1 0,-4-30-29 15,-7-20 4 1,-3 6 0-16,-5 4-12 0,-2 1 5 16,-1-11-9-16,-1 0-83 0,6-14-117 15,3-6-475 1</inkml:trace>
  <inkml:trace contextRef="#ctx0" brushRef="#br2" timeOffset="90488.36">17888 14512 2120 0,'0'0'386'0,"0"0"-149"0,0 0-54 0,0 0-115 16,0 0 74-16,0 0-84 0,0 0-25 16,2 31-7-1,30-20 1-15,10-1 12 0,7-4-25 16,5-1 5-16,2-5-19 15,-3 0 15 1,-6 0-11-16,-9 0-6 16,-9 0 6-16,-9 0-3 15,-12 0 4-15,-5 0-5 0,-3 0 16 16,0 0-16-16,-26 0 5 16,-11 0 3-16,-7-9-15 15,-6 1 7-15,0 2-1 16,-2 0 1-16,5 1 0 15,5 0-11-15,7 3-33 16,3 2-3-16,10 0-13 16,7 0-20-16,3 0-105 15,6 9-127-15,3 6-1678 0</inkml:trace>
  <inkml:trace contextRef="#ctx0" brushRef="#br2" timeOffset="91841.78">18961 13746 2026 0,'0'0'262'0,"0"0"-39"16,0 0-101-16,0 0-7 16,0 0-53-16,0 0-33 15,0 0 9-15,-116 91-37 16,98-45 23-16,5 12-23 15,-1 7 17-15,3 30-2 16,7 23 11-16,4 27 5 16,0-12 31-16,0-23-7 15,11-37-46-15,2-21 4 0,7 0-9 16,7 3 0 0,2 1 1-16,4-10-3 0,0-8-2 15,-1-6 6-15,-5-6-7 0,-3-6 0 16,-3-4 0-1,-6-2-24-15,-1 0-86 0,-1-8-92 16,-3-1-154-16,0-5-1639 16</inkml:trace>
  <inkml:trace contextRef="#ctx0" brushRef="#br2" timeOffset="92353.96">19366 14002 2300 0,'0'0'276'0,"0"0"-210"0,0 0-45 16,0 0-2-16,0 0 62 15,0 0-6-15,0 0-37 16,134-27 1-16,-91 23-25 0,-1 1 16 16,-3 2-25-16,2 1 31 15,-1 0 42-15,-4 0-52 16,-5 1-2-16,-7 11-19 15,-3 10 12-15,-8 1-17 16,-7 7 18-16,-6 6-17 16,0 6 17-16,0 5 6 15,-10 4 26-15,-8 5-21 16,2 2-8-16,-2 5 19 16,1 0-26-16,3 4-3 15,3-4-5-15,4 0-3 16,5-7-2-16,2-10-1 0,0-10 1 15,0-9 0-15,2-10-1 16,5-10-33-16,-3-3-23 16,3-4-92-16,-2-2-37 15,-5-12-272-15</inkml:trace>
  <inkml:trace contextRef="#ctx0" brushRef="#br2" timeOffset="92509.47">19683 14516 2727 0,'0'0'230'0,"0"0"-180"15,0 0-38-15,0 0-7 0,0 0 2 16,0 0-14 0,156-4-78-16,-134-2-259 0</inkml:trace>
  <inkml:trace contextRef="#ctx0" brushRef="#br2" timeOffset="92841.88">20166 14219 2402 0,'0'0'260'0,"0"0"-202"16,0 0 22-16,0 0 54 16,0 0-1-16,116 90-64 15,-82-48 14-15,1 7-38 16,0 5 0-16,-2 0-9 16,-2 2 3-16,-4-2-10 15,-5-4-21-15,-22-50-1 16,35 84-2-16,-21-56-10 15,-5-1-7-15,-5-13 11 0,0-10-85 16,-4-4-111-16,0 0-380 0</inkml:trace>
  <inkml:trace contextRef="#ctx0" brushRef="#br2" timeOffset="93091.34">20554 14379 2619 0,'0'0'247'0,"0"0"-113"16,0 0-55-16,-82 133 3 0,56-87-30 16,-1 3-10-1,-2 0-33-15,0 3 7 0,0-3-11 16,2-6-10-1,2-4 9-15,10-9-8 16,3-12-57-16,8-8-182 0,4-10-565 0</inkml:trace>
  <inkml:trace contextRef="#ctx0" brushRef="#br2" timeOffset="93639.49">20936 13740 2302 0,'0'0'260'0,"0"0"-114"0,0 0-48 0,115-5 36 16,-86 20-56-1,-6 9 18-15,-9 4-33 0,-10 7-25 16,-4 0-9-16,-6-1-29 16,-19-4 0-16,-4-8 0 15,2-5-4-15,2-10-21 16,10-2 25-16,5-5 0 16,10 2 19-16,0 3-13 0,5 5-5 15,17 8 42-15,5 7-19 16,-6 4 11-16,-8 3-15 15,-13 5 21-15,0-2-19 16,-21 2 3 0,-12-9-10-16,-7-6-7 15,-2-5-1-15,-1-4-7 16,10-11 0-16,8-2-73 0,14 0-35 16,9-2-339-16</inkml:trace>
  <inkml:trace contextRef="#ctx0" brushRef="#br2" timeOffset="94860.56">21319 14652 1413 0,'0'0'1071'0,"0"0"-961"0,0 0-56 0,0 0 60 0,0 0 0 16,0 0 13-1,116 2-37 1,-76-2-23-16,3 0-7 15,1 0-34-15,1 0-14 0,-3 0-8 0,-4 0 4 16,-7-4-16 0,-9-4-3-16,-10-1-72 0,-8 2-165 15,-4-1-386-15</inkml:trace>
  <inkml:trace contextRef="#ctx0" brushRef="#br2" timeOffset="95073.91">21587 14444 2665 0,'0'0'268'31,"0"0"-200"-31,0 0 23 16,-7 134 1-16,7-79-20 16,0-6-47-16,0 3 3 15,0-2 2-15,7-5-12 0,1-5-16 16,4-5-1-16,3-9-2 15,10-6-79-15,-3-13-120 16,-1-7-357-16</inkml:trace>
  <inkml:trace contextRef="#ctx0" brushRef="#br2" timeOffset="95644.81">22147 14134 2231 0,'0'0'247'0,"0"0"-141"16,0 0-34-1,0 0 46-15,122-21-40 0,-86 23 18 16,-1 16-47-16,-6 8 40 16,-4 6-52-16,-12 8-4 15,-11 4-9 1,-2 2-14-16,-15-2 0 0,-14-5-4 15,-4-7-12-15,-1-14-49 0,5-6-23 16,4-7 15 0,9-5 59-16,10 0 4 0,6 0 21 15,0 0-19-15,25 0 56 16,8 12 24 0,2 5-48-16,1 9 11 0,-7 6-21 15,-11 4 19 1,-11 3-19-16,-7 4 6 15,-5-2-10-15,-19-4-8 16,-5-3 1-16,-5-6-13 0,1-10 2 16,4-6 4-16,2-5-12 15,5-5-33 1,11-2-3-16,9 0-45 0,6-16-113 16,18-4-107-16,5-2-421 0</inkml:trace>
  <inkml:trace contextRef="#ctx0" brushRef="#br2" timeOffset="96107.35">22714 14189 2397 0,'0'0'355'0,"0"0"-215"0,0 0-43 16,0 0 33-16,0 116-44 16,0-71-25-16,0-4-28 15,0-7 5-15,12-5-37 16,8-12 11-16,4-10-12 15,7-5 1-15,7-2 6 0,5 0-7 16,1 0 3 0,3 0 3-16,-5 0-2 0,-1 15 7 15,-10 12 33 1,-3 6-14-16,-7 6 12 0,-7 0-12 16,-6 0-3-16,-8 1 6 15,0-8-9-15,-4 3 3 16,-16-7-26-16,-7-5 6 15,-7-7 1-15,-3-7-16 16,-8-9-22-16,1 0-33 16,-4-26-61-16,-7-37-46 15,12 9-188-15,6-2-454 0</inkml:trace>
  <inkml:trace contextRef="#ctx0" brushRef="#br2" timeOffset="96277.92">22722 14245 2522 0,'0'0'297'16,"0"0"-118"-16,0 0-29 16,0 0-42-16,119-19-49 15,-69 14-22-15,1 1-24 16,-5-4-8-16,0 2-5 16,14-10-6-16,-12 2-154 15,-5 0-605-15</inkml:trace>
  <inkml:trace contextRef="#ctx0" brushRef="#br2" timeOffset="97531.91">23570 14482 2619 0,'0'0'307'0,"0"0"-247"0,0 0-49 16,0 0 46-16,0 0 30 16,0 0-27-16,121 12-44 15,-83-4 12-15,0 2-28 16,-3-6 3 0,1 0-3-16,-3-2 0 15,0-2-112-15,-8 0-192 0,-7-2-1529 16</inkml:trace>
  <inkml:trace contextRef="#ctx0" brushRef="#br2" timeOffset="97846.92">24081 14101 1458 0,'0'0'1318'16,"0"0"-1130"-16,0 0-138 16,0 0-15-16,0 0 73 0,0 0-62 15,99 134-4 1,-57-85-13-16,4 4 15 0,8 1-5 16,-1 5-14-16,3 3 3 15,0 1-28-15,-5-5 0 16,-2-9 7-16,-9-5-18 15,-11-12 9-15,-6-10-11 16,-11-12-76-16,-6-10-103 16,-6-11-212-16,0-14-36 0</inkml:trace>
  <inkml:trace contextRef="#ctx0" brushRef="#br2" timeOffset="98099.19">24571 14147 2646 0,'0'0'235'0,"0"0"-105"0,0 0-75 16,-123 132 28-16,88-86-32 15,-1 6-13-15,5 1-30 16,0-1 13-16,2 0-10 15,4-8-11 1,4-4 0-16,3-8 0 0,-1-2-33 16,6-10-149-16,3-6-285 15</inkml:trace>
  <inkml:trace contextRef="#ctx0" brushRef="#br2" timeOffset="98697.69">24679 13624 2063 0,'0'0'318'0,"0"0"-156"0,0 0-54 15,4 104 22-15,14-70-54 16,7-5-29-16,6-6-14 0,7-12-21 16,-1-6-7-16,3-5-4 15,-7-10-2 1,0-14-99-16,-14-5-102 15,-3-3-95-15,-9 1-115 16,-5 2-1274-16,-2 8 1686 0,0 7 1125 0,-5 7-622 31,-3 7-26-31,-2 3-228 16,4 20-63-16,-1 12-71 16,5 6 5-16,0 8-29 0,2 4-27 15,0-2-27-15,0-5-15 16,0-5-8-16,0-12-14 15,9-8 0-15,-1-12-106 16,-1-6-264-16</inkml:trace>
  <inkml:trace contextRef="#ctx0" brushRef="#br2" timeOffset="99233.44">25177 14439 2564 0,'0'0'293'0,"0"0"-135"0,0 0-92 0,0 0 4 16,0 0-16-16,0 0 13 16,0 0-2-16,90 2-33 15,-47-4 8-15,1-5-39 16,-3 0 24-16,-4 4-25 0,-8 1 9 15,-2 2-9-15,-5 0 0 16,-2 0-7-16,3 2-86 16,-6 8-78-16,-3-1-340 15</inkml:trace>
  <inkml:trace contextRef="#ctx0" brushRef="#br2" timeOffset="99783.63">25896 13922 2514 0,'0'0'295'15,"0"0"-197"-15,0 0-24 0,0 0-4 0,-50 103 3 16,41-62-20-16,3 0-25 16,4-6 16-1,2-4-27-15,0-9 2 16,0-8-12-16,13-6-14 15,9-4 14-15,7-4-3 16,7 0-2-16,7 0 2 16,3 5-3-16,4 8 3 15,-2 9 20-15,-1 6-8 16,-7 6 22-16,-7 7-15 16,-8-1 13-16,-11 2 2 15,-12 0-5-15,-2-1 8 0,-7 0-17 16,-17-1 8-1,-9 0-24-15,-6-10 0 16,-3-2 1-16,-5-10-10 0,1-14 1 16,-2-4 0-16,6 0-38 0,5-18-43 15,8-10-2 1,10-20-59-16,9 4-102 0,5 4-362 0</inkml:trace>
  <inkml:trace contextRef="#ctx0" brushRef="#br2" timeOffset="99964.95">25871 13989 2685 0,'0'0'281'0,"0"0"-215"0,0 0-58 16,0 0 25-16,0 0-27 15,125-10 2-15,-94 10-8 16,-4 0 0-16,6 0-100 16,-6 0-178-16,-7 0-556 0</inkml:trace>
  <inkml:trace contextRef="#ctx0" brushRef="#br2" timeOffset="100233.88">26458 14004 2397 0,'0'0'291'0,"0"0"-164"16,0 0 35-16,73 125-22 16,-44-77-42-16,4 4-49 0,3 3 18 15,1 0-27 1,0-3-1-16,-4-4-21 15,-4-4-13-15,-4-7 4 16,-8-5-2-16,-1-9-14 0,-7-4 2 16,-3-6-20-16,-3-13-70 15,-3 0-68-15,0 0-337 16</inkml:trace>
  <inkml:trace contextRef="#ctx0" brushRef="#br2" timeOffset="100521.52">26903 14235 2587 0,'0'0'272'16,"0"0"-137"-16,0 0-19 0,0 0-4 15,-75 115-32-15,52-74-29 16,-4 7 3-16,0 3-23 0,-4-1 7 15,-2 2-34-15,2-2 22 0,4-6-26 16,4-8 5 0,6-6-5-16,6-12-14 15,4-5-59 1,7-13-58-16,0 0-122 0,0 0-706 0</inkml:trace>
  <inkml:trace contextRef="#ctx0" brushRef="#br2" timeOffset="101001.59">27233 13837 2372 0,'0'0'242'0,"0"0"-182"0,0 0 99 16,67 152 2-16,-47-91-17 15,-2 11-42-15,-3 6-11 16,-4 6 1-16,-3 6-28 0,-8-9 4 16,0 4-40-16,0-1 18 15,-14-4-29-15,-8-4 5 16,-3-3-15-16,-4-11 2 15,3-10-4 1,1-11-5-16,2-6 0 0,4-12-65 16,5-14-16-16,7-5-64 15,7-4-17-15,0-18-260 16,0-3-372-16</inkml:trace>
  <inkml:trace contextRef="#ctx0" brushRef="#br2" timeOffset="101331.66">27719 14575 2727 0,'0'0'292'0,"0"0"-153"16,0 0-44-16,0 0-30 16,0 0-8-16,0 0-57 15,0 0 10-15,-23-9-6 16,21 7-4-16,2 0 0 0,0 2-71 15,0 0-107 1,0 0-438-16</inkml:trace>
  <inkml:trace contextRef="#ctx0" brushRef="#br2" timeOffset="102307.14">28599 13812 2026 0,'0'0'314'0,"0"0"-181"15,0 0-2-15,0 0 8 16,0 0-47-16,0 0-20 0,-137 104-11 15,108-65-15-15,2 5-2 16,-2 4-4-16,0 6-7 16,4-1 23-1,3 10-28-15,4 4 8 16,4 6-17-16,6 6 15 0,8-3-2 31,0-1-5-31,11-4 5 16,18-12-24-16,11-15 7 0,11-17-10 15,9-25-2-15,3-2 3 16,-1-20-3-16,-8-18-3 0,-15-3 11 31,-14 0-2-31,-21 1-1 0,-4 5 3 16,-19 1-10-16,-22 13-2 16,-7 13 11-16,-6 8-20 15,0 0 3-15,6 5-45 0,9 16-26 16,10 16-26-1,12-12-64-15,8-1-314 0</inkml:trace>
  <inkml:trace contextRef="#ctx0" brushRef="#br2" timeOffset="107165.31">6128 15186 2098 0,'0'0'326'16,"0"0"-250"-16,0 0-54 0,0 0 32 15,0 0 6-15,0 0 18 16,0 0-50-16,58 0 60 15,-43 0-56-15,5 0 5 16,-2 0-29-16,2 0 12 16,2 0-3-16,1 0-7 15,4 0 23-15,-1 0-9 16,3 0 20-16,0 1-36 16,0 3 24-16,0 5-18 15,0-9 7-15,-2 4-1 16,-3-3 5-16,1 2-4 0,-3-2-12 15,0 2 14-15,3-2-6 16,0 4 6-16,-1-5-19 16,2 3 12-1,1-3-9-15,0 0 12 0,0 0-6 16,2 0-5-16,0 0 11 16,2 0-8-16,0 0 13 15,3 0-24-15,-1 0 24 16,-2-3-24-16,0-3 13 15,0 2-5-15,-2 0 11 16,0 4-4-16,3-4-7 16,-3 4 13-16,4-5-15 0,-2 5 13 15,2 0-18-15,-3 0 10 16,-1 0-11 0,0 0 0-16,-3 0 10 0,1 5-9 15,2-1 20-15,0-3-10 16,-2 2-3-16,0 1-2 0,-2 2-7 15,1-3 9-15,1 2-8 16,-1 1 3-16,1-2 30 16,0 0-20-1,0 0-10-15,0-4-2 16,2 0 8-16,2 1-17 16,5-1 18-16,-1 3-12 0,3-1 5 15,0 2-1-15,-2 0 2 16,-1 0 0-1,1 0 10-15,-5 2-13 0,2-2 3 16,-1-1 3-16,-1 2-7 0,2-5 6 16,0 0-3-1,2 0-3-15,0 0 12 16,-1 0-8-16,-1 0-3 16,0 0 5-16,-2 0-1 15,3 0-10-15,-1 0 16 16,-2 0-6-16,3 0-5 15,-5 0 6-15,2 0 1 0,-2 0-6 16,2 0 4-16,0 0 1 16,0 0-12-16,4 0 16 15,-4 0-11-15,0 0 9 16,0 0-14 0,-4 0 12-16,1 0 1 0,-1 0 0 15,0 0-1-15,0 0 4 16,0 0-5-16,2 0 1 15,0 0-2-15,0 0 7 0,0 0-5 16,0 0-1 0,0 0 0-16,-2 0-5 15,-2 0 15-15,2 0-15 0,-2 0 3 16,2 0 5-16,2 0-8 16,-2 0 7-1,4 0-2-15,0 0-4 16,3 0 8-16,1-5-1 15,-2 5-2-15,4-3 7 16,-2 3-13-16,1 0 11 16,1 0-5-16,3 0-5 0,-1 0 5 15,-4 0-6 1,1 0 0-16,-1 0 1 0,-1 0 9 16,-3 3-9-16,2-3 9 15,-2 5-4-15,4-5-12 16,-2 4 15-16,-2-2-9 15,0-1 0-15,1 2 11 16,-1 1-6-16,-2-4-5 16,0 0 5-16,-2 0 2 15,2 0-13-15,-3 0 15 16,1 4-16-16,-1-4 12 16,1 0-5-16,0 0 0 15,-2 0 6-15,0 0 3 0,0 0-5 16,0 0-3-16,-2 0 7 15,1 0-16-15,-1 0 16 16,-1 0-8-16,0 0 0 16,1 0 1-16,-4 0 3 15,1 0 2-15,-3-4 0 16,0 4 1-16,1-4-14 16,-3 1 12-16,3 2-11 15,-3-1 6-15,4 2 0 16,-4-2 1-16,1 2 2 15,-3-2 3-15,3 2-5 16,-3 0 4-16,3-5 0 0,1 5-6 16,1 0 11-16,3 0-14 15,-2-3 10-15,4 3-6 16,-1 0 4-16,1 0-2 16,-2 0-2-16,2-4 0 15,0 2 0-15,-4-1 0 16,-1 2 0-16,3-2 0 15,-2 2 0-15,1-3 0 16,1 0 0-16,-2 2 0 16,2-2 0-16,-1 0 0 15,-1 0 0-15,4 4 0 16,0-4 0-16,1 1 0 16,2 2 0-16,1-1 0 0,0 0 0 15,2 0 0 1,-2 2 0-16,2 0 0 0,0 0 0 15,2 0 0-15,-2 0 0 16,2 0 0-16,0 0 0 16,1 0 0-16,-3 0 0 15,2 0 0-15,0 0 0 16,0 0 0-16,2 0 0 16,1 0 0-16,1 0 0 15,2 0 0-15,-2 0 0 16,1 0 0-16,-3 2 0 15,3 0 0-15,-5-2 0 16,0 2 0-16,-2-2 0 16,0 1 0-16,0 2 0 15,0 1 0-15,0 0 0 0,4-4 0 16,3 4 0-16,0-2 0 16,2 2 0-16,0 0 0 15,-3-4 0-15,1 4 0 16,-3-4 0-16,1 1 0 15,2 2 0-15,-3 1 0 16,0 2 0-16,3-3 0 16,-3 2 0-16,3 1 0 15,0 2 0-15,-2-4 0 16,-1-1 0-16,-2 3 0 16,2-1 0-16,-4-5 0 0,3 4 0 15,-1 1 0-15,-2-5 0 16,2 3 0-1,0 1 0-15,-2-2 0 0,2 1 0 16,1 2 0-16,-3-3 0 16,0 2 0-16,0-2 0 15,0-1 0-15,0 5 0 16,0-6 0-16,2 0 0 16,0 0 0-16,2 0 0 0,1 0 0 0,1 0 0 31,1 0 0-31,-1 0 0 15,4 0 0-15,-1 0 0 16,-3 0 0-16,1 0 0 16,-1 0 0-16,-1 0 0 0,0 0 0 15,-1 0 0-15,0 0 0 16,3 0 0-16,-3 0 0 16,-2 0 0-16,1 0 0 15,-1 0 0-15,-2 0 0 0,-2 0 0 16,0 0 0-16,-3 0 0 15,3 0 0-15,0 0 0 16,-1 0 0-16,1 0 0 16,2 0 0-1,0 0 0-15,2 0 0 16,-2 0 0-16,2 0 0 16,0 0 0-16,0 0 0 15,3 0 0-15,2 0 0 16,0 0 0-16,-1 0 0 15,1 0 0-15,1 0 0 0,2 0 0 16,1 0 0-16,-2 0 0 16,1 0 0-16,0 0 0 15,1 0 0-15,-3 0 0 16,2 0 0-16,-3 0 0 16,1 0 0-16,-1 0 0 0,-1 0 0 15,1 0 0-15,2 0 0 16,-2 0 0-16,1 0 0 15,3 3 0-15,1-3 0 16,-1 0 0-16,3 0 0 16,1 0 0-16,0 0 0 15,1 0 0-15,-3 0 0 0,3 0 0 32,-1 0 0-32,2 0 0 15,-2 0 0-15,1 0 0 0,-1 0 0 16,1 0 0-16,-1 0 0 15,-2 0 0-15,3 0 0 16,-3-3 0-16,1 3 0 16,-1 0 0-16,3 0 0 15,-3 0 0-15,0 0 0 16,-1 0 0-16,1 0 0 0,-2 0 0 16,3 0 0-16,-1 0 0 15,1 0 0-15,-2 0 0 16,-1-7 0-16,-1 5 0 15,-1-2 0-15,-1 2 0 16,3-3 0-16,3 0 0 16,1 1 0-16,6 1 0 15,3-2 0-15,5 1 0 16,5 0 0-16,3-3 0 16,5 4 0-16,6-8 0 15,0 4 0-15,6-5 0 16,0 2 0-16,0-2 0 15,0 2 0-15,-2-4 0 16,-8 0 0-16,-6 2 0 16,-11-1 0-16,-13 3 0 15,-12 3 0-15,-16 2 0 0,-7 3 0 16,-4 2 0-16,-4 0 0 16,0 0 0-16,0 0 0 15,-23 0 0-15,0 9-145 16,1 1-326-16</inkml:trace>
  <inkml:trace contextRef="#ctx0" brushRef="#br2" timeOffset="108470.43">17813 15312 1676 0,'0'0'403'16,"0"0"-185"-16,0 0-22 16,0 0-37-16,0 0-34 0,0 0-46 15,-12 0-27 1,12 0-11-16,0 0-3 15,0 0-5-15,0 0 14 16,2 0 13-16,10 0-17 0,5 0 20 16,2 0-34-16,5 0 13 15,3 0-3-15,2 0 5 16,2 0-12-16,5 0-9 16,1 0 25-16,3 0-26 15,1 4 7-15,-1-4-21 16,0 0 28-16,0 0-31 0,-2 0 15 15,-2 0-6-15,-1 0 11 16,4 0-1-16,-2 0-15 16,5 0 12-1,3 0-21-15,4 0 27 0,0 0-10 16,1-5 7-16,-6-2-24 16,0 1 10-16,-1-1-10 15,1 4 0-15,1-1 19 16,-1 4-19-16,4 0 18 15,-2 0-15-15,1 0 18 16,5 0-13-16,0 0 10 0,0 7-17 16,2 0 17-1,-3-3-6-15,-4 2-4 0,0-3 10 16,-5 2-15-16,-5-1 26 16,-3-4-23-16,-7 5 17 15,-9-5-20-15,-5 0 2 16,-7 0-1-16,-3 0 1 15,-3 0-9-15,3 0 4 16,1 0-13 0,11-9-91-16,1-5-73 15,-3-2-298-15</inkml:trace>
  <inkml:trace contextRef="#ctx0" brushRef="#br2" timeOffset="109707.55">19235 15400 2071 0,'0'0'319'0,"0"0"-221"16,0 0-41-16,0 0 9 15,0 0 6-15,0 0-27 16,0 0 27-16,31-8 22 15,-11 8-24-15,7 0 3 16,2 0-16-16,6 0 9 16,4 0-45-16,1 0 24 0,2 0-22 15,3 0 23-15,-3 0-18 16,3 3 2-16,-1-3-13 16,3 0-5-16,2 0 11 15,2 0-15-15,3 0 19 16,-1 0-16-16,3 0 20 15,-5 0-25-15,1-3 18 16,-6 3-8-16,-1 0 10 16,-1 0-2-16,3 0-11 0,-2-4 5 15,2-1-15 1,-1 0 9-16,1 1-9 16,0-7 14-16,2 8-8 15,1-6 13-15,-2 6 0 16,-1-3 14-16,2 1-13 0,-2 5-18 15,2-5 3-15,0 3-7 16,2 2 24-16,5 0-19 16,-1 0 14-16,3 0-16 15,0 0 16-15,0 0-7 16,-2 0 1-16,-2 0 4 16,-6 0-18-16,2 0 18 15,-3 0-14-15,-1 0 21 16,-1 0-16-16,0 0 13 15,-3 0-5-15,0 0-2 16,-2 0 8-16,-4 0-23 16,0 0 24-16,0 0-23 15,-5 0 28-15,-2-2-29 16,-2-1 11-16,-8 3-8 16,-3 0 2-16,-3 0-5 0,-6 0 0 15,-5 0 0-15,1 0 0 16,-3 0 0-16,0 0-5 15,4-5-53-15,14 5-94 16,0-4-178-16,-1-1-317 0</inkml:trace>
  <inkml:trace contextRef="#ctx0" brushRef="#br2" timeOffset="111732.08">21854 15320 2065 0,'0'0'297'0,"0"0"-162"15,0 0-47-15,0 0 6 0,0 0 40 16,0 0-71-16,0 0-13 16,9-9 68-16,11 9-34 15,5 0-28-15,4 5-26 16,0-1 11-16,6-4-19 15,1 0 20-15,6 5-24 0,3-5 22 16,3 0-7-16,4 0 11 16,4 0-8-1,4 0-14-15,0 0 9 16,3 0-20-16,-1 0 12 16,3 0-20-16,-5 0 19 15,-2 0-9-15,-4-5 15 16,-6 1-10-16,-1 4-7 15,1-4 20-15,-4 3-23 16,3-2 21-16,-1-1-18 16,1 2 16-16,2-9-26 0,0 4 20 15,0-1-17 1,2-6 14-16,1 4-7 0,2 2 14 16,-6 4-4-16,2-3-16 15,-4 6-4-15,-1-1 7 16,1 2-2-16,-1 0-3 15,2-2 9-15,0 0-5 16,-3 2-1-16,3 0 12 16,-3 0-17-16,1 0 23 15,2 0-23-15,-4 0 16 16,1 0-9-16,-1 0-2 16,-3 0-5-16,2 0 16 0,0 0-7 15,0 4-2-15,1-1 0 16,-1 0 0-16,0-3-16 15,1 0 22-15,-3 0-19 16,2 0 12-16,-1 0-2 16,1 4-1-16,1-4 10 15,-1 4-3-15,-5 0-11 16,1 0 0-16,-4-2 0 16,0 2 0-16,-3-4 0 0,0 0 0 15,0 0 0-15,0 0 0 16,1 0 0-1,-1 0 0-15,4 4 0 16,1-4 0-16,5 4 0 0,0-3 0 16,4 4 0-16,0-1 0 15,3-4 0-15,4 0 0 16,-1 0 0-16,1 0 0 0,-2 0 0 16,0 0 0-1,-8 0 0-15,-3 0 0 0,-6 0 0 16,0 0 0-1,-2 0 0-15,-2 0 0 0,3 0 0 16,-1 0 0-16,-2 0 0 16,2 0 0-16,0 0 0 15,0-4 0-15,0 2 0 16,1-1 0-16,-1 2 0 16,2 1 0-16,1 0 0 15,1 0 0 1,-2 0 0-16,1 0 0 15,2 1 0-15,2 2 0 0,-1 3 0 0,6-6 0 16,-1 0 0 0,2 0 0-16,2 0 0 0,-2 0 0 15,-1 0 0 1,1 0 0-16,-3 3 0 0,-4 2 0 16,1-5 0-1,-5 4 0-15,1-2 0 0,-1-1 0 16,-4-1 0-16,0 0 0 15,0 3 0-15,0-3 0 16,4 4 0-16,1-4 0 16,6 4 0-16,7-1 0 0,4 3 0 15,5-1 0 1,0-1 0-16,-1 1 0 16,-6 2 0-16,-1-2 0 15,-6 0 0-15,-5-1 0 0,1-2 0 16,-2 0 0-1,-2-2 0-15,1 0 0 16,1 0 0-16,1 0 0 16,2 0 0-16,3 0 0 15,4-2 0-15,2-4 0 0,-1 1 0 16,-3-2 0-16,-4 2 0 0,-2 5 0 31,-4 0 0-31,-3 0 0 0,-2 0 0 16,-2-5 0-1,-3 5 0-15,0 0 0 0,1 0 0 16,2 0 0 0,2 0 0-16,2 0 0 0,2 0 0 15,-4 0 0-15,0 0 0 16,-8-4 0-16,-4 4 0 16,-5 0 0-16,-6 0 0 15,-1 0 0-15,-3 0 0 0,-2 0 0 16,0 0 0-16,0-4 0 15,-11 3 0-15,-16-2 0 16,-14 0 0 0,-48 3-150-16,7 0-219 0,-5 11-294 15</inkml:trace>
  <inkml:trace contextRef="#ctx0" brushRef="#br2" timeOffset="113163.55">16509 15753 1554 0,'0'0'209'0,"0"0"-181"15,0 0 6-15,0 0-32 0,0 0 136 16,0 0 46 0,0 0-36-16,11-53-25 0,-11 53-26 15,0-5 5-15,0 5-30 0,-3 0-5 16,-1 0-10-16,-5 0 30 15,0 0-67-15,-4 5 24 16,-3 14-36-16,-1 7-7 16,-2 6 1-1,0 7 3-15,1 4-10 0,-1 4 10 16,4 2-10 0,5 8 12-16,0-3-2 15,6 8 4-15,4 1 26 16,0 8-12-16,0-3-7 15,14 3 10-15,1 1-17 0,5-2 21 16,5-8-25-16,1-2 11 0,1-4-12 31,-1-10 4-31,-1-5-2 0,-2-12-2 0,-6 0 0 16,-3-7 1 0,1-8-10-16,-1-1-13 15,7-13-82-15,-2 0-115 16,-3 0-145-16</inkml:trace>
  <inkml:trace contextRef="#ctx0" brushRef="#br2" timeOffset="113746.22">17012 16022 1882 0,'0'0'358'15,"0"0"-216"-15,0 0-77 0,0 0 6 16,0 0-25-16,0 0 47 16,0 0-37-16,-71 30 8 15,54 2-37-15,-1 4 17 16,-3 16-26-16,2 6 28 15,0 10 2-15,7 3 28 0,6 5-22 16,6-8-11 0,0-6 1-16,25-13-43 15,8-8 1-15,10-11 8 16,3-16-10-16,4-9 1 16,-6-5 11-16,-3-9-3 15,-12-14-8-15,-12-8 17 16,-15 4-17-16,-2 1-2 0,-17 3 9 15,-16 5-15-15,-8 10 7 16,-1 6-1-16,2 2-54 16,9 0-86-16,8 0-156 15,17 0-407-15</inkml:trace>
  <inkml:trace contextRef="#ctx0" brushRef="#br2" timeOffset="114731.49">18085 16531 2267 0,'0'0'537'0,"0"0"-409"16,0 0 17-16,114 0-40 0,-66 0-45 15,2 0-8-15,0 0-46 16,0 0 4-16,-8 0-9 15,-4-2-1-15,-11 0 0 16,-7 2-1-16,-7-2-45 16,-13-3-96-16,0 2-98 15,0-1-348-15</inkml:trace>
  <inkml:trace contextRef="#ctx0" brushRef="#br2" timeOffset="114948.05">18332 16284 2725 0,'0'0'254'15,"0"0"-130"-15,0 0-70 16,0 0 16-16,-18 135-35 16,18-92-1-16,0 3-34 15,0-5 4-15,4-3 0 16,4-1-8-16,-6-2-25 15,2-8-136-15,-4-8-276 0</inkml:trace>
  <inkml:trace contextRef="#ctx0" brushRef="#br2" timeOffset="115365.13">18664 16044 2082 0,'0'0'330'0,"0"0"-144"16,0 0-96-16,0 0 29 16,0 0-37-16,-24 116-17 0,24-72-16 15,0 1 28 1,0 1-36-16,18-7-1 0,6-4-17 15,7-7-12 1,7-14-11-16,4-2 3 16,4-12-9-16,-2 0-4 0,-5-8-5 0,4-20-162 31,-11 2-140-31,-13-3-1612 0</inkml:trace>
  <inkml:trace contextRef="#ctx0" brushRef="#br2" timeOffset="115598.09">18997 16179 2491 0,'0'0'289'16,"0"0"-156"-16,0 0-52 15,0 0 15-15,-7 109-11 16,7-65-39-16,0 7 8 16,0 2-24-16,0 6 13 15,4 3-6-15,1-4-9 16,-1-8-1-16,0-1-27 15,1-14 0-15,-1-8-14 0,1-13-32 16,4-14-95-16,-3 0-124 16,1-6-321-16</inkml:trace>
  <inkml:trace contextRef="#ctx0" brushRef="#br2" timeOffset="115965.81">19298 15857 2524 0,'0'0'231'16,"0"0"-163"-1,0 0 33-15,66 119 44 0,-45-66-41 16,0 5-26-16,-3 9-8 16,-5 5 0-16,-5 13-29 15,-8 13-2-15,-3 24-24 16,-23 20 17-16,-1-13-12 16,2-29 0-16,7-29-19 15,3-22 4-15,-1 8-5 16,-4 1-64-16,0-4-45 15,-9-14-70-15,9-18-226 0,0-8-1673 16</inkml:trace>
  <inkml:trace contextRef="#ctx0" brushRef="#br2" timeOffset="117615.39">17465 16174 2141 0,'0'0'306'0,"0"0"-160"0,0 0 26 0,0 0-70 16,0 0 23-16,0 0-30 15,0 0-43-15,4 44-21 16,16-13 7-16,5 4 18 16,4 10-22-16,7 9 11 15,-1-1-22-15,6 6 12 16,-4 0-23-16,1-8 1 0,-2-5-13 15,-7-10 2 1,-7-9-2-16,-4-10-11 0,-5-4-47 16,-6-13-59-16,-3 0-62 15,-2 0-139-15,-2-4-675 0</inkml:trace>
  <inkml:trace contextRef="#ctx0" brushRef="#br2" timeOffset="117868.63">17873 16270 2541 0,'0'0'281'0,"0"0"-120"15,0 0-41-15,0 0-29 16,0 0-30-16,-143 76-27 15,110-44 0-15,-1 9-32 16,1 2 8-16,-2 3-6 16,0 0-6-16,2-2 2 15,4-1 0-15,-2 3-52 16,7-5-103-16,4-11-405 0</inkml:trace>
  <inkml:trace contextRef="#ctx0" brushRef="#br2" timeOffset="118852.13">19736 15611 2248 0,'0'0'227'0,"0"0"-135"15,0 0-26 1,0 0 66-16,0 0-42 0,0 0 23 16,119 34-46-16,-95-6 29 0,-1 8-36 15,-8 4 6-15,-9 4-25 16,-6 2-21 0,0 2 9-16,-13 1-28 0,-11-12-1 15,-7-7 0-15,-1-7-5 16,1-15-54-16,2-8-38 15,4 0-57-15,8-18 14 16,8-3 81-16,9 2 49 16,0 6 10-1,7 5 0-15,17 8 57 0,5 0 2 16,7 16 0-16,2 7-10 0,2 0 6 31,-40-23-16-31,80 45-10 16,-40-27 0-16,-2-4-22 0,-3-2 5 0,2-5-7 31,-4-4-10-31,0-3 5 16,12 0-42-16,-7-10-135 15,-9-4-422-15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1:08:58.58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6223 6895 2273 0,'0'0'193'16,"0"0"-92"-16,-118-3-57 15,58 20-21-15,-7 20 33 0,-2 11-15 0,-5 18 47 16,-1 28-40-16,5 29 31 16,24-9 23-1,19-12 6-15,27-20-36 16,22-32-35-16,34-11-8 16,42-21-28-16,45-34 6 15,32-75 1-15,4-32 1 16,-27-22-9-16,-45 1 0 0,-51 35 6 0,-30 25-6 31,-19 23 10-31,-7 15-10 16,-31 7 17-16,-37 3 0 15,-40 18 34-15,-35 19-27 16,5 38-7-16,26 14-16 0,41 8 5 16,22 14 0-1,9 26 7-15,11 2 16 16,15-3-19-16,14-17 13 0,41-32-22 15,36-5 4-15,48-27-4 16,41-43-1-16,5-61 4 16,-22-38-3-16,-41-15 7 15,-48 14-7-15,-29 22-1 16,-27 30 8-16,-4 26-9 16,-31 19 4-16,-40 8 41 15,-41 17-14-15,-2 2-5 16,6 34-19-16,7 44-6 15,28 40 1-15,19 53 8 16,23 19-13-16,35-14 13 16,48-43-14-16,10-58 9 15,44-26-8-15,56-49 6 0,35-15-2 16,29-52 0 0,-24-37 2-16,-52-9-8 0,-41-3 2 15,-42 3-1-15,-36 19 7 0,-26 21-6 16,-5 18 8-16,-32 8 1 15,-36-2 6 1,-46 9 4-16,-5 14 5 16,9 26-20-16,2 38 8 15,33 62-1-15,12 55 5 0,23 21-11 16,40-2 9 0,27-38-5-16,26-55-1 0,45-21-4 15,58-50 1-15,31-18-2 16,25-52-2-16,-22-46-3 0,-56-12 7 15,-32-7-11-15,-37 0 16 32,-31 5-6-32,-34 8 0 0,-3 20 0 15,-35 20 12-15,-38-1-11 16,-35 19 3-16,-1 14 6 16,-1 18-11-16,28 22 9 15,23 40-11-15,-13 39 10 16,5 39-5-16,18 42 3 15,39 9 0-15,15-30 2 16,40-41 0-16,34-31-14 16,34-36 3-16,28-30-2 0,13-15 0 15,-26-48 5 1,-27-30 2-16,-30-12 2 0,-31 9 0 16,-14 8 2-16,-23 26-8 15,-21 9 10-15,-41-10 0 16,-43-6-3-16,-8 13 9 15,1 24-13-15,12 31 11 16,26 22-4-16,-10 50-4 16,5 39 0-16,37 42 5 15,37 10-16-15,21-26 15 16,40-41-16-16,0-45 8 16,33-19 0-16,42-25-5 15,36-29 5-15,-1-33 1 16,-29-47 0-16,-47-9-4 0,-52 18 11 15,-16 4-18-15,-22 31 22 16,-9 2-11-16,-31-6 1 16,-20-4 5-16,-18 6 1 15,-14 18-4-15,-1 24 6 16,1 18-4-16,12 33-6 16,11 45 10-16,25 5-18 0,17 13 13 15,25 1-8 1,8-23 5-16,40-4-1 15,37-24 0-15,42-44 0 0,0-8-5 16,-9-38 12-16,-21-22-20 16,-34 0 21-1,-10-12-14-15,-11-11 12 0,-26 7-6 16,-14 4 1-16,-41 6 10 16,-43 1 5-16,-44 10-12 15,-32 24-8-15,-9 28 12 16,31 9-18-16,36 39 11 15,34 5-2-15,-7 26 2 16,-17 38-1-16,-6 33 0 16,11-5 1-16,36-29-5 15,26-45 11-15,21-36-16 16,-1-6 4-16,3-10 4 0,2-8-16 16,-2-4 10-1,-4-34 7-15,-8-20 0 0,-11-12 6 16,-13-11 0-16,-18 1-9 15,-35 2 9 1,-44 8-6-16,-37 25 8 16,-11 29-16-16,33 14-1 0,46 33 9 15,46 6 0-15,16 12 0 16,3 14 0-16,10 11-6 16,10 8 2-16,19-8-1 15,4-16-1-15,34-19 0 16,18-29 2-16,10-12-2 15,5-33 6-15,10-41 0 16,-19-6 6-16,-10-13-12 0,-19 1 12 16,-28 18-15-16,-5-1 19 0,-27 13-11 15,-29 16 2-15,-17 18 11 32,-17 23-12-32,-3 6 1 0,-9 58-2 15,5 40-3-15,28 42 1 16,38 13-5-16,31-24 2 15,25-38 2-15,19-39 3 16,32-16-3-16,53-21 3 16,52-30 1-16,18-46 0 15,-24-39-11-15,-45-15 19 16,-63 23-17-16,-30 17 5 16,-21 16 4-16,-16 8 0 15,-7-1 3-15,-31-4 3 16,-35-1 1-16,-45 17 8 15,-38 18-14-15,7 10-2 16,28 11-3-16,43 2-3 0,36 16 10 16,4 15-3-16,11 13 0 15,11 37-1-15,16 1 1 16,16 15-3-16,28 4-2 16,17-23-5-16,32 1 9 15,28-16-27-15,-5-25-82 16,22-8-89-16,-38-16 19 15,-35-4-247-15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2:24:22.05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7685 2994 2273 0,'0'0'362'16,"0"0"-260"-16,0 0 23 0,0 0-32 15,125 8-9-15,-75-6-27 16,3-2-19-16,0 2-12 15,1-1-11-15,-5 6-6 16,-9-1-3-16,-4 4-12 16,-7 2-24-1,-11-2-142-15,-10-2-572 0</inkml:trace>
  <inkml:trace contextRef="#ctx0" brushRef="#br0" timeOffset="263.7">7831 3240 2516 0,'0'0'267'16,"0"0"-149"-16,0 0-8 0,0 0 6 15,0 0-66-15,147 54-12 16,-112-50-31-16,1-1-2 16,-3-3-5-16,-2 0-1 15,5 0-50-15,-11-3-172 16,-5-3-929-16</inkml:trace>
  <inkml:trace contextRef="#ctx0" brushRef="#br0" timeOffset="1150.97">9233 2171 753 0,'0'0'1505'0,"0"0"-1303"15,0 0-61-15,0 0-43 0,0 0 18 16,0 0-66-16,0 0-3 16,16-12 2-16,-10 34-4 15,3 7 1-15,-1 5-17 16,-2 10 8 0,-2 6-25-16,-4 4 14 15,0 9-18-15,0 2 5 0,0 3-3 16,0 3-6-16,-4-4 6 15,-2-2-9-15,4-9-2 16,2-5 6-16,0-8-15 16,0-4 18-1,0-5-14-15,0-2 12 16,0-2-6-16,0-2 8 0,0-2 16 0,0-6 11 16,0-4-25-16,10-4 4 15,1-6-10-15,5-2 8 16,1-4-6-16,5 0 12 15,1 0-6-15,1 0 5 16,0-4-1-16,-1 0-10 16,-3 0-3-1,-2-1 5-15,-2 5-16 0,-1-3-1 16,3 1-60 0,-5 0-158-16,-1 0-594 0</inkml:trace>
  <inkml:trace contextRef="#ctx0" brushRef="#br0" timeOffset="1401.1">9721 2723 1597 0,'0'0'1130'0,"0"0"-973"16,0 0-24-16,6 150-14 15,2-102-48 1,0 1-50-16,1-7-4 0,-3-4-17 16,2-7 3-16,-4-4-2 15,-4-10-2-15,0-8-3 16,0-9-32-16,0-12-194 16,-2-9-346-16</inkml:trace>
  <inkml:trace contextRef="#ctx0" brushRef="#br0" timeOffset="1552.88">9701 2444 2388 0,'0'0'224'16,"0"0"-174"-16,0 0-50 15,0 0-160-15,0 0-1745 0</inkml:trace>
  <inkml:trace contextRef="#ctx0" brushRef="#br0" timeOffset="2302.39">9995 2691 1996 0,'0'0'267'0,"0"0"-141"0,0 0 20 16,43 118-53-16,-32-78-10 0,1 2-25 15,0 2 30-15,-3-4-11 16,-3-1 0-16,0-5-12 16,-2-4-24-16,-4-2-6 15,0-4-30-15,0-2 17 16,0-6-21-16,0-4 10 15,0-4-10-15,0-8-1 16,0 0 1-16,-4 0 4 16,-4-20-2-16,4-6 6 15,0-10-18 1,4-8 15-16,0-6-16 16,0-4 16-16,4-4-12 15,12 5 10-15,-1 2-4 16,5 5 0-16,5 9 7 0,-1 9-10 15,3 10 10-15,2 10-2 16,-2 8-5-16,2 0 22 0,-2 12-8 16,2 11 11-1,-3 8-2-15,1 5 2 16,-2 4 10-16,-1 6-21 16,-6 0 9-16,-3 0-23 15,-3-1 15-15,-8-4-14 16,-2-4 9-16,-2-7-10 15,0-6 13-15,0-8-8 16,-2-10-5-16,-4-6 0 0,-2 0-4 16,4-25 4-16,2-16-21 15,2-10 11-15,0-8-33 16,14-3 19-16,7 4 16 16,8 7 8-16,2 10-5 15,8 12 10-15,1 11-10 16,4 12 11-16,-1 6-5 15,-3 18 0-15,-3 19 30 16,-8 12-10-16,-4 5 5 0,-4 0-3 16,-9 0-4-16,-2-5 11 15,-8-6-24-15,-2-11-2 16,0-6 0-16,0-5-8 16,-2-5-76-16,-10-7-102 15,2-2-523-15</inkml:trace>
  <inkml:trace contextRef="#ctx0" brushRef="#br0" timeOffset="3270.03">11725 2153 1362 0,'0'0'429'16,"0"0"-197"-16,0 0-73 0,0 0 0 15,0 0-52-15,0 0 20 0,114-54-35 32,-92 47-27-32,-2 7 5 15,0 0-42-15,0 0 22 16,-2 5-2-16,0 13 17 0,2 5-26 16,0 5 2-16,0 4-15 15,-3 1-6-15,1 2 11 16,1 1-12-16,-6 0 16 15,-5 3-14-15,0 2 27 16,-6-1-10-16,-2 4-1 16,0 2-1-16,0 3-3 15,-10 0-2-15,-5 2-18 16,-7-1 4-16,-3-1-17 0,-6-3 6 16,-5-5 2-16,-1-5-12 15,-6-6 8-15,3-7-4 16,0-10 1-1,7-9 0-15,6-4-1 0,4-4-31 16,13-19 14 0,3-8-33-16,7-7 8 0,0 2-6 15,13 2 34-15,7 7 6 16,6 15 8-16,3 9 6 16,6 3-4-16,0 26 27 15,3 16 10-15,-1 9 27 0,1 2-29 16,1-2 6-1,-2-5-21-15,-1-9 8 0,-1-11-20 16,-3-9-9-16,-6-11 7 16,-3-6-8-16,-3 0 0 15,2-32-73-15,-6-5-71 16,-3 4-247-16</inkml:trace>
  <inkml:trace contextRef="#ctx0" brushRef="#br0" timeOffset="3454.47">12499 2740 2472 0,'0'0'650'16,"0"0"-515"-16,0 0-16 0,0 0-46 15,0 0-39-15,0 0-34 16,0 0-7-16,-41-43-184 15,41 38-668-15</inkml:trace>
  <inkml:trace contextRef="#ctx0" brushRef="#br0" timeOffset="4455.01">12893 2139 1816 0,'0'0'409'0,"0"0"-214"15,0 0-7-15,0 0-35 0,0 0-48 16,0 0-20 0,0 0-28-16,131-58 5 15,-89 58-20-15,3 8 7 16,-5 21-22-16,-2 6 11 0,-9 13-2 15,-11 7-12-15,-11 5-6 16,-7 1-14-16,-5 0 1 16,-24-6 3-16,-6-11-13 0,-7-10 10 15,-1-15-10 1,1-8 5-16,9-11 0 0,6 0 0 16,11-6 1-1,11-6-5-15,5 0 0 0,3 5 2 16,23 7 4-1,10 0-6-15,5 10 8 0,-4 17-2 16,-1 8 4 0,-7 9 2-16,-9 9 16 0,-11 3-5 0,-9 0 12 31,0-1-11-31,-21-4 24 0,-8-6-33 16,-4-7 8-16,-5-10-19 15,3-10 7-15,-3-10-7 16,4-8-21-1,-2-8-37-15,12-17-103 0,4-2-241 16</inkml:trace>
  <inkml:trace contextRef="#ctx0" brushRef="#br0" timeOffset="4988.63">13533 2717 2140 0,'0'0'403'0,"0"0"-173"0,0 0-60 16,0 0-61-16,135-12-2 15,-83 6-54-15,2 1-15 16,2 2-37-16,-6 1 10 15,-3 0-9-15,-7 2 3 0,-9 0-5 16,-8 0-29-16,-14 0-81 16,-7 0-171-1,-2 0-511-15</inkml:trace>
  <inkml:trace contextRef="#ctx0" brushRef="#br0" timeOffset="5189.18">13892 2597 2764 0,'0'0'301'0,"0"0"-154"15,-5 132-38-15,5-70-37 16,0-2-46-16,0-8-17 0,5-6-1 16,6-11-16-1,16-13-23-15,-5-10-137 16,-2-10-409-16</inkml:trace>
  <inkml:trace contextRef="#ctx0" brushRef="#br0" timeOffset="5739.2">14411 2155 1782 0,'0'0'524'0,"0"0"-198"0,0 0-113 15,0 0-78-15,0 0-63 16,136-12-4-16,-101 26-30 16,0 13-2-16,-10 4 0 15,-6 10 0-15,-11 5 23 16,-8 3-33-16,0 2 3 16,-21-3-20-16,-10-5 9 15,-4-10-14 1,4-13-4-16,2-7 0 15,5-12 0-15,10-1 0 0,10 0 0 0,4 0-1 32,11 6-9-32,22 4 2 0,12 6 11 15,5 6-7-15,-4 7 8 16,-8 8 2-16,-14 0-5 16,-12 7 5-16,-12 0 17 0,-9 0 0 0,-25-4 25 15,-8-6-32-15,-5-8 10 16,1-8-26-1,-4-10 7-15,6-8-7 16,3 0-14-16,2-22-58 16,10-5-112-16,8 1-318 15</inkml:trace>
  <inkml:trace contextRef="#ctx0" brushRef="#br0" timeOffset="6857.28">11604 3212 1969 0,'0'0'372'0,"0"0"-139"0,0 0-62 16,0 0-73-16,0 0-66 0,0 0 5 16,0 0 43-16,36 2 9 15,-12-2-43-15,3 0 11 0,4 0-22 31,5-4 7-31,5 2-11 0,1-1-2 0,5 0 6 16,1 3-25 0,2 0 11-1,-4 0-15-15,4 0 16 0,-3 0-21 16,1 0 14 0,2 0 2-16,0 0 5 0,4 0 5 15,0 3-13-15,-3 0 8 16,2 1-16-16,-4 1 15 0,-1-2-20 15,-6 1 5-15,0-2-6 16,-2 1 7-16,0-2-1 16,0 1-5-16,1-2 9 15,1 0-6 1,-2 0-2-16,3 0 7 0,-4 0-7 16,3 0 2-16,1 0 1 15,-3 0 5 1,3 0 7-16,-3 0 2 0,0 0-12 15,0 0 0-15,0 0-3 16,0 0-7-16,3 0 13 16,-5 0-17-16,-1 0 8 15,1 0-1-15,-2 0 4 16,2 0-4-16,0 0 8 16,-1 0-4-16,4 0-6 15,-1-3 9-15,0-2 1 0,1-2-5 16,-2 4 5-16,1-3-1 15,1 4 13-15,-1-2-7 16,2 4-7-16,3-2 12 16,1 2-18-16,1 0 15 15,2 0-12-15,2 0 14 16,-1 0-16-16,-6 0 16 0,-1 0 5 16,-5 0-8-1,-7 0-2-15,-2 5-11 0,-10-4-2 16,-3-1 8-1,-7 0-17-15,-9 0 8 16,0 0-25-16,-22-6-83 0,-9-3-230 16,-10 0-522-16</inkml:trace>
  <inkml:trace contextRef="#ctx0" brushRef="#br0" timeOffset="7643.72">12106 3463 1914 0,'0'0'392'0,"0"0"-193"0,0 0-37 16,131-16-61-16,-85 20-4 16,-2 21-19-16,-7 12 7 15,-6 7-15 1,-10 6-18-16,-12 2-17 16,-9 1-20-16,-3-3-9 15,-26-5 0-15,-6-6-12 0,-9-10 10 16,-1-8-11-16,3-8 3 15,6-8 4-15,11-5 1 16,12 0 4 0,13 0-5-16,2-5-1 0,32 0 0 15,12 5 2-15,10 0 10 16,2 10-7 0,-4 18 7-16,-10 9 13 0,-13 7 29 0,-15 1 9 15,-14 5 2 1,-2-4-3-16,-22-1-31 15,-16-7 12-15,-7-8-34 16,-3-8 4-16,-2-10-11 16,3-7-2-16,5-5-14 15,11-5-52-15,15-27-85 16,7 3-108-16,9 2-507 0</inkml:trace>
  <inkml:trace contextRef="#ctx0" brushRef="#br0" timeOffset="8033.26">12860 3970 48 0,'0'0'2790'0,"0"0"-2514"0,0 0-152 15,0 0-31-15,0 0 4 0,0 0-52 16,0 0-6-16,149 2-26 16,-113-2-1-16,-3 0-2 15,0 0-10-15,-1 0 0 16,12-5-26-16,-8 0-143 16,-2-2-346-16</inkml:trace>
  <inkml:trace contextRef="#ctx0" brushRef="#br0" timeOffset="8631.87">13602 3670 2171 0,'0'0'393'0,"0"0"-125"16,0 0-158-16,118-27-23 0,-78 27-27 16,1 0-1-1,-4 14-1-15,-6 13 0 0,-10 5-13 16,-13 4-18-16,-8 5 3 16,-6 3-23-1,-25-6 3-15,-12-1-6 16,-1-8-4-16,-1-14 0 0,7-7 4 15,11-5 0-15,14-3-3 16,13 0-2-16,0 0-4 16,27 0-3-1,13 0 16-15,6 9-3 0,6 7 0 16,-7 6 20 0,-10 6-8-16,-12 4-7 15,-15 4 12-15,-8 3 1 0,-6-6 19 0,-23 0-27 16,-8-10 14-16,-4-2-29 15,-1-9 10-15,1-8-10 16,1-4 0-16,9 0-48 16,-3-4-86-1,12-10-114 1,5 2-521-16</inkml:trace>
  <inkml:trace contextRef="#ctx0" brushRef="#br0" timeOffset="9537.86">9272 3531 2147 0,'0'0'428'0,"0"0"-225"16,0 0-121-16,0 0-22 16,0 0 16-16,0 0-6 0,0 0-4 15,70 76 0-15,-32-33 2 16,4 6-6-16,5 9-27 15,-1 2 8-15,2 3-27 16,-6-2 3-16,-6-10-14 16,-5-5-8-16,-7-11 7 15,-6-12-8-15,-7-5 0 0,-4-11-72 32,-7-7-68-32,0-3-266 0,0-12-1650 0</inkml:trace>
  <inkml:trace contextRef="#ctx0" brushRef="#br0" timeOffset="9831.65">9683 3648 2274 0,'0'0'440'0,"0"0"-237"15,0 0-95-15,0 0-6 16,0 0-61-16,-94 118-3 16,76-84-8-16,-1 0 7 15,-2 2-7-15,-1 0-2 16,-5-1 0-16,0 0-24 0,-1 2 4 16,-1-4 1-16,2 2-18 15,5-6 8-15,3-7 1 16,9-5-55-16,7-13-80 15,3-4-253-15,0 0-1208 0</inkml:trace>
  <inkml:trace contextRef="#ctx0" brushRef="#br0" timeOffset="10225.18">9908 3921 2616 0,'0'0'272'16,"0"0"-145"-16,0 0-52 0,0 0 22 16,0 0-33-16,0 0-25 15,145 14 7-15,-96-14-30 16,0 0 1-16,0 0-13 16,-5 0-3-16,-3 0 6 0,-10 0-14 15,-8 0 7 1,-10 0 0-1,-9 0-35-15,-4 0-78 0,0-17-59 16,-15 1-273-16,-3-2-175 16</inkml:trace>
  <inkml:trace contextRef="#ctx0" brushRef="#br0" timeOffset="10441.33">10238 3822 1687 0,'0'0'756'16,"0"0"-432"-16,0 0-83 15,0 0-83-15,0 0-85 0,0 0 9 16,0 0-41-16,35 41 1 15,-14-22-25-15,-1-1 0 16,-3 0-10-16,-3-1-3 16,-7 1 11-16,-7-1-11 15,0 0 9-15,-5-2-12 16,-15 1-1-16,-3-2 0 0,2 0 0 16,0-3-18-1,6-6-50-15,8-5-48 0,5 0-146 16,2 0-438-16</inkml:trace>
  <inkml:trace contextRef="#ctx0" brushRef="#br0" timeOffset="11056.28">10661 3671 1981 0,'0'0'365'0,"0"0"-102"16,0 0-100-16,0 0-68 15,129-32-21-15,-96 32 2 16,-8 2 13-16,-2 20-23 15,-7 6 11-15,-9 6-41 0,-7 5 18 16,0 2-43 0,-23-3 4-16,-6-3-15 0,-2-4 8 15,0-12-7 1,6-9-1-16,10-6 0 0,8-4-7 16,7 0 7-1,9 0-7-15,22 0-3 0,9 0 16 16,5 11-6-16,-1 6 0 15,-8 5 21-15,-9 6 7 16,-11 7 16-16,-16-2 16 16,0 3-23-16,-21 0-3 15,-12-4-30 1,-5-1 8-16,-5-9-11 0,1-6 6 16,7-6-7-16,8-6-19 0,15-4-64 15,12 0-112-15,0-8-316 0</inkml:trace>
  <inkml:trace contextRef="#ctx0" brushRef="#br0" timeOffset="11812.63">15461 2916 2604 0,'0'0'280'0,"0"0"-131"16,0 0-12 0,0 0-33-16,145 1-51 0,-92-1-20 15,1-5-32-15,-8-4 9 16,-6 6-9 0,-13-2-2-16,-9 5-5 0,-18 0-65 0,0 8-87 15,-18 6-334 1</inkml:trace>
  <inkml:trace contextRef="#ctx0" brushRef="#br0" timeOffset="12009.43">15506 3113 1802 0,'0'0'1153'15,"0"0"-999"-15,0 0-28 0,0 0-1 16,0 0-27-1,143 25-49-15,-108-21-30 0,1-2-9 16,-1 0-10-16,15 2 0 16,-8-2-119-16,-7 0-240 0</inkml:trace>
  <inkml:trace contextRef="#ctx0" brushRef="#br0" timeOffset="15316.3">17226 2037 216 0,'0'0'1258'0,"0"0"-944"0,0 0-149 0,0 0 29 15,0 0-35 1,0 0-52-16,0 0 4 0,3-18-3 15,-3 13-9 1,0 2-47-16,-3-1-3 16,-4-1-48-16,1 2 33 15,-3-1-8-15,0 0 16 16,-2 1-9-16,-2-2-16 0,-3-2 12 16,-1 4-21-16,-2-1 14 0,-1 0-17 15,1 2 16 1,-2 2-16-16,-1 0-1 0,2 0-4 15,0 2 11-15,-1 9-3 16,4-4-7 0,-1 3 6-16,1-1-2 15,-1 2-6 1,1 1 6-16,0 0 11 0,1 2-12 16,3 0 11-1,1 2-4-15,2 2-2 0,1 2-1 16,5 0-4-16,-1-2-8 15,0 2 13-15,5-1-19 16,0-3 17-16,0-1-13 16,0 2 12-16,0-4 4 15,0 6 3-15,2-2 6 16,4 4 6-16,-2-1-17 16,0 2 2-16,0-1-4 15,3 0-1-15,3-1-1 16,-2-3-4-16,1 0 0 0,3-5 4 15,-2-2 2-15,1 0-5 16,1-1-2 0,1-1 8-16,1-3-14 0,-1-1 13 15,0-1-7-15,3-3 2 0,-1 0 3 16,3 0 1 0,0-11-5-16,0-3 4 0,2-4 4 15,-3-4-16-15,1-5 14 16,1-2-14-1,-6-5 14-15,0-5-6 16,-4-2 0-16,-2 1 6 0,-3-2-6 16,-4 3 1-16,0 8 1 15,0 4 7 1,0 8-16-16,0 4 14 16,0 5-6-16,-4 4 6 15,1 3 2-15,1 3-7 0,2 0-2 16,0 0 7-16,0 0-3 15,0 3 2-15,0 17-4 16,0 8 20-16,9 6-13 16,5 4 14-16,1 3-22 15,3 3 15-15,-1 7-6 0,2 0-3 16,-2 7 12-16,-1 2-18 16,-3 5 24-16,-1 1-13 15,-6 0 11-15,-4-2 0 16,-2-3 7-16,0-2-7 15,-2-7-4-15,-14-3 1 16,-5-9-16-16,-6-8 4 16,-4-5-2-1,-3-13-6-15,-1-5 4 0,-4-9-8 16,1 0-1-16,3-2 5 16,4-10-16-16,8 0-27 15,6-1-28-15,9-5-87 0,4 4-84 16,4 1-423-16</inkml:trace>
  <inkml:trace contextRef="#ctx0" brushRef="#br0" timeOffset="16012.94">16466 3098 2364 0,'0'0'244'0,"0"0"-141"16,0 0 6-16,0 0-6 0,0 0-29 15,0 0-26-15,0 0 4 16,130-2-19-16,-92 0 10 0,3 0-24 15,2 0 29-15,2 0-20 16,0 2 5-16,1 0 7 16,-1 0-12-1,-3 0 4-15,0 0-23 0,-1 2 5 16,-4 2-13 0,-1 0 6-16,-1-2-1 0,2-1 2 15,-2 2 1-15,1-1 16 0,2 0 2 16,-3-2-8-16,-2 2 8 15,4-2-18 1,-4 3 14-16,1-3-22 16,-1 3 20-16,0-1-21 15,-2 0 13-15,3 0-3 16,-3-2-2-16,2 0 15 16,-2 2-18-16,1-2 12 15,-1 0-16-15,-2 0 9 16,-2 3-4-16,-3 0-4 0,-1 3-2 15,-6-3 8-15,-3 4-4 16,-3-3-4-16,-7 2 0 16,-2-3-5-16,-2 0-24 15,-4-1-100-15,-13 0-217 16,-4-2-566-16</inkml:trace>
  <inkml:trace contextRef="#ctx0" brushRef="#br0" timeOffset="16833.93">16945 3447 2042 0,'0'0'339'0,"0"0"-147"15,0 0-62-15,0 0-20 16,0 0-59-16,0 0-7 0,0 0-12 16,-120 55-3-16,111-32 5 15,1 1-12-15,0 0 23 16,4 2-25-16,2 2 28 16,2 2-33-16,0 2 13 15,0 3-10-15,0 0 14 16,4-1-12-16,6 3-7 15,0-4 11 1,1 0-16-16,5-3 12 0,3-1-20 16,0-4 28-16,4-1-16 15,1-3 11-15,5-1-5 16,0-6 7-16,2-7-6 16,-2 0-11-16,0-7 6 15,1 0-11-15,-2 0 4 16,4-2 0-16,-1-10-2 0,2-6-1 15,1-5 9-15,-3-7 3 16,-2-3-6-16,-2-10 5 16,-10-1-15-16,-5-2 0 15,-8-1 9-15,-4 3-12 16,0 2 8-16,-20 3-8 16,-12 1 6-16,-7 1 0 15,-9 8-3-15,-3 4-33 16,4 9-40-16,-6 16-53 15,13 0-52-15,9 9-355 0</inkml:trace>
  <inkml:trace contextRef="#ctx0" brushRef="#br0" timeOffset="17502.11">16192 1782 2336 0,'0'0'303'0,"0"0"-131"0,0 0-106 15,-55 116-27 1,39-77-33-16,3 0-6 0,3-4 0 16,8 0-87-16,2-6-128 0,0-9-412 0</inkml:trace>
  <inkml:trace contextRef="#ctx0" brushRef="#br0" timeOffset="17717.72">16326 1859 2408 0,'0'0'348'15,"0"0"-234"-15,0 0-40 0,0 0-47 16,-83 117-11-16,68-88-16 15,1 12-6 1,3-10-68-16,5-4-290 0</inkml:trace>
  <inkml:trace contextRef="#ctx0" brushRef="#br0" timeOffset="18372.08">17681 1702 2350 0,'0'0'410'0,"0"0"-225"0,0 0-35 15,47 108-52-15,-29-69-38 0,-1-4-27 16,2-1-13-16,-4-3-8 15,-3-4-11-15,-6-10-2 16,-2-5-20-16,1-10-8 16,-5-2-149-1,0 0-372-15</inkml:trace>
  <inkml:trace contextRef="#ctx0" brushRef="#br0" timeOffset="18537.09">17896 1773 2637 0,'0'0'330'0,"0"0"-158"16,0 0-70-16,17 106-17 0,-11-72-63 31,2-5-3-31,-2-2-19 0,1-5 0 0,-3-4-53 16,-2-4-160-1,-2-3-750-15</inkml:trace>
  <inkml:trace contextRef="#ctx0" brushRef="#br0" timeOffset="26039.18">19088 1953 1617 0,'0'0'321'16,"0"0"-110"-16,0 0-95 15,0 0 39-15,0 0-49 16,0 0 14-16,0 10-77 0,0 3-6 15,0 6-6-15,2 0 11 16,0 6 3-16,-2 5-34 16,2 7 8-16,1 5-19 15,-1 6 4-15,0 2-3 16,-2 4-1-16,2-6 0 16,-2-7 7-16,0-6-6 15,0-13 0-15,0-10-1 0,2-3-13 16,-2-9 13-16,0 0-46 15,2 0-27-15,-2-21-44 16,0-7 66-16,0-6 18 16,0-4-12-1,0-3-8-15,0-5-12 16,0 0-14-16,0 0-136 0,0 0 48 16,0 6 36-16,0 5 131 15,0 8 63-15,-2 10 123 16,2 6-56-16,0 11-67 0,0 0 59 15,0 6-48-15,6 18-12 16,6 8-38-16,7 10 15 16,0 8-14-16,4 4-11 15,4 6-7-15,2-2-4 16,2 1 8-16,2-5-9 16,-2-5 12-16,0-12-2 15,-6-9 49-15,-5-12-20 16,-4-10-7-16,-6-6-28 15,0-10 24-15,-6-21 13 0,-4-12-15 32,0-9 8-32,0-8-27 0,0 0-3 15,0 2 3-15,0 5-16 16,0 11 7-16,-4 11-6 16,-3 11-54-16,2 6-136 15,3 14-405-15</inkml:trace>
  <inkml:trace contextRef="#ctx0" brushRef="#br0" timeOffset="26610.23">19730 2501 1795 0,'0'0'307'0,"0"0"-202"0,0 0-21 0,0 0-17 16,0 0-40-16,-27-124-19 15,25 89 19-15,0-2-8 16,2 2 13-16,0 3-24 16,0 2 13-16,0 6 31 15,4 6-35-15,7 2-4 16,0 4-5-16,2 5-4 0,4 3-3 15,0 4 23-15,1 0-14 16,2 0 18 0,-2 14-11-16,0 4 37 15,-1 7-11-15,-1 1 1 16,-3 2 5-16,-1 4-15 16,-1 0 28-16,-3 2-18 0,4 2 23 15,-5 1-27-15,1-2 2 16,-1 0-16-16,-2-4-16 15,-1-4-3-15,-4-8-2 16,0-6-10-16,0-8-41 16,0-5-107-16,-9 0-311 0</inkml:trace>
  <inkml:trace contextRef="#ctx0" brushRef="#br0" timeOffset="26791.79">19721 2389 2009 0,'0'0'683'0,"0"0"-599"15,0 0-70-15,0 0 13 0,0 0-27 16,0 0-1 0,0 0-123-16,129-58-202 0</inkml:trace>
  <inkml:trace contextRef="#ctx0" brushRef="#br0" timeOffset="27111.46">20118 2234 1627 0,'0'0'446'0,"0"0"-178"0,0 0-77 15,0 0-28-15,6 129-41 16,3-92-51-16,3 1 12 0,5-2 4 16,6-4-5-1,1-8-36-15,3-10-13 0,-1-7-4 16,3-7 0-16,-4-7 1 0,-3-17-8 31,-7-6 5-31,-3-4-27 16,-10-4 10-16,-2 0-4 0,0 4-5 15,-18 4 0 1,-6 3-2-16,-10 6-16 16,-21-3-49-16,6 4-100 15,5 4-303-15</inkml:trace>
  <inkml:trace contextRef="#ctx0" brushRef="#br0" timeOffset="27311.58">19850 1967 2235 0,'0'0'615'0,"0"0"-547"0,0 0 41 16,0 0 6-16,114-2-75 16,-70-2-25-16,-1-1-10 0,6 4-10 15,-12 1-72 1,-8 0-330-16</inkml:trace>
  <inkml:trace contextRef="#ctx0" brushRef="#br0" timeOffset="28546.84">21051 2157 1689 0,'0'0'344'0,"0"0"-94"0,0 0-126 16,0 0 10-16,0 0-48 16,0 0-41-16,-42 111 21 15,40-72-35-15,2 5 5 16,0 9-19-16,0 7 18 15,0 8-15-15,9 6 7 16,0 2-19-16,2 1 3 16,0-11-7-16,-2-14-3 15,0-15-1-15,-5-20 0 0,-1-13 0 16,-1-4-7-16,-2-21 7 16,0-20 7-16,0-9 1 15,-2-9-6-15,-7-6 4 16,0-5-1-16,0-7-5 15,-2-1 0-15,2-2-33 16,4 0 32-16,3 1-10 0,2 8 4 16,0 8 13-16,7 13-6 15,8 16 16 1,1 16 10-16,6 18 3 0,3 0 46 16,2 26-3-1,2 12-50-15,-3 10 8 0,-8 7-17 16,-6 1 4-1,-10 2-1-15,-2 0 10 16,-7 0-9-16,-18-6-11 0,-1-4-3 16,-3-10 1-16,2-8-8 15,4-9-16-15,6-11-33 16,8-6-98-16,6-4 11 16,3 0-58-16,18-11 7 15,9-4-80-15,2-3-1607 0</inkml:trace>
  <inkml:trace contextRef="#ctx0" brushRef="#br0" timeOffset="28845.14">21375 2326 2012 0,'0'0'387'15,"0"0"-150"-15,0 0-70 0,0 0-34 16,-9 136-25-1,9-94-29-15,2-4-35 0,21-11 3 16,6-18-29-16,4-9 22 16,3-18-9-16,-5-26 8 15,-4-12-26-15,-10-6-1 16,-12 2-6-16,-5 4-6 0,-11 9 10 16,-21 13-6-16,-5 13-4 15,-5 10 8-15,1 9-16 16,5 2-12-16,14 9-29 15,22 13-59 1,0-3-173-16,6-5-335 0</inkml:trace>
  <inkml:trace contextRef="#ctx0" brushRef="#br0" timeOffset="29301.93">21859 2141 227 0,'0'0'2013'0,"0"0"-1762"0,0 0-107 0,0 0-16 15,-69 106-29-15,62-64-40 0,5 3-4 16,2-3-17 0,0-2-1-16,19-8 2 0,8-10-22 15,7-8 12 1,1-12-12-16,4-2 21 15,-4-12-19-15,-8-18-2 16,-7-8-4-16,-9-12-6 16,-6-8 13-16,-5-6-19 15,0-3 7-15,-9 1-2 0,-14 2-8 16,-1 6 2-16,-3 9-12 16,4 8-48-16,8 11-55 15,3 13-102-15,8 10-422 16</inkml:trace>
  <inkml:trace contextRef="#ctx0" brushRef="#br0" timeOffset="29629.93">22202 2127 1984 0,'0'0'532'0,"0"0"-330"0,0 0-111 16,0 0-41-16,0 0-5 16,0 0-43-16,0 0 18 15,7-58-18-15,-27 58 40 0,-5 0 34 16,-2 14-14-16,2 16-3 16,4 10-11-16,7 8-1 15,5 5-20-15,9-2 21 16,0-2-32-16,15-9 3 15,14-8-19 1,2-12 8-16,2-8-8 0,-7-6 0 16,-2-6-1-16,3-4-56 15,-7-14-69-15,-2-3-314 0</inkml:trace>
  <inkml:trace contextRef="#ctx0" brushRef="#br0" timeOffset="30197.46">22743 1869 1833 0,'0'0'815'0,"0"0"-637"0,0 0-69 0,0 0 11 16,0 0-33-1,45 112-53-15,-32-62-6 0,1 2-28 16,1 3 13-1,-1-8-9-15,-1-2 5 16,-2-11-3-16,-1-10 12 16,-4-7-15-16,1-15-2 15,-1-2-2-15,4-2 7 16,3-21-6-16,5-13 1 16,-1-9 18-16,-1-4-19 15,-1-4 6-15,-3 0-6 16,-5 2 1-16,-5 0 6 0,-2 5-2 15,0 4-9-15,0 5 11 16,-14 5-12-16,-3 5 12 16,-10 7-9-16,-2 6 4 15,-5 8 6-15,-3 6-4 16,1 0-4-16,4 13 0 16,8 5-4-16,6 1-11 15,9 2-71-15,9 9-83 16,0-4-137-16,0-2-529 0</inkml:trace>
  <inkml:trace contextRef="#ctx0" brushRef="#br0" timeOffset="30508.38">22835 2759 2544 0,'0'0'308'15,"0"0"-187"-15,0 0 45 0,0 0-68 0,0 0-30 32,130-60-47-32,-122 34 0 15,-8 1-10-15,0 8 38 16,-20 8-11-16,-9 8-25 0,0 1 4 15,0 8-17-15,4 16-24 16,10 3-51-16,6 22-37 16,7-11-156-16,2-2-578 0</inkml:trace>
  <inkml:trace contextRef="#ctx0" brushRef="#br0" timeOffset="44108.52">3289 6411 2110 0,'0'0'249'0,"0"0"-85"0,0 0-25 16,0 0-38-16,0 0-20 0,-29 0-8 15,16 3-12 1,0-1 6-16,-5 3-17 15,0-1-13-15,1 3-20 16,-6 2-2-16,1 3-9 16,0 4-6-16,-3 1 3 15,-2 8-3-15,3 5 0 16,1 4-2-16,2 4-3 16,0 2 5-16,5 4 0 15,5 1 1-15,3 1 0 0,1-2 3 16,2-1-3-1,5 3-2-15,0-2 3 16,0-1-6-16,0-3 5 0,12-4-2 16,3-3 2-16,5-5 10 15,5-5 17 1,2-4 8-16,2-3 18 0,2-7-19 16,0-2 3-16,0-4-22 15,-4-3-2-15,-3 0-14 16,-1 0 1-16,-5-1-1 15,-3-8 0-15,-1 4-85 16,-1-5-73-16,-5 2-276 0,0 1-396 16</inkml:trace>
  <inkml:trace contextRef="#ctx0" brushRef="#br0" timeOffset="44812.39">3653 7139 1936 0,'0'0'370'0,"0"0"-194"16,0 0-85-16,0 0-40 15,0 0-17-15,0 0-1 16,0 0-17-16,-18-61 19 15,12 37-15-15,-4-2-2 16,4-6-2-16,-1-4-15 16,1-4 5-16,4-2-4 0,2-2 6 15,0-1-7-15,0 5 8 16,0 4-8-16,8 7 7 16,3 4-7-1,3 5 0-15,1 5 4 0,4 4-5 16,-2 2 0-16,3 4 0 15,1 3 1-15,-4 2 0 16,1 0 0-16,1 0 0 16,-2 0 4-16,1 4 7 15,-5 8-4-15,3 2 27 0,-5 4-6 16,2 4 18-16,-2 2-18 16,0 2 19-16,0 0-6 15,-2 5-5 1,2-2 1-16,-2 4-17 0,1-1 4 15,-2 0-13-15,1 0 10 16,-3 0-11-16,0 0 19 16,-4 0-16-16,0 0 1 15,-2-6-3-15,2-2-11 16,-2-6 2-16,0-5-3 16,0-8-6-16,0-5-61 15,0 0-61-15,-9-14-150 0,-2-3-399 0</inkml:trace>
  <inkml:trace contextRef="#ctx0" brushRef="#br0" timeOffset="45009.93">3684 6878 2530 0,'0'0'218'0,"0"0"-130"0,0 0 29 0,0 0-22 0,0 0-55 0,125-34-25 16,-89 30-15-16,6-4-5 15,-9 0-174-15,-8-2-401 0</inkml:trace>
  <inkml:trace contextRef="#ctx0" brushRef="#br0" timeOffset="45562.21">4259 6084 1263 0,'0'0'1150'0,"0"0"-1011"15,0 0 27-15,0 0-51 16,0 0-31-16,16 119-37 0,-12-78 14 16,-1 7 12-16,-1 5-15 15,-2 2-2-15,0 6-17 16,0 3 17-16,0 0-18 16,0 2 6-16,0-1-14 15,0-1-5 1,0-4-6-16,0 0 0 15,0-4 4-15,0-5-12 16,0-3 8-16,0-8-13 0,2-7 7 16,8-8-10-16,-2-7-1 15,5-8-2-15,5-3 9 16,0-4-4-16,4-3-5 16,-1 0 4-16,1-3-4 15,-5-11-21-15,-1-11-95 16,-3 3-70-16,-6 1-299 0</inkml:trace>
  <inkml:trace contextRef="#ctx0" brushRef="#br0" timeOffset="45999.72">4674 6636 2244 0,'0'0'304'0,"0"0"-142"0,0 0-37 0,0 0-59 16,0 0-14-16,0 0-17 16,0 0 33-16,-25 69-18 15,17-41-4 1,1 6-4-16,3 2 2 0,-1 3-4 16,2 1-9-16,3-1 5 15,0 0-17-15,0-5 1 16,12-6-20-16,3-2 11 15,6-5-10-15,3-8 3 16,-2-3-4-16,3-6-1 16,-3-4 1-16,-1 0-67 0,-2-12-68 15,-5-6-152 1,-3-2-587-16</inkml:trace>
  <inkml:trace contextRef="#ctx0" brushRef="#br0" timeOffset="46367.3">5002 6625 77 0,'0'0'2260'16,"0"0"-2016"-16,0 0-81 15,0 0-35 1,11 115-42-16,-5-73-19 0,6 1 24 16,-1 0-30-16,5-5-6 15,3-8-15-15,4-8-12 0,2-10 1 16,1-10-3-16,6-2 3 16,-6-2-4-16,0-18 8 15,-5-3-22-15,-5-4 7 16,-8-3-18-16,-5 0 0 15,-3-3-10-15,0 4-31 16,-5-2-32-16,-15-3-34 16,3 6-101-16,-2 5-319 0</inkml:trace>
  <inkml:trace contextRef="#ctx0" brushRef="#br0" timeOffset="46726.64">5383 6140 1332 0,'0'0'1018'0,"0"0"-804"16,0 0-8-16,0 0-26 0,33 118-43 15,-23-76-61-15,0 7-10 16,1 5-21-16,1 2 5 16,-1 5-7-16,0 2 13 31,-2 1-18-31,-2 0-7 0,1-4-15 16,0-6-10-16,-2-5-3 15,-2-14-2-15,1-8-2 16,-1-10-29-1,-2-8-37-15,0-7-45 0,0-2-54 16,2-8-230-16,0-4-319 0</inkml:trace>
  <inkml:trace contextRef="#ctx0" brushRef="#br0" timeOffset="47161.07">5737 7000 2183 0,'0'0'295'0,"0"0"-175"16,0 0 42-16,0 0-55 16,0 0-67-16,0 0-20 15,0-122-19-15,-4 81 11 16,2 2-12-16,2-3 6 0,0 1 0 15,0 1-1-15,0 4 12 16,0 6-4 0,11 4 4-16,0 6-12 0,5 6 7 15,-4 6-8-15,7 8 18 16,-1 0 9-16,-1 4 13 16,6 16 14-16,-3 5-25 15,0 6 15-15,-2 3-16 16,-1 5 7-16,1 2-2 15,-5 3 14-15,1 2-17 16,-5 1 2-16,0-5-13 0,-4-6-12 16,-1-8-5-1,-2-6-6-15,-2-11-35 0,0-6-60 16,-14-5-44 0,-5-5-244-16,-4-10-425 0</inkml:trace>
  <inkml:trace contextRef="#ctx0" brushRef="#br0" timeOffset="47297.9">5762 6840 2706 0,'0'0'275'15,"0"0"-197"-15,0 0 16 16,0 0-46-16,0 0-36 0,0 0-12 16,133-11-8-1,-108-1-113-15,-2-2-314 0</inkml:trace>
  <inkml:trace contextRef="#ctx0" brushRef="#br0" timeOffset="47869.33">6167 6590 2215 0,'0'0'283'0,"0"0"-129"16,0 0-34-16,0 0-31 16,0 0-29-16,36 123-8 15,-26-93 26-15,-4 2-11 16,3 0-4-16,-3 3-25 16,2-2 3-16,-2 1-22 15,0 1-2-15,-1-3-8 16,1-4-1-16,-4-4-2 15,4-7-4-15,-6-8-4 16,0-4 0-16,0-5 1 0,0 0-22 16,0-11 4-1,-10-15 5-15,-1-10 9 0,3-9-26 16,3-1 12-16,2-7 7 16,3 0-4-16,0 4 12 15,0 0-1-15,3 5 5 16,8 8 0-16,2 12 19 15,3 12-15-15,-1 12 29 16,6 0 15-16,-1 15-14 16,-1 16 0-16,0 3-16 15,-1 6 2-15,-5 5-20 0,-2 1 8 16,0 0-8-16,0 0 1 16,0-3 4-16,1-2-4 15,1-9 1-15,3-6-1 16,-1-6-2-16,1-6-1 15,-3-6-2-15,-1-1 1 16,-4-4-9-16,-3-3-60 0,-1 0-83 16,-4 0-388-16</inkml:trace>
  <inkml:trace contextRef="#ctx0" brushRef="#br0" timeOffset="48603.36">7258 6461 2564 0,'0'0'185'0,"0"0"-38"0,0 0-30 16,0 0-27-16,-123 104-37 16,112-68-23-1,7 6-7-15,4 6-1 0,9 1 9 16,20 0-17-16,10-1 13 15,13-5-11-15,6-14 0 16,2-10-2-16,0-15 1 0,-5-4 16 16,-7-16-13-16,-13-22 4 15,-10-15-13-15,-17-6 8 16,-8-8-17-16,-8 1 16 16,-26 8-8-16,-11 10 4 15,-7 14-3-15,-9 10-9 16,1 14-40-16,6 10-41 15,15 0-2-15,27 17-4 16,12 6-116-16,2-2-336 0</inkml:trace>
  <inkml:trace contextRef="#ctx0" brushRef="#br0" timeOffset="48908.83">7783 6396 2007 0,'0'0'698'15,"0"0"-474"-15,0 0-96 0,0 0-42 16,0 0-34-16,-15 117-35 16,46-87-6-1,9-2-10-15,5 0 6 0,-1 0 15 16,-6 2 21-16,-7 4-14 15,-13 6 28-15,-11 4 13 0,-7 5-5 16,-4-1-31 0,-23-4-18-16,-9-4-2 15,1-10-14-15,-3-5 0 16,5-14-43-16,2-11-76 16,10-4-82-16,9-15-344 0</inkml:trace>
  <inkml:trace contextRef="#ctx0" brushRef="#br0" timeOffset="49640.36">8446 5782 2300 0,'0'0'283'0,"0"0"-110"0,0 0-95 0,0 0-58 16,0 0-7-16,0 0-13 16,-13 131 11-16,13-78-2 15,0 6 25-15,0 8 17 0,0 5 14 16,0 4 23-16,4 5-10 16,-2 1-20-16,2 3-16 15,1 0-11-15,2-3-27 16,0-12 0-16,1-9 3 15,1-15-14-15,3-15 8 16,-2-8-1-16,-1-11 0 16,3-8-2-16,-1-4 2 15,-1 0-41-15,15-20-50 16,-2-6-164-16,-5-5-507 0</inkml:trace>
  <inkml:trace contextRef="#ctx0" brushRef="#br0" timeOffset="49853.22">8829 6389 1925 0,'0'0'1066'16,"0"0"-940"-16,0 122-35 0,0-68-33 15,0-4-19-15,0-6-35 0,7-8 0 16,-1-10-4-1,-1-7 0-15,-2-12-58 0,-3-7-120 16,0 0-256 0,0-12-1899-16</inkml:trace>
  <inkml:trace contextRef="#ctx0" brushRef="#br0" timeOffset="50634.33">9095 6210 2450 0,'0'0'252'0,"0"0"-148"0,0 0 24 0,44 128-31 16,-26-77-18 0,-3 5-28-16,4 4-3 0,-7-2-27 15,0-2 9 1,-1-5-13-16,-4-8 7 15,-3-4-8-15,0-7-4 16,-4-6-4-16,0-7-8 16,0-4 6-16,0-10-4 15,0-5-4-15,-4 0-16 16,-5-15-18-16,1-16 7 16,0-6 14-16,4-12 2 15,4-3-2-15,0-2 4 0,0 0-6 16,2 2 17-16,12 4-3 15,3 5-1-15,4 13 4 16,3 11 0 0,1 14 0-16,4 5 30 0,2 19-7 15,0 16-8-15,3 10 5 16,-1 7-6-16,-4 6 17 16,-4 0-17-16,-6-1 12 15,-3-6-15-15,-9-7 9 16,-3-9-2-16,-4-9-5 15,0-12 2-15,0-10-15 0,0-4 0 16,-6-18-54-16,-3-22-6 16,7-15-14-16,2-5-12 15,0-4 13-15,11 8 46 16,11 8 19-16,7 12 8 16,7 14 5-16,1 13 21 15,3 9 48-15,-1 21-27 16,-4 21 1-16,-4 8-8 15,-4 8 4-15,-4 0-11 0,-6-2-5 16,-6-3-13 0,-2-7-15-16,-6-10 0 0,-3-4-53 15,0-13-154-15,-5-4-843 16</inkml:trace>
  <inkml:trace contextRef="#ctx0" brushRef="#br0" timeOffset="51185.85">10113 6345 2224 0,'0'0'312'0,"0"0"-106"0,0 0-3 0,18 112-64 16,-9-66-36-16,-3 4-41 0,4 1-8 16,-6 2-21-16,-2-7-16 15,-2-4-5 1,0-8-12-16,0-10 0 16,0-10-14-16,-4-14-70 15,-5-5-162-15,-2-18-793 0</inkml:trace>
  <inkml:trace contextRef="#ctx0" brushRef="#br0" timeOffset="51301.55">10044 6159 2612 0,'0'0'171'0,"0"0"-171"0,0 0-255 0</inkml:trace>
  <inkml:trace contextRef="#ctx0" brushRef="#br0" timeOffset="51600.85">10416 5733 2505 0,'0'0'243'16,"0"0"-102"-16,38 142-40 16,-18-71-25-16,1 4-13 15,-2 3 0-15,1 3 10 16,-1 0 3-16,-6 3-24 16,-3-1 1-16,-2-3-24 0,-4-1 4 15,0-7-23 1,-1-7-3-1,-3-11-2-15,0-15-5 0,0-9-12 16,0-19-100-16,0-11-55 0,-9 0-383 0</inkml:trace>
  <inkml:trace contextRef="#ctx0" brushRef="#br0" timeOffset="51750.9">10487 6481 1715 0,'0'0'196'0,"0"0"-196"0,0 0-50 15</inkml:trace>
  <inkml:trace contextRef="#ctx0" brushRef="#br0" timeOffset="51984.55">10738 6441 2204 0,'0'0'357'0,"0"0"-184"0,0 0-47 15,0 0-8 1,0 0-53-16,0 0-29 15,0 0-28-15,95-45-8 16,-80 40-15-16,-3-2-170 16,-5 5-467-16</inkml:trace>
  <inkml:trace contextRef="#ctx0" brushRef="#br0" timeOffset="52554.36">11178 6442 1984 0,'0'0'483'16,"0"0"-213"-16,0 0-86 0,0 0-64 15,0 0-41-15,85-120-37 16,-74 86-21-16,-9 2-20 16,-2 5 10-16,0 12-3 15,-10 4 30-15,-17 11 0 16,-5 0 1 0,-5 9-12-16,-1 17-7 15,0 8-4-15,4 6-16 16,10 6 3-16,6 7 2 15,7-2-5-15,11 2 7 0,0-5-6 16,0-4 8-16,18-6 6 16,4-6-1-16,5-7 0 15,0-6 6-15,0-7-20 0,-1-5 1 16,1-4 4 0,-5-3-10-16,14 0-46 15,-9-14-69-15,-3-4-286 0</inkml:trace>
  <inkml:trace contextRef="#ctx0" brushRef="#br0" timeOffset="52902.63">11564 6254 2698 0,'0'0'261'0,"0"0"-115"16,0 0-20-16,0 0-40 16,0 0-47-16,0 0-32 15,0 0 1-15,-33 91-3 16,66-69-3-16,5 2 4 16,3-2 27-16,1 4 32 15,-7 6 7-15,-4 2 10 0,-8 6-18 16,-10 4 11-16,-9 3-8 15,-4-1-28-15,0-3-35 16,-15-7 7 0,-5-6-11-16,-2-9 0 0,0-8-3 15,-1-4-63-15,5-7-33 0,-2-2-55 16,7-8-74-16,4-6-438 0</inkml:trace>
  <inkml:trace contextRef="#ctx0" brushRef="#br0" timeOffset="53724.1">12318 5817 2204 0,'0'0'319'0,"0"0"-251"0,0 0-56 16,0 0-11-16,0 0 52 16,0 0-10-16,0 0 10 15,60 112 32-15,-51-60 18 16,-1 10-9-16,0 11-20 0,-6 5-5 15,0 8-35-15,-2 2 1 16,0-2-14 0,0-8 1-16,0-6-9 15,0-13 0-15,0-13 10 16,0-8-18-16,5-10 18 16,10-7-17-16,5-7 14 0,7-7-9 15,4-2 18-15,0-5-13 16,0 0-7-1,-4-2-4-15,-9-13-5 0,0-20-65 0,-7 5-103 16,-6-2-372 0</inkml:trace>
  <inkml:trace contextRef="#ctx0" brushRef="#br0" timeOffset="54200.65">13047 6858 2134 0,'0'0'225'0,"0"0"-131"0,0 0 44 0,0 0 14 16,0 0-101-1,-7-111-18-15,-4 66-4 0,0-8 24 0,-3-1-31 16,5-2-7 0,1 2-15-16,3 1 18 15,5 7 13-15,0 6-12 16,0 6-1-16,11 9-18 16,5 4 1-16,4 9 5 15,4 10 2-15,1 2 27 16,4 9 12-16,-2 17 15 15,2 6-24-15,0 7-1 16,-3 3-5-16,-1 5 7 16,-1 1-11-16,-3 3 29 15,-4 2-19-15,-3-2 6 16,-5 2-21-16,-5-4-8 16,-4-5-6-16,0-8-9 0,0-8 0 15,-11-8-4 1,-7-12-75-16,-20-8-95 15,5-16-202-15,-3-10-772 0</inkml:trace>
  <inkml:trace contextRef="#ctx0" brushRef="#br0" timeOffset="54354.17">13016 6627 2467 0,'0'0'682'0,"0"0"-582"15,0 0-34 1,0 0-5-16,0 0-30 15,0 0-30-15,129-2-1 16,-102-6-71-16,-7 0-182 0,-9 0-2367 0</inkml:trace>
  <inkml:trace contextRef="#ctx0" brushRef="#br0" timeOffset="54985.47">13618 5421 2173 0,'0'0'598'0,"0"0"-453"0,0 0-88 16,0 0-3-16,0 0-11 0,0 104-14 15,0-56-10 1,0 3 28-16,4 10-9 15,0 4 5-15,1 10-3 0,-1 5 5 16,0 7 0 0,1 0-13-16,0 5 4 15,-1 1-16-15,1-3 6 16,-3-3-12-16,2-8 0 16,-2-14-4-16,0-14-5 15,1-14-2-15,-1-11-2 16,1-10-2-16,-1-2 1 0,0-3-5 15,0-2-17 1,3 1-52-16,-1-2-50 0,-2-1-80 16,0-3-283-16,-2-3-1834 15</inkml:trace>
  <inkml:trace contextRef="#ctx0" brushRef="#br0" timeOffset="55185.07">13562 6377 2758 0,'0'0'280'0,"0"0"-176"0,0 0-71 15,0 0-18-15,0 0-10 16,0 0-4-16,0 0 1 16,89-28-2-16,-56 15-95 15,-6 3-293-15,-5 3-1591 0</inkml:trace>
  <inkml:trace contextRef="#ctx0" brushRef="#br0" timeOffset="55534.04">14104 6427 2591 0,'0'0'268'0,"0"0"-109"0,0 0-37 16,0 0-48-16,0 0-48 15,86-123-8-15,-81 94-17 16,-5 6 9-16,0 5-3 16,0 6 4-16,-16 7 25 15,-6 5-10-15,-8 0-5 16,-1 15-17-16,-2 11 7 16,2 8-11-16,4 7 9 0,8 0-8 15,2 6 6-15,9 1 10 16,8 3 6-16,0-2 3 15,4-3-18 1,17-8 13-16,3-4-13 0,7-10 3 16,1-7-11-16,1-5 0 15,0-7 0-15,-2-3 0 0,1-2-17 16,5 0-104-16,-6-7-207 16,-4-5-594-16</inkml:trace>
  <inkml:trace contextRef="#ctx0" brushRef="#br0" timeOffset="56388.32">14405 6292 1427 0,'0'0'814'0,"0"0"-644"0,0 0-16 15,0 0-75-15,0 0 36 16,0 0-46-16,0 0 8 15,-8 97-23-15,8-63-15 16,0 2-9-16,8 5-1 16,3 4 6-16,-5 0-6 15,0 4 2-15,-1-4-25 16,-2-4 18-16,-3-7-11 16,2-5-5-16,-2-10-6 0,0-6 2 15,0-13-3 1,0 0-1-16,0-13-19 0,0-23-1 15,-5-11 16-15,0-14-39 16,5-10 12-16,0-1 2 16,0-3 24-16,8 4 5 15,7 9 0-15,5 14 18 16,5 13 8-16,1 14 16 16,3 13-21-16,0 8 38 15,-4 10-25-15,0 20 3 16,-10 8-6-16,-4 8 3 15,-11 4-5-15,0 3-15 0,-2-6-2 16,-16-4-11 0,-1-9 0-16,0-12-1 0,3-10 0 15,5-8-33-15,5-3 6 16,6-1 17-16,0 5 1 16,0 4 9-16,11 6 0 15,11 7 26-15,3 2-6 0,-3 5 18 16,0-3-23-1,-4-4 2-15,-3-5-9 0,-3-2 0 16,-5-7-3 0,-3-4-5-16,-2-4-20 0,5 0-72 15,0-7-71-15,2-5-218 16</inkml:trace>
  <inkml:trace contextRef="#ctx0" brushRef="#br0" timeOffset="56804.91">14986 6807 1953 0,'0'0'327'0,"0"0"-183"16,0 0-24-16,0 0-53 0,0-140-17 15,-4 94-14-15,1-4-2 0,3-1-11 16,0 2-21-16,0 1 33 16,0 6-16-1,0 3 8-15,5 7 2 16,4 4 3 0,4 10 8-16,3 6-9 15,1 10 35-15,4 2-1 0,1 6-10 0,1 18-31 16,-4 6 9-1,1 5-4-15,1 4 8 16,-4 5 0-16,1 2 8 16,-5 3 5-16,3-1-11 15,-5 2-8-15,0-4-17 16,-1-4 10-16,-4-8-24 16,-2-6 0-16,-4-11-14 0,0-17-91 15,-8 0-103 1,-11 0-405-16</inkml:trace>
  <inkml:trace contextRef="#ctx0" brushRef="#br0" timeOffset="56967.57">15013 6474 2840 0,'0'0'196'0,"0"0"-99"16,0 0-60-16,115 0-13 15,-83 0-13-15,-1-7-11 16,-7-7-119-16,-7-2-306 0</inkml:trace>
  <inkml:trace contextRef="#ctx0" brushRef="#br0" timeOffset="57207.39">15479 6314 1564 0,'0'0'538'16,"0"0"-267"-16,0 0-104 16,0 0 4-16,58 114-41 15,-45-83-12-15,-1 3 2 0,-6 2-52 16,1 1-10-16,-3 4-37 16,-4-1-9-16,0-3-11 15,0-8-1 1,0-9-12-16,-2-18-106 0,-11-2-165 15,-3-6-1903-15</inkml:trace>
  <inkml:trace contextRef="#ctx0" brushRef="#br0" timeOffset="57334.49">15319 6060 1882 0,'0'0'561'0,"0"0"-444"15,0 0-117 1,0 0-274-16</inkml:trace>
  <inkml:trace contextRef="#ctx0" brushRef="#br0" timeOffset="57700.79">15782 6133 2480 0,'0'0'326'0,"0"0"-157"0,0 0-45 15,-20 125-42-15,20-83-48 16,24-6-19-16,8-4-1 15,3-4-13-15,0-6 17 16,-3-1 23-16,-5-1 42 16,-9 0-11-16,-10 1 2 0,-8 6-1 15,0 1-12-15,-17 2-25 16,-12 2-14-16,-2 0 0 16,0-4-22-1,2-3 0-15,4-7-6 0,9-3-47 16,12-3-74-16,4-3-56 15,0-6-237-15</inkml:trace>
  <inkml:trace contextRef="#ctx0" brushRef="#br0" timeOffset="58492.67">16531 6324 3002 0,'0'0'210'0,"0"0"-138"0,0 0-41 15,0 0-8-15,0 0-21 0,0 0-2 16,0 0-95 0,0 30-146-16,-3-10-801 0</inkml:trace>
  <inkml:trace contextRef="#ctx0" brushRef="#br0" timeOffset="58641.25">16488 6740 2863 0,'0'0'193'0,"0"0"-148"15,0 0-45-15,0 0-28 16,0 0-398-16</inkml:trace>
  <inkml:trace contextRef="#ctx0" brushRef="#br0" timeOffset="77163.91">2447 8538 2158 0,'0'0'418'0,"0"0"-327"15,0 0-57-15,0 0-7 0,0 0 15 16,0 0-25-16,22 77-2 16,-14-54 18-16,0 3 14 15,-1 3 6-15,-3 0-9 16,0 5 9-16,2 1-13 16,-4 7 4-16,-2 6-14 0,2 6 9 15,-2 6-24-15,0 1 1 16,0-2-8-16,0-2-7 15,0-3 5-15,0-6-2 16,0-3-8-16,0-4 10 16,0-1-10-16,0 0 4 15,2-1 0-15,0-1 0 16,2 0 9-16,-1 0 13 16,-1 0-2-16,0-1 2 15,0-4-12-15,-2-3 10 16,2-4-19-16,-2-8 9 15,0-4-10-15,2-5 8 16,-2-4-7-16,3-1 0 0,-3 0-1 16,3-1 8-16,1-2-10 15,2-1 4-15,5 0 10 16,3 0 3-16,6 0 28 16,2 0 1-16,3-5-3 15,0-4-13 1,-1 1-9-16,2 1 5 0,-1 0-20 15,0 0 3-15,-3 0-2 16,-5 3-8-16,-3 0 7 0,-1 3-4 16,-3-2 1-1,-1 3-1 1,-1 0-26-16,3 0-71 0,7 0-54 16,-2 7-210-16,-3-2-395 0</inkml:trace>
  <inkml:trace contextRef="#ctx0" brushRef="#br0" timeOffset="77510.84">3227 9235 2577 0,'0'0'309'0,"0"0"-177"0,0 0-7 15,16 150-43-15,-7-103-30 16,1 4-18-16,0-5-18 15,-1-4 7-15,-3-3-18 16,-1-13 0-16,-2-3-5 16,-3-9 0-16,0-10-63 15,0-4-77-15,0-12-305 16,-8-10-1627-16</inkml:trace>
  <inkml:trace contextRef="#ctx0" brushRef="#br0" timeOffset="77659.88">3156 8923 2244 0,'0'0'211'0,"0"0"-211"16,0 0-42-16,0 0-774 0</inkml:trace>
  <inkml:trace contextRef="#ctx0" brushRef="#br0" timeOffset="78468.52">3493 8953 2001 0,'0'0'343'0,"0"0"-193"16,0 0-22-16,0 0 5 0,66 137-55 15,-43-96-12 1,-3 0 5-16,0 1-27 16,-2-2 21-16,-5-1-23 15,1 4 12-15,-4-2-25 0,-1-2 3 16,1 2-16-1,-4-4-3-15,-2 0-2 0,1-4-7 16,-3-4 6 0,-2-7-9-16,0-8-2 0,0-7 5 15,0-7 3-15,0 0-6 16,0 0-1-16,-7-19 0 16,-1-8 0-16,-1-6 0 15,2-7 0-15,5-6 0 16,-1 0-20-16,3-5 20 15,0 3-18-15,0 0 17 16,9 5-9-16,7-1 10 16,2 9 0-16,2 3 0 15,5 7-1-15,1 6-2 0,1 7 3 16,2 4 0-16,0 8 1 16,2 0-1-16,1 0 1 15,-3 20 3 1,2 4 8-16,-2 5 1 0,-5 6-2 15,-2 0 6-15,-4 2-1 16,-5 1 15-16,-3 3-5 16,-6 3 6-16,-4-5-16 15,0-5-3-15,0-5-4 16,-2-11-6-16,-8-11-3 16,2-7-11-16,-3-4-38 0,4-27 8 15,2-11 14-15,5-13-30 16,0-1 7-16,0-2 22 15,19 5 23-15,7 10 3 16,6 9-4-16,3 10 5 16,3 14 1-16,3 10 24 15,-4 2-9-15,1 24 9 16,-1 11-9-16,-3 7 7 16,-1 11 4-16,-4 8 1 15,-2 2 4-15,-4 3-15 16,-5-2 2-16,-7-11-18 15,-3-11 0-15,0-13 0 16,-8-20-74-16,0-11-146 16,0 0-488-16</inkml:trace>
  <inkml:trace contextRef="#ctx0" brushRef="#br0" timeOffset="79909.7">5615 8570 1897 0,'0'0'250'0,"0"0"-85"0,0 0-102 0,0 0 15 0,0 0-33 16,0 0 24-16,0 0 10 16,129-1 35-16,-109 21-44 15,1 1 14 1,-6 7-11-16,3 2-35 0,-5 5 14 15,1 5-17-15,-3 6 6 16,-3 4-10-16,-1 4 14 0,-7 4-13 16,0 2-1-16,0 7 4 0,0-3-11 15,-11 2 3 1,-4-4-21-16,-3-2 8 16,-7-2-13-16,-2-6 3 15,-4-3-3-15,-3-11-2 16,-3-13-5-1,-1-11-7-15,0-14-46 0,-2 0-9 16,6-19 17-16,8-15-15 0,10-5 3 16,9 0 4-1,7 3 42-15,0 4 10 16,23 9 7-16,8 9 0 16,4 12 0-16,6 2 27 0,1 16 8 15,2 21 24 1,-1 7-7-16,-1 3 12 15,-1 4-7-15,-1-3-3 16,-7-6-27-16,-2-10-4 16,-4-9-13-16,-4-9-10 15,-6-9 0-15,-3-5-7 0,-4 0-36 16,-1-5-73-16,-1-30-79 16,-2 1-260-16,-4-1-1896 0</inkml:trace>
  <inkml:trace contextRef="#ctx0" brushRef="#br0" timeOffset="80208.41">6201 9003 2323 0,'0'0'369'0,"0"0"-279"0,0 0 15 0,0 0 9 15,0 0-32-15,118 65-12 16,-80-39-11-16,2 6 9 16,5 4-16-16,-2 5-1 0,-4 3-15 15,1 2 2 1,-4 1-27-16,-2-1 4 0,-6-1-10 16,-3-5-1-16,-3-5-4 15,-6-10-17-15,-5-5-69 16,-11-19-68-16,0-1-119 15,0 0-578-15</inkml:trace>
  <inkml:trace contextRef="#ctx0" brushRef="#br0" timeOffset="80480.25">6674 9050 2258 0,'0'0'649'0,"0"0"-499"0,0 0-40 15,0 0-20-15,0 0-13 16,-100 132-28-16,75-84 5 16,-4 4-18-16,-2 6-13 15,-5 1-17-15,2-1-1 0,-2-4-5 16,5-4 0-16,-2-1-72 15,10-10-69-15,8-13-283 16</inkml:trace>
  <inkml:trace contextRef="#ctx0" brushRef="#br0" timeOffset="81109.94">7099 9261 2622 0,'0'0'261'0,"0"0"-196"0,0 0 31 0,0 0-19 16,117 0-25-16,-71-3-15 16,5-1 15-16,1 2-20 15,-6 2-5-15,-1 0-15 16,-5 0-4-16,-6 0-3 15,-8 0-5-15,-5-3-5 16,-8 1-84-16,-7-3-123 16,-6-2-444-16</inkml:trace>
  <inkml:trace contextRef="#ctx0" brushRef="#br0" timeOffset="81333.28">7440 9082 2140 0,'0'0'896'0,"0"0"-750"16,0 0-73-16,0 0 3 0,-17 121-36 15,17-80-9-15,0 3-22 16,2 4 12-16,5-2-7 16,-3-2-1-16,2-3-9 15,-1-9-4-15,2-8 0 0,6-18-95 16,-2-6-118-16,-1 0-608 15</inkml:trace>
  <inkml:trace contextRef="#ctx0" brushRef="#br0" timeOffset="81898.25">7928 8711 141 0,'0'0'2045'0,"0"0"-1738"0,0 0-50 16,0 0-118 0,0 0-54-16,137-66-2 0,-99 66 2 15,-1 16-26 1,-1 13-12-16,-9 10-9 0,-9 7 8 16,-12 7-5-16,-6 2 9 15,0-1-11-15,-22-6-20 16,-7-8 0-16,-2-12-19 15,-3-10 0-15,7-11 0 16,6-5 0-16,9-2-11 16,10 0 10-16,2 0-12 15,14 2-3-15,21 10 15 16,9 5 2-16,6 10 6 16,-4 9-6-16,-7 8 18 15,-16 6-10-15,-11 1 31 16,-12 2-1-16,-4-4 11 0,-25-5-13 15,-12-8-15-15,-5-10-7 16,-6-6-10-16,1-10-10 16,2-8-4-16,4-2-59 15,7-4-67-15,7-16-50 16,11 2-264-16,7 4-2084 0</inkml:trace>
  <inkml:trace contextRef="#ctx0" brushRef="#br0" timeOffset="83069.25">5387 9806 1431 0,'0'0'1215'0,"0"0"-1062"0,0 0-76 0,0 0 1 16,0 0-35-16,0 0 15 15,0 0 34-15,70-20-37 16,-30 15-5-16,7 1-26 0,3 2 0 16,2 1-13-1,0-1 8-15,0-1-1 16,2 3-3-16,-2 0 11 16,1 0-11-16,-2 0 9 15,0 0-5-15,1 0-2 16,-1-2-17-16,0 0 7 15,1-2 5-15,-2 3 5 0,4-2 6 16,-2 3-12-16,-3 0 6 16,0 0-17-16,-2 0 7 15,-5 0-3-15,-2 0 2 16,-2 0-6-16,-2 0 5 16,-1-1 2-16,1-2-2 15,-3-1 9-15,0 0-14 16,2 2 18-16,-4-1-18 0,0-4 11 15,2 3-11-15,3 1 8 16,2-4-6 0,-38 7 6-16,78-8-7 15,-36 4 3-15,3 2-8 16,1 0 8-16,2 2-6 16,-2 0 7-16,-1 0-1 0,-3 0-4 15,-2 0 5-15,-2 0 7 16,-2 0-7-16,-1 0 9 15,1 0-14-15,-1 0 0 16,1 0 3-16,0 0-6 16,2 0 7-16,0 0-4 15,-3 0 1-15,1 0 5 16,0 0 0-16,0 2-3 16,-1 0 16-16,1-2-19 15,-1 0 15-15,2 0 3 0,-4 0 11 16,2 0-12-16,1 0 6 15,-1 4-2-15,1 0-14 16,-5-2 8 0,-2 2-14-16,-4-4 5 0,0 0-1 15,-5 0-9-15,-1 0 9 16,0 0-10-16,-2 0 10 16,-3 0-6-16,-1-2 1 15,-4-6-37-15,-4-4-46 16,-5-7-70-16,-14 4-134 0,-11 3-377 0</inkml:trace>
  <inkml:trace contextRef="#ctx0" brushRef="#br0" timeOffset="83683.78">5831 10182 2399 0,'0'0'302'16,"0"0"-121"-16,0 0-117 0,0 0-23 0,0 0-29 16,0 0 23-16,0 0 6 15,67 72 31-15,-32-35-10 16,2 5-7-16,2 8-2 0,-1 6-1 15,3 2 2-15,-6 0-18 16,-1-2-1 0,-3-5-17-16,-4-5 8 0,-6-10-20 0,-3-8-1 15,-5-7-5 1,-3-9 0 0,-6-7-15-16,-4-5-89 15,0-8-40-15,0-18-130 16,0-3-315-16</inkml:trace>
  <inkml:trace contextRef="#ctx0" brushRef="#br0" timeOffset="83983.69">6265 10258 2603 0,'0'0'305'16,"0"0"-171"-16,0 0-37 0,0 0-38 16,0 0-16-1,-115 109-12-15,90-75-9 0,-1 2 22 16,-1 3-16-16,-2 7 3 16,0 0-19-16,-3 0 7 15,3-3-19-15,3 0 7 16,4-5-7-1,2-8 0-15,6-5 0 0,3-13-33 16,7-10-48-16,4-2-101 16,0 0-329-16</inkml:trace>
  <inkml:trace contextRef="#ctx0" brushRef="#br0" timeOffset="84373.43">6645 10527 2656 0,'0'0'433'0,"0"0"-363"0,0 0-7 16,0 0-7-16,0 0 22 0,0 0-39 16,122 2 7-16,-82 0-21 15,3 1 1-15,-1-3-16 16,-4 0-3-16,-5 0-2 0,-8 0-5 15,-5 0-43 1,-9-9-90-16,-5-5-134 16,-3 0-630-16</inkml:trace>
  <inkml:trace contextRef="#ctx0" brushRef="#br0" timeOffset="85082.69">7316 10194 2526 0,'0'0'316'0,"0"0"-148"0,0 0-64 16,0 0-55-16,0 0-19 16,0 0 9-16,0 0-14 0,80-32-4 15,-51 30 1 1,0 2-13-16,-7 0 17 0,-2 18-11 15,-9 7 24-15,-9 5-2 16,-2 4-2-16,-2 4-18 16,-23-4-8-16,-3-1-2 15,-3-10-3-15,4-5-8 16,5-8 6 0,6-3-6-16,11-7 0 0,5 2 4 15,0-2-23-15,29 0 14 16,9 0 9-16,7 3 0 15,1 3 1-15,-3 6 3 16,-5 6 0-16,-11 10 7 16,-12 7 24-16,-10 4 0 0,-5 3 4 15,-9 5-8-15,-18-6-3 16,-9-2-3-16,-6-9-24 16,-1-6 1-1,-1-10-2-15,0-6-35 16,8-8-48-16,2 0-41 0,15-13-36 15,5-2-258-15</inkml:trace>
  <inkml:trace contextRef="#ctx0" brushRef="#br0" timeOffset="86185.11">2356 10367 2147 0,'0'0'629'0,"0"0"-546"15,0 0-56-15,0 0-9 16,0 0-1-16,0 0-11 15,104 122-5-15,-66-82 11 16,3 4 21-16,-1 5 35 16,-1 3 20-1,-3 0-20-15,-2-4-28 0,-8-6-9 0,-3-7-15 16,-5-8-12 0,-5-8 2-16,-4-7-6 0,0-7-20 15,-7-5-109-15,0-8-93 16,-2-10-226-16</inkml:trace>
  <inkml:trace contextRef="#ctx0" brushRef="#br0" timeOffset="86501.85">2784 10435 2283 0,'0'0'336'0,"0"0"-140"0,0 0-47 15,0 0-44 1,0 0-29-16,0 0-34 0,-137 107 5 16,111-67-22-16,-3 6 3 15,0 3-14-15,-3 4 0 16,3 5-7-16,0-2-6 15,1-1 7-15,4-6-7 16,1-8-2-16,7-12-17 16,5-10-25-16,5-17-84 15,1-2-120-15,5 0-361 0</inkml:trace>
  <inkml:trace contextRef="#ctx0" brushRef="#br0" timeOffset="86916.07">2994 10782 2575 0,'0'0'245'0,"0"0"-188"0,0 0 4 15,0 0 16-15,0 0 9 0,0 0-27 0,0 0 4 16,120-15-15-16,-82 12-6 15,4 3 11 1,5 0-23-16,-1 0 0 16,1 0-29-16,-2 0 7 0,0 0-7 15,-8 3-2-15,-5-2-13 16,-8-1-84-16,-9 0-78 16,-7 0-329-16</inkml:trace>
  <inkml:trace contextRef="#ctx0" brushRef="#br0" timeOffset="87182.75">3374 10615 2658 0,'0'0'314'16,"0"0"-221"0,0 0-16-16,0 0-19 0,0 0-25 15,0 0-19-15,0 0-10 16,127 62 7-16,-102-43-11 15,-5-1 24-15,-9 3 11 16,-7 4 9-16,-4 1-9 0,0 4 4 31,-19-2-10-31,-6 0-7 0,-6-6-5 16,0-4-17-16,2-5 0 16,2-6-59-16,4-3-28 15,8-4-55 1,6 0-251-16,4 0-1882 0</inkml:trace>
  <inkml:trace contextRef="#ctx0" brushRef="#br0" timeOffset="88087.31">3872 10323 1914 0,'0'0'335'0,"0"0"-128"0,0 0-38 15,0 0-45 1,0 0-43-16,0 0 7 0,131-42-20 16,-100 42-10-1,1 0-17-15,-6 10 8 16,-1 10 4-16,-5 8-9 0,-7 5 0 15,-6 6-18-15,-7 3-2 0,0 0-24 16,-16-2 14-16,-10-4-14 16,-5-6 4-16,-6-9-3 15,4-12 0-15,4-4-1 16,4-5-1-16,12 0-3 16,7-3 2-16,6-4 2 15,0 0-10-15,17 2 10 16,12 2 8-16,4 3 1 31,2 0 0-31,-6 20-2 0,-3 9 8 0,-8 3 13 16,-12 6 15-16,-6 0-17 0,0-1 8 15,-10 2-24-15,-17-6 10 16,-7-6-13-16,-1-6 6 16,-4-7-9-16,4-9-4 15,6-3-11 1,4-2-72-16,10 0-6 0,15-14-54 0,0-1-140 31,6-2-299-31</inkml:trace>
  <inkml:trace contextRef="#ctx0" brushRef="#br0" timeOffset="88595.37">4273 10159 2228 0,'0'0'387'0,"0"0"-258"15,0 0 75-15,0 0-62 16,0 0-46-16,0 0-29 0,0 0 13 16,109 5 0-1,-89-5-1-15,-2 2-4 0,-5 0-24 16,-4-2-3-16,-2 0-37 16,-5 0 7-16,-2 0-13 15,0 0 1-15,0 0-2 16,0 0-4-16,0 7-69 15,0 0-132-15,0 4-484 16</inkml:trace>
  <inkml:trace contextRef="#ctx0" brushRef="#br1" timeOffset="95777.95">2423 13300 1996 0,'0'0'609'0,"0"0"-413"16,0 0-72-16,0 0-3 15,0 0-48-15,0 0-47 16,0 0 5-16,-2 0-6 16,2 0 9-16,13 0 7 0,3 0 4 15,3 0 1 1,4 0-9-16,-1 0 6 15,3 0-15-15,2 0 10 0,-1 0-19 16,3 2 12-16,2-2-10 16,0 3 3-16,2-1 0 15,0 0-6-15,-2 0 7 16,2 1-8-16,-4-1 13 16,2 1-19-16,-2-1 7 15,-3-2-8-15,3 2 6 16,0-2 4-16,2 0-5 15,1 0 3-15,2 0-11 0,-1 0 10 16,1 0-17 0,-1 0 9-16,-2 0-5 15,-2 0-4-15,-2 0 3 0,0 0 3 16,-1 0-6 0,-2 0 0-16,1 0 12 15,-2 0-11-15,-4 0 3 16,4 0 2-16,-1-2-6 15,3-5 0-15,0 4 0 16,0-1 0-16,2 2 1 16,2-3 4-16,3 3-2 0,-3 2-5 15,0 0 8-15,0 0-12 16,-3 0 12-16,1 0-4 16,0 0-1-16,-2 0 6 15,-1 0 1-15,0 0-4 16,1 0 11-16,0-1-15 15,0-1 7-15,1-2-6 16,2 1 8-16,1 2-9 16,6-2 10-16,0 2-5 0,1 1 6 15,4 0 10-15,0 0-17 16,0 0 5 0,0 0-4-16,-2 0-4 15,-2 0 4-15,0 0-3 0,-5 0 2 16,-2 0-3-16,-2 0 5 15,-4 0-5-15,2 0 5 16,-2 0-5 0,1 0 2-16,3 0 2 0,-2 0-5 15,1 0 2-15,-1 0-2 0,1 0 0 16,-1 0 5-16,-2-4 0 16,0 1-5-16,0 2 10 15,-1-2-9-15,1 2 6 16,1 1-7-16,3-3 0 15,2 3 0-15,2 0 0 16,0 0 0 0,-2 0 0-16,2 0 0 0,-2 0 0 15,-2 0 0 1,0 0 0-16,2 0 0 16,-2 0 0-16,2 0 0 15,0 0 0-15,2 0 0 0,0 0 0 16,0 0 0-1,1 0 0-15,-1 4 0 0,0-1 0 0,2-2 0 16,3 2 0-16,-3-3 0 16,4 1 0-16,-4-1 0 15,-2 0 0 1,3 3 0-16,-1-2 0 16,0 2 0-16,3-2 0 0,1 2 0 15,2-1 0-15,-1 0 0 16,1-2 0-16,-1 0 0 15,3 0 0-15,-3 0 0 16,-3 0 0 0,3 0 0-16,-2 0 0 0,0 0 0 0,1 0 0 15,3 2 0-15,1-1 0 16,1 1 0 0,0 0 0-16,1 1 0 15,-1-1 0-15,1 0 0 16,-4 0 0-16,3-2 0 15,1 1 0-15,-3-1 0 0,0 0 0 16,1 0 0-16,-1 0 0 16,-5 0 0-16,3 0 0 15,-2 0 0-15,0 2 0 16,-1 0 0-16,1 1 0 16,-1-1 0-16,2 0 0 0,0 0 0 15,-1-1 0-15,-3-1 0 16,-2 3 0-16,-2-1 0 15,-2-2 0 1,0 2 0-16,0-2 0 16,2 1 0-16,2-1 0 15,3 0 0-15,3 3 0 16,5-3 0-16,5 0 0 16,3 0 0-16,-4 0 0 15,4 0 0-15,0 0 0 16,2 0 0-16,-1 0 0 15,5 0 0-15,-1 0 0 16,3 0 0-16,2 0 0 0,3 0 0 16,-1 0 0-1,0 0 0-15,2 0 0 0,-4 0 0 16,2 0 0-16,-5 0 0 16,1 0 0-16,0 0 0 15,-2 0 0-15,-2 0 0 16,0 0 0-16,-8 0 0 15,-3 0 0-15,-10-3 0 0,-11 2 0 16,-6 1 0 0,-9 0 0-16,-3 0 0 0,-4 0 0 15,0 0 0-15,0 0 0 16,-38 0 0-16,-2 0-155 16,-11 8-401-16</inkml:trace>
  <inkml:trace contextRef="#ctx0" brushRef="#br1" timeOffset="96723.66">5262 13043 2267 0,'0'0'430'16,"0"0"-228"-16,0 0-80 16,0 0-15-16,2 113-45 15,0-57-26-15,2 8-5 0,-4 6-22 16,0-1 7-16,0-3-9 16,0-6 14-16,0-12-16 15,0-11 1 1,0-13-6-16,0-15 8 0,0-9-8 15,0 0-29-15,0-26 9 16,0-15-2-16,0-10 8 16,0-7-26-16,0-2 32 15,0 4 1-15,0 8 7 16,0 12 1-16,6 11 7 16,3 14-3-16,-1 11-5 15,2 0 22-15,-1 21-1 16,-1 13 1-16,0 7-22 15,-6 0 0-15,-2 10-12 16,0-10-148-16,0-14-432 16</inkml:trace>
  <inkml:trace contextRef="#ctx0" brushRef="#br1" timeOffset="97688.78">5056 14066 1998 0,'0'0'328'0,"0"0"-133"15,0 0-81-15,0 0-14 16,0 0-18-16,131-37 15 16,-96 37-15-16,-1 0 12 15,-1 18-16-15,-4 10-24 16,-6 5-11-16,-8 6-22 15,-10 7 3-15,-5 2-8 16,0 0 3-16,-25 0-14 16,-6-8-5-16,-2-12 0 0,-1-8-12 15,5-8-11 1,7-8-3-16,8-4 25 16,7 0-12-16,7 0 6 15,0 0 0-15,25 0 7 0,11 0 9 16,3 3 0-16,2 15 19 15,-3 8-10-15,-7 8 6 0,-8 6-19 16,-13 2 11 0,-10-1-12-16,0-4 7 0,-19-5 4 15,-15-7 0-15,-6-10-9 16,-4-7-6-16,-3-8-8 16,2 0-50-16,0-8-42 15,10-9-135 1,12 2-294-16</inkml:trace>
  <inkml:trace contextRef="#ctx0" brushRef="#br1" timeOffset="102967.91">3952 13189 2155 0,'0'0'418'0,"0"0"-224"16,0 0-24-16,0 0-25 0,0 0-61 15,0 0-55 1,0 0-16-16,0 102-6 0,0-54-7 16,0-3 16-1,0-6 7-15,0-12 7 0,0-12-22 0,0-11 3 31,0-4-11-31,0-4 0 0,0-24 1 0,0-8 3 16,0-8-4 0,0-2-6-16,0 6-6 15,0 8 4-15,0 11 6 16,0 20 4-16,0 1 4 16,0 22-6-16,0 18 6 15,0 7-2-15,2 4 0 16,-2-7-4-1,2-12-2-15,0-9 2 0,0-23-83 16,-2 0-277-16,0 0-2134 0</inkml:trace>
  <inkml:trace contextRef="#ctx0" brushRef="#br1" timeOffset="103691.09">3814 13916 1945 0,'0'0'339'0,"0"0"-149"0,0 0-46 16,0 0 1-16,0 0-66 0,0 0 21 15,115-52-10-15,-92 52 2 16,-1 19-22-16,-5 4-7 15,-3 10-10-15,-5 3-5 16,-7 10 0-16,-2-3-19 0,0 8 5 16,-17-3-17-1,-6-2 1-15,-4-8-17 16,-4-10 4-16,-2-14-5 16,-5-12-53-1,0-2-28-15,0-12-3 0,9-9 6 16,7-4-5-16,11 4 55 0,8 9 12 15,3 5 16-15,14 7 0 16,18 0 56 0,3 16-21-16,5 8-10 15,-2 1 9-15,0 1-18 0,-4-1-4 16,-3-9-8 0,-4-4-1-16,-6-6-3 0,-5-6-1 15,-3 0-15-15,3 0-54 16,-5-11-113-16,-2-2-362 0</inkml:trace>
  <inkml:trace contextRef="#ctx0" brushRef="#br1" timeOffset="105722.51">4454 13002 1938 0,'0'0'468'0,"0"0"-223"15,0 0-112-15,0 0 1 16,0 0-20-16,10 126-37 0,-10-78-31 16,0 1-26-16,0-3-3 15,0-6-16-15,-4-5-2 16,-7-9-1-1,2-3-22-15,2-7-141 0,3-9-262 0</inkml:trace>
  <inkml:trace contextRef="#ctx0" brushRef="#br1" timeOffset="106318.08">4778 13020 2342 0,'0'0'210'0,"0"0"-105"0,0 0-18 16,-17 130-42-16,13-87-24 16,0 1-21-16,-2-2 0 15,2-5-16-15,0 5-59 16,1-11-129-16,1-9-616 0</inkml:trace>
  <inkml:trace contextRef="#ctx0" brushRef="#br1" timeOffset="106685.95">4975 13101 2141 0,'0'0'230'0,"0"0"-115"15,0 0-27-15,2 139 32 16,-2-95-60-16,0-3-35 16,0-6-25-16,0-4 0 15,0-7-59-15,0-9-174 16,0-6-1732-16</inkml:trace>
  <inkml:trace contextRef="#ctx0" brushRef="#br1" timeOffset="107007.39">5111 13208 2386 0,'0'0'282'0,"0"0"-145"0,0 0-44 16,0 113-18-16,0-85-58 15,0-10-17-15,0-6-74 0,0-10-260 16</inkml:trace>
  <inkml:trace contextRef="#ctx0" brushRef="#br1" timeOffset="112676.06">5646 10976 1595 0,'0'0'261'16,"0"0"-76"-16,0 0-85 16,0 0 18-16,0 0-47 0,0 0-16 15,0 0-27-15,-13 0 13 16,10 0-2-1,-1 0 12-15,-1 0 4 16,3 0-11-16,-2 0 28 16,-1 0-61-16,1 7 0 15,0 0-3-15,-1 2-16 0,2 0 3 0,-1 1 5 16,2 1 5 0,0-1 1-16,2 2-12 15,0 1 15-15,0-1-11 16,0 5 10-16,0 0-6 0,0 2 4 15,8-3 2-15,4 0-8 16,-1-2 6 0,0-2-5-16,-2 1 0 0,2-4 10 15,-2-1-4-15,3 1-14 16,-4-2 14-16,1-1-7 0,3 1 0 16,-4-4 8-1,1 1-2 1,0-2-5-16,-2 0 5 0,1-2-1 0,3 0 4 31,1 0-8-31,-1 0 6 0,3 0-7 16,-1-2 0-16,1 0 0 15,1 0 8-15,-2 2-8 16,3 0 1-16,2 0-2 16,-3-2 7-16,1 2-14 15,-3-3 9-15,3-3-2 0,-3 4-3 16,0-5 4-16,3-1 5 15,-1 2-5-15,3 3 1 16,3-2 6 0,-2 3-14-16,4 2 14 0,-3 0-17 15,2 0 15 1,-2 0-6-16,1 0 1 0,-2 0 0 16,-1 0 0-16,3 0 6 15,-6 0-6-15,3 0-2 16,-5 0 1-1,3 0 2-15,-3 0-2 0,1 0-5 16,-1 0 6-16,1 0 0 16,-1 0 1-16,0 0 0 15,1 0 5-15,-2 0-12 16,2 8 9-16,-3 3-11 16,0 1 15-16,-1 1-8 15,-4-1 2-15,-2 0 6 0,-1-2-1 16,-3-2-5-16,2-1 11 15,-2-2-12 1,0 1 10-16,0 2-4 0,0 1-1 16,-11-2-5-1,-3 1 0-15,-5 3-8 0,-2-1-11 16,-4-1-3-16,2 1-23 16,-2-1-1-16,5-1-6 15,1-4 8-15,6-3-26 16,3 1 33-16,2-2 10 15,6 0 27-15,0 0-1 16,2 0 1-16,0 0 7 16,0-3-4-16,0-3 44 0,7-2-21 15,2 1 23 1,2 3-24-16,3 1-11 16,-4-4 4-16,3 3-4 15,-1 0-4-15,-1 1-9 0,1-1 14 16,-1 1-5-16,-1-1 21 15,2 3-18-15,1 1 9 16,1-3-21-16,-1 3 12 0,0 0-3 16,3 0-5-16,-1 0 19 15,3 0-2 1,-2 0-11 0,-3 0-5-16,0 0-1 0,-1 0 7 0,-3 0-3 15,-1 0-3 1,0 0-4-16,-2 0 8 0,1 0-10 15,-1 0 9-15,1 0-9 16,2 0 27-16,2 0-26 16,3 0 33-16,-3 0-26 15,4 0 0-15,-1 0-1 16,-1 0-2-16,1 0-2 16,-1 0 1-16,0 0 4 0,3 0-7 15,-3 0 29-15,0 3-8 16,3 1-7-16,-3-3-3 15,0 2 5-15,1-2-5 16,-1-1-12-16,3 3 9 16,-1-3-5-16,2 2-7 15,-2-2 9-15,1 1-4 16,-1 3-1-16,3-1 6 16,0-2-1-16,0 2-1 15,0 1 14 1,-1-2-19-16,-1-1 10 0,-1 1-6 0,-1 0 4 15,1 1-7 1,1-1 3-16,-1 0-4 16,4 0 6-16,1-1 2 15,-1 2-7-15,2-3 6 16,-1 0-3-16,0 0-4 16,0 0 6-16,-3 2-6 0,-1-2 1 15,-3 2 4 1,1-2 1-16,-3 1-6 0,-1 2 10 15,-2-3-10-15,1 1 1 16,0-1 5-16,-2 0-7 16,2 2 5-1,-3-2-3-15,3 0 3 0,2 0 7 16,0 0-3-16,3 0-5 0,-1 0 8 16,1 0-10-1,-1 0-1-15,0 0 5 16,1 0-2-16,-3 0-2 15,-3 0-1-15,2 0 5 16,-1 0-5-16,-3 0 4 16,1 0 2-16,-2 0-9 15,1 0 9-15,1 0-6 0,1-2 4 16,2-2 2 0,-1-1 6-16,1-3 1 0,4-2-7 15,-1-3-2 1,1-1 5-16,1-2-8 15,-3-1 15-15,-3 0-10 0,-1 0 8 16,-3 2-13-16,-3 1 5 16,-2 5 2-16,0 1-5 15,0 1 6-15,0 2-9 16,0 5 0-16,0 0-24 16,0 0-43-16,-13 3-90 15,-3 14-216-15,1-2-950 0</inkml:trace>
  <inkml:trace contextRef="#ctx0" brushRef="#br1" timeOffset="116333.02">3256 12607 2241 0,'0'0'347'0,"0"0"-173"0,0 0-55 16,0 0-36-16,0 0-23 15,0 0-33-15,-9 0-14 16,9 0-8-16,0 0 7 16,0 0-2-16,0 0 27 15,0 0 24-15,9 0 3 16,5 0-6-16,3 0-15 16,4-2-5-16,1 0-19 15,0 0 2-15,2 0-20 16,3-1 15-16,-2 0-16 15,4-1 15-15,0 2-1 16,0-1 3-16,0 2-1 16,-2 1-1-16,0-2 5 0,-1 2-9 15,-2 0 15-15,1 0-15 16,-2 0 13 0,1 0-14-16,-2 0 4 0,1 2-3 15,-1 2-3-15,0-2 5 16,-2 2-13-16,0-1 7 15,-2-3-3-15,0 3 5 16,0-1 3-16,-1 0 5 0,4 0-10 16,-4 0 6-1,3 0-4 1,1-2-3-16,-2 0 7 0,2 1-13 16,-3-1 4-16,-1 3-1 0,4-3 3 15,-4 0-3 1,1 2-1-16,-2-2 3 15,1 0 1-15,2 0 9 16,-2 0-8-16,3 0-2 16,3 0 0-16,-2 0-1 0,4 0 1 15,-2 0-3-15,-1 2-2 16,0-2 7-16,0 2-2 16,-1-2-2-16,-4 0 6 0,3 0-8 15,3 0 14 1,-3 0-14-16,2 0 15 0,3 0-12 15,-1 0 9-15,1 0-9 16,2 0 3-16,-3 0 2 16,0 0-9-1,1 0 15-15,0 0-14 0,-3 0 12 16,0 0-12-16,0 0 16 0,-1 0-6 16,-2 0 9-1,2 0-2 1,-1-2-3-16,2-2 6 0,-2 1-16 15,3 0-3-15,-4 1 7 16,4 2-8-16,-5 0 0 16,-3 0-1-16,-3 0 0 15,-4 0 7-15,-1 0-5 0,-5 0-2 16,-2 0 0 0,0 0 0-16,0 0 0 15,0 0 0-15,0 0-3 0,-2-4-62 16,-9-1-55-1,-7-7-76-15,5 3-144 16,13 9-186-16</inkml:trace>
  <inkml:trace contextRef="#ctx0" brushRef="#br1" timeOffset="116770.81">4846 12441 1509 0,'0'0'1064'0,"0"0"-785"0,0 0-114 16,0 0-37-16,0 0-62 16,0 0-36-16,0 0-8 15,-10-5-2-15,24 3 33 16,6 2-5-16,0 0 15 16,3 0-28-16,1 0 4 15,0 2-21-15,3 6 3 16,-2 1-5-16,-3 0-10 0,-1 4 7 15,-4-1-13-15,-3 0 5 16,-3 0-1-16,-7 2 3 16,-2-1-1-16,-2 6 29 0,0 3-4 15,-15 2-9-15,-8 6-2 16,1 5-13 0,-5-3 2-16,2 3-3 15,2 0-10-15,0-4 8 0,3-2-6 16,5-8 4-16,1-3-2 15,3-4 0 1,2-6 0-16,0-2 0 0,2-2-14 16,-1-4-6-16,1 3-24 15,2-3-9 1,3 0-72-16,2 0-49 16,0 1-292-16</inkml:trace>
  <inkml:trace contextRef="#ctx0" brushRef="#br1" timeOffset="117601.75">5902 12198 2550 0,'0'0'345'0,"0"0"-181"0,0 0-62 15,0 0-64-15,0 0-5 16,0 0 19-16,0 0-6 16,74 0 0-16,-43 0-6 15,3 0 15-15,-1 0-17 0,7 0 20 16,0 0-2-16,2 0-7 15,4 0 2 1,-5 0-8-16,-3 0-8 16,-2 0-8-16,-7 0 0 15,-7 0-22-15,-1 0 10 16,-8 0-15-16,-5 0 12 0,0 0-12 16,-6 0 9-16,-2 0-9 15,0 0 1 1,0 0-1-16,0 0-2 0,0 0-38 15,-5 0-74-15,-19-14-109 16,1 2-174-16,1-2-702 0</inkml:trace>
  <inkml:trace contextRef="#ctx0" brushRef="#br1" timeOffset="118413.93">6128 11887 1894 0,'0'0'470'0,"0"0"-273"16,0 0-97-1,0 0-20-15,-121 52-43 0,96-41 0 0,3-2-19 16,0 1 47 0,2 0-17-16,2 0-12 15,0 4-18-15,2 2-11 16,3 2 7-1,2 2-14-15,0 1 12 0,4 2-11 16,1 2 30-16,4-1-2 16,0-1 0-16,2 2-2 15,0-1-11-15,0-2-1 16,0-2-14-16,0-2 15 16,4 0-10-16,5 0 12 15,1 1-12-15,2-5 10 0,1 6-12 16,1-3 6-16,-1 1-1 15,0-2-3 1,1 1 15-16,-1-1-4 0,3 0 9 16,1-4-14-16,3-1 13 15,1-1-15-15,4 1 10 16,-2-5 0-16,4-1 0 16,2-1 1-16,2 1-3 15,-2-2 9-15,3 0-18 0,-3-3 15 16,2 0-16-1,-2 0 17-15,2 0-5 16,2-3 10-16,-2-9-1 0,1 1-7 16,1-3 5-16,-4-4-16 15,0-3 13-15,-2 0-8 16,-2-4 10-16,-5-1-20 16,-3-4 6-16,-5-5-5 15,-3-4 11-15,-7 0-2 16,-2-4-5-16,0 1 8 0,-23-1-14 31,-12 4 5-31,-11 2-6 0,-13 4-2 0,-10 4-2 16,-2 10-22-1,4 10-32-15,7 9-4 0,10 12-27 16,4 42-95-16,13 0-154 16,10-1-591-1</inkml:trace>
  <inkml:trace contextRef="#ctx0" brushRef="#br1" timeOffset="125104.63">5571 8170 1582 0,'0'0'324'0,"0"0"-101"15,0 0-127-15,0 0-47 16,0 0-7-16,0 0 26 15,64-34-29-15,-49 27 24 16,4 0 1-16,-2-2-32 0,1 3 1 16,2-2-23-1,0 2 31-15,0 0-28 0,3 2 1 16,-4 2 8 0,2 2 16-16,1-3-25 0,0 3 33 15,0 0-25-15,1 0-15 16,-1 0 7-16,0 0-11 15,0 3 19-15,1 3-7 16,0 0 26-16,0 0-34 16,0-2 3-16,-3 3-1 15,2-4 2-15,-2 1-4 16,1 3 8-16,1-2 20 16,-2 2-22-16,0-4 19 0,0 1-14 15,0 2-2 1,0-2-14-16,-3 0 5 0,4 0 16 15,-3 0-8 1,-1 1 2-16,4-2-10 16,-3 1 7-16,-3-2-12 0,3 2 5 15,0 0-2-15,-2 0 2 16,1 2-5-16,1-2 18 0,3 2-1 16,-4-2-11-1,3 0 10-15,0 0-16 16,0 0 9-16,3-4-9 0,-1 0 10 15,2 0-10-15,-2 0 13 16,3 0-2 0,0-4-10-16,-1-7 10 0,0 0-12 15,3-3 5-15,-2 1 0 16,-3-1-8-16,-2-3 7 16,-4 5-4-16,-5 0 0 0,-2 1 5 15,-7 4 1 1,1 0-5-16,-3 4 16 15,0-3-4-15,-3 0 0 16,-11 0-11-16,-1 1 2 0,-1-1-3 16,-1 5-1-16,-1-1 1 15,0 2 0-15,2 0-1 16,4 0-5-16,0 0 4 16,3 2-13-16,3 5 14 15,3 0-17-15,0 0 17 16,3 4-6-16,0-1 6 15,0 1 1-15,3-2-1 16,8 1 0 0,2-3 4-16,3 4-8 0,5-5 7 15,0 2-10-15,2-1 7 0,-1-4 0 16,0-1 1 0,-2-2 3-16,-4 2 0 15,2-2-3-15,-4 0 6 16,1 0-5-16,3 0 11 15,-1 2-2-15,6 0 13 0,1 1-9 16,3-2 13-16,0 1-13 16,2 0-4-16,2 0 9 15,-2-2-15 1,0 0 14-16,0 0-14 16,-3 0 20-16,3 0-20 15,-4 0 20-15,2 0-14 0,-2-2 11 16,-1-2-8-16,3 0-6 0,-1 2 5 15,1 0-13 1,0 0 9-16,0 2-8 16,0-2 9-16,-3 2-8 15,1 0 9-15,-1 0 1 16,-2-1-3-16,3 1 4 16,-5-2-12-16,2-1 3 0,1-1 0 15,-3 2 6-15,-1 0-9 16,2 1 14-16,-1 1-12 15,2-3 8-15,-2 3-4 16,3 0-4-16,-4-2-1 16,-1 2 5-16,1 0-13 15,-2 0 12-15,-1 0-9 16,-1 0 5-16,3 0-2 16,-3 0 0-1,4 0 4-15,-1 0 4 0,-1 0-7 16,1 0-2-16,0 0 6 15,0 0-14-15,2 0 16 0,-3 0-7 16,2 0 0-16,-2 2 8 16,-1-2-5-1,-3 3-2-15,3-3 7 0,-3 0-4 16,3 0 7-16,-3 0-11 16,1 0 15-16,-5 0-11 15,-1 0-4-15,-6 0 0 16,0 0 0-16,-2 0 0 15,0 0-27-15,-8 1-70 16,-17 3-262-16,-4 3-1962 0</inkml:trace>
  <inkml:trace contextRef="#ctx0" brushRef="#br1" timeOffset="127625.61">6874 7668 2007 0,'0'0'366'16,"0"0"-230"-16,0 0-36 15,0 0 53-15,0 0-41 16,0 0-23-16,0 0-35 15,85-11 11-15,-58 6-24 16,4-2 4-16,-2 2-8 16,4-2 3-16,0 5-5 15,1-4-1-15,0 5-2 16,-1-1 0-16,1-2 10 0,-3 1-19 16,-2-1 2-16,-2 3-21 15,-8-3 9-15,-3 2-13 16,-3 0 6-16,-6 2-5 15,-2 0-1-15,-1 0 0 16,-4 0-39-16,0 0-44 0,0 0-58 16,0 0-85-16,0-3-404 0</inkml:trace>
  <inkml:trace contextRef="#ctx0" brushRef="#br1" timeOffset="127926.13">7129 7339 1827 0,'0'0'693'15,"0"0"-513"-15,0 0-27 16,0 0-10-16,0 0-28 15,0 125-46-15,0-86 9 16,2 4-21-16,2 1 12 16,0-2-13-16,-2-3-8 0,3-4-27 15,-3-5-13-15,1-8-6 16,-1-2-2 0,0-8-5-16,1-2-88 15,-3-2-30-15,0-4-147 0,0-2-453 16</inkml:trace>
  <inkml:trace contextRef="#ctx0" brushRef="#br1" timeOffset="128678.51">7021 7200 189 0,'0'0'1500'0,"0"0"-1287"0,0 0-1 16,0 0-43-16,-118 35-88 15,94-13-30-15,-1 3-6 16,1 6-34-16,1 3-1 16,-2 2-7-16,4-2 18 15,0 1-20-15,1-4 42 16,5-1-28-16,4 0 12 0,-1-1-7 16,6 1 7-16,4 0 21 15,2 0-30-15,0 6 4 16,2 2 7-16,16 1 15 15,8 5-23-15,10-5 16 16,4 0-30-16,10-4 25 16,5-5 13-16,7-3 11 0,3-3 12 31,2-6-12-31,2-6-2 0,-2-8-27 16,-3-4 3-16,-1-2-13 15,-8-26 6-15,-3-12 4 0,-8-12 1 16,-3-13-4-1,-10-5-13-15,-11-8 5 0,-9 2-10 16,-11 1 17 0,-6 7-22-16,-29 8 17 0,-11 8-13 15,-18 10 2-15,-13 11-7 16,-4 12-52-16,-4 12-21 16,6 7-51-16,4 17-9 15,21 12-95-15,17 3-359 16</inkml:trace>
  <inkml:trace contextRef="#ctx0" brushRef="#br1" timeOffset="129913.66">9072 9485 2129 0,'0'0'424'15,"0"0"-242"-15,0 0-113 16,0 0-8-16,0 0 23 0,0 0-19 16,0 0 29-1,119 50-24-15,-75-44-1 0,3-3-21 16,4 0 12-16,0 1-32 0,1-3 5 15,-1 2-16 1,-2 1-3-16,-4-2-7 16,-8 1-7-16,-8-3 1 0,-9 0-1 15,-11 0-7 1,-6 0-70-16,-3 0-3 16,-25 5-86-16,-8-1-263 15,-5 4-601-15</inkml:trace>
  <inkml:trace contextRef="#ctx0" brushRef="#br1" timeOffset="130232.63">9130 9753 2244 0,'0'0'350'16,"0"0"-136"-16,0 0-41 0,0 0-33 0,0 0-52 16,142 62-41-16,-101-54 12 31,1-1-5-31,1-4 9 16,-5-3-6-16,-3 0-17 15,-6 0-9-15,-6 0-23 16,-10 0 1-16,-5 0-5 0,-2 0-4 15,-4 0 0 1,0 0-20-16,7-5-85 0,-1-4-69 16,2 4-305-16</inkml:trace>
  <inkml:trace contextRef="#ctx0" brushRef="#br1" timeOffset="130845.93">10109 9636 2357 0,'0'0'502'0,"0"0"-369"0,0 0-16 16,0 0-58-16,0 0-26 16,0 0-11-16,0 0 33 15,35 0-4-15,-12 0 4 0,4 0 1 16,4 0-4-16,4 0 5 15,5 0-18-15,5 0 23 16,1-3-14 0,0 3 10-16,-2 0-25 0,-3 0 8 15,-10 0-23 1,-8 0 3-16,-4 0-13 0,-11 0-4 16,-3 0-1-16,-2 0 3 15,-3 0-4 1,0 0 3-16,0 0-10 15,0 0-6-15,-8 0-87 0,2 0-73 16,-1 0-187-16,7 6-985 0</inkml:trace>
  <inkml:trace contextRef="#ctx0" brushRef="#br1" timeOffset="142869">25497 2402 496 0,'0'0'0'0</inkml:trace>
  <inkml:trace contextRef="#ctx0" brushRef="#br1" timeOffset="143971.01">25383 2578 2712 0,'0'0'191'0,"0"0"-131"0,0 0-60 0,0 0-63 16,0 0-278-16</inkml:trace>
  <inkml:trace contextRef="#ctx0" brushRef="#br1" timeOffset="175655.67">11843 9397 1680 0,'0'0'472'0,"0"0"-244"0,0 0-93 16,0 0-28-16,0 0-4 15,0 0-38-15,0 0-27 16,-27 17 13-16,21-10-21 16,-1-2 6-16,1 8-22 15,-4-2 10-15,1 8-7 16,1-2 0-16,-2 3-2 16,-3 1 0-16,-3 1 8 15,-3 0-14-15,-6 2 7 16,-4 0-14-16,-4 0 23 15,-3 1-13-15,1-2 6 16,-2-3-4-16,2 0 6 0,1-4-8 16,5-2-12-16,0-1 3 15,5-8 4-15,2 0-14 16,2-5 5-16,-1 0 1 16,4 0-11-16,-3-15 6 15,2-1 0 1,0-2 6-16,5-3 0 0,1-2 0 15,8 0 0-15,2 0-1 16,2 0-4-16,0-4 1 0,6-2 3 16,10 2-2-16,4-1 3 15,5 2 0 1,-1 1 0-16,3 8-1 16,2 5-4-16,2 4 4 15,0 3 1-15,1 5-5 16,1 0 6-16,-2 0-1 15,3 0 4-15,-1 0-4 0,0 3 0 16,1 7 0-16,2 2 0 16,-3 2 0-16,-1 5-7 15,-3 2 12 1,-3 5-5-16,0 3 0 16,-3 4 5-16,-1 1 1 0,1 0-5 15,-4 0 13-15,0-2-9 16,1-2 9-16,-1-5-12 15,2-6 21-15,1-2-19 16,0-6 9-16,3 0-13 16,2-6 4-16,2 0 1 15,2-5-3-15,0 0-4 16,0-5 8-16,-4-17-12 0,-2-6 12 16,-6-10-10-1,-5-4 8-15,-5-6-2 0,-9-1 3 16,0-2-5-16,-11 3 2 15,-18-1-1-15,-12 8-2 16,-5 2 2-16,-8 8-5 16,0 6 2-16,6 11-4 15,1 12-11-15,9 2-42 16,-2 38-86-16,13 8-153 0,7 4-811 16</inkml:trace>
  <inkml:trace contextRef="#ctx0" brushRef="#br1" timeOffset="182599.4">19418 3889 1930 0,'0'0'270'0,"0"0"-158"16,0 0-40-16,0 0 53 15,0 0 9-15,0 0-14 0,0 0-31 16,80 71-30 0,-60-31-4-16,3 6-34 0,-4 4 5 15,-1 7-14-15,3 5 2 16,-6 0 17-16,3 3-7 15,-1-7-4-15,1-9-20 16,0-9 0 0,2-13-3-16,-2-15 1 0,2-12-4 15,0-3 6-15,1-26 2 16,-2-16 22-16,-3-11-3 16,-1-8-15-16,-1-6 1 15,-5-2-3-15,-3 0-5 16,-4 3 1-16,-2 8 0 15,0 9-97-15,0 15-56 16,-2 14-111-16,-2 16-360 0</inkml:trace>
  <inkml:trace contextRef="#ctx0" brushRef="#br1" timeOffset="183217.32">20240 4497 2079 0,'0'0'279'0,"0"0"-190"0,0 0-10 0,0 0-55 15,0 0-9-15,-42-132-14 16,42 97-2-16,0-4 10 15,0 1-18-15,7-2 11 16,6 2-2-16,5 2 2 0,-3 3-1 16,6 5 9-1,-4 5-10-15,1 5 22 16,0 6 1-16,0 3 12 16,0 7-22-16,-1 2 26 0,1 0-5 15,-3 6 35 1,4 8-32-16,-3 7-19 15,-1 0 48-15,-2 8-25 16,-1 0 24-16,-4 5 2 0,1 3-4 16,-2 1-30-16,2 0-1 15,-3-2-2-15,-1 2-7 16,-1 0 11-16,1-1-23 16,-3-6 4-16,1-3-15 15,-1-6 1-15,-2-8-1 16,0-1 0-16,0-9-38 0,0-3-47 15,-16-1-135 1,-2-4-122-16,-2-7-1519 0</inkml:trace>
  <inkml:trace contextRef="#ctx0" brushRef="#br1" timeOffset="183384.28">20262 4400 2390 0,'0'0'283'0,"0"0"-135"0,0 0-68 16,0 0-28 0,0 0-23-16,0 0-17 0,132-33-12 15,-105 33-69 1,-8 0-220-16</inkml:trace>
  <inkml:trace contextRef="#ctx0" brushRef="#br1" timeOffset="183633.62">20806 4159 2442 0,'0'0'318'16,"0"0"-162"-16,0 0-24 0,34 122-30 0,-21-80-41 31,2-4-27-31,-3-1-21 0,-1-8-11 16,-5-5 3-16,-2-12-10 15,-4-12-34-15,0-4-136 16,-14-14-366-16</inkml:trace>
  <inkml:trace contextRef="#ctx0" brushRef="#br1" timeOffset="183764.41">20712 3938 2415 0,'0'0'257'0,"0"0"-216"31,0 0-41-31,0 0-181 0</inkml:trace>
  <inkml:trace contextRef="#ctx0" brushRef="#br1" timeOffset="185649.92">21838 4000 1918 0,'0'0'334'0,"0"0"-211"16,0 0-33-16,0 0 6 15,0 0-21-15,0 0-45 16,0 0-30-16,5 6 0 16,-2-2-17-16,-3-4 17 15,2 0 0-15,-2 0 2 16,0 0 4-16,0 0 50 15,0 0-27-15,0-4 0 16,0 0-10-16,0 2-1 16,0 2 1-16,0 0-6 0,0 0-11 15,0 0 4-15,0 0-12 16,0 0 6-16,0 0 0 16,0 0 2-16,0 0 4 15,0 0 4-15,0 0 4 16,0 0 23-16,0 0 6 15,0 0-3-15,0 8-29 16,0 4 9-16,0 5-19 16,0 6 4-16,0 8 1 15,8 7-6-15,1 8 11 0,1 4-10 16,0 6-2 0,1 2 2-16,-1 3 9 0,-4 0-10 15,-4 3 24-15,-2 3 9 16,0 0-4-16,0-2-8 15,0-2-12-15,0-8-3 16,0-6 0 0,0-17-11-16,-2-13 5 0,2-11-4 15,-4-8-6-15,2-5 10 16,-6-26-6 0,0-12 6-16,-3-14-1 0,-1-8-6 15,1-10 2-15,3-1-41 16,-2-6 22-16,6-4 1 0,2-5 12 31,2-1-9-31,0-1 15 0,11 10 5 16,11 8 1-16,3 14 13 15,4 18-12-15,2 17 20 0,2 16-5 16,1 10 33-16,1 10-10 16,-1 22-3-16,-2 11-3 15,-9 6-2-15,-7 6 7 16,-7 5-20-16,-9 2 5 15,0 0-15-15,-15-7 7 16,-8-4-16-16,-1-11 0 16,-1-12 0-1,6-10-2-15,0-7-33 0,9-9-28 16,10-2-48-16,0-13-135 0,2-5-109 0</inkml:trace>
  <inkml:trace contextRef="#ctx0" brushRef="#br1" timeOffset="185936.53">22347 4511 1948 0,'0'0'511'0,"0"0"-280"0,0 0-97 0,14-132-15 16,-4 62-37-16,9-13-28 15,0-6 3-15,6-6-20 16,2 1-6-16,-3 9-31 16,-2 10 0-16,-4 14 0 0,-5 11-41 15,-3 16-110-15,-4 16-292 16</inkml:trace>
  <inkml:trace contextRef="#ctx0" brushRef="#br1" timeOffset="187255.75">23348 3738 2147 0,'0'0'389'0,"0"0"-192"0,0 0-70 0,0 0-60 15,0 0-10-15,0 0-52 16,0 0-5-16,-13 58 0 16,26-29 3-16,3 9-1 0,1 5-2 15,1 9 4-15,2 6 6 16,-2 2-10-16,-2 3 0 15,1 1 19-15,-3-6-4 16,-3-2 2-16,-5-10-2 16,-1-9-4-16,-3-10 7 15,-2-11-18-15,0-8 18 16,0-6-14-16,-11-2 16 0,-12 0-19 16,-6 0-1-1,-2-4 0-15,-2 1 4 16,2-2 2-16,0 3-6 0,4 0 19 15,5 0-7-15,4 2 20 16,7-1-19-16,1-1 14 16,8 2-20-16,0-2 0 15,2 2-7-15,0-3 1 16,9 1-2-16,9 0 2 16,9-1-2-16,2 0 6 15,4-1-7-15,5 0 7 0,0 0 6 16,0 2-5-16,-2-1 6 15,-3 3-8-15,-4 0-4 16,-2 0 1-16,-5 0-1 16,-4 0-16-16,-2 0-80 15,-8-2-117 1,-3-1-365-16</inkml:trace>
  <inkml:trace contextRef="#ctx0" brushRef="#br1" timeOffset="187620.42">23277 3788 1454 0,'0'0'1131'0,"0"0"-935"0,0 0-106 0,114 28 20 16,-70-27-40-16,0-1-10 15,-1 0-37-15,-8 0-11 16,-4 0-12-16,-4 0-7 16,-9 0-165-16,-7 0-357 0</inkml:trace>
  <inkml:trace contextRef="#ctx0" brushRef="#br1" timeOffset="190357.69">23954 3918 1996 0,'0'0'297'16,"0"0"-213"-16,0 0-46 0,0 0-21 15,0 0-10-15,-2 114 26 16,2-73 31-16,0 0 38 16,0 4 15-16,0 1-23 15,0-2-36-15,-7-4 30 16,3-8-37-16,2-8-18 15,0-8-28-15,2-10-5 16,0-6 0-16,0 0-6 16,0-10 0-16,0-17 12 0,0-7-12 15,0-9 7-15,0 1-1 0,0-2 0 16,0 4 0 0,2 8 3-1,4 5-1-15,1 11-4 0,-1 12-1 16,6 4 2-16,3 7 2 0,3 22 2 15,2 14-3 1,4 5 6 0,5 3-5-16,0-2 0 0,3-8 5 15,1-15-6-15,3-11 13 16,-2-15-9-16,1 0 16 16,-3-24-11-16,-8-16 22 15,-4-8-16-15,-9-6-5 0,-8 4-4 16,-3 4-6-1,0 10 0-15,-10 5 6 16,-5 13-12-16,-1 7-56 16,3 2-101-16,6 7-299 0</inkml:trace>
  <inkml:trace contextRef="#ctx0" brushRef="#br1" timeOffset="190857.66">24795 4317 2359 0,'0'0'299'0,"0"0"-206"0,0 0-8 0,0 0 7 16,-41-104-26-16,26 58-33 15,-6-7-4 1,4-2-25-16,-5-11 13 0,-1-1-16 16,0-5-2-16,6 3 2 15,3 5 2-15,8 10 5 16,6 8-7-16,0 10 28 0,2 10-14 16,20 10 0-1,5 7-14-15,7 4 18 16,1 5-19-16,3 0 6 0,-4 5-6 31,-3 12 0-31,-9 3 0 0,-10 14-99 0,-10-4-125 16,-2-2-424-16</inkml:trace>
  <inkml:trace contextRef="#ctx0" brushRef="#br1" timeOffset="191040.88">24540 3992 2544 0,'0'0'207'15,"0"0"-148"-15,0 0-11 16,0 0-24-16,0 0 2 0,143 1-26 16,-106-7-79-16,-3-7-239 15</inkml:trace>
  <inkml:trace contextRef="#ctx0" brushRef="#br1" timeOffset="191241.35">25100 3996 2244 0,'0'0'560'0,"0"0"-410"0,0 0-20 0,0 0-58 15,-18 133-23 1,13-99-36-1,1 0-7-15,2-2-5 16,2-6-1-16,0-6-71 0,0-8-169 16,0-8-482-16</inkml:trace>
  <inkml:trace contextRef="#ctx0" brushRef="#br1" timeOffset="191374.13">24984 3824 2572 0,'0'0'214'16,"0"0"-208"-16,0 0-6 15,0 0-339-15</inkml:trace>
  <inkml:trace contextRef="#ctx0" brushRef="#br1" timeOffset="192136.57">25363 3810 1870 0,'0'0'301'0,"0"0"-91"0,0 0-81 0,0 0 58 15,0 0-86-15,0 0-15 0,40 104-11 16,-31-65-20-16,-5 1-8 15,0 5-28 1,0-2 1-16,-4-6-20 0,0-2 15 16,0-11-8-16,0-12 11 15,0-10-16-15,0-2 9 16,-8-16-11-16,2-18 0 0,3-7-5 16,3-7-52-16,0-4 5 15,0 5-5 1,7 3 50-16,5 15 7 15,-4 12-1-15,3 17 2 16,3 0 19-16,1 33 29 16,3 12-15-1,5 7 16-15,1 5-32 0,2-1 13 16,6-5-24-16,1-9 12 16,0-10-5-16,4-13 20 15,-4-10-16-15,3-9-8 16,-5-9 2-16,-4-20-12 15,-8-12 7-15,-5-10-3 16,-10-4-1-16,-4 4 1 0,0 0-2 16,-4 5 2-1,-10 6-4-15,1 5 0 0,-3 8-91 16,7 8-125-16,3 10-672 0</inkml:trace>
  <inkml:trace contextRef="#ctx0" brushRef="#br1" timeOffset="192390.4">26114 3858 2868 0,'0'0'219'0,"0"0"-98"0,12 109-43 0,-4-58-10 15,1-3-38-15,-3-4-12 16,2-4-5-16,-6-5-8 16,-2-7-2-16,0-8-3 15,-2-15-65-15,-12-5-117 16,-1 0-379-16</inkml:trace>
  <inkml:trace contextRef="#ctx0" brushRef="#br1" timeOffset="192546.98">25970 3427 2517 0,'0'0'97'16,"0"0"-97"-16,0 0-435 0</inkml:trace>
  <inkml:trace contextRef="#ctx0" brushRef="#br1" timeOffset="192998.18">26493 3210 2517 0,'0'0'321'16,"0"0"-184"-16,0 0-46 16,0 0-25-16,-14 132-11 15,14-67-18-15,14 11-15 16,1 8 6-16,1 6-14 16,0 5 15-16,-3-1-7 15,-4 1 19-15,-5-8-12 16,-1-2-2-16,-3-11-7 15,0-11-11-15,0-14-1 16,0-17-8-16,0-16 0 16,0-16-55-16,0-22-55 0,-3-16-88 15,-1-6-324-15</inkml:trace>
  <inkml:trace contextRef="#ctx0" brushRef="#br1" timeOffset="193152.31">26498 3759 2678 0,'0'0'246'0,"0"0"-183"15,0 0-36-15,0 0-19 16,0 0-5-16,0 0-3 16,124-3-160-16,-97-4-615 0</inkml:trace>
  <inkml:trace contextRef="#ctx0" brushRef="#br1" timeOffset="193644.72">27013 3766 2554 0,'0'0'237'16,"0"0"-109"-16,-14 116-10 15,14-56-32-15,9 2-15 16,20-2-34-16,13-10 19 0,14-15-10 16,9-21 6-16,6-14-9 15,1-24 7 1,-8-28-9-16,-18-15-27 0,-21-5 5 15,-25 4-19-15,-9 8 16 16,-38 14-15 0,-17 14 4-1,-9 14-5-15,-4 18-39 0,-4 7-78 16,20 19-56-16,23 5-213 0</inkml:trace>
  <inkml:trace contextRef="#ctx0" brushRef="#br1" timeOffset="195345.47">28172 2671 1550 0,'0'0'1064'0,"0"0"-897"16,0 0-74-16,0 0 6 15,0 0-50-15,0 0-12 16,0 0-32-16,-61 132 43 15,74-76-12-15,3 8 14 16,-3 10-19-16,-5 9 0 16,-6 5-15-16,-2 2-2 15,-10-1-4-15,-16-6-9 0,-5-14-1 16,-5-15 0-16,0-15-1 16,3-18-52-16,4-10 6 15,4-11 17-15,10 0 18 16,9-7 12-16,6-9 0 15,0-2 0-15,23 1 0 16,9 0-8-16,4 9 16 16,2 8-8-16,1 0 0 15,1 26 8-15,-1 16-1 0,-4 11 4 16,-8 12-1-16,-4 10-1 16,-6 23 13-1,-5 20-13-15,-8 23 16 0,-4-16-12 16,0-21 9-16,0-34-9 15,-4-22-1-15,-8 3 2 16,1 5 0-16,0 2 1 16,4-12-15-16,7-5 17 15,0-4-16-15,7-9 1 0,13-6 1 16,0-4-6 0,2-4 6-16,-2-5-2 0,1-3 0 15,-6-2-1-15,-1-4 0 16,-1 0-18-16,7-51-34 15,-5 1-104-15,-1-5-365 16</inkml:trace>
  <inkml:trace contextRef="#ctx0" brushRef="#br1" timeOffset="195828.71">28537 3094 2542 0,'0'0'315'0,"0"0"-241"0,0 0-12 15,0 0 35-15,0 0-14 16,0 0-21-16,133-4-2 0,-77-5-12 16,2 2-2-16,3 0-14 15,1 6-2-15,-4 1-7 16,-4 0-19-16,-8 0-4 16,-7 0 7-16,-8 0-14 15,-10 0-20-15,-13 0-93 16,-8-4-208-16,0-10-588 15</inkml:trace>
  <inkml:trace contextRef="#ctx0" brushRef="#br1" timeOffset="196062.08">28878 2875 2729 0,'0'0'251'0,"0"0"-125"16,0 0-15-16,-40 148-7 0,34-93-19 0,1-1-41 16,0 2 8-1,3 0-25-15,0 1-5 16,2-6-21-16,0-7-2 16,0-10-4-16,0-2-95 15,0-15-105-15,0-17-371 0</inkml:trace>
  <inkml:trace contextRef="#ctx0" brushRef="#br1" timeOffset="196497.8">28726 4164 2585 0,'0'0'441'0,"0"0"-353"0,0 0 3 15,0 0 4-15,0 0-24 16,0 0-7-16,128 33-14 0,-86-33-1 16,0 0-19-1,-1 0 7-15,-6 0-16 0,-3 0-6 16,-8 0-11-1,-4 0-3-15,-6 0-2 0,-6 0-7 16,-3 0-48-16,-5-8-126 16,0-1-226-16</inkml:trace>
  <inkml:trace contextRef="#ctx0" brushRef="#br0" timeOffset="206056.13">16860 8296 2030 0,'0'0'249'0,"0"0"-171"0,0 0-27 0,0 0 33 16,0 0 16-16,0 0 20 15,0 0-25-15,0-22 2 16,0 22-27-16,4 8-21 15,0 16-2-15,2 14-26 16,1 13 9-16,1 7-20 16,2 15-2-16,-1 9-3 15,1 5-5 1,0 3 0-16,-3-1 5 0,-3 2-9 0,-4-6 8 16,0-4-4-1,0-4 4-15,0-3-4 16,0-5 1-16,-7-4-1 0,1-5 6 15,-2-5-1-15,6-8-10 16,0-8 10-16,2-11-6 16,0-8 6-1,0-5-1-15,0-6-4 16,7-4 16-16,0-2 12 0,4-3-11 16,0 0 15-1,3 0-4-15,1 0 13 0,1 0-13 16,1 0 17-16,3 0-18 15,5 0 3 1,0 0-4-16,0 0-5 0,0-3 6 16,-2-2-17-16,-5-2 5 15,-3 5-15-15,-1-5 1 16,-7 2 5-16,-1 2-12 0,1 1 6 16,-3 0-52-1,12 2-84-15,-3 0-80 16,1 0-370-16</inkml:trace>
  <inkml:trace contextRef="#ctx0" brushRef="#br0" timeOffset="206339.03">17579 9215 2606 0,'0'0'244'0,"0"0"-147"0,0 0 22 16,33 148-44-16,-19-97-26 16,1 2-20-16,1-3-16 0,-3-8-8 15,-2-8 1 1,-4-12-12-16,-5-13-28 0,-2-9-91 15,0-14-313-15,-14-13-1844 16</inkml:trace>
  <inkml:trace contextRef="#ctx0" brushRef="#br0" timeOffset="206470.99">17537 8915 2306 0,'0'0'658'0,"0"0"-537"0,0 0-98 15,0 0-23-15,0 0-184 16,0 0-594-16</inkml:trace>
  <inkml:trace contextRef="#ctx0" brushRef="#br0" timeOffset="207391.11">17973 9060 2161 0,'0'0'339'16,"0"0"-110"-16,0 0-83 0,0 0-34 16,0 0-44-16,62 143-13 0,-45-97-19 15,-5 1-6 1,2-3 3-16,-3 2-11 16,-4-4 12-16,-3 1-25 15,-2-3 10-15,0-7-19 16,-2-4 9-16,0-9-5 15,0-8 0-15,0-7 4 0,0-5-7 16,-2 0-1-16,-2-15-11 16,-3-14 7-16,5-10-12 15,2-9 15 1,0-8-18-16,0-7 6 16,9 1 0-16,7 2 5 15,-1 2 2-15,5 6 4 16,3 6 2-16,1 10 0 0,3 7 9 0,-1 14-4 15,3 12 5-15,0 3 4 16,3 16 9 0,1 20-1-16,-2 10-4 15,0 7 7-15,-2 5-15 16,-2 0 17-16,-6-2-21 16,-6-1 16-16,-6-9-12 0,-4-9 5 15,-3-8-7 1,-2-12-3-16,0-17 1 15,0 0-6-15,-2-17-9 0,-5-22-19 16,4-12 19-16,3-9-13 16,0-5 11-1,18 3 3-15,9 10 8 0,6 11 1 16,3 14-1-16,5 13 7 16,-1 14-6-16,-1 5 22 0,-3 30-4 15,-5 13 12-15,-2 8-11 16,-6 6 13-1,-5 0-18-15,-5-4-5 16,-7-2-1-16,-4-10-9 16,-2 3-62-16,0-15-128 15,-6-8-621-15</inkml:trace>
  <inkml:trace contextRef="#ctx0" brushRef="#br0" timeOffset="208276.44">19819 8652 2038 0,'0'0'315'0,"0"0"-151"0,0 0-53 0,0 0 7 0,27-116-65 16,-8 94-12-16,4 7-22 15,4 6 4-15,0 7 2 16,-1 2 14-16,3 6-5 15,-2 16 7-15,0 8 14 0,-1 4-19 16,-1 6 12-16,-3 6-31 16,-1 3 14-16,-4 6-14 15,-1 3 5-15,-3 5-4 16,-6 7-8-16,-5 5 5 16,-2 3-15-1,0 4 0-15,-15-2 5 0,-10-3-9 16,-8-9 4-1,-3-10 0-15,-4-14-12 0,-3-15-7 16,3-15-19-16,0-14-26 16,6-2-9-16,3-30-46 15,12-3 27-15,7-7-19 16,10 1 52-16,2 5 33 16,6 9 26-1,19 8 58-15,4 11 34 0,9 8 31 16,2 8-4-16,2 23-12 15,4 8-39-15,-2 7-13 0,-1 3-23 16,-1-3 7 0,0-4-29-16,-4-8-2 15,2-10-8-15,12-11-63 16,-10-10-117-16,-7-3-354 0</inkml:trace>
  <inkml:trace contextRef="#ctx0" brushRef="#br0" timeOffset="208912.98">20654 8925 1933 0,'0'0'708'0,"0"0"-568"0,0 0-98 0,0 0 38 0,0 0 3 0,0 0-34 16,117 132 3-16,-70-88-20 15,1 7 19-15,2 0-20 16,-3 4 7-1,-3-1-3 1,-6 1 1-16,-3-4-8 0,-8-2-13 0,-2-5-1 16,-7-6-14-16,-7-9 0 15,-3-6-8 1,-2-9-16-16,-6-14-94 16,0 0-164-16,0 0-684 0</inkml:trace>
  <inkml:trace contextRef="#ctx0" brushRef="#br0" timeOffset="209177.48">21198 8971 2758 0,'0'0'259'0,"0"0"-117"16,0 0-66-16,0 0 10 15,-104 139-32-15,79-92-16 16,1 4 3-16,-3-1-18 16,1 2-1-16,-6-2-22 15,4 3 1-15,-1-1-1 16,2-2 0-16,4-6-39 0,10 4-83 16,6-14-116-16,7-7-508 15</inkml:trace>
  <inkml:trace contextRef="#ctx0" brushRef="#br0" timeOffset="209742.88">21607 9215 2408 0,'0'0'354'0,"0"0"-234"16,0 0-67-16,0 0 66 0,0 0-31 16,0 0-16-16,140 39-26 15,-89-32-6-15,3-2-9 16,0-3-16-16,-1-2 2 15,-4 0-17-15,-7 0 0 16,-9 0-2-16,-8 0-43 16,-21 0-86-16,-4 0-147 15,0 0-527-15</inkml:trace>
  <inkml:trace contextRef="#ctx0" brushRef="#br0" timeOffset="209944.3">21939 9046 2834 0,'0'0'291'0,"0"0"-174"16,0 0-31-16,-25 140-14 15,23-82-9-15,2 3-49 16,0-1 3-16,0-4-14 16,0-3 4-16,9-4-7 0,0-8 0 15,4-8-10-15,10-13-100 16,-4-8-71-1,2-12-333-15</inkml:trace>
  <inkml:trace contextRef="#ctx0" brushRef="#br0" timeOffset="210627.77">22567 8578 2302 0,'0'0'354'0,"0"0"-229"16,0 0-47-16,0 0-6 15,0 0 6-15,0 0-8 0,0 0 0 16,101-72-23-16,-68 72-1 16,1 5-4-16,-5 20-1 15,-7 13 12-15,-13 15-20 16,-9 9 7-16,-4 5-24 16,-30 5 12-16,-7-7-27 15,-5-9 8-15,1-13-9 0,7-18 0 16,12-10-5-1,8-11-14-15,13-4 11 16,5 0-9-16,7 0 9 16,27 0 7-16,10 2 0 0,10 8 2 15,-1 6 15 1,-6 7 12-16,-7 5-5 16,-13 9 9-16,-14 2 3 15,-13 5 12-15,0-1-29 16,-24 3 10-16,-14-2-25 0,-11-3 5 15,0-7-7-15,-3-8-2 16,1-10-9-16,2-8-43 16,7-8-42-16,-5-7-75 15,14-12-62-15,8-4-382 0</inkml:trace>
  <inkml:trace contextRef="#ctx0" brushRef="#br0" timeOffset="211857.77">19801 9787 2030 0,'0'0'358'0,"0"0"-184"0,0 0-9 0,0 0-46 16,0 0 4-1,0 0-55-15,0 0-7 0,134-6-11 16,-96 6-2 0,4 0-18-16,5-4-13 15,1-1 6-15,2-2-16 16,1-1 14-16,3 0-9 0,-1 2 16 15,3 1-10-15,2 0 9 16,2 1 19 0,2 1-19-16,3 3 3 15,-1-3-14-15,6 3 14 0,-1 0-22 16,0 0 21 0,-2 0-23-16,0 0 14 0,-2 0-12 15,-5 0 7-15,-7 0-8 16,-4 0 2-16,-4 0 6 15,-5 3-15-15,-2-3 15 0,-5 0-15 16,3 0 21 0,0 0-21-16,0 0 8 0,-1 0 3 15,1-3 11-15,1-1-4 16,0 2-18 0,0 0 18-16,-1 2-17 15,1 0 12-15,-1 0-9 0,0 0 3 16,0 0-7-16,-3 0 9 15,1 0 4-15,-3 0 3 16,0 0-1-16,0 0-15 16,0 0 9-1,3 0-4-15,1 0 2 0,2 0-6 16,-2 0-1-16,1 0 4 0,-1 0 3 16,-2 0-3-16,3 0 1 15,-3-1-10 1,2-4 13-16,-4 3-16 15,2-2 14-15,-2 2-6 0,0 0 0 16,1-3 7-16,-1 5-1 16,4-5-2-1,-1 1 8-15,3 1-11 0,-1-4 7 16,-2 3-8-16,-1-2 0 16,-3 2 2-16,-7 0-6 15,-2 3 8-15,-7-2-3 16,-6 3 2-16,-4-2-2 15,-1 2-2-15,-3 0-4 16,0 0-14-16,-27 10-79 16,-7 11-117-16,-5 0-239 0</inkml:trace>
  <inkml:trace contextRef="#ctx0" brushRef="#br0" timeOffset="212526.53">20421 10289 2162 0,'0'0'420'16,"0"0"-302"-16,0 0-88 15,0 0 23-15,0 0-19 0,0 0 15 16,111 108 19-16,-72-73 5 0,0 9-4 16,1 4-8-16,3 1 10 15,-3 4-34 1,-2-2 1-1,-1-2-20-15,-5-1 5 0,0-6-18 16,-7-7 3 0,-4-6-7-16,-3-9-1 0,-9-8-6 15,-3-7-56 1,-6-5-102-16,0-17-284 16,-2-3-1589-16</inkml:trace>
  <inkml:trace contextRef="#ctx0" brushRef="#br0" timeOffset="212844.7">20889 10268 2322 0,'0'0'314'0,"0"0"-151"15,0 0-41-15,0 0-30 16,-87 118-26-16,69-81-14 16,0 1-22-16,-2-2 6 15,-2 2-6-15,-7-2 19 16,-2 3-31-16,-4-1 3 16,-4 3-16-16,1-2 4 15,3 0-9-15,4-4 1 0,6-5-2 16,12-8-9-16,11-11-10 15,2-8-78 1,15-3-67-16,3 0-307 0</inkml:trace>
  <inkml:trace contextRef="#ctx0" brushRef="#br0" timeOffset="213278.78">21297 10560 2544 0,'0'0'362'0,"0"0"-172"0,0 0-89 16,0 0-43-16,0 0-47 16,0 0 23-16,0 0 14 15,96 0-1-15,-52 0-1 16,1 0-2-16,-3 1-8 0,3-1-14 15,-7 0 8-15,-3 0-17 16,-6 0 2 0,-8 0-15-16,-8 0 7 15,-5 0-7-15,-3 0 0 0,-5 0-48 0,3-8-100 32,-1-2-63-32,0 1-357 0</inkml:trace>
  <inkml:trace contextRef="#ctx0" brushRef="#br0" timeOffset="213821.97">22033 10222 2192 0,'0'0'383'16,"0"0"-197"-16,0 0-30 16,0 0-45-16,0 0-19 15,0 0-32-15,0 0-11 16,135-60-4-16,-104 60-15 15,-4 20 13-15,-6 8-29 16,-11 5 13-16,-10 5-20 0,0 2 6 16,-26-1-13-1,-14 0 5-15,-4-8-5 0,-4-8-18 16,6-7 18-16,11-9-6 16,11-4 2-16,13-3 0 15,7 2 3-15,7 2-11 16,24 1 12-16,11 10 5 15,5 4 2-15,-3 5 11 16,-3 6-5-16,-12 6 16 0,-14 4-5 16,-10 2 24-1,-5 2-23-15,-7-4-2 0,-18-6-18 16,-6-8 6-16,-6-8-11 16,-3-8-8-16,-3-7-30 15,3-3-63-15,-5-8-30 16,12-9-107-16,11 1-271 15</inkml:trace>
  <inkml:trace contextRef="#ctx0" brushRef="#br0" timeOffset="-214164.23">16660 10397 2413 0,'0'0'315'0,"0"0"-157"15,0 0-71-15,0 0 1 16,0 0-31-16,0 0-24 15,0 0 14-15,54 21-13 16,-16 8-4-16,4 9-7 0,7 8 11 16,3 8-14-16,-2 4 8 0,2 7-7 15,-3-1 12 1,-7-4-33-16,-6-6 3 16,-7-10-2-16,-9-12 4 15,-5-8 0-15,-5-9-5 16,-6-8-42-16,-2-7-61 15,-2-5-85-15,0-17-248 16,0-4-144-16</inkml:trace>
  <inkml:trace contextRef="#ctx0" brushRef="#br0" timeOffset="-213864.25">17198 10360 2577 0,'0'0'314'0,"0"0"-131"16,0 0-82-16,0 0-18 0,0 0-45 15,-101 104-9-15,76-66-13 16,1 3 1 0,-5 6 7-16,-2 3-13 0,-2 2 11 15,-4 3-16-15,0 0 17 16,1-1-23-1,3 0 5-15,4-2-1 16,4-8-1-16,7-9-3 16,7-9-12-16,7-10-47 0,4-9-80 15,0-4-239-15,0-3-509 16</inkml:trace>
  <inkml:trace contextRef="#ctx0" brushRef="#br0" timeOffset="-213229.41">17498 10735 2306 0,'0'0'340'0,"0"0"-149"16,0 0-76-16,0 0-49 15,0 0-35-15,0 0 62 0,0 0-18 16,89 0-8-16,-44 0-11 16,2 0-3-16,4 3-14 15,-1 3-1-15,-4-1-21 16,-1 0 0-16,-5-1-9 15,-5-1-8-15,-6 0 9 16,-4-3-9-16,-10 0-36 16,-5 0-66-1,-10-4-23-15,0-12-86 0,-7-2-282 0</inkml:trace>
  <inkml:trace contextRef="#ctx0" brushRef="#br0" timeOffset="-212984.35">17909 10569 2265 0,'0'0'401'0,"0"0"-137"15,0 0-96 1,0 0-64-16,0 0-61 16,0 0-2-16,0 0 19 15,51 9-27-15,-22 3 0 0,-3 4-26 16,-3 0 12-16,-3 2-18 16,-7 4 17-16,-9 5 1 15,-4 2 11-15,0 2 0 16,-4 4-10-16,-13 0 0 15,-6 0-19-15,-2-3-2 16,3-1 1-16,0-8-1 16,2-3-45-16,7-5-46 15,3-7-51-15,6-5-105 0,2-3-514 16</inkml:trace>
  <inkml:trace contextRef="#ctx0" brushRef="#br0" timeOffset="-209358.28">18407 10291 1689 0,'0'0'417'15,"0"0"-159"1,0 0-102-16,0 0-27 15,0 0-41 1,0 0-22-16,130-72-2 0,-98 72-7 16,-3 0 7-16,0 7-18 15,-8 18 1-15,-2 5-23 16,-11 5 7-16,-8 6-13 0,0 3 3 16,-11-1-8-16,-15 1-9 15,-6-8 2 1,-1-10-6-16,2-8-8 0,4-8-30 15,4-6 27 1,13-4-7-16,3 0 18 16,7 0 4-16,0-2 11 15,22-5 13-15,7 5 2 0,6 2 1 16,4 0-9-16,-4 16 15 16,-6 11-25-16,-6 7 19 15,-10 7-4-15,-13 0 4 16,0 5-11-16,-11-3-9 15,-18 1 0-15,-4-7-10 16,-6-5-2-16,4-7 1 16,3-10-8-16,6-6-44 15,4-7-21-15,12-2-35 16,6 0-66-16,4-8-288 0</inkml:trace>
  <inkml:trace contextRef="#ctx0" brushRef="#br0" timeOffset="-208925.91">18885 10258 2284 0,'0'0'251'0,"0"0"-96"0,0 0-14 16,0 0-1-16,0 0-62 15,127 0-6-15,-92 0-23 16,4 0-10-16,-4 0-18 16,-1 0-15-16,-5 0-4 15,-7-2-2 1,-9 0-65-16,-6 1-134 15,-7-3-153-15</inkml:trace>
  <inkml:trace contextRef="#ctx0" brushRef="#br0" timeOffset="-208725.87">19055 10117 1627 0,'0'0'1324'16,"0"0"-1125"-16,0 0-84 0,-8 137-31 15,8-92-14-15,0-4-46 16,3 0-6-16,6-7-18 16,-3-2 2-16,-1-10-2 15,-1-3-76-15,-2-8-92 16,-2-5-370-16</inkml:trace>
  <inkml:trace contextRef="#ctx0" brushRef="#br1" timeOffset="-199230.31">16959 13283 1942 0,'0'0'416'0,"0"0"-241"0,0 0-6 15,0 0-59-15,0 0-2 16,0 0-25-16,0 0-16 16,0 0-12-16,0 0-28 15,0 0 1-15,0 0-19 16,11 0 62-16,9 0-37 0,2 0 1 15,7-7-8-15,2 3 9 16,6-2-1-16,0 1-10 16,5-3 5-16,-1 2-15 15,1-1 9-15,0 1-14 16,1 1 11-16,1-3-6 16,6 1 4-16,-2 0-7 15,1-2 9-15,5 4-1 16,-2 1-3-16,0-1 3 15,2 3-13-15,0 0 13 16,-6 2-14-16,0 0 23 16,-4 0-20-16,-1 0 2 15,-1 0-6-15,-2 0 1 0,0 0 4 16,-2 0-9-16,-3 0 9 16,1 0-9-16,2 0 21 15,-2 0-13-15,-1 0 10 16,1 0-7-16,-3 0 4 0,4 0-1 15,-4 0-9-15,3 0 6 16,1 0-11-16,1-1 3 16,3-4-4-1,-1 2 19-15,-1-2-19 16,4-2 7-16,-5 2 0 16,2-1 4-16,-5 3 1 0,4-2-8 15,-4 1 1-15,3 1-1 16,0 3 7-16,2-3-10 15,-2 1 11 1,4 2-4-16,-1 0 1 0,1 0-5 16,2 0 0-16,1 0 14 15,-1 0-17-15,1 0 12 16,-3 0-12 0,3 0 17-16,-3 0-18 0,-2 0 10 0,-1 0-6 15,-2 0 2-15,1 0-6 16,0 0 0-16,3-2 0 15,-2 2 0 1,1 0 0-16,1 0 0 16,-1 0 0-16,0 0 0 15,0 0 0-15,-2 0 0 16,0 0 0-16,-1 0 0 16,2 0 0-16,-4 0 0 0,3 4 0 15,2-1 0 1,-1 4 0-16,0 0 0 15,-1-4 0-15,1 1 0 0,-4 1 0 16,3 0 0-16,-3-3 0 16,-1 3 0-16,1-2 0 0,-2-1 0 15,4 2 0 1,-2 0 0-16,3 1 0 0,4-1 0 16,3 1 0-16,1 0 0 15,4 0 0-15,-1 1 0 16,2 1 0-1,-2-3 0-15,-1 0 0 16,0-1 0-16,-1 2 0 16,-3-5 0-16,-1 2 0 0,-3-2 0 15,2 0 0-15,-1 0 0 0,-1 0 0 16,-1 0 0 0,7 0 0-1,-2 0 0-15,3-2 0 0,1-5 0 0,2 3 0 16,4-1 0-1,-4-2 0-15,4 1 0 16,0 3 0-16,-3-2 0 16,2 1 0-16,3 1 0 0,-2-1 0 15,1 1 0 1,-1 1 0-16,-1 2 0 16,1 0 0-16,-3 0 0 0,-2 0 0 0,-2 0 0 15,-3 0 0 1,-3 0 0-1,-4 0 0-15,-1 0 0 0,-5-2 0 16,3 0 0-16,-3-2 0 0,0 0 0 16,2-2 0-16,2-1 0 15,0-2 0-15,3 1 0 0,1-1 0 16,0 0 0 0,1 1 0-1,-2 0 0-15,-3 1 0 16,1 2 0-16,-2 1 0 0,-8 2 0 15,-4 2 0-15,-6 0 0 16,-7 0 0 0,-5 0 0-16,-4 0 0 0,0 0 0 15,-37 0-14-15,-8 0-293 16,-10 0-373-16</inkml:trace>
  <inkml:trace contextRef="#ctx0" brushRef="#br1" timeOffset="-198366.33">20338 12881 2420 0,'0'0'393'0,"0"0"-241"0,0 0-95 16,0 0-17 0,0 0 7-16,0 128-6 15,0-75-4-15,5 6-5 16,3 2-6-16,2 1-11 16,-4 1 5-16,1-7-16 15,-5-6 4-15,0-8-8 0,0-8 0 16,-2-3 0-16,0-8 0 15,0 0-5-15,0-4-10 16,0-4 14-16,0-8-21 16,0-2 8-16,0-5-66 15,0-3-117-15,0-6-125 0</inkml:trace>
  <inkml:trace contextRef="#ctx0" brushRef="#br1" timeOffset="-197677.64">20262 14079 2144 0,'0'0'245'0,"0"0"-134"0,0 0-42 0,0 0 43 16,0 0-3 0,0 0-42-16,128-34-3 0,-93 34-31 15,-1 5 10-15,-3 11-5 31,-6 9 7-31,-10 4-19 0,-6 5 11 0,-9 5-22 16,0-3-4 0,-7 0-4-16,-10-8-3 15,-4-5-8 1,4-10-2-16,1-5 1 0,7-8 7 16,7 0-3-16,2 0 1 15,4 0 0-15,21 0 21 16,6 0 6-16,0 8 0 15,1 6-13-15,-11 6 16 0,-7 6-17 16,-14 5 7 0,0 1-13-16,-16 2 18 0,-17 0-15 15,-9 0-5 1,-1-10-3-16,3-8-2 0,0-8-8 16,9-8-49-16,11 0-23 0,20-8-78 15,0-8-249 1,8 0-634-16</inkml:trace>
  <inkml:trace contextRef="#ctx0" brushRef="#br1" timeOffset="-196901.69">22081 13121 1657 0,'0'0'565'0,"0"0"-346"15,0 0-144-15,0 0 3 0,0 0 2 16,0 0 0-16,0 0-35 16,-9 1 76-1,14 22-20-15,1 4-19 0,2 9-25 16,-4 7-19-16,-4 4-3 16,0 1-26-1,0-5 4-15,0-5-8 16,0-10-8-16,0-10 3 15,-4-10-4-15,4-4-66 0,0-1-119 16,0-3-332-16</inkml:trace>
  <inkml:trace contextRef="#ctx0" brushRef="#br1" timeOffset="-195033.27">22066 13871 1689 0,'0'0'530'0,"0"0"-319"16,0 0-97-16,0 0 14 0,0 0-52 15,0 0-27 1,0 0-24-16,-25 17 7 15,23-7-8-15,-2 6-22 16,0 4 16-16,-3 8-8 0,0 0 26 16,2 3-9-1,1-4 16-15,2 0-20 0,2-1 3 16,0-7-6 0,0 2-13-16,11-8-7 0,9-1 1 15,5-1-1-15,2-8-7 16,-1-3-7-1,2 0-65-15,11-3-16 0,-8-11-76 16,-4-2-138-16</inkml:trace>
  <inkml:trace contextRef="#ctx0" brushRef="#br1" timeOffset="-194797.47">22318 13909 2359 0,'0'0'346'15,"0"0"-202"-15,0 0-5 16,0 0-46-16,0 0-55 16,-20 143 11-16,17-94-7 0,-1-1 2 15,2 3-2-15,-1 7-9 0,1-7 4 32,2 2-25-32,0-7-3 15,0-6-8-15,0-8-2 16,9-10-36-16,1-20-75 0,-4-2-253 15,-6 0-758-15</inkml:trace>
  <inkml:trace contextRef="#ctx0" brushRef="#br1" timeOffset="-193034.58">22498 12515 1732 0,'0'0'423'0,"0"0"-161"16,0 0-43-16,0 0-33 16,0 0-59-16,0 0-55 15,0 0 31-15,-17-12-30 16,5 12-10-16,-1 0-25 16,-1 0 2-16,-1 0-10 15,-3 0-9-15,1 0 7 16,-6 0-10-16,-2 0 7 15,1 0-15-15,-5 0 19 16,2 0-22-16,-2 0 17 16,3 0-7-16,-1 0 0 0,2 1-9 15,1 1-2 1,1 0 12-16,4 1-12 16,0-1 9-16,-1 0-15 0,3-1 11 15,-1 1-10-15,-2 1 4 16,0-2-4-16,2 2 6 15,-2 1 3-15,2-3-10 0,1 2 7 16,-2-1-3 0,1 0 5-16,3-1-9 0,1 2 9 15,1-1-5-15,2-2 5 16,-3 2 2-16,2 1-3 16,-5-1 4-16,2 3-10 15,-1-1 7-15,1-1-9 16,-1 1 14-16,3 1-13 15,-1-1 10-15,1 0 1 16,2 0-3-16,-2 0 6 16,0 0-4-16,-1 1 2 0,-1-2-12 15,-1 1 9-15,0-2-5 16,-2 2 6-16,0-3-11 16,-1 2 1-1,0-3 4-15,2 2-5 0,1-2 12 16,3 2-11-1,-1-2-2-15,3 2 2 16,0-2 2-16,2 2-3 0,0-1-1 16,1-1 1-16,0 0 0 15,4 0 3-15,0 0 1 16,1 0-8-16,3 0 8 16,0 0-9-16,0 0-13 15,0 0-18-15,0 0-56 0,0 0-50 16,7-9-77-1,9-8-32-15,-1 2-407 0</inkml:trace>
  <inkml:trace contextRef="#ctx0" brushRef="#br1" timeOffset="-192493.27">21576 12397 1840 0,'0'0'570'0,"0"0"-376"0,0 0-70 15,0 0 15-15,0 0-31 0,0 0-18 16,0 0-28-16,-45-5 11 16,30 8-35-1,-6 6 3-15,1 5-9 16,-2 2-8-16,-3 3 3 15,1 0-20-15,-1-1 10 16,3 0-16-16,-2-1 17 16,1-1-10-16,1 0 6 15,-3 2 3-15,3 3-8 16,4-4-1-16,3-1-8 0,3-3 0 16,6-1 6-1,1-7-10-15,3-3 4 16,2 0-1-16,0-2 1 0,0 2 2 15,0 1-2-15,0-3-2 16,0 7 1-16,15-2 2 16,8 4-2-16,4-3 2 0,2-1 19 15,2 2-7-15,0-2 10 16,0-2 1-16,-4-1 7 16,-2 4 2-16,0-3-15 15,-6 6 5-15,-3-1-21 16,-3 0 16-16,-2 0-18 15,-1-2 5-15,-4 1-5 16,0-2 0-16,1 2 0 16,0-2-34-16,4 2-66 15,0-2-117-15,-4-1-352 0</inkml:trace>
  <inkml:trace contextRef="#ctx0" brushRef="#br1" timeOffset="-186020.18">20606 13060 1741 0,'0'0'295'0,"0"0"-125"0,0 0-85 15,0 0 35-15,17 111-43 16,-11-82-13-16,-2 1-23 15,0-4-19-15,-2-3 45 16,1-7-34-16,-1-6-9 16,-2-8-23-16,0-2-2 15,0-5 2-15,0-17 8 0,0-9 2 16,-5-8-6-16,-1 0 0 16,-4-2-4-16,2 3-2 15,1 6 7 1,3 10-1-16,0 6 4 0,4 10 11 15,0 6 29-15,0 4-5 16,0 26-7-16,4 14-37 16,7 10 5-16,-1 5 0 15,0-8-10-15,-1-11 12 16,-3-12-9-16,-2-20 2 0,2-8-15 16,-6-15 15-16,0-25-7 15,0-13 6-15,0-2-32 16,0 0 6-1,-8 9-4-15,0 10 17 16,-1 18-2-16,-1 11-80 16,6 7-151-16</inkml:trace>
  <inkml:trace contextRef="#ctx0" brushRef="#br1" timeOffset="-185420.11">20965 13082 2241 0,'0'0'269'0,"0"0"-123"0,0 0 4 16,0 0-10-16,0 0-49 0,0 0-76 16,0 0-1-16,-2 132-12 15,13-90-2-15,-3-7 0 16,-1-7 7-16,-2-8-3 15,-3-10-4-15,-2-8 0 16,0-2-12-16,0-5-3 16,0-22 1-16,-7-1-25 15,-4-2-53-15,2 6 36 0,3 13 56 16,-2 11 0 0,6 6 82-16,2 28-57 15,0 12-14-15,0 2-11 16,10-4-12-16,11-3-61 15,0-13-138-15,-6-13-699 0</inkml:trace>
  <inkml:trace contextRef="#ctx0" brushRef="#br1" timeOffset="-185018.45">21389 13150 2536 0,'0'0'257'0,"0"0"-151"15,0 0-66-15,0 0 12 16,8 115 4-16,-1-80-37 0,-1-2-6 16,2-11-8-16,-4-10-9 15,-4-10 4-15,0-2-8 16,0-16 8-16,0-12 0 16,0-4-43-16,0 4-44 15,-7 7 51 1,4 14 31-16,3 7-6 0,0 14 11 15,0 22-5 1,8 28 4-16,5-6-103 16,-2-10-275-16</inkml:trace>
  <inkml:trace contextRef="#ctx0" brushRef="#br1" timeOffset="-178048.15">20234 10842 1702 0,'0'0'212'0,"0"0"-58"0,0 0-66 0,0 0-6 16,0 0-40-16,0 0-4 15,0 0 37-15,0 0-34 16,-10 79-22-16,10-65 10 16,0 4 31-16,0 4-36 15,5 0-2-15,4-1-20 16,0 2-4 0,2-3 1-16,3-3-1 0,-1 2 3 0,1-6-1 15,-2 4 1 1,5-5 2-16,-5-3-3 0,5 0 9 15,-4-5-17-15,3-2 14 16,-3-2-12-16,3 0 12 16,-1 0 14-1,1 0-3-15,-1-4 3 0,3-2-7 16,2-2 5-16,2-1 3 16,3-2-2-16,4-1 26 15,0 0-35 1,4 1 7-16,1 2-9 0,1 3 16 0,1 2 26 31,-1 4-21-31,-4 0 0 0,-2 0-16 16,-4 0-4-16,-7 14-3 0,-7 2 1 15,-7 5 1-15,-4 2-3 16,-4 3-5 0,-19 3-12-16,-5-3-55 15,-1-5 1-15,2-5 19 0,3-7-9 16,3-9 56-1,6 0 5-15,6 0 25 0,2-17-24 16,7 0 5-16,0-4 7 0,0 4 1 16,16 2 13-16,4 5-17 15,4 6 16-15,5 4-10 16,3 0 23-16,-1 0-29 16,0 2 9-16,0 5-11 15,-2-2 3-15,-2-1-15 16,0-2 6-16,-2-2 4 15,-4 0-11 1,4 0 6-16,0 0-5 0,1 0 12 0,1 0-13 31,0 0 2-31,2 0-1 0,-2 0 7 16,-1 0-2 0,-3 0-1-16,-1 0-2 0,-2 0-2 0,-2 0 19 15,2 0-12-15,1 0 15 16,0 0-17-16,2 2 6 15,1 2-3-15,1-1-9 16,-3 0 4-16,0-1 3 31,1-2-14-31,-4 0 14 16,2 0 8-16,-3 0-9 16,1 0 1-16,-1 0 5 15,3 0-4-15,0 0 1 16,0 0-9-16,1 0 7 15,0 0-6-15,0 0 11 0,1 2-8 16,-3 2 8-16,2 2-12 16,1 0 2-16,-3-3 2 15,-3 2 2-15,4-1-6 16,-3-1 6-16,-1-2 2 16,1 0-8-16,-3-1 20 15,4 0-16-15,-4 3-3 16,-1-3 5-16,-1 0-6 15,1 0 9-15,-2 0-9 0,2 0 4 16,2 0-3 0,0 0 12-16,5-4-13 15,2 0 21-15,1 2-17 0,3-2 0 0,-2 1-4 16,-3 3 1 0,-2 0 4-16,-5 0 1 0,1 0-12 15,-3-3 12 1,1 3-12-16,-1-2 11 0,3 0-6 15,-1-2 2 1,6 0-1-16,-1-4 7 16,1-1-6-16,0-3 12 0,-1-2-12 15,-2-3 23-15,0-5-17 16,-5-2 20 0,-2 0-18-16,-2 2 2 0,-2 0-1 15,-5 3-10-15,-2 5 0 16,0 7-19-16,-9 7-42 15,-11 0-75-15,-2 2-256 0</inkml:trace>
  <inkml:trace contextRef="#ctx0" brushRef="#br1" timeOffset="-175706.44">20650 11748 2054 0,'0'0'291'0,"0"0"-159"0,0 0-67 0,0 0 58 15,0 0 15-15,0 0-67 16,0 0-29-16,-40 32-12 16,40-32-8-16,2 0-10 0,15 0 8 15,4 0 19-15,6 0 3 16,4 0 31-16,3 0-26 16,4 0-17-16,4-4-9 15,2-7 2-15,-1-3 2 16,1-2-12-16,-3-2 7 15,-3 1-16 1,-5 1-3-16,-4 4 0 0,-2 4-2 16,-4 3 1-16,-6 2 0 15,-3 3 1-15,-6 0-1 16,-1 0-19-16,-3 0-48 0,-4 3-72 16,0 5-126-16,0-3-238 0</inkml:trace>
  <inkml:trace contextRef="#ctx0" brushRef="#br1" timeOffset="-175376.59">20845 11500 2207 0,'0'0'319'0,"0"0"-180"0,0 0-32 15,0 0-32-15,0 0 4 16,0 0 3-16,13 130-26 16,-3-84-5-16,2 3-19 15,-1-3-1-15,-1-1-12 16,-2-4-5-16,1-5-7 0,-1-6-7 15,2-3 0-15,3-4-52 16,-2-8-103 0,-6-6-301-16</inkml:trace>
  <inkml:trace contextRef="#ctx0" brushRef="#br1" timeOffset="-171221.99">19603 8153 1936 0,'0'0'294'0,"0"0"-149"0,0 0-76 15,0 0-20-15,0 0 8 16,0 0-27-16,0 0-4 16,-10-110 16-16,20 92 20 0,-1 0 12 15,3 0 13 1,0-2-13-16,3 0-7 0,1-1-9 16,5 4-37-1,-2 5 4-15,6 1-14 0,4 5 9 16,0 2-14-16,4 4 16 0,1 0-21 31,1 0 17-31,1 0-8 0,-2 0-9 0,1 7 13 16,-1-2-14-16,-5 4 15 15,0-1-9 1,0-1 17-16,-2 2-15 0,2-4 11 16,0 3 2-1,-1-1-1-15,3-5-4 0,1 0-15 0,2-2 16 16,1 0-16-16,3 0 22 15,1 0-17-15,0 0 14 16,-3 0-20 0,-3 0 16-16,-4-4-16 15,-4 0 1-15,-6-3 2 16,-3 2 1-16,-5-1-2 0,-1-2-1 0,-4-2 11 16,-6-1-6-16,0 0 10 15,0-3-6 1,-14 0 1-16,-11 0-4 15,-3 3-6-15,-4 5-2 16,4 4-1-16,-1 2 1 16,7 0-6-16,6 4 6 15,9 8-7-15,5 1 7 0,2-2-3 32,2 3 2-32,18 0-1 0,7-2 4 15,2-1-5-15,5-4 6 16,-1 2-8-16,5-1 8 15,-1-3-2-15,4 4 0 16,-1 0 0-16,2 0 7 16,3-2-7-16,-1 0 10 15,1-3-9-15,-1-4 1 16,4 0 3-16,0 0-1 16,1 0 0-16,1 0 13 15,-2 0-5-15,0 0-1 16,-6 0 4-16,0-2-4 0,-2 2 6 15,0 0-17 1,1 0 10-16,-1 0-9 0,-3 0 5 16,3 0 3-16,1 0 6 15,-1 0 2-15,0 0-4 16,-2 0 7-16,2 0-16 16,-2 0 4-16,-1 0-3 15,0 0 3-15,0 3-8 16,1 0 0-16,-2-2 0 15,-3-1 1-15,0 0 13 16,-1 0-13-16,0 0 8 16,-1 0-9-16,0 0 18 0,2 0-13 15,5 0 7 1,0 0-6-16,2 0 11 0,2 0 1 16,2 0-10-16,-1 7 8 15,-1 2-13-15,1-2 14 16,-5 3-16-16,-5-2 15 15,-4 0-16-15,-11-4 7 0,-7-2-6 16,-6-2-1 0,-5 0 4-16,0 0-4 15,-13-6-33-15,-37-18-76 0,5 2-65 16,-3 0-300-16</inkml:trace>
  <inkml:trace contextRef="#ctx0" brushRef="#br1" timeOffset="-170688.78">20965 7421 2300 0,'0'0'397'16,"0"0"-197"-16,0 0-85 0,0 0-21 15,0 0-47-15,0 0 29 16,0 0-20-16,104 2 1 15,-56-2-12-15,4 0 9 16,2-2-26 0,-2-2-3-16,-6 2-12 0,-5 0-5 15,-8 2-4-15,-6 0-4 16,-5 0 0-16,-6 0-37 0,-8 0-74 16,-8 0-87-16,0-2-238 15,0-6-508-15</inkml:trace>
  <inkml:trace contextRef="#ctx0" brushRef="#br1" timeOffset="-170470.76">21208 7289 2533 0,'0'0'320'16,"0"0"-135"-1,0 0-66-15,0 0-36 16,0 0-31-16,-20 104-1 0,20-70-10 15,0 3 17 1,0 2-27-16,0 4-4 16,4-2-12-16,0-4-14 0,1-7-1 15,0-10-16 1,-1-5-93-16,-2-8-223 16,-2-5-838-16</inkml:trace>
  <inkml:trace contextRef="#ctx0" brushRef="#br1" timeOffset="-168904.85">20811 11401 2074 0,'0'0'228'16,"0"0"-126"-16,0 0-31 16,0 0 15-16,0 0-2 0,0 0-3 15,0 0-30 1,-105 4-23-16,90 3 6 0,-1 3-9 15,1 2 12-15,-1 2-37 16,-3 2 11-16,4 0-6 16,2 1 6-1,-1 0-2-15,4 1-4 16,0 0 20-16,4 1-20 0,1 1-5 16,3-3 2-16,2 1-8 15,0 2 7-15,0 3-1 16,2 0 6-16,9 1-6 0,1 2 6 15,-1 2-5 1,0-2-2-16,2 1 3 0,-2-2-7 16,1-4 10-1,1 1-5-15,1-2 2 0,3-2 21 16,1 5 1-16,2-4 0 16,4 5 3-16,1-2-16 15,2 2 9-15,2-4-15 16,0-1 15-16,-2-5-20 15,0-5 9-15,-4-5 6 16,2-1 2-16,2-3 4 16,0 0-2-16,4 0 8 15,0 0-25-15,5 0 21 16,5 0-4-16,-2 0 5 0,1-11-12 16,0-4 2-1,-1-6-1-15,-6-5-4 16,-4-6 13-16,0-6-11 0,-4-4 11 15,1-4-22-15,-4-2 13 16,-1-2-12 0,-6 1 6-16,-8 3 0 15,-5 0 6-15,-2 0 2 0,-2 2-7 16,-18 2 0-16,-12 4-4 0,-10 7-1 16,-19 10-3-1,-12 6-9-15,-12 15-66 16,-2 0-41-16,-8 35-56 0,21 3-22 15,18-1-404-15</inkml:trace>
  <inkml:trace contextRef="#ctx0" brushRef="#br1" timeOffset="-167787">20766 7142 1933 0,'0'0'470'0,"0"0"-241"0,0 0-132 0,0 0-28 0,0 0-32 16,-122 77 1-16,109-51-23 15,3 4-7-15,4 6-3 16,6 6 5 0,0 5 24-16,0 5 18 15,16-1 7-15,11 2-12 16,8-5 11-16,7-4-28 16,14-3 3-16,8-6-9 15,7-7 4-15,8-10 3 0,6-7 10 16,0-11 10-16,-4 0-13 15,-2-20 15-15,-12-13-29 16,-12-9 17-16,-10-8-23 0,-16-8 5 16,-11-4 1-1,-14-5 4-15,-4 4-12 16,-11 2-10-16,-25 6 4 16,-17 12-6-16,-30 6-8 15,-1 13-5 1,-12 15-40-16,-4 9-52 0,19 6-21 15,-17 48 8-15,27-4-95 16,18 2-330-16</inkml:trace>
  <inkml:trace contextRef="#ctx0" brushRef="#br1" timeOffset="-166848.2">23410 9527 2225 0,'0'0'210'0,"0"0"-148"16,0 0 59-16,0 0-7 0,0 0-15 16,0 0-39-16,0 0 8 15,98-19-13-15,-71 14 30 16,-1-4-11 0,8 1-15-16,-1 3 0 15,4-4-18-15,-2 4-4 0,3-2-10 16,-1 2-3-1,1-2-19-15,1-1 9 0,-6 3-7 16,-4 1-7 0,-4-1 0-16,-8 4 0 0,-3 1-13 15,-10 0-48-15,-2 0-31 16,-2 0-96-16,0 6-124 16,-6 3-300-16</inkml:trace>
  <inkml:trace contextRef="#ctx0" brushRef="#br1" timeOffset="-166217.2">23615 9601 2524 0,'0'0'336'0,"0"0"-193"0,0 0-78 15,0 0-16-15,0 0 69 16,0 0-63-16,127 9-10 15,-77-9-15-15,-2-3 5 16,-3-7-8-16,-7 0-12 16,-9 1-10-16,-5 4-1 15,-8-2-8-15,0 5 0 16,-1 2-26-16,1 0-90 16,-5 0-242-16</inkml:trace>
  <inkml:trace contextRef="#ctx0" brushRef="#br1" timeOffset="-165700.21">24594 9547 2580 0,'0'0'316'0,"0"0"-221"0,0 0-26 15,0 0 51-15,0 0-44 16,132 31-25-16,-88-31-18 16,5 0 6-16,-2 0-19 0,-2 0-6 15,-3 0-8-15,-7 0-5 16,-6 0-2-16,-6-7-23 16,-15-9-62-16,-5 2-125 15,-3-2-292-15</inkml:trace>
  <inkml:trace contextRef="#ctx0" brushRef="#br1" timeOffset="-165487.12">24886 9281 2868 0,'0'0'300'16,"0"0"-184"-16,0 0-60 15,-16 123 9-15,16-60 2 16,0 1-35-1,0 0-7-15,10-3-24 0,-2-6 1 16,3-6 4-16,-5-13-5 16,4-14-1-16,-4-21-87 15,-1-1-116-15,-3-5-368 0</inkml:trace>
  <inkml:trace contextRef="#ctx0" brushRef="#br1" timeOffset="-160931.41">26230 9268 1674 0,'0'0'278'0,"0"0"-27"15,0 0-106-15,0 0-46 0,0 0-89 16,0 0 12-16,0 0-22 16,0 2 14-1,0-2 9-15,0 6 70 0,-2 6 31 16,-7 5-89 0,-1 4 1-16,0 7-8 0,-3 4 6 15,1 0-26 1,-3 0 15-16,1-1-3 15,-1-4 10-15,-6 2-17 16,1-2 0-16,-1 4 8 16,-6-2-21-16,0 6 1 15,-4-5 8-15,-3-2-14 16,1-5 10-16,-3-10-7 16,0-6 4-16,-4-6-2 0,-2-1 4 15,-5 0-3-15,-1 0-2 16,-4-8 2-16,0-2-11 15,6-2 12-15,3-2-11 16,8 0 8-16,3-2 1 16,12 0 2-16,7-2-2 15,9-4 1-15,4 1-1 16,0-6-1-16,19-1-2 16,10 0-9-16,2 0 10 15,8 0 1-15,3 1 2 16,0 6 0-16,3 2 5 15,-1 9-6-15,-1 8 0 16,-1 2 2-16,1 0-9 16,-3 19 12-16,0 2-5 15,3 7 0-15,-1 6 1 0,2 3 0 16,3 5 1 0,5 0 8-16,0 2-9 0,2-4 9 15,4-4-4-15,-2-6 19 16,-2-8-25-16,-6-8 11 0,-3-9-11 15,-7-5 19-15,-7-6-12 16,-6-20-6-16,-8-8 10 16,-7-12-4-1,-8-3-9-15,-2-7 7 16,-2-2-3-16,-21 6-2 16,-12 5 0-16,-11 9 0 15,-6 11 0-15,-6 11-13 0,-14 16-66 16,17 5-132-16,10 21-84 15</inkml:trace>
  <inkml:trace contextRef="#ctx0" brushRef="#br1" timeOffset="-152855.39">10182 15165 2090 0,'0'0'372'0,"0"0"-221"0,0 0-79 0,0 0 64 16,0 0-70-1,0 0-25-15,7 21-24 16,-2 2 6-16,1 8-18 15,-2 5 35-15,1-1-14 16,-3 4 20-16,0 6-18 16,1 1-4-16,-3 7-8 15,2 5-7-15,0 1-1 16,3 3-4-16,-1 0-8 16,0 2 6-16,1 2-6 15,1 1 4-15,0-5 0 0,0-4 0 16,-2-8 0-16,1-7 2 15,-1-6 2-15,-2-8-8 16,0-5 8-16,-2-5-9 16,0-3 10-16,3-5-3 15,-3-2-2-15,0-1 14 16,3 1 15-16,-1-5-5 16,0-4-5-16,4 1-18 15,5-1 9-15,5 0-10 16,5 0 12-16,2 0-11 15,4 0 7-15,0-5-8 16,0-4 6-16,-2-1-2 16,-4 3-3-16,0 2-2 15,-3 5-5-15,7 0-13 0,-6 0-121 16,-3 5-236-16</inkml:trace>
  <inkml:trace contextRef="#ctx0" brushRef="#br1" timeOffset="-152587.96">10833 15717 2675 0,'0'0'266'0,"0"0"-165"16,0 0 1-16,0 148-24 0,5-95-36 15,1 0-19 1,1 5-23-16,0-3 4 0,-3-6 1 16,1-8-10-16,-3-11-1 15,0-11-24-15,-2-19-107 16,0 0-151-16,-2-5-1655 0</inkml:trace>
  <inkml:trace contextRef="#ctx0" brushRef="#br1" timeOffset="-152439.05">10738 15494 2472 0,'0'0'165'0,"0"0"-165"16,0 0-208-16,0 0-1475 0</inkml:trace>
  <inkml:trace contextRef="#ctx0" brushRef="#br1" timeOffset="-151731.23">11136 15712 1723 0,'0'0'807'0,"0"0"-603"0,36 129-71 0,-18-69-10 16,-3 2-48-16,1-3-26 15,-3-6-38-15,-2-8 7 16,-3 0 1-16,-4-14 7 0,-4-1 1 16,0-7-10-1,0-10 7-15,0-5-23 0,-7-8 13 16,-6 0-7-1,0 0 0-15,1-20-6 16,1-4-1-16,2-8 0 16,5-6 1-16,4-6 0 0,0-6 0 15,0-9-2-15,9 1-3 16,6 0-1 0,5 7 3-16,3 5 1 0,1 9 2 15,2 15 0-15,3 8 0 16,3 9-1-16,-1 5 10 15,3 11-9-15,-3 15 30 16,0 8-16-16,-5 4 24 16,-3 10-16-16,-3 3 14 15,-5 2-7-15,-3 3-10 16,-5-5 2-16,-5-3-15 16,0-16-2-16,-2-6 2 15,0-16-12-15,0-10 5 16,-2 0 0-16,-7-28-10 15,3-20 10-15,0-6-7 16,6-17-21-16,0 3-2 0,2-2-5 16,17 10 29-1,3 4-2-15,5 15 2 0,6 10 12 16,5 16-5-16,2 12 3 16,1 3 11-16,-1 22 12 15,-5 14-7-15,-2 8 9 0,-6 5-10 16,-6 4 10-1,-6 1-21-15,-3 5 5 16,-8-5-13-16,-2-10 5 0,-2-4-5 16,0-13 0-16,0-15-44 15,0-12-75-15,-2-12-132 16,-5-15-452-16</inkml:trace>
  <inkml:trace contextRef="#ctx0" brushRef="#br1" timeOffset="-151535.36">12191 15862 2766 0,'0'0'300'0,"0"0"-146"0,33 150-45 0,-17-87-38 16,0-5-54-16,-1-9-11 15,1-8-1-15,-8-15-10 16,-3-13-55-16,-5-17-91 0,-5-24-255 15,-10-8-739-15</inkml:trace>
  <inkml:trace contextRef="#ctx0" brushRef="#br1" timeOffset="-151405.43">12111 15494 2789 0,'0'0'284'0,"0"0"-192"16,0 0-42-16,0 0-39 15,0 0-11-15,0 0-189 16,0 0-511-16</inkml:trace>
  <inkml:trace contextRef="#ctx0" brushRef="#br1" timeOffset="-150751.64">12697 15055 1897 0,'0'0'428'16,"0"0"-165"-16,0 0-66 0,0 0-54 15,0 0-39-15,0 0-13 0,0 0-48 31,-27 58-29-31,27-16 1 0,2 11-14 16,7 9-2-16,0 10 6 16,0 8 1-16,-2 5 13 15,-3 4 10-15,-1 18-3 16,-3-11 23-16,0 0-13 16,0-1-14-16,0-19 6 15,0 0-24-15,0-10 17 16,-3-12-17-16,3-14 8 15,0-12-11-15,0-7-2 16,0-7 1-16,0-10-10 16,0-4-71-16,0-18-134 0,-4-4-277 15</inkml:trace>
  <inkml:trace contextRef="#ctx0" brushRef="#br1" timeOffset="-150606.36">12594 15959 2274 0,'0'0'199'0,"0"0"-152"15,0 0 27-15,0 0-31 16,0 0-43-16,0 0-227 0</inkml:trace>
  <inkml:trace contextRef="#ctx0" brushRef="#br1" timeOffset="-150301.18">13082 15923 2653 0,'0'0'306'0,"0"0"-153"16,0 0-43-16,83-112-38 16,-72 76-30-16,-9-1-28 15,-2 8-2-15,-2 11-11 16,-23 14 16-16,-4 4-13 15,-8 22 10-15,-1 18-14 16,5 13 0-16,6 7 4 0,9 5-4 16,13 2 1-1,5-9 5-15,2 0-6 16,23-12 0-16,6-11 4 0,5-3-4 16,4-15 0-16,0-7-3 15,2-2 2-15,16-8-57 16,-10 0-159-16,-11 0-662 0</inkml:trace>
  <inkml:trace contextRef="#ctx0" brushRef="#br1" timeOffset="-149514.24">13925 15637 1845 0,'0'0'292'0,"0"0"-114"0,0 0-56 16,0 0 71-16,0 0-8 16,0 0-79-16,0 0-79 15,-18 43 15-15,20 12 1 16,8 7-7-16,-2 6-9 16,1 8-18-16,-5 0 2 0,-1 1-7 15,-1-6 3 1,-2-18-6-16,0-9-2 0,0-16-2 15,0-16 2-15,0-12-51 16,0-21 12-16,0-23 3 16,0-16-76-16,0-11-1 15,0-9-48-15,2-1 29 16,12 10 96-16,-1 8 37 0,3 19 25 16,-1 21 26-16,5 17 11 15,3 9 38 1,2 35 2-16,4 16-33 15,2 12-8-15,4 6-34 16,1 1 17-16,1-11-13 16,-1-14 30-16,-1-16 7 15,-2-18-22-15,-2-14-16 0,-5-18-12 16,-6-26 3-16,-4-16-15 16,-9-10 3-16,-7-6-5 15,0 1-4-15,-7 8 5 16,-11 4-5-16,-3 15 0 15,6 14-13-15,7 22-14 16,2 8-101-16,6 4-372 0</inkml:trace>
  <inkml:trace contextRef="#ctx0" brushRef="#br1" timeOffset="-149090.12">14708 16252 2218 0,'0'0'194'0,"0"0"-126"0,0 0-4 16,0 0 9-1,0 0-27-15,0-107 38 16,-3 64 1-16,-2-1-12 0,1-6-19 16,4-1 1-1,0 3-19-15,0 4-10 0,12 8 29 0,5 11-35 16,6 11-1 0,4 14-13-16,2 0 30 15,2 3-8-15,0 20 10 16,2 9-16-1,-4 7-5-15,0 1 11 0,-4 4-10 0,-5 7 24 16,-4-3-21 0,-6 2 2-16,-5 2-21 0,-5-10-4 15,0-2 2 1,0-6-16-16,-23-11-113 0,-1-9-239 16,0-10-1008-16</inkml:trace>
  <inkml:trace contextRef="#ctx0" brushRef="#br1" timeOffset="-148927.42">14779 16120 2769 0,'0'0'254'0,"0"0"-179"16,0 0-41-16,0 0-4 16,0 0-30-16,118-82-8 15,-80 52-160-15,-5 2-416 0</inkml:trace>
  <inkml:trace contextRef="#ctx0" brushRef="#br1" timeOffset="-148688.1">15222 15816 2514 0,'0'0'293'0,"0"0"-158"16,0 116-14-16,7-58-7 15,4 0-44 1,5-4-20-16,6-11-12 15,3-9-10-15,6-19 2 16,0-15-19-16,0-3 20 0,-6-32-10 16,-7-11 22-1,-9-12-30-15,-9-4-1 16,0 4-11-16,-21 3 5 0,-12 11-6 0,-7 8-13 31,-36 9-44-31,9 15-115 16,0 3-356-16</inkml:trace>
  <inkml:trace contextRef="#ctx0" brushRef="#br1" timeOffset="-148544.22">14852 15476 2926 0,'0'0'230'0,"0"0"-124"16,0 0-32-16,150-18-40 15,-76 4-34-15,-16 6-12 0,-12 4-311 16</inkml:trace>
  <inkml:trace contextRef="#ctx0" brushRef="#br1" timeOffset="-147514.96">16187 15913 2505 0,'0'0'270'0,"0"0"-159"0,0 0-17 0,0 0 20 15,127 37-16 1,-69-37-39-16,-2-23-8 16,-2-13-20-16,-10-4-10 15,-10-7-15-15,-14 1 3 16,-16 9-4-16,-4 7-5 16,-13 12 13-16,-22 8-13 0,-8 10 0 15,-6 6 6-15,2 20-8 16,3 6 2-1,5 4 0-15,10 5 0 0,12 3 4 16,6 3-4-16,11 3 0 16,0 0-4-16,2 3 10 15,18-3-14-15,4-3 16 16,5-6-8-16,3-4 13 16,3-8 28-16,3-5-5 0,5-7-16 15,-1-8-3-15,3-4-17 16,-5-5 0-1,-5 0-9-15,-2-23-12 0,-6-35-104 16,-6 4-99-16,-13 2-446 16</inkml:trace>
  <inkml:trace contextRef="#ctx0" brushRef="#br1" timeOffset="-147283.74">16957 15633 835 0,'0'0'1789'0,"0"0"-1519"0,0 0-94 0,60 134-21 0,-34-76-55 15,5-2-33-15,4 3-31 16,-2-5 12-16,0-4-14 16,-4-10-17-16,-4-4-8 15,-6-11-2-15,-2-2-14 16,-7-12 2-16,-3-4-46 0,-3-7-120 15,-1 0-232-15,-3-14-1493 16</inkml:trace>
  <inkml:trace contextRef="#ctx0" brushRef="#br1" timeOffset="-147013.66">17371 15561 2030 0,'0'0'766'16,"0"0"-574"0,0 0-41-16,0 0-43 15,0 0-52-15,0 0-4 16,-133 108-16-16,108-65 12 0,-2 6-33 16,-2 9 8-1,-4 10-22-15,-1 0 16 0,-1 11-11 16,-1-7 0-16,3-4-1 15,4-7-5-15,4-15 0 16,7-16-27-16,10-25-92 16,3-5-235-16,5-5-1689 0</inkml:trace>
  <inkml:trace contextRef="#ctx0" brushRef="#br1" timeOffset="-146705.42">17728 15833 2823 0,'0'0'236'0,"0"0"-127"15,9 108 9-15,-5-54-21 0,1 3-54 16,-3-3-10-16,3-8-29 16,-3-7 6-16,-2-7-9 15,0-15-1-15,0-17-12 16,-4-10-172 0,-10-16-444-16</inkml:trace>
  <inkml:trace contextRef="#ctx0" brushRef="#br1" timeOffset="-146596.83">17585 15552 2541 0,'0'0'166'16,"0"0"-166"-16,0 0-309 0</inkml:trace>
  <inkml:trace contextRef="#ctx0" brushRef="#br1" timeOffset="-145848.48">18368 15807 1799 0,'0'0'452'0,"0"0"-137"0,0 0-106 16,0 0-54-16,0 0-48 15,-141-46-14-15,99 46-33 16,0 0-13-16,3 0-8 15,8 14-11-15,12 8 9 0,7 6-36 16,12 2 5-16,0-2 1 16,29 2-13-16,6-2 11 15,11-1-5-15,1-1 0 16,-3-4 2 0,-4 6 14-16,-11 3-7 0,-13 6 61 15,-14 11-14 1,-2 3-14-16,-18 4-35 15,-16-5 3-15,-3-1-9 0,-3-13 4 16,3-14-5-16,4-9-1 0,6-13 1 16,10 0-59-1,8-32-3-15,9-40-47 0,16 6-82 16,8 0-331-16</inkml:trace>
  <inkml:trace contextRef="#ctx0" brushRef="#br1" timeOffset="-145516.04">18590 15113 1423 0,'0'0'1149'0,"0"0"-943"0,0 0-81 0,10 123-25 15,-2-73-5-15,3 6-30 16,3 6 3-16,-1 7-5 16,1 10 25-16,-1 6-40 15,-1 1 10-15,1 7-20 16,0 0 1-16,3-7-13 16,-3-3-15-16,1-9 7 15,-1-8-17-15,-4-14-2 0,-2-11 9 16,-5-13-17-16,-2-16 5 15,0-12-28-15,-2-12-99 16,-14-20-195-16,-4-9-384 16</inkml:trace>
  <inkml:trace contextRef="#ctx0" brushRef="#br1" timeOffset="-145362.64">18691 15874 2611 0,'0'0'248'0,"0"0"-209"0,0 0-25 16,0 0-14-16,0 0-159 15,0 0-1552-15</inkml:trace>
  <inkml:trace contextRef="#ctx0" brushRef="#br1" timeOffset="-144943.45">19032 15887 1334 0,'0'0'1548'0,"0"0"-1428"15,0 0-30 1,0 0 5-16,0 0-11 16,118-39-46-16,-95 20-16 0,-8-3-13 15,-6-1-9-15,-7 9-5 16,-2 2-17-16,-7 7 4 0,-12 1-72 15,-8 4-20 1,-2 0 32-16,2 9 32 16,0 3-5-16,5 8-12 15,7-3 63-15,1 9 1 16,5 6 71-16,3 4-1 0,6 4 26 16,0 5-19-1,0-2 1-15,0-2-16 16,13-1 2-16,5 0 6 0,-1-8-31 15,3-6 4 1,-1-8-15-16,-2-4-1 0,-5-4-28 16,-4-6 6-16,-3-4-6 15,-3 0 0-15,0 0 0 16,0 0 0-16,2 0-12 16,12 4-63-1,0-4-61-15,2 4-234 0</inkml:trace>
  <inkml:trace contextRef="#ctx0" brushRef="#br1" timeOffset="-144461.98">18640 15543 2710 0,'0'0'318'0,"0"0"-258"0,0 0-25 15,0 0-13-15,127 14 11 16,-92-10-33-16,21-4 0 0,-11 0-20 16,-5 0-283-16</inkml:trace>
  <inkml:trace contextRef="#ctx0" brushRef="#br1" timeOffset="-144061.27">19676 16375 2802 0,'0'0'261'0,"0"102"-161"0,-2-32-23 15,-5 2-6-15,-1-5-21 16,-4-8-37-16,1-2-5 16,3-17-8-1,4-20-4-15,2-8-75 0,2-12-389 16</inkml:trace>
  <inkml:trace contextRef="#ctx0" brushRef="#br1" timeOffset="-142190.83">20544 15986 2251 0,'0'0'312'0,"0"0"-199"0,0 0-10 0,0 0-61 16,0 0-10-16,0 0-18 15,29 138 12-15,-12-85-19 16,3 5 5-16,-1 2-6 16,-2 1 3-16,-3 2-1 15,-3-1 19-15,-3-8-7 16,-4-2-6-16,-4-6 9 16,0-16-17-16,0-20-5 15,0-10 4-15,0-8-10 16,-6-33-1-16,-7-12 5 0,-1-15-2 15,-1-12 2 1,-3-18 0-16,5 3-1 16,3-2-5-16,6-2 14 0,4 19-14 15,0-5 16-15,16 13 2 16,11 20 3 0,2 24 10-16,4 14 13 15,1 14 22-15,-1 16 41 16,-2 23-58-16,-8 14 11 15,-8 10-28-15,-11 3 18 0,-4 6-32 16,0 0 3 0,-13-11-14-16,-7-2 9 0,0-13-9 15,0-12-1-15,7-11 1 16,3-10-54-16,8-8-14 16,2-5-92-16,14-18-43 15,10-13-132-15,3-1-1636 16</inkml:trace>
  <inkml:trace contextRef="#ctx0" brushRef="#br1" timeOffset="-141913.02">21103 15932 2197 0,'0'0'443'0,"0"0"-237"15,0 120-48-15,0-62-56 16,6-3-12-16,19-6-44 15,8-13 3-15,8-10-19 0,5-21-2 16,4-5 5-16,-6-23 0 16,-5-21 15-16,-14-10-36 15,-13-4 1-15,-12 0-9 16,-4 4 1-16,-29 14-5 16,-15 8 9-16,-8 13-9 15,-4 15 0-15,2 4 0 16,12 0-22-16,15 18-35 15,31 5-75-15,0-9-121 16,27-1-320-16</inkml:trace>
  <inkml:trace contextRef="#ctx0" brushRef="#br1" timeOffset="-141658.54">21620 15869 2478 0,'0'0'454'16,"0"0"-309"-16,2 131-48 15,2-75-16-15,4-2-28 16,0 1-9-16,1-12-27 16,1-7-13-16,-6-10-4 15,-2-8 0-15,-2-16-10 0,0-11-104 16,0-20-152-1,-9-5-298-15</inkml:trace>
  <inkml:trace contextRef="#ctx0" brushRef="#br1" timeOffset="-141542.27">21502 15579 2564 0,'0'0'258'16,"0"0"-168"-16,0 0-90 0,0 0-5 15,0 0-298-15</inkml:trace>
  <inkml:trace contextRef="#ctx0" brushRef="#br1" timeOffset="-141277.77">21959 15851 2658 0,'0'0'429'0,"0"0"-306"16,0 0-31-16,0 122-31 16,7-97-9-16,12-7-41 0,6 0 18 15,-4-4-20-15,-2 0 8 16,-7 8 10-16,-10 6 11 16,-2 5-12-16,-4 8-19 15,-19-1-5-15,-2 0 5 16,1-8-14-16,0-10-10 15,3-10-71-15,8-5-108 16,4-7-362-16</inkml:trace>
  <inkml:trace contextRef="#ctx0" brushRef="#br1" timeOffset="-140607.06">23223 15663 2015 0,'0'0'380'0,"0"0"-152"0,0 0-79 0,-125-9-19 15,90 24-23-15,6 11-24 16,2 14-20-16,11 15-29 15,9 3 14-15,7 12-21 16,7 6 3-16,22-8-16 16,14-6 28-16,7-14-29 15,6-20 1-15,6-20-2 16,3-8 1-16,-3-36 26 16,-8-16-9-16,-13-16-7 15,-20-8-23-15,-16 1 12 16,-5 3-8-16,-31 13-8 15,-18 10 8-15,-9 14-1 16,-6 12-3-16,-1 14-1 16,9 9-21-16,13 0-66 15,35 9-32-15,8 5-127 16,4 0-378-16</inkml:trace>
  <inkml:trace contextRef="#ctx0" brushRef="#br1" timeOffset="-140237.18">24043 15615 2769 0,'0'0'310'0,"0"0"-184"0,0 0-16 16,-147 44 9-16,120-12-50 15,16 4-2-15,11 4-35 0,0 0-10 16,29-4-13-16,11-2-7 16,3-2 2-16,-1-1 3 15,-7-3-7-15,-10-1 4 0,-14 7 31 0,-11-1-16 16,-4 3-2-16,-30-1-13 31,-8-3-1-31,-7-11-3 16,-3-7-54-16,-17-14-68 15,11-9-228-15,8-8-494 0</inkml:trace>
  <inkml:trace contextRef="#ctx0" brushRef="#br1" timeOffset="-137422.24">24785 15298 1582 0,'0'0'218'0,"0"0"-46"16,0 0 86-16,0 0-72 0,0 0 0 0,0 0-64 15,0-111-33 1,0 106 10-16,0 5-9 16,0 0 12-16,0 9-8 15,0 26-24-15,5 15-61 0,2 11 2 16,4 17-11-1,2 6 5-15,3 4 1 16,0 2-5-16,3-6 0 16,-1-8 7-16,1-7-16 15,-2-18 16-15,-1-10-4 16,-3-13 0-16,1-10 6 16,-1-6-10-16,0-2 1 0,1-6 0 15,1 1 4-15,3-2-10 16,0 3-37-16,8-6-76 15,-6 0-173-15,-3 0-493 16</inkml:trace>
  <inkml:trace contextRef="#ctx0" brushRef="#br1" timeOffset="-137204.46">25269 15561 1824 0,'0'0'985'15,"0"0"-807"1,0 119-102-16,0-50 8 0,0 1-37 16,0-6 1-16,3-7-29 15,6-17-2-15,-1-12-16 16,1-10-1-16,-2-18-8 16,-5-4-99-16,1-24-72 15,-3 2-399-15</inkml:trace>
  <inkml:trace contextRef="#ctx0" brushRef="#br1" timeOffset="-137054.03">25212 15294 2393 0,'0'0'221'16,"0"0"-115"-16,0 0-67 0,0 0-39 15,0 0-53-15,0 0-202 16,0 0-950-16</inkml:trace>
  <inkml:trace contextRef="#ctx0" brushRef="#br1" timeOffset="-136487.95">25507 15418 1998 0,'0'0'274'16,"0"0"-104"-16,46 122-6 0,-27-59-35 15,-3 3 1 1,2 0-48-16,-5-4-13 15,0-8-10-15,-3-8-24 16,-6-7-3-16,0-18-27 0,-4-10 3 16,0-8-2-16,0-3-6 15,0-3 5-15,0-15 0 0,-2-14-4 16,0-5 4 0,2-5-10-16,0-4 13 15,4-6-17-15,17 2 13 16,3 4-9-16,7 8 5 15,7 10 0-15,2 14 7 16,2 14 0-16,1 1 28 0,-3 34 8 16,1 15 2-1,-8 4-27-15,-2 8 5 16,-7-4-19-16,-8-8 6 0,-5-7-10 0,-7-11 12 16,-1-11-5-16,-3-16-7 15,0-5 0-15,-5-8 4 16,-4-28-9-1,1-13-12-15,1-9-2 0,7-9-34 16,0 0 13 0,0 9 23-16,20 4 17 15,4 9 0-15,8 15 4 0,1 16 3 16,4 14-7-16,2 12 45 16,-6 31 2-16,-1 13-10 15,-8 12-22-15,-4-2 9 16,-6 6-11-1,-6-5-7-15,-6-9 2 0,-2-9-2 16,0-13-12-16,0-9-3 16,0-23-17-1,-4-4-107-15,0 0-320 0</inkml:trace>
  <inkml:trace contextRef="#ctx0" brushRef="#br1" timeOffset="-136291.64">26647 15557 2588 0,'0'0'285'0,"0"0"-109"15,0 130-55-15,0-72-12 16,2-1-53-16,0-4-29 16,0-9-18-16,3-6-4 15,-3-12-5-15,-2-9-5 16,0-17-109-16,0 0-230 15,0-9-324-15</inkml:trace>
  <inkml:trace contextRef="#ctx0" brushRef="#br1" timeOffset="-136173.58">26602 15073 1649 0,'0'0'310'0,"0"0"-310"0</inkml:trace>
  <inkml:trace contextRef="#ctx0" brushRef="#br1" timeOffset="-135852.86">26913 14841 2509 0,'0'0'248'0,"0"0"-94"16,23 118-29-16,-7-57-8 16,7 10-62-16,-2 8 3 0,4 5 12 15,-2 6-31-15,-3 2-7 16,-3-4-23-16,-3 3 7 15,-7-11-15-15,-7 0 10 0,0-14-5 16,0-12-7-16,0-12 2 16,0-16-2-1,-7-16-2-15,-4-10-79 16,2-2-77-16,-2-15-322 0</inkml:trace>
  <inkml:trace contextRef="#ctx0" brushRef="#br1" timeOffset="-135703.09">26963 15598 2277 0,'0'0'619'15,"0"0"-570"-15,0 0-30 0,0 0-19 16,0 0 13-16,0 0-13 16,0 0-98-16,116-46-402 0</inkml:trace>
  <inkml:trace contextRef="#ctx0" brushRef="#br1" timeOffset="-135405.3">27509 15700 2665 0,'0'0'342'0,"0"0"-202"0,0 0-9 0,0 0-53 16,0 0-13-16,119-102-29 15,-119 61-21-15,0 0-3 16,-9 9-7-1,-18 10-5 1,-6 8 6-16,-7 14-6 0,-1 10 6 16,3 26-5-1,5 10-1-15,11 10 5 0,11-1 1 16,9-1-5-16,2-6-2 16,4-4 5-16,15-12-12 15,6-6 6-15,4-12-1 16,2-9-10-16,0-5-54 15,5-33-81-15,-9-1-225 16,-7-6-1933-16</inkml:trace>
  <inkml:trace contextRef="#ctx0" brushRef="#br1" timeOffset="-135169.2">27775 15395 2756 0,'0'0'286'16,"0"0"-116"-16,0 0-51 15,0 0 13-15,156 121-56 16,-113-92-14-16,-6 5-14 16,-10-2-12-16,-12 8 8 0,-15 0-17 15,-4 6 3 1,-27 0-30-16,-16 0 3 0,-4-6-2 16,-3-10-2-1,5-6-10-15,7-6-41 16,6-14-72-16,14-4-118 15,9 0-413-15</inkml:trace>
  <inkml:trace contextRef="#ctx0" brushRef="#br1" timeOffset="-134651.83">28611 15003 2277 0,'0'0'420'0,"0"0"-261"0,0 0-21 0,0 0-68 16,0 0-7-16,20 144-24 16,-18-73 7-16,2 1-12 15,-2 4 2-15,1 2-16 16,-3-6-3-16,0-5 18 16,0-8-23-16,0-6-6 15,0-13 4-15,0-5-15 16,0-8 5-16,7-8-6 15,12-14-63-15,2-5-104 16,-3 0-314-16</inkml:trace>
  <inkml:trace contextRef="#ctx0" brushRef="#br1" timeOffset="-134324.06">29008 15875 2660 0,'0'0'191'15,"0"0"-132"-15,0 0-31 16,0 0 79-16,0 0-46 16,17-166-14-16,-13 90-27 15,6-10-14-15,-1 1-4 16,4 1 6-16,3 8-16 16,-1 18 12-16,1 18-11 15,1 23 13-15,4 17-6 0,1 13 65 16,5 31 18-16,0 10-22 15,2 14-14-15,-3 7 4 16,1 4-34-16,-3-3 9 16,-1-3-26-16,-8-5 10 15,-3-3-10-15,-10-10 8 16,-2-6-8-16,0-10-4 0,-9-13-71 16,-7-11-129-16,-4-11-323 15</inkml:trace>
  <inkml:trace contextRef="#ctx0" brushRef="#br1" timeOffset="-134167.87">29137 15596 2851 0,'0'0'249'0,"0"0"-135"0,0 0-40 16,0 0-10-16,0 0-46 15,0 0-18-15,0 0 0 16,109-51-65-16,-69 0-123 15,-4-2-463-15</inkml:trace>
  <inkml:trace contextRef="#ctx0" brushRef="#br1" timeOffset="-132635.2">30374 15101 1636 0,'0'0'261'16,"0"0"-154"-16,0 0-40 16,0 0 192-16,0 0-124 0,0 0-57 15,0 0-12-15,-7 64 8 16,7-29 20-16,5 5-18 15,2 4 6 1,-1 6-30-16,1 4 18 16,-3 4-33-16,-2 0-2 0,-2-1-19 15,0 1 5-15,0-8-8 16,0-10-5-16,0-8 0 16,0-15-7-16,-4-8-2 15,-1-9 3-15,-3-14-10 0,-1-20 6 16,0-8 2-16,4-16 0 15,3-4 0 1,2-11 0-16,0 4 0 16,16-4 0-16,8 10 0 15,9 10-4-15,6 13 10 0,1 17-10 16,2 15 8-16,-2 8 15 16,0 27 24-16,-9 12 2 15,-8 16 6-15,-10 3-33 16,-9 3 10-16,-4-2-27 15,0-9 3-15,-15-7 0 16,-5-11-8-16,0-18 4 16,0-11-31-16,4-3-20 0,3 0-4 15,9-13 32 1,4 5 11-16,0 8 5 0,8 0 14 16,17 5 12-1,2 22 7-15,0 3 0 16,2 2-5-16,-6-1-9 15,0-10-6-15,-3-4-1 16,-2-2-10-16,-2-10-7 0,-1-5-52 16,-1 0-161-16,-6-13-480 0</inkml:trace>
  <inkml:trace contextRef="#ctx0" brushRef="#br1" timeOffset="-132302.17">30992 15837 2459 0,'0'0'306'0,"0"0"-204"0,0 0-37 0,0 0-44 16,0 0-7-1,-23-137-7-15,17 75 1 0,1-1-6 16,5-10 5-16,0 0-6 16,0 1 11-16,7 3 20 15,9 13 0-15,3 15 23 16,2 18-29-1,1 14 10-15,2 9 33 0,3 18 28 16,0 23-41-16,-1 7 0 16,-1 11-10-16,-4 2-8 15,-2 7-2-15,-5-6-20 0,-3-3-8 16,-7-1-2-16,-2-12-8 16,-2-4 2-16,0-10-28 15,-25-10-104-15,4-13-91 16,-4-3-350-16</inkml:trace>
  <inkml:trace contextRef="#ctx0" brushRef="#br1" timeOffset="-132148.91">31018 15584 2587 0,'0'0'417'0,"0"0"-347"16,0 0 33-16,0 0-5 0,0 0-66 15,121-23-16-15,-86 2-10 16,1-3-12-16,4-28-35 15,-9 6-118-15,-7 2-299 16</inkml:trace>
  <inkml:trace contextRef="#ctx0" brushRef="#br1" timeOffset="-131981.73">31515 15141 70 0,'0'0'2697'0,"0"0"-2474"15,12 167-79-15,-8-87-18 16,1 0-27-16,-1-5-58 15,0-3 11-15,-2-18-33 16,0-6 6-16,-2-21-24 0,0-13 7 16,0-14-8-1,0 0-34-15,-2-49-71 0,-8-6-91 16,-2 2-293 0</inkml:trace>
  <inkml:trace contextRef="#ctx0" brushRef="#br1" timeOffset="-131855.98">31469 15040 2363 0,'0'0'187'0,"0"0"-141"15,0 0-46-15,0 0-139 16,0 0-772-16</inkml:trace>
  <inkml:trace contextRef="#ctx0" brushRef="#br1" timeOffset="-131553.08">31768 15133 2098 0,'0'0'210'0,"0"0"-76"0,0 0 72 16,0 0 1-16,0 0-75 15,-32 115-53-15,54-96-6 16,5 0-32-16,2 0 18 15,2 6-1 1,-6 2 34-16,-3 2-29 0,-11 7 2 16,-6 4-19-16,-5 0-14 15,-7 1-14-15,-18-4-12 16,-8-2-4-16,0-12 3 16,-5-2-10-16,2-11-17 15,4-2-57-15,3-6-80 16,10-1-34-16,3-1-298 0</inkml:trace>
  <inkml:trace contextRef="#ctx0" brushRef="#br1" timeOffset="-130181.08">12235 16802 2254 0,'0'0'405'0,"0"0"-202"0,0 0-78 15,0 0-30-15,0 0-32 16,0 0-37-16,0 0 6 16,-116-23-21-16,81 23 7 15,-5 0-17-15,-1 0 4 16,1 7-5-16,5 9 0 0,6 7 0 15,6 0 0-15,12 3-1 16,9-5-15-16,2 8 11 16,11-3 1-1,18 0 0-15,9-3 4 16,7 4-5-16,3-8 10 0,2 2-3 16,-3-3 9-1,-9 4 3-15,-12 0 21 16,-10 4 27-16,-14 6-9 0,-2 5-21 15,-15-2 0-15,-19-3-27 16,-4-1 2-16,-6-9-7 16,2-8 5-16,3-9-1 0,8-5-4 15,7 0-7-15,12-7-63 16,12-9-39-16,5-7-56 16,17 0-99-16,3 7-408 0</inkml:trace>
  <inkml:trace contextRef="#ctx0" brushRef="#br1" timeOffset="-129748.7">12648 17329 2131 0,'0'0'308'15,"0"0"-122"-15,0 0-12 0,0 0-74 16,0 0-43-16,0 0-46 16,0 0 6-1,-62-124-12-15,54 80-4 0,4 2 11 16,2-7-10-16,2 1-4 15,0 6 4-15,0 3-9 0,14 8 7 16,1 4 0 0,3 10 1-16,4 11 0 15,0 2 6-15,5 4 0 16,0 0 46-16,0 22 6 16,-3 6 14-16,0 7-29 15,-1 11 19-15,-3 5-5 16,-5 0-15-16,-1 2-10 15,-5 0-1-15,-1-7-4 16,0-6-22-16,-6-5-2 16,0-15-4-16,-2-5 0 0,0-9-90 15,-6-6-133-15,-10 0-422 16</inkml:trace>
  <inkml:trace contextRef="#ctx0" brushRef="#br1" timeOffset="-129364.25">12621 17205 2746 0,'0'0'243'0,"0"0"-181"15,0 0-34 1,0 0-4-16,0 0-24 16,134-81 0-16,-97 50-9 15,2-4-96-15,9-7-124 0,-3 6-195 0,-9 10-1756 16,-7 8 2075-1,-18 18 105-15,0 0 1677 16,0 22-973-16,4 14-403 16,4 10-81-16,3 10-39 15,5 9-73-15,4 1-6 0,5-8-44 16,1-10-1-16,1-16-29 16,-5-23 8-1,-1-9-21-15,-8-19 11 16,-10-20-10-16,-10-14 5 0,-4-1-12 15,-8-1-5 1,-19 4 0-16,-12 5-4 0,-3 5-1 16,-9 7-62-16,-35-7-87 15,12 15-180-15,5-1-649 16</inkml:trace>
  <inkml:trace contextRef="#ctx0" brushRef="#br1" timeOffset="-129217.86">12777 16656 2646 0,'0'0'289'15,"0"0"-129"-15,0 0-87 16,138 0-62-16,-68 0-11 16,-12 0-161-16,-8 0-672 0</inkml:trace>
  <inkml:trace contextRef="#ctx0" brushRef="#br1" timeOffset="-128569.23">14038 16936 1779 0,'0'0'373'0,"0"0"-159"15,0 0-4-15,0 0-54 0,0 0 7 16,0 0-34-1,0 0-72-15,-35-7 10 0,13 19-33 16,-3 15 0-16,3 4-10 16,7 15 7-16,7 2-8 0,8 10 20 15,0-4-13-15,21-1 3 16,10-4-1 0,9-13-24-16,7-14 10 0,-1-13-18 15,4-9 9 1,-6-12 8-16,-6-25 16 0,-11-13 6 15,-14-16-12 1,-13-10-8-16,0-5-19 0,-20-3 3 16,-11-1 3-1,-9 0-11-15,-2 5 6 0,-7 9-2 0,4 17-30 16,7 10-18 0,13 20-35-16,23 16-21 15,2 8-87-15,2 0-284 0</inkml:trace>
  <inkml:trace contextRef="#ctx0" brushRef="#br1" timeOffset="-128328.78">14449 16856 2565 0,'0'0'294'0,"0"0"-94"0,25 134-48 15,-12-67-66-15,5 0-1 0,1 0-44 32,2-5-1-32,-5-13-20 0,-3-8-4 0,-5-15-7 15,0-12-4-15,-8-10-5 16,0-22-65-16,-2-18-119 16,-12-4-219-16</inkml:trace>
  <inkml:trace contextRef="#ctx0" brushRef="#br1" timeOffset="-128212.84">14355 16673 2520 0,'0'0'159'0,"0"0"-159"0,0 0-325 16</inkml:trace>
  <inkml:trace contextRef="#ctx0" brushRef="#br1" timeOffset="-127694.96">14997 17231 2375 0,'0'0'284'0,"0"0"-152"16,0 0-78-16,0 0 0 15,-6-116 6 1,-6 58-31-16,1-12 3 0,-2-7-25 15,-5 1 11-15,0-5-18 16,-2 5 9-16,2 6-8 16,3 17 5-16,5 7-6 0,8 15 0 15,2 13-1-15,0 6 3 16,18 12-4-16,9 0 0 16,2 0-4-16,9 22-34 15,-9 0-191-15,-6 0-1023 16</inkml:trace>
  <inkml:trace contextRef="#ctx0" brushRef="#br1" timeOffset="-127513.25">14806 16900 2669 0,'0'0'234'15,"0"0"-182"-15,0 0-39 16,0 0-13 0,0 0-133-16,0 0-652 0</inkml:trace>
  <inkml:trace contextRef="#ctx0" brushRef="#br1" timeOffset="-127147.08">15122 16976 2713 0,'0'0'300'0,"0"0"-167"16,0 0-24-16,0 0-14 15,0 0-40-15,141-76-34 16,-112 42 2-16,-8-2-22 16,-2 4 3-16,-9 6 3 15,-6 3-7-15,-4 14 0 16,0 5 9-16,-12 4 1 15,-11 0-5-15,-3 26-2 16,-3 10-2-16,0 8-2 16,2 9-5-16,7 6 5 15,7-1-9-15,8 0 9 0,5-4 2 16,3-9 0-16,16-5 0 16,6-14-1-16,2-3 3 15,0-14 3-15,4-1-12 16,-2-8 10-16,-2 0-11 0,0 0 5 15,4-26-98-15,-7 4-155 16,-6-5-703-16</inkml:trace>
  <inkml:trace contextRef="#ctx0" brushRef="#br1" timeOffset="-126448.67">15572 16779 2293 0,'0'0'353'0,"0"0"-180"0,0 0-52 0,25 109-50 16,-10-61-17 0,1 3-4-16,-1-4-6 15,4 8 0-15,-4-7-22 0,-1-2 10 16,-6-2-23-16,1-1 15 15,-4-11-20 1,0-5 4-16,-5-13-8 0,0-14 0 16,0 0 0-1,-3-18-18-15,-11-17 8 16,1-14-24-16,2-13 2 16,2-6-18-16,5-9 32 0,4-3 12 15,0 4 6-15,6 14 8 16,15 8 5-16,6 15 40 0,4 20-20 15,2 19 26-15,3 0 3 16,-3 27 4 0,-2 18-23-16,-8 9-6 15,-8 4-14-15,-10 4-13 16,-5 0 0-16,0-8-6 0,-16-14-8 0,-7-8 7 16,2-9-10-16,-2-15-7 31,7-8-20-31,8 0 5 15,5 0 22-15,3 0 6 16,0 0 1-16,23 10 5 0,2 8 7 16,4 8 33-1,-1 9-26-15,-1-3 6 0,-3-1-20 16,-3-1 0 0,-4-2-5-16,-1-10-1 0,-1 0-105 15,-3-10-223-15,-6-4-788 0</inkml:trace>
  <inkml:trace contextRef="#ctx0" brushRef="#br1" timeOffset="-125426.77">16306 17137 2612 0,'0'0'224'0,"0"0"-129"0,0 0-22 0,0 0-7 16,0 0-11-16,0 0-14 16,0 0-11-16,118-143-19 15,-105 95-5-15,-6 2 0 16,-7 6-8-16,0 10 7 0,0 8-6 16,-18 12 2-1,-7 10 10-15,-2 0-11 16,-2 27 5-1,6 10-2-15,0 11 2 0,7 0-10 0,7 6 5 32,7-4-6-32,2 3 4 0,0 1 2 0,7-4 1 15,13 1 7-15,3 0-1 16,6-3-7 0,4-2 34-16,5-7 8 15,2-15 0-15,2-12-42 16,-2-12 14-16,0-4-13 0,-7-27 18 15,-4-4-4 1,-8-11-8-16,-5-7 0 0,-7-1-4 16,-5-1-6-16,-2 4 3 15,2 1-8-15,1 9 12 16,2 11-8-16,2 12 8 0,2 8-4 16,5 10 1-1,1 0 3-15,5 26 17 16,3 15 11-1,0 13 8-15,-6-1-23 0,-1 2 9 16,-5-11-23-16,-3-8 8 0,-3-18-10 16,-5-9 6-1,-2-9-7-15,0-15-7 0,0-25 6 16,0-16-2-16,0-8-4 16,6-3 0-16,8 6 3 15,5 6 1-15,4 23 3 16,8 15 1-16,3 17-1 15,1 9 11-15,6 28 0 16,-6 14 15-16,-1 4-18 16,-3 3 21-16,-9-9-20 15,-4 0 11-15,-4-8-5 16,-10-10-3 0,-4-4-6-16,0-13-6 0,0-11-3 0,0-3-88 15,0-32-87-15,0-8-156 16,0-4-291-16</inkml:trace>
  <inkml:trace contextRef="#ctx0" brushRef="#br1" timeOffset="-125195.58">17447 16691 2244 0,'0'0'653'0,"0"0"-462"0,0 0-37 0,0 0-48 16,34 117-8-16,-21-73-45 0,1 10 7 15,-2 4-23 1,0 0 0-16,-3 4-17 0,-7 1 1 16,0-5-10-1,-2-10-8-15,0-6-3 16,0-12 0-16,-4-7-10 16,-10-20-103-16,5-3-102 15,-4 0-335-15</inkml:trace>
  <inkml:trace contextRef="#ctx0" brushRef="#br1" timeOffset="-125011.53">17338 17048 774 0,'0'0'1842'16,"0"0"-1611"-16,0 0-163 15,0 0-40-15,0 0-23 16,0 0-8-16,0 0 3 15,-11-49-22-15,11 44-75 0,4 1-47 16,1 4-118-16,-1 0-509 16</inkml:trace>
  <inkml:trace contextRef="#ctx0" brushRef="#br1" timeOffset="-124890.98">17338 17048 1984 0,'76'-61'402'0,"-54"61"-116"0,2 0-64 15,3 0-73-15,-2 0-47 16,0 0-41-16,-6 0-27 15,-3 0-28-15,-3 0-6 16,-9 0-19-16,-1 0-199 16,-3 3-1175-16</inkml:trace>
  <inkml:trace contextRef="#ctx0" brushRef="#br1" timeOffset="-124307.17">17815 17212 2475 0,'0'0'593'0,"0"0"-509"0,0 0-12 0,0 0 11 0,118-43-34 16,-91-2-26-1,-7-9-12-15,-11 4-11 16,-9 3-1-16,0 6-5 0,-9 15-12 16,-18 15 18-16,-7 11-4 15,-1 0 3-15,-5 34 2 16,2 1 5-1,9 9-1-15,7 5 5 0,13-3 12 16,9-2-3-16,0 0 6 16,15-8-14-16,8-10 12 15,4-4-12-15,0-12 5 16,-2-2-9-16,0-8 6 16,-2 0-5-16,-5 0-8 15,-5 0 0 1,1 0-35-16,-6-12-150 0,-5-2-531 0</inkml:trace>
  <inkml:trace contextRef="#ctx0" brushRef="#br1" timeOffset="-123460.67">18473 16924 2619 0,'0'0'326'16,"0"0"-154"-16,0 0-34 15,0 0-40-15,0 0-26 0,0 0-43 16,-114 26-2-16,91-3-13 0,1 8-3 31,5 3-2-31,5 2-9 16,8-4 0-16,4-5 6 15,0-9-6-15,16-4 7 16,11-10-10-16,4-4 7 0,4 0-2 16,1 0 1-16,-7 0 3 15,-5 8 20-15,-11 12 9 16,-8 6 11-16,-5 9-24 15,-2 0 2-15,-23 1-20 16,-9-3-3-16,-1-12 0 16,-5-3 3-16,3-10-2 15,0-8-2-15,8 0-17 16,10 0-48-16,10-8-36 0,9-28-101 16,0 7-211-1,0 0-1895-15</inkml:trace>
  <inkml:trace contextRef="#ctx0" brushRef="#br1" timeOffset="-121726.24">9645 14752 2402 0,'0'0'276'0,"0"0"-132"15,0 0-54-15,-136 63 9 0,111-21-31 16,12 5-30-16,13 11-21 16,0 5-17-16,13 3 15 15,12 8-15-15,-3 5 36 16,-3 2-16-16,-11 3 15 16,-8-5-12-16,0-6-1 15,-4-14-14-15,-19-10-7 16,-3-13 2-16,-4-10 1 15,-1-12-8-15,2-6 7 16,5-3-7-16,8-5 5 16,8 0-1-16,8 0 1 15,0 0 3-15,6-5 1 0,17 5-5 16,5 0 0 0,1 0 6-16,0 24-14 0,-6 15 16 15,-5 7-7-15,-7 15 4 16,-9 10 11-16,-2 10-10 15,0 4-1-15,-18 4-5 16,-2 1 4-16,-3 0-10 0,3 1 14 16,3-4-15-1,6-3 7-15,6-3 0 0,5-9 0 16,0-6 1-16,5-3 4 16,10-5-4-16,6-10-2 15,0-3 5-15,0-4-11 16,-1-9 9-16,1-2-3 15,0-13 2-15,-3 2-1 16,-1-5 3-16,-3-1-2 16,-1-4 3-1,-1-1-4-15,-3 1 0 0,-3-4-129 16,-4-1-518-16</inkml:trace>
  <inkml:trace contextRef="#ctx0" brushRef="#br1" timeOffset="-115732.86">29656 14534 1621 0,'0'0'580'0,"0"0"-396"15,0 0-69-15,0 0 3 0,0 0-22 16,0 0-27-16,0 0-46 16,27 44 13-16,-23-24-5 15,-1 2 33-15,-1 8-24 16,-2 6-12-16,0 8 5 15,0 2-19 1,0 8 16-16,0 4-22 0,0 4 4 16,0 1-11-1,0 3-1-15,0 0 0 0,0-2 7 0,0-1-1 16,0-1-6 0,0-1 18-16,0-2-2 15,0-1 4-15,4-9-19 16,4-7 18-16,-2-8-6 15,-2-8 13-15,1-10-13 16,-1-4-13-16,-4-8 0 16,0-4-4-16,0 0-10 0,0-15-87 15,0-4-73-15,-9-1-374 16</inkml:trace>
  <inkml:trace contextRef="#ctx0" brushRef="#br1" timeOffset="-115516.97">29518 15266 2280 0,'0'0'662'0,"0"0"-609"15,0 0 3-15,0 0 2 16,0 0-21-16,0 0-22 15,136-26-15-15,-107 12 0 0,-6 6-140 16,-8-1-341-16</inkml:trace>
  <inkml:trace contextRef="#ctx0" brushRef="#br1" timeOffset="-115098.87">29975 15409 2560 0,'0'0'292'15,"0"0"-112"-15,0 0-60 16,0 0-19-16,0 0-43 0,0 0-10 16,130-84-22-1,-115 53-9-15,-6 0-4 16,-9 4-13-16,0 9 13 0,0 4-9 15,-18 10 34-15,-7 4-24 16,-4 4 4-16,-2 18-13 16,2 14 2-16,2 7-4 15,8 9 1-15,5 0-8 16,5 3 8-16,9-3-8 16,0-6 8-16,2-7-3 0,13-7-1 15,4-14 17-15,3-6 3 16,3-6 4-16,-1-6 11 15,-2 0-18-15,3 0-4 16,-7 0-9-16,-3 0-8 16,-1-4 3-16,-5 2 0 15,-3 0-19-15,-3 0-114 16,-3-3-235-16,0 5-1977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1:09:01.09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18862 6861 2482 0,'0'0'204'0,"0"0"-122"0,-151 19-6 16,86 17 25-16,3 15-25 15,11 14-16-15,13 13 31 16,18 4-44-16,18 3 10 16,4-5-39-16,38-12 13 15,22-15-21-15,34-24 9 16,31-29-7-16,-2-5 2 15,-14-30 21-15,-21-19-24 16,-28-10 3-16,-4-15-10 16,-4-10 1-16,-27-2 2 15,-25 9 1-15,-9 12 13 0,-42 15 33 16,-25 16-8-16,-12 20-24 16,-8 19-5-16,0 21-11 15,-2 53 0-15,16 43 0 16,29 35 7-16,26-8-12 15,25-28 9-15,29-41-1 16,40-25-3-16,51-16-6 16,50-31 5-16,21-12-12 15,-27-54 8-15,-33-41-9 16,-50-10 16-16,-33-7-13 16,-15-13 10-16,-30 35 1 15,-3 22 3-15,-29 19-3 16,-20 10 13-16,-34-7-19 15,-6 15 5-15,-13 16 4 16,-3 24-9-16,13 56 5 0,-1 57-5 16,33 43 6-16,33 17 2 15,27-28 9-15,33-38-16 16,16-48-2-16,36-13 5 16,53-16-15-16,43-30 13 15,13-25-7-15,-38-39 10 16,-36-40 1-16,-46-6-2 15,-25-6-4-15,-13-15 5 0,-30 17 2 16,-6 16-10 0,-15 19 12-16,-14 23 16 15,-7 16-19-15,-13 10 4 0,-7 20 1 16,-15 24 14-16,-5 83-12 16,13 56-12-16,21 24-2 15,38-4 12-15,6-47-23 16,36-50 16-16,9-26-9 15,26-22 2-15,48-24 3 16,1-4 0-16,-1-26 0 16,-12-45 7-16,-38-30-2 15,-15 1-10-15,-14-1 13 0,-42 11-16 16,-8 17 16 0,-42-8-1-16,-32-16-6 15,-7 25 7-15,-10 20-1 0,-3 30-2 16,17 24-10-1,-13 56 12-15,7 49-18 0,18 36 13 16,19-4-8-16,29-28 5 16,23-44 1-16,2-30 0 15,21-5 1-15,14-8-3 16,9-16 0-16,1-10-5 16,-5-39 14-16,-11-22-14 15,-20-17 14-15,-9-7-7 16,-29 0 0-16,-53-3 11 15,-61 9-1-15,-54 20-8 16,-17 35-2-16,12 33 11 16,35 62-13-16,38 35 12 15,17 25-18-15,23 8 9 16,28-3-1-16,30-26 0 0,27-26 0 16,4-26-4-16,37-16 8 15,38-5-8-15,7-16 1 16,18-16-6-1,5-13 8-15,-18-42 1 0,0-21 0 16,-20-11 0-16,-22-7 1 16,-28 0-1-16,-17 2 4 15,-33 11 5-15,-50 4-16 16,-9 25 18-16,-12 20-13 16,-3 26 3-16,18 20-1 0,-7 49 1 15,96-66-1 1,-121 237 0-16,106-112-5 0,15-24 0 15,29-36 4-15,20-30-8 16,38-4 7-16,37-25-2 16,6-6 8-16,-13-21-4 15,-22-33 0-15,-32-10 0 16,-5-15-6-16,-14-11 6 16,-32 1-7-16,-18 4 14 15,-69 0-5-15,-52 10-1 16,-41 22-1-16,-8 31 6 15,32 22-5-15,43 34-1 16,23 45 2-16,18 25-9 16,11 17 7-16,13-1-11 15,32-30 15-15,4-34-11 16,29-15 7-16,20-8 0 16,22-8 0-16,17-17 0 15,5-15-6-15,-9-38 12 0,-12-20-13 16,-26-9-4-16,-27-2 10 15,-19 6-3-15,-36 10 4 16,-28 13 1-16,-21 23 2 16,-9 24-2-16,-2 13 6 15,-5 52-14-15,22 10 13 0,11 15-18 16,13 4 19 0,26-15-15-16,9-3 12 15,20-18-4-15,11-22 0 16,58-35-5-16,13-3-1 0,19-47 6 15,6-19-7 1,-20-7 5-16,-5-2-6 0,-21 8-9 16,-28 21 13-16,-24 20 4 15,-9 23 6-15,-29 5 1 16,-18 32-2-16,-9 19-10 16,1 7-20-16,13 1-4 0,21-16-71 15,44-23-92 1,27-15-180-16,13-5-363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1:09:03.88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24723 6713 2453 0,'0'0'227'0,"0"0"-149"16,-156-80 5-16,56 48 4 0,-29 6-11 0,-29 22-32 16,-10 4-29-16,14 44 9 15,36 16-24 1,16 31 40-16,21 18-15 15,23 12 27-15,16 15-8 16,36-33 19-16,6-25-23 16,23-28-17-1,25-16-12-15,14-8-11 0,19-8 0 16,12-15 10-16,3-10-7 16,-5-41 3-16,-6-20-12 15,-14-17 14-15,-17-2-8 16,-27-3 9-16,-27 7-3 0,-12 11 16 15,-44 10-11-15,-19 18 25 0,-17 17-27 16,-1 26 18 0,2 10-25-1,1 59 18-15,21 43-10 16,35 35 10-16,30-7-1 16,16-29-14-16,36-38 7 0,35-27-4 15,48-12-16-15,43-26 17 16,13-7-15-16,-33-43 15 15,-47-9-9-15,-49 4 6 16,-16-4-5-16,-8-10 14 16,-16-10-14-16,-18-9 12 15,-38-3-12-15,-69 6 25 16,-51 14-26-16,-23 32 13 16,5 32-12-16,22 62 7 15,34 40-6-15,24 24 2 0,27 12-7 16,31 5 14-16,31-4-22 15,7-27 21-15,31-27-16 16,52-22 7-16,50-33-1 16,33-26 3-16,23-14 4 15,-15-60-3-15,-38-25 3 16,-20-12-14-16,-33-10 18 0,-41-2-22 16,-42 2 22-1,-36 1-10-15,-57 0-1 16,-36 15 16-16,-25 14-7 15,-12 36-8-15,-6 39 0 16,-3 38 8-16,1 67-15 16,8 39 18-16,27 25-22 15,27 6 17-15,43-13-7 16,40-32 11-16,29-29 7 0,11-30-5 16,56-8-8-16,51-13-10 15,49-23 10-15,18-15-20 16,-25-41 26-16,-46-15-16 15,-47 2 10-15,-7-18 1 16,-10-3-6-16,-11-11 1 0,-16-12 0 16,-23 18 11-1,-62-16-21-15,-54 7 22 0,-43 33-26 16,-19 36 5-16,8 40 7 16,26 60-7-16,28 28 8 15,20 16 3-15,32 5 2 16,29-3-10-16,33-23 12 15,2-28-20-15,0-75 22 16,85 83-20 0,0-62 5-16,4-16 6 0,14-5 0 15,0-40 0-15,-14-36 2 16,-3-33 11-16,-26-3-26 0,-29 11 26 16,-31 9-10-1,-26 22-2-15,-52-19 7 0,-49-8-8 16,-49 24 4-1,-18 38-4-15,6 35-6 16,28 64 1-16,37 28 5 0,30 12-9 16,31-12 15-16,30-14-15 15,22-19 13-15,10-8-4 16,8 0 0-16,28 0 0 16,17-9-4-16,16-24 6 15,12-18-10-15,1-22 13 16,-2-30-16-16,-13-16 15 15,-16-11-8-15,-26-1 8 16,-25 2 1-16,-18 6 2 16,-59 4-7-16,-11 22 5 15,-15 21 5-15,-8 25-20 16,18 20 16-16,-12 53-16 16,18 39 14-16,38 28-4 15,35-6 0-15,21-27 1 16,42-41-3-16,36-24 10 0,58-10-16 0,63-26 13 15,27-7-15-15,-17-57 20 16,-36-21-11 0,-61 5 2-16,-30 5 7 15,-25 11-2-15,-16 4-6 16,-2-8 4-16,-6-8 5 16,-11-3-17-16,-17 10 21 15,-12 10-20-15,0 19 14 16,-17 22-6-16,2 12 12 15,-1 46-12-15,10 25-2 16,6 13 5-16,16 4-11 16,48-10 7-16,61-27-8 15,64-46 3-15,30-23 1 16,-1-54 2-16,-28-19 2 16,-57-7 0-16,-37 12 1 0,-34 14-2 15,-28 16 12 1,-18 7-22-16,-12 0 25 0,-4 1-13 15,-24 7 2-15,-30 26 2 16,-30 29 3-16,-28 74-8 0,-2 56 4 16,18 17 3-1,41-21-12-15,44-42 14 0,13-48-15 16,52-9 10-16,50-15-8 16,64-26 8-16,32-25-4 15,5-51 0 1,-27-26 1-16,-55 12 2 0,-40 11 6 15,-35 18-18 1,-25 3 20-16,-12-11-15 0,-11-9 8 16,-20-9 1-1,-40 11-5-15,-21 14 6 0,-14 24 3 16,-10 34-8-16,-11 29-2 16,0 69 9-16,18 42-21 0,26 1 22 15,41-28-14 1,31-34 10-16,16-31-3 15,47-1-2-15,45-9 1 0,44-25-3 16,15-18 11-16,-24-38-18 16,-40-10 18-1,-43 6-20-15,-13-5 16 16,-3-11-5-16,-8-9 0 16,-14-8 3-16,-22 5 7 15,-14 10-10-15,-36 12 6 16,-22 23 0-16,-14 31-9 0,-13 12 9 15,-14 60-12 1,16 8 6-16,18 10 0 0,18-3 0 16,41-24 1-16,20-5-2 15,33-26-2-15,70-29-1 16,8-22 5-16,-3-26-11 16,-13-20 16-16,-34-2-9 0,-10-8 6 15,-13-4 0 1,-30 12 7-16,-14 12-10 15,-43 17 0-15,-25 24-52 16,-13 17-38-16,-33 41-127 16,20 17-125-16,17 0-508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1:09:05.77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17951 6984 1902 0,'0'0'836'0,"0"0"-714"15,-123 48-52-15,63 2-27 16,-3 17 8-16,3 8-26 16,7 8 34-16,13-1-6 15,17-13 8-15,21-10-30 16,2-16-3-16,29-16-14 0,14-15-8 16,3-12 10-1,1 0-16-15,-7-25 11 0,-9-10-7 16,-12-5 8-16,-17-2-11 15,-2 6 6-15,-36 8 2 16,-17 12 14-16,-18 14 11 16,-8 2-17-16,1 31 4 15,7 15-20-15,11 12 25 16,15 7-21-16,21 2 13 16,22-6-10-16,2-12 11 15,44-13-14-15,18-17-5 16,19-18 0-16,6-1 6 15,0-33-12-15,-12-14 14 16,-21-10-14-16,-25-4 13 0,-29 1-1 16,-14 5 5-16,-44 12 24 0,-20 11 6 15,-13 12-24 1,-7 15-7-16,7 5-2 16,10 11-12-16,21 15 11 0,22 7-14 15,22 5 3-15,16 0 3 16,23-1-7-16,33-7 8 15,19-7-5 1,14-9-6-16,5-9-43 0,13-5-100 0,-26 0-59 16,-28 0-406-16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1:09:10.7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8798 7024 2183 0,'0'0'180'16,"0"0"-56"-16,0 0-56 0,-154-2 47 16,99 17-8-16,-1 10-20 0,0 13-30 15,2 11-25 1,10 13 16-16,4 26-14 0,13-1 16 15,15 6 12 1,12 2 18-16,17-19-47 16,27-2-5-1,18-17-17-15,16-28-10 0,12-20 13 16,3-9-13-16,5-41-2 16,5-34 8-16,-5-34-6 0,-25 3-1 15,-21 7 0 1,-32 18 0-16,-20 30 15 15,-7-2 8-15,-27 3 15 16,-18 16 3-16,-18 14-28 0,-10 15 10 16,-5 5-19-1,3 23 3-15,6 23-7 0,4 28 0 16,16 35 1 0,25 27-1-16,18-5 12 15,13-30-7-15,29-32-6 0,34-37 10 0,53-24-18 16,42-22 0-1,2-35 9 1,-8-52 0-16,-41-16 0 16,-46 3 5-16,-9 1-5 0,-32 33 0 15,-17 21 8-15,-7 6-4 16,-2-1 7-16,-27 0 32 16,-18 2-20-16,-18 18-3 15,-8 20-9-15,-8 14-3 16,6 25 1-16,8 45-6 0,22 43-6 15,37 38 6 1,8-6-12-16,39-27 18 0,15-42-9 16,21-33 0-16,37-17 4 15,38-26-4-15,-5-1 0 16,-29-43-6-16,-39-4 13 16,-29-3-17-16,-4-9 19 15,-1-6-16-15,-8-10 14 16,-15 6-5-16,-13 3 2 0,-7 9 2 15,-14 11 11 1,-17 11-17-16,-7 17 9 16,-5 19-5-16,1 38-4 0,9 66 6 15,24 53-12-15,11 15 10 16,40-27-4-16,17-47 0 16,34-48 0-16,44-42-1 15,29-13 5-15,19-50-10 16,-19-35 1-1,-39-20-4-15,-30-10 13 16,-32 13-4-16,-30 17 1 0,-27 23-1 16,-8 12 10-16,-39-10-5 15,-38-11 39 1,-10 8-32-16,-15 20 2 0,-4 24-8 0,23 24 2 16,-6 48 24-16,20 58 1 15,36 47-17 1,33 13-12-16,18-24 13 0,35-46-16 15,42-40-2 1,49-40 7-16,28-16-17 0,-6-23 11 0,-36-30 0 16,-61 2 0-1,-25-10 0 1,-5-9 4-16,-12-17 0 16,-14-8-4-16,-13-2 10 0,-31 3-8 15,-30 5 3-15,-19 6 4 16,-16 14-5-16,-8 23-1 0,1 33 3 15,3 31-5 1,10 73 5-16,32 57 1 16,34 24-14-16,29-8 10 15,41-41-13-15,12-48 12 16,40-18-6-16,39-39 4 16,16-18 0-16,-3-18 0 15,-44-35 4-15,-50 1-9 0,-22-8 12 16,-10-26-19-1,-19-31 22-15,-14-29-13 16,-53-2 6-16,-17 27 5 0,-35 11 6 16,-6 36-13-16,13 29 7 15,5 18-2-15,32 27-12 16,1 50 16-16,-6 57-18 0,3 58 8 0,16 28 0 16,41-1-1-16,15-41 1 15,25-55 0-15,10-30 4 31,17-22-10-31,34-2 4 16,5-16-5-16,17-19 7 16,-4-15-9-16,-34-44 12 15,-8-32-3-15,-30-4 4 16,-30-7-3-16,-25-18 8 16,-73-7-5-16,-59-20-8 15,-30 10 15-15,-6 39-16 0,18 50 13 16,32 41-6-16,12 55-2 15,13 45 10-15,16 33-10 16,24 17 1-16,28 5-3 16,25-27 9-16,21-31-14 15,2-33 9-15,38-22-9 16,35-8 2-16,41-24 5 16,4-10 0-16,-8-28 0 15,-8-53 0-15,-31-27 7 0,-13 0-14 16,-15-1 14-1,-43 15-18-15,-21 24 22 0,-57-14-11 16,-58-7 0-16,-44 33 9 16,-18 40-9-16,8 41 1 15,34 69-9-15,27 38 8 16,21 26-6-16,26 3 3 16,31-25-2-16,51-134 8 15,-21 162-6-15,35-117 0 0,31-3-6 16,21-10 8-16,17-10-16 15,10-22-10 1,5-5-80-16,30-44-45 0,-28 7-200 16,-17 2-353-16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1:09:15.4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29848 6861 1604 0,'0'0'305'16,"0"0"-7"-16,0 0-60 0,0 0-58 0,0 0-6 16,0 0-68-1,-148-100-17-15,93 93-43 16,-12 5 6-16,-2 2-13 15,-2 12 0-15,1 22-4 0,6 15-4 16,11 18 7 0,10 27-22-16,14 22 1 15,14-4-10-15,15-15-9 16,0-17 7-16,17-28-2 0,20-4-3 0,9-5 4 31,12-21-8-31,4-22 11 16,1-8-8-16,1-38 2 15,1-34 13-15,-12-3-13 16,-11-8 4-16,-13-2 0 0,-25 19-1 16,-4-1 11-16,-30 14-1 15,-19 15 5-15,-11 17-14 16,-7 17-7-16,3 12 13 16,3 20-19-16,12 28 16 15,11 18 0-15,16 10 1 16,18 9-4-16,4 1 4 15,26-5-3-15,21-3-12 16,15-17 4-16,12-13-2 16,9-20 0-16,3-24 4 15,-1-5 0-15,-4-43 7 16,-6-35-2-16,-17-4-4 0,-13-8-2 16,-21-1 10-16,-24 20-17 15,0-2 20-15,-42 21-9 16,-21 13-2-16,-17 17 6 15,-4 21-5-15,-1 4 2 16,13 39-8-16,12 34 12 16,22 39-16-16,29 22 13 15,9-8-14-15,27-32 9 16,15-35 0-16,6-35-1 16,31-10 1-16,6-14-6 15,15-9 12-15,18-58-12 16,-4-56 8-16,17-54-9 0,-5-23 14 15,-32 6-3-15,-38 25 1 16,-41 51 14-16,-15 34-3 16,-9 28-1-16,-26 22 11 15,-15 16-25-15,-10 16 18 16,-23 46-11-16,-8 82 14 16,-3 68-21-16,19 22 4 15,30-4-5-15,41-42 5 16,8-64 5-16,31-33-10 0,6-32 0 15,12-18-5-15,15-11-3 16,11-14 11 0,13-8-8-16,1-61 10 15,1-51 0-15,-9-54 1 16,-21-23-6-16,-27 5 11 0,-37 25-7 16,-6 54 4-1,-25 35-7-15,-4 32 13 16,-3 29-10-16,-9 17 1 0,-16 24-3 15,-16 76 7-15,-6 63-5 16,11 25-3-16,25-1-2 16,27-48-3-16,22-49-3 15,0-32 6-15,20-17-6 16,18-7 11-16,13-7-5 0,12-22 1 16,6-13 0-1,5-57 4-15,1-48 2 16,-15-30-12-16,-18 7 16 15,-28 26-14-15,-14 36 13 16,-27 26-8-16,-20 1 0 0,-13 7 4 16,-13 18 3-1,-4 22-8-15,-5 58 0 0,4 62 0 16,9 53-6 0,22 10 6-16,28-29-9 0,19-50 10 15,0-50-1-15,19-20 0 16,14-11 0-16,15-14-1 15,7-9 0-15,12-43-5 16,0-55 12-16,-5-32-16 0,-19 2 16 16,-26 20-10-1,-17 34 8-15,-17 21 5 16,-30-5-2-16,-16 0-7 16,-12 5 0-16,-8 21 10 0,1 29-21 15,-10 31 11-15,-6 78-5 16,-4 51-1-1,13 20 6-15,31-25 0 16,29-43 0-16,27-49 0 0,2-23 2 16,19-4-7-16,22-13-3 15,17-20 2-15,9-16 6 16,10-62-5-16,2-47 10 16,-8-38-3-16,-20-11 2 15,-24 31-3-15,-23 42 2 16,-4 43 6-16,-16 16-12 15,-19 4 11-15,-9 7-9 16,-17 15 6-16,-5 16-6 0,-17 47 1 16,-10 53 0-16,-1 46 0 15,16 16 0-15,29-22-7 16,29-36 10-16,20-43-12 16,0-15 5-16,10 0 3 15,22-7-5-15,11-13 6 16,9-26 0-16,4-11 1 15,7-51-2-15,-1-40 12 16,-13-2-22-16,-17 6 22 16,-26 7-17-16,-6 24 12 15,-35-6-4-15,-17 1-1 16,-13 17 5-16,-8 23-2 0,-5 27 1 16,0 12-10-16,-9 60 5 15,0 43-9-15,7 37 7 16,19-8-3-16,28-26 7 15,22-39-2-15,11-32 0 16,7-2 1-16,26-9-6 16,14-15 3-16,14-16-3 15,14-53 6-15,12-47-12 16,-4-42 17-16,-19-8-6 16,-30 20 0-16,-30 37 4 15,-4 36 5-15,-36 10-4 0,-15 0 1 16,-12 5 2-16,-14 11-16 15,-6 26 13 1,0 15-12-16,-8 61 4 16,4 47 3-16,14 39 0 15,21 9 0-15,31-26-1 16,21-42 5-16,0-40-13 0,21-13 13 0,15-5-12 16,9-10 6-16,11-14 1 15,2-16 2 1,6-56-1-16,-3-52 5 15,-8-35-5-15,-17 1 0 16,-25 27 9-16,-11 37-17 16,-32 23 16-16,-26-3-5 15,-19 3 2-15,-14 9-1 0,-10 28 0 16,3 18-3 0,-7 61-2-16,6 55-15 0,22 47 16 0,23 15-8 31,44-11-2-31,10-44 14 0,29-50-9 15,6-27 9 1,11-13-4-16,19-11 4 0,13-10-1 16,12-12-6-16,-1-22 10 15,-2-48-19-15,-21-10 22 16,-16-13-17-16,-17-5 14 16,-33 19-5-16,0-1 3 0,-43 15-4 15,-17 14 8 1,-13 23-2-16,-6 24-14 15,4 12 9-15,1 42-7 16,7 39-7-16,17 33 11 16,23-4 2-16,19-14 3 15,14-23-4-15,36-33 0 16,36-7-5-16,47-18 9 16,39-31-11-16,13-58 9 15,-8-40-11-15,-29-25 9 0,-28-5 0 16,-16 1 5-16,-29 7-5 15,-30 28 5-15,-27 21 1 16,-10 24-2-16,-21 13-3 16,-14 8 3-16,-8 13 4 15,-5 21-12-15,-8 47 9 16,0 70-3-16,14 40-2 16,17-2 1-16,25-34-2 0,9-52 3 15,55-37-8-15,48-24-1 16,50-25 3-16,23-50 4 15,-4-46-1-15,-32-21 1 16,-39 0 0-16,-23-4 11 16,-33 7-10-16,-28 27-2 15,-21 30 10-15,-5 32 4 16,-18 28-12-16,-20 14 24 16,-20 31-2-16,-23 68 2 15,0 47-12-15,9-3-13 0,28-29 0 16,30-47 5-1,14-46-14-15,26-12 0 16,30-9 4-16,38-29 4 16,28-53 1-16,5-38 0 0,-23-1 1 15,-42 19-2-15,-43 32-4 16,-19 26 5-16,-27 3-24 16,-27 10 13-16,-38 19-45 15,-38 26-1-15,-30 62-39 16,-10 23-27-16,14 14-59 15,45-30-256-15,33-29-288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5T01:06:53.77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15006 1734 1969 0,'0'0'266'0,"0"0"-102"15,0 0-1-15,0 0-45 16,-102-104 0-16,79 82-68 0,2 2 13 16,-4 1-24-1,2 0-1-15,-1 1-10 16,-3-3 5-16,0 2 8 15,-4 1-8-15,-5 0-2 16,1 0-21-16,-5 1 13 16,-1 1-12-16,-1 2 14 0,2 0-12 15,-1 2 8 1,4 3-4-16,-1-2-4 16,-3 3 5-16,2 2-10 15,-6 2 12-15,-2 2-19 0,-1 2 15 16,-4 0-16-16,-2 0 4 0,3 0 0 15,-4 8 2 1,1 4 1-16,-4 2-6 16,0 3 9-16,-2 0-9 15,0 4 1-15,0 0 4 0,6 2 0 16,1-4-6-16,6 3 7 16,0 0-2-1,5 0-4-15,4 1 3 0,7-5 1 16,2-1-10-1,6-2 9-15,5-4-12 0,3 0 6 16,4 1-17-16,-1-3-36 16,8 5-28-16,4-5-117 15,0-1-243-15</inkml:trace>
  <inkml:trace contextRef="#ctx0" brushRef="#br0" timeOffset="1283.69">14767 1520 1693 0,'0'0'354'0,"0"0"-161"15,0 0-51-15,0 0-37 16,0 0 15-16,0 0-63 16,0 0-5-16,-57-32 16 0,43 21 0 15,1 1 20 1,-3-1-34-16,-1-4 4 0,1 1-16 15,-5-1 4 1,4-2-22-16,-3 2 7 0,-3-2-11 16,2-1 11-1,-4 0-7-15,0 1-2 16,-2-4-2-16,0-1-12 0,-4-2 13 16,0 0-10-16,-2 2 18 15,-3 0-10-15,-1 2 5 16,-6 1-11-16,1 2 2 0,-3 0-4 15,1 3-1 1,-4 0 11-16,0 0-15 16,-2 0 12-16,2 0-17 0,1-2 8 15,0 2-9-15,0 2 3 16,3-2 4-16,-1 0-7 0,1 0 10 16,-1 1-10-1,1 2 11-15,-2-1-10 16,0 3 15-16,-3 0-16 15,-1 1 7-15,2-1-6 0,-2 0 3 16,4-3 0 0,-1 2-4-16,-2-2 1 15,2 2 4-15,-4 5-10 16,2-2 10-16,-2 5-11 0,1 2 7 0,0 0-1 16,0 0 4-1,-3 0-4-15,0 9 5 16,-3 3-4-16,-2 5-2 15,-2 0 2 1,-1 2-6-16,3 0 10 0,7 4-6 16,5 1 2-16,0-2 5 15,7 2-2-15,-4-2-3 16,3 2 1-16,-4 0 4 16,-1 2-12-16,-2 3 11 15,0 1-6-15,1 2 1 16,1 2 0-16,-2 1 0 15,0 2 0-15,0 1 4 16,-2 0-1-16,2 0-6 16,1 0 5-16,3-2-8 15,5-4 4-15,7-3 2 16,11-3-52-16,5 6-42 16,8-8-78-16,5-2-44 0</inkml:trace>
  <inkml:trace contextRef="#ctx0" brushRef="#br0" timeOffset="2851.53">14621 1441 2194 0,'0'0'341'0,"0"0"-183"0,0 0-42 0,0 0 9 15,-128-65-51-15,88 48-9 16,-2 0-21-16,-3-4 0 16,-3-1-18-16,-4-4 9 0,-2 0-15 15,-4 0 5-15,-2-1 0 16,0-4 2-16,2 3 2 16,1-5-12-16,-1 0 5 15,2-6-15-15,-2 2 10 16,-2-4-12-16,-5 1 14 15,1 0-2-15,-4 2 0 16,-1 2 8-16,5-1-14 16,-3 6 7-16,5 0-13 15,-1 1 11-15,3 4-12 16,-2 2 12-16,-1 2-4 16,-2 5 6-16,-2 2-5 15,0 1-12-15,-1 2 6 16,-7 0-3-16,-4 0-1 0,-6-1-2 15,-6 2 7-15,-5 3-7 16,-5 2 3-16,-1 6 2 16,0 0 1-16,-2 0 4 15,2 0-8-15,2 4 11 16,-1-2-14-16,3 0 8 16,5-2-3-16,1 3-4 15,10 0-1-15,4-1 11 16,6 0-4-16,6-2-5 15,1 0 6-15,3 0-4 0,-1 0-5 16,3 0 6-16,0 0-7 16,0 2 3-1,-3 6-1-15,-3 2 1 0,-4 2-1 16,-1 2 7 0,0 2-6-16,-5 4-2 0,-2 0 5 15,-2 2-11-15,-3 2 13 16,-1-1-12-16,-3 2 6 0,-5 4 0 15,1 0 1 1,2 7-1-16,2 3 0 16,8 3-2-16,6 4 2 0,1 2-9 15,3 2 5-15,3 4 4 16,-1 1 0-16,5 1 0 16,-1 2 0-1,3 2 0-15,6 1-10 16,3-6 0-16,7-2-6 0,6-7 2 0,4-4-52 15,0 12-47-15,11-10-92 16,6-7-36 0</inkml:trace>
  <inkml:trace contextRef="#ctx0" brushRef="#br1" timeOffset="7541.45">17103 2285 2126 0,'0'0'251'0,"0"0"-123"15,0 0-70-15,0 0-15 16,0 0 63-16,0 0-14 15,0 0-59-15,-62-36 6 16,49 26-4-16,-3 1 4 0,3-4-4 0,-5-1-10 16,1-1 10-1,-4-2-8-15,-1-2 10 16,0 0-9-16,-1-1 18 16,1-1-30-1,-1 2-3-15,0-1-2 0,-4 1 16 16,2-2 1-16,-2 1 6 15,-2 0 10-15,2 2-20 16,-4-2 9-16,2 2-18 16,-2 2 9-16,0-1-10 0,0 4 2 15,2-2-2-15,0 1-8 16,-1 3 18-16,4-1-12 16,0 2 2-16,-1-1-13 15,0 4 19-15,2 0-19 16,-2 1 12-16,3 1-9 15,0-2 7-15,-1 1 4 16,-2-2-5-16,1 2 6 16,-1-4-12-16,-4 0 12 15,-1 1-16-15,-1-3 18 16,0 1-12-16,-3-3 1 16,3 2 1-16,-4-2-3 0,4-1 10 15,0 3-9 1,-3 1 10-16,-1-1-10 15,-2 2 7-15,1 0-12 16,1 2 4-16,-1 1-4 16,2-5 6-16,0 3-2 15,0-1-1-15,3-5 7 0,0 0-8 16,2-1 3-16,-3 1-5 16,3 1 9-16,-2 2-9 15,-3-1 3-15,-2 1 0 16,0-2 1-16,-2 2 4 15,3 0-9-15,-2 0 5 16,1 1 1-16,1 2-8 16,1-3 7-16,-3 1-4 15,4 3-1-15,-1 0 8 0,1 1 0 16,2 2-7-16,-3 1 9 16,2 1-9-16,0-2 1 15,1 1 3 1,-2-1-2-16,-1-2-2 15,-1 1-1-15,-2-1 1 0,3 2 3 16,1 1 5-16,-1 1-9 16,5 0 1-1,2 1 5-15,0 2-12 0,0 0 10 16,-2 0-8-16,0 0 8 16,2 0 0-16,-2 2 5 0,2 6-8 15,0-2 5-15,-1 0-2 16,6 0-8-16,2-2 10 15,4 1-8-15,0-4 2 16,-2 3 0-16,2-2 1 16,-4 3 3-16,0-3 1 15,-3-1-4-15,1 1-2 16,-1 0 6-16,0 0-12 16,1 3 13-1,2-2-7-15,-1 1 2 0,1 2-1 16,4 2 3-16,0-2-3 15,-1 2 1-15,1 1 4 16,-3-2-10-16,2 1 10 0,1 3-8 16,-3-2 3-1,2 4 0-15,-2-1 0 0,1 1 3 16,1 1 1-16,-2 1-3 16,-4-1-2-1,1 0 3-15,-2 4-8 16,-1 1 9-16,-2 3-8 0,-2 4 5 15,2 1 0-15,2 1 4 16,0-2-4 0,4-3 0-16,4-6 5 0,-1-1-11 15,-3 0 3-15,1-2-3 16,2 2-40-16,0-2-64 16,13 2-61-16,7-6-156 15,0-4-484-15</inkml:trace>
  <inkml:trace contextRef="#ctx0" brushRef="#br1" timeOffset="9260.6">16798 2017 2012 0,'0'0'360'0,"0"0"-206"16,0 0-5-16,0 0-9 0,0 0-31 15,0 0-35-15,0 0 1 16,-91-62-11-16,73 46-25 0,-4-2 9 15,-3-5-23 1,-4 2 15-16,-4-5-11 16,-3 1 1-16,-4 1 7 0,-5-1-9 0,1 0 4 31,-3-1-14-31,3 5 9 0,-1-2-11 16,1 0 11-1,1 2-12-15,-1-4 10 16,-4 2-9-16,0-1 2 15,-4 0 2-15,-4-2-10 0,0-2 5 16,-2 2-14-16,1-1 19 16,-1 1-11-16,2-2 13 15,1 1-10-15,3-2 4 16,1 0-2-16,4-3-7 16,3 3 6-16,1-3-11 15,1-3 12-15,2 2-13 16,-1-5 16-16,0 0-17 15,-5 2 13-15,0 1-8 16,-3 3 13-16,-5 4-5 16,-1 2-2-16,-3 1 2 15,-4 2-13-15,-4-1 4 16,-1 2 0-16,-3-1 5 0,1 4-6 16,-1-3 6-16,1 2-2 15,2 2-3-15,-1 0 8 16,-2 1-12-16,-1 1 12 15,0 2-11-15,-6 0 10 16,4 2-6-16,-3 0-2 16,3 3-3-16,-1 0 9 15,5 1-4-15,4 0-4 16,1 2 7-16,4-2-7 0,-1 1 7 16,3-4-8-16,3 2 4 15,1 2 0 1,3-1-4-16,4 0 1 0,3 2 3 15,1 0 1-15,3 3-2 16,0 1-6-16,-1-1 9 16,2 3-6-16,-1 0 4 15,-3 0-3-15,-1 0 0 16,-3 0-1-16,2 0 1 16,2 0-1-16,1 0 5 15,1 0 0-15,0 3-10 0,1 2 12 16,4 4-8-16,1 0 2 15,2 1 3-15,-4 3-3 16,2-1 3-16,-1-1 2 16,3 1-6-1,-1-1 0-15,-1 1 3 0,-4 2-9 16,-3 1 9-16,-3 5-3 16,-1 5 0-16,1 0 3 15,-4 4-2-15,-2 3-1 0,-5 4 3 16,-4 0 1-1,2 3-8-15,-3-2 6 0,7-2-6 16,-2 2 5 0,2-1-1-16,5 0 0 15,4-2 0-15,8 1 1 16,1-5 2-16,5-2-6 0,6-5 8 0,5-2-11 16,2-5 4-1,7-2 2-15,0 0-3 16,2-2 2-16,2 1-9 15,1-1-13-15,-1-3-2 16,3 3-27-16,-1-2-42 16,5 2-95-16,0 0-140 0,7-5-307 0</inkml:trace>
  <inkml:trace contextRef="#ctx0" brushRef="#br1" timeOffset="11108.19">14975 866 2215 0,'0'0'312'0,"0"0"-159"0,0 0-30 0,0 0 9 15,-119-47-42-15,82 33 3 16,-7 1-34-16,-4-1-7 16,-3 0-17-16,-2 2 6 15,-3-2 3-15,-2-2 7 16,2 0-2-16,-2-6-24 16,-2 0 1-16,0 0-12 15,-7-5 11-15,-2 4-7 16,-5 0 8-16,1 2-16 15,0 2 13-15,3 1-7 0,1 2-2 16,5-1 7 0,3 0-16-16,3 2 13 0,0-2-17 15,0 0 11-15,-2 2-12 16,-2-2 14-16,2-2 4 16,-3-2-2-16,5 2 15 15,0-2-16-15,0 1 11 16,5 2-16-16,2 1 9 15,-1-2-15-15,1 3 9 16,-2 2-7-16,-1 2 6 16,0 0-5-16,-4 1-2 0,-4 2 4 15,-3 0-9 1,-3 6 11-16,-4-3-10 16,-2 4 5-16,3-1-6 0,-3 3 7 15,6-3 1 1,-1 3-3-16,-1 0 6 0,1 0-10 15,0 0 10-15,0 0-11 16,-3 6 11-16,1 4-10 16,3 0 0-16,-2-1 4 15,5-4-1-15,1-1 1 16,1 2-4-16,3 0 2 0,-2 2 1 16,-1 2-8-16,3 4 8 15,-2 2-4 1,4 0 0-16,0 3 0 15,-2-4 9-15,2 1-9 16,-1 0 12-16,7-3-12 0,0-1 0 16,3-5 3-16,5 3-4 15,-1-2 5-15,3 1-5 16,-4-1 2-16,4 1-1 16,3 3 1-16,-4-1-1 15,3 1 0-15,-2 0 7 16,-3-1-14-16,-1 4 13 15,-6 2-10-15,-2-3 4 16,-4 3 0-16,-4 1 0 0,-1 3 0 16,3-2 1-16,4 1 4 15,6 1-10-15,0-1 4 16,8-1-5 0,2 2 10-16,2 2-8 0,2 3 2 15,-1 5 2-15,0 1 0 16,0 0 0-16,-3 2 0 15,0 4 5-15,-5 4-11 16,-4 3 9-16,0 1-4 16,-2-1 2-16,-3 4-2 15,-4 2 1-15,-5 4-1 16,-3 1-16-16,-5 3-3 0,0-4 20 16,-1-1-19-1,1-1 8-15,6-2-34 0,3-4-50 16,8-3-76-1,11-2-38-15,15-12-149 16,10-7-1019-16</inkml:trace>
  <inkml:trace contextRef="#ctx0" brushRef="#br1" timeOffset="13161.14">29955 1682 2333 0,'0'0'179'0,"0"0"-103"16,0 0-34-1,0 0 44-15,0 0 6 0,0 0-6 16,0 0 5-16,-134-90-22 15,112 76-11-15,-2-2-9 16,-3 0 9-16,-5 0-31 16,-5-3 9-16,-4 4-19 15,-3-1 5-15,-3-1-2 16,0 3-2-16,-2 3 11 16,3-4-14-1,-4 1 13-15,1 3-15 0,0-2 13 0,-2 4-16 16,-1 1 5-1,-1 3-15-15,-2 5 11 0,-3 0-1 16,-1 0-10-16,4 8 3 16,1 9 3-1,1-2-8-15,2 3 8 0,-1 0-9 16,-4 1 7-16,1 0-4 0,-5 6 0 16,-2 3 0-1,-2 2 12-15,5 4-8 16,1-1 1-1,2 2-1-15,2-1-2 0,10-4 2 16,3-4-6-16,12-8 8 0,10-6-5 16,7-3-1-1,6-8-7-15,4 1-31 16,2-2-81-16,0 0-57 16,0 0-405-16</inkml:trace>
  <inkml:trace contextRef="#ctx0" brushRef="#br1" timeOffset="14159.8">29694 1481 1986 0,'0'0'374'0,"0"0"-177"16,0 0-107-16,0 0 8 15,-131-46-26-15,95 30 20 16,3 0-25-16,-6 1-23 16,2-4 10-16,-5 4-14 15,-3-4 13-15,-4 1-22 16,-2 0 2-16,-8-2-19 16,-3 2 2-16,-2-2-6 0,-5 2-3 15,-1-2 8 1,1-3-6-16,2 2 10 15,3-2-15-15,4 2 24 0,0-2-10 16,1 0 4-16,4 2 4 16,-1 3 7-16,0 3-12 15,-2 2-8-15,-7 4 6 16,-4 2-19-16,-9 4 21 16,-2 3-16-16,0 0 15 15,-1 0-5-15,8 0 8 16,6 7-5-16,3 4-6 15,6-2 2-15,-2 1-14 16,-1 2 16-16,-3 4-16 16,-1 0 8-16,-2 7-3 15,4-1-1-15,5 4-4 16,5-2 5-16,4 0-1 0,3-1-4 16,1-3 3-16,-3 1 3 15,0-1-12-15,-1-2 14 16,0 0-11-16,-2 0 4 15,-5 0-1-15,2 2 3 16,-4 1-2-16,5-1-2 16,2-1 1-16,3 1-1 15,8 1-35-15,11-1-23 16,7-1-57-16,13 8-41 16,5-3-196-16,4-5-335 0</inkml:trace>
  <inkml:trace contextRef="#ctx0" brushRef="#br1" timeOffset="15449.76">29224 1291 2297 0,'0'0'289'0,"0"0"-169"0,0 0-48 15,0 0 39-15,-130-60-24 16,90 42 0-16,-4 2-26 15,-5 2-5-15,-3-1-19 0,-3 4-1 16,-1-3 12 0,3 0-15-16,-3-2 0 15,0-5-22-15,2 2 17 16,-1-3-19-16,1-2 15 0,-1 2-9 16,-1 0-1-1,-2 1-1-15,-5 1-6 0,-3 2 14 16,-5 3-13-1,-4 0 10-15,0 3-14 16,-3 0 9-16,0 0-13 16,0 2 10-16,2-2 3 15,2 2 3-15,3-2 8 0,3 3-9 16,-2-4 2-16,1 3-16 16,-2 1 5-16,-3 4-1 15,-2-2-1-15,2 4-4 16,-1-2 4-16,1 4 2 0,5-2-1 15,0 1-2-15,5 2 2 0,-4 0-7 32,1 0 7-32,1 0-5 0,-1 6 4 15,0 7-3 1,3 3 0-16,-2 0 6 16,6 2-2-16,2 0-4 0,1-1 0 15,1 2 4-15,2-1-7 16,3-3 7-1,2 3-5-15,2-1 0 0,3 0 5 16,-3 2-1-16,-2 3-4 16,0 2 0-16,-1 0 5 15,4 3-11-15,-3-3 12 16,-3-2-10-16,-1 2 8 16,-5-1-7-16,-4 4 4 15,0 3-1-15,-1 1 11 0,-2 4-11 16,2 3 4-1,1 0 1-15,2 2-9 0,0-2 10 16,-1-3-4 0,7-5-2-16,0-1 4 0,7-2 1 15,5-3-5-15,4-2 1 16,5 0 3-16,6-2-8 16,6 1-5-16,3-4-7 15,9 0-73-15,9-3-70 16,0-4-212-16,3-8-1106 0</inkml:trace>
  <inkml:trace contextRef="#ctx0" brushRef="#br1" timeOffset="16841.23">28165 935 2203 0,'0'0'299'0,"0"0"-131"0,0 0-51 15,-122-26-9-15,74 17 5 0,2 1-12 16,-6 0-44-16,1 1 3 16,-2 2-22-16,-1 1 0 15,-4-1-13-15,-4-4 2 16,-3 1-12-16,-4-2 18 15,-5 2 3-15,-6-1-14 0,-9 4-5 16,-9 5-16 0,-4 0 15-16,-4 0-16 15,2 0 15-15,4 0-3 16,1 0 21-16,8 0-13 0,-1 0-7 16,3 0-1-16,0 0-11 15,3 0 14-15,-3 0-15 16,-3 0 18-16,1 0-18 15,-3 0 10-15,-2 0-10 16,2 0 9-16,-2 0-3 16,3 0-6-16,4 0 9 15,1 0-7-15,7 0 5 0,-2 0-6 16,4-2 11-16,4 2-12 16,1-2 11-16,-1 2-2 15,1-2 1-15,-2 2 13 16,-2 0-15-1,5 0 3-15,2 0-11 0,3 0 4 16,4 4 3-16,-1 3-8 16,3 2 2-16,-1-3 2 0,-1 2 0 15,1 1-2 1,-1-4 1-16,-1 2 3 16,0-4-10-16,0 1 10 0,5 3-13 15,0-7 13 1,2 5-5-16,1-1 1 0,-1 0-1 15,0 2 3-15,2 1 0 16,-2 2-6 0,0 3 7-16,-2 2-11 0,-1 4 9 15,-1 5-6-15,-7 0 8 0,-3 3-4 16,-1 2 0 0,0 3 0-16,-1-1 1 0,3-1 5 15,-1 2-12-15,1-2 11 16,0 0-6-1,1-3 1-15,1 0 0 16,3-3 1-16,1 0-1 16,1 0 0-16,1-2 3 15,5 2-6-15,0 0 5 0,2 3-8 16,2 1 2 0,10 1 4-16,4-2-8 15,10-4-32-15,11-2-25 0,7-4-45 0,12 2-68 31,0-4-251-31,0 0-2158 0</inkml:trace>
  <inkml:trace contextRef="#ctx0" brushRef="#br1" timeOffset="28275.69">2550 7054 1700 0,'0'0'458'0,"0"0"-208"0,0 0-70 15,0 0-30-15,0 0-31 16,0 0-9-16,0 0-35 16,-121-50-2-16,81 50-38 15,-3 0-7-15,-1 12-19 0,-3 17 3 16,1 8-12-16,3 15 11 16,7 11 3-16,10 5-14 15,10 4 9 1,14-3-9-16,2-14 2 0,20-10 4 15,18-18-12-15,9-19 6 16,8-8-1-16,4-28 2 16,-4-21-1-16,-6-12 5 15,-8-7-5-15,-14 3-35 16,-10 12-9-16,-11 13 36 16,-4 13 8-16,-2 16 10 15,0 11 45-15,0 10 21 16,4 31-38-16,4 36-1 15,3 33 29-15,-2 34-11 0,-4 13-12 16,-5-8-30-16,-8-18 4 16,-21-16-16-16,-4-20 13 15,0-20-11-15,2-17 3 16,-3-12-3-16,-3 2-3 16,-6-10 0-16,-2-7-31 15,4-23-15-15,0-8-43 16,5-32 40-16,3-16 21 15,10-11 19-15,13-7 5 16,10 0 4-16,0 1 1 0,22 7-1 16,16 5 0-1,11 5-7-15,2 6 6 16,5-3-57-16,17-17-89 0,-13 9-154 16,-8 6-577-16</inkml:trace>
  <inkml:trace contextRef="#ctx0" brushRef="#br1" timeOffset="28595.84">2809 6733 2366 0,'0'0'381'0,"0"0"-183"15,0 0-26-15,0 0-105 16,0 0 9-16,6 130-16 16,-2-84-26-16,1-2-8 0,-1-7-25 15,3-5 0-15,-2-12-1 16,-1-8-35-1,-2-12-95-15,3 0-152 16,-5-2-367-16</inkml:trace>
  <inkml:trace contextRef="#ctx0" brushRef="#br1" timeOffset="29012.04">3239 6709 2598 0,'0'0'284'0,"0"0"-152"16,0 0-25-16,-68 103-30 0,47-54-12 16,0 10-23-16,1 7 13 15,5 5-15-15,4 6 9 16,3 1-15-16,8 1-3 16,0-5-5-16,3-4-17 15,15-10-1-15,4-5-4 16,3-9-5-16,-1-6 2 15,0-6-2-15,-1-6 1 16,-3-2-4-16,-4-4-13 16,-4-4-57-16,0-7-43 15,-5-11-114-15,-1 0-264 0,-4-17-1600 16</inkml:trace>
  <inkml:trace contextRef="#ctx0" brushRef="#br1" timeOffset="29278.16">3403 7080 2395 0,'0'0'320'0,"0"0"-164"15,0 0-22-15,0 0-19 16,108 137-25-16,-73-96-47 0,5 3-14 15,0-4-13 1,-1 4-5-16,-4-3 6 0,-2-3-17 16,-6-4 0-16,-2-5 0 15,-8-5-14-15,-3-6-128 16,-7-6-247-16,-5-11-1497 16</inkml:trace>
  <inkml:trace contextRef="#ctx0" brushRef="#br1" timeOffset="29526.67">3702 7189 2851 0,'0'0'267'15,"0"0"-156"-15,0 0-42 0,-107 136-31 16,73-86-14-16,1 4-24 16,4 0 3-16,4-4-3 15,6-5-7-15,5-8-53 16,7-10-108-16,5-13-259 0</inkml:trace>
  <inkml:trace contextRef="#ctx0" brushRef="#br1" timeOffset="29881.64">3960 6717 2658 0,'0'0'242'0,"0"0"-110"15,68 132-4-15,-41-65-20 16,-4 3-43-16,-2 3-7 16,-5-1-34-16,-5-4-6 15,-7 3-17-15,-4-4 8 16,0 2-5-16,0-5-3 0,-13-5 7 15,-1-5-8-15,-1-5-5 16,1-11-62-16,-1-5-49 16,3-14-146-16,4-6-367 0</inkml:trace>
  <inkml:trace contextRef="#ctx0" brushRef="#br1" timeOffset="32183.33">4591 7178 2408 0,'0'0'324'16,"0"0"-212"-16,0 0-21 15,0 0 54-15,116-7-32 16,-60-7-47-16,7-1-17 0,-3 4-29 16,-4 0-3-1,-8 4-16-15,-5 4 5 16,-12 3-6-16,-8 0-4 0,-21 3-73 16,-2 11-136-1,-5 4-400-15</inkml:trace>
  <inkml:trace contextRef="#ctx0" brushRef="#br1" timeOffset="32390.54">4658 7479 2781 0,'0'0'207'0,"0"0"-105"0,0 0-21 15,124 9 0 1,-83-9-34-16,-1 0-23 16,-2 0-24-16,-7 0 0 15,-2 0-4-15,-8 0-110 16,-11 0-289-16</inkml:trace>
  <inkml:trace contextRef="#ctx0" brushRef="#br1" timeOffset="47397.82">5655 7173 2161 0,'0'0'201'0,"0"0"-164"15,0 0-16-15,0 0-18 0,0 0 9 16,22-139-9 0,-15 95 6-16,-1-5 9 15,2-2-9-15,-2-3 5 16,-2 0-14-16,-2 5 11 16,-2 7-8-16,0 13 39 0,0 8-11 15,0 11 32-15,0 10 36 16,0 0-19-16,0 14-43 15,0 20-36-15,0 15 9 16,0 12-9-16,5 15-2 16,1 9 2-16,2 7-1 15,-4 0 1-15,-2 1 10 16,0-7 16-16,-2-6 24 0,0-12 17 16,0-8-14-16,-8-9-15 15,-6-9-20-15,-1-11 8 16,-1-6-27-16,3-9 14 15,-3-8-13-15,3-4 10 16,-1-4-11-16,3 0-6 16,2 0-6-16,5 0-63 15,4-12-50-15,0-3-154 16,13 1-359-16</inkml:trace>
  <inkml:trace contextRef="#ctx0" brushRef="#br1" timeOffset="48101.38">6094 6825 1745 0,'0'0'278'0,"0"0"-101"0,0 0-28 16,0 0-32-16,0 0-21 15,0 0-2-15,0 0-15 16,121-82-40-16,-102 82 15 16,1 0-23-16,-1 0 18 15,-2 6-7-15,3 11 19 16,-2 3-14-16,0 4 7 0,0 6-23 16,-3 5-1-16,-1 6 1 15,-1 3-16 1,-4 4 6-16,-2 3-20 0,-3-2 22 15,-4 4-9-15,0 1 17 16,0 1-3 0,-4 3 4-16,-14-3-7 0,-5 3-3 0,-6-2 1 15,-4-1-23 1,-5-5 9 0,-1-7-5-16,-4-10-4 0,1-13 0 15,1-10-1 1,1-10-22-16,5 0-12 0,5-17-5 15,10-8 8-15,7-5 18 16,9-4-2-16,4-1 15 16,2 6-1-16,21 2-3 15,8 9 8-15,6 8-3 16,3 8 1-16,5 2 0 0,-3 2 11 16,0 12-11-16,-3 2-2 15,-6-1 8-15,-4-2-10 16,-2-2 3-16,-8-6 0 15,0-2-23 1,1-3-93-16,-7 0-119 0,-2-14-254 0</inkml:trace>
  <inkml:trace contextRef="#ctx0" brushRef="#br1" timeOffset="48664.11">6888 6820 1727 0,'0'0'758'0,"0"0"-549"0,0 0-56 16,0 0 8-1,0 0-41-15,0 0-62 0,0 0-47 16,-94 84 7-1,74-35-4-15,-1 12 19 16,4 11 5-16,-1 10 3 16,5 7-2-16,6 3-23 15,7-2 8-15,0-8-19 0,9-9 5 16,16-19-5-16,6-13-8 16,4-16 6-16,1-15 2 15,-3-10 2 1,-4 0-1-16,-6-24 7 0,-12-8-9 15,-11-5 11-15,0-2-10 16,-7 7 24-16,-15 5-4 16,-10 10-2-16,-1 7-12 0,0 6-11 15,4 4-22 1,8 0-67-16,17 0-40 16,4 0-210-16,0 0-382 0</inkml:trace>
  <inkml:trace contextRef="#ctx0" brushRef="#br1" timeOffset="48964.69">7208 7142 1295 0,'0'0'1152'0,"0"0"-931"16,0 0-63-16,0 0 6 16,0 0-33-16,126 125-34 0,-93-84-38 15,5 8 3-15,-3 3-27 16,-1 3 5-16,-1 1-25 16,-4-2-5-16,-4-3-3 15,-5-6-6-15,-3-7 4 16,-5-10-5-1,-5-10-52-15,-3-11-112 0,-4-7-346 0</inkml:trace>
  <inkml:trace contextRef="#ctx0" brushRef="#br1" timeOffset="49249.77">7585 7173 2828 0,'0'0'284'0,"0"0"-181"16,0 0-27-16,0 0-7 16,-114 126-22-16,79-74-2 15,-3 6-28-15,-2 0 2 16,2-1-18-16,0-9 3 15,7-6-4-15,6-11-1 16,10-6-66-16,10-12-60 16,5-6-203-16,0-6-408 0</inkml:trace>
  <inkml:trace contextRef="#ctx0" brushRef="#br1" timeOffset="49835.45">7931 6569 2200 0,'0'0'323'0,"0"0"-88"15,0 0-67-15,0 0-13 0,116-12-52 16,-87 18-45 0,-5 12-14-16,-3 8-3 15,-10 3-27-15,-11 0 9 16,0 1-17-16,-9-1 10 0,-18-6-16 16,-2-6-10-16,2-7-17 15,2-9 3-15,10-1 20 16,6 0 4-16,9 3 23 0,0 1-22 15,14 5 6-15,13 5 2 16,4 6 13 0,-2 1-7-16,-10-2 16 15,-7 4-11-15,-12-5 18 0,0 3 19 16,-16-4-32-16,-15 1-7 16,-9-1-14-16,-1 0-2 15,-1-2-2-15,7-4-5 16,8-2-48-16,11-8-63 15,9-1-115-15,7 0-669 0</inkml:trace>
  <inkml:trace contextRef="#ctx0" brushRef="#br1" timeOffset="52832.96">8225 7452 2176 0,'0'0'356'16,"0"0"-231"-16,0 0-61 15,0 0-2-15,0 0 44 16,0 0 40-16,0 0-66 16,102 12-3-16,-63-9-14 15,1 1-2-15,-3-1-16 16,-1-3-13-16,-5 1-2 0,-6-1-23 16,-3 0-4-16,-7 0 3 15,-3 0-12-15,-5 0 1 16,-1 0-73-16,4 0-88 15,-2-5-224-15,-3-4-721 0</inkml:trace>
  <inkml:trace contextRef="#ctx0" brushRef="#br1" timeOffset="53506.85">9064 6958 1972 0,'0'0'378'0,"0"0"-228"0,0 0-37 0,0 0-23 15,0 0-20-15,0 0-28 16,86-111-18 0,-64 100 8-16,1 3-11 0,-1 4 22 15,-2 4-43-15,2 0 33 16,1 0-17-16,-2 13 18 15,0 6 8-15,1 5-4 16,-1 2 2-16,-4 6-17 16,-1 2 14-16,-3 5-15 0,-4 9 20 15,-4 3-12-15,-5 10 4 16,0 3-6 0,0 6 5-16,-18 4-1 0,-5 2-9 15,-4-3 5 1,-2-7-23-16,0-10 5 0,-2-12-4 0,0-10-12 15,0-16 1-15,0-15-43 16,-1-3-41-16,1-13-3 16,4-17 32-1,8-5-28-15,5 2 50 16,12 3 25-16,2 8 6 16,0 6 11-16,18 7-4 15,9 9 0-15,4 0 23 16,5 9 6-16,3 11 17 0,2 1-6 15,-1-1-35 1,-2-6 1-16,-3-7-6 16,-1-7 0-16,-5 0-42 0,0-16-63 15,-9-6-155-15,-5 0-159 0</inkml:trace>
  <inkml:trace contextRef="#ctx0" brushRef="#br1" timeOffset="54026.34">9650 6962 2218 0,'0'0'322'0,"0"0"-159"0,0 0-31 16,0 0 10-16,0 0-61 0,0 0-32 15,0 104 4-15,0-52 8 16,6 5-14-16,10-3 2 16,4-10-14-16,6-10-23 15,8-13-4-15,9-18-4 16,3-3-6-16,1-10 9 16,-5-20-14-16,-4-4-1 15,-7-4-62-15,-11-3-35 16,-7 4-41-16,-5-1-25 15,-6 4 1-15,-2 2 120 16,0 6 36-16,0 5 14 16,-2 10 21-16,-6 6 98 0,2 5-17 15,2 0 13-15,-1 4-48 16,1 17-44-16,0 5 6 16,-1 11 4-16,2 7 24 15,-1 7-28-15,0 7 12 16,-1 4-11-16,-1 6 7 15,-3 4-5-15,2 1-6 16,-2-3 1-16,0-6-27 16,5-10 0-16,-1-10-3 15,3-10-7-15,2-15-82 16,0-19-81-16,4 0-328 16,8-9-619-16</inkml:trace>
  <inkml:trace contextRef="#ctx0" brushRef="#br1" timeOffset="54323.47">10291 7141 2277 0,'0'0'449'0,"0"0"-324"0,0 0-22 15,0 0 47-15,0 0-54 16,69 136-28-16,-42-92-34 0,2 9 18 16,2 2-13-16,1 1 0 15,-1-2-13-15,-4-3-16 16,-3-9-5 0,-1-10-4-16,-4-6-2 0,-5-10-18 15,-3-12-59-15,-5-4-111 16,-1 0-323-16</inkml:trace>
  <inkml:trace contextRef="#ctx0" brushRef="#br1" timeOffset="54566.2">10634 7157 1700 0,'0'0'1284'0,"0"0"-1116"0,0 0-80 16,-91 125-15-16,67-76-2 16,-5 6-30-16,2 3-24 15,-2-3 3-15,0 2-19 16,0-9 6-16,3-7-1 16,3-9-12-16,8-15-12 15,1-17-95-15,5 0-212 16,5-4-853-16</inkml:trace>
  <inkml:trace contextRef="#ctx0" brushRef="#br1" timeOffset="55123.73">10835 6587 2244 0,'0'0'328'0,"0"0"-154"0,0 0-90 16,0 0 41-1,0 0-29-15,21 137-18 0,-2-100-17 16,10-9-21-1,12-10-4-15,3-15-23 0,3-3 1 16,-2-21-10-16,-10-11-8 16,-8-5 0-16,-11 1-56 15,-12 5-38 1,-4 9 34-16,0 12 58 0,-14 10 6 16,-3 4 64-16,-1 26-10 15,5 12 13-15,6 6-22 16,7 5 7-16,0-2-25 15,0-2-6-15,7-7-14 16,6-6-7-16,1-6-3 16,-6 2-96-16,-3-8-148 0,-5-2-768 0</inkml:trace>
  <inkml:trace contextRef="#ctx0" brushRef="#br1" timeOffset="57541.75">11239 7521 2534 0,'0'0'303'0,"0"0"-172"0,0 0-67 15,0 0-11-15,0 0-27 16,0 0 39-16,0 0-2 15,114-4-10-15,-65 0-23 16,2 1 9-16,-2-1-16 0,-3 0 0 16,-3 1-12-16,-5 3-5 15,-5 0-6-15,-4 0 0 16,11 0-44-16,-11 0-112 16,-4 0-305-16</inkml:trace>
  <inkml:trace contextRef="#ctx0" brushRef="#br1" timeOffset="58125.31">12153 6967 1427 0,'0'0'1177'15,"0"0"-979"-15,0 0-47 0,0 0-66 16,134-72-12-1,-86 65-29-15,6 7 2 16,-2 0-30-16,-6 14 11 16,-7 12-11-16,-14 6 8 0,-9 8-1 15,-16 6-5-15,0 4-1 16,-33 0-17 0,-9-4 3-16,-9-5 1 15,-3-11-8-15,8-11-12 16,11-8 3-16,14-11 5 0,13 0 7 15,8 0 1-15,14-4 0 16,26-3 22-16,12 7-1 16,8 0 16-16,-2 14-26 0,-4 18 11 15,-15 7-14-15,-14 5 11 16,-16 6 14-16,-9 0 1 16,-11 0 5-1,-26-1-17-15,-11-7 5 0,-8-5-26 16,-4-8 6-16,2-11-7 15,6-8 0 1,12-10-20-16,11 0-49 0,19-10-36 16,12-23-44-16,23 0-124 15,8 3-328-15</inkml:trace>
  <inkml:trace contextRef="#ctx0" brushRef="#br1" timeOffset="58525.33">12868 7159 2368 0,'0'0'491'0,"0"0"-336"0,0 0-35 0,0 0-29 16,-62 149-28-16,62-82-3 16,0 3-29-16,15-2 9 15,19-3-17-15,11-11 7 16,11-16-10-16,8-17-5 16,5-16 12-16,-2-5-9 15,-7-26 5-15,-17-19-18 16,-14-8 15-16,-21-13-19 15,-8-5 10-15,-18 1-11 16,-26 1 12-16,-14 9-8 16,-9 9-4-16,1 8-58 15,3 16-88-15,12 11-36 0,17 9-185 16,20 7-585-16</inkml:trace>
  <inkml:trace contextRef="#ctx0" brushRef="#br1" timeOffset="58832.42">13428 7014 2420 0,'0'0'577'16,"0"0"-486"-16,0 0-14 15,0 0 27-15,80 108-26 16,-46-62-17-16,5 7-21 0,6 7 19 16,0 4-20-1,0 2 3-15,-1 2-23 16,-1-4 6-16,-6-1-14 16,-3-9-10-16,-7-8 3 0,-5-10-4 15,-9-12-10 1,-6-24-84-16,-5 0-77 0,-2-20-341 15</inkml:trace>
  <inkml:trace contextRef="#ctx0" brushRef="#br1" timeOffset="59041.99">13880 7229 2701 0,'0'0'463'15,"0"0"-349"-15,0 0-42 16,-89 102 10-16,58-59-34 16,-3 3-7-16,1 1-23 0,-2 3 3 15,-3-3-9 1,1-1-12-16,4-6 0 0,-7 10-28 16,9-12-93-1,4-6-258-15</inkml:trace>
  <inkml:trace contextRef="#ctx0" brushRef="#br1" timeOffset="60378">14337 7474 1874 0,'0'0'409'0,"0"0"-254"0,0 0-108 16,0 0 34-16,0 0-52 15,0 0 122 1,0 0-48-16,25 0 36 0,-5 0-17 16,5 0-22-16,6 0-18 15,9 4-15-15,4 1-2 16,8 2-28-16,-1-2-10 0,-2-1-23 15,-6 0-2 1,-6 0 1-16,-6-4-6 0,-10 0-52 16,-13 0-80-16,-8-8-239 15,0-8-978-15</inkml:trace>
  <inkml:trace contextRef="#ctx0" brushRef="#br1" timeOffset="60571.01">14590 7267 2809 0,'0'0'277'0,"0"0"-172"15,-23 102-43-15,21-54-8 16,2-1-13-16,0-1-15 16,0-4-25-16,4-4-1 15,5-4 0-15,5 2-44 16,-6-10-175-16,1-9-543 0</inkml:trace>
  <inkml:trace contextRef="#ctx0" brushRef="#br1" timeOffset="62697">15238 6825 2161 0,'0'0'296'0,"0"0"-154"0,0 0-57 15,0 0-10-15,0 0-21 0,0 0-31 16,0 0-17 0,-123 84 12-16,115-45-17 15,4 9 41 1,4 4 25-16,0 3 29 16,10-4-36-16,19-6-4 0,7-15-22 15,11-14-8-15,4-14 10 0,2-2 3 16,1-30 4-1,-8-16-21-15,-5-8 11 16,-15-9-33-16,-10 3 16 16,-14 2-15-16,-2 8 13 0,-6 8-8 15,-19 10-6-15,-8 9 4 16,-3 9-4-16,-1 10-13 16,-4 4-61-1,5 7-17-15,1 27-90 0,10 0-207 16,5-5-540-16</inkml:trace>
  <inkml:trace contextRef="#ctx0" brushRef="#br1" timeOffset="62980.58">15055 7409 2488 0,'0'0'308'0,"0"0"-199"16,5 148 16-16,21-91-27 15,14-9-21-15,14-12-33 0,6-12 24 16,5-14-22-16,1-10-9 16,-5-14 8-16,-8-22-23 31,-13-14 6-31,-11-7-17 0,-17-2 11 16,-12-2-22-1,0 6 6-15,-18 8 5 0,-16 10-10 0,-3 12-1 16,-8 11-12-16,5 7-64 15,-2 7-55-15,13 5-59 16,11 9-324 0</inkml:trace>
  <inkml:trace contextRef="#ctx0" brushRef="#br1" timeOffset="63376.1">15795 6782 2526 0,'0'0'269'0,"0"0"-130"0,0 0-59 0,0 0 14 16,-7 139-45-16,7-86-11 15,14 1-18-15,4 0 5 0,4-8-12 16,5-8-12-16,4-14-1 15,5-14 5-15,4-10-11 16,-2-5 2-16,-2-26-3 16,-3-23-129-16,-8 4-270 15,-12 6-354-15</inkml:trace>
  <inkml:trace contextRef="#ctx0" brushRef="#br1" timeOffset="63604.76">16127 6828 2228 0,'0'0'535'0,"0"0"-350"16,0 0-27-16,-2 142-44 16,2-88-27-16,0 2-44 15,0 3 8-15,0 2-17 16,2 2 8-16,2 2-12 16,0-7-14-16,-2 0-4 15,0-9-11-15,0-9-2 16,0-8-3-16,0-11-51 0,1-11-80 15,3-10-78 1,-2-14-334-16,1-11-1869 0</inkml:trace>
  <inkml:trace contextRef="#ctx0" brushRef="#br1" timeOffset="63902.36">16370 7034 2593 0,'0'0'320'0,"0"0"-223"0,0 0-38 16,0 0 42 0,89 130-33-16,-60-90-18 0,3 6-27 0,-1 3 20 15,-2 3-10-15,0-3 6 16,-2 3-18-16,-5-9-14 31,-2-2 0-31,-4-10-6 0,-6-6-1 16,0-9-13-16,-6-13-53 15,-1-3-109-15,-3 0-369 16</inkml:trace>
  <inkml:trace contextRef="#ctx0" brushRef="#br1" timeOffset="64176.23">16767 7038 1078 0,'0'0'1811'16,"0"0"-1567"-16,0 0-155 15,0 0-25-15,-102 108-27 16,77-62 7-16,0 7-26 0,2 1 20 16,-4 7-10-16,2-1-1 15,2-1-9-15,3-2-5 16,1-10-6-16,5-6-7 16,3-13-7-16,7-16-112 15,4-10-100-15,0-2-541 0</inkml:trace>
  <inkml:trace contextRef="#ctx0" brushRef="#br1" timeOffset="64618.94">17055 6523 2601 0,'0'0'244'15,"0"0"-50"-15,0 0-71 16,0 0-18-16,0 0-23 15,85 126-12-15,-83-78-39 16,-2 4 4-16,-2-3-27 16,-21-5 10-16,-4-12-17 15,-4-14-2-15,0-12-26 16,4-6-51-16,2-3 3 16,10-10 26-16,6-4 48 0,9 8-5 15,0 0 0-15,14 6 12 16,19 3 0-1,9 0-6-15,7 0 0 16,18-2-40-16,-13 0-200 16,-7-1-928-16</inkml:trace>
  <inkml:trace contextRef="#ctx0" brushRef="#br1" timeOffset="65298.03">17219 7455 2634 0,'0'0'287'0,"0"0"-152"15,0 0 28-15,0 0-77 16,148 12-17-16,-92-12-43 16,2 0 16-16,-2 0-31 15,-6 0-5-15,-5-6-6 16,-9-2 0-16,-7 2-6 16,2 3-86-16,-6-2-77 15,-8 1-354-15</inkml:trace>
  <inkml:trace contextRef="#ctx0" brushRef="#br1" timeOffset="65661.35">18102 6846 2203 0,'0'0'333'16,"0"0"-162"-16,0 0-88 0,0 0 62 15,0 0 11-15,0 0-84 16,0 0-42-16,12 63-21 16,-1-10 34-16,-1 5-16 15,4 6 16-15,-1 5-2 16,-3 2 13-16,-1 1 4 15,-5 3-18-15,0-5-1 16,1-8-28 0,-3-8-4-16,1-12 1 15,-3-10-16-15,2-15 5 16,0-9-63-16,5-8-76 0,-1-6-203 16,1-12-146-16</inkml:trace>
  <inkml:trace contextRef="#ctx0" brushRef="#br1" timeOffset="66053.71">18582 6788 2542 0,'0'0'299'16,"0"0"-139"-16,0 0-41 15,-36 144-28-15,23-82-9 16,-1 8-36-16,3 8 13 16,4 4-13-16,5 1 12 15,2-4-21-15,0-7 5 16,22-9-6-16,7-14-12 15,7-17-8-15,5-16-15 16,1-16 3-16,-7 0 0 16,-8-32 1-16,-11-11 1 15,-12-7-1-15,-4-4-4 0,-11 4 9 16,-23 6-1-16,-5 10-9 16,-3 12-21-1,-1 8-60-15,11 14-58 0,12 0-46 16,11 0-208-16</inkml:trace>
  <inkml:trace contextRef="#ctx0" brushRef="#br1" timeOffset="66400.78">19063 6936 2224 0,'0'0'636'0,"0"0"-532"0,0 0-13 16,0 0 34-16,0 0-46 16,108 109-17-16,-73-64-33 15,5 6 11-15,0 5-6 16,1 3 8-16,-4-2-7 15,-1-1-12 1,-5-2 7-16,-2 1-24 0,-2-5 1 16,-5-3 2-16,-2-4-16 0,-2-11 7 15,0-16-85 1,-5-12-114-16,-4-4-387 0</inkml:trace>
  <inkml:trace contextRef="#ctx0" brushRef="#br1" timeOffset="66634.36">19565 7092 2836 0,'0'0'290'0,"0"0"-137"16,0 0-55-1,0 0 3-15,-130 132-30 16,95-79-40-1,-1 3-5-15,-1 4-21 0,0-1-1 16,2-4 8-16,3-6-24 0,6-8 3 16,0 2-100-1,5-13-87-15,5-6-394 0</inkml:trace>
  <inkml:trace contextRef="#ctx0" brushRef="#br1" timeOffset="67885.53">19957 6539 1948 0,'0'0'416'0,"0"0"-196"16,0 0-43-16,0 0-52 15,0 0-45 1,134-22 5-16,-109 44-30 16,-6 5 6-16,-7 6-36 15,-10 4 0-15,-2-3-17 16,-2-2 2-16,-21-5-10 15,-1-7-5-15,-5-3-21 16,2-9-22-16,5-4 41 0,8-4 7 16,10 0 15-16,4 1-15 15,9 2 0-15,20 1 22 16,6 6 20-16,2 6-13 16,-8 4-24-16,-10 6 15 15,-15 4-9-15,-4 2 27 16,-15 1-30-16,-20-7 5 15,-10-3-13-15,-4-5 9 16,0-6-9-16,9-6-4 16,9-6-12-16,25 0-60 15,6 0-81-15,0 0-323 0</inkml:trace>
  <inkml:trace contextRef="#ctx0" brushRef="#br1" timeOffset="68334.97">20139 7524 2900 0,'0'0'230'0,"0"0"-173"0,0 0 15 0,0 0-5 16,146 12 2-16,-95-12-44 15,1 0-2-15,-4 0-19 0,-5 0-4 16,-5 0 0-16,-9 0-16 31,-2-8-101-31,-8-4-257 0,-9-1-1686 16</inkml:trace>
  <inkml:trace contextRef="#ctx0" brushRef="#br1" timeOffset="68833.21">20922 6904 2319 0,'0'0'265'0,"0"0"-92"0,0 0-76 0,0 0 29 31,150-22-23-31,-105 22-28 0,-1 8-4 16,-2 11-7-16,-4 10 9 15,-4 5-22-15,-5 5 16 0,-5 9-29 0,-6 3 7 16,-4 3-23-16,-8 4 4 31,-4 2-10-31,-2 0-5 16,-2 5 11-16,-18 2-20 15,-11 0 9-15,-7 2-7 16,-12-2-5-16,0-9 5 16,-4-9-5-16,5-14 1 15,5-21 0-15,3-14-48 16,10-1-52-16,9-31-12 0,12-7-4 15,10-8 20 1,0 3 34-16,19 6 41 0,10 10 11 16,4 10 10-16,5 11 13 15,5 7 16-15,-1 7 14 16,3 18-14-16,-5 9 17 16,-3-1-25-16,-1-1 11 15,-7-6-31-15,0-6-1 0,-5-10-7 16,5-10-68-16,-6-8-143 15,-8-10-410-15</inkml:trace>
  <inkml:trace contextRef="#ctx0" brushRef="#br1" timeOffset="69118.06">21692 7335 2776 0,'0'0'231'0,"-12"106"-146"16,12-44 24-16,0 2-25 16,14-11-38-16,17-17-10 0,13-15-29 15,10-21 27-15,6-6-5 16,0-29 12 0,-4-14-21-16,-14-9-3 0,-15-4-6 15,-18 1-1 1,-9 4 9-16,-15 7-15 0,-26 7-1 0,-12 4-3 15,-1 7-45 1,-6 8-105-16,15 9-188 16,17 8-1882-16</inkml:trace>
  <inkml:trace contextRef="#ctx0" brushRef="#br1" timeOffset="74454.46">22471 7455 1965 0,'0'0'414'0,"0"0"-232"16,0 0-115-16,0 0 63 15,0 0-35 1,0 0 25-16,72 0 16 0,-38 0-47 0,3 0-28 15,5 0 7 1,1 0-5-16,1 3-9 16,-3 4-6-16,-3-2-28 0,-3-1 7 15,-6-3-27 1,-2-1 4-16,-7 0 5 16,-2 0-7-16,-7 0-2 15,-2-1 0-15,-2-6-16 0,-3 4-85 16,0-3-65-16,-2 6-342 0</inkml:trace>
  <inkml:trace contextRef="#ctx0" brushRef="#br1" timeOffset="79221.08">23348 6749 1748 0,'0'0'355'0,"0"0"-156"16,0 0-51 0,0 0-12-16,0 0 23 0,0 0-36 15,0 0-46-15,-23 35-42 16,12-7-35-16,0 7 21 0,0 8 0 31,2 1 13-31,5 4-2 0,4-2-8 16,0-2 20-16,0-6-32 0,20-7 12 15,6-8-24 1,7-9 15-16,4-7-14 16,3-7 0-16,2 0 3 0,1-10-2 0,-4-11-2 15,-5-1-28-15,-5-4-50 31,-5-3-66-31,-3-20-56 0,-8 9-84 16,-7 2-413-16</inkml:trace>
  <inkml:trace contextRef="#ctx0" brushRef="#br1" timeOffset="79454.38">23688 6817 1614 0,'0'0'472'16,"0"0"-97"-16,0 0-147 0,0 0-56 15,0 0-84-15,0 0-46 16,0 0-12-16,-4 121 43 15,2-65 1-15,0 7-17 16,-3 4 2-16,-1 12-12 16,-4 5 17-16,0 6-31 15,-1-2 12-15,1-3-35 16,4-11-1-16,4-15-2 16,-1-13-7-16,3-11 0 15,0-17-14-15,0-10-47 0,13-8-61 16,12-36-33-16,-2-8-215 15,-3-4-623-15</inkml:trace>
  <inkml:trace contextRef="#ctx0" brushRef="#br1" timeOffset="79992.32">24064 6883 2270 0,'0'0'333'0,"0"0"-203"15,0 0-56-15,0 0 18 16,0 0 18-16,0 0-11 15,139-13-23-15,-105 35-11 0,-3 7-18 16,0 10 11 0,-6 9-14-16,-3 8 20 0,-11 8-24 15,-9 7 10-15,-2 5-24 16,-8 2 2-16,-19 1-15 16,-9-8-8-1,-1-7 1-15,-3-16 3 0,1-13-18 16,4-19 5-16,3-16-16 15,6-4-64-15,6-26-5 16,8-12 27-16,12-2 29 16,0 1 29-16,17 7-3 15,12 10 3 1,4 17 8-16,5 9-1 0,1 0-3 16,4 15 20-16,-1 8-16 15,-2 0 11-15,1-3-7 0,-3-4-4 16,-5-6-3-1,-2-8 3-15,-2-2-8 0,-2-3-33 16,2-25-51-16,-4 3-192 16,-6 4-378-16</inkml:trace>
  <inkml:trace contextRef="#ctx0" brushRef="#br1" timeOffset="80267.85">24792 7090 2656 0,'0'0'261'0,"0"0"-150"0,0 0-11 0,0 0 3 16,76 129-25-16,-47-92-26 16,4 0-12-16,0 5 6 0,1 4 2 15,-2 5-27-15,-4-2 5 16,-3 2-25-1,-3-5 2-15,-3-4-3 0,-9-10 0 32,-3-6 0-32,-7-10-52 0,0-14-38 15,0-7-91 1,-9-18-337-16,-2-3-1540 0</inkml:trace>
  <inkml:trace contextRef="#ctx0" brushRef="#br1" timeOffset="80530.96">25127 7086 2846 0,'0'0'226'0,"0"0"-100"15,0 0-77-15,0 0 27 16,-103 104-26-16,79-61-4 15,-3 5-25-15,0 2 9 0,-2 5 1 16,0-2-20-16,-2 1 0 16,0-6-5-16,2-3-12 15,4-9 3-15,5-8-22 16,7-14-88-16,6-7-73 16,5-7-397-16</inkml:trace>
  <inkml:trace contextRef="#ctx0" brushRef="#br1" timeOffset="81165.37">25428 6488 2176 0,'0'0'287'0,"0"0"-135"16,0 0-3-16,0 0-14 0,0 0-26 15,127-14-11 1,-100 30-41-16,-8 7 4 15,-5 3-49-15,-10 1 21 0,-4 2-20 16,-2 0 8-16,-18-8-12 16,-3-3-9-16,4-8 0 15,3-6-13-15,7-2 13 16,5-2 0-16,4 5-10 0,0 0 26 16,17 5-14-1,8 6 30-15,-1 4-3 0,-5 2 16 16,-9 3-1-16,-10-4 11 15,0 1-27-15,-10-1 13 16,-17-6-37-16,-7-2 9 16,-4-5-12-1,2-2-2-15,5-4-6 16,6 0-43-16,12-2-35 0,13 0-44 16,0 0-277-16,17 0-752 15</inkml:trace>
  <inkml:trace contextRef="#ctx0" brushRef="#br1" timeOffset="87988.53">25724 7328 2009 0,'0'0'434'0,"0"0"-216"0,0 0-88 0,0 0-24 16,0 0 1-16,0 0-59 15,-18 0-17-15,18 0-19 16,11 0 8-16,12 3 40 16,8 1-23-16,4-4 19 15,8 0-15-15,4 0 16 16,2 0-26-16,-3 0 2 0,2 0-18 16,-9 0 4-1,-3 0-10-15,-7 0-9 16,-7 0 2-16,-7 0 6 0,-5 0-16 15,-3 0-15-15,-1 0-41 16,6 0-69 0,-4 5-103-16,-1 4-255 0</inkml:trace>
  <inkml:trace contextRef="#ctx0" brushRef="#br1" timeOffset="88737.68">26653 6912 1942 0,'0'0'270'15,"0"0"-140"-15,0 0-15 0,0 0-13 16,0 0-1-16,0 0-25 15,74-112 5 1,-60 98-23-16,-2 3 18 16,2 6-26-16,2 5 19 15,0 0 5-15,1 0-13 0,1 12-11 16,5 4-32-16,-2 1 20 16,2 5-24-16,-1 2 18 15,1 3-20-15,-2 5 13 16,0 1-7-16,-3 4 7 15,-3 4 0-15,-6 2-11 16,-2 5 12-16,-5 5-21 16,-2 3 20-16,0 4-24 15,-14 2 20-15,-5 2-21 16,-8 0 10-16,-6-6-5 16,-4-7-4-16,0-9-2 15,-1-10 0-15,0-14-21 16,3-10-51-16,1-8 0 0,8 0-23 15,3-24 14-15,11-9-1 16,12-4 36-16,0-2 35 16,4 6 12-16,15 8 16 15,4 11 0-15,6 10 41 16,0 4-13-16,0 9 8 16,2 11-21-16,-2 3 4 15,2 0-18-15,-2-4-13 0,0-4-1 16,-2-8-3-16,-3-2 0 15,-2-1-69 1,1-2-35-16,1 1-127 16,-6 1-117-16,0 1-1730 0</inkml:trace>
  <inkml:trace contextRef="#ctx0" brushRef="#br1" timeOffset="89039.2">27340 6999 2393 0,'0'0'411'16,"0"0"-280"-16,0 0-79 16,0 0 21-16,0 0 14 15,0 0-22-15,36 121-27 16,-27-73 22-16,-3 5-29 0,1 5 21 15,-4 0-19-15,-3 4 3 0,0-4-11 16,0-4-16 0,0-8-3-16,0-7 0 15,0-11-12-15,0-12-26 16,0-6-45-16,0-10-81 0,0-5-214 16,0-12-142-16</inkml:trace>
  <inkml:trace contextRef="#ctx0" brushRef="#br1" timeOffset="92281.07">27846 6953 1824 0,'0'0'194'0,"0"0"-62"0,0 0-26 15,0 0 63-15,0 0-6 0,0 0-6 0,0 0-66 31,-102-21-30-31,83 47-13 0,4 12 0 0,4 12 25 32,4 12-30-32,7 11 17 0,0 7-22 0,18-2-3 15,18-8-10 1,11-12-14-16,13-18 3 0,11-19-8 31,7-17 21-31,-2-4-9 16,-5-30 13-16,-13-17-25 15,-15-11 9-15,-14-4-14 16,-18-3 13-16,-11 6-6 0,-9 5-3 0,-32 7-2 16,-11 11-3-1,-16 10-1-15,-5 9-60 0,0 6 2 16,-6 11-66 0,21 0-82-16,18 0-230 0</inkml:trace>
  <inkml:trace contextRef="#ctx0" brushRef="#br1" timeOffset="93757.94">28760 7289 1965 0,'0'0'491'0,"0"0"-289"0,0 0-97 0,0 0-38 0,0 0 20 15,0 0-53-15,0 0 58 0,40 0-40 16,-11 0 34-16,3 0-27 16,3 0-9-16,-2 0 7 15,1-2-34-15,-5-3 5 16,-7 4-28-16,-2-1 11 15,-6 0-5-15,-6 2-8 16,-1-2 2-16,-5 2 0 16,1 0-70-16,-1 0-94 0,-2 0-266 15,0 0-1891-15</inkml:trace>
  <inkml:trace contextRef="#ctx0" brushRef="#br1" timeOffset="95015.72">28794 6956 2194 0,'0'0'259'0,"0"0"-202"0,0 0-8 16,0 0 18 0,0 0 59-16,0 0-50 0,0 124 28 15,0-91 2-15,0 3-16 16,0 2-28-16,0 6-26 15,0 4-2-15,0 4-30 16,2 0-2-16,-2-2 8 16,0-2-19-16,0-5 9 15,0-7-25-15,0-6-81 16,0-10-128-16,0-10-433 0</inkml:trace>
  <inkml:trace contextRef="#ctx0" brushRef="#br1" timeOffset="95875.57">28573 7281 1867 0,'0'0'255'16,"0"0"-62"-16,0 0-26 0,0 0-20 0,0 0-19 31,118-2-67-31,-89 2 0 16,0 0-28-16,-2 0 14 15,0 0-34-15,-5 0-3 16,-2 0-10-16,-2 0 0 0,-3 0-14 16,10 0-101-16,-7 0-112 0,-1 0-250 0</inkml:trace>
  <inkml:trace contextRef="#ctx0" brushRef="#br1" timeOffset="96597.87">29583 6757 1957 0,'0'0'344'0,"0"0"-217"15,0 0-26-15,0 0 12 0,0 0-40 16,0 0 6-16,0 0-25 16,-70 87 14-16,53-43-21 15,-1 9-12-15,1 12 15 16,0 6-7-16,5 5 10 16,2 0-21-16,8-2 17 15,2-8-29-15,0-8 9 16,16-11-5-16,11-15-1 15,6-13 0-15,5-11-9 16,-1-8 8-16,-1-8-18 16,-7-20 17-16,-7-5-20 0,-13-6 9 15,-9 5-9 1,0 3 14-16,-19 8 0 16,-13 7-6-16,-6 8-9 15,0 8 0-15,3 0-7 16,6 3-50-16,10 12-16 15,19-1-96-15,0-6-204 0,8-4-210 16</inkml:trace>
  <inkml:trace contextRef="#ctx0" brushRef="#br1" timeOffset="96897.32">29920 6994 2474 0,'0'0'273'0,"0"0"-187"0,0 0-5 0,0 0 56 16,60 105-30-16,-41-65-30 15,4 6-35-15,-1 0 11 16,3 2-16-16,-1 1-4 15,0 0-13-15,-1-3-13 0,-3-2-1 16,-2-5-2-16,-2-6-8 16,-5-7-29-16,-3-9-29 15,-4-16-83-15,0-1-121 16,-4-1-520-16</inkml:trace>
  <inkml:trace contextRef="#ctx0" brushRef="#br1" timeOffset="97164.21">30252 7042 2641 0,'0'0'266'0,"0"0"-154"0,0 0-21 16,0 0-15-16,-95 107-9 15,67-59-33-15,-1 4 5 16,2 1-32-16,3-2 17 0,1-5-23 16,6-4-1-16,3-8 0 15,5-7-13-15,5-12-54 16,4-11-123 0,0-4-256-16,0 0-753 0</inkml:trace>
  <inkml:trace contextRef="#ctx0" brushRef="#br1" timeOffset="97732.87">30367 6578 2309 0,'0'0'239'0,"0"0"-170"0,0 0-4 0,0 0 47 16,5 104-39-16,10-78-2 0,8-9-45 0,8-9 11 15,2-8-25 1,1 0-3-1,-5-8-9-15,-5-9-70 16,-8-4-69-16,-9 4-68 16,-7 2 55-16,0 5 38 15,0 10 114-15,-12 0 41 0,-3 14 119 0,1 18 33 32,3 10-37-32,5 7-50 0,4 5-19 15,2-2-12-15,0 0-38 16,0-8-17-16,8-6-15 15,5-10-10-15,3-6-37 0,-5-8-174 16,-4-10-412-16</inkml:trace>
  <inkml:trace contextRef="#ctx0" brushRef="#br1" timeOffset="98297.09">30738 7441 2129 0,'0'0'352'0,"0"0"-228"0,0 0-100 16,0 0 117-16,0 0-14 0,0 0-31 15,0 0 2-15,23-12-3 16,-4 4-22-16,3 2-12 15,3 0 6-15,-1 0-33 16,3 2 5-16,-3 2-28 16,1 2 9-16,-6 0-19 15,0 0 3-15,-3 0-3 16,-3 3-1-16,-3 4-36 16,2 6-85-16,-3-4-118 15,-3 1-485-15</inkml:trace>
  <inkml:trace contextRef="#ctx0" brushRef="#br1" timeOffset="99116.49">30969 7209 2207 0,'0'0'293'0,"0"0"-191"16,0 0-10-16,0 0 52 16,18 128-18-16,-11-79-22 15,1 0-36-15,0 1-5 16,-2-3-46-16,1-7-4 15,-3-8-12-15,0-5-2 0,-2-13-10 16,3-7-84-16,-2-7-110 16,1 0-342-16</inkml:trace>
  <inkml:trace contextRef="#ctx0" brushRef="#br1" timeOffset="99664.77">31446 6986 2210 0,'0'0'271'0,"0"0"-116"0,0 0-29 15,0 0-44 1,116-19-17-16,-89 22 23 16,-3 15 23-16,-8 8-39 15,-5 5-23-15,-11 1-38 0,0 1 4 16,-9-1-11-1,-18-6-8-15,-2-4 4 16,0-8 0-16,5-7-22 16,6-7-9-16,10 0 13 0,8 0-2 15,0 0 20 1,21 0 0-16,15 8 26 0,7 4 5 16,-1 7 1-16,-9 8 2 15,-10 4-4-15,-17 8 7 16,-6 3-11-1,-11-2 5-15,-24 1-27 0,-10-8 8 0,-6-4-7 16,-1-8-10 0,5-4 4-16,10-8-12 15,8-5-27-15,11-4-24 16,13 0-16-16,5 0-135 16,31-16 16-16,12-1-64 0,-1-1-422 0</inkml:trace>
  <inkml:trace contextRef="#ctx0" brushRef="#br1" timeOffset="100034.45">31892 7171 2616 0,'0'0'280'0,"0"0"-152"0,0 0-10 0,-65 157-27 16,56-94-30-1,9 3 15-15,0-6-20 0,23-10 1 16,17-11-38-16,7-20 5 16,7-13-7-16,3-6 11 15,-4-32-18-15,-7-14-6 16,-15-10 11-16,-18-8-14 15,-13-2 7-15,0 2-3 16,-29 4-10-16,-18 6 5 16,-4 7-50-16,-5 15-61 15,4 12-8-15,10 16 12 0,18 4-45 16,11 17-143 0,13-2-812-16</inkml:trace>
  <inkml:trace contextRef="#ctx0" brushRef="#br1" timeOffset="100601.55">32449 7054 2277 0,'0'0'276'0,"0"0"-232"16,0 0-17-16,0 0 50 15,0 0-2 1,0 0-28-16,0 0-9 0,27 49 29 15,-22-42-40-15,-3 0 5 16,0-4-27-16,-2-3 7 16,0 2-12-16,0-2 15 15,0 0 11-15,0 0 29 0,0 0 11 16,0 0-24-16,0 2-1 16,0-2-30-16,0 0 17 15,0 0-14-15,0 3 16 16,4 2-8-1,6 5 2-15,5 7 14 0,5 5-15 16,9 6 15-16,2 3-17 16,5 6 21-16,-1 2-24 15,-1 5 17-15,-1-4-10 16,-4 4 3-16,-4-7-12 16,-5-2-9-16,0-10-4 15,-11-6 1-15,0-7-8 16,-5-5-6-16,1-4-23 15,-3-3-75-15,-2 0-67 16,0-3-207-16,0-11-472 0</inkml:trace>
  <inkml:trace contextRef="#ctx0" brushRef="#br1" timeOffset="100815.49">32808 7221 2741 0,'0'0'277'0,"0"0"-150"0,0 0-65 16,-124 92-4-16,81-51-6 15,1 2 0-15,2 1-11 0,6-4-22 0,8-5-8 32,8-10-4-32,5-6-14 15,7-7-32-15,4-2-55 16,2-5-172-16,0 0-510 0</inkml:trace>
  <inkml:trace contextRef="#ctx0" brushRef="#br1" timeOffset="103854.81">5476 8275 2090 0,'0'0'308'0,"0"0"-226"0,0 0 2 16,0 0-21-16,0 0 29 16,0 0-47-1,0 2 21-15,0-2 12 16,0 0-13-16,0 2-27 15,0-2-11-15,8 0 11 0,5 0 36 16,7 0-22-16,5 0-31 16,0 0 14-16,5 0-23 15,-1 3 8-15,2 1-10 16,0-2 5-16,0-1 0 16,0-1-8-16,4 0 18 0,-2 0-16 15,0 0 24 1,1 0-32-16,1 0 22 0,1 0-18 15,1 0 13 1,2 0 1-16,-1 2-8 0,1 0 0 16,2 3-7-1,-1-3-2-15,0 1 4 16,3 1 11-16,1 0-9 0,-2 0 7 16,1 1-8-1,-3-2 4-15,0 2 4 16,-2-3-15-16,0-2 14 0,-3 0-9 15,3 0 2-15,-4 0-1 0,2-5 4 16,-3-2-7 0,0-1 12-16,1-1-5 0,-3 4-4 15,0-2 10 1,2 4-15-16,1-1 10 0,1 1-10 16,4 3 20-16,1 0-21 15,2 0 13 1,1 0-13-16,1 0 12 15,1 0 0-15,1 0-10 16,-1 0 16-16,-3 0-14 0,-2 0 7 16,1 3-10-16,-6 1 10 0,1-1-10 15,-3 1 11 1,0 1-8-16,-1-2-4 16,1 2 5-16,1-4 4 15,4 3-17-15,-1-1 20 16,3-2 4-16,3 2-15 15,-3-3 8-15,0 2-9 16,-2-2 9-16,0 2 0 16,-2-2-6-16,-1 0-3 15,-2 0 7-15,4 0-16 16,1 0 20-16,-1 0-10 16,1 0-1-16,1 0 9 15,0 0-1-15,-1 0-4 0,0 0 3 16,0 0-2-16,0 0-3 15,-3 0 5-15,3 0 0 16,1 0-3-16,-2 0 4 16,-1 1-7-16,-1 1 12 15,-1 3-5-15,1-3-7 16,4-1 11-16,3 2-12 16,3-2 13-16,1-1-9 15,4 3 9-15,-2-1-13 16,-1 2 12-16,-5-3-4 15,-1 3-2-15,-5-1 3 16,-1-1-5-16,1-2 0 0,-3 2 1 16,2-2 11-16,-1 0-12 15,2 0 16 1,-2 0-17-16,-3 0-3 16,-4 0 0-16,-8 0 0 0,-3 0 0 15,-7 0 0-15,-5 0 0 16,-4 0 0-16,2 0 0 15,-2 0 0-15,0 0 0 0,4 0-40 16,2 2-116 0,-4 2-309-16</inkml:trace>
  <inkml:trace contextRef="#ctx0" brushRef="#br1" timeOffset="105173.04">9475 8325 1948 0,'0'0'358'0,"0"0"-238"16,0 0-43-16,0 0-18 0,0 0-20 15,0 0-6-15,0 0-32 16,-17 19 28-16,17-19 3 16,0 0 77-16,9 0 9 15,6 0-23-15,1 0-41 16,4-2 19-16,6 0-9 16,3-1-27-16,10 2 18 15,5-2-25-15,6 2 7 16,2-3-29-16,2 1 26 15,4 1-31-15,0 2 14 16,0-1-3-16,-2 1 8 16,2 0 6-16,-2 0 7 15,-3 0 0-15,0 0-25 16,-1-2 23-16,-4 2-33 16,4 0 24-16,-3 0-10 0,2 0 18 15,1 0-12-15,4 0-13 16,-1 0 17-16,1 0-24 15,-3 0 10-15,-1 0-5 16,-5 0 4-16,-7 0-3 16,-3 0-6-16,1 0 0 15,-2 0 9-15,0 0 1 16,-3-2-3-16,3-2 23 0,-5-3-30 16,2 3 13-1,-1 1-13-15,1-1 18 16,4-1-18-16,2 2 8 15,1 1-4-15,0 2-4 16,1 0 6-16,-2 0 0 16,-1 0-12-16,3 0 14 0,-4 0-16 15,3 0 14-15,-2 0-8 16,1 0 4-16,0 0 7 16,-1 0 2-16,3 0-4 15,-1 2 11-15,-1 1-18 16,4-1 10-16,-1 3-5 0,8-3 4 15,-2-1-8 1,8 1 12-16,2-2 1 0,2 0-4 16,1 3 16-16,1-3-17 15,-4 0 12-15,0 0-21 16,-6 0 24 0,-6 0-24-16,-9 0 23 0,-3 1-17 15,-7 2 5 1,-7-2-11-16,-2-1 0 0,-18 0 0 15,26 3 0-15,-18-2 0 16,0 2 0-16,-1-3 0 16,-1 2 0-16,8 0-27 15,6-2-63-15,20 0-105 16,-4 0-246-16,-5-12-2463 16</inkml:trace>
  <inkml:trace contextRef="#ctx0" brushRef="#br1" timeOffset="106219.6">12937 8323 1790 0,'0'0'224'0,"0"0"-112"16,0 0 71-16,0 0-38 16,0 0-28-16,0 0 55 0,0 0-51 15,90 7-10 1,-59-7-15-16,6 0-21 0,8-5-11 15,7 0-19 1,5 0 7-16,6 0-31 16,4-2 22-16,4 2-27 0,2 0 20 15,1 1-8 1,5 1 16-16,-2-1 5 0,6-1-33 0,0 2 4 16,3-1-16-1,3-1 26-15,3 1-19 0,-1 0 17 16,-2 0-16-1,-6 3 9-15,-5-2-5 16,-2 3-1-16,-3 0 17 16,-3 0-28-16,-4 0 8 15,1 0-6-15,-3 0 6 0,1 0-12 16,3 0 26-16,-4 0-7 16,3 0 6-16,0 0-7 15,-3 0-13-15,6 0 14 16,-3 4-18-1,4 0 24-15,0 2-25 16,0 1 25-16,-2-3-11 0,0-1 9 16,-7-1 6-16,-3-2-3 15,-10 0 6-15,-11 0-31 16,-12 0 7-16,-7 0 1 16,-8 0-13-16,-7 0 11 15,0 0-10-15,-4 0 6 16,4 0 0-16,4 0-3 15,7 4-58-15,32 4-24 16,-3-1-215-16,4-4-217 0</inkml:trace>
  <inkml:trace contextRef="#ctx0" brushRef="#br1" timeOffset="107241.33">16038 8257 2120 0,'0'0'293'0,"0"0"-132"15,0 0-82-15,0 0-18 0,0 0-1 16,0 0-35-1,0 0 84-15,47-1-18 0,-18-3 11 16,5 1-41 0,3 1 3-16,8 0-23 0,4 2-8 15,4 0 10-15,6 0-13 0,3 0 8 16,5 0-11-16,1 0 17 16,7 0-25-16,0-2 19 15,1 1-15 1,2-3 8-16,0-1-9 0,0 3-4 15,0 0 13 1,3 2-18-16,-2 0 5 0,6 0 4 0,-2 0 14 31,2 0-32-31,-4-1 16 16,2 1 2-16,-2-2 7 16,-2 2-1-16,-2 0-19 0,-4 0 11 15,1 0-20-15,-1 0 12 16,1 0-6-16,-1 0 8 15,-2 0-5-15,-1 0 14 16,-1 0-1-16,-2 0-10 16,-1 3 18-16,0 1-26 15,-4-2 7-15,-5-2-5 16,-5 0 1-16,-7 0-3 16,-7 0 2-16,-9 0-6 15,-7 0 11-15,-9-2-1 0,-6 0-10 16,-3 2 0-16,-4 0 8 15,2 0-18-15,1 0-1 16,8 0-36-16,29 0-90 16,1 0-85-16,1 2-292 0</inkml:trace>
  <inkml:trace contextRef="#ctx0" brushRef="#br1" timeOffset="108790.26">19055 8274 2082 0,'0'0'310'0,"0"0"-160"16,0 0-112-16,0 0-12 15,0 0-25-15,0 0 53 16,0 0 38-16,15-7-18 15,3 7 29-15,5 0-37 0,2 0 28 16,10 0-46 0,5 5 3-16,6 0-25 0,3 1 1 15,5 0-7-15,2 1-6 16,-1-2 8-16,-2 1-21 16,1-2 16-16,0-1-16 15,2-3 31-15,-3 0-23 16,5 0 11-16,0 0-19 15,0-7 22-15,0 3-4 0,-2 1-7 16,-6 1 17 0,2 2-20-16,-3 0 23 0,0-2-28 15,0 2 20 1,1-3-23-16,-4-2 13 0,3-1 0 16,0-1-8-1,0-1 16-15,1 1-22 16,0 0 26-16,0 1-18 15,-1 2 8-15,-5 3-8 0,3 1-5 16,2 0-3-16,4 0 11 16,8 0 4-16,1 0-3 15,5 0 10-15,2 0-21 16,-4 0 12-16,-3 0-12 16,-7 0 19-16,-1 5-19 0,-7 1 13 15,-5 1-7 1,-1-2 4-16,-3 0 8 0,-5-1-18 15,-2-1 3 1,-6-3 8-16,-6 0-21 16,-3 0 17-16,-7 0-15 0,-5 0 12 15,-4 0-5-15,3 0 0 16,2 0-7 0,26 5-82-16,-2-1-123 0,9-1-229 15</inkml:trace>
  <inkml:trace contextRef="#ctx0" brushRef="#br1" timeOffset="109979.04">21734 8354 1676 0,'0'0'277'0,"0"0"-170"16,0 0-23-16,0 0-7 15,0 0 11-15,0 0 47 16,0 0-89-16,25-54 60 16,-8 45 5-16,1 4 14 15,5 1-49-15,0-1 0 16,6 5-34-16,6 0 8 0,0-2-8 16,5 2-23-16,2 0 19 15,5 0-8-15,5 0 18 16,4 0-27-16,1 0 14 15,5 0-17-15,4-1 3 16,2-3-3-16,3-3-4 16,4 0 17-16,0-2-24 15,1 2 26-15,2 0-22 16,0 2 48-16,-3 0-37 0,2 3 1 16,-6 0-4-16,-5 2 1 15,-3 0 0 1,2 0-13-16,-3 0 9 15,3-4-15-15,0-4 33 0,1 0-31 16,1-2 24-16,0 0-18 16,0 2 10-16,0 0-4 15,-5-2-12-15,1 2 4 16,-1-1 5-16,-4 4-21 16,0-2 20-16,0 7-11 15,-2-2 8-15,-1 2-3 16,3 0 1-16,0 0 10 15,0 2 0-15,2 3-8 0,3 2 11 16,-3-2-19 0,-2-1 15-16,-4 2-12 15,-6 0 15-15,-7-2-12 16,-8 0 5-16,-8 1-5 16,-8-4-5-16,-5-1 2 15,-3 0 5-15,-5 2-16 0,-4-2 5 16,14 0-4-1,3 0-95-15,28-8-79 0,-1-6-228 16,1 2-1060-16</inkml:trace>
  <inkml:trace contextRef="#ctx0" brushRef="#br1" timeOffset="111038.74">24969 8165 2280 0,'0'0'349'0,"0"0"-228"15,0 0-89-15,0 0 20 16,0 0 59-16,0 0-39 16,129-12-5-16,-75 6-31 15,6-2 25-15,4 2-38 16,5 2 14-16,2-1-16 0,1 5 9 16,-1 0-1-16,-4 0-11 15,-1 0 20 1,2 0-15-16,1 9 12 15,0-1-18-15,5 0 18 0,-1-4-7 16,2-4 4 0,2 0-7-16,-2 0-9 0,-3 0 2 15,-5 0-17-15,-7 0-2 16,-7-2 12 0,-4 0-18-16,-4 2 16 0,-1 0-10 15,6 0 2-15,1 0 8 16,4 0 2-16,5 0-7 15,8 0 10-15,1-2-10 0,2-6-1 16,-1 0 6-16,-4 1-3 16,-1 5-2-1,-5-3 1-15,-2 5 2 0,0 0-7 16,-2 0 9-16,1 0-5 16,1 0 14-16,2-4-14 15,-4 1 28-15,0-4-26 16,-4 1 15-16,-6-1-15 15,-5 2 15-15,-10 1-8 16,-7 1-12-16,-8 3 3 16,-6 0 6-16,-3 0-20 15,-4 0 21-15,-3 0-21 16,2 0 10-16,0 0-14 0,11-3-91 16,3 1-196-1,-1-2-126-15</inkml:trace>
  <inkml:trace contextRef="#ctx0" brushRef="#br1" timeOffset="112379.69">27910 8165 1804 0,'0'0'277'16,"0"0"-149"-16,0 0-92 0,0 0 70 0,0 0-75 15,0 0 6-15,0 0 17 16,6-14 95 0,7 8-5-16,3 0-4 15,1 0-40 1,5 0-3-16,7 1-33 0,7-2-16 16,6 2-6-16,5-4-27 15,5 3 18-15,1 1-21 16,2 2 22-16,3-1-20 15,3-1 3-15,5 2 10 16,6-1 37-16,1 2-26 16,4-1-33-16,-4 3 12 15,-2 0-13-15,1 0 29 16,-3 0-23-16,-5 0 17 16,-1 3-16-16,-3 3 11 15,-4 0-5-15,0 2-7 16,-5-2 6-16,0-2-11 15,2 0-4-15,3-4 7 16,0 0 0-16,-1 0-7 0,-1 0 6 16,2 0-2-16,-2 0 0 15,-1 0 9-15,2 0-14 16,1 0 10 0,-2 0-6-16,-3 0 13 0,0-2-16 15,1 0 12-15,-1 0-12 16,3 0 12-16,-4 2-5 15,2 0-5-15,0 0 20 16,-4 0-22-16,6 0 4 16,-1 4 4-16,1-4-4 15,1 2-1-15,1-2 0 16,0 0-4-16,0 0 9 0,-2 0 6 16,-2 2-10-16,2-1 9 15,-5 2-8-15,-2 0 1 16,-2-2-3-16,-8 1 6 15,-1 0-6-15,-5 0 10 16,-2-2-5-16,0 2-7 16,-2-2 10-16,0 0-5 15,0 0-14-15,2 0 16 16,2 0-17-16,0 3 13 16,2-1-10-16,3 3 10 0,-1-1-2 15,-1 2 6-15,-1-2-8 16,-4 2 6-16,-4-4 1 15,0 3-16 1,-5-2 17-16,-1-1-14 16,4 0 10-16,0 0-3 0,1-2 2 15,5 0-3-15,0 3 4 16,-1-3 3-16,-1 0-16 0,0 2 16 16,-2-1-21-16,-3 1 21 15,1 2-14 1,-4 1 12-16,0-2-3 0,-7 1-3 15,0 1 0-15,-7-2 0 16,-5 3-31-16,0 6-36 16,-34 22-121-16,-13-1-179 15,-9 0-512-15</inkml:trace>
  <inkml:trace contextRef="#ctx0" brushRef="#br1" timeOffset="113465.69">16901 8689 2186 0,'0'0'304'0,"0"0"-121"0,0 0-76 15,0 0-61-15,0 0-4 0,0 0-15 16,-127 105 5-16,98-64-32 16,2 3 30-1,-2 9 3-15,3 12 26 0,-6 21 5 16,1 29-6-16,4 19 0 15,7-6-36 1,13-24 9-16,7-32-19 0,0-21 24 16,19 7-31-16,8 7 8 15,4 6-1-15,4-11 1 16,3-2 1-16,0-7-13 0,-1-7-2 16,2-7 8-1,-2-12-17-15,-1-8 0 0,-1-15-34 16,11-13-102-1,-11-18-222-15,-8-5-409 0</inkml:trace>
  <inkml:trace contextRef="#ctx0" brushRef="#br1" timeOffset="113893.42">17583 9106 1560 0,'0'0'948'0,"0"0"-717"0,0 0-55 0,0 0-48 16,0 0-16-16,-114-2-55 15,90 34-29-15,-3 9-4 16,0 17-14-16,3 9 18 16,1 28-15-16,6-6 28 15,5 8-16-15,10-3 7 16,2-24-11-16,16 1-8 0,20-21-4 16,11-16-3-1,6-18-11-15,5-16 14 0,-7 0-15 16,-11-16 14-1,-15-12-8-15,-17-4 0 0,-8-3 6 16,-10 3-6-16,-19 4-21 16,-5 7-2-16,1 4-46 15,2 7-30-15,8 5-118 16,12 5-254-16</inkml:trace>
  <inkml:trace contextRef="#ctx0" brushRef="#br1" timeOffset="114196.1">17991 9278 2651 0,'0'0'243'0,"0"0"-160"15,0 0 37-15,0 0-30 0,0 0-11 16,134 140-33-16,-97-86 13 16,4 5-24-16,-3-1 11 15,-3 0-27-15,-4-6-3 0,-4-6-8 16,-6-5-8 0,-6-9 0-1,-7-6-49-15,0-5-61 0,-4-8-117 16,-4-8-259-16</inkml:trace>
  <inkml:trace contextRef="#ctx0" brushRef="#br1" timeOffset="114464.84">18484 9298 2793 0,'0'0'264'16,"0"0"-120"-16,0 0-67 0,0 0-11 0,-116 102-25 16,82-56 2-16,-1 5-11 15,-3 7-11 1,-3 2 6-16,2 2-27 0,1-1 1 16,5-3 7-16,4-5-16 15,8-7 5-15,15 0-50 0,6-13-89 31,0-10-281-31</inkml:trace>
  <inkml:trace contextRef="#ctx0" brushRef="#br1" timeOffset="115006.13">18872 9605 2699 0,'0'0'245'0,"0"0"-196"15,0 0 70 1,0 0-24-16,135 0-12 0,-81 0-50 15,2 0 6-15,0 0-25 16,-6 0-2-16,-7 0-5 16,-9 0-7-16,-12 0-21 0,-15-8-91 15,-7-2-94-15,0-2-448 16</inkml:trace>
  <inkml:trace contextRef="#ctx0" brushRef="#br1" timeOffset="115215.57">19121 9444 2975 0,'0'0'228'0,"0"0"-131"16,-24 127-6-16,19-69-36 16,1 0-14-16,4-5-41 0,0-7 8 15,0-9-8-15,0-11-6 16,17-17-90-16,-1-9-99 15,-16 0-342-15</inkml:trace>
  <inkml:trace contextRef="#ctx0" brushRef="#br1" timeOffset="115499.66">19489 9152 2612 0,'0'0'265'16,"0"0"-162"-16,0 0-67 0,0 0 8 0,-23 116-18 16,23-72 8-16,3-2-16 15,19-2 8 1,9-9 4-1,9-10-20-15,7-7-3 16,5-12-1-16,-4-2-12 0,0-4 4 16,5-31-100-1,-13 0-39-15,-9 3-374 0</inkml:trace>
  <inkml:trace contextRef="#ctx0" brushRef="#br1" timeOffset="115678.54">19867 9247 2467 0,'0'0'342'0,"0"0"-154"0,0 0-35 16,-28 153-51-16,25-93-37 16,1 5-4-16,2 0-28 15,0 1 19-15,0-7-29 16,0-5 3-16,0-9-25 16,2-13 7-16,6-13-8 0,5-16-100 15,-3-3-128 1,2-4-430-16</inkml:trace>
  <inkml:trace contextRef="#ctx0" brushRef="#br1" timeOffset="115996.3">20198 8907 1328 0,'0'0'1432'16,"0"0"-1266"0,0 0-38-16,67 136-17 0,-41-78-11 15,1 10-28-15,-2 7 19 16,-5 9-19-16,-7 16-17 16,-11 23 9-1,-2 20-37-15,-21 3 10 0,-11-24-36 16,6-29 11-16,5-33-6 15,3-9-5-15,1 4-1 16,1-6-52-16,5-12-93 16,6-19-173-16,3-18-449 0</inkml:trace>
  <inkml:trace contextRef="#ctx0" brushRef="#br1" timeOffset="116500.61">20773 8756 2781 0,'0'0'311'16,"0"0"-188"-1,0 0-37-15,0 0-5 16,0 0-15-16,0 0 0 16,118 84-30-16,-106-29 12 0,-12 7-37 15,0 5 8 1,-21-4-14-16,-12-5 0 0,-5-12-4 0,0-15-2 15,2-15-20 1,3-16-65 0,6 0-18-16,8-14-12 15,9-7 59-15,10 4 24 16,0 7 32-16,14 3 1 16,17 7 15-16,13 0 11 15,3 0-13-15,4 11-4 16,-6-2-8-16,-5 2-2 0,-9-5 10 15,-31-6-13 1,43 6 4-16,-32-6-9 0,-2 0-61 16,-5-14-83-16,-4 0-281 15</inkml:trace>
  <inkml:trace contextRef="#ctx0" brushRef="#br2" timeOffset="169872.94">11897 7824 2215 0,'0'0'266'0,"0"0"-180"0,0 0-28 0,0 0 43 0,0 0-5 15,0 0 18 1,-65 83-39-16,65-82-18 0,0-1-57 16,0 0 13-16,9 0-7 15,13-4 32-15,9-14-7 16,11-5-5-16,8-10-2 0,8-4 5 16,13-10 5-1,9-9-33-15,29-19 30 16,28-20-18-16,21-19 19 15,2-5-15-15,-11 7 13 16,-17 9 14-16,-32 27 11 0,-15 10 3 0,-18 16-17 31,-7 6 9-31,7-4-36 0,2-2 3 0,5-3-12 16,-14 9 3-16,-9 12-8 16,-13 6 7-1,-6 6 0-15,-8 3-7 0,-7 5 2 16,0 3 8-16,-7-1-20 15,-3 3 20 1,-5 4-16-16,0 1 6 16,-2 2 0-16,0 0-39 15,0 0-51-15,-4 4-84 16,-9 9-322-16</inkml:trace>
  <inkml:trace contextRef="#ctx0" brushRef="#br2" timeOffset="170937.58">31141 7936 2161 0,'0'0'205'0,"0"0"-139"0,0 0 74 16,0 0 15-16,147-124-67 15,-84 78-14-15,12-6-28 16,10-12 12-16,27-25-30 15,23-27 28-15,23-24-8 16,10-6 19-16,-31 25-19 16,-31 31-6-16,-33 37-17 15,-11 7-15-15,8 0-3 16,3 4 1-16,-4 5-16 16,-17 10 13-16,-23 14-11 0,-13 6 5 15,-16 7-39 1,-10 0-125-16,-11 0-424 0</inkml:trace>
  <inkml:trace contextRef="#ctx0" brushRef="#br3" timeOffset="178949.22">2572 11626 1719 0,'0'0'315'0,"0"0"-152"0,0 0-113 15,0 0 29-15,0 0-13 16,0 0-26-16,11 0 21 15,-11-2 29-15,0 2 32 16,0-2-41-16,0-5 8 16,-13 2-34-16,-5-4-3 15,-7 2-26-15,-6-1 3 0,-5 2-7 16,-3 6-11 0,-6 0-4-16,3 0 0 0,2 14-14 15,1 14 14 1,10 14-15-16,10 12 5 0,7 8 3 15,12 7 0 1,0 0 1-16,25-4 6 0,10-7-6 16,8-16-2-16,8-15-4 15,0-22 4-15,3-5-1 16,-2-33 2-16,-11-24 0 16,-5-15 10-16,-11-9-9 0,-12-2-1 15,-11 4 0-15,-2 13-32 16,0 16 24-16,-7 16 8 15,1 17 2-15,2 17 6 16,4 17 58 0,0 31-58-1,2 37 12-15,20 33 4 0,7 35 12 16,-5 9-4-16,-10-8-25 16,-14-16 25-16,-2-18-13 0,-29-3 35 15,-15-2-27-15,-2-21-4 16,1-21-14-16,5-20-9 15,1-14 0-15,-1-6-10 16,-5-11 0-16,-4-16-41 16,4-9 11-16,3-38-23 15,6-17 34 1,9-10-30-16,13-5 43 0,14 3 5 0,2 2 7 16,15 8 0-16,19 7-37 15,6 9-54 1,27-4-70-16,-11 12-21 15,-5 7-216-15</inkml:trace>
  <inkml:trace contextRef="#ctx0" brushRef="#br3" timeOffset="179322.17">2951 11219 2345 0,'0'0'247'0,"0"0"-94"0,8 131-61 0,-2-71 14 16,-2-2-49-16,2-6-36 15,1-12-21-15,-1-11-1 0,2-17-41 16,-4-5-238-16,-4-7-932 15</inkml:trace>
  <inkml:trace contextRef="#ctx0" brushRef="#br3" timeOffset="179865.07">3482 11321 2455 0,'0'0'279'0,"0"0"-152"0,0 0-32 0,0 0-12 16,0 0-4-16,-121 43-41 0,97-11 7 15,-1 11-29-15,0 12 5 32,6 11-9-32,-2 12-12 15,8 9 14-15,2 4-14 16,6 4 17-16,5 2-16 0,0-8 11 16,9-9-11-1,11-13-2-15,3-15 1 0,4-18 0 16,-1-13 0-16,3-14-12 15,9-9-51-15,-6-17-142 16,-8-8-272-16</inkml:trace>
  <inkml:trace contextRef="#ctx0" brushRef="#br3" timeOffset="180112.34">3682 11530 2611 0,'0'0'313'0,"0"0"-247"15,0 0-34-15,0 0 22 16,58 143 20-16,-27-87-40 16,4 0-8-16,4-1-6 0,-1 6 1 15,-3-5 14-15,-1 0-24 16,-3-5-1-16,-4-7-2 15,-3-9-16-15,-1-6 4 16,-8-14-9-16,1-15-86 16,-7-5-146-16,-5-19-257 0</inkml:trace>
  <inkml:trace contextRef="#ctx0" brushRef="#br3" timeOffset="180344.53">4034 11652 2764 0,'0'0'292'0,"0"0"-159"0,0 0-74 15,-76 116-19 1,55-70-10-16,-2 5-17 16,-2 2-2-16,1 5-5 15,0-5-12-15,-1 0 10 0,7-9-10 16,5-8-5-1,13-12-40-15,0-9-111 16,0-8-337-16</inkml:trace>
  <inkml:trace contextRef="#ctx0" brushRef="#br3" timeOffset="180648.31">4242 11083 2738 0,'0'0'181'16,"0"0"-107"-16,85 152 10 0,-48-72 53 16,-1 6-57-16,-3 5 3 15,-6-1-35-15,-4 0-4 16,-8 3-21-16,-7-1-13 15,-8 1 0-15,0-2-2 16,-15-3-16 0,-9-8 9-16,-3-13-2 0,2-13-65 15,6-13-33-15,10-17-52 16,4-10-90-16,5-11-270 0</inkml:trace>
  <inkml:trace contextRef="#ctx0" brushRef="#br3" timeOffset="180965.4">4971 11686 2608 0,'0'0'317'0,"0"0"-121"15,127 0-72-15,-61 0-18 16,5 0-49-16,3 0-4 16,-5 0-43-16,-4 0 5 15,-9 4-7-15,-11 2-16 16,-14 1 6-16,-25 4-85 15,-6 0-132-15,-6-1-690 0</inkml:trace>
  <inkml:trace contextRef="#ctx0" brushRef="#br3" timeOffset="181162.58">5189 11923 3061 0,'0'0'186'0,"0"0"-104"15,141 21-21-15,-74-15 1 16,-7-5-20-16,-4 1-23 16,-14 0-4-16,-7 0-11 15,-8-2-8-15,-9 0-70 16,-9 0-108-16,-5 0-446 16</inkml:trace>
  <inkml:trace contextRef="#ctx0" brushRef="#br3" timeOffset="200270.53">6640 10922 1501 0,'0'0'260'0,"0"0"-147"16,0 0-42-16,0 0 44 0,0 0-10 15,0 0-37-15,40-58-13 16,-40 54 61-16,2 4-53 16,-2 0 23-16,0 0-33 15,0 0 34-15,0 0-41 16,0 0 4-16,0 0-36 15,0 0 22 1,0 0 12-16,0 0-4 0,-2 0-8 16,-11 8-35-1,-5 9-2-15,-2 2-2 0,-2 9-7 16,-5 7 12-16,0 4-7 16,0 12 10-16,-2 7-4 15,0 7 8-15,3 10-8 16,-1 9 14-16,5 4-10 15,6 7 19-15,10-2-16 16,6 0 18-16,0-8-25 16,22-11 12-16,7-11-8 15,7-14-4-15,-1-11 9 16,1-12-6-16,-1-15 20 16,-4-11-15-16,0-7 35 15,-6-27-33-15,-2-12 25 16,-8-8-14-16,-8 1-1 15,-7 4 1-15,0 9-2 0,-16 8 9 16,-13 10-23-16,-8 8-6 16,-1 5-4-16,-3 8-29 15,8 1-89-15,8 3-61 16,10 13-142-16,8 1-2071 0</inkml:trace>
  <inkml:trace contextRef="#ctx0" brushRef="#br3" timeOffset="200818.17">7251 11003 2224 0,'0'0'269'0,"0"0"-56"16,0 0-110-16,0 0 17 0,0 0-67 16,0 0-7-16,0 0-44 15,-60 107 12-15,60-62-13 16,0 3 20-16,8 2 8 16,15-6-6-16,8-8 5 0,5-11-21 15,7-11 15-15,1-14-12 16,-2 0 34-16,-1-17-25 15,-10-15 3 1,-7-12-8-16,-8-9-6 0,-12-2 0 0,-4-3-3 16,-4 6-8-1,-23 6 13-15,-9 7-13 16,-8 13 10-16,-5 11-14 0,-3 10-2 31,6 5-34-31,1 25-77 0,16 6-141 16,9 4-289-16</inkml:trace>
  <inkml:trace contextRef="#ctx0" brushRef="#br3" timeOffset="201143.93">7158 11379 2287 0,'0'0'233'0,"0"0"-49"0,-54 118-58 15,36-60-30-15,7 9-15 0,6 5-43 32,5-1 18-32,5-5-27 0,24-6 25 0,11-10-32 15,9-10 6-15,7-13 7 16,2-12 1 0,-2-13 16-16,-6-2 2 15,-7-22-15-15,-7-19-32 0,-11-16 7 16,-12-9-9-16,-11-5-3 15,-2 1 2 1,-15 5 0-16,-20 7-4 16,-5 9-19-16,-4 13-48 15,-1 14-63-15,3 18-42 16,13 4-111-16,13 0-443 0</inkml:trace>
  <inkml:trace contextRef="#ctx0" brushRef="#br3" timeOffset="201519.11">7993 11182 2424 0,'0'0'294'0,"0"0"-186"0,0 0 13 16,0 0 25-16,91 151-47 16,-54-92-49-16,3 3-2 15,-1 2-31-15,-1-2 12 16,1-2-28-16,-8-7 16 15,-2-6-16-15,-8-4-2 0,0-5 2 16,-5-6-2-16,-7-6-12 16,-5 0-58-16,-4-6-93 15,0-10-344-15</inkml:trace>
  <inkml:trace contextRef="#ctx0" brushRef="#br3" timeOffset="201823.53">8417 11249 2598 0,'0'0'345'16,"0"0"-200"-16,0 0-42 0,0 0-29 0,0 0-32 15,-121 120-6-15,92-70-19 16,-2 7 12 0,-5 3-29-16,-1 2 33 15,-1 0-32-15,2-1-1 0,2-3 5 16,7-4-10 0,8-6-27-16,10-2-83 0,4-14-158 15,5-10-610-15</inkml:trace>
  <inkml:trace contextRef="#ctx0" brushRef="#br3" timeOffset="203937.6">8700 10525 2090 0,'0'0'291'0,"0"0"-164"0,0 0-55 15,0 0 5-15,0 0-4 16,0 0 15-16,0 0-42 16,109-40 11-16,-84 40-3 15,-1 14-12-15,-6 9 7 16,-4 3-24-16,-10 4 20 15,-4 2-20-15,0 1 3 16,-11 0-28-16,-9-3 2 16,-3-8 3-16,2-6 0 15,2-6-1-15,5-6-3 16,8-2-2-16,6-1 0 16,0-1-3-16,14 3 8 15,17 0 11-15,5 4 3 0,3 1-1 16,-1 6-3-1,-9 0-2-15,-9 4 14 16,-13 2-15-16,-7 0 35 16,-2 4-18-16,-25 1 13 15,-11-3-22-15,-4 1 5 16,-5-2-23-16,5-3 8 0,1-6-9 16,12-2-59-16,10-4-19 15,19-6-46-15,0 0-240 16,2 0-463-16</inkml:trace>
  <inkml:trace contextRef="#ctx0" brushRef="#br3" timeOffset="207659.36">9215 11590 2221 0,'0'0'325'0,"0"0"-114"0,0 0-56 0,0 0-31 16,0 0-36-16,0 0-18 16,0 0-44-16,-5 0 14 15,12 0-32-15,15 0 78 16,11 0-26-16,10 0-1 16,9 0-6-16,5 0-11 15,6 0 4-15,2 0-35 16,-1 0 9-16,-4-1-15 15,-6-6-2-15,-10-3 2 0,-10 2-5 16,-12-1 2 0,-9 4-2-16,-9 3 1 15,-4 2-1-15,0 0 0 16,0 0-55-16,-12 7-108 16,-7 10-196-16,4 1-534 0</inkml:trace>
  <inkml:trace contextRef="#ctx0" brushRef="#br3" timeOffset="209342.77">10383 11548 2031 0,'0'0'273'0,"0"0"-117"16,0 0-102-16,0 0 38 15,0 0-47-15,0 0-3 16,0 0 35-16,13-26 18 16,1-4-18-16,-1-6-28 15,-2-8-12 1,0-10-18-16,0-3 7 15,-4-5-20-15,-2 3-1 0,-3 6-5 16,-2 9 0-16,0 9 0 0,0 12 11 16,0 9-5-1,0 9-6-15,0 5 46 0,0 0-12 16,0 23-6 0,0 15-22-16,0 17-4 0,0 8 3 0,2 12-5 15,5 4 0-15,-1 8 1 16,-1 1 6-16,0-4 1 15,-5-2 28-15,0-8-18 32,0-7 25-32,0-9-30 0,-3-10 17 15,-6-10-26 1,2-12 11-16,3-9-6 16,2-8-9-16,0-7 0 15,2 1-2-15,0-3-18 0,0 0-57 16,0-11-45-1,6-7-165-15,5-4-222 0</inkml:trace>
  <inkml:trace contextRef="#ctx0" brushRef="#br3" timeOffset="209754.85">10906 11197 2007 0,'0'0'315'0,"0"0"-121"0,0 0 37 15,0 0 11-15,0 0-118 16,0 0-41-16,0 0-27 0,-35 75-20 15,28-29 6-15,5 8-18 16,2 4 19-16,0-3-20 16,18-6 15-16,8-11-33 15,10-14 7-15,7-16-8 16,3-8 14-16,4-10 24 16,-3-26-8-16,-9-12-6 15,-12-8-28-15,-11-5 4 16,-12 1 7-16,-3 6-17 15,-11 6 12-15,-16 11-6 16,-6 11 0-16,-5 13-4 16,-1 11-33-16,4 2-87 0,-1 20 6 15,12 10-106-15,6 0-255 16</inkml:trace>
  <inkml:trace contextRef="#ctx0" brushRef="#br3" timeOffset="210076.54">10914 11520 2041 0,'0'0'420'0,"0"0"-195"0,0 0-61 16,-27 153-64-16,25-91 0 0,2 1-34 16,0-1 7-1,13 1-23-15,12-7-3 16,6-6-23-16,4-10 10 15,5-12-7-15,3-13 13 16,-3-13 15-16,-3-2-28 16,-5-29 14-16,-8-15-28 15,-10-14 17-15,-9-7-23 16,-5 0 6-16,0 5-9 16,-17 11 0-16,-5 13 0 15,-2 14-4-15,-3 15-7 16,3 7-84-16,1 3-64 15,10 15-229-15,5-4-1983 0</inkml:trace>
  <inkml:trace contextRef="#ctx0" brushRef="#br3" timeOffset="210445.32">11502 11267 2213 0,'0'0'609'0,"0"0"-479"0,0 0-58 15,0 0 70-15,0 0-63 16,0 0-17-16,107 140-3 15,-73-93-2-15,3 3 5 16,3 6-19-16,-2-1-2 0,1 2-33 16,-4-3 5-1,-2-4-7-15,-1-3-9 0,-6-10 11 16,-3 0-8-16,-6-7 0 16,-3-4-8-16,-3-8-43 15,-7-4-84-15,-4-14-43 16,0 0-294-16,0 0-1502 0</inkml:trace>
  <inkml:trace contextRef="#ctx0" brushRef="#br3" timeOffset="210790.8">11959 11333 2441 0,'0'0'342'0,"0"0"-144"0,0 0-76 16,0 0-39-16,-112 132-33 15,77-77-21 1,-1 7 11-16,-1 3-22 16,-2-2 13-16,1 0-31 0,7-7 8 15,4-4-8-15,8-8-14 16,9-2-79 0,4-10-148-16,6-12-407 0</inkml:trace>
  <inkml:trace contextRef="#ctx0" brushRef="#br3" timeOffset="211301.59">12202 10985 1702 0,'0'0'368'0,"0"0"-180"0,0 0-7 15,0 0-12-15,0 0-4 16,0 0-35-16,0 0-46 0,0-4 21 15,0 22-89-15,0 8 9 16,2 4 3-16,11 2 9 16,5 0 2-16,7-4-19 15,4-4 7-15,2-8-27 16,7-10 4-16,-3-6 8 16,1 0-24-16,-7-22 10 15,-7-20-79-15,-8 2-100 16,-9 3-310-16</inkml:trace>
  <inkml:trace contextRef="#ctx0" brushRef="#br3" timeOffset="211462.91">12480 11029 2140 0,'0'0'410'15,"0"0"-125"-15,0 0-110 16,0 144-49-16,0-94-24 16,0 0-56-16,5-2-1 15,-1-1-40-15,1-5 11 16,-5-2-16-16,0 4 0 15,0-9-78-15,0-6-292 0</inkml:trace>
  <inkml:trace contextRef="#ctx0" brushRef="#br3" timeOffset="212222.16">12837 11739 1568 0,'0'0'827'0,"0"0"-670"16,0 0-106-16,0 0 163 15,0 0-52-15,0 0-31 0,127-10-42 16,-73 6-28-16,4 1-10 16,2 3-31-16,-4 0 1 15,-3 0-12-15,-8 0-17 16,-7 0 8-16,-12 0-12 15,-13-4-89-15,-7-2-238 16,-6-1-597-16</inkml:trace>
  <inkml:trace contextRef="#ctx0" brushRef="#br3" timeOffset="212411.86">13192 11546 2905 0,'0'0'250'0,"0"0"-170"16,0 122-2-16,0-69-24 16,0-6-15-16,0-3-21 15,4-7-17-15,1-5-1 0,-1-8-1 16,0-6-26-16,1-6-121 16,-3-8-337-16</inkml:trace>
  <inkml:trace contextRef="#ctx0" brushRef="#br3" timeOffset="213163.88">13961 11103 2293 0,'0'0'355'0,"0"0"-168"0,0 0-87 0,0 0-4 15,0 0-35-15,-47 143-11 16,47-100-11-16,2 1 0 16,20-4 5-16,7-9-20 15,11-12 15-15,9-12-16 16,7-7 22-16,2-12-14 16,-4-18 13-16,-10-7-12 15,-13-4-10-15,-12-4-3 16,-17 1-13-16,-2 3 7 15,-12 3-8-15,-19 6-3 16,-9 9 8-16,-7 9-19 16,-6 8 9-16,2 6-37 0,3 2-53 15,11 19-25-15,8 11-36 16,11 1-86 0,7 19-55-16,4-10-91 15,5-4-1301-15</inkml:trace>
  <inkml:trace contextRef="#ctx0" brushRef="#br3" timeOffset="213433.17">13907 11506 2023 0,'0'0'358'16,"0"0"-110"-16,-15 109-98 15,13-52 2-15,2 1-62 16,4 1-5-16,23-2-16 0,8-8-20 16,12-5-1-16,9-7-26 15,6-12 24-15,5-13-10 16,0-12 25-16,-6-2-16 15,-13-28-2-15,-15-14-17 16,-17-12 1-16,-11-11-6 16,-5 0-18-1,-16 0 4-15,-16 8 2 0,-7 10-16 16,-8 15 7-16,-2 10-12 16,2 10-75-16,11 11-40 0,14 3-29 15,13 17-230 1,9 3-1579-16</inkml:trace>
  <inkml:trace contextRef="#ctx0" brushRef="#br3" timeOffset="213853.42">14671 11119 433 0,'0'0'1920'0,"0"0"-1625"16,0 0-142-16,0 0-55 16,0 0-13-16,0 0-34 15,-4 112 9-15,4-59-30 0,0 0 35 16,7 2-35-16,15-8 7 16,7-8-26-1,9-15-2-15,9-15 1 16,3-9-9-16,0-9-1 0,-5-22 6 15,-9-13-12-15,-17-23-100 16,-9 8-122 0,-10 9-233-16</inkml:trace>
  <inkml:trace contextRef="#ctx0" brushRef="#br3" timeOffset="214065.14">14966 11147 2119 0,'0'0'466'0,"0"0"-248"0,0 0-43 15,0 0-59-15,-13 125 3 16,13-72-49-16,0 5 8 15,0 3-6-15,0 3-21 16,0 3 12-16,0-2-36 16,0 0 14-16,0-3-37 15,0-6 13-15,0-10-17 16,0-10 1-16,2-11-1 16,0-12-20-16,3-13-68 15,5-13-110-15,2-20 1 16,-3-1-347-16</inkml:trace>
  <inkml:trace contextRef="#ctx0" brushRef="#br3" timeOffset="214350.03">15271 11393 1996 0,'0'0'762'0,"0"0"-547"15,0 0-76 1,79 118-1-16,-48-74-61 0,2 5-1 16,3-1-28-16,-1 0 10 15,1-4-8-15,-1-1-17 16,-4-1 0-16,-1-2-33 16,-4 0 12-16,-3-2-3 15,-3-4-13-15,-5-4 4 16,-1-6-10-1,-3-11-54-15,-2-13-93 0,-2 0-206 16,-5 0-412-16</inkml:trace>
  <inkml:trace contextRef="#ctx0" brushRef="#br3" timeOffset="214649.59">15744 11456 2587 0,'0'0'419'0,"0"0"-274"0,0 0-42 16,0 0-35-16,-89 106-6 15,62-60-6-15,0 5-1 16,-2 0-1-1,-2 6-26-15,0-1 7 0,2-4-27 16,4-6 17-16,8-8-24 16,1-6 3-16,7-10-4 15,7-8-27-15,2-14-89 16,0 0-119 0,9-10-331-16</inkml:trace>
  <inkml:trace contextRef="#ctx0" brushRef="#br3" timeOffset="-212093.84">15907 11006 68 0,'0'0'1950'0,"0"0"-1716"0,0 0-98 0,0 0-58 15,0 0-20 1,0 0 65-16,0 0-15 16,-2-107 15-16,24 86-61 15,7 6 30-15,2 0-21 0,3 9-7 16,1 6-9-1,1 0-15-15,-5 18 13 0,-2 12-23 16,-9 10 3-16,-9 9-29 16,-11 2 10-16,0 8-6 15,-13-3-13-15,-20-4 5 16,-6-10-11-16,-3-12-36 16,-3-14-37-16,5-9-34 15,7-7-43-15,10 0 60 0,15-11 51 16,8 2 50-16,6 0 0 15,30 6 21-15,9 3 37 16,6 0-15-16,2 0-5 16,1 5-27-16,-5 3-3 15,-5-2 3-15,-6 2-22 16,3 2 4-16,-12-3-102 16,-8 0-210-16</inkml:trace>
  <inkml:trace contextRef="#ctx0" brushRef="#br3" timeOffset="-211177.89">16592 11863 2168 0,'0'0'446'0,"0"0"-232"0,0 0-106 15,0 0-54-15,0 0 12 0,0 0 67 16,115 0-76-16,-59 0 12 15,6 0-31-15,-2 0 10 16,-4 0-28-16,-4-3-2 16,-13-2-10-16,-7-1 0 15,-10 0-2-15,-9 2-6 16,-9 2 0-16,0-1-7 16,-4 2-17-16,0 1-97 15,0 0-122 1,0 0-881-16</inkml:trace>
  <inkml:trace contextRef="#ctx0" brushRef="#br3" timeOffset="-209591.35">17730 11437 1870 0,'0'0'214'0,"0"0"-122"0,0 0-34 0,0 0 109 15,71-112-90-15,-46 88 41 16,2 8-20-16,0 4-9 15,2 6-35-15,2 4 16 16,0 2 2-16,0 0 8 16,-2 14-8-16,2 8-13 0,-2 7 2 15,-4 5-22-15,-2 7 18 16,-6 8-31-16,-9 5 24 16,-5 7-26-1,-3 6 2-15,-5 5-11 0,-18 5-2 16,-6-2-7-16,-10-2-1 15,1-5-10-15,-1-10 14 16,-2-12-18-16,5-15-22 16,1-21-16-16,4-10-43 15,4-15 26-15,6-20-63 16,10-10-7-16,9 2 52 0,2 6 45 16,13 10 37-16,16 16 8 15,10 11 92-15,5 0-8 16,3 20-5-16,4 10-30 15,3 0-17-15,-3 0 5 16,1-5-25 0,-4-10-3-16,-1-6-9 0,-2-9-16 0,-8 0-4 15,0-10-41-15,-2-29-100 16,-6 6-131 0,-9-1-472-16</inkml:trace>
  <inkml:trace contextRef="#ctx0" brushRef="#br3" timeOffset="-209044.86">18586 11257 2225 0,'0'0'283'0,"0"0"-79"16,0 0-91-16,0 0 1 15,147-40-63 1,-113 40 13-16,-5 12-18 15,-7 14-3-15,-11 8-16 16,-11 5-8-16,0 5 0 16,-20 0-14-16,-13 0-10 15,-8-7 0-15,-1-5-11 16,5-13-56-16,8-5 48 0,13-8 24 16,11-2 10-16,5-1-3 15,15 0 2-15,26 5 54 16,8 7-31-16,7 2 9 15,-3 5-33-15,-9 5 23 16,-12 4-27-16,-18 4 17 16,-14 0 11-16,-5 6-14 0,-28 1 5 15,-14-4-19 1,-5-6-8-16,-1-6 11 0,0-8-16 16,7-7-22-16,9-11-19 15,12 0-47-15,25-9-54 16,0-8-246-16,8-3-495 15</inkml:trace>
  <inkml:trace contextRef="#ctx0" brushRef="#br3" timeOffset="-208675.02">19126 11442 2329 0,'0'0'309'0,"0"0"-130"0,0 0-49 0,-9 113 27 16,9-55-67-16,0 2-22 0,2 4-6 16,21-7-3-1,10-4 2-15,9-11-32 16,12-13 4-16,8-14-28 0,9-15 25 15,3 0-7-15,-7-28 4 16,-9-17-21-16,-16-8 11 16,-17-10-5-1,-17-2-11-15,-8-4 10 16,-15 5-6-16,-28 8-9 0,-12 10 4 16,-12 9-40-16,-4 18-103 0,-10 19-13 31,21 0-90-31,16 4-258 0</inkml:trace>
  <inkml:trace contextRef="#ctx0" brushRef="#br3" timeOffset="-205455.78">6526 12455 2377 0,'0'0'320'0,"0"0"-196"0,0 0-97 16,0 0-1-16,0 0-12 15,0 0 26 1,0 0-26-16,69 21 23 16,-42-21-17-16,4 0 26 15,1 0-24-15,3 0 22 16,1-4 6-16,2 0-17 0,0-2 10 15,2 2-23-15,0 1 23 16,2-4-36-16,0 3 25 16,3 1-21-16,3-2 8 15,0 1-1-15,2 1-2 16,0-4 9-16,0 3-15 16,-1-2 11-16,-3 3-16 15,2-2 22-15,-7 5-27 0,5-2 14 16,-2 2-10-16,1 0 14 15,-1 0 5 1,-4 0-13-16,3 0 9 0,-6-2-15 16,1-1-2-1,0-2 7-15,0 1-4 0,0-1-4 16,-3 0 14-16,3 1-4 16,-1 1-2-16,2 0 9 0,1 3-18 15,5 0 44 1,-3 0-24-16,0 0-7 15,-1 0-6-15,-1 0-14 16,0 0 14-16,0-2-3 0,5 2 14 16,0 0-11-1,1-2-3-15,6 2 3 0,-1 0-6 16,2 0 5-16,3 0 1 16,0 0-6-16,-3 0-1 15,1 0 8-15,1 0-7 16,-1 2 21-16,-3 3-18 15,1-4-1-15,-4-1 6 16,0 0-12-16,-2 0 10 0,1 0-7 16,-1 0 1-1,2 0 15-15,-2 0-7 16,1 0-8-16,-3 0 11 16,4 0-7-16,-4-1-4 15,1-2 8-15,-1-1-7 0,3-2 4 16,-1-1-2-16,4-2 4 15,1-1 5-15,0 3 10 16,1-2-18-16,-1 3-2 16,-2 1 9-16,0 2-2 15,0 1-10 1,-2 2 18-16,0-2-12 0,-3 2 10 0,1-5 5 16,-3 2-6-16,0-1 6 15,1-2-20-15,-1 2 14 16,1 0-15-16,-3-1 0 15,-5 2 0 1,-3-1 0-16,-6 2 0 16,-3 0 0-16,-6 0 0 15,-3 2 0-15,-1 0 0 16,3 0 0-16,1 0-31 0,20 0-115 16,-4 0-188-1,-4 4-457-15</inkml:trace>
  <inkml:trace contextRef="#ctx0" brushRef="#br3" timeOffset="-203293.83">10851 12279 154 0,'0'0'2080'0,"0"0"-1804"0,0 0-201 0,0 0-19 16,0 0 14-1,0 0 0-15,0 0-4 0,-5-9-31 16,5 9 18 0,8-4-19-16,9 2 73 0,8 0-58 15,6 0 8-15,4 2-10 0,5 0-11 31,5 0 6-31,7 0-7 16,3 0 2-16,3 0-31 16,0 0 20-16,2 0-25 15,0 0 14-15,0 0-7 16,5 0 25-16,3 0 1 0,-2 0-15 16,3 2 12-16,-2 2-22 15,-1-3 13-15,4 4-21 16,-3-5 24-16,4 0-20 15,1 0 12-15,-1 0 2 16,2 0 9-16,1-5 0 16,-1 2-28-16,-1-1 18 15,-1 0-17-15,-4 2 10 0,-2 2-6 16,-1 0 4 0,2 0-8-16,-2 0 23 15,-2 0 14-15,1 0-29 16,-5 0 2-16,2 0-4 0,-2 0-14 15,2 0 19-15,3 0-6 16,-3 0-6-16,-2 0 10 16,-1 0-5-16,-3-2-1 15,-3-3 2-15,3 0 2 0,-3-2-10 16,4 4 9-16,1-1 8 16,2 0-14-16,0 2 9 15,1 2-10 1,-4 0 10-16,0 0 0 0,-1 0-5 15,2 0 18-15,-2 0-23 16,-2 0 13-16,0 0-9 16,-3 0 7-16,-2 0-11 15,0 0 11-15,-1 0-1 16,1 0 3-16,1 0 3 0,-2 0-16 16,1 0 5-1,-3 0 6-15,4-1-16 16,-2-2 16-16,1 1-9 15,2 0-1-15,0 0 9 16,3 2 4-16,0 0-8 16,2 0-6-16,2 0 0 15,0 0 0-15,-2 0 0 0,-2 0 0 16,0 0 0-16,0 4 0 16,0-2 0-1,0 2 0-15,2 0 0 16,-3 0 0-16,2-2 0 15,3 1 0-15,0 0 0 16,0-1 0-16,-3 0 0 0,-2 0 0 16,-4 1 0-16,-3-3 0 15,-3 0 0-15,-1 0 0 0,-2 0 0 16,-3 0 0 0,4 3 0-16,-4-3 0 0,1 0 0 15,-1 2 0 1,6-2 0-16,-1 0 0 15,0 0 0-15,3 0 0 16,-4 0 0-16,1 0 0 16,-4 0 0-16,2 0 0 15,-2 0 0-15,-1 0 0 0,3 0 0 16,0 0 0 0,2 0 0-16,0 0 0 15,0 0 0-15,5 0 0 0,-1 0 0 16,1 0 0-16,4 0 0 0,0 0 0 15,1 0 0 1,-2 0 0-16,-1 0 0 0,2-2 0 16,-2-1 0-1,-5 0 0-15,1-1 0 16,-3 2 0-16,0-1 0 16,0 3 0-16,2-5 0 0,3 3 0 15,2 0 0 1,0 0 0-16,1 0 0 15,4-2 0-15,0 0 0 0,-2-2 0 16,2 2 0-16,-5 0 0 16,-3 0 0-16,-4 2 0 15,-1-1 0 1,-4 1 0-16,-4 0 0 0,0 1 0 0,1-1 0 16,1 0 0-16,2-3 0 15,3 4 0-15,5-3 0 16,1 0 0-16,1 2 0 15,1 2 0-15,0-3 0 16,-2 3 0-16,3-1 0 16,-3 1 0-1,1-2 0-15,-3 2 0 16,1-2 0-16,-1 2 0 16,2-4 0-16,3 0 0 15,3-5 0-15,3 1 0 0,3-2 0 16,4 1 0-1,-2-1 0-15,-2 3 0 0,-5 3 0 16,-7 3 0-16,-8 1 0 16,-5 0 0-16,-4 0 0 15,-5 0 0-15,-4 0 0 16,-4 1 0-16,-4 2 0 16,-5-2 0-16,-3 2 0 15,-2 1 0-15,0 2 0 16,-15 6-61-16,-48 17-165 15,1-3-274-15,-10 3-825 0</inkml:trace>
  <inkml:trace contextRef="#ctx0" brushRef="#br3" timeOffset="-201807.27">12030 12406 1597 0,'0'0'263'0,"0"0"-154"16,0 0 36-16,0 0-77 0,0 0 2 15,0 0 12 1,0 0-10-16,58-26-3 0,-54 26-32 16,-2 0 14-16,-2 0-30 0,0 0 24 15,0 0 63-15,0 0 56 16,-2 0-66-16,-13 0-52 15,-7 6-20-15,-3 10-21 16,-4 6 1-16,-2 4 3 16,0 7-11-16,2 2 7 15,2 8 7-15,3 3-7 16,4 4 1 0,1 5-6-16,4 5 0 15,4 1 1-15,2 6 6 0,4 4-14 16,3 1 17-16,2 1-4 15,0 0-6-15,11-4 20 16,7-4-19 0,7-7 28-16,0-9-12 0,1-10-15 0,1-9 0 15,-3-9 10 1,-1-7-22-16,-6-1 17 0,1-5-11 16,-2 1 4-16,2-2 0 15,11 0-14-15,-5-3-141 16,-1-3-261-16</inkml:trace>
  <inkml:trace contextRef="#ctx0" brushRef="#br3" timeOffset="-201304.65">12594 12729 2323 0,'0'0'343'0,"0"0"-212"0,0 0-2 0,0 0-54 16,-120 90-27-16,95-44-7 15,3 7-16-15,7 7 13 16,6 5-15-16,4 5 20 16,5 1-27-16,3 1 15 15,21-5-17-15,11-13 11 16,8-13-10-16,5-14-14 0,4-17 8 15,0-10-8 1,-10-5 18-16,-11-20-8 0,-13-9 15 16,-16-2-20-16,-2 0 4 15,-20 4-3-15,-18 8 0 16,-6 12 8 0,-6 8-15-16,-1 4 0 0,9 7-28 15,13 14-26-15,29 2-79 16,0-5-102-1,15-3-248-15</inkml:trace>
  <inkml:trace contextRef="#ctx0" brushRef="#br3" timeOffset="-201017.55">12960 12934 2444 0,'0'0'275'0,"0"0"-190"15,0 0 43-15,0 0-36 16,98 141 6-16,-63-88-58 0,4 3 14 16,3 2-25-1,0 5 2-15,1-3-13 16,-6-4-8-16,-1-4-6 0,-3-8-4 15,-6-10-4-15,-4-16-116 16,-10-14-164-16,-6-4-572 16</inkml:trace>
  <inkml:trace contextRef="#ctx0" brushRef="#br3" timeOffset="-200765.94">13404 13036 2038 0,'0'0'825'15,"0"0"-679"-15,0 0-40 0,0 0-37 16,-126 102-8-16,91-61-22 16,-1 6-24-16,-1 3 2 15,1 3-12-15,3 1-10 16,2-4 5-16,6-2-1 15,7 5-61 1,7-12-137-16,1-9-456 16</inkml:trace>
  <inkml:trace contextRef="#ctx0" brushRef="#br3" timeOffset="-200096.51">13726 13239 2012 0,'0'0'652'16,"0"0"-427"-16,0 0-160 0,0 0-13 15,0 0-33-15,0 0 107 16,0 0-71-16,112 5-3 0,-68-2-28 15,4-3 1 1,-6 0-15-16,-2 2-10 0,-6 0 0 16,-5 1-2-16,-12-3-45 15,-7 2-152-15,-10-2-385 16</inkml:trace>
  <inkml:trace contextRef="#ctx0" brushRef="#br3" timeOffset="-199908.22">13907 13113 2875 0,'0'0'193'0,"0"0"-141"0,-9 101 3 16,9-52-30-16,0 0 17 15,0-1-36-15,5-4 1 16,6-3-6-16,0-10-1 15,4-8-69 1,-3-7-201-16,-3-9-459 0</inkml:trace>
  <inkml:trace contextRef="#ctx0" brushRef="#br3" timeOffset="-199559.78">14370 12816 2224 0,'0'0'315'16,"0"0"-101"-16,0 0-117 15,0 0 2-15,0 0-60 16,-29 106 10-16,29-66-23 16,0 0 23-16,10-4-8 0,15-8-21 15,6-10-3-15,9-12-16 16,9-6 4-16,2-10 2 16,2-22-14-16,-1-8-1 15,-1-31-82-15,-15 12-87 16,-14 9-127-16</inkml:trace>
  <inkml:trace contextRef="#ctx0" brushRef="#br3" timeOffset="-199375.08">14717 12779 1012 0,'0'0'1456'15,"0"0"-1191"-15,0 0-106 16,-14 133-25-16,14-79-32 16,0 6-32-16,0 4-20 15,-3 2 6-15,1 4-18 0,0-1 19 16,0-4-39-16,0-7 4 15,0-7-22-15,2-12 0 16,0-13-33-16,0-19-69 16,8-7-85-16,4 0-283 0</inkml:trace>
  <inkml:trace contextRef="#ctx0" brushRef="#br3" timeOffset="-199075.89">14984 12668 2740 0,'0'0'184'0,"0"0"-116"16,0 0 6-16,92 119 49 15,-59-60-55-15,-2 7 0 16,-2 7 4-16,-2 4-1 0,-10 1-17 15,-5 0-32 1,-8 2 6-16,-4-3-28 0,0-5 3 16,-18-8 8-16,-2-9-22 15,3-14-9-15,3-15-76 16,3-21-63-16,4-5-203 16,3-2-745-16</inkml:trace>
  <inkml:trace contextRef="#ctx0" brushRef="#br3" timeOffset="-198604.75">15541 12584 2397 0,'0'0'296'0,"0"0"-114"0,0 0-61 15,0 0 5-15,0 0-38 16,0 0-15-16,0 0-16 15,112 73-14-15,-110-27-9 16,-2 6-30-16,0-2-1 16,-20-4 5-16,-5-11-16 15,-4-16-18-15,2-11-38 16,6-8-53-16,2 0 32 16,9-13 43-16,10 1 25 15,0 2 17-15,12 4 0 0,22 6 19 16,9 0 1-16,5 0 13 15,2 4-28-15,-6 3 12 16,-6 3-11-16,-6-2-6 16,-9 3 0-16,-4-5 0 15,-7 1 0-15,0 2-88 16,-3-6-170-16,-5 1-610 0</inkml:trace>
  <inkml:trace contextRef="#ctx0" brushRef="#br3" timeOffset="-197014.19">18899 13730 2536 0,'0'0'297'0,"0"0"-164"0,0 0-22 0,0 0-23 0,0 0-56 0,0 0-17 16,0 0 36-16,113 3-31 15,-41-3 15 1,28 0-26-1,31 0 31-15,-9 0-21 16,-8 0 11-16,-16 2-11 16,-22 3 7-16,12-1-6 0,9-2-11 15,-7-2 18-15,-3 0-20 16,-8 0 16-16,-5-6-19 16,-7-4-1-16,-7 1 1 15,-4 2-4-15,-9 1 1 16,-7 2-1-16,-9-2-6 15,-7-1-128-15,-6-9-47 16,-4 0-263-16,-9-2-380 0</inkml:trace>
  <inkml:trace contextRef="#ctx0" brushRef="#br3" timeOffset="-196768.94">20559 12900 2809 0,'0'0'200'16,"0"0"-108"-16,-18 143-35 16,16-64 0-16,2 7-10 0,0 3-21 15,0 1 1 1,0-1-27-16,0-6 0 15,0-2 3-15,0-5-9 16,0 13-61-16,-11-20-131 0,-7-13-388 16</inkml:trace>
  <inkml:trace contextRef="#ctx0" brushRef="#br3" timeOffset="-196500.53">20046 14466 2357 0,'0'0'193'16,"74"-127"-61"-16,6 9-22 0,29-42-5 16,14-9 16-16,-16 31-66 15,-25 35-7 1,-28 45-48-16,-9 14 0 0,6 0 0 15,-2 6-10 1,-3 12-147-16,-15 15-171 0,-17 11-1517 16</inkml:trace>
  <inkml:trace contextRef="#ctx0" brushRef="#br3" timeOffset="-196297.55">20459 14362 2554 0,'0'0'260'0,"0"0"-128"0,100-136-19 0,-42 69 3 15,8-9-72-15,4 4-4 32,-1 7-35-32,-11 11-6 0,-12 13 1 0,-12 10-12 15,-16 9-107 1,-9 6-130-16,-9 6-437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2:33:02.32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8994 4489 1936 0,'0'0'791'16,"0"0"-616"-16,0 0-82 15,0 0-13-15,0 0 0 16,0 0-17-16,0 0-4 0,105-4-24 16,-67 4-2-1,2 3-15-15,-2 5-6 0,-2 0-5 16,-5-3-7-16,-4 2-1 16,-10-2-70-16,-7 8-66 15,-6-4-237 1,-4 3-444-16</inkml:trace>
  <inkml:trace contextRef="#ctx0" brushRef="#br0" timeOffset="237.51">9087 4714 2771 0,'0'0'236'0,"0"0"-105"0,0 0-37 16,0 0-23-16,141 40-29 15,-107-36-34-15,-3-1-4 0,0-3-3 16,-4 2-2 0,4 3-70-16,-6 2-89 15,-5-2-360-15</inkml:trace>
  <inkml:trace contextRef="#ctx0" brushRef="#br0" timeOffset="1676.32">10227 3101 1578 0,'0'0'389'16,"0"0"-203"-16,0 0-59 16,0 0 9-16,0 0-47 15,0 0-38-15,0 0 17 16,-2-1-4-16,13 17 1 16,-3 4-11-16,4 6-11 0,-3 6-6 15,-1 4-2-15,2 9-5 16,-4 3-10-16,-1 8-7 15,-1 4-6-15,0 3-1 16,-4 4-5-16,0 2 1 16,0 1 3-16,0 0 8 15,0 2-7-15,-6-1 9 16,-1-5-3-16,3-5 0 16,4-10-4-16,0-11-7 15,0-12-1-15,0-8 0 16,9-2-5-16,1-5 12 0,2 4 5 15,-1 1 17-15,3 2 4 16,-1 3-2-16,3-2-8 16,-1 1 3-16,3-4-17 15,-3-4 2-15,-1-4-10 16,-1-3 2-16,1-7-3 16,-3 0 0-16,-2 0 1 15,2-2 7-15,-2-7-7 16,2-1 0-16,-2 2-1 0,2-2 0 15,0-2-17-15,3-14-110 16,-3 4-181 0,-3 0-1370-16</inkml:trace>
  <inkml:trace contextRef="#ctx0" brushRef="#br0" timeOffset="1937.59">10786 3868 2530 0,'0'0'295'0,"0"0"-179"0,0 0-12 16,-2 112-11-16,2-67-41 16,0 3-23-16,0 1-17 15,2 4 5 1,6-3-16-16,0-4 10 0,-4-4-11 15,1-13 0-15,-5-10 0 16,0-15-8-16,0-15-91 16,0-18-127-16,-2-5-333 0</inkml:trace>
  <inkml:trace contextRef="#ctx0" brushRef="#br0" timeOffset="2103.59">10668 3546 2333 0,'0'0'279'15,"0"0"-181"-15,0 0-57 0,0 0-41 16,0 0-117-16,0 0-596 0</inkml:trace>
  <inkml:trace contextRef="#ctx0" brushRef="#br0" timeOffset="2795.43">11025 3780 2038 0,'0'0'281'16,"0"0"-126"-16,0 0-27 15,37 132-31-15,-23-84-51 0,-1 0-2 16,-1 3 4 0,-1-1-3-16,-3-2 11 15,0-2-4-15,-4-8-6 0,0-4-15 16,-1-10-3-16,-3-6-16 16,0-7 6-16,0-9-2 15,0-2 3-15,0 0-10 16,-7-23-8-16,-2-9 2 15,4-10-2-15,3-9-2 16,0-4-6-16,2-6 2 16,0 1-6-16,0 0 11 15,12 3-1-15,1 8 1 16,5 9 0-16,3 10 1 0,2 12 3 16,6 8-4-16,0 10 14 15,4 0-9-15,3 24 18 16,-1 12 3-16,2 10 6 15,-2 8 3-15,-3 6 3 16,-6 3 0-16,-4 0-12 16,-6-1 4-16,-5-5-12 15,-7-7 4-15,-4-11-16 16,0-10 3-16,0-12-9 0,0-17 7 16,-6 0-2-16,-5-29-5 15,4-20-1-15,2-16-16 16,5-12-16-16,0-3-24 15,8 5 20-15,11 6 22 16,8 17 14-16,4 16 1 16,5 15 0-16,2 21 9 15,0 3 9-15,-1 35 16 16,-3 14-12-16,-5 12 9 16,-7 6-11-16,-7 1 9 0,-3-4 4 15,-5-3-9 1,-5-3-10-16,-2-9-4 0,0-8-1 15,0-7-9 1,-4-10-7-16,-7-8-79 0,3-10-99 16,0-5-447-16</inkml:trace>
  <inkml:trace contextRef="#ctx0" brushRef="#br0" timeOffset="3918.01">12915 3379 1608 0,'0'0'412'0,"0"0"-262"16,0 0-29-1,0 0 51-15,0 0-15 0,0 0-53 16,-36-104-6-16,17 85 1 15,-8 5-23-15,-2 2-25 0,-4 4-13 16,-1 6-23 0,-2 2-3-16,2 0-11 0,3 9-1 15,4 14 0-15,6 9 6 16,7 10-6-16,10 9 0 16,4 4 5-16,10 4-4 15,22-4-2-15,6-9 2 16,9-14 1-16,4-17-2 15,1-15 0-15,-2-6 1 16,-2-23 6-16,-11-12-7 16,-8-5 0-16,-11-3 0 15,-11 4-21 1,-7 4 4-16,0 11 10 0,0 12 7 16,0 17 10-16,0 1 48 15,0 30-7-15,0 17-1 16,11 16 10-16,7 10-12 15,1 5-2-15,0 6-19 16,-5 0 7-16,-8 2-3 0,-6-2 12 16,0-4-9-16,-6-5 0 15,-19-10-15-15,-4-9-10 16,-5-15 2-16,-2-11-11 16,-4-14 2-16,2-11 1 15,1-5-6-15,0-5-15 16,9-15-16-16,6-4-29 15,8-2-45-15,14-6-55 0,2 6-225 16,16 6-478-16</inkml:trace>
  <inkml:trace contextRef="#ctx0" brushRef="#br0" timeOffset="4475.81">13552 3948 2526 0,'0'0'361'0,"0"0"-206"0,0 0-49 15,0 0-16-15,0 0 16 16,0 0 1-16,0 0-30 15,135-6-9-15,-93 6-21 16,-2 8-19 0,-2 0-16-16,-5 1-10 0,-1-6 4 15,-3-1-6-15,0-2-33 16,15 0-79-16,-3-2-89 16,-8-6-283-16</inkml:trace>
  <inkml:trace contextRef="#ctx0" brushRef="#br0" timeOffset="5508.5">14700 3313 1676 0,'0'0'296'0,"0"0"-136"16,0 0-12-16,0 0-4 0,0 0-52 15,0 0 32-15,0 0-45 16,54-63 16-16,-27 55-2 16,4 8-23-1,3 0-9-15,-1 6-6 0,2 21 3 16,-6 8-12-16,-4 11 0 16,-7 7-23-16,-13 1-5 15,-5 4-12 1,-5-2-2-16,-24-4-3 0,-6-5 0 15,-8-10-1-15,1-11-1 16,1-11 1-16,8-12-13 16,9-3 13-16,10 0-7 15,12-1 7-15,2-6-1 16,16 1 1-16,22 5 6 16,6 1 2-16,3 0 9 15,-3 24-9-15,-5 10 17 16,-13 12-11-16,-10 4 18 0,-14 2-14 15,-2 0 3-15,-16-2 0 16,-15-5-5-16,-9-8-8 16,-4-2-7-16,-6-11 3 0,1-8-1 15,3-8-6 1,6-8-4-16,9 0-27 16,8-6-48-16,15-12-24 15,8-9-88-15,6 5-216 0,13 4-695 0</inkml:trace>
  <inkml:trace contextRef="#ctx0" brushRef="#br0" timeOffset="6059.44">15319 2809 2074 0,'0'0'367'0,"0"0"-138"0,0 0-36 0,0 0-74 16,0 0-3-16,118 10-38 16,-101 30 0-16,-6 4-12 15,-8 6-4-15,-3 1-10 16,-3-3-23-16,-19-4-7 15,-9-6-14-15,-2-10-1 0,-6-14-5 16,4-10-4 0,1-4-11-16,10-18-37 0,9-10-17 15,10-2 31-15,5 4 27 16,0 5 6-16,24 7 3 16,10 9 1-16,4 2 12 15,4 3-12-15,-2 0-1 16,-2 0 0-16,-6 0 1 15,-8 8-1-15,-7 1-18 16,-8 1-70-16,-6-5-114 16,-3 0-316-16</inkml:trace>
  <inkml:trace contextRef="#ctx0" brushRef="#br0" timeOffset="7341.74">12612 4386 1921 0,'0'0'415'16,"0"0"-161"-16,0 0-96 15,0 0-53-15,0 0-1 16,0 0-36-16,0 0 5 16,53 12 5-16,-28-12-25 15,2 0-10-15,2 0-13 16,4 0 13-16,3 0-15 15,1 0 1-15,4 0-1 0,1 0 2 16,1-3-2-16,1-3-4 16,0 3 2-16,1-2-12 15,0 3 6-15,0 2-11 16,1 0 9-16,-1 0-3 0,-1 0 9 16,1 0-6-16,-5 0-8 15,3 0 6-15,-3 0-10 16,-2 4 6-1,1 2-11-15,0-2 10 16,-4-2-10-16,1 3 9 0,-1-5-9 16,-1 3 10-16,-1-1-2 15,-2 0-2 1,-2-2 1-16,0 2-7 0,-2-2 2 16,2 0-1-16,0 0 3 15,0 0-5-15,0 0 1 16,2 0 7-16,-1 0-4 0,-1 0 2 15,2 0-5-15,0 0-2 16,0 0 5-16,2 0-7 16,-1 0 4-16,1 0-2 15,-4 3 2 1,0-2 7-16,0-1-2 0,-2 3-5 16,0-2 9-16,2-1-7 15,-2 3 2-15,0-3-2 16,2 0 4-16,0 0-7 15,4 0 6-15,0 0-3 16,1 0 3-16,3 0 8 0,-1 0-5 16,5 0 7-1,-2 0-10-15,1 0 12 0,3 0-17 16,-1 0 14-16,0 0-10 16,-3 0 9-1,0 0-5-15,-3 0-3 16,-3 0 1-16,-2-3-3 0,-2 3-8 15,-4-1 10-15,-2-2-14 16,-8 2 9-16,-3-4-2 16,-8 3-31-1,-4 0-52-15,-7-1-75 16,-17 1-202-16,-7 2-312 0</inkml:trace>
  <inkml:trace contextRef="#ctx0" brushRef="#br0" timeOffset="8163.32">12944 4714 1786 0,'0'0'342'0,"0"0"-129"0,0 0-10 16,0 0-86 0,149-76-15-16,-104 76-3 15,-1 0 5-15,-3 14 15 16,-7 16-43-16,-13 10-14 15,-9 6-34-15,-12 7-3 0,0 0-13 16,-23 3-1-16,-12-5-10 16,-3-7-1-16,-5-12 0 15,3-10-1-15,7-9-3 16,6-13-19-16,11 0 22 16,10 0-8-16,6 0 9 15,14 0 0-15,19 0 2 16,11 0 8-16,6 5 2 15,-4 17 11-15,-5 9-14 16,-10 3 8-16,-14 2-5 0,-13 3 11 16,-4 0 0-16,-10-3 2 15,-22-2-1-15,-5-7-12 16,-8-4 0-16,-2-9-12 16,2-8 0-16,3-6-3 15,7 0-14-15,10-2-70 16,16-18-40-1,7 2-73-15,2 3-288 0</inkml:trace>
  <inkml:trace contextRef="#ctx0" brushRef="#br0" timeOffset="8505.45">13704 5159 2603 0,'0'0'354'0,"0"0"-206"0,0 0-55 16,0 0 9-16,0 0 2 16,0 0-44-16,114-12-9 0,-79 4-24 15,-1 2-9 1,-5 4-12-16,-2 0-5 16,-3 2-1-16,-5 0-29 15,5 0-79-15,-7 0-107 0,0 2-395 16</inkml:trace>
  <inkml:trace contextRef="#ctx0" brushRef="#br0" timeOffset="9013.78">14387 4846 2049 0,'0'0'383'0,"0"0"-131"0,0 0-44 0,0 0-75 15,137-58-25-15,-100 58-54 16,-4 0-15-16,-4 17 12 15,-10 11-20-15,-9 6-2 16,-10 6-12-16,0 0 3 16,-16 1-19-16,-15-4 7 15,-5-5-7-15,-1-10-1 16,5-6 4-16,10-7-3 16,11-6-1-16,11-1-5 15,0 0 5 1,24 2-3-16,17 5 3 0,5 5 5 0,3 5 0 15,-5 9 0 1,-10 4-4-16,-14 5 10 16,-15 2-10-16,-5 0 8 15,-20 1 8-15,-21-6 5 16,-7-2-6-16,-6-8 1 0,-2-7-12 16,0-6 0-1,3-7-5-15,-10-4-56 16,17-6-90-16,6-8-277 0</inkml:trace>
  <inkml:trace contextRef="#ctx0" brushRef="#br0" timeOffset="10028.59">10022 4891 1390 0,'0'0'353'0,"0"0"-103"0,0 0-111 15,0 0 6-15,0 0 29 16,0 0-2-16,0 0-72 15,-15-86 30-15,32 91 8 0,8 16-44 16,1 8-28-16,8 6-28 16,1 7 4-1,6 6-20-15,1 4 1 16,-2 0 3-16,1 2 14 16,-6-1-12-16,-4-6-14 0,-4-6-5 15,-7-9-9-15,-4-12 0 16,-6-8-24-16,-3-12-58 15,-5 0-107-15,-2 0-306 0</inkml:trace>
  <inkml:trace contextRef="#ctx0" brushRef="#br0" timeOffset="10310.67">10447 4900 2472 0,'0'0'354'16,"0"0"-182"-16,0 0-41 0,0 0-48 15,-87 125-23 1,66-87-12-16,-4 3-18 0,-2 2 1 16,-4 8-17-16,-2-2 2 15,-1 6-16-15,-2-6 7 16,5-2-7-16,5-9 0 15,5-10 0-15,11-10-70 16,6-12-63-16,4-4-284 16,0-2-823-16</inkml:trace>
  <inkml:trace contextRef="#ctx0" brushRef="#br0" timeOffset="10663.31">10671 5216 2682 0,'0'0'329'0,"0"0"-224"16,0 0-6-16,0 0-18 15,0 0-17-15,142-7-25 16,-93 1-15-16,0 2-3 16,-4 3-16-16,-7 1-1 0,-5 0 1 15,-6 0-10-15,-7 0-11 16,-9 0-75-16,-11-4-89 15,0-11-283-15,0 2-717 0</inkml:trace>
  <inkml:trace contextRef="#ctx0" brushRef="#br0" timeOffset="10909.69">11010 5063 2530 0,'0'0'474'0,"0"0"-333"0,0 0-42 15,0 0-26-15,0 0-10 16,0 0-26-16,0 0-2 15,93 52-28-15,-68-34 7 16,-4 6-14-16,-2 3 5 16,-9 2 0-16,-7 3-4 15,-3 2 9-15,-3 1-9 16,-18-3-1-16,-8-4 4 0,-2-4-6 16,0-6 2-16,1-4-29 15,4-12-61 1,7-2-78-16,9 0-344 0</inkml:trace>
  <inkml:trace contextRef="#ctx0" brushRef="#br0" timeOffset="11480.6">11698 4874 2042 0,'0'0'633'0,"0"0"-396"16,0 0-76-16,0 0-54 16,0 0-57-16,120 44-18 15,-104-17-19-15,-11 4-4 16,-5 6 0-16,-11-1-9 15,-20 0 0-15,-12-2-3 0,1-8-11 16,1-9-2 0,8-8 16-16,11-3 0 15,12-6 6-15,10 2 12 16,10 1-10-16,23 0 16 16,9 10 14-16,6 2-3 15,-7 12-23-15,-5 7 6 0,-13 6-17 16,-17 4 9-1,-6 0 13-15,-9 0 17 0,-24-4-3 16,-5-6-15-16,-7-8-7 16,-1-12-15-16,1-8 0 0,5-6-7 15,7 0-35 1,8-34-81-16,13 2-90 16,8-1-572-16</inkml:trace>
  <inkml:trace contextRef="#ctx0" brushRef="#br0" timeOffset="12762.81">15978 4099 1409 0,'0'0'864'15,"0"0"-686"-15,0 0 39 0,0 0-31 16,0 0-31-16,0 0-50 16,153-7-28-16,-105-2-23 15,1 2-13 1,-7 4-22-16,-2 1-13 0,-9 2-4 16,-8 0-2-16,-13 0-30 15,-10 2-65-15,0 9-123 16,-6 4-384-16</inkml:trace>
  <inkml:trace contextRef="#ctx0" brushRef="#br0" timeOffset="12997.18">16092 4333 2687 0,'0'0'303'16,"0"0"-148"-16,0 0-40 0,0 0-17 16,118 32-39-16,-91-29-32 15,2-3-21-15,-2 0-3 0,-3 0-3 16,-4 0-17-16,0 0-100 16,-7 0-95-16,-5 0-513 0</inkml:trace>
  <inkml:trace contextRef="#ctx0" brushRef="#br0" timeOffset="14602.17">17233 3238 1380 0,'0'0'318'0,"0"0"-201"0,0 0 33 15,0 0 4-15,0 0-69 16,0 0-31-16,0 0 8 16,-47-18 28-16,36 18-59 15,0 0 24-15,-2 0-19 16,0 6-13-16,-6 8-21 16,1 4 33-16,1 11-10 15,-1 5 2-15,3 12-9 16,1 8-6-16,3 8 12 15,7 4 5-15,4 3 43 16,0 4-15-16,21-5-1 0,10-3-20 16,10-7 1-16,11-12-11 15,7-14-1-15,6-18 11 16,6-14 15-16,0-10 17 16,-3-30-2-16,-11-16 10 15,-14-16-25-15,-16-11-11 16,-18-6-22-16,-9-4-2 15,-17 7-5-15,-24 8-7 16,-18 16 5-16,-7 15-8 16,-13 18-2-16,2 17-3 0,1 12-25 15,9 0-47-15,11 29-9 16,10 31-61 0,15-3-220-16,10-6-234 0</inkml:trace>
  <inkml:trace contextRef="#ctx0" brushRef="#br0" timeOffset="15184.45">16858 4146 1998 0,'0'0'528'0,"0"0"-310"0,0 0-68 0,0 0-41 15,0 0-25-15,0 0-23 0,0 0 0 16,56-32 3-16,-13 27-1 16,8 1-3-1,7-2-10-15,6 2-2 16,6 0-20-16,3 1 5 15,0 3-10-15,1 0 12 16,0 0-1 0,-2 0 4-16,-4 0-5 0,-3 4-6 15,-5 0 2-15,-8-1-13 16,-8-3 3-16,-7 0-18 16,-2 0 15-16,-11 0-16 15,-4-4 3-15,-4 0-2 0,-9 1-1 16,-3 2 0-16,-4 1-38 15,0 0-40-15,-11 8-64 0,-9 10-148 32,-5 0-254-32</inkml:trace>
  <inkml:trace contextRef="#ctx0" brushRef="#br0" timeOffset="15684.62">17309 4521 2270 0,'0'0'313'0,"0"0"-163"15,0 0-29-15,0 0-18 16,-114 135-57-16,97-77-2 0,8 3 33 15,9 9-21-15,0-2-12 16,29 0-8-16,11-8 6 16,11-12-22-1,12-16 1-15,8-22 10 16,4-10 28-16,1-27 2 0,-9-24-8 16,-13-19-2-16,-19-13-29 15,-24-5-7 1,-11 2-14-16,-22 6 4 0,-27 16-5 15,-16 14-1-15,-11 17-15 0,-6 19-66 16,-21 14-93-16,21 4-158 16,18 16-268-16</inkml:trace>
  <inkml:trace contextRef="#ctx0" brushRef="#br0" timeOffset="16231.56">16555 2796 2395 0,'0'0'270'0,"0"0"-160"0,-40 104-55 0,25-51-25 15,3 0-23 1,6-4-7-16,6-4-66 0,0-15-128 16,0-14-305-16</inkml:trace>
  <inkml:trace contextRef="#ctx0" brushRef="#br0" timeOffset="16433.88">16734 2917 2593 0,'0'0'273'0,"0"0"-131"0,0 0-60 15,-82 145-34-15,64-106-31 0,5-1-9 16,7 1-8-16,6-11-123 16,0-8-373-16</inkml:trace>
  <inkml:trace contextRef="#ctx0" brushRef="#br0" timeOffset="16869.52">17888 2673 1649 0,'0'0'1115'0,"0"0"-963"0,0 0-32 16,43 102-11 0,-23-58-54-16,0 2-30 0,0 1-11 0,-2-3-13 31,-2-8-2-31,-3-7-16 0,-9-7-57 16,-2-10-117-16,-2-5-373 15</inkml:trace>
  <inkml:trace contextRef="#ctx0" brushRef="#br0" timeOffset="17052.93">18123 2717 2796 0,'0'0'260'0,"0"0"-138"15,0 134-34-15,2-78-14 16,4-4-34-16,4-5-25 15,1-7-14-15,1-8-1 16,5 0-76-16,-7-10-158 16,0-6-724-16</inkml:trace>
  <inkml:trace contextRef="#ctx0" brushRef="#br0" timeOffset="21823.21">20029 3360 1713 0,'0'0'309'0,"0"0"-241"0,0 0 10 0,0 0-12 15,33 125 34 1,-18-79-53-16,1 6 1 0,-1-2-30 16,-1 1 43-16,-1-4 5 0,-1-3 6 31,-6-2 7-31,1-3-28 0,-5-3 8 0,-2-7-57 15,0-2 9 1,0-8-4-16,-11-7 10 16,-5-4-12-1,-1-3 25-15,-6-4-11 16,3 2-2-16,-2-3 0 0,0 0-16 16,-1 0 7-16,3 0 0 15,0 0 5-15,2 0-3 16,3 0 11-16,3 0 12 15,6 0 21-15,-1 0-12 16,7 0-16-16,0 0-18 16,0 0 1-16,5 0-9 15,15 0 1-15,5-4 27 16,3-1-8-16,6-2 16 16,2 1-14-16,1-1 15 0,1 4-6 15,-5-1-23 1,-1 0-2-16,-6 3 2 15,-5 1-16-15,-8-2 0 0,-4 2-5 16,-2 0-63-16,-5 0-62 16,-2 0-71-16,0 0-127 15,0 0-1923-15</inkml:trace>
  <inkml:trace contextRef="#ctx0" brushRef="#br0" timeOffset="22172.52">19863 3409 2429 0,'0'0'275'16,"0"0"-82"-16,0 0-68 0,0 0-33 15,0 0-39-15,139 0-34 16,-104 0-11-16,1 0-4 0,-5 0-8 15,-2 0-3 1,-2 0-92-16,-7 0-167 0,-7 0-376 16</inkml:trace>
  <inkml:trace contextRef="#ctx0" brushRef="#br0" timeOffset="22725.14">20508 3621 2054 0,'0'0'321'15,"0"0"-152"-15,0 0-43 16,11 122-27-16,-5-83-15 16,-1-4-36-16,-1-1-3 15,1-3-20-15,-5-7 19 0,0-6-34 16,0-4 2 0,0-6-10-16,0-6 3 15,0-2 0-15,0 0 2 16,0 0-3-16,-2-4-4 15,-3-10 0-15,5-7-8 0,0-8 4 16,0-9-4-16,0-8 7 16,14-4-14-16,3-3-4 15,3 8 4-15,3 4 15 16,0 15-1-16,2 12 2 16,4 13 7-16,0 1-1 15,1 19 30-15,1 14 2 16,-4 6 0-16,-1 5-2 15,-5 2-2-15,-6 3 7 0,-5-3-10 16,-6-2-6 0,-4-6-26-16,0-6 4 0,0-6-4 15,-4-9-1-15,-4-10-27 16,6-7-66-16,2 0-139 16,0-7-363-16</inkml:trace>
  <inkml:trace contextRef="#ctx0" brushRef="#br0" timeOffset="23158.86">21275 3613 209 0,'0'0'1661'0,"0"0"-1360"0,0 0-60 16,0 0 3 0,0 0-82-16,0 0-26 0,0 0-27 15,-103-74-36 1,81 94-25-16,2 13-25 0,1 14-8 16,9 10-14-16,5 6 11 15,5 8-7-15,0-5 7 16,19-7-12-16,10-15 10 0,6-15-4 15,7-16-4-15,3-13 8 16,-3-4-2 0,-4-31 30-16,-7-12-16 15,-11-16 2-15,-7-12-23 0,-5-4 9 16,-8-9-9 0,0-2-1-16,-12 1 0 0,-11 5-27 0,-3 6-63 15,0 6-142 1,3 19-202-16,7 21-181 15</inkml:trace>
  <inkml:trace contextRef="#ctx0" brushRef="#br0" timeOffset="23513.18">21663 3507 2536 0,'0'0'300'0,"0"0"-195"0,0 0-22 16,0 0-28-16,0 0-28 15,0 0-16-15,0 0-10 16,86-109 12-16,-97 103-8 16,-16 6 7-16,-2 8-11 0,-2 24 12 15,0 15 2-15,6 13 6 16,6 8-2-16,5 5 24 15,7 1-3 1,7-6-10-16,0-10 10 16,7-8-25-16,15-13 2 15,5-11-11-15,2-5 0 16,0-7-6-16,2-8 0 0,-2-6 1 16,-2 0-1-16,-2-2-5 15,-6-17-81-15,2-22-28 16,-6 3-273-16,-5 0-713 0</inkml:trace>
  <inkml:trace contextRef="#ctx0" brushRef="#br0" timeOffset="23825.44">21972 2819 2351 0,'0'0'506'16,"0"0"-428"-16,0 0 5 0,0 0 11 15,23 143-33 1,-10-84-12-16,0 10-9 0,3 7 9 16,-1 4-19-16,-1 7 18 15,-1 5-20-15,-1 3 14 16,-4-2-30-16,1 0 3 15,1-10-6-15,-4-4-5 16,1-17-4-16,-5-13-4 0,0-18-26 16,-2-23-77-16,-2-8-84 15,-13 0-591-15</inkml:trace>
  <inkml:trace contextRef="#ctx0" brushRef="#br0" timeOffset="23972.19">21935 3599 2971 0,'0'0'229'0,"0"0"-172"0,0 0-34 0,0 0-22 15,0 0-1-15,127 19-49 16,-92-19-197-16,-4 0-1070 0</inkml:trace>
  <inkml:trace contextRef="#ctx0" brushRef="#br0" timeOffset="26346.46">22483 3774 1974 0,'0'0'339'0,"0"0"-204"0,0 0-7 16,0 0-37-1,0 0-27-15,86-147-28 16,-80 97-13-16,-6 2 1 0,0 7-23 15,-8 12 9 1,-16 12 8-16,-7 14 17 16,-5 3-34-16,-2 17 13 0,0 20-13 15,5 9 12-15,8 7-12 16,7 5 0-16,12-2 16 16,6 0-6-16,0-4 35 0,14-3 10 15,7-6 26 1,8-8-47-16,0-9-4 15,0-6-22-15,0-7 5 0,-2-3 0 16,-2-4-12-16,-3-6-2 16,-2 0 4-1,-4 0-10-15,-1-16-1 16,5-26-86-16,-5 2-127 0,1 2-322 16</inkml:trace>
  <inkml:trace contextRef="#ctx0" brushRef="#br0" timeOffset="26898.8">22806 3523 2231 0,'0'0'293'0,"0"0"-134"15,0 0-25-15,0 0-32 16,16 116-41-16,-3-75-35 15,1-1 4-15,-1 2-21 16,3 1 16-16,-6-6-16 16,1-4 24-16,-3-4-26 0,-4-9 2 15,-2-9-9 1,-2-8 9-16,0-3 2 0,0-12 4 16,0-18-3-1,-6-12-11-15,4-10-2 0,-2-7 2 16,4-3-5-1,0-2 9-15,0 4-5 0,8 5 0 16,7 9 4-16,3 11-4 16,2 10 8-16,2 16-4 15,3 9 2-15,0 0 35 16,-3 20-17-16,-2 10 8 0,-4 6-21 16,-6 4 6-16,-7 0-6 15,-3-1-7 1,0-6-1-16,0-5-2 15,-11-5-2-15,1-8-13 0,6-3 13 16,2-2-11-16,2 2 11 16,0 9-1-16,11 4 2 15,9 6 14-15,2-2-5 0,1 3 11 16,2-11-19-16,-6-1-2 16,2-8-2-1,-6-7 2-15,-4-2-17 16,-4-3-64-16,-3-15-120 15,-4-6-249-15,0-4-1479 16</inkml:trace>
  <inkml:trace contextRef="#ctx0" brushRef="#br0" timeOffset="27161.09">23393 3587 2488 0,'0'0'342'0,"0"0"-175"0,10 114-41 16,-3-63-48-16,2-3-36 0,-2-5-5 16,-1-6-22-16,1-8-6 15,-3-14-8-15,-2-5-2 16,-2-9-7-16,0-1-4 16,0 0-32-16,0-17-53 15,-4-23-43-15,-2 2-133 16,3 0-322-16</inkml:trace>
  <inkml:trace contextRef="#ctx0" brushRef="#br0" timeOffset="27292.14">23428 3449 2171 0,'0'0'373'16,"0"0"-214"-16,0 0-78 15,0 0-1-15,0 0-37 16,0 0-37-16,0 0-4 0,-35-36-2 15,29 32-68-15,4 0-195 16,2-1-378-16</inkml:trace>
  <inkml:trace contextRef="#ctx0" brushRef="#br0" timeOffset="28430.37">23424 3396 1930 0,'0'0'399'16,"0"0"-200"-16,0 0-19 0,0 0-80 16,0 0-47-16,0 0 4 15,-2 106-30 1,2-65-12-16,0 3 3 15,2 0 1-15,0 2 23 0,2-2 0 16,-2-1 13-16,1-2-33 16,-1-6 0-16,0-3-18 15,-2-6 6-15,2-6-3 16,-2-8-7-16,0-7 1 16,0-5 5-16,0 0-11 15,0-7 12-15,0-15-9 16,0-10 2-16,0-8 0 15,0-6 1-15,0-4 0 0,0-4-1 0,2-1-2 32,6 3-11-32,0 2 5 15,1 6 1-15,0 8 3 16,0 10 3-16,2 10 2 16,0 9 4-16,3 7 2 15,1 2 10-15,3 21 5 0,5 5-14 16,-2 9 20-1,4 4-10-15,-3 7 10 0,-3 0-12 16,-4 3 10-16,-4-3 1 16,-4-8-4-16,-3-4 1 15,-4-12-18-15,0-8 1 16,0-8-3-16,0-8-8 16,0 0-2-16,0-24-20 15,-4-11-4-15,4-5-1 16,0-8-5-16,0 2 6 0,2 3 20 15,11 6 10-15,3 8-3 16,4 10 9-16,0 9-9 16,0 10 7-1,2 0 5-15,-2 12 16 0,3 14 13 16,-4 6-1-16,2 5-9 16,-5 5 8-16,-3 1-19 15,-2 2 9-15,-2-1-25 16,-5-4 6-16,1-6-7 15,-3-6 0-15,-2-10-31 16,0-12-74-16,0-6-83 0,0 0-572 16</inkml:trace>
  <inkml:trace contextRef="#ctx0" brushRef="#br0" timeOffset="28648.38">24161 3517 2393 0,'0'0'361'0,"0"0"-136"15,9 122-67-15,-7-65-64 0,2-4-29 16,-4 0-46-16,0-9 4 16,0-10-22-16,0-10-2 15,0-12-2-15,-2-12-40 16,-11-12-143-16,-1-12-356 0</inkml:trace>
  <inkml:trace contextRef="#ctx0" brushRef="#br0" timeOffset="28764.12">24016 3314 2656 0,'0'0'185'0,"0"0"-185"16,0 0-98-16,0 0-1909 0</inkml:trace>
  <inkml:trace contextRef="#ctx0" brushRef="#br0" timeOffset="29716.16">24357 3491 2046 0,'0'0'296'0,"0"0"-203"16,0 0-10-16,0 0-23 16,0 0-5-16,54 124 0 0,-42-94 10 15,-6 5-9-15,1 2 1 16,-5 3 4-16,-2 3-12 15,0 0-13-15,0 3-23 16,0-3-5-16,-7-8-1 16,3-9-12-16,0-11 5 15,0-10-7 1,2-5-57-16,2-17 30 0,0-15 11 16,0-11 8-16,2-4 14 0,10-7-9 15,1 0 4 1,3 1 10-1,-3 7-4-15,3 12 0 0,-1 14 9 16,4 12 1-16,-2 8 27 16,5 16 32-16,7 22-25 0,3 11 13 15,5 10-15 1,2 2 2-16,-1-3-29 0,-1-10 8 16,-6-15-8-16,-2-16 11 15,-6-14-6-15,-4-3-4 16,-3-31 22-16,-5-16-9 15,-3-11 3-15,-6-8-31 16,-2-2 8-16,0 1-9 16,0 9 0-1,-8 12-20-15,2 9-43 0,4 21-34 16,2 11-86-16,0 5-234 0</inkml:trace>
  <inkml:trace contextRef="#ctx0" brushRef="#br0" timeOffset="30113.46">25113 3896 967 0,'0'0'1170'0,"0"0"-948"0,0 0-84 0,-2-111-19 16,0 64-41 0,2-6-47-16,0-3-13 15,0 0-5-15,11 4 10 16,4 7 2-16,4 14 50 16,0 13-42-16,4 16 18 15,1 2 31-15,1 22 10 16,2 16-21-16,-3 11-19 15,-2 6-7-15,-1 4-15 16,-6 1 1-16,-1-4-24 0,-8-3 7 16,-4-7-14-1,-2-5 0-15,0-11 0 0,-16-18-74 16,-3-8-108-16,-6-4-395 16</inkml:trace>
  <inkml:trace contextRef="#ctx0" brushRef="#br0" timeOffset="30232.68">25146 3778 2583 0,'0'0'419'0,"0"0"-379"15,0 0-28-15,0 0 0 0,0 0-12 16,116-35-1-16,-78 13-99 16,-7-1-235-16</inkml:trace>
  <inkml:trace contextRef="#ctx0" brushRef="#br0" timeOffset="30516.23">25724 3377 2390 0,'0'0'355'0,"0"0"-150"0,0 0-72 15,0 0-25-15,0 0-47 16,-121 125-9 0,106-72-32-16,6 1 14 0,9 0-20 15,0-4-1-15,7-7-6 16,18-11-6-16,4-8-2 0,4-8-4 16,2-10 4-1,1-6-23-15,-3-4-52 0,-8-12-115 16,-12-6-329-16</inkml:trace>
  <inkml:trace contextRef="#ctx0" brushRef="#br0" timeOffset="30666.71">25713 3895 2224 0,'0'0'694'0,"0"0"-528"0,-13 135-61 16,13-78-30-16,0-12-30 15,0-6-29-15,13-13-16 16,5-10-4-16,9-16-92 15,-6-8-153-15,0-15-360 0</inkml:trace>
  <inkml:trace contextRef="#ctx0" brushRef="#br0" timeOffset="31065.6">26025 3889 2152 0,'0'0'354'0,"0"0"-208"0,0 0-57 16,0 0-25-16,0 0-47 15,0 0-2-15,-3-111-15 16,3 67 0-16,0-9-4 15,0-1 4-15,3 0 0 16,11 4 1-16,1 10-2 16,1 10 1-16,-1 16 0 15,3 12 0-15,-1 2 43 16,6 16 26-16,-1 16 10 16,1 10 1-16,-2 4-6 0,0 2-25 15,-3 2-12 1,-3-1-3-16,-1-3-14 0,-5-5-4 15,-5-5-12-15,-2-9-8 16,-2-11-3-16,-6-16-85 16,-12 0-267-16,-4-14-1790 0</inkml:trace>
  <inkml:trace contextRef="#ctx0" brushRef="#br0" timeOffset="31396.27">26007 3706 2673 0,'0'0'182'16,"0"0"-116"-16,0 0-55 16,0 0-9-16,140-56-2 15,-99 24-1-15,-6 1-44 16,-3 1-46 0,-6 4-26-16,-6 9 48 0,0 17 69 15,-4 0 29-15,2 35 154 16,4 13-24-16,3 8-18 15,4 7-62-15,4-5-15 0,3-10-20 16,1-14-19-16,-1-15 5 16,-3-14-22-1,-4-5 12-15,-8-12-20 0,-13-18 21 16,-8-8-20-16,0-5-1 16,-13-5-24-16,-43-22-67 15,3 12-103-15,-8 6-549 16</inkml:trace>
  <inkml:trace contextRef="#ctx0" brushRef="#br0" timeOffset="31547.65">26103 3248 2859 0,'0'0'253'15,"0"0"-143"-15,118 16-21 16,-62-16-42-16,-5 0-24 0,-6 0-19 15,-12 0-4-15,-8 0-65 0,-10 0-171 32,-13 0-772-32</inkml:trace>
  <inkml:trace contextRef="#ctx0" brushRef="#br0" timeOffset="32618.01">21208 4492 1972 0,'0'0'333'0,"0"0"-237"16,0 0-54-16,0 0-41 0,0 0 28 15,0 0-16-15,0 0 28 16,-107 75-8 0,94-50 1-16,-1 7 54 0,3 10-63 15,-3 9 4-15,3 4-17 16,3 9 25-16,1 7-4 16,4 1 23-16,3 2 5 15,0-2-7 1,7-3-16-16,13-7-9 0,9-11-1 15,2-7-8-15,8-9 15 16,-2-9-4-16,1-8 16 16,-3-4-24-16,-3-5-3 15,-8-2-14-15,-1-3-6 16,-4-4 0-16,-3 0-10 16,7-11-88-16,-8-10-172 15,-1-2-568-15</inkml:trace>
  <inkml:trace contextRef="#ctx0" brushRef="#br0" timeOffset="33132.83">21564 4828 2052 0,'0'0'436'0,"0"0"-284"16,0 0-108-16,0 0 18 15,10 109-5-15,-2-65-19 16,3 6 23-16,-1 2-4 16,-4 3 9-16,3-2-26 0,-5-1 3 15,0-2-15-15,-2-7-1 16,2-9-13-16,-4-9-12 15,0-14-2-15,0-8-4 16,0-3 4 0,0-14-2-16,0-15-6 0,-4-13-1 0,-4-8-24 15,-1-8-40 1,1-8-9-16,0 3 20 16,2 3 41-16,4 4 21 15,2 12 0-15,0 9 13 16,0 11-5-16,4 9 27 15,16 3 21-15,5 2 3 16,8 3 10-16,5 2-13 16,2 2-10-16,1 1-33 15,-2 2 7-15,-5 0-19 0,-7 0 3 16,-7 0-4-16,-9 0 0 16,-9 7-48-16,-2 8-70 15,-21-2-188-15,0 1-2214 0</inkml:trace>
  <inkml:trace contextRef="#ctx0" brushRef="#br0" timeOffset="33313.01">21634 5136 2644 0,'0'0'270'0,"0"0"-184"16,0 0 23-16,0 0-45 15,0 0-50-15,0 0-14 16,0 0-2 0,140 14-66-16,-114-19-193 0,-3-2-959 15</inkml:trace>
  <inkml:trace contextRef="#ctx0" brushRef="#br0" timeOffset="33757.11">22106 5402 2137 0,'0'0'351'15,"0"0"-190"-15,0 0-84 0,0 0-4 16,0 0-48-1,0 0-1-15,0 0-23 0,-23-124 2 0,21 84-3 16,2-4 0 0,0-7 0-16,0 0-6 15,0 2 6-15,10 6 0 0,5 10-2 0,1 8 4 32,3 13-9-32,2 5 10 0,3 7-3 15,1 0 1 1,2 7 32-16,-3 13 14 15,-4 9 29-15,-2 5-1 0,-3 6-18 16,-4 2 1 0,-1 6-30-16,-4 5 21 15,1-4-21-15,-1 2 0 0,0-7-15 16,-2-10 2-16,0-8-15 16,-2-12-9-16,0-10-39 15,-2-4-126-15,-2-12-123 16,-11-6-1805-16</inkml:trace>
  <inkml:trace contextRef="#ctx0" brushRef="#br0" timeOffset="33914.94">22147 5213 2417 0,'0'0'388'0,"0"0"-303"15,0 0-28-15,0 0-1 16,0 0-39-16,0 0-17 0,0 0-33 15,131-132-170 1,-116 92-898-16</inkml:trace>
  <inkml:trace contextRef="#ctx0" brushRef="#br0" timeOffset="34180.31">22483 4517 2312 0,'0'0'297'0,"0"0"-136"16,0 0-52 0,0 0 7-16,27 137-45 15,-16-93-4-15,0 7-10 0,2 0 4 16,0 9-8-16,-2 3-8 16,-1 2-2-1,-2-4-16-15,-5-3 0 0,-1-8-26 16,-2-6 1-16,0-10-1 15,0-5-2-15,0-9-19 16,-11-16-72-16,-3-4-100 16,1 0-336-16</inkml:trace>
  <inkml:trace contextRef="#ctx0" brushRef="#br0" timeOffset="34334.37">22483 5000 2472 0,'0'0'302'0,"0"0"-184"0,0 0-28 16,0 0-54-16,0 0-13 16,115-53-23-16,-86 36-7 15,8-13-96-15,-11 7-155 16,-4 2-390-16</inkml:trace>
  <inkml:trace contextRef="#ctx0" brushRef="#br0" timeOffset="34586.53">22799 4871 1993 0,'0'0'432'0,"0"0"-142"16,7 104-116-16,-3-52-28 0,3 2-46 16,4 1-19-16,5-4-35 15,6-7-4-15,3-8-16 16,6-14 2 0,2-11-6-16,0-11-3 15,-1-9 5-15,-8-23-17 0,-10-14 1 16,-9-5-4-16,-5-4-3 15,-12 3 5-15,-19 10-6 16,-11 8 0-16,-8 9 0 16,2 10-23-16,1 11-70 15,13 4-78-15,14 0-99 0,13 4-437 16</inkml:trace>
  <inkml:trace contextRef="#ctx0" brushRef="#br0" timeOffset="35304.62">23173 4788 2158 0,'0'0'354'0,"0"0"-218"16,0 0-30-16,14 119-36 0,-5-69-4 15,3 1-36-15,-1 2 19 16,-3-5-19-16,1-7-8 16,-4-9-14-16,-3-11-8 15,-2-4 10-15,0-6-10 16,0-4 0-16,-2-3-15 0,-8-4-27 15,-2 0-69-15,1-17-42 16,-1-10-6-16,3-9 38 16,5-9 16-16,4-6 10 15,0-4 82 1,0-2 9-16,6 6 4 0,10 8 66 16,4 9 86-16,3 17-69 15,1 10 51 1,-2 7-44-16,-2 17 1 0,-2 14-11 15,-2 11-43-15,-6 7 25 0,2 5-23 16,-5 2 3 0,1 0-14-16,6-1 14 15,1-8-14-15,6-2-1 16,5-10-4-16,4-7-15 16,3-11-4-16,0-9 1 0,1-8-10 15,-5-8 7 1,-7-22-4-16,-7-13 4 0,-9-10-4 15,-6-10-2-15,0-1 4 16,0 3-6-16,0 2 10 16,-4 11-8-16,4 9 8 15,0 15-2-15,0 15 2 16,14 9 2-16,4 4 22 16,4 22 0-16,3 6-5 15,-3 6-11 1,0 2 1-16,-4-1-9 0,-2 2-4 15,-7-5 8-15,-7-2-14 16,-2-3 6-16,-2-9-47 16,-16-8-95-16,-4-9-413 0</inkml:trace>
  <inkml:trace contextRef="#ctx0" brushRef="#br0" timeOffset="35454.46">23669 5087 2530 0,'0'0'193'0,"0"0"-116"0,0 0-66 16,0 0-11-16,0 0-104 15,123-88-463-15</inkml:trace>
  <inkml:trace contextRef="#ctx0" brushRef="#br0" timeOffset="35850.83">23952 4775 2539 0,'0'0'313'0,"0"0"-154"16,31 102-17-16,-17-52-65 0,-1 2-14 15,-5-2-35-15,-1-4 8 16,-2-8-32 0,-5-8 4-16,0-10-3 15,0-12-1-15,-5-8-4 0,-8-8-7 16,0-22-11-1,1-11-30-15,4-12 8 0,3-3-36 16,5-2 8-16,0 5 31 16,0 9 37-16,11 11 0 15,5 10 6-15,1 17 20 16,4 6-6-16,-4 9 47 16,3 25-30-16,1 7 0 15,1 8-25-15,-2 5 8 16,0 0-10-16,1-2 6 15,-4-7 3-15,3-6 1 16,-2-11 9-16,0-10-28 16,0-8 3-16,1-8 2 0,4-2-12 15,0 0 4-15,-2-12-33 16,4-14-85 0,-7 2-278-16,-3 4-1620 0</inkml:trace>
  <inkml:trace contextRef="#ctx0" brushRef="#br0" timeOffset="36621.57">24478 4470 2283 0,'0'0'399'16,"0"0"-235"-16,0 0-19 0,69 122-24 0,-35-52-55 15,-1 8-9-15,2 6-28 16,-3 3 1 0,-8-1-22-1,-9-2 8-15,-7-3-12 16,-8-3-5-16,0-4 5 16,-5-6-8-16,-13-6-12 0,-8 7-86 15,3-18-137 1,4-12-596-16</inkml:trace>
  <inkml:trace contextRef="#ctx0" brushRef="#br0" timeOffset="59495.32">3133 8478 1962 0,'0'0'534'15,"0"0"-327"1,0 0-85-16,0 0-7 16,0 0-47-16,0 0-21 0,-4-4-27 15,4 4-11 1,0 6 8-16,0 8-12 0,0 3 22 15,2 8-8 1,5 5 21-16,-5 5-17 16,3 4 9-16,0 6-17 0,-3 3-5 15,2 6 0 1,-2 4-9-16,0 3-2 0,0-2 7 16,-2 1-15-16,0 0 14 15,0 0-11-15,0 3 12 16,0 3-5-16,0-1 0 15,-4-2-1-15,2-3 16 16,2-7-14-16,0-4-2 16,0-10 10-16,0-6-14 0,0-10 10 15,2-2-7 1,2-7 2-16,3-5 4 16,3-1 1-16,-2-4-6 15,3 0 14-15,7 0-2 0,3-1 27 16,0 0-8-1,6-3 3-15,2 0-15 16,2 0 12-16,-2 0-12 16,2 0-9-16,-2-6 1 15,-4-2-5-15,-2 0-12 0,-4 2 14 16,-3-1-17 0,-5 2 9-16,-1-2-25 0,-4-4-92 15,-4-1-85-15,-2 0-365 0</inkml:trace>
  <inkml:trace contextRef="#ctx0" brushRef="#br0" timeOffset="59757.39">3729 9203 1261 0,'0'0'1556'0,"0"0"-1393"16,0 0-27-16,27 123-37 16,-14-77-26-16,-1 3-40 15,-2-1 10-15,-1 0-21 16,-3-4-4-16,0-2-7 0,-4-9-11 16,-2-10 0-16,0-9-34 15,0-14-79-15,-8-5-158 16,-4-14-1455-16</inkml:trace>
  <inkml:trace contextRef="#ctx0" brushRef="#br0" timeOffset="59908.68">3729 8918 2580 0,'0'0'246'0,"0"0"-190"15,0 0-53-15,0 0-3 0,0 0-228 16</inkml:trace>
  <inkml:trace contextRef="#ctx0" brushRef="#br0" timeOffset="60682.18">4061 9160 2339 0,'0'0'297'0,"0"0"-118"0,0 0-59 0,44 147-10 15,-28-100-28 1,0 3-31-16,-3-1-12 15,-2-5 10-15,0-4-31 0,-4-2 3 16,-2-3-10-16,-1-4 7 16,-4 1 2-16,0-4-2 15,0-3-13-15,0-8-5 16,0-4-1-16,0-8 1 16,0-3-11-16,0-2 8 15,0 0-4-15,-2-18 0 0,-5-10 7 16,3-9-5-16,1-12 1 15,3-7-2 1,0-4-18-16,0-5 24 0,7 1-17 16,9 4 16-1,6 6 2-15,5 10 4 16,2 10 5-16,7 14-10 16,-1 12 16-16,5 8-6 0,1 11 44 15,-2 22-26 1,-1 11 20-16,-1 9-19 0,-6 3 1 15,-8 2-1-15,-2 0 1 16,-8-5 2-16,-6-2-18 16,-5-10 8-16,-2-4-22 15,0-11 6-15,0-14 1 16,-6-12-14-16,-6 0 3 16,1-26 0-16,2-16-11 15,4-14-16-15,5-6 8 16,0-5-9-16,3 7 23 15,17 8-1-15,7 11 2 16,6 9 9-16,5 13-1 16,3 9 1-16,1 10 3 0,-3 0 11 15,0 29-1-15,-6 6 13 16,-6 11-15-16,-3 6 26 16,-8 4-23-1,-3 5 2-15,-6 1-13 0,-2-4 9 16,-3-7-9-16,-2-7-4 15,0-9 0-15,0-15-62 16,0-20-99-16,-7 0-218 16,-4-14-1511-16</inkml:trace>
  <inkml:trace contextRef="#ctx0" brushRef="#br0" timeOffset="62397.3">5688 9639 1842 0,'0'0'420'16,"0"0"-130"-16,0 0 11 0,0 0-73 15,0 0-94-15,0 0-28 16,0 0-41-16,-24 10-23 15,24-10-13-15,2 0-16 16,16 0 20-16,2 0-16 16,7 0 20-16,0-4-20 15,4 0 16-15,0-1-7 16,0 5 18-16,5-3-5 0,-3 3-5 16,3-2 8-1,-1 0-28-15,-2 0 10 16,4-1-23-16,-2 3 27 0,-1-2-18 15,-1 2 14-15,0 0-7 16,1 0 0-16,-1 0-2 16,-2 0-10-16,0 0 3 15,3 0-2-15,-2-3-2 16,1-3 2-16,1 3 6 16,-1 0-3-16,-2-1 12 15,-2 4-10-15,0 0-4 16,-2 0 11-16,0 0-17 15,-1 0 6-15,1 0 1 0,-3 0-4 16,1 0 3-16,0 0-5 16,0 0-2-16,-4 0 12 15,6 0-6-15,0 0-6 16,4 0 0 0,2 0 0-16,3 0 0 0,-3 0 0 15,4 0 0-15,-4 4 0 16,-2-1 0-16,0-3 0 15,1 5 0-15,-6-3 0 16,1 0 0-16,-1 1 0 16,1-1 0-16,2 1 0 15,0-1 0-15,0-2 0 16,-2 0 0-16,0 0 0 16,0 0 0-16,2 0 0 15,0 0 0-15,0 0 0 16,2 0 0-16,-2 0 0 0,0 0 0 15,0 0 0-15,0 0 0 16,2 0 0 0,0 0 0-16,3 0 0 0,1 0 0 15,-1 0 0-15,-1 0 0 16,-2 0 0-16,0 0 0 16,-4 0 0-16,2 0 0 15,-2 0 0-15,2 0 0 16,-2 0 0-16,2 0 0 15,2 0 0-15,0 0 0 0,0 0 0 16,3 0 0-16,1 0 0 16,3 2 0-16,5-2 0 15,1 0 0-15,1 0 0 16,1 0 0-16,-4 0 0 16,-1 0 0-1,-3 0 0-15,-5 0 0 0,0 0 0 16,-3 0 0-1,1 0 0-15,-2 0 0 0,0 0 0 16,0 0 0-16,2 0 0 16,4 0 0-16,6 0 0 15,1 0 0-15,-2 0 0 16,-4-2 0-16,-2 2 0 16,-5-2 0-16,-3 2 0 15,-2 0 0-15,-1 0 0 16,0 0 0-16,-2 0 0 15,0 0 0-15,1 0 0 16,3 0 0-16,-2-3 0 16,2 3 0-16,0 0 0 15,-3 0 0-15,-6-2 0 0,-3 2 0 16,-6 0 0-16,-5 0 0 16,-2 0 0-16,0 0 0 15,0-7 0-15,-15-1 0 16,-30-4 0-16,3 4-98 15,-1 4-573-15</inkml:trace>
  <inkml:trace contextRef="#ctx0" brushRef="#br1" timeOffset="67469.21">22253 6691 1795 0,'0'0'220'0,"0"0"-88"16,0 0-16-16,0 0 44 16,0 0-83-16,0 0-15 15,0 0-29-15,-58-9 13 16,35 9 4-16,0 0 3 0,-4 0 20 16,-4 0-19-16,-3 9 0 15,-2 2-53-15,3 2 23 16,-3 5-18-16,3 3-7 15,2 4 1-15,2 6 0 16,6 3 17-16,4 4-16 16,5 4 27-16,7 1-15 15,7 8 35-15,0 1-26 16,9-2 33-16,18-2-24 0,6-7 8 16,12-14-24-1,1-13-6-15,8-14 18 16,-2-1-20-16,-4-33 12 0,-5-17-13 15,-7-13-7 1,-12-8 5-16,-9-3-5 0,-8 0 2 16,-7 11 2-1,-2 16 5-15,-16 13-8 16,0 21 5-16,3 14 0 16,3 16 3-16,8 33-1 15,4 13 18-15,4 10 6 0,21 4 10 16,8-4-16-16,8-9-16 0,3-13 2 15,1-15-7 1,-3-11-8-16,-4-7 8 0,-5-12-15 16,-4-5 7-1,-6 0-28-15,-5-25-88 0,-5-5-92 0,-4-2-526 16</inkml:trace>
  <inkml:trace contextRef="#ctx0" brushRef="#br1" timeOffset="68249.53">22652 5935 2238 0,'0'0'322'0,"0"0"-110"15,0 0-87-15,0 0-17 16,0 0-25-16,0 0 21 16,134 9-27-16,-112 28 11 0,-6 10-20 15,-5 7-25-15,-9 6 0 16,-2 1-37-16,-4-3 3 16,-23 3-1-16,-9-4-9 15,-4-8 5-15,0-10-8 16,2-13 1-16,5-14-5 15,6-12-38-15,7 0-50 16,6-20 24-16,12 0 40 16,2 2 28-16,5 6 8 15,21 5-1-15,12 7 5 0,5 0 12 16,-1 0-11-16,3 7-8 16,-7 5-1-16,10 8-26 15,-9-6-138-15,-8 2-471 0</inkml:trace>
  <inkml:trace contextRef="#ctx0" brushRef="#br1" timeOffset="68987.92">23200 6909 2316 0,'0'0'361'15,"0"0"-135"-15,0 0-87 0,0 0-60 16,0 0 2-16,0 0 4 16,0 0-31-16,106 11 36 15,-58-11-34-15,4 0 11 16,3-2-25-16,-1-7-3 0,-5 4-4 15,-6 1-15 1,-8 2 2-16,-6 2-18 0,-9 0-8 16,-2 0 17-16,-7 0-26 15,-4 0 10-15,-3 0-3 16,1 0-69 0,1 0-69-16,1 0-184 0,0 0-298 0</inkml:trace>
  <inkml:trace contextRef="#ctx0" brushRef="#br1" timeOffset="69652.19">24143 6200 2406 0,'0'0'506'0,"0"0"-382"0,0 0-50 0,0 0-9 16,0 0-25-16,23 104 9 15,-9-58-33-15,1 8 35 16,1 9-30-16,-3 4 28 16,-2 6-10-16,-4 4 1 15,-5 0 1-15,-2-1-26 0,0-1 9 16,0-5-23-16,0-7 8 15,-7-9 1-15,-2-12-15 16,0-8 12-16,3-10-7 16,-1-6 4-1,2-6-4-15,1-3 11 0,2-2-4 16,2-2-14 0,0 1 14-16,2-4-19 0,18 1 19 15,7-3-10-15,11 0 6 16,8-11 4-16,3-15 6 15,5-8-13-15,-7-7 3 16,-7-5 8-16,-11-3-22 16,-11 3 19-16,-16 5-16 0,-2 10 16 15,-20 7-7-15,-20 10 6 16,-11 11-6-16,-5 3 3 16,0 9-4-1,7 15 0-15,13 4-39 16,17-2-24-16,19-2-118 0,0-8-144 15,11-6-534-15</inkml:trace>
  <inkml:trace contextRef="#ctx0" brushRef="#br1" timeOffset="70200.03">24859 6064 2251 0,'0'0'310'16,"0"0"-86"-16,0 0-52 0,0 0-72 15,0 0 34 1,0 0-41-16,0 0 10 0,123 15-41 15,-115 26 3-15,-8 3-30 16,0 4-11-16,-15 1-9 16,-14-6-14-16,-6-2-1 15,-6-9 8-15,3-10-19 16,7-12 3-16,4-10-11 16,10 0-37-16,10-10 38 15,7-3 12-15,0 6 6 0,24 2 3 16,10 5 3-16,3 0-12 15,4 0 18-15,-3 3-26 16,-3 6 12-16,8 5-74 16,-10-1-169-16,-6-1-585 0</inkml:trace>
  <inkml:trace contextRef="#ctx0" brushRef="#br1" timeOffset="70590.28">25181 6828 2701 0,'0'0'278'16,"0"0"-100"-16,0 0-51 0,0 0 4 15,150 12-66-15,-96-12-6 16,-3-3-40-16,-1-5 5 0,-8 3-23 16,-7 1-1-1,-8 4 0-15,-9 0-33 0,-18 0-103 16,0 14-189-16,-11 1-1068 0</inkml:trace>
  <inkml:trace contextRef="#ctx0" brushRef="#br1" timeOffset="70790.03">25305 7100 2882 0,'0'0'217'0,"0"0"-80"16,0 0-14-16,115 13-6 15,-78-9-35-15,-2-3-23 0,-1 1-57 16,-1-2 2-16,3 0-4 15,13-5-11-15,-9-10-155 16,-7 1-253-16</inkml:trace>
  <inkml:trace contextRef="#ctx0" brushRef="#br1" timeOffset="72542.89">26473 6020 1777 0,'0'0'474'0,"0"0"-253"16,0 0-103-1,0 0-42-15,0 0 14 0,0 0-77 16,0 0 7 0,-2 4-10-16,-5 6 6 0,-1 6-8 15,-8 6-1-15,-3 7 21 16,-4 6 3-16,-2 9 6 16,-2 5-26-16,2 9 29 15,1 5-21-15,4 8 20 0,2 7-12 16,5 6 15-1,6 3-5-15,7 2-4 0,0-4 3 16,5-8-30 0,14-4 15-16,6-10-17 15,2-7 15-15,0-8-4 16,2-6 6-16,0-5 22 16,0 0 0-16,0-7-8 15,0-4-25-15,-3-6-10 16,1-8 10-16,-5-3-22 0,-4-8 9 15,2-1-13-15,4-8-85 16,-3-12-59-16,-6-2-286 0</inkml:trace>
  <inkml:trace contextRef="#ctx0" brushRef="#br1" timeOffset="73211.22">26990 6621 1727 0,'0'0'262'0,"0"0"-48"15,0 0-87-15,0 0-28 0,0 0-63 16,0 0 4-16,0 0-39 15,-35-20 23-15,18 18 13 16,-4 2 36 0,-4 0-17-16,-4 0-17 15,0 5 25-15,-2 10-20 16,2 7 12-16,0 7-36 16,2 4 16-16,4 9-31 0,6 9 32 15,5 5 8-15,10 1 16 16,2 4-6-16,0-3-32 15,19-9 1-15,12-11-23 16,4-12-2 0,8-17 8-16,1-9-11 0,-4 0 8 0,-7-23 2 15,-6-14-5 1,-8-11-1-16,-9-4 0 16,-8-2-15-16,-2 4-12 15,0 8 11-15,0 12 8 16,0 9 16-16,-6 16-3 15,6 5 8-15,0 3 8 16,0 23-9-16,9 3-12 16,11-1 0-16,9-4-9 0,0-8 8 15,11-14-115 1,-7-2-131-16,-8 0-362 16</inkml:trace>
  <inkml:trace contextRef="#ctx0" brushRef="#br1" timeOffset="73506.23">27251 6861 2632 0,'0'0'287'0,"0"0"-222"16,0 0 53-16,0 0-57 15,0 0 4-15,118 4-40 16,-82-4-2-16,-1 0-10 0,-1 3-12 16,-5-1-1-1,0 0-10-15,-9 1-83 0,-7-3-361 0</inkml:trace>
  <inkml:trace contextRef="#ctx0" brushRef="#br1" timeOffset="73729.82">27459 6728 2727 0,'0'0'257'0,"0"0"-124"16,0 0-54-1,-3 144-5-15,3-95-37 16,5 0-1-16,1-1-36 0,3-4 7 16,-3-7-7-16,2-9 0 15,-4-13-14-15,3-15-117 16,-5 0-235-16,0-1-251 0</inkml:trace>
  <inkml:trace contextRef="#ctx0" brushRef="#br1" timeOffset="74229.08">27773 6309 2329 0,'0'0'277'0,"0"0"-204"16,0 0 17-16,0 0-2 15,0 0-21-15,20 102-42 16,-16-66 30-16,-1 7-31 16,1 12 7-16,-2 4 5 0,0 7 19 15,2-1-19-15,-1 2-21 16,-1-6 10-1,0 0-16-15,-2-7 24 0,0-1-19 16,3-7 19 0,1-6-13-16,5-4-1 0,6-4-8 15,6-6 3-15,8-6 1 16,4-6-11-16,8-9-6 0,-2-5 14 16,1-5-12-16,-4-21 6 15,-7-11-12 1,-11-4 12-16,-11-5-5 15,-7 1 7-15,-5 6-8 16,-24 6 0-16,-6 8 6 16,-3 12-14-16,-3 5-3 15,6 8 1-15,8 0-25 16,12 0-16-16,15 9-56 0,0 3-109 16,0-7-368-16</inkml:trace>
  <inkml:trace contextRef="#ctx0" brushRef="#br1" timeOffset="74585.06">28067 6036 2354 0,'0'0'293'0,"0"0"-93"0,80 120-12 15,-39-59-27-15,3 13-65 16,-4 3-6-16,0 8-37 16,-6 1 18-16,-10 2-32 15,-6 2 7-15,-12 0-36 16,-6 3 6-16,0-3-11 15,-4-2 5-15,-16-2 1 0,-4-5-10 16,1-7-1 0,1-14-5-16,6-14 5 0,10-18-65 15,6-23-43 1,0-5-205-16,4 0-197 0</inkml:trace>
  <inkml:trace contextRef="#ctx0" brushRef="#br1" timeOffset="74909.17">28707 6878 3039 0,'0'0'354'0,"0"0"-234"0,0 0 10 16,0 0-48-16,0 0-33 15,0 0-49-15,0 0 7 0,-18-24-7 16,18 24-23-16,2-5-120 15,12 3-264 1,1 1-2055-16</inkml:trace>
  <inkml:trace contextRef="#ctx0" brushRef="#br1" timeOffset="76223.86">29781 6653 2068 0,'0'0'405'0,"0"0"-217"0,0 0-14 0,0 0-59 15,0 0 22-15,0 0-74 0,0 0-8 16,-87-3-15-16,62 16-16 16,1 3 5-1,-5 4-16-15,3 9 11 0,-1 4-23 0,0 9 31 16,6 4-16-1,4 5 17-15,11 2-12 16,6-6 11-16,0-5-5 16,8-10-14-16,21-11-6 15,9-12 2-15,4-9-18 16,3-5 15-16,-1-25-10 16,-5-17 8-16,-6-8-4 15,-11-5 1-15,-8 2-1 16,-12 11 0-16,-2 11-2 15,0 15-6-15,-4 18 16 0,-1 3-2 16,3 22-1 0,2 16-10-16,0 6 11 15,22-2-6-15,7-9 0 0,9-6-3 16,2-13-2-16,14-14-82 16,-10 0-82-16,-11-4-310 15</inkml:trace>
  <inkml:trace contextRef="#ctx0" brushRef="#br1" timeOffset="76478.32">30211 6837 2788 0,'0'0'216'0,"0"0"-84"0,0 0-36 16,0 0-40-16,0 0-21 16,0 0-19-16,116-8-16 15,-100 4 0-15,1 3-6 0,-5-1-83 16,-3-3-347-16</inkml:trace>
  <inkml:trace contextRef="#ctx0" brushRef="#br1" timeOffset="76968.14">30590 6166 2368 0,'0'0'264'16,"0"0"-174"-16,0 0 61 16,0 0-52-16,32 141 13 15,-22-98-51-15,1 6 7 16,-1 6-15 0,-4 6-2-16,-1 2-16 0,-3 0-8 15,-2 1 4-15,0-3-30 0,0-3 15 16,0-2-11-16,2-4-2 15,-2-6 1-15,2-6-4 16,-2-8 1-16,0-8 3 16,2-8 3-16,0-2-6 15,8-5-2-15,1-4 2 16,7-3-11-16,5-2 8 16,0 0 1-16,4-16 2 15,2-11 3-15,0-10 0 16,-4-4-3-16,-8-5 2 15,-3 5 4-15,-10 4-14 0,-4 9 16 16,0 6-16-16,-15 12 7 16,-9 9-3-16,-5 1-14 15,2 11-6-15,2 16-42 16,5 3-46-16,7-5-104 16,6-8-402-16</inkml:trace>
  <inkml:trace contextRef="#ctx0" brushRef="#br1" timeOffset="77350.17">31083 5963 2381 0,'0'0'334'0,"0"0"-223"15,54 150 17-15,-25-41 24 16,-2 32-32-16,-8 11-38 15,-9-5-21-15,-10-20 5 16,0-30-45-16,0-21 0 16,-10-14-17-16,-3-4-2 15,-5 6-2-15,-5 7 0 16,-3 3-19-16,-19 9-83 0,8-20-117 16,1-17-376-16</inkml:trace>
  <inkml:trace contextRef="#ctx0" brushRef="#br1" timeOffset="78897.38">29172 6252 1960 0,'0'0'261'0,"0"0"-63"16,0 0-129-16,0 0 21 16,0 0-24-16,0 0-22 15,0 0-20-15,-95 81-4 16,83-51 21-16,1 6 4 16,0 7 28-16,0 10-38 15,0 7 32-15,0 10-34 16,1 7 19-16,6 7-19 15,2 4-2-15,2 3-16 16,0 1-6-16,12-7 14 16,9-8-13-16,4-14 13 15,2-12-22-15,0-15 24 16,-5-10-24-16,-2-10 12 0,-4-6-13 16,-1-8 4-16,-3-2-3 0,-4 0 0 15,-1 0-2 1,-7-14-80-1,0-2-145-15,0 2-765 0</inkml:trace>
  <inkml:trace contextRef="#ctx0" brushRef="#br1" timeOffset="91124.49">27057 10164 37 0,'0'0'66'0,"0"0"40"0,0 0-42 16,0 0 30-16,0 0-81 0,0-4 99 16,0 3 224-16,0 1-163 15,0 0-73-15,0 0-98 16,0 0 0-16,0 0 25 16,0 0-35-16,0 0 26 15,0 0-22 1,0 0 6-16,0 0-2 0,0 0 2 0,0 0 15 15,0 0-34 1,0 0 9-16,0 0 4 0,0 0 8 16,0 0-29-1,0 0 25-15,0-3 0 16,0 3 0-16,0 0 23 0,0 0-29 16,0 0 24-16,0 0-36 15,0 0 30 1,0 0-37-16,0 0 34 15,0 0-12-15,0-4 6 0,0 2 11 16,0-1-14-16,0-2 2 16,0 5-18-1,0-2 40-15,0 2-48 0,0-2 36 0,0 2-45 16,0 0 39 0,0-2-6-16,0 1 15 0,0 1-13 15,0-3-2-15,0 2 12 16,0 1-47-16,0-3 51 15,0 3-34-15,0-1-25 16,0-2 31-16,0-1-186 16,0 2 34-1,0-1 98-15,0 1 23 16,0 2 1-16,0-3-12 16,0 1 52-16,0 2-36 15,2-2 34-15,0 2-29 0,-2-2 33 0,0 2-18 0,3 0-43 31,-3 0 11-15,0 0 50-16,0-3 32 0,0 3-32 16,0 0 0-16,0 0 38 15,0 0-29-15,-3-3-7 16,1 1 15-16,0 0-17 16,0-2-37-16,2 0 37 15,0 2-90-15,0-2 64 0</inkml:trace>
  <inkml:trace contextRef="#ctx0" brushRef="#br1" timeOffset="101807.08">5876 8110 1739 0,'0'0'468'0,"0"0"-349"16,0 0-99-16,0 0-4 15,0 0-5-15,0 0-11 16,-47 119 15-16,38-91-2 16,-3 3 10-16,2 3 27 15,-3 2 21-15,1 1-8 0,1 4-6 16,2 1-23-16,0-2 20 16,2 2-26-16,3 1 1 15,4 1-16-15,0-1 29 16,0 3 0-1,0 0-19-15,6 3 15 0,3-1 4 16,1 0 10-16,1 1-15 16,1-6 8-16,5-2-26 15,-1-5 7-15,3-1-14 16,-1-4 15-16,0-4-6 16,0-1-3-16,-3-3 2 0,-3-5-15 15,-4-6-3 1,-3-4 4-16,-1-3-12 15,-2-4 4-15,1-1-41 16,4 0-103-16,-1 0-142 0,-2-8-512 0</inkml:trace>
  <inkml:trace contextRef="#ctx0" brushRef="#br1" timeOffset="102801.47">6364 8296 1597 0,'0'0'350'0,"0"0"-202"15,0 0-48-15,0 0 20 16,0 0-49-16,0 0-20 16,0 0 34-16,51-68 29 15,-33 59-25-15,2 4-40 0,2 5-10 16,0 0 6-16,3 3 30 16,-2 13-12-16,0 7-19 15,0 3 1-15,-7 6-24 16,-3 1 7-1,-9 6-15-15,-4 1 15 16,0 4-14-16,-24-3-9 16,-10 3 4-16,-6-7-9 0,-1-9 1 15,-2-6-1 1,9-12-1-16,7-5-20 16,10-5 17-16,10 0-10 0,7 0 13 15,0 0 2 1,22 0 2-16,14 0 22 0,4 7-8 15,2 10 7-15,-4 7 1 0,-5 6 7 16,-10 8-22 0,-14 3 23-16,-9 0-6 15,0 3 0-15,-29-2-12 0,-9-2-8 16,-6-6 3 0,-1-10-10-16,1-7 0 0,6-12-8 0,7-5-9 15,8 0-50 1,9-5-7-16,14-19-80 15,0 2-120-15,16 2-296 0</inkml:trace>
  <inkml:trace contextRef="#ctx0" brushRef="#br1" timeOffset="103206.08">6921 8816 2248 0,'0'0'349'0,"0"0"-187"0,0 0-84 0,0 0 50 16,0 0-4-16,0 0-56 16,0 0 1-16,141-7-7 15,-95 7-2-15,1 0-13 16,-3 5-6-16,-1 0-26 15,-5-1-4-15,-5-2-10 0,-8 1 8 16,-8-3-8-16,-5 0-1 16,-5 0-20-1,-7 0-94-15,0-13-96 16,0-1-426-16</inkml:trace>
  <inkml:trace contextRef="#ctx0" brushRef="#br1" timeOffset="103421.73">7153 8645 2778 0,'0'0'301'0,"0"0"-165"16,0 0-29-16,0 0-19 16,-14 130-47-16,12-89-12 15,-2 3-23-15,2-3 4 16,0-5-10-16,-1-4 0 15,3-9-44-15,0-12-85 16,0-7-132-16,7-4-402 0</inkml:trace>
  <inkml:trace contextRef="#ctx0" brushRef="#br1" timeOffset="103839.54">7527 8474 2244 0,'0'0'440'16,"0"0"-254"-16,0 0-48 0,0 0-4 16,0 0-68-16,0 0-6 15,94 116-7-15,-63-78-2 16,0 7 10-16,3 1-21 16,-1 5 5-16,-2 4-12 15,0 1 1-15,-2-2-19 16,-2-1 0-16,-2-5-10 15,-5-9-5-15,-2-6 1 16,-5-10 0-16,-4-9-2 16,-2-9-24-16,-5-5-43 15,-2-17-95-15,0-10-52 16,0-6-343-16</inkml:trace>
  <inkml:trace contextRef="#ctx0" brushRef="#br1" timeOffset="104124.11">7986 8615 2155 0,'0'0'813'0,"0"0"-639"15,0 0-80-15,0 0-20 16,0 0-19-16,0 0-3 15,-87 128-11-15,63-86-3 16,-2 4-16-16,-3 4 12 0,-2 4-15 0,-4-1 3 31,4-2-16-31,0-5 3 16,7-5-9-16,4-11 0 0,6-10-37 16,10-19-94-16,4-1-96 15,0-3-610-15</inkml:trace>
  <inkml:trace contextRef="#ctx0" brushRef="#br1" timeOffset="104476.18">8098 8065 1840 0,'0'0'872'0,"0"0"-673"15,0 0-44-15,80 124 8 16,-49-68-75-16,3 9-8 16,-2 6-26-16,-3 4 12 15,-6 5-8-15,-4 1 13 0,-9 0-19 16,-2 2-19-16,-8 1 4 15,0-2-20-15,0 0-1 16,-16-5-10-16,-5-9-4 16,2-14-1-1,-4-10-2-15,5-14-36 0,1-13-65 16,1-10-66 0,5-7-155-16,2 0-540 0</inkml:trace>
  <inkml:trace contextRef="#ctx0" brushRef="#br1" timeOffset="104705.99">8655 8770 3166 0,'0'0'254'16,"0"0"-161"-16,0 0-68 0,0 0-8 16,0 0-17-16,0 0-78 15,0 0-282-15</inkml:trace>
  <inkml:trace contextRef="#ctx0" brushRef="#br1" timeOffset="105284.04">9288 8071 1953 0,'0'0'413'0,"0"0"-153"0,0 0-96 16,0 0 3-16,0 0-50 16,0 0-38-16,0 0-20 15,-107 74-5-15,81-36-36 0,-1 8 7 16,0 8-13-16,5 9 2 15,1 5-1-15,4 6 2 16,8 4 19-16,4 8-19 16,5 2 19-1,0 0-14-15,12 2 4 0,13-13-10 16,1-7 7-16,5-9 1 16,3-15-7-16,-5-12 1 15,-1-5-16-15,-3-12 0 16,-5-5-1-16,-2-10-30 15,0-4-116-15,-4-18-198 0,-4-6-1907 16</inkml:trace>
  <inkml:trace contextRef="#ctx0" brushRef="#br1" timeOffset="105804.91">9442 8282 2224 0,'0'0'338'0,"0"0"-119"15,0 0-33-15,0 0-61 16,0 0-46-16,127-63-19 0,-86 63-11 15,-1 4-4 1,-5 18-12-16,-6 12 11 16,-11 10-3-16,-9 7 8 0,-9 2-28 15,0 5 4-15,-23-7-20 16,-8-5 4-16,-2-10-5 16,2-9-3-16,4-13-1 15,10-7-4-15,7-2 0 0,10-3-2 16,0 0-3-1,12-1-18-15,19 5 27 16,4 2 0 0,3 7 0-16,-2 2 9 0,-7 8-4 15,-13 7 10-15,-12 4-2 0,-4 4 24 16,-16 4-6 0,-17-2 10-16,-12-2-16 15,-2-4 7-15,1-7-17 16,1-7-12-16,9-10-3 15,9-7-11-15,12-5-40 0,15-7-84 16,5-15-64-16,12-5-323 0</inkml:trace>
  <inkml:trace contextRef="#ctx0" brushRef="#br1" timeOffset="106239.82">10136 8785 2669 0,'0'0'448'0,"0"0"-332"0,0 0-20 0,0 0-17 15,0 0 5-15,0 0-21 16,0 0-32-16,118 16 1 16,-83-16-32-1,-1 0 3-15,-1 0-3 0,0 0-6 16,-1 0-73-16,8-2-77 16,-11-3-178-1,-5 2-422-15</inkml:trace>
  <inkml:trace contextRef="#ctx0" brushRef="#br1" timeOffset="106525.39">10622 8432 2680 0,'0'0'399'16,"0"0"-303"-16,0 0-29 0,0 0 2 15,0 0-41-15,104 125 15 16,-61-88-20-16,-1 5 19 16,1 3-9-1,-1 5 8-15,-5 0 10 0,-1 2-25 16,-5-2 0 0,-4-3-26-16,-7-12 4 0,-7-8 1 0,-3-12-10 15,-8-11-29-15,-2-4-77 16,0-30-102-1,0-7-200-15,0-1-714 0</inkml:trace>
  <inkml:trace contextRef="#ctx0" brushRef="#br1" timeOffset="106772.37">11031 8531 2780 0,'0'0'410'0,"0"0"-278"0,0 0-13 0,-98 107-36 16,67-64-24-16,-2 7-9 16,-1 4-28-1,-1 4 6-15,2 0-19 0,-1-2 5 16,5-6-10-16,5-6-8 16,5-12 4-16,9-11-32 15,10-19-73-15,0-2-111 16,6-7-292-16</inkml:trace>
  <inkml:trace contextRef="#ctx0" brushRef="#br1" timeOffset="107095.74">11217 8055 2694 0,'0'0'395'16,"0"0"-249"-16,71 108-27 0,-40-45-22 0,-2 9-29 31,-2 11-15-31,-5 6 4 16,-6 5-23-16,-8 5 3 15,-8-1-28-15,0-4 7 0,0-5-8 16,-15-8 3-16,-5-10-11 16,-3-13 0-16,0-12-52 15,-22-16-95-15,7-13-197 16,2-12-1134-16</inkml:trace>
  <inkml:trace contextRef="#ctx0" brushRef="#br0" timeOffset="110344.93">9132 9610 174 0,'0'0'1788'0,"0"0"-1435"15,0 0-218-15,0 0-8 16,0 0-35-16,0 0-63 15,0 0-7-15,3-7 8 16,3 5 2-16,3-2-30 16,-2 0 28-16,0 1-17 0,-1 0 26 15,1 1 1-15,0 2 19 16,2-2 21-16,-1 2-10 16,6-2-13-16,-1 2-24 15,0-3 13-15,5 3-27 16,1-5 18-16,-2 3-8 15,3-3 2-15,1 3-3 16,0-1-9 0,4-1 11-16,2-1-14 0,0 2 11 15,0 1-16-15,2-1 12 16,-3 2-11-16,0 1 14 0,3 0-10 16,-2 0 6-16,0 0 0 15,2 0-3 1,-2 0 8-16,-2 0-15 0,2 0 6 15,-4 0-13 1,4 0 13-16,0 0-17 0,2 0 10 16,0 0-4-16,0 0 4 15,-2 1 6-15,0 6-8 0,-2-1 5 16,-4 1-13 0,2-5 16-16,-1 5-16 0,-1-2 6 15,0-2-7-15,0 1 7 16,-1 0 0-16,-1 2-7 15,2-2 5 1,1 0 1-16,0 0-9 0,-2-1 8 16,3 0 2-16,-1 1-3 15,0 1-1-15,1-3-2 16,1 3 6-16,-4 2-1 16,2-7-5-16,1 5 4 15,-3-3 1-15,2 0-9 16,2 0 9-16,1 0 0 15,4 0-5-15,4 3 11 16,1-2 1-16,1 1-9 16,6 1 3-16,-1-2-4 15,0 1 3-15,3 1-5 16,-4-3 8-16,1 3-8 0,-1-3 7 16,-1-2-2-16,1 0 18 0,-1 0-9 15,-1 0-3-15,-4 0 8 16,-2 0-20-1,-4 0 11 1,-6 0-7-16,-2 0-4 0,-6 0 3 0,-4 0-3 16,-4 0 0-1,-5 0-9-15,0 0-52 0,-25-2-72 16,-8 0-176 0,-10 2-296-16</inkml:trace>
  <inkml:trace contextRef="#ctx0" brushRef="#br1" timeOffset="115646.83">7019 10185 2079 0,'0'0'218'0,"0"0"-62"16,0 0-21-16,0 0 32 15,0 0-43-15,0 0-46 16,143 94 0-16,-101-64-23 0,3 8 5 15,3 4-13-15,2 6 13 16,-1 5-21 0,-5 7-13-16,-2-2-10 15,-1 0-5-15,-10-2 3 16,-4-6-6-16,-5-6-2 0,-4-9-5 16,-5-8-2-16,-6-8-3 15,-2-14-34 1,-5-5-86-16,0-12-245 0,0-7-128 15</inkml:trace>
  <inkml:trace contextRef="#ctx0" brushRef="#br1" timeOffset="115931.47">7634 10279 2441 0,'0'0'358'0,"0"0"-172"0,0 0-59 0,0 0-27 31,0 0-31-31,-115 139-9 0,86-92-17 0,-2 5 8 16,-3 2-16 0,-2 4-5-1,-4 2-16-15,0 3-4 16,-3-1-3-16,6 1-7 15,3-8 0-15,9-6-30 0,13-9-67 16,7-14-86-16,5-14-414 0</inkml:trace>
  <inkml:trace contextRef="#ctx0" brushRef="#br1" timeOffset="116586.58">7911 10642 2224 0,'0'0'395'0,"0"0"-170"0,0 0-91 0,0 0-51 16,0 0-65-16,0 0 85 15,0 0-28-15,100 0 6 16,-58 0-1-16,3 0-8 16,2 0-19-16,2 0-5 15,0 0-3-15,-2 0-17 0,-5 0 4 16,-2 0-22-16,-4 0 0 15,-7 0-7-15,-4 0-3 16,-6 0 0-16,-3 0 0 16,-3 6-39-16,5 6-71 0,-5-3-101 15,-1 2-315 1</inkml:trace>
  <inkml:trace contextRef="#ctx0" brushRef="#br1" timeOffset="117187.22">8680 10254 1889 0,'0'0'469'15,"0"0"-268"1,0 0-33-16,0 0-32 0,0 0-16 15,129-51-37-15,-86 48-8 16,1 3-22-16,-4 0 4 16,-7 21-3-16,-4 5 1 15,-13 8-3-15,-9 8-21 16,-7 4-5-16,-7 3-18 0,-22-2 5 16,-6-5-13-1,-3-7 9-15,4-12-9 0,8-8 3 16,10-8-3-16,9-2 1 15,7-3-1-15,0 1-14 16,29 4 0 0,11 3 14-16,10 5 13 0,-2 6-9 15,-3 6 8 1,-14 8-2-16,-13 2 7 0,-18 7 22 16,0 3-5-16,-26-1-10 15,-17-4-17-15,-9-6 4 0,-3-6-8 16,-1-11-6-16,3-9-4 15,5-8-34-15,9-2-24 16,12 0-51 0,16-14-42-16,11 0-244 15,0 3-339-15</inkml:trace>
  <inkml:trace contextRef="#ctx0" brushRef="#br1" timeOffset="118269.17">2955 10319 1938 0,'0'0'360'0,"0"0"-230"0,0 0 2 16,0 0 15-16,0 0-38 15,0 0-33-15,114 84 1 16,-74-46 4-16,3 6 5 16,1 6-33-1,1 2-1-15,-3 3-27 16,-4-3 3-16,-7-6-20 0,-7-8-2 16,-5-9-6-16,-6-8-1 15,-4-9-9-15,-2-12-91 0,-5 0-140 16,-2-12-234-16</inkml:trace>
  <inkml:trace contextRef="#ctx0" brushRef="#br1" timeOffset="118554.55">3370 10326 2254 0,'0'0'332'16,"0"0"-166"-16,0 0-42 0,0 0-21 16,0 0-25-1,-89 115-21-15,66-75-2 0,-1 4-9 16,-2 0-8 0,-1 2-8-16,-2 1-23 15,0-6 2-15,2-2-8 0,4-5-2 16,4-8 0-1,3-4-5-15,7-6-35 16,7-2-117-16,2-4-123 16,0-3-608-16</inkml:trace>
  <inkml:trace contextRef="#ctx0" brushRef="#br1" timeOffset="118923.45">3648 10560 2366 0,'0'0'408'0,"0"0"-327"16,0 0-33-16,0 0 71 15,0 0-18-15,0 0-21 16,161 13-17-16,-108-11-10 16,-1 3-18-16,-6-3-16 0,-1-1-14 15,-9 1-5-15,-5-2 6 16,-6 0-11-16,-7 0 5 15,-7 0-70-15,-9-16-103 16,-2-2-200-16,0 2-924 16</inkml:trace>
  <inkml:trace contextRef="#ctx0" brushRef="#br1" timeOffset="119176.23">4026 10439 2449 0,'0'0'379'0,"0"0"-175"16,0 0-106-16,0 0-29 15,0 0-7 1,0 0-8-16,0 0-29 0,84 60 0 16,-60-40-7-1,-1 3-8-15,-8-4 3 0,-5 5 1 16,-8 1 13-16,-2-2 3 16,-2 4-1-16,-19-1-19 15,-6-4 2-15,0-2-8 16,-4-6 0-16,4-4-4 15,4-2-49-15,2-8-52 16,7 0-59-16,10 0-303 0</inkml:trace>
  <inkml:trace contextRef="#ctx0" brushRef="#br1" timeOffset="119821.97">4504 10302 2192 0,'0'0'308'15,"0"0"-86"-15,0 0-62 16,0 0-69-16,0 0-26 0,141-46-30 16,-110 46 15-1,0 0-19-15,-6 11 13 0,-10 9-18 16,-5 7 5-16,-10 8-13 16,-4 5-10-16,-23 1-3 15,-7 0-5-15,-7-2 0 16,6-12-16-16,2-7 6 15,10-6-4-15,12-5 14 16,11-4 0-16,0 4-19 16,27 1 19-16,13 1 9 15,5 5 20-15,-1 7-21 0,-4 0 6 16,-9 6-14-16,-15 5 13 16,-14 2 10-1,-2 0 5-15,-20 3-3 0,-13-4-8 16,-7-4 1-16,-5-5-18 15,1-9 0-15,4-6-7 16,9-6-42-16,8-5-24 16,15 0-85-16,4-1-274 0</inkml:trace>
  <inkml:trace contextRef="#ctx0" brushRef="#br1" timeOffset="127482.41">12050 9493 2472 0,'0'0'327'0,"0"0"-176"0,0 0-67 16,0 0-14-16,0 0-48 15,0 0 45-15,69 1-18 16,-26-1-7-16,3 0-7 15,8 0 2-15,0 0 4 16,-4-1-17-16,0-2-5 16,-6 2-18-16,-5-2 2 15,-8 3 1-15,-10 0-8 0,-7 0-13 16,-14 0-75-16,0 11-129 16,-2 0-378-16</inkml:trace>
  <inkml:trace contextRef="#ctx0" brushRef="#br1" timeOffset="127713.57">12200 9775 2550 0,'0'0'292'0,"0"0"-120"16,0 0-4-16,0 0-48 0,127 14-63 15,-90-14-18-15,0 0-27 16,-2 0 0-16,-6 0-11 16,-2 2-2-16,-5 3-12 15,-4 2-71 1,-5 0-152-16,-3 1-511 0</inkml:trace>
  <inkml:trace contextRef="#ctx0" brushRef="#br0" timeOffset="132333.71">13232 8526 2009 0,'0'0'377'0,"0"0"-162"0,0 0-76 16,0 0-50-16,0 0-22 15,0 0-10-15,0 0-35 0,0 29-12 16,4-6-5 0,-2 5-8-1,3 6 8-15,-1 4-10 0,-2 8 10 0,-2 5-3 16,3 2-2 0,-3 8 15-16,0 5-7 0,0 3 1 15,0 1 6-15,0 0-14 16,0 1-2-1,0-6 6-15,0 0-8 0,0-7 8 16,0-5-3-16,5-2 6 16,-1-5 10-16,0-2 7 15,1-2-9-15,1-4 3 16,4-6-19-16,-2-5 10 16,3-8-10-16,3-5 15 15,3-5 4-15,4-6 14 16,3-3-4-16,3 0 0 0,0 0 3 15,2-3-21 1,-5-9 1-16,0-2-11 16,-3-1 1-16,-4 1-2 15,-1 2-8-15,-1-8-56 0,-3 3-89 0,-5 0-272 16</inkml:trace>
  <inkml:trace contextRef="#ctx0" brushRef="#br0" timeOffset="132585.84">13776 9258 2509 0,'0'0'298'0,"0"0"-168"0,0 0-22 16,19 136-11-16,-7-87-50 15,1-6-5-15,3 0-27 16,-3-8 1-16,-1 0-16 0,-6-10 0 16,-1-6 0-16,-5-15-54 15,0-4-127 1,0 0-317-16</inkml:trace>
  <inkml:trace contextRef="#ctx0" brushRef="#br0" timeOffset="132734.19">13760 8995 2030 0,'0'0'377'16,"0"0"-262"-16,0 0-115 0,0 0-110 16,0 0-205-16</inkml:trace>
  <inkml:trace contextRef="#ctx0" brushRef="#br0" timeOffset="133395.88">14034 9038 2031 0,'0'0'278'0,"0"0"-115"0,0 0-50 0,58 130-10 15,-35-83-8-15,-1 4-39 16,0 2 15-16,-2 5-20 16,-2-3-3-1,-5-1-6-15,-4-1-6 0,-2-9-3 16,-2-8-21-16,-3-8 0 16,-2-7-11-16,0-12 7 15,0-4-8-15,0-5 19 16,0 0-19-16,-7-19-13 15,0-8 0-15,5-14 0 16,0-5-1-16,2-9-21 16,0-3 28-16,6-4-8 0,12 2 14 15,7 4-1 1,2 6 2-16,4 8 2 0,2 9 3 16,3 14 6-16,-1 11 2 15,3 8 10-15,-2 13 6 16,2 24 16-16,0 10-8 15,-5 8 4-15,-2 6-14 0,-6-2 1 16,-7-1-7-16,-7-5-12 16,-2-11 4-16,-4-9-13 15,-5-16 0-15,0-15 1 16,0-2-2-16,0-36-21 16,-8-21-2-16,6-12-11 15,2-12-19-15,0 2 37 16,10 7 16-1,9 14 1-15,6 12 1 16,6 18 26-16,3 14-10 0,1 14 7 0,4 5-6 31,-4 27 16-31,-1 14-7 16,-5 5-5-16,-3 7 4 0,-6 0-17 0,-4 2 4 16,-7-2-13-1,-7-4 8-15,-2-6-8 16,0-6-1-16,0-4-76 15,-2-12-174-15,-7-9-807 16</inkml:trace>
  <inkml:trace contextRef="#ctx0" brushRef="#br0" timeOffset="134286.89">15911 8337 1790 0,'0'0'300'15,"0"0"-135"-15,0 0-38 0,0 0-7 16,-98 104 15-16,73-65-60 16,3 7-14-16,3 8-30 15,-2 8 7-15,6 7-14 0,3 5 21 16,6 6 38-1,6 20 3-15,0-8-31 0,0 7-20 16,20-3 5 0,4-18-19-1,10 5 8-15,2-11-17 0,1-14 14 0,3-11-14 16,1-8 4 0,-6-9-4-16,-1-7-8 0,-5-8-4 15,-4-5-6 1,4-10-80-16,-10 0-274 15,-3 0-2104-15</inkml:trace>
  <inkml:trace contextRef="#ctx0" brushRef="#br0" timeOffset="135155.07">16345 8747 1736 0,'0'0'353'0,"0"0"-215"16,0 0-3-16,0 0-50 0,0 0 42 15,0 0-31-15,0 0 11 0,41-76-28 32,-14 68-23-32,4 4 19 0,5 4-24 15,-1 0 7 1,1 16-15-16,-5 9-3 0,-4 10-16 15,-7 5-3 1,-11 6-1-16,-9 2-13 0,0 4 4 16,-17-2-11-16,-16-6 0 15,-4-3 0-15,-3-14-5 16,2-6-26-16,7-10-4 0,9-7 7 16,8-1 28-1,11-1 0-15,3 0 0 0,12 3-4 16,19 0 4-1,9 9 21-15,2 4-14 0,1 8 14 16,-10 4-11-16,-10 7 5 0,-12 0-5 16,-11 5 2-16,0 0 1 15,-25-1-4 1,-8-6-6-16,-5-3 1 16,0-9-8-1,0-7 2-15,4-10 1 0,8-6-17 16,4 0-50-16,16-18-99 0,2-6-56 15,4 0-106 1</inkml:trace>
  <inkml:trace contextRef="#ctx0" brushRef="#br0" timeOffset="135635.91">16947 9082 2336 0,'0'0'370'0,"0"0"-223"16,0 0-70-16,0 0-13 15,0 0 48-15,0 0-20 16,0 0-14-16,150-22-45 16,-105 15 4-16,-5 4-27 15,-5 3 6-15,-4 0-16 16,-6 0 1-16,-4 0-1 0,-8 0 0 16,-7 0-58-16,-6 0-82 15,0 0-153-15,0 0-1023 16</inkml:trace>
  <inkml:trace contextRef="#ctx0" brushRef="#br0" timeOffset="135833.23">17186 8874 1582 0,'0'0'1276'0,"0"0"-1044"0,0 0-98 16,-17 148-37-16,15-99-39 15,2 2-19-15,0-5-31 0,0-4-2 16,0-3-1 0,0-10-10-16,0-7-17 0,0-10-71 15,4-5-152 1,5-7-498-16</inkml:trace>
  <inkml:trace contextRef="#ctx0" brushRef="#br0" timeOffset="136421.04">17512 8809 2213 0,'0'0'289'0,"0"0"-104"0,0 0-27 16,0 0-39-16,141 106-31 16,-95-60-4-16,3 6-29 15,0 4 14-15,-4 1-28 16,-7 1 9-16,-7-4-23 16,-4-6-7-16,-3-6-8 15,-6-5-11-15,-4-10 5 16,-6-8-6-16,-1-9-14 0,-5-10-74 15,-2-10-113 1,0-16-265-16,0-6-1369 0</inkml:trace>
  <inkml:trace contextRef="#ctx0" brushRef="#br0" timeOffset="136656.51">17982 8937 2503 0,'0'0'332'0,"0"0"-147"0,0 0-54 16,-78 120-58-16,54-76-25 15,1 3-11 1,-2-4-11-16,2 1-2 0,-2-1-16 16,2 1-1-16,-1-1-3 15,4-2-8-15,2-4 4 16,7-9-5-16,11-14-88 15,0-10-181-15,4-4-551 0</inkml:trace>
  <inkml:trace contextRef="#ctx0" brushRef="#br0" timeOffset="137223.79">18305 8511 2110 0,'0'0'263'16,"0"0"-149"-16,0 0 63 0,0 0-40 15,0 0-22-15,116 111-18 0,-80-58 3 16,-1 7-34-16,-1 10 8 16,-3 8-10-16,-6 3-9 15,-7 3-18-15,-10-1-10 16,-5 0 1-1,-3-4-11-15,-5 0 6 0,-17-7-22 0,-3-5 9 32,-1-9-9-32,-1-8-2 15,5-13-19-15,6-13-35 16,9-22-48-16,3-2-136 16,4 0-455-16</inkml:trace>
  <inkml:trace contextRef="#ctx0" brushRef="#br0" timeOffset="137472.72">18968 9268 2817 0,'0'0'218'15,"0"0"-153"-15,0 0-42 16,0 0-23-16,0 0-65 16,0 0-590-16</inkml:trace>
  <inkml:trace contextRef="#ctx0" brushRef="#br0" timeOffset="138242.32">19404 8550 1808 0,'0'0'323'0,"0"0"-182"16,0 0-3-16,0 0-48 16,0 0-6-16,0 0-55 15,-120 113 18-15,107-78-27 16,1 10 20-16,5 3-6 16,1 10 14-16,4 8-8 15,2 11 7-15,0 6-1 16,8 8-6-16,17 1 35 15,6-2-13-15,7-6 1 0,7-10-17 16,1-11-12-16,4-13-15 16,-6-12-9-16,-5-10 0 15,-8-10-10-15,-8-10 0 16,-4-5-2-16,-5-3-12 16,-6-20-98-16,-3-11-151 15,-5-3-856-15</inkml:trace>
  <inkml:trace contextRef="#ctx0" brushRef="#br0" timeOffset="139041.46">19761 8775 1820 0,'0'0'321'0,"0"0"-98"0,0 0-88 16,0 0-19-16,0 0-23 15,0 0-6-15,0 0-15 16,143-49-30-16,-110 58 35 15,-2 14-7-15,-6 8-17 0,-5 5-10 16,-11 6-12 0,-9 2 3-16,0 4-18 15,-12-4-2-15,-17-1-13 0,-2-6 6 0,-4-9-7 16,4-6 0 0,4-10-4-16,9-5 4 15,11-5 8 1,7 0-8-16,0-1-1 0,14 6 1 15,15 1 9 1,6 6-1-16,3 3 13 16,-5 4 6-16,-8 4 0 15,-12 2-11-15,-8 2-4 0,-5-2 7 16,-9-1-15-16,-20 1 2 16,-5-6-2-16,-5-2-4 15,-1-8 0-15,1-7-7 16,6-4-23-16,6-1-49 15,14-20-41-15,13-15-77 16,4 2-95-16,19 5-172 0</inkml:trace>
  <inkml:trace contextRef="#ctx0" brushRef="#br0" timeOffset="139356.4">20332 9083 2234 0,'0'0'385'0,"0"0"-197"0,0 0-70 16,0 0-29-16,0 0 57 15,0 0-58-15,0 0-7 16,135 0-32-16,-101 0-17 16,-3 0-22-16,-4 0-2 15,-7 0-4-15,-2 0-4 16,-3 0-61-16,-6 0-119 16,-1 0-302-16</inkml:trace>
  <inkml:trace contextRef="#ctx0" brushRef="#br0" timeOffset="139640.51">20737 8802 1972 0,'0'0'719'0,"0"0"-579"16,0 0-26-16,0 0 28 15,0 0-32-15,131 125-39 16,-90-91-17-16,3 4-2 16,1 1-17-1,0 3-4-15,0-3-16 0,-6 2 5 16,-1-3-20-16,-9-8 7 16,-4-4-6-16,-9-8-2 15,-5-8-17 1,-5-6-73-16,-6-4-112 0,0-16-312 15,-6-5-1524-15</inkml:trace>
  <inkml:trace contextRef="#ctx0" brushRef="#br0" timeOffset="139924.62">21167 8847 2554 0,'0'0'303'16,"0"0"-133"0,0 0-50-16,-58 106-32 0,41-66-16 15,-3 6-32-15,-5 2-7 0,1 3-2 16,-3 0-7-16,0 0-10 16,3-5-10-16,1-8-2 15,6-6-1-15,3-11-2 16,7-10-48-16,7-11-60 15,0-3-163-15,0-15-474 0</inkml:trace>
  <inkml:trace contextRef="#ctx0" brushRef="#br0" timeOffset="140226.09">21389 8534 2500 0,'0'0'312'0,"0"0"-134"15,50 116-35-15,-27-58-36 16,-1 7-18-16,-2 5-45 15,-4 2-3-15,-3 5-20 16,-6-1-11-16,-5 4-4 16,-2-2-3-16,0-2-6 15,-11-1 1-15,-4-9-14 16,-12-1-79-16,2-16-97 16,0-19-337-16</inkml:trace>
  <inkml:trace contextRef="#ctx0" brushRef="#br0" timeOffset="142225.35">15876 9819 2147 0,'0'0'331'0,"0"0"-171"0,0 0-76 15,0 0-13-15,0 0-27 16,0 0 36-16,0 0-15 15,60 14 23-15,-33-12-19 16,2 0-15-16,4 1 10 16,2-1-35-16,1 0 22 15,3 0-29-15,0-1 6 16,1 3-4-16,3-1 5 16,1 1-9-16,0-2 8 15,2-1-10-15,0 2-6 0,1-2 7 16,0-1-8-1,0 0 14-15,0 0-20 16,-1 0 12-16,4 0-11 16,-4 0 13-16,3 0-6 0,-5 0 1 15,2 0-1-15,-7 0-12 16,2 0 9-16,-3-4-9 16,-1 1 5-16,1-1-5 15,-2-1 9-15,2 3-10 16,-2 1 13-16,-1 1-4 0,3 0-1 15,3 0 5 1,-2 0-12-16,1 0 3 0,1 0 1 16,1 0 2-16,-4 0-6 15,2-2 3-15,-2 0-4 16,-2 0 6-16,1-1 0 16,4 1-2-16,-1 2 9 15,2 0-7-15,1 0 11 16,-1 0-16-16,0 0 14 15,3 0-15-15,-1 0 8 16,-1 0 1 0,1 0-4-16,-1 0 2 0,-5 0-1 15,-1 0-1-15,-3 0-1 16,-3 0-3-16,-2 0 3 0,0 0-4 16,0 0 0-16,-2 0 5 15,0 0 0-15,-1 0-4 16,1 0 0-16,0 0 6 15,-1 0-14-15,1 0 14 16,0 0-7-16,0 0 3 16,-5 0-2-16,1 0 0 15,-6 2 0-15,3 1 8 0,-2-1-9 16,0 0 0-16,2 0 2 16,2-1-8-16,0 1 12 15,-1-2 1-15,-2 2-7 16,4-2 7-16,-3 3-7 15,5-1 1-15,2-2 10 16,-1 0-8 0,3 0-6-16,2 0 8 0,-2 0 0 15,0 0-5-15,-2 0 0 16,-3-5 5-16,1 3-4 16,0 2 4-16,-1-2-5 0,2 2 4 15,3 0 0 1,1 0 1-16,1 0-1 0,0 0 0 15,2 0-4-15,1-5 5 16,4-5 6-16,0-1-6 16,-1-3 6-16,4 0-11 15,-5 0 9-15,-1 4-8 16,-4 1 9-16,3 2-5 16,-1 3-1-16,3 2-3 15,2 0 6-15,0 0 6 0,0 2-4 31,-1 0-6-31,-3-1 4 0,2 1-14 0,0-2 12 16,-3 0-10-16,0-1 10 31,1 3-4-31,-3 0 4 16,2 0-5-16,0 0 4 0,1 0 0 0,-1 0 4 16,-2 0-8-16,0 0 0 15,-4 0 0-15,0 0 0 16,2 0 0-16,-4 0 0 31,0 0 0-31,-3-2 0 0,-2 0 0 0,-4 0 0 16,-1 2 0-1,-1-3 0-15,-1 3 0 16,1 0 0-16,-2 0 0 0,1 0 0 0,4-3 0 16,-1 3 0-16,3 0 0 15,1-2 0-15,5 2 0 16,-1 0 0-16,3 0 0 15,0 0 0 1,-1 0 0 0,-1 0 0-16,2 2 0 0,-4 1 0 15,-2 2 0-15,2-3 0 16,-3 3 0-16,-3-1 0 16,2-3 0-16,-4 1 0 15,3 0 0-15,2-2 0 0,2 0 0 16,5 0 0-1,0 0 0-15,4 0 0 16,-4 0 0-16,-3 0 0 0,-4-5 0 16,-6 1 0-16,-10-1-32 15,-4 1-35-15,-15 4-31 16,-17 0-173-16,-6 0-169 16</inkml:trace>
  <inkml:trace contextRef="#ctx0" brushRef="#br0" timeOffset="143195.85">16295 10604 2329 0,'0'0'415'16,"0"0"-275"-16,0 0-57 0,0 0 37 16,0 0-50-16,0 0-9 15,154 10 5-15,-106-10-4 16,4 0-34-16,-3 0 6 15,-5 0-10-15,-11 0 8 0,-6-3-10 16,-8 3-13 0,-11 0 11-16,-3 0-14 15,-5 0 14-15,0 0 10 16,-11 0 29-16,-16 0-48 16,-11 7-6-16,-9 1-5 0,-4-3 0 15,-5 0-14 1,3-5-21-16,1 0-1 0,6 0-18 15,10 0 16-15,7 0-31 16,9-5 10-16,9 0-63 16,4-2-123-16,5 3-475 15</inkml:trace>
  <inkml:trace contextRef="#ctx0" brushRef="#br0" timeOffset="144477.4">17472 10089 1582 0,'0'0'238'0,"0"0"-76"15,0 0 5-15,0 0-65 0,0 0 46 16,0 0-12-16,0 0 19 16,4-7-55-16,-8 7-65 15,-8 0-6 1,-3 0-17-16,-3 10 8 16,-5 4-14-16,4 7-1 15,-4 1-5-15,3 4 6 16,1 2 0-16,3 4-6 15,0 1 11-15,5 8-10 0,0 1 9 16,4 4 4 0,3 4 35-16,1 5-22 0,3-2 11 15,0 3-5-15,0 1 2 16,10-1-1 0,7-2-17-16,3 0 2 15,5-1-12-15,2-3 22 0,2-4 8 16,2 0 13-16,0-6-6 15,-2-6-11-15,0-4-7 16,-7-8-12-16,-4-7 0 0,-5-3-14 16,-6-7 0-16,-4-5 5 15,-3 0-10 1,0 0-33-16,0-17-69 0,0-4-144 16,-6 1-1196-16</inkml:trace>
  <inkml:trace contextRef="#ctx0" brushRef="#br0" timeOffset="146232.56">17695 10722 2273 0,'0'0'399'0,"0"0"-222"0,0 0-8 15,0 0-51-15,0 0-56 16,0 0-27-16,0 0-30 16,6 0 10-16,19 0 12 15,8 0 18-15,5 0-12 16,0 0 19-16,-2 0-27 15,-7 0-4-15,-5 0-6 0,-4 0-8 16,-6 0 4 0,-3 0-10-16,-7 0-2 0,0 0-3 15,1 0-36-15,7 0-78 16,-4 0-136-16,1 0-447 0</inkml:trace>
  <inkml:trace contextRef="#ctx0" brushRef="#br0" timeOffset="146532.1">18212 10483 2646 0,'0'0'340'0,"0"0"-218"16,0 0-51-16,0 0 19 0,0 0-28 15,116 70-9-15,-74-41-22 16,1 4 19-16,1 2-26 16,-2 1 10-16,-1 2-8 15,-6 2 8-15,-4 1 0 16,-4-4-10 0,-7 1 1-16,-4-4-18 15,-8-8-7-15,0-6 7 0,-6-9-14 16,-2-7 2-16,0-4-50 15,0-13-83-15,0-9-70 16,-5-4-278-16</inkml:trace>
  <inkml:trace contextRef="#ctx0" brushRef="#br0" timeOffset="146816.94">18662 10527 2606 0,'0'0'345'0,"0"0"-198"15,0 0-52-15,0 0-13 0,-85 116-44 16,61-77 3-16,-1 3-16 16,-2 1 7-16,-1 0-27 15,-1 3 4-15,0 0-8 16,0 0 3-16,4-4 2 15,5-5-6-15,7-12-26 16,9-16-81-16,1-6-148 16,3-3-605-16</inkml:trace>
  <inkml:trace contextRef="#ctx0" brushRef="#br0" timeOffset="147145.18">18990 10700 1748 0,'0'0'1066'16,"0"0"-912"-16,0 0-49 0,0 0 20 0,0 0-43 0,123 15-18 31,-77-15-13-31,3 0-32 16,2 0 1-16,-4 0-19 15,-7 0 3-15,-7 0-4 0,-10 0 0 16,-11-1-53-16,-8-5-100 0,-4-1-351 0</inkml:trace>
  <inkml:trace contextRef="#ctx0" brushRef="#br0" timeOffset="147366.2">19202 10580 2725 0,'0'0'316'15,"0"0"-130"-15,-8 106-65 16,8-57-28-16,0-2-41 16,0-3-24-16,0-6-22 15,3-3-1-15,2-8-1 16,-1 0-8-16,1-1-51 16,-3-8-87-16,2-4-298 0</inkml:trace>
  <inkml:trace contextRef="#ctx0" brushRef="#br0" timeOffset="148013.41">19694 10401 1584 0,'0'0'791'16,"0"0"-672"-16,0 0 2 0,0 0 10 16,0 0-4-1,0 0-46-15,0 0-7 0,140-34 10 16,-113 58-29-1,-4 8-16-15,-13 6-20 16,-8 4 9-16,-2 5-21 0,-10-3 8 16,-19-2-14-1,0-6 3-15,0-8 1 0,4-10-5 0,10-6 8 16,11-7-7 0,4-2-2-16,2-1 2 15,25 2 1-15,8-1 9 16,5 6 9-16,-3 2-6 0,-2 2 5 0,-14 5 10 31,-7 3-2-31,-12 6 13 0,-2-1-16 16,-11 2 9-16,-20-2-18 15,-9-2 8 1,-4-6-19-16,1-3 1 0,3-8-5 0,9-3-19 16,8-4-23-1,14 0-59-15,9-23-46 16,11-8-102-1,10 1-239-15</inkml:trace>
  <inkml:trace contextRef="#ctx0" brushRef="#br0" timeOffset="148298.98">20231 10176 1228 0,'0'0'1566'0,"0"0"-1352"0,70 117-59 0,-37-55-22 0,-2 10-40 16,0 6-28-16,-8 7-11 16,-8-1-29-16,-9 3-1 15,-6 0-16-15,0-3 7 16,-17-1-14-16,-5-8-2 15,-5-4 0-15,0 1-54 16,8-16-97-16,0-17-243 0</inkml:trace>
  <inkml:trace contextRef="#ctx0" brushRef="#br2" timeOffset="170303.02">17186 11590 1088 0,'0'0'563'0,"0"0"-403"16,0 0-55-16,0 0-79 0,0 0 103 15,0 0-47-15,0 0 5 16,-4 11 0-16,4-11-12 16,0 0 9-16,8 0-24 15,4-3-13-15,1-5-17 16,5-2-1-16,2-4-5 16,7-4 36-1,2-4-25-15,8-4-5 16,4-3-9-16,8-5-6 0,2 1 7 15,5-3-1-15,4 0 16 16,3-3-22-16,-3 1 10 0,0-2-24 16,-4 0 3-1,-2 0 2-15,-4-2 3 0,4 0 5 16,0-3-3-16,-2-1 20 16,4 0-13-16,2-3 4 15,0 3-22-15,-2 3 18 16,2-1-18-1,-2 1 0-15,-3-1 1 16,3 0 5-16,-2-2 5 16,2 1-10-16,-3-1 17 0,3-3-4 15,1 1 9 1,-1 2-23-16,2 0 8 0,-2 6-8 16,-2-1 11-16,-4 6-5 15,4-4 2-15,0 3 13 16,2-5-16-16,6-3 7 15,0-2-11-15,5-1 9 16,-2-5-10-16,-1-1 4 16,2 1-3-16,-4-3 4 0,0 0 11 15,3-3-3-15,-1-5 6 16,5 2-13-16,0-2 10 16,3-1-12-16,-1 4 1 15,-2 2-4-15,1 2 8 16,-4 6-1-16,-1 1-3 15,-7 7 11-15,-2 3-12 0,-2 2-1 32,-6 4 3-32,-1 1 4 0,-3 1-9 15,-1 4 12-15,-5 4-6 0,-5 3 17 16,1 0-6-16,-7 2-18 0,-3 4 8 16,-9 4-1-1,-1 4-11 1,-7 1 12-16,-5 3-8 15,-2 2 0-15,0 0 12 0,0 0-12 16,-23 33-76-16,-1 1-110 16,-2 3-504-16</inkml:trace>
  <inkml:trace contextRef="#ctx0" brushRef="#br2" timeOffset="172084.83">13307 10106 1918 0,'0'0'445'0,"0"0"-251"16,0 0-26-16,0 0-92 16,0 0-35-16,0 0-40 15,0 0 15-15,10 12 15 16,9 5 6-16,4 2 21 16,4 9-4-16,4 5 11 15,2 3-18-15,3 6 5 16,1 4-28-16,2 0 7 15,-1-1-19-15,-5-4 4 16,-4-7-7-16,-4-4-8 16,-5-8-2-16,-5-6-2 15,-4-4 3-15,-4-7-50 16,-2-5-84-16,-1-8-113 0,-4-10-94 0</inkml:trace>
  <inkml:trace contextRef="#ctx0" brushRef="#br2" timeOffset="172405.14">13716 10168 2251 0,'0'0'360'0,"0"0"-209"16,0 0-46-16,0 0-18 15,0 0-54-15,0 0-1 16,-114 68-2-16,89-46 25 16,-2 5-31-16,-4 2 3 15,2 6-14-15,-2 1 8 0,0 2 5 16,-1 3-22-16,3-2-1 16,6-5-2-16,2-3-2 15,5-9-13 1,8-8-20-16,8-10-83 0,0-4-119 15,0 0-354-15</inkml:trace>
  <inkml:trace contextRef="#ctx0" brushRef="#br2" timeOffset="172857.11">13816 10268 1829 0,'0'0'326'15,"0"0"-104"-15,0 0-35 16,0 0-36-16,0 0-36 15,0 0-28-15,149-7 4 0,-104 7-25 0,-1 0-12 16,4 0-23-16,-6 0-27 16,0 0-3-1,-7 0 7-15,-3 0-14 16,-8 0 6 0,-2 0-76-16,-9 0-119 0,-5-7-298 0</inkml:trace>
  <inkml:trace contextRef="#ctx0" brushRef="#br2" timeOffset="173120.65">14206 10131 2200 0,'0'0'420'0,"0"0"-210"0,0 0-94 32,0 0-84-32,0 0-4 15,0 0 5-15,0 0 22 16,89 51-13-16,-64-33-5 0,-8 3-8 0,-5-2-6 15,-8 6 14-15,-4-1-17 16,0 1 23 0,-18 1-29-16,-11 1 10 15,-4-3-23-15,-3-4 4 16,1-6-5-16,6-7-17 16,4-4-30-16,10-3-50 15,3-3-97-15,10-4-292 0</inkml:trace>
  <inkml:trace contextRef="#ctx0" brushRef="#br2" timeOffset="173689.34">14642 10082 1779 0,'0'0'324'0,"0"0"-94"16,0 0-27-16,0 0-40 16,0 0-25-16,125-30-63 15,-93 30 31-15,-4 0-36 16,-5 10-19-16,-9 10-6 16,-10 6-5-16,-4 2 3 0,-4 4-31 15,-21 3-11-15,-6-2 7 16,-5-4-16-16,7-5 10 15,5-8-6-15,10-7 8 16,12 0-8-16,2-1 3 16,16 1 0-16,15 6-4 15,7 2 10 1,-1 6-10-16,-2 3 12 0,-14 6-7 16,-11 4 1-16,-10 6 6 15,0 2-2-15,-27-1-4 16,-12-4 17-16,-3-2-18 15,-2-9 12-15,3-10-7 16,10-9-10-16,12-9-12 16,13 0-48-16,6-9-173 15,0-5-432-15</inkml:trace>
  <inkml:trace contextRef="#ctx0" brushRef="#br2" timeOffset="174457.18">22262 9561 2544 0,'0'0'299'0,"0"0"-197"15,0 0-39-15,0 0 52 16,0 0-24-16,120-14-53 15,-70 14-2-15,-1 0-26 16,-1 0-1-16,0 0-2 16,-11 5-14-16,-8 9-10 0,-22 13-89 15,-7-1-161 1,-2-2-680-16</inkml:trace>
  <inkml:trace contextRef="#ctx0" brushRef="#br2" timeOffset="174659.96">22318 9775 2773 0,'0'0'214'0,"0"0"-87"0,0 0-18 16,0 0-19-16,0 0-35 0,136 53-24 15,-105-48-25-15,-2-5-6 16,-2 0 0-1,7-5-18-15,-11-16-109 0,-5 1-250 16</inkml:trace>
  <inkml:trace contextRef="#ctx0" brushRef="#br2" timeOffset="175927.74">23416 8791 1736 0,'0'0'329'0,"0"0"-227"15,0 0 42-15,0 0-61 16,0 0-38-16,0 0 43 16,0 0 76-16,21-10-28 0,-15 40-66 15,2 4-10-15,0 7-33 0,-1 3 7 16,-1 5-23 0,-1 6 17-16,-5 8-9 15,0 8-4-15,0 8-8 16,0 0 0-16,-7-1 8 0,-2-1-14 15,1-7 20-15,0-4-21 16,4-8 19-16,2-7-19 0,2-10 6 16,0-8-5-1,0-10-1 1,12-4 12-16,5-7-7 16,3-2 26-16,7-2-16 15,2-2 20-15,2-1-23 16,1 0 2-16,-1-1-14 15,-2-1 9-15,-5 0-9 16,0-3-7-16,5-6-54 16,-4-14-140-16,-5-6-280 0</inkml:trace>
  <inkml:trace contextRef="#ctx0" brushRef="#br2" timeOffset="176171.12">24059 9406 2348 0,'0'0'535'0,"0"0"-389"0,0 0-32 15,-18 146-40-15,14-88-13 16,4 0-46-16,0-5 5 16,0-7-20-16,0-10 0 15,6-11-1-15,1-11-13 16,2-14-66-16,-2-5-150 15,-3-14-218-15</inkml:trace>
  <inkml:trace contextRef="#ctx0" brushRef="#br2" timeOffset="176294.32">23965 9082 2336 0,'0'0'225'0,"0"0"-210"15,0 0-15-15,0 0-119 16,0 0-268-16</inkml:trace>
  <inkml:trace contextRef="#ctx0" brushRef="#br2" timeOffset="176943.38">24338 9174 1842 0,'0'0'317'0,"0"0"-101"0,0 0-50 16,29 128-30-16,-21-82-44 15,-1 6 14-15,-3 3-42 0,0-2 5 16,2 3-21 0,-6-5 2-16,0-7-22 0,0-9-2 15,0-3-11-15,0-13-8 16,0-7-3-16,0-4 0 15,0-4-8-15,0-4 10 16,0 0-13-16,0 0-3 16,0-13 10-1,0-12-8-15,2-12 7 16,11-4 1-16,3-9 0 16,1-4-4-16,4-2 6 0,1-2-6 0,0 4 8 31,2 5-1-31,3 10-2 15,-2 10 18-15,2 14-5 16,0 15-3-16,0 0 31 0,1 29-12 16,1 12 11-16,0 7-23 0,-2 10 9 15,-5 2-23-15,-4-1 23 16,-7 0-19 0,-2-6 2-16,-5-12-1 15,-2-9-8-15,-2-12 0 16,0-16-1-16,0-4-9 15,0-15-58-15,0-29 40 16,3-11-16-16,-3 55 15 16,28-140-7-16,-5 73 22 15,4 13 12-15,4 15 2 16,4 16 10-16,4 17-5 16,-39 6 31-16,80 22-25 15,-39 20 15-15,-8 12 1 0,-4 7 7 16,-3 1-10-16,-8 0-9 15,-4-7-2-15,-8-4-14 16,-3-7 0-16,-3-11-8 16,0-11-20-16,-9-10-108 15,-3-9-310-15</inkml:trace>
  <inkml:trace contextRef="#ctx0" brushRef="#br2" timeOffset="177646.77">26020 8673 1942 0,'0'0'282'15,"0"0"-87"-15,0 0-72 0,0 0 31 0,0 0-41 0,0 0-12 16,0 0-54-16,-89 12-21 16,76 22-20-16,-1 12 0 15,3 12 3 1,3 12-9-16,3 25 26 15,5 25 5-15,0 26 36 0,9-12-20 16,8-25 2 0,2-33-20-16,1-25-9 15,5 10-8-15,6 1-5 16,4 2 7-16,1-11-13 16,-3-11-2-16,-2-12 2 0,-6-8-7 15,-2-12-3 1,-8-10-32-16,3-6-108 0,-5-20-166 15,-4-3-1993-15</inkml:trace>
  <inkml:trace contextRef="#ctx0" brushRef="#br2" timeOffset="178196.93">26487 9051 1228 0,'0'0'895'0,"0"0"-655"0,0 0-98 15,0 0 51-15,0 0-90 16,137-32-12-16,-97 32-28 16,-1 3-1-16,-4 16-12 0,-8 9 28 15,-7 7-21 1,-11 5-24-16,-9 5-2 0,0 4-21 16,-24-1 6-16,-8-4-12 15,-3-6-2-15,-4-14-2 16,6-7 0-16,4-13-17 15,10-4 5 1,9 0 11-16,8 0-7 0,2 0 8 16,9 0 0-1,17 0-1-15,6 12 5 0,2 9 6 16,-5 9 3-16,-8 5 8 16,-7 5-3-16,-12 2 0 15,-2-2 4-15,-8-5-21 16,-19-4 7-16,-6-9-8 0,-6-10 0 15,1-7-2-15,3-5-4 16,4 0-29 0,6-12-23-16,21-13-51 15,4 6-110-15,0 0-141 0</inkml:trace>
  <inkml:trace contextRef="#ctx0" brushRef="#br2" timeOffset="178664.99">27042 9392 2277 0,'0'0'347'0,"0"0"-209"0,0 0 11 16,0 0-39-16,0 0-27 15,135 0-2-15,-90 0-35 16,-1 5-5-16,-1-2-31 16,-5 3 4-16,-5 2-12 0,-8-1-4 15,-8-3-32-15,-11-4-93 16,-6 0-257-16,0 0-606 15</inkml:trace>
  <inkml:trace contextRef="#ctx0" brushRef="#br2" timeOffset="178828.54">27295 9240 2747 0,'0'0'258'0,"0"0"-127"16,-8 106-57-16,8-52 15 15,0 3-31-15,0-3-26 0,0-4-19 16,6-6-13-16,3-8 0 16,0-9-9-16,2-8-56 15,5-19-97-15,-5 0-273 16,-2-5-1922-16</inkml:trace>
  <inkml:trace contextRef="#ctx0" brushRef="#br2" timeOffset="179148.23">27771 9154 2390 0,'0'0'320'0,"0"0"-177"15,0 0-36-15,0 0 27 0,0 0-56 16,122 134-17-16,-84-94-26 16,2 2 11-16,0 4-17 15,0 0 6-15,0 0-16 16,-4 1-16 0,-2-7 0-16,-5-4-2 0,-8-8-2 15,-2-7-46-15,-6-19-30 16,-6-2-121-16,-5 0-270 15</inkml:trace>
  <inkml:trace contextRef="#ctx0" brushRef="#br2" timeOffset="179410.41">28225 9238 2618 0,'0'0'334'16,"0"0"-180"-16,0 0-46 0,0 0-23 16,-120 125-10-16,91-86-22 0,2 7-12 31,-2 3 0-31,0 1-31 16,0-2-3-16,2-4 1 15,8-6-12-15,3-12 4 0,5-8-13 16,9-13-50-16,2-10-64 15,4-19-124-15,11-5-291 0</inkml:trace>
  <inkml:trace contextRef="#ctx0" brushRef="#br2" timeOffset="179744.35">28365 8767 2309 0,'0'0'292'16,"0"0"-112"-16,0 0-21 15,66 134-15-15,-45-80-39 16,4 4-26-16,0 9-24 15,-5 5 5-15,-7 6-19 16,-7 6 11-16,-6 6-28 16,0 3 6-16,-6 0-18 15,-12-3 0-15,-2-7-5 16,-2-11-6-16,3-9-2 16,2-17-22-16,-1-12-59 0,-7-15-73 15,4-8-216-15,0-11-771 0</inkml:trace>
  <inkml:trace contextRef="#ctx0" brushRef="#br2" timeOffset="180818.24">25978 9997 2348 0,'0'0'378'0,"0"0"-267"0,0 0-20 16,0 0-36-16,0 0-20 15,0 0-1-15,0 0 10 0,73-5-20 16,-48-2 7-16,2 2-7 16,4-1 2-16,0 2 5 15,3 2-11 1,1-1 12-16,3 3-14 16,3 0 21-16,1 0-20 0,3 0 12 15,1 0 2-15,1 0-1 16,-3 0-6-16,4 0-7 15,-2 0 0-15,1 0-13 16,2 0 13 0,2 0-18-16,1 0 16 0,2 0-5 15,-4-1 7-15,2-3-1 16,-3 2-2-16,0 0 2 16,0-1-14-16,-1 1 6 15,0 1-6-15,1-3 8 16,-3 2-12-16,2 2 11 0,-2 0-6 15,1 0 9 1,-3 0 2-16,1 0-11 0,-3 2 2 16,0 3-1-1,-1 2-8-15,1-1 11 0,1-2-7 16,-3 0-1-16,2-2 3 16,-1-2-2-16,1 2-2 15,-3-2 4-15,2 0 1 16,-3 0-1-16,2 0-4 15,0 0 18-15,2 0-18 0,2 0 17 16,2 0-17-16,0 0 20 16,1 0-12-16,-5 0-4 15,1 0 8-15,-5 0-7 16,-3 0-4-16,-1 0 8 16,-5 0-11-16,-7 0 3 15,-1 0-1-15,-9 0 4 16,-3 0-4-16,-4 0 5 15,-2 0-4-15,-3 0-2 16,0 0-40-16,-34 0-47 16,-2 0-213-16,-8 0-114 0</inkml:trace>
  <inkml:trace contextRef="#ctx0" brushRef="#br2" timeOffset="181384.89">26551 10655 2503 0,'0'0'356'0,"0"0"-156"0,0 0-48 16,0 0-5-16,0 0-72 15,0 0-8-15,0 0-47 16,-11 21 6-1,35-21 27-15,7 1-5 16,3-1-5-16,1 0-17 0,0 0-5 16,-4 0-21-16,-5 0 0 0,-4 0 6 15,-4 0-12-15,2 0 0 32,-2-1-32-32,3-9-68 0,2-1-70 15,16-2-67 1,-6 2-259-16,-2 6-1964 0</inkml:trace>
  <inkml:trace contextRef="#ctx0" brushRef="#br2" timeOffset="181867.98">27329 10606 2424 0,'0'0'355'0,"0"0"-222"0,0 0-52 15,0 0-10-15,7-125-11 16,0 79-34-16,-3 2 4 16,2 2-24-16,-1 7 11 15,-1 10-11-15,-4 9 23 16,2 10 0-16,-2 6 5 16,0 0 16-16,0 12-30 15,0 16-9-15,0 5-5 16,0 12-9-16,0 2 10 0,0 9-8 15,0 2 2-15,0 4 11 16,0-1 7 0,0 0 2-16,0-5 15 15,0-6-23-15,-4-9 12 0,0-14-25 16,1-6 22-16,1-11-18 16,0-6 24-16,0-3-4 15,0-1-7-15,-5 0 6 16,-2 3-23-16,0-2 1 15,3 1 8-15,3 0-18 16,1 0 9-16,2 3-1 16,0-2-11-16,0 3 5 15,0 1 3-15,11-2-7 16,0-2-23-16,3-3-63 16,-8 0-27-16,1 0-130 0,-7-11-420 15</inkml:trace>
  <inkml:trace contextRef="#ctx0" brushRef="#br2" timeOffset="182874.16">23337 10351 1901 0,'0'0'503'0,"0"0"-346"15,0 0-82-15,0 0-31 0,0 0-5 16,0 0 38-16,0 0-13 16,58 30 16-16,-29-6-12 15,2 3 5-15,2 8-6 16,1 3-7-16,-1 3-29 15,-4 0 8-15,-2-2-23 16,-5-3 2-16,-2-6-9 16,-4-7-9-16,-5-3 0 15,-3-8-6-15,0-5-14 0,-4-5-81 16,-2-2-90 0,0-4-273-16,1-8-1459 0</inkml:trace>
  <inkml:trace contextRef="#ctx0" brushRef="#br2" timeOffset="183163.03">23704 10365 2200 0,'0'0'244'15,"0"0"-32"1,0 0-57-16,0 0-40 0,0 0-63 0,0 0-10 15,0 0-12-15,-131 94-1 16,113-65-3-16,-2-2-13 16,-2 1 31-16,2 0-25 15,-1-2-4-15,2-4-10 16,3-1 2-16,3-6-7 16,1-2-4-16,3-4-11 15,5-2-72-15,4 1-70 0,0-4-146 16,0 0-297-1</inkml:trace>
  <inkml:trace contextRef="#ctx0" brushRef="#br2" timeOffset="183546.31">23863 10575 2390 0,'0'0'262'0,"0"0"-188"0,0 0 34 16,0 0 7-16,0 0-49 15,155-15 0-15,-107 10-21 16,0 1 5 0,-1 1-32-16,-5 3-7 0,-3 0-4 15,-8 0-6-15,-9 0 1 16,-6 0-2-16,-8 2-11 15,-8 3-75-15,0 0-81 16,0-5-297-16</inkml:trace>
  <inkml:trace contextRef="#ctx0" brushRef="#br2" timeOffset="183836.92">24193 10374 2520 0,'0'0'293'0,"0"0"-221"16,0 0 2-16,0 0-14 0,0 0-1 16,0 0-24-1,0 0 10-15,126 114-21 0,-99-103-2 16,-2 0-10-16,-8-4-8 16,-3 1 11-16,-5 1-15 15,-9 0 28-15,0 3-5 16,0 6 8-1,-17 3-26-15,-6-1 6 16,-4 2-11-16,-2-6 4 0,0-2-4 0,2-6-20 16,5-6-26-16,4-2-93 31,10-2-90-31,0-6-380 0</inkml:trace>
  <inkml:trace contextRef="#ctx0" brushRef="#br2" timeOffset="184420.17">24810 10299 2235 0,'0'0'331'0,"0"0"-160"0,0 0-49 0,0 0-28 16,0 0-23-16,138-29 0 16,-106 46-21-16,-8 10-2 15,-9 8-29-15,-8 5 4 0,-7 6-18 16,-2 2 15-16,-25-4-20 16,-4-3 0-16,-3-13-10 15,3-10 0-15,6-10-5 16,10-6 6-16,11-2 3 15,4 0-1-15,6 0 7 16,21 0 0-16,7 5 23 16,-1 6 0-16,-6 4 4 15,-7 7-2-15,-13 4 13 16,-7 6 10-16,-2-3-29 16,-27 0 1-16,-7-6-19 0,-5-5-2 15,-5-8 1-15,1-6 0 16,1-4-11-16,6 0-19 15,9 0-34-15,17-12-40 16,8 2-92-16,4 2-281 0</inkml:trace>
  <inkml:trace contextRef="#ctx0" brushRef="#br1" timeOffset="188226.75">2621 13142 2486 0,'0'0'309'0,"0"0"-247"16,0 0-15-16,0 0 66 15,134 17-15-15,-78-8-58 16,1-3-18-16,-1-6-22 16,-5 0 0-16,-5 0 0 15,-13 0-9-15,-12 0-102 16,-9 0-145-16,-10 0-522 0</inkml:trace>
  <inkml:trace contextRef="#ctx0" brushRef="#br1" timeOffset="188503.49">2639 13367 1687 0,'0'0'1165'0,"0"0"-1048"16,0 0-51-16,0 0 56 15,0 0-48-15,127 34-21 16,-84-28-10 0,1-2-13-16,-2-2-11 15,-4-2-15-15,-6 0-2 0,-11 0 3 16,-5 0-10-16,-5 0-14 16,-7 0-58-16,-4 0-76 0,0 0-123 15,0 0-765-15</inkml:trace>
  <inkml:trace contextRef="#ctx0" brushRef="#br1" timeOffset="189555.07">3932 12633 1213 0,'0'0'526'0,"0"0"-223"0,0 0-153 0,0 0 26 16,0 0-46-16,0 0-50 16,59-104 52-16,-26 83-47 15,2 5-18-15,3 4 0 16,2 7 3-16,0 5-6 15,0 1-2-15,-2 22-12 16,-7 11-21-16,-6 9 0 16,-15 12-22-16,-10 11 12 15,0 7-12-15,-19 0-1 0,-12-3-6 16,-8-12 0-16,-1-13 0 16,3-18-36-16,1-12-32 15,7-11-9-15,7-4 67 16,9 0 4-1,10 0 6-15,3-7 1 0,5 0 24 16,22 2 25-16,8 5-14 16,3 0-6-16,2 3-14 15,-5 19 4-15,-6 11-5 16,-11 6 33-16,-9 10-17 16,-9 1 0-16,-2 2-9 15,-23-2-7-15,-6-8-5 0,-7-7-9 0,3-8-2 31,-3-10-5-31,7-8-7 16,2-9-50-16,13-4-33 16,5-18-123-16,11-2-227 0</inkml:trace>
  <inkml:trace contextRef="#ctx0" brushRef="#br1" timeOffset="190075.12">4712 13142 1082 0,'0'0'1475'0,"0"0"-1278"0,0 0-100 16,0 0 11-16,0 0-28 16,0 0 6-16,114-38-29 15,-67 32-6-15,6 2-18 16,0 4-5-16,1 0-3 15,-5 0-10-15,-2 0-4 16,-10 10-10-16,-5 0-2 16,-10 0-21-16,-13-8-49 15,-7-2-171-15,-2 0-405 0</inkml:trace>
  <inkml:trace contextRef="#ctx0" brushRef="#br1" timeOffset="190289.07">5008 12816 2838 0,'0'0'254'15,"0"0"-131"-15,0 0-45 0,-20 128 0 16,18-76-47-16,2 0-7 16,0 1-18-16,0-4 1 15,0-6-6 1,0-6-1-16,0-6-32 0,0-5-104 15,0-8-243-15,0-7-1009 0</inkml:trace>
  <inkml:trace contextRef="#ctx0" brushRef="#br1" timeOffset="190942.76">5666 12625 2408 0,'0'0'331'0,"0"0"-218"0,0 0-25 0,0 0-40 31,0 0 25-31,0 0-3 16,0 0-10-16,136-22-18 0,-101 36 2 0,-3 11 3 31,-8 10-4-31,-10 7 6 16,-14 4-24-16,0 3-8 15,-18-1-17-15,-18-6 0 16,-1-9-8-16,-4-11-24 0,8-10-11 15,8-9 23-15,10-3 10 16,11 0 6-16,4 0 3 16,12 0-11-16,20 0 11 15,7 0 2-15,4 4 12 16,-5 18-3-16,-5 7 8 16,-10 6 3-16,-10 5 12 15,-13 3 0-15,0 1-6 16,-22-3 4-16,-11-1-21 15,-8-3 1-15,1-7-10 16,-2-6-2-16,2-10-5 16,40-14-53-16,-61 7-47 0,44-12-90 15,8-9-298-15</inkml:trace>
  <inkml:trace contextRef="#ctx0" brushRef="#br1" timeOffset="191804.97">3894 13633 2213 0,'0'0'204'0,"0"0"-87"0,0 0-5 31,0 0-15-31,113 0-10 15,-65 0-32-15,4-6 28 0,11 1-24 16,5-2-14-16,3-1 3 16,2 1-12-16,1 0 2 0,-1-1-15 15,-1 3 9 1,-3 0-20-16,-3 1 21 0,-1 2-8 16,-1 2 3-1,1 0-1-15,3 0 2 16,-2 0-3-16,5 0-18 0,1 4 5 15,-1 1-12-15,0-1 20 16,-2-3-5 0,1-1 8-16,-3 0-8 0,-5 0 9 15,0 0 2 1,-2 0-3-16,-1 0 15 16,-1 0-20-16,-3 0 4 0,-2 0-23 15,-3 0 15-15,-7 6-15 16,-10-2 9-16,-9 0-9 15,-8-1 0-15,-8-3-1 16,-8 0-1-16,0 0-29 16,-19-7-69-16,-10-4-93 15,-8 0-261-15</inkml:trace>
  <inkml:trace contextRef="#ctx0" brushRef="#br1" timeOffset="192444.02">4155 14221 2179 0,'0'0'325'15,"0"0"-164"-15,0 0-11 0,0 0-19 16,0 0-31-16,0 0-26 16,0 0-22-16,2-18 18 0,23 15-21 15,6-2 2 1,4 3-7-16,5 0 10 16,3 2-25-16,-3-2 14 15,-5 2-18-15,-3-2-8 16,-10 0-13-16,-9 2-4 0,-3-2 0 15,-6 2 0-15,-2 0-15 0,-2 0-80 16,7-3-32 0,-1 2-130-16,4-1-409 15</inkml:trace>
  <inkml:trace contextRef="#ctx0" brushRef="#br1" timeOffset="192947.01">4908 14173 2751 0,'0'0'227'16,"0"0"-154"-16,0 0-1 15,0 0-22-15,0 0-40 16,0 0 1-16,-4-116-9 0,-1 75 0 15,0 1 3-15,3 5-5 16,0 6 1-16,2 9 4 16,0 8 14-16,0 8-5 15,0 4 14-15,0 0-23 16,0 16 13-16,14 14-17 16,1 5 5-16,3 7-2 0,2 7-4 15,0 6 1-15,-2 1 3 16,-2 6 2-16,-2 1 0 15,-6-2 18-15,1-1-2 16,-5-7 22 0,0-9-29-16,-4-12 3 15,0-14-12-15,0-8 18 16,-2-2 27-16,-17-3-21 0,-6-5-6 16,-4 3-5-1,0-1 2-15,2 2-18 16,2-1 8-16,8-3-6 0,3 0-10 15,8 0 6-15,4 0-2 16,2 0-12-16,0 0-55 16,13 0-68-16,9 0-30 15,-1 0-324-15</inkml:trace>
  <inkml:trace contextRef="#ctx0" brushRef="#br1" timeOffset="193710.84">6531 13337 1914 0,'0'0'445'15,"0"0"-255"-15,0 0-11 16,0 0-43-16,0 0-32 16,0 0 51-16,0 0-61 15,114 0-22-15,-70 0-32 0,3 0 3 16,-1 0-35-1,-1 0 12-15,-5 0-20 0,-9 0 1 16,-8 0-1-16,-10 0 0 16,-8 0-43-16,-7 9-49 15,-18 12-135-15,-9-1-582 0</inkml:trace>
  <inkml:trace contextRef="#ctx0" brushRef="#br1" timeOffset="193908.07">6597 13658 2964 0,'0'0'192'0,"0"0"-123"0,0 0 29 16,0 0-18-16,128 15-18 16,-90-11-33-16,0 1-12 15,-1-1-14-15,2-3-6 16,-4-1-16-16,18 0-102 15,-8 0-121-15,-7 0-606 0</inkml:trace>
  <inkml:trace contextRef="#ctx0" brushRef="#br1" timeOffset="194495.46">7666 13276 2544 0,'0'0'371'15,"0"0"-174"-15,0 0-91 16,0 0-30-16,0 0-55 0,0 0 35 0,0 0-19 31,111 4 12-31,-60-4-23 0,1 0 0 16,-1 0-8-16,0 0-11 15,-7 0-2-15,-1 0 0 16,-7 0-10-16,-5 0-10 16,-4 0-67-16,2 0-62 15,-5 7-183-15,-6-6-513 0</inkml:trace>
  <inkml:trace contextRef="#ctx0" brushRef="#br1" timeOffset="195013.5">8805 12601 1867 0,'0'0'734'16,"0"0"-552"-16,0 0-47 15,0 0 1 1,0 0-69-16,0 0-32 0,-114 132-2 16,85-78-7-16,0 9 5 15,3 9-18-15,3 8 16 16,7 8-8-16,10 2 29 16,6 1-23-16,0-7 20 15,29-14-21-15,10-16-5 16,11-18-14-16,8-20-7 15,2-16 0-15,-4 0 8 16,-8-28-1-16,-16-6-1 0,-16-5 17 16,-16 0-23-1,-2 5 14-15,-32 8-8 16,-7 9 6-16,-5 12-6 0,-1 5-6 16,3 3-38-16,6 18-89 15,13 11-19-15,14-5-238 16,6-1-554-16</inkml:trace>
  <inkml:trace contextRef="#ctx0" brushRef="#br1" timeOffset="195462.35">8080 13939 2685 0,'0'0'271'16,"0"0"-158"-16,0 0-80 0,0 0 12 15,0 0-5-15,0 0-3 16,118 41-8-16,-60-41 7 15,9 0 25-15,9 0-21 16,6-8 18 0,7 0-25-16,3 1 4 0,1 0-9 15,2 1-2 1,-2 3-14-16,-4 1 16 16,-5-3-5-16,-3 3-6 15,-10 2 6-15,-3 0-15 0,-4 0 11 16,-1 0-19-1,-5 0 14-15,-8 0-14 0,-7 0 1 16,-10 0-1-16,-13 0 0 16,-8 0-31-16,-12-6-83 15,0-16-61-15,-9-2-79 16,-9 0-473-16</inkml:trace>
  <inkml:trace contextRef="#ctx0" brushRef="#br1" timeOffset="195746.78">9550 13060 2771 0,'0'0'272'0,"0"0"-144"0,-6 120-41 0,6-49-14 0,0 7-3 0,0 4-20 0,0-2-6 16,0-2-27-16,-2-4 6 15,-4-1-22-15,-3-5 6 16,-3-6-7-16,2-4-12 16,-1 2-71-16,1-16-75 15,1-9-256-15</inkml:trace>
  <inkml:trace contextRef="#ctx0" brushRef="#br1" timeOffset="195998.74">9284 14388 1885 0,'0'0'778'16,"73"-149"-591"-16,6 6-66 0,12-23-26 16,0 3-44-16,-17 36-14 15,-25 44-25-15,-16 29-4 16,-8 18-8-16,0 2-30 16,-4 12-84-16,-2 6-175 0,-15 16-453 0</inkml:trace>
  <inkml:trace contextRef="#ctx0" brushRef="#br1" timeOffset="196228.88">9616 14316 2567 0,'0'0'360'15,"54"-104"-215"-15,-10 29-51 16,12-10-34-16,6 8-8 16,1 8-34-16,-5 17-10 15,-7 12-4-15,-4 14-4 16,0 8-16-16,-14 10-102 16,-11 4-307-16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2:38:58.71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10352 4095 2404 0,'0'0'225'0,"0"0"-151"0,0 0 17 16,0 0 30-16,0 0-40 16,135 0-8-1,-90 0-25-15,3 5-20 0,-2 1-11 16,1 2-16 0,-5 5-1-16,-6 1 1 0,-5 4-2 15,-9 10-22-15,-7-2-136 16,-9-4-173-16</inkml:trace>
  <inkml:trace contextRef="#ctx0" brushRef="#br0" timeOffset="250.14">10472 4303 2725 0,'0'0'260'0,"0"0"-187"16,0 0 17-16,0 0-3 15,0 0-38-15,150 18-14 16,-111-9-29-16,4-4 2 0,-3-1-8 16,-4 2-1-16,-5-2-31 15,0 6-63-15,-9-1-116 16,-9 0-239-16</inkml:trace>
  <inkml:trace contextRef="#ctx0" brushRef="#br0" timeOffset="1262.05">12028 2975 1653 0,'0'0'450'16,"0"0"-309"-16,0 0-51 15,0 0 45-15,0 0 3 16,0 0-38-16,29 106-47 15,-23-65 8-15,0 5-27 16,-2 3 14-16,-4 7-25 16,0 2 3-16,0 2-11 15,0 5 16-15,0 4-1 16,0 3-2-16,-8 2-2 16,0 1-12-16,-1-5 1 0,3-6-10 15,-2-9 13-15,6-10-17 16,2-7 13-16,0-10-14 15,0-6 10-15,5-3 4 16,4-6 0-16,4 0 11 0,5-4-10 16,3-2 12-1,2-5-1-15,6-2 12 16,0 0-9-16,0 0-7 16,-2-7-11-16,0 0-7 15,-4-1-3-15,-4-1-1 0,1 1-50 16,3-3-73-1,-6 3-142-15,-1-3-431 0</inkml:trace>
  <inkml:trace contextRef="#ctx0" brushRef="#br0" timeOffset="1490.26">12628 3670 2573 0,'0'0'303'16,"0"0"-161"-16,0 0-30 0,-16 128-37 16,13-83-20-16,3 0-28 15,0-1-12-15,0-6-4 16,0-6-11-16,8-6 0 16,-2-9-16-16,1-16-66 15,-3-1-197-15,-2 0-457 0</inkml:trace>
  <inkml:trace contextRef="#ctx0" brushRef="#br0" timeOffset="1638.72">12609 3333 2411 0,'0'0'207'0,"0"0"-207"15,0 0-45-15,0 0-313 0</inkml:trace>
  <inkml:trace contextRef="#ctx0" brushRef="#br0" timeOffset="2409.41">12922 3627 1764 0,'0'0'464'15,"0"0"-259"-15,29 107-13 16,-16-59-43-16,-2 1-14 16,3 2-40-16,-3-3-24 15,3-4-38-15,-6-4-3 0,-1-6-12 16,-1-8 3-16,-4-9-2 15,1-5 6-15,-3-5 1 16,0-4-12-16,0-2 1 16,0-1-8-16,0 0-1 15,0 0-5-15,0-18 5 16,0-7-6-16,0-12 0 16,0-9-6-16,3-8 2 15,7-5 4-15,1-4-6 0,7-2 6 16,1 6-14-16,0 4 13 15,4 11-4 1,-1 10 5-16,0 13 0 16,0 10 1-16,1 11 8 0,2 2 2 15,-4 24 8-15,2 10-4 16,-3 10 17-16,1 6-5 16,-4 6 27-1,-3 1-21-15,-6-1 12 0,-1-2-12 16,-5-2-2-16,-2-6-10 15,0-4-13-15,0-7 4 0,0-9-12 16,-4-6 3 0,-1-8 2-16,-1-9-7 15,4-5 2-15,-1-4-4 0,3-28-8 16,0-12 5-16,0-16-2 16,18-8-19-16,4-4-2 15,1 0 4-15,3 8 20 16,1 8 6-16,-1 10 0 15,4 14 0 1,-1 15 0-16,0 13 8 0,0 4 0 16,-3 24 29-16,1 17-8 15,-5 9 2-15,-2 4-13 16,-4 0 13-16,-3 0-14 16,-6-2 6-16,-3-4-10 15,-4-2 4-15,0-4-7 16,0 1-9-16,-4-6-1 0,-5-2 0 15,-2-3-30 1,0-10-67-16,4-6-99 16,1-10-313-16</inkml:trace>
  <inkml:trace contextRef="#ctx0" brushRef="#br0" timeOffset="3422.63">14527 3132 1874 0,'0'0'260'0,"0"0"-136"0,0 0 61 16,0 0-56-16,98-102-33 16,-69 88-18-16,0 5-28 15,0 9 9-15,-2 0-20 0,-1 0 12 16,1 16 4 0,-5 7 4-16,3 7-16 15,-4 7 5-15,-2 6-12 16,-1 7-5-16,-5 4 7 0,-1 2-11 15,-8 5 17 1,-4-1-14-16,0 0 8 0,-2 0-20 16,-16 0 9-1,-7-1-14-15,-6-4 3 16,-5-4-9-16,-3-5-7 0,-4-11 4 16,-1-6-4-16,1-15 0 0,3-11-13 15,6-3-16 1,8-20-47-16,8-13 15 15,9-6 8-15,7 2 21 16,2 3 31-16,0 8 0 16,20 9-3-16,5 15 8 15,6 2 11-15,2 24 8 16,5 15 17-16,2 7-7 0,0 4 8 16,2-1-4-16,0-3-6 15,-1-11-6 1,-1-7-14-16,0-12-7 15,1-8 0-15,-4-8-8 0,-1 0-1 16,5-28-63-16,-10-4-75 16,-8 0-316-16</inkml:trace>
  <inkml:trace contextRef="#ctx0" brushRef="#br0" timeOffset="4122.74">15305 2479 1918 0,'0'0'313'0,"0"0"-89"0,0 0-27 16,0 0-69-16,0 0-20 0,0 0-9 16,127-24 10-16,-107 55-30 15,-2 9-6-15,-7 5-4 16,-7 3-17-16,-4-3-17 16,0 4-9-16,-20-5-7 15,-6 0-12-15,-10-6 5 16,-2-2-11-16,-2-11-2 15,2-6-3-15,2-12-3 16,7-7-43-16,10-5-24 0,10-16 41 16,9-2 13-16,0 5 14 15,11 4 6 1,13 11 0-16,5 3 0 16,3 0 0-16,1 9 4 15,0 9-4-15,11 13-36 0,-5-1-310 16,-8-7-689-16</inkml:trace>
  <inkml:trace contextRef="#ctx0" brushRef="#br0" timeOffset="4618.35">15664 3377 1897 0,'0'0'331'0,"0"0"-92"15,0 0-26-15,0 0-58 0,0 0-41 0,0 0-9 31,0 0 22-31,78 14-41 16,-27-14-3-16,11 0-26 16,3 0-14-16,2 0-13 15,-2 0-15-15,-9 0-5 16,-10 0-9-16,-8 0-1 0,-11 0-4 16,-9 0-34-16,-14-9-88 15,-4 4-54-15,0-5-266 0</inkml:trace>
  <inkml:trace contextRef="#ctx0" brushRef="#br0" timeOffset="4808.32">16074 3229 2830 0,'0'0'280'15,"0"0"-141"-15,-16 123-20 0,12-62-35 16,4-3-50-1,0-2-8-15,0-8-21 0,0-5-5 16,11-6-5-16,9-4-72 16,-5-13-103-16,1-8-441 0</inkml:trace>
  <inkml:trace contextRef="#ctx0" brushRef="#br0" timeOffset="5484.81">16854 2796 1925 0,'0'0'420'0,"0"0"-220"0,0 0-57 0,0 0 10 0,0 0-35 0,120-7-38 16,-88 27-16-16,-1 6-21 0,-2 4 3 15,0 8-12-15,-2 5 24 32,-3 3-1-32,-3 8 2 0,-8 4-15 15,-5 6-3-15,-8 5-3 0,0 0-5 31,-2 2-5-31,-17 1-15 16,-8-1 4-16,-6-6-16 16,-8-2 9-16,-1-10-9 0,-3-8-1 15,1-16 0-15,-2-15 0 16,4-11-15 0,7-3-33-16,8-25-39 0,7-11-24 15,11-6 36-15,9 1 14 16,0 6 42-16,9 11 18 0,13 12 1 15,7 12 14 1,5 6 8-16,1 24 20 16,1 10-10-16,0 6 5 0,-3 2-19 0,1-2 11 15,1-2-24-15,1-11-5 32,1-5 0-32,9-12-60 15,29-16-107-15,-5 0-100 16,-6-16-259-16</inkml:trace>
  <inkml:trace contextRef="#ctx0" brushRef="#br0" timeOffset="5893.54">17597 3500 213 0,'0'0'2592'0,"0"0"-2321"0,0 0-151 15,0 0 24-15,0 0-47 0,137 21-21 16,-85-15-33-16,-3-2-13 16,-4 2-13-1,-6-2-16-15,0 1-1 16,-8 0-6-16,7 4-68 0,-11 0-108 15,-6-1-248-15</inkml:trace>
  <inkml:trace contextRef="#ctx0" brushRef="#br0" timeOffset="6387.13">18767 2944 2619 0,'0'0'335'0,"0"0"-169"0,0 0-35 0,-121 81-37 15,86-19-14 1,-3 25-37-16,7 31-2 16,10-3-12-16,13-13-9 15,8-19-9-15,2-25 0 0,25 1 8 16,13-9-9-16,11-17 14 15,9-20-7 1,1-13 5-16,-8-9-19 0,-13-28 3 16,-15-6-1-16,-21-3 0 0,-4 0 6 15,-25 7-10 1,-14 11-2-16,-13 10 1 16,0 13-7-16,2 5-35 15,5 7-21-15,9 18-42 16,3 14-57-16,10-6-98 0,6-8-526 15</inkml:trace>
  <inkml:trace contextRef="#ctx0" brushRef="#br0" timeOffset="7878.51">14571 4250 1636 0,'0'0'757'0,"0"0"-557"0,0 0-136 16,0 0 10-16,0 0 8 15,0 0 8-15,0 0-9 16,56-15-18-16,-31 13-15 15,2 2 3-15,2 0-6 16,-1 0-13-16,6 0 11 16,0 2-17-16,3 1 13 0,5 2-16 15,3-3 3-15,2 0-1 16,2 1 2 0,-3 0-2-16,4 1-12 15,-1-2 12-15,-3 2-12 16,2 0 7-16,-2 2-9 0,-1-2 9 15,-1 0-15 1,1-1 12-16,-3 2-8 0,1-3 11 16,-1 0-6-16,0-2-4 0,5 0 5 15,0 0-9-15,2 0 2 16,1 3-8 0,-2 0 16-16,1 1-10 0,-4 0 11 15,0 2 1-15,-3 0-1 16,1 0-1-16,-6 0-10 15,3-2 5-15,0 0-11 16,1-1 12-16,-4-3-11 16,1 3 5-1,1-3-6-15,-2 0 8 16,1 0 4-16,0 0-6 16,0 0 5-16,0 0-10 0,-3 0 7 15,3-3-7-15,-3 3 8 16,4 0-9-16,3 0 6 15,0 0-3-15,3 0 4 16,-1 0 2-16,1 0-4 16,-3 0 3-16,3 0-7 15,-3 0-2-15,6 0 5 16,-4 0-3-16,3-3 0 16,-1 3 3-16,2-2 0 15,2-2-4-15,4 1 8 16,0-6-8-16,4 1 0 0,-2 0 3 15,2-1-6-15,-3-3 4 16,0 3-1-16,1 1 0 16,-2 2 1-16,-6 0 4 15,2 4-5-15,-3 2 3 16,2 0 3-16,2-3-5 16,1 3 0-16,0-1 5 15,4-1-2-15,-2 2 5 16,2 0 1-16,2 0-4 15,0 0 12-15,4 0 9 16,3 0-5-16,4 0-15 0,2 2 24 16,-1-1-26-16,-4 4 6 15,-8-3-11 1,-6 0 8-16,-14 0-7 0,-12 0-1 16,-13-2 0-16,-13 0-21 15,0 0-33-15,-39 0-60 16,-9-8-105-16,-10-2-242 0</inkml:trace>
  <inkml:trace contextRef="#ctx0" brushRef="#br0" timeOffset="8663.12">15485 4542 2087 0,'0'0'350'0,"0"0"-200"0,0 0-41 16,0 0-3-16,114 28-1 15,-80-5-6-15,-1 9-8 16,-2 7-19-16,-6 5-1 15,-5 6-17-15,-7 4 11 0,-9 5-20 16,-4 0 1-16,0 2-16 16,-22-1 2-16,-9-4-3 15,-7-1-7-15,-4-9 0 16,-9-7-16-16,-3-7-4 16,1-9 1-16,-3-15-6 15,7-8-9-15,9-6-38 16,13-24-17-16,9-6-4 0,14 1 13 15,4 3 36-15,6 11 22 16,19 9 0-16,10 12 0 16,6 0 0-16,1 21 32 15,5 16 12 1,2 5 14-16,-2-1-8 0,-1 2-7 16,-1-9-15-16,-3-8-21 15,-1-10-7-15,-3-10 0 16,-7-6 0-16,-2 0-61 15,-2-16-47-15,15-26-69 16,-9 3-215-16,0 3-385 0</inkml:trace>
  <inkml:trace contextRef="#ctx0" brushRef="#br0" timeOffset="8909.96">16206 5078 2457 0,'0'0'506'0,"0"0"-355"0,0 0-18 16,0 0 21-1,0 0-28-15,116-7-50 16,-74 3-22-16,0 0-32 16,1-2-6-16,-6 0-16 15,-6 1 0-15,-4 5-1 16,-4-3-35-16,-4 3-63 15,-3 0-74-15,7 0-37 0,-6 0-256 16,-1 0-508-16</inkml:trace>
  <inkml:trace contextRef="#ctx0" brushRef="#br0" timeOffset="9390.56">17066 4730 1996 0,'0'0'370'15,"0"0"-91"-15,0 0-77 16,0 0-51-16,124-24-38 15,-92 24-25-15,-1 20-15 16,0 6-9-16,-4 10 10 0,-5 7-18 16,-6 8 2-1,-7 6-9-15,-9 4 1 0,0 5-14 0,-16-5-12 16,-17-1-2 0,-7-7-18-16,-7-9-4 15,-4-12-1-15,-1-12-13 16,3-12-50-16,5-8-42 15,11-7-40-15,8-14 55 16,16-4 68-16,9 5 15 16,2 8 7-16,30 10 2 15,12 2 25-15,12 4-3 16,6 14 8-16,2 3-11 0,-3-1 1 16,-8-3-5-16,-8-3-15 15,-9-2 3-15,-14-7-4 16,-11-3-15-16,-11-2-73 15,0 0-55-15,-18-10-373 16</inkml:trace>
  <inkml:trace contextRef="#ctx0" brushRef="#br0" timeOffset="10363.84">12021 4714 1984 0,'0'0'383'0,"0"0"-191"0,0 0-79 16,0 0-61-16,0 0-18 15,0 0 17-15,0 0 41 16,61 32-1-16,-26-3 14 0,8 6-25 15,1 10-11-15,6 7-2 16,-4 2-24-16,1 2-11 16,-7-6-26-16,-5-6 3 15,-6-10-9 1,-6-9-4-16,-8-11-6 16,-5-11-41-16,-4-3-54 0,-2-12-118 15,-1-16-105-15,-3 0-2018 0</inkml:trace>
  <inkml:trace contextRef="#ctx0" brushRef="#br0" timeOffset="10614.24">12480 4732 2350 0,'0'0'347'0,"0"0"-143"16,0 0-60-16,0 0-52 0,0 0-21 15,-135 109-29-15,106-71-2 16,2-1-19-16,-2 1 4 16,0 3-11-16,2-2-3 0,2-6-5 15,3 1-5 1,5-4-1-16,0-4-6 16,5-1-39-16,3-4-67 15,5-3-129-15,0-6-357 0</inkml:trace>
  <inkml:trace contextRef="#ctx0" brushRef="#br0" timeOffset="10963.06">12655 5017 2386 0,'0'0'399'15,"0"0"-253"-15,0 0-23 0,0 0 5 16,0 0-23-16,133 0-37 15,-86 0-12-15,-1 0-33 16,2 0-5 0,-6 0-18-16,-9 0 4 0,-6 0-4 15,-9-4-22 1,-9-2-69-16,-9-8-61 0,0 0-123 16,-2 0-443-16</inkml:trace>
  <inkml:trace contextRef="#ctx0" brushRef="#br0" timeOffset="11215.75">12987 4850 2165 0,'0'0'637'15,"0"0"-472"-15,0 0-27 16,0 0-22-16,0 0-41 16,0 0-11-16,0 0-22 15,133 64-20-15,-113-55 1 0,-7-2-16 16,-5 4 3-16,-8 1-2 15,0 4 28-15,-14 8-20 16,-13 3-2-16,-4 4-10 16,0 1 0-16,2-2-4 15,6-5-7-15,8-10-23 16,6-13-82-16,7-2-62 16,2 0-393-16</inkml:trace>
  <inkml:trace contextRef="#ctx0" brushRef="#br0" timeOffset="11799.76">13583 4636 2357 0,'0'0'334'0,"0"0"-122"0,0 0-39 16,0 0-55-16,0 0-30 0,0 0-25 15,114 50-21-15,-95-19 0 16,-9 2-9 0,-5 5 9-16,-5 0-12 0,-2 3 6 15,-23-1-12 1,-6-2-4-16,-9 0-8 15,-4-8-11-15,-1-6-1 0,1-12 0 16,8-10-22 0,7-2-47-16,9-17 8 15,13-10 6-15,7 3 20 16,4 6 22-16,21 10 13 16,11 8 4-16,1 5 1 0,8 26 15 15,-3 5-8-15,0 6 9 0,-1-2-12 16,-3-1 6-16,-5-5-15 15,-2-7 5 1,-4-7-3-16,-4-8-2 0,-4-6-39 16,-5-3-101-1,-3-3-266-15</inkml:trace>
  <inkml:trace contextRef="#ctx0" brushRef="#br0" timeOffset="12783.86">19988 3987 2472 0,'0'0'264'15,"0"0"-55"1,0 0-45-16,118 0-47 0,-68 0-45 16,3 0-22-1,-2 0-29-15,-4 1-3 0,-7 1-17 16,-11 1-1-16,-9 3-15 15,-20 3-70-15,0 1-67 0,-8 0-370 0</inkml:trace>
  <inkml:trace contextRef="#ctx0" brushRef="#br0" timeOffset="13001.27">20073 4259 2925 0,'0'0'240'16,"0"0"-120"-16,0 0-3 15,0 0-8-15,0 0-38 16,141 66-53-16,-106-61-4 16,3-5-13-16,0 0-2 15,0-7-50-15,4-15-93 16,-9 5-100-16,-10 4-592 0</inkml:trace>
  <inkml:trace contextRef="#ctx0" brushRef="#br0" timeOffset="14902.98">21661 3038 1936 0,'0'0'277'0,"0"0"-148"0,0 0-77 15,0 0-7-15,0 0 32 16,-116 38 26-16,97-20-39 0,2 1 1 0,-1 6-28 31,5 5 13-31,-1 8-18 0,5 6-6 16,1 8 6-16,-2 9 11 0,6 8-10 15,2 10-16-15,2 22 15 16,0-7-6 0,8 2 14-16,21-3-16 15,9-26 4-15,11-4-9 0,9-22 6 16,7-23 19-16,4-18 0 31,1-24 16-31,5-48-17 16,1-41 5-16,-9-32-33 0,-19-12-1 0,-23 29-7 0,-25 33 1 31,0 41 3-31,-27 10-7 16,-17-3-4-16,-18-2 0 15,-19 3-4-15,-6 17-46 16,-2 20-15-16,5 9-11 15,10 22 10-15,3 48-77 16,19-8-128-16,17 0-234 0</inkml:trace>
  <inkml:trace contextRef="#ctx0" brushRef="#br0" timeOffset="15743.86">20960 4197 1936 0,'0'0'231'0,"0"0"-47"0,0 0-80 16,0 0 83-16,0 0-92 0,0 0-45 16,0 0-6-1,5-5 50-15,10 5-8 0,8 0-18 16,4 0-2-16,8 0-26 16,9 0-6-16,8 0-20 15,4 3 17 1,6 1-13-16,-2 0 5 0,3 2-4 0,-3 0 0 31,0 2 6-31,0-5-17 0,0 4 9 16,1-5-7-16,-5 1 11 0,-1-3-12 15,-2 3 11 1,-1-1 3-16,-1 2 8 0,-2-1-5 16,0 4-12-1,1-5 6-15,-2 0-16 16,1-2 11-16,0 0-11 15,0 0 16-15,3-2-10 16,-4-7 4-16,0 2-6 16,1 2-3-16,-5-2-2 15,-2 5 2-15,-5-1-10 16,-6 3 11-16,-8 0-13 16,-6 0 5-16,-11 0 2 0,-6 5-48 15,-4 14-32 1,-19 2-100-16,-6-3-259 0</inkml:trace>
  <inkml:trace contextRef="#ctx0" brushRef="#br0" timeOffset="16353.2">21742 4590 1706 0,'0'0'829'0,"0"0"-674"16,0 0-55-1,0 0 19-15,-118 2-5 0,91 22-48 16,4 10-24-16,2 12-23 16,8 10 23-16,11 6-8 15,2 8 11-15,9 3-8 0,20-7-3 16,11-8 7-16,11-12-14 16,11-18 10-16,5-16-9 15,4-12 29 1,-3-14-20-16,-11-28 4 15,-14-12-18-15,-16-10-1 0,-19-6-7 16,-8 2-10-16,-22 4 3 16,-25 9-5-16,-15 10-6 15,-8 13-5-15,-3 9-22 0,9 12-53 16,12 11-19 0,14 5-43-1,18 13-224-15,9-2-1816 0</inkml:trace>
  <inkml:trace contextRef="#ctx0" brushRef="#br0" timeOffset="16920.05">20847 2528 2415 0,'0'0'296'0,"0"0"-193"0,0 0-5 15,-108 154-51-15,81-96-20 16,4-2-19-16,5-3-7 15,9-11-1-15,9-14-43 16,0-9-163-16,9-16-442 0</inkml:trace>
  <inkml:trace contextRef="#ctx0" brushRef="#br0" timeOffset="17079.45">20969 2752 2572 0,'0'0'275'0,"0"0"-161"16,0 0-23-16,-132 129-7 15,101-93-57-15,7-2-25 16,10 4-2-16,8-9-110 0,6-8-405 16</inkml:trace>
  <inkml:trace contextRef="#ctx0" brushRef="#br0" timeOffset="17538.09">22195 2624 1044 0,'0'0'1609'0,"0"0"-1442"0,0 0-78 0,0 128-8 15,4-79-26-15,6-3-36 16,1-5-19-16,0-10-7 15,5-16-77 1,-3-11-186-16,-2-4-389 0</inkml:trace>
  <inkml:trace contextRef="#ctx0" brushRef="#br0" timeOffset="17710.09">22432 2726 2345 0,'0'0'418'0,"0"0"-312"16,0 111-29 0,-5-67-22-16,5-4-17 0,0-8-38 15,0-4 0 1,9-10-99-16,-1-8-363 0</inkml:trace>
  <inkml:trace contextRef="#ctx0" brushRef="#br0" timeOffset="35339.57">24288 3214 1897 0,'0'0'467'16,"0"0"-237"-16,0 0-123 15,0 0-64-15,0 0 16 16,5 105-22-16,1-60 14 16,4 8-38-16,0 3 22 15,2 8-10-15,-1 6 8 16,0 8 2-16,1 22-6 16,-6 24-4-16,-2-10-24 15,-2-16-2-15,1-22 7 16,-3-28-19-16,2-9 13 15,0-2 0-15,0-23-21 16,0-14-10-16,0-4 8 16,4-31 7-16,-4-11-2 15,2-13-85-15,-2-8 4 16,1-5-67-16,-3-27-52 0,0 14-55 16,0 10-1178-16</inkml:trace>
  <inkml:trace contextRef="#ctx0" brushRef="#br0" timeOffset="35519.75">24371 3328 1854 0,'0'0'313'16,"0"0"-87"-16,0 0-6 15,0 0-32-15,116 32-57 16,-74-11-63-16,8-4-9 16,0-1-40-1,2-3 9-15,-3-8-28 16,-7 2 5-16,-11-5-5 0,-6-1-16 0,-12-1-107 31,-6 3-312-31</inkml:trace>
  <inkml:trace contextRef="#ctx0" brushRef="#br0" timeOffset="35773.61">24442 3643 2560 0,'0'0'282'0,"0"0"-197"0,0 0-38 15,0 0-20-15,0 0-19 16,0 0-8-16,0 0-14 15,139 27-217-15,-115-35-1735 0</inkml:trace>
  <inkml:trace contextRef="#ctx0" brushRef="#br0" timeOffset="36503.28">25055 4277 2126 0,'0'0'295'0,"0"0"-122"0,0 0-22 16,0 0-99-16,0 0 7 15,0 0-47 1,0 0 2-16,-22-88-9 0,20 49 5 15,2-5-9 1,0-5-1-16,0-6 0 0,0-5 9 16,2 2-18-16,9 2 17 15,2 3-18-15,1 12 17 16,-1 6-7-16,1 13 9 16,1 11 17-1,1 8 5-15,1 3-4 0,4 10 6 0,-1 16-20 16,-1 6 32-1,2 7-18-15,-3 7 14 16,-1 1-19-16,-1 4 13 16,-3-1 3-16,1 0 16 0,-5 0-2 15,-3-1-41 1,-1-2 13-16,-3-4-20 16,-2-5-6-16,0-6 2 0,0-9-1 15,0-8-52-15,0-13-69 16,-9-2-160-16,-2 0-657 15</inkml:trace>
  <inkml:trace contextRef="#ctx0" brushRef="#br0" timeOffset="36679.61">25146 4081 2577 0,'0'0'335'16,"0"0"-213"-16,0 0-79 0,0 0-36 0,0 0 17 15,0 0-15 1,0 0-9-16,97-36-8 0,-64 9-189 16,-6-1-335-16</inkml:trace>
  <inkml:trace contextRef="#ctx0" brushRef="#br0" timeOffset="36995.15">25688 3009 2267 0,'0'0'378'16,"0"0"-142"-16,0 0-73 16,0 0-79-16,0 0 10 15,0 118-39-15,0-65 12 16,0 7-22-16,0 10 1 15,0 11-8-15,2 21-5 16,-2 20 21-16,0 19-16 16,0-13 10-16,0-28-31 0,0-29 12 15,0-23-26 1,0 3 8-16,0 4-8 0,0-3-2 16,-2-17-2-16,2-10-45 15,-2-13-39-15,-5-12-95 16,1-12-55-16,-4-10-623 0</inkml:trace>
  <inkml:trace contextRef="#ctx0" brushRef="#br0" timeOffset="37151.78">25572 3886 2635 0,'0'0'283'0,"0"0"-214"0,0 0-28 16,0 0-35-16,0 0-6 15,114-23-12-15,-79 2-132 16,-1-1-497-16</inkml:trace>
  <inkml:trace contextRef="#ctx0" brushRef="#br0" timeOffset="37420.05">25993 3731 2161 0,'0'0'575'0,"0"0"-370"16,-10 149-27-16,3-73-50 15,7 2-23-15,0-2-51 16,11-11-2-16,22-14-33 16,10-14 21-1,8-21-25-15,5-16 14 0,-5-12-25 0,-9-32 21 16,-13-16-17 0,-20-8-7-16,-9-2 10 15,-24 5-7-15,-25 7-6 16,-14 7 12-16,-5 12-20 15,-2 7 6-15,13 8-36 16,16 6-98-16,20 7-183 0,17 8-794 16</inkml:trace>
  <inkml:trace contextRef="#ctx0" brushRef="#br0" timeOffset="38443.69">26558 3655 1159 0,'0'0'1189'0,"0"0"-1010"0,0 0-80 15,0 119 39-15,2-69-49 0,2 6-29 16,-2 2-18-1,1 0-20-15,-1 1 4 16,-2-5-25-16,2-6 27 0,-2-6-8 16,0-10 1-1,0-13-15-15,0-10-6 16,0-9-9-16,0-2 9 16,0-26-7-16,0-12 14 15,0-10-17-15,0-11 10 16,0-4-4-16,0-4 7 15,7-1-3-15,6 1 0 16,6 10 1-16,2 4 18 16,6 14-14-16,0 12 52 0,-2 20-28 15,-5 9 31-15,-3 23-4 16,-5 26 6-16,-6 6-32 16,-3 8-3-1,-3-2-11-15,0-3-15 0,0-7-1 16,0-9 7-16,0-10-17 15,0-5 10-15,0-5-8 16,4 0 11-16,12 2-3 0,3 3 1 16,6 0-1-16,2-5 8 15,0-6-2-15,4-11-12 16,-2-5 14 0,-2 0-16-16,-3-25 18 15,-4-11-17-15,-2-7 14 16,-5-7-5-16,-2-6-2 0,1-2 4 15,1 0-8-15,-2 4 11 16,2 8-16-16,-4 9 15 16,3 14-15-16,-1 10 13 15,-1 13-4-15,6 0 8 16,1 20 6-16,0 19 12 16,-1 6-17-16,-1 12 11 0,-1 1-13 15,-3 2 27-15,-3-4-18 16,-3-3 9-16,-5-12-24 15,0-6 12 1,0-13-13-16,0-9-9 0,-7-10-36 16,-15-3-124-16,2-12-207 15,0-6-787-15</inkml:trace>
  <inkml:trace contextRef="#ctx0" brushRef="#br0" timeOffset="38559.6">27127 4013 2357 0,'0'0'331'0,"0"0"-162"16,0 0-72-16,0 0-58 16,0 0-21-16,135-78-18 0,-104 43-155 15,-4-2-441-15</inkml:trace>
  <inkml:trace contextRef="#ctx0" brushRef="#br0" timeOffset="38905.86">27525 3693 2475 0,'0'0'369'0,"0"0"-199"0,13 121-21 16,-11-63-57-16,3-2-15 15,0 0-35-15,-3-6 2 16,0-10-23-16,1-9-14 16,-1-18-7-16,-2-13-7 0,4 0-4 0,0-27-3 31,1-14 13-31,4-5-75 15,2-3 17-15,0 0 16 16,3 3 36-16,-1 8-2 0,3 14 9 16,-3 14 18-16,1 10-8 15,-1 28 57-15,0 26-12 16,0 14 1-16,0 8-42 16,1 2-1-16,4-7-7 15,0-13-2-15,7-15-4 16,4-18-1-16,0-15 0 15,4-10-21-15,-4-12-32 16,-8-14-172-16,-9 3-856 0</inkml:trace>
  <inkml:trace contextRef="#ctx0" brushRef="#br0" timeOffset="40360.46">2940 7461 2450 0,'0'0'274'0,"0"0"-159"0,0 0-83 0,0 0 29 0,0 0 3 16,0 0-18-16,96 100 7 15,-57-53-14-15,7 5-3 16,0 8-19-1,3 6 15-15,-3 6 6 0,4 5 23 16,-3 3-16 0,-3 0-2-16,-1-5-10 15,-3-7-18-15,-4-10-8 0,-5-12-6 16,-4-12-2-16,-7-12-2 16,-5-10-7-1,-8-12-116-15,-5-15-72 0,-2-11-317 16</inkml:trace>
  <inkml:trace contextRef="#ctx0" brushRef="#br0" timeOffset="40646.26">3519 7620 2273 0,'0'0'391'15,"0"0"-152"-15,0 0-88 0,0 0-52 16,0 0-35-16,-73 106-24 16,57-62 0-16,0 5-22 15,-1 2 2 1,-6 2-14-16,1 1 13 0,-4-2-11 16,-3 0 2-16,0-2-3 15,0 1-6-15,2-2 4 16,4-1-5-16,8-5-8 15,6-5-75-15,6-15-48 16,3-8-273-16</inkml:trace>
  <inkml:trace contextRef="#ctx0" brushRef="#br0" timeOffset="41171.9">3932 7161 2319 0,'0'0'321'0,"0"0"-105"0,0 0-57 16,0 0-67-16,0 0-16 15,138-7-6-15,-116 40-12 16,-4 7 5-16,-7 12-20 15,-11 6-1-15,0 5-19 16,-11 2 13-16,-18-5-16 0,-5-10-6 16,-1-14-11-16,1-16-3 15,5-19-3-15,3-1-44 16,6-18-3-16,6-9-5 16,12 1 37-1,2 6 4-15,4 11 13 0,19 9 1 16,6 0 4-16,0 18-4 15,2 7 0-15,0-1 0 16,1-1-6-16,7 0-93 0,-5-11-120 16,-7-1-254-16</inkml:trace>
  <inkml:trace contextRef="#ctx0" brushRef="#br0" timeOffset="41473.18">4110 8071 2740 0,'0'0'271'0,"0"0"-148"15,0 0-7-15,0 0 18 16,128-7-50-16,-78 0-17 0,4 3-30 16,-3 4-13-16,-4 0-13 0,-2 0-7 31,-8 0-4-31,-5 4-28 0,-16-4-103 0,-8 0-175 16,-8-6-483-1</inkml:trace>
  <inkml:trace contextRef="#ctx0" brushRef="#br0" timeOffset="41653.06">4371 7828 2969 0,'0'0'232'0,"0"0"-94"15,-21 149-37-15,15-85-39 16,2-6-50-16,-1-4-9 15,5-12-3-15,0-4-39 16,0-11-152-16,0-12-456 0</inkml:trace>
  <inkml:trace contextRef="#ctx0" brushRef="#br0" timeOffset="42008.34">4821 7565 2665 0,'0'0'313'0,"0"0"-168"15,0 0-12-15,0 0-35 16,85 129-33-16,-51-81-16 16,1 3-20-1,3 5 14-15,-1 2-9 16,-3 0 12-16,-2 0-22 0,-4-6-4 16,-6-3-13-16,-1-3-6 0,-4-9-1 15,-3-4-14-15,-1-12-76 16,-3-8-143-16,-6-12-382 15</inkml:trace>
  <inkml:trace contextRef="#ctx0" brushRef="#br0" timeOffset="42238.14">5245 7694 2921 0,'0'0'341'16,"0"0"-227"-16,0 0 5 16,-83 110-49-16,56-61-33 15,-4 1-19-15,-2 4-4 16,-3 2-10-16,-1-3 0 0,-2 3-4 16,1-8-12-16,-4-1-59 15,9-11-109-15,8-14-339 0</inkml:trace>
  <inkml:trace contextRef="#ctx0" brushRef="#br0" timeOffset="42636.54">5764 7846 2888 0,'0'0'254'0,"0"0"-165"16,0 0 55-16,0 0-24 16,0 0-51-16,125 3-21 15,-96-3-33-15,-2-5-10 16,-2 1-5-16,-6 3 0 0,8 1-109 15,-7 0-134 1,-7 0-626-16</inkml:trace>
  <inkml:trace contextRef="#ctx0" brushRef="#br0" timeOffset="43239.74">6514 7357 2294 0,'0'0'445'0,"0"0"-206"0,0 0-92 16,0 0-52-16,0 0-33 16,-104 107-8-1,87-58 7-15,1 13-12 16,3 8 5-16,8 13-23 16,5 3 0-16,0-3-3 15,16-8-2-15,15-15-15 0,9-17-5 16,7-21 0-16,3-18-6 15,-2-4 21-15,-5-28 1 16,-17-10 2 0,-12-7-13-16,-14 2 0 0,0 3 4 0,-29 11 1 15,-11 11 3 1,-5 14-19-16,-5 4 0 0,6 16-20 16,7 30-60-16,12-3-105 15,14-4-226-15</inkml:trace>
  <inkml:trace contextRef="#ctx0" brushRef="#br0" timeOffset="45734.39">3036 9561 1727 0,'0'0'330'0,"0"0"-208"16,0 0-28-1,0 0 35-15,0 0-26 0,0 0-6 16,0 0-35-16,2-2-5 16,-2 2-15-16,0 0 1 15,0 0 15-15,0 0-14 16,0-2 2-16,0 0 7 15,-2-1 1-15,-13 0-47 16,-4-2 6-16,-1 2-9 16,-5-1 1-16,-1 2-5 0,-5-1 0 15,-1 3 2-15,-1 0 0 16,-1 0 0 0,1 0-2-16,4 3 0 0,2 5-3 15,5 1 2-15,4 3-4 16,7 5 3-1,2 1-18-15,4 5-4 0,3 0 7 16,2 0-3-16,0-2 15 16,0-3-4-16,12-2 9 15,3-4-3-15,3-2-3 16,4-3 6-16,3-3 0 16,6 0 1-16,0-1 7 15,5 3 9-15,2 4-3 0,-2 2 3 16,-1 4-11-1,1 2-1-15,-3 4 1 0,-2 5-3 16,-2 3-2-16,-4 2 11 16,-9 4 0-16,-7 3 1 15,-7-4 33-15,-2 1-15 16,0-1-9-16,-13-3-17 16,-10-5 14-16,-4-5-11 15,-6-3 3-15,-2-10-11 16,-6-2 4-16,-3-5 1 0,-1-2-5 15,-2 0-1 1,2-13-8-16,3 1 1 16,7 0-20-16,8 3 10 15,9 2-6-15,11 3-15 0,7 4-8 16,0 0-157-16,23 0 112 16,6 0-226-16,-2 0-445 15</inkml:trace>
  <inkml:trace contextRef="#ctx0" brushRef="#br0" timeOffset="46165.52">3468 9854 2424 0,'0'0'248'15,"0"0"-134"-15,0 0 59 0,0 0-37 16,0 0-44-16,0 0-22 16,154 2-26-16,-111 0-23 15,-2 0 3-15,-3-1-23 0,-5 2 8 16,-6-2-8-1,-4 3-2-15,-9-1-10 16,-10 3-50-16,-4-3-61 16,0 2-258-16</inkml:trace>
  <inkml:trace contextRef="#ctx0" brushRef="#br0" timeOffset="46416">3526 10028 2778 0,'0'0'288'0,"0"0"-199"0,0 0-29 16,0 0 19 0,0 0-37-16,0 0 0 0,151 38-22 15,-111-38 0-15,-1 0-15 16,-8 0-1-16,-4 0-4 15,-10 0-11-15,-1-2-57 16,-3 2-57-16,-1-2-225 16,-1 2-778-16</inkml:trace>
  <inkml:trace contextRef="#ctx0" brushRef="#br0" timeOffset="47164.6">4411 9881 1977 0,'0'0'265'0,"0"0"-50"0,0 0-30 15,0 0-55-15,0 0-32 16,16-114-34-16,-14 70-8 16,4-4-18-16,-1-8 18 15,-1 1-42-15,1-3-6 16,-3 2-2-16,-2 10-6 16,0 9 8-16,0 10-8 0,0 11 5 15,0 8-5-15,0 8 13 16,0 0-12-16,0 10 2 15,0 15-3 1,5 5 1-16,-1 5 0 16,3 4 0-16,-3 0 3 15,0 6 0-15,2 1-8 16,-2 2 8-16,0 1 4 16,0 0 2-16,-1-1 15 0,-1 1-9 15,-2 1 3-15,0-2 6 16,0 0-7-1,0 0-3-15,0-6-4 16,0-5 8-16,-2-10-9 16,-5-8 0-16,3-7 4 15,-6-9 5-15,2-1-5 0,-1-2 1 16,-3 0-3 0,1 0-11-16,3 0 8 15,-1 0-9-15,0 0 8 0,2-4-8 16,3 0 0-1,2-2-5-15,-1 3-22 0,3-8-63 16,0 3-61-16,11 2-237 16</inkml:trace>
  <inkml:trace contextRef="#ctx0" brushRef="#br0" timeOffset="48297.86">5866 9300 1960 0,'0'0'459'0,"0"0"-236"16,0 0-89-16,0 0-55 15,0 0-20-15,0 0 1 16,7 111-24-16,2-67-11 16,0 7-11-16,2 4 5 15,1 6-11-15,-2-1 9 16,-3 5-10-16,0 2 24 16,-4-3-4-16,-1-3-7 0,-2-8-6 15,0-9-3 1,0-11 5-16,0-12-15 0,0-15-1 15,0-6 4 1,0-10-8-16,-5-20 3 0,3-8 1 16,-5-10-6-16,2-8 6 15,-1-7-4-15,-1-9-6 16,-2-6-3-16,5-6-20 16,-1-4 23-16,5-2-2 15,0 4 12-15,2 5 0 16,21 12 32-16,6 8 15 15,9 16-4-15,7 17 2 16,3 19-18-16,4 9 17 16,-3 9-7-16,-5 23 9 15,-10 11-16-15,-8 7 1 16,-13 5 0-16,-9 6 11 16,-4-3-8-16,-12 0-11 15,-19-1 3-15,-9-9-23 0,-5-10-1 16,1-10 3-16,-2-10-10 15,9-11-5-15,3-5-37 16,14-2-44-16,14-5-83 16,6-11-157-16,0 0-529 0</inkml:trace>
  <inkml:trace contextRef="#ctx0" brushRef="#br0" timeOffset="48852.62">6631 9691 2442 0,'0'0'350'0,"0"0"-187"0,0 0-73 0,0 0-18 15,0 0 12-15,0 0-16 16,0 0-12-16,149 0 8 15,-99 0-34-15,-1 0-10 16,-1 0-15 0,-2 0 3-16,-7 0-8 0,-7 0-1 15,-10 0-34-15,-18 6-79 16,-4 6-92-16,0 0-452 16</inkml:trace>
  <inkml:trace contextRef="#ctx0" brushRef="#br0" timeOffset="49108.22">6676 9953 2678 0,'0'0'315'0,"0"0"-192"0,0 0-1 15,0 0-29-15,120 27-5 16,-78-22-27-16,6-5-23 16,0 0-15-16,-3 0-9 15,-5 0-3-15,-5 0-10 16,-3-3-2-16,-6-5-34 16,8-2-66-16,-10-1-100 15,-3 4-369-15</inkml:trace>
  <inkml:trace contextRef="#ctx0" brushRef="#br0" timeOffset="49362.97">7418 9840 2838 0,'0'0'377'16,"0"0"-306"-16,0 0-26 0,0 0 56 16,0 0-34-16,0 0-32 15,120-12-30-15,-89 7 4 16,-2 3-5-16,-2 2-8 0,-2 0-15 31,0 0-95-31,-6 7-71 0,-3 5-349 0</inkml:trace>
  <inkml:trace contextRef="#ctx0" brushRef="#br0" timeOffset="49950.08">8435 9307 2176 0,'0'0'572'0,"0"0"-377"0,0 0-62 0,0 0-64 15,0 0-20-15,0 0 9 16,0 0-8-16,-100 146-1 15,75-86 13-15,-2 8 1 0,7 8 13 16,5 0-30 0,7-3-6-16,8-5-25 15,0-10 6-15,21-12-10 0,8-13-10 16,8-16 3-16,6-9 1 16,1-8-3-16,-1-8-2 15,-7-18 16-15,-11-6-4 16,-13-2 8-16,-12 2-8 15,0 4-2-15,-20 8 10 0,-11 11-12 16,-5 9-4 0,1 4-4-16,-1 19-9 0,10 7-67 15,7 10-49-15,9-8-118 16,5-4-304-16</inkml:trace>
  <inkml:trace contextRef="#ctx0" brushRef="#br1" timeOffset="60449.1">2749 11680 1981 0,'0'0'302'0,"0"0"-117"0,0 0-3 16,0 0-40-16,0 0-8 15,0 0-39-15,-23 0-15 16,23 0-38-16,0 0-5 16,0 0-24-16,0 0 4 15,9 0 2-15,9 4 22 16,6 1 1-16,2-1-8 16,8-3 8-16,0 1-22 15,-1-2 4-15,1 0-23 16,-5 0 15-16,-8-2-15 0,-2-6 0 15,-9 2 3 1,-2 2-1-16,-4 0-3 0,-2 4-37 16,0 0-57-16,3 0-87 15,1 0-273-15,2 0-196 0</inkml:trace>
  <inkml:trace contextRef="#ctx0" brushRef="#br1" timeOffset="61131.38">3443 11296 1974 0,'0'0'310'0,"0"0"-146"0,0 0-49 15,0 0 28-15,0 0-76 16,0 0-13-16,0 0-25 0,110-77 11 15,-90 77 4 1,2 0 1-16,2 0-6 16,3 0-8-16,-2 12 4 15,2 4-19-15,0 4 27 0,-4 6-17 16,2 2 13 0,-2 5-16-16,-5 1 6 15,-3 1-5-15,-6 4 0 16,-2-1 8-16,-7 5-18 15,0 0 15-15,0 7-23 16,-16 3 15-16,-11 1-17 16,-8 1-3-16,-5 4 2 15,-5-5-1-15,-2-3-2 16,2-8-3-16,1-11-24 0,1-14-44 16,3-12-14-1,7-6-90-15,8-20-28 0,13-11 62 16,9-6 69-1,3 3 58-15,13 6 14 0,16 12 64 16,9 8 36-16,7 8 32 0,1 6-45 16,2 19 14-16,-2 10-47 15,-1 1 18-15,-3 2-39 16,-3-6-2 0,-6-4-15-16,-4-7-8 15,-3-6-8-15,-1-2-8 16,8-2-69-16,-2-3-181 0,-4 0-601 0</inkml:trace>
  <inkml:trace contextRef="#ctx0" brushRef="#br1" timeOffset="61898.96">4672 11729 1977 0,'0'0'383'0,"0"0"-173"0,0 0-21 16,0 0-59-16,0 0-37 15,0 0-54-15,0 0-4 16,6 0 15-16,19 0 5 15,6 0-6-15,3-7-6 16,-1-7 0-16,0-4-20 16,-2-1 9-16,-6-4-26 15,-7 1 8-15,-7 0-14 0,-9 4 13 16,-2 4 3-16,0 2-6 16,-22 2-3-16,-7 8 1 15,-5 2-16-15,-5 0 10 16,-1 18-7-16,1 8 1 15,8 10 4-15,7 4-1 16,10 6 1-16,12 5-1 0,2 0 8 16,4 0-12-1,21-3 10-15,4-10 5 0,2-8-10 16,1-8 14 0,-1-8-3-16,-2-6 17 15,-2-6-11-15,-3-2-13 16,-2 0-4-16,0 0 0 15,1 0-17-15,13-16-106 16,-10-4-206-16,-1 0-854 0</inkml:trace>
  <inkml:trace contextRef="#ctx0" brushRef="#br1" timeOffset="62531.86">5635 11226 1676 0,'0'0'589'0,"0"0"-430"0,0 0 3 0,0 0-3 16,0 0-40-16,0 0-16 15,0 0 8-15,107-58-36 16,-78 55-14-16,0 3-9 0,0 0-30 15,-5 8 19-15,-6 16-16 16,-4 8 12 0,-12 8-22-16,-2 9 9 0,-5 2-12 15,-19 3-8 1,-5-5-3-16,0-7-1 0,4-10 0 16,3-10-37-16,8-10 37 15,14-12-15-15,-6 10 10 16,6-6-24-16,15 0 25 15,14 4 4-15,4 4 4 16,2 5 7-16,-4 4-10 16,-9 5 8-16,-11 6-9 15,-9 2 22-15,-2 5-13 16,-16-1 8-16,-17 2 1 16,-7-4-5-16,-5-2 2 0,-1-10-15 15,1-10 0 1,3-11-22-16,6-3-37 15,7-5-42-15,13-23-59 0,8 3-301 16,8 4-1933-16</inkml:trace>
  <inkml:trace contextRef="#ctx0" brushRef="#br1" timeOffset="63620.58">2817 12738 2204 0,'0'0'239'0,"0"0"-162"16,0 0-41-16,0 0 25 15,0 0-8-15,0 0-10 0,-103 120-6 16,86-92-30-16,1 6 7 16,-4 8-6-16,2 8-8 15,0 8 8-15,3 5 58 16,2 11-27-16,3 2 14 16,6 8-11-1,4 2-25-15,0 4 10 0,0 0-20 16,14-5 34-16,5-12-7 0,10-6-3 15,5-11-9-15,1-8 3 16,6-4 4-16,-1-7-14 16,0-4 8-16,0-6-7 15,-4-5 12-15,-3-6-22 16,-2-6 1-16,-2-2-7 16,-6-8 0-16,-1 0-8 15,-2 0-84-15,-6-18-145 0,-6-1-429 0</inkml:trace>
  <inkml:trace contextRef="#ctx0" brushRef="#br1" timeOffset="63977.08">3205 13247 2312 0,'0'0'400'15,"0"0"-278"-15,0 0-69 0,0 0 14 0,0 0 30 16,0 0-28 0,0 0-12-1,134 110-4-15,-97-63-21 0,4 6 10 0,-1 7-20 16,-2 5 19-1,-1-1-10-15,0-2 4 16,-6-4-14-16,-2-6-13 16,-7-6-1-16,-4-12-1 15,-5-10-12-15,-4-10-3 16,-4-9-58-16,-5-5-71 16,0-27-70-16,0-4-103 15,0-6-453-15</inkml:trace>
  <inkml:trace contextRef="#ctx0" brushRef="#br1" timeOffset="64279.53">3740 13333 2408 0,'0'0'344'0,"0"0"-165"15,0 0-64-15,0 0-27 16,0 0-32-16,0 0-39 0,-134 108 5 16,110-73-22-1,-5 6 16-15,2 1-11 0,0 4 13 16,0 0-12-16,3 3-2 16,2-5 0-16,1 0 0 15,4-2-8-15,3-6-2 16,3-4 4-16,7-6-32 15,2-9-28-15,2-17-126 16,0 0-153-16,0 0-1659 0</inkml:trace>
  <inkml:trace contextRef="#ctx0" brushRef="#br1" timeOffset="64669.51">3912 13547 2626 0,'0'0'302'0,"0"0"-222"16,0 0-1-16,0 0 53 0,0 0-63 15,0 0-1 1,140 17-27-16,-100-12 3 16,2-3-12-16,-4 0-14 15,-1-2-3-15,-8 2-15 0,-6-2 0 16,-5 0 4-16,-5 0-12 15,-5 0-54-15,-4 0-66 16,-2 0-244-16,-2 0-1722 0</inkml:trace>
  <inkml:trace contextRef="#ctx0" brushRef="#br1" timeOffset="65248.37">4539 13179 2207 0,'0'0'296'15,"0"0"-108"-15,0 0-64 16,0 0-10-16,0 0-29 0,0 0-28 16,139-41-7-16,-107 41 13 15,-1 0-14-15,0 14 0 16,-2 6-22 0,0 8 18-16,-4 9-1 15,-3 2 0-15,-5 8 9 16,-5 2-14-16,-5 6 3 15,-5 1-25-15,-2 0 11 0,0 2-22 16,-16-1 3-16,-10 1-8 16,-8-4 6-16,-6-4-7 15,-2-8-2-15,-3-12-2 16,-2-14-54-16,4-11-28 16,4-5-37-16,5-11 39 15,12-16 16-15,11-4 10 16,11-1 17-16,0 3 41 15,13 9 1-15,16 8-1 0,4 11 28 16,8 1-11 0,-1 16 40-16,2 13-12 0,-1 8 14 15,-4 1-17 1,-1-4-1-16,-3-4-23 0,-6-10-14 16,-4-8-4-16,-4-12-9 15,-3 0-55-15,-5-38-101 16,-4-6-199-16,-7-2-687 0</inkml:trace>
  <inkml:trace contextRef="#ctx0" brushRef="#br1" timeOffset="65557.02">5046 12874 2478 0,'0'0'334'0,"0"0"-178"16,0 0-19-16,0 0-4 16,112 134-46-16,-81-82-18 15,0 4 1-15,0 7-3 0,-2 2 3 16,-2 3-27-16,-6 7-1 16,-4 0-29-16,-6 4 20 15,-6-3-17-15,-5 1 5 16,0-5-13-1,-2-6-7-15,-14-8 8 16,1-7-9-16,-4-13 0 0,3-11-74 16,3-17-27-16,3-5-93 15,2-5-258-15</inkml:trace>
  <inkml:trace contextRef="#ctx0" brushRef="#br1" timeOffset="65820.28">5766 13633 2542 0,'0'0'704'0,"0"0"-652"16,0 0-52-16,0 0-15 15,0 0-115-15,0 0-603 0</inkml:trace>
  <inkml:trace contextRef="#ctx0" brushRef="#br1" timeOffset="66667.94">6354 12804 1989 0,'0'0'378'0,"0"0"-201"0,0 0 35 16,0 0-84-16,0 0-32 16,0 0-27-16,-122 50-14 15,95-28-9-15,3 6-28 16,0 4 7-16,1 8-25 0,-2 8 17 16,4 6-17-16,0 6 0 0,1 2 7 31,5 3 0-31,3-4 7 15,3 4-3-15,7-3 16 0,2 2-19 16,0 1 19 0,2-4-21-16,17-3 12 0,2-5-10 15,4-5 13 1,0-8 0-16,2-6 4 0,-3-4 11 16,-4-6-18-16,0-6 17 0,-2-4-26 15,-5-1 5 1,0-6-9-16,-1-2-6 15,-1-3 1-15,1-2-7 16,5-9-73-16,-1-13-82 0,-3-2-280 16</inkml:trace>
  <inkml:trace contextRef="#ctx0" brushRef="#br1" timeOffset="67007.92">6462 13193 1584 0,'0'0'1185'0,"0"0"-1048"0,0 0-50 16,0 0 27-16,0 0-25 15,0 0-32-15,133 126-13 16,-94-90 9-16,-1 6-19 16,-1 2 26-16,3 4-28 15,-1 4 11-15,-4 4-23 16,1 1 2-16,-1-2-13 16,-2 2-9-16,-1-5 0 0,-5-6 0 15,-1-10-5-15,-7-12-99 16,-9-24-79-16,-7 0-311 15,-3-24-1619-15</inkml:trace>
  <inkml:trace contextRef="#ctx0" brushRef="#br1" timeOffset="67267.92">7006 13244 2734 0,'0'0'313'0,"0"0"-164"16,0 0-61-16,0 0-14 15,-54 102-2-15,29-59-23 16,-4 5 5-16,-6 6-33 0,-3 2 11 16,-1 2-32-16,-4 0 1 15,3 0-1-15,2-3-9 16,7 3-65-16,8-16-100 15,12-9-288-15</inkml:trace>
  <inkml:trace contextRef="#ctx0" brushRef="#br1" timeOffset="68155.05">7332 13515 1676 0,'0'0'591'0,"0"0"-336"0,0 0-83 16,0 0-47 0,0 0-38-16,0 0-2 0,0 0 38 15,50-16-34-15,-19 10-35 16,3 1 6 0,4-2-13-16,2 5-14 0,0 2 7 15,-2 0-28-15,-4 0-1 16,-5 0-7-16,-7 0-5 15,-4 0 1-15,-7 0-49 16,-5 0-95-16,-6 0-296 0</inkml:trace>
  <inkml:trace contextRef="#ctx0" brushRef="#br1" timeOffset="68719.02">7866 13166 2251 0,'0'0'400'0,"0"0"-237"0,0 0-3 16,0 0-17-16,0 0-44 15,139-42-65-15,-102 42 12 0,-3 2-24 16,-3 19 5-16,-11 6-8 16,-7 6 1-16,-13 4 8 15,0 3-22-15,-11 1 10 16,-15-6-16-1,-3-6 10-15,2-9-6 16,6-8-1-16,8-6-3 16,9-3 4-16,4-3-4 15,0 3-20-15,25 1 13 16,10 4 7-16,7 2-6 16,1 6 12-16,-5 4 0 15,-11 6 2-15,-14 6 11 16,-11 4 14-16,-2 5 1 0,-18 3 11 15,-18-2-24-15,-6-2 2 16,-2-6-22 0,-3-6 6-16,5-10-7 0,3-10-1 15,13-8-51 1,10-3-33-16,16-44-55 0,0 3-102 16,2-4-323-16</inkml:trace>
  <inkml:trace contextRef="#ctx0" brushRef="#br1" timeOffset="69440.34">7550 13217 2339 0,'0'0'374'16,"0"0"-215"-16,0 0-40 0,0 124 1 15,0-70-42 1,0 1-42-16,0 3-35 0,0-5-1 0,0-2-6 16,0-4-16-1,0-12-158-15,0-11-436 0</inkml:trace>
  <inkml:trace contextRef="#ctx0" brushRef="#br1" timeOffset="69920.48">8227 12657 2388 0,'0'0'352'16,"0"0"-235"-16,0 0-48 0,0 0 23 15,0 0-9 1,112 120-28-16,-79-67 0 16,-1 7-19-16,-1 9 19 0,-9 8-24 15,-4 3 37-15,-10 4-17 16,-5 3-4-16,-3 1-13 16,0-1-15-16,-16 2-3 15,-4-2-12 1,-4-9-6-16,-1-10 9 0,3-15-14 15,4-10-8-15,3-14-24 16,4-12-47-16,3-9-72 16,6-6-254-16</inkml:trace>
  <inkml:trace contextRef="#ctx0" brushRef="#br1" timeOffset="73042.49">12069 7800 2225 0,'0'0'292'0,"0"0"-224"0,0 0-24 15,0 0-29 1,0 0 9-16,0 0 8 16,0 0 29-16,25 63-9 15,-17-27 3-15,-4 8 36 0,-2 10-13 16,1 6 0 0,-1 7-28-16,0 3 2 15,-2 3-31-15,0 4 1 0,2-3-17 16,-2 0 12-16,0-2-4 15,0-1-9-15,0-6 15 16,0-2-11-16,0-3 31 16,0-4-15-16,0-3 22 15,0-9-25-15,0-7-10 16,9-7 0-16,2-4-6 16,5-8 14-16,4-4-15 15,2-4 1-15,0-6 2 16,5-4-11-16,-2 0 8 15,-1 0-8-15,1-4 1 16,0-8-16-16,12-7-75 0,-5 0-89 16,-6 1-371-16</inkml:trace>
  <inkml:trace contextRef="#ctx0" brushRef="#br1" timeOffset="73293.25">12752 8524 2706 0,'0'0'295'0,"0"0"-161"0,0 123-35 0,0-65-52 15,0 4-7-15,0-4-30 16,3-4 2-16,3-10-12 0,1-8 6 15,-2-12-6-15,-1-24-79 16,0 0-185-16,-4-7-385 0</inkml:trace>
  <inkml:trace contextRef="#ctx0" brushRef="#br1" timeOffset="73425.24">12759 8223 2463 0,'0'0'304'0,"0"0"-132"16,0 0-129-16,0 0-43 15,0 0-316-15</inkml:trace>
  <inkml:trace contextRef="#ctx0" brushRef="#br1" timeOffset="74575.71">13201 8398 1977 0,'0'0'235'15,"0"0"-117"-15,0 0-56 0,0 0 56 16,20 106-36-1,-11-67 25-15,-1 0-33 0,-1 7-9 16,2 1-6 0,-2 0-27-16,2 4 3 0,-3-1-31 15,4-1 10-15,-4-6-8 16,-2-3-12-16,-1-5 12 16,-3-8-3-16,0-6 2 15,0-8-5-15,0-7 0 16,0-6 1-16,0 0-2 15,0-4-35-15,0-20 35 16,0-6-11-16,0-8 0 16,0-5-5-16,0-8 17 15,4-1-5-15,8-2 15 16,1-4-17-16,5 0 14 16,-1 2 5-16,6 3-12 15,-3 11 49-15,2 10-27 16,-2 14-2-16,3 10-5 0,1 8 9 15,2 5 42-15,1 24-27 16,2 12 10-16,0 10-22 16,0 7 13-16,-2 7-28 15,-2 3 5-15,-5 0-16 16,-3-3 6-16,-8-7 4 16,-2-3-11-16,-7-13 3 15,0-10 5-15,0-9-15 16,0-15 12-16,0-8-10 0,-5-8-12 15,1-28-4-15,4-14 9 16,0-16-12-16,12-6 18 16,9-6-15-1,8 6 20-15,2 11-1 0,4 8-4 16,0 14 12-16,1 10-6 16,1 15 13-16,1 14 8 15,1 0-2-15,-2 31 7 16,-1 13 6-16,-3 7-14 15,-4 5 0-15,-4 1-17 16,-10-6 14-16,-6 2-8 0,-6-7 2 16,-3-2-8-16,0 4-1 15,-12-14-59-15,1-7-259 16</inkml:trace>
  <inkml:trace contextRef="#ctx0" brushRef="#br1" timeOffset="75499.36">15294 7615 1870 0,'0'0'414'0,"0"0"-220"16,0 0-33-16,0 0-53 15,0 0-27-15,0 0-12 16,0 0-17-16,-108 45-18 0,87-16-26 16,-2 8 1-16,-1 11-1 15,-1 10-12 1,2 10 10-16,2 13-6 0,-2 19 7 15,3 26 4 1,9 23 20-16,5-13 0 0,6-30 20 16,0-31-27-16,15-27 12 15,7 4-32-15,7 3 20 16,2-4-15-16,3-9 10 16,-5-10-1-16,-2-6-12 15,-7-8-5-15,-3-4-1 0,-1-6-7 16,2-8-94-16,0 0-78 15,-5-9-168-15</inkml:trace>
  <inkml:trace contextRef="#ctx0" brushRef="#br1" timeOffset="75813.34">15454 8115 1867 0,'0'0'880'16,"0"0"-749"-16,0 0-25 15,0 0 22-15,0 0-18 0,96 132-43 16,-63-81-23-16,6 0 11 16,1 6-16-16,-1 1 22 15,2-2-25-15,-1 2 10 16,-4-1-28-16,-3-6-4 15,-4-2-7-15,-4-5-6 16,-5-4 1-16,-5-8-2 16,-4-9-37-1,-4-6-89-15,-2-9-51 0,-3-8-296 0</inkml:trace>
  <inkml:trace contextRef="#ctx0" brushRef="#br1" timeOffset="76061.56">15994 8233 2536 0,'0'0'446'16,"0"0"-262"-16,0 0-96 0,0 0-1 15,-121 143-30-15,88-95-8 16,-2 2-18-16,-4 2-13 0,-3 4 1 15,0 0-18 1,-1 1-2-16,5-5-3 16,7-8 4-16,11-2-97 15,9-12-68-15,7-10-277 0</inkml:trace>
  <inkml:trace contextRef="#ctx0" brushRef="#br1" timeOffset="76880.95">16268 8518 2204 0,'0'0'405'0,"0"0"-233"15,0 0-79-15,0 0 58 0,0 0-3 16,0 0-73-16,0 0 6 16,123 4-39-16,-90-4 3 15,-4 0-35-15,0 0-1 16,-4 0-8 0,-6 0-1-16,-1 2 0 15,1 6-95-15,-7-2-106 16,-3 1-332-16</inkml:trace>
  <inkml:trace contextRef="#ctx0" brushRef="#br1" timeOffset="77375.64">16776 8127 1693 0,'0'0'789'16,"0"0"-591"-16,0 0-99 16,0 0-14-16,0 0-31 15,121-104-10-15,-97 104 20 16,2 0-1-16,-1 4 14 16,2 18-27-16,-4 7 16 0,-4 10-20 15,-1 12 21-15,-5 7-18 16,-3 7 9-1,-8 5-6-15,-2 8-3 0,0-6-8 16,-10 3-24-16,-11-2-3 16,-6-6-6-16,-6-4-13 15,-5-9 10-15,-3-11-10 16,-1-11 2-16,42-32-1 16,-78 17-31-16,47-17-39 15,6-28 1-15,12-5 8 16,11-6 30-1,2 5 13-15,0 8 16 0,22 9 3 0,4 10 3 16,9 7 9-16,0 2 5 16,3 20 13-16,-1 5-12 15,2 2 13-15,-4-3-25 16,-35-26 1 0,65 36-4-16,-36-30 0 0,-4-6-6 15,-4-2-10-15,2-23-52 0,2-38-67 16,-10 7-145-1,-4-2-559-15</inkml:trace>
  <inkml:trace contextRef="#ctx0" brushRef="#br1" timeOffset="77666.3">17313 7810 2552 0,'0'0'283'0,"0"0"-107"0,0 0-19 0,87 140-46 0,-54-82-42 0,-1 9 2 31,-3 5-16-31,-5 9 20 0,-5 2-21 0,-11 6-2 16,-6 1-23 0,-2-2-1-16,0 0-12 0,-20-1-11 15,-2-5-3 1,-7-8 3-16,-2-5-10 0,2-9-22 15,29-60-33 1,-45 88-53-16,43-69-32 16,2-10-61-16,0-9-350 0</inkml:trace>
  <inkml:trace contextRef="#ctx0" brushRef="#br1" timeOffset="77870.14">17913 8735 1849 0,'0'0'1148'31,"0"0"-1148"-31,0 0-141 16,0 0-508-16</inkml:trace>
  <inkml:trace contextRef="#ctx0" brushRef="#br1" timeOffset="78598.25">18386 7742 2140 0,'0'0'250'0,"0"0"-107"0,0 0 1 16,0 0-36-16,0 0-8 0,0 0-28 15,0 0 9-15,-116 74-43 16,93-34 1 0,1 11-17-16,0 7 17 15,2 9-7-15,-3 25-9 0,8-8 12 16,3 9-19-16,4 8 10 16,8-13-15-1,0 11 20-15,2-2-15 0,18-6 11 16,7-8-2-16,4-8 2 0,5-13-2 15,1-8-13 1,-3-11 18-16,-1-11-30 16,-4-8 5-1,-4-8 4-15,-3-10-18 0,-4-6 8 0,-4 0-23 16,-1-18-68 0,-2-32-39-16,-2 6-112 0,-3-3-379 0</inkml:trace>
  <inkml:trace contextRef="#ctx0" brushRef="#br1" timeOffset="78900.12">18722 8256 2651 0,'0'0'419'16,"0"0"-328"-16,0 0-10 15,0 0-8-15,0 0-18 16,129 134 13-16,-91-85-34 16,3 2 0-16,-1 5-13 15,0 2 13-15,-5 4-6 0,-2 1-14 16,-4 2-4-16,-4-4-3 16,-5-5-14-1,-4-14 1-15,-5-14-27 16,-6-14-65-16,-1-16-90 0,-2-18-295 15,-2-9-689-15</inkml:trace>
  <inkml:trace contextRef="#ctx0" brushRef="#br1" timeOffset="79146.06">19223 8340 2459 0,'0'0'392'16,"0"0"-209"-16,0 0-28 16,0 0-40-16,0 0-50 15,0 0-4 1,-131 145-33-16,98-94 10 0,-5 5-19 16,-3 2 9-16,0 3-24 15,1-2 4-15,3-4-8 16,6-6-4-16,7 0-53 15,8-17-124-15,8-9-393 0</inkml:trace>
  <inkml:trace contextRef="#ctx0" brushRef="#br1" timeOffset="79618.97">19406 8708 2255 0,'0'0'433'0,"0"0"-264"0,0 0-119 15,0 0 78-15,0 0-16 0,125-3-28 16,-71-4-41-16,2-1 5 16,-3 0-21-16,-4 2-3 15,-4 5-20 1,-7 1 2-16,-7 0-6 16,-9 0-1-16,-13 0-67 15,-5 0-187-15,-4 0-718 0</inkml:trace>
  <inkml:trace contextRef="#ctx0" brushRef="#br1" timeOffset="79816.63">19714 8453 2903 0,'0'0'258'0,"0"0"-137"0,-26 125-25 0,21-65-15 31,5 2-19-31,0 1-50 15,0-5-1-15,0-7-4 16,13-10-14-16,5-10 5 16,4-11-48-16,14-20-95 15,-7-7-228-15,-2-18-761 0</inkml:trace>
  <inkml:trace contextRef="#ctx0" brushRef="#br1" timeOffset="80335.78">20227 8149 2182 0,'0'0'353'0,"0"0"-164"0,0 0-80 15,0 0-46-15,0 0 0 16,0 0 17-16,0 0 15 16,98-106-10-16,-62 95-47 0,-1 10 12 15,1 1-24-15,-7 22 37 16,-7 15-33-16,-9 12-1 16,-13 6-8-1,0 3-2-15,-22 0-2 0,-12-4-17 16,-3-11 2-16,-1-9 3 15,3-13-10-15,8-11-17 16,9-8 10-16,11-2-13 16,7 0 19-16,0 0 1 0,27 0 5 15,6 0 10 1,7 8-10-16,-1 9 19 0,-8 10-12 16,-9 4 28-1,-13 1-16-15,-9-1 17 16,-2 1-5-16,-27 1 2 0,-10-6-9 15,-5-3-17-15,-7-4-3 16,2-6-4 0,4-9 0-16,12-1-52 0,10-4-16 15,21 0-48-15,2-4-76 16,0-10-299-16</inkml:trace>
  <inkml:trace contextRef="#ctx0" brushRef="#br1" timeOffset="80618.94">20700 7708 2542 0,'0'0'306'0,"33"116"-119"0,-8-9 1 0,4 37-84 16,-5 14-10-16,-9-5-37 15,-4-13-7-15,-3-19-25 16,-6-21-17-16,0-22-4 16,-2-17-4-16,0-15-8 0,0 3-74 15,-31 4-28-15,0-9-146 16,-5-18-400-16</inkml:trace>
  <inkml:trace contextRef="#ctx0" brushRef="#br1" timeOffset="82473.23">15138 9156 2152 0,'0'0'335'15,"0"0"-175"-15,0 0-56 0,0 0 2 16,0 0-18-16,0 0-57 16,0 0 4-16,0 0-24 15,15 0 70 1,6-2-32-16,3 0 9 0,3 0-23 15,4 2 7-15,3 0 2 16,3 0-13-16,5 2 7 16,1 3-25-16,6 2 13 15,0-7-19-15,5 0 25 16,2 0-15-16,1 0 13 0,3 0-15 16,0 0 15-16,0 0-6 15,1 0-7-15,-3 0 7 16,-3 0-19-16,-3 0 10 15,-6 0-14 1,-3 0 26-16,-3 0-16 0,-2 0 7 16,3 0 1-16,0 0-1 15,1 0 7 1,6 2-16-16,1 1 11 0,0 2-14 16,4-2 22-16,-1 2-20 15,-2-1 13-15,2-1-15 0,-3-1 13 16,-4 1-7-1,0-1-6-15,-1 0 3 16,-2-2-4-16,3 0-10 16,-3 0 16-16,3 0-6 15,-3 0-1-15,1 0 10 16,-1 0-3-16,0 0 4 16,1 0 1-16,-1 0-15 15,5-2 6-15,-1 2 1 16,6 0-11-16,-1 0 12 0,0 0-8 15,3 0 0-15,-3 0 9 16,-2 0-3-16,-4 0-7 16,-1 0 9-16,-3 0-1 15,-4 0-14-15,3 0 14 16,-2-2 1-16,1 2-9 16,-2 0 9-16,1 0-9 15,-1 0 13-15,4 0-2 16,-3 0-11-16,0-3 0 15,0 1 0-15,0-5 0 0,0 2 0 16,-3 2 0-16,3-2 0 16,-2 4 0-16,2-3 0 15,2 2 0-15,3 0 0 16,-1-1 0-16,-1 3 0 16,2 0 0-16,-3 0 0 15,0-1 0-15,-1 1 0 16,0-4 0-16,1 2 0 0,-1-4 0 15,1 2 0 1,-3-3 0-16,-1 2 0 16,-3 1 0-16,2-1 0 0,-2 4 0 15,-2-2 0-15,2 2 0 16,3 1 0 0,2-3 0-16,1 3 0 15,4-1 0-15,1-1 0 16,2 2 0-16,0-2 0 0,-1 2 0 15,-1 0 0-15,-3 0 0 16,-1 0 0-16,-3 0 0 16,1 0 0-16,1 2 0 15,-2 1 0 1,3 0 0-16,1-2 0 0,-1 2 0 0,-1-3 0 16,4 1 0-1,-3-1 0-15,4 0 0 0,-1 0 0 16,1 3 0-16,4-1 0 15,-6 2 0-15,1-1 0 16,-4-1 0-16,-3 1 0 16,-1-1 0-16,-1 0 0 15,-3-2 0-15,0 0 0 0,0 0 0 16,0 0 0 0,4 0 0-16,5 0 0 15,-1 0 0-15,6 0 0 16,0 0 0-16,-2 0 0 15,-6 0 0-15,-6 2 0 0,-6 1 0 16,-10 0 0 0,-6 1 0-16,-6-2 0 15,-3 0 0-15,-3-1 0 0,-19 6-2 16,-42 3-126 0,6-2-161-16,-12-1-247 0</inkml:trace>
  <inkml:trace contextRef="#ctx0" brushRef="#br1" timeOffset="83156.35">17035 9689 1608 0,'0'0'894'0,"0"0"-701"0,0 0-123 0,0 0 8 16,0 0-22-1,0 0 9-15,0 0 22 16,39 51 12-16,-6-14-41 0,4 9 7 16,1 7-35-16,4 3 16 15,1 4-10-15,-1 3 4 0,-2-5-15 16,-2-3-12 0,-2-6 6-16,-9-5-18 15,-5-11-2-15,-5-6 7 16,-5-11-12-16,-5-6-4 15,-3-6-61-15,0-4-76 16,-2-4-209-16,-2-10-280 0</inkml:trace>
  <inkml:trace contextRef="#ctx0" brushRef="#br1" timeOffset="83451.64">17474 9844 2444 0,'0'0'352'16,"0"0"-173"-16,0 0-48 15,0 0-35-15,0 0-32 0,0 0-28 16,-128 74 7-16,105-42-34 16,-4 6 20-1,-2 5-28-15,-2 4 22 0,-1 3 4 16,-1 0-2-16,2 1-12 15,4-5-9-15,2-7-2 16,9-8 2-16,3-11-8 16,9-8-12-16,2-8-36 15,2-4-80-15,4 0-70 16,9-9-225-16</inkml:trace>
  <inkml:trace contextRef="#ctx0" brushRef="#br1" timeOffset="83781.21">17726 10055 2441 0,'0'0'361'0,"0"0"-249"16,0 0 11-1,0 0 17-15,0 0-35 0,131 7-22 16,-88-5-41-16,-1 0 9 16,0-2-33-16,1 0 5 15,-6 0-17-15,-3 0-9 16,-9 0 3-16,-7 0 0 0,-7 0-53 15,-7-4-66-15,-2-2-97 16,-2 2-271-16</inkml:trace>
  <inkml:trace contextRef="#ctx0" brushRef="#br1" timeOffset="84351.98">18312 9714 2116 0,'0'0'303'15,"0"0"-94"-15,0 0-67 16,0 0 25-16,0 0-57 16,0 0-21-16,145-15-28 15,-112 25 11-15,3 12-18 0,-3 7-14 16,-4 4 14-16,-2 7-20 16,-4 8 11-16,-11 7-17 0,-4 1 20 15,-8 4-27 1,0 1 16-16,-16-3-22 15,-11-5-1-15,-6-7-3 16,-3-11-10-16,-4-12-2 16,0-12-16-16,4-11-33 0,5-6-47 0,8-20 27 31,13-2 20-31,10 2 36 16,0 4 13-16,6 6 1 15,21 8 7-15,4 8-7 0,7 0 13 16,2 0-13-16,0 17 19 15,0 3-19-15,1 4 6 0,-1 1-5 16,-1-2 3 0,2 0 0-16,-1-2-3 0,0-4-2 15,-1 1-62-15,0-4-59 16,-7-5-244 0,-10-4-259-16</inkml:trace>
  <inkml:trace contextRef="#ctx0" brushRef="#br1" timeOffset="85650.33">12088 9607 2248 0,'0'0'421'16,"0"0"-230"-16,0 0-34 15,0 0-28-15,0 0-63 16,0 0-25-16,0 0-40 16,16 22 38-16,20 8-20 15,8 8 11-15,9 8-16 16,3 9 12-16,2 1-8 0,-2 2-5 16,-7-2 4-16,-4-6-17 15,-10-6 0 1,-8-5 8-16,-6-13-16 0,-9-6-3 15,-3-11-50-15,-2-9-89 16,-2-4-255-16,-3-13-237 0</inkml:trace>
  <inkml:trace contextRef="#ctx0" brushRef="#br1" timeOffset="85923.82">12532 9627 2641 0,'0'0'248'0,"0"0"-76"16,0 0-89-16,0 0-13 15,-116 108-22-15,89-74-21 16,0 4 9-16,-2 2-29 16,0 1 7-16,-4 3-8 15,-3 2 0-15,-1 0-6 16,3-1-1-16,5-6-4 0,11-5 0 15,9-10-35-15,9-8-67 16,3-5-162 0,12-10-548-16</inkml:trace>
  <inkml:trace contextRef="#ctx0" brushRef="#br1" timeOffset="86301.32">12775 9830 2360 0,'0'0'395'0,"0"0"-294"16,0 0 38-16,0 0 0 15,0 0-16-15,147 0-41 16,-96 5-36-16,5 2-5 16,2-3-29-16,-2-1-2 15,-7-1-4-15,-7 1-7 16,-6-3 1-16,-10 0 0 15,-7 0-19-15,-6 0-51 16,-11 0-60-16,-2-26-104 0,-5 1-101 16,-13-3-1586-16</inkml:trace>
  <inkml:trace contextRef="#ctx0" brushRef="#br1" timeOffset="86531.9">13214 9610 2363 0,'0'0'483'0,"0"0"-290"0,0 0-83 15,0 0-33-15,0 0-22 16,0 0-9-16,0 0-14 16,82 104-2-16,-59-80-10 15,-6-1-12-15,-5 2 15 16,-8-1-12-16,-4-1 33 16,0 4-28-16,-18 1 9 0,-11-2-17 15,-2-1 7-15,0-2-7 16,4-3-8-16,3-5-7 15,8-4-73-15,14-8-54 16,2-3-197 0,0 0-705-16</inkml:trace>
  <inkml:trace contextRef="#ctx0" brushRef="#br1" timeOffset="87223.41">13855 9531 2231 0,'0'0'310'0,"0"0"-110"0,0 0-53 0,0 0-65 16,0 0 32-16,0 0-40 15,133-13-8 1,-106 36-6-16,-1 7-1 0,-6 6 0 16,-2 8-12-16,-11 6 10 0,-7 5-34 0,0 0 7 31,-11-1-24-31,-14-3 9 15,-4-9-14-15,-2-12 4 0,-5-14-5 16,1-14-43 0,1-2-46-16,8-21-13 15,5-11 46-15,9 5 19 16,10 3 36-16,2 12-11 16,12 10 12-16,19 2 9 0,7 19 20 15,9 13 10 1,2 9-14-16,4-3 8 15,3-1-19-15,-2-8 13 16,-1-5-23-16,-4-8 13 0,-7-5-17 16,-9-8 6-16,-6-3 1 15,-8 0-7 1,-9-2-5-16,-2-14-54 0,-8-10-43 16,0 4-163-16,-6 2-448 0</inkml:trace>
  <inkml:trace contextRef="#ctx0" brushRef="#br2" timeOffset="90447.83">15305 8971 1815 0,'0'0'205'16,"0"0"-73"-16,0 0 45 0,0 0-14 15,0 0-99-15,0 0-17 16,0 0-12-16,-13 7 35 15,13-7-6 1,13 0-7-16,3-7 13 16,3-3-24-16,8-7 14 15,9-2-20-15,7-7 14 16,7-6-23-16,6-7-5 16,9-7-16-16,2-3 0 0,6-3 1 15,8-7 7 1,1-3 24-16,0-1-29 0,3-7 12 15,-2-1-9-15,-1-3 28 16,5-3-10-16,2-4 7 0,5 2 20 16,1-1-14-1,2 5-21-15,-11 13-15 0,-10 15 5 16,-13 15-15-16,-14 11 19 16,-13 8-20-16,-9 8 23 15,-8 1-11 1,-5 1 3-16,-3-2-7 15,-7 3-8-15,-2 2 18 16,0-2-18-16,-2 2 6 16,0 0-2-16,0 0-8 0,0 0-42 15,-6 2-79-15,-3 14-100 16,-5 4-355-16</inkml:trace>
  <inkml:trace contextRef="#ctx0" brushRef="#br2" timeOffset="91328.84">16937 10778 2150 0,'0'0'214'16,"0"0"-159"-16,0 0-53 0,0 0 11 15,0 0-2 1,0 0 13-16,0 0 76 0,104-57 15 16,-61 5 16-16,11-7-34 15,25-29 7-15,29-31-30 16,29-26-17-16,15-7-8 16,-9 8-20-16,-18 15-1 15,-34 36-18-15,-18 16 19 16,-15 24-16-1,-8 4 13-15,3 1-25 0,1 2 9 16,-3 2-9-16,-16 15-1 0,-10 16 2 16,-11 9-2-16,-8 4-15 15,-3 8-75-15,-3 9-36 16,0 4-473-16</inkml:trace>
  <inkml:trace contextRef="#ctx0" brushRef="#br2" timeOffset="94612.26">21506 8969 2413 0,'0'0'283'0,"0"0"-197"0,0 0-40 16,0 0-18-16,0 0 75 15,0 0-44-15,56 4 4 16,-25-4-14-16,4 0-9 16,6-2-23-16,-1-4-3 15,3-2-4-15,-5 2-9 16,-1-1 4-16,-3 4-5 0,-7 1-8 16,-3 2-94-16,-9 0-96 15,-7 0-339-15</inkml:trace>
  <inkml:trace contextRef="#ctx0" brushRef="#br2" timeOffset="94929.54">21542 9224 2738 0,'0'0'226'15,"0"0"-179"-15,0 0-32 16,0 0 38-16,0 0 31 16,0 0-59-16,113 11-2 15,-72-11-10-15,1 0-6 0,-2 0 0 16,-1-3-3-16,-6-1-8 15,0 0-1 1,9 2-41-16,-6 0-151 16,-7 2-148-16</inkml:trace>
  <inkml:trace contextRef="#ctx0" brushRef="#br2" timeOffset="97752.2">22973 8361 1621 0,'0'0'242'0,"0"0"-194"16,0 0-48-16,0 0 25 15,0 0 6-15,0 0 4 16,0 0 66-16,-6-19-46 16,6 9 41-16,0 0-37 15,0-5-18-15,0 4 2 16,6-2-41-16,3 0 23 15,2 0 4-15,3-2 26 16,1-1-31-16,5-3 30 16,3 3 1-16,-1 0-39 0,2 2 20 15,3 2-10-15,-2 4 16 16,1 3-11-16,1 2 10 16,2 3-20-16,-2 0 19 15,0 6-17-15,1 11 7 16,-3 2 1-1,0 7-12-15,-3 2 21 0,-2 6-18 16,-4 3 1 0,-3 3-10-16,-4 3 33 0,-5 6-26 15,-4 5 13-15,0 3-7 16,-2 3-3-16,-14 1 4 16,-3 6-13-16,-6-1 5 15,-4-3-14-15,0-5 2 0,-4-9-1 16,2-9-6-16,-3-11 1 15,3-12-1-15,-2-9 0 16,2-8-6-16,-2 0 2 16,5-1-38-16,1-18 42 15,3-5-32-15,6-3 18 16,7-8-24-16,4 1 16 16,7 2 5-16,0 6 17 0,5 6 5 15,14 8-5 1,4 12 4-16,3 0 0 0,6 24 2 15,-1 10 1 1,2 7 1-16,3 0-7 0,0-1 22 16,2-3 1-1,-1-5-19-15,3-8 15 0,-1-9-19 16,-2-6-2-16,-3-6 7 16,-1-3-15-16,-4 0 2 15,0-3-2-15,13-14-123 16,-8 5-141-16,-8 0-537 0</inkml:trace>
  <inkml:trace contextRef="#ctx0" brushRef="#br2" timeOffset="98100.12">23894 8721 1509 0,'0'0'1032'0,"0"0"-855"15,0 0-110-15,0 0-30 16,0 0 60-16,0 0-19 0,0 0-16 15,124-2 22-15,-78 0-63 0,0 0 9 32,3-1-30-32,-7 2 14 0,-1 1-10 0,-10 0-4 15,-9 0 0 1,-6 0-65-16,-8 0-113 16,-8-4-367-16</inkml:trace>
  <inkml:trace contextRef="#ctx0" brushRef="#br2" timeOffset="98302.34">24201 8518 2662 0,'0'0'257'0,"0"0"-144"15,-17 129-50-15,9-71 35 16,8-2-58-16,-2-2-3 15,2-4-37-15,0-6 2 0,0-4-2 16,0-10-1 0,2-12-72-16,10-9-188 0,-1-9-443 15</inkml:trace>
  <inkml:trace contextRef="#ctx0" brushRef="#br2" timeOffset="98930.93">24699 8340 2034 0,'0'0'330'15,"0"0"-157"1,0 0-20-16,0 0-48 15,0 0 12-15,113-40-54 0,-86 40-3 16,0 0 6-16,-5 18-20 16,-5 4-6-16,-7 2-16 15,-8 7 10-15,-2-2-12 0,-4 0 11 16,-21 3-33-16,-4-6 4 16,-2-6 3-1,4-8-7-15,5-5 0 0,9-5 1 16,8 1 6-16,5-1-3 15,0 1-8-15,11 3 11 16,14 8-10-16,4 4 8 16,0 4 1-16,-8 8 1 15,-5 5 19-15,-9 1 11 16,-7 4 7 0,0 1 2-16,-23-3-35 15,-5-1 14-15,-10-5-25 0,-2-9 16 0,-4-2-16 31,1-9 0-31,5-8-5 16,7-2-58-16,8-2-25 0,21-2-43 16,2-10-133-16,2 2-311 0</inkml:trace>
  <inkml:trace contextRef="#ctx0" brushRef="#br2" timeOffset="99620.95">25541 8652 2457 0,'0'0'313'0,"0"0"-196"16,0 0-67-16,0 0 107 16,0 0-90-16,0 0-6 0,154 7-30 15,-107-5-10-15,2 0-5 16,-5-2-10 0,-6 0-2-16,-7 0 0 0,-8 0-8 15,-19 0-82 1,-4 0-108-16,0 0-360 0</inkml:trace>
  <inkml:trace contextRef="#ctx0" brushRef="#br2" timeOffset="99838.08">25577 8925 2814 0,'0'0'249'15,"0"0"-187"-15,0 0 35 0,0 0-49 16,0 0-4-16,0 0-38 16,134 60 1-16,-97-60-7 15,21-14-8-15,-6-8-102 16,-10-2-287-16</inkml:trace>
  <inkml:trace contextRef="#ctx0" brushRef="#br2" timeOffset="100508.39">26587 8360 2629 0,'0'0'245'0,"0"0"-121"16,0 0-5-16,0 0-35 0,0 0-65 15,0 0 7-15,0 0-25 16,-36 122 8-16,36-93-1 15,0-2-4-15,0-7 4 16,0-8-7-16,2-6-2 16,16-6 0-16,11 0-8 15,6 0 16-15,13-2-8 0,3 2 2 16,2 0 2 0,1 2 5-16,-7 18-4 0,-7 6 26 15,-9 6-3-15,-9 4 25 16,-9 3-13-1,-13-1 20-15,0 2-20 16,-6 2 7-16,-21-2-17 0,-9 3-3 16,-5-4-13-1,-7-3-12-15,-1-5-1 0,3-12 13 16,4-7-26-16,3-10 6 16,10-2-3-16,4-11-55 15,10-20-41-15,9-31-36 16,1 6-112-16,5 0-346 0</inkml:trace>
  <inkml:trace contextRef="#ctx0" brushRef="#br2" timeOffset="100705.22">26593 8291 2879 0,'0'0'260'0,"0"0"-201"0,0 0-32 15,0 0 26 1,0 0-9-16,139-8-36 16,-97 2-7-16,2-1-1 15,10 0-26-15,-9 1-189 16,-12 5-414-16</inkml:trace>
  <inkml:trace contextRef="#ctx0" brushRef="#br2" timeOffset="101272.41">26524 9455 2137 0,'0'0'562'0,"0"0"-520"0,0 0-2 0,0 0 20 16,125 0 64-16,-62 0-44 0,10 0 5 16,7 0-23-16,7-7-14 15,3 2 1-15,-3 1-23 16,-6 0 5-16,-4 0-30 16,-11-1 6-16,-8 2-3 15,-10-6-8-15,-8 1 4 16,-9 1-4-16,-11-2-35 15,-9-3-92-15,-7 1-142 16,-4-2-425-16</inkml:trace>
  <inkml:trace contextRef="#ctx0" brushRef="#br2" timeOffset="101522.01">27572 8636 2614 0,'0'0'296'0,"0"0"-115"0,0 0-88 15,0 0-7-15,-56 151-43 16,51-83 2-16,3 9-26 16,2-3 7-16,0-5-14 0,0-2-1 15,0-6-11 1,0-10 0-16,0-5-21 15,0 2-98-15,0-11-122 0,-4-8-470 16</inkml:trace>
  <inkml:trace contextRef="#ctx0" brushRef="#br2" timeOffset="101739.04">27360 9786 1560 0,'0'0'967'16,"0"0"-847"-16,85-171-59 15,-40 88 40-15,1 4-54 0,-1 4-28 0,-5 9-12 16,-4 15-7-16,-7 10-13 16,-11 15-155-1,-10 12-131-15</inkml:trace>
  <inkml:trace contextRef="#ctx0" brushRef="#br2" timeOffset="101954.57">27456 9668 2618 0,'0'0'245'0,"0"0"-194"0,0 0-16 16,60-145-20 0,-36 98 7-16,-1 3-22 15,4-11-2-15,-10 10-104 16,-3 6-273-16</inkml:trace>
  <inkml:trace contextRef="#ctx0" brushRef="#br2" timeOffset="112069.77">2358 6810 1984 0,'0'0'145'0,"0"0"192"0,0 0-156 16,0 0-65-16,0 0-30 15,-118 2 19-15,91-2-48 16,2 0-14-16,3 2-29 15,2 1-3-15,0 5-4 16,-2 7-1-16,0 5 0 0,-3 6-6 16,3 6 0-16,1 6 0 15,4 6-4-15,5 8 5 16,4 4-2 0,5 9 2-16,1 5-1 0,2 6 8 15,0 2 12-15,0 0 16 16,5 3-11-1,5-4-4-15,6 4-11 0,3 0 11 16,-6 2 2 0,0 1 9-16,-8 7-7 0,-5-1 6 15,0 0-1-15,-5 0-5 16,-15-3 1-16,-7-9-17 16,-2-8 5-16,-2-11-13 15,-4-13-2-15,1-11 1 0,1-14-18 16,2-11-10-1,6-10 1-15,7-5-4 16,9-19-18-16,9-8 30 0,0 0 3 16,0-1 16-16,9 4-5 15,5 5 5 1,-1 8 0-16,0 10 2 16,3 6 2-16,-3 0 0 15,3 17 16-15,-1 7-6 16,-1 3 11-16,-3 5-9 0,0 3 10 15,-2 2-8-15,0 6 2 16,-3 3 1-16,2 4-4 16,-4 2 6-16,2 1-9 15,-1 5 11-15,-1-3-9 16,0 2 6-16,-1 1-14 16,0-2 6-16,-1 2-2 15,2 0 8-15,-2 0-2 16,0 2-4-16,0-2 5 0,1-3-14 15,-3-1 12 1,0-3-9-16,0-2 9 16,0-3-11-16,0 0 2 0,0-2 1 15,0 1 2-15,0-2 2 16,0 1-6-16,0 2 4 16,0 0-6-16,2 0 13 15,-2 1-14-15,0 4 7 16,0-2-11-16,2 0 11 15,0 1-4-15,-2-1-1 16,0 0 6-16,0 1-11 16,0 3 15-16,0 1-11 15,-4-1 12-15,-3 0-17 16,1-2 16-16,2 4-11 0,1 1-4 16,0-2 10-16,3 3-11 15,0-3 1-15,0-1 5 16,0 0-11-1,0-2 9-15,0-2-5 0,0-1 1 16,0 1 0 0,0-2 1-16,0 5-1 0,0-3 3 15,-2 3 1-15,-4 4-8 0,1 2 8 16,1 3-11-16,2 1 11 16,2 1-4-16,0 2 0 15,0 1 1-15,0 0 4 16,0-4-5-1,0-6 0-15,0-1 3 16,0-4-10-16,0 0 9 0,0 3-2 16,0 5 0-16,0 2 0 15,0 5 1-15,0 4-1 16,0-1 2 0,2-5 3-16,0-4-10 0,2-7 8 15,1-3-10-15,-1-4 7 0,1 4 0 16,2 2 0-16,-1 4 1 15,3 7 4 1,-3 4-5-16,2 2 0 16,-2-1 3-16,-1-4-9 0,1-6 7 15,-2-4-4-15,4-1 2 16,-4-2 1-16,1 4 3 16,-3-1-2-16,0 0 0 15,-2 4 3 1,0 0-8-16,0 7 7 15,0 3-10-15,0 4 9 16,2 1-3-16,7-3 2 0,5-7-1 16,4 0 0-16,-1-5 1 15,6-6-2-15,-4-2 4 0,4-6-6 16,1-4 3 0,1-6-3-16,4-4 3 0,0-4 0 0,0-7 0 31,-2-5 1-31,2-6-1 0,-5-4 1 15,-2-4-2 1,-1 0 2-16,-6 0-7 0,-1 0 1 16,-8-4-4-16,-4-9-61 15,-2-5-69-15,-11 3-214 16,-9 2-944-16</inkml:trace>
  <inkml:trace contextRef="#ctx0" brushRef="#br3" timeOffset="120741.45">12915 11748 1687 0,'0'0'336'0,"0"0"-167"0,0 0-84 0,0 0 14 15,0 0-68-15,0 0 21 16,0 0-9 0,-38-9 10-1,25 5-23-15,-3-1 3 0,1 1 38 16,-5 3-46-16,1-2 13 15,0 3-29-15,-1 0 30 16,0 0-39 0,0 0 7-16,-1 0 6 0,2 0-12 15,-1 0 0-15,-1 0 0 16,4 3-1-16,-4 2 6 16,1 4-5-1,-1-1-1-15,0 1 0 0,3 3 0 16,1 3 16-16,1-1-7 15,0 3-8-15,0 6 22 16,3 0-22-16,2 2 14 16,4 1-14-16,1 2 8 15,1 0-4-15,3 1-3 0,2-3 11 16,0 0 9-16,0 4 0 16,7 0-20-16,6 0 11 15,5 5-11-15,4 1 9 16,0 5-11-16,1-3 18 15,1-1-5-15,3-8 3 16,-2-3 0-16,2-6-9 16,-4-6 10-16,2-2-16 15,2-4 21-15,0-6-21 0,0-2 34 16,2 0-28 0,-2-7 18-16,0-13-14 0,-2-4 1 15,0-5-3-15,-4-5-8 16,-4-2 3-16,-1-6 3 15,-8-1-14-15,-3 0 16 16,-5-3-17 0,0 2 14-16,0 1-6 15,-11-1 1-15,-2 6-1 0,-1 2 3 16,3 8 5-16,3 9-16 16,0 5 16-16,6 7-17 15,2 7 13-15,0 0-9 16,2 10 10-16,14 18 0 0,7 13 13 15,-2 8 1 1,6 9 15-16,0 4-34 16,0 1 16-16,-2-7-15 15,0-10 1-15,-6-5 5 0,-1-12-7 16,-1-5 0-16,-3-6-1 16,1-8-23-16,4-10-97 15,-2 0-157 1,-3 0-520-16</inkml:trace>
  <inkml:trace contextRef="#ctx0" brushRef="#br3" timeOffset="121102.55">13388 11789 1933 0,'0'0'474'0,"0"0"-267"0,0 0-77 16,0 0 7-16,0 0-55 16,0 0-20-16,129 124-24 15,-96-86 30-15,0 2-29 0,6 4-1 16,-3 3-2-16,1-1 12 15,-1-1-9-15,2 4-11 16,0-4 10 0,-5 0-38-16,-1-6 3 15,-6-5 5-15,-5-7-12 16,-8-9 8-16,-5-4-4 0,-5-5 0 16,-3-7-23-16,0-2-46 15,0-5-116-15,-7-9-342 0</inkml:trace>
  <inkml:trace contextRef="#ctx0" brushRef="#br3" timeOffset="121436.25">13927 11839 2411 0,'0'0'345'15,"0"0"-186"-15,0 0-48 16,0 0-14-16,0 0-30 16,-124 102-46-16,95-62 21 15,-5 6-26-15,-2 5 21 0,3 2-8 16,-3 2-6-1,3-3-12-15,4-2-7 16,6-6-4-16,4-5-17 16,9-1-49-16,8-13-114 15,2-9-280-15</inkml:trace>
  <inkml:trace contextRef="#ctx0" brushRef="#br3" timeOffset="121958.82">14347 11257 2254 0,'0'0'329'0,"0"0"-167"0,0 0-15 0,0 0-44 0,0 0-23 16,124 18 3-16,-104 12-31 16,-4 7 21-16,-7 4-25 15,-7 3 8-15,-2 3-23 16,-5-1-1-16,-21-2-17 16,-10-4-7-16,-6-8-7 15,-3-8-1 1,3-12-5-16,1-11-66 0,8-1 8 15,9 0-1 1,12-2 48-16,12-2 4 0,0 4 12 16,21 0 0-16,14 0 4 15,7 5-2-15,6 7-1 0,10 11-2 16,-12-4-159 0,-5-2-519-16</inkml:trace>
  <inkml:trace contextRef="#ctx0" brushRef="#br3" timeOffset="122508.08">14648 12055 1689 0,'0'0'740'0,"0"0"-480"0,0 0-75 15,0 0-81-15,0 0-10 16,0 0-17-16,0 0-30 16,122 46 7-16,-69-43-26 0,3-3 9 15,2 0-15-15,2 0 11 16,-2 0-19-16,-6 0-9 16,-6-4-4-16,-8 0 6 15,-9 1-14-15,-11 2-34 16,-14-9-48-16,-4-1-191 15,0-1-417-15</inkml:trace>
  <inkml:trace contextRef="#ctx0" brushRef="#br3" timeOffset="122710.23">15022 11918 2806 0,'0'0'231'0,"0"0"-105"15,-18 111-44-15,13-60 27 16,1-2-69 0,2 2-13-16,0-5-21 0,2-5 2 15,-2-3-8-15,2 1-39 0,0-11-108 16,0-8-375-16</inkml:trace>
  <inkml:trace contextRef="#ctx0" brushRef="#br3" timeOffset="123578.17">15737 11532 2168 0,'0'0'380'0,"0"0"-193"0,0 0-50 16,0 0-33-16,0 0-12 15,0 0-22-15,0 0-4 16,20 23-22-16,-9 0 1 0,1 3-35 15,-1 6 4-15,0 4 0 16,-4 4 7-16,-3 9-1 16,-2 4 0-16,-2 5 11 15,0 3-28-15,0 2 19 16,-4-4-21-16,-5 0 20 16,2-7-16-16,0-2 7 0,3-6-3 15,2-2-1 1,2-4 3-16,0-4-10 15,0-4-1-15,0-2 11 16,0-2-22-16,0-1 16 0,6-5-10 16,13-1 10-16,2-3-3 15,8-6-1-15,8-6-1 16,3-4 0-16,2-7 6 16,-2-23-12-16,-2-14 12 15,-9-13-13-15,-10-3 10 0,-9-4-3 16,-10 6 0-16,-2 12 0 15,-29 10 7 1,-17 12-6-16,-10 10-2 16,-4 10-15-16,6 4-15 0,19 6-80 15,14 11-31-15,19-1-295 16</inkml:trace>
  <inkml:trace contextRef="#ctx0" brushRef="#br3" timeOffset="124127.94">16580 11921 1854 0,'0'0'512'0,"0"0"-242"0,0 0-85 0,0 0-47 0,0 0 2 0,0 0-59 0,0 0-45 15,-15-6 8-15,42 30-18 16,6 8 10-16,5 7-20 15,6 6 20-15,5 5-18 16,1 3 7-16,-2 3-5 16,-3 0-1-16,-5 0-4 15,-7-2-14-15,-6-5 2 16,-9-10 4-16,-3-6-14 16,-8-13-2-16,-3-6-20 0,-4-14-77 15,0 0-96 1,0-9-330-16</inkml:trace>
  <inkml:trace contextRef="#ctx0" brushRef="#br3" timeOffset="124345.41">16957 11988 2663 0,'0'0'303'16,"0"0"-127"-16,0 0-63 15,-85 122-14-15,60-74-43 16,-1 2-27-16,1 0 5 16,0 2-31-16,1-4 2 15,0-2 4-15,3-4-18 0,4-3 5 16,3-2-56 0,6-7-154-16,5-9-540 0</inkml:trace>
  <inkml:trace contextRef="#ctx0" brushRef="#br3" timeOffset="125494.55">17396 12280 1640 0,'0'0'406'16,"0"0"-276"-16,0 0-15 15,0 0-46-15,0 0 39 16,0 0-66-16,0 0 76 15,20-7 30-15,7 7 6 16,6 0-35-16,11 0-14 16,8 0-30-16,6 3-27 15,2 1-9-15,1-2-18 16,-3-2 8-16,-10 0-28 16,-9 0 3-16,-8 0-4 0,-10 0 0 15,-11-16-32-15,-8 2-89 16,-2 0-257-16</inkml:trace>
  <inkml:trace contextRef="#ctx0" brushRef="#br3" timeOffset="125713.77">17761 12110 2004 0,'0'0'934'16,"0"0"-766"-16,0 0-68 15,-46 144 3-15,32-90-43 16,3 1-26-16,0-4-34 0,4-5 0 16,3-5-1-1,4-7 1-15,0-7-106 16,8-8-242-16,8-9-2213 0</inkml:trace>
  <inkml:trace contextRef="#ctx0" brushRef="#br3" timeOffset="130300.4">18831 11893 1670 0,'0'0'777'16,"0"0"-668"-16,0 0-75 15,-125 2-8-15,90 8 1 0,4 0-10 16,4 5-10-16,4 6 41 15,8 7 58-15,4 6-63 0,6 8-9 16,5 7 36 0,0 5-10-16,10-3-15 15,9 2-4-15,6-7-9 0,0-8 13 16,1-6-24-16,1-8 22 16,2-5-20-1,-2-8 11-15,-1-2-14 16,-1-4-2-16,-3 2-12 15,-1-5-6-15,-6 0 0 16,-1-2-5-16,1 0-11 16,3 0-105-16,-3-2-144 15,-1-7-499-15</inkml:trace>
  <inkml:trace contextRef="#ctx0" brushRef="#br3" timeOffset="130648.12">19435 12083 2591 0,'0'0'239'0,"0"0"-101"16,0 0 17-16,0 0-54 15,145-10-35-15,-95 5-16 16,0-2-30-16,2 3 5 0,-5 4-25 16,-7 0 10-16,-4 0-10 0,-12 0-1 31,-17 16-82-31,-7-4-151 15,0 3-511-15</inkml:trace>
  <inkml:trace contextRef="#ctx0" brushRef="#br3" timeOffset="130839.05">19491 12402 2906 0,'0'0'247'0,"0"0"-176"16,0 0-13-16,0 0 20 15,121 0-45-15,-76 0-19 16,1 0-8-16,18-2-12 16,-10-10-89-16,-10 0-296 0</inkml:trace>
  <inkml:trace contextRef="#ctx0" brushRef="#br3" timeOffset="131233.21">20450 11793 2155 0,'0'0'721'0,"0"0"-540"0,0 0-75 16,0 0-17-16,-76 114-39 15,63-54-2-15,9 12-19 16,4 6 16-16,0 3-13 16,29-6-16-16,13-6 11 15,18-19-20 1,13-20 25-16,14-26-10 0,2-6 19 0,0-37-17 15,-14-21 0 1,-21-18-10-16,-25-7-6 0,-24-6 6 16,-10 8-14-1,-41 10 11-15,-20 13-6 0,-19 17-7 16,-9 16 2 0,5 10-49-16,-5 17-78 0,24 8-41 15,22 14-262-15</inkml:trace>
  <inkml:trace contextRef="#ctx0" brushRef="#br3" timeOffset="132348.88">13118 13331 2277 0,'0'0'329'0,"0"0"-155"0,0 0-66 15,-131-10-26-15,79 10-27 16,-2 0-16-16,2 0-14 16,-2 0-24-16,2 13-2 0,8 6 7 15,9 5 0-15,8 3-5 16,11-1 4-16,11 6-5 15,5-5 10 1,11 1 1-16,20 1-10 0,17-4 16 16,8-3-8-16,6 0 17 15,7-1-25-15,0 1 21 16,-7 2-3-16,-8 6 11 16,-11 2-5-16,-17 6 5 15,-17 5 23-15,-9-2-7 16,-14 2 0-16,-23 1-14 0,-17-7-1 31,-6-5-31-31,-7-7 12 0,0-10-12 16,1-6 0-16,5-9 0 15,10 0-24-15,11-7-16 16,15-9-53-16,25-10-28 16,0 6-119-16,13-2-274 0</inkml:trace>
  <inkml:trace contextRef="#ctx0" brushRef="#br3" timeOffset="132754.15">13622 13631 2651 0,'0'0'271'0,"0"0"-74"0,0 0-73 0,133-7-41 15,-77 2-31-15,2 0-30 16,0-2-7-16,-2 5-10 16,-7 2-8-16,-8 0 3 15,-12 0-9-15,-16 17-92 16,-11-1-106-16,-2 0-310 0</inkml:trace>
  <inkml:trace contextRef="#ctx0" brushRef="#br3" timeOffset="132965.64">13671 13953 2942 0,'0'0'242'0,"0"0"-147"16,0 0-16 0,0 0 8-16,124 26-51 0,-81-25-20 15,-1-1-10 1,1 0-12-16,10 0-1 0,-8-5-116 16,-10-3-275-16</inkml:trace>
  <inkml:trace contextRef="#ctx0" brushRef="#br3" timeOffset="133565.25">14569 13728 2484 0,'0'0'326'0,"0"0"-214"0,0 0 101 0,0 0-96 16,0 0-22-16,141 4-28 0,-92-1-7 15,4-3-28 1,3 3 0-16,-5-3-10 15,-2 2-15-15,-9 0-1 16,-6 0-6-16,-10 1 0 16,-4 0-69-16,-1-3-55 15,-6 0-107-15,-5 0-263 0</inkml:trace>
  <inkml:trace contextRef="#ctx0" brushRef="#br3" timeOffset="134088.57">15412 13136 2312 0,'0'0'342'15,"0"0"-181"-15,0 0-69 16,0 0 33 0,0 0-46-16,0 0-18 0,0 0-26 15,60 122 0-15,-51-83 5 16,-3 5 0-16,-1 6 13 0,-3 4-20 16,-2 2 13-16,0 4-33 15,0 1 8-15,0-1-14 16,0-4 12-1,0-3-3-15,0 0-3 16,0-5 15-16,0-6-21 16,0-4 8-16,10-8-15 0,2-10 6 15,7-4-1 1,8-9-5-16,6-7 1 0,7 0 10 16,0-19-2-16,0-13-8 0,-6-9 0 15,-7-8 5-15,-10-4-12 16,-8 7 14-1,-6-1-15-15,-3 10 13 16,-12 7-6 0,-15 9 1-16,-6 9-1 0,-3 5-1 0,-2 7-32 15,3 0-42 1,-4 21-86-16,10 1-157 16,8 0-600-16</inkml:trace>
  <inkml:trace contextRef="#ctx0" brushRef="#br3" timeOffset="134571.82">14895 14203 2844 0,'0'0'256'0,"0"0"-180"0,0 0-20 0,0 0 2 15,0 0-31 1,160 4 15-16,-95-4-6 0,4 0 14 16,5-7-3-16,1 0-11 0,3 1 7 15,0 2-25 1,0 0 8-16,-1 2-13 16,-2-7 28-16,-4 4-19 15,1-4 4-15,-8 2-5 16,-5 1 1-16,-7-4-11 15,-9 4-8-15,-7 0-5 16,-9 2 10-16,-9 2-16 16,-7-1-10-16,-9 3-62 15,-2 0-107-15,-7 0-147 0,-11 5-2017 16</inkml:trace>
  <inkml:trace contextRef="#ctx0" brushRef="#br3" timeOffset="135062.18">15653 14552 2397 0,'0'0'379'0,"0"0"-191"0,0 0-24 0,0 0-47 16,-134-11-42-16,96 13-7 16,0 13-24-16,3 5 18 15,4 6-19-15,6 6-9 16,5 11-8-16,9 4-12 0,11 2 7 15,0 1-16-15,13-10 1 16,22-10 1-16,12-14-14 16,12-16 4-16,7-2 2 15,-1-35 2-15,-5-16 3 16,-15-8-3-16,-19-3 3 16,-16 3-8-16,-10 15 10 15,-3 14-12-15,-17 20 12 0,2 12 1 16,5 21-7-1,8 25 7-15,5 6-7 16,11 4 1-16,20-4-1 0,10-20-6 16,24-23-50-16,-9-9-160 15,-10-4-231-15</inkml:trace>
  <inkml:trace contextRef="#ctx0" brushRef="#br3" timeOffset="136165.24">17958 13527 2007 0,'0'0'348'0,"0"0"-139"15,0 0-30 1,0 0-67-16,0 0-39 0,0 0-34 16,0 0-3-16,-20 73-17 15,22-40 35-15,6 11-14 16,6 9 12-16,-3 13-29 16,3 10 7-1,-5 9-13-15,-3 1-6 0,1-10 2 16,-5-18-13-16,0-16 0 15,-2-16 1-15,0-20-7 16,0-6-4-16,0-12 9 16,-4-27 2-16,-9-16 2 15,-1-15-3-15,1-26 1 0,6-29-5 16,5 6 10-16,2 13-12 16,2 14 10-16,20 24-12 15,12 0 16-15,8 0-6 16,4 18 4-1,4 18 6-15,1 20 6 16,-2 12 9-16,-6 14 13 0,-12 24-2 16,-12 14 33-16,-13 6-18 15,-6 8 3-15,-23 1-33 16,-17 3-5-16,-9-6-9 16,-5-6-8-16,-2-12 10 0,8-8-11 15,7-11 0-15,12-8-24 16,14-9-15-16,15-10-76 15,20 2-55 1,20-6-55-16,4-12-303 0</inkml:trace>
  <inkml:trace contextRef="#ctx0" brushRef="#br3" timeOffset="136538.79">18738 13846 2733 0,'0'0'258'0,"0"0"-60"0,0 0-79 0,140-9-13 16,-79-3-49-1,-3 1-32-15,-5-1-9 16,-6 3-15-16,-12 7-2 0,-10 2 0 15,-23 11-41-15,-2 12-116 16,-9 3-338-16</inkml:trace>
  <inkml:trace contextRef="#ctx0" brushRef="#br3" timeOffset="136720.56">18751 14119 3018 0,'0'0'241'0,"0"0"-164"16,0 0-15-16,0 0 32 16,0 0-41-16,132 14-22 15,-95-14-26-15,6 0-5 16,22-4-14-16,-9-12-164 0,-6-1-307 0</inkml:trace>
  <inkml:trace contextRef="#ctx0" brushRef="#br3" timeOffset="137246.12">20411 13529 2041 0,'0'0'450'16,"0"0"-193"-16,0 0-65 16,0 0-8-1,0 0-96-15,-155-14-22 16,102 14-16-16,-3 8-18 16,-2 15-3-16,2 9-19 0,4 9 12 15,8 8-22-15,9 9 22 16,8-2-14-16,13 2 21 15,12-2-10-15,2-6 1 16,16-7-5-16,19-7-2 16,10-13 12-16,6-9-20 15,7-10 14-15,0-4-10 0,-4 0 21 16,-8 0-30 0,-12-5 8-16,-10-4-8 15,-10 5 0-15,-12 3-6 16,-2-3-101-16,-18-1-73 0,-4 4-411 0</inkml:trace>
  <inkml:trace contextRef="#ctx0" brushRef="#br3" timeOffset="137574.82">19732 14154 2871 0,'0'0'355'0,"0"0"-299"0,0 0-14 15,0 0 14-15,0 0 7 16,118 33-14-16,-60-27 2 16,11-4 13-16,5-2-21 15,4 0 6 1,2 0-26-16,-2-6 13 0,-6-4-29 15,-8 2 5-15,-8 0-12 0,-12-1 7 16,-10 4-1-16,-10 3-5 16,-8 0-2-1,-5 2-58-15,-7 9-48 0,-4 14-118 16,0 3-302-16</inkml:trace>
  <inkml:trace contextRef="#ctx0" brushRef="#br3" timeOffset="138141.47">20470 14494 2433 0,'0'0'382'0,"0"0"-206"0,0 0-19 0,-130-6-65 15,84 6-23-15,-1 0-24 16,3 9-14-16,1 10 3 16,7 5-6-16,7 11 4 15,7 4-24-15,11 5 11 16,9 6-12-16,2-9 11 16,8-7-13-16,22-10 4 0,11-19-9 15,9-5 0-15,6-19-1 16,0-25 8-16,-10-11-14 15,-7-3 14 1,-16 4-14-16,-9 12 9 0,-9 18-2 16,-1 14 1-1,0 10 16 1,8 32 7-16,10 22-19 0,9 4-5 0,9 4 2 16,9-17-6-1,32-27-12-15,-13-17-122 16,-7-1-261-16</inkml:trace>
  <inkml:trace contextRef="#ctx0" brushRef="#br2" timeOffset="145081.85">23838 13283 2165 0,'0'0'250'15,"0"0"-93"-15,0 0-28 0,-127-54-10 16,81 35-30-16,-2 3-38 15,-3 2-11-15,2 2-25 16,2 6 7-16,1 6-8 16,1 0 25-16,3 9-31 15,6 11 8-15,5 3-16 16,6 7 15-16,9 1-4 16,12 1-9-16,4 0 1 0,11 0 5 15,23 1-16 1,10-4 13-16,10 0-15 0,6-3 11 15,3 1-1 1,-1 4 1-16,-6 1-1 0,-8 4 5 16,-9 0-5-16,-13-2 11 15,-15 3-4-15,-11-2 43 16,0-1-15-16,-26 1 20 16,-12-2-19-16,-9-3-4 15,-9-4-4-15,-7-4-10 16,-1-3-9-16,-1-10-4 15,3-6-10-15,8-3 0 16,12 0 5-16,13-10-33 0,11-6-29 16,18-9-42-1,2 5-92-15,16 2-254 16</inkml:trace>
  <inkml:trace contextRef="#ctx0" brushRef="#br2" timeOffset="145649.16">24480 13585 2354 0,'0'0'349'0,"0"0"-269"0,0 0 61 15,0 0-33 1,157-10-7-16,-100 6-54 0,3 2-18 0,-2-3-19 31,-4 2-9-31,-7 3 0 0,-9 0-1 0,-12 0-79 16,-8 0-153-16,-16 5-405 0</inkml:trace>
  <inkml:trace contextRef="#ctx0" brushRef="#br2" timeOffset="145864.96">24594 13828 2889 0,'0'0'221'0,"0"0"-149"0,0 0-7 15,0 0 3-15,0 0-20 16,0 0-26-16,151 44-3 0,-111-44-19 16,3 0 0-16,15-4-8 15,-12-13-77 1,-3 0-259-16</inkml:trace>
  <inkml:trace contextRef="#ctx0" brushRef="#br2" timeOffset="147302.2">25481 13659 2224 0,'0'0'345'0,"0"0"-150"15,0 0-76-15,0 0 15 0,0 0-37 16,0 0-39-16,0 0-50 15,18 11 20 1,13-8 4-16,9 4 24 16,5-3-27-16,3-1 17 15,2-1-19-15,-1-2 12 0,-7 0-17 0,-4 0-12 16,-5 0-2-16,-8 0-3 31,-7 0-10-31,-7 0 10 0,-7 0-10 0,-2 0 11 16,-2 0-6-1,0 0 0-15,0 0-32 16,0 2-63-16,-10 16-91 0,1 1-216 16,-1-1-752-16</inkml:trace>
  <inkml:trace contextRef="#ctx0" brushRef="#br2" timeOffset="148116.76">26542 13583 1986 0,'0'0'280'0,"0"0"-193"0,0 0-7 0,0 0-10 0,22-136-4 15,-15 78-50 1,2-6 3-16,-2-3-19 0,-3 3 1 15,-2 6 10-15,-2 11 0 16,0 10 57 0,0 11 11-16,0 14 0 0,-4 10 26 15,0 2-31-15,-1 12-32 16,5 19-26 0,0 15 0-16,0 5 2 0,0 9 4 15,11 7-17-15,0 3 33 16,1 6-28-16,-6 2 20 0,-2 1-11 15,-4-6 7 1,0-2-8-16,0-11-8 16,0-12 0-16,0-11-5 15,0-12-10 1,0-7 9-16,0-8-13 0,0-4 0 16,0-4-36-16,0 0-88 15,0-2-103-15,0 0-284 0</inkml:trace>
  <inkml:trace contextRef="#ctx0" brushRef="#br2" timeOffset="149992.2">28731 12964 2007 0,'0'0'312'0,"0"0"-207"0,0 0-81 16,0 0 85-16,0 0-52 15,-5 130 12-15,5-84-32 16,0 8 0-16,0 6-14 15,0 7 11-15,0 3 13 16,-2 1-15-16,0 4 7 16,0 0-38-16,0-10 29 0,0-4-25 15,-1-13 7-15,1-14-11 16,0-12 7-16,2-13 6 16,0-9 10-16,-2-3 4 15,2-27-24-15,-2-12 13 16,2-13-15-16,-2-11 18 15,-2-7-15-15,4-8 5 16,0-2-9-16,0-6 0 16,0 0 8-16,12 1-2 15,5 6-14-15,4 9 14 16,1 12-11-16,3 13 11 0,-1 15 27 16,1 15 0-1,4 13 11-15,2 5 6 16,2 10-11-16,-4 20-2 15,-2 10-19-15,-9 6 29 0,-7 4-28 16,-11 4 26 0,0-3-23-16,-6-2 9 0,-21-3-11 0,-9-1-10 15,-1-7-1 1,-4-4-10-16,1-6 0 16,4-6-7-16,7-2 6 15,5-4-69 1,8 8-47-16,7-2-102 15,7-3-367-15</inkml:trace>
  <inkml:trace contextRef="#ctx0" brushRef="#br2" timeOffset="150578.76">29455 13433 2020 0,'0'0'347'0,"0"0"-97"0,0 0-56 16,123 2-49-16,-67 0-9 15,4 0-79 1,4-2-10-16,-3 0-37 0,-8 0 1 16,-8 0-6-16,-11 0-5 15,-17 4-14-15,-7 0-131 16,-10 2-182-16</inkml:trace>
  <inkml:trace contextRef="#ctx0" brushRef="#br2" timeOffset="150799.46">29532 13712 2771 0,'0'0'240'16,"0"0"-193"-16,0 0 42 15,0 0 4-15,133 21-14 0,-86-14-53 16,4-3-10-16,5-2-15 15,-3-2 6 1,3 0-7-16,13 0-75 0,-13-8-137 16,-9 0-681-16</inkml:trace>
  <inkml:trace contextRef="#ctx0" brushRef="#br2" timeOffset="151222.32">30630 13593 2637 0,'0'0'286'0,"0"0"-237"0,0 0 6 0,0 0 46 16,0 0-28-16,0 0-33 16,143 0-26-16,-105-4-9 15,-3-3 3-15,-3-2-16 16,-3 5-5-16,4-4-109 16,-8 6-287-16,-3 0-2012 0</inkml:trace>
  <inkml:trace contextRef="#ctx0" brushRef="#br2" timeOffset="151626.66">31582 12944 2386 0,'0'0'316'16,"0"0"-224"-16,0 0 70 0,0 0-46 16,0 0-32-16,0 0-50 15,-138 126 14-15,103-63-16 16,6 7 17-16,4 6-8 16,9 2-8-16,9 2 4 15,7-6-27-15,0-10 7 16,29-13-16-16,14-19 12 15,8-18-8 1,9-14 7-16,-2 0-1 16,-8-25-7-16,-17-3 11 0,-18-2-15 15,-15 2 15-15,-4 8-15 16,-32 6 6-16,-11 9-6 16,-4 5-14-16,0 3-79 15,7 23-22-15,15 23-50 16,13-8-107-16,13-2-364 0</inkml:trace>
  <inkml:trace contextRef="#ctx0" brushRef="#br2" timeOffset="159448.25">25385 14524 1574 0,'0'0'275'16,"0"0"-147"-16,0 0 26 0,0 0-13 16,0 0-38-1,0 0-31-15,64-53 14 0,-50 48-55 0,1-2 51 16,-1 3-54-16,1 3 25 16,2 1-23-1,0-4 3-15,3 2-15 16,1 0-4-16,-2 2 1 15,4 0-15-15,-3 0 20 16,-3 0-5-16,1 4 22 16,1 10-12-16,-6 2 7 15,0 1-15 1,0 3 18-16,-2 3-3 0,1 1-15 16,-1-1 17-16,-3 4-21 15,2-1 31-15,-3 2-27 16,-3-2 15-16,-2 2-26 15,-2 2 11-15,0 2-3 16,0 3-5-16,-2-1 10 16,-12 1-15-16,-1 4 16 15,-6-7-19-15,0 4 28 16,-6-2-29-16,-2-2 13 16,-4-2-12-16,-1-6 11 15,-2-6-6-15,0-6-5 16,1-7-1-16,1-5-6 0,1-5-15 15,4-16-29-15,7-12 17 16,9-1-13-16,3-3 16 16,10 5 10-16,0 6 20 15,0 9-3-15,10 5 8 16,9 12-1 0,8 0 2-16,6 17 34 0,6 8-21 15,1 11 12-15,4 4-8 16,-3 2 20-16,1 1-4 15,-5-6-6-15,-1-2 4 16,0-7-34-16,-5-6-3 16,-2-13 7-16,0 0-16 15,13-9-51-15,-8-9-85 0,-3-6-317 0</inkml:trace>
  <inkml:trace contextRef="#ctx0" brushRef="#br2" timeOffset="160183.19">26653 14937 2116 0,'0'0'265'16,"0"0"-97"-16,0 0-30 16,0 0 5-16,0 0-41 15,0 0-38-15,121 25-6 16,-90-46-37-16,-2-9 4 16,-4-6-19-16,-8-2 1 15,-7-1-6-15,-10 7 6 0,0 5 6 16,-10 8-6-16,-17 7 10 15,-4 8-17-15,-4 4 15 0,-1 8-8 16,1 17-4 0,6 10-2-16,4 9 15 15,8 9 1-15,9 1-4 0,8-2 8 16,0-2-10 0,8-6 23-16,15-6-13 0,6-8 17 15,5-4-20 1,0-7 2-16,-1-7-6 0,-2-2 4 15,-1-6-4 1,-4-3-13-16,-2-1-1 16,-1 0-1-16,12-9-36 15,-6-9-121-15,-4 1-399 0</inkml:trace>
  <inkml:trace contextRef="#ctx0" brushRef="#br2" timeOffset="160693.97">27545 14971 2642 0,'0'0'342'0,"0"0"-212"0,0 0-46 16,0 0-27-16,0 0 45 16,0 0-34-16,0 0-18 0,91-21-7 15,-66 21-30-15,2-5-1 16,-3 1-6-16,-1 0-9 15,-1 3 3-15,-4 1-26 0,9 0-90 32,-5 0-73-32,-5 0-356 0</inkml:trace>
  <inkml:trace contextRef="#ctx0" brushRef="#br2" timeOffset="161198.01">28310 14668 2215 0,'0'0'336'16,"0"0"-149"0,0 0-63-16,0 0 42 0,131-61-80 15,-89 58-25-15,-3 3-30 16,-6 6 3-16,-9 20-11 16,-10 6 10-16,-12 4-8 15,-2 9-11-15,-16-6 2 16,-17 2-12-16,-7-5-8 15,0-13 14-15,5-7-18 0,8-7 9 16,11-7-1-16,11-1 0 16,5 6-4-16,11-1 4 15,26 10 6-15,7 6 21 16,3 10-15-16,-5 3 21 16,-9 6-20-1,-14-1 21-15,-15 0-3 0,-4-4 15 16,-21-6-8-1,-16-3-19-15,-13-8-3 0,0-7-12 16,-2-5-8-16,3-7-10 16,9 0-31-16,9 0-74 15,15 0-28-15,9 0-204 16,7 2-1044-16</inkml:trace>
  <inkml:trace contextRef="#ctx0" brushRef="#br2" timeOffset="164550.79">8726 13497 1560 0,'0'0'529'16,"0"0"-348"-16,0 0 59 0,0 0-85 15,0 0-11-15,0 0-71 16,116-6-19-16,-77 4-7 16,3 1-9-16,0 1-17 0,1-3-7 15,-6 1-4-15,-1 0-5 16,-9 0-10-16,-5 2 5 15,-7-3-7-15,-3 3-8 16,-5 0-83-16,-5 0-142 16,-2 0-435-16</inkml:trace>
  <inkml:trace contextRef="#ctx0" brushRef="#br2" timeOffset="164935.65">8821 13747 1597 0,'0'0'455'15,"0"0"-126"-15,0 0-166 16,127 9 13-16,-81-9-82 16,1 0 10-16,-1 0-18 0,-5 0-11 15,-7 0-26-15,-5 0-18 16,-8 0-9-16,-3-4-21 15,-7 2-2-15,1-2 5 16,-6 0-9-16,3 0-72 16,1-2-123-16,-4 2-364 0</inkml:trace>
  <inkml:trace contextRef="#ctx0" brushRef="#br4" timeOffset="173760.98">11188 7652 1634 0,'0'0'227'0,"0"0"-50"0,0 0-53 16,0 0 7-16,0 0-34 16,0 0-46-1,0 0 52-15,94 14-66 16,-88-2 5-16,-2 6 38 16,-1 0-20-16,-1 3 19 15,0 0-25-15,-2 1 13 0,0 4-36 16,2 0 4-16,-2 2-15 15,0 0 7-15,0 2-5 16,0 3 0-16,0 1 11 16,0 3-18-16,0 0 10 15,-6 1-20-15,-3 3 19 16,-5 2-24-16,1 1 12 0,-3 7-12 16,-1-2 21-1,1 4-5-15,1-3-2 0,1 2 16 16,3 1-30-1,2-2 16-15,5 2-16 0,1-3 15 16,3 0-14 0,0-6 4-16,5-4-5 0,10-8 0 15,6-9 0-15,1-6 0 16,2-11-4-16,1-6 10 16,-3 0-12-16,-7-14 14 15,-3-12-8-15,-8-3 0 16,-4-2 4-16,0 4 1 15,-14 4-4-15,-3 9-2 0,-3 5-4 16,2 9-1-16,0 0 10 16,3 23-10-1,-1 9 2-15,7 10 4 0,0 9 0 16,7 2 1-16,-1 7 6 16,3 5-6-16,0 3-2 15,-2 0 5-15,0 2-11 16,0 2 10-16,-2-1-7 15,-1-1 5-15,-1 0-1 16,-2 1 4-16,0 1-3 16,-1-2-1-16,0 1 5 0,0-1-10 15,5 1 7 1,-3-3-12-16,5-2 12 16,-2-4-4-16,-2-1 4 15,4-3 0-15,-4-4 4 16,1 2-6-16,1 2 0 0,0 0 0 0,2 2-6 15,2 1 10-15,0 2-10 16,0-5 10-16,0 0-4 16,0 0 0-1,0-3 1-15,-2-1 1 16,-4 3 5-16,4-1-14 16,-2 1 15-16,-1-5-16 15,1 5 9-15,2-3-1 16,-2-1 0-16,1-1 8 15,-2-4 0-15,3 0-4 16,2 1 5-16,-2 0-5 0,2 1-8 16,-2 4 14-1,2 3-16-15,-2 1 6 0,2 4 0 16,0 3 2-16,0 0-2 16,0 0 11-16,0-2-11 0,0 0 0 15,0-3 4 1,4-1-12-1,2-4 16-15,0-5-14 16,-2-4 12-16,0 0-5 0,-2 1 9 16,1 3-3-1,1 4 7-15,0 6 2 0,2 0 9 16,2 1-25 0,-1-3 14-16,1-2-14 15,2-4 5-15,-4-4-4 0,1-3 7 16,-3-4 3-16,0 1-10 15,-1 1 1-15,-3 1 2 16,0 2-8-16,3 4 10 16,-3 4-9-16,0 4 6 15,0 0 4-15,0-2-1 0,0-2-5 16,0-1 10-16,0 1-7 16,0-2-7-16,0 4 10 15,0 0-11 1,0 4 8-16,0 0-4 0,0 3 0 15,0-3 4-15,0-4-4 16,4-1-50-16,2 3 50 0,1-3 0 16,-3 2-8-1,1-3 10-15,0 2-2 0,-3 2 0 16,0-4 6-16,0 0-6 16,3-4 0-16,-1 3-4 15,2 2 10-15,-1 7-10 16,0-4 9-1,-1 0-10-15,-4 9 9 0,0 4-5 16,0-5 2-16,-4-8 5 16,-14-12-2-16,-9-11-3 15,-6-3-2 1,-9-9 2-16,-10-3-8 0,-4-5 7 0,0-7-3 16,6-8-1-1,2 0-2-15,9-5-32 16,5-13-37-16,10 7-122 0,5-4-813 0</inkml:trace>
  <inkml:trace contextRef="#ctx0" brushRef="#br1" timeOffset="177615.32">9573 13325 1950 0,'0'0'336'0,"0"0"-185"0,0 0-47 0,-8 140-44 16,8-92 13-16,4 0-26 0,16 0 14 15,7-2 22 1,7-1 0-16,5-7-8 16,9-9 0-16,4-5 11 15,6-10-22-15,1-11 7 16,-4-3-22-16,-1-15-7 0,-12-19-37 15,-11-11 16-15,-10-15-21 16,-17-9 13-16,-4-8-4 16,-19 4 1-16,-22 7 5 15,-13 8-15-15,-13 15 4 0,-6 17 2 16,-1 16-12 0,7 10-4-16,12 21-20 15,8 57-48-15,18-5-75 16,11-1-340-16</inkml:trace>
  <inkml:trace contextRef="#ctx0" brushRef="#br1" timeOffset="182633.37">3123 14726 235 0,'0'0'1307'0,"0"0"-1061"0,0 0-180 0,0 0 35 0,0 0-10 0,0 0-2 16,0 0-17-16,0 0-34 16,0 0 10-16,0 0-19 15,0 0-18-15,0 0-10 0,0 0 46 16,0-9-47 0,0-4 35-16,0 0-22 15,2-6-10-15,4-3 15 16,3-2-17-16,1-4-1 15,-2 5 2-15,1-6-16 16,3 3 25-16,-4 3-18 16,1 2 8-16,3 3-1 0,-4-1 10 15,3 3-9-15,3 2 18 16,-1 0-9 0,3 2 11-16,-1 3-20 0,1 2 5 15,-3 2 4-15,1 2-5 16,-3 3-3-16,0 0 5 15,0 0-7-15,-2 0 0 16,2 5 19-16,1 8-9 16,-4 7 13-16,3 5-23 0,1 1 26 15,-2 2-26 1,2-2 10-16,-1 1-9 0,0 2 12 16,-2 0 4-1,0 4-10-15,2-1 6 16,-3-2-7-16,4-4-4 0,-1-4-1 15,1-8-2-15,-1-1-9 16,-1-8 10-16,0-1 0 16,-1-4 0-16,1 0-1 15,0 0-7-15,-4 0 7 16,3 0-2-16,-2 0 2 16,0-14 1-16,-1-1-1 15,1-5 1-15,-1-6 6 0,1-3-6 16,0-5 0-1,4-2-6-15,-2-2 12 16,3 1-12-16,0 3 9 16,2 5-9-16,-1 2 6 0,0 5 0 15,3 7-1 1,-1 2 3-16,4 3-8 0,-1 5 12 16,-1 0-12-16,-1 5 13 15,2 0-14-15,-5 0 1 16,0 7 6-16,1 8 2 15,-1 6 5-15,-2 2 5 0,3 4-10 16,1 3 20 0,-1-2-21-16,-1 2 13 0,1-2-13 15,-3 2 3 1,3-4 2-16,-1 2-6 0,-3-10 1 16,2 0 1-16,-1-6-2 15,-3-6-10-15,4-2 10 16,-5-4-10-1,1 0 1-15,-1-17-2 16,0-6 11-16,2-9 7 0,0-4-6 16,0 0 1-16,2-2 4 15,0 0 0-15,0 4-5 16,2 5-2-16,1 4-7 16,-1 7 8-16,2 3 0 15,-1 7 0-15,1 4 0 16,4 0 0-16,-1 4 8 0,-1 0-7 15,4 0-2-15,-1 0 2 16,-1 0-3-16,0 4-5 16,-2 8 6-16,1 7 2 15,-3 3 7-15,-1 6 5 16,-1-2-13-16,1 6 15 16,-3 3-9-16,3-3 18 15,-4-1-23 1,3-7 16-16,1-2-17 0,-1-8-1 0,-1-4-6 15,1-4 1-15,-2-2 5 16,1-4-12 0,-2 0 12-16,2-14-6 0,-1-8-1 15,2-7 14 1,3-8-15-16,1-4 18 16,4-6-8-16,-1 1-1 15,-1 5 0-15,2 8-1 16,-3 8 3-16,-3 11-4 0,3 10 8 15,2 4 1-15,0 4 11 16,5 20 28-16,0 8 0 16,-4 4 14-16,4 3-35 15,-5 1-16-15,-5-8 12 0,-1-4-10 16,-3-2 30 0,-1-6-37-16,-6-2 10 15,0-3-12-15,-2-3-4 16,-2-3-26-16,0-5-187 15,0-3-555-15</inkml:trace>
  <inkml:trace contextRef="#ctx0" brushRef="#br1" timeOffset="184837.62">6234 14598 1403 0,'0'0'499'15,"0"0"-357"-15,0 0-110 0,0 0-22 16,0 0 15 0,0 0-4-16,0 0-12 0,25-62 0 15,-17 38 0-15,0-5-18 16,0 0 23-1,3-3-17-15,1-2 6 16,1 1-3-16,1-1 22 0,-1 4-22 16,0 6 14-16,3 4-14 0,-5 8 0 15,3 3 1 1,-4 6 7-16,4 3-7 0,-3 0 19 16,4 2 65-1,-1 14 1-15,-1 8-46 0,1 4-16 16,-3 4 27-1,-3 2 4-15,4 2 3 0,-1-1-29 16,1-1 32 0,1-1-54-16,0-1 12 15,1-6 9-15,1-3-19 0,-1-9-9 16,-2-6 1 0,2-7-2-16,-1-1 1 0,-1 0-13 0,-1-14 26 15,-2-9-20 1,0-12 14-16,2 0-7 0,-2-9 11 15,4-1-10-15,0 2 0 16,3 4 4-16,0 9-10 16,0 7 10-1,-1 4-16-15,-1 9 17 16,1 8-6-16,3 2 0 16,-1 0 0-16,2 2 14 15,0 15-12-15,-1 0 3 16,0 5-4-16,0 0-2 15,0 4 2-15,-3 3-1 0,-1-6 2 16,-3 2-2-16,0-3 0 16,-2-4 0-16,0-4 3 15,-1-5 5-15,-2 0-16 16,0-9 3-16,1 0-4 16,-1-4 12-16,4-15-5 15,3-4 4-15,0-5 2 16,1-4-4-16,1 3 1 15,1 3-8-15,-3 9 17 16,1 5-20-16,-2 5 12 16,2 7-8-16,-1 0 12 0,3 0-5 15,0 4 4 1,4 11-5-16,-1 1 2 0,2 3 6 16,1 7-16-16,-4 6 16 15,-2 3-16-15,-1 3 4 16,-1 0 4-16,-4-3 0 15,4-3 0-15,-3-9 9 16,2-11-9-16,1-10 0 16,-1-2-6-16,5-10-1 15,0-24 9-15,2-6-13 16,2-10 13-16,-1-1-3 16,0 7 1-16,-2 4 0 15,-2 17 0-15,-1 10 7 16,2 10-14-16,-1 3 14 15,6 9 2-15,2 13-8 0,2 8 40 16,4 2-17-16,-2 3-2 16,0-3-17-16,0-13-4 15,-3-2-2-15,-2-13-7 16,1-4 7-16,-2-10-16 16,-2-13 15-16,-3-5-23 0,-1 0 10 15,-4 2 2 1,-3 4 13-16,2 10 2 15,-3 10 3-15,4 2 8 16,1 9 39-16,4 12 11 16,-1 6-34-16,3-1 1 15,0-3-25-15,0-9 5 16,-2-9-10-16,2-5-37 0,-6-7-77 16,-10-5-211-16</inkml:trace>
  <inkml:trace contextRef="#ctx0" brushRef="#br1" timeOffset="195086.04">3847 15204 1560 0,'0'0'251'0,"0"0"-166"0,0 0-55 15,0 0 74-15,0 0 10 0,0 0-42 16,0-14-12-16,0 11-11 16,0 3 18-16,0-1-44 15,0 1 11-15,0-4-23 16,0 4 26-16,0 0-17 16,0 0 23-1,0 0 6-15,0 0-7 0,0 0 6 0,0 0-11 31,2 0 25-31,3 8-45 16,-1 7 20-16,3 8-18 0,0 7 7 16,-1 3-14-1,-1 8 3-15,-3 1-2 0,-2 6-12 16,0 3 15-16,0-4-15 0,0 8 12 16,0-3-12-1,0 0 5-15,0 0 1 16,0 1-7-1,0-1 6-15,0-1-6 0,0-2 1 16,0-5 0-16,0-2-2 16,0-2-10-16,0 4 1 0,2-5 10 15,0 2 0 1,-2-1 0-16,2-4 2 16,-2 0 6-16,3-5-8 0,-1-4 0 15,0 0 1 1,0-1-7-16,1-2 2 15,-1 2 4-15,0-4 2 16,-2 5 9-16,0-6-6 16,3 4-5-16,-3-8 7 0,0 5-6 15,0 0-2-15,0-4 6 16,0 0-10-16,0-4 5 16,0-2 0-16,0-2 0 15,0-2 3-15,-3 1-2 16,3-8-1-16,0-1 3 15,0 4 3-15,0-4 1 16,0 0-7-16,-2 0 21 16,2 0-7-16,0 0 17 15,0 0-12-15,-2 0-5 16,2 0 3-16,0 0-13 0,0 0 3 16,0 0-1-16,0 0-12 15,0 0 1-15,0 0 5 16,0 0 0-1,2-4 14-15,7-2 5 0,2-2 4 16,3 3 15-16,-1 1-17 16,5-5 10-16,1 6-16 15,2-4 19-15,1 0-20 16,1 2 6-16,-2 1-5 0,0 2-3 16,-1-2 6-1,0 0-11-15,0 0 11 0,-2-2-18 16,-1 3 11-1,2-2-8-15,-4 1-1 0,-1 1-2 16,-4 3 0-16,1-5 0 16,-1 5 0-16,-4-2-64 15,-4-2-74-15,-2-4-139 16,0 1-347-16</inkml:trace>
  <inkml:trace contextRef="#ctx0" brushRef="#br1" timeOffset="195383.19">4232 16388 2381 0,'0'0'375'15,"0"0"-221"-15,0 0-90 0,0 0 18 16,0 0 25-16,0 0-60 16,0 0 8-16,108 45-29 15,-79-29 8-15,-2 2-22 16,-5-4 14-16,-5 4 2 0,-3 0 6 15,-7 0 1 1,-5 8-5-16,-2-4 1 0,0 10-18 16,-14 0 5-16,-5 4-17 15,-6 2 1 1,-2 3 2-16,2-1-4 16,4-5 0-16,5 2-11 0,5-11-30 15,7-2-53-15,4-16-24 16,0-4-133-1,4-4-275-15</inkml:trace>
  <inkml:trace contextRef="#ctx0" brushRef="#br1" timeOffset="196560.19">4948 16455 1318 0,'0'0'324'0,"0"0"-124"0,0 0 0 0,0 0-23 0,0 0-41 0,0 0-7 16,0 0-29-16,92 58-23 16,-70-28 7-16,5 6-23 15,-3 0 7-15,5 8-36 16,0 2 17-16,0 2-21 16,0 3 23-16,-2-3-1 0,-3-5-9 15,-3 3-16-15,-4-14-24 16,-1-6 1-16,-5-3 6 15,-5-7-11-15,-1-6 3 16,-2-1 0 0,-3-9-50-16,0 0-72 0,0 0-145 15,0-12-398-15</inkml:trace>
  <inkml:trace contextRef="#ctx0" brushRef="#br1" timeOffset="196901.53">5403 16525 2074 0,'0'0'426'15,"0"0"-201"-15,0 0-126 16,0 0-1-16,0 0-8 15,0 0-24-15,0 0-26 16,-120 87-13-16,99-62 6 0,0 8-28 16,-2 6 11-16,0 1-15 15,-1 9 23-15,2 1-24 16,0 2 9 0,-1 6-9-16,3-4 5 15,5-4-2-15,6-9-3 16,5-7 0-16,4-15-60 15,0-2-90-15,0-7-66 16,8-2-79-16,1-8-373 0</inkml:trace>
  <inkml:trace contextRef="#ctx0" brushRef="#br1" timeOffset="197299.34">5650 16834 2316 0,'0'0'322'0,"0"0"-209"16,0 0 47-16,0 0-11 0,0 0-42 15,0 0-57 1,127 0 0-16,-98 0-23 0,0-4 0 0,-2 4-11 16,-2 0-2-1,-3 0-2 1,-4 0-12-16,-7 0 0 15,0 0 6-15,-4 0-12 0,-3 0-52 16,0 7-58-16,2 0-251 16,-6 1-656-16</inkml:trace>
  <inkml:trace contextRef="#ctx0" brushRef="#br1" timeOffset="198056.72">6286 16467 1610 0,'0'0'325'0,"0"0"-99"0,0 0-104 0,0 0 66 15,0 0-153-15,0 0-7 0,0 0 2 16,53-44 1-16,-44 44 21 15,2 0 11-15,-2 0 10 16,4 0 24-16,1 0-22 0,-1 6-15 16,3 10 12-1,-1 1-39-15,4 6 7 16,-4 0-18-16,-1 4 5 16,-1 4 4-16,-5 4-8 0,0 1 13 15,-6 4-18 1,-2 1 10-16,0 4-27 0,-8 3 22 15,-11-3-23-15,-8-1 4 16,-6-8-3-16,-5-4-1 16,-1-6 0-1,2-12-39-15,6-6 3 0,4-8-5 16,7 0 29 0,6 0-9-16,8-12 20 0,6-2-10 15,0 4 11-15,0-2 0 16,17 2 0-16,6 6 0 15,1 4 6-15,3 0 1 16,2 4-6-16,-2 11 6 16,0-1-1-16,-3-7-12 15,3 3-11-15,-5-2-173 16,-6-4-403-16</inkml:trace>
  <inkml:trace contextRef="#ctx0" brushRef="#br1" timeOffset="198465.78">6912 16736 2572 0,'0'0'231'0,"0"0"-63"0,0 0-24 15,0 0-42-15,0 0-58 16,140-8 1-16,-106 3-23 16,-3 3-1-16,-4 2-21 0,-3 0 8 15,-5 0-8-15,-9 0-3 16,-5 0-61 0,-3 10-142-16,-2-1-407 0</inkml:trace>
  <inkml:trace contextRef="#ctx0" brushRef="#br1" timeOffset="198702.27">6983 17020 1447 0,'0'0'1592'0,"0"0"-1456"16,0 0-88-16,0 0 29 0,0 0 1 15,0 0-53 1,0 0-5-16,139 0-19 0,-113 0 10 16,1 0-11-16,-3 0-22 15,6 0-80 1,-6-4-235-16,-3 0-458 0</inkml:trace>
  <inkml:trace contextRef="#ctx0" brushRef="#br1" timeOffset="199232.78">7702 16517 1261 0,'0'0'1227'0,"0"0"-991"0,0 0-67 0,0 0-35 16,0 0-7-16,0 0-48 15,0 0-26-15,-50 153-2 16,50-87-29-16,0 6 10 16,9-2-18-16,15 2 9 0,10-10-13 15,9-8 4 1,7-22-2-16,8-11-3 15,5-21 15-15,-1-8-13 16,-4-29 14-16,-8-17-19 0,-19-12 12 16,-18-10-18-1,-13-4 3-15,-13 3-2 16,-27 12 7-16,-14 2 3 16,-10 13-11-16,-8 15-19 15,-14 8-87-15,16 13-72 16,19 14-357-16</inkml:trace>
  <inkml:trace contextRef="#ctx0" brushRef="#br1" timeOffset="199919.82">8655 16767 2399 0,'0'0'395'0,"0"0"-213"0,0 0-82 0,0 0 29 16,0 0-51-16,0 0-3 16,160 0-43-16,-106 0 14 0,-2 0-33 15,-4 0-1-15,-3 0-12 16,-9 0 9-1,-12 0-9-15,-5 0-27 0,-19 0-67 16,0 5-89-16,0 7-292 0</inkml:trace>
  <inkml:trace contextRef="#ctx0" brushRef="#br1" timeOffset="200153.81">8780 17008 2948 0,'0'0'237'0,"0"0"-183"0,0 0 16 16,0 0-13-16,120 30-9 0,-75-30-41 16,2 0 2-16,-2 0-9 15,-5-12-1-15,-5-2-46 16,1-11-80-16,-10 2-138 15,-3 5-425-15</inkml:trace>
  <inkml:trace contextRef="#ctx0" brushRef="#br1" timeOffset="200700.99">9359 16586 2675 0,'0'0'277'0,"0"0"-138"16,0 0-61-16,0 113-21 15,0-63-32-15,0-1-9 0,0 1-8 16,8 2 7-16,-2-6-5 16,-1-2-1-16,-1-3 9 15,-2-14-17-15,0-6 3 16,0-7 1-1,-2-14-10-15,0 0 2 16,0-19 2-16,0-24 0 0,0-15 1 16,0-20-23-16,-4-1-28 15,-5-1 1-15,1 3-28 16,-2 11 51-16,4 16 11 0,-1 15 16 16,5 18 5-1,0 11 59-15,2 6-8 16,0 0-17-16,6 4-17 15,15 15-17-15,8 0 23 16,11 1-16-16,4-1 6 16,7 1-14-16,3-5 17 0,-5-1-7 15,-2 4-2-15,-12-4 4 16,-6 9-1-16,-10 6 14 16,-9 3-10-16,-10 9 15 15,0 3-23-15,-6 0 9 16,-19-2-13-16,-4 2 8 15,-6-8-3-15,-3 2-2 16,2-6-8-16,4 0 1 0,5 3-6 16,10-7-26-1,9 4-55-15,5-6-77 0,3-8-364 16</inkml:trace>
  <inkml:trace contextRef="#ctx0" brushRef="#br1" timeOffset="201347.49">10323 16491 1867 0,'0'0'406'0,"0"0"-297"0,0 0 39 0,0 0 42 15,0 0-33-15,0 0-29 16,0 0-20-16,147 128-30 15,-103-77-40-15,3 5 3 16,0 2-23-16,-2 0 18 16,-5 0-31-16,-7 0 6 0,-4-8-10 15,-7-6 5 1,-1-7-6-16,-4-11-6 0,-3-13-28 16,-3-13-102-16,-5-4-132 0,-4-17-319 15</inkml:trace>
  <inkml:trace contextRef="#ctx0" brushRef="#br1" timeOffset="201630.13">10764 16575 2420 0,'0'0'310'15,"0"0"-179"-15,0 0 22 0,-89 129-47 0,60-89-35 16,0 6-29 0,2-6-7-16,-2 4-11 0,2 0-14 15,3-4-8-15,4-4 7 16,2-4-12-16,5-6 3 16,6-8-1-16,2-4-60 15,5-5-78-15,0-6-128 16,0-3-303-16</inkml:trace>
  <inkml:trace contextRef="#ctx0" brushRef="#br1" timeOffset="201963.64">11197 16718 325 0,'0'0'2283'16,"0"0"-2105"-16,0 0 18 15,0 0-33-15,0 0-69 16,133 0-24-16,-86 0-29 15,-3 0-2-15,2 0-28 16,-4 0 12-16,-7 0-22 16,-4 0 4-16,-6 0-4 15,-5 3-1-15,-9 7 0 0,-7 4-74 16,-4 13-51-16,-6-5-241 16,-11 0-953-16</inkml:trace>
  <inkml:trace contextRef="#ctx0" brushRef="#br1" timeOffset="202186.29">11359 17022 2990 0,'0'0'235'0,"0"0"-165"0,0 0 17 15,0 0-16-15,0 0-21 16,147 9-39-16,-102-14-4 15,0-1-6-15,-6-6 6 16,2 3-7-16,-5 4-16 16,-5-2-67-16,9 2-51 15,-7 3-68-15,-6 2-289 0</inkml:trace>
  <inkml:trace contextRef="#ctx0" brushRef="#br1" timeOffset="202646.9">12098 16575 1993 0,'0'0'377'0,"0"0"-217"0,0 0 40 15,0 0-19-15,0 0-75 0,122-67-3 16,-91 67-36-16,3 0-4 16,-1 12-19-16,-2 15 16 15,-2 9-13 1,-4 14 8-16,-8 4-12 0,-5 8-12 16,-10 0-1-16,-2 1-28 15,-12-5 4 1,-17-3 1-16,-8-16-14 15,-5-7 1-15,-6-11-44 16,4-16-49-16,1-5-30 16,6-10-39-16,12-12 46 0,12 1 101 15,13 2 8 1,0 6 13-16,25 4 45 0,12 6 39 16,8-4-48-16,6 7-2 15,-1 0-17-15,-6 0-11 16,-5 0-3-16,-7 0-3 0,-12-4-62 15,-7-4-179-15,-10 4-301 0</inkml:trace>
  <inkml:trace contextRef="#ctx0" brushRef="#br1" timeOffset="204619.93">10167 16110 1773 0,'0'0'471'0,"0"0"-294"0,0 0-5 15,0 0-89-15,0 0-26 16,0 0-40-16,-27 130 12 15,27-75-15-15,9 6 28 16,4 12-14-16,5 18 12 16,-2 22-8-16,-5-6-18 0,-2-10 10 15,-7-10-12 1,-2-12 25-16,0 5-28 16,0 6 5-16,0-10-14 0,0-15 0 15,0-12 0-15,-2-17 7 16,-1-14-7-16,1-6 2 15,0-10-4-15,2-2 4 16,0 0-2-16,0 0 1 0,0 0 28 16,0 0-4-1,0 5 3-15,0-2-17 16,9 1-6-16,11 1 0 16,4 0 3-16,10-5-5 15,3 0-2-15,13 0 27 0,8 0-11 16,6-4 10-1,7 3-5-15,6 1 1 16,3 0-3-16,-2 0-10 0,0 0 7 16,-5 5-16-16,-4 3 19 15,1-4-12-15,-1 1 9 16,0-5-16-16,-3 1 10 0,4-1 3 16,-1 0-1-16,2 0 20 15,-1 0-20-15,1 0 21 16,-5 4-29-1,-1-4 8-15,-1 0-8 16,-3 0-10-16,-1 0 10 0,0 0-3 16,-2-4 2-1,0-2-4-15,0 6 8 0,2 0-5 16,-2 0-1-16,3 0 4 16,-1 6-3-16,-4 3 1 15,0 0-3-15,-8-1 3 16,-1 1-3-16,-5 0 4 15,-4 0-1-15,-2-5-8 16,-2-3 6-16,-3 3-8 16,-4-4 7-16,0 0-2 15,-4 0 2-15,2 0-1 16,-2 0 3-16,1 0-3 16,-2 0 3-16,1 0 1 15,-1 5-8-15,-1 2 6 0,-6-5-8 16,-5 3 11-16,-2-1-6 15,-4-4 1-15,-2 0 0 16,-2 0 6-16,0 0-5 16,0 0-2-16,0 0 8 15,0-4-18-15,0-15 15 16,-6-3-8 0,-2-9 8-16,4-10-4 0,0-8 1 15,2-9 0-15,-1-9-1 16,-1-9 4-16,0-8-11 15,0-1 14-15,-4-9-15 16,2 0 12-16,-1-1-5 16,3-2 2-16,-4 8-1 15,6-1 5-15,0 10-3 0,0 5 11 16,2 11-11-16,0 10 0 16,0 10 7-16,-2 12-13 15,0 11 8-15,-1 2 0 16,1 11 7-16,0 0 8 0,0 4 10 15,0 2-23 1,-3-3 6-16,0 5-8 0,-1-3 10 16,-5 3-14-16,-3-4 12 15,-1 4-5-15,-8 0 5 16,-4 0 0 0,-4 0-7-16,-4 0 11 0,-3 0-14 15,-5 7 16 1,-3 0-18-16,-6 5 22 15,-6-4-21-15,-2 2 17 0,-7-1-5 16,-1 3-2-16,-1-3 1 16,-3 1-9-16,1 0 2 15,0 2-4-15,-1-7 4 16,-1 7 0-16,-4-1 3 16,6 1-2-16,0-3 10 15,2 0 2-15,4-1-8 16,1 2-2-16,1-2 0 15,3-2-16-15,0 2 17 0,2-2-12 16,2-1 3-16,0 2 0 16,1-2 6-1,3-4-6-15,5 3 3 0,1 0 4 16,3 0-7-16,3 0 2 0,3 0-4 16,1-2 2-1,-3 2-3-15,4-4 6 16,2 5-1-16,-3-5 2 0,5 0-3 15,2 3-2 1,4 1 5-16,0 1-8 16,2 0 4-16,-2 8-6 15,0-4-9-15,-2 0-6 0,3 5-10 16,-1-6-15 0,3 2-20-16,4-6-23 0,3 0-1 15,5-4-98 1,4 0-27-16,4-4-303 0</inkml:trace>
  <inkml:trace contextRef="#ctx0" brushRef="#br1" timeOffset="206143.4">6963 14851 2189 0,'0'0'382'15,"0"0"-238"-15,0 0-49 16,0 0-52-16,0 0 7 15,0 0-31-15,0 0 21 0,10 122-8 16,-6-87 15-16,-2 4 5 16,-2 5-14-16,0 2 4 15,0 3-16-15,0-3-2 16,0 1-23-16,0-6 16 16,0-1-17-16,0-5 10 15,0-6-2-15,0-5 9 16,0-4-4-16,0-4-8 0,0-6-3 15,0-4 5 1,0-2-13-16,0-1 14 16,2-3-13-16,0 0 6 15,1 0-1-15,3 0 1 0,1 0 6 16,2-5 7 0,0-3-13-16,2 1 13 15,0 0-13-15,2 0 7 16,5 0-5-16,7 3 5 0,2-4-7 15,4 0 11-15,3 3-7 16,1 0 4-16,-2-2 6 16,1 0-15-16,-3 7 6 15,-2 0-2-15,-4 0 2 16,-3 0-6-16,-2 0 10 16,-4 2-3-16,-6 4-7 0,-3 0 0 15,-5-6 0-15,-2 0-62 16,0-12-112-16,-2-10-247 15,-11-2-1785-15</inkml:trace>
  <inkml:trace contextRef="#ctx0" brushRef="#br1" timeOffset="206384.53">7391 15221 2429 0,'0'0'365'0,"0"0"-181"0,0 0-39 16,0 0-41-16,0 0-33 15,130 58-32-15,-99-39-2 16,-6-5-25-16,-4 2 15 16,-7 0-17-16,-9 2 30 0,-5 3-6 15,0 0 9-15,-14 4-8 16,-10 4-16-16,-5-5-2 16,-2 6-16-1,4-4-2-15,4-3-6 0,8-5-20 16,8 4-99-1,7-4-97-15,0-8-441 0</inkml:trace>
  <inkml:trace contextRef="#ctx0" brushRef="#br1" timeOffset="207062.59">8003 15119 1804 0,'0'0'330'0,"0"0"-111"0,0 0-3 0,0 0-71 15,0 0-22-15,122 81-27 16,-86-45-1-16,1 4-18 16,-1 4-12-16,-3-4-31 15,-4-5 10-15,-2 2-20 16,-4-3 0-16,-3-1-13 0,-5-2-7 15,-4 0-2 1,1-8-2-16,-6-4 0 0,-2-7-94 16,-4-12-112-1,0 0-311-15,0-19-1319 0</inkml:trace>
  <inkml:trace contextRef="#ctx0" brushRef="#br1" timeOffset="207379.48">8443 15119 1906 0,'0'0'689'0,"0"0"-551"0,0 0 11 16,0 0-40-16,0 0-14 15,0 0-26-15,-114 121-23 16,93-85-4-1,-2 0-21-15,1 3 9 0,-3 2-22 16,3-1 12-16,-2 1-19 16,1-2 6-16,3-4 0 0,3 1-7 15,6-4 0 1,1-5-26-16,6 0-27 16,4-16-109-16,0 0-44 15,14-11-169-15</inkml:trace>
  <inkml:trace contextRef="#ctx0" brushRef="#br1" timeOffset="207680">8800 15298 2721 0,'0'0'266'0,"0"0"-156"16,0 0 3-16,0 0-18 15,158 0-14-15,-102 0-41 16,0-4-5-16,-5-2-16 15,-4 2-7-15,-12 4-9 16,-5 0-6-16,-12 0 3 16,-14 0-46-16,-4 10-100 15,0 7-261-15</inkml:trace>
  <inkml:trace contextRef="#ctx0" brushRef="#br1" timeOffset="207891.8">8927 15520 2926 0,'0'0'281'15,"0"0"-220"-15,0 0-3 16,0 0 18-16,0 0-22 0,129 25-29 16,-95-25-19-1,0 0-5-15,-3 0-1 0,-5 0 0 16,-1-5-80-16,4-9-73 15,-5 0-279-15,-5 4-2070 0</inkml:trace>
  <inkml:trace contextRef="#ctx0" brushRef="#br1" timeOffset="208158.87">9487 15370 2723 0,'0'0'394'15,"0"0"-348"-15,0 0 24 0,0 0 16 16,0 0-39 0,0 0-6-16,136-26-33 0,-107 24 19 0,0-6-27 15,-4 6 8 1,-6 0-8-16,-1 2 0 0,-3 0-23 15,6 0-74 1,-3 0-138-16,-5 0-328 0</inkml:trace>
  <inkml:trace contextRef="#ctx0" brushRef="#br1" timeOffset="208614.24">9957 15055 2120 0,'0'0'382'15,"0"0"-146"-15,0 0-30 16,0 0-66-16,0 0-62 15,114-52-29-15,-89 52-27 16,-4 0 19-16,-5 17-19 16,-7 10 15-16,-9 4-15 15,0 4-3-15,-15-1-9 16,-10 1-7-16,-4-12 3 16,5-2 3-16,5-11-17 15,11-2 17-15,8-2-18 16,0 2-1-16,14 0 4 0,19 5 2 15,5 6 4-15,1-1 4 16,-5 3-2-16,-7 2 31 16,-16 0-14-1,-11 0 27-15,0 3-23 0,-22 0 2 16,-12-2-25-16,-6-4 6 0,-2-6-6 16,2-8-24-16,-5-6-70 15,14 0-110-15,6-6-315 16</inkml:trace>
  <inkml:trace contextRef="#ctx0" brushRef="#br1" timeOffset="210161.24">7702 14772 2144 0,'0'0'298'0,"0"0"-158"0,35 109-13 0,-18-51-70 15,-1 11-25-15,-3 2-13 16,-3 9 10-16,-8 5 62 16,-2 3-19-16,0 2 7 15,0 0-47-15,-10-9 5 16,4-5-36-16,0-14 10 15,3-10-10-15,3-14-1 0,0-11 0 16,0-13 0-16,0-7 0 16,0-7-2-16,0 5-3 15,0-5 10-15,0 3-14 16,5 3 6-16,9 2 2 16,5-4 2-16,8 0 0 0,6-4 0 15,10 0 4-15,6 0 12 16,9 0-7-16,6-2 26 15,10-4-15 1,4-2 25-16,5 2-20 16,-1 3-1-16,2-2 0 15,3-2-8-15,-2 4 5 0,2 1-14 16,-2 2 13-16,0 0-21 16,-1 0 20-16,-1 0-20 15,-5 0 16-15,-5 0-3 16,0 0 8-16,2 0-1 15,-2 0-12-15,-1 0 12 16,-3-2-13-16,-3 2 3 16,-3-4-5-16,-3 4 9 15,0 0-13-15,-2 0 10 0,-2 0-3 16,-2 0-2 0,-4 0 5-16,0 0-11 0,-1 0 0 15,-3 4 6-15,-3-4-8 16,-1 0 7-16,-6 0-9 15,-1 0 8-15,-1 0-2 16,-3 0 1 0,-2 2-2-16,0 0-1 15,-2 1 6-15,-3 0-12 0,-5-3 10 16,-4 0-11-16,-3 0 8 16,-6 0-1-16,-2 0 1 15,-2 0 0-15,1 0 5 0,-3 0-5 16,0 0-2-1,2 0 2-15,0 0-8 0,4-10 11 16,4-9-5-16,-1-6 2 16,1-9-1-16,2-2 0 15,-1-5 0 1,0-5 3-16,-2-7 4 16,0-3-14-16,-2-5 10 15,-1-1-10-15,-3-9 8 0,1-1-1 16,1-2 1-16,-1 5 0 15,0 4 3-15,1 9 1 16,-3 12-10-16,0 6 12 16,-2 9-15-16,0 6 13 15,0 7-6-15,0 2 2 16,-2 0 2-16,-7 6 4 16,1 4 0-16,-4-2 32 15,1 3-21-15,-4-1 14 16,-8 3-26-16,-1 1 15 15,-8-4-21-15,-3 4 22 16,-8-7 1-16,-12 5-1 0,-10 1-6 16,-33 1-9-1,-42 0 7-15,-57 0-8 0,-27 0-9 16,-13 5 10-16,1 8-12 16,26 1 6-16,16 3-1 0,22 2 5 15,45-3-5 1,36 0 0-16,29-2-12 0,6 2-54 15,-29 19-106-15,10-6-165 16,0 9-983-16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2:48:21.46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12003 5312 2241 0,'0'0'450'0,"0"0"-302"16,0 0-36-16,0 0-12 16,126 0-26-16,-66 0-9 15,5 0-45-15,-3 0 10 16,0 0-25-16,-8 0-5 16,-8 0 0-16,-10 0-1 0,-12 8-61 15,-13 1-96-15,-11 2-342 0</inkml:trace>
  <inkml:trace contextRef="#ctx0" brushRef="#br0" timeOffset="241.22">12111 5583 2740 0,'0'0'242'0,"0"0"-136"16,0 0-4 0,0 0-30-16,143 8 18 0,-93-8-69 15,2 0-5-15,-3 0-16 16,-3 0 4-16,-5 0-4 16,1 0-85-1,-9 0-108-15,-8 0-611 0</inkml:trace>
  <inkml:trace contextRef="#ctx0" brushRef="#br0" timeOffset="1855.7">13622 3814 1574 0,'0'0'313'15,"0"0"-100"-15,0 0-79 16,0 0 38-16,0 0-58 16,0 0 21-16,0 0-31 15,-2-52 9-15,2 64-45 16,2 14-26-16,5 8-9 16,1 10-10-16,2 10 13 15,-2 7-35-15,-3 10 3 16,-3 4 7-16,-2 3-10 15,0 1-1-15,0 4 12 16,0-1-11-16,-9-1 8 16,-2-7 3-16,0-4-11 0,2-6 7 15,3-7 3 1,3-6-17-16,3-2 14 0,0-7-12 16,0-3 8-16,7-10 5 15,10-3-2-15,1-6 10 16,5-4 12-16,-1-3-8 15,0-1 30-15,1-5-19 16,1-3 10-16,2 0-30 16,1-2 8-16,0-2-14 15,-2 0 1-15,2 0-1 0,-5 0-1 16,2-8-10-16,-2-6-33 16,7-18-71-16,-4 4-142 15,-7-3-535-15</inkml:trace>
  <inkml:trace contextRef="#ctx0" brushRef="#br0" timeOffset="2083.23">14226 4557 2453 0,'0'0'390'0,"0"0"-236"16,0 105-15-16,0-43-56 15,5 9-14-15,1 1-34 0,3-7-9 0,0-4-12 16,2-13-14-16,0-11 4 16,-4-11 2-1,-2-11-12-15,-5-15-60 0,0 0-66 16,0-15-290-16</inkml:trace>
  <inkml:trace contextRef="#ctx0" brushRef="#br0" timeOffset="2235.65">14177 4259 2345 0,'0'0'237'32,"0"0"-155"-17,0 0-82-15,0 0-17 0,0 0-435 0</inkml:trace>
  <inkml:trace contextRef="#ctx0" brushRef="#br0" timeOffset="2919.26">14498 4375 2255 0,'0'0'256'0,"0"0"-73"15,24 127-67-15,-10-67 8 0,1 2-51 16,1 2-2-16,-1 0-25 0,1 0-13 31,-3-3 7-31,1-6-34 0,-3-4 2 16,-5-7 3-16,2-8-14 16,-6-7 8-16,-2-4-5 0,0-9 0 15,0-6 0 1,0-10 13-16,0 0-12 15,-10-18-2-15,4-15 2 16,2-16-11-16,-1-11 4 16,5-9 0-16,0-4 0 15,0-4 6-15,13 4 0 16,8 2 0-16,3 6-2 16,5 14 11-16,0 10-18 0,3 13 20 15,-1 18-15-15,2 10 10 16,0 7-5-16,3 24 6 15,-3 13 27-15,-2 11 6 16,-1 3-14-16,-4 4 12 16,-3-1-29-16,-6 1 7 15,-5-7-9-15,-8-2-4 16,-4-12 3-16,0-4-6 16,0-13 0-16,0-12 0 15,-10-12 0-15,0-4-7 0,3-31-6 16,5-14-18-1,2-13 27-15,0-10-12 0,19-3 15 16,4 7-2-16,11 10 3 16,2 14 4-16,6 13-3 15,2 19 1-15,1 12 6 16,-1 19 11-16,-3 25-19 16,-5 16 34-16,-7 8-26 0,-7 4 19 15,-7 1-4 1,-4-8-14-16,-8-7-1 15,-3-5-4-15,0-13-8 0,0-5-22 16,0-14-81-16,0-8-305 0</inkml:trace>
  <inkml:trace contextRef="#ctx0" brushRef="#br0" timeOffset="4054.36">15771 3720 2068 0,'0'0'252'0,"0"0"-85"0,0 0 75 16,0 0-126-16,0 0-33 16,117 162-43-16,-61-68 7 15,14 30-27-15,3 33 11 16,-4 7-25-16,-13-5 36 16,-16-19 0-16,-9-22 15 15,-8-19-9-15,-3-25-21 0,-7-18 4 16,-1-14-25-1,1-1-4-15,1-7-2 0,-1-7 0 16,-3-21-13-16,-2-6 13 16,-6-32 1-16,-2-24 3 15,0-36-4-15,-2-41-8 16,-19-41-7 0,-1-17-48-16,1 11 11 0,8 24-22 15,9 48 57-15,4 31 16 16,0 26 1-16,0 12 14 0,0 0 7 15,7 0 17-15,11-6-24 16,11 10 12-16,6 0-26 16,10 8 15-16,6 0-9 15,7 5-5-15,5 4 8 16,1 2 22-16,3 6 5 16,-5 2-2-16,0 6 5 15,1 2-21-15,-5 0 29 16,0 0-32-16,0 2 19 0,0 6-17 15,2-2 13-15,3 0-6 16,1 0-5-16,1-1 10 16,0-2-21-1,0 1 14-15,-7-1-20 16,-1-1 27-16,-8-2-29 16,-2 0 18-16,-5 0-17 0,-6-7 10 15,-5-9-5-15,-4-2-2 16,-2 1-4-1,-3 5 10-15,-5-1-24 16,2 6 25-16,-4 4-22 16,-1 1 17-16,-1 2-6 0,-2 0 0 0,-2 0 0 15,-3 0 8-15,-1 8 0 16,-1 6-16 0,-2 4 16-16,1 8-2 15,2 10-5-15,-1 8 6 16,0 7-6-16,1 2 10 15,1 2-11-15,2-9-4 0,-2-10 4 0,3-11-94 16,-1-8-120-16,-6-11-365 0</inkml:trace>
  <inkml:trace contextRef="#ctx0" brushRef="#br0" timeOffset="4762.33">17167 4109 1842 0,'0'0'399'0,"0"0"-174"0,0 0-103 0,0 0 14 16,0 0-33-16,0 0 1 16,-114-77-29-16,73 70 13 15,-1 7-5-15,2 0-35 16,2 25 11-16,10 12-26 0,7 10 20 15,9 10-41-15,12 1 14 16,0-4-21-16,27-10 9 16,14-16-10-1,10-17 3-15,7-11-14 0,6-21 12 16,-6-23-13-16,-6-7-3 16,-12-2-13-16,-16 4-46 15,-8 15 50-15,-5 18 20 16,-4 16 4-16,-1 16 78 15,6 35-25-15,1 35 24 16,3 0-33-16,-3 10 8 16,-4 3-40-16,-6-17 14 15,-3 6-19-15,-8-5 13 0,-23-11-6 16,-11-12-12-16,-10-12-6 16,-6-16 8-16,0-15-17 15,-2-12-6-15,5-5-12 16,-3-34-116-16,17-4-154 15,16 1-229-15</inkml:trace>
  <inkml:trace contextRef="#ctx0" brushRef="#br0" timeOffset="5388.88">18374 4705 2183 0,'0'0'414'0,"0"0"-123"0,0 0-199 16,0 0 37-16,0 0-15 16,0 0-16-16,147 0-26 0,-84-2-14 15,1-1 5-15,-4 3-37 16,-4 0-6-16,-6 0-13 16,-10 0-13-16,-7 0 11 15,-4 3-10-15,-4-3-16 16,2 0-70-16,-5-12-131 15,-2-8-545-15</inkml:trace>
  <inkml:trace contextRef="#ctx0" brushRef="#br0" timeOffset="5978.47">19527 4073 2183 0,'0'0'366'0,"0"0"-126"0,0 0-76 16,140-27-71-16,-95 29 8 16,0 26-44-16,-10 10 17 15,-10 8-55-15,-14 7 11 16,-11 4-18-16,-5-4 6 15,-26 1-8-15,-11-6-9 0,-9-6-2 16,1-12 14-16,4-13-26 16,8-10 22-16,14-7-16 15,14 0 7-15,10 0 0 16,10 0 8-16,29 0 12 16,11 0 26-16,3 17-25 15,-6 12 15-15,-10 10-20 16,-16 5 19-16,-15 6-27 15,-6 2 19-15,-20 1-11 16,-20-3 24-16,-9-2-13 0,-4-4-24 16,-3-8-3-16,0-11 10 15,5-6-21 1,9-12-4-16,8-7-30 16,10-7-145-16,8-17-177 15,7-3-1363-15</inkml:trace>
  <inkml:trace contextRef="#ctx0" brushRef="#br0" timeOffset="7263.05">16285 5374 2057 0,'0'0'375'0,"0"0"-181"16,0 0-113-16,0 0 71 15,0 0-63-15,0 0-20 16,0 0-29-16,45 8 27 16,-24-8-12-16,0 0-7 15,4 0 11-15,0 0-23 16,4 0 5-16,4 0-21 15,0 0 25-15,7 0-24 16,3 0 4-16,3 0-3 0,6-7-4 16,2 2 4-16,4 1-16 15,0 1 9-15,0 3-10 16,-3 0 6 0,1 0-2-16,-3 0 4 15,1 0-7-15,0 0 18 0,-1 0-7 16,-2 0-6-1,1 0 14-15,-2 0-25 0,0 3 10 16,-1 1-2 0,0 0-6-16,0-3 6 0,0 4-6 15,-2-2-2 1,0 0 5-16,-5-3 3 0,-2 0-8 0,-3 0 0 16,0 0 12-16,-2 0-19 15,3 0 17-15,2 0-5 16,1 0-5-16,-1 0 12 15,1 0 0-15,0 0-5 16,1 0 4-16,-2 0-4 16,3 0-14-16,-3 0 19 15,1 0-23-15,-4 0 20 16,-1 0-13-16,-1 2 8 16,-1-2 3-1,-1 0 3-15,0 0-10 16,2-5 10-16,-2 0 0 15,2-1-20-15,1 0 21 16,-1 3-18-16,1 0 14 0,3 3-5 16,-2-2-2-16,1 0 1 15,-3 0 4-15,3-3 4 16,3 2-18-16,1-1 21 16,1-2-18-16,1 2 13 15,5 0 3-15,-3-2-3 16,4 1 18-16,-2 0-7 15,4-2-8-15,0 0 5 16,1 0-11-16,0 0-1 16,1 1 8-16,-3-1-5 15,3 3-3-15,-3 3 4 0,-4 1-3 16,-5 0 0 0,-7 0 1-16,-8 0 2 0,-6 0-14 15,-13 0 6-15,-6 0-6 16,-6-7-78-16,-18-3-89 15,-12 3-321-15</inkml:trace>
  <inkml:trace contextRef="#ctx0" brushRef="#br0" timeOffset="8045.88">17269 5685 2225 0,'0'0'299'0,"0"0"-160"16,0 0-18-16,-116-28-16 0,72 24-35 15,-4 4-24-15,-1 0-2 16,3 6-24-16,8 17 42 0,7 14-13 15,10 9 7-15,15 5-55 16,6 0 15 0,4-5-15-16,23-10 16 0,9-15-12 15,6-16-5 1,3-5 0-16,-1-9 6 0,-5-20-16 16,-6-5 14-16,-14 0-15 15,-3 7 12-15,-9 8-1 16,-1 15 5-16,1 4-4 15,2 28 27-15,2 20 20 16,0 16 23-16,3 9-28 16,-3 3 16-16,-4 2-42 0,-7-3 13 15,0 2-17-15,-12-4 14 16,-17-8-12-16,-6-4-10 16,-7-11-3-16,-1-10 7 31,3-12-18-31,2-12 14 15,7-14-15-15,7-2-18 0,10-11-54 16,14-18-60 0,5-21-51-16,19 6-184 0,3 5-1209 0</inkml:trace>
  <inkml:trace contextRef="#ctx0" brushRef="#br0" timeOffset="8375.15">17650 6210 2604 0,'0'0'289'0,"0"0"-146"0,0 0 2 15,0 0-21-15,130-7-34 16,-91 4-9-16,1-3-47 0,-1 3-3 16,-6-2-30-16,-2 3 1 15,-4 2-1-15,-5 0-2 16,-2 0-28-16,9 0-71 16,-8 7-122-16,-2 2-466 0</inkml:trace>
  <inkml:trace contextRef="#ctx0" brushRef="#br0" timeOffset="9075.94">18831 5803 1989 0,'0'0'347'0,"0"0"-163"0,0 0 11 0,0 0-80 15,-120-12-12 1,78 12-49-16,-2 0 17 0,1 2-11 16,3 18-5-16,9 6 17 15,6 12-35-15,9 5 18 16,9 3-38-16,7-3 18 16,7-6-35-16,22-13 2 15,14-16 3-15,7-8-3 16,11-16 2-16,-1-22-4 15,0-11 0-15,-11-5 2 16,-11 0-8 0,-11 8-17-16,-11 14 13 0,-7 13-1 0,-1 19 11 15,2 9 13-15,3 35 24 16,0 16 13-16,5 12-12 31,-5 9 18-31,-3-1-37 0,-10-2 18 16,0-2-35-16,-17-4 17 15,-18-5-18-15,-11-9 10 16,-8-12-7-16,-4-10-3 16,0-14-2-16,6-15-30 15,6-7-54-15,3 0-121 16,12-19-61-16,9 3-715 0</inkml:trace>
  <inkml:trace contextRef="#ctx0" brushRef="#br0" timeOffset="9858.46">13486 5654 1891 0,'0'0'400'0,"0"0"-108"0,0 0-143 15,0 0 16 1,0 0-59-16,118 61 24 15,-75-26-47-15,1 11-15 0,5 5-11 16,-2 2-24-16,0 2-3 16,-7-3-26-16,-5-6-4 15,-6-5 10-15,-4-7-20 16,-10-8 4-16,-1-4 6 0,-8-12-91 16,1-5-99-16,-7-5-429 15</inkml:trace>
  <inkml:trace contextRef="#ctx0" brushRef="#br0" timeOffset="10113.21">13934 5717 2287 0,'0'0'387'0,"0"0"-208"0,0 0-61 16,-73 114-12-1,50-70-32-15,-1 2-6 0,-3 0-34 16,0 3 5-16,-4-5-29 16,2 0 38-1,2-3-47-15,3-4 10 16,1-5-10 0,7-4 2-16,6-4-3 15,3-6-21-15,7-2-56 0,0-4-103 0,0-8-266 16</inkml:trace>
  <inkml:trace contextRef="#ctx0" brushRef="#br0" timeOffset="10522.88">14233 6039 880 0,'0'0'1716'0,"0"0"-1465"0,0 0-79 32,0 0-39-32,147 0-16 0,-96 0-52 0,5 0-3 15,-1 0-40-15,-3 4 4 16,-4-1-16-16,-2-1 1 16,-11 0-5-16,-4 0-2 15,-10-2-8-15,-8 0-4 16,-9 0-8-1,-4 0-96-15,-13-6-80 0,-7-4-416 0</inkml:trace>
  <inkml:trace contextRef="#ctx0" brushRef="#br0" timeOffset="10775.35">14663 5932 328 0,'0'0'2387'15,"0"0"-2159"1,0 0-71-16,0 0-7 0,0 0-46 0,0 0-23 15,136 65-56 1,-108-45 17-16,-5 1-38 0,-7 1 29 16,-12 2-15-16,-4 2 11 15,-4 0-7-15,-23 0-7 16,-6 3 5 0,-8-6-16-1,3 1-8-15,3-6 14 0,6-6-23 16,6-5 8-1,13-4-37-15,10-3-116 0,0-12-204 16,0-4-1638-16</inkml:trace>
  <inkml:trace contextRef="#ctx0" brushRef="#br0" timeOffset="11825.04">15470 5722 997 0,'0'0'888'0,"0"0"-679"15,0 0 26 1,0 0-97-16,0 0 46 0,0 0-42 15,0 0-13-15,-109-54-42 16,75 54 2-16,1 0-15 16,2 3-27-16,2 18 17 15,6 9-18-15,6 6 4 0,9 9-41 32,8-1 19-32,0-5-17 0,19-4 8 0,14-12-13 15,9-18-6-15,10-5 0 16,1-20 11-16,-4-20-22 15,-8-4 17-15,-12 0-16 32,-14 6 10-32,-9 8 0 0,-3 14 0 15,-1 16 5-15,1 0 10 0,-1 36 0 16,4 14 38 0,3 14-18-16,0 6 21 15,-2 0-38-15,-7 1 13 16,0-7-23-16,-7-3 10 0,-22-6-7 15,-9-9-8-15,-6-5-1 16,-4-9 7 0,2-9-18-16,3-9-3 0,12-3-5 15,9-11-75-15,11 0-96 0,6 0-221 0</inkml:trace>
  <inkml:trace contextRef="#ctx0" brushRef="#br0" timeOffset="12730.81">20916 5008 2701 0,'0'0'257'0,"0"0"-139"16,0 0-52-16,122-15 18 0,-66 3-40 16,4 0-6-16,3 0-3 15,-5 4-24-15,-10 4-11 16,-9 4 4-16,-14 0-10 16,-23 24-52-16,-2 2-64 15,-2-1-330-15</inkml:trace>
  <inkml:trace contextRef="#ctx0" brushRef="#br0" timeOffset="12935.72">20987 5332 2689 0,'0'0'310'16,"0"0"-129"-16,0 0-93 15,0 0 9-15,149 28-26 0,-106-25-32 16,-1 0-21 0,0 1-14-16,-1-2-8 0,5-2-32 15,-9 2-139-15,-9-2-517 0</inkml:trace>
  <inkml:trace contextRef="#ctx0" brushRef="#br0" timeOffset="14513.19">22712 4091 1271 0,'0'0'486'0,"0"0"-273"16,0 0-190-16,0 0 128 16,0 0-53-1,0 0 52-15,0 0-7 0,76-75-24 16,-42 69 11 0,6 6-41-16,3 0-8 0,3 15-54 0,1 12 18 31,-7 9-20-31,-7 7 8 15,-10 3-9-15,-10 2-13 16,-13 0 2-16,0-4-13 16,-27-2 0-16,-13-6 2 15,-9-8-11-15,-2-10-37 16,2-10 34-16,9-8 1 0,11 0 11 16,13 0 7-16,14-8-7 15,2 6 18-15,20 2-2 16,20 0 30-16,9 19-28 15,5 6 27-15,-8 12-20 16,-6 7 7-16,-13 8-17 16,-15 3 18-16,-12 0 9 15,0 1-26-15,-25-4-9 16,-13-7 8-16,-7-8-30 16,-1-8 24-16,-4-12-20 15,3-8 9-15,7-9 1 0,7 0-61 16,18-21-37-16,5-2-55 15,10-1-385-15</inkml:trace>
  <inkml:trace contextRef="#ctx0" brushRef="#br0" timeOffset="15248.64">23611 4528 2155 0,'0'0'336'16,"0"0"-166"-16,0 0-54 0,0 0-3 0,0 0-50 16,0 0 10-16,0 0 21 15,60-14-23 1,-22 9 8-16,4 3-14 0,7 2 18 15,1 0-39-15,-4 0 8 16,-3 2-28-16,-8 9 0 16,-6-3-16-16,-9-2-7 15,-6-1 5-15,-6-2 2 16,-6-3-16 0,1 0 11-16,-3 0-15 0,0 0-54 15,0-8-97 1,0-5-186-16,-5 3-1037 0</inkml:trace>
  <inkml:trace contextRef="#ctx0" brushRef="#br0" timeOffset="15828.7">24507 4223 2189 0,'0'0'377'0,"0"0"-200"0,0 0-61 16,138 8-11-16,-100 11-57 16,-9 8 16-16,-9 5-39 15,-13 1 12-15,-7 4-37 16,-19 4 8-16,-22-5-8 0,-13-3 7 15,-4-5-7-15,5-9 2 16,8-9-10-16,16-6 14 16,18-2-22-16,11 1 23 15,7 2-7-15,30 7 1 0,10 8 47 16,2 8-2 0,-2 4-16-16,-11 4 7 15,-16 2-32 1,-16 4 36-16,-4-1-28 0,-22-1 20 15,-18-5-32-15,-7-5 23 16,-4-7-13-16,2-7-1 16,5-8-7-16,3-4-3 0,10-4-23 15,4 0-90 1,12-3-81-16,3-6-510 16</inkml:trace>
  <inkml:trace contextRef="#ctx0" brushRef="#br0" timeOffset="16514.16">22550 5111 2332 0,'0'0'292'0,"0"0"-244"0,0 0 8 15,0 0 7-15,0 0 48 16,0 0-40-16,0 0-19 15,156 0 17-15,-98-4-31 16,8 1 17-16,9-4-41 0,2-1 42 16,6 2-32-16,0-2 4 15,0 2-6-15,2 3-2 16,2-2 3 0,3 3-13-16,-3 0 19 0,2 2-21 15,-4 0 29-15,-1 0-31 0,1 0 33 16,0 0-13-16,-3-2 4 15,0 2-4-15,1 0-9 16,-7 0 16 0,-3 0-33-16,-4 0 28 0,-4 0-27 15,-7 6 12-15,-9-1-2 16,-7-2-15-16,-9-3 8 16,-8 0-1-1,-7 0 0-15,-7 0 0 0,-6 0-6 16,-5-2-13-16,-13-6-53 15,-16 0-173-15,-9 8-373 16</inkml:trace>
  <inkml:trace contextRef="#ctx0" brushRef="#br0" timeOffset="17629.39">23448 5467 2274 0,'0'0'431'0,"0"0"-254"0,0 0-71 0,-145 3-31 16,102 19 9-16,6 6-58 15,6 12 28-15,10 10-41 16,10 8 11-16,11 9-7 16,7 3-1-16,26 0 16 0,17-4-16 15,8-12 19 1,13-15-35-16,7-20 29 15,4-19-21-15,1-14 14 16,-11-32-9-16,-15-18-4 16,-21-8 4-16,-25-6-9 15,-11 3-8-15,-23 12 15 0,-25 8-14 16,-14 14 13-16,-10 10-20 16,-4 16 17-16,7 6-14 15,12 9-14 1,18 4-88-16,19 13-105 0,18-3-843 15</inkml:trace>
  <inkml:trace contextRef="#ctx0" brushRef="#br0" timeOffset="18198.83">25711 4678 2509 0,'0'0'338'0,"0"0"-221"0,0 0-2 16,129 8-44-16,-84-8-17 15,-3 0-19-15,-5 0-24 16,-8 0-11-16,-10 0-1 16,-19 0-38-16,0 5-206 15,-25 9-2104-15</inkml:trace>
  <inkml:trace contextRef="#ctx0" brushRef="#br0" timeOffset="18384.64">25606 5005 2370 0,'0'0'556'0,"0"0"-444"15,0 0-24 1,0 0 31-16,125 3-47 16,-87-3-14-16,-3 0-57 15,1 0 7-15,1 0-8 16,0 0 0-16,7-5-85 15,-6-5-140-15,-7 5-460 0</inkml:trace>
  <inkml:trace contextRef="#ctx0" brushRef="#br0" timeOffset="18799.59">26687 4458 2332 0,'0'0'336'0,"0"0"-134"0,0 0-75 15,0 0 3 1,-89 150-50-16,82-80-18 15,7 10-44-15,9 0 30 0,22-5-34 16,16-13 11-16,13-20-14 16,30-25 15-16,-1-17 5 15,9-23-1-15,-3-31 14 16,-28-14-40-16,-7-14 7 16,-31-5 2-16,-29 3-18 15,-13 3 12-15,-43 11-3 16,-35 5 1-16,-5 20-5 0,-7 17 0 15,3 18-17-15,25 10-45 16,3 44-40-16,24 2-40 16,21-2-376-16</inkml:trace>
  <inkml:trace contextRef="#ctx0" brushRef="#br0" timeOffset="19283.18">26522 5119 2482 0,'0'0'334'16,"0"0"-205"-16,0 0-59 0,0 0 81 0,0 0-55 15,0 0-51-15,165 2 4 16,-105-2-36 0,7 0 35-16,7 0-21 15,1 0 12-15,4 0-1 16,0 0 6-16,0-6-4 16,-6 0-26-16,-10 1-8 15,-14 0 7-15,-14 3-26 16,-15 0 15-16,-9-1-7 15,-9 3-50-15,-2 0-100 16,-13 0-210-16,-7 0-1994 0</inkml:trace>
  <inkml:trace contextRef="#ctx0" brushRef="#br0" timeOffset="19671.04">26857 5409 2433 0,'0'0'324'15,"0"0"-228"-15,0 0 19 16,-116 148 9-16,91-90-39 15,12 4-29-15,9-1-21 16,4-8 22-16,6-9-28 0,25-14 21 16,16-18-49-16,13-12 35 15,6-23-26-15,4-24 19 16,-7-15-10-16,-17-6-8 16,-19-1 7-16,-18 7-17 15,-9 10 0-15,-16 14 10 16,-21 10-11-16,-13 12 7 15,-4 10-14-15,2 6-1 16,-6 0-37-16,17 15-96 16,12-2-204-16</inkml:trace>
  <inkml:trace contextRef="#ctx0" brushRef="#br0" timeOffset="20136.59">26219 3653 2351 0,'0'0'273'0,"0"0"-199"16,-64 132 9-16,41-74-35 0,9-5-16 15,10-14-32-15,4-10 0 16,14-14-105-1,5-14-262-15</inkml:trace>
  <inkml:trace contextRef="#ctx0" brushRef="#br0" timeOffset="20302.84">26328 3771 2536 0,'0'0'257'0,"0"0"-146"0,-87 109-39 15,59-61 1 1,3-6-14-16,11-4-55 0,14-5-4 16,0-12-94-16,12-7-234 15</inkml:trace>
  <inkml:trace contextRef="#ctx0" brushRef="#br0" timeOffset="20688.16">27285 3573 2467 0,'0'0'282'0,"0"0"-172"15,29 147-23-15,-14-85-19 0,-1-6-39 16,-1-10-26 0,-2-9-3-16,-4-20-31 15,-3-11-216-15,-2-6-522 0</inkml:trace>
  <inkml:trace contextRef="#ctx0" brushRef="#br0" timeOffset="20885.41">27472 3483 2641 0,'0'0'258'0,"0"0"-159"15,13 112-51 1,-6-59 49-16,2 0-52 16,-1-2-4-16,4-7-40 15,-1-10 0-15,4-8-1 0,-3-10-50 16,-4-10-313-16</inkml:trace>
  <inkml:trace contextRef="#ctx0" brushRef="#br1" timeOffset="33091.58">2411 9365 1648 0,'0'0'608'0,"0"0"-368"0,0 0-154 15,0 0-36-15,0 0-33 16,0 0-17-16,0 0 3 16,5 85 5-16,0-50-16 15,-3 3 16-15,-2 5-4 16,0 4 23-16,0 5 24 15,0 4-16-15,0 2 12 16,0 5-13-16,0 1-8 16,0 0 6-16,2 0-21 15,-2-4 10-15,0-4-21 0,0-1 13 16,0-6-12-16,0-1 9 16,0 1-9-16,0-1 4 15,0 0 3-15,0-5-8 16,2-2 0-16,0-7 7 15,3-7-13-15,-1-9 12 16,0-2-6-16,1 0 0 16,0-3 22-16,1 4 5 15,-1-3 4-15,-1 0 8 16,-2-6-24-16,2-1-6 16,0-4-3-16,-4 0-7 15,2-2 5-15,-2-1-4 16,2 0 2-16,2 0 3 0,3 0 20 15,3-8-8-15,2-5 10 16,-1 4-20-16,1-3 10 16,-2 4-16-16,1 2 1 15,-1 0 2-15,1 1-2 16,-1 2-1-16,2 1-1 16,3 2-31-16,-1 0-118 15,-3 0-276-15</inkml:trace>
  <inkml:trace contextRef="#ctx0" brushRef="#br1" timeOffset="33433.89">3007 10168 62 0,'0'0'2314'0,"0"0"-2000"16,0 0-142-16,16 114-41 0,-8-68-18 16,1 3-49-16,0 4-12 15,0 0-29 1,0-1 5-16,-3-4-15 0,-1-9-12 15,0-11-1-15,-1-12-12 0,-2-16-87 32,-2 0-313-32,0-18-337 0</inkml:trace>
  <inkml:trace contextRef="#ctx0" brushRef="#br1" timeOffset="33569.76">2953 9878 2251 0,'0'0'403'16,"0"0"-270"-16,0 0-86 0,0 0-47 0,0 0-87 15,0 0-137-15,0 0-650 0</inkml:trace>
  <inkml:trace contextRef="#ctx0" brushRef="#br1" timeOffset="34349.57">3292 10056 1865 0,'0'0'419'16,"0"0"-231"-16,0 0 4 15,47 120-42-15,-31-75-33 16,-1-1-30-16,1 5-49 16,-1-3 15-16,-2 1-11 0,1-1-8 15,-3-2-34-15,-2-2 18 16,-2-3-5-16,-3-6-7 16,-2-4 7-16,-2-7-13 15,0-8 5-15,0-6-1 16,0-6-7-16,0-2 8 15,0-2-10-15,-2-22 10 16,-4-10-8-16,-1-10 3 16,2-11-20-16,5-3-6 0,0-6-29 15,0-1 35 1,0 4 4-16,10 3 11 16,5 8 9-16,5 7-4 0,3 9 4 15,0 9 1-15,4 11 6 16,2 7-11-1,7 5 18-15,0 2-3 0,6 10 9 16,0 14-10-16,3 13 20 16,-5 5-22-16,-2 6 14 15,-9 3 9-15,-7 5 1 0,-3-1 15 16,-9 3-12 0,-3-4-1-16,-3-4-23 15,-4-8 6-15,0-9-21 16,0-11 6-16,0-10-2 0,0-9 0 15,0-3-4 1,-6-7-52-16,-1-25 11 0,3-15-7 16,4-11 24-16,0-9-15 15,0-2 24-15,15 5-3 16,7 8 18-16,7 11 1 16,5 13 4-16,3 15 16 0,4 15-7 15,-1 2 32 1,2 28-7-16,-1 14 20 15,-4 9-28-15,-1 6-1 16,-5 1-12-16,-6 3 2 16,-5-3-6-16,-5-3-14 0,-6-4 5 15,-6-7-5-15,-3-7-7 16,0-8-104 0,-9-12-55-16,-7-8-377 0</inkml:trace>
  <inkml:trace contextRef="#ctx0" brushRef="#br1" timeOffset="35069.17">2574 11215 1996 0,'0'0'341'0,"0"0"-106"0,0 0-29 16,114 118-55-16,-74-72-43 15,2 2-35-15,1 1-20 16,-5-5-32-16,-5-2 11 15,-2-8-31-15,-6-4 6 0,-3-4-6 16,-6-6 5-16,-6-6-6 16,-2-4-42-1,-4-8-95-15,-2-2-262 16,-2 0-363-16</inkml:trace>
  <inkml:trace contextRef="#ctx0" brushRef="#br1" timeOffset="35400.75">2980 11239 1879 0,'0'0'558'0,"0"0"-306"0,0 0-104 15,0 0-24-15,0 0-19 0,0 0-65 16,0 0-10-16,-63 53-4 15,43-24 10-15,1 4-13 16,-4 5 1-16,-4 2 7 16,-2 2-23-16,-2 4 6 15,0 0-10-15,2-4 1 16,2-3-3-16,5-7-2 16,6-6 0-1,8-9-1-15,3 0 1 0,3-8-27 16,2-1-20-16,0-1-72 15,0-5-47-15,0 0-126 0,2-2-315 16</inkml:trace>
  <inkml:trace contextRef="#ctx0" brushRef="#br1" timeOffset="35837.01">3221 11454 2225 0,'0'0'292'0,"0"0"-137"0,0 0 10 16,0 0-24-16,0 0-53 16,0 0-18-16,145 6-17 15,-103-4-18-15,3-2-2 16,-1 0-26-16,1 0-6 15,-3 0 8-15,-7 0-8 16,-3-6-1-16,-12 1-1 16,-7 2-25-16,-6-1-84 15,-7-10-74-15,0 0-75 16,-9-2-371-16</inkml:trace>
  <inkml:trace contextRef="#ctx0" brushRef="#br1" timeOffset="36067.1">3588 11314 2183 0,'0'0'563'0,"0"0"-387"16,0 0-39-16,0 0-61 16,0 0 4-16,0 0-38 15,0 0-8-15,67 67-12 16,-51-48 10-16,-7-1 7 16,-3 0 4-16,-6 6 22 15,0 1-37-15,-11 1 4 16,-13 3-27-16,-5-3 10 15,2-2-15-15,1-4 6 16,5-6-6-16,7-2-25 16,6-8-40-16,6-2-56 15,2-2-73-15,0-2-373 16,10-8-331-16</inkml:trace>
  <inkml:trace contextRef="#ctx0" brushRef="#br1" timeOffset="36736.37">4355 11263 1925 0,'0'0'387'0,"0"0"-264"16,0 0-98-16,0 0 64 15,0 0-40-15,0 0 32 16,0 0 12-16,-34-58-5 16,19 50 38-1,-5 2-55-15,-3 2-3 16,0 4-25-16,-2 0 11 16,2 0-27-16,6 7 3 15,1 14-6-15,7 3-5 16,5 6 5-16,4 2-17 15,0-1 1-15,22-5-2 0,7-11-12 16,6-9 5-16,4-6-4 16,1-7 7-16,-5-19-2 15,-10-6 0-15,-9-3-22 16,-10 7 10-16,-3 8-4 16,-3 6 16-16,0 12 0 15,0 2 78-15,0 11-1 16,6 23-43-16,3 10-4 15,0 3 17-15,0 6-3 16,-5-3-20-16,-4 0 6 0,0-4-23 16,-11-2 6-16,-11-3-7 15,-3-8-7-15,-2-3 1 16,0-7 0-16,4-7-44 16,2-9-59-16,7-7-59 15,4 0-159-15,5 0-479 0</inkml:trace>
  <inkml:trace contextRef="#ctx0" brushRef="#br1" timeOffset="38320.62">5690 9483 1366 0,'0'0'577'0,"0"0"-376"16,0 0-85-16,29 112 28 16,-15-62-36-1,-1 4-40-15,5 8-3 16,-1 5-3-16,0-2-2 0,1 2-12 15,-1-3 11-15,-1-2-26 16,1-8 5-16,2-4-14 0,-4-7-3 16,1-13-10-16,-5-8-7 15,0-13-4 1,-2-9-12-16,-5 0 6 16,3-24 6-16,-5-15 14 15,2-17-14-15,-4-13-9 16,0-26-40-16,0-24-57 15,0 8-67-15,-2 12 25 16,-4 22 92-16,1 24 29 0,1 2 27 16,4 0 15-16,0 14 57 15,0 6-20-15,0 9-4 16,11 2-15-16,9 4 30 16,7-1 4-16,9 3-14 15,3 3 13-15,9 1-30 0,3-1 7 16,2 4-16-16,3 2 28 15,-2 0-9 1,-1 1 3-16,-2-1-3 16,-2 5-17-16,3-3 5 15,-4 3-10-15,2 0 20 16,1 0-17-16,0 0 10 16,0 0-7-16,1 0 4 0,-1 0-15 15,-2 0-7-15,-3 0 3 16,-3 0-15-16,-7 0 3 15,-9-2 5 1,-7 0-7-16,-9 2 0 0,-5 0-1 16,-4 0 0-16,-2 0-14 15,0 0-59-15,-2 12-65 16,-8 4-303-16</inkml:trace>
  <inkml:trace contextRef="#ctx0" brushRef="#br1" timeOffset="38798">6545 9791 2197 0,'0'0'428'0,"0"0"-268"15,0 0-19-15,0 0-61 16,0 0-5-16,0 0-7 16,0 0-12-16,77 78-9 15,-41-41-2-15,2 5 12 0,2 4-24 16,0 3 12-16,1 2-25 16,-4-3 6-1,-5-5-24-15,-3-9 0 0,-10-6 1 16,-1-8-6-1,-7-10-7-15,-4-6-88 16,-7-4-91-16,0-18-265 0,0-5-597 0</inkml:trace>
  <inkml:trace contextRef="#ctx0" brushRef="#br1" timeOffset="39055.22">6941 9747 2567 0,'0'0'361'0,"0"0"-197"15,0 0-48-15,0 0-48 16,0 0 8 0,-91 113-29-16,66-80 1 0,-4 6-6 15,-2 3-13-15,-2 4 0 16,-1 3-29-1,1-1 2-15,4-1-2 0,7-6-5 0,3-3-100 16,9-11-65-16,3-8-406 16</inkml:trace>
  <inkml:trace contextRef="#ctx0" brushRef="#br1" timeOffset="39587.53">7353 10046 2231 0,'0'0'536'0,"0"0"-367"16,0 0-51-16,0 0-9 16,0 0-57-16,0 0 44 15,0 0-16-15,74-28 5 0,-36 21-37 16,2 4-5-1,-3-1-13-15,4-1-12 0,-5 3-5 16,-3-3-7-16,-2 5-12 16,-4 0 5-1,0 0-7-15,6 0-90 0,-6 0-75 16,-4 0-265-16</inkml:trace>
  <inkml:trace contextRef="#ctx0" brushRef="#br1" timeOffset="40119.36">8261 9501 2484 0,'0'0'304'0,"0"0"-108"0,0 0-95 15,122-15-18-15,-86 22-39 16,-7 20-2-16,-5 10-12 0,-10 5 5 15,-12 4-10 1,-2 3-5-16,-9-3 7 16,-20-5-23-16,-2-7 1 0,-1-9 3 15,6-14-14-15,4-8 6 16,10-3 0-16,10 0-6 16,2 0-5-1,14 0 11-15,22 0 15 0,8 0 14 16,5 14-25-16,-5 10 23 0,-9 10 1 15,-16 5 8-15,-13 7 8 16,-6-1 18 0,-15 0-13-16,-18 3-11 15,-8-8-10-15,-5-8-28 16,-1-10 0-16,0-9-2 16,0-8-35-16,3-5-81 15,-1-10-73-15,14-8-125 16,9-3-381-16</inkml:trace>
  <inkml:trace contextRef="#ctx0" brushRef="#br1" timeOffset="41257.15">5771 10619 1962 0,'0'0'375'0,"0"0"-224"16,0 0-44-16,0 0 1 0,0 0-36 0,0 0 11 16,0 0 3-1,43-8 12-15,-12 8-15 16,4 0-16-16,7 0-27 0,6 0-1 16,2 0-10-1,6 0 1-15,0 0 3 0,0 0-13 16,2 0-1-16,-2 0-15 15,1 0 11-15,-1 0 3 16,2 0 4-16,-2-3-4 16,0-6-3-1,2 2 12-15,-3-2-20 16,3 4 2-16,-3 0-5 16,3 3 11-16,-4 0-14 15,2 1 17-15,-2 1-9 16,-1 0 6-16,0 0-6 15,3 0-1-15,-2 0 11 16,-4 0-19-16,-2 0 12 16,-4 0-9-16,-1 0 0 15,-3-4 1-15,0 0-4 0,0-3 1 16,2 2 5-16,3-1 7 16,-3 1-13-16,0 3 2 0,1 1 6 15,-1 1-12-15,1 0 13 16,1 0-15-1,1 0 12-15,-1 0-2 16,2-3 2-16,-4 3-3 0,2-2 1 0,-1 2 3 31,-1 0-11-31,-2 0 12 16,-2 0-10-16,-2 0 3 16,-1 2-1-16,-2 2 0 0,1 0 5 15,-1-4-1 1,1 0 2-16,0 0-4 15,1 0 3-15,3 0 6 16,2 0-10-16,5 0 24 0,-1 0-15 16,-1 0 4-16,-1 0-5 15,-5-2-8-15,-5-1 3 16,-6 0 3-16,-7-1-14 16,-9 1 7-16,-7 1-4 15,-3-3-43-15,-3-1-43 16,-47 2-120-16,3 2-160 15,-9 2-1790-15</inkml:trace>
  <inkml:trace contextRef="#ctx0" brushRef="#br1" timeOffset="41808.83">6082 11015 1913 0,'0'0'406'0,"0"0"-245"0,0 0-30 16,0 0-21-16,0 0-28 15,0 0 19-15,0 0-19 16,56 6 9-16,-29 16-21 16,2 6 0-16,2 6-30 15,3 4 4-15,-1 6-4 16,0 2 4-16,1 6-2 0,-5 0-8 16,0 3-2-1,-4-3-26-15,-5-6 7 0,-5-7-6 16,-1-13-10-1,-5-5 3-15,-3-7 0 0,-4-8-53 16,-2-1-50-16,0-5-56 16,0 0-263-16,-6-3-2007 0</inkml:trace>
  <inkml:trace contextRef="#ctx0" brushRef="#br1" timeOffset="42141.92">6558 11115 2094 0,'0'0'371'0,"0"0"-130"16,0 0-84-16,0 0-1 15,0 0-66-15,0 0-18 16,0 0-30-16,-71 38 3 15,50-14-8-15,-1 6-6 16,-3 3 8-16,-1 8-7 16,-5-1 3-16,0 4-24 15,0-2 15-15,-2-1-25 0,2-4 4 16,5-4-1-16,2-5-4 16,3-8 0-1,6-4-17-15,6-8-19 0,4-4-31 16,5 0-16-16,0-1-151 15,0-3-216-15,9 3-312 0</inkml:trace>
  <inkml:trace contextRef="#ctx0" brushRef="#br1" timeOffset="42543.94">7057 11351 2001 0,'0'0'944'0,"0"0"-835"0,0 0-71 16,0 0 37-16,0 0 11 0,0 0-40 15,138 0 14-15,-88 0-16 16,-2 0-7-16,4 0-5 16,-6 0-15-16,-5 0 4 15,-8 0-20 1,-4 0-2-16,-9 0 8 0,-4-1-15 0,-4-3-42 15,2-7-73 1,-1-1-84-16,-1 3-480 0</inkml:trace>
  <inkml:trace contextRef="#ctx0" brushRef="#br1" timeOffset="43234.95">8221 11025 1891 0,'0'0'431'0,"0"0"-285"0,0 0 27 0,0 0 3 15,0 0-63-15,0 0-66 16,0 0 32-16,-47-39-3 16,22 29-13-16,-3 2-11 15,-1 7-21-15,0 1 14 16,0 0-23-16,6 8 17 16,5 16-31-16,7 6 8 15,9 5-16-15,2-2 9 16,4-5-9-16,23-8 1 0,9-12-2 15,6-8-6 1,3-10 3-16,-1-20-7 16,-8-5 11-16,-12 0-61 0,-10 0-1 15,-10 6-14-15,-4 7 0 16,0 9 76-16,0 12 22 16,0 1 80-16,2 19-41 15,7 20-19-15,5 8-14 16,-1 8 27-16,3 3-14 0,-3-2 1 15,-7 0-8-15,-6-4-3 16,0-4 5-16,-10-3-20 16,-19-5 1-16,-7-6-17 15,-6-6 5 1,-1-5-5-16,1-8-22 0,4-5-56 16,2-3-101-1,9-6-28-15,10 3-356 0</inkml:trace>
  <inkml:trace contextRef="#ctx0" brushRef="#br2" timeOffset="46412.68">9569 10522 2090 0,'0'0'383'0,"0"0"-275"16,0 0-47-16,0 0-36 0,0 0 36 15,0 0-13-15,0 0-13 16,0-67-14-16,0 53-16 0,0 5 22 16,0 4 15-1,-4 5 34-15,-1 0-47 16,1 0-19-16,0 5-10 0,2 7-23 15,2 8-49 1,0-8-120-16,0 0-179 0</inkml:trace>
  <inkml:trace contextRef="#ctx0" brushRef="#br2" timeOffset="47744.74">10321 9578 2038 0,'0'0'354'0,"0"0"-225"0,0 0-78 15,0 0 17 1,0 0 19-16,0 0-48 0,26 119 7 15,-11-76-18-15,2 3 22 16,0 3-19-16,1 9 13 16,0 5-5-1,2 1 8-15,0 0-1 0,0-1-27 16,0-12 3-16,-2-10-21 16,-3-13 9-16,-1-16-5 15,-3-12-10-15,-1 0 5 0,-2-18 0 16,1-17 13-16,-5-9-8 15,0-7-4-15,-1-11-1 16,-3-8-1 0,0-3-28-16,0-7 14 0,-9-3-31 15,-4 2 4-15,1 4 23 16,4 7 19-16,1 11 7 16,5 14-6-16,2 13 25 15,0 10-3-15,2 8 2 0,13 4-21 16,12 1 14-16,9 4 0 15,7-2 10 1,5-1-7-16,6 3 9 16,2-2 19-16,0 2-25 15,-3 3 10-15,-2 2-17 0,0 0 26 16,1 0-18 0,-4 9 15-16,4-1-18 0,-3-2 11 15,2-2-6 1,3-2-7-16,-3-2 10 15,-2 0-21-15,-2 0 19 16,-7 0-22-16,-5 0 17 16,-6 0-20-16,-6 0 8 0,-5 0-3 15,-5 0-5-15,-6 0 3 16,0 2-3-16,-5 1-6 16,-2-2-18-16,0 15-29 15,-16-2-140-15,-4 2-247 0</inkml:trace>
  <inkml:trace contextRef="#ctx0" brushRef="#br2" timeOffset="48180.05">11049 9689 2402 0,'0'0'378'0,"0"0"-268"0,0 0-18 16,0 0 23-16,0 0-33 16,0 0-31-16,123 64 0 15,-83-33-3-15,1 0-10 16,1 5 5-16,-3 3-16 16,2 1 18-16,-5 2-24 0,-3 0 9 15,-4 1-30-15,-2 1 10 16,-5-7-9-16,-2-4 4 15,-6-8-5 1,-3-6-23-16,-5-10-63 16,-2-9-74-16,-2-9-215 15,-2-16-236-15</inkml:trace>
  <inkml:trace contextRef="#ctx0" brushRef="#br2" timeOffset="48447.7">11591 9694 1732 0,'0'0'1049'0,"0"0"-831"0,0 0-61 15,0 0-68 1,0 0-3-16,0 0-47 0,0 0 9 16,-105 131-8-16,79-95 6 15,-1 3-4-15,-4 2-16 16,0 3 1-16,0 2-27 15,-2-5 0 1,8 0 9-16,4-5-19 16,5-7-46-16,10-2-82 0,6-10-106 15,0-6-580-15</inkml:trace>
  <inkml:trace contextRef="#ctx0" brushRef="#br2" timeOffset="49448.38">11886 9953 2168 0,'0'0'283'15,"0"0"-109"-15,0 0 4 0,0 0-8 16,0 0-45 0,127-12-31-16,-85 10-24 15,5 2-15-15,-1 0 0 16,-1 0-31-16,-5 0 3 15,-4 0-27-15,-5 0 7 0,-7 0-2 16,-3 0-10 0,-10 0 5-16,-3 0-26 0,-8 0-64 15,0 0-94 1,0-5-233-16</inkml:trace>
  <inkml:trace contextRef="#ctx0" brushRef="#br2" timeOffset="49664.43">12206 9777 2585 0,'0'0'349'0,"0"0"-171"15,0 0-83-15,0 0 2 16,-8 135-19-16,8-85-31 16,0-1-1-16,0 0-29 15,0-3-2-15,2-5-10 16,0-3-6-16,2-8 1 15,1-6-42-15,6-9-86 16,-2-6-238-16,0-7-1705 0</inkml:trace>
  <inkml:trace contextRef="#ctx0" brushRef="#br2" timeOffset="50330.84">12900 9489 2026 0,'0'0'324'0,"0"0"-97"0,0 0-34 0,0 0-43 15,0 0-42 1,133-24 6-16,-108 42-51 16,-7 5-8-16,-7 8-15 15,-9 5-11-15,-2 1-4 0,-9 4-23 16,-20-3 0-16,-4-4 6 15,-3-5-16-15,3-12-12 16,8-7 5-16,7-5-1 16,12-5 16-16,6 2 0 15,0-1 0-15,22 8 1 16,14 2 13-16,4 7 20 16,-1 6-11-16,-4 8 34 15,-12 6-14-15,-13 5 1 16,-10 1-5-16,0-2 0 15,-25-1-10-15,-6-6-28 16,-7-3 1-16,0-7 9 16,-2-10-22-16,5-6-17 0,3-7-40 15,5-2-74-15,9-7-68 16,7-7-369-16</inkml:trace>
  <inkml:trace contextRef="#ctx0" brushRef="#br2" timeOffset="51612.38">10360 10525 1578 0,'0'0'821'0,"0"0"-618"16,0 0-92-16,0 0 43 16,0 0-82-16,0 0-11 0,0 0-52 15,5 0 14-15,13-1 42 16,7-4 0-1,8 3-14-15,2 0-18 0,8 0 5 16,4 2-15 0,2 0 11-16,4-2-28 0,5 1 17 15,0-2-8-15,0-1 5 16,0 0-8-16,-2 0-1 16,0 2 10-16,-2-1-13 0,-2 3 13 31,2 0-21-31,-2-1 23 0,-2 1-22 0,0 0 21 15,-1 0-12 1,-1 0 16-16,2 0-8 16,-4 0-3-16,4 0 3 15,-3 0-14-15,-1 0-5 16,1 0 10-16,-5 0-13 16,3 0 12-16,-3 0-8 15,0 0 5-15,1 0-1 16,-1 0 7-16,0 0-11 15,-1 0 8-15,1 0-2 16,1 0-6-16,-3 0 8 16,2 0-11-16,-1 0 7 15,-2 0 0-15,-1 0-3 0,0 0-1 16,-2 0 3-16,-3-1 4 16,1-4-14-16,-1 1 14 15,0 1-12-15,1 0 10 16,-3 1-5-16,0-2 0 15,0 1 4-15,-2-2 4 0,-2 1-7 16,0 0-2-16,-2-3 9 16,2 4-12-16,0-3 10 15,-2 1-7-15,4 2 2 16,0-1 8-16,-2-1-5 16,-2 5-1-1,0-5 10-15,2 1-9 0,-1 2-2 16,0-2 6-16,1 2-5 15,2 0 1-15,0 2 4 16,-2 0-8-16,0 0 7 0,-4 0 2 16,-4 0-9-16,-1 0 0 15,-9 0 9-15,-3 0-22 16,-3 0 20-16,-3 0-14 16,0 0-28-16,-34 0-71 15,3 0-120 1,-9 6-326-16</inkml:trace>
  <inkml:trace contextRef="#ctx0" brushRef="#br2" timeOffset="52852.98">10904 11006 1845 0,'0'0'340'0,"0"0"-148"16,0 0-136-16,0 0 64 0,0 0-70 16,21 127 36-16,-8-80-30 15,3 6 36-15,1 1-26 16,1 2 18-16,3 1 2 16,-4-6-26-16,1-5-14 15,-1-7-36-15,-1-11 9 16,-5-8-19-16,-1-8 1 15,-4-7-1-15,1-5 0 16,-3 0 5-16,-2-12-4 16,3-13-2-16,-2-9 7 15,-1-11-14-15,0-8 15 16,0-10-14-16,-2-5-3 16,0 0-8-16,0 3 2 0,0 7 11 15,0 9-3-15,-2 9 13 16,0 9-12-1,2 5 13-15,0 6-14 0,0 2 13 16,15 2-5-16,10 3 4 16,6-2 20-16,9 5 11 15,5 2-12-15,1 2 19 0,6 2-21 16,-3 1 22 0,-1 0-28-16,0 1 15 15,-2 2-13-15,-3 0 26 0,-1 0-19 16,-2 0-7-16,-4 0 12 15,-2 0-19-15,-3 0 3 16,-4 0-8-16,-4 0-5 16,-2 0 4-16,-5 2-8 15,-5-2-1-15,-7 0-63 16,-4 3-47-16,0 4-74 16,0-1-302-16</inkml:trace>
  <inkml:trace contextRef="#ctx0" brushRef="#br2" timeOffset="53244.48">11453 11203 2273 0,'0'0'332'0,"0"0"-157"0,0 0-39 16,0 0 7-16,0 0-42 15,0 0-14-15,0 0-37 16,101 40 12-16,-64-11-15 15,1 0-17-15,-3 5 8 16,-1 0-24-16,-5 1 14 16,-7-3-27-16,-3-3 14 15,-7-4-14-15,-3-5-1 16,-1-7 0-16,-6-6-9 0,-2-5-61 16,0-2-69-16,0-9-70 15,0-10-279-15,0-3-1525 16</inkml:trace>
  <inkml:trace contextRef="#ctx0" brushRef="#br2" timeOffset="53483.72">11774 11103 2319 0,'0'0'427'0,"0"0"-197"16,0 0-87-16,0 0-34 0,-96 104-56 15,69-68 5-15,1 2-30 16,-3 0 16-16,0 3-24 16,0-3 6-16,2-2-13 15,2-5-9-15,3-2-4 16,6-9-1-16,3-5 0 16,6-8-82-16,7-5-14 15,0-2-121-15,0 0-320 0</inkml:trace>
  <inkml:trace contextRef="#ctx0" brushRef="#br2" timeOffset="53880.18">12131 11343 2313 0,'0'0'365'0,"0"0"-184"16,0 0-37-1,0 0-3-15,123 0-61 0,-71 3 0 0,8-3-34 16,8 0-14-16,-1 0-14 16,-3 0-6-1,-6 0-3-15,-6-4-4 0,-14 1-7 16,-9 1 2 0,-14 2-6-16,-15-2-86 15,0 0-48-15,0-3-309 0</inkml:trace>
  <inkml:trace contextRef="#ctx0" brushRef="#br2" timeOffset="54103.09">12456 11163 2635 0,'0'0'298'16,"0"0"-132"-1,0 0-61-15,0 0-33 0,-5 116-5 16,5-74-21-16,9-2-18 16,1 3-1-16,-4-8-27 15,1-2 0-15,-5-8 5 16,2-11-10-16,-1-7-61 0,6-7-67 16,-1-4-261-1,1-10-253-15</inkml:trace>
  <inkml:trace contextRef="#ctx0" brushRef="#br2" timeOffset="54595.43">12931 10958 2404 0,'0'0'338'16,"0"0"-167"-16,0 0-20 15,0 0-56-15,114-1-25 0,-81 1-47 16,-6 15 13-16,-8 7-9 15,-7 7 12-15,-10 3-19 16,-2 2 5-16,-11-1-10 16,-18-4-10-16,-3-5-5 15,3-6 9-15,6-6-18 16,9-3 16-16,12-6-16 0,2 6 9 16,13 3 0-16,23 3 11 15,6 7 3 1,3 3 10-16,-3 0-22 0,-11 1 17 15,-10 2-18 1,-17-2 30-16,-4 1-14 16,-9-1 22-16,-20-2-28 0,-9-2 2 15,-4-3-7 1,-2 1-6-16,3-5-18 16,1-4-83-16,13-2-50 0,7-5-302 15</inkml:trace>
  <inkml:trace contextRef="#ctx0" brushRef="#br2" timeOffset="64649.95">5118 8598 1811 0,'0'0'338'0,"0"0"-106"15,0 0-46-15,0 0-19 0,0 0-83 16,0 0-20 0,0 0-16-16,0 3-20 15,0 6-11-15,0 5-16 0,0 4 9 0,0 4-6 32,0 9 14-32,0 3-8 15,-2 7 53-15,-1 5-38 16,-2 7-4-16,-1 3-12 15,2 2-9-15,-1 2 15 16,3 1-13-16,2-1-4 0,0 0 4 16,0 0-9-16,0-2 11 15,0 2-5-15,0 3 2 16,0 1 2-16,0 0-2 16,0 2-1-16,0 1 0 15,4-4 7-15,1-3-16 16,-1 1 12-16,0-3-8 15,1-2 5-15,-2 0 0 16,-3 0 5-16,2 1-5 16,-2-1 0-16,0 2 6 15,0-5-14-15,0 5 16 16,0-7-21-16,0 2 21 0,0-4-16 16,0 2 15-16,0-4-7 15,0 5 6-15,0-3-6 16,0 0 2-16,0 4 3 15,-2-3-10-15,-1 0 12 16,1-1-11-16,2-1 8 16,0 0-4-16,0 0 4 15,7 2-4-15,4 0 4 0,-3 0-3 16,2-1-2-16,-1-1 1 16,-3-4-10-16,-2 0 14 15,-1-1-6-15,-3 0 4 16,0-1 5-16,0-2-6 15,0 0-1-15,0-4 0 16,0 0 1 0,0-2-2-16,0 1 2 15,0-1-7-15,0 4 6 0,0 0 0 16,0 2 5-16,0 0-5 0,0 1 2 16,0-4 3-1,0 1-10-15,0-2 11 16,-5-6-17-16,3-7 14 15,0-9-3-15,2-6 0 0,0-8 0 16,0 0 6-16,0 0 3 16,0-4 9-16,9-8-7 15,7 0 27-15,3 2-11 16,6 3 27-16,4 2-23 16,4 3 1-16,4 2-12 15,2 0-9-15,-1 0-7 16,2 0-4-16,-4 0-1 15,4-6-106-15,-11-13-134 16,-12-2-875-16</inkml:trace>
  <inkml:trace contextRef="#ctx0" brushRef="#br2" timeOffset="65311.74">5247 8717 2304 0,'0'0'342'0,"0"0"-124"16,0 0-19-16,0 0-82 15,0 0-57-15,0 0-54 16,0 0-1-16,125-9 5 15,-110 9-11-15,3 4 1 16,0 8 0-16,0 4-29 0,4 9-44 16,-4-5-79-1,-5-4-315-15</inkml:trace>
  <inkml:trace contextRef="#ctx0" brushRef="#br2" timeOffset="66873.99">13223 8814 2397 0,'0'0'195'16,"0"0"-161"-16,0 0 37 0,0 0-6 15,123 0 7-15,-77 0-32 16,4 0-17-1,-2 0-1-15,-3 0-21 0,-5 0-2 16,-9 7 13-16,-6 0-17 16,-3 4 10-16,-7-5-10 15,-3 2 5-15,-3-4 0 16,-5-1 11-16,0 2-11 16,-4-1 15-16,0 4-14 0,0 6 33 15,0 6-19-15,0 6 10 16,0 6-24-16,0 5 8 15,0 5-4 1,0 2-5-16,0 4 7 16,0 1-1-16,0 4-12 0,7 1 16 15,0 3-20-15,0 1 17 16,-1-2-7-16,1 0 0 0,0-1 12 16,-2 3-1-1,1 0-5-15,-4-3 19 16,2 2-8-16,-4-2 9 15,0 6-21-15,0-1 16 16,0 4-20-16,0 0 6 0,0 1 1 16,0-1-2-16,0-4 10 15,0-4-16 1,3 2 9-16,1-2-5 0,1 2 15 16,0-2-13-16,-1 1 9 15,0-5-14-15,0-2 11 16,-1-2-7-1,1 1-4-15,-2-2 0 16,-2 3 5-16,0 3-12 0,0 2 12 0,0 4-2 16,0 3-4-16,0-1 5 15,0-2-5-15,0-1 6 0,0-1-4 16,0-3 4-16,0-4-12 31,2-2 14-31,1 1-18 16,0-3 16-16,-1-3-12 15,0 2 12-15,-2-4-6 16,0-1 6-16,0-3-6 16,0-5 1-16,0-4 6 15,0 0-14-15,0 0 11 16,0 4-12-16,0 4 15 16,2 5-8-16,0-2 2 0,-2-1-1 15,2-6 5 1,1-5-1-16,-1-6-8 0,-2-6 12 15,2-1-19-15,-2-2 11 16,0 5-1-16,0-2 2 16,0 3 2-16,0 2-2 15,0-2 3-15,0-4 0 16,-4-4 2-16,-7-6-12 16,-8-4 13-16,-3 0-15 15,-7 0 3-15,-7-9-10 16,-19-6-35-16,6 5-89 0,6 3-160 15</inkml:trace>
  <inkml:trace contextRef="#ctx0" brushRef="#br0" timeOffset="73924.07">14312 10175 2238 0,'0'0'428'16,"0"0"-245"-16,0 0-123 16,0 0-20-16,0 0 23 0,0 0-14 15,0 0 24-15,139 0-40 16,-92 0 8 0,0 0-21-16,0 0-1 0,-5 0-9 15,-7 0-10-15,-1 0 8 16,-10 0-4-16,-3 0-8 15,-6 0-6-15,-6 7-34 0,-9 11-105 16,0-1-126-16,0-3-414 16</inkml:trace>
  <inkml:trace contextRef="#ctx0" brushRef="#br0" timeOffset="74236.72">14355 10524 2238 0,'0'0'290'0,"0"0"-100"16,0 0-54-16,0 0 20 0,0 0-42 15,145 22-35-15,-100-22-35 16,0 0-8-16,-5 0-7 16,-1 0-21-16,-5 0-3 15,-5 0 4 1,-5 0-17-16,-3 0 14 0,-4 0-12 16,1 9-35-16,-5 5-109 15,-3-1-355-15</inkml:trace>
  <inkml:trace contextRef="#ctx0" brushRef="#br0" timeOffset="76077.86">15728 9212 1936 0,'0'0'340'0,"0"0"-169"16,0 0-34-16,0 0-14 15,0 0-14-15,0 0-59 16,0 0-23-16,0 28-12 15,7-4-5-15,-5 5 7 16,3 8-3-16,-3 5 26 0,1 9-17 16,-1 7 34-1,-2 8-30-15,0 6 16 0,0 3-29 16,0 5 16-16,0-5-18 16,0-2-8-16,0-10-2 15,0-5 5-15,2-11-14 16,4-6 14-16,1-8-5 15,0-4-2-15,0-3 5 16,-1-5 3-16,-2-3 0 0,3-1 11 16,-3-5-7-1,2-5 6-15,-2-2-17 0,-2-2 14 16,2-3-10-16,3 0 1 16,1 0 0-16,6 0 12 15,5 0-2-15,0-5-2 16,6-10 1-16,2 3-7 15,-3-2-16-15,1 2 20 16,-3 4-24-16,-4 3 12 16,-1 3-49-16,3 2-97 15,-6 0-245-15,-3 0-1538 0</inkml:trace>
  <inkml:trace contextRef="#ctx0" brushRef="#br0" timeOffset="76393.02">16366 9803 2388 0,'0'0'369'0,"0"0"-223"16,0 0-42-16,0 0 8 0,0 0-42 16,0 127-5-16,2-83-35 0,2 6 13 15,-2 0-21-15,4 0 13 16,-6 1-29-16,0-9 17 16,0-6-19-1,0-8 7-15,0-8-11 0,0-10-30 16,0-10-74-16,0-12-290 15,0-10-566-15</inkml:trace>
  <inkml:trace contextRef="#ctx0" brushRef="#br0" timeOffset="76554.84">16345 9518 2413 0,'0'0'221'16,"0"0"-221"-16,0 0-248 0</inkml:trace>
  <inkml:trace contextRef="#ctx0" brushRef="#br0" timeOffset="77342.36">16663 9726 1842 0,'0'0'483'0,"0"0"-260"16,0 0-66-16,29 109-43 15,-19-70-26-15,4 1-36 16,-3-1 9-16,0 2-20 16,-2-1 14-16,0 2-28 15,-2-3 7-15,-1-5-7 16,-4-7-12-16,1-5-1 16,-1-5-14-16,-2-8 0 15,0-2 8-15,0-5-12 16,0-2 5-16,0 0-2 15,-2-4-3-15,-3-13 4 16,3-6-1-16,0-7 1 0,2-9-1 16,0-3-7-16,0-4 8 15,4-4-17-15,10 0 16 16,1-1-2-16,3 5 2 16,3 4 2-16,-2 9-1 15,4 8 8-15,-1 9-8 16,1 11 8-16,0 5-8 15,2 0 29-15,2 15-29 16,2 9 28-16,0 7-14 16,0 4 28-16,-2 4 4 15,-2 3-13-15,-6-1 8 0,-3 3-25 16,-7-1 17 0,-5-2-24-16,-4 0 16 15,0-4-24-15,0-6 6 0,-2-4-6 16,-4-11 3-16,-1-11-4 15,3-5-5-15,1-7-35 0,3-23-16 16,0-10 38 0,0-11-18-16,16-4 24 15,6 2 1-15,5 4 11 16,2 8 1-16,2 9 0 0,5 10 15 16,-1 11-3-16,3 11 10 15,-3 2-5 1,1 26 35-16,-4 11-26 0,-1 8 4 15,-7 6-15 1,-1 3 2-16,-7 1 2 16,-6-1-16-16,-5-5-2 15,-3-2 5-15,-2-13-14 0,0-6-15 16,0-12-90 0,-2-6-100-16,-7-9-462 0</inkml:trace>
  <inkml:trace contextRef="#ctx0" brushRef="#br0" timeOffset="81414.6">18504 9413 1891 0,'0'0'280'0,"0"0"-163"16,0 0-37-16,0 0-32 15,0 0 24-15,0 0 5 16,75 47 42-16,-54-31-57 16,-2 2 26-16,4 6-23 0,2 5 4 15,1 2 12-15,3 8-15 0,0 1-18 16,3 2-37-1,1 4 23-15,0 0-23 16,-2 3 25-16,3-1-24 16,-3-2 13-16,-2-4-3 15,-2-4 3-15,-2-6-6 16,-8-4-19-16,-1-6 9 0,-5-3 0 16,-5-3-15-1,2-5 17-15,-6-1-17 16,-2-2 12-16,0-2-12 0,0 1-11 15,0-5-69-15,-10-2-83 16,2-7-113-16,1-7-118 16</inkml:trace>
  <inkml:trace contextRef="#ctx0" brushRef="#br0" timeOffset="81814.99">19144 9549 2215 0,'0'0'263'0,"0"0"-74"0,0 0-47 16,0 0-1-16,0 0-30 15,0 0-51-15,0 0-12 0,-83 12-35 16,67 8 18 0,-3 6-12-16,-2 3 5 0,1 3-4 15,-4 3 1-15,2 4 19 16,-3 5-20-16,0 2 3 16,0 3-22-16,2 2 7 15,-4 2 0 1,4-4-14-16,1-3 12 0,2-4-2 15,4-10-3-15,3-4 3 0,4-10-8 16,2-6-17 0,3-5-34-16,2-7-56 15,2 0-107-15,-2 0-549 0</inkml:trace>
  <inkml:trace contextRef="#ctx0" brushRef="#br0" timeOffset="84931.74">19661 9972 1861 0,'0'0'300'0,"0"0"-90"16,0 0-112-16,0 0 61 0,0 0-55 16,0 0-36-16,0 0-40 15,-10-2-19-15,10 2 15 16,8 0 49-16,11 0 8 15,4 0-30 1,1 0 17-16,6 0-42 0,1 0 1 16,2 0 7-1,3 0 8-15,-1 0-8 16,-2 0-12-16,-1 0 17 16,-3-2-29-16,-5-1 14 0,-1 0-23 15,-6-1 4-15,-1-3 1 16,-3 2 0-16,1 0-6 15,-5 3 0-15,-1 2 0 16,0 0-12-16,-2 0-37 16,7 0-58-16,-1 0-69 15,-3 0-316-15</inkml:trace>
  <inkml:trace contextRef="#ctx0" brushRef="#br0" timeOffset="85980.33">21045 9368 1617 0,'0'0'350'0,"0"0"-159"16,0 0-93-16,0 0 63 0,0 0-37 15,0 0-36-15,0 0-13 16,-47-46-14-1,33 38 13-15,-1 1-20 16,-3 5 16-16,-4-3-37 0,0 1 16 16,-3 1-25-1,1-2-3-15,-3 1-8 16,2 4 17-16,3 0 12 0,0 0-34 16,4 0 21-16,0 6-22 15,0 6 18-15,5 5-21 16,1 6 3-16,4 3-6 0,4 6 15 15,1 0-4-15,3 5-4 16,0-3 0 0,5 0-1-16,11-7-14 0,3-2 18 15,2-7-11-15,3-6 4 16,0-9-4-16,3-3 4 16,0 0-4-16,0-23 2 15,-3-12 6-15,-1-4-16 16,-6-7 11-16,-3-1-10 15,-5 7-14-15,-5 11 16 16,-2 8 5-16,0 11 0 0,-2 8 1 31,5 2 3-31,4 0 13 0,6 21-16 16,4 6 31-16,3 9-19 16,-2 7 41-16,2 3-15 15,-4 6 15-15,-5 6-15 16,-4 2 5-16,-9 2-3 15,0 3-10-15,-9-1 2 16,-15-4-24-16,-5-6 5 16,-5-6-4-16,1-12-16 15,0-6 12-15,1-9-12 16,5-6 4-16,5-5-46 16,3-6-17-16,2-4-66 0,4 0-7 15,4-15-191-15,2-6-167 16</inkml:trace>
  <inkml:trace contextRef="#ctx0" brushRef="#br0" timeOffset="87329.17">18278 10457 209 0,'0'0'1620'16,"0"0"-1285"-16,0 0-132 0,0 0-40 15,0 0-39-15,0 0-36 16,0 0-14-16,-6 4-46 16,6-4 34-16,0 0-50 0,11 0 52 15,9 0-34 1,7 0 15-16,4 0 7 15,3 0-14-15,3 0 6 16,1 0-25-16,3 0 6 16,1 0-25-16,3 0 27 15,-1 0-21-15,3 0 10 16,2-2 0-16,-2-4 5 16,-1 2-4-16,-1-1-11 15,-1 2 15-15,1-1-21 16,2-1 26-16,0 3-26 0,-1-3 24 15,4 3-18-15,-1 2 9 0,-1 0 1 32,2 0-7-32,-2 0 8 0,2 0-17 15,1 0 14-15,-4 0-10 16,0-2 13-16,-5-1-16 0,1 3 11 16,-3 0-8-1,-1-3 12-15,2 3 1 16,-1-2-10-16,0 0 3 15,-5 0-4-15,2 2-11 0,-2-2 14 16,-1 0-8-16,-3 0 2 16,-2 0 5-1,0 0-1-15,0-2-2 16,2 0 7-16,2-1-8 0,3 0 10 16,-1-4-10-1,3 4 6-15,3 1-9 0,-4 1 7 16,3 0-8-1,-1 3 10-15,-4 0-3 0,1 0-7 16,-5 0 5-16,2 0 3 16,-1 0-16-16,-1 0 18 15,0 0-14-15,0 0 10 16,2 0-6-16,6 0 1 16,1 0 5-16,2 0 12 0,1 0-13 15,3 0 8 1,-1 0-7-16,2 0-3 0,2 0 6 15,-3 3-12-15,1 2 6 16,0-1 4-16,-4-1-2 16,-3-1 1-16,0 3 14 15,-2-5-16-15,-3 2 11 16,3-2-14-16,3 0 10 16,-1 0-6-16,0 0 1 0,-1 0-6 15,2 0 3 1,-1 0-2-16,-5 0 4 15,-6 0-10-15,-6 0 15 16,-7 0-22-16,-7 0 16 0,-7 0-12 16,-2 0-17-16,0 0-29 15,-16 0-52 1,-11 0-215-16,-9 0-502 0</inkml:trace>
  <inkml:trace contextRef="#ctx0" brushRef="#br0" timeOffset="88338.67">18918 11071 2031 0,'0'0'295'0,"0"0"-161"0,0 0-90 15,0 0 34-15,0 0-41 0,0 0 34 16,0 0-2-1,10 2 21-15,5 12-12 0,3 6-17 16,6 4 10 0,3 8-27-16,2 6 22 0,4 7-37 15,4 2 13-15,-2 6-29 16,3-3 7 0,-1 0-6-16,-1-2 18 0,-3-4-17 15,1-4-5-15,-2-4-4 16,-5-6 2-16,-4-6-16 15,-5-2 17 1,-5-7-20-16,-1-6 10 0,-7-2-13 16,-1-6-52-16,-4-1-77 15,0-1-139-15,0-12-251 16</inkml:trace>
  <inkml:trace contextRef="#ctx0" brushRef="#br0" timeOffset="88688.75">19507 11151 2274 0,'0'0'267'0,"0"0"-170"0,0 0-31 16,0 0 33-16,0 0 19 15,0 0-66-15,0 0 25 0,-112 92-13 16,90-62-13 0,-5 7-7-16,0 0-26 15,-4 4 11-15,2 1-23 16,-2 0 16-16,2-3-18 16,1 0-1-16,3-3-3 0,2-4 9 15,5-2-4-15,3-5-5 16,3 0 0-16,6-2-8 15,2-4 7 1,1 2-57-16,3-6-43 16,0-2-97-16,0-8-148 15,0-2-1555-15</inkml:trace>
  <inkml:trace contextRef="#ctx0" brushRef="#br0" timeOffset="89155.4">19871 11514 2656 0,'0'0'302'0,"0"0"-177"0,0 0-94 16,0 0 18-16,0 0-31 16,0 0 51-16,0 0-24 0,89-6-1 15,-56 4-14-15,1-4-9 16,-1 3 8-16,0-4-24 16,-4 2 1-16,-6 0 4 15,-6 3-19-15,-3 0 9 16,-5 2-29-16,-3 0-80 15,1 0-90-15,-5 0-279 0</inkml:trace>
  <inkml:trace contextRef="#ctx0" brushRef="#br0" timeOffset="89837.9">20864 11145 22 0,'0'0'2222'0,"0"0"-1978"0,0 0-135 16,0 0-69-16,0 0 68 15,0 0-31-15,0 0 34 16,-106-52-42-16,74 49-28 16,-1 3 2-16,2 0-28 15,4 3 27-15,2 14-29 0,9 12 8 16,5 5-16 0,9 8 11-16,2 0-5 0,2-2-10 15,23-7 1 1,6-13 2-16,9-15-8 0,7-5 4 15,-2-18-9-15,0-18 13 16,-12-8-8-16,-6-6 4 16,-12 6-23-16,-5 6 0 15,-8 12 23-15,-2 14 1 16,0 12 34-16,0 0 37 16,0 28-54-16,0 10 8 0,2 10 6 15,0 8 19-15,-2 1-6 16,0-2-16-16,-2 2 12 15,-14-1-26-15,-9-4 6 16,-2-4-17-16,-2-4-2 16,-2-10 3-16,3-5-10 15,1-10-37-15,-2-5-78 16,9-6-77 0,1-3-392-16</inkml:trace>
  <inkml:trace contextRef="#ctx0" brushRef="#br0" timeOffset="90487.79">18822 10798 1897 0,'0'0'264'0,"0"0"-105"0,0 0-66 15,-97 111 8-15,68-63-21 0,0 8-27 16,4 4 20-1,2 6-8-15,10 4 24 0,5 5-37 16,8 5-10-16,0 6-32 16,19 7 16-16,14-1-5 15,10-1-7-15,8-6 1 16,5-11-6-16,6-9-18 16,1-16-8-16,17-2-65 15,-17-15-193-15,-10-13-866 0</inkml:trace>
  <inkml:trace contextRef="#ctx0" brushRef="#br0" timeOffset="91127.64">21016 10652 2263 0,'0'0'351'0,"0"0"-261"0,0 0 10 0,0 0-1 15,0 0-11-15,58 122-36 16,-40-78 14-16,1 9-3 16,0 6-2-16,-1 10 0 15,-3 5-25-15,-3 6 21 16,-4 5-28-16,-1-2 7 15,-7 3-20 1,0-3 5-16,0-5-15 16,-9-4 6-16,-11-4-4 0,-5-3-8 15,-2-6 3-15,-4 0 4 16,0-7-14-16,0-6 1 16,4-12-19-16,7-7-36 0,9-15-13 15,8-9-81 1,3-5-420-16</inkml:trace>
  <inkml:trace contextRef="#ctx0" brushRef="#br0" timeOffset="91335.75">21418 11626 2357 0,'0'0'294'0,"0"0"-294"31,0 0-677-31</inkml:trace>
  <inkml:trace contextRef="#ctx0" brushRef="#br0" timeOffset="92863.44">21838 10776 1617 0,'0'0'232'15,"0"0"33"-15,0 0-86 16,0 0-29-16,0 0-7 0,0 0-4 15,0 0-51-15,-44-16-32 16,28 30-10-16,3 10-29 16,-3 8 20-16,5 3-31 15,-2 10 15-15,4 5-14 16,2 5 22-16,1 3-4 16,3 2 5-16,3 4 12 15,0-1-21-15,0-2 13 16,9-1-29-16,7-2 27 15,4 0-31-15,4-7 10 0,3-1-1 16,0-4 7 0,2-6-3-16,-2-6-13 0,-2-8-1 15,-4-5 6 1,-5-7-15-16,-3-6 5 0,-1-4 3 16,-6-4-46-16,3-2-77 15,-2-16-106-15,-5-5-283 16</inkml:trace>
  <inkml:trace contextRef="#ctx0" brushRef="#br0" timeOffset="93407.78">22091 11021 2423 0,'0'0'242'0,"0"0"-182"16,0 0 30-16,0 0-16 16,73 136-1-16,-46-88-47 0,2 7 14 15,4 0-9-15,0 6 10 16,1 0-16-16,-3-4 13 0,-4-5-11 16,-2-9-19-16,-7-14-1 15,-5-11-7 1,-5-10 0-16,-3-8-8 15,-2 0 3-15,-3-26 10 0,0-16-3 16,0-14-2 0,0-14-49-16,0-8-22 15,-10-7-41-15,-1-1-29 16,1 4 3-16,-2 11 138 16,5 13 0-16,5 16 13 15,2 15 50-15,0 6-6 16,0 7-2-16,13 2-13 15,14 1 10-15,6-1-25 0,8 1 12 16,5-1-15 0,8 2 36-16,4 2-23 0,2 0 2 15,1 4-6-15,-3-1-5 16,-6 5 3-16,-4 0-2 16,-9 0 2-16,-3 0-31 15,-7 0 6-15,-2 0 3 16,-7 0-14-16,-1 0 5 15,-7-5-8-15,-5 3-62 16,-7 2-87-16,0 0-116 16,0 0-479-16</inkml:trace>
  <inkml:trace contextRef="#ctx0" brushRef="#br0" timeOffset="93783.35">22833 11115 2248 0,'0'0'567'0,"0"0"-452"0,0 0-86 15,0 0 69-15,0 0-10 16,0 0-22-16,0 0-43 16,118 99 15-16,-87-70-15 15,0 3 15-15,0 3-2 16,1 2-1-16,-6 4-4 16,1-3-31-16,-4-2 6 0,-4-4 2 15,-3-8-16-15,-5-4-35 16,1-12-62-1,-3-6-134-15,-5-2-427 0</inkml:trace>
  <inkml:trace contextRef="#ctx0" brushRef="#br0" timeOffset="94027.86">23245 11113 1786 0,'0'0'1085'0,"0"0"-868"0,0 0-119 16,0 0 9-16,0 0-35 15,-107 118-27-15,88-86-1 0,-2 5-25 16,-1 2 8-16,-5 5-27 16,-4 5 18-1,-1 4-17-15,1-2 2 16,4-1-3-16,4-6-22 0,0 2-83 15,7-14-120-15,7-10-701 0</inkml:trace>
  <inkml:trace contextRef="#ctx0" brushRef="#br0" timeOffset="94727.52">23455 11333 2290 0,'0'0'255'0,"0"0"-107"15,0 0 11 1,0 0-17-16,0 0-22 0,0 0-59 15,140 0 4 1,-99 0-29-16,-2-1 21 16,1-1-39-16,-1 0-2 0,-4 2-16 0,-6-3 6 15,-5 3-4 1,-8 0-2-16,-7-2-56 16,-5 0-117-16,-4 0-314 0</inkml:trace>
  <inkml:trace contextRef="#ctx0" brushRef="#br0" timeOffset="94942.79">23738 11165 2806 0,'0'0'267'0,"0"0"-148"0,0 0-60 15,-18 131 40-15,18-85-32 16,0-2-17-16,0 0-49 15,2-3 21-15,7-2-22 16,0-6 7-16,0-1-7 16,0-9-14-16,2-7-49 15,7-16-83-15,-3 0-210 16,-1-16-454-16</inkml:trace>
  <inkml:trace contextRef="#ctx0" brushRef="#br0" timeOffset="95442.32">24193 11071 2046 0,'0'0'440'0,"0"0"-211"0,0 0-127 16,0 0 35-16,0 0-18 0,0 0-40 16,0 0 1-16,111-16-41 15,-82 16 4-15,-5 6-20 16,-4 9-1-16,-7 6-10 16,-7 1-5-16,-6 4 15 15,-6 0-22-15,-17 0 0 16,-8-2-1-16,-3-6-5 15,5-6-27-15,7-3 18 16,11-6 12-16,8 3 3 16,3 2 0-16,3 8 1 15,16 6-3-15,6 6 8 16,2 2 9-16,-5 4-9 16,-7-2 20-16,-8 0-12 15,-7-3 18-15,0 0 0 16,-15-3-9-16,-10-5 0 0,-4-1-19 15,-2-3-3-15,2-8 7 16,0-3-16-16,4-6-25 16,8 0-36-1,7-15-66-15,6-8-103 0,4-1-371 0</inkml:trace>
  <inkml:trace contextRef="#ctx0" brushRef="#br0" timeOffset="95791.05">24670 10764 1513 0,'0'0'1265'0,"0"0"-1061"0,40 136-70 0,-20-69-23 0,-5 1-13 0,1 7-47 16,-3-3 8-16,-4 6-35 16,-4-1 9-16,-3 0-25 15,-2-3 4-15,0-7-6 16,-7-4-5-16,-13-10-1 0,-4-12-49 31,-24-10-69-31,4-13-147 16,-1-12-679-16</inkml:trace>
  <inkml:trace contextRef="#ctx0" brushRef="#br0" timeOffset="97113.22">21821 10401 1861 0,'0'0'303'0,"0"0"-110"0,0 0-94 15,0 0 69 1,0 0-29-16,0 0-88 16,0 0 13-16,138-2-19 15,-102 2 8-15,4-4-8 16,0-2 15-16,5 0 13 0,-3 4-19 16,5 0 2-16,-3 2-30 15,1 0 9-15,1 0-31 16,2 0 26-16,-2 0-23 15,3 0 12-15,2 0-7 16,1 0 14-16,1 0-3 16,1 0-8-16,-1 0 4 15,-2 0-16-15,1 0 20 16,-4-2-23-16,2-3 19 16,1 2-10-16,-4 1 11 0,2 0-6 15,-5 2-3 1,3 0 7-16,-2 0-14 0,0 0 4 15,-1 0-3-15,1 0 4 0,-1 0-5 16,-1 0 5 0,-1-2-3-16,-2-1 12 15,1 3-9-15,-4-3-9 16,1-1 5-16,-3 0 4 0,4-2-17 16,-3-2 18-16,1-1-8 15,1 2-1 1,3-3 10-16,-2 2 2 15,1 0-7-15,-1 2 9 0,-1 1-15 16,-1 4 4 0,-1-1 3-16,-1 2-11 15,2 0 14-15,-2 0-11 16,1 0 2-16,-1 0 6 16,3 0 0-16,0 0-2 0,0 0 13 15,0 0-16-15,-1 0 4 16,-1 0 3-16,2 0-4 15,-2 0 0-15,-1 0 0 16,1 0-4-16,-3 0 12 16,-2 2-1-16,-4-1-12 15,-8 2 0-15,-6-3 9 16,-4 2-20-16,-7-2 10 16,-2 0 1-16,0 0-55 15,-43 0-31-15,-3 4-146 16,-12 4-292-16</inkml:trace>
  <inkml:trace contextRef="#ctx0" brushRef="#br0" timeOffset="98376.18">15454 10868 319 0,'0'0'1706'0,"0"0"-1381"0,0 0-219 16,0 0 30-1,0 0-1-15,0 0-16 0,0 0-28 16,94 57-24-16,-65-29 28 15,0 8-28 1,4 5-7-16,0 5-33 16,1 7 19-16,2-2-23 0,-2 2 2 15,-3-2-24-15,-2-7 15 16,-6-4-13 0,2-7-2-16,-4-7-2 0,-3-3-10 15,-5-9-39-15,0-7-98 16,-4-6-115-16,-2-1-310 0</inkml:trace>
  <inkml:trace contextRef="#ctx0" brushRef="#br0" timeOffset="98681.36">16007 10909 2147 0,'0'0'406'16,"0"0"-192"-16,0 0-74 16,0 0-43-16,0 0-44 0,0 0-8 15,-127 55-24 1,102-26 9-16,-4 7-22 16,-2 6 19-16,-5 6-26 0,-1 6 22 15,-1-1-13 1,-3 2 6-16,6-4-3 0,2-7-12 15,4-10-1-15,8-8-2 16,6-8-25-16,9-8-101 16,6-10-57-16,0 0-291 15,0 0-1294-15</inkml:trace>
  <inkml:trace contextRef="#ctx0" brushRef="#br0" timeOffset="99215.84">16335 11157 2461 0,'0'0'292'0,"0"0"-235"16,0 0 62-16,0 0-29 0,0 0-9 15,0 0-37-15,145-2 17 16,-103 2-17-16,3 0-8 16,1 0 11-16,1 0-18 15,-3 0 4-15,-1 0-32 0,-5 0 22 16,-5 4-22-1,-4-2 4-15,-8 0-5 0,-6-2 6 16,-6 0-6-16,-2 0-2 16,-7-2-41-16,0-11-48 15,0-10-55-15,-16 3-155 16,-1 2-270-16</inkml:trace>
  <inkml:trace contextRef="#ctx0" brushRef="#br0" timeOffset="99463.61">16783 11004 2384 0,'0'0'354'0,"0"0"-203"16,0 0-62-16,0 0 63 15,0 0-71-15,0 0-39 16,0 0-1-16,75 47-33 16,-61-31 15-16,-7 0-23 15,-5 2 33-15,-2 3-8 0,0 2 13 16,-7 3-10-1,-15 3-4-15,-3-3-3 0,1-1-20 16,-3-3 1-16,5-2 5 16,2-3-14-1,7-4-13-15,4-4-37 0,9-6-59 16,0-3-111 0,0 0-415-16</inkml:trace>
  <inkml:trace contextRef="#ctx0" brushRef="#br0" timeOffset="100351.34">17650 10788 2165 0,'0'0'286'0,"0"0"-81"16,0 0-95-16,0 0 7 16,0 0-55-16,-121-18-24 15,90 18-3-15,-2 0 13 16,1 12 6-16,6 11-18 16,4 2 16-16,6 9-34 0,5 4 15 15,9 0-26 1,2-6 9-16,4-5-16 15,23-13 8-15,9-12-8 16,3-2 0-16,7-12-1 16,-9-12-3-16,-6-5-1 15,-8 4-62-15,-12 6 29 16,-7 7 17-16,0 10 21 16,2 2 51-16,2 17 14 15,5 14 25-15,5 14-23 0,0 5 9 16,0 2-41-16,-2 0 7 15,-9-2-35-15,-7-1 20 0,0-8-19 16,-23-1 9-16,-13-5-8 16,-3-10-8-16,-4-4-1 31,-1-7-47-31,5-5-39 0,3-5-63 16,10-4-10-16,10 0-327 0</inkml:trace>
  <inkml:trace contextRef="#ctx0" brushRef="#br3" timeOffset="104921.34">18405 12348 1649 0,'0'0'284'0,"0"0"-127"16,0 0-68-16,0 0 38 15,0 0-57-15,0 0-27 16,0 0-17-16,0 3-18 16,0-3-16-16,0 0 18 15,0 0-10-15,0 0 29 16,2-7 1-16,8 0-10 15,-1-4 8-15,1 3 18 0,7-5-26 16,-2 1-5 0,5-1-8-16,3-3-8 15,1-1 10-15,0-4-15 0,5 1 12 16,-2-2 9 0,2-2-15-16,2 0 0 0,0-4-5 15,3 0 16-15,2-4-22 16,2 1 24-16,-1 2-19 15,1-2 7 1,3 1-1-16,-1 0 1 0,2 0 7 16,-2 2-5-16,0 0 6 15,0 0-18-15,-1-1 16 16,1 1-22-16,-3 2 23 16,3-2-9-16,3-2 2 15,-1 1 14-15,3-4 0 0,1 1-14 16,2-2 7-16,-4-2 1 15,-1 2-18-15,-1-3 18 16,2-1-17-16,1 2 16 16,1-1-8-16,1-2 9 15,1-1 14 1,-2 3 8-16,1-4-20 0,-1-1 3 16,0 2 1-16,0 0 49 0,-1-1-40 15,-1 1 12-15,1 4-7 16,-1 1 15-16,-2 4 10 15,-1 4-33-15,-8 8 4 16,-1 1-16 0,-3 2 24-16,-3 0-32 15,-1 0 25-15,-1 0-26 16,-2-1 13-16,-3 5-12 16,-4 3 15-16,-6 1 2 0,0 3-12 15,-5 2 3 1,1 1 2-16,-3 2-22 0,0 0 22 15,0 0-23-15,-2 0 1 16,0 5-59-16,0 8-157 16,0-4-654-16</inkml:trace>
  <inkml:trace contextRef="#ctx0" brushRef="#br3" timeOffset="105920.29">19074 10465 1849 0,'0'0'254'0,"0"0"-171"0,0 0 113 16,0 0-91-16,0 0-98 15,0 0 29-15,0 0-34 16,4-6 46-16,15-6-26 16,3-5-6-16,5 0 42 0,6-5-5 15,11-6-3-15,8-4-42 16,13-6 28-16,6-8-17 0,5-5 21 31,4-3-23-31,2-4 1 16,1-4-11-16,2 0-6 0,2-5 23 15,0 2-14-15,-1-3 31 16,1-3-16 0,-2 4 27-16,-2 4-34 0,-8 3 10 15,-1 5-17 1,-7 8 10-16,-7 4 6 0,-4 8 7 16,-10 6-4-16,-3 7-29 15,-9 6 0-15,-8 6 11 16,-8 3-19-16,-6 4 11 15,-4 1-4-15,-6 2 0 0,0 0-1 0,-2 0-55 32,0 12-99-32,0 0-160 0</inkml:trace>
  <inkml:trace contextRef="#ctx0" brushRef="#br1" timeOffset="109850.19">25528 9964 2197 0,'0'0'344'0,"0"0"-274"15,0 0-23 1,0 0 23-16,0 0 22 0,0 0-35 15,0 0-27-15,145 0 3 16,-110 4-33 0,-1 0 0-16,-3 2 9 15,-4 1-23-15,-7 2 10 0,-5 8-43 16,-6-4-115 0,-7-1-106-16</inkml:trace>
  <inkml:trace contextRef="#ctx0" brushRef="#br1" timeOffset="110126.97">25555 10233 2433 0,'0'0'259'0,"0"0"-198"16,0 0 18-16,0 0-32 16,0 0 28-16,118 25-31 0,-83-25-4 15,1 0-21-15,-5 0-13 16,-2 0-6-16,-6 0-5 16,-6 0-3-16,-1 0-80 15,1 0-52-15,-5 0-162 16,-1 0-730-16</inkml:trace>
  <inkml:trace contextRef="#ctx0" brushRef="#br1" timeOffset="111171.58">26524 9038 1894 0,'0'0'404'16,"0"0"-197"-16,0 0-84 15,0 0-86-15,0 0 25 16,0 0-24-16,16 128 24 16,-9-80-17-16,2 8 9 15,-1 10 6-15,1 21-2 0,-4 22 1 16,-5 27-28-16,0-15 1 15,0-22-32-15,0-34 10 16,0-21-5-16,-5 5-2 16,1-3 4-16,1-2 3 15,3-7 1-15,0-12-6 16,0-2-3-16,0-5 4 16,5-6-5-16,9-2 8 15,3-3 0-15,3-2-5 0,3-3 16 16,-2-2-14-16,0 0-6 15,1 0 0 1,-1-7-5-16,7-14-58 16,-6 0-157-16,-3 2-294 0</inkml:trace>
  <inkml:trace contextRef="#ctx0" brushRef="#br1" timeOffset="111427.29">27059 9663 2497 0,'0'0'284'0,"0"0"-140"0,0 0-57 0,-9 152 30 16,5-89-46-16,2 0-27 15,2-2-16-15,0-7-16 16,0-6-6-16,0-12 4 15,8-10-20-15,-1-10-18 16,5-16-103-16,-6 0-121 16,-2-18-122-16</inkml:trace>
  <inkml:trace contextRef="#ctx0" brushRef="#br1" timeOffset="111574.63">27019 9365 2287 0,'0'0'311'0,"0"0"-161"16,0 0-127-16,0 0-23 0,0 0-159 31,0 0-213-31</inkml:trace>
  <inkml:trace contextRef="#ctx0" brushRef="#br1" timeOffset="112262.64">27395 9566 2192 0,'0'0'227'0,"0"0"-84"15,21 102 14 1,-9-51-17-16,-4-1-16 15,3 0-72-15,-2-1 11 16,0-1-48-16,-2-6 11 16,-3-3-15-16,-2 0 12 0,0-6-8 0,-2-8-14 31,0-4 8-31,0-8-2 16,0-9-14-16,0-4 1 15,0-4 6-15,0-20-11 16,0-11 5-16,0-6 5 15,0-7-12-15,0-5 12 0,5-2-8 16,6-2 3-16,2-1 11 16,3 2-19-1,4 8 25-15,0 8-11 0,3 10 0 16,-1 13 11-16,2 15-5 16,3 2 19-16,2 14 9 15,0 18-13-15,2 9 11 16,0 11-18-16,-4 5 18 15,-4 2-23-15,-4 3 16 16,-7-4-11-16,-6-3 0 16,-3-9 2-16,-3-8-16 15,0-8 0-15,0-14 12 16,0-13-24-16,0-3 11 16,0-26-3-16,0-18-18 15,0-14 1-15,16-7-7 16,7-5 1-16,4 4 26 0,4 8-1 15,1 12-7-15,1 15 18 16,6 15 6-16,0 16 11 16,3 9 26-1,-3 29-2-15,-4 20 7 0,-6 8-7 16,-6 6-22-16,-6 0 13 0,-1-6-30 16,-5-8-5-16,0-9 7 15,-4-9-26 1,-2-10 9-16,-5-13-78 0,0-8-115 15,0-7-425-15</inkml:trace>
  <inkml:trace contextRef="#ctx0" brushRef="#br1" timeOffset="113075.29">29962 9305 1897 0,'0'0'217'15,"0"0"-181"-15,10-136-15 16,0 82-19-16,-4 4 80 0,1 10 56 16,-5 12 9-16,0 12-21 15,-2 14 12-15,0 2 37 16,0 18-77-16,0 23-52 16,0 11-10-16,0 12 20 15,0 10-36-15,0 5 23 16,0 6-24-1,0 2 19-15,0-2-6 0,0-4 3 16,0-7 3-16,0-9-16 16,0-14-18-16,0-10-4 15,5-13 0-15,-3-16-109 16,1-9-79-16,-3-3-377 0</inkml:trace>
  <inkml:trace contextRef="#ctx0" brushRef="#br1" timeOffset="114126.79">28900 9994 2018 0,'0'0'273'0,"0"0"-154"0,0 0-95 0,0 0 15 15,0 0-9-15,0 0-19 16,0 0 50 0,-2 12-11-16,13-7 8 15,5-5-25-15,5 0 43 16,0 0-43-16,6 0 17 15,4 0-6-15,5 0 17 16,2 0-16-16,4 3-9 16,2 1-5-16,4 0-13 15,-1 0 8-15,4-2-15 16,2 1 17-16,1-2-27 16,2-1 14-16,-1 0-11 15,1 0 2-15,0-1 7 0,-1-6-13 16,4 1 21-16,-1 2-21 15,-3 1 31-15,0 3-30 16,-1 0 25-16,-5 0-14 16,0 0 10-16,-2 0-12 15,-1-5-6-15,2 1 16 16,-3-1-20-16,1-2 11 16,-1 2-7-16,2 5 15 15,2-3-13-15,-1 3 16 16,2 0-6-16,-1 0-1 15,2 0-1-15,0 0-10 0,1 0 12 16,1 0-16-16,0 3 24 16,3 6-24-1,-2-1 18-15,-3-2-18 0,-4 2 9 16,-7-2-8-16,-7 0-1 16,-10-2 0-16,-9 0 0 15,-12-4-47-15,-4 2-62 16,-19 0-88-16,-10 1-674 15</inkml:trace>
  <inkml:trace contextRef="#ctx0" brushRef="#br1" timeOffset="114861.24">29077 10401 2290 0,'0'0'231'0,"0"0"-109"0,0 0-91 0,0 0 21 16,0 0 21-16,2 123 2 16,16-72 1-16,2 10-27 15,2 3 12-15,1 4-24 16,-4-4 11-16,-1-6-35 16,-3-8 16-16,-3-14-16 15,-1-11 4-15,-5-15-17 16,2-10 5-16,-2-3-12 0,-1-26 14 15,1-15-14-15,1-13 15 16,-2-11-20-16,-3-10-15 16,0-2-52-16,-2-3-22 15,0 7 33-15,0 13 48 16,0 10 20-16,5 13-7 16,1 10 19-16,7 8-5 15,7 4-6-15,9 7 48 16,7 4-9-16,11 1 48 0,7 2-21 15,4 0-32-15,4 2 9 16,3-2-35-16,-3 1 14 16,-2 1-23-1,-4-1 10-15,-12 1-6 0,-8-2-4 16,-9 1 0-16,-9 3 0 16,-14 0-69-16,-2 0-129 15,-2 10-323-15</inkml:trace>
  <inkml:trace contextRef="#ctx0" brushRef="#br1" timeOffset="115214.73">29795 10555 2453 0,'0'0'285'0,"0"0"-201"0,0 0-15 16,0 0 46-16,0 0-34 15,0 0-3-15,127 131-33 16,-94-91 4-16,0 6-20 15,-1-2 10-15,-6 0-19 16,-1-4-20-16,-8-8 0 0,0-7 0 16,-9-10-4-1,-1-8-63-15,-5-7-75 0,0-11-243 16,-2-9-504-16</inkml:trace>
  <inkml:trace contextRef="#ctx0" brushRef="#br1" timeOffset="115449.58">30140 10535 2634 0,'0'0'255'32,"0"0"-115"-32,0 0-33 15,-85 113-22-15,54-69-39 16,0-1-13-16,-3 4 8 15,3-5-28-15,-2-1 6 0,6-6-14 16,7-5-7-16,7-7 2 16,8-9-5-16,5-6-79 0,5-7-91 31,14-1-224-31,2 0-811 0</inkml:trace>
  <inkml:trace contextRef="#ctx0" brushRef="#br1" timeOffset="115749.3">30450 10722 2357 0,'0'0'299'0,"0"0"-140"16,0 0 0-16,124-8-21 16,-72 0-60-16,-4 0-33 15,-2-1-31-15,-9 4-4 16,-6 1-3-16,-6 0-14 16,-9 0 7-16,-7-4-44 0,-7 1-173 15,-2-2-362-15</inkml:trace>
  <inkml:trace contextRef="#ctx0" brushRef="#br1" timeOffset="115939.19">30688 10535 2761 0,'0'0'261'15,"0"0"-154"-15,0 0-34 16,-22 131 18-16,15-89-37 15,3-3-21-15,0 0-15 16,2-7-12-16,-1-6-6 0,3-5 0 16,0-6-24-16,7-13-88 15,10-2-102-15,-1 0-349 0</inkml:trace>
  <inkml:trace contextRef="#ctx0" brushRef="#br1" timeOffset="116447.87">31150 10302 1902 0,'0'0'269'0,"0"0"-81"0,0 0-57 0,0 0 67 16,0 0-41-1,0 0-13-15,131-25-37 16,-107 42-33-16,1 10-11 16,-9 3-22-16,-7 5 11 15,-7 4-28-15,-2 0 15 16,-9-1-39-16,-15-3 8 15,-3-7-2-15,2-6-12 0,3-8-13 16,7-5-12 0,8-5 27-16,7 0-14 15,2 2 10-15,27 6 8 16,9 7 3-16,4 6-2 16,-1 7 17-16,-12 3 3 15,-16 8-6-15,-11-1 20 16,-2 0-8-16,-20-4 7 15,-14-6-28-15,-6-5 11 0,-4-9-11 16,-5-8-12 0,-1-8-13-16,4-2-46 0,-3 0-56 15,11-12-130-15,9-1-398 0</inkml:trace>
  <inkml:trace contextRef="#ctx0" brushRef="#br1" timeOffset="117198.6">26553 10564 2522 0,'0'0'263'16,"0"0"-158"-16,0 0-28 0,0 0 30 15,0 0-26-15,76 116-38 16,-45-70-6-16,2 4-27 0,-2-2 1 15,1-1-3 1,-5-9-12-16,-7-11 4 16,-5-8 0-16,-3-10-22 15,-6-9-99-15,-1-16-67 16,-5-7-151-16</inkml:trace>
  <inkml:trace contextRef="#ctx0" brushRef="#br1" timeOffset="117417.52">26834 10564 2491 0,'0'0'307'0,"0"0"-152"16,0 0-40-16,-98 134-17 16,67-88-47-16,0 3-3 15,0-3-40-15,0 0 7 0,4-3-10 16,2 0-6-16,7-6 5 15,5-6-8-15,8-6-31 16,5-4-88-16,0-7-125 16,9-8-334-16</inkml:trace>
  <inkml:trace contextRef="#ctx0" brushRef="#br1" timeOffset="120587.42">27081 10805 1906 0,'0'0'471'16,"0"0"-260"-16,0 0-81 16,0 0-2-16,0 0 13 0,0 0-39 15,0 0-71 1,-33 0-15-16,53 0-15 0,7 2 19 16,7 3-11-16,5-3 40 15,3 0-33-15,6 0 9 16,-4 2-17-16,1 0 8 15,-3 0-10-15,-3-2-5 16,-4 2-1-16,-8-4 7 16,-6 0-14-16,-4 0-23 15,-7 0-46-15,-5 0-75 16,-5-8-52-16,0-6-112 16,-3-2-1751-16</inkml:trace>
  <inkml:trace contextRef="#ctx0" brushRef="#br1" timeOffset="120870.68">27434 10714 2435 0,'0'0'355'15,"0"0"-213"-15,0 0-27 16,0 0-37-16,0 0-26 16,0 0-37-16,0 0 10 15,73 64-12-15,-52-56 2 16,-6-1 0-16,-1 2-14 15,-10-1 12-15,-4 1-13 16,0 6 44-16,-4 2-31 16,-19 9 10-16,-4-3-22 15,-2 3 9-15,0-4-6 0,8-2-4 16,2-3 0-16,5-5-39 16,10-3-33-16,4-7-131 15,0-2-216-15,4 0-1729 0</inkml:trace>
  <inkml:trace contextRef="#ctx0" brushRef="#br1" timeOffset="121471.37">28370 10642 2031 0,'0'0'274'0,"0"0"-94"0,0 0-49 0,0 0 37 16,0 0-53-16,0 0-30 16,-132-87-6-16,95 78-39 0,-1 6 5 15,2 3-32 1,7 0 25-16,7 14-29 0,6 9 15 15,9 3-9-15,7-3-7 16,0 0-4-16,23-9-4 16,14-11 0-16,9-3-3 15,0-7-8-15,-1-17 8 16,-7 1 3-16,-11 7-24 16,-8 11 23-16,-7 5 1 15,-2 16 18-15,-3 24 40 0,-5 10 1 16,-2 10 12-1,0 4-35-15,0-2 19 0,-13-4-36 16,-5-5 3-16,-4-11-12 16,-2-6-5-16,-1-10 1 15,2-8-6-15,2-8-33 16,0-6-81-16,5-4-8 16,6 0-211-16,5 0-255 0</inkml:trace>
  <inkml:trace contextRef="#ctx0" brushRef="#br1" timeOffset="123001.18">2592 15025 2120 0,'0'0'686'0,"0"0"-597"0,0 0 0 16,0 0 88-16,0 0-71 16,151 0-35-16,-104 0-34 15,5 0-15-15,-4 0-5 16,0 0-16-16,-8 0-2 16,-7 0-16-16,-8 0-56 15,-17 2-108-15,-6 5-198 16,-2 6-527-16</inkml:trace>
  <inkml:trace contextRef="#ctx0" brushRef="#br1" timeOffset="123290.81">2683 15325 2793 0,'0'0'305'0,"0"0"-197"0,0 0-54 16,0 0 8-16,0 0-9 0,0 0-23 15,141 32 7 1,-90-32-23-16,-2 0 15 0,0-7-23 16,-9-1 1-1,-7-2-3-15,-8 3-4 0,-7 2 0 16,-9 5-8-1,-3-4-42-15,-3 4-75 0,-3 0-108 16,0 0-481-16</inkml:trace>
  <inkml:trace contextRef="#ctx0" brushRef="#br1" timeOffset="124406.61">5015 14534 2031 0,'0'0'224'0,"0"0"-140"0,0 0-12 16,0-111 5-16,0 62-75 16,0-9 5-16,0-9 7 15,-7-2-22-15,-1 8 9 16,-2 3-1-16,-1 5 2 16,1 17 0-16,0 12 23 0,4 10 33 15,3 10 42 1,1 4-35-16,2 0-37 15,0 18-28 1,0 14 0-16,0 10 0 0,9 12 11 16,0 11 6-1,0 1 12-15,0 6 54 0,-3-4-16 16,2 0 15-16,-4-1-43 16,2-6 7-16,1-3-29 15,-3-5-1-15,2-7-9 16,-2-6 0-16,0-8-7 15,-2-6-9-15,-2 1-86 0,0-6-114 16,0-6-325-16</inkml:trace>
  <inkml:trace contextRef="#ctx0" brushRef="#br1" timeOffset="125407.37">4032 15057 1829 0,'0'0'530'0,"0"0"-259"0,0 0-119 16,0 0-17-16,0 0-48 16,0 0-39-16,0 0-9 0,-4-3-32 15,17 0 50-15,5 3-40 16,7 0 31-16,3 0-28 15,3 0 10-15,3 0-2 16,4 0-3-16,2-2 12 16,3 2-15-16,-1-2 11 15,2 2-14-15,1-4 8 0,1 1-18 16,-1 0 6 0,2 0-6-16,0 2 7 0,-3 1 7 15,1 0-11 1,-1 0 2-16,-1 0-13 15,-3-2 3-15,3 2 3 16,-3-2 10-16,2-2-7 16,1 4 8-16,-1-8-5 15,2 4-4-15,1-1 6 0,-1 0-15 16,3-1 1-16,3 0 8 16,-2 0-10-16,1 0 6 0,-2 0 2 15,0 0-3-15,-1 6 9 16,-1-5-4-1,2 5 0-15,-4 0 10 0,-1 0-18 16,1 0 6-16,-1 0-1 16,-3 0 1-16,2 5-6 15,-1-3 3-15,-2 0-2 16,2-2 7-16,-2 0 2 16,2 0-11-16,3 0 4 15,-1 0 2-15,0 0 17 16,1 0-18-1,-1 0 13-15,1-2-17 0,-4 0 12 16,3 2 2-16,1 0-6 0,-1 0 9 16,-2 0-16-16,1 0-2 15,-3 0 9 1,-5 0-4-16,-6 2-1 16,-5 0-1-16,-4 0-2 15,-9-2-1-15,-2 2 6 16,-3-2-5-16,-4 0-2 0,0 0-25 15,-9 0-59-15,-13-4-113 16,-7-5-284-16</inkml:trace>
  <inkml:trace contextRef="#ctx0" brushRef="#br1" timeOffset="126660.07">4250 15575 2408 0,'0'0'300'16,"0"0"-185"-16,0 0-72 15,0 0-26-15,0 0 2 0,0 0-12 16,61 142-2-16,-37-96 1 16,3 7 18-1,-2 0-23-15,1 1 63 0,-1 3 5 16,-3-1-8-1,-1 0-31-15,-4-10-17 0,-3-5 3 0,-4-12-16 16,-3-7 0 0,-3-12 2-1,-4-10-10-15,0 0 4 16,0-10 3-16,-2-16 1 16,-11-13 4-16,-3-13 3 15,-3-7-7-15,-2-5 0 16,1-13-40-16,3 1 12 15,3 2-4-15,7 6 26 16,5 10 6-16,2 9 0 0,0 13 0 16,7 4 8-16,13 11 9 15,7-2-17-15,6 9 28 16,5-2-17-16,7 2 22 16,5 4-18-16,4-3 7 15,4 4 0-15,-2-3 5 16,2 7 13-16,-5-4-12 15,1 9 14-15,-5-4-19 16,-3 4 21-16,-1 0-16 16,-3 0 23-16,-1 0-33 0,-5 0 3 15,-3 0-8-15,-6 0-4 16,-2 0-1-16,-6 0-3 16,-5 0-10-16,-8 0 12 15,-1 0-18-15,-5 0 11 16,0 0-11-16,0 0-51 15,-9 0-58-15,-7 16-100 16,1 2-373-16</inkml:trace>
  <inkml:trace contextRef="#ctx0" brushRef="#br1" timeOffset="127276.94">5084 15677 2245 0,'0'0'359'16,"0"0"-178"-16,0 0-27 0,0 0-33 0,0 0-45 15,0 0-44-15,-129-32 10 0,102 32-23 31,5 0 9-31,2 9-12 0,7 14 4 16,3 3 4-16,10 6-24 16,0 0 6-16,2-2 2 15,19-8-16-15,6-12 2 16,4-10 6-16,0 0-6 16,0-22 6-16,-4-15 4 15,-7 2-4-15,-7 0-7 16,-4 12-35-16,-5 5 29 15,-1 10 7-15,4 8 6 16,-1 0 8-16,7 22 43 0,4 10 0 16,-2 12 5-16,-1 4-5 15,-6 6-28-15,-4 1 3 16,-4-7-18-16,0 1 12 16,-12-4-15-16,-13-6 0 15,-6-2-4-15,-3-5-2 16,1-6-4-16,4-8-59 15,9-10-35-15,11-8-90 16,9 0-212-16,0 0-1695 0</inkml:trace>
  <inkml:trace contextRef="#ctx0" brushRef="#br1" timeOffset="127694.09">5675 15816 2723 0,'0'0'222'0,"0"0"-134"0,0 0 42 0,0 0-77 15,0 0-9-15,139 0-20 16,-104 0 8-16,1 0-14 15,-3 0-13-15,-4 0 0 0,-4 0-4 16,-8 0-2 0,-10 0-81-16,-4 0-125 0,-3 0-491 15</inkml:trace>
  <inkml:trace contextRef="#ctx0" brushRef="#br1" timeOffset="127882.3">5878 15705 2857 0,'0'0'257'15,"0"0"-133"-15,0 102-41 16,0-58-30-16,0-4-47 16,0-4 4-16,0 0-9 15,2-5 4-15,0-8-5 0,1-2-59 0,1-7-77 16,-2-8-250-16,2-6-582 0</inkml:trace>
  <inkml:trace contextRef="#ctx0" brushRef="#br1" timeOffset="128494.65">6381 15409 708 0,'0'0'1614'0,"0"0"-1359"0,0 0-45 0,0 0-57 16,0 0-26-16,116-26-79 15,-89 26 9-15,-2 21-29 0,-12 7 11 16,-7 6-32 0,-6 4 7-16,-4 1-13 15,-23-3 10-15,-10-8-5 16,-1-8-5-16,2-6-2 0,7-8-1 16,13-2 2-16,12-4 0 15,4 3 20-15,9 6-19 16,22 5 48-16,5 4-15 15,4 6-6-15,-4 6 7 16,-10 2-13-16,-7 3 5 16,-15 4-8-16,-4-3 30 15,-7 5-31-15,-21-5 2 0,-7-1-20 16,-2-2 13-16,-1-7-13 16,2-4-6-16,10-8-34 15,7-14-79-15,9 0-61 16,5-6-407-16</inkml:trace>
  <inkml:trace contextRef="#ctx0" brushRef="#br1" timeOffset="129916.72">7276 14776 2608 0,'0'0'324'16,"0"0"-181"-16,0 0-1 0,0 0-71 15,135 0-11 1,-90 0-35-16,2 0 2 0,-2 0-23 15,-5 0 4-15,-9 0-8 16,-7 0 0-16,-11 0-50 16,-13 0-72-16,0 4-86 15,-8 6-482-15</inkml:trace>
  <inkml:trace contextRef="#ctx0" brushRef="#br1" timeOffset="130163.25">7413 15025 2705 0,'0'0'398'0,"0"0"-285"16,0 0 6-16,0 0-26 16,0 0-7-16,133 0-51 15,-110 0-9-15,2 0-20 16,-5 0 6-16,-4 0-12 15,-3 0-10-15,3 0-90 16,-2 0-101-16,-4 0-354 0</inkml:trace>
  <inkml:trace contextRef="#ctx0" brushRef="#br1" timeOffset="131033.92">8925 14436 2245 0,'0'0'289'0,"0"0"-191"0,0 0 1 0,0 0-49 31,0 0 18-31,0 0 0 16,0 0-41-16,42-161-13 0,-35 89-9 16,-7-4-9-16,0-1 13 15,0 7-12-15,0 12 9 16,-9 8-7-16,-2 18 1 15,2 12 0-15,2 14 19 16,3 6 23-16,1 6-31 16,3 25-3-16,0 10-16 15,0 11 5-15,0 12 2 16,10 4 2-16,-3 7 2 16,-1 0 5-16,-2 3 1 15,1-5 12-15,-3-2-16 0,-2-3 12 16,0-14-16-1,0-10-2-15,0-13-19 16,0-2-98-16,0-12-165 0,-9-4-1767 0</inkml:trace>
  <inkml:trace contextRef="#ctx0" brushRef="#br1" timeOffset="131546.78">8271 14837 1808 0,'0'0'494'0,"0"0"-299"16,0 0-91-16,0 0 40 16,0 0-17-16,0 0-10 15,0 0-3-15,133-25-61 16,-91 24 20-16,7-3-36 0,5 4-7 16,6-5 11-1,0 1-24-15,5 3 11 16,1-6-17-16,1 5 17 0,2-6-17 15,3 3 33 1,-3 0-13-16,-1-3 13 0,-1 3 1 16,-4 0-3-16,0 5-2 15,-5 0-20-15,-1 0 5 16,-3 0-20-16,-5 0 7 16,-5 0-6-16,-5 0-7 0,-8 0 2 15,-7 0 4 1,-8 0-5-16,-5 0 3 0,-5 0-6 15,-3 0-62 1,-3 0-61-16,-14 0-100 0,-8 5-622 0</inkml:trace>
  <inkml:trace contextRef="#ctx0" brushRef="#br1" timeOffset="132348.48">8601 15248 1670 0,'0'0'387'0,"0"0"-163"0,0 0-82 16,0 0 17-16,0 0-23 0,0 0-11 15,0 0-42 1,139-48 21-16,-99 53-22 0,-1 20-19 16,-6 3-29-16,-9 8-14 15,-8 4 10 1,-14 4-25-16,-2 0 2 15,-11-4-1-15,-18-8-12 16,-4-4-17-16,-2-7-22 0,6-7 0 16,8-10 29-16,7-3 16 15,14 2 7-15,0-2 5 16,16 8-11-16,19 3 36 16,5 4-26-16,-1 6 27 15,-4 4-12-15,-12 2 2 0,-10 5 26 16,-13 4 5-16,0-2-1 15,-29 10-42-15,-11-5 11 16,-7-3-27 0,-3-7 5-16,4-11-5 15,1-6-9-15,9-13-39 0,15 0-9 16,9 0-43 0,12-14-71-16,23-4-117 15,4-3-244-15</inkml:trace>
  <inkml:trace contextRef="#ctx0" brushRef="#br1" timeOffset="132682.29">9217 15691 2054 0,'0'0'667'0,"0"0"-507"16,0 0-5-16,0 0-28 15,129-5-44-15,-84 2-51 16,0 0-9-16,-3 2-13 15,-5-1-10-15,-6 2 0 16,-6 0-14-16,-11-4-76 16,-5 0-154-16,-9 0-360 0</inkml:trace>
  <inkml:trace contextRef="#ctx0" brushRef="#br1" timeOffset="132866.04">9469 15516 2526 0,'0'0'369'0,"0"0"-177"16,0 0-55-16,-9 107-47 16,7-61-17-16,-3-3-42 15,1 3-1-15,1-5-29 16,-1-3 11-16,4-6-12 16,0-10-1-16,0-12-72 15,0-10-77-15,9 0-229 16,3-10-711-16</inkml:trace>
  <inkml:trace contextRef="#ctx0" brushRef="#br1" timeOffset="133347.56">9847 15325 2258 0,'0'0'323'0,"0"0"-102"16,0 0-35-16,0 0-79 0,135-23-55 15,-104 25 1-15,-6 19-21 16,-10 11 8-16,-7-3-24 15,-8 7 17-15,0 0-23 16,-15 0 4-16,-12-6-9 16,-4-2-5-16,2-10 0 0,7-8 5 15,7-2-13-15,10-3 16 16,5-2-16-16,2 4 9 16,25 5-1-16,7 6 5 15,3 3 0-15,-3 5 8 16,-10 6-13-16,-11 5 17 15,-11-3-1-15,-2 8 41 16,-17-5-24-16,-14 0 7 16,-10 0-19-16,-1-10 2 0,0-9-20 31,-3-5-3-31,8-7-27 0,3-6-90 0,14-10-50 16,7-9-348-1</inkml:trace>
  <inkml:trace contextRef="#ctx0" brushRef="#br1" timeOffset="133947.35">10321 14584 2591 0,'0'0'316'0,"0"0"-134"0,0 0-59 15,149 14-41-15,-93-14-29 16,-6 0-42-16,0 0 8 0,-8 0-14 15,-8-2-10 1,-12 0 1-16,-20 2-79 0,-2 2-127 16,-4 12-675-16</inkml:trace>
  <inkml:trace contextRef="#ctx0" brushRef="#br1" timeOffset="134129.32">10447 14875 2967 0,'0'0'249'0,"0"0"-149"15,0 0-27 1,0 0 18-16,123 29-22 0,-82-24-51 16,1-1-14-16,2-4 0 15,3 0-8-15,13 0-131 0,-10 0-168 16,-10 0-760-16</inkml:trace>
  <inkml:trace contextRef="#ctx0" brushRef="#br1" timeOffset="134811.56">11932 14517 2302 0,'0'0'243'16,"0"0"-147"-16,11-104 17 0,-4 38-42 0,-2-6-29 15,-1-8-42 1,-4 4 7-16,0 2 0 15,0 11-2-15,0 15-4 0,0 14 48 16,0 14 3 0,-4 14 38-16,-1 6 23 15,1 6-71-15,1 23-28 16,3 10-10-16,0 10-8 0,0 6 14 16,0 6-9-1,12 6 0-15,-2 4 3 16,2 1 6-16,-3-4-9 0,-1-4 17 15,-1-7-18 1,-3-11 0-16,2-10-4 16,-6-8-10-16,0-5-97 15,0-9-80-15,0-5-263 0</inkml:trace>
  <inkml:trace contextRef="#ctx0" brushRef="#br1" timeOffset="135211.54">11569 14691 2194 0,'0'0'418'0,"0"0"-266"0,0 0-87 16,0 0 60-16,0 0-4 15,0 0-42-15,0 0 0 16,156 0-36-16,-105 0 11 0,9 0-13 16,3 0 10-1,3 0 3-15,6 0-13 16,-3 0 2-16,2 0-25 16,-2 0 23-16,-1 0-32 15,-2 0 15-15,-5 0-13 16,-3 0 4-16,-8-7-6 15,-9-1-8-15,-8 0 0 0,-8 4 9 16,-10-1-20-16,-3 5 4 16,-8 0-31-16,1 0-76 15,-5 15-55-15,0 5-190 16,-9 3-599-16</inkml:trace>
  <inkml:trace contextRef="#ctx0" brushRef="#br1" timeOffset="135681.23">12391 14851 2323 0,'0'0'517'0,"0"0"-379"0,0 0-36 0,-127 36 11 16,87-5-58-16,-2 13-17 16,4 7-26-16,2 15 35 15,7 9-22-15,9 4 29 16,9 8-12-16,9-5 0 15,2-4-14-15,9-6-9 16,20-17 12-16,8-15-30 16,11-18 1-16,5-18 8 15,2-4-10-15,-3-36 4 16,-12-8 2-16,-14-15 9 16,-16 5-10-16,-10 0 12 15,-12 11-17-15,-21 17 11 0,-9 11-10 16,-7 15 1-16,0 0-2 15,6 18-35-15,16 28-102 16,12-4-51-16,15-2-259 16</inkml:trace>
  <inkml:trace contextRef="#ctx0" brushRef="#br1" timeOffset="136200.42">12030 16052 2134 0,'0'0'628'0,"0"0"-555"15,0 0 51-15,127-26-10 0,-67 12-19 0,12 2-38 16,8-2-6 0,7-1-13-16,2-1 0 0,-2 2 15 31,-2 0-20-31,-4 7 10 0,-6 0-20 0,-4 3 20 16,1 4-15-1,-6 0 11-15,-3 0-10 16,-5 6-3-16,-7 6 2 0,-6-3-27 0,-10-4 1 31,-8-1 9-31,-11 1-22 0,-7-5 7 16,-5 0-38-1,-4 0-72-15,0 0-42 16,-7 0-173-16,-6-9-583 0</inkml:trace>
  <inkml:trace contextRef="#ctx0" brushRef="#br1" timeOffset="136537.28">13475 14962 2312 0,'0'0'620'0,"0"0"-461"0,0 0-60 16,-2 131-13-16,2-59-1 15,0 11-44-15,0 3 9 16,-2 4-22-16,-1-2 6 16,1-7-26-16,-3-5 15 15,1-14-16-15,-1-3 5 16,3-16-12-16,0-2-2 0,-4-6-62 15,-1-12-107 1,-5-10-333-16</inkml:trace>
  <inkml:trace contextRef="#ctx0" brushRef="#br1" timeOffset="136769.48">13225 16087 1930 0,'0'0'793'16,"32"-114"-634"-16,12-2-45 16,28-32-23-16,-1 1-22 15,-11 33-34-15,-20 44-26 0,-24 36-9 16,-5 15-30-16,-3 10-161 15,-8 9-265-15</inkml:trace>
  <inkml:trace contextRef="#ctx0" brushRef="#br1" timeOffset="137004.1">13317 16150 2885 0,'0'0'249'15,"0"0"-171"-15,35-138-33 16,3 71-6-16,2 9-22 16,5 0-1-16,-3 8-16 15,-4 6 0-15,4 0-59 0,-10 7-120 16,-10 10-391-16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2:55:42.35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13486 6162 1799 0,'0'0'303'16,"0"0"-121"-16,0 0-50 16,0 0-16-16,0 0 6 0,0 0 16 31,-20 0-62-31,20 0-10 16,0 0-21-16,0 0-3 15,0 0-21-15,5 0-11 16,14 0 22-16,6 0-16 15,8 0 7-15,2 6-15 0,8-3 19 16,-1-3-16 0,4 0 6-16,0 0-2 0,-1 0 0 15,-5 0-3-15,-3 0-12 16,-3 0 0-16,-7 0 4 16,-7 0-10-16,-5 0 4 15,-5 0-3-15,-8 0-41 16,-2 17-81-16,-2-2-164 15,-12-4-1051-15</inkml:trace>
  <inkml:trace contextRef="#ctx0" brushRef="#br0" timeOffset="317.48">13629 6442 2270 0,'0'0'325'0,"0"0"-244"0,0 0 66 16,0 0-24-16,0 0-18 15,140 30-22 1,-93-26-22-16,2 1-1 0,-3-3-34 15,2 0 7-15,-9-1-19 16,-3-1 1-16,-9 0-15 16,-9 0 0-16,-9 0 0 15,-9 0-14-15,0-12-62 0,-13 0-131 16,-8 3-526-16</inkml:trace>
  <inkml:trace contextRef="#ctx0" brushRef="#br1" timeOffset="19569.9">14772 5143 1537 0,'0'0'222'0,"0"0"-116"0,0 0-40 15,0 0 79-15,0 0-54 0,0 0-24 16,0-7 53-16,3 7-68 15,1 2 29 1,7 13-15-16,1 7-5 0,3 12-35 16,5 13 34-1,3 13-13-15,5 14-13 16,3 8-13-16,5 10-10 16,0 3-6-16,1 1 4 0,-1 0-9 15,-5-3 17-15,-2-9 28 16,-2-13-4-16,-7-14-4 15,-2-19-26-15,-7-12-11 16,-2-17 0-16,-3-9 1 16,-6 0-2-16,0-29 2 15,0-15-2-15,0-18 7 16,-12-28-12-16,-9-31 7 0,-4-29-1 16,-1-9 1-16,6 27 0 15,6 34 1-15,8 36 5 16,4 13-14-16,-1 0 12 0,1 1-10 15,2-1 10 1,0 17 2 0,0 8-6-16,9 6 9 0,9 5-4 0,7 4 0 31,6 1 14-31,5 0-16 0,1 0 24 16,5 0 15-16,1 2 4 15,3 2-33-15,2 0 30 16,1 4-19-16,2 0-4 15,0 0 11-15,1 0-22 16,-2 5 20-16,4 2-23 16,-2-3 12-16,0 0-12 15,0 0 4-15,-3-2-10 16,0-2 7-16,-4 0 0 0,-1 2 5 16,-3-2 3-1,-3 2 3-15,-1 2 2 16,1 0-13-16,3 1 24 15,1 2-26-15,1-2 11 16,1 0-13-16,0 1 6 0,-1-2-4 16,-1-2-6-16,-1 1 6 15,-4-3-1 1,-1 0-2-16,-1 0 1 0,1 0 6 16,0 0-4-16,2 0 10 15,-1 0 3-15,3 0-5 16,1 0 5-16,-1 0-18 15,-3 0 4-15,2 0 1 16,-1 0-8-16,-1 0 8 16,1-5-7-16,3 1 2 15,-1 0 7-15,-1 0 1 0,2 1 1 16,1 0 12-16,0 1-13 16,-1 0 8-16,-1 0-16 15,-3-1 17-15,-1 0-17 16,-3 1 18-16,2 0-7 15,0 0 4-15,3 2 7 16,-1 0-10-16,2 0 6 0,-1 0-12 16,-3 0 9-1,-4 0-15-15,-2 0 11 16,-4 0-12-16,-5 0 8 16,-4 0-2-16,-1 0-3 0,-4 0 7 15,-2 0-9-15,-2 0 1 16,-3 0 3-16,1 0-7 15,-5 0 6 1,2 0-4-16,-2 0 0 0,0 0 5 16,0 0 2-16,0 0-7 15,0 0-27-15,-11 2-95 16,-7 2-211-16,-4 4-339 0</inkml:trace>
  <inkml:trace contextRef="#ctx0" brushRef="#br1" timeOffset="20765.84">16453 5351 1723 0,'0'0'345'0,"0"0"-150"16,0 0-51-16,0 0-29 0,0 0 4 16,0 0-38-16,0 0-17 15,-42-46 0-15,22 41 0 16,-3 1-14-16,-2-1-5 15,-4 2 7-15,-2 1-31 16,-2 0 17-16,-1 2-25 16,3 0 6-16,2 0-18 15,2 14 11-15,4 5-6 0,4 10 1 32,6 5 2-32,8 7-8 0,5 5 9 15,0 3-9-15,18-1 13 16,11-4-10-16,7-10 1 15,4-12-5-15,3-11 1 16,1-11 5 0,-1-2-6-16,-8-26 2 0,-4-7 2 0,-8-4-8 15,-8-4 11 1,-6 7-16-16,-2 8 10 0,2 8-2 16,2 14 2-1,2 6-1-15,9 8 15 0,5 25 12 16,4 10 31-1,2 11-14-15,0 9 19 0,-10 2-19 16,-4 1 3 0,-11-3-17-16,-8-3 18 0,0-4 1 0,-25-8-12 15,-12-4-9 1,-9-10-23-16,-6-8 2 0,-2-5-3 16,3-10-6-1,7-4 2-15,6-2-14 0,9-5-30 16,11 0-26-16,15-3-78 15,3-11-65 1,0-3-342-16</inkml:trace>
  <inkml:trace contextRef="#ctx0" brushRef="#br1" timeOffset="21423.77">18679 5775 2235 0,'0'0'630'0,"0"0"-532"15,0 0-29-15,0 0 78 0,0 0-53 16,114 0-8-16,-62-5-30 16,4 0 17-16,-1 1-24 15,1 0-9-15,-5 0-6 16,-3 1-12-16,-11 3-5 15,-8-1-16-15,-7-1-2 16,-6 0 1-16,-5-5-25 0,-2-2-84 16,0-9-54-16,-1-1-203 15,-1 4-563-15</inkml:trace>
  <inkml:trace contextRef="#ctx0" brushRef="#br1" timeOffset="21970.67">19701 5293 2023 0,'0'0'385'0,"0"0"-114"16,0 0-90-16,0 0-26 16,129-60-48-16,-88 60-26 15,-2 0-35-15,-3 10 3 16,-5 18-2-16,-11 6-17 15,-9 9-3-15,-11 1-13 16,-4 2 2-16,-23-2-15 16,-8-6 5-16,-1-8-5 15,7-11-2-15,4-7 1 16,15-7 0-16,10 0 0 16,0-1-15-16,29 5 15 15,15 5 8-15,12 9 20 0,2 2-17 16,-2 8 13-1,-14 6-3-15,-13 0 8 0,-19 3 5 16,-10 2 1-16,0-7-2 16,-29 0-25-16,-8-7 1 15,-10-5-6-15,-6-10-6 16,-3-5-17-16,0-6-30 0,4-4-70 16,-10 0-36-1,13-7-197-15,9-3-484 0</inkml:trace>
  <inkml:trace contextRef="#ctx0" brushRef="#br1" timeOffset="23433.5">15044 6449 1921 0,'0'0'429'0,"0"0"-209"15,0 0-67-15,0 0-83 16,0 0 82-16,0 0-34 0,0 0-45 15,98 0-8 1,-64 0-23-16,5 0-1 0,2 0-4 16,3 0-8-1,4-2 5-15,-2 0-21 0,6-2 16 16,3 0-13-16,0 2 16 16,6-1-13-16,-1 1 9 15,3 2-10-15,2 0 7 16,1 0-3-16,-1 0-11 15,1 0 12-15,-3 0-14 0,-3 0 11 16,-4 0-19-16,-2 2 20 16,-1 3-8-16,0-1 3 15,1-4-5 1,2 0 2-16,-5 0 5 16,0 0-18-16,-2 0 9 0,-5 0-5 15,2-2 1-15,-2 0-1 16,1-3 10-16,-1 3-7 15,3 0 8-15,2 1 1 16,0 1-2-16,0-2-2 16,2 2-12-16,-2-2 8 15,3 0-3-15,-4-1-3 0,0 1-1 16,0 0 6-16,4 2 5 16,-1 0 4-1,3 0 3-15,1 0-12 0,1 0 8 16,-2 0-14-16,-3 7 5 15,0-3 0-15,-4-1-8 16,-5-3 5 0,1 0 1-16,-3 0-4 0,0 0 0 15,3 0 0-15,-2-5 8 16,5-4-16-16,-4 2 16 16,2-1-14-16,1 1 12 15,-1 1-5-15,3 2-1 16,-3 1 1-16,1 1 7 15,2-1-7-15,0 3-2 0,0 0 6 16,-1 0-13 0,0 0 13-16,0 0-9 0,-1 0 5 15,1 0-1-15,4 5 3 16,-2-2-3-16,2 1 4 16,1 1 2-16,0-4-10 15,2-1 9-15,1 0-8 16,2 0 6-16,4 0-3 15,3 0 0-15,1-1 9 16,1-4-4-16,-1 1 0 0,-1 1 6 16,-3-2-7-1,0 3-1-15,2 2 2 16,1 0 8-16,1 0-6 16,1 0 9-16,-5 7 8 0,-6-4-15 15,-5-1-7 1,-9-2-2-16,-7 0 0 15,-6 0 0-15,-7 0 0 0,-7 0 0 16,-3 0 0-16,-8 0-39 16,-2-3-39-16,-18-10-64 15,-11 3-195 1,-11 2-418-16</inkml:trace>
  <inkml:trace contextRef="#ctx0" brushRef="#br1" timeOffset="24777.37">16843 6976 1696 0,'0'0'335'16,"0"0"-175"-16,0 0 22 0,0 0-25 16,0 0-14-1,0 0-48-15,0 0 1 16,-49-2-29-16,38 2 3 0,-3 4-30 0,1 8-3 31,0 6-15-31,-1 5 0 16,3 3-10-16,0 5-4 0,0 5 9 0,2 6-17 31,0 7 11-31,4-1-1 0,3 4 13 0,2 0-9 16,0 2 7-1,4 0-3-15,15-4-4 0,5 0 6 16,5-5-16 0,7-3 8-16,6-4-11 15,5-3 9-15,7-6-10 16,3-7 18-16,1-8-5 0,-2-7 9 15,0-7-3-15,-2-9 2 16,-8-25 12 0,-5-16-12-16,-6-28 15 15,-12-5-18-15,-13-6 5 16,-10-6-17-16,0 17 7 16,-26-2-3-16,-19 10 1 15,-17 11 5-15,-16 14-12 0,-12 14-4 16,1 17-6-16,4 14-17 15,16 2-23-15,16 26-8 16,15 24-77 0,15-4-109-16,13-6-598 0</inkml:trace>
  <inkml:trace contextRef="#ctx0" brushRef="#br1" timeOffset="25436.65">21368 6152 2469 0,'0'0'551'0,"0"0"-483"0,0 0-2 15,114-10-3-15,-65 6-18 0,2 2 4 16,-1 2-19-16,-2 0-26 16,-5 0-4-16,-5 2-12 15,-11 8-89-15,-17 1-288 16</inkml:trace>
  <inkml:trace contextRef="#ctx0" brushRef="#br1" timeOffset="25655.11">21437 6416 3003 0,'0'0'206'16,"0"0"-146"-16,0 0-25 15,0 0 39-15,134 0-24 16,-89-5-18-16,0-6-21 15,5-3-7-15,2-5-4 16,21-12-77-16,-15 5-130 16,-6 4-572-16</inkml:trace>
  <inkml:trace contextRef="#ctx0" brushRef="#br1" timeOffset="26828.06">22724 5203 1277 0,'0'0'410'0,"0"0"-138"0,0 0-117 15,0 0-34-15,0 0-40 16,0 0-11-16,0 0-49 15,115-37 1-15,-105 34 8 16,-2 2-22-16,-3 1 37 0,-1 0-3 16,0-3-2-1,2 3-7-15,-2-2 56 16,2 0-27-16,1 0-8 16,7 2 16-16,1 0-9 15,5 0-13-15,7 0-10 16,0 9 11-16,-1 6-18 15,-1 6 5-15,-3 2-21 16,-7 3 10-16,-7 2-13 0,-6 2 11 16,-2 2 5-16,-10 3-12 15,-16-1 1-15,-10 1-16 16,-6-9 2-16,0-1 5 16,1-6-12-16,6-5 8 15,8-9-8-15,5-1 8 0,8 0 0 16,8-4 0-1,6 0 0-15,0 3-4 0,15-3-8 16,18 5 4 0,12 3 8-16,11 7 18 15,2 4-5-15,0 10 12 0,-5 3 3 16,-8 4-12-16,-12 1 6 16,-12 2-4-16,-12 1 11 15,-9 1-9-15,-9-4 1 16,-25 1-25-16,-13-6 11 15,-9-2-11-15,-6-7 5 0,0-9-5 16,4-5-3 0,8-5-6-16,13-4-35 15,17 0-15-15,15 0-34 16,5 0-24-16,41-9-58 0,5-5-60 16,3 1-327-16</inkml:trace>
  <inkml:trace contextRef="#ctx0" brushRef="#br1" timeOffset="27359.02">23863 5627 2703 0,'0'0'314'0,"0"0"-218"0,0 0-34 16,0 0 29-16,0 0-10 16,113 0-31-16,-66 0-7 0,2 0-15 15,3 0-13 1,-6 0-5-16,1 0-6 0,-7 0-8 16,-2 0-8-16,-2 0-66 0,-8 0-94 15,-10 0-328-15</inkml:trace>
  <inkml:trace contextRef="#ctx0" brushRef="#br1" timeOffset="27802.9">24616 5245 1752 0,'0'0'1050'0,"0"0"-883"15,116-25-63-15,-60 21-29 16,-3 4 3-16,-4 4-36 16,-7 18 1-16,-8 7-29 0,-14 7-2 15,-14 5-1 1,-6-1-3-16,-15 0 4 0,-20-6-12 15,-8-4 0-15,-1-8-10 16,8-8 6-16,9-5-3 16,14-4 7-16,13 5 0 15,0 4 1-15,24 11 5 16,16 4 7-16,3 8 9 16,-1 1-14-16,-7 2 8 15,-10 0-11-15,-13-2 28 16,-12 3-2-16,-3-6-2 0,-25-3-12 15,-11-6-9 1,-7-7-3-16,-6-10-5 0,1-5-39 16,0-4-58-16,-5 0-20 15,15-4-135-15,10-8-368 0</inkml:trace>
  <inkml:trace contextRef="#ctx0" brushRef="#br1" timeOffset="28379.26">22933 6203 1816 0,'0'0'405'0,"0"0"-184"0,0 0 5 16,0 0-27-16,0 0-64 15,0 0-66-15,0 0-39 32,-20 0-3-32,54 0 34 0,7 0-28 15,9 7 4 1,4-3-17-16,6-1 15 0,7 0-6 16,6-1 3-16,7-2-1 15,9 0 7 1,3 0 3-16,6 0-11 0,2 0 6 15,18-8-20-15,18-6 19 16,-11-4-11-16,-13 4 2 16,-16 0-6-16,-21 5 0 15,8 0 0-15,0 1-16 16,-15 4-1-16,-14 0 5 16,-18 4-12-16,-14 0 8 15,-13 0-8-15,-7 0-20 0,-2 0-49 16,-40 0-103-1,-7 10-224-15,-5 2-537 0</inkml:trace>
  <inkml:trace contextRef="#ctx0" brushRef="#br1" timeOffset="28755.29">23678 6627 2778 0,'0'0'195'0,"0"0"-151"16,-110 108 3-16,77-47 28 0,13 4-1 15,15 4-22-15,5 1-20 16,18-6 13-16,22-10-18 15,16-15 10-15,14-21-24 16,9-18 24-16,11-14 14 0,-6-39-3 16,-3-31-5-1,-28-4-20-15,-24-8 5 16,-29-1-21-16,-13 21 9 16,-39 6-16-16,-19 16 17 15,-16 19-17-15,-2 22 0 16,4 13-56-16,21 22-51 15,22 14-74-15,23 1-474 0</inkml:trace>
  <inkml:trace contextRef="#ctx0" brushRef="#br1" timeOffset="29264.7">25468 5970 2860 0,'0'0'192'0,"0"0"-70"0,0 0-28 16,160-12-4-16,-80 0-18 16,3-2-32-16,-3 2-20 15,-8 1-20-15,-12 9 4 16,-18 2 2-16,-13 0-12 15,-29 16-84-15,0 2-111 16,-18 2-592-16</inkml:trace>
  <inkml:trace contextRef="#ctx0" brushRef="#br1" timeOffset="29448.09">25592 6145 2888 0,'0'0'265'15,"0"0"-185"-15,0 0-21 16,0 0 38-16,0 0-24 16,129 9-35-16,-83-9-32 15,0 0 4-15,8 0-10 16,26-26-88-16,-11-3-114 16,-9 4-465-16</inkml:trace>
  <inkml:trace contextRef="#ctx0" brushRef="#br1" timeOffset="29797.15">26670 5618 2798 0,'0'0'241'15,"0"104"-130"-15,0-30-27 0,21 9-1 16,18-7-37 0,11-11-11-16,15-21-5 15,13-22 0-15,12-22 21 16,3-24-8-16,1-50 4 16,-26-37-29-16,-27 1 17 15,-32 6-23-15,-20 17 1 16,-59 17-2-16,-38-4 0 15,-11 10 5-15,10 21-16 0,15 32-1 16,36 11-44 0,10 18 10-16,5 16-44 0,34 28-69 15,9-8-80 1,0-4-369-16</inkml:trace>
  <inkml:trace contextRef="#ctx0" brushRef="#br1" timeOffset="30242.29">26571 6157 2685 0,'0'0'392'0,"0"0"-308"0,0 0 0 15,0 0-32-15,0 0 28 16,0 0-3-16,163 39-20 15,-81-39 3-15,11 0-11 16,8 0 2 0,2-2-19-16,-3-4 14 15,-2 2-21-15,-6 2-2 0,-13 0-19 16,-7 0 7-16,-14 0-7 16,-18 2-3-16,-11-2-2 15,-14 2-45-15,-9 0-38 16,-6 0-66-16,-6 8-342 15,-11 6-171-15</inkml:trace>
  <inkml:trace contextRef="#ctx0" brushRef="#br1" timeOffset="30723.92">27162 6619 1739 0,'0'0'989'0,"0"0"-808"0,0 0-93 0,-145 96 46 15,109-45-53-15,10 7-13 16,13 8-35-16,13 4-3 16,0 1 3-16,28-10-8 0,15-8 3 15,5-17-20-15,15-20 10 16,8-16-9-16,7-20 32 15,2-29-9-15,-9-13 3 16,-15-10-13-16,-20-1-9 16,-27 6 6-16,-9 4-12 15,-37 12 8-15,-23 10-14 16,-21 13-1-16,-10 14-21 16,-5 12-47-16,9 2-60 15,6 22-26-15,27 3-190 16,19-3-2194-16</inkml:trace>
  <inkml:trace contextRef="#ctx0" brushRef="#br1" timeOffset="31248.39">26270 4809 108 0,'0'0'2592'0,"0"0"-2403"16,-76 138-143-16,50-77-10 15,3-2-30-15,10-9-6 16,9-12-23-16,4-14-79 15,19-12-72-15,4-9-213 0</inkml:trace>
  <inkml:trace contextRef="#ctx0" brushRef="#br1" timeOffset="31444.36">26417 4969 2745 0,'0'0'212'0,"0"0"-164"0,-58 120-28 16,39-70-15-1,2-4-5-15,17-2-7 16,0-14-131-16,0-10-156 0</inkml:trace>
  <inkml:trace contextRef="#ctx0" brushRef="#br1" timeOffset="31787.95">27258 4766 2655 0,'0'0'226'15,"60"108"-139"-15,-20-40-26 0,3 7 0 16,-6-11-21-1,-3-12-40-15,-7-15 0 0,-7-30-55 16,-7-7-140 0,-11-2-524-16</inkml:trace>
  <inkml:trace contextRef="#ctx0" brushRef="#br1" timeOffset="31964.06">27480 4706 2769 0,'0'0'239'0,"0"0"-163"0,54 106-13 16,-31-60 5-16,1 0-16 15,-2-3-41 1,-2-5 0-16,-5-6-11 0,-3-6-61 0,-5-6-181 16,-7-8-706-16</inkml:trace>
  <inkml:trace contextRef="#ctx0" brushRef="#br1" timeOffset="52734.49">2340 9900 1693 0,'0'0'383'0,"0"0"-171"0,0 0 34 0,0 0-154 15,0 0-35-15,0 0-12 16,27 10 6-16,-23-2-1 16,-2 4 0-16,-2 2-17 0,3 4-10 15,-3 5 10 1,0 6-16-16,0 7 12 15,0 6-19-15,0 4-2 0,0 5-2 16,0 0-6-16,2 6 5 16,-2-1-4-16,2 2-2 15,-2-2 4-15,0-4-7 16,0-7 4-16,0-10-1 16,0-6 2-16,0-9 6 15,0-4-7-15,0-3 0 16,0-1 8-16,0 0-1 15,0 1 19-15,0-3-9 16,0-2-1-16,2 0-16 0,1-4 8 16,-3-1-4-16,2-1 5 15,3-2-2-15,-1 0 6 16,0 0 17-16,1 0-9 16,1 0 17-16,4 0-11 15,0-2 9-15,6-3-11 16,0 1 3-16,4 1 6 15,3-2-7-15,0 1-5 16,2 0-14-16,-2-3 2 16,-3 4-10-16,-3-1 0 0,-3 2 1 15,-3-1-1-15,-3 3 0 16,2 0 0 0,-3 0 0-16,-1 0-24 0,7 0-78 15,-1 0-119 1,-4 0-247-16</inkml:trace>
  <inkml:trace contextRef="#ctx0" brushRef="#br1" timeOffset="53021.49">2886 10347 2293 0,'0'0'355'0,"0"0"-222"0,0 0-18 15,0 0-15-15,36 124-22 16,-22-80-24 0,-4 5 2-16,3-2-16 15,-3 2 4-15,-4-8-24 16,-1-2-3-16,-3-9-16 0,-2-7 7 15,0-11-8-15,0-12-45 16,0 0-133-16,-4-7-433 16</inkml:trace>
  <inkml:trace contextRef="#ctx0" brushRef="#br1" timeOffset="53187.62">2868 10176 2231 0,'0'0'415'0,"0"0"-252"0,0 0-118 0,0 0-27 16,0 0-18-1,0 0-62-15,0 0-184 0</inkml:trace>
  <inkml:trace contextRef="#ctx0" brushRef="#br1" timeOffset="53937.46">3165 10240 1925 0,'0'0'260'0,"0"0"-132"15,0 0-21-15,0 0 6 16,53 120-48-16,-37-85-1 16,-3 2-1-16,-2 2 27 15,1 0-21-15,-3-3-1 16,-5 0-22-16,0-3-11 16,-2 2-7-16,1-5-13 15,0-2-2-15,-1-6-13 16,-2-5 0-16,0-8 1 15,0-7 3-15,0-2-4 0,0 0 0 16,0-11-11-16,-8-10 10 16,-2-9-6-1,1-9 6-15,1-4 0 0,4-6 1 16,4-1 0-16,0-1-2 16,0 2 1-16,2 3 1 15,14 5 0-15,3 10 0 16,2 7 0-16,4 7 0 15,4 12 5-15,0 5-3 0,4 0 0 16,3 12 17 0,-1 10-7-16,4 7 9 0,-4 6 32 15,-1 5-14-15,-5 6 5 16,-7 2-14 0,-7 3 2-16,-8-5-12 15,-5-4-4-15,-2-9-16 0,0-6 4 16,0-9 1-16,-2-15-5 15,-5-3 0 1,1-9-7-16,2-25-2 0,4-12-2 16,0-13-8-16,4-1-8 15,21 0 22-15,8 8 1 0,9 9 3 16,5 12 2-16,4 11 2 16,0 12 7-1,-1 8 6-15,-8 12 13 0,-5 26 1 16,-5 10 18-1,-8 10-7-15,-3 7 6 16,-8 1-25-16,-4-1-5 16,-2-2-11-16,-5-10 0 0,0-6-6 15,-2-9-26 1,0-12-113-16,0-12-337 0</inkml:trace>
  <inkml:trace contextRef="#ctx0" brushRef="#br1" timeOffset="56640.95">5438 10052 1757 0,'0'0'269'0,"0"0"-142"0,0 0-22 0,0 0 9 15,0 0-25-15,0 0 9 16,0 0-21-16,79-48-4 16,-58 48-10-16,2 0-12 15,4 0-7-15,0 10-11 16,0 7 29-16,2-2-13 16,-2 8 2-1,-1 0-18-15,-2 5-3 0,-3 2-7 16,-3 5 3-16,-5 4 12 15,-5 7-8-15,-6 7 9 16,-2 5-8-16,0 2 7 16,-10 1-12-16,-11-8 0 0,-2-4-13 15,-6-11-3 1,-5-11 1-16,-2-10-11 16,-2-11 0-16,0-6-17 15,1-3-24-15,2-17-16 16,12-7 17-16,7-1 1 0,11-3 24 15,5 1 14-15,2 6 1 16,25 5 5-16,9 6-5 16,7 9 7-16,3 4 3 15,4 4 20-15,-2 18 1 16,-1 5 8-16,-5 0-5 16,-1 1-9-16,-8-5-10 15,-4-4-15-15,-7-7 3 16,-4-5-3-16,-5-7-7 15,-3 0-74-15,-4-17-61 16,-2-9-212-16,-1-1-292 0</inkml:trace>
  <inkml:trace contextRef="#ctx0" brushRef="#br1" timeOffset="56893.1">6072 10168 2316 0,'0'0'373'0,"0"0"-184"0,0 0-19 16,0 0-39-16,0 0-56 15,138 131-18-15,-94-90 0 16,4 4-2-16,-2 0-13 16,-3-2-23-16,-5-5-1 0,-9-3-18 15,-8-8 2-15,-3-6-1 16,-7-7-2-16,-3-8-44 15,-8-6-85-15,0-10-200 16,-2-12-312-16</inkml:trace>
  <inkml:trace contextRef="#ctx0" brushRef="#br1" timeOffset="57101.6">6450 10221 2629 0,'0'0'344'16,"0"0"-148"-16,0 0-74 0,-62 132-39 16,38-82-26-16,-3 2-21 15,-2-2-15 1,0-4-15-16,0-5 2 0,2-7-7 16,0-8-2-16,1-2-26 15,4-6-116-15,6-6-337 0</inkml:trace>
  <inkml:trace contextRef="#ctx0" brushRef="#br1" timeOffset="61091.77">4821 9939 2020 0,'0'0'282'0,"0"0"-125"0,0 0-14 16,0 0-32-16,0 0-49 15,0 0-42-15,0 0-15 16,-4 58 1-16,15-37 4 0,0 7 2 16,3 6 12-16,1 10 27 15,3 10-33-15,-3 15 5 0,1 10-12 32,-3 10 2-32,3 3 9 15,-3-3 6-15,1-9 24 0,1-14-35 16,1-15 2-16,-1-14-15 15,-1-16-5 1,-5-8 1-16,-1-13-1 0,-5 0-15 16,-3-8 16-16,0-20 8 15,0-7-7-15,-7-11-2 16,-6-7 2-16,-1-8-7 16,3-7 6-16,1-9-2 0,-2-8-25 15,1-4-4 1,2-4 21-16,4 3 10 0,1 5 0 0,4 13 0 15,0 10-1 1,0 14 2 0,0 12 4-16,0 9-5 0,4 10 7 15,4 7 4-15,-2 3 0 16,7 3 20 0,1-2 2-16,3 1-6 0,4-2-15 15,1 2 27 1,0-2-18-16,2 0 17 0,1 4-12 15,6 1 9-15,5 2 6 16,5 0-2-16,5 0 2 16,5 0-17-16,1 0-5 15,3-2-12-15,1 0 11 16,0-1-12-16,-5 0 11 16,-4 1 4-16,-2 0-1 15,-6 2 2-15,-1 0 1 16,3 0-5-16,-1 0-14 15,0-2 13-15,3 2-16 16,-2-2 21-16,5-2-13 0,-4 2 13 16,4-1-12-1,1 3 0-15,0 0 12 0,0 0-20 16,-2 0 20-16,-1 0-22 16,1 0 27-16,-3 0-26 15,-2 0 14 1,3 0-8-16,-4 0 5 0,-1 0 3 15,3 0-8-15,1 0 9 16,-2 0-16-16,5 0 12 0,-1 0-7 16,3 0 2-16,-3 5-7 15,1-3 12 1,-3 2-5-16,3-2-6 16,-3-2 5-16,0 2 0 0,4-2-7 15,-2 0 5 1,1 0 7-16,-1 0-11 0,1 2 7 15,-5 1-2-15,-3 0 3 16,1-1-3-16,1 2 1 16,-2-1-1-16,-1 2 0 15,-1-1-6-15,-1-1 8 16,-3-1-5-16,3-2-2 16,2 2 4-16,-1-2-1 0,3 0 2 15,2 1 5-15,3-1-7 16,-1 2 3-16,-2 0-3 15,-2 3 3-15,0-4-2 16,1 3-1-16,0-1-2 16,1 0 5-16,-5 1-3 15,-3-2-3-15,-6 1 3 16,-3-3 4-16,-6 2-14 16,-5-2 12-1,-3 0-12-15,-3 0 8 0,4 0-1 16,-2 1 0-16,1 1 1 15,0 2 8-15,0-1-8 16,0 0-2-16,-1 1 7 16,2 3-16-16,-3-4 15 0,-3 2-9 15,-2-1 8 1,-2-3-4-16,0-1 0 0,0 0-42 16,-9 0-62-1,-13 0-197-15,-5-1-347 0</inkml:trace>
  <inkml:trace contextRef="#ctx0" brushRef="#br1" timeOffset="61797.49">6927 10531 2534 0,'0'0'329'0,"0"0"-174"0,0 0-42 16,0 0-46-16,0 0-36 15,0 0-11-15,0 0 37 16,85 0-7 0,-45 0 7-16,3 3-12 0,-1-2 4 15,-2 3-23-15,-6-1 3 16,-6-3-18-16,-3 0-1 15,-7 0-6-15,-5 0-3 16,-1 0-2-16,-1 0-36 16,3-7-78-16,-4-3-109 15,1 0-392-15</inkml:trace>
  <inkml:trace contextRef="#ctx0" brushRef="#br1" timeOffset="62282.35">7617 10469 2179 0,'0'0'548'15,"0"0"-468"-15,0 0 43 0,0 0-13 0,0-120-60 31,0 72-15-31,0 0-30 0,2 0 9 16,0 7-2-16,-2 9 14 16,2 13 4-16,-2 7-2 15,0 12 22-15,2 0 3 16,0 5-22 0,3 21-21-16,2 8 4 0,2 8-8 15,2 6-6-15,0 7 6 0,0 1-7 16,0 2 2-1,-1 0 15-15,-4-2 19 16,-2-3-3-16,-2-5-2 16,-2-8-17-16,0-6 9 15,0-6-21-15,0-6 8 16,0-2-9-16,0-4 1 16,0-2 4-16,0 0 1 15,-2-3-6-15,-2-4 5 16,2-2-10-16,2 0 5 15,-2-1-4-15,2-4-72 0,0 0-61 16,0 0-183-16,0-6-535 16</inkml:trace>
  <inkml:trace contextRef="#ctx0" brushRef="#br1" timeOffset="63478.55">8819 10495 2041 0,'0'0'344'0,"0"0"-74"0,0 0-59 0,0 0-46 15,0 0-73-15,0 0-26 16,0 0-37-16,-14 2-3 16,34-4 32-16,11-5 27 15,7-5-25-15,9 7-11 16,4 1 6-16,2 4-23 15,1 0 3-15,-3 0-19 16,-4 0 3-16,-7 4-18 16,-7-2 3-16,-6 1-4 0,-9-3 1 15,-5 0-1 1,-5 0-53-16,-6-11-87 16,0-7-87-16,-2 1-448 0</inkml:trace>
  <inkml:trace contextRef="#ctx0" brushRef="#br1" timeOffset="64050.28">9634 10096 1815 0,'0'0'440'0,"0"0"-221"16,0 0-46-16,0 0-11 0,0 0-22 15,113-99-63 1,-77 90-30-16,3 3 19 16,-2 6-19-16,-1 0 3 15,-5 15-10 1,-6 10 10-16,-8 9-9 0,-10 8-18 0,-7 2 2 16,0 3-25-1,-22-3 3-15,-9-7 4 16,-5-6-11-16,5-11 8 15,2-6-4-15,11-9 1 16,9-2 3-16,9-1-4 0,0 0-9 16,33 4 9-16,14 1 11 15,9 7 19-15,6 7-26 16,-4 5 3-16,-9 6 8 0,-11 4 1 16,-15 6 8-1,-19 0-3 1,-4 0 7-16,-13-3-19 0,-21-4 9 15,-8-10-17-15,-10-4-2 16,-6-9-10 0,1-7-32-16,1-3-68 15,-6-2-40-15,17-5-75 0,11-4-330 16</inkml:trace>
  <inkml:trace contextRef="#ctx0" brushRef="#br1" timeOffset="66285.94">4848 11180 1877 0,'0'0'446'15,"0"0"-255"-15,0 0 19 0,0 0-37 0,0 0-105 16,0 0-46-16,0 0 9 16,0 0 16-1,9 0 22 1,7 0-24-16,-1 0-9 0,3 0-6 16,2 0-5-1,2 0 5-15,1 0-7 0,1 0 15 16,2-3-17-16,1 1 5 15,2-2-17-15,0 1 11 16,2 0-2 0,1-1-5-16,-1 0 3 0,2 2-5 15,0 0 23-15,4 2-19 16,1 0 7-16,-1 0-14 16,1 0 14-16,-2 0-11 15,2 0 6-15,2 0-6 16,-3 0-2-16,2 0 11 15,-1 0-14-15,-3 2 14 0,1-2-15 16,-1 0 11 0,0 2-3-16,0-2-1 15,-2 0-1-15,3 2 3 0,2-2 0 16,-1 0-8-16,4 2 14 16,-1-2-8-16,0 2 6 15,0 0-17-15,0 1 13 16,2-3-13-16,1 3 7 15,-1-3-1-15,-1 0-2 16,-1 0 10-16,-5 0-15 0,1 0 7 16,-1 0-2-1,0 0-3-15,0 0 3 0,3 0 1 16,1 0-6 0,4-3 14-16,2 0-2 0,0 1 1 15,1 2-2 1,1-2-8-16,-3 2-6 15,1-2 8-15,0 0-4 0,-3 0-1 16,0 0 0-16,0 0 1 16,-1-1-1-16,-1 2 16 15,0 1-13-15,-2 0 12 16,2 0-8-16,-2 0 11 16,2 0-18-16,-2 0 12 0,0 0-8 15,0 4 7-15,-1 0-10 16,2-2 5-16,-1 0 3 15,-3 0-5-15,1-2 3 16,1 2-3-16,0-2 1 16,0 0-4-16,-1 0 6 15,2 0-5-15,-2 0-2 16,2 0 0-16,-1 0 0 16,3 0 0-16,1 0 0 15,-1 0 0-15,-3 0 0 16,4 0 0-16,-5 0 0 15,-3 0 0-15,0 0 0 16,-1 0 0-16,1 0 0 0,-2 0 0 16,0 0 0-1,-2 0 0-15,-2 0 0 0,0 0 0 16,-2 0 0 0,2 0 0-16,1 0 0 0,1 0 0 15,5 2 0 1,-1 1 0-16,5-3 0 0,2 0 0 15,3 3 0-15,-4-3 0 16,-1 0 0-16,-2 0 0 16,-3 0 0-16,-2 0 0 15,0 0 0-15,1 0 0 16,0 0 0-16,-32 0 0 16,64 0 0-16,-33 0 0 15,3-3 0-15,-1 3 0 16,0-5 0-16,1 1 0 0,1 0 0 15,-1 0 0 1,2 0 0-16,0 2 0 16,-3-1 0-16,0 0 0 15,3 0 0-15,-3 2 0 0,0-1 0 16,4 2 0 0,-4-2 0-16,1 2 0 0,1 0 0 15,-2 0 0-15,3 0 0 16,-3-2 0-16,1 2 0 15,-1 0 0-15,-2-2 0 16,1 2 0-16,-4 0 0 16,-1 0 0-16,0 0 0 15,-2 0 0-15,-3 0 0 16,-2 0 0-16,0-2 0 16,-2 2 0-16,0 0 0 0,2 0 0 15,-2-3 0-15,-1 3 0 16,4 0 0-1,-4 0 0-15,3 0 0 0,3 0 0 16,-4 0 0 0,2 0 0-16,-3 0 0 0,-3 0 0 15,-3 0 0-15,-6 0 0 16,1 0 0-16,-5 0 0 16,-2 0 0-16,2 0 0 15,-2 0 0-15,0 0 0 0,0 0 0 16,0 0 0-1,0 0 0-15,0-3 0 16,0-3 0-16,-11-4-187 0,-11 3-211 16,-5 0-733-16</inkml:trace>
  <inkml:trace contextRef="#ctx0" brushRef="#br1" timeOffset="69652.16">6450 11640 1663 0,'0'0'241'0,"0"0"-72"16,0 0-26-16,0 0 11 15,0 0-24-15,0 0-24 0,0 0-19 16,-24-19 7 0,24 19-43-16,0 0 25 0,0 0-36 15,0 0 4-15,9 7-5 16,14 12 33-1,6 5-35-15,4 8-9 16,7 5-3-16,0 8-12 16,5 1 7-16,-5 0-19 15,0 2 11-15,-2-4-12 0,-7-3 19 0,-4-4-17 32,-8-6 8-32,0-5-10 0,-6-7 7 15,-6-2-1-15,0-6-6 16,-5-2 0-16,-2-6-4 15,0 0-17-15,0-3-86 16,0 0-110-16,-7 0-366 0</inkml:trace>
  <inkml:trace contextRef="#ctx0" brushRef="#br1" timeOffset="70001.97">6840 11660 2309 0,'0'0'331'0,"0"0"-172"0,0 0-28 0,0 0-42 0,0 0-42 16,0 0-12 0,-108 111-1-16,85-80-9 0,-1 7-9 15,-3 3 11-15,3-1-22 16,-1 1 8 0,3-2-12-16,3-5-2 15,4-1 1-15,5-5-23 0,0-2-87 16,1 3-67-16,1-3-149 15,0-7-1986-15</inkml:trace>
  <inkml:trace contextRef="#ctx0" brushRef="#br1" timeOffset="70451.08">7155 11879 1689 0,'0'0'1032'0,"0"0"-876"16,0 0-89-16,0 0 10 0,0 0 53 15,0 0-53-15,0 0-19 16,148 0-3-16,-106 0 0 15,-3 0-11-15,2-2-25 16,-3 0 13-16,-5 2-24 16,-4 0 2-16,-4 0-10 15,-6 0 4-15,-5 0-4 0,-5 0-38 16,-7 2-86 0,-2 2-246-16</inkml:trace>
  <inkml:trace contextRef="#ctx0" brushRef="#br1" timeOffset="71068.97">7808 11633 2218 0,'0'0'356'0,"0"0"-153"0,0 0-73 0,0 0-18 15,0 0-31-15,0 0-31 16,0 0-30-16,0 39-14 16,0-17 7-16,0-2 0 15,0 3 6-15,0-7-18 16,4-2 12-16,6-6-13 15,1-3 0-15,5-2 1 0,5-3 0 16,8 0 13 0,7 0-6-16,5 4 18 0,-2 3-2 15,3 8 10-15,-3 2-10 16,-6 10 17 0,-6 3-2-16,-12 5-2 0,-6 6-3 15,-9 3-2-15,0 1 4 16,-17 0-24-16,-12 0 4 15,-5-6-11-15,-3-4 12 16,-2-9-17-16,6-8 6 16,4-8-6-16,2-9-6 0,7-1-42 15,2-13-64 1,1-37-19-16,1 4-113 16,5 2-437-16</inkml:trace>
  <inkml:trace contextRef="#ctx0" brushRef="#br1" timeOffset="71358.3">7853 11628 2351 0,'0'0'331'15,"0"0"-136"-15,0 0-23 0,0 0-25 16,0 0-55-16,136 0-24 16,-103 0-26-16,0 0 14 15,-4 0-34-15,-4 0-6 16,-5 0-16-16,-2 0 0 16,-4 0 0-1,-6 0-34-15,-6-6-88 0,-2-1-233 16,0 6-2130-16</inkml:trace>
  <inkml:trace contextRef="#ctx0" brushRef="#br1" timeOffset="72840.96">2263 11246 1936 0,'0'0'410'0,"0"0"-272"0,0 0-56 15,0 0 9-15,0 0 11 0,0 0-45 16,0 0 27-1,106 112-26-15,-73-74-5 16,1 2-21-16,-3 2 7 16,0 2-7-16,0 0-1 15,-4-2-15-15,-2 0-11 0,-3-2-3 16,-2-5-2-16,-2-7 0 16,0-8-75-16,-5-8-123 15,-4-6-331-15</inkml:trace>
  <inkml:trace contextRef="#ctx0" brushRef="#br1" timeOffset="73187.16">2664 11335 2141 0,'0'0'283'0,"0"0"-141"0,0 0 11 16,0 0-61-16,0 0-21 16,-94 109-26-16,67-71 10 15,-2 0 1-15,-2 0-22 0,2 2 9 16,0-2-18-16,2-3-10 15,2-3-14 1,10-9-1-16,1-5 0 0,8-6-36 16,2 0-80-16,4 0-92 15,0-1-106 1,0-4-1584-16</inkml:trace>
  <inkml:trace contextRef="#ctx0" brushRef="#br1" timeOffset="73659.88">2949 11566 2241 0,'0'0'241'0,"0"0"-1"0,0 0-57 0,0 0-39 16,0 0-49-16,116 14-21 15,-83-12 0-15,5 0-3 0,0 0-18 16,0 1-23-16,-3-2-5 16,1-1-21-16,-5 0 4 15,-4 0-7-15,-7 0-2 16,-5 0 1-1,-3 0-34-15,-5 0-68 0,-7-18-60 16,0 1-92-16,0-2-393 0</inkml:trace>
  <inkml:trace contextRef="#ctx0" brushRef="#br1" timeOffset="73942.34">3295 11383 2413 0,'0'0'476'0,"0"0"-392"15,0 0 19-15,0 0-29 16,0 0-12-16,0 0-19 16,0 0-20-16,86 40 6 15,-59-27-14 1,-3 1 5-16,-3 0-7 0,-4 4 17 16,-5 4-11-1,-8 4 16-15,-4 4-3 0,0 4 17 0,-18 0-15 16,-7 0-21-1,-4-3 1-15,-2-6-13 16,3 0-2-16,1-7 0 16,4-3-1-16,10-2-58 15,6-5-50-15,5-4-53 0,2-4-356 16</inkml:trace>
  <inkml:trace contextRef="#ctx0" brushRef="#br1" timeOffset="74591.53">3804 11177 2290 0,'0'0'353'0,"0"0"-222"16,0 0-40-16,0 0-12 16,0 104-24-16,-2-70-27 0,0-2 17 15,0-3 12 1,-2-5 4-16,1-8-34 0,3-6-13 15,0-6-13-15,0-4 7 16,0 0-8-16,5 0 0 16,17 0 6-16,9-7-1 15,3 3 14 1,3 4-10-16,1 0 17 0,-1 0-14 16,-4 15 8-16,-4 5-6 15,-10 4 13-15,-3 4 14 16,-9 2 3-16,-7 3 0 15,0 4-13-15,-11 1-1 16,-16 0-17-16,-2 1 5 16,-6-7-10-16,1-6 0 0,0-8-8 15,5-8-3 1,5-8-13-16,4-2-41 0,2 0-50 16,3-22-53-16,1-7-87 15,3 0-383-15</inkml:trace>
  <inkml:trace contextRef="#ctx0" brushRef="#br1" timeOffset="74843.86">3823 11197 2677 0,'0'0'331'0,"0"0"-234"15,0 0 11-15,0 0-8 16,0 0-52-16,120 24-15 16,-91-19-10-16,0-5-12 0,-4 0-3 15,-8 0-4-15,-1 0-8 16,-5 0-1-16,-3 0-91 16,-2 0-169-16,-6 0-2200 0</inkml:trace>
  <inkml:trace contextRef="#ctx0" brushRef="#br0" timeOffset="78490.78">11112 11051 262 0,'0'0'1963'0,"0"0"-1701"0,0 0-129 16,0 0 4-16,0 0-80 16,0 0 88-1,0 0-69-15,-40 104-24 0,40-96-4 16,4-3-6-16,7 0-11 15,1-5-18-15,1 0 14 16,1-5-17 0,-6-6 12-16,-1-1-16 0,-5 0 0 15,-2 4 2 1,0 2 0-16,0 4 12 0,0 2-19 16,-7 0-1-16,-1 0-10 0,3 5-30 15,5 8-98-15,0-1-247 16,0-4-1635-16</inkml:trace>
  <inkml:trace contextRef="#ctx0" brushRef="#br0" timeOffset="80240.64">11643 10113 1732 0,'0'0'399'16,"0"0"-221"-16,0 0-147 0,0 0 2 15,0 0 7-15,0 0 8 16,0 0-5-16,79 127 14 16,-54-85 37-1,0 9-12-15,0 9-14 0,0 4-15 16,0 8 19-16,0 5-23 15,0 1-10-15,-5-1-7 16,-3 1 5-16,1-8-9 16,-2-11-23-16,-2-12-3 15,-4-19-1-15,-3-16-2 0,-3-12-23 16,-4-12 24-16,0-20 5 16,0-11 6-16,0-3-3 15,-4-5-8-15,2-6 3 16,-1-8-2-16,3-4-2 15,0-5-40-15,0-3-7 16,0 3-3 0,-2 5 16-16,2 8 19 0,0 11 16 15,0 11 14 1,0 13-3-16,0 10 8 16,0 7-11-16,9 0 12 0,5 1-8 0,8-1 13 15,4-3 2 1,9 0-13-16,2 1 12 15,3 2-7-15,0 2 14 16,1 5-14-16,1 0 27 16,-3 2-26-16,4 0 22 15,-1 0-2-15,1 0-13 0,-1 0 5 16,-2 0-9-16,-1 0 1 16,-4 0-13-16,-1 0 14 15,-3 0-14-15,2 0 4 16,-2 0-3-16,0 0 3 15,3 0-10-15,-3-3 6 0,0 3-7 16,2-7 6-16,-4-1-2 16,3 2-4-16,-3 0 1 15,2 1-4-15,0 0 13 0,0 5-6 16,0 0 15 0,3 0-17-1,-3 0 7-15,1 0-4 16,-4 0-5-16,1 0 4 0,-2 0-8 15,-2 0 0 1,2 0 4-16,-1-2 9 0,3 0-2 16,1-1 5-16,-4 2-12 15,1 0 7-15,-3-2-2 0,1 1 3 16,2 2 10 0,-3-2-16-16,3 2 7 15,-5-2-9-15,0 2 6 0,1 0-10 16,-3 0 14-1,0 0-1-15,0 0-4 16,0 0 11 0,-2 0-10-16,2 0 5 0,-3 0-14 15,2 0 14-15,-1 0-14 0,-3 0 11 16,1 0-11 0,-5 0 8-16,0 0 0 0,-2 0-8 15,2 0 6 1,-2 0-2-16,0 2-6 0,0-2 6 15,2 0-6-15,0 2 5 16,0-2-4-16,0 0 1 16,1 2-1-16,-2-2 7 0,-1 0-5 15,-1 0-4-15,-4 0 4 16,0 0-8-16,-4 0 10 16,0 0-4-1,0 0 0-15,0 0 8 16,0 0 1-16,0 0 0 15,-6 0 2-15,-8 4-8 16,3 2-6-16,0 1 5 0,4 4-8 16,2-1 4-16,3 1 2 15,2 1-4-15,0-1 4 16,0 0 0-16,0 1-13 16,0 0-23-16,2 4-65 15,1 2-33-15,-3 13-79 16,0-2-103-16,0-3-234 0</inkml:trace>
  <inkml:trace contextRef="#ctx0" brushRef="#br0" timeOffset="81301.99">12312 10418 1663 0,'0'0'289'0,"0"0"-53"0,0 0-67 15,0 0-73-15,0 0-13 16,0 0-46-16,113 0 25 16,-89 5-28-16,3 2 42 15,0 7-15-15,-2 3-17 16,-2 1 15-16,-2 5-9 16,-5-1-1-16,-3 4 2 15,-2-1 4-15,-4 6-28 16,0 1 19-16,-3 2-24 15,-4 4-2-15,0 1-15 16,0 2 8-16,0 1-3 16,-15 4-2-16,-6 1-5 15,-3 3 5-15,-8-2-16 0,-3-7 18 16,-5-2-15-16,-1-9 5 16,4-8-1-16,-1-9-13 15,3-13-12-15,6 0 7 16,4-7-9-16,4-15 12 15,8-7-25-15,6 0 12 16,7-1 2-16,0 2 15 16,3 2 8-16,14 8 4 15,10 6 7-15,7 9-7 16,5 3 29-16,7 7 4 16,3 15 32-16,-3 6-19 15,2-1 6-15,-7 1-21 16,-3-5-3-16,-7-7-17 15,-6-6-5-15,-5-6-3 16,-4-4-3-16,-3 0-17 0,-6-7-68 16,-3-26-82-16,-2 1-295 15,-2 0-1798-15</inkml:trace>
  <inkml:trace contextRef="#ctx0" brushRef="#br0" timeOffset="81567.03">12858 10618 2424 0,'0'0'301'0,"0"0"-163"16,0 0-5-16,0 0-42 15,0 0-36-15,144 122 6 0,-106-92-13 16,-2 2-3-1,-3 0-16-15,-4-1 1 0,-4-2-22 16,-8-2 4-16,-5-9-12 16,-5-4 0-16,-5-7-7 15,-2-7-67-15,0 0-111 16,-5 0-350-16</inkml:trace>
  <inkml:trace contextRef="#ctx0" brushRef="#br0" timeOffset="81852.87">13221 10575 2573 0,'0'0'356'0,"0"0"-206"15,0 0-43-15,0 0-51 16,0 0-9-16,-72 111-32 15,53-73 28-15,-6 6-13 16,2 2 3-16,-3 0-4 16,1 3-10-16,0-8-4 0,4-2-15 15,0-10 0-15,6-6 0 16,3-7-15-16,4-9-70 16,6-7-56-1,2-3-338-15,0-10-1566 0</inkml:trace>
  <inkml:trace contextRef="#ctx0" brushRef="#br0" timeOffset="82256.42">13367 10774 2090 0,'0'0'615'0,"0"0"-524"0,0 0 7 0,0 0 27 16,0 0-45-16,0 0-18 16,141-2-12-16,-107 2 0 15,-1 0 0 1,-4 0-27-16,-4 0 2 0,-5 0-25 16,-7 0 2-16,-4 0-2 15,-4 0 0-15,-5 0-67 16,2-5-89-16,0-10-114 15,-2-2-512-15</inkml:trace>
  <inkml:trace contextRef="#ctx0" brushRef="#br0" timeOffset="82642.89">13814 10531 1132 0,'0'0'1184'0,"0"0"-1013"16,0 0-46-16,0 0-6 16,0 0-36-16,0 0-20 15,0 0 20-15,12-70-27 0,-8 70 18 16,-4 0-10 0,2 0-11-16,0 0-10 15,2 12-2-15,1 10-19 16,-1 8-10-16,0 6 12 0,0 4-13 15,2 4 5-15,-4 5-1 16,0-1 4-16,0 3-12 0,0-2 4 16,3-3 0-1,-3-6 0-15,0-1 0 0,0-7-9 16,-2-8-4-16,0-4 7 16,0-6-10-16,0-4 8 15,0-4-6-15,0-3 6 16,0 2-6-16,0-3 3 15,0-2-60-15,-4 0-54 16,-3-5-353-16</inkml:trace>
  <inkml:trace contextRef="#ctx0" brushRef="#br0" timeOffset="83561.83">14493 10892 2060 0,'0'0'333'16,"0"0"-110"-16,0 0-55 0,0 0-47 15,0 0-39-15,0 0-33 16,0 0 6-16,25 0 43 16,6 0-7-16,10-6-39 15,5 2 1-15,10 0-5 16,6 3 1 0,1 1-8-16,-1 0-15 15,-4 0 3 1,-4 0-15-16,-8 0-4 0,-9 0-10 15,-8 0 0-15,-10 0 0 16,-10 0-1-16,-6 0-2 0,-3-5-24 16,0-11-64-16,-14-16-50 15,-9 1-97 1,2 6-430-16</inkml:trace>
  <inkml:trace contextRef="#ctx0" brushRef="#br0" timeOffset="83785.83">14881 10660 2703 0,'0'0'302'15,"0"0"-156"-15,0 0-50 16,0 0-16-16,-6 138-32 16,6-100-5-16,0 3-33 15,4-1 11-15,0-4-14 16,-4 0 3-16,0-7-10 15,0-3 0-15,0-6-11 16,2-9-94-16,1-3-94 0,0-8-350 0</inkml:trace>
  <inkml:trace contextRef="#ctx0" brushRef="#br0" timeOffset="84396.47">15591 10347 2270 0,'0'0'259'0,"0"0"-70"15,0 0-82-15,0 0-15 16,120-40-14-16,-78 40-11 0,0 0-36 15,-3 12 11-15,-8 12-4 16,-10 7 7-16,-9 10 1 16,-12 5-17-16,0 6 1 0,-18 0-19 15,-15-2 5-15,-7-5-16 16,-1-13 4 0,8-10-3-1,6-12-1-15,9-6 0 0,12-4-3 0,6 0-2 16,2 0 7-1,25 0-2-15,6-4 5 0,5 4 11 16,0 0-2 0,-3 16 12-16,-10 11-9 15,-7 6 0-15,-16 6 8 0,-2 2-12 16,-16 0-1-16,-19-4-12 16,-9-5 6-1,-6-7-6-15,1-11-1 16,2-8-32-16,10-6-19 0,8 0-21 15,13-8-60-15,7-8-122 16,7-1-570-16</inkml:trace>
  <inkml:trace contextRef="#ctx0" brushRef="#br0" timeOffset="86546.47">11687 11351 325 0,'0'0'0'0,"0"0"-109"0,0 0 106 0,0 0-52 16,0 0 42-16,0 0 13 15,0 0 7-15,13-67 79 16,-13 67 1085-16,0 0-789 16,0 0-150-1,0 0-43-15,0 0-39 0,0 0-37 16,0 0-21-1,0 0 38-15,0 0-45 0,3 0-23 0,1 0-27 16,5 0 28 0,4 0 57-16,3 0-38 0,4 0-8 15,2 0-20-15,3 0 2 16,4 3-21-16,2 3 6 16,4 2-15-1,1-2 6-15,3 1-6 0,0-3-5 16,1-1 6-16,3-1-16 15,-1-2 14 1,1 0-16-16,-1 0 18 0,-2 0-21 16,-3 0 7-16,-2 0-5 15,-2 0 1-15,-2-5 5 16,3-2-1 0,-3 1 10-16,2 2-10 0,-2-1 5 0,3 1-17 15,-3-3 17-15,0 1-14 16,0 0 10-1,-2 0-7 1,2 0 7-16,-2 2 1 0,-2-2-6 16,2 2 9-16,0 0-16 15,0 0 14-15,5 0-16 0,-1 0 8 32,3-1-7-32,-1 2 9 0,1 1 6 15,0 0-2-15,-1 2 2 16,-3 0-16-16,1 0 4 15,-2 0 1-15,0 0-1 16,3 0 12-16,-1 0-1 16,0 0-10-16,2 0 4 15,-2 0-3-15,0 0-6 16,3 0 6-16,-3 0-5 16,1 0 3-16,-3 2 0 15,2 0-6-15,-4 1 2 0,2-3 0 16,-2 0 5-1,-2 0-4-15,-2 0 0 0,2 0 3 16,0 0-8-16,2 0 8 16,0 0 1-16,2 0-1 15,4 0-4-15,1 0 0 16,1 0 17-16,-1 0-8 16,3 0-8-16,-4 0 8 15,1 0-4-15,-3 0-10 16,2 0 7-16,-3 0-2 0,-1 0 0 15,0 0 0-15,0 0 0 16,0 0 0 0,0 0 9-16,1 0-5 0,1 0-4 15,1 0 7-15,-2 0-7 16,-1 0 6-16,0 0-6 16,-2 0 1-16,2 0-1 15,2 0 5-15,1 0-1 16,3 0 4-16,-1 0-4 0,-1 0-4 15,2 0 5-15,-2 0-5 16,-3 0 0-16,-3 0 0 16,-3 0 0-1,-2 0 0-15,-1 0 0 0,1 0 0 16,-1 0 0-16,2 0 0 16,4 0 0-1,-1 0 0-15,6 0 0 0,2 0 0 16,-1 0 0-16,1 0 0 15,-3 0 0 1,-4 0 0-16,-4 0 0 0,-3 0 0 16,0 0 0-16,-4 0 0 15,2 0 0-15,0 0 0 0,0 0 0 16,3 0 0 0,1 0 0-16,2-3 0 15,1 3 0-15,2-2 0 16,-2 2 0-16,0-2 0 15,-4 2 0-15,-4-2 0 0,-1 2 0 0,-2 0 0 16,1 0 0 0,2 0 0-16,-2 0 0 0,3 0 0 15,1 0 0 1,-4 0 0-16,3 0 0 16,-2 0 0-1,-2 0 0-15,2 0 0 0,-3 0 0 16,-1-2 0-16,1-2 0 15,1 2 0-15,1-2 0 16,0-1 0-16,-2-1 0 0,1 3 0 16,-5 1 0-1,-3-2 0-15,2 1 0 0,-2 3 0 16,-3-2 0 0,-1 2 0-16,0 0 0 0,-4 0 0 15,2-3 0 1,-2 3 0-16,0 0 0 15,0-2 0-15,0 0 0 16,0-3 0-16,0-2 0 16,-10-6 0-16,-26-13-92 15,3 1-223-15,-5 3-233 0</inkml:trace>
  <inkml:trace contextRef="#ctx0" brushRef="#br0" timeOffset="88305.93">12075 11594 1661 0,'0'0'504'0,"0"0"-297"16,0 0-79-16,0 0-72 16,0 0-13-16,0 0-14 0,0 0-15 15,-2 44 26-15,11-22 17 16,3 4-3-16,2 5-29 15,4 5 6-15,0 5-13 16,0 11 7 0,-3 6 3-16,3 3 6 15,-5 3-5-15,1-4 9 16,-5-9 4-16,0-14-41 16,-5-14 1-16,-2-11-1 0,-2-12-2 15,0 0-2 1,0-16 3-16,0-17 16 15,0-11-9-15,0-9-3 0,-2-5-4 16,-5-7 0-16,1 3-10 16,-1 2-7-16,-2 4-32 15,0 8 37-15,1 3 5 16,3 9 7-16,3 6 8 16,2 8-8-16,0 4 8 15,0 4-2-15,13 2 5 16,10 1-11-16,6-1 16 0,6 1-4 15,7 2 9 1,3-3 14-16,6 5-4 0,0 0 3 16,1 0-10-16,-4 5 8 15,0 2-8-15,-1 0 23 16,-5 0-13-16,0 0 9 16,-1 2-11-16,-2 2 1 15,1 2 9 1,1-2-23-16,-1 0 4 0,2-1-17 15,5-3 12-15,-1 0-5 0,4 0 13 16,-3 0-22-16,-1 0 20 16,-1 0-11-1,-3 3-4-15,-2 1 5 0,-6-2 0 16,-3 1-2-16,-2 0-12 16,-5-1 11-1,-3-2-11-15,-2 2 12 0,0-2-4 16,-1 2 7-16,-1-2-4 15,3 0-6-15,1 0 6 16,-4 0-10-16,3 0-2 16,1 0 8-16,-2 0-7 15,4 0 0-15,-1 0 9 16,2-2-9-16,3 0 12 16,2-3 1-16,0 2-4 15,0-1-2-15,-2 2-3 16,-2-1-8-16,-5 0 11 15,-1-1-12-15,-2 2 5 0,-5 2 0 16,0-2 6-16,-1 0-2 16,-2 2 10-16,2-1-9 15,0-2 6-15,2 0-11 16,3 2 12-16,-1-1-11 0,4-2 3 16,1 0-4-1,2 1 5-15,-2 0-4 0,-2-1-1 16,-5 2 3-16,-2-1 1 15,-4 1-8-15,-5 2 8 16,-2 0-4 0,0 0 0-16,0 0 5 0,0 0-4 15,0 0 2-15,3 0-1 16,-3 0 2 0,2 0-8-16,-2 0 10 15,2 0-14-15,-2 0 13 16,2 0-5-16,0 13 0 15,3 1 4-15,-3 2 1 16,-2 1-4-16,2 0-2 16,-2-5 5-16,2-2-8 0,-2-3-41 15,0-7-71-15,0 0-88 16,0 0-203-16</inkml:trace>
  <inkml:trace contextRef="#ctx0" brushRef="#br0" timeOffset="89208.56">12551 11855 1723 0,'0'0'313'0,"0"0"-155"0,0 0-36 16,0 0-35-16,0 0-25 0,0 0 6 15,121-2 14-15,-96 18-16 16,1 4 25-16,-3 6-21 16,-1 2 15-16,-6 5-11 15,-2 4-9-15,-6 4-11 16,-6-2-6 0,-2 6-7-16,0 1-26 0,-4 0 6 15,-12-3-21-15,-6-2 8 16,0-7-7-16,-5-8 0 0,0-8-1 15,0-8-10 1,-2-8-25-16,2-2-17 16,4 0 2-1,4-7-3-15,3-10 37 0,10 1 0 0,4 0 16 16,2 7-6 0,8 2 6-16,17 7 14 0,8 0 17 15,6 7 8 1,1 12-1-16,2 1 16 15,-4-1-18-15,-2-2 2 16,-5-2-23-16,-6-5-1 16,-10-5-13-16,-4-3 9 15,-4-2-10-15,-3 0-13 16,1-10-8-16,-3-12-70 16,2-24-47-16,-2 4-158 15,3 2-127-15</inkml:trace>
  <inkml:trace contextRef="#ctx0" brushRef="#br0" timeOffset="89455.82">12973 12003 1933 0,'0'0'386'0,"0"0"-146"16,0 0-34-16,0 0-43 0,0 0-35 16,0 0-24-16,141 66-43 15,-106-39-7 1,3-1-20-16,3 6 5 0,-4 1-9 15,3 6-1-15,-3-3-15 16,-2 0-8 0,-4-6 1-16,-9-7-7 15,-4-8-1-15,-9-7-60 0,-7-8-41 16,-2-10-149-16,0-8-187 16</inkml:trace>
  <inkml:trace contextRef="#ctx0" brushRef="#br0" timeOffset="89709.19">13410 11921 2442 0,'0'0'313'0,"0"0"-142"15,0 0-41-15,0 0-26 16,0 0-47-16,-109 133-17 15,82-94-15-15,-2 4 12 0,2 3-15 16,-2-2 3 0,5 0-11-16,2-6-5 0,3-6-9 15,6-6-11-15,5-7-69 16,3-7-78-16,5-7-300 16</inkml:trace>
  <inkml:trace contextRef="#ctx0" brushRef="#br0" timeOffset="90059.33">13595 12122 2641 0,'0'0'310'0,"0"0"-223"0,0 0 38 0,0 0-37 15,0 0-25 1,0 0-27-16,127 0-4 15,-98 0-12-15,-4 0-12 16,-3 0 1-16,-4 0-5 0,-4 0-8 0,-4 0-30 16,-1 0-81-1,-5 0-273 1,-2 0-728-16</inkml:trace>
  <inkml:trace contextRef="#ctx0" brushRef="#br0" timeOffset="90743.58">13911 11927 1894 0,'0'0'447'16,"0"0"-278"-16,0 0-72 15,0 0 33-15,0 0-45 16,0 0-48-16,0 0-10 16,65-55-11-16,-58 43 0 15,-4 7-11-15,-3 1 25 16,0 0 21-16,0 0 3 15,0 1-14-15,0 2 25 0,0 1-18 16,0 0-23-16,0 0-8 16,0 0-16-16,0 0 0 0,0 0-8 15,0 0 7-15,0 0 1 16,0 0 0-16,0 0 0 16,0 0 1-1,2 0 17-15,6 10 4 0,1 10 4 16,1 2-18-16,0 5 10 15,-1-1-14-15,1 6 14 16,-2 5-3-16,1 1 15 16,-3 4-3-1,2 3-10-15,0-1 4 16,-1 0-21-16,-1-6 9 0,2-2-8 16,-4-8 4-16,-4-5-1 15,0-3-4-15,0-3 0 16,0-1 10-16,0-4-3 15,-10 1-7-15,2-3 4 16,-1-5 2-16,1-3-8 0,-4 0 6 16,-1-2-4-16,-3 0 0 15,1 0-1-15,1 0 0 16,5-2-3 0,3-3-7-16,4-2-60 0,2-1-18 15,0-8-59-15,0 3-223 16,4 1-2089-16</inkml:trace>
  <inkml:trace contextRef="#ctx0" brushRef="#br0" timeOffset="91422.71">14640 12122 2290 0,'0'0'385'0,"0"0"-230"16,0 0-46-16,0 0-47 0,0 0 49 16,0 0-15-1,0 0-12-15,87 1-9 0,-53-5-5 16,4 0-6 0,2 3-18-16,0 1 8 15,-2 0-35-15,-2 0 8 0,-5 0-17 16,-5 0-3-16,-5 0 1 15,-5 0-8-15,-6 5 0 0,-1 5-1 16,-1 1-47-16,-2 7-72 16,-2-4-88-16,-2 0-446 0</inkml:trace>
  <inkml:trace contextRef="#ctx0" brushRef="#br0" timeOffset="91792.23">14908 11927 2715 0,'0'0'262'16,"0"0"-137"-16,0 0-43 0,-15 130-1 0,15-82-33 15,0 2-11-15,0 1-20 16,0-1 0-1,-2-1-4-15,2-3-12 0,0-5-1 16,0-7 0-16,0-12-47 16,0-8-106-1,6-12-339-15</inkml:trace>
  <inkml:trace contextRef="#ctx0" brushRef="#br0" timeOffset="92347.99">15465 11809 2386 0,'0'0'315'16,"0"0"-143"-16,0 0-6 0,0 0-73 16,118-66-27-16,-81 62-30 15,0 4 6-15,-3 0-13 16,-5 19 13-16,-9 10-7 15,-9 7 2-15,-11 8-9 16,0 4-11-16,-16 2-4 16,-11-4-12-16,-1-10 0 15,3-8 5-15,5-14-1 16,11-6-5-16,9-5 0 0,0-3-4 16,20 0-2-16,20 0 6 15,9 0 3-15,2 0 7 16,-1 1-10-16,-13 15 21 15,-12 8-10 1,-18 5 39-16,-7 7-3 16,-21 2-18-16,-19 4-15 0,-11-2-2 15,-5-3 0-15,1-10-12 16,1-5 0-16,9-10-5 16,12-7-33-16,11-5-72 15,10-11-74-15,8-7-224 0</inkml:trace>
  <inkml:trace contextRef="#ctx0" brushRef="#br0" timeOffset="98014.89">17077 10760 378 0,'0'0'2274'0,"0"0"-2004"0,0 0-208 0,0 0 6 16,0 0 42-16,0 0-41 16,138 0-16-1,-84-4-16-15,2 0-6 0,0 1-20 16,-4 1 0 0,-6 2-6-16,-9 0-5 15,-10 0 0-15,-12 0-19 0,-15 11-57 16,-2 3-118-16,-20 2-334 15</inkml:trace>
  <inkml:trace contextRef="#ctx0" brushRef="#br0" timeOffset="98230.61">17233 11027 2692 0,'0'0'278'16,"0"0"-112"-16,0 0-56 0,0 0-23 16,138 32-17-1,-93-27-37-15,-1-2-1 0,-1-3-28 16,-5 0 2 0,-7 0-1-16,-8 0-3 15,-6 0-2-15,-5 0-44 0,-4-3-80 16,-6-6-278-16</inkml:trace>
  <inkml:trace contextRef="#ctx0" brushRef="#br0" timeOffset="99419.53">18283 9760 1829 0,'0'0'472'0,"0"0"-371"16,0 0-46-16,0 0-4 0,0 0-3 15,60 135-34-15,-46-89 50 16,-3 10-10-16,-3-1 21 15,-2 3-16-15,-4 0-23 16,-2 0 18 0,0-2-35-16,0-1 9 15,0-3-28-15,0 0 14 16,-6-5-14-16,2-4 12 16,-2-1 3-16,1-4-2 15,1-4 6-15,2-3-18 0,0-7 13 16,0-9-5-16,2-2 22 15,0-6-20 1,0 2-2-16,0 1-4 0,10 4 14 16,3 0 12-16,1 0-6 15,-3-3 5-15,3 0-21 16,-3-5 6-16,-1-4-14 16,2-2 27-16,1 0 4 15,3 0 8-15,-1-7-6 16,4 0-9-16,0 0-3 15,1 0-22-15,3 2 0 16,0 5 1-16,-2-3-6 16,4 3-38-16,6 0-49 15,-8 0-113-15,-3 0-312 0</inkml:trace>
  <inkml:trace contextRef="#ctx0" brushRef="#br0" timeOffset="99668.16">18887 10369 2284 0,'0'0'342'0,"0"0"-170"0,0 0-23 0,18 114-37 15,-9-70-34-15,-3 2-44 16,4 3 0-16,-6-2-25 15,-2-2 6-15,1-10-14 16,-3-6-2-16,0-11-3 0,0-14-79 16,0-4-94-16,0 0-321 15</inkml:trace>
  <inkml:trace contextRef="#ctx0" brushRef="#br0" timeOffset="99849.52">18822 10106 2336 0,'0'0'318'0,"0"0"-215"0,0 0-73 16,0 0-30-16,0 0-43 16,0 0-76-16,0 0-138 15,52-22-1358-15</inkml:trace>
  <inkml:trace contextRef="#ctx0" brushRef="#br0" timeOffset="100551.67">19186 10162 1739 0,'0'0'410'0,"0"0"-183"0,0 0-88 15,0 0-12-15,31 123 0 16,-22-83-47-16,0 0-10 16,2 2-2-16,-2 2-23 15,0-5-1-15,0 0-22 16,-3-3-3-16,1-5-19 16,-3-3 0-16,-4-4 5 15,0-4-5-15,0-6 0 16,0-4 9-16,0-6-9 15,0-2 2-15,0-2-2 16,-4 0-4-16,-3-12 4 16,5-12-15-16,2-7 14 15,0-4-12-15,0-6 12 16,0-4 1-16,9-1 0 16,7-3-1-16,1 3 7 0,4 5-1 15,1 7-3-15,3 13 16 16,2 6 0-16,1 11 3 15,8 4 6-15,0 0 4 16,4 16 7-16,2 8 14 16,-2 5-21-16,-2 5-16 15,-7 4 22-15,-4 6-17 0,-4 5 8 16,-11-2-18 0,-7 0-3-16,-3-5-1 0,-2-11-2 15,0-9 2-15,-2-10-5 16,-7-12-2-16,-2-3-27 15,2-29 2 1,4-12 4-16,5-13 16 0,0-3-23 16,7-1 18-16,13 10 11 15,7 9 0 1,4 14 6-16,5 11-5 0,5 17 10 16,1 0-3-16,0 25 19 15,-2 16 19-15,-2 2-14 16,-7 7-9-16,-4 0 5 15,-4-2-9-15,-10-3-13 16,-7-5-3-16,-4-4-3 0,-2-5-19 16,0 1-109-16,0-13-102 15,0-5-701-15</inkml:trace>
  <inkml:trace contextRef="#ctx0" brushRef="#br0" timeOffset="101904.14">20974 9844 1305 0,'0'0'688'0,"0"0"-383"0,0 0-209 16,0 0 36-1,0 0-32-15,73-104-11 16,-48 87-22-16,-1 1-4 0,3 6-13 15,2 4-18-15,0 2 11 16,0 4-8-16,0 0 24 16,0 0-20-16,0 14 2 15,-3 6-10-15,3 4-4 16,-4 8 0-16,0 5-14 16,-3 0 9-16,-2 10-6 15,-4 1 16-15,-6 3-14 16,0 8 10-16,-8 2-14 15,-2 0 11-15,0 4-3 0,-9-3-17 16,-11-4 13-16,-9 0-17 16,-4-6 5-16,-8-6-2 15,-3-10-6-15,-3-8 2 16,0-12 0-16,2-9-20 16,3-7-3-16,9-10-22 15,6-21 9-15,11-5 9 16,10-5-2-16,6 0 29 15,0 5-5-15,20 8 1 16,9 12 3-16,11 12 1 16,5 4 9-1,3 11 5-15,2 22 24 0,-4 7-6 16,1 2 6-16,-5 3-14 16,-3-6 14-16,-4-2-17 0,-3-7-2 15,-8-6-16 1,-4-8 2-16,-6-7-5 0,-4-6-8 15,1-3-39 1,-1 0-51-16,1-30-19 0,-1 1-143 0,-2 2-264 16</inkml:trace>
  <inkml:trace contextRef="#ctx0" brushRef="#br0" timeOffset="102207.84">21749 10046 2306 0,'0'0'337'0,"0"0"-165"0,0 0-56 0,0 0 3 16,0 0-35-16,134 103-12 16,-94-70-12-16,3 6-2 15,3 3 15-15,2 2-32 16,-2 0 1-16,-1 0-25 0,-5-2-1 31,-7-6-12-31,-4-7-2 0,-6-7-2 0,-8-7 0 16,-6-6-6-1,-6-7-71-15,-3-2-51 16,-5-13-145-16,-9-5-483 0</inkml:trace>
  <inkml:trace contextRef="#ctx0" brushRef="#br0" timeOffset="102486.27">22202 10076 2588 0,'0'0'290'0,"0"0"-145"16,0 0-32-16,0 0-39 15,0 0-5-15,-76 117-31 16,58-84-14-16,-1 6-4 16,-4 1-3-16,-4 2 9 15,0-4-15-15,0-2-7 16,1-4 4-16,2-6-16 0,3-6-3 16,7-6-47-1,6-14-54-15,4 0-167 0,4-10-858 0</inkml:trace>
  <inkml:trace contextRef="#ctx0" brushRef="#br0" timeOffset="102810.97">22541 10282 2245 0,'0'0'709'16,"0"0"-615"-16,0 0 14 0,0 0-19 15,115 0 3 1,-70 0-53-16,0 0 2 15,-3-7-37-15,-4-1 7 0,-5-1-10 16,-6 4 5 0,-6 1-6-16,-6 2-54 15,-1 2-54-15,-3 0-239 16,-5 0-549-16</inkml:trace>
  <inkml:trace contextRef="#ctx0" brushRef="#br0" timeOffset="103203.84">23134 9982 2165 0,'0'0'337'0,"0"0"-167"16,0 0-87-16,0 0 7 15,0 0-33-15,0 0-4 16,0 0-2-16,6-29-5 15,-2 29 21-15,4 9 8 16,-2 14-14-16,1 10-32 16,1 6 4-16,0 12-15 15,-2 3 18-15,1 6-14 0,-3 3 9 16,3-3-13 0,-2 0-1-16,-3-8-8 0,0-10-8 15,-2-10 11 1,0-10-11-16,0-7 17 0,0-8-3 15,0 1 14-15,-6-1-19 16,-2-3 4-16,2-1-7 16,1 1-7-16,3 1 0 15,2-1 0-15,0 1-4 0,0 2-59 16,0-7-79 0,0 0-236-16,0 0-806 0</inkml:trace>
  <inkml:trace contextRef="#ctx0" brushRef="#br0" timeOffset="105389.88">23640 10379 2516 0,'0'0'322'0,"0"0"-178"0,0 0-80 0,0 0-38 15,0 0-6 1,0 0-5-16,0 0 17 15,102 12 15-15,-57-12 22 16,1 2-33-16,4-2 12 16,-6 0-7-16,-1 0 0 15,-8 0-5-15,-3 0-22 0,-8 0-5 16,-6 0-1-16,-7 0-14 16,-6 0 7-16,-3 0-1 15,-2 0 0-15,0 0-35 16,4 0-64-1,5 0-98-15,3 2-257 16,-2 2-1879-16</inkml:trace>
  <inkml:trace contextRef="#ctx0" brushRef="#br0" timeOffset="106302.78">25017 9800 2102 0,'0'0'301'0,"0"0"-181"0,0 0-6 0,0 0-16 0,0 0 12 0,0 0-29 16,0 0-37-16,-133-37 2 15,100 34 10-15,-8 0-16 16,-1 3-5-16,-6 0-1 15,4 4-24-15,5 14 21 16,4 9-19-16,14 9 11 16,7 8-15-16,12 4 0 0,2 3 4 15,20-4-11-15,15-10 8 16,13-12-2 0,4-15-14-16,2-10 14 15,-2-6-7-15,-10-23 1 0,-9-6 2 16,-10-2-2-16,-9 0 2 15,-10 7 1-15,-2 7-4 16,-2 11 11 0,0 9-11-16,2 3 34 0,5 12 8 15,1 20-9-15,4 12-9 16,1 10 15-16,-2 6-3 0,-2 2-12 16,-6-1 13-1,-3-1-18-15,0-4-1 16,-21-8-17-16,-6-8 11 0,-2-12-9 15,-4-10-6-15,2-9-11 16,0-9-27-16,2 0-40 16,2 0-45-16,-2-5-41 15,9-7-266 1,2 0-1995-16</inkml:trace>
  <inkml:trace contextRef="#ctx0" brushRef="#br0" timeOffset="107973.22">21069 10718 1872 0,'0'0'242'0,"0"0"-134"0,0 0-78 15,0 0 29-15,0 0 33 16,0 0 17-16,0 0 9 16,29-12 18-16,-10 6-38 15,0 0 6-15,1 1-18 16,5 5-28-16,4 0 1 16,2 0-28-16,5 0 13 15,2 0-11-15,4 0 3 0,3 0-8 16,2 0-13-1,-1 0 12-15,4 0-16 0,0 0 16 16,2 0-18-16,-1 0 22 16,0-3-16-16,0 1 15 15,-1 0-1 1,-2 2 0-16,2 0-2 0,-1 0-7 16,0 0 8-16,0 0-11 15,-1 0 8-15,4 7-18 16,-3-2 16-16,0-1-12 15,-2-1 4-15,-3-1 1 0,1-2 0 16,-3 0 6 0,1 0-12-16,-1 0 7 0,0 0-6 15,3 0 14-15,2 0-18 16,2 0 13-16,3-2-14 16,-2 1 8-16,4-1-3 15,0 0-4-15,-3 2 9 16,-4 0-16-16,-2 0 7 15,-3 0-2 1,-5 0 9-16,0 0-14 0,-2 0 4 16,1 0 4-16,-1 0-7 0,-1 0 3 15,1 0 2 1,-2 0-2-16,-1 0-3 0,-1 0 5 16,-2 0-5-1,2 0 0-15,-2 0 4 16,2 0-1-1,0 0-3-15,-2 0 3 0,3 0-2 0,-3 0 3 16,0 0-10-16,0 0 12 16,-5 0-13-1,3 0 7-15,-2 0-1 16,-3 0 1-16,4 0 3 0,1 0 8 16,0 0-12-16,4 0 0 0,3 0 9 15,1 0-17-15,2 4 14 16,-4-3-7-16,0 4 2 15,-2-3-1-15,-2 0 6 16,-2-2-6-16,2 0 3 31,-2 0 4-31,2 2-14 16,-1-2 14-16,3 0-10 0,4 0 8 0,0 0-5 16,1 0 0-16,-1 2 4 15,-1-2 2 1,1 0-5-16,2 0-2 15,-2 0 9-15,1 0-12 16,-1 0 11-16,-4 0-6 16,0 0-1-16,1 0 0 15,-3 0 4-15,4 0 1 16,2-4 1-16,6 0-6 0,1-1 0 16,5 4 0-1,2 1 0-15,-2 0 0 0,2 0 0 16,-2 0 0-16,-3 0 0 15,-1 0 0-15,-8 1 0 16,-3 1 0-16,-10 1 0 16,-9-1 0-16,-6-2 0 15,-4 0 0-15,-3 0 0 0,0 0 0 16,-16 0-36 0,-49 0-112-16,3 0-257 0,-10 7-830 15</inkml:trace>
  <inkml:trace contextRef="#ctx0" brushRef="#br0" timeOffset="109022.3">21383 11346 1727 0,'0'0'396'0,"0"0"-168"0,0 0-59 16,0 0 1-16,0 0-20 16,0 0-46-16,0 0-32 15,-15-4-23-15,15 4-27 16,9 12 16-16,9 7-13 0,5 6 9 16,3 3-14-16,8 4 9 15,1 2 2-15,3 4 12 16,2 0-3-16,1 0 0 15,-2 3 10 1,1-4-19-16,-2 0 7 0,1-2-17 16,-4 0 17-16,1-1-22 0,-1 1 3 15,-4 0-8 1,0 0 4-16,-4-3-5 0,-6-6-9 16,-8-6 1-1,-4-5 5-15,-4-7-14 16,-5-2 6-16,0-6-22 0,0 0-66 15,-17-12-70-15,2-12-60 16,-1-1-289-16</inkml:trace>
  <inkml:trace contextRef="#ctx0" brushRef="#br0" timeOffset="109388.34">21834 11490 1529 0,'0'0'895'0,"0"0"-635"16,0 0-140-16,0 0-30 0,0 0-17 15,0 0-10 1,0 0-27-16,-102 99 17 0,77-67-1 15,-2 1-6 1,0 3-4-16,0 4-6 16,6-2 1-16,0 3-25 0,3-4 7 15,5 0-11-15,2-2-3 16,2 0-5-16,-2-3 6 16,5-2-4-16,-4-8-2 15,6-4 0-15,-1-7-38 16,1-6-6-16,2-3-50 15,-2-2-80-15,-1 0-254 16,3-4-1514-16</inkml:trace>
  <inkml:trace contextRef="#ctx0" brushRef="#br0" timeOffset="109876.13">22238 11644 2171 0,'0'0'610'0,"0"0"-519"0,0 0 34 0,0 0-11 15,0 0-8-15,0 0-41 16,131 15 3-16,-93-15-9 15,2 0 12-15,0 0-17 16,2 0 11-16,-4 0-15 16,-4 0-25-1,-6 0 7-15,-3 0-25 16,-7 0-2-16,-7 0 1 0,-4 0-10 16,-4-3 6-1,-3 1-4-15,0 0-2 16,0-2-54-16,0-2-96 0,0 0-155 0,0 3-853 15</inkml:trace>
  <inkml:trace contextRef="#ctx0" brushRef="#br0" timeOffset="110709.84">22886 11289 2228 0,'0'0'239'0,"0"0"-161"0,0 0-56 15,0 0 8-15,0 0 16 16,0 109 1-16,5-77 9 16,-3-2 12-16,2-5-8 15,-2-4 26-15,6-7-33 16,-2-5-43-16,7-8 0 0,5-1-9 15,5 0 27 1,6 0-17-16,6 0 24 0,1 0 4 16,4 0 5-16,-3 4-11 15,2 17-2-15,-3 4 5 16,-7 5-14 0,-7 2 18-16,-7 5-13 0,-6-4 19 15,-7 3-12-15,-2 1 0 16,-2-1 0-16,-20-2-10 15,-5 0 2-15,-8-8-13 16,-4-4-4-16,-3-9-3 16,-3-8-12-16,1-5 0 15,2 0-20-15,3-8-47 0,10-12-25 16,8-18-12 0,5 4-95-16,7 2-269 0</inkml:trace>
  <inkml:trace contextRef="#ctx0" brushRef="#br0" timeOffset="110959.92">22913 11307 2575 0,'0'0'231'0,"0"0"-33"0,0 0-32 0,0 0-68 16,145-7-23-16,-105 7-44 16,-2 0-1-16,-3 0-21 0,-1 0-1 15,-5 0-8-15,-3 0-2 16,-7 1-90-16,-11 9-172 0,-5 0-1054 16</inkml:trace>
  <inkml:trace contextRef="#ctx0" brushRef="#br0" timeOffset="111679.39">21275 10968 1991 0,'0'0'309'0,"0"0"-208"0,0 0 6 16,0 0-79-16,-125 117-11 0,96-66-15 16,4 13 5-1,1 5 53-15,6 9 24 0,4 2-20 16,8 4-25-16,6-1 25 15,2-1-27-15,23-2-21 16,8-5-10-16,9-8-12 16,5-8 4-1,24 6-54-15,-15-19-115 16,-4-10-431-16</inkml:trace>
  <inkml:trace contextRef="#ctx0" brushRef="#br0" timeOffset="112454.67">23345 10872 2173 0,'0'0'313'0,"0"0"-180"15,0 0-33-15,0 0 4 16,0 0-17-16,0 0 0 16,0 0-12-16,110 132-3 15,-83-92-19-15,1 9-17 0,1 3 9 16,-4 8-15-16,-3 4 4 16,-4 6-20-16,-5 3 9 15,-6 0-18-15,-7 4 0 16,0-1 3-16,0 0 0 15,-13-1 2-15,-7-1-10 16,-3-2 4-16,-1-2 1 16,0-6-5-16,1-7 6 15,0-11-12-15,8-12 3 16,4-12-41-16,0-10-43 0,6-5-88 16,1-7-320-16</inkml:trace>
  <inkml:trace contextRef="#ctx0" brushRef="#br0" timeOffset="113050.4">23945 11672 2663 0,'0'0'314'0,"0"0"-167"0,0 0-41 0,0 0-18 15,0 0-52-15,0 0-19 16,0 0-12-16,-6 0-10 16,6-1-55-16,4-8-149 15,7-1-297-15</inkml:trace>
  <inkml:trace contextRef="#ctx0" brushRef="#br0" timeOffset="113881.25">24242 10824 1770 0,'0'0'506'0,"0"0"-339"0,0 0-13 16,0 0-59-16,0 0-44 15,0 0-4-15,0 0-36 16,-97 93 22-16,84-60-11 16,-3 7-1-16,1 9-19 15,-1 8 4-15,3 4 7 16,2 8 9-16,2 1 0 15,4-1-14-15,5 2 12 16,0-3-3-16,0-4 20 16,7-4-14-16,11-6 21 0,0-3-6 15,4-8 5-15,3-5-12 16,-1-3-11-16,1-9 4 16,2-4-17-16,-5-4-6 15,-4-6 0-15,-3-4-2 16,-3-4-34-16,-2-4-98 15,-3 0-135-15,-2 0-342 0</inkml:trace>
  <inkml:trace contextRef="#ctx0" brushRef="#br0" timeOffset="114734.7">24400 11233 2304 0,'0'0'194'0,"0"0"-127"0,0 0 23 0,0 0 10 16,0 0-23-16,67 118-2 15,-43-68 22-15,3 11-11 16,2 7-7-16,0 0-39 16,0 1-7-16,-5-7-22 0,1-11 11 15,-7-8-12 1,-3-9 10-16,-3-10-6 0,-3-10-13 16,-5-5 9-1,-2-9-9-15,-2 0-2 16,0-19 2-16,0-17-7 0,0-15 7 15,-2-10-2 1,-7-12-9-16,-3-5-11 16,2 0-5-16,-1 0-2 0,-1 9 28 15,3 12-4-15,3 13-2 16,0 13 12-16,2 7-10 0,4 4 5 16,0 3-1-16,12-3 0 15,9 3 1 1,4-1 13-16,7 4-13 15,2 2 16-15,1 1-10 0,3 4 19 16,0 2-20-16,5-2 14 16,-1 1-2-16,-3 3 1 15,4 3 13-15,-3 0 0 16,2 0 24 0,-1 0-29-16,1 0 3 15,1 0-17-15,-3 0 22 0,0 0-15 0,-5 0 6 16,2 0-13-1,-4 0 5-15,0 0 3 16,-2 0-2-16,3 0 2 16,-3 0-12-16,2 0 22 15,1 0-21-15,-3 0 12 16,0 0-10-16,-2 0 3 0,-4 0 3 16,-5 0 0-16,-3 0 2 15,-8 0-19-15,-2 0 6 16,-2 0-2-16,-5 0 1 15,2 0-6-15,-2 0 3 16,0 0-3-16,2 0 3 0,0 0 1 16,0 0-4-1,3 0 0-15,-1 3-19 16,-2-2-14-16,3-1-41 16,-5 3 4-16,0-3-30 0,-9 0-49 15,-11 0-172 1,-6-8-407-16</inkml:trace>
  <inkml:trace contextRef="#ctx0" brushRef="#br0" timeOffset="115650.65">24982 11418 1901 0,'0'0'401'0,"0"0"-278"0,0 0-54 0,0 0-23 16,0 0 23-1,0 0 4-15,0 0-27 0,35-49 6 16,-10 49 12-16,2 3-18 16,0 11 17-16,2 5 2 15,-2 6-7-15,-4 1 19 16,-2 6-26-16,-3 3 5 15,-7 4-28 1,-3 0 14-16,-3 4-16 16,-5-1-4-16,0 1 4 0,-3-1-11 15,-12-2-4 1,-7-4-8-16,-5-6-3 0,-2-9 9 16,-4-8-18-16,-1-11-1 15,-3-2-28-15,3-4-20 16,3-18 7-16,6-5 4 15,11 0 13-15,8-1 23 0,6 6 10 16,0 6-5-16,16 10 12 16,11 6 0-16,6 0 2 15,1 14 13-15,1 5 3 16,3 3 4-16,-5 1 0 16,4-2-11-16,-6-4 7 15,-5-1-24-15,-2-4 0 16,-5-4-2-16,-7-6 1 15,0-2-41-15,-3 0-43 0,0-30-121 16,-3 0-211-16,-1-2-1734 16</inkml:trace>
  <inkml:trace contextRef="#ctx0" brushRef="#br0" timeOffset="115899.98">25418 11485 2556 0,'0'0'252'0,"0"0"-133"0,0 0-27 0,0 0-7 0,0 0-31 15,116 129-13-15,-85-101 7 0,-1 1-9 16,1-2 5 0,-4 1-24-16,-3 0 4 15,-6-6-24-15,-2-1 4 16,-8-7-4-16,-1-9-5 15,-7-5-55-15,0-2-74 16,0-14-156-16,-11-3-258 0</inkml:trace>
  <inkml:trace contextRef="#ctx0" brushRef="#br0" timeOffset="116167.98">25719 11432 2500 0,'0'0'306'16,"0"0"-180"-16,0 0 11 0,0 0-38 16,0 0-32-1,-95 116-27-15,72-82-16 16,-1 5 11-16,-3 0-25 15,1 4 8-15,-3-2-17 0,-1-2 13 16,8-8-13-16,3-2-2 16,0-9-15-1,9-8-91-15,0-4-379 0</inkml:trace>
  <inkml:trace contextRef="#ctx0" brushRef="#br0" timeOffset="116985.92">25925 11671 2284 0,'0'0'308'16,"0"0"-175"-16,0 0-72 0,0 0 57 15,0 0-55 1,0 0 15-16,0 0-35 16,140 19-3-16,-111-19-24 0,0 0-8 15,-7 0-4 1,-2 0-8-16,-5-6-1 0,2-6-100 16,-5 2-117-16,-2 0-376 0</inkml:trace>
  <inkml:trace contextRef="#ctx0" brushRef="#br0" timeOffset="117956.83">25748 11029 398 0,'0'0'1903'0,"0"0"-1654"0,0 0-152 16,0 0-6-16,0 0-14 0,0 0-18 16,0 0-3-16,69 12 10 15,-44-12 4-15,2 2-21 16,2-2 13-16,2 1-27 15,2 2 6-15,3-2-10 16,2-1 3-16,2 0 0 16,0 0-3-16,5 0 4 15,-1 0-20-15,1 0 3 16,-1 0-18-16,-1 3 17 0,1-2-17 16,-6 2 13-16,-1-1-9 15,-9 2 17-15,-6-1-2 16,-6 0-8-16,-7-3 7 15,-5 2-18 1,-2-2 13-16,-2 0-12 16,0 0 8-16,0 0-9 0,0 0 9 15,0 0-9 1,0 4-37-16,0 1-136 0,0 2-279 16</inkml:trace>
  <inkml:trace contextRef="#ctx0" brushRef="#br0" timeOffset="118436.56">26899 11660 2370 0,'0'0'359'0,"0"0"-197"0,0 0-55 16,0 0-82-16,0 0 72 0,0 0-40 15,0 0-5-15,122 0-26 16,-86 0-5-16,-1 0-17 15,-3 0 4-15,-4 2-8 16,-7-2-2 0,-7 0-66-16,-10 0-184 15,-4 0-571-15</inkml:trace>
  <inkml:trace contextRef="#ctx0" brushRef="#br0" timeOffset="118636.81">27035 11490 2751 0,'0'0'274'0,"0"0"-141"15,0 0-55-15,-10 138 3 16,10-93-35-16,0 0-14 16,0-2-28-16,5-3 12 15,0-8-16-15,-1-5 0 16,1-12-3-16,-1-9-64 15,5-6-116-15,-2-6-95 16,0-12-387-16</inkml:trace>
  <inkml:trace contextRef="#ctx0" brushRef="#br0" timeOffset="119120.49">27387 11310 2265 0,'0'0'306'0,"0"0"-167"15,0 0-22-15,0 0 8 16,0 0-14-16,0 0-21 15,0 0-45-15,134-61 9 16,-105 65-26-16,-5 18 14 16,-8 10-19-16,-7 4 4 15,-9 9-8-15,0-1-12 16,-23 0 6-16,-3-9-12 16,-3-6-2-16,4-14-1 0,7-4-4 15,9-5 7-15,9-2-2 16,3 2-4-16,26 4 5 15,8 8 2-15,6 2-2 16,-1 6 11-16,-8 2 2 16,-12 2 18-16,-15-1-18 15,-7-1 16-15,-13-5-14 16,-24-3 3-16,-9-5-6 16,-8-4-7-16,-2-4-5 15,4-3-40-15,6-4-27 16,9 0-48-16,12-5-65 15,12-10-322-15</inkml:trace>
  <inkml:trace contextRef="#ctx0" brushRef="#br0" timeOffset="120901.25">26388 11482 1921 0,'0'0'483'0,"0"0"-326"0,0 0-111 15,0 0-17-15,0 0-14 16,0 0-6-16,0 0 28 15,35-52-27-15,-29 26 28 16,-4-2-9-16,-2 2 4 16,0 4-11-16,0 8 20 15,0 5 8-15,0 8-4 16,0 1 9-16,0 1-6 16,2 17 0-16,5 6-44 15,-1 5 6-15,4 0-10 0,-4 8-1 16,1 1 0-1,-3 5 8-15,-2 6 8 0,-2 3 0 16,0 0 17-16,0-2-6 16,0-1 4-16,0-10-17 15,-4-6 2-15,-1-8-10 16,-1-8 4-16,2-8 3 16,-2 0-5-1,4-7 13-15,0 0-14 0,2-2 4 0,0 0-7 16,0 0-8-1,0 0-10-15,0 0-34 16,0 0-96-16,0 0-128 0,0 0-735 16</inkml:trace>
  <inkml:trace contextRef="#ctx0" brushRef="#br0" timeOffset="122255.08">18276 11117 1676 0,'0'0'583'16,"0"0"-365"-16,0 0-122 15,0 0-21-15,0 0-19 16,0 0 33-16,0 0-8 16,60 92 9-16,-30-50-40 0,3 8 18 15,0 9-23-15,5 4 8 0,0 4-14 16,4 1-9 0,0-5-5-1,-1-12-21-15,-5-9-4 0,-5-13-8 16,-9-11 0-16,-6-11-40 15,-5-7-63-15,-6-12-94 0,-5-7-132 0</inkml:trace>
  <inkml:trace contextRef="#ctx0" brushRef="#br0" timeOffset="122552.56">18716 11263 2379 0,'0'0'267'16,"0"0"-114"-16,0 0-37 15,0 0-42-15,0 0-3 16,-101 102 15-16,76-69-45 16,-1 5-14-16,-3 0-19 15,-2-1 14-15,2 4-18 16,0-4 0-16,0-2-3 15,2 0 0-15,3-5-1 16,1-5 0-16,4-2-6 0,7-7-29 16,5-6-12-16,7-5-70 15,0 0-130-15,7-3-157 0</inkml:trace>
  <inkml:trace contextRef="#ctx0" brushRef="#br0" timeOffset="122956.44">18903 11520 2203 0,'0'0'452'0,"0"0"-327"0,0 0-4 0,0 0 28 0,0 0-55 15,0 0-30-15,144 0-20 16,-99 0 2-16,5 0-15 15,-2 0 2-15,-3-2-10 16,-3-5-19-16,-4 4-2 16,-9 1 5-16,-4 2-14 15,-5 0 5-15,-7 0-29 16,-9 0-70-16,-4 5-162 16,0 1-496-16</inkml:trace>
  <inkml:trace contextRef="#ctx0" brushRef="#br0" timeOffset="123241.29">19284 11319 2616 0,'0'0'319'16,"0"0"-197"-16,0 0-31 16,0 0-15-16,0 0-38 15,0 0-16-15,130 85 3 16,-99-70 0-16,-2 2-1 15,-5 1-5-15,-4 2 17 0,-7 3-8 16,-11 6 14 0,-2 3-14-16,-2 4 0 0,-20 3-10 15,-4-1-8 1,-6-2-2-16,3-8-8 16,2-5 0-16,5-5-1 0,7-5-19 15,1-5-80 1,10-8-23-16,1 0-105 15,3 0-499-15</inkml:trace>
  <inkml:trace contextRef="#ctx0" brushRef="#br0" timeOffset="124075.57">19723 11272 2224 0,'0'0'269'15,"0"0"-143"-15,0 0-13 16,0 0-41-16,0 0-9 0,0 0-18 16,-4 106 17-16,4-84-22 15,2-4 8-15,7-4-35 16,-1-7-4-1,4-4-5-15,1-3-4 0,5 0 17 16,4 0-10 0,3-5 21-16,6 4 2 0,0 1 15 15,2 1-14-15,1 18 5 16,-5 7 5-16,-5 3-8 16,-3 3 6-16,-10 3-8 15,-7 0 13-15,-4 0-17 16,0 1 15-16,-9-2-28 15,-11 2 6-15,-6-5-10 16,-3-4 5-16,0-6-9 16,-2-8-6-16,0-10 0 15,2-3-18-15,2 0-27 16,4-10-59-16,5-22-8 16,7 1-71-16,3 3-265 0</inkml:trace>
  <inkml:trace contextRef="#ctx0" brushRef="#br0" timeOffset="124343.02">19770 11310 2685 0,'0'0'237'0,"0"0"-67"0,0 0-57 16,0 0-21-16,0 0-34 16,124 0-5-16,-92 0-28 15,-6 0-2-15,-1 0-18 16,-2 0-1-16,-4 0-4 16,4 0-62-16,-3 0-101 15,-9-6-504-15</inkml:trace>
  <inkml:trace contextRef="#ctx0" brushRef="#br0" timeOffset="127529.28">25260 10672 2049 0,'0'0'422'15,"0"0"-194"-15,0 0-73 16,0 0-41-16,0 0-47 16,0 0-34-16,0 0 3 15,-2 0-10-15,16 0 24 16,1 0-16-16,5 2-20 0,2 0 21 16,3-1-15-16,2 2 6 15,2-1-10-15,2 0 1 16,0-2 2-16,0 0-7 15,0 0 10-15,3 0-5 16,-1 0 14 0,3 0-16-16,-2-4 15 0,-1 0-14 15,3 0 3-15,-3 4-6 16,2-3 14-16,1 3 0 16,3 0-7-16,-2 0 2 15,1 0-18-15,0 0 6 0,2 0-6 16,-2 0 4-16,-3 0-8 15,1 0 7 1,-3 0-1-16,2 0 0 0,-2 0 9 16,2 0-8-16,1 0 10 15,2 0-9-15,2 0 13 16,-2 0-12-16,0 0 3 16,-1 0-7-16,2 0 2 0,-1 0 2 15,1 0-7-15,-1 0 14 16,1 0-15-1,-2-1 6-15,3 1-6 16,-2 0 15-16,3 0-15 0,-2 0 16 16,1 0-10-16,1 0 2 15,-3 0 4-15,2 0 1 16,-3 0 3-16,2 0-13 16,-2 1 5-1,1 4-8-15,1-2 11 0,-4 2-11 16,1 2 8-1,-1-4 1-15,-1 1-3 0,-3 0 7 16,0-3-14-16,-2 4 15 16,-2-3-14-16,-5 0 21 15,-2 0-17-15,-4 0 2 0,-5-2-6 16,-4 0 6 0,0 0-2-16,-5 0-4 0,-2 0-2 15,0 0 7-15,0 0-13 16,0 0 11-1,0 0-10-15,0 0-26 16,-7 0-47-16,-7 0-134 16,-1 0-212-16</inkml:trace>
  <inkml:trace contextRef="#ctx0" brushRef="#br0" timeOffset="129083.61">2436 14350 2189 0,'0'0'362'0,"0"0"-183"0,0 0-57 16,0 0 27-16,0 0-43 16,0 0-13-1,116 5-15-15,-74-5-16 16,9 0 3-16,1 0-27 15,4 2-9-15,-3 0-13 0,-2 3-5 16,-6-2-10-16,-5 4-1 16,-7-4 6-1,-8 2-6-15,-8 3-29 16,-11 6-94-16,-6 0-126 16,0 4-559-16</inkml:trace>
  <inkml:trace contextRef="#ctx0" brushRef="#br0" timeOffset="129383.09">2560 14626 2725 0,'0'0'222'15,"0"0"-60"-15,0 0-42 16,0 0-38-16,137 26-25 0,-91-24-13 16,-1-2 4-16,-3 0-23 0,-6 0-4 15,-5 0-20 1,-6-2 6-16,-7 0-2 16,-5-3-5-16,-4 5 0 0,-2-3 0 15,-3 3 0-15,3-2-58 16,-1 2-57-16,-1 0-152 15,0 0-510-15</inkml:trace>
  <inkml:trace contextRef="#ctx0" brushRef="#br0" timeOffset="130749.65">3943 13186 1727 0,'0'0'425'0,"0"0"-171"16,0 0-65-16,0 0-3 15,0 0-49-15,0 0-49 0,0 0-40 16,2 21-21-16,5 1 0 16,-1 5-6-16,-1 8 10 15,0 7-22-15,-1 4 13 16,-2 10 0-16,-2 8-2 0,0 8 5 15,0 7-14-15,0 3-2 16,0 4-9 0,-6 0 7-16,1-10-6 15,-2-6 1-15,3-7 3 16,-1-13-3-16,3-10-1 16,0-4-1-16,2-10 0 15,-2-4 1-15,2-4 4 0,0-2-4 16,0 0 18-16,0-2-8 15,0-1 6-15,0-3-2 16,2-2-1-16,9-2-2 16,1-3-11-16,3 1 11 15,3-4-12-15,-1 2 13 16,1-2-13-16,0 0 9 16,-2 0-8-16,0 0 3 15,-1 0-4-15,1 0 0 16,8 0-44-16,-4 0-96 15,-4 0-277-15</inkml:trace>
  <inkml:trace contextRef="#ctx0" brushRef="#br0" timeOffset="131014.72">4406 13904 2447 0,'0'0'505'0,"0"0"-388"0,0 0-19 16,0 0-8-16,12 112-42 15,-5-67-20-15,1 1-7 16,-1 1 7 0,-3 2-4-16,1-1-10 0,-3-2-6 15,-2-10-4-15,0-7-8 16,0-9-14-1,0-20-55-15,-2 0-92 16,-9 0-384-16</inkml:trace>
  <inkml:trace contextRef="#ctx0" brushRef="#br0" timeOffset="131166.66">4331 13670 2354 0,'0'0'553'0,"0"0"-456"0,0 0-55 16,0 0-42-16,0 0-131 16,0 0-186-16</inkml:trace>
  <inkml:trace contextRef="#ctx0" brushRef="#br0" timeOffset="131982.2">4757 13747 1537 0,'0'0'772'0,"0"0"-613"15,0 0-7-15,0 0 21 0,44 136-87 16,-30-95 0-16,1 6-13 15,-1-3 0-15,-1 2-23 16,0-2-3-16,-4 2-11 16,0-4-12-16,-5 4 2 15,-2-6-15-15,1-3 5 16,-3-3-15-16,0-7 2 0,0-4 2 16,0-8-10-1,0-7 10-15,0-4-4 16,0-4-1-16,0 0 0 15,0 0-12-15,-5-7 3 16,1-12 8-16,0-5-4 0,2-10 1 16,2-5 0-1,0-4-6-15,0-1-1 0,0-7-3 16,0 5 13-16,8 1-9 16,3 0 9-16,3 5 2 15,1 5-2-15,1 2 1 16,4 6-1-16,0 6 2 15,2 7 7-15,5 5 1 16,0 6-3-16,4 3 16 16,3 0-6-16,-1 3 3 15,0 17 6-15,-1 1 18 0,-3 5-5 16,-3 4 2 0,-1 4-9-16,-8 0-11 15,-3 5 8-15,-3-1-12 0,-7-2 7 16,-1 0-15-16,-3-6-2 15,0-4-1-15,0-6-9 16,0-10 4-16,-5-8-6 16,1-2-14-16,2-12-31 15,-3-17 26-15,5-12-2 16,0-8 3-16,0 0-3 16,13-2 26-16,10 8-8 0,6 8 8 15,2 9 2-15,5 12-1 16,-1 8 10-16,4 6 9 15,-2 6 12-15,-1 14-6 16,-1 11 7-16,-1 6-7 16,-3 14 16-1,-6 2-10-15,-3 10-10 16,-5-1-8-16,-5 1-9 16,-5-5 0-16,-5-10-4 0,0-11-28 0,-2-10-75 15,0-10-82 1,0-12-414-16</inkml:trace>
  <inkml:trace contextRef="#ctx0" brushRef="#br0" timeOffset="133355.21">6669 13489 1795 0,'0'0'384'0,"0"0"-171"0,0 0-87 0,0 0-32 15,0 0-41-15,0 0-18 0,0 0-5 16,94-85 9-16,-75 78-5 15,2 1-20-15,1 4 13 32,-1 0 2-32,-2 2 22 15,4 0 16-15,-1 0-9 0,2 0-1 16,3 8-16-16,0 4 15 0,0 6-31 16,-3 2 2-1,-1 2-4-15,-2 4 6 16,-2 4 1-16,-4 4-2 15,-1 5-7-15,-4 1 8 0,0 6 3 16,-3 4-10 0,-5 4 15-16,-2 4-15 0,0 2 11 15,0-2-12-15,0 2 4 16,-14-2-4-16,-3 3-3 16,-6-2-6-16,-2-8-9 15,-4 2 3-15,-2-10-2 16,-2-7-8-16,-1-10 9 15,1-10-13-15,2-5 2 16,-2-11-14-16,1 0-16 16,3-27-25-16,5-5-28 15,3-8 4-15,10-6 21 16,7 2 23-16,4 6 40 16,0 6-5-16,20 4 6 15,4 12 4-15,10 12 23 16,4 4 11-16,6 20 30 15,4 20 10-15,2 6-25 16,0 8 21-16,1-1-16 16,-2-5 1-16,-4-8-31 0,-3-11-11 15,-9-6-7-15,-6-10-10 16,-5-4 2-16,-6-7-2 16,-3-2-1-16,-2 0-70 15,7-18-49-15,-2-6-83 16,-5-3-239-16</inkml:trace>
  <inkml:trace contextRef="#ctx0" brushRef="#br0" timeOffset="133584.97">7702 14096 2165 0,'0'0'753'0,"0"0"-552"0,0 0-59 16,0 0-6-16,0 0-46 0,0 0-50 15,0 0-19-15,-63-16-20 16,61 15-1-16,2-2-34 16,6 2-116-16,10-1-248 0</inkml:trace>
  <inkml:trace contextRef="#ctx0" brushRef="#br0" timeOffset="134398.7">8287 13208 1564 0,'0'0'594'0,"0"0"-296"16,0 0-54-16,0 0-39 16,0 0-117-16,0 0 22 15,0 0-21-15,-55 32-24 16,26-14-24-16,-5 4 0 16,-3 7-13-16,-1 8-4 15,-3 8-9-15,6 9-5 16,-1 9 14-16,7 9-12 15,2 3 14-15,7 8-1 16,5-1 20-16,8 2-26 0,5 1 12 16,2-3-9-16,2 1 8 15,16-8-8-15,6-3-9 16,1-8 0-16,2-6-12 16,2-10-2-16,0-3 5 15,0-7-5 1,-2-5 1-16,-4-2-7 0,-2-7-41 0,-3-2-52 15,-5-7-59-15,-6-8-177 16,-3-2-515-16</inkml:trace>
  <inkml:trace contextRef="#ctx0" brushRef="#br0" timeOffset="135137.44">8506 13752 1790 0,'0'0'707'16,"0"0"-504"-16,0 0-81 15,0 0-20-15,0 0-79 16,0 0 14-16,0 0 0 16,103 134 43-16,-61-84-1 0,5 6 2 15,2 7-26-15,0 1 0 16,-3-3-1-16,-3 0-21 16,-9-11-13-16,-8-8-20 15,-6-10 0-15,-8-9 0 16,-4-10 0-16,-6-6-74 15,-2-7-56-15,0-3-147 16,-8-11-755-16</inkml:trace>
  <inkml:trace contextRef="#ctx0" brushRef="#br0" timeOffset="135418.18">8852 13825 2536 0,'0'0'338'15,"0"0"-168"-15,0 0-55 16,0 0-40-16,-108 119-33 16,82-79 18-16,1 5-33 15,-2 2-8-15,3 2-5 16,0-1 0-16,3-2-4 0,2-7-4 15,0 0-6-15,7-11-1 16,0-3-8-16,3-10-75 16,3-6-71-16,4-6-257 15</inkml:trace>
  <inkml:trace contextRef="#ctx0" brushRef="#br0" timeOffset="135786.13">9237 14050 2814 0,'0'0'229'15,"0"0"-109"-15,0 0 17 16,0 0-48-16,120 0-23 0,-79 0-27 16,1 0 8-1,-2 0-15-15,-2 0 5 0,-4 0-20 16,-7 2-8-16,-6 7-2 15,-3-8-7-15,-5 6-18 16,1-5-83 0,-7-2-84-16,-3 0-412 0</inkml:trace>
  <inkml:trace contextRef="#ctx0" brushRef="#br0" timeOffset="136335.74">9941 13638 2466 0,'0'0'356'16,"0"0"-155"-16,0 0-28 15,0 0-64-15,0 0-46 16,0 0-28-16,0 0-31 16,-4 97 12-16,4-58-10 15,0-1 13-15,0-8-1 16,0-6 0-16,2-7-12 15,10-10-6-15,5-5 4 16,5-2-4-16,10 0 2 16,3 0-1-16,6 0 13 0,-1 0-8 15,-3 0 18 1,-1 17 4-16,-5 10 12 0,-6 5-10 16,-5 4 0-16,-7 7 6 15,-9-1-7-15,-4 2 9 16,0 0-22-16,-8-2 13 15,-15-3-16-15,-6 0-1 0,-4-15-8 16,-5-6 2-16,-4-7-6 16,5-11-24-16,0 0-14 15,6-13-60-15,6-17-18 16,4-19-77-16,2 0-191 16,6 6-565-16</inkml:trace>
  <inkml:trace contextRef="#ctx0" brushRef="#br0" timeOffset="136571.6">9882 13636 1989 0,'0'0'918'0,"0"0"-768"0,0 0-17 15,0 0 2-15,0 0-39 0,156 0-23 0,-110 5-37 16,-1 1-27-16,-5-3-4 16,-7-3-5-16,-8 0-23 0,-12-24-90 15,-6-5-98 1,-4 1-398-16</inkml:trace>
  <inkml:trace contextRef="#ctx0" brushRef="#br0" timeOffset="136821.15">10437 13433 2221 0,'0'0'557'15,"0"0"-394"-15,0 0 8 0,129 154-34 16,-87-87-31 0,3 7-22-16,-3 3-4 15,-4 1-5-15,-7 1-21 16,-7-11-21-16,-6 3-15 0,-11-11 3 15,-7-2-18 1,0-2 6-16,-15-3-5 0,-12-7-8 16,-6-11-23-16,-1-8-57 15,-13-17-77-15,12-6-143 16,3-4-291-16</inkml:trace>
  <inkml:trace contextRef="#ctx0" brushRef="#br0" timeOffset="138320.1">6732 14633 2049 0,'0'0'429'16,"0"0"-207"-16,0 0-70 0,0 0-40 16,0 0-14-16,0 0-61 15,0 0-13-15,-16-19-6 16,27 15 25-1,11 1 37-15,7 0-25 0,4 0-3 16,6 3-11-16,3 0 13 16,5 0-23-16,4 0 8 15,3 0 0-15,1 0-8 16,8 0 2-16,-3 0-14 16,5-1 6-16,-5 1 0 15,-2 0 1-15,-2 0-13 16,-3 0 12-16,-2 0-8 0,-2 0 10 15,0 0-16 1,-4 0-1-16,-1 0 6 0,-1 0-5 16,-1 0 6-16,1 0-11 15,1 0 14 1,3 0-16-16,0 0 15 16,4 1-10-16,3 5 0 0,-1-3 6 15,0 1-9-15,-1-4-3 16,-1 2 4-16,-4-2-5 0,-3 0 2 15,1 2 0 1,-1 2 0-16,1-2 9 16,-3 2-4-16,3 1 1 15,0-2 5-15,0-1-8 16,1 0 0-16,3 0-5 16,3 1-1-16,1-3 4 0,3 0-5 15,-3 5 0-15,1-5 0 16,-6 0 0-16,0 0 1 15,-2 0 14-15,1 0-15 16,0 0 12-16,0 0-12 16,0 0 6-1,-1 0-6-15,2-5 0 0,-4 2 0 16,1-3 0 0,1 3 0-16,-1-2 0 15,4 1 0-15,-2 2 0 16,-1 2 0-16,1 0 0 15,-2 0 0-15,-2 0 0 0,-4 0 0 16,1 0 0-16,1 0 0 16,-1 0 0-16,0 0 0 15,0 0 0-15,0 0 0 16,2-4 0-16,3 2 0 16,-3 0 0-16,3-2 0 0,-3 4 0 15,0-3 0-15,-1-3 0 16,1 3 0-16,-4-1 0 15,2 2 0-15,-2-6 0 16,2 2 0-16,-1 3 0 16,0-2 0-16,-1 1 0 15,0 0 0-15,-2 4 0 16,0 0 0-16,-3 0 0 16,-2 0 0-16,0 0 0 0,0 0 0 15,-2 0 0-15,-4 0 0 16,-5 2 0-16,-6 0 0 15,-8 2 0 1,-2-4 0-16,-4 0 0 16,0 0 0-16,0 0 0 15,0 0 0-15,-4 0 0 0,-21 0-140 16,1 0-243-16,-2 0-403 16</inkml:trace>
  <inkml:trace contextRef="#ctx0" brushRef="#br0" timeOffset="139789.69">7115 14892 2087 0,'0'0'324'0,"0"0"-128"0,0 0-104 0,0 0-48 16,0 0-43-16,0 0 2 16,0 0-3-16,-100 87 0 15,87-63-6-15,-3 4-8 16,3 2-2-16,-3 4 16 15,3 4 3 1,-1 2-2-16,1 8 5 0,6 1-5 16,0 1 9-16,7 4 1 15,0-2 21 1,0 2-5-16,12-4 4 16,5-1 3-16,5-5-2 0,1-2 3 15,2-7-9-15,-4-4 15 16,2-9-15-16,1-5 6 15,-1 3-18-15,-1-8-4 16,0 2-5-16,3-1-5 16,2-1 0-16,-3 2-120 15,-6-10-191-15</inkml:trace>
  <inkml:trace contextRef="#ctx0" brushRef="#br0" timeOffset="140122.7">7365 15226 2345 0,'0'0'536'0,"0"0"-427"0,0 0-33 16,0 0-11-1,0 0-30-15,0 0-4 0,86 116 12 16,-57-72-10-16,2 2 17 16,0 2-13-16,-2 2 14 15,1-1-15-15,-6-5-7 16,-3-6-13-16,-6-8-10 16,-1-4 0-16,-6-8-6 15,-1-8-12-15,-3-2-82 0,-1-8-65 16,-1 0-329-16,-2-16-430 15</inkml:trace>
  <inkml:trace contextRef="#ctx0" brushRef="#br0" timeOffset="140423.64">7721 15270 1052 0,'0'0'1633'15,"0"0"-1369"-15,0 0-105 16,0 0-43-16,0 0-45 16,0 0-25-1,-100 113-14-15,80-81-1 0,-2 1 2 16,-1 7-12 0,-1 1 1-16,1-4-18 15,4 0 2-15,-2-7-4 0,3-2-4 16,3-2-15-16,-1-1-46 0,5 0-15 15,3-4-11 1,3-4-26-16,5-2-57 0,0-12-136 16,0-3-1609-1</inkml:trace>
  <inkml:trace contextRef="#ctx0" brushRef="#br0" timeOffset="140749.75">7982 15508 2241 0,'0'0'747'0,"0"0"-665"16,0 0 16-16,0 0 20 15,0 0-46-15,118 0-25 16,-73 0-8-16,-3 0-1 16,0 0-30-16,-6 0-1 15,-7 0-7-15,-6 0 0 16,-5 0-15-16,-3 0-77 15,-4 0-125-15,-2 0-403 0</inkml:trace>
  <inkml:trace contextRef="#ctx0" brushRef="#br0" timeOffset="141193.73">8547 15200 2713 0,'0'0'302'0,"0"0"-135"0,0 0-26 15,0 0-38-15,0 0-49 16,0 0-30 0,0 0-23-16,-12 91 8 15,12-57-9-15,2-2 4 0,2-11-3 16,4-9-1-16,0-7-7 15,5 0 6-15,8-5-3 16,6 0 8-16,6 0-6 16,5-5 8-16,4 5 1 15,0 0 1-15,0 5 6 16,-5 13 11-16,-6 5-1 16,-7 9 10-16,-10-3 0 15,-10 7 14-15,-4 5-14 16,-4 3 0-16,-21-2-19 15,-10-2 5-15,-5-7-10 16,-8-4-5-16,1-15-5 16,1-5-29-16,4-9-25 0,5 0-30 15,11-23-45-15,4-23-47 16,10 5-87-16,6 3-400 0</inkml:trace>
  <inkml:trace contextRef="#ctx0" brushRef="#br0" timeOffset="141441.31">8506 15154 2244 0,'0'0'691'0,"0"0"-597"0,0 0 35 0,0 0-19 16,0 0-35-16,138 36-29 15,-102-26-2-15,-5-6-31 16,-2 0 1 0,-6-4-13-16,-6 0-2 0,-3 0-33 15,-3-13-74-15,-1 0-97 16,-4-6-405-16</inkml:trace>
  <inkml:trace contextRef="#ctx0" brushRef="#br0" timeOffset="141695.45">9116 14933 2763 0,'0'0'289'0,"0"0"-133"0,0 0-24 16,75 136-42-16,-46-81-30 15,2 3-1-15,-2 4 1 16,-6 5-9-16,-2 5-20 15,-5-1 4-15,-10-3-16 16,-3 6 9-16,-3-7-20 16,0 1-2-16,-11-9-5 15,-7-6-1-15,1-5-40 16,0-7-62-16,6-14-89 16,2-6-271-16</inkml:trace>
  <inkml:trace contextRef="#ctx0" brushRef="#br0" timeOffset="141959.7">9832 15588 1877 0,'0'0'1455'0,"0"0"-1339"15,0 0-78-15,0 0-30 16,0 0-8-16,0 0-57 16,0 0-181-1,-35 19-628-15</inkml:trace>
  <inkml:trace contextRef="#ctx0" brushRef="#br0" timeOffset="142757.75">10180 14811 2245 0,'0'0'317'0,"0"0"-163"0,0 0-58 15,0 0-20-15,-71 119-46 16,48-64 18-16,2 3-12 15,-2 8 20-15,0 7-8 16,8 3 14-16,1-4-22 16,8 2 0-16,4-2-5 15,2 0-9-15,4 0 0 16,17-1-20-16,8-9 5 16,2 1-11-16,2-14 0 15,0-5 0-15,1-8 0 16,-3-13 0-16,7-18-8 15,-9-5-70-15,-5 0-271 0</inkml:trace>
  <inkml:trace contextRef="#ctx0" brushRef="#br0" timeOffset="144202.85">10428 15119 2098 0,'0'0'322'0,"0"0"-167"0,40 102 12 16,-21-47-84-16,6 3-32 16,4 8-3-16,0 0 6 15,2 6 17-15,0-5-14 16,0 1 6-16,-4-10-33 16,-4-14-9-16,-8-15-20 0,-8-14 9 15,-4-15-6-15,-3 0-4 16,0-20 10-16,0-21-10 15,-3-14 4-15,-8-11 0 16,2-10-8-16,0-5-5 16,-2-7-21-16,2 4 2 15,0 8 10-15,5 9 17 16,2 15 2-16,2 14-1 16,0 12 1-16,11 6 7 0,9 8-4 15,6 3 20-15,5 4-4 16,6-3 8-1,0 4-5-15,1 1-3 0,2-3 11 16,-2 0-15-16,0 1 5 16,0 1 1-16,-1 4 47 15,2-5-43-15,-1 5 3 16,-1 0 27 0,1 0-27-16,3 0-3 0,-1 0 4 15,2 0-6-15,-4 0-24 16,0 0 23-16,-3 0-22 0,1 0 8 15,-3 0 1-15,-2 0 3 16,0 0 0-16,2 0 17 16,-5 5-5-16,-1-5-18 15,2 0 11-15,-3 2-12 16,1 0 11-16,0-2-17 16,2 2 11-1,0 0-2-15,2-1 3 0,-2 2 5 16,-2 0-1-16,2-3-5 15,-2 0-10-15,-3 3 1 16,3-3 4-16,0 0-4 0,2 0-2 16,0 0 6-1,0 0 4-15,4 0-9 16,0 0 12-16,3 0-13 0,0 0 11 16,0 0-10-16,-1 3 4 15,-3-3-2-15,-1 0 2 16,-2 0-5-16,0 3 8 15,2-3-3 1,0 3-4-16,0-3 7 16,-2 1-7-16,0-1-1 0,-2 0 7 0,-2 2-11 15,-3-2 8 1,0 0-4-16,1 0 0 16,-2 0 7-1,6 0-4-15,-2 0-2 0,2 0 5 16,2 0-6-16,-5 0 7 15,3 0-7-15,-5 0 6 16,0 0-6-16,-1 0 0 16,-4 0 1-16,-1 0-1 15,-1 0 7-15,1 0-6 0,-1 0-2 0,-1 0 2 16,-3 0-1 0,-1 0 0-1,-4 0 0-15,1 0 0 0,-5 0 0 16,0 0 6-16,-2 0-5 15,2 0 4-15,0 0-1 16,0 11-5-16,1 1 6 16,2 11-5-16,-3 0 0 15,0 0 0 1,-2-5-34-16,0-6-44 0,0-12-103 16,-16 0-213-16,-6-7-723 0</inkml:trace>
  <inkml:trace contextRef="#ctx0" brushRef="#br0" timeOffset="145354.31">11118 14536 2228 0,'0'0'347'0,"0"0"-141"0,0 0-4 0,0 0-64 0,0 0-42 0,0 0-39 15,0 0-4-15,106-20-21 0,-75 12 4 32,0 2 11-32,4 4 6 0,3 2-8 0,3 0-4 15,-1 0 7 1,-1 0-22-16,1 4 9 0,1 0-19 31,-1 0 8-31,3 0-4 16,1-4 11-16,0 0 1 0,-1 0-12 15,1 0-2-15,-1 0-6 16,-3 0 3-16,2 0-14 16,-1 0 18-16,1 1-18 15,3 2 6-15,3 1-7 0,2-2 7 16,1 1-3-16,2-3 0 16,1 0-1-16,2 0 2 15,-1 0-10-15,1 0 9 16,-5 0-8-16,-4 0 5 15,-5 0-1-15,-6 0 0 0,-3-3 1 16,-1 1 3 0,-1 0-1-16,-3 2-2 15,7-2 0-15,-2-1-2 0,0 2 2 16,3-3 0-16,-1 0-1 16,-3 2 6-16,-3-2 1 15,-7 2-1-15,-5-1 15 16,-3 1-17-16,-3 2 10 15,1-1-14-15,-4 1 17 16,1 0-16-16,3 0 6 0,1 0-1 16,0 0 4-16,3-4 5 15,2 2-7-15,-3 2 6 16,1 0-13-16,-1 0 11 16,-1 0-12-16,1 0 11 15,-2 0-11 1,1 0 0-16,-1 0 0 0,-3 0 0 15,-4 0 0-15,-1 0 0 16,-3 0 0-16,-2 0 0 16,2 0 0-16,0 0 0 15,0 0 0-15,0 0 0 0,2 0 0 16,0 0 0-16,-2 0 0 16,2 0-51-1,-2 0-169-15,-2 0-305 0</inkml:trace>
  <inkml:trace contextRef="#ctx0" brushRef="#br0" timeOffset="146571.01">11010 15151 1275 0,'0'0'592'0,"0"0"-313"16,0 0-31-16,0 0-65 15,0 0-49-15,0 0-28 16,0 0-35-16,91 36-24 0,-76-19-23 16,-1-3-1-16,-1 1-8 15,-2 2 17-15,-2 3 9 0,0 8 10 16,0-1 10-1,-5 8-17-15,-1 5 1 16,-3 1-19-16,0 5 2 16,0-3-24-16,-5 2 7 15,-6-5-10-15,-4-1 2 16,-6 2 2-16,-1-5-5 16,-5-9 0-16,0-4-1 15,-2-7-19-15,0-9-23 16,3-4 21-16,2-3-9 15,3 0-17-15,8-10-12 0,4-10 15 16,4 1 12 0,5 2 13-16,0-3 19 0,0-1-2 15,16 1-1-15,4 5 6 16,7 4-2-16,2 8 19 16,4 3 45-16,6 0 17 15,0 18-8-15,3 0-3 16,-1 4-13-16,-3-4-1 15,-5 0-24-15,-4-5-14 16,-4-1-18-16,-6-3 5 16,-3 2-5-16,-3-8 0 0,-3-3-63 15,-4 0-76-15,-1 0-212 16,-5-10-726-16</inkml:trace>
  <inkml:trace contextRef="#ctx0" brushRef="#br0" timeOffset="146831.76">11417 15424 2357 0,'0'0'390'0,"0"0"-248"0,0 0 21 15,0 0-44-15,0 0-48 0,125 92-18 16,-90-61 5-1,4 1-11-15,-6 4 4 0,1 3-15 16,-5-2-12-16,-5-7-9 16,-6-2-13-16,-2-7 0 15,-8-8-2-15,-3-6-24 0,-5-7-86 16,0 0-85 0,-5-13-404-16</inkml:trace>
  <inkml:trace contextRef="#ctx0" brushRef="#br0" timeOffset="147093.93">11725 15383 1445 0,'0'0'1348'0,"0"0"-1110"16,0 0-99-16,0 0-63 0,0 0-40 15,-87 107-12 1,63-73-12-16,-5 4 28 0,-2 5-21 16,-1-1 5-1,3-2-17-15,3-6 0 0,5-6-7 16,6-2 0-16,5-8-42 0,6-4-65 31,2-5-249-31,2 0-1758 0</inkml:trace>
  <inkml:trace contextRef="#ctx0" brushRef="#br0" timeOffset="147464.13">11914 15538 2629 0,'0'0'253'16,"0"0"-48"-16,0 0-61 0,0 0-30 15,0 0-32-15,145-4-19 16,-110 0 12-16,2 3-51 16,-8-2-9-16,-5 3-15 15,-6 0 5-15,-5 0-5 16,-4 0-4-16,-6 0-70 16,-3 0-81-16,0 0-233 0</inkml:trace>
  <inkml:trace contextRef="#ctx0" brushRef="#br0" timeOffset="148183.22">12467 15436 2316 0,'0'0'308'0,"0"0"-198"0,0 0 5 0,0 0-35 15,0 0 5-15,0 0-36 16,0 0-36-16,16-111 1 0,-16 84-14 16,0 5 7-1,0 4-7-15,0 8 33 0,0 6 40 16,0 4-12-16,0 0-8 15,0 8-23-15,0 12-20 0,0 6-6 0,2 6-8 32,7 4 10-32,4 7-6 15,-2 6 0-15,3 1 0 16,-1 3 8-16,-1-3 13 16,-4-7 22-16,-3-2-8 15,-3-9 1-15,-2-6-14 16,0-9 10-16,0-4-16 0,-11-3 4 15,-7-6-9 1,-2 1-1-16,2 0-10 0,2-1 0 16,5 1 0-16,7-5-34 15,4 0-60-15,4 0-133 16,12 0-331-16</inkml:trace>
  <inkml:trace contextRef="#ctx0" brushRef="#br0" timeOffset="149496.68">13377 15687 1693 0,'0'0'800'15,"0"0"-542"-15,0 0-89 0,0 0-57 16,0 0-40-1,0 0-37-15,0 0 44 0,51-14-7 16,-18 6-27-16,3 2 9 16,6-2-25-16,-2-2-4 15,3 6-17-15,-5-4 1 16,-3 4-3 0,-6 2-5-16,-6-1-1 0,-8 3-2 15,-5 0-8-15,-10-1-104 16,0 1-124-16,-12-8-623 0</inkml:trace>
  <inkml:trace contextRef="#ctx0" brushRef="#br0" timeOffset="149734.75">13550 15454 2749 0,'0'0'232'0,"0"0"-121"0,2 111 10 15,1-61-42 1,2 0-18-16,-3-3-27 0,-2-1-6 16,0-2-10-16,0-7-13 15,0-2 1-15,0-10-6 16,2-4-42 0,2-14-105-16,1-7-244 0,-3 0-378 0</inkml:trace>
  <inkml:trace contextRef="#ctx0" brushRef="#br0" timeOffset="150279.82">14010 15182 2322 0,'0'0'330'16,"0"0"-163"-16,0 0-14 15,0 0-56-15,0 0-21 0,125-57-28 16,-92 57 19 0,-2 8-23-16,-2 18-6 15,-9 9 1-15,-8 7-10 16,-12 6 5-16,0 2-22 0,-16-1-3 16,-16-10-8-16,-3-7-2 15,-1-13-1-15,3-12-14 16,11-7-1-16,11 0 17 15,9 0 0-15,2 0-8 0,19 0 8 16,19 4 14 0,7 11 0-16,-1 6-10 0,-1 7 25 15,-12 7-15-15,-14 7 12 16,-11 2 18-16,-6-1-12 16,-17 3-11-16,-16-5-21 15,-9-4 10 1,-3-11-9-16,-1-11-2 15,3-5-12-15,3-10-42 0,11 0-46 16,18-36-45 0,6 1-187-16,5-2-299 0</inkml:trace>
  <inkml:trace contextRef="#ctx0" brushRef="#br0" timeOffset="150618">14428 14899 2524 0,'0'0'331'0,"0"0"-137"0,0 0-42 15,68 138-43-15,-44-84-33 0,1 9-25 16,-3 9 0 0,-1 4-8-16,-6 5 0 15,-7 4-15-15,-2 8 0 0,-6-7-22 16,0 2-1-16,0-7-5 16,-12-10-6-16,-3-8-57 15,-16-10-91-15,4-12-214 0,0-15-747 0</inkml:trace>
  <inkml:trace contextRef="#ctx0" brushRef="#br0" timeOffset="151967.67">3662 14887 1986 0,'0'0'513'0,"0"0"-302"16,0 0-124-16,0 0-20 16,0 0 8-16,0 0-5 15,0 0-16-15,144 130 2 16,-94-81-8-16,-1 9 2 15,0 4-5-15,-6-3-4 16,-3 1 3-16,-5-3-20 16,-6-10 3-16,-2-2-27 15,-7-11 10-15,-2-6-10 16,-5-4 0-16,-4-3-39 16,-2-3-67-16,-3-9-118 0,-4-1-177 15,0-6-603-15</inkml:trace>
  <inkml:trace contextRef="#ctx0" brushRef="#br0" timeOffset="152336.93">4110 14959 1777 0,'0'0'686'0,"0"0"-469"16,0 0-45-16,0 0-53 16,0 0-34-16,0 0-40 15,0 0 18-15,-111 128-37 16,93-78 5-16,-3 3-10 15,2 1 2-15,1 0-9 16,-2-4-13-16,4-10 1 16,1-6-1-16,5-15-2 15,2-2-7-15,3-11 1 16,3-2-28-16,0 1-26 16,2-2-49-16,0-3-155 0,0 4-373 15</inkml:trace>
  <inkml:trace contextRef="#ctx0" brushRef="#br0" timeOffset="152717.21">4315 15190 2238 0,'0'0'407'0,"0"0"-194"0,0 0-24 16,0 0-70-16,114 0-45 15,-72 0-32-15,5-4-15 0,-1 0-3 16,0-5-17 0,-7 6 0-16,-3-2-3 15,-9 3-8-15,-9-2 0 0,-7 0-33 16,-7 0-91 0,-4-10-109-16,-2 2-82 0,-13-4-361 15</inkml:trace>
  <inkml:trace contextRef="#ctx0" brushRef="#br0" timeOffset="152968.98">4587 15011 1960 0,'0'0'635'16,"0"0"-410"-16,0 0-57 15,0 0-68-15,0 0-62 16,0 0-3-16,0 0 5 16,52 14 2-16,-26-2-2 15,1 2-16-15,-3 1 3 16,-1 2-9-16,-5 1 6 15,-7 5 10-15,-7 0 7 16,-4 3 2-16,0 5-23 16,-15-5 2-16,-8 2-22 15,-4 0 7-15,1-3-7 16,1-6-19-16,3-1-51 0,8-6-38 16,10-6-40-16,4-3-130 15,0-3-569-15</inkml:trace>
  <inkml:trace contextRef="#ctx0" brushRef="#br1" timeOffset="156776.6">7108 16142 1925 0,'0'0'337'0,"0"0"-250"0,0 0-48 15,0 0 40 1,0 0-10-16,0 0-23 0,118-90-9 0,-80 64 80 16,5-6-27-1,3-5 3 1,4-5-35-16,3-4 12 0,5-7-15 0,7-5-4 31,6-5-18-31,4-5-3 16,6-2-7-16,2-5-5 0,2-1 14 15,-4 0 0-15,2 0 5 16,-5 8-19 0,-4 6 12-16,-8 4-17 0,-5 12 1 15,-6 11-10-15,-5 0 11 16,-8 8 8-16,-5 1-19 16,-8 8 22-16,-4 4-25 15,-9 0 10-15,-5 6-10 16,-4 2 2-16,-3 2-3 15,-2 4 0-15,-2 0-33 0,0 0-91 16,0 0-137-16</inkml:trace>
  <inkml:trace contextRef="#ctx0" brushRef="#br1" timeOffset="157591.78">8084 14566 1741 0,'0'0'379'0,"0"0"-127"0,0 0-74 0,0 0-14 16,0 0-86-16,159-100 24 15,-106 61-9-15,9-6 1 16,8-4-43-16,6 0-14 0,6-4-3 15,8-1-11-15,5 2 6 16,5-2-20-16,1-2 37 16,-1 3-13-1,-6-5 0-15,-3 2-1 0,-6 1 11 16,0 2 4-16,-3 2-14 16,1 3 0-16,-5 4-17 15,-7 6 8-15,-4 6-11 16,-11 6 9-16,-10 4-14 0,-8 5 5 15,-8 2-10 1,-9 5 3-16,-7 3-3 0,-8 0-2 16,-1 5 4-1,-5-1-4-15,0 3 8 16,0 0-9-16,0 0 0 16,0 0-58-16,0 0-82 0,0 0-165 15,0 0-1144-15</inkml:trace>
  <inkml:trace contextRef="#ctx0" brushRef="#br0" timeOffset="165492.44">5200 14790 2384 0,'0'0'337'16,"0"0"-199"-16,0 0-35 16,0 0-61-16,0 0-8 15,0 0-21-15,0 82 12 16,0-53-3-16,0-1 10 16,0 0 3-16,-5 0 1 0,3-10-17 15,-2-4-13-15,2-4-4 16,2-4 3-16,0-2-10 15,0-1 1-15,2-3-3 16,16 0 4 0,8 0 3-16,5 0 6 0,8 0-6 15,-1 3 6-15,-1 5-5 16,1 7 15-16,-2 2-15 0,-7 1 25 16,-7 8 3-1,-8 1 11-15,-8 5-6 16,-6 0-7-16,0 8 6 0,-16-4-7 15,-10 2 2-15,-8 0-20 16,-4-6 7 0,-1-2-14-16,-1-4 4 15,3-8-5-15,8-6 0 0,8-1-10 16,5-6-25-16,7-1-22 16,5-4-42-16,4 0-54 15,0-14-244 1,0-7 0-16</inkml:trace>
  <inkml:trace contextRef="#ctx0" brushRef="#br0" timeOffset="165781.46">5156 14800 2263 0,'0'0'297'0,"0"0"-129"32,0 0-36-32,0 0 0 0,0 0-8 15,0 0-24-15,0 0-7 16,114-34-17-16,-79 38 3 16,1 6-34-16,-1-2 6 15,-4-1-15-15,-4-4-13 16,-4-3-15-16,-6 0-2 15,-3 0-6-15,-5 0-1 16,-5 0-25-16,2 2-91 16,-4 5-78-16,2-3-447 0</inkml:trace>
  <inkml:trace contextRef="#ctx0" brushRef="#br0" timeOffset="167823.54">15057 14122 1882 0,'0'0'445'0,"0"0"-209"0,0 0-49 16,0 0-58-16,0 0-26 16,0 0-59-16,0 0-7 15,23 9 46-15,8-9-15 16,9 0-2-16,7 0-23 0,4-4 17 15,5-8-27-15,0 2-2 16,-1 1-23 0,-1 0-1-16,-8 5-7 15,-3 1 1-15,-9 3-1 0,-7 0-32 16,-17 0-62-16,-5 11-114 16,-5 1-413-16</inkml:trace>
  <inkml:trace contextRef="#ctx0" brushRef="#br0" timeOffset="168102.42">15220 14359 2782 0,'0'0'250'0,"0"0"-147"0,0 0 16 15,0 0-29-15,134 18-22 16,-92-16-22-16,1-2-19 0,-3 0-3 16,-5 0-19-16,-6-5-1 15,-2-5 1-15,-4 1-10 16,-6-7-11-16,10-7-83 16,-5 6-108-16,-1-1-439 15</inkml:trace>
  <inkml:trace contextRef="#ctx0" brushRef="#br0" timeOffset="174108.38">17487 13240 1634 0,'0'0'226'0,"0"0"-144"0,0 0 66 16,0 0-22-16,0 0-15 16,0 0-22-16,0 0-32 15,56-37 16-15,-41 34-10 16,1 1 7-16,2 2-21 15,2 0 3-15,0 0-28 16,3 0 78-16,1 0-68 16,0 0-22-16,1 0 8 15,0 5-12-15,-1 4 54 0,-2 1-37 16,1 5 6-16,-5-1-12 16,-1 3 10-16,-3 3-11 15,-1 3 5-15,1 0 0 16,-6 6-10-16,1-1 13 15,-5 4-15-15,1 2 11 0,-2 6-12 16,-3 6 7-16,0 3 1 16,0 5 1-1,-3 0-7-15,-8 2-1 16,-4 2 0-16,-3-4-11 0,-7 0 11 16,-4-12-10-1,-5-2 6-15,-5-10-6 0,-4-7-2 16,-4-9-1-16,-2-9-13 0,-2-5-9 15,2 0-21 1,2-5 18 0,5-16-30-16,11-4 5 15,8-3 0-15,10-2 52 0,11 2-12 16,2 5 12-16,2 7 0 16,23 11 1-16,8 5 19 15,5 0-13-15,9 23 16 16,2 9-2-16,2 5 19 15,3 1-6-15,-4-2 10 16,2-6 0-16,-6-2-13 16,-1-13-3-16,-3-2-13 15,-1-6 4-15,-3-7-19 16,-3 0 4-16,-6 0 3 16,-4 0-14-16,-10-9 0 15,-7-11-69-15,-8 2-73 16,0 0-295-16</inkml:trace>
  <inkml:trace contextRef="#ctx0" brushRef="#br0" timeOffset="175443.72">16372 14287 1708 0,'0'0'314'16,"0"0"-133"-16,0 0 6 0,0 0-21 16,0 0-13-16,0 0-17 0,0 0-19 15,-29 12-31-15,29-10-23 16,0-2-29-16,0 3-9 16,0 0-25-1,8 1 22-15,7 1 3 0,5 0 0 16,5-1-3-16,1-1 11 15,8-2 3-15,2 2-6 16,3-2 3 0,1-1-14-16,3 0 6 0,1 0-16 15,-1 0 13 1,-1 0-15-16,-2 0 4 0,1-8-5 16,-1 2 11-16,-5-2 2 0,1 2-4 15,0 2 11-15,0 0-10 16,-1 4 14-1,1-4-21-15,-1 4 11 0,1-2-19 16,0 2 9-16,0-2-2 16,-1 0-3-16,1-1 10 15,-1 3-15 1,4 0 24-16,-2 0-17 0,1 0 29 16,-3 0-30-16,1 0 5 15,-3 0-10-15,2 0 6 16,-4 3-3-16,2 1-4 15,0-2 8-15,1-2-8 16,-1 0 8-16,0 0-4 0,-1 0 4 16,1 0 0-1,-2 0 2-15,0 0-4 16,1 0 6-16,1 0 3 0,1 0-15 16,4 0 11-16,-3 0-7 0,1 4 2 15,-1-2-1 1,2 4-1-16,-4-2-4 15,0 3 7-15,3-7-2 16,-1 5 0-16,1-1 8 16,-3 0-13-1,4 0 14-15,-2 2-13 0,3-3 9 16,-3 0-8 0,1-1 0-16,-3 1-1 0,1-3 5 15,0 0 1-15,-1 1-7 16,-2-1 0-16,3 0 6 15,-1 0-10-15,0 0 11 16,1 0-7-16,-3 0 0 16,2 0 0-16,-2 0 5 15,3 0-5-15,2-1 3 0,2-4 2 16,0 2-10 0,-1-2 10-16,-1 0-10 15,0-2 5-15,0 1 0 16,-3 3 0-16,5-4 6 15,-3 2-1-15,6 0-1 16,-1 3 9-16,2-2-13 0,1 0 15 16,-1 4-14-16,-3-2 4 15,2 2-5-15,-3 0 7 16,0 0 0-16,-3 0-2 16,2 0 11-16,-2 0-10 15,-2 0 10-15,-1 0-16 16,-3 0 9-16,-5 0-9 15,-4 0 0-15,-4 0 0 16,-8 0 0-16,-1 0 0 16,-5 0 0-16,-2 0 0 15,0 0-32-15,0 0-37 0,-22 0-99 16,-7 0-257 0,-6 2-2248-16</inkml:trace>
  <inkml:trace contextRef="#ctx0" brushRef="#br0" timeOffset="177308.75">16411 14918 1732 0,'0'0'328'16,"0"0"-199"-16,0 0 8 15,0 0-43-15,0 0-35 16,51 131 5-16,-33-89-43 16,2 4 16-16,2 4 11 15,-2 7 26-15,-2-3-23 16,0-1-3-16,-2 0-10 0,-1-7-1 15,-3-6-9-15,-2-6-18 16,-1-6-3-16,-3-5-2 16,0-11-10-16,-4-3 6 15,0-9-2-15,-2 0-6 16,0 0 7-16,0-21 8 16,0-11-7-1,-7-12-1-15,0-14-18 0,-1-5-46 16,-1-13-26-16,-1 0 7 15,6 0 37-15,0 9 46 16,4 9 0-16,0 12 34 16,0 12 3-16,0 7 1 15,2 8-4-15,10 1-21 0,-2 2 7 16,5 2-6-16,2 0 14 16,3 2-4-16,1-1 10 15,6 8-2-15,0-5 12 16,0 3 7-16,2 5-18 15,2-3 5-15,0 1-10 16,1 4 11-16,-1 0-13 0,-2 0 14 16,2 0-13-16,0 0 1 15,3 0 20 1,-1 0-5-16,2 0-16 16,2 0-20-16,-2 0 22 0,-3 0-17 15,1 0 8 1,-2 0-12-16,0 0 14 15,0 0-3-15,3 0 8 16,-3 0-15-16,2 0-11 0,-4-3 25 16,2 2-23-1,-1 1 7-15,1-3-10 0,0 1 22 16,2 2-17 0,1 0 1-16,-1 0 6 0,3 0-5 15,-2 0 3-15,-1 0-5 16,-2 0 3-16,0 0-5 15,-2 0 6-15,-2 0-9 16,0 0 5-16,2 0-5 16,0 0 12-16,-1 0-8 15,1 0-3-15,2 0 13 16,2 2-14-16,0-2 11 16,0 0 1-16,1 3 9 0,-1-3-16 15,-2 0 4-15,0 0-5 16,-4 0 2-1,2 0 1-15,-2 0-7 0,0 0 0 16,-1 0 4-16,3 0-4 16,-2 0 0-16,2 0 0 15,-2 0 0-15,2 0 0 16,-5 0 6-16,3 0-6 16,0 0 9-16,0 0-8 15,1 0-2-15,1 0 7 0,0-3-6 16,-2 1 3-16,0 2-3 15,-3-4 0-15,3 4 1 16,-2 0 3-16,2 0-4 16,1 0 3-16,-3 0 1 15,-1 0 1-15,1 0-4 16,-2 0 11-16,-2 0-12 16,2 4 10-16,-3-4-4 15,-3 2-6-15,2 1 9 0,-9-3-6 16,0 0-6-1,-6 0 6-15,-1 0-7 0,-3 0 7 16,0 0-6 0,0 0-11-16,-27 4-47 15,-2 0-120-15,-3 3-259 0</inkml:trace>
  <inkml:trace contextRef="#ctx0" brushRef="#br0" timeOffset="178596.1">17095 15061 1634 0,'0'0'238'15,"0"0"-2"-15,0 0-131 0,0 0 32 16,0 0-79-1,0 0 6-15,0 0 0 0,72-6-14 16,-59 6 12-16,2 2-25 16,-1 7 29-16,-1 3-30 15,1-1 7-15,-2 5-6 16,0-2 11-16,-1 0-10 16,-2 3-9-16,-3 1 2 15,2 0-11-15,-2 0-6 16,-2-1-14-16,1 6 13 15,-5-4-12-15,0 6 9 16,0 3 19-16,0-2 4 0,0 6-11 16,0-4-9-16,0 6 2 15,-9 3-15-15,-2-3 3 16,0 4 3-16,-2-3-11 16,-1 4 6-16,-4-7-1 15,0-3 1 1,-2 0-1-16,-4-7 0 0,-3-9-15 15,0-8 8-15,-2-5-10 0,0 0-12 16,2-14-43 0,5-9 37-16,5-2 2 0,5 1 33 15,7 2 0-15,5 1 4 16,0 6-4-16,3 3 9 16,17 3-9-1,5 4 1-15,4 5 29 0,2 0 1 0,7 1 18 16,-1 15 8-16,4 7-7 15,-1-4 2-15,0 6-5 16,-5-2 4 0,-4-4-24-16,-4-5-5 15,-6-2-22-15,-8-6 6 16,-6-5-6-16,-3-1-4 16,-2 0-34-16,-2 0-82 15,0-11-159-15,0-4-820 0</inkml:trace>
  <inkml:trace contextRef="#ctx0" brushRef="#br0" timeOffset="178780.07">17620 15473 2368 0,'0'0'515'0,"0"0"-433"0,0 0-50 16,0 0-32-16,0 0-51 16,0 0-465-16</inkml:trace>
  <inkml:trace contextRef="#ctx0" brushRef="#br0" timeOffset="179312.63">17768 15115 187 0,'0'0'2274'0,"0"0"-2013"15,0 0-153-15,0 0-26 16,0 0-30-16,0 0-23 16,0 0-14-16,-2 125-6 15,2-102-2-15,4 0 6 16,1-7-8-16,2-6-2 16,1-6-2-16,1-4-1 15,3 0 8-15,5 0 26 16,6-5-5-16,1-2-2 15,5 5 4-15,2 2-14 16,1 0 7-16,-1 3 0 16,-4 17 12-16,-6 1-12 0,0 3 12 15,-7 6-13 1,-6-4 5-16,-6 2 0 16,-2 2 0-16,0 2 4 0,-13-3-17 15,-9 1 2-15,-3-7-16 0,-4-1 7 31,0-5-8-31,2-9 0 0,3-2-13 16,4-3-17-16,2-3-16 16,7 0-47-16,-1-16-32 15,4-2-122-15,3-1-198 0</inkml:trace>
  <inkml:trace contextRef="#ctx0" brushRef="#br0" timeOffset="179580.62">17777 15066 2536 0,'0'0'281'0,"0"0"-178"0,0 0 50 0,0 0-44 0,0 0-38 16,0 0-34-16,127-15 6 16,-104 13-33-16,-4 0 1 15,-1 2-10-15,-2 0-1 16,2 0-44-16,-5 0-120 16,-4-4-405-16</inkml:trace>
  <inkml:trace contextRef="#ctx0" brushRef="#br0" timeOffset="179943.41">18384 15262 2734 0,'0'0'311'0,"0"0"-232"0,0 0 32 16,0 0-36-16,0 0-22 15,0 0-9-15,137 22-2 16,-108-22-6 0,-2 2-23-16,-4-2 2 0,-8 2-14 0,-1-2 6 15,-8 0-7 1,1 0-53-16,-1 0-88 16,-4 0-310-16</inkml:trace>
  <inkml:trace contextRef="#ctx0" brushRef="#br0" timeOffset="180361.99">18905 15141 2348 0,'0'0'263'0,"0"0"-140"16,0 0-57 0,0 0-12-16,0 0-31 15,0 0 14-15,0-104 17 0,0 100-16 16,0 4 31 0,0 0 5-16,0 1 9 0,0 20-43 15,5 11-11 1,3 5-1-16,2 7 5 15,-4 6-3-15,3-5-1 0,-3 4-3 16,1-1-6-16,0 0 8 16,0-2-16-16,-1-6 11 15,1-8-23-15,-3-6 4 16,1-12-4-16,-5-1-8 16,0-13-77-16,0 0-99 15,0 0-506-15</inkml:trace>
  <inkml:trace contextRef="#ctx0" brushRef="#br0" timeOffset="181182.8">19541 15392 345 0,'0'0'2160'0,"0"0"-1935"16,0 0-154-16,0 0 31 15,0 0 31 1,0 0-60-16,0 0-19 0,102-4-7 16,-69-1 5-1,0 5-8-15,3 0-15 0,3 0 6 0,-2 0-27 16,-1 0 3-1,-5 0-7-15,-6 5-4 0,-5 2 0 16,-7-2-21 0,-9-5-79-16,-4 0-248 15,0 0-600-15</inkml:trace>
  <inkml:trace contextRef="#ctx0" brushRef="#br0" timeOffset="181395.52">19776 15145 2626 0,'0'0'275'15,"0"0"-143"-15,0 0-38 16,-6 109-11-16,6-69-25 16,11 3-13-16,2-2-21 15,1-1 4-15,-1 0-14 16,0-4 0-16,-3-8-13 15,-2-3-2-15,-1-10-12 16,1-7-77-16,-2-3-176 16,-4-5-509-16</inkml:trace>
  <inkml:trace contextRef="#ctx0" brushRef="#br0" timeOffset="181947.46">20207 14982 1595 0,'0'0'874'0,"0"0"-710"0,0 0-57 15,0 0-13 1,0 0 30-16,0 0-25 0,0 0-10 16,96-69-29-16,-65 69-8 15,2 0-10-15,-1 2 2 16,-3 19-4-16,-7 2-12 16,-7 12 7-16,-10 2-21 15,-5 5 1-15,-3 4-15 16,-21-2 4-16,-8-3-4 15,-1-12-15-15,6-4-2 16,10-13 17-16,11-3 4 16,6-2-4-16,8-2-5 15,23 6 5 1,11 3 5-16,6-2-5 0,-4 6 11 16,-6-1-3-16,-12 6 4 0,-8 0 2 15,-11 4 3-15,-7 1 5 16,-4-2-14-16,-23 0 7 15,-4-4-8-15,-5 1-5 16,1-14-2 0,3 0-16-16,6-5-72 0,5-4-31 15,13 0-46 1,3 0-286-16,5-4-1610 0</inkml:trace>
  <inkml:trace contextRef="#ctx0" brushRef="#br0" timeOffset="183113.93">20953 14115 2042 0,'0'0'412'16,"0"0"-133"-16,0 0-44 16,141 0-114-16,-85 0-30 15,4-5-38-15,-4 2-18 0,-5-1-19 16,-6 2-12 0,-14-3-2-16,-6 2-2 15,-15 3-50-15,-5 0-196 0,-5 0-568 0</inkml:trace>
  <inkml:trace contextRef="#ctx0" brushRef="#br0" timeOffset="183346.59">21127 14287 2618 0,'0'0'307'0,"0"0"-142"16,0 0-57-16,121 29-38 15,-77-26-22-15,1-1-30 16,-5-2-5-16,-2 0-12 16,-9 0-2-16,-5-5-6 0,-5-7-30 15,-9 5-130 1,-5 3-361-16</inkml:trace>
  <inkml:trace contextRef="#ctx0" brushRef="#br0" timeOffset="184535.39">22897 13333 2015 0,'0'0'369'0,"0"0"-173"15,0 0-54-15,0 0-39 16,0 0-11-16,0 0-38 16,0 0-4-16,62-53-16 15,-37 53 10-15,2 0-4 16,2 0 1-16,0 11-9 16,0 5-5-16,-4 6 9 0,-4 2-6 15,0 4 14-15,-7 2-15 16,-4 4 10-16,-7 4-17 15,-3 4 10 1,0 4-13-16,-9 5-4 16,-14 0-8-16,-6 2-3 15,-4 0 2-15,-7-7-5 0,-5 0-2 16,-1-8-10-16,-4-6-22 16,9-11-26-16,0-12 3 15,10-9 1-15,6 0 4 0,10-16 22 16,8-10 0-1,7-3 14-15,0 1 3 0,15 7 11 16,14 7 2-16,11 11 14 16,7 3 10-1,5 10 22-15,1 20 7 0,1 5-4 16,-3-3 3-16,-5-5-24 16,-1-5-1-16,-5-10-24 15,-4-6 4-15,-7-6-7 16,-7 0-2-16,-6-6-2 15,-7-12-6-15,-9-2-38 16,0-3-52-16,-14 0-78 0,-5 9-414 16</inkml:trace>
  <inkml:trace contextRef="#ctx0" brushRef="#br0" timeOffset="185266.47">22247 14045 2144 0,'0'0'355'0,"0"0"-167"0,0 0 7 15,0 0-45-15,0 0-91 16,0 0-30-16,0 0-29 16,-5 7 20-16,27-7 6 15,7 0 12-15,4 0-24 16,6 0 16-16,1 0-6 16,2-2 13-16,5-1-6 15,4 1-1-15,2 0 7 0,3-4-14 16,2 3 5-1,0 3-16-15,2-1 9 16,-2-2-20-16,-2 2 9 16,0-3-3-16,-3 1 3 0,-1-3-1 0,-3 3-1 31,-3-4 9-31,2 3-10 16,-2 1 15-16,-3 1-14 0,-3 2 10 15,-3 0-8-15,2 0 10 16,-4 0-4-16,1 0 1 15,1 0 14-15,3 0-17 16,1 0 24-16,1 0-23 16,1 0 14-16,-1 0-13 15,0 0-1-15,-1 0-8 16,-6 0 3-16,-4 0-5 16,-8 0-4-16,-6-5-1 15,-7 3 6-15,-4 2-12 16,-4 0 8-16,-2 0-6 15,0 0-40-15,-8 23-72 0,-13 2-219 16,-1 3-492-16</inkml:trace>
  <inkml:trace contextRef="#ctx0" brushRef="#br0" timeOffset="187815.45">22490 14566 1689 0,'0'0'213'0,"0"0"-44"0,0 0-106 15,0 0 12-15,0 0-32 0,0 0 85 32,0 0-12-32,29-54 22 0,-12 37-32 15,5 4-22-15,5 2 10 0,4 4-19 16,3 5-1-16,1 2-29 15,-1 0 16-15,0 16-31 16,-8 6-5 0,-6 7-13-16,-6 3 13 0,-14 1-7 15,0 6-14 1,-14 0-1-16,-17-3-3 0,-9-7 0 16,-1-5-12-16,4-9 10 15,3-3-18-15,10-5 17 16,9-5 3-16,7-1 0 15,8 1 0-15,0-2 5 0,23 2-5 0,8 7 2 32,4-5 20-32,4 10-14 0,-3 3 12 15,-10 6-10 1,-8 7 18-16,-9 7 5 16,-9 2-6-16,0 3-5 15,-16 2-22-15,-8-8 2 16,-6-4 3-16,-1-7-9 15,-2-9 4-15,-3-9-11 16,3-2-18-16,2-5-28 16,4 0 2-16,7-5-49 0,7-7-38 15,13-8-89 1,0 0-65-16,0 4-767 0</inkml:trace>
  <inkml:trace contextRef="#ctx0" brushRef="#br0" timeOffset="188221.66">23076 14855 2497 0,'0'0'310'0,"0"0"-212"0,0 0-28 0,0 0 37 0,0 0-33 0,0 0-16 16,151-26-20-16,-111 16-12 16,1 3-2-16,-8 6-23 15,-6-3-1-15,-4 4 0 16,-11 0-25-16,-12-5-122 16,0 3-159-16,0-1-1723 0</inkml:trace>
  <inkml:trace contextRef="#ctx0" brushRef="#br0" timeOffset="188401.7">23241 14712 2804 0,'0'0'360'0,"0"0"-267"0,0 0 13 16,0 118-29-16,7-73-18 15,-1 3-42-15,3 0 0 16,-5-2-11-16,1-2 1 0,0-8-7 15,-1-1 0 1,2-8-73-16,-1-4-112 16,-1-14-408-16</inkml:trace>
  <inkml:trace contextRef="#ctx0" brushRef="#br0" timeOffset="189167.85">23736 14522 2137 0,'0'0'318'0,"0"0"-151"0,0 0-21 0,0 0-52 16,0 0-11-16,147-37-20 15,-112 37-15-15,-3 9 5 16,-3 9-8-16,-9 4-3 0,-7 5-27 16,-9 4 8-16,-4 5-17 15,0 0 1-15,-22 0-3 16,0-6-3-16,0-6-2 15,3-8-9-15,6-11 10 16,9-4 0-16,4 2 5 16,0-2 1-16,4 3-5 15,17 5 23-15,0 5 16 16,2 8 4-16,-3 6 5 0,-9 3 1 16,-9 8-20-16,-2 1 0 15,-4-4-29-15,-19-2 14 16,-8-2-15-1,-4-6 4-15,-5-6-3 16,-1-8-1-16,1-3-41 0,5-9-64 16,6 0-20-16,8-17-229 15,11-1-483-15</inkml:trace>
  <inkml:trace contextRef="#ctx0" brushRef="#br0" timeOffset="189814.45">24362 13868 2665 0,'0'0'210'0,"0"0"-97"0,0 0-5 16,0 0-8-16,132-12-31 15,-88 4-27-15,1 0-6 16,-3 2-26-16,-5-3-5 16,-5 9 1-16,-8-5-12 15,-8 5-9-15,-16 0-66 16,0 14-137-16,0 3-427 0</inkml:trace>
  <inkml:trace contextRef="#ctx0" brushRef="#br0" timeOffset="190007.15">24480 14101 2957 0,'0'0'187'0,"0"0"-104"0,0 0 1 16,0 0-6-16,157 2-23 15,-111-2-31 1,3-12-22-16,0-3-2 15,15-11-51-15,-10 2-137 0,-9 2-627 0</inkml:trace>
  <inkml:trace contextRef="#ctx0" brushRef="#br0" timeOffset="193594.04">25565 13984 2322 0,'0'0'287'16,"0"0"-166"-16,0 0-37 0,0 0-24 0,0 0 34 16,0 0-44-16,0 0-16 31,-31 29-5-31,38-29 30 16,11-7 13-16,2 3-31 0,7 1 8 15,1 3-10 1,7 0 2-16,0-2-7 0,3-1 4 15,4 1-1-15,3 0-5 16,1 1 4-16,6-4-10 16,4 1 9-16,0 0-15 15,4-1 7-15,0 1-11 16,0-1 4-16,-4 5 0 16,-1-4 12-16,-4 4-3 15,-1 0-8-15,-8 0 7 16,-2 0-16-16,-6 0 7 15,-6 4-15-15,1-2 25 16,-4-2-22-16,-5 0-1 0,1 0-5 16,-4 0 3-16,-1 0 2 15,-1 0-5-15,-3 0-2 16,-6 0-3-16,-1 0-7 16,-5 0-95-16,0-2-67 15,0 2-198-15</inkml:trace>
  <inkml:trace contextRef="#ctx0" brushRef="#br0" timeOffset="194390.89">26003 13121 2009 0,'0'0'297'0,"0"0"-171"0,0 0-97 0,0 0 46 0,0 0 0 16,0 0-9-1,0 0-20-15,129-53 19 16,-104 53 15-16,-4 0-13 0,4 0 4 0,2 7 16 16,-2 12-14-1,-1 3-13-15,-4 7 4 0,0 0-21 16,-4 5 6-1,-7 2-7-15,-5 4 4 0,-4 7-14 32,0 3-7-32,-13 2 0 0,-14 3-24 15,-2-9 5-15,-6-5-1 16,-4-9-10-16,-1-12-10 0,-2-9-42 16,2-11-23-1,4 0-6-15,9-19 21 16,10 0 12-16,10 1 34 15,7 5 11-15,0 5 2 16,24 8 12-16,10 0 14 16,9 10 17-16,5 16 20 15,6 4 3-15,2 2-9 16,4-4-1-16,0-7-28 0,-2-8 4 16,-2-13-16-16,-8 0 5 15,-5 0-14-15,-7-12 5 16,-11 1-5-16,-10 0-1 15,-9 4-56-15,-6-3-62 16,0 3-58-16,-4 3-420 0</inkml:trace>
  <inkml:trace contextRef="#ctx0" brushRef="#br0" timeOffset="195234.69">26259 14301 1736 0,'0'0'435'0,"0"0"-224"0,0 0-106 0,0 0-12 0,0 0-4 0,0 0 26 15,0 0 4-15,-96 15-43 16,65 1-27-16,-2 7-6 0,-1 8 1 0,-2 6-6 15,3 8-29 1,4 4 12 0,5 9-9-16,6 0 19 15,7 0 0-15,11 3 10 16,0-2 11-16,11-5-21 16,18-10 0-16,8-12-19 0,6-11 4 15,1-14-16 1,1-7 11-16,-5-7-1 0,-9-18 11 15,-10-8 8-15,-17-1-1 16,-4 3 1-16,-6 4-14 16,-21 8 0-16,-8 9-15 15,-2 7 8-15,1 3-8 16,3 10 0-16,4 12-20 16,11 3-28-16,11-1-48 15,7 2-37-15,10-4-72 16,7-8-260-16</inkml:trace>
  <inkml:trace contextRef="#ctx0" brushRef="#br0" timeOffset="195790.28">26707 14659 2245 0,'0'0'555'16,"0"0"-439"-16,0 0-59 0,0 0-12 15,0 0 53-15,0 0-37 16,0 0 9-16,111-5-12 0,-77 1 3 16,0-4-23-1,-1-1 0-15,-4 2-14 0,-2 1-8 16,-6 0-9-16,-4 2-6 15,-7 4-2 1,-5 0-1-16,-3-3-6 16,-2 0-92-16,0 0-101 0,-13 0-436 0</inkml:trace>
  <inkml:trace contextRef="#ctx0" brushRef="#br0" timeOffset="195964.31">26843 14382 2738 0,'0'0'276'16,"0"0"-170"-1,0 0-19-15,0 0-49 16,0 0-23-16,0 0-15 0,0 0-80 16,-13 13-72-1,13-4-353-15</inkml:trace>
  <inkml:trace contextRef="#ctx0" brushRef="#br0" timeOffset="196157.13">26859 14851 2834 0,'0'0'264'15,"0"0"-166"-15,0 0-43 16,0 0-25-16,0 0-30 16,0 0-26-16,0 0-129 15,-7 14-291-15</inkml:trace>
  <inkml:trace contextRef="#ctx0" brushRef="#br0" timeOffset="196925.87">26722 13329 2492 0,'0'0'383'0,"0"0"-252"0,0 0-50 16,0 0-60-16,0 0 56 15,0 0-39-15,0 0-10 16,110-17-6-16,-81 14-1 15,-4 1-14-15,-2-3-3 16,-4 3 2-16,-5 0-6 16,-6 2-4-16,-6 0-69 15,-2 0-129-15,0 0-355 0</inkml:trace>
  <inkml:trace contextRef="#ctx0" brushRef="#br0" timeOffset="197097.06">26814 13140 2798 0,'0'0'286'0,"0"0"-190"0,0 0-42 16,0 0-35-16,0 0-19 16,0 0-8-16,0 0-57 15,-11 36-166-15,15-26-399 0</inkml:trace>
  <inkml:trace contextRef="#ctx0" brushRef="#br0" timeOffset="197289.59">26865 13471 1969 0,'0'0'898'0,"0"0"-770"0,0 0-77 15,0 0 1-15,0 0-52 16,0 0-6-16,0 0-47 16,13 18-243-16</inkml:trace>
  <inkml:trace contextRef="#ctx0" brushRef="#br0" timeOffset="198216.98">27160 13148 1790 0,'0'0'466'0,"0"0"-290"16,0 0-67-16,0 0 33 15,0 0-26-15,0 0-38 16,0 0-5-16,113-66 16 15,-86 66 10-15,-3 14-12 0,-1 12-24 16,-6 6-1-16,-3 7-10 16,-7 0-28-16,-7 4 2 15,0-2-15-15,-11 0 8 16,-14-3-19-16,-2-3 1 16,-4-8-1-16,0-8-30 15,2-10-50-15,4-9-13 16,10 0 20-16,9 0 39 15,6-9 32-15,0 0 2 0,23 4 16 16,8 5 10 0,6 0 7-16,-2 0-15 15,-1 0-2-15,-3 9 1 16,-4-1-16-16,-6-2-1 0,-5-2-2 16,0-4-43-16,-5 0-216 15,-6 0-952-15</inkml:trace>
  <inkml:trace contextRef="#ctx0" brushRef="#br0" timeOffset="198984.44">27336 14383 2087 0,'0'0'379'0,"0"0"-177"0,0 0-37 0,0 0-64 0,0 0-3 16,0 0-11-16,0 0-10 0,82-6-40 15,-57 29 3-15,-5 7-14 16,-7 4 4-16,-4 4 0 16,-9 1-5-16,0 4 0 15,-7 1-19-15,-18 0 3 16,-6-4-5-16,-2-3-5 16,0-14 1-16,-1-7-8 15,7-14-14-15,10-2 7 16,7 0 6-16,10-7 1 15,0-6 7-15,10 4 0 16,9 0-4-16,6 6 8 0,0-2-3 16,-5 5 0-16,0 0 1 15,-2 0 0 1,-3 0 2-16,-1 0-3 0,3 8-106 16,-5-2-127-1,-1-2-279-15</inkml:trace>
  <inkml:trace contextRef="#ctx0" brushRef="#br0" timeOffset="199366.51">27968 13888 2746 0,'0'0'185'0,"0"0"-99"15,0 0 22-15,0 0-14 0,137-24-49 16,-97 11-34-16,-5 6-1 16,-6 3-9-16,-6 4-2 15,-12 0-6-15,-6 8-104 0,-5 8-310 0</inkml:trace>
  <inkml:trace contextRef="#ctx0" brushRef="#br0" timeOffset="199549.2">27995 14052 2926 0,'0'0'277'0,"0"0"-206"16,0 0-1-16,0 0-6 0,137 12-16 15,-97-12-33 1,-3 0 1-16,-3 0-11 0,6-2-5 31,-8-10-113-31,-8-1-288 0</inkml:trace>
  <inkml:trace contextRef="#ctx0" brushRef="#br0" timeOffset="200206.66">29106 13694 2079 0,'0'0'209'0,"0"0"-171"0,0-169-11 16,2 89-26-16,-2 2 57 0,0 9-38 15,0 11-10-15,0 18 22 16,0 16 29-16,0 14-23 16,0 10 77-16,0 13 7 15,0 18-94-15,6 13-1 16,1 7 3-16,0 4 19 15,2 3-14-15,0 3 5 16,-3 3 12-16,4 0-6 16,-2 2 0-16,-1-1-25 15,1-12 2-15,0-7-23 0,-4-19 0 16,-4-13-47-16,0-9-145 16,-2-5-151-16</inkml:trace>
  <inkml:trace contextRef="#ctx0" brushRef="#br0" timeOffset="200520.59">28728 13950 2350 0,'0'0'267'16,"0"0"-193"-16,0 0 40 15,0 0-4-15,0 0-38 0,0 0 12 16,162-6 11-16,-104-6-11 16,6 2-28-16,7-8-10 15,2 2-17 1,6 0-5-16,1 2 1 16,-2 0-14-16,-2 4 5 0,-7 1-15 0,-11 2 2 15,-14 1 2-15,-13 4-8 16,-10-3 3-1,-9 5-28-15,-12-5-74 0,0-2-92 16,-8 5-263-16</inkml:trace>
  <inkml:trace contextRef="#ctx0" brushRef="#br0" timeOffset="201017.65">29306 14113 2119 0,'0'0'355'0,"0"0"-161"15,0 0-53-15,0 0-31 16,114-12-29-16,-79 14-18 16,-1 17-25-16,-8 8-5 15,-5 3-16-15,-15 3-2 16,-6 2-14-16,0 2 9 16,-27-5-10-16,-6-9 0 15,0-3-6-15,4-5-18 0,8-10 24 16,17-1-5-16,4 3 1 15,14 0 8-15,21 5 1 16,5 6 2-16,3 9 12 16,-9-1 10-16,-12 6 9 15,-15 2-1-15,-7 0 11 16,-23 0-9-16,-19-3-25 16,-12-4 3-16,-6-5-16 0,2-4 5 15,2-4-6 1,12-6-42-16,13-3-5 0,13-4-56 15,18-1-44-15,6 0-259 16,17-8-1442-16</inkml:trace>
  <inkml:trace contextRef="#ctx0" brushRef="#br0" timeOffset="201586.92">29340 15115 2598 0,'0'0'269'0,"0"0"-210"0,0 0-4 0,0 0-1 15,142-2 6-15,-75-6-26 0,7-4 12 16,9 2-2-16,-2-7-10 15,4 2-16-15,-4 1-6 16,-6 2-1-16,-6 0-6 16,-9 2 1-16,-10 4-6 15,-8 3 0 1,-13 0-11-16,-11-6-89 16,-7 0-160-16,-6-2-485 0</inkml:trace>
  <inkml:trace contextRef="#ctx0" brushRef="#br0" timeOffset="201819.09">30258 14476 2457 0,'0'0'485'16,"0"0"-349"-16,-22 111-53 0,20-48 3 15,2 5-12 1,0 2-38-16,0-5-13 16,4-7-23-16,5-7 12 15,-2-5-12-15,-1-11-1 16,-3-3-23-16,-3-6-83 0,0-8-263 16</inkml:trace>
  <inkml:trace contextRef="#ctx0" brushRef="#br0" timeOffset="202036.85">30176 15205 2270 0,'0'0'240'16,"37"-122"-103"-16,-8 50-103 15,5-2 10-15,-1 12-42 16,6 12-2-16,-8 13-62 16,-10 15-199-16</inkml:trace>
  <inkml:trace contextRef="#ctx0" brushRef="#br0" timeOffset="202270.76">30323 15244 1523 0,'0'0'1340'0,"0"0"-1194"16,0 0-89-16,96-149 16 15,-51 101-18-15,1 4-29 16,-4-2-12-16,-1-7-14 15,-12 14-47-15,-14 7-243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3:00:0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3849 2234 1634 0,'0'0'388'0,"0"0"-243"15,0 0-49-15,-158 12 35 16,109-6-34-16,0 1-31 16,2 2-9-16,0 3-11 15,5-3 31-15,2 7-17 16,2-2 1-16,4 5-12 15,3 6-16-15,2 4-16 16,2 5-7-16,3 7-5 16,0-2-4-16,1 6 3 15,3 1-3-15,3 0 23 0,0 2 2 16,2-1 12-16,4 4 0 16,0 2 33-16,4 0-16 15,3 3-32 1,4-1-3-16,0-4-10 0,0-2 12 15,9-3 0-15,9-6 10 16,3-3-5-16,6-3 6 16,7-6 2-16,3-3 3 15,8-4 5-15,2-6 2 16,2-3-2-16,3-5-16 16,-4-1 10-16,-3-4-19 15,-7 0 0-15,-7-2-14 16,-8 1 3-16,-8 1-4 15,-4-2-3-15,-6 0-47 0,-5 0-97 16,-2-5-82-16,-14-10-506 16</inkml:trace>
  <inkml:trace contextRef="#ctx0" brushRef="#br0" timeOffset="313.32">3262 2837 2685 0,'0'0'240'0,"0"0"-85"16,0 0-24-16,0 0-43 16,0 0-22-16,148 22-17 0,-110-13-30 15,0-6-9-15,-5 1-10 16,3-4-4 0,-9 0-127-16,-9 0-336 0</inkml:trace>
  <inkml:trace contextRef="#ctx0" brushRef="#br0" timeOffset="654.62">3939 2632 2304 0,'0'0'530'16,"0"0"-430"-16,0 0 32 0,0 0-24 15,89 106-29-15,-60-67-42 16,4 5 7-16,1 4-11 16,-1 2 0-16,0 3-2 15,-2 3 4-15,-4 0 2 16,-2-2-14-16,-6-1-5 15,0-7-18-15,-6-10 5 16,-4-8 0-16,-4-10-10 16,-3-11 3-16,-2-7-42 15,0-7-109-15,-2-10-357 16</inkml:trace>
  <inkml:trace contextRef="#ctx0" brushRef="#br0" timeOffset="899.96">4315 2705 2902 0,'0'0'281'16,"0"0"-155"-16,0 0-26 15,-77 114-45-15,45-60-19 16,-4 8-20-16,-6 5 1 15,-5 3-16-15,-2-3 3 16,-2-4-4-16,-5-1-26 16,14-20-117-16,11-11-435 0</inkml:trace>
  <inkml:trace contextRef="#ctx0" brushRef="#br0" timeOffset="2520.53">4699 2949 1882 0,'0'0'312'0,"0"0"-151"0,0 0-36 15,0 0 11-15,0 0-54 16,73-102-33-16,-59 70-31 16,-3-4-2-16,-5 2-7 15,-4-2 2-15,-2 2 9 16,0 4 12-16,0 4 16 15,-13 4-28-15,-3 3 4 16,-1 5-24-16,-1 5 0 16,0 2-1-16,-2 5-12 15,0 2-53-15,0 0-56 16,2 2-9-16,0 13 36 16,3-2 41-16,-1 6 29 15,3 3 13-15,4 4 24 16,-1 6-5-16,4 6 28 15,4 4 24-15,2 4-10 0,0 2 0 16,0 1 10-16,8 1-34 16,9-4 20-16,3-1-13 15,1 0 19-15,8-5 6 16,5-5 10-16,2-2 2 16,4-8-2-16,-2-10 8 15,-1-7-33-15,-5-8-11 16,-6 0-20-16,-3-8 3 15,-8-14-4-15,-1-4 5 16,-5-4-9-16,-3-4-5 0,-1-6 4 16,0-2-4-16,-3-7-2 15,0-2-4-15,2-4 5 16,3-1-16-16,2 2 4 16,4 6 4-16,4 10 8 15,-2 10 0 1,3 10 0-16,-1 8 0 0,6 8 0 15,-1 2-4-15,2 0 4 16,3 12 0-16,2 7 1 16,0 10-1-16,-4 5 7 0,-1 6-3 15,-1 6 6-15,-6 4 3 16,-1 5 7-16,-3-2-12 16,-4 1 12-16,-2-1-19 15,-3-7 7-15,1-7-7 16,-5-10-1-16,0-9 5 15,0-11-5-15,0-4 7 16,0-5-6-16,0 0-2 0,0-14-7 16,0-10 2-1,0-10-3-15,8-6 8 0,6-10-5 16,4-8-8-16,6-5-7 16,3-3-6-16,4 0 21 15,3 4 3 1,-1 4 2-16,0 10 2 0,-1 11 10 15,-6 20-2 1,-1 17-4-16,-2 2 9 16,-4 35 4-16,4 16 8 0,-3 10-9 15,-1 10 3-15,0 3-14 16,-1 0 9-16,-3-2-15 16,-6-5 9-16,-2-11-4 15,-7-10 0-15,0-10 5 16,0-15-9-16,0-18 4 0,-7-5-5 15,0-24 0 1,5-24-35-16,2-12 13 0,0-12-14 16,9-5 12-16,11 5 3 15,7 4 10-15,6 12 11 16,3 12 0 0,5 14 0-16,-2 14 8 15,-1 16 16-15,-3 0 0 16,-3 27 11-16,-8 14-1 15,-3 8-9-15,-6 0 2 16,-5 3-5-16,-8 1-8 0,-2-7-13 16,0 8-2-16,-8-14-67 15,-5-12-300-15</inkml:trace>
  <inkml:trace contextRef="#ctx0" brushRef="#br0" timeOffset="3399.04">6506 2749 2012 0,'0'0'334'0,"0"0"-176"15,12 130 1-15,-6-68-49 16,1 3-41-16,-1-4-17 16,2 2-1-16,-4-5-8 0,-4-6-1 15,0-4-17 1,0-5-10-16,0-7 2 15,0-11-17-15,-2-7 10 0,-6-7-9 16,2-11 27 0,-3 0-5-16,1-12-23 15,0-20-7-15,2-12-30 16,4-14-9-16,-1-11-2 16,3-7 14-16,0-11-36 0,0 0 22 0,5-6 34 31,9 1 14-31,3 3 19 15,5 12 62-15,5 13 12 16,5 19-4-16,3 21-32 16,3 24-23-16,2 9 8 0,2 30-4 15,-6 17 10-15,-5 13-5 16,-13 7 10-16,-11 4 4 16,-7 0 3-16,-7-2-10 15,-20-7-20-15,-6-13-11 16,-2-14-19-16,-2-17 4 15,6-15-4-15,5-12-1 16,8 0-72-16,7-23-73 0,11-31-59 16,9 6-191-1,11-1-593-15</inkml:trace>
  <inkml:trace contextRef="#ctx0" brushRef="#br0" timeOffset="3703.34">7117 2063 2381 0,'0'0'341'0,"0"0"-225"16,0 0 33-16,22 126-8 0,-8-58-49 15,-1 9-20-15,1 7-12 16,-5 4 3-16,-5-2-1 15,-2-3 5 1,-2-6-18-16,0-6-15 0,-6-6-6 16,-8-7-20-16,-1-8 1 15,1-11-7 1,3-7-4-16,5-9 2 0,3-12-14 16,3-11-77-16,9-13-98 15,14-18-160-15,-1-6-390 0</inkml:trace>
  <inkml:trace contextRef="#ctx0" brushRef="#br0" timeOffset="3957">7340 2717 2218 0,'0'0'610'16,"0"0"-470"-16,0 132 35 0,5-69-57 15,17-8-40-15,12-6-11 16,7-13-8-16,13-19 12 15,4-17-9-15,5-7-12 16,-7-32-31-16,-15-9 2 16,-14-8-15-16,-20 5 8 15,-7 0-9-15,-27 11 5 16,-19 12 1-16,-12 10-11 16,-7 10 0-16,1 8-48 15,-8 6-81-15,19 14-251 16,14 2-1979-16</inkml:trace>
  <inkml:trace contextRef="#ctx0" brushRef="#br0" timeOffset="4901.13">8433 2264 1957 0,'0'0'268'0,"0"0"-118"0,0 0-32 0,4 145 12 0,0-87-28 16,3 5 3-16,-3 6-10 15,1-5-16-15,0-2 0 16,-1-10-23-16,-2-10-16 0,0-12-30 16,0-14-4-16,-2-10-5 15,0-6-1 1,0-3 0-16,0-23 0 0,-2-9-11 16,-9-11-38-1,0-10-8-15,2-13-7 16,3-7 31-16,3-5 9 15,3-4 6-15,0 3 7 16,18 5 11-16,9 9 16 16,4 16 39-16,6 17 8 15,4 15-20-15,-3 20-4 0,-3 7 24 16,-6 30 23 0,-8 11-12-16,-13 10-5 0,-8 8-16 15,-4 0-6-15,-25-2-16 16,-6-6-11-16,-8-8-2 15,3-9-18-15,2-11 0 16,7-10-2-16,8-8-12 0,19-12-94 16,4 0-92-1,0 0-364-15</inkml:trace>
  <inkml:trace contextRef="#ctx0" brushRef="#br0" timeOffset="5505.11">8863 2310 1926 0,'0'0'321'0,"0"0"-218"0,0 0-52 0,0 0 30 16,29 142 13-16,-21-98 20 16,2 4-21-16,-4 5-3 15,-1-4-26-15,-3-1-32 16,-2-2-3-16,0-7-19 16,0-9 3-16,0-6-13 0,0-8 11 15,0-6-11-15,0-7 7 16,0-3 22-16,-4 0 4 15,-1-13-33-15,-2-9-10 16,2-6-17-16,1-8-16 16,0-6 15-16,2-4-20 15,2-2-3-15,0-3 19 16,0 1 7-16,4 0 25 16,12 4 0-16,3 5 28 15,4 8 10-15,4 8 16 0,0 11-23 16,0 13-5-16,0 1-5 15,-4 15 25-15,-2 20 25 16,-8 8-12-16,-6 4-8 16,-5 5-22-16,-2 0-3 15,0-2-8-15,-14-3 7 16,1-5-14 0,5-6 2-16,5-2 1 0,3-4-8 15,0-4 0-15,18-2-6 16,4-4 0-16,3-1 5 15,-1-9-11-15,0-8-12 0,3-7-68 16,-4-15-123 0,-8-6-317-16</inkml:trace>
  <inkml:trace contextRef="#ctx0" brushRef="#br0" timeOffset="5788.35">9342 2537 2520 0,'0'0'338'0,"0"0"-164"0,-9 138-7 15,9-82-80-15,20-6-28 0,13-10-13 16,10-19-9-16,10-14 3 16,3-7-4-1,-2-34-9-15,-10-18-14 16,-13-8 3-16,-17-4-16 15,-14 3 8-15,-16 8-8 0,-22 12 7 16,-14 15-6-16,-2 12-1 0,-4 14-17 16,8 0-60-1,19 18-36-15,11 4-98 16,17-2-296-16</inkml:trace>
  <inkml:trace contextRef="#ctx0" brushRef="#br0" timeOffset="6170.54">10009 2895 2319 0,'0'0'356'16,"0"0"-179"-16,0 0-47 0,-8-136-24 0,-5 74-49 31,-5-8-25-31,-1-9-21 0,-6-7-10 0,2-6-1 31,4 2-9-31,7 4-5 0,10 10 5 16,2 11 8-16,12 14 2 15,14 18 17 1,7 15 3-16,8 11-2 16,1 7 0-16,-1 9-13 15,-4 14-4-15,-6 3-2 0,-13 6-51 16,-9-3-162-16,-9-5-750 16</inkml:trace>
  <inkml:trace contextRef="#ctx0" brushRef="#br0" timeOffset="6342.77">9906 2440 2152 0,'0'0'667'16,"0"0"-516"-16,0 0-82 0,126-2-69 15,-89-1-21-15,-10 3-734 0</inkml:trace>
  <inkml:trace contextRef="#ctx0" brushRef="#br0" timeOffset="6494.58">10481 2784 2957 0,'0'0'216'15,"0"0"-147"-15,0 0-64 16,0 0-5-16,0 0-553 0</inkml:trace>
  <inkml:trace contextRef="#ctx0" brushRef="#br0" timeOffset="7673.44">11413 1973 2280 0,'0'0'294'0,"0"0"-204"16,0 0-54-16,0 0-27 16,-18 126 12-16,18-72-3 15,0 5 30-15,-3 2-12 16,1 6 0-16,0 2 19 15,-2 1 19-15,-1-1-5 16,1 0-40-16,4-6-7 0,0-14-22 16,0-11 5-1,0-16-5-15,0-12 0 16,0-10 0-16,0 0 0 16,0-20 9-16,0-10-9 0,0-13-6 15,0-6-30 1,0-16-15-16,0-7-62 15,0-13-24-15,0-4-17 16,0-5 66-16,7 1 88 0,6 3 25 16,7 9 67-16,7 14 24 15,4 10 3-15,0 19-44 16,5 17-35-16,-3 14-18 16,3 7 12-16,-7 18 9 15,-7 22 8-15,-8 9 19 0,-14 11-9 16,0 9 3-1,-25 1-16-15,-10 2-7 0,-8-6-31 16,-1-8 3-16,3-10-13 16,8-14 0-16,8-14-14 15,16-13-74-15,7-7-49 16,2 0-382-16</inkml:trace>
  <inkml:trace contextRef="#ctx0" brushRef="#br0" timeOffset="8355.43">11785 2305 2129 0,'0'0'268'16,"0"0"-119"-16,0 0-29 0,14 121-7 15,-10-73-40-15,3 4 2 16,-1-2-26-16,0-2-2 16,0-1-15-16,-2-7 1 15,0-8-9-15,-1-6-16 16,-1-8 0-16,-2-9-8 15,0-4 6-15,0-3-6 16,0-2 15-16,0 0-15 16,0-7-1-16,-7-8-16 0,3-3-8 15,0-7-11-15,0-2-16 16,4-7-4-16,0-7-10 16,0 0 33-16,0-3 7 0,0-5 24 15,8 2-4 1,5-2 6-1,5 3 5-15,7 3 5 0,1 10 35 16,5 6 5-16,0 16 11 16,-2 11-9-16,0 0 17 15,-6 25-21-15,-5 14 18 16,-12 9-17-16,-6 3-7 16,0 7-1-16,-10-5-6 15,-17-4-13-15,0-12-22 16,-2-9 2-16,2-9-2 15,2-13-8-15,10-6-50 0,6 0-2 16,9 0 22-16,0 0 24 16,4 0 7-16,18 4 7 15,3 13 19-15,4 8-1 16,-2 3 10-16,0 0-18 16,-2-5 6-16,-6 0-15 15,-1-9 5-15,-3-8-6 16,1-6-24-16,-5-10-149 0,1-11-440 15</inkml:trace>
  <inkml:trace contextRef="#ctx0" brushRef="#br0" timeOffset="8641.67">12372 2470 2651 0,'0'0'294'0,"0"0"-114"0,-6 139-63 0,6-84-48 16,23-4-15-16,10-14-19 16,8-10 5-16,3-19-10 15,0-8 7-15,-1-28-5 16,-11-22-14-16,-10-13-10 16,-15-7-2-16,-7 0-6 15,-17 8 0-15,-22 7-1 16,-15 17 6-16,-11 13-10 15,-1 13-21-15,6 12-44 16,12 0-37-16,33 20-47 0,15 0-215 16,0-2-605-16</inkml:trace>
  <inkml:trace contextRef="#ctx0" brushRef="#br0" timeOffset="8973.41">12757 2177 2218 0,'0'0'545'15,"0"0"-416"-15,0 0 28 16,49 105-28-16,-26-53-58 16,0 6-34-16,4 2 7 0,0 1-14 15,-2-3 1 1,-5-8-23-16,-5-12 5 0,-3-15-9 15,-5-8 2-15,-3-11-5 16,-2-4-1-16,0-7 23 16,0-23-10-16,5-12 1 15,0-14-14-15,0-9 7 16,-1-10-6-16,-1-5-1 16,-3 4 0-16,0 5 0 15,-2 15-7-15,0 14-48 16,0 21-53-16,0 12-158 15,0 9-2035-15</inkml:trace>
  <inkml:trace contextRef="#ctx0" brushRef="#br0" timeOffset="9421.52">13334 2752 2116 0,'0'0'489'0,"0"0"-252"0,0 0-74 16,0 0-57-16,0 0-16 15,0 0-60-15,0 0-14 16,0-116-16-16,0 58 4 16,0-6-2-16,0-2 2 0,8 2-8 15,0 10 6-15,5 16-6 16,3 16 2-16,-1 16 2 16,6 6 0-1,1 18 17-15,2 17 11 0,-2 11 1 16,1 7 14-16,-3 7-14 15,-2-2 6 1,-4 0-13-16,-6-5 11 0,-1-9-18 16,-7-8-3-16,0-11-12 15,0-6-34-15,-15-9-139 16,-4-8-526-16</inkml:trace>
  <inkml:trace contextRef="#ctx0" brushRef="#br0" timeOffset="9557">13448 2614 2987 0,'0'0'249'0,"0"0"-180"0,0 0-3 15,0 0-42-15,0 0-24 16,143-70-3-16,-118 52-337 16</inkml:trace>
  <inkml:trace contextRef="#ctx0" brushRef="#br0" timeOffset="9850.49">13934 2639 3169 0,'0'0'241'0,"0"0"-164"15,0 0-36-15,0 0-41 16,0 0-29-16,0 0-209 15,0 0-2498-15</inkml:trace>
  <inkml:trace contextRef="#ctx0" brushRef="#br0" timeOffset="10358.53">13885 2351 2889 0,'0'0'235'0,"0"0"-175"0,0 0-35 0,0 0-25 16,0 0-134-16,0 0-770 15</inkml:trace>
  <inkml:trace contextRef="#ctx0" brushRef="#br0" timeOffset="11594.92">3318 4601 2097 0,'0'0'348'0,"0"0"-158"16,0 0-95-16,0 0-49 15,0 0-7-15,0 0-18 16,5 113 3-16,0-69 7 0,-1 5-1 16,-2 4-21-16,-2 10 10 15,0 2-19-15,0 4 7 16,0 3 5-16,0-2-11 16,0 1 1-16,0-4 3 15,-4 0-10-15,0-1 10 16,1 1-12-16,1 0 8 15,-1-3-1-15,3-6 0 16,0-7 5-16,-2-9 0 16,0-12-3-16,0-5 6 15,0-8 8-15,-3 1 30 16,1-2-3-16,2 3-2 16,0-5-5-16,2-2-13 15,0-4-10-15,0-5-5 16,6 1 9-16,9-4 10 0,4 0 7 0,3 0 1 31,5 0 20-31,1 0-9 16,6 0-5-16,0-2-10 15,3 0 1-15,-1 0-13 0,2 2-10 16,-2 0-2-16,-3 0-3 16,-1 0-8-16,-6 0-3 15,-2-9-70-15,-6-8-229 16,-7-4-676-16</inkml:trace>
  <inkml:trace contextRef="#ctx0" brushRef="#br0" timeOffset="11846.29">4020 5488 2655 0,'0'0'266'0,"0"0"-89"0,12 115-42 16,-5-64-53-16,-1 4-34 15,-2-3-2-15,2 0-15 16,-6-6-4-16,2-5-26 0,-2-12-1 16,2-14-27-16,0-15-114 15,-2-17-373-15,0-13-1916 16</inkml:trace>
  <inkml:trace contextRef="#ctx0" brushRef="#br0" timeOffset="11978.22">3983 5073 2524 0,'0'0'252'0,"0"0"-176"0,0 0-42 16,0 0-34-16,0 0-13 15,0 0-314-15</inkml:trace>
  <inkml:trace contextRef="#ctx0" brushRef="#br0" timeOffset="12756.89">4342 5249 2031 0,'0'0'354'15,"0"0"-189"-15,0 0-4 16,42 146-46-16,-28-99-22 16,1 3-48-16,-1 0-11 15,-3 3-2-15,0-6 2 16,-2 2 4-16,-3-2-9 15,-1-6 3-15,-3-3-15 16,-2-4 2-16,0-8-19 0,0-3 8 0,0-10-7 16,0-3-2-16,0-6 5 15,0-4 2 1,-4 0-1-16,-1-15-5 16,-1-11 0-16,-1-6-30 15,0-1 11-15,3-6 5 16,-1 4 8-16,3-1-3 0,0-2 0 15,2 1 9-15,0-3 0 16,2-4 4 0,11-2-4-16,5 0 0 15,3 0 4-15,2 4-11 0,2 7 6 16,4 12 1-16,-2 5 0 16,4 10 4-1,0 6 1-15,1 2-5 16,-3 0 11-16,2 14-10 0,-4 10 36 0,-1 10-4 15,-3 10 30-15,-4 7-9 16,0 7-13 0,-6 4-1-16,-2-1-15 0,-4-3-5 15,-5-5-16-15,0-14 0 16,-2-6 1 0,0-15-8-16,0-11 9 15,-2-7-12-15,-2-17-42 0,-1-24-1 0,5-14 4 31,0-13-19-31,0-9 0 16,13 4 7-16,6 0 38 0,5 13 19 16,2 11 6-1,8 18 10-15,0 15 22 0,-1 16-13 16,0 9 24 0,1 29 0-16,-1 13-15 15,-4 7-3-15,-2 4 2 16,-4 0 19-16,-10 0-16 0,-5 1-3 15,-4-3-25-15,-4-2-2 16,0 16-6-16,0-16-116 16,0-12-268-16</inkml:trace>
  <inkml:trace contextRef="#ctx0" brushRef="#br0" timeOffset="15003.82">6248 4836 2258 0,'0'0'340'0,"0"0"-175"0,0 0-74 16,0 0-49-1,0 0-32-15,0 0 17 0,0 0 23 16,42 43 27-16,-13-13-17 15,0 10 5-15,4 4-22 0,3 6-3 16,0 2-11-16,0 3 5 16,-3 4-2-1,3 2-3-15,-1 1 27 0,-2 1-16 16,1-2-5 0,0-3-22-16,-6-8 8 15,-3-6-12-15,-5-11-2 16,-5-10-2-16,-3-7-5 0,-5-7 4 15,-3-6-4-15,-4-3-14 16,0 0-78-16,-2-1-72 0,-11-12-316 0</inkml:trace>
  <inkml:trace contextRef="#ctx0" brushRef="#br0" timeOffset="15382.53">6753 4961 2113 0,'0'0'401'0,"0"0"-210"0,0 0-60 0,0 0-11 16,0 0-14-16,-110 131-21 15,78-85-10-15,-1 1-22 16,0 3 0-16,-2 1-22 16,4-1 1-16,2 0-25 15,3 0 6-15,4 2-12 16,-1 1 4-16,3-3-5 15,5-10-14-15,6-10-32 16,5-14-34-16,4-13-87 16,0-3-342-16</inkml:trace>
  <inkml:trace contextRef="#ctx0" brushRef="#br0" timeOffset="15982.46">7164 4180 1640 0,'0'0'764'0,"0"0"-588"0,0 0 14 0,0 0 7 16,127 43-36-16,-100-3-19 15,-5 10-35-15,-9 8-10 16,-6 8-29-16,-7 4-27 16,-2 1-14-16,-22-4-21 15,-13-7 5-15,0-11-10 0,-3-12-2 16,0-18-2-1,4-13-35-15,7-6-68 0,7 0 13 16,10-16 31 0,12 3 42-16,0 4 20 15,14 9 0-15,17 0 10 16,9 14 10-16,5 13 15 16,2 0-14-16,0 1 0 15,-3-2-16-15,-6-5 2 16,-5-5-7-16,-4-8 0 15,-11-4-100-15,-5-4-435 0</inkml:trace>
  <inkml:trace contextRef="#ctx0" brushRef="#br0" timeOffset="17233.54">7694 5235 2326 0,'0'0'501'0,"0"0"-385"0,0 0-36 0,0 0-2 16,0 0 44-16,0 0-34 15,0 0-21 1,141 12 5 0,-92-7-27-16,2 0 7 0,0-1-26 15,-1 1 4-15,-10-1-18 16,-5 0 4-16,-10-4-9 16,-9 1-6-16,-7-1 4 15,-5 0 0-15,-4 0-8 16,0 0 3-16,-9 3-37 15,-11 3-170-15,-3 3-479 0</inkml:trace>
  <inkml:trace contextRef="#ctx0" brushRef="#br0" timeOffset="19979.32">8358 4654 1757 0,'0'0'513'0,"0"0"-345"0,0 0-46 15,0 0-34-15,0 0 70 16,0 0-75-16,0 0-11 16,117-6-17-16,-78 4-22 15,6 2 7-15,-3 0-29 16,1 0 10-16,-5 4-21 0,-2 10 14 15,-10 4-14-15,-3 0 11 16,-8 4-2-16,-5 5 20 16,-8-1 3-16,-2 9-10 15,0 4 11 1,0 4-25-16,-10 4 32 16,-1 2-19-16,3 0 10 15,-4-1-19-15,1 0 7 16,3 1-6-16,-4-6-2 15,3-1 10-15,3-4-1 16,-1-6 9-16,5-1-16 16,-1-4 17-16,3-8-29 0,0 1 12 15,0-6-12-15,0-2 5 16,0-5-6-16,0-2 0 0,3-1-4 31,-1-4-21-31,0 0-38 0,-2 0-67 0,0-4-45 31,0-15-225-31,-7 0-1466 0</inkml:trace>
  <inkml:trace contextRef="#ctx0" brushRef="#br0" timeOffset="20215.45">8518 5043 2564 0,'0'0'352'0,"0"0"-245"0,0 0-74 0,0 0 64 16,0 0-25-16,0 0-23 15,0 0-18-15,141 0-23 16,-111 0-4-16,-4 0-4 16,-3 3 0-16,2 0-66 15,4 1-108 1,-6 0-300-16,-2-2-1620 0</inkml:trace>
  <inkml:trace contextRef="#ctx0" brushRef="#br0" timeOffset="20486.27">9062 4927 2424 0,'0'0'323'0,"0"0"-181"0,0 0-13 16,0 0-36-16,0 0-18 15,100 107-37 1,-69-70 18-16,4 3-5 16,1 6 0-16,3 6 11 0,0 0-24 15,-6-1-2-15,-1-7-23 16,-8-5 11-16,-2-13-24 0,-6-3 8 16,-5-9-7-16,-4-5-2 15,-5-6-1 1,-2-3-83-16,0-6-92 0,0-8-356 15</inkml:trace>
  <inkml:trace contextRef="#ctx0" brushRef="#br0" timeOffset="20765.43">9513 4921 2655 0,'0'0'304'0,"0"0"-165"0,0 0-33 0,-71 113-43 15,49-72-1-15,-2 3-23 32,-3 0 10-32,-2 4-5 0,0-2-10 0,0-3-17 15,2-6-13-15,5-4-6 31,4-8 8-31,4-8-12 16,6-3-19-16,6-4-114 16,2-4-212-16,0-4-1828 0</inkml:trace>
  <inkml:trace contextRef="#ctx0" brushRef="#br0" timeOffset="21104.15">9851 5159 2544 0,'0'0'338'16,"0"0"-168"-16,0 0-22 15,0 0-50-15,153 7-22 16,-100-7-44-16,3 0 1 16,-2 0-14-16,-1-3-7 15,-8-3-7-15,-8 2-1 16,-12 1-8-16,-13-2-25 15,-10 1-125-15,-2-1-311 0</inkml:trace>
  <inkml:trace contextRef="#ctx0" brushRef="#br0" timeOffset="21320.52">10107 4999 2942 0,'0'0'284'0,"0"0"-131"16,-7 112-48-16,7-64-22 16,0 1-59-16,0-3-1 15,0-4-22-15,0-6 3 16,4-5-4-16,-1-8-28 0,3-9-130 16,-2-8-230-1,-2-6-1749-15</inkml:trace>
  <inkml:trace contextRef="#ctx0" brushRef="#br0" timeOffset="21855.18">10840 5013 2415 0,'0'0'210'0,"0"0"-33"15,0 0-62-15,2-146-44 16,2 86-31-16,-2-5 5 15,4 3-17-15,-2 6-17 16,0 12-3-16,-4 14-7 16,0 14 43-16,0 16 13 0,0 0 46 15,0 28-75-15,0 11-5 16,0 12 3-16,2 7 2 16,3 7 1-1,1 1-20-15,-1 2 11 16,0-1-8-16,-5 6 31 0,0-3-10 15,0-2 7 1,0-6-12-16,0-4 7 0,-8-9-17 16,4-10-11-16,2-13-3 15,0-5 2-15,0-10-12 16,2-4 0-16,0-5-2 16,0-2-82-16,0-9-99 0,0-14-122 15,6-3-350-15</inkml:trace>
  <inkml:trace contextRef="#ctx0" brushRef="#br0" timeOffset="22210.71">11243 4823 2475 0,'0'0'329'0,"0"0"-140"15,0 102-59-15,0-44-34 16,0 10-34-16,5 2 11 16,17 0-14-16,5-7-8 0,8-12-6 15,10-14-30-15,4-19 6 16,7-18-16-16,2-11 29 15,-2-31-14-15,-9-16 6 16,-14-7-4-16,-20-8 6 16,-13 1-11-16,-6 6-16 15,-32 9 6-15,-18 13 4 16,-14 17-22-16,-7 10 11 0,-4 17-4 16,6 0-56-1,1 39-50-15,23-2-90 0,18-2-255 0</inkml:trace>
  <inkml:trace contextRef="#ctx0" brushRef="#br0" timeOffset="24301.7">6121 5912 1909 0,'0'0'432'0,"0"0"-187"0,0 0-72 16,0 0-69-16,0 0-30 0,0 0-9 16,0 0-41-16,-29 0 16 15,29 0-3-15,0 0 19 16,0 0-28-16,0 0 7 16,0 0-2-16,9 0 33 15,11 0-7-15,4 0-13 0,5 0-1 31,7 0-19-31,4 4 13 16,4 1-18-16,6 1 10 16,-1 1-19-16,4-4 5 15,-2 1 0-15,1-1-3 0,-1-3 4 16,-2 0-10-16,0 0 10 16,-2 0-18-16,0 0 26 15,-3 0-21-15,3 0 17 16,0 0-13-16,0 0 17 0,1 0-11 15,4 3-7-15,0 1 1 16,1 0-3-16,-2 2-11 16,-2 0 13-16,-2 1-8 15,-5-3 4 1,-2-1 2-16,-2-3 0 16,1 2 7-16,-2-2 8 15,1 0-16-15,0 0 15 16,-2 0-20-16,2 0 13 15,-3 0-9-15,3 0 5 0,3 0-9 16,-2 0 11-16,1 0-6 16,5 0-1-16,-1 0 4 15,2 0-2-15,0 0-6 16,-1 0 5-16,-3 0 10 16,-2 0-14-16,-4 0 12 15,-2 0-2-15,-3 0 1 16,0 0-1-16,0 0-4 15,-2 0 0-15,4 0 0 0,1 0-7 16,-1-2 9-16,3-1-7 16,1 0 1-16,2 2 1 15,3 1-3-15,0 0 4 16,1 0-2-16,1 0 5 16,-1-3-14-16,-3 3 14 15,-3-1-14-15,2-3 15 16,1-3-9-16,-3 1 0 15,1 2 11-15,1 1-11 16,-4 1 0-16,3 2 0 16,-5 0 0-16,3 0 0 15,-5 0 0-15,-2 0 0 0,0 0 0 16,-4 0 0-16,1 0 0 16,1-5 0-16,4 1 0 15,3 3 0-15,3-6 0 16,1 3 0-16,5 1 0 15,-3-1 0-15,3 1 0 16,-1 3 0-16,-2-1 0 0,0 1 0 16,0-3 0-1,-2 1 0-15,2 0 0 0,-2 0 0 16,2-1 0-16,0 3 0 16,3-3 0-1,-5 1 0-15,1 0 0 0,-3 0 0 16,2 2 0-1,0 0 0-15,0 0 0 16,3 0 0-16,1 0 0 16,-1 0 0-16,5 0 0 0,-2 0 0 15,-1 0 0-15,-1 0 0 16,-3 0 0-16,-2 0 0 16,-4 0 0-16,-2 0 0 0,1 0 0 15,1 0 0 1,0 0 0-16,3 0 0 0,1 0 0 15,4 0 0 1,-3 0 0-16,0 6 0 0,-1 0 0 16,0 0 0-16,-2 1 0 15,1-2 0-15,-1-1 0 16,-2 3 0-16,3-4 0 16,0 1 0-16,-2 1 0 15,-1-2 0 1,-2 3 0-16,-4-1 0 15,2 0 0-15,0 3 0 16,0-1 0-16,-1-2 0 16,-1 0 0-16,-2-1 0 0,-5-3 0 15,-5-1 0-15,-1 0 0 0,-7 0 0 16,-7-12-90 0,-2-3-185-16,-19-2-236 0</inkml:trace>
  <inkml:trace contextRef="#ctx0" brushRef="#br0" timeOffset="25414.55">6294 6590 1710 0,'0'0'286'0,"0"0"-94"15,0 0 0-15,0 0-67 16,0 0 4-16,0 0-58 16,0 0 19-16,0 0-8 15,6 5 12-15,11 15 14 16,8 8-37-16,4 11 2 0,4 7-37 16,7 10-3-16,5 4-20 15,-1 2 13 1,-1-1-7-16,-3-3-8 15,-7-5 10-15,-4-9-19 16,-4-5 20-16,-6-10-21 0,-1 0 9 16,-2-8-9-16,-3-3-1 15,-4-1 0-15,1-13-51 16,-4-4-137-16,-6 0-286 0</inkml:trace>
  <inkml:trace contextRef="#ctx0" brushRef="#br0" timeOffset="25759.02">6772 6705 2248 0,'0'0'351'16,"0"0"-176"-16,0 0-31 16,0 0-34-16,0 0-29 0,-110 117 1 15,84-76-40-15,-5 3 3 16,0 2-14 0,0-3 20-16,-2-2-36 15,2-1 3-15,0-2-17 0,5 0 6 16,1-2-7-16,7-4-2 15,5 0-35-15,4-4-77 16,4-6-4-16,5-6-179 16,0-10-1423-16</inkml:trace>
  <inkml:trace contextRef="#ctx0" brushRef="#br0" timeOffset="26342.27">7086 6272 1909 0,'0'0'363'0,"0"0"-129"0,0 0-61 0,0 0-13 0,0 0-10 15,127 20-22-15,-101 9-7 16,-1 6-24-16,-7 8-24 16,-11 5-13-16,-7 4-29 0,0 2 3 15,-18-3-26 1,-14-5 3-16,-3-7-10 15,-3-8-2-15,1-13-7 16,3-14-22-16,7-4-71 16,11-4-21-16,14-14 83 15,2 0 21-15,18 5 10 16,18 9 15-16,8 4-7 16,5 0 0-16,5 10 0 15,-6 6 0-15,8 4 0 16,-15-4-23-16,-12-2-443 0</inkml:trace>
  <inkml:trace contextRef="#ctx0" brushRef="#br0" timeOffset="28026.12">7712 6953 1852 0,'0'0'498'15,"0"0"-348"-15,0 0-45 0,0 0-48 0,0 0-13 16,0 0-1-16,0 0 68 31,19 0 27-31,-2 0-39 0,3 0-3 16,7 0-28-1,4 3 14-15,3-1-34 0,3 0 1 16,6 0 1-16,1 0-12 16,-2-1 7-16,1 4-21 15,-5-3-1-15,-7 2-23 16,-8-2 9-16,-8-1-3 15,-6-1-8-15,-4 0 4 16,-3 0 3-16,-2 0-5 16,0 0-8-16,0 0-96 15,-2-7-143-15,-5-1-427 0</inkml:trace>
  <inkml:trace contextRef="#ctx0" brushRef="#br0" timeOffset="28760.76">8464 6900 485 0,'0'0'1609'0,"0"0"-1413"15,0 0-78-15,0 0-72 16,0-104 9-16,0 60-55 0,0-5 3 16,0-1 7-16,0 1-5 15,0 6 14-15,2 11-8 16,-2 10 87 0,0 10-38-16,2 10 70 0,-2 2-42 15,2 2-8-15,3 18-41 16,1 11 29-16,4 10-30 15,0 8 10-15,3 10-15 16,-3 3-2 0,1 3 13-16,-5 1-10 15,-4-1 9-15,2-2-21 16,-4-1 12-16,0-6-19 0,0-3 6 16,0-7-9-16,0-9-5 15,-4-8-2-15,2-7 0 16,0-6-10-16,2-4-2 15,0-4 7-15,0-4-64 16,0-4-86-16,0-1-255 0,0-17-1831 16</inkml:trace>
  <inkml:trace contextRef="#ctx0" brushRef="#br0" timeOffset="29165.74">8807 6520 2466 0,'0'0'315'0,"0"0"-142"15,0 0-79-15,0 0-19 16,0 0-44-16,0 0 11 0,0 0-6 16,0 91 20-16,0-53 1 15,0 4-17-15,0 5 10 16,0-3-28-16,2-1 8 15,12-5-25-15,3-6 2 16,8-7 0-16,6-9-13 16,2-8 6-16,3-8 0 15,-3 0-30-15,8-32-86 16,-12-2-77-16,-7 0-254 0</inkml:trace>
  <inkml:trace contextRef="#ctx0" brushRef="#br0" timeOffset="29479.56">9110 6555 2554 0,'0'0'339'16,"0"0"-160"-16,0 0-45 16,0 0-51-16,-20 142-10 15,20-94-34-15,0 3 10 16,0 2-19-16,0 2 18 0,0-1-23 15,0-4 7-15,0-1-6 16,0-6-9-16,0-1 6 16,0-2-19-16,0 0 0 15,3-4 3-15,1-3-14 16,-4-8 7-16,2-8-1 16,-2-11-31-16,0-6-53 15,0-8-120 1,0-10-280-16</inkml:trace>
  <inkml:trace contextRef="#ctx0" brushRef="#br0" timeOffset="30202.49">9367 6764 1981 0,'0'0'631'0,"0"0"-428"0,0 0-73 16,0 0-50-16,0 0 4 15,0 0-26-15,102 118 0 0,-62-73-21 16,1 2 16-16,-2 3-10 15,-1 4 20-15,-2-1-26 16,-5-6-4 0,-7-3-20-16,-3-8-12 0,-6-9-1 15,-3-7 0-15,-6-12-49 16,3-8-127-16,-3-10-188 16,2-8-1504-16</inkml:trace>
  <inkml:trace contextRef="#ctx0" brushRef="#br0" timeOffset="30442.44">9730 6805 2491 0,'0'0'386'16,"0"0"-173"-16,0 0-82 16,0 0-13-16,0 0-36 15,-87 113-4-15,67-69-40 16,-3 2 19-16,-4 6-31 15,-2 3 4 1,0-2-7-16,3 0-15 0,0-4 1 16,3-8-4-16,7-7-10 15,7-8-7-15,7-8-40 0,2-14-128 16,9-4-156 0,5 0-348-16</inkml:trace>
  <inkml:trace contextRef="#ctx0" brushRef="#br0" timeOffset="30763.43">10127 6890 2706 0,'0'0'238'0,"0"0"-93"31,0 0-27-31,0 0-35 16,160 10-19-16,-106-10-32 0,-1 0 8 0,3-5-29 15,-7 2 10-15,-5-1-17 31,-5 2-6-31,-10 2 7 16,-10-3-10-16,-17-5-68 16,-2 1-173-16,0-3-718 0</inkml:trace>
  <inkml:trace contextRef="#ctx0" brushRef="#br0" timeOffset="30960.56">10418 6740 2958 0,'0'0'262'0,"0"0"-140"16,-2 118-11-16,2-62-37 15,2 4-35-15,3-3-15 16,0-4-24-16,-3-5 0 16,-2-9-5-16,2-11 1 15,-2-15-114-15,0-8-115 16,0-5-522-16</inkml:trace>
  <inkml:trace contextRef="#ctx0" brushRef="#br0" timeOffset="31376.36">10958 6384 2682 0,'0'0'256'0,"0"0"-122"16,0 0-71-16,0 0-16 16,0 0-17-16,-25 116 15 15,23-73-8-15,2 1 8 16,0 0 7-16,0-4-21 16,7-3 8-16,11-7-30 15,11-11 2-15,4-5-7 16,7-10-7-16,3-4 3 15,1-1-8-15,6-38-91 0,-13 1-116 16,-12 3-339-16</inkml:trace>
  <inkml:trace contextRef="#ctx0" brushRef="#br0" timeOffset="31595.77">11243 6459 2608 0,'0'0'312'16,"0"0"-118"-1,0 102-47-15,0-50-45 0,0 5-18 16,0 2-29-16,0 3 10 0,0 3-18 16,0 0-5-16,-2 0-1 15,0-5-24-15,2-6-2 16,0-8-8-16,0-10-12 16,0-9 5-16,6-9-18 15,15-18-76-15,-1 0-113 16,-1-20-248-16</inkml:trace>
  <inkml:trace contextRef="#ctx0" brushRef="#br0" timeOffset="32014.16">11593 6497 2689 0,'0'0'185'15,"0"0"-113"-15,0 0-21 16,0 0 31-16,25 102-20 16,-14-74-7-16,5-2 3 15,1-4-14-15,4-8-9 0,3-6-20 16,3-8 2-16,1 0-17 15,7 0 31-15,0 0-15 16,3 0 16-16,-3 12 10 16,-1 12 24-16,-5 10-14 15,-7 9-11-15,-9 1 19 16,-11 2-26-16,-2 0 17 16,-2-4-31-16,-19-2 16 15,-11-4-28-15,-4-8 4 16,-2-10-12-16,-4-11 0 0,2-7-5 15,4-9-52-15,-8-42-45 16,13 0-187-16,2-2-211 0</inkml:trace>
  <inkml:trace contextRef="#ctx0" brushRef="#br0" timeOffset="32218.37">11567 6472 2444 0,'0'0'382'16,"0"0"-184"-16,0 0-61 16,133-11-48-16,-88 11-21 0,-5 0-13 15,-5 0-2 1,-4 0-42-16,-6 0 1 0,-4 0-12 16,-11 0-21-16,-3 0-141 15,-7 1-435-15</inkml:trace>
  <inkml:trace contextRef="#ctx0" brushRef="#br0" timeOffset="33255.92">3131 6467 282 0,'0'0'2199'0,"0"0"-1906"15,0 0-176 1,0 0-2-16,58 102-13 16,-20-54-37-16,7 8 7 0,6 9-23 0,0 2 9 15,-3 3-28-15,-4-4 22 16,-7-1-16-16,-2-5 5 16,-12-9-24-16,0-5-16 31,-9-12 1-31,-3-9-2 0,-3-11-34 15,-6-14-152-15,-2-7-228 16,0-15-1869-16</inkml:trace>
  <inkml:trace contextRef="#ctx0" brushRef="#br0" timeOffset="33509.12">3577 6587 2627 0,'0'0'318'16,"0"0"-159"-16,0 0-28 15,0 0-47-15,0 0-23 16,-136 130-13-16,103-86-3 16,-5 7-2-16,0 0-10 15,-5 6-3-15,4-3-23 16,3 0 5-16,3-5-6 0,6-6-12 15,4-6 3-15,10-12-34 16,4-7-83-16,7-7-87 16,2-10-402-16</inkml:trace>
  <inkml:trace contextRef="#ctx0" brushRef="#br0" timeOffset="33867.25">3760 6878 2745 0,'0'0'253'0,"0"0"-116"16,0 0-26-16,116 0-10 15,-67 0-57-15,4 0-7 16,-1 0-21-16,-4 0 0 16,-2 0-7-16,-9-4-8 15,-6 0-2 1,-8-1-4-16,-10 1-17 15,-11-8-103-15,-2 3-100 0,0-3-439 16</inkml:trace>
  <inkml:trace contextRef="#ctx0" brushRef="#br0" timeOffset="34097.33">4182 6705 2705 0,'0'0'426'0,"0"0"-309"16,0 0-11-16,0 0-16 0,0 0-56 15,0 0 7-15,0 0-25 16,110 105 27 0,-100-87-16-16,-8 3 21 15,-2 4-9-15,-12 3-3 16,-13 4-7-16,-10-2-20 0,0 0-4 16,4-2 5-16,4-5-20 15,12-6 7-15,8-2-22 16,7-8-111-1,0-3-274-15</inkml:trace>
  <inkml:trace contextRef="#ctx0" brushRef="#br0" timeOffset="39686.04">4670 6472 2438 0,'0'0'315'16,"0"0"-163"-16,0 0-40 15,-14 106-21-15,14-65-45 0,0-1-3 16,0-5-33-16,0-8 11 16,0-8-20-16,2-12 2 15,5-5 2-15,6-2-5 16,3-4 1-1,4-10 6-15,7 0 8 16,6 2-15-16,3 6 22 16,4 6-4-16,2 0 30 0,-2 12-30 15,-3 10 17 1,-4 6-6-16,-8 4 5 0,-8 4 6 16,-8 7 4-16,-9 1 14 15,0 5-20-15,-11 0 12 16,-14-1-28-16,-2-7 8 15,-4-8-24 1,0-8 8-16,0-9-11 0,-1-8 1 0,1-8-4 16,2 0-13-1,2-8-41-15,6-15-58 16,3-3-45-16,2-16-29 16,5 4-97-16,4 4-409 0</inkml:trace>
  <inkml:trace contextRef="#ctx0" brushRef="#br0" timeOffset="39950.47">4721 6442 2152 0,'0'0'389'0,"0"0"-98"0,0 0-107 0,0 0-18 16,0 0-31-16,127-15-43 16,-96 15 7-16,-2 0-40 15,0 0-2-15,-2 0-33 16,-5 0-3-16,-4 0-21 16,-7 0 11-16,-1 0-11 15,-10 0-33-15,0 12-199 16,-4 3-935-16</inkml:trace>
  <inkml:trace contextRef="#ctx0" brushRef="#br1" timeOffset="61978.9">5876 4407 1614 0,'0'0'586'0,"0"0"-362"16,0 0-64-16,0 0-70 0,0 0-36 16,0 0-30-1,0 0-23-15,-95 104 17 16,80-72-17-16,-1 3 7 0,-1 0 2 15,1 4 22-15,-1 3 22 0,-4 7 1 16,-1 8-24 0,-2 6-9-1,-3 6 9-15,-2 7-10 16,2 8 13-16,0 3-19 0,3 5-2 16,-1 19-13-16,6 18 9 15,2 21-2-15,11 10-5 16,6-2 10-16,2-4 11 0,23-9 20 15,6-5-14 1,5-7 4-16,-5-27-8 16,-2-21 1-16,-5-22-6 0,-1-5-12 15,3 15 6 1,8 7 0-16,4 10 8 16,0 1-6-16,1-6 10 15,2-2-25-15,-1-4 5 16,0-6-6-16,11 14-17 0,-11-20-83 15,-7-14-165-15</inkml:trace>
  <inkml:trace contextRef="#ctx0" brushRef="#br1" timeOffset="63013.44">12003 4365 2357 0,'0'0'297'15,"0"0"-139"-15,0 0-68 16,0 0-13-16,0 0 6 0,0 0 5 15,0 0-35 1,49 67-9-16,-28-21-3 0,4 12-18 16,-2 12-1-1,11 27-18-15,-3-5 6 16,3 5-10-16,2 6 5 0,-7-15-1 16,0 14 5-1,-6-1 14-15,-2-4-3 0,-7 4 9 0,-3 11-15 16,-7 14 9-16,-2 15-14 31,-2-12 10-31,0-27-9 16,0-25 3-16,-9-14-7 15,-9 12-6-15,-3 11 9 0,-8 9-8 16,-8 0-2 0,-1-7 5-16,1-4-9 15,-3-1 5-15,1-5 0 16,6-4 0-16,2-7 0 0,4-9 0 15,2-11 0-15,8-11-23 16,-1-14-47-16,-2-13-51 16,6-9-115-16,1 0-535 0</inkml:trace>
  <inkml:trace contextRef="#ctx0" brushRef="#br1" timeOffset="67611.55">12862 5464 2241 0,'0'0'437'16,"0"0"-256"-16,0 0-91 15,0 0 1-15,0 0-8 16,0 0 6 0,60 0-44-16,-31-2-7 0,5-2-22 15,3 2 12-15,3-1-8 0,1-2 5 16,-6 1 1-16,1 2-17 16,-7 1 1-16,-2 1-10 15,-8 0 0 1,-1 0-23-16,-7 12-70 0,-3 9-171 15,-8 1-529-15</inkml:trace>
  <inkml:trace contextRef="#ctx0" brushRef="#br1" timeOffset="67935.44">12953 5753 2572 0,'0'0'312'0,"0"0"-193"16,0 0 6-16,0 0-12 15,0 0-40-15,136 40 2 16,-93-37-27-16,-1 0 1 15,0-3-9-15,-1 0-12 16,-8 0-5-16,-4-3-17 16,-4-2-6-16,-8-2 8 15,-5 2-16-15,-4 3-6 0,-8 2-63 16,0 0-95-16,0 2-254 16</inkml:trace>
  <inkml:trace contextRef="#ctx0" brushRef="#br1" timeOffset="72270.78">13916 4335 2018 0,'0'0'353'0,"0"0"-155"0,0 0-89 16,0 0-27-16,0 0-31 16,0 0-9-16,0 0-18 15,0 4 16-15,0 11-11 16,0 2 8-16,0 7 5 15,0 6-13-15,0 6-4 16,0 7-12-16,0 1 5 16,-2 4-18-16,2 2 9 0,0 2-9 15,0-1 6-15,0 0-6 16,0-2 0-16,0-2 6 16,0-1-1-16,5-3-10 15,-1-5 3-15,0-4 2 16,-1 1 0-16,-1-6 0 0,-2 0 0 31,2-4 1-31,-2-1 5 16,0-2-6-16,0 2 6 0,0 2-1 15,0 3 6-15,-2-4-11 16,-3-2 24-16,1-8-3 16,2-4-10-16,2-3-5 15,0-2-1-15,0-2 8 16,0-1-13-16,0 0 9 15,0-1-3-15,0-2 23 0,4 0-15 16,5 0 22-16,4 0 1 16,5 0 13-16,3 0-15 15,0-2-9-15,4-4 1 16,2 2-10-16,0-1 2 16,-1 2-18-16,1 1 7 0,2-1-7 15,-4 3-1 1,-1 0 1-16,-4 0 3 0,-2 0-4 15,-7 0 0-15,0 0 0 16,-4 0-62-16,6 0-75 16,-2-3-186-16,1-6-216 0</inkml:trace>
  <inkml:trace contextRef="#ctx0" brushRef="#br1" timeOffset="72555.34">14505 4879 2549 0,'0'0'439'0,"0"0"-297"0,0 0-69 0,0 0 1 16,4 128-6-16,3-80-35 15,1 1-2-15,0-3-27 16,0 0 7-16,-3-9-7 16,-1-4-6-16,-2-8 6 15,-2-4-8-15,0-13-9 16,0-8-95-16,0-8-138 0,0-13-589 16</inkml:trace>
  <inkml:trace contextRef="#ctx0" brushRef="#br1" timeOffset="72705">14411 4570 2467 0,'0'0'261'0,"0"0"-183"16,0 0-78-16,0 0-3 15,0 0-203-15,0 0-634 0</inkml:trace>
  <inkml:trace contextRef="#ctx0" brushRef="#br1" timeOffset="76342.78">14812 4696 1870 0,'0'0'396'0,"0"0"-259"16,0 0-26-16,0 0-23 15,0 0 0-15,0 0-16 0,0 0-14 16,11 123 11-16,-1-93-32 16,-2 3-14-1,1 6-23-15,3-1 8 16,-4 3-8-16,3 2-1 0,-1-1 1 15,-2 2 3-15,-1-6 2 16,-3-4-5-16,-2-6 0 16,0-8 6-16,1-8-12 15,-3-3 7-15,0-5-7 16,0-4 12 0,0 0-6-16,0 0 1 15,0 0 11-15,0-8 4 16,0-9-16-16,-5-3 0 0,1-1 0 15,0-5-9-15,-1-6 14 16,3-1-13-16,2-6 14 16,0-5-6-16,0-2 1 0,2 0-1 15,11 4 4 1,1 5 3-16,3 7 3 0,2 6 1 16,-2 6 20-1,3 5-17-15,3 7 4 16,2 6 7-16,4 0 7 0,0 10 7 15,4 17-5 1,-2 6 3-16,0 9-24 16,-4 6 14-16,-3 3-13 15,-6 3 17-15,-5-2-10 0,-5-2 10 16,-4-5 0 0,-4-5 0-16,0-10 1 0,0-6-31 15,0-11 9-15,0-4-6 16,0-7 1-16,-4-2-5 15,-4 0 0-15,4-23-15 16,0-9 15-16,4-16-4 16,0-10-4-16,2-8 7 15,18-4-14-15,5 4 14 16,4 8-1-16,4 10-5 16,3 13 7-16,-1 17 0 15,5 16 0-15,1 2 4 16,-4 32 9-16,3 16-4 15,-6 12 18-15,-3 5-15 16,-4 1 21-16,-9-4-7 0,-5-7 19 16,-6-10-21-16,-7-7-2 15,0-5-9-15,0-5-10 16,0-2 0-16,-9-2-2 16,-2-2-2-16,2-4-39 15,0 0-36-15,4-2-92 16,1-2-51-16,4-6-283 0</inkml:trace>
  <inkml:trace contextRef="#ctx0" brushRef="#br1" timeOffset="78227.08">16560 4403 2116 0,'0'0'257'0,"0"0"-85"16,0 0-81-16,0 0 37 15,0 0 5-15,0 0-52 16,0 0-48-16,-16 58 18 0,14-27 4 16,-2 2-25-1,0-1 7 1,1-2-22-16,0-1 16 16,1-5-31-16,2-5 3 15,0-7-2-15,0-5-1 0,0-5 0 16,0-2 1-16,10 0-1 15,11 0 5-15,6 0-5 0,6 0 0 16,6 0 6 0,1 8-6-16,-2 14 8 15,-1 6 0-15,0 4 6 16,-6 5 15-16,-6 1 2 16,-6-4 9-16,-5 0-16 15,-5-2 27-15,-7-2-20 16,-2 0 6-16,0-1-11 0,-13 0 8 15,-12 3 1 1,-8-2-5-16,-4 0-2 0,-3-6-27 16,1-2 9-16,-2-7-2 15,5-6-16-15,7-6 8 16,8-3 0-16,2 0-31 16,9 0-18-16,5-11-43 15,2-3-34-15,3-10-11 16,0 4-113-16,0 0-255 0</inkml:trace>
  <inkml:trace contextRef="#ctx0" brushRef="#br1" timeOffset="78676.17">16575 4412 2300 0,'0'0'405'0,"0"0"-258"0,0 0 67 0,0 0-72 15,0 0-48-15,123 0-15 16,-90 0-30-1,3 0-4-15,-3 0-32 16,-2 0 1-16,-6 0-14 0,-5 0 0 0,-4 0 0 16,-2 0-6-16,-4 0-86 15,2-5-132 1,-5-2-503-16</inkml:trace>
  <inkml:trace contextRef="#ctx0" brushRef="#br1" timeOffset="79245.57">17298 3916 2225 0,'0'0'330'0,"0"0"-130"15,0 0-71-15,0 0-22 16,0 0-46-16,0 0 7 16,118 2-19-16,-91 21 8 15,-5 3-10-15,-2 9-1 16,-2 5 9-16,-7 6-8 16,-7 3 5-16,-4 1-23 15,0 1 15-15,-15-5-30 16,-14 1 3-16,-7-10-17 15,-4-5 13-15,-2-16-13 0,-1-12-34 16,8-4-46-16,5-17-34 16,15-11 36-16,8 0 37 15,7 2 41-15,7 10 0 16,20 10 14-16,7 6 20 0,5 2-6 16,3 18-4-1,1 1-13-15,-3 5 2 0,-4-3-7 16,-3-2-12-16,3-8 2 15,-7-3-79-15,-7-4-294 16</inkml:trace>
  <inkml:trace contextRef="#ctx0" brushRef="#br1" timeOffset="80026.91">17592 5111 1827 0,'0'0'850'0,"0"0"-646"0,0 0-88 16,0 0-26-1,0 0-6-15,0 0 7 0,0 0-32 16,111 0 10-16,-68 0-15 16,1 0 4-16,1 0-7 15,-3-7-13-15,-2 4-4 16,-1 1-23-16,-8 0-4 15,-3 2-1-15,-8 0-11 0,-3 0 5 16,-7 0-4-16,-1-5-94 16,-2-2-96-16,-2 0-289 0</inkml:trace>
  <inkml:trace contextRef="#ctx0" brushRef="#br1" timeOffset="80580.73">18374 4331 2509 0,'0'0'326'0,"0"0"-176"16,0 0-66-16,0 0-19 0,0 0-18 16,0 0 7-16,0 0-23 15,94-26-13-15,-56 22-2 16,2-1-12-1,0 5 33-15,-5 0-30 0,-3 0 10 0,-6 0-7 16,-7 15 12 0,-6 7 1-16,-4 6 18 15,-7 6-3-15,-2 5-11 16,0 5 4-16,0 3-13 16,0 6 3-16,0 3-18 15,-2 2 19-15,2 2-21 16,0 0 7-16,0 2 0 15,0-4 1-15,0 1-5 16,0-7 1-16,0-6-7 16,2-8 9-16,1-8-14 0,1-8 8 15,-4-5-2 1,0-7-2-16,0-8-23 16,0-2-60-16,-2-9-100 0,-9-8-320 0</inkml:trace>
  <inkml:trace contextRef="#ctx0" brushRef="#br1" timeOffset="80746.14">18590 4807 3013 0,'0'0'258'16,"0"0"-151"-16,0 0-41 15,0 0 37-15,0 0-52 16,0 0-29-16,114 0-12 15,-89-2-10-15,8-1-49 16,-8 3-182-16,-5 0-608 0</inkml:trace>
  <inkml:trace contextRef="#ctx0" brushRef="#br1" timeOffset="80930.89">19136 4949 3186 0,'0'0'336'0,"0"0"-282"15,0 0 7-15,0 0-48 16,0 0-13-16,0 0-107 16,0 0-209-16,16-4-797 0</inkml:trace>
  <inkml:trace contextRef="#ctx0" brushRef="#br1" timeOffset="82444.5">19293 4333 2015 0,'0'0'355'0,"0"0"-193"0,0 0 20 16,0 0-13-16,0 0-34 15,0 0-54-15,0 0-38 0,-14 44 2 32,14-5-21-32,0 6 4 15,0 3-24-15,0 0 16 0,0-5-20 0,0-9 0 16,0-9 4-16,14-13-4 15,4-12 5-15,6 0-5 16,12 0 8-16,9-17-6 16,5-1 6-16,6 7-8 15,0 8 23-15,-2 3-13 16,-3 14 7-16,-6 16-2 0,-10 7-1 31,-8 6 11-31,-12 3-1 16,-10 4 20-16,-5 3-2 0,-11-1 16 0,-18-2-29 15,-9-4 15 1,-9-6-19 0,-2-10 3-16,-2-5-15 0,-3-13-12 15,8-9-1-15,6-3-2 16,9-3-29-16,8-14-73 16,7-24-48-16,7 8-81 15,5-1-296-15</inkml:trace>
  <inkml:trace contextRef="#ctx0" brushRef="#br1" timeOffset="82729.35">19404 4330 2606 0,'0'0'316'0,"0"0"-71"0,0 0-114 15,114 5-2-15,-76-5-49 16,-5 0-22-16,-4 0-45 0,-9 0-5 16,-1 0-4-1,-9 0-4-15,1-2-39 0,1 2-121 16,-3 0-195-16,-3 0-1135 15</inkml:trace>
  <inkml:trace contextRef="#ctx0" brushRef="#br1" timeOffset="84300.17">20285 4778 2152 0,'0'0'336'0,"0"0"-184"0,0 0-29 16,0 0-83-16,0 0 38 15,0 0 43-15,0 0-11 16,87-14-28-16,-50 11-19 0,2 0-1 31,1 1-33-31,0 0 3 16,-3 0-28-16,-2 0 3 15,-6 2-7-15,-6-1 0 0,0-2-33 0,-7 0-94 16,-10 2-346 0</inkml:trace>
  <inkml:trace contextRef="#ctx0" brushRef="#br1" timeOffset="84500.53">20523 4616 2689 0,'0'0'276'0,"0"0"-129"15,-4 120-44-15,4-69-27 16,0-2-46-16,0-3-12 15,0-3-12-15,6-7-12 0,3-2-6 16,1-9-77-16,-4-11-321 0</inkml:trace>
  <inkml:trace contextRef="#ctx0" brushRef="#br1" timeOffset="85464.48">21146 4543 1969 0,'0'0'314'0,"0"0"-194"0,0 0-64 15,-6-136-23 1,6 84-33-16,0-4 20 16,0 4-18-16,0 5 14 15,0 14 14-15,0 8 40 0,0 14 48 16,0 9 23-16,0 2 9 16,0 3-78-16,0 24-37 15,0 13-31-15,4 10 25 16,2 10-14-16,3 6 12 15,-1 2-3-15,-3 3 19 16,0 1 8-16,-3-2-10 16,-2-2 11-16,0-4-35 0,0-7 7 15,0-10-24-15,0-9 4 16,0-14-4-16,-4-7 0 16,4-9-13-16,0-6-48 15,0-2-60-15,0-14-223 16,6-6 1-16</inkml:trace>
  <inkml:trace contextRef="#ctx0" brushRef="#br1" timeOffset="85799.24">21422 4412 2388 0,'0'0'346'0,"0"0"-163"16,0 126-44-16,0-64-18 0,0 6-67 16,15 2-3-1,12 1-6-15,6-8 17 16,15-5-1-16,4-13-10 16,12-17 5-16,0-18-38 15,1-10 18-15,-7-16-19 0,-12-27 10 16,-13-12-21-16,-12-16 4 15,-17-3-10 1,-4-2 5-16,-19 6 4 16,-29 10-9-16,-10 14-2 15,-10 11-62-15,-28 19-58 0,15 13-80 16,19 3-240-16</inkml:trace>
  <inkml:trace contextRef="#ctx0" brushRef="#br1" timeOffset="87953.98">16538 5525 1285 0,'0'0'1094'16,"0"0"-864"-16,0 0-80 0,0 0-38 0,0 0 6 15,0 0-83 1,0 0 7-16,8 0 54 16,11-3-19-16,0 1-26 15,8 2-8-15,0 0 6 16,6 0-21-16,0 0 11 15,6 0-20-15,1 0 13 16,4-2-11-16,1-2 9 16,1 1-2-16,4-2-8 0,-3-1 9 15,-1 5-17-15,2-4 6 16,-4 1-18-16,3 2 15 16,-1-4-14-16,6 0 16 15,-1 0-9-15,2-2 9 16,1 2 0-1,2 0-3-15,-2 0 9 0,-2 0-22 16,2 4 17-16,-4-2-18 0,-2 2 29 16,-5 2-25-1,-3 0 7 1,-3 0-5-16,-3 0 3 0,2 0 6 0,0-2-11 16,-1 2 8-1,3-2-9-15,-1 0 5 16,4 2-5-16,-3 0 3 0,2 0-5 15,0 0 7-15,0 0-4 16,0 0-4-16,-1 0 5 16,-2 0 2-16,-1 0-12 15,4 0 12-15,0 0-2 16,0 4-3-16,2 0 3 16,1 0 3-16,-3-2 12 15,-2 2-10-15,-2 0-10 0,0-2 1 16,-1 3 7-16,-35-5-14 15,78 7 6 1,-35-3 0-16,-4-1 0 16,4 2 4-16,-1 2 4 15,-2-4-7-15,1 1 7 16,-1 2-4-16,-3-4-8 16,1 3 13-16,3-4-15 15,-1-1 12-15,-1 0-6 16,4 0 0-16,-1 0 11 15,-4 0 1-15,-2 0-7 16,0 0 2-16,-5 0-3 0,2-4-4 16,1 2 7-16,-1-2-9 15,0 0 6-15,1 2-1 16,1-3 3-16,0 2-1 16,2-1 5-16,-1-1-9 0,1 2-2 15,1 1 7-15,-1 0-14 16,-2 2 14-1,-4 0-10-15,0 0 8 16,1-2 0-16,1 2 3 16,2 0-7-16,3 0 0 15,1 0 0-15,-2 0 0 16,1 0 0-16,0 0 0 0,-4 0 0 16,1 0 0-16,1 0 0 15,-3 0 0-15,3 0 0 16,-3 0 0-16,3 0 0 15,0 0 0-15,0 0 0 16,-1 0 0-16,-2 0 0 16,1 0 0-16,-1 0 0 0,0 0 0 15,4 0 0-15,-2-2 0 16,-1 2 0-16,1 0 0 16,-1 0 0-16,-5 0 0 15,0-3 0 1,-5 3 0-16,1 0 0 0,-3-5 0 15,2 1 0-15,1 1 0 0,-2-4 0 32,-2 3 0-32,2 0 0 15,-1-1 0-15,1 5 0 16,1 0 0-16,0-3 0 0,1 3 0 16,2 0 0-16,0 0 0 15,2 0 0-15,0 0 0 16,0 0 0-16,-2 0 0 0,-4 0 0 15,0 0 0-15,-5 0 0 16,-3 0 0-16,-1 0 0 16,-5 0 0-16,-3 0 0 0,-1 0 0 15,-3 0 0-15,-2 0 0 16,0 0 0 0,0 0-37-16,-22-2-91 0,-7 0-93 15,-9 2-367 1</inkml:trace>
  <inkml:trace contextRef="#ctx0" brushRef="#br1" timeOffset="88951.08">17148 5979 1764 0,'0'0'374'0,"0"0"-148"0,0 0-119 16,0 0 13-16,0 0-50 16,0 0-44-16,0 0 55 15,-4 78-19 1,4-49 24-16,0-4-34 0,0 0 15 16,0-4-26-16,0 0-3 15,0-5-14-15,0-2-8 16,0-2-7-16,9-3-9 15,5-4 1 1,5-1 5-16,8 0-10 0,8-4 8 16,6 4 13-16,3 0 10 15,4 7 13-15,-2 3-2 16,-1 7-1-16,-7 5 4 0,-7 5-2 16,-6 0 7-1,-10 1-18-15,-9 1 10 16,-6-6-12-16,-2 2 18 0,-25-3-20 15,-8-4 6-15,-9 0-11 16,-6-7-6-16,-1-1-6 0,-2-11 0 16,6-3-14-1,5 0 7 1,8 0-8-16,12-10-56 0,9-6-70 16,10-10-64-1,3 3-252-15,0 2-663 0</inkml:trace>
  <inkml:trace contextRef="#ctx0" brushRef="#br1" timeOffset="89222.35">17157 5958 2192 0,'0'0'368'0,"0"0"-87"0,0 0-80 15,0 0-78-15,134-3-48 16,-96 1-37-16,-5-2-21 16,-1-1-6-16,-6-2-11 15,1-1-14-15,-7 0-158 16,-4 3-336-16</inkml:trace>
  <inkml:trace contextRef="#ctx0" brushRef="#br1" timeOffset="89981.24">17913 5578 1689 0,'0'0'417'0,"0"0"-125"0,0 0-103 16,0 0-5-16,0 0-49 15,0 0-9-15,0 0-2 16,125 21-35-16,-109 7-13 16,-3 4-17-16,-9 4-2 15,-4 4-22-15,0 2 7 16,-7-2-29-16,-15-3 1 0,-7-5-14 15,-4-9 0-15,-1-9 0 16,5-12-49-16,4-2-11 16,8-4-7-16,11-14 43 15,6-2 7-15,0 4 16 16,13 6 2-16,11 4 0 16,8 6 3-16,1 0 1 15,2 3-1-15,1 6 0 16,0 5-8-16,9 6-30 15,-8-1-149-15,-6-1-353 0</inkml:trace>
  <inkml:trace contextRef="#ctx0" brushRef="#br1" timeOffset="90291.08">18303 6292 2293 0,'0'0'783'0,"0"0"-690"0,0 0-1 15,0 0-8-15,0 0 12 16,129 10-41-1,-88-10-12-15,-1 0-19 16,-5 0-10-16,-1-6-6 0,-5 1-7 16,-7-4-2-16,-5 2-78 0,0 0-64 15,-7 0-199-15,-2 4-560 16</inkml:trace>
  <inkml:trace contextRef="#ctx0" brushRef="#br1" timeOffset="90641.09">19026 5765 2012 0,'0'0'681'0,"0"0"-479"0,0 0-85 16,0 0-40 0,0 0 18-16,8 140-38 15,1-82 8-15,-2 4-14 16,2 3 4-16,-5 1-9 16,1 0-7-16,-5-4 5 15,0-1-29-15,0-10 2 0,-3-6-16 0,-3-10-2 16,-3-8 1-16,2-10-57 15,3-17-79 1,1 0-90-16,3 0-428 0</inkml:trace>
  <inkml:trace contextRef="#ctx0" brushRef="#br1" timeOffset="90981.31">19311 5781 2200 0,'0'0'388'0,"0"0"-171"16,0 0-64-16,0 0-39 16,-11 116-41-16,11-74-9 15,4 0-27-15,11 1 4 16,3-7-15-16,7-4-4 16,2-8-12-16,4-10-10 15,5-8 0-15,-1-6 7 16,-2-8-14-16,-1-21-19 0,-8-34-55 15,-5 5-150-15,-11 1-232 16</inkml:trace>
  <inkml:trace contextRef="#ctx0" brushRef="#br1" timeOffset="91190.51">19612 5796 312 0,'0'0'2109'16,"0"0"-1775"-16,0 0-136 16,0 0-22-1,-11 136-76-15,11-87-12 0,0 4-17 16,0-1 0-16,0 2 3 15,0 0-26-15,4-2 15 16,0-2-18-16,-4-8 12 0,0-6-37 16,0-7-12-16,0-7-8 15,0-6 0 1,0-4-5-16,0-4-79 0,0-4-78 16,3-2-162-1,1-2-394-15</inkml:trace>
  <inkml:trace contextRef="#ctx0" brushRef="#br1" timeOffset="91374.14">19839 6326 2736 0,'0'0'269'0,"0"0"-186"0,0 0-82 16,0 0-1-16,0 0-441 15</inkml:trace>
  <inkml:trace contextRef="#ctx0" brushRef="#br1" timeOffset="92455.22">20222 5837 2235 0,'0'0'332'15,"0"0"-152"-15,0 0-90 0,0 0-10 16,0 0-40-16,0 0 9 15,-2 102 23-15,2-66-16 16,9-5 7-16,2-5-36 16,2-8 0-16,6-8-27 15,0-8 12-15,8-2-11 16,2 0 12-16,4 0-1 16,4-5-6-16,-2 5 9 15,-1 0 0-15,-8 22 29 0,-4 7 0 16,-6 8 27-1,-9 0-29-15,-7 5-4 0,0 0-4 16,-11-1 4-16,-14-6-11 16,-4-3-12-16,-2-6 12 15,-5-3-27-15,1-11 4 16,35-12 0-16,-68 7-8 16,40-7-52-16,-4-19-61 15,10-12-76-15,4-3-224 0</inkml:trace>
  <inkml:trace contextRef="#ctx0" brushRef="#br1" timeOffset="92641.39">20253 5770 2834 0,'0'0'426'0,"0"0"-322"0,0 0-14 16,0 0-16-16,0 0-34 15,0 0-24-15,177 19-15 16,-128-19-1-16,-11 0-138 16,-3-5-345-16</inkml:trace>
  <inkml:trace contextRef="#ctx0" brushRef="#br1" timeOffset="93259.56">20876 6250 2655 0,'0'0'264'0,"0"0"-140"0,0 0 19 0,0 0-65 0,147-18-15 0,-96 3-28 15,0 1-9-15,-4 2-15 16,-7-3-11-1,-6 5 0-15,-12 3-26 16,-11 5-63-16,-9 2-264 16,-2 0-539-16</inkml:trace>
  <inkml:trace contextRef="#ctx0" brushRef="#br1" timeOffset="93457.36">21132 6024 2042 0,'0'0'964'0,"0"0"-800"16,0 0-70-16,0 0-15 0,-31 147 1 15,28-102-40-15,3 0-15 16,0-2-24-16,0-6 6 16,0-8-7-16,0-8-9 15,0-21-69-15,0 0-88 16,3-9-524-16</inkml:trace>
  <inkml:trace contextRef="#ctx0" brushRef="#br1" timeOffset="93793.4">21460 5743 2228 0,'0'0'430'16,"0"0"-221"-16,0 0-84 15,0 0-32-15,-25 131-50 16,25-92 4-16,0-1-30 0,12-6 6 15,9-8-22-15,6-7 9 16,4-13-10-16,5-4 0 16,2-4 0-16,-4-18-43 15,-1-21-94-15,-8 5-300 16,-8 3-1543-16</inkml:trace>
  <inkml:trace contextRef="#ctx0" brushRef="#br1" timeOffset="93976.82">21723 5767 2544 0,'0'0'362'16,"0"0"-159"-16,0 0-74 0,0 136-45 16,2-86-13-16,0 3-15 15,0 1-17 1,1-1 7-16,-3 0-26 0,2-3-1 16,-2-5-19-16,2-8 5 15,2-5-5-15,1-8-23 16,6-4-101-16,0-8-81 0,0-6-334 0</inkml:trace>
  <inkml:trace contextRef="#ctx0" brushRef="#br1" timeOffset="94442.41">22106 5801 2200 0,'0'0'337'0,"0"0"-148"16,0 0-43-16,0 0-36 15,4 120-20-15,4-88-26 16,-4 0 4-16,5-8-40 0,3-8-4 0,7-9-23 16,3-7 10-1,9 0-2 1,3-16-5-16,6 4 0 0,0 3 3 16,-2 9 2-16,0 0 15 15,-5 22 25 1,-6 9-10-16,-7 3 11 15,-9 4-7-15,-7-1-3 0,-4 0 3 16,0-2-12-16,-15-6-1 16,-9 0-30-16,-8-7 7 15,-3-9-3-15,-6-9-8 16,3-4-39-16,1-10-66 16,-6-40-62-16,12 0-242 15,7 0-1835-15</inkml:trace>
  <inkml:trace contextRef="#ctx0" brushRef="#br1" timeOffset="94624.03">22166 5682 2749 0,'0'0'303'0,"0"0"-166"16,0 0-36-16,0 0-41 15,143-2-24-15,-105-3-18 16,-3 1-12-16,-8-1-1 15,-7 3-5-15,-7-1-13 0,-5 1-126 16,-6 0-382-16</inkml:trace>
  <inkml:trace contextRef="#ctx0" brushRef="#br1" timeOffset="96011.27">13978 5879 1663 0,'0'0'834'0,"0"0"-643"0,0 0-95 16,0 0-36-16,0 0 71 16,0 0-42-16,0 0-6 0,89 58-25 15,-52-32-3 1,0 6-27-16,3 7 22 16,3 5-16-16,-1 2 5 0,-4 1-11 15,-5-1-9-15,-4-5-6 16,-6-4-13-1,-5-11 0-15,-5-6-2 0,-5-12-35 16,-3-8-100 0,0-8-219-16,-5-11-349 0</inkml:trace>
  <inkml:trace contextRef="#ctx0" brushRef="#br1" timeOffset="96278.04">14402 5913 2698 0,'0'0'405'16,"0"0"-293"-16,0 0-25 16,-86 144-28-16,49-93-23 15,-1 0-1-15,-4 4-22 16,2-3 12-16,0-4-19 0,7-4 9 15,6-10-14 1,4-10-2-16,10-5-3 0,7-12-34 16,6-7-77-16,0 0-121 15,0 0-468-15</inkml:trace>
  <inkml:trace contextRef="#ctx0" brushRef="#br1" timeOffset="96694.06">14594 6096 2530 0,'0'0'326'0,"0"0"-242"0,0 0 66 15,0 0-38-15,0 0-57 16,133-4-7-16,-88 2-20 15,6-2 40 1,1 2-32-16,-1-3 7 0,0 4-18 16,-6-2 9-1,-3 2-16-15,-7-1-13 0,-8 2-3 16,-4-2-2-16,-7-1-7 16,-7-7-93-16,-7 3-68 15,-2-4-291-15</inkml:trace>
  <inkml:trace contextRef="#ctx0" brushRef="#br1" timeOffset="96957.04">15062 5920 1169 0,'0'0'1690'16,"0"0"-1436"-16,0 0-152 16,0 0-12-16,0 0-39 0,0 0-20 31,0 0-25-31,60 96 31 0,-48-74-6 15,-4 0 12 1,-6 0 0-16,-2 2-9 0,0 0-3 16,-10 2-13-16,-13 0 2 15,-2-5-20-15,-1 2 2 16,3-5-2-16,6-4-5 16,3-4-63-16,12-3-77 15,2-7-164-15,0 0-718 0</inkml:trace>
  <inkml:trace contextRef="#ctx0" brushRef="#br1" timeOffset="97579.13">15591 5712 2221 0,'0'0'668'0,"0"0"-491"0,0 0-53 16,0 0-48-16,0 130-24 0,0-95-36 15,2-5-1-15,6-8-11 16,5-7-6 0,6-10 3-16,5-5-1 15,10 0 8-15,3 0-3 16,8-5 9-16,0 5-8 0,0 0 17 16,-6 5 2-16,-1 20 30 15,-9 5-20-15,-8 5 2 16,-11 5-15-16,-10-1 10 0,0 0-2 15,-2-2-6-15,-20-2 7 16,-7 2-22-16,-3-3 11 16,-3-4-20-16,2-2 7 15,4-7-6-15,4-8-2 16,8-9-17 0,0-4-66-16,2-24-113 15,1-12-144-15,4-2-361 0</inkml:trace>
  <inkml:trace contextRef="#ctx0" brushRef="#br1" timeOffset="97796.89">15664 5715 2967 0,'0'0'257'0,"0"0"-142"15,0 0 34-15,0 0-60 0,0 0-20 16,141 0-46 0,-112 2 0-16,-6-2-17 0,-4 2 2 15,-7-2-8-15,2 3-21 0,-3 1-100 16,-6 3-254 0</inkml:trace>
  <inkml:trace contextRef="#ctx0" brushRef="#br1" timeOffset="98698.78">23015 4941 2231 0,'0'0'387'0,"0"0"-153"0,0 0-96 0,0 0-16 16,127-11-32 0,-77 6-44-16,1 1-11 0,-2-4-34 15,-2-1 3 1,-7 0-4-16,-7 3-47 16,-8 1-156-16,-11 3-446 0</inkml:trace>
  <inkml:trace contextRef="#ctx0" brushRef="#br1" timeOffset="98978.08">23094 5136 2550 0,'0'0'337'0,"0"0"-220"16,0 0 10-16,0 0-18 16,0 0-42-16,0 0 16 15,140-15-40-15,-100 1 5 16,-2 2-20-16,-5 2-3 16,-6 4-13-16,-6 0-11 0,-8 2 1 15,-3-2-2-15,0-4-69 16,3-16-91-16,-4 2-173 15,0 2-695-15</inkml:trace>
  <inkml:trace contextRef="#ctx0" brushRef="#br1" timeOffset="99823.72">24679 4289 2105 0,'0'0'281'15,"0"0"-164"-15,0 0 17 0,0 0-30 0,0 0-4 0,-130 28-53 16,106 0-9-16,-1 10 2 15,3 6 12-15,6 9 14 16,5 6-3-16,11 3 7 16,0 8-35-16,14-5 8 15,17-1-19-15,9-9 10 16,11-15-22-16,7-17 7 16,7-16 6-16,-1-7 10 15,-4-30 13-15,-6-15-13 0,-14-13 3 16,-15-4-31-1,-15-4 10-15,-10 2-12 16,-2 2 2-16,-31 9-7 0,-13 9 9 16,-15 10-7-16,-10 13-2 15,-5 10-26-15,4 11-77 16,10 2-14-16,16 38-60 0,17-4-203 16,15 0-503-16</inkml:trace>
  <inkml:trace contextRef="#ctx0" brushRef="#br1" timeOffset="100298">24124 5124 2248 0,'0'0'319'0,"0"0"-141"16,0 0-76-16,0 0 3 15,0 0-17-15,0 0-19 0,0 0-8 16,50 58 7-16,-9-58-18 16,8 0 10-16,9 0-8 15,6-11 1-15,10-3 6 16,6 2-26-16,5 0 2 16,2 3-29-16,-2 0 18 15,-2 3-14-15,-2 1 9 16,-2 0-5-16,-6-2-3 15,-1-2 2-15,-10 1-13 0,-6 2 0 16,-14 3 6-16,-13 3-15 16,-8 0 6-16,-13 0 3 15,-8 0-56-15,0 23-59 16,-18-3-123-16,-7 0-463 16</inkml:trace>
  <inkml:trace contextRef="#ctx0" brushRef="#br1" timeOffset="100716.93">24670 5518 2475 0,'0'0'317'0,"0"0"-173"0,0 0-55 16,-132 145 21-16,103-86-25 0,11 6-31 15,14-1-14 1,4 1 9-16,4-10-16 16,23-10-1-16,11-15-25 0,8-14 14 15,12-16-12 1,8-12 14-16,0-29 0 15,-5-15-3-15,-11-11 3 16,-11-6-22-16,-18 1 9 0,-13 4-5 16,-8 12 0-16,-18 10 0 15,-24 12-10-15,-14 10-27 0,-14 10-46 16,-26 14-56-16,17 0-215 16,16 3-457-16</inkml:trace>
  <inkml:trace contextRef="#ctx0" brushRef="#br1" timeOffset="101205.93">23860 4037 1965 0,'0'0'372'16,"0"0"-279"-16,-56 117-60 0,37-54-33 16,5-16-50-1,6-8-287-15</inkml:trace>
  <inkml:trace contextRef="#ctx0" brushRef="#br1" timeOffset="101381.54">23956 4141 2472 0,'0'0'281'16,"0"0"-147"-16,0 0-44 0,-58 132-33 15,47-94-37 1,5 6-20-16,6-8-38 0,0-6-381 0</inkml:trace>
  <inkml:trace contextRef="#ctx0" brushRef="#br1" timeOffset="101850.95">24997 3896 2467 0,'0'0'333'0,"0"0"-189"15,0 0-22-15,22 129-39 16,-10-88-24-16,1-2-46 16,-2-5-5-16,3-10-8 15,-6-12-17-15,1-12-130 0,-2-7-303 16,-7-12-1846-16</inkml:trace>
  <inkml:trace contextRef="#ctx0" brushRef="#br1" timeOffset="101985.09">25133 3990 2596 0,'0'0'340'0,"0"0"-176"0,0 0-74 15,25 110-27-15,-12-79-36 16,5-3-17-16,7 5-10 15,-4-7-26-15,0-3-222 16</inkml:trace>
  <inkml:trace contextRef="#ctx0" brushRef="#br1" timeOffset="104238.05">26473 4999 2134 0,'0'0'258'16,"0"0"-166"-16,0 0 12 15,0 0-43-15,0 0-26 16,0 0 35-16,11-11-9 16,-8-16 1-16,-1-11-54 0,0-11 4 15,-2-4-7-15,0-10-6 16,0-4 1-16,-4-8-2 15,-4 1-8-15,0-2-4 16,1 8 13-16,5 5 2 16,2 15-9-16,0 10 18 15,0 12-15-15,9 10 10 0,11 9 8 16,4 7 16-16,3 0 5 16,4 11-7-16,0 11-27 15,-4 6 0 1,-2 0 0-16,-5 13-5 15,-9-10-133-15,-9-1-255 0</inkml:trace>
  <inkml:trace contextRef="#ctx0" brushRef="#br1" timeOffset="104454.31">26406 4698 2528 0,'0'0'287'0,"0"0"-221"0,0 0-45 16,0 0-20-16,0 0 3 16,0 0-4-16,125 2-45 15,-94-11-213-15,-4-2-984 0</inkml:trace>
  <inkml:trace contextRef="#ctx0" brushRef="#br1" timeOffset="106774.96">27050 5101 2150 0,'0'0'291'0,"0"0"-121"0,0 0-41 15,0 0-70-15,0 0-22 16,0 0-19 0,0 0 31-16,0 6-21 0,0-6 31 15,0-3-17-15,-11-14-24 16,0-4-10-16,0-11-7 0,2-5-2 16,3-11-7-1,-2-6 8-15,8-7-2 0,0-3-4 16,0 4 7-1,2 4-1-15,12 8 0 0,4 12 0 16,2 9 0-16,0 12 5 16,2 11-11-16,3 4 13 15,2 1 4-15,-1 22-10 16,3 11 46-16,1 8 1 16,-4 10-2-16,-1 4-12 15,-6 4 0-15,-2-2 1 16,-7-1-9-16,2-10 2 15,-5-2-24-15,-3-10 7 16,0-3-11-16,1-9-1 0,-5-8-57 16,0-6-87-1,0-7-256-15</inkml:trace>
  <inkml:trace contextRef="#ctx0" brushRef="#br1" timeOffset="106942.63">27097 4918 2811 0,'0'0'177'0,"0"0"-116"0,0 0-23 0,0 0 0 16,132 3-23-16,-81-42-15 16,-9 2-84-1,-8-1-392-15</inkml:trace>
  <inkml:trace contextRef="#ctx0" brushRef="#br1" timeOffset="107236.26">27677 4068 2520 0,'0'0'277'15,"0"0"-114"-15,-18 112-31 16,16-57-29-16,2 6-54 16,0 6-7-16,0 5-3 0,0 7 7 15,2 0 5-15,6 2-5 16,2-3-5-16,-1-6-27 16,1-10-3-16,0-7-4 15,-1-13-12-15,-3-10 5 16,-2-8 0-16,-1-10-72 15,-3-14-84-15,0 0-220 16,-16-7-2138-16</inkml:trace>
  <inkml:trace contextRef="#ctx0" brushRef="#br1" timeOffset="107408.8">27605 4778 2503 0,'0'0'248'0,"0"0"-164"16,0 0-21-16,0 0-23 0,0 0-40 16,120-61-9-16,-93 38-258 15,-2 0-1973-15</inkml:trace>
  <inkml:trace contextRef="#ctx0" brushRef="#br1" timeOffset="107675.81">27980 4590 2359 0,'0'0'348'16,"0"0"-183"-16,-2 113-5 16,-2-58-34-16,4 1-51 0,0 1-35 15,8-7-6 1,17-6 2-16,6-12-21 16,7-9 11-16,2-16-14 15,0-7 16-15,0-7-19 0,-9-20 12 16,-10-13-14-1,-13-6 4-15,-8-5-10 16,-6 7 2-16,-31 7 3 0,-9 5-6 16,-10 13-9-16,-2 9-63 15,-2 10-28 1,16 0-122-16,15 0-295 0</inkml:trace>
  <inkml:trace contextRef="#ctx0" brushRef="#br1" timeOffset="108576.8">28421 4625 2131 0,'0'0'273'0,"0"0"-97"0,0 0-42 15,0 0-89-15,0 0-12 16,0 0-7-16,0 0 45 0,6 78-29 15,-2-57 8 1,0 5 9-16,-2-1-8 0,0 5-1 16,-2-1-33-1,2 0 2-15,-2 0-18 0,0 2 15 16,0-4-15-16,0-2 2 16,0-5-3-16,0-4 0 15,0-7 5-15,0-2-4 16,0-5-2-16,0-2-1 15,0 0 1-15,0-9-5 16,0-14 0-16,0-7 10 16,0-7-5-16,0-4 1 15,0-7-20-15,0-5-17 0,0-3-30 16,0 0 32-16,0 2 23 16,5 6 6-16,3 10 12 15,4 9 3 1,1 15 32-16,3 13 3 0,-1 1-8 15,3 10 1-15,-2 17-2 16,2 6-21-16,-5 3 11 16,1 4-10-16,-6 0 16 15,-1-1-21-15,-5 0 6 16,-2 0-8-16,0-3-2 16,0-2 3-16,0-3-8 0,0-2-2 15,7-1 2-15,6-6-7 16,6-2 3-16,-2-4 3 15,5-7 0-15,-1-6 4 16,-4-3-4-16,1-3 0 16,-1-26 6-1,0-12-4-15,-4-6-4 0,0-10-2 16,-2-1 4-16,0 0-26 16,1 6 16-16,-1 8 5 15,0 10 5-15,-2 9 5 0,2 16-4 16,1 7 1-1,0 2-1-15,7 10 32 0,0 17-21 16,6 10 19-16,0 5-6 16,-1 7 6-1,-2 0-3-15,-2 1-4 16,-2-1-2-16,-5-10-19 16,-6-8-6-16,-2-9-13 15,-5-15-79-15,-7-7-87 16,-11 0-390-16</inkml:trace>
  <inkml:trace contextRef="#ctx0" brushRef="#br1" timeOffset="108723.91">28905 4879 2646 0,'0'0'406'0,"0"0"-349"16,0 0-27-16,0 0 34 0,0 0-52 15,0 0-12-15,0 0-21 16,120-51-110-16,-102 32-330 0</inkml:trace>
  <inkml:trace contextRef="#ctx0" brushRef="#br1" timeOffset="109125.12">29222 4517 2007 0,'0'0'627'0,"0"0"-504"0,0 0 8 16,0 0-5-16,0 0-28 15,42 115-22-15,-29-69-20 16,-1 5 9-16,-2 2-24 16,2 1 5-16,-3-1-21 15,-3-7 0-15,-1-8-16 16,-1-11-8-16,-2-12-1 16,1-15-6-16,1-7-19 15,3-28-9-15,4-17-29 16,3-9-78-16,1-4-6 15,1 4 104-15,1 13 43 0,-1 14 5 16,-1 18 37-16,1 16 28 16,2 6 6-16,-2 32 12 15,2 11-47-15,-3 6-8 16,1 3-24-16,1 0 6 16,2-4-6-16,2-8-4 15,6-7 15-15,6-12-20 16,8-10 3-16,3-11 7 0,8-6-20 15,12-8-60-15,-12-12-150 16,-14 2-549-16</inkml:trace>
  <inkml:trace contextRef="#ctx0" brushRef="#br1" timeOffset="119203.49">2003 3774 2393 0,'0'0'305'0,"0"0"-111"16,0 0-78-16,0 0 31 0,0 0-77 16,0 0-11-16,-6 8-14 15,6-6 6-15,4 2-24 0,17 0 23 16,10 4-7-16,4-3 6 16,7 2-6-1,3-3-19-15,2-3 5 0,0-1-24 16,-3 0 7-1,-1 0-7-15,-3 0-7 16,-2 0 6-16,-7 0-4 16,-4 0 0-16,-7 0 0 15,-7 5 0-15,-4-3-3 16,-4 2-33-16,-3-2-80 16,-2-2-63-16,0 0-245 0,-10 0-1141 15</inkml:trace>
  <inkml:trace contextRef="#ctx0" brushRef="#br1" timeOffset="119502.37">2302 3451 2277 0,'0'0'380'15,"0"0"-144"-15,0 0-53 16,0 0-44-16,0 0-72 16,0 0-12-16,-2 141 16 0,2-90-18 15,2 5 5 1,3 2-17-16,-5 2 5 0,0 1-22 16,0-5-3-16,0-3-7 15,0-8-13-15,-5-4-2 16,-3-9-4-16,0-6-25 15,-3-11-103-15,3-4-80 16,-4-9-375-16</inkml:trace>
  <inkml:trace contextRef="#ctx0" brushRef="#br1" timeOffset="119734.89">2144 4127 130 0,'0'0'2228'16,"0"0"-1916"-16,0 0-93 16,58-135-84-16,-20 75-14 0,2-9-29 15,0-2-8 1,-4 3-23-16,-5 10-25 0,-9 10-14 16,-8 15-18-1,-6 8-4-15,-8 11-8 16,0 9-89-16,-15 3-169 15,-7 2-1518-15</inkml:trace>
  <inkml:trace contextRef="#ctx0" brushRef="#br1" timeOffset="119969.01">2057 3560 2830 0,'0'0'362'16,"0"0"-243"-16,89 124 10 0,-47-70-40 16,4-3-20-16,-5-3-28 15,1-10-8-15,-1-4-13 16,-5-2-20-16,-5-9 3 16,-6-3 6-16,-6-2-18 15,-1-4-7-15,-11 0-80 16,-5-2-202-1,-2-2-588-15</inkml:trace>
  <inkml:trace contextRef="#ctx0" brushRef="#br2" timeOffset="127655.99">2840 9490 321 0,'0'0'1781'16,"0"0"-1476"-16,0 0-125 0,0 0 8 15,0 0-73-15,0 0-30 16,0-4-42-16,0 4 9 16,2 8-25-16,5 13 10 15,1 8-5 1,-1 10 0-16,2 9-6 0,0 6-17 16,-3 8 14-16,-1 5-23 15,-1 5 17-15,-1 2-16 16,-1-2 0-16,-2-3 9 0,0-2-2 15,0-4 5 1,0-7-13-16,2-3 3 16,1 2 3-16,1-1-10 0,0 0 8 15,0 0-8-15,3-5 8 16,0-3-3 0,0-6 0-16,-1-6-1 15,1-4 0-15,-1-4 2 0,2-6-8 16,-4-4 10-16,3-4-11 15,-5-2 11-15,2-2-5 16,-2-5 2-16,3 2 2 16,0-3 2-16,1-2-4 15,3 0-1 1,7 0 6-16,1 0 2 0,6-4-2 16,4-6 32-16,4 2-9 15,4-2 1-15,1 2-11 16,2 0-8-16,-2 3-3 15,-3-2-7-15,-2 5-2 16,-6 2 2-16,-3 0-5 16,-2 0 4-16,1 0-48 15,-6 6-114-15,-4-3-314 0</inkml:trace>
  <inkml:trace contextRef="#ctx0" brushRef="#br2" timeOffset="127926.51">3715 10198 2604 0,'0'0'358'0,"0"0"-207"0,0 0-59 16,0 0 7-16,0 0-49 15,33 142 1 1,-21-87-21-16,-3 1-7 0,-1 0-11 16,2-3-6-1,-6-7 0-15,1-12-6 0,-3-8 0 16,-2-12-91-16,0-10-83 16,0-4-328-16</inkml:trace>
  <inkml:trace contextRef="#ctx0" brushRef="#br2" timeOffset="128111.48">3665 9939 2622 0,'0'0'255'0,"0"0"-199"15,0 0-46-15,0 0-10 16,0 0-188-16,0 0-358 0</inkml:trace>
  <inkml:trace contextRef="#ctx0" brushRef="#br2" timeOffset="128876.36">4047 10159 2182 0,'0'0'312'0,"0"0"-114"0,0 0-47 15,79 143 1-15,-57-96-86 16,2 5 4-16,-4 0-34 0,1 2 12 16,-6 0-16-16,-1-4-10 15,-6-6-1 1,-1-5-4-16,-3-7-7 0,-4-9-10 15,0-4 5-15,0-9 1 0,0-4-12 16,0-4 11 0,0-2-11-1,0 0-7-15,-8-14-1 16,-3-11-2-16,-1-10-4 16,3-9-9-16,3-9-7 0,2-2 17 15,4-2-26-15,0 1 34 16,0 6 2-16,0 4 7 15,10 6 4-15,7 6 1 16,-2 6 5-16,3 8-1 16,1 6 11-16,4 7-17 15,2 7 34-15,1 0-14 16,3 7 15-16,3 13-19 0,1 3-2 16,0 8-3-1,-2 1 14-15,-2 2-2 0,-4 4-2 16,-5 4 19-1,-4 2-6-15,-3 4-2 0,-6 0-30 16,0-4 9-16,-5-6-11 16,-2-6 9-16,0-9-4 15,0-11-6-15,0-6 0 16,0-6-12-16,0 0-28 0,0-20-6 16,0-14 21-1,0-11-26-15,0-11 6 16,0-4 9-16,15-4 22 15,3 4 13-15,7 6 2 0,-1 10 2 16,6 7-2-16,-5 12 33 16,4 11-4-16,-2 9 13 15,0 5-4-15,2 14 25 16,2 21-8-16,1 11-1 16,-3 10-5-16,-3 6-34 15,-3 2-3-15,-4-2-7 16,-5-9-7-16,-3-7 1 0,-7-10-1 15,-4-8-47-15,0-4-64 16,-10-8-102 0,-9-9-443-16</inkml:trace>
  <inkml:trace contextRef="#ctx0" brushRef="#br2" timeOffset="129646.15">2915 11422 1909 0,'0'0'459'16,"0"0"-221"-16,0 0-99 16,0 0-8-16,0 0-90 15,0 0 15-15,0 0-15 16,79 121 13-16,-46-74-5 16,2 7 3-16,3 7-6 15,2 1-18-15,-4 0 12 0,-2 0-28 16,-3-6 8-16,-6-6-20 15,-4-10 2-15,-3-8-2 16,-2-9 0-16,-5-10-49 16,-4-13-125-16,-3 0-270 15,-4 0-1984-15</inkml:trace>
  <inkml:trace contextRef="#ctx0" brushRef="#br2" timeOffset="129939.48">3366 11568 2333 0,'0'0'362'0,"0"0"-131"0,0 0-107 16,0 0-4-16,0 0-62 15,-90 135-3-15,66-94-35 16,-1 2 26-16,-4 1-10 0,0 2-2 15,0 2-19 1,1 0-14-16,1-2-1 0,4-6 4 16,5-7-8-1,5-8-27-15,5-4-42 16,2-8-69-16,6-9-58 16,0-4-266-16,0 0-1697 0</inkml:trace>
  <inkml:trace contextRef="#ctx0" brushRef="#br2" timeOffset="130312.93">3635 11761 2426 0,'0'0'309'0,"0"0"-196"0,0 0 17 15,0 0-12-15,0 0-27 16,0 0-42-16,148 4 1 0,-104-1-21 0,1 2-9 15,-1-2 1-15,-4 0-16 16,-5-2-3 0,-6-1 4-1,-4 3-12-15,-4-3 5 16,-9 0-7-16,-9 0-102 16,-3 0-153-16,0-8-395 0</inkml:trace>
  <inkml:trace contextRef="#ctx0" brushRef="#br2" timeOffset="130579.89">3997 11596 2611 0,'0'0'296'0,"0"0"-171"16,0 0-19-16,0 0-29 15,0 0-36-15,0 0-10 16,0 0-7-16,104 58-8 15,-90-39 0-15,-3 4-9 16,-9 3 25-16,-2 3 9 0,0 3 2 16,-21 4-10-16,-2 0-2 15,-4-2-20-15,0-2 1 16,2-6-12-16,5-6-1 16,7-6-46-16,9-7-88 15,4-6-99-15,0-1-601 0</inkml:trace>
  <inkml:trace contextRef="#ctx0" brushRef="#br2" timeOffset="131192.19">4605 11448 2397 0,'0'0'342'16,"0"0"-172"-16,0 0-58 0,0 0-9 15,7 110-49-15,-5-82 4 16,0-1-39-16,2-5 8 0,-2-7-22 15,3-3 0 1,2-7-5-16,4-5-5 0,7 0-1 16,6 0 12-16,7 0-12 15,6 0 14-15,2 0-7 16,-1 6 0-16,-2 15 27 16,-3 6 5-16,-8 3 24 0,-5 6-2 15,-9 2-1 1,-7 0-4-16,-4 0-26 15,0 2 15-15,-17-2-17 16,-10-4 4 0,-4-1-16-16,-2-10 6 0,-1-5-13 15,-1-9-3-15,4-9-13 16,1 0-51-16,6-16-56 16,-1-37-65-16,7 5-220 15,5-1-1761-15</inkml:trace>
  <inkml:trace contextRef="#ctx0" brushRef="#br2" timeOffset="131395.44">4627 11460 2300 0,'0'0'638'0,"0"0"-501"16,0 0-1-16,0 0-46 0,116 0-17 15,-75 0-49-15,-4 0 3 16,-3 0-27-1,-10 0 5-15,-4-2 0 16,-4 0-10-16,-3-4-56 0,-1 0-285 16,-6 1-734-16</inkml:trace>
  <inkml:trace contextRef="#ctx0" brushRef="#br2" timeOffset="134850.44">5847 10805 2138 0,'0'0'340'15,"0"0"-213"-15,0 0 27 16,0 0-42-16,0 0-21 16,0 0-29-16,-43 41 4 0,43-41-28 15,0 0-11 1,0 0-4-16,12 0 23 16,3 0 11-16,7 0-23 15,3 0 12-15,2 0-11 16,4 0 10-16,3 0-16 15,-1 0-7-15,2 0 1 16,1 0-15-16,-3 0 7 16,1 0-15-16,1 0 22 0,4 0-16 15,0 0 19-15,3 0-7 16,6 0 7-16,1 0-4 16,0 0-5-16,0 0 4 15,-5 0-20-15,1 0 16 0,-5 0-15 16,0 0 13-1,-2 0-14-15,0 0 21 16,0 0-14-16,-1 0 20 0,0 0 2 16,1 0-20-1,1 0 9-15,4 0-18 0,-1 0 16 16,0 0-12 0,3 0 0-16,-3 0 0 0,-1 2 2 15,-1 1 5-15,-5-3-10 16,3 0 9-1,-2 0-9-15,0 0 4 0,0 0 0 16,-1 0 0-16,0 0-5 0,5 0 6 16,1 0-5-1,-1 0 22-15,0 0-7 16,1 0-3-16,-4 0 5 0,-1 0-18 16,-1 0 5-1,2 0 3-15,-4 0-4 0,-2 0 0 16,2 0-4-1,-1 0 7-15,-1-3 2 16,0-1 2-16,2 0-6 0,1 3 0 0,1-2 1 16,1 1-4-1,0 2 5 1,0-2-5-16,-3 2-1 0,2 0 7 16,-1 0-4-1,-3 0-3-15,-2 0 5 0,-2 0-1 16,0 0-9-16,-3-2 13 15,3 2-7-15,-1 0 3 16,3 0-3-16,2 0-2 16,1 0 0-16,-1 0 0 15,0 0 0-15,3 0 0 16,2 0 0-16,-3 0 0 16,-2 0 0-16,-2 0 0 15,0 0 0-15,-2 0 0 16,0 0 0-16,2 0 0 15,-3 0 0-15,5 0 0 16,3 0 0-16,0 0 0 16,1 0 0-16,1 0 0 0,-1 0 0 15,1 0 0-15,-3 0 0 16,1 0 0-16,-2 2 0 16,-3 0 0-16,-3 3 0 15,0-4 0-15,-1-1 0 16,0 0 0-16,4 0 0 15,0 0 0-15,2 0 0 16,2 0 0-16,3 0 0 0,2 0 0 16,0 0 0-16,0-1 0 15,-1-2 0-15,1 1 0 16,1 2 0-16,-2 0 0 16,-3 0 0-16,1-2 0 15,-4 2 0-15,3 0 0 16,1 0 0-16,2 0 0 15,0 0 0-15,1 0 0 16,-2 0 0-16,-3 0 0 16,0 0 0-16,-1 0 0 0,0 2 0 15,-1 0 0 1,0 2 0-16,0-2 0 0,-2 0 0 16,0-2 0-1,-3 0 0-15,1 0 0 16,0 0 0-16,0 0 0 15,2 0 0-15,0 0 0 16,0 0 0-16,-2 0 0 0,-3 0 0 16,0 0 0-16,1 0 0 15,2 0 0-15,2 0 0 16,2-2 0-16,0-1 0 0,2 0 0 16,1 3 0-16,-1 0 0 15,1 0 0-15,0 0 0 16,-1 0 0-16,-4 0 0 15,-2 0 0-15,-3 0 0 16,2 0 0-16,1 0 0 16,2 0 0-16,3 0 0 15,-1-2 0 1,0-2 0-16,2 0 0 16,-2 0 0-16,3 0 0 15,2 2 0-15,0 2 0 16,1 0 0-16,3 0 0 0,-1 0 0 15,-4 0 0-15,1 0 0 16,-5 0 0-16,0 0 0 16,-4 0 0-16,0 0 0 15,-2 0 0-15,-4 0 0 0,2 0 0 16,-1 0 0-16,3 0 0 16,1 0 0-1,3 0 0-15,0-2 0 0,2 2 0 16,2-2 0-16,2 2 0 15,-4 0 0-15,-2 0 0 16,-3 0 0 0,-4 0 0-16,-6 0 0 15,-5 0 0-15,-4 0 0 16,-5 0 0-16,-2 0 0 16,0 0 0-16,0 0 0 0,0 0 0 0,-4 0 0 0,-30 16 0 31,5 0-138-31,-6 4-485 0</inkml:trace>
  <inkml:trace contextRef="#ctx0" brushRef="#br2" timeOffset="-214067.83">6422 9249 1621 0,'0'0'351'0,"0"0"-225"0,0 0-27 0,0 0-5 0,0 0 31 0,0 0-73 15,0 0 12-15,0 0 27 0,0 0 4 16,0 0-29-1,-5 0-21-15,-4 0-6 0,-2 9-26 16,0 1 13-16,-4 4-26 16,1 0 2-16,-1 4-1 15,-4 2-1-15,2 0 2 16,1 3-2-16,-3 0 2 16,0 3 0-16,1 3-4 15,1 2 1 1,1 6-6-16,3 4-2 15,1 0 9-15,3 3 0 0,3 1 7 16,2 4 2-16,1-1-8 0,3 3 7 16,0 2-7-1,0 3 23-15,11 1-7 0,7-1 16 16,2-2-18 0,2-4 1-16,1-6-4 15,2-2 7-15,-6-3 33 16,4-4-11-16,-3-3 5 0,-3 1-30 15,2-3 7 1,1-4-23-16,-3-6 0 0,4-4 1 0,-4-8-2 16,8-8-59-1,-5-4-127-15,-5-14-142 16</inkml:trace>
  <inkml:trace contextRef="#ctx0" brushRef="#br2" timeOffset="-213699.96">6676 9689 2183 0,'0'0'311'16,"0"0"-170"-16,0 0 12 0,0 0-39 0,0 0-9 0,0 0 24 0,0 0-74 15,87 54-4 1,-56-22-28-16,2 7 14 16,5 7-16-16,0 4 5 15,0 4-9-15,0 0-3 0,-5 0 4 16,1-4-17-1,-5-6 15-15,-5-5-12 16,-3-9-2-16,-4-7-1 16,-1-2-2-16,-3-7-3 15,-4-5-42-15,0-9-63 0,-2 0-125 16,-5 0-233-16</inkml:trace>
  <inkml:trace contextRef="#ctx0" brushRef="#br2" timeOffset="-213384.82">7173 9697 2604 0,'0'0'299'0,"0"0"-143"15,0 0-70-15,0 0-21 16,0 0-28-16,-100 110 4 16,73-73 19-16,-2 0-25 15,-2 6 8-15,-3-2-15 16,1 2 2-16,0-3-29 16,1 1 2-16,3-2-1 0,5-1-4 15,-1-1 0-15,8-5-39 16,3-6-41-1,9-6-55-15,5-10-125 0,0-7-368 16</inkml:trace>
  <inkml:trace contextRef="#ctx0" brushRef="#br2" timeOffset="-213021.39">7389 10036 2408 0,'0'0'316'16,"0"0"-110"-16,0 0-30 16,0 0-29-1,141 0-78-15,-102 0-20 0,0 0-10 16,-4 0-30-16,-1-2 11 16,-5 0-19-16,-4 2-2 15,-6 0-3-15,-1 0-30 16,3 4-84-16,-8 3-154 15,-5-2-634-15</inkml:trace>
  <inkml:trace contextRef="#ctx0" brushRef="#br2" timeOffset="-212544.39">7969 9651 2618 0,'0'0'303'0,"0"0"-109"15,0 0-102-15,0 0-34 16,0 0-30-16,0 0 4 0,-20 114-6 16,20-79-10-1,0-3 10-15,0-4-19 16,0-7-5-16,11-10 4 15,5-5-12-15,5-4 4 0,6-2 2 16,6 0 0-16,6 0 8 16,1-7-8-16,0 7 1 15,0 0 11 1,-4 0-7-16,-5 14 20 0,-4 5-3 16,-5 5 23-16,-6 2-17 15,-8 6 4-15,-6 3-3 16,-2 4 6-16,0 6-2 15,-17-1-20-15,-10 0 4 16,-4-6-16-16,-2-9 2 16,-5-6 5-16,0-9-16 15,2-10-2-15,3-4-22 0,6-4-36 16,6-18-63-16,4-31-30 16,5 7-170-16,6 2-269 15</inkml:trace>
  <inkml:trace contextRef="#ctx0" brushRef="#br2" timeOffset="-212353.76">7980 9687 2435 0,'0'0'317'0,"0"0"-44"0,0 0-114 0,120-34-52 0,-80 24-39 0,-2 0-54 0,-7 1-3 16,-8 4-11-16,-1-7-10 0,-9 2-124 16,-3-2-285-16</inkml:trace>
  <inkml:trace contextRef="#ctx0" brushRef="#br2" timeOffset="-212078.67">8533 9432 2604 0,'0'0'338'0,"0"0"-153"0,85 115-40 16,-46-57-63-1,2 5-15-15,-3 2-16 16,-7 0 8-16,-4 1-15 16,-10 0-17-16,-5 1 3 0,-8-4-26 0,-4-1 7 15,0-3-6-15,-14-4 0 16,-3-2-5-1,-3-7 0 1,1-9-35-16,6-10-54 0,3-19-66 16,5-8-173-16,0 0-441 0</inkml:trace>
  <inkml:trace contextRef="#ctx0" brushRef="#br2" timeOffset="-208142.78">6404 11193 1132 0,'0'0'1026'0,"0"0"-826"0,0 0-92 0,0 0-23 0,0 0 21 0,0 0 4 0,0 0-27 16,-40 14-15-1,24-4-31-15,-4 4-8 16,2 2-28-16,-2 2 8 0,5 6-2 16,-3 6-14-1,3 5 4-15,-2 1 3 16,5 4-7-16,0 2 7 16,3 3 0-16,3 0 0 0,1 7-4 15,3 2 11-15,2 7-14 16,0 3 16-16,4 3-4 15,12 3 0-15,2-4 32 16,1-8-8-16,6-11-13 16,0-7 1-16,2-8-8 15,-1-5 18-15,1-5-13 16,0 0 15-16,-3-4-24 16,1 0 4-16,-1-5-8 15,-1-1-1-15,-6-9-12 16,3-3-103-16,-7-12-120 15,-1-8-401-15</inkml:trace>
  <inkml:trace contextRef="#ctx0" brushRef="#br2" timeOffset="-207776.71">6685 11594 2375 0,'0'0'311'0,"0"0"-167"0,0 0-14 0,0 0-29 0,0 0-17 0,105 102-41 16,-72-63 7-16,5 1-23 15,-1 1 15-15,2 3-4 16,-3 3-1-16,-3-4-9 0,-2-2-13 16,-2-1 1-16,-6-5-15 15,-4-4-2 1,-3-5 7-16,-5-8-13 0,-2-8-5 16,-5-6-42-16,-4-4-60 15,0-14-118 1,0-12-40-16,0-4-346 0</inkml:trace>
  <inkml:trace contextRef="#ctx0" brushRef="#br2" timeOffset="-207474.34">7191 11656 2475 0,'0'0'337'16,"0"0"-163"-16,0 0-34 0,0 0-65 16,0 0-16-16,-123 92-24 0,92-55 19 15,-2 3-15-15,-3 7-9 16,0 4-19-16,0 2-3 16,5 0 1-1,6-9-5-15,4-3-8 0,5-9 0 16,1-6 4-16,1-7-50 15,5-1-14 1,0-11-63-16,4-5-85 16,3-2-292-16</inkml:trace>
  <inkml:trace contextRef="#ctx0" brushRef="#br2" timeOffset="-207160.46">7478 11855 2442 0,'0'0'353'16,"0"0"-252"-16,0 0 42 16,0 0 12-16,0 0-64 0,0 0-18 15,128-9-47-15,-97 9 5 16,-2 0-31 0,-3 0 14-16,-4 0-14 0,-3 0-1 15,-4 5-68-15,-6 1-119 16,-4-3-325-16</inkml:trace>
  <inkml:trace contextRef="#ctx0" brushRef="#br2" timeOffset="-206708.39">7995 11446 2557 0,'0'0'270'16,"0"0"-122"-16,0 0-44 15,0 0-4-15,0 0-37 0,0 0-17 16,0 0-17-16,-17 104-6 16,17-79 9-16,0-8-21 0,4-3-9 15,9-6 8 1,7-7-18-16,7-1 16 0,5 0-8 15,5 0 0-15,6 0 5 16,1 9 3-16,1 3 1 16,-5 11 24-1,-2 2-3-15,-9 5 23 16,-7 4-21-16,-7 3 14 0,-7 1-13 16,-8-1 6-16,0 7-1 15,-5-1-16-15,-17-1-2 16,-5-4-20-1,-4-8 3-15,-2-9 6 16,-4-7-18-16,2-10-10 0,-1-4-20 16,7 0-38-16,4-21-40 15,4-27-47-15,5 4-69 16,5 0-288-16</inkml:trace>
  <inkml:trace contextRef="#ctx0" brushRef="#br2" timeOffset="-206490.5">8007 11416 2161 0,'0'0'726'0,"0"0"-619"0,0 0-14 0,0 0 70 0,0 0-80 0,116 0-29 16,-81 0-43-1,-1 0-3-15,-1-2-8 16,-4-2 0-16,4-6-97 0,-6-2-103 16,-6 2-199-16</inkml:trace>
  <inkml:trace contextRef="#ctx0" brushRef="#br2" timeOffset="-206251.08">8682 11251 2342 0,'0'0'293'16,"0"0"-74"-16,81 103-17 16,-44-52-71-16,1 8-18 0,-3-1-36 15,-1 4 4-15,-3 2-11 16,-6-4-31-16,-7 0 4 16,-9-3-21-16,-9-5 6 15,0-4-27-15,-5-4 12 16,-15-5-13-16,-2-6-14 15,0-5-55-15,1-8-64 16,6-4-32-16,3-6-246 16,6-6-1673-16</inkml:trace>
  <inkml:trace contextRef="#ctx0" brushRef="#br2" timeOffset="-201168.55">9228 9976 2186 0,'0'0'293'0,"0"0"-175"0,0 0 25 0,0 0-51 0,0 0-21 0,0 0-24 16,0 0 1-16,-8 100 2 0,16-82-17 15,5-8 19-15,3-4-27 16,-1-6 17-16,1 0-32 15,-3-9 9 1,-3-8-13-16,-4-3 10 16,-6-1-3-16,0 0-5 0,0 7 6 15,-6 3-14-15,-8 8 13 16,1 3-9-16,1 0-8 16,4 0-13-16,6 5-37 15,2 2-118-15,0-5-321 16</inkml:trace>
  <inkml:trace contextRef="#ctx0" brushRef="#br2" timeOffset="-199299.97">9386 11601 1996 0,'0'0'274'0,"0"0"-102"0,0 0-39 0,0 0 16 0,0 0-40 0,0 0 0 16,0 0-48-16,-40 34-19 16,40-27-28-16,0-1 5 0,5-4-13 15,3-2 14-15,4 0 4 31,-3-10 2-31,-1-6-5 0,0 2-20 16,-6 5 5-16,-2 2-1 16,0 3 2-16,0 4-7 0,-10 0 0 15,0 0-12 1,1 2-55-16,9 7-44 16,0-2-168-16,0-2-493 0</inkml:trace>
  <inkml:trace contextRef="#ctx0" brushRef="#br2" timeOffset="-198267.35">9973 9339 2213 0,'0'0'228'0,"0"0"-112"0,0 0-48 0,0 0 23 0,0 0-42 16,0 0-37-16,-109 118-3 15,88-78-9-15,4 6 6 0,-1 10 1 16,3 6 9 0,-1 10 19-16,3 6 32 0,1 4-7 15,5 3-6-15,5-6-1 16,2-1-31-16,0-8 4 0,7-7-19 31,13 0 22-31,3-8-15 16,0-2 11-16,6-7-6 15,3-2 6-15,1-5 1 0,1-6-5 16,-3-3 8-16,-5-6-16 16,-3-5-3-16,-5-7-4 15,-3-4-12-15,-5-6 2 16,-10-2-71-1,0-2-179-15,0-10-610 0</inkml:trace>
  <inkml:trace contextRef="#ctx0" brushRef="#br2" timeOffset="-197398.83">11941 9511 1986 0,'0'0'288'0,"0"0"-160"0,0 0-27 0,0 0-12 0,0 0 40 16,0 0 12-16,0 0-42 15,70 28 15-15,-47-1-44 0,4 6-8 16,0 7-25-1,2 3 4-15,-4 8-3 0,-3 7-11 16,-4 5 1-16,-5 5-24 16,-6 4 6-1,-5 6-5-15,-2 0-3 0,0 1 2 16,-11-1-4-16,-5-2 1 16,-1-8-1-1,-1-8 0-15,2-10-56 0,-4 0-30 0,4-16-122 16,3-7-422-1</inkml:trace>
  <inkml:trace contextRef="#ctx0" brushRef="#br2" timeOffset="-196580.82">10138 11175 1960 0,'0'0'214'16,"0"0"-80"-16,0 0-49 0,0 0-7 0,0 0-16 0,-123 121-23 0,103-87-9 15,3 4-24-15,0 4-5 0,4 2 6 16,2 2 9 0,4 4 20-16,3 1-1 15,4 7 43-15,0 1 8 16,6 2 1-16,15-1-55 0,6-2-4 15,4-2-28 1,4-6 14-16,5-7-12 16,3-9-4-16,1-9 3 15,-1-8-2-15,10-16-41 0,-12-1-215 16,-10 0-664-16</inkml:trace>
  <inkml:trace contextRef="#ctx0" brushRef="#br2" timeOffset="-195800.72">12111 11159 2137 0,'0'0'255'0,"0"0"-169"0,0 0 38 0,0 0 1 0,0 0-74 0,0 0 3 0,0 0 8 16,84 67 17-16,-66-42-16 15,0 5 7-15,-3 8-20 16,3 7-2-16,-5 7-8 15,-1 4-14-15,-3 6 13 16,-3 2-21-16,-6 0 12 16,0 3-15-1,0-3 3-15,0 0-10 0,-4-3-4 0,-7-6-4 16,-1-5-4 0,-5-4-53-16,1-11-74 15,1-13-302-15</inkml:trace>
  <inkml:trace contextRef="#ctx0" brushRef="#br2" timeOffset="-191093.01">10262 9840 1390 0,'0'0'385'0,"0"0"-252"0,0 0-64 0,0 0 64 0,0 0-31 0,0 0-30 0,0 0 38 15,-55-51-80 1,48 43 11-16,3 1-1 16,-1 2 41-16,3 1-16 0,0 4 17 15,2 0-11-15,0 0-22 16,0 0 33-16,0 0-39 16,0 0-11-16,0 0-28 15,0 0 18-15,13 10 5 16,7 4 4-16,2 4-9 0,3 3 6 15,4 2 3 1,0 4-7-16,2 2 6 0,-2 5-22 16,0 1 17-1,0 0-19-15,-2 2 6 0,2-1-12 16,-4 2 8 0,-2-1-2-16,2 0-6 0,-5 2 10 15,1-6-6-15,-4-2-8 16,-1-5 10-16,-5-8-14 0,-2-4 6 15,-2-6 2 1,-3-4-25-16,-1-4-38 16,-1 0-59-16,-2 0-103 15,0-6-68-15,0-6-346 0</inkml:trace>
  <inkml:trace contextRef="#ctx0" brushRef="#br2" timeOffset="-190454.15">10617 9842 1815 0,'0'0'350'0,"0"0"-157"0,0 0-63 0,0 0-38 0,0 0-7 15,0 0-12 1,0 0-10-16,-64 39-25 16,52-16-9-16,-3 0 15 15,1 6-11-15,-1 0 16 0,-1 4-25 0,-2 4 7 16,-2-2-1-16,0 6-7 15,-4-4-12-15,1 2-5 16,1-7-3-16,5-4 1 16,1-8-8-16,7-6-31 15,1-6-54-15,6-3-151 16,0-5-125-16</inkml:trace>
  <inkml:trace contextRef="#ctx0" brushRef="#br2" timeOffset="-180733.65">11110 10101 1232 0,'0'0'429'0,"0"0"-193"0,0 0-55 0,0 0-44 0,0 0-11 0,0 0-48 15,0 0-9-15,0 0 28 16,0 0-27-16,0 0-4 16,0 0-1-16,0 0-36 0,0 0 12 15,0 0 34-15,0 0 9 16,8 0-31-16,0 0 7 15,-2 0-26-15,3-3 2 16,-1 3-8-16,2-2-9 16,-3 2 0-16,1-2-19 15,1 0 12-15,0 0-10 0,0 1 10 16,2-4-8 0,3 3 17-16,1-2 1 15,1 0 1-15,1 2 6 16,1-1-13-16,3 0 9 15,-2 1-20-15,2 2 18 16,-3 0-17-16,-1 0 13 16,-1 0-10-16,-3 0 9 15,1 0-5-15,-3 0 2 16,0 0 11-16,0 0-11 0,0 0 5 16,-2 0-20-16,-2 0 10 15,-2 0-6 1,-3 0-3-16,-2 0-1 15,0 0 4-15,0 0-4 0,0 8-10 16,2 12-92-16,-2 1-142 16,0-3-501-16</inkml:trace>
  <inkml:trace contextRef="#ctx0" brushRef="#br2" timeOffset="-179178.72">11707 9823 1727 0,'0'0'312'0,"0"0"-208"0,0 0-74 0,0 0-17 0,0 0 32 0,0 0-36 0,0 0 32 16,7-17 41-16,-5 14-15 15,-2 3-23-15,2-2 44 16,0 1-35-16,0-1 4 16,3 0 16-16,-1-1-32 15,1 1-3-15,0 0-27 16,1 0 40-1,1 1-30-15,-1-4 15 16,4 3-30-16,-4 0 10 16,1 2 2-16,-1 0-6 0,2 0 11 15,-2 0-23-15,-2 0 23 16,1 0-12-16,1 0 18 16,-2 0-25-16,2 0 14 15,0 0-9-15,1 2 11 16,-1 5-1-16,2 0-8 0,-2 1 6 15,1 2-12-15,1 0 17 16,-1 1-18-16,0 1 20 16,-3-2-24-1,3 1 8-15,-3 0-3 16,1 1 0-16,-1-2 6 16,-1 2-10-16,-1 0 5 15,0 0-2-15,0 0-3 16,1 4 6-16,-3-2-5 15,2 4-1-15,-2-1 14 16,0 0-10-16,2 1-4 0,-2 0 2 16,0-2 4-16,0 0-14 15,0-2 15-15,0 0-13 16,0 0 10-16,0-2-3 16,0 2-2-16,0 3 6 15,0 0 4-15,-2 7-10 16,-5 1 2-16,0 1 2 15,-2 0-8-15,1-2 8 0,-1-2-4 16,-3 0 0 0,-1 0 5-16,-3 0-1 0,-1-1-4 15,-3 4 4-15,-3-1 0 16,4-2-8-16,-4-3 6 16,0-4-8-1,1-4 4-15,0-8 1 0,0-3-17 16,-1 0-2-16,4-3-7 15,1-16 0-15,7-3 1 16,3-4 1-16,8-2 25 16,0 2-5-16,0 4 1 15,8 3 5-15,7 7-1 16,3 7 6-16,4 3-5 16,2 2 11-16,3 0-10 15,2 5 16-15,0 12-13 16,0 1 25-16,0 2-23 15,-2-3 11-15,-2-4-6 0,-1-1 12 16,0-5-5-16,3 0-5 16,-2-5-2-16,-2-2-10 15,-2 0-4-15,-3 0 2 16,-2-2-4-16,-5-5-39 16,-9 2-50-16,-2 1-175 15,0 2-707-15</inkml:trace>
  <inkml:trace contextRef="#ctx0" brushRef="#br2" timeOffset="-155941.83">10389 11490 1617 0,'0'0'314'0,"0"0"-227"0,0 0-26 0,0 0 91 0,0 0 83 15,0 0-107-15,0-18-21 16,0 18-17-16,0 0 19 16,7 0-3-16,9 0-29 0,6 10-11 15,5 8-17 1,7 5-5-16,3 9-22 16,5 3 10-16,3 3-13 15,2 2 2-15,2 0-7 16,-2-1 2-16,-5-3-1 15,-6-7-11-15,-5-2 11 0,-6-6-14 16,-5-4-2 0,-5-3 7-16,-4-1-15 0,-1-2 7 15,-6-3-8-15,-2-1-52 16,-2 0-60-16,0-3-153 16,0-2-597-16</inkml:trace>
  <inkml:trace contextRef="#ctx0" brushRef="#br2" timeOffset="-155608.1">10916 11448 2426 0,'0'0'332'0,"0"0"-209"0,0 0-38 0,0 0-14 0,-60 102 12 0,37-68-22 0,-4 4-25 16,-2 4-7-16,-2 2-18 16,-2 1 18-1,2-1-14-15,2-4 5 0,0-5-13 16,4-2-6-16,6-3-2 15,0-3-11-15,3-6-32 16,8-5-86 0,3-4-102-16,1-8-525 0</inkml:trace>
  <inkml:trace contextRef="#ctx0" brushRef="#br2" timeOffset="-155022.58">11161 11747 1209 0,'0'0'1246'0,"0"0"-991"0,0 0-128 0,0 0-10 0,0 0 2 16,0 0-42-16,0 0 0 15,42-17-24-15,-15 12 15 16,4-2-6-16,7 3-8 16,0 0-3-16,0 1-17 15,0 3-3-15,-5 0-23 16,-4 0 3-16,-6 0-6 16,-8 0-10-16,-3 0 5 15,-6 0 0-15,-4 0-27 0,-2-9-70 16,0 0-116-1,0 0-343-15</inkml:trace>
  <inkml:trace contextRef="#ctx0" brushRef="#br2" timeOffset="-154351.52">12023 11339 1683 0,'0'0'448'0,"0"0"-211"0,0 0-33 0,0 0-44 0,0 0-51 15,0 0 9-15,0 0-53 0,-84-20 21 16,55 20-38-16,2 4 6 16,1 15-13-16,3 4-3 15,5 12-11-15,7 4 2 16,7 4-5-16,4-2-11 0,0-9 2 16,15-9-14-1,14-15-2-15,9-8-11 16,5-14 12-16,-1-18 0 15,-7-6 4-15,-10 0-4 16,-7 8-29-16,-9 8 21 0,-3 15 8 16,2 7 8-1,0 14 10-15,5 25 40 0,3 13-9 16,-1 7 18 0,-1 8-21-16,-3 0-6 0,-11-2-13 15,0 0-9-15,-6-5-13 16,-23-6 4-16,-7-10-18 15,-7-8 9 1,3-12-4-16,3-9-53 0,5-10-61 16,12-5-48-16,7 0-215 0,11 0-1718 15</inkml:trace>
  <inkml:trace contextRef="#ctx0" brushRef="#br1" timeOffset="-142411.43">6205 12746 1918 0,'0'0'307'0,"0"0"-202"0,0 0 30 0,0 0-74 0,0 0-13 16,0 0-25-16,0 0-16 0,-17 19-4 15,17-19 7-15,0 0-20 16,0 0 20-16,8-6 18 16,6-6-6-16,1-6 3 15,6-2 19-15,6-4 0 16,2-6-8-16,2-4-9 16,7-3 7-16,1-2-34 15,6-3 21-15,2-4-20 16,4-2 21-16,7-7-22 0,3-1 5 15,1-2-4-15,5-2 0 0,1-3-1 16,4 0 9 0,-1 0-18-1,0 2 18-15,1 3-21 16,-1 0 18-16,0-2-14 16,-1-1 15-16,-1-6-7 0,-2-1 8 15,-3-2-8-15,3-2 0 16,-2-1 6-16,0 7-15 15,-1 6 14-15,1 11-14 16,-5 6 16-16,-2 7-7 16,-6 4 0-1,-6 4 0-15,-3 0 10 0,-10 2-9 16,-4-1-2-16,-7 1 5 16,-6 6-16-16,-7 3 10 15,-9 4-11-15,0 4-185 16,0 4-252-16</inkml:trace>
  <inkml:trace contextRef="#ctx0" brushRef="#br1" timeOffset="-141580.21">6473 10684 1998 0,'0'0'328'0,"0"0"-151"0,0 0-117 0,0 0-41 0,0 0 11 0,0 0 3 15,0 0 9 1,85-62-7-16,-46 25 84 16,11-9-69-16,12-8 13 15,9-8-29-15,12-6-8 16,8-5 11-16,9-4-22 0,4-4 4 15,-2 0-18-15,-2-2 18 16,-1 4-15-16,-6-2 34 16,-2 0-10-1,-1 1 19-15,-1 5-14 16,-2 1-8-16,-7 9 2 0,-4 5-23 16,-7 7 14-16,-7 5-18 15,-6 4 34-15,-10 4-28 0,-3 2 2 16,-12 7-8-16,-6 7 7 15,-8 6 0-15,-5 6-7 0,-8 8 0 16,-1 2 4 0,-3 2-13-1,0 2-29-15,0 14-98 16,-5 2-412-16</inkml:trace>
  <inkml:trace contextRef="#ctx0" brushRef="#br1" timeOffset="-140522.99">13062 10555 2404 0,'0'0'278'0,"0"0"-163"16,0 0-19-16,0 0 5 0,0 0-25 0,139-12 7 0,-93 8-37 15,1 0-1-15,-3 0-15 16,-1 2-12-16,-5 2-5 0,-7 0-12 16,-4 0-1-16,-9 2-8 15,-13 15-36-15,-5-4-151 16,0 1-546-16</inkml:trace>
  <inkml:trace contextRef="#ctx0" brushRef="#br1" timeOffset="-140252.52">13136 10805 2438 0,'0'0'479'0,"0"0"-393"16,0 0-30-16,0 0 48 15,0 0-12-15,0 0-28 16,123 0-20-16,-88 0-5 16,-1 0-35-16,-3 0 12 15,-2-3-8-15,-7-3-15 16,-2 3 14-16,-2 0-9 15,-2 1 2-15,10 2-79 16,-4 0-61-16,-1 0-245 0</inkml:trace>
  <inkml:trace contextRef="#ctx0" brushRef="#br1" timeOffset="-139403.68">14206 9682 483 0,'0'0'1447'0,"0"0"-1162"0,0 0-124 0,0 0 34 0,0 0-56 0,0 0 12 16,0 0-61-16,0 12-28 0,2 13-57 16,2 5 16-16,-1 8-10 15,1 7 22-15,-2 4-13 16,1 6-6-16,-1 6 16 16,-2-1-17-16,0 5 16 15,0-2-28-15,0-4 37 16,0-6-26-16,0-5 7 15,0-7-6-15,0-6 1 16,0-3 7-16,13-6-13 16,6-3 14-16,2-3-4 15,8-3 25-15,2-3-39 0,4-2 16 16,-2-4-20-16,-2-3 13 16,-5-3-10-16,-1-2-3 15,-5 0-1-15,-2-12-113 16,-7-10-123-16,-4-2-1248 15</inkml:trace>
  <inkml:trace contextRef="#ctx0" brushRef="#br1" timeOffset="-139161.86">14727 10069 2781 0,'0'0'226'0,"0"0"-99"0,14 121-17 16,-5-67-33 0,0-1-4-16,2-5-63 0,0-4 3 15,-2-6-13-15,0-10 1 16,-4-10-1-16,-5-18-120 16,0 0-264-16,0-8-1851 0</inkml:trace>
  <inkml:trace contextRef="#ctx0" brushRef="#br1" timeOffset="-139040.5">14676 9840 2533 0,'0'0'257'16,"0"0"-165"-1,0 0-92-15,0 0-81 0,0 0-472 0</inkml:trace>
  <inkml:trace contextRef="#ctx0" brushRef="#br1" timeOffset="-138256.02">15105 9950 1732 0,'0'0'756'0,"0"0"-554"16,0 0-57-16,0 0-22 16,50 134-61-16,-31-94-3 15,-2 4-32-15,-1 3 28 16,2 3-39-16,-1-1 22 15,-1 4-27-15,0-2 8 16,-3-5-8-16,-2-7-5 16,-2-7 10-16,-3-10-16 15,0-8 4-15,-6-7 7 16,0-7-21-16,0 0 16 16,0-7-7-16,-3-14 2 0,-4-7-1 15,-2-5 1-15,5-3 5 16,2-2-12-16,0-3 13 15,2 2-18-15,0-5 14 16,0 0-9-16,6-3 8 16,9 3-2-16,6 5 1 15,1 2-1-15,1 7 2 16,3 8 4-16,1 10-12 16,2 7 12-16,2 5-13 0,5 5 15 15,2 17 0 1,2 9 37-16,-5 4 11 15,1 3-19-15,-7 5-12 16,-5-4 5-16,-5 4-25 16,-9-3 13-16,-3-4-13 0,-5-5 4 15,-2-4-8-15,0-13 3 16,0-8-4-16,-4-6 0 16,-7-3 0-16,0-26-16 15,2-11 10-15,6-8-8 16,3-6 7-16,0-4 3 15,12 4-2-15,10 3 12 0,5 7-5 16,6 10 2-16,0 10-2 16,6 14 15-16,3 10-4 15,0 10 40-15,1 24-22 16,-3 12 10-16,-3 7-31 16,-6 0 11-16,-2 0-12 15,-6-7-8 1,-5-4 6-16,-7-8-6 15,-2-3-4-15,-9 4-96 0,0-7-142 16,-5-6-931-16</inkml:trace>
  <inkml:trace contextRef="#ctx0" brushRef="#br1" timeOffset="-137422.28">16914 9779 1748 0,'0'0'456'0,"0"0"-245"0,0 0-8 0,0 0-64 0,0 0-13 0,0 0-54 0,0 0-6 16,150 143-17-16,-101-91 6 0,-1 6 14 15,2 2-13-15,-3 2 1 16,-5-4-31-16,-9-3 9 16,-4-8-34-16,-6-8 6 15,-8-9-7-15,-3-10 0 16,-4-5 0-16,-5-12-49 16,-3-6-80-16,0-14-163 15,-11-7-839-15</inkml:trace>
  <inkml:trace contextRef="#ctx0" brushRef="#br1" timeOffset="-137136.39">17354 9844 2534 0,'0'0'332'0,"0"0"-211"15,0 0 10 1,-89 148-51-16,60-97-4 0,2 7-30 16,-2-3-5-16,0 1-5 15,0-1-20-15,2-3-1 16,2-6-8-16,6-6-10 16,0-8 4-16,6-5-2 15,2-10-35-15,6-9-53 0,5-7-78 16,0-1-365-16</inkml:trace>
  <inkml:trace contextRef="#ctx0" brushRef="#br1" timeOffset="-136821.17">17737 10113 2511 0,'0'0'325'15,"0"0"-152"-15,0 0-27 31,0 0-52-31,149 0-26 0,-108 0-41 0,-1-3-2 16,-3-1-25 0,-1-1 10-16,-5 5-9 15,-6-3-1-15,4 3-63 16,-7 0-127-16,-7 0-375 0</inkml:trace>
  <inkml:trace contextRef="#ctx0" brushRef="#br1" timeOffset="-136394.08">18479 9663 2404 0,'0'0'291'0,"0"0"-115"15,0 0-7-15,0 0-61 16,132-10-46-16,-97 30-4 16,-2 12-7-16,-1 10 17 0,-8 9-38 15,-8 5 24-15,-9 8-34 16,-7 0 17 0,-2 0-22-16,-23-4 8 15,-10-7-12-15,-8-9-8 16,-4-14-2-16,-2-14-1 15,5-12-22-15,6-4-73 0,11-13 48 16,13-8-8 0,12 2 45-16,2 8 8 0,23 7 2 15,14 4 10-15,8 0-10 0,6 13 20 16,-1 6-15-16,-1 3-8 16,-7-5 10-16,-7 0-14 15,-6-8-8-15,-15-6-90 16,-7-3-230-16,-7 0-287 15</inkml:trace>
  <inkml:trace contextRef="#ctx0" brushRef="#br1" timeOffset="-135685.12">16758 10643 2152 0,'0'0'335'0,"0"0"-133"0,0 0-47 0,0 0-100 0,0 0-5 16,0 0 50-16,0 0-46 16,116-17 3-16,-69 5-35 0,4-1 22 15,3 2-35-15,4 1 10 16,2-1-7-16,5 3 18 16,-1 2 13-16,5 2-15 15,3 3 3 1,5-1-20-16,4 2 15 0,2-2-25 15,1-1 19-15,-4-1-12 16,-3 0 10-16,-2-4-5 16,-2 0-4-1,-1-1 2-15,1-2-7 0,-1 2 0 16,1 2 3-16,-2 3 15 16,3 1-18-16,0 3 32 15,-2-3-12-15,-6 3 11 16,-3 0-12-16,-3-2-13 0,-6 2 8 15,-4-2-14-15,-5-2-6 16,-7 3 16-16,-9-6-23 16,-7 3 13-16,-9 0-5 15,-6-1 1-15,-7 5-13 16,-2-5-47-16,-18 5-132 16,-7 0-200-16</inkml:trace>
  <inkml:trace contextRef="#ctx0" brushRef="#br1" timeOffset="-135156.49">17190 11113 2316 0,'0'0'324'0,"0"0"-129"0,0 0-74 0,0 0-12 0,0 0-56 16,0 0-1-16,135 130-7 15,-98-89 0 1,3 5 6-16,1 2 6 16,-3 0 0-16,-5 0-36 0,-2-2 9 0,-4-4-30 15,-4-8 2 1,-4-6 2-16,-5-10-8 16,-5-6-13-16,-7-12-85 0,-2 0-84 15,0-2-302-15</inkml:trace>
  <inkml:trace contextRef="#ctx0" brushRef="#br1" timeOffset="-134870.05">17605 11200 2573 0,'0'0'274'16,"0"0"-125"-16,0 0-44 0,0 0-10 16,0 0-59-16,-131 118 15 15,102-78-33-15,0 2 9 16,-2 2 8-16,0 2-2 16,2-2-1-16,0-6-32 15,4-4 2-15,5-7 9 16,5-10-21-16,5-3 10 0,1-6-7 15,5-1-76-15,4-4-95 16,0-1-224-16,0-2-1554 0</inkml:trace>
  <inkml:trace contextRef="#ctx0" brushRef="#br1" timeOffset="-134524.22">17942 11427 2560 0,'0'0'262'16,"0"0"-130"-16,0 0-7 16,0 0-6-16,116-1-57 15,-78-2-14-15,-1 2-20 16,2 1-10-16,-4-3-8 16,-1 2-9-16,-7 1-2 15,-5-2-15-15,0 0-40 16,-4 0-144-16,-5 0-395 0</inkml:trace>
  <inkml:trace contextRef="#ctx0" brushRef="#br1" timeOffset="-133948.28">18796 10990 2052 0,'0'0'401'16,"0"0"-210"-16,0 0-8 0,0 0-113 15,0 0-6 1,0 0-17-16,-123 14-5 16,103 7 24-16,5 6-18 15,6 6-11-15,5 1-23 16,4-2 20-16,0-6-30 15,8-10-8-15,15-12 9 16,3-4-5-16,3-17 0 16,-2-15 0-16,-3-6-1 15,-8 3-10-15,-5 4-14 16,-2 12 2-16,0 12 12 0,0 7 22 16,6 19 4-1,3 20 40-15,5 12 0 0,1 7 37 16,-4 3-44-16,-2-3 0 15,-9-4-41-15,-9-7 18 16,0-4-18 0,-9-6-12-16,-15-8 14 15,-8-5-18-15,1-4 9 0,-4 0-88 16,6-6-81-16,4-2-290 0</inkml:trace>
  <inkml:trace contextRef="#ctx0" brushRef="#br1" timeOffset="-132920.35">13956 11051 1804 0,'0'0'674'0,"0"0"-487"0,0 0-16 0,0 0-76 0,0 0-11 15,127 136-36-15,-87-88 7 16,3 6-9-16,1 4 17 16,-4 2-21-16,-1-2-16 0,-6-3-10 15,-4-9-12-15,-4-11-8 16,-4-10-20-16,-5-11-41 16,-1-14-107-16,-5 0-306 15,-3 0-1600-15</inkml:trace>
  <inkml:trace contextRef="#ctx0" brushRef="#br1" timeOffset="-132652.91">14438 11175 2397 0,'0'0'353'0,"0"0"-193"15,0 0-74-15,0 0 13 0,-89 129-18 16,64-90-39-16,-4 8-9 16,0-1-7-1,-4 3 6-15,-1-5-32 16,3-5 12-16,2-6-8 0,7-6-4 16,3-7 0-16,9-8-4 15,5-1-37-15,5-6-99 0,0-1-97 16,11-2-466-16</inkml:trace>
  <inkml:trace contextRef="#ctx0" brushRef="#br1" timeOffset="-132335.14">14703 11381 2586 0,'0'0'236'15,"0"0"-72"-15,0 0-48 16,114 0-19-16,-65-3-45 0,4-2-19 15,-2 0-20-15,-1 1-5 16,-10 0-6-16,-7 2-2 0,-8-1-22 16,-17 3-118-16,-3-1-126 15,-5 1-782-15</inkml:trace>
  <inkml:trace contextRef="#ctx0" brushRef="#br1" timeOffset="-132099.53">15047 11217 2564 0,'0'0'311'0,"0"0"-168"16,0 0-42-16,0 0-13 15,0 0-23-15,0 0-42 16,122 101-9-16,-100-86-8 16,-4-1-2-16,-7 0 2 15,-9 3 20-15,-2 3 7 16,-11 4-2-16,-18 2-9 0,-4 2-4 15,-5-2-12-15,5-5 2 16,4-1-16-16,6-5-5 16,7-9-48-1,8-4-104-15,5-2-290 0</inkml:trace>
  <inkml:trace contextRef="#ctx0" brushRef="#br1" timeOffset="-130996.68">15813 10983 2254 0,'0'0'331'0,"0"0"-141"0,0 0-84 16,0 0-23-16,-6 110-33 0,6-76-3 16,0-2 0-16,0-2 1 15,0-8-10-15,0-7-31 16,11-10-1-16,9-5 4 16,9 0-14-16,9-2 10 0,8-10 3 15,10 6 5-15,0 4 17 16,-3 2 25-1,-3 12-12-15,-10 14 16 0,-7 6-32 16,-8 4 28-16,-12 4-27 16,-9 3 16-16,-4 1-15 15,-7-1 8-15,-19 2-14 16,-8-3-15-16,-3-4 1 16,-5-6-2-16,-1-10-16 0,-1-10 8 15,5-12-7-15,3 0-24 16,10-20-59-16,-6-32-91 15,13 3-172-15,-1 0-779 0</inkml:trace>
  <inkml:trace contextRef="#ctx0" brushRef="#br1" timeOffset="-130798.59">15967 11052 2641 0,'0'0'295'15,"0"0"-110"1,0 0-53-16,127 0-41 0,-84 0-31 16,-3 0-25-16,-9 0-35 15,-4 0 0-15,-10 0 11 16,-5 0-22-16,-8 0-70 16,-4 0-112-16,0 0-468 0</inkml:trace>
  <inkml:trace contextRef="#ctx0" brushRef="#br1" timeOffset="-129853.48">19993 10178 2287 0,'0'0'350'0,"0"0"-178"0,115 20-108 0,-63-15 8 0,-3-3-41 0,-7-2-17 16,-4 0-14-16,-11 0-178 16,-13 0-550-16</inkml:trace>
  <inkml:trace contextRef="#ctx0" brushRef="#br1" timeOffset="-129630.77">20044 10386 1648 0,'0'0'895'16,"0"0"-644"-16,0 0-128 16,0 0-20-16,147 41-51 0,-104-29-7 15,-3-2-35 1,-3-2 5-16,-5 0-15 15,-5-2 0-15,-9-1-37 16,-10 0-165-16,-8-3-401 0</inkml:trace>
  <inkml:trace contextRef="#ctx0" brushRef="#br2" timeOffset="-125483.68">21321 9272 2297 0,'0'0'293'0,"0"0"-138"0,0 0-71 0,0 0-16 0,0 0-16 0,0 0-20 0,7 134 11 0,-2-94-29 15,-3-1 20-15,0-9-33 16,0-6 21-16,3-11-21 16,1-4-1-1,1-9 5-15,6 0-5 0,8-2 7 16,6-13 4-16,8 3 12 16,7 7-23-1,5 5 30-15,0 0-15 16,2 22 31-16,-3 7-19 15,-5 8 25-15,-7-1-13 0,-10 2-12 16,-9 2 13 0,-10 3-13-16,-5 0 20 15,-3 3-17-15,-23 0 15 16,-8 3-39-16,-6-8 18 16,-2-2-17-16,0-9 16 0,4-7-16 15,0-8-6-15,4-2-1 16,6-10-6-16,1-3 5 15,4 0-70-15,10-7-27 16,4-37-81-16,7 3-172 0,2-2-679 16</inkml:trace>
  <inkml:trace contextRef="#ctx0" brushRef="#br2" timeOffset="-125174.46">21354 9334 2500 0,'0'0'354'0,"0"0"-215"0,0 0-9 0,0 0-17 0,0 0 14 0,0 0-28 15,148-44-23-15,-110 44-21 16,-4 0-18-16,-5 3-12 16,-6 4-21-16,-2 0-8 15,-7-4 14 1,-4 1-22-16,-3 1 5 16,2 4-44-16,0 14-107 0,-2-2-218 15,-1 1-2219-15</inkml:trace>
  <inkml:trace contextRef="#ctx0" brushRef="#br2" timeOffset="-124194.23">22160 9687 2168 0,'0'0'356'0,"0"0"-153"0,0 0-73 0,0 0 12 0,0 0-40 0,0 0-13 15,0 0 7 1,91 0-18-16,-53 0-2 16,5 0-40-16,3 0 34 0,3 0-48 15,0 0 19-15,-4-2-26 16,-5-1 1-16,-7 1-10 15,-8-1-5-15,-7 1 4 0,-5 2-1 32,-7 0-8-32,0 0-31 15,-4 0-28-15,6 0-120 0,1 0-66 0,0 0-286 0</inkml:trace>
  <inkml:trace contextRef="#ctx0" brushRef="#br2" timeOffset="-123624.12">22973 9351 1913 0,'0'0'414'16,"0"0"-202"-16,0 0-38 0,0 0-57 16,0 0-4-1,123-58-54-15,-94 58 15 16,-2 0-1-16,2 3-7 16,0 15 4-16,-3 4-10 15,-2 9 23-15,1 2-43 0,-4 6 21 0,-4 7-18 31,-1 1 7-31,-5 6-12 0,-7 1-4 16,-4 1 0 0,0 4-29-16,-6-2 6 15,-17-6 0-15,-6-2-18 0,-9-11 13 16,-1-10-10-16,-4-12 4 16,-2-14-3-16,6-2-11 15,5-14-33-15,7-10 16 16,11 0-26-16,12 2 37 15,4 4-4-15,0 7 20 16,20 8 7-16,12 3-3 16,3 0 4-16,5 20-3 15,3 4 13-15,3-2-10 16,1-1 3-16,0-1 1 16,-4-8-8-16,-6-3 8 15,-6-1-13-15,-8-4 10 0,-8-2-4 16,-3 0-1-1,-6-2-14-15,-3 0-61 0,-3 0-91 16,0 0-46-16,-14 0-366 0</inkml:trace>
  <inkml:trace contextRef="#ctx0" brushRef="#br2" timeOffset="-122514.2">21252 10360 1962 0,'0'0'531'0,"0"0"-302"0,0 0-99 0,0 0-33 0,0 0-62 16,0 0 23-16,0 0 1 15,47-29 36-15,-23 21-69 16,5 1 27 0,0 0-22-16,8 3 24 0,0 0-18 15,7 0 2-15,8 0 14 16,2 2-28-16,4 0 17 15,2 2-36-15,0 0 26 16,3 0-21-16,-5 0 10 16,-3 0-5-16,-4 0 1 15,-4 0-1-15,0 0-12 16,-2 0 6-16,1 0-5 16,-1 0-5-16,-1 0 10 0,-2 0 1 15,3 0-7 1,-1 0 16-16,-1 0-8 15,-1 0-3-15,-1 0 13 16,1 0-22-16,0 0 0 0,1 0 10 16,-1 0-20-16,1 0 17 15,-3 0-11-15,0 0 8 16,-3 0-1-16,0 0 2 16,-2 0-5-16,-1 0 0 15,-3 0 11-15,0 0-25 16,-2 0 23-16,0 0-20 15,0-4 16-15,-2 1-5 16,0 2 2-16,2-1-2 16,-3 0 4-16,0 2 3 0,1 0-14 15,0 0 14-15,0 0-20 16,2 0 22-16,0 0-17 16,0 0 16-16,2 0 1 15,1 0 3-15,-1 0-5 16,2 2 15-16,-2 1-21 15,3 0 8-15,1-1-1 16,4 0 9-16,3-2-13 16,0 2 12-16,1-2-6 0,-4 0-2 15,1 0 5 1,-3 0-12-16,-6 0-2 0,-10 0 4 16,-5 2-17-16,-7-1 16 15,-9 2-6-15,0-1-25 16,-25 4-38-16,-10 0-158 15,-7-3-338-15</inkml:trace>
  <inkml:trace contextRef="#ctx0" brushRef="#br2" timeOffset="-121792.08">21927 10742 2238 0,'0'0'437'0,"0"0"-230"0,0 0-115 0,0 0-26 0,0 0-30 16,0 0 12-16,-19 123-20 15,11-86 17-15,0 0-10 0,-1-4 7 16,1-1-13 0,0-6-11-16,2-5 1 15,6-8-12-15,0-2-14 16,0-5 11-16,0-4-14 15,18-2 11-15,3 0-6 16,12 0 10-16,2 0-5 16,7 0 4-16,3 0-3 15,-1 7 11-15,-2 8-6 16,-5 5 25-16,-8 3-18 16,-8 6 39-16,-9 1-23 0,-10 2 21 15,-2 1-10-15,-7 0-7 16,-17-1-3-16,-7-1-25 15,-6-6 12-15,-4 0-11 16,-4-7-8-16,0-6 9 16,8-6-14-16,3-2 14 15,10-2-7-15,7-2 0 16,9 0-5-16,6 0-15 16,2-12-99-16,0-26-51 15,14 1-89-15,-1 1-511 0</inkml:trace>
  <inkml:trace contextRef="#ctx0" brushRef="#br2" timeOffset="-121488.79">21970 10730 1918 0,'0'0'782'0,"0"0"-560"0,0 0-118 0,0 0 52 16,0 0-52-16,0 0 12 0,0 0-59 16,116 0 14-16,-80 0-41 15,-3-2-4-15,1-4-7 16,-8-1-13-16,-1 6-1 15,-3 1-4 1,-4 0-2-16,7 10-72 0,-8 8-127 16,-1 0-369-16</inkml:trace>
  <inkml:trace contextRef="#ctx0" brushRef="#br2" timeOffset="-121068.86">22726 11093 2677 0,'0'0'262'16,"0"0"-156"-16,0 0-26 15,0 0 31-15,0 0-64 0,0 0 13 16,146-24-29-16,-105 24 4 15,-3 0 19-15,-3 0-33 16,-6 0 9-16,-6 0-28 16,-5 0 2-16,-5 0 2 15,-4 0-12-15,0 0 4 16,0-12-77-16,0-2-122 16,-5 0-439-16</inkml:trace>
  <inkml:trace contextRef="#ctx0" brushRef="#br2" timeOffset="-120358.66">23686 10701 2173 0,'0'0'317'0,"0"0"-133"0,0 0-13 0,0 0-66 0,0 0-35 0,-125-56-3 15,99 53-8-15,-1 3-14 16,3 0 11-16,4 8-33 0,4 11 13 15,3 10-23-15,8 1 10 16,5 3-17-16,0 2 4 16,11-5-10-16,16-8 2 15,6-7-10 1,5-13 14-16,1-2-17 16,-6 0 11-16,-2-19 0 15,-8-3-18-15,-8-2-50 16,-7 4-11-16,-2 4 11 0,-2 6 66 15,-2 10 2-15,7 0 82 16,-1 14 5-16,8 14 16 16,0 6-39-16,0 4 10 15,-1 3-35-15,-6-2-9 16,-6 6 17-16,-3-1-30 0,-10 0 28 16,-21 0-34-16,-9-1 28 15,-4-2-35 1,-3-3 14-16,5-4-15 15,3-5 5-15,10-7-8 16,12-7 0-16,12-11-23 0,5-4-117 16,0 0-280-16</inkml:trace>
  <inkml:trace contextRef="#ctx0" brushRef="#br2" timeOffset="-119637.33">24863 10018 1621 0,'0'0'1110'0,"0"0"-918"0,0 0-83 0,0 0 38 16,0 0-56-16,146 25-50 16,-98-25 16-16,1 3-53 15,-1-1 3-15,-6-2 3 0,-11 2-20 16,-9 5-15-1,-11 0-82-15,-9-2-255 0</inkml:trace>
  <inkml:trace contextRef="#ctx0" brushRef="#br2" timeOffset="-119387.91">24986 10281 2867 0,'0'0'262'0,"0"0"-163"16,0 0 4-1,0 0-23-15,0 0-18 16,134 8-36-16,-98-15-4 16,-3-5-14-16,3-2-14 0,-5-2 11 15,0-2-10 1,9-1-74-16,-9 2-165 0,-2 6-689 0</inkml:trace>
  <inkml:trace contextRef="#ctx0" brushRef="#br2" timeOffset="-118381.31">26292 9288 1640 0,'0'0'452'0,"0"0"-191"16,0 0-118-16,0 0 48 0,0 0-78 0,127-90 1 16,-88 76-50-16,1 7 19 15,-3 7-25-15,1 0 26 0,-7 19-10 16,-4 9-16-16,-7 9-9 15,-11 2-27-15,-9 5 1 16,0 2-19 0,-19-1-5-16,-10-8 6 15,-8-6-10-15,-1-7-25 16,3-8-5-16,2-8-9 0,10-7 28 16,10-1 10-1,13 0 9-15,0 0-4 16,33 3 2-16,12 6 56 0,6 2-36 0,3 4 18 15,-10 10 1 1,-5 5 3-16,-16 5-4 16,-9 0-21-16,-12 6 12 15,-2-1-29-15,-14-1 5 0,-15 2 3 16,-8-1-18 0,-7-5 17-16,-4-1-8 15,0-11 0-15,3-5 0 0,9-10 0 16,12-6-61-1,15-2-33-15,9-2-116 0,13-12-179 16,10 0-661-16</inkml:trace>
  <inkml:trace contextRef="#ctx0" brushRef="#br2" timeOffset="-117202.08">25912 10221 1858 0,'0'0'232'0,"0"0"-112"0,0 0-22 16,0 0 47-16,0 0-59 16,0 0 59-16,0 0-48 0,-29-27 5 15,29 27-31 1,0-1-21-16,0 1-10 16,13 0 28-16,7-3 2 15,5 2-33-15,4-2 17 16,6 2-38-16,7-3 20 0,3-1-16 15,4 0 6 1,4-2-10-16,3 2-11 0,2-2 19 16,0 2-23-16,-5-2 6 15,-3 3 6-15,-6 0-10 16,-1 0-3-16,-6 3 19 0,1 1-4 16,1-3 3-16,-4 3 6 15,3 0-20-15,-1 0 14 16,-1 0-18-16,3 0 24 15,-2 0-24 1,1 0 16-16,-3 4-16 16,2 0 15-16,-6-1-4 0,0-3 0 0,0 0 10 15,-2 0-14-15,-1 0 26 16,5 0-24 0,-5 0 18-16,1-4-19 15,-3 1 8-15,-1-1-3 16,-4 2 0-16,-6 0-1 15,-6 0-8-15,-7 2-8 16,-2 0 13-16,0 0-21 16,0 0 12-16,-11 0-15 0,-9 0-67 15,-13 4-33-15,6 5-119 16,0 0-318-16</inkml:trace>
  <inkml:trace contextRef="#ctx0" brushRef="#br2" timeOffset="-116302.08">25746 10935 48 0,'0'0'1894'0,"0"0"-1487"0,0 0-184 0,0 0-6 16,0 0-94-16,0 0-49 16,0 0-30-16,2-3 1 15,19-1 19-15,8 1 0 16,4-4 7-16,7-1-23 15,1 2 14-15,1 1-25 0,-5 0 3 16,-3 3-15 0,-5 0-13-16,-9 2-5 15,-5 0 1-15,-5 0-16 16,-4 0 12-16,-2 0-15 0,1 0-31 16,7 9-90-16,-6 2-93 15,1 1-511-15</inkml:trace>
  <inkml:trace contextRef="#ctx0" brushRef="#br2" timeOffset="-115816.09">26475 10560 2293 0,'0'0'346'0,"0"0"-189"0,0 0-68 0,0 0-25 0,0 0-12 15,0 0-40-15,0 0 18 16,-2 82-10-16,0-58 17 16,0-1-6-16,-1 6 18 0,3 0 4 15,0 2-4-15,0-2-3 16,5 3-34-1,8-8 8-15,5-5-13 0,2-2-9 16,5-10 2 0,-1-1 0-16,0-4-18 0,1-2 18 0,0 0-51 31,2-10-90-31,-6-4-79 16,-2-2-431-16</inkml:trace>
  <inkml:trace contextRef="#ctx0" brushRef="#br2" timeOffset="-115514.77">26796 10573 2171 0,'0'0'611'0,"0"0"-431"16,0 0-82-16,0 0-3 15,0 0-2-15,0 0-47 16,-29 107 14-16,29-66-25 15,0 2 23-15,0 5-30 16,0 4 15-16,0 2-6 16,0 3 7-16,0-2-3 15,0-2-26-15,3-1-1 0,-3-5-9 16,2-3-10 0,0-9 12-16,0-9-16 0,0-8 15 15,-2-5-14-15,2-8 1 16,1-5-79-16,-1-4-105 15,0-10-331-15</inkml:trace>
  <inkml:trace contextRef="#ctx0" brushRef="#br2" timeOffset="-114147.89">27641 9968 2351 0,'0'0'260'0,"0"0"-92"0,0 0-27 0,0 0-53 16,0 0-37-16,0 0-20 16,0 0 23-16,134 0-25 15,-103 0 3-15,0 0-32 0,5 0 3 16,-3-3 7-16,0 0-20 16,-4-3 20-16,-4 1-20 15,-5 2 6-15,-7 3-77 16,-6 0-67-16,-4 0-448 0</inkml:trace>
  <inkml:trace contextRef="#ctx0" brushRef="#br2" timeOffset="-113831.2">27699 10256 2255 0,'0'0'310'0,"0"0"-188"16,0 0 21-16,0 0-22 15,0 0-33-15,140-2-35 16,-98-9 20-16,1-3-44 0,-1 2 22 15,-1 0-37-15,-5 3 2 16,-7 3-11-16,-8 5-5 16,-3-2 0-1,-2 3-5-15,-3 0-93 16,-4 0-275-16,1 0-1839 0</inkml:trace>
  <inkml:trace contextRef="#ctx0" brushRef="#br2" timeOffset="-110062.85">28649 9886 1719 0,'0'0'355'0,"0"0"-146"0,0 0-31 0,0 0 12 0,0 0-28 31,0 0-49-31,0 0-34 16,-7 0-11-16,7 0-39 0,0 0 15 0,9 0-14 16,14 0 47-1,6 0-27 1,8 0 10-16,3-5-2 0,2 0-11 15,-1 1 2-15,-1-3-32 0,-5 3 3 16,-4-1-20 0,-4-2 0-16,-6 2 3 0,-9 1-8 15,0 1-1 1,-7 3-53-16,-3 0-76 16,0 7-78-16,-2 7-312 0</inkml:trace>
  <inkml:trace contextRef="#ctx0" brushRef="#br2" timeOffset="-109277.74">29700 9336 2162 0,'0'0'285'0,"0"0"-109"0,0 0-20 0,0 0-18 0,114-22-11 0,-83 22-50 16,1 10 13-16,-3 10-54 16,-7 4-1-16,-7 8-17 15,-9 7 9-15,-6 3-11 16,-10 2-15-16,-21 0 2 15,-7-3-3-15,-4-8 0 0,4-8-40 16,4-8 22 0,13-8-1-16,9-4 19 15,12-3 0-15,0-2 5 16,25 0 13-16,17 2 9 16,7 2 8-16,3 3-17 15,-8 5 15-15,-9 5-26 0,-12 5 26 16,-10 2-18-16,-13 6 11 15,0 2-14-15,-9 0-7 16,-18 3-3-16,-8-2 6 16,-7-2-16-16,-1-2-8 15,-1-8-12-15,8-5-36 16,5-7-8-16,11-6-38 16,9-3-105-16,7-10-113 15,0-6-299-15</inkml:trace>
  <inkml:trace contextRef="#ctx0" brushRef="#br2" timeOffset="-108795.98">29195 10282 2573 0,'0'0'277'0,"0"0"-188"0,0 0-28 0,0 0-24 0,0 0 60 16,0 0-53-16,116-15 16 15,-67 2-25-15,4 2 24 16,7-1-18-16,3 0 13 16,4 1-4-16,1 3-16 15,2 2 12-15,-1 5-25 0,-4 1 12 16,-1 0-16-1,-4 0 14-15,-2 0-25 0,-2 0 10 16,-2 0-15 0,-8 0 11-16,-3-3-3 0,-12-1-9 15,-11 0 0-15,-6 3-3 16,-10 1 2-16,-4 0-70 0,-2 0-31 16,-16 5-122-16,-4 9-388 15</inkml:trace>
  <inkml:trace contextRef="#ctx0" brushRef="#br2" timeOffset="-108345.33">29587 10476 2370 0,'0'0'342'0,"0"0"-187"0,0 0-4 0,0 0-15 0,0 0-43 15,0 0-67-15,0 0 13 16,7 66-11-16,-3-43 3 16,-2 6-19-16,-2-1 3 15,0 4 5-15,0 3-9 16,0 4 7-16,0 0-11 0,0-1 20 16,0-3-27-16,11-4 21 15,10-8-21-15,5-8 10 16,6-7-10-16,5-7 5 15,4-1-11-15,-3 0 11 16,-3-9-12-16,-6-6-22 16,0-15-77-16,-6 2-81 15,-10-1-295-15</inkml:trace>
  <inkml:trace contextRef="#ctx0" brushRef="#br2" timeOffset="-108092.45">30017 10489 2648 0,'0'0'299'16,"0"0"-154"-16,0 0-22 15,3 108-38-15,-1-55 16 16,-2 3-30-16,0 6-5 16,0 0-25-16,0 0 2 15,0 1-15-15,0-3-9 16,0-4 7-16,0-5-25 0,0-8-2 15,0-7 6-15,2-11-10 16,2-11-11-16,3-5-72 16,0-9-93-16,0-2-159 15,-5-10-376-15</inkml:trace>
  <inkml:trace contextRef="#ctx0" brushRef="#br2" timeOffset="-107525.9">29444 11584 2435 0,'0'0'329'0,"0"0"-152"0,0 0-54 15,0 0-33 1,0 0-41-16,0 0-48 16,0 0 12-16,13 8 11 0,12-8 7 15,8 0 12 1,4-2-6-16,5-4 4 15,4 0-28-15,6 0 24 16,4 0-33-16,0-2 24 16,2 2-23-16,-3 0 11 15,-4 0 1-15,1 4 4 16,-6 0 15-16,3 2-28 16,1 0 15-16,0 0-16 15,4 0 20-15,0 0-16 16,0-2 8-16,-4-2-11 0,4 0 8 0,-5 0 6 15,-2 2-8-15,-7 2 11 16,-4 0-22 0,-9 0 12-16,-8 0-9 15,-5 0-7-15,-5 0 10 16,-3 0-8-16,-4 0-1 16,-2 0 0-16,0 0 0 15,0 0-78-15,-6 0-106 16,-7 0-205-16,1 0-480 0</inkml:trace>
  <inkml:trace contextRef="#ctx0" brushRef="#br2" timeOffset="-107176.64">30709 10874 2520 0,'0'0'267'0,"0"0"-162"0,0 0-5 0,0 0 6 0,0 0-11 15,-2 125-48-15,6-76 20 0,5 10-20 16,-1 5 15-16,4 4-7 0,-6 7-9 15,1-1-12 1,-3 0-21-16,-2-2-9 16,-2-8 7-16,0-6-22 15,0-11-18-15,0-11-56 16,-6-14-49-16,-9-12-31 16,1-6-266-16,1-4-1622 0</inkml:trace>
  <inkml:trace contextRef="#ctx0" brushRef="#br2" timeOffset="-106874.83">30566 12005 1820 0,'0'0'503'16,"0"0"-264"-16,0 0-41 16,56-130-40-16,-14 49-35 0,16-33-28 15,13-28-25 1,-4 5-16-16,-14 29-15 16,-22 41-13-16,-15 30-26 0,-3 7 0 15,-1 6-10 1,-3 6-36-16,-3 16-73 15,-6 9 3-15,0 18-101 0,0 5-194 16</inkml:trace>
  <inkml:trace contextRef="#ctx0" brushRef="#br2" timeOffset="-106576.03">30711 11997 2326 0,'0'0'373'0,"0"0"-165"0,0 0-42 0,50-110-59 16,-27 62-21-1,2-8-32-15,4-5 6 16,2-1-20-16,-2 0-23 0,0 4-5 0,-2 6-9 15,-2 3-6-15,-4 8 0 16,0 4 3-16,-6 8-94 16,-13 15-73-16,-2 10-282 15,0 4-1508-15</inkml:trace>
  <inkml:trace contextRef="#ctx0" brushRef="#br2" timeOffset="-48085.28">10885 8949 1228 0,'0'0'116'0,"0"0"-68"0,0 0-48 0,0 0 2 0,0 0 11 16,0 0 11-16,0 0-24 16,-16 2-30-16,16-2 13 0,0 0-92 15,0 2-543 1,0 0 306-16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3:09:28.26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17315 1809 2052 0,'0'0'256'0,"0"0"-166"0,0 0 24 0,0 0-4 0,0 0-31 16,23 114 0-1,-17-82-29-15,2 6-2 0,-4 3-25 16,2 6 27-16,-1 3-28 16,-1-1 9-16,3 1-3 15,-2-2 13-15,-1 0-8 16,0-4-12-16,-1-2-5 16,1-2-12-16,0-6-8 15,-2-4 8-15,1-5-12 16,0-7 5-16,1-8-14 0,0-5-63 15,-2-5-100-15,1-1-72 16,-3-17 16-16,0-3-141 16</inkml:trace>
  <inkml:trace contextRef="#ctx0" brushRef="#br0" timeOffset="650.1">17396 1860 1529 0,'0'0'284'0,"0"0"-79"0,0 0-19 0,0 0-86 0,0 0 22 15,0 0-38-15,0 0-2 16,-15 14 1-16,15 1-10 0,0 1 4 16,0 4-32-1,0-1 1-15,10 2-31 16,3-1 12-16,3-3-26 15,2-2 15-15,4-5-9 0,1-6-7 0,-1-4 8 16,5 0-6 0,-1-18-4-16,1-7 7 0,0-8-12 31,0-1 9-31,-5-1-3 0,-4 8 2 16,-5 8 3-16,-4 7-4 0,-2 10 0 15,2 2 9 1,2 0-8-16,0 14 37 0,3 5 1 0,-1 3 4 15,3 4-22 1,-1 2 8 0,1 4-4-16,-1 3-1 15,1 2 7-15,-3 5-1 16,1 0 15-16,-1 4-16 0,-1 2 14 16,-6-1-21-16,1 1 6 15,-5 0-9 1,-2-2 4-16,0 0-8 0,0-5-11 15,0-8-2 1,0-8 3-16,0-10-10 16,0-8-10-16,0-7-38 0,0-13-86 15,0-15-77-15,0-3-343 0</inkml:trace>
  <inkml:trace contextRef="#ctx0" brushRef="#br0" timeOffset="1000.67">18118 2184 1700 0,'0'0'882'0,"0"0"-661"0,0 0-90 0,0 142 3 0,7-86-39 16,7 2-30-16,7-2-34 16,6-8 0-16,9-9-7 15,6-16-10-15,3-16 7 16,4-7-10-16,-5-32 17 16,-5-19-24-16,-13-12 18 0,-17-2-22 15,-9-3 11-15,-16 5-10 16,-24 16 17-16,-15 8 1 15,-6 16-9-15,-1 14-10 16,4 9-6-16,8 14-42 16,19 15-100-16,14 1-405 0</inkml:trace>
  <inkml:trace contextRef="#ctx0" brushRef="#br0" timeOffset="1668.59">18675 2164 2119 0,'0'0'304'0,"0"0"-182"0,0 0-17 0,-13 112-15 0,13-62-8 16,5 6-18-16,15 4-7 15,6-1-6-15,8-9-20 16,2-9 17-16,3-14-5 16,1-15 12-16,-1-12-28 15,-6 0-1-15,-6-29-5 0,-10-13 2 16,-10-12 9-16,-7-10-21 0,0-6 1 15,-7-6-8 1,-15 2 0-16,-4 2 4 16,-3 7-12-16,4 11 10 15,3 11-4-15,3 11-2 16,11 13-46-16,8 12-64 16,0 7-182-16,0 0-506 0</inkml:trace>
  <inkml:trace contextRef="#ctx0" brushRef="#br0" timeOffset="1997.22">19126 2203 2162 0,'0'0'480'0,"0"0"-296"15,0 0-43-15,0 0-11 16,129-62-62-16,-107 32-38 15,-9 4-8-15,-5 6-21 16,-8 8 11-16,-3 10 23 16,-19 2 39-16,-9 20-22 15,0 22-15-15,-3 14 7 16,5 10-31-16,9 4 18 0,7 1-22 16,11-7 16-16,2-8-24 15,13-10 5-15,16-10-6 16,6-8 1-16,6-12-2 15,1-9-6-15,-4-7-12 16,-3-10-88-16,-2-49-61 16,-10 5-300-16,-7-2-2045 0</inkml:trace>
  <inkml:trace contextRef="#ctx0" brushRef="#br0" timeOffset="2251.17">19585 1756 2560 0,'0'0'315'0,"0"0"-126"0,4 121-54 16,-2-59-9-16,0 6-51 16,1 0-23-16,0-2-17 15,3-4-16-15,-2-1-6 0,3-8-8 16,-1-4-10-16,2-6 8 15,0-10-10-15,1-15-39 16,7-18-102-16,-5-10-112 16,3-16-321-16</inkml:trace>
  <inkml:trace contextRef="#ctx0" brushRef="#br0" timeOffset="2517.05">19788 2199 2263 0,'0'0'389'16,"0"0"-209"-16,40 120-40 0,-11-67-22 16,8-9-29-1,13-10-45-15,6-17 13 0,8-14-8 16,1-3 1-16,-1-26-7 16,-10-12-23-16,-12-5-5 15,-17-4-11-15,-19-1 5 16,-6 2-8-16,-17 5 38 0,-26 5-10 15,-12 10-2-15,-11 13-15 16,0 8-7 0,3 5-5-16,15 8-32 0,17 33-55 15,13-6-115-15,11 2-548 16</inkml:trace>
  <inkml:trace contextRef="#ctx0" brushRef="#br0" timeOffset="4339.31">20610 2087 2023 0,'0'0'286'0,"0"0"-286"0,0 0-40 0,0 0-1928 0</inkml:trace>
  <inkml:trace contextRef="#ctx0" brushRef="#br0" timeOffset="4506.2">20683 2370 2632 0,'0'0'436'0,"0"0"-334"15,0 0-46-15,0 0-19 16,0 0-37-16,0 0 0 16,0 0-204-16,-6 86-516 0</inkml:trace>
  <inkml:trace contextRef="#ctx0" brushRef="#br0" timeOffset="5323.71">19692 4335 1993 0,'0'0'280'0,"0"0"-172"0,0 0-88 0,0 0 36 0,0-110-20 16,0 58-6-16,0-8 1 16,0-7-29-16,-2-3 6 15,-8-4-1-15,-3-4-14 0,-5-3 9 16,-1-3-4-1,-2 2 4-15,3 2 2 0,3 6 2 16,6 10-6-16,4 10 2 16,5 13 5-16,0 15-12 15,14 12 13-15,9 12 57 16,2 2-4-16,8 7-30 16,-2 12-21-16,0 3-10 15,-5 17-56-15,-6-6-133 16,-9-1-165-16</inkml:trace>
  <inkml:trace contextRef="#ctx0" brushRef="#br0" timeOffset="5539.49">19538 3863 2280 0,'0'0'301'16,"0"0"-199"-16,0 0 14 0,0 0-57 16,0 0-21-1,119-29-37-15,-75 5-1 16,-7 3-127-16,-3 2-505 0</inkml:trace>
  <inkml:trace contextRef="#ctx0" brushRef="#br0" timeOffset="5891.02">20267 3328 2300 0,'0'0'312'16,"0"0"-169"-16,0 0-59 16,-56 104 17-1,40-61-52-15,3 5-20 16,3 6 21-16,-2 4-25 0,3 6 5 0,5 3-23 16,0-2 24-1,4 2-19-15,0-7 7 16,0-5-8-16,13-9-2 15,3-6-5-15,3-8 2 16,1-6-12-16,0-6 1 16,2-8 1-16,3-9-83 15,-4-3-144-15,-6 0-381 0</inkml:trace>
  <inkml:trace contextRef="#ctx0" brushRef="#br0" timeOffset="6153.9">20472 3667 2155 0,'0'0'411'0,"0"0"-217"0,0 0-53 15,0 0-15-15,96 138-50 16,-67-97-20-16,3-1-30 15,1 2 14-15,-2-3-34 16,0 0 7-16,-4-3-12 16,-1-5-2-16,-3-5-4 15,-5-8 1-15,-3-8-122 16,-5-8-179-16,-6-2-749 0</inkml:trace>
  <inkml:trace contextRef="#ctx0" brushRef="#br0" timeOffset="6388.92">20789 3739 2637 0,'0'0'315'16,"0"0"-166"-16,0 0-67 15,-45 117-14-15,32-77-41 0,-1 2 0 16,-1 0-27-1,2 3 10-15,-3-4-4 0,5 2-7 16,-1-7 1 0,8-8-5-16,4-21-42 0,0-5-193 15,0-2-331-15</inkml:trace>
  <inkml:trace contextRef="#ctx0" brushRef="#br0" timeOffset="6688.61">20958 3341 2322 0,'0'0'373'0,"0"0"-133"15,67 110-36-15,-36-54-77 16,-2 4-50-1,-3 2-11-15,-3 0-11 0,-3 1-25 16,-9-1 9-16,-7 2-17 16,-4-2 8-16,0 0-30 15,-8 0 14-15,-9-4-7 16,-4-2-14-16,1-3 7 0,5-11 0 16,-6-4-80-16,8-12-133 15,2-11-589-15</inkml:trace>
  <inkml:trace contextRef="#ctx0" brushRef="#br0" timeOffset="7257.31">21698 3780 209 0,'0'0'2235'0,"0"0"-1919"0,0 0-144 0,114-10-47 16,-67 6-38-16,0-3-47 15,-3 4-27-15,-4 1-10 16,-4 0 1-16,-5 2-8 16,-13 4-129-16,-10 7-178 0</inkml:trace>
  <inkml:trace contextRef="#ctx0" brushRef="#br0" timeOffset="7473.55">21792 4000 2844 0,'0'0'256'0,"0"0"-168"0,0 0-31 16,0 0 32-16,0 0-41 16,135 32-6-16,-94-26-29 15,-1 1-4-15,0-4-6 0,3-1-3 16,13-2-71-1,-14 0-251-15,-5-8-735 0</inkml:trace>
  <inkml:trace contextRef="#ctx0" brushRef="#br0" timeOffset="8204.16">23011 3314 2207 0,'0'0'333'16,"0"0"-219"-16,0 0 5 0,0 0-22 0,0 0-23 15,116 116-4-15,-78-73-18 0,2 5 5 16,3 2-22-1,-1 0 10-15,-2 0-32 16,-2-4 10-16,-5-1-11 16,-2-5 5-16,-4-2-1 0,-2-4-10 15,-8-4-1 1,-1-6 2-16,-5-6-14 0,-4-6 9 16,-5-3-10-16,-2-9-24 15,0 0-90-15,0-5-130 16,-2-9-521-16</inkml:trace>
  <inkml:trace contextRef="#ctx0" brushRef="#br0" timeOffset="8488.62">23459 3384 2546 0,'0'0'317'0,"0"0"-206"16,0 0 13-16,-68 107-54 15,43-64-5-15,2 0-41 0,-4 4 11 16,1 0-11 0,-1 2 4-16,-2-2-10 15,0 2-3-15,0-2 3 16,5-6-14-16,-1-3-8 15,9-8 0-15,5-10 0 0,11-13-113 16,0-7-300-16,0 0-1644 16</inkml:trace>
  <inkml:trace contextRef="#ctx0" brushRef="#br0" timeOffset="9109.16">23860 2761 2004 0,'0'0'286'0,"0"0"-138"0,0 0 21 0,0 0-35 0,0 0-50 15,0 0 2-15,0 0-33 16,112 62 4-16,-112-30-6 16,0 1-6-16,-14-4-44 15,-5-2 4-15,-4-8-5 16,3-8 0-16,7-5-1 15,6-6 1-15,7 0 0 16,0 0-13-16,11 0 13 16,18 5 17-16,2 6 42 15,-2 5-34-15,-6 6 21 16,-10 1 14-16,-9 7-2 16,-4-1 8-16,-6 3-38 0,-19-2 1 15,-6-3-28-15,0-6 7 16,2-3-2-1,2-8-12-15,7-4-9 0,11-6-64 16,4 0-98-16,5 0-377 16</inkml:trace>
  <inkml:trace contextRef="#ctx0" brushRef="#br0" timeOffset="9905.15">22668 4199 1998 0,'0'0'356'0,"0"0"-137"0,0 0-87 0,0 0-15 0,0 0-56 15,0 0-8-15,0 0-53 16,4 0 23-16,19 0 63 15,6-4-17-15,11-2 2 16,9-1-26-16,6 5-5 16,10-3-20-16,4 1 17 15,0 0-27-15,0 1 23 16,-4 2-16-16,0-3 15 16,-3-1-4-16,-1 1-2 15,-1-1 5-15,-3-1-21 16,-1-2 12-16,-5-1-22 15,-3 1 19-15,-9-1-19 16,-7 0 0-16,-8 1 0 0,-9 1 5 16,-3 2-5-16,-7 3-8 15,-5 2-56-15,0 0-89 16,-7 2-92-16,-9 10-466 0</inkml:trace>
  <inkml:trace contextRef="#ctx0" brushRef="#br0" timeOffset="10377.2">23348 4417 2629 0,'0'0'333'0,"0"0"-191"0,0 0-70 0,0 0-19 0,0 0-19 16,-18 135 0-16,18-103-20 15,0-3 13-15,-3-4-22 16,3-9 14-16,0-6-18 0,0-8-2 16,0-2 0-16,10 0 1 15,14-2-7-15,12-3 14 16,6 0-14-16,5 5 17 15,2 0-9-15,-2 17 0 16,-5 6 20-16,-9 3 2 16,-6 3 12-16,-11-3-1 15,-7 6-1-15,-9-1 15 16,0 2-24-16,-9 0 2 16,-13 2-22-16,-7-5 4 0,-5-2-2 15,-1-5-5 1,1-9-1-16,3-7-4 15,4-7-7-15,3 0-61 16,-1-33-42-16,5-2-134 16,4-1-328-16</inkml:trace>
  <inkml:trace contextRef="#ctx0" brushRef="#br0" timeOffset="10672.04">23387 4430 1913 0,'0'0'773'0,"0"0"-607"0,0 0-52 15,0 0 58-15,0 0-84 16,114 0-1-16,-71 0-42 16,-1 0-3-16,-2-5-16 0,-3 0-15 15,-4-6-6-15,-4 2 0 16,0-8-10-16,-8 2-143 16,-4 6-553-16</inkml:trace>
  <inkml:trace contextRef="#ctx0" brushRef="#br0" timeOffset="11843.25">24407 3993 2231 0,'0'0'306'0,"0"0"-99"0,0 0-45 0,0 0-20 0,145-17-60 16,-95 11-37-16,4 3-15 16,-2 0-29-16,-8 1-2 15,-6 2 8-15,-7 0-15 16,-7 0-38-16,-6 0-122 15,-9 0-384-15</inkml:trace>
  <inkml:trace contextRef="#ctx0" brushRef="#br0" timeOffset="12040.94">24720 3817 2658 0,'0'0'415'16,"0"0"-305"-1,0 0-41-15,-15 113 29 0,15-69-43 16,0 0-20 0,0-3-17-16,3-4-6 0,3-1-12 0,3-5-2 15,7-3-28 1,-1-8-196-16,-3-6-779 0</inkml:trace>
  <inkml:trace contextRef="#ctx0" brushRef="#br0" timeOffset="12879.28">25478 3291 2165 0,'0'0'387'0,"0"0"-244"0,0 0-50 0,0 0 22 0,104 105-64 16,-65-60 32-16,9 5-28 16,-2 2 16-16,1 2-26 15,-3 2-11-15,1-1 11 16,-7-6-9-16,-2-1 14 16,-3-2-39-16,-4-2 18 15,-4-9-29-15,-3-1 9 16,-5-8-5-16,-5-3 4 15,-3-11-8-15,-5-5-6 16,-2-5-49-16,-2-2-103 16,0-11-194-16,0-6-480 0</inkml:trace>
  <inkml:trace contextRef="#ctx0" brushRef="#br0" timeOffset="13180.31">26029 3421 2459 0,'0'0'372'0,"0"0"-170"0,0 0-117 16,0 0-8-1,0 0-20-15,-86 134-13 0,68-92 3 16,-5 2-17-1,-2 3 10-15,2-1-23 0,-6 0 21 16,-3-1-31-16,3 0 13 16,0-6-9-16,5 0 4 15,3-8-15-15,8-8-10 16,11-9-70-16,2-7-270 16,0-5-897-16</inkml:trace>
  <inkml:trace contextRef="#ctx0" brushRef="#br0" timeOffset="17616.97">26967 3858 2038 0,'0'0'385'0,"0"0"-143"0,0 0-71 15,0 0-72-15,135-4 25 0,-89 1-60 16,6 2-10-16,4-1-22 16,-3-3-16-16,-4 2-3 15,-4-3-13-15,-8 2 0 16,-10-1-13-16,-9 5-10 15,-11-1-147-15,-5 1-155 0,-2 0-725 16</inkml:trace>
  <inkml:trace contextRef="#ctx0" brushRef="#br0" timeOffset="17818.12">27338 3673 2204 0,'0'0'570'0,"0"0"-421"15,0 0 8-15,0 0-69 16,-5 141-12-16,5-95-50 16,5 0 0-16,4-4-26 0,0-2 12 15,-1-5-12 1,2-8 0 0,1-4-56-16,-1-9-326 0,0-9-1909 0</inkml:trace>
  <inkml:trace contextRef="#ctx0" brushRef="#br0" timeOffset="19300.41">28433 3531 2001 0,'0'0'236'0,"0"0"-148"0,0 0-77 0,0 0 45 15,0 0-3-15,0 0-24 16,17-121-16-16,-11 74-12 0,0-6-2 15,-4-3 2 1,0 2-8-16,-2 0 11 0,0 2-12 16,0 4 16-16,0 8-1 15,-6 9 7-15,-2 12 24 16,2 7 16-16,4 12 41 16,-1 0-11-16,1 19-84 15,2 17 20-15,0 15-19 16,0 12 26-16,0 9 21 15,9 11 8-15,3 4-7 0,-2 0-18 16,1-2-3-16,-1-7 3 16,-2-6 29-16,-1-11-42 15,-3-11 7 1,1-10-24-16,-5-12-2 16,0-9-9-16,0-6-147 0,0-6-272 15</inkml:trace>
  <inkml:trace contextRef="#ctx0" brushRef="#br0" timeOffset="19705.68">28033 4030 2316 0,'0'0'377'15,"0"0"-250"-15,0 0-48 0,0 0-42 0,0 0 5 0,0 0 29 16,0 0-15-16,114 2 18 16,-63-4-34-16,5-3 23 15,2-2-24-15,3 2 24 16,3-4-28-16,3 4 1 15,-1-1-13-15,-1 3-6 16,-3 3 6-16,-6-2-16 16,-6 2 4-16,-6 0-6 15,-9 0-3-15,-4 0 8 0,-8 0-19 16,-7 0 17-16,-7 0-8 16,-5 0 0-16,-4 0-38 15,0 0-77-15,-17 0-206 16,-6 4-681-16</inkml:trace>
  <inkml:trace contextRef="#ctx0" brushRef="#br0" timeOffset="22454.91">29669 3699 2550 0,'0'0'304'0,"0"0"-191"0,0 0-71 0,0 0 53 0,0 0-7 0,0 0-29 15,139-18-18-15,-83 8-15 0,-6-2-7 16,-2 3-18-16,-11 7-1 16,-6-1 9-16,-6 3-19 15,-7 0-29-15,-7 0-125 16,-9 0-293-16</inkml:trace>
  <inkml:trace contextRef="#ctx0" brushRef="#br0" timeOffset="22655.02">29943 3559 2764 0,'0'0'260'0,"0"0"-126"16,0 0-51-16,-15 147 4 15,15-94-55-15,0 0 1 16,0-2-32-16,0-5 5 0,0-2-6 16,0-7-2-16,13-2-46 15,1-12-177-15,-3-11-361 0</inkml:trace>
  <inkml:trace contextRef="#ctx0" brushRef="#br0" timeOffset="23238.76">30539 3048 2158 0,'0'0'310'0,"0"0"-194"0,0 0 16 0,0 0-11 0,129-18-13 0,-84 9-74 16,-1 4-2-1,1 3-22-15,-3 2 5 0,-6 0 5 16,-7 7 13-16,-5 15 23 15,-5 9-12-15,-8 8 21 16,-7 7-13-16,-4 7 10 16,0 5-20-16,0 6 22 15,-4 2-26-15,-5 1 2 16,1 0-15-16,2-2-8 16,4-5-5-16,0-7-6 15,2-11-12-15,0-8 6 0,0-10-7 16,0-11-20-16,0-8-98 15,0-5-93-15,0-13-232 16,-5-6-514-16</inkml:trace>
  <inkml:trace contextRef="#ctx0" brushRef="#br0" timeOffset="23405.96">30802 3607 2231 0,'0'0'674'15,"0"0"-565"-15,0 0-12 0,127-6-3 16,-83-3-64-16,-1 0-8 16,-9 1-22-16,-10 2 5 15,-11 3-5-15,-13 0-47 16,0 3-133-16,0 0-377 0</inkml:trace>
  <inkml:trace contextRef="#ctx0" brushRef="#br0" timeOffset="34566.21">26506 2330 1460 0,'0'0'392'0,"0"0"-127"0,0 0-94 0,0 0-9 15,0 0-17-15,0 0-29 0,0 0-31 16,100-25 11-16,-84 25-24 0,-3 0-8 16,1 12 5-16,-1 9-13 15,-3 4 6-15,-4 10-20 31,-1 5 2-31,-5 4-21 0,0 2 12 16,0 2-29-16,-9-2 12 16,-12-1-7-16,-1-6-10 15,-3 0 5-15,2-7 3 16,-2-8-18-16,2-8 3 16,3-12 2-16,7-4-87 0,2 0-6 0,7-12 9 15,1-6 63 1,3 4 17-1,0 1 8-15,11 6 3 0,9 5-3 16,7 2 34-16,4 0-2 0,8 0 11 16,0 8-28-1,3-2 4-15,-1 0-14 0,-1-4-4 16,-9 0 0-16,-6-2-1 16,-10 0-8-16,-8 0-123 15,-7 0-117 1,0 0-359-16</inkml:trace>
  <inkml:trace contextRef="#ctx0" brushRef="#br0" timeOffset="35109.41">26139 2923 2007 0,'0'0'323'0,"0"0"-221"0,0 0 57 0,0 0 13 0,0 0-76 15,0 0 4-15,0 0-28 16,142 8 33-16,-95-5-45 15,2-2 4-15,3 3-17 0,0 1-6 16,0-3-7-16,2 0-1 16,-3-1 7-16,-2-1-16 15,-2 0 16-15,-3 0-34 16,-1 0 21-16,-7 0-27 16,-3-3 10-16,-6-4-9 15,-10 6 0-15,-3-3 3 16,-7 4-4-1,-5 0 0-15,-2 0-57 0,0 0-36 16,-5 4-118-16,-9 6-273 0</inkml:trace>
  <inkml:trace contextRef="#ctx0" brushRef="#br0" timeOffset="35668.19">26500 3130 1728 0,'0'0'698'0,"0"0"-486"0,0 0-65 0,0 0-24 0,0 0-49 15,0 0-11-15,0 0-36 16,-25 112 19-16,23-86-35 0,2-6 18 16,0-3-25-16,0-8 11 15,0-4-15 1,8-5 1-16,13 0 5 15,1 0 2-15,3-9-16 0,-1 4 16 16,3 2-7-16,-3 3-1 16,-1 0 17-16,-6 3 2 15,-1 11 12-15,-3 1 1 16,-7 6-8 0,-4-2 20-16,-2 2-28 0,0-2 16 0,0 4-31 15,-8-4 29-15,-5 1-26 16,-1 1 14-1,-1-4-17-15,-1 3 6 16,3-8-3-16,0-5 3 0,-3-5-14 16,3-2-7-16,-3 0-39 15,3 0-58-15,-1-24-21 16,6 2-31-16,1 1-261 16</inkml:trace>
  <inkml:trace contextRef="#ctx0" brushRef="#br0" timeOffset="35952.16">26566 3118 169 0,'0'0'2053'0,"0"0"-1785"0,0 0-35 0,0 0-39 16,0 0-80-16,0 0-14 15,0 0-29-15,94 0-25 16,-71 0-14-16,-3 0-28 16,1 0-4-16,0 0 8 15,-5 0-16-15,-3 0-43 16,-4 0-135-16,-5 0-711 0</inkml:trace>
  <inkml:trace contextRef="#ctx0" brushRef="#br1" timeOffset="42925.24">2411 7231 1478 0,'0'0'436'16,"0"0"-277"-16,0 0-34 0,0 0-76 16,0-131-22-16,0 90-25 15,0-7 23-15,0-1-4 16,0-4-20-16,0 0 24 15,0-3-3-15,0 1 77 0,3 5-35 16,6 5 7 0,-1 8-36-16,1 7-22 15,5 4-2-15,1 6-11 16,1 3 13-16,1 2-12 0,2 3-1 16,1 0 1-16,-3 5-11 15,2 2 20-15,-4 3-18 16,1 2 16-1,-1 0 12-15,-1 0 50 16,-1 12 21-16,1 6-29 0,-1 5-38 0,0 0 4 16,0 3-21-16,0 6 24 15,1 3-6 1,-3 2 34-16,3 3-9 16,-3 3-13-16,0 1 7 15,-2 0-9-15,0-2-2 16,-1 2-25-16,0-2 15 0,0 0-11 0,-1 1 7 15,2-5-12 1,-2-1 6 0,0-5-9-16,-3-4-3 15,0-8-1-15,-2-5-4 0,0-7 4 0,1-7-49 32,-3-1-32-32,0 0-117 0,0-5-367 0</inkml:trace>
  <inkml:trace contextRef="#ctx0" brushRef="#br1" timeOffset="43143.91">2512 7034 1926 0,'0'0'672'0,"0"0"-586"0,0 0 28 0,0 0-8 0,0 0-61 16,0 0-28-16,133-18-17 0,-101 18-28 15,-6 0-460-15</inkml:trace>
  <inkml:trace contextRef="#ctx0" brushRef="#br1" timeOffset="43954.79">3123 6802 2065 0,'0'0'320'0,"0"0"-248"0,0 0 51 15,0 0-49 1,0 0-19-16,0 0-6 0,0 0-3 16,-2 116 21-16,2-88-29 15,0 2 7-15,0 2-18 16,0 2 13-16,2 1-16 15,0-2-1-15,0-1 4 16,0 1-13-16,0-4 12 16,0-4-25-16,1-5 8 15,-1-4-8-15,-2-8-2 0,2-4 0 0,-2-2 1 32,0-2 0-32,0 0-2 0,0-12-16 15,0-8-15-15,-4-10 29 16,-5-5-16-16,3-5 13 15,-1-6-36-15,2-2 8 16,5-4-7-16,0-3 24 16,0 2 11-16,3-3 7 15,12 6 11-15,3 3-11 16,4 7 23-16,2 10-10 0,1 8 26 16,2 10-21-16,2 8 36 15,-4 4-13-15,-4 4 27 0,0 20-8 31,-10 8-6-31,-2 6 1 16,-9 8-41-16,0 3 4 0,-4-1-17 16,-17-2 0-16,1-7-1 0,-2-6-1 15,2-11-33 1,4-10-25-16,5-7 21 16,5-5 7-16,4 0 22 15,2 0 7-15,0 0 2 16,8 3 1-16,13 7 47 0,0 9 0 15,4 4 7 1,2 10-20-16,-5-1 20 16,0 0-26-16,-6-6-28 15,-3-5 7-15,-1-5-4 16,-6-6-8-16,1 1 2 16,-3-2-10-16,-2-2-50 15,6 1-53-15,0 0-62 0,1-5-80 16,0-3-512-16</inkml:trace>
  <inkml:trace contextRef="#ctx0" brushRef="#br1" timeOffset="44857.39">3665 6685 2102 0,'0'0'214'0,"0"0"-109"0,0 0 25 0,0 0-34 0,0 0-42 0,0 0 25 0,26 111 14 16,-21-82-27-16,-1 4-3 15,-2 4-26-15,0-2 16 16,0 5-31-16,-2-2 4 0,3 0-10 16,-3-4-4-16,0-4-11 15,0-4 10-15,0-8-7 16,0-1 0-16,0-10-8 16,0 0 8-16,0-7-10 15,0 0 6-15,0 0-7 16,-3-8-6-16,-1-10 12 15,-2-2 1 1,1-4-4-16,3-5 3 0,2-3-13 16,0-6 8-16,0-2-23 15,0-2 18-15,0-2-6 16,5-2 11-16,3 0 0 16,5 0 6-1,5-1-1-15,1 4 9 0,2 0-7 16,6 5 21-16,0 10 28 15,0 12-26-15,0 16 8 16,-3 0 40-16,-2 29 4 16,0 12-12-16,-3 7-11 15,-4 6-5-15,-7 1-39 16,-4 1 2-16,-4-6-6 16,0-2-6-16,-10-10 1 0,-5-8 0 15,-3-10-23 1,-2-10-43-16,4-8-17 0,0-2 9 15,3 0 60-15,7 0 14 16,3 0 6-16,3 0 6 16,0 16 55-16,11 12-11 15,7 9 0-15,0 5-12 16,0 4-18-16,-3 0 0 16,-1-6-26-16,-1-6 4 15,-1-8 2-15,-6-8-12 16,1-9-3-16,-5-9-60 0,2-11-83 15,0-15-96 1,2-4-483-16</inkml:trace>
  <inkml:trace contextRef="#ctx0" brushRef="#br1" timeOffset="45211.26">4197 6728 2669 0,'0'0'285'0,"0"0"-126"0,0 0-50 0,0 137-4 16,9-82-62-16,6 3 6 0,4-4-17 15,4-4 0-15,2-8-15 16,4-9-2-16,4-15-7 15,1-15-1-15,0-3-14 16,-3-19 16-16,-5-18-12 16,-8-7 3-16,-9-3 0 0,-9-2-4 15,0 1 4 1,-2 6 0-16,-15 6-9 16,-4 8 8-16,3 10-40 15,3 8-9-15,11 10-45 16,1 0-70-16,3 0-339 0</inkml:trace>
  <inkml:trace contextRef="#ctx0" brushRef="#br1" timeOffset="46596.04">4797 6721 1754 0,'0'0'435'0,"0"0"-216"0,0 0-33 0,0 0-73 15,0 0-44-15,0 0 0 0,-9 108-32 16,9-81 21-16,0 0-28 15,0 6 20-15,0-1-11 16,0 4 6-16,0 0 1 0,0 1-24 16,0-4-5-16,2 1-12 15,2-5-8-15,-1-5 12 16,-1-6-14-16,0-4 6 16,-2-4-1-16,0-5 1 15,0-5 0-15,0 0 2 16,0 0-2-16,0 0-2 0,0-12-2 15,0-3-7 1,-2-7 8-16,0-4 1 0,2-6-20 16,0-7 3-16,0-5 8 15,0-4 10-15,6 0-3 16,8 5 4 0,-1 2-2-16,1 11-1 15,-1 9-3-15,0 7 6 16,3 9-1-16,-1 3 1 15,5 2 4-15,1 0 15 0,3 16-4 16,0 6 13-16,1 5-19 0,0 4 24 16,-3 3-7-1,-2 0 12-15,-4-1 6 16,-3 2-2-16,-6-1-15 16,-3 0-8-16,-1-1 4 15,-3-3-24-15,0-4 0 16,0-5 7-16,0-2-12 15,-5-9 5-15,-2-9 0 16,5-1 0-16,-3-1-29 0,5-23 22 16,0-9-1-1,0-9 4-15,5-3 6 16,11-4-14-16,1 0 17 16,3 6-12-16,3 2 14 0,-1 6-6 15,0 9-1 1,1 9 0-16,-1 12 10 0,3 5-10 15,-1 10 35-15,0 17-19 16,1 10 19-16,-2 5-9 16,-6 4 20-16,-3 0-13 15,-4 0-6-15,-3-6-9 16,-2-4-15-16,-3-5-1 16,-2-7 7-16,0-9-18 15,0-5 7-15,0-3-26 0,0-7-83 16,0 0-57-16,0-5-92 15,0-4-439-15</inkml:trace>
  <inkml:trace contextRef="#ctx0" brushRef="#br1" timeOffset="47011.7">5664 7215 2150 0,'0'0'328'0,"0"0"-88"0,0 0-57 0,0 0-133 0,0 0-18 0,0 0-20 16,0 0 7-16,-9-115-19 16,9 74 11-16,0-4-9 15,0-2 27-15,7 4 27 16,4 2-8-16,0 7-23 15,3 9-8-15,-2 4 8 16,2 9-25-16,1 7 24 16,4 3-7-16,-2 2 11 15,1 2 1-15,3 17 19 0,-2 8 3 16,1 2-16-16,-2 5 22 16,-2 1-32-1,-3 2 16-15,-2 2-24 16,-2 1 13-16,-5 2-23 15,1-2 4-15,-5-4-11 0,2-5 0 16,-2-11 0-16,0-11-72 16,0-9-81-16,-15-2-160 15,-1-16-192-15</inkml:trace>
  <inkml:trace contextRef="#ctx0" brushRef="#br1" timeOffset="47160.82">5700 7025 2453 0,'0'0'338'15,"0"0"-151"-15,0 0-36 16,0 0-40-16,0 0-59 16,0 0-35-1,0 0-9-15,139-19-8 16,-98 1-51-16,-12 2-145 0,-5-3-279 0</inkml:trace>
  <inkml:trace contextRef="#ctx0" brushRef="#br1" timeOffset="47843.49">6138 6699 2189 0,'0'0'345'16,"0"0"-196"-16,0 0 2 0,0 0-40 15,23 103-32 1,-14-76-10-16,0 2-15 16,-2 3-3-16,-3-1-10 15,0 1 0-15,1 3-27 0,-3-3 7 16,0 0-17-16,0-2 4 16,0-2-8-16,-2-4 1 15,0-5 3-15,0-4 3 16,0-2-12-16,0-9 11 15,0-2-12-15,0-2 3 16,-4 0-5-16,-3-5-4 16,1-6 12-16,-1-6-2 0,3 2-2 0,-1-4 4 31,3-1-11-31,0 0 11 16,2-3-22-16,0-2 14 15,0-3-16-15,0-6 9 0,0-2 11 16,2-8 4-16,7-4-4 15,6-3 9-15,2 2-1 16,0 6-3-16,3 11 36 16,1 10-13-16,-4 13 12 15,3 9-12-15,3 0 17 16,-4 9 2-16,2 19-9 16,-1 7 6-16,-7 4-22 15,-2 5 9-15,-7 2-26 16,-4-1 7-16,0-3-4 15,0-4-3-15,-13-6-1 16,0-8 0-16,-1-8-18 0,6-2-17 16,1 0 35-16,7 4-6 15,0 5 0-15,9 2 12 16,13 1 7-16,7-2-7 16,2-3 11-16,1-8-13 15,-5-3-1-15,-4-3-3 16,-7-7-10-16,-5-5-99 15,-4-12-140-15,-7-3-482 0</inkml:trace>
  <inkml:trace contextRef="#ctx0" brushRef="#br1" timeOffset="48030.14">6867 6791 2708 0,'0'0'327'0,"0"0"-248"0,0 0-48 0,0 0-31 0,0 0-78 0,0 0-544 0</inkml:trace>
  <inkml:trace contextRef="#ctx0" brushRef="#br1" timeOffset="48175.17">6934 7115 3202 0,'0'0'191'15,"0"0"-156"1,0 0-23-16,0 0-12 0,5 114-58 16,-5-90-162-16,0-7-872 0</inkml:trace>
  <inkml:trace contextRef="#ctx0" brushRef="#br1" timeOffset="50817.37">7731 7337 1719 0,'0'0'346'0,"0"0"-145"0,0 0-56 0,0 0-24 16,0 0-9-16,0 0-7 15,0 0-53-15,0 40 12 16,0-40-38-16,0 0 3 15,0 0-28-15,0-2 11 16,2-16-7-16,-2-11-5 16,0-4 7-16,0-12-7 15,0-5 0-15,0-5 0 16,-2-6-10-16,-10-5 3 0,1-2 7 16,-3 0-67-16,5 1 34 15,3 1 7-15,2 6-36 16,4 2 53-16,0 5 6 15,2 9-9-15,11 7 24 16,5 9-2-16,7 12-9 16,4 10 48-16,2 6 8 0,4 0-18 15,-1 10-15 1,-3 7-16-16,-6 6-8 16,-8 3-3-16,-15 12-94 15,-2-7-175-15,0 1-1519 0</inkml:trace>
  <inkml:trace contextRef="#ctx0" brushRef="#br1" timeOffset="51026.11">7561 7024 2685 0,'0'0'250'0,"0"0"-199"0,0 0-9 0,0 0 23 16,0 0-38-16,0 0-16 0,116 14-11 0,-74-14-14 15,-7-1-229-15,-8-12-1706 0</inkml:trace>
  <inkml:trace contextRef="#ctx0" brushRef="#br1" timeOffset="51451.66">8421 6565 2131 0,'0'0'357'0,"0"0"-226"15,0 0 19-15,0 0-65 16,0 0-10-16,-84 132-18 16,68-91-13-16,3 7 12 15,-1 3-3-15,1 7 11 16,3 0-27-16,4 5 15 0,4 3-23 15,2-2 5 1,0 1-18-16,2-1 13 16,14-6-9-16,1-8-5 15,4-6-1-15,1-13-11 16,-2-8-6-16,-2-9 6 0,0-10-12 16,-1-4-17-16,-3-2-64 15,-1-37-102-15,-4 4-229 16,-2-2-1321-16</inkml:trace>
  <inkml:trace contextRef="#ctx0" brushRef="#br1" timeOffset="51716.14">8622 6825 2397 0,'0'0'407'0,"0"0"-255"15,0 0-19-15,0 0-5 16,0 0-43-16,149 139-31 16,-111-95-26-16,0 0 13 15,2 3-24-15,-4-1 6 0,-3-1-22 16,-4-2 6 0,-4-3-7-16,-6-8-2 15,-5-9-40-15,-5-11-112 16,-5-5-181-16,-4-7-614 0</inkml:trace>
  <inkml:trace contextRef="#ctx0" brushRef="#br1" timeOffset="51950.96">9021 6906 2837 0,'0'0'280'16,"0"0"-129"0,0 0-50-16,-78 136-26 15,54-90-53-15,-1 5-1 16,-2-1-15-16,2-3-6 16,4-1 0-16,0-5-5 15,7-11-19-15,8-12-93 0,4-8-94 16,2-10-381-16</inkml:trace>
  <inkml:trace contextRef="#ctx0" brushRef="#br1" timeOffset="52288.08">9201 6399 2463 0,'0'0'298'16,"0"0"-129"-16,0 0-22 16,79 144 13-16,-52-86-53 15,-6 6-2-15,4 4-45 0,-7 6 6 16,-3 2-15-16,-3 6-14 15,-6 3-3-15,-6 1-33 16,0 0 5-16,0 3 4 16,-2-7-19-16,-12-4 9 15,-1-10 0-15,-3-8-66 16,3-14-97-16,1-21-243 0</inkml:trace>
  <inkml:trace contextRef="#ctx0" brushRef="#br1" timeOffset="52904.56">10073 6863 2662 0,'0'0'275'0,"0"0"-123"0,0 0-12 0,0 0-19 0,131 5-55 15,-85 2-1 1,-2 1-46-16,-1 4 5 16,-8-3-23-16,-4 1 7 15,-9 3-8-15,-13 0-44 16,-4 0-108-16,-5-2-203 0</inkml:trace>
  <inkml:trace contextRef="#ctx0" brushRef="#br1" timeOffset="53121.57">10071 7222 2923 0,'0'0'277'0,"0"0"-147"16,0 0-4-16,116 39-23 15,-70-30-48-15,0-4-9 16,-4-1-42-16,-1-2 1 15,0-2-5-15,8 0-39 16,-6-2-254-16,-12-7-594 0</inkml:trace>
  <inkml:trace contextRef="#ctx0" brushRef="#br1" timeOffset="53964.75">10983 6617 2194 0,'0'0'392'0,"0"0"-219"0,0 0-57 0,0 0 2 15,0 0-27-15,0 0-12 0,0 0-22 0,156 130 3 16,-107-86-25-16,-3 7 7 31,4-1-14-31,-6 2 22 0,-1 0-8 16,-6 2-8-1,-1-4 5-15,-5-1-24 16,-4-6-2-16,-4-4-3 16,-6-5-16-16,-3-8 11 0,-6-6-10 15,-5-8-2-15,-3-7-44 16,0-5-93-16,-7-13-222 15,-7-7-501-15</inkml:trace>
  <inkml:trace contextRef="#ctx0" brushRef="#br1" timeOffset="54252.01">11513 6754 2526 0,'0'0'326'0,"0"0"-183"0,0 0 3 15,0 0-59-15,-100 116 10 16,71-74-49-16,-2 4-1 16,-1 2-9-16,1-2-4 0,-2 2-5 15,0-3-17-15,1-1-2 16,6-4-3-16,1-4-14 15,7-6 3-15,5-4-4 16,8-7-102-16,3-5-89 16,2-7-284-16</inkml:trace>
  <inkml:trace contextRef="#ctx0" brushRef="#br1" timeOffset="54921.68">11901 6140 1957 0,'0'0'333'0,"0"0"-114"0,0 0-65 0,0 0-6 16,0 0-26-16,0 0-47 0,131 40 37 16,-113-12-48-16,-9 4 16 0,-5 3-20 15,-4 2-12 1,0 1-18-1,-13-4-17-15,-9-4 0 0,-3-9-11 16,4-7-4-16,0-13-41 16,8-1 5-16,6 0 0 15,7-1 37-15,0-7 1 16,22 4 7-16,9 4 30 16,7 0-2-16,-1 0 18 15,-4 20-14-15,-12 4 13 16,-7 8-26-16,-14 4 20 15,0 0-35-15,-14 0 2 16,-15-2-13-16,-2-4 7 16,-2-7 0-16,2-6-6 15,2-2-2-15,5-8-35 16,8-2-30-16,5-5-104 16,6 0-185-16,3 0-1384 0</inkml:trace>
  <inkml:trace contextRef="#ctx0" brushRef="#br1" timeOffset="55708.77">10726 7417 1640 0,'0'0'594'0,"0"0"-318"0,0 0-142 0,0 0-39 0,0 0 10 16,0 0-57-16,0 0 2 0,-4 0-30 16,4 0 13-1,4 0-17 1,12 0 39-16,6 0-6 0,4 0 16 15,7 0-6 1,2 0-13-16,5-2 10 0,2-2-36 16,3 2 14-16,-1-1-15 15,3-3 19-15,3 3-19 16,-4-1 7-16,6 2-7 16,-2-3 1-16,0 5 18 15,1 0-24-15,0 0 13 16,-4 0-20-16,2 0 20 15,-4 0-26-15,0 0 21 16,-3 0-9-16,-3 0 5 16,-1 0-3-16,-1 0-14 15,-4 0 9-15,-6 0-3 16,-4 0-14-16,-4 0 15 0,-8 0-18 16,-2 0 8-16,-5 0-27 0,-4 0-96 15,0 0-114 1,-13 0-329-16</inkml:trace>
  <inkml:trace contextRef="#ctx0" brushRef="#br1" timeOffset="56205.16">11263 7714 2648 0,'0'0'295'15,"0"0"-127"-15,0 0-96 0,0 0-5 0,0 0-9 0,-2 125-29 16,2-96 15-16,0 0-38 15,0-8 23-15,0-7-28 16,0-6-2-16,2-8 0 16,9 0 1-16,7 0 4 0,9-5-3 15,4-5-2-15,9 1 8 16,3 7-16-16,-1 2 18 16,-2 0-10-16,-1 11 2 15,-8 9 14-15,-10 2 24 16,-5 4 0-1,-7 1 22-15,-9 0-32 0,0 4 12 16,0 1-33-16,-22 3 12 16,-4 2-15-16,-9 0 0 0,-2 0-4 15,1-5 7-15,3-10-5 16,4-9-2-16,4-6-2 16,8-7-38-16,1-2-29 15,7-20-80-15,3-24-59 16,3 5-223-16,3 4-791 0</inkml:trace>
  <inkml:trace contextRef="#ctx0" brushRef="#br1" timeOffset="56739.66">11377 7645 2155 0,'0'0'411'0,"0"0"-178"0,0 0-79 0,0 0-42 16,0 0-44-1,0 0 0-15,0 0-1 0,18-3 31 0,-2 3-32 16,4 0 9-16,-1 0-23 16,2 3-9-1,-4 6-14-15,4-6-24 0,-3 0-5 16,1-3 11-1,2 0-22-15,14-4-10 16,-4-14-118-16,-2 0-267 0</inkml:trace>
  <inkml:trace contextRef="#ctx0" brushRef="#br1" timeOffset="57591.1">12679 7139 2580 0,'0'0'216'0,"0"0"-125"0,0 0 4 0,0 0 10 0,125-8-9 15,-74 8-27-15,2 0-21 0,1 1-15 16,-2 9-14 0,-8-2-13-16,-9 1-8 0,-4-5 2 15,-8-3-12-15,-7-1-103 16,-7 0-99-16,-9-3-441 0</inkml:trace>
  <inkml:trace contextRef="#ctx0" brushRef="#br1" timeOffset="57813.01">13018 6958 2708 0,'0'0'317'16,"0"0"-182"-16,0 0-21 15,-12 126-35-15,12-90-11 16,0 1-31-16,0-5-15 16,0 0-9-1,0-4-9-15,0-2-8 0,0-5-3 16,0-4-37-16,0-9-140 16,0-6-268-16,0-2-1768 0</inkml:trace>
  <inkml:trace contextRef="#ctx0" brushRef="#br1" timeOffset="60026.36">13824 6647 1824 0,'0'0'340'0,"0"0"-141"0,0 0-68 0,0 0-18 0,0 0 23 0,0 0-43 16,0 0 22-16,27-11-34 0,-2 28-5 31,4 7-14-31,4 8-8 16,7 4 0-16,5 7-30 0,-1 3 11 15,6 6-15-15,-3 2 23 16,-1 2-30-16,-3 2 14 16,-1 1-19-1,-6-6 10-15,-5 0-6 0,-4-5-6 16,-5-2 5-16,-7-5-6 0,-1 0-10 15,-3-4 15 1,-2-8-20-16,-5-2 5 0,-1-8-34 0,-3-6-81 31,0-13-61-31,0-4-270 0,-7-15-1809 0</inkml:trace>
  <inkml:trace contextRef="#ctx0" brushRef="#br1" timeOffset="60325.33">14416 6820 2618 0,'0'0'274'15,"0"0"-124"-15,0 0-40 16,-83 121-11-16,52-74-27 16,-3 2-32-16,-1 0 8 15,-3 4-35-15,-3-3 0 16,6 1-5-16,2-2-6 0,3-5-2 16,8-6 0-16,7-9-8 15,6-4-79-15,4-9-109 16,1-8-396-16</inkml:trace>
  <inkml:trace contextRef="#ctx0" brushRef="#br1" timeOffset="65632.61">14708 6641 2360 0,'0'0'366'0,"0"0"-276"0,0 0-24 0,0 0-31 0,0 0 26 16,0 0-11-16,0 0-1 15,98 0 16-15,-61 0-26 16,5-2 10-16,6-1-27 16,3 0 19-16,4 3-25 15,1-2 6-15,0 0-6 0,-2 0-5 16,-3 0 11-16,-4-2-15 16,-4 2 1-1,-8-4 0-15,-6 2-15 0,-10-1 16 0,-2 0-15 31,-7-2 11-31,-3 4-10 0,-2-1-12 16,-5 2-104 0,0 2-147-16,-3 0-554 0</inkml:trace>
  <inkml:trace contextRef="#ctx0" brushRef="#br1" timeOffset="66215.27">15047 6880 1399 0,'0'0'1075'0,"0"0"-802"0,0 0-142 0,0 0-50 0,0 0-14 0,0 0-29 16,-27 108 6-16,27-85-33 15,0-3 6-15,0-6-16 0,0-7 9 16,0-2-10-16,4-5-2 16,9 0-3-16,5 0 10 15,5 0-10-15,6-11 10 16,6 3 25-16,5 2-5 16,0 5-1-16,1 1 0 15,-1 0-10-15,-7 1 6 16,-6 12-19-16,-5 1 23 15,-9 4-14-15,-6 0 34 16,-7 4-25-16,0 3 12 16,-9 1-14-16,-16 1 5 15,0-1-9-15,-8-7-12 16,2-2 2-16,2-7-2 16,3-4-2-16,4-6-43 15,3 0-4-15,4 0-39 0,-1-12-61 16,5-4-141-1,3-2-505-15</inkml:trace>
  <inkml:trace contextRef="#ctx0" brushRef="#br1" timeOffset="66458.6">15093 6890 2120 0,'0'0'454'15,"0"0"-271"-15,0 0-60 0,0 0-39 0,0 0 22 0,0 0-58 16,0 0 26-16,110 0-40 16,-84 0-1-16,3 0-24 0,-2 0 4 0,-1 0-9 15,1-2-4-15,4-6-44 16,-6 0-181-16,-5 1-662 0</inkml:trace>
  <inkml:trace contextRef="#ctx0" brushRef="#br0" timeOffset="71649.74">28402 2967 90 0,'0'0'2060'0,"0"0"-1739"0,0 0-172 0,0 0 6 0,0 0-56 16,0 0-47-16,-94 105-10 15,82-87-22-15,1 0 1 16,-2-1-16-16,2 2-10 16,0-4 5-16,-5 6-36 15,5-7-219-15,1-2-589 16</inkml:trace>
  <inkml:trace contextRef="#ctx0" brushRef="#br0" timeOffset="73055.64">28018 4305 2049 0,'0'0'327'0,"0"0"-161"0,0 0-27 0,0 0-27 0,0 0-61 16,0 0-24-16,0 0-27 0,4 54 34 15,7-25-12-15,1 6 33 16,1 5-6-16,1 4-10 16,-2 4 0-16,7 1-17 15,-4 1 6-15,-1-1-12 16,-1-3 23-16,-2-4-29 15,0-9 10-15,0-4-16 16,-1-8 5-16,-4-6-8 16,1-9 0-16,-3-2-1 15,-2-4 4-15,0 0-9 0,2-8 10 16,0-12-11-16,-2-9 6 16,0-6-1-16,-2-8-17 15,2-7-10 1,-2-5-20-16,0-3-56 0,0-1 14 15,0 0 28-15,0 3 61 0,0 6-10 32,0 8 4-32,2 10 14 0,3 8-2 0,-3 9 3 15,2 8 5 1,3 3 12-16,0 1-11 0,4 2 27 16,5 1-25-16,1-2 39 15,6 0-31-15,-1 0 2 16,2 0-5-16,3-1 10 15,0 0 1-15,2 3 2 16,0 0 5-16,0 0-23 0,0 0 13 16,2 0-28-16,-2 0 20 15,2 0-16-15,0 0 10 16,1 0-3-16,-1 0-3 16,0 3 11-1,-2 0-16-15,-2 1 12 0,2-2-9 16,-5 0-1-1,3-1 0-15,-5-1-4 0,0 0-2 16,1 0 8-16,-4 3 5 16,0-1 0-16,-3 0 16 0,-1 0-28 15,-2-2 7-15,-4 2 2 32,-2-2-15-32,-1 0 10 0,-3 0-2 15,-3 0-3-15,2 0 0 0,-2 0 6 31,0 0 1-31,0 0-13 16,0 0 12-16,0 2 9 0,0 2-7 0,0 4 12 16,0 1-15-16,0 0 3 15,0 1 0-15,0-4-8 0,0-2-25 32,0-4-111-32,0 0-103 15,0 0-593-15</inkml:trace>
  <inkml:trace contextRef="#ctx0" brushRef="#br0" timeOffset="74574.57">28570 4534 1960 0,'0'0'348'0,"0"0"-232"0,0 0 16 0,0 0 27 0,0 0-54 15,0 0-23-15,0 0 27 0,5-13 17 16,11 26-65 0,-1 8-2-16,5 2-28 0,1 5 14 15,2 6-11-15,2 4 7 16,2 4-1-16,2 1-15 15,-2-1 8-15,0-6-30 16,-5-3 6 0,-2-7-1-16,-4-3-8 0,-3-7 4 15,-4-5-4 1,-2 0 0-16,-3-5 0 0,0-4 0 16,-1 0-76-16,-3-2-37 15,2-2-105-15,-2-10-221 16</inkml:trace>
  <inkml:trace contextRef="#ctx0" brushRef="#br0" timeOffset="74874.42">28913 4511 2386 0,'0'0'392'16,"0"0"-229"-16,0 0-6 0,0 0-63 0,0 0-15 16,0 0-29-1,-115 76-13-15,88-41 14 16,1-1-24-16,-6 4 17 16,3 2-17-16,0-2 20 15,0-1-33-15,5-4 9 16,4-1-16-16,2-6 2 15,7-5-9-15,2-7 0 16,6-4-37-16,3-10-103 16,0 0-73-16,0 0-408 0</inkml:trace>
  <inkml:trace contextRef="#ctx0" brushRef="#br1" timeOffset="81880.46">15051 5988 1891 0,'0'0'303'0,"0"0"-160"0,0 0-19 0,0 0-19 0,0 0-26 0,0 0-6 15,0 0-29-15,87-30 17 16,-72 30 2-16,3 3 51 16,0 11-27-16,-2 3-6 15,-3 0-33-15,3 3-11 0,-3 1-3 16,3 1-10-16,-3 2 7 15,1 0-26 1,-6 1 22-16,1 8-22 0,-7 1 22 16,-2 4-16-1,0 4 4-15,-6 0-8 16,-12 1-7-16,-6-4 10 0,-3-5-5 16,-2-5-10-16,-2-9 7 15,-1-4-10-15,3-8-31 16,2-8-17-16,3 0-15 15,9-6-5-15,3-16-24 0,8-4 1 16,4-2 59 0,0 3 12-16,18 8 26 0,7 7 4 15,4 10 20-15,4 0 57 16,2 24 19 0,1 8-17-16,-1 2-24 0,3 0 3 15,-2-6-30 1,0-6-7-16,-5-10-19 15,-4-6-6-15,-3-6 2 0,-6 0 0 16,-7 0-75-16,-4-3-89 0,-5-4-350 16</inkml:trace>
  <inkml:trace contextRef="#ctx0" brushRef="#br1" timeOffset="85269.08">16183 7146 1894 0,'0'0'401'0,"0"0"-169"0,0 0-55 0,0 0-59 0,0 0-62 16,0 0 0-16,0 0-26 15,-4 0 3-15,19 0 73 16,5 0-8-16,7 0-50 16,6 0 14-16,5 4-20 15,3 3-6-15,5-1-18 0,1-3 2 16,0 2-8-16,0-5-7 15,-5 0 2 1,-7 0-3-16,-3 0-8 0,-10 0 0 16,-8 0-1-16,-7-3-102 15,-7-1-94-15,0 1-267 0</inkml:trace>
  <inkml:trace contextRef="#ctx0" brushRef="#br1" timeOffset="85551">16457 6936 2304 0,'0'0'564'0,"0"0"-377"15,0 0-63-15,0 0-39 0,-22 116-19 16,19-69-3-16,3 3-30 15,0 0 7-15,-2 0-23 16,-2-3 12-16,2 2-29 16,-2-8 7-16,1-6-7 15,3-4-3-15,0-8-58 16,0 1-69-16,0-6-96 16,0-6-368-16</inkml:trace>
  <inkml:trace contextRef="#ctx0" brushRef="#br1" timeOffset="97312.27">17383 6695 1582 0,'0'0'473'0,"0"0"-175"0,0 0-122 0,0 0-17 0,0 0-80 0,0 0-16 15,0 0 22-15,-10-11 2 16,18 26-11-16,7 7-19 16,1 4-10-16,3 5-24 15,4-2 10-15,2 6-18 0,-1 1 26 16,5 2-15 0,2 6 15-16,1 0-15 15,3 4 15-15,3 3-8 16,-1 3-9-16,2 1 5 15,-3 6-25-15,-5-1 2 0,-4-2 2 16,-6-4-10 0,-5-9 2-16,-3-14 0 0,-5-9 1 15,-4-8-1-15,-2-7-35 16,-2-7-63-16,0 0-2 16,0-16-136-16,-12-8-234 15,2-5-1858-15</inkml:trace>
  <inkml:trace contextRef="#ctx0" brushRef="#br1" timeOffset="97680.49">17844 6829 2207 0,'0'0'353'0,"0"0"-129"0,0 0-68 0,0 0-35 0,-91 109-29 16,60-68-25-16,-3 11-23 0,-1 1 14 15,-2 5-28-15,0 3 7 16,1-1-22-16,3-2 11 16,2-4-23-16,4-4 8 15,4-8-11-15,4-6-3 16,5-10-47-16,1-9-85 16,5-10-231-16,4-7-720 0</inkml:trace>
  <inkml:trace contextRef="#ctx0" brushRef="#br1" timeOffset="98280.34">18033 6543 2244 0,'0'0'247'0,"0"0"-130"0,0 0 36 0,0 0 10 0,0 0-42 0,0 0-1 15,0 0-43-15,110-23 8 16,-83 23-20 0,-1 0 16-16,1 0-17 0,-3 0-15 15,-1 0-2-15,-3 0-34 0,-5 0-2 16,-4 0-4-1,-1 0-8 1,-4 0 1-16,-2 0-1 0,3 0-78 16,-3 0-102-16,2 0-224 15</inkml:trace>
  <inkml:trace contextRef="#ctx0" brushRef="#br1" timeOffset="100383.59">19311 7452 1906 0,'0'0'677'0,"0"0"-485"0,0 0-30 0,0 0-22 0,122-3-40 0,-70 3-53 0,1 0-22 0,2 0 11 15,1 0-26 1,-4 0 12-16,-8-4-21 0,-3 4 16 15,-10 0-16 1,-9 0-1-16,-6 0 1 0,-6 0-1 16,-8 0-51-16,-2 0-107 15,0-4-291-15</inkml:trace>
  <inkml:trace contextRef="#ctx0" brushRef="#br1" timeOffset="100590.22">19725 7277 2807 0,'0'0'299'15,"0"0"-176"-15,0 102-31 0,0-56-17 16,0 0-32-16,0-1-7 16,5-1-31-16,-1-2 9 15,0-2-8-15,-1-2-12 16,-1-6 4-16,7-4-65 15,0-10-90-15,-3-10-373 0</inkml:trace>
  <inkml:trace contextRef="#ctx0" brushRef="#br1" timeOffset="101091.96">20243 6778 2162 0,'0'0'420'15,"0"0"-260"-15,0 0 10 16,0 0-70-16,0 0-17 16,145-36-30-16,-99 27 0 15,3 4 15-15,-4 1-40 16,-5 4-5-16,-6 0-22 16,-11 0 47-16,-2 11-43 15,-7 11 44-15,-8 7-10 16,-1 9 8-16,-3 3-17 0,-2 10 12 15,0 3-4-15,0 4-9 16,0 6 8-16,0 3-30 16,-2 1 7-1,-1 1-7-15,3 4-4 0,0-7 2 0,0-6-3 16,0-7-2 0,0-14 0-16,3-8 0 15,-1-16-17-15,-2-8-51 16,0-9-94-16,-5-16-52 15,-9-8-464 1</inkml:trace>
  <inkml:trace contextRef="#ctx0" brushRef="#br1" timeOffset="101276.04">20472 7308 2945 0,'0'0'244'0,"0"0"-96"15,0 0-32-15,128 23-34 16,-86-17-53-16,-5-1-8 16,-6 0-16-16,-6-1-10 15,-7-2 3-15,-7-2-126 16,-9 0-242-16</inkml:trace>
  <inkml:trace contextRef="#ctx0" brushRef="#br1" timeOffset="112287.21">18740 6166 1719 0,'0'0'539'0,"0"0"-343"0,0 0-88 0,0 0-37 15,0 0 7-15,0 0-44 16,0 0-4 0,16-76-19-16,-10 43 3 15,1-3-14-15,2-4 19 0,-2-2-3 16,-3 3-7-16,0 0 7 15,-1 6-15-15,-1 8 16 16,-2 4-17-16,0 9 19 0,0 5 1 16,0 2-1-16,0 5 12 15,0 0 0-15,0 5-2 16,0 13-28-16,0 6-2 16,0 2 8-16,0 4-14 15,0 2 10-15,0 4-3 16,2 5 0-16,2 3 15 15,-1 4 6 1,-1 1-3-16,1 4 13 0,-1-5-23 0,0-2-1 31,2-8 2-31,-2-8-14 0,1-7 5 16,-1-7 0-16,0-7 9 16,-2-2-9-16,0-4 16 0,0-1 7 15,0 1 30-15,0-1-28 16,0 2 1-1,0 0-26-15,-7 1 4 16,1 0-4-16,-1-3 0 0,5 0 0 16,-1-1-1-16,3-1-8 15,0 0-61-15,0 0-73 16,0 0-161-16,0 0-655 0</inkml:trace>
  <inkml:trace contextRef="#ctx0" brushRef="#br1" timeOffset="116500.25">18564 6689 1188 0,'0'0'522'0,"0"0"-330"0,0 0 34 16,0 0-71-16,0 0-36 15,0 0-41-15,0 0-44 16,-11 0 26-16,11 0-39 16,0 0 9-16,0 0-29 15,0 0 76-15,8-7 16 0,10-8-31 16,5-2 6-1,4-2-28-15,2-5-5 0,4-2-20 16,1-2 7 0,1 0-15-16,3 0 10 0,-1 0-13 15,2-2 11-15,1 0-8 16,0-2-7-16,3 0 19 16,-4-3-1-16,1 3 11 15,-3 6-29-15,-8 3 2 16,-8 8 5-16,-2 4-7 15,-7 2 1-15,-2 6-1 0,-6 3-61 16,-1 0-121-16,-3 0-156 16</inkml:trace>
  <inkml:trace contextRef="#ctx0" brushRef="#br1" timeOffset="117201.64">19092 6539 1752 0,'0'0'235'0,"0"0"-60"0,0 0-70 0,0 0-9 0,0 0-30 0,0 0-8 16,0 0 12 0,40-34-28-16,-32 32 33 0,-2-1-34 15,0 3 49-15,3 0-11 16,1 3 21 0,-2 7-29-16,1 4-12 15,-3 4-13-15,-1 0-17 0,-2 4 6 16,-3 4-24-16,0-1 16 15,0 6-27-15,-3 1 13 16,-10 2-12-16,-5 0 2 16,-2-3 2-16,-5-4-5 15,1-6 0-15,-1-7 0 16,3-9-16-16,2-5-46 16,7 0 3-16,4-5 4 15,4-9 33-15,5 0 2 16,0 2 20-16,2 4-1 15,14 6 1-15,4 2 8 16,2 0-2-16,3 0 29 0,4 10-13 16,2 2 13-1,3-4-20-15,-1-4 8 0,0-2 1 16,-1-2-5-16,-8 0 0 16,-3 0-19-16,-6 0 0 15,-7 0 0-15,2 0-8 16,-6 0-95-16,-4 0-185 0</inkml:trace>
  <inkml:trace contextRef="#ctx0" brushRef="#br2" timeOffset="138521.22">26176 6007 1877 0,'0'0'257'0,"0"0"-54"0,0 0-103 0,0 0 11 16,0 0 0-16,0 0 19 15,0-33-49-15,0 34-27 0,0 16-27 16,0 11-19-16,0 5 18 16,0 11-21-16,0 11 20 0,0 3-5 31,0 4 18-31,0 4-21 15,0-4 3-15,0 0-12 16,0-7 3-16,0-7-11 16,0-9-7-16,0-7-17 0,-2-9-107 15,-4-7-185-15,-1-7-1647 16</inkml:trace>
  <inkml:trace contextRef="#ctx0" brushRef="#br2" timeOffset="138969.37">25640 6756 2090 0,'0'0'311'0,"0"0"-261"0,0 0-3 15,0 0 41 1,0 0 18-16,0 0-16 16,0 0-37-16,129 22 10 0,-92-22-33 0,6 0 20 31,4 0-24-31,0 0 33 0,3-4-20 0,4 0 3 31,4 1 1-31,2 2-7 0,5-1 5 0,-1-1-17 16,1 1 7-1,-3 2-20-15,-8 0 17 0,-5 0-28 16,-9 0 9 0,-9 0-8-16,-6 0 4 15,-7-2-5-15,-5 1-4 0,-6-1-32 0,-7 0-80 31,0 2-100-31,0 0-414 0</inkml:trace>
  <inkml:trace contextRef="#ctx0" brushRef="#br2" timeOffset="139752.38">25724 7157 2238 0,'0'0'355'0,"0"0"-187"0,0 0-82 0,0 0-55 0,0 0 47 0,0 0-27 15,0 0-2-15,51 88-3 16,-30-52-15-16,0 6 3 15,-1 6-24-15,3 6 16 0,0 4-21 16,-4 5 20 0,4-1-18-16,-3-2 10 0,2-4-6 15,-4-8-6 1,-2-10 1-16,-3-8-2 0,-5-12-8 16,4-9 7-16,-3-9-10 15,2 0 8 1,-2-23-2-16,0-13 1 15,-5-11 0-15,-2-11-14 0,0-12-12 16,-2-3-11 0,0-6-30-16,0 4 19 0,0 4-3 15,-6 6 44-15,-3 7 0 16,2 10 7-16,3 11 5 0,4 9 2 16,0 6 8-16,0 7-15 15,0 3 12-15,9 7-11 16,8-2 20-16,6 3-21 15,4 2 16-15,4 2-8 16,5 0 18 0,1 0 7-16,6 0 1 0,1 0 8 15,1 0-23-15,-3 0 18 16,-2 0-16-16,-1 0 17 16,-6 0-25-1,-4 0 9-15,-3 0-7 0,-1 0-7 16,-5 0 2-16,-2 0-8 15,-5 0-4-15,-2 0-2 16,-3 0 0-16,-4 0-72 0,-4 6-65 16,0 1-280-16</inkml:trace>
  <inkml:trace contextRef="#ctx0" brushRef="#br2" timeOffset="140156.43">26427 7273 2395 0,'0'0'368'0,"0"0"-234"0,0 0-47 0,0 0-8 0,0 0-10 15,0 0-14-15,0 0-20 16,86 113 10-16,-62-72-26 16,-1 3 18-16,0 1-11 0,0 3-2 15,0-1-5 1,-1 2-3-16,-1-3 3 15,-4-3-18-15,1-2-2 16,-3-9 8-16,-3-5-18 16,-3-11 9-16,-3-7-6 0,1-9-90 15,-2 0-101 1,-3-4-264-16</inkml:trace>
  <inkml:trace contextRef="#ctx0" brushRef="#br2" timeOffset="140438.24">26758 7409 2474 0,'0'0'304'0,"0"0"-147"0,0 0-82 16,0 0 41-1,0 0-55-15,0 0-5 0,-94 107-27 16,75-75 11 0,-2-1-12-16,1 5-5 15,1 1-3-15,-4 0-14 16,3-4-6-16,0 1 0 16,-4 5-4-16,5-12-107 0,2-5-295 15</inkml:trace>
  <inkml:trace contextRef="#ctx0" brushRef="#br2" timeOffset="141521.39">26695 7020 1674 0,'0'0'325'0,"0"0"-147"0,0 0 46 0,0 0-92 0,0 0-54 0,0 0 20 16,123-4-31-16,-94-1-13 15,0 5-12-15,0-5 6 16,-4 3-14-16,0 0 3 16,-5 2-18-16,-5 0 9 15,-1 0 1-15,-3 0 2 16,-5 4 7-16,-2 4-6 15,-4 3 14-15,0 4-31 16,0 2 15-16,0-4-29 0,0 3-2 16,-2-3-1-16,-2-2-31 15,2-1-197-15,0-3-712 16</inkml:trace>
  <inkml:trace contextRef="#ctx0" brushRef="#br2" timeOffset="141983.1">27409 6559 2478 0,'0'0'296'0,"0"0"-161"0,0 0 15 0,0 0-27 16,0 0-71-1,127-4-9-15,-89 4-38 16,-2 0 11-16,-2 2-16 15,-8 6 0-15,-6 10-7 16,-6-2-102-16,-14 0-174 0</inkml:trace>
  <inkml:trace contextRef="#ctx0" brushRef="#br2" timeOffset="142175.12">27449 6800 2831 0,'0'0'232'0,"0"0"-111"16,0 0-45-16,0 0 0 15,0 0-50-15,134 24-17 16,-98-24-8-16,15 0-2 16,-9-2-130-16,-6-5-433 15</inkml:trace>
  <inkml:trace contextRef="#ctx0" brushRef="#br2" timeOffset="143271.41">29128 6445 1969 0,'0'0'308'0,"0"0"-197"0,0 0-28 0,0 0 40 0,0 0-34 16,0 0-51-16,0-124-14 15,0 78-23-15,0-5 10 16,-5-2-5-16,-1 2 1 0,-1 3-1 15,-2 1 2-15,2 10 32 16,3 4 18-16,-1 10 8 16,1 8-23-16,2 7 4 15,0 8-13-15,0 0 31 16,2 7-40-16,-3 18-8 16,3 12-7-16,0 9-1 15,0 5-4-15,7 4-4 16,4 3 18-16,0-2-18 15,-2 0 14-15,0-3-14 16,0-3 10-16,-4-8-11 0,-1-6 0 16,0-9-8-16,-4-3-32 15,0-7-142-15,0-9-299 0</inkml:trace>
  <inkml:trace contextRef="#ctx0" brushRef="#br2" timeOffset="143790.56">28470 6766 1936 0,'0'0'331'0,"0"0"-143"0,0 0-102 0,0 0-40 0,0 0-29 0,0 0 102 16,0 0-54-1,61-9-6-15,-32 6-1 0,4 1 16 16,2 2-14-16,5 0-23 15,5 0 11-15,5 0-19 16,-2 0 17 0,6 0-26-16,0 0 14 15,1 0-5-15,3 0 5 16,0 0 4-16,-2 0-16 0,2 0 1 16,-2 0-22-1,-1 0 24-15,1 0-25 16,-1 4 28-16,-3-3-7 15,-3 3 4-15,-3-1-8 16,-5-1-7-16,-3-1 2 0,-9-1-11 16,-4 0-2-16,-8 0 5 15,-5 0-12-15,-8 0 2 16,-4 0-56-16,0 0-54 16,-18 11-121-16,-7 2-654 15</inkml:trace>
  <inkml:trace contextRef="#ctx0" brushRef="#br2" timeOffset="144410.85">28832 7316 2161 0,'0'0'379'0,"0"0"-268"0,0 0-12 0,0 0 6 0,0 0-20 0,44 109-20 15,-15-73-14-15,6 2 15 16,4 1-25-16,-1 1 14 16,1-3-26-16,-3 2 4 15,0 1 1 1,-4-2-15-16,-1 0 4 15,-8 2-14-15,0-4 4 0,-3-5-8 16,-7-8-10-16,-3-5 6 16,-4-9-2-16,-3-9-11 15,-3 0-56 1,0-16-108-16,0-10-78 0,-7-3-557 0</inkml:trace>
  <inkml:trace contextRef="#ctx0" brushRef="#br2" timeOffset="144744.7">29191 7386 2309 0,'0'0'242'16,"0"0"-139"-1,0 0 25 1,0 0-21-16,0 0-21 0,0 0-25 0,-97 106-6 16,78-73-4-16,0 6-15 31,0 1 3-31,-4 1-12 0,1 4 9 16,-5 0-22-16,2 1 12 15,-2-3-21-15,6 0 0 16,0-7-2-16,6-7-2 15,1-3-2-15,8-7-43 16,2-6-54-16,1-4-157 16,3-8-275-16</inkml:trace>
  <inkml:trace contextRef="#ctx0" brushRef="#br2" timeOffset="145306.17">29594 7100 1942 0,'0'0'346'0,"0"0"-219"0,0 0-54 0,0 0 57 0,0 0-19 0,0 0-22 15,0 0-26-15,0 18 15 16,0 5-2-16,0 2-23 16,0 4-2-16,0 3-27 15,0-3 10-15,0-3-28 16,-4-1-1-16,1-7-5 0,1-3-26 16,2-4-142-16,-5-8-280 15</inkml:trace>
  <inkml:trace contextRef="#ctx0" brushRef="#br2" timeOffset="145711.79">29428 7565 1972 0,'0'0'284'15,"0"0"-111"-15,0 0-66 16,0 0 23-16,0 0-42 0,0 0-31 31,135-110-8-31,-104 87 2 0,2-2-10 0,1-1-11 16,3 2 2-16,2-5-26 15,3 4 57-15,0-1-43 16,-4 2-7 0,-4 6-13-16,-7 4 0 15,-10 5-33-15,-3 9-118 16,-6 0-99-16,-5 0-394 0</inkml:trace>
  <inkml:trace contextRef="#ctx0" brushRef="#br2" timeOffset="146176.94">29908 7367 2137 0,'0'0'238'0,"0"0"-46"16,0 0-33-16,0 0-49 0,0 0 7 16,0 0-14-1,0 0-7-15,80 36-41 0,-71-14 0 16,-2 5-23-16,-2 0 15 15,-5 4-26-15,0 0-1 16,-12 2-12-16,-13-5 0 16,-6-8-7-16,-4-6-1 15,-3-12-14-15,3-2-66 16,6-7-29-16,8-16-15 16,13 2 87-16,8 4 29 15,0 4 8-15,8 8 12 0,19 5 34 16,6 0 22-16,7 0-32 15,-1 12 7 1,-4 2-13-16,-4 0 0 0,-6-2-30 16,-3-2 1-16,-6-4-1 15,-3-2 7-15,-4-3-7 16,0-1-55-16,2-1-70 16,-2-13-158-16,-2 0-720 0</inkml:trace>
  <inkml:trace contextRef="#ctx0" brushRef="#br2" timeOffset="151550.76">27338 9346 1657 0,'0'0'1064'0,"0"0"-907"0,0 0-80 16,0 0-3-16,0 0-42 0,0 0 4 16,0 0-15-16,63 5 26 15,-36-2-27-15,6-3 19 16,2 2-7-16,1-2-8 15,-1 0 11-15,1 0-27 16,-3 0-2-16,-4 0 4 16,-2 0-18-16,-4 0 12 15,-5 0-8-15,-5 0-33 0,-7 7-61 16,-1-2-164 0,-5 5-472-16</inkml:trace>
  <inkml:trace contextRef="#ctx0" brushRef="#br2" timeOffset="151897.76">27432 9645 2354 0,'0'0'195'16,"0"0"-9"-16,0 0-58 16,0 0 27-16,0 0-58 15,144 8-17 1,-103-8-36-16,-1 0-2 0,-1 0-19 15,-2 0-14-15,-8 0-7 0,-5 0 3 16,-4 0-10-16,-4 0 2 16,-7 0-12-16,-3 0-132 15,-4 0-261-15,-2 0-1497 16</inkml:trace>
  <inkml:trace contextRef="#ctx0" brushRef="#br2" timeOffset="156154.46">28448 8961 1689 0,'0'0'190'0,"0"0"-30"0,0 0-65 0,0 0 45 0,0 0-8 0,0 0-94 16,0 0 30-16,-13-12-31 0,13 12 9 15,0 0-19 1,0 4 26 0,2 8 24-16,9 4-32 15,3 5-2-15,1 2-24 16,3 5 10-16,4 2-29 15,2 5 24-15,3 3-14 16,4 0 13-16,-2 0-22 16,-2-4 13-16,0 2 19 15,-2-4 10-15,2 2 2 0,-4 2-23 16,0 0 16 0,0 0-26-16,-4-1 16 15,1-2-22-15,-1 1 12 16,-4-7-10-16,-1-5-2 0,-1-2 1 15,-5-6-7-15,2-2 0 16,-4-3 6-16,1 0-16 16,-3-3 17-16,-2 0-14 0,-2-4 4 15,0-2-49-15,0 0-127 16,0 0-261-16</inkml:trace>
  <inkml:trace contextRef="#ctx0" brushRef="#br2" timeOffset="156705.42">28936 9108 1921 0,'0'0'339'0,"0"0"-191"0,0 0-16 0,0 0-45 0,0 0-10 0,0 0-50 0,0 0 4 0,-71 34-13 0,57-19 10 15,1 4-9-15,-3 5 9 16,-1 0-7-16,-1 4 6 16,2 4 5-16,-4 0-25 15,3 3 16-15,-4 2-23 16,1 1 17-16,-3 1-17 15,4-1 8 1,-1 0-8-16,2 2 2 0,-2-2 6 16,2 0-4-16,3-6-8 15,-1-6 8-15,5-6-14 16,2-8 15-16,2-3-11 0,2-5 6 16,-1-3-15-1,-1 1-75-15,1-2-87 16,1 0-158-16</inkml:trace>
  <inkml:trace contextRef="#ctx0" brushRef="#br2" timeOffset="157438.12">29150 8918 2038 0,'0'0'294'0,"0"0"-178"0,0 0-76 0,0 0 43 0,0 0 84 16,0 0-62-16,0 0 0 15,39 0-32-15,-24 0 24 16,3 0-29-16,1 0 2 0,4 0-25 15,-1 0 9-15,3 3-25 16,-1 1 0-16,-2 1-8 16,-1-3-17-16,-4-2 4 15,-1 0-4-15,-5 0-8 16,-5 0-4 0,2 0 8-16,-6-7-80 0,-2 0-59 0,0 0-243 15,0 3-2079-15</inkml:trace>
  <inkml:trace contextRef="#ctx0" brushRef="#br2" timeOffset="157939.76">29804 8511 2031 0,'0'0'322'0,"0"0"-226"0,0 0-24 0,0 0 42 0,0 0-5 0,0 0-36 15,0 0-3-15,12 125 26 16,-7-88-25-16,0-2-1 16,-1 4-38-16,-1-5 4 15,-3-1-19-15,2-8-8 16,-2-1-3-16,2-6-6 0,-2-4-11 16,0 0-104-1,0-4-84-15,0-2-337 0</inkml:trace>
  <inkml:trace contextRef="#ctx0" brushRef="#br2" timeOffset="158427.69">29696 9168 1670 0,'0'0'384'0,"0"0"-216"0,0 0-6 0,0 0-32 0,0 0-42 0,91-104 3 16,-62 74-27-16,5-2 9 0,-1-3-44 15,4 0 24 1,-4-4-34-16,2 1 58 0,-3-2-27 15,-3 2-27-15,-2 1-12 16,-3 5-11-16,-4 5 2 16,-4 3-2-16,-1 3 0 15,-3 3-48-15,-2 6-81 0,-3 4-118 16,-3 6-358-16</inkml:trace>
  <inkml:trace contextRef="#ctx0" brushRef="#br2" timeOffset="158908.29">30149 8867 2204 0,'0'0'268'0,"0"0"-106"0,0 0-26 16,0 0-21 0,0 0 5-16,0 0-31 0,0 0-9 15,100 52-36-15,-89-22 10 0,-4 6-40 31,-5 1-3-31,-2 1-10 16,0-2 9-16,-13-4-10 0,-7-6-2 16,-3-6-14-1,2-10-46-15,0-10-40 0,7 0-60 16,6-10 60-16,8-8 66 16,0 4 36-16,4 3 17 15,21 8 73-15,6 3 11 16,4 0-50-16,4 3-1 15,-4 6-6-15,-1 1-10 16,-3-3-33-16,-4 0 4 16,-6-5-1-16,-2 0-3 15,-5-2-1-15,-4 0 0 0,3 0-21 16,-1-12-116-16,-3 0-185 0</inkml:trace>
  <inkml:trace contextRef="#ctx0" brushRef="#br2" timeOffset="161754.14">24944 6349 1409 0,'0'0'289'0,"0"0"-171"0,0 0-26 0,0 0-41 0,0 0 104 16,0 0-87-16,0 0 80 0,13 7-61 0,-13-5 4 15,0 0 20-15,0 3-10 16,0-2-7-16,0 1-26 16,0 3 9-16,-9 0-38 15,-1 3 4-15,-4 3-22 16,-1-1-4-16,-6 4-7 16,3-3-3-16,-4 6-1 15,0-2-2-15,-1 2-8 16,-4 1 11-16,-2 1-15 15,-2 4 7-15,-2 3-1 0,2 4 4 16,-3 7 0-16,3 4-2 16,0 3 1-1,4 2-2-15,0 1 6 0,5-1-14 16,4 1 17-16,7-8-14 16,4-1 7-16,7-4-1 15,0-3 0 1,0-5 1-16,16-5 12 0,7-2-12 15,3-7 17-15,7-4-14 16,1-5 33-16,4-5-16 0,0 0 2 16,-3 0-17-1,-4-4 7-15,-6-6-7 0,-5 2-6 16,-7 3 2-16,-6 1 5 16,-5 2-12-1,-2 2 12 1,0 0 1-16,0 0-7 0,-15 7-2 15,-5 5 2-15,-2 5-1 16,-1 0 1-16,1 2 4 0,-1 1-10 16,2 2 8-1,-2 0-11-15,3 2 8 16,0 5-5-16,0-3 3 0,0 5 2 0,2 1 1 16,0 4-1-1,3 3 2 1,-1 2 4-16,3 2-12 0,3 1 10 0,2 0-13 15,3 0 8-15,3 0 1 16,2-1 0 0,0 2 6-1,0-1-5-15,5 2-1 16,10-1 0-16,5-5 7 0,3-4-14 0,3-6 5 16,3-7 2-1,1-2 0 1,-4-8 0-16,2-6 0 0,-1-5 0 15,0-2 6-15,0 0-2 16,-2-8-6-16,-3-7 10 0,-2-8-11 0,-2 0 9 31,-5-2-12-31,-4 1 12 16,-4 4-6-16,-3 4 0 16,-2 6 1-16,0 2 17 15,0 4-18-15,-2 4 13 16,-12 0-8-16,1 0-1 0,-3 14-4 15,1 4 0-15,1 2 0 16,1 3 0-16,2 2 2 16,4 1 4-16,0 4-12 15,1 2 8-15,1 6-14 16,-1 7 17-16,-2 3-9 16,2 4 5-16,2 4-1 15,2 2 8-15,2 0-8 16,0-1 0-16,0-3 4 15,2-4-10-15,8-1 8 16,4 0-8-16,1-1 10 0,4-2-4 16,1-4 0-1,2-4 0-15,0-7 2 0,1-12 4 16,-1-5-12-16,0-7 9 16,0-7-12-16,1 0 14 15,-6 0-10 1,2-12 10-16,-4-7-4 0,-1-3 3 15,-4-4-4-15,0-1 0 0,-4 2 0 16,1 1-1-16,-5 3 2 16,-2 7-3-16,0 1 3 15,0 1-1-15,0 5 4 16,0 2-3-16,0 3 9 0,0 2-10 16,0 0 5-1,0 2 2-15,-4 14-14 0,-1 5 4 31,1 5-1-31,4 6 6 16,0 3-2-16,0 5 1 0,0 3-1 0,0 1 0 16,2 2 6-1,9 2-12-15,5 0 11 16,1 0-14-16,4 1 10 16,3 0-2-16,0 1 2 0,3 3-1 15,2-4 1-15,-2 0 0 16,0-8-2-16,2-6 3 15,-4-9-9-15,-1-12 9 16,-2-8-9-16,0-6 5 0,-1 0 2 16,-2-11 1-16,-1-8-1 15,1-3 0-15,-4-2 8 16,-1-1-16-16,-4-1 16 16,-1-3-18-1,-2 0 14-15,-2 2-10 16,-1 1 10-1,-4 4-4-15,0 4 6 0,0 5-5 16,0 5 1-16,0 6 7 16,0 2-8-16,0 0 0 15,0 2-2-15,-2 19 1 16,-3 6-1-16,3 9 1 16,2 11 0-16,0 5-1 15,0 2 3-15,0-1-6 0,11 0 2 16,9-4-9-16,2-5 17 15,7-3-13 1,3-4 14-16,3-4-7 16,4-7 1-16,-2-6-1 15,1-13 0-15,-5-7-2 0,-2 0-7 16,-6-22 18-16,-2-9-10 16,-6-4 2-16,-3-4-1 15,-5 7 1-15,-3 5 6 16,-2 5 1-16,-4 7-3 15,2 9-10-15,-2 4 12 16,0 2-15-16,0 0 8 16,0 2-13-16,0 9-185 15,-10 1-2444-15</inkml:trace>
  <inkml:trace contextRef="#ctx0" brushRef="#br2" timeOffset="163481.76">26070 9823 1702 0,'0'0'173'0,"0"0"-115"0,0 0-56 0,0 0 39 0,0 107 54 15,2-77 16-15,4 4-20 16,1 4 22-16,0 4-21 16,2 2-18-16,-1 2 17 15,3-3-53-15,3-3 27 0,1-6-53 16,6-6 7 0,-1-4-8-16,3-2-4 0,0-5 14 15,2 0-12 1,2-1 18-16,-2-3-14 15,-3-1 13-15,2-5-25 16,-2-3 25-16,-1-4-25 16,0 0 13-16,0-2-2 0,-1-16-11 15,-5-4 19 1,-3-5-19-16,-3-5-2 0,-5-3 10 16,-2-2-16-1,-2 2 7-15,0-2-1 0,0 5 1 0,0 6 2 16,0 5 2-1,0 8-3-15,0 5-2 0,0 8 3 16,0 0-7-16,0 0-8 16,7 10 11-16,2 11 3 15,4 6-1 1,3 5 0-16,-1 4 5 0,4 5-5 16,0 1 5-1,4 2-10-15,1 0 14 16,1-5-16-16,4 0 8 0,4-7-1 15,1-6 0-15,-1-9 4 16,3-10 6-16,-5-7-10 16,0 0 19-16,-2-26-19 15,-4-11 21-15,-5-6-21 16,-3-5 15-16,-3-2-14 0,-5 3 7 16,-5 6-8-1,0 6 0-15,-4 12 5 0,0 6 0 0,0 7-9 31,0 9 15-31,0 1 3 16,0 0-9-16,3 7-2 0,4 14 3 0,2 2-6 31,4 5 0-31,5 7 0 16,2 2 0-16,4 4 0 0,5 3 0 16,2 2 0-16,3-1-9 0,2-1 9 15,0-5 0 1,-3-6 6-16,2-8-4 0,-1-8-4 15,-3-13 9 1,2-4 0-16,-4-7-6 16,0-17 8-16,-4-5-5 15,-2-6-2-15,-6 0-2 16,-3-2 8-16,-3 5-7 16,-5 4-1-16,-1 4 5 15,-3 6 2-15,1 6-14 16,-3 6 14-16,2 6-10 0,0 0 7 15,0 8 10-15,0 16-3 16,5 8-5-16,1 8-1 16,6 3-1-16,4-3-8 15,6-5 10-15,5-5-15 16,5-9 20-16,4-7-9 16,4-10-2-16,2-4 18 15,1-6-2-15,-7-18-1 16,-5 0-2-16,-12 0-8 0,-8 2-10 15,-13 5-50 1,-2 5-156-16,-14 8-2413 0</inkml:trace>
  <inkml:trace contextRef="#ctx0" brushRef="#br2" timeOffset="164962.35">28009 10465 1891 0,'0'0'276'0,"0"0"-188"0,0 0-13 0,0 0-8 0,0 0 28 16,0 0-32-16,0 0 21 16,56 57-33-16,-37-26 11 15,6 8-50-15,6 5 20 0,1 0-32 16,1-2 25-16,2-6 6 15,-1-10 11-15,0-8 5 16,-1-10-20-16,1-8-5 16,-3 0-22-16,-2-17 7 15,-4-12 0-15,-4-5-4 16,0-7-3-16,-6-5 1 16,-4-3 4-16,-4 1-4 15,-3 1 1-15,-4 9 3 16,0 7-10-16,0 12 11 15,0 7-10-15,0 6 11 0,-2 6-4 16,2 0-3 0,0 0 4-16,0 10-4 0,0 10 1 15,16 8-2-15,1 4 5 16,6 7-13-16,2 0 14 16,4 4-7-16,0 1 3 15,4 0-1-15,3-1 0 16,-1-4 0-16,3-3 9 0,-2-6-7 15,2-6-4-15,-3-11 9 16,1-12 1 0,-1-1-7-16,-1-13 22 0,-3-18-6 15,-4-10 2 1,-5-12-8-16,-4-5-10 0,-7-5 8 16,-4 5-3-16,-5 7-11 15,-2 10 13-15,0 16-2 16,0 6-5-1,0 12 24-15,0 4 3 0,0 3-3 16,0 0-5-16,2 15-20 0,14 10 1 16,5 13 10-1,2 4-22-15,8 6 15 0,6 2-8 16,3-3 8-16,2-6-4 16,3-8 0-16,1-9 1 15,1-9-2 1,-3-15 6-16,-1 0-10 15,-5-11 10-15,-5-22-12 16,-6-6 7-16,-8-9 0 16,-11 1 0-16,-6 3 0 0,-2 8 7 15,0 12-7-15,-6 10 8 16,-4 7-7-16,2 7 32 16,1 0-31-16,5 13 1 15,2 1-3-15,0-4-21 16,4-3-171-16,5-6-2292 0</inkml:trace>
  <inkml:trace contextRef="#ctx0" brushRef="#br2" timeOffset="166209.39">29708 10374 1702 0,'0'0'275'0,"0"0"-182"0,0 0 53 0,0 0 8 16,0 0-45-16,129 136-5 15,-94-98-8-15,3-1 3 0,1 2-48 16,-2-6 19-16,-1-1-32 16,1-11 11-16,-1-5-37 15,0-7 11 1,-2-9-9-16,1 0 3 15,-4-3 4-15,-4-17-21 16,-2-8 14-16,-8-6-14 0,-1-6 0 16,-5-9 4-1,-2-1-5-15,-5 0 2 0,-4 2 5 0,0 7-6 16,0 4 0-16,0 11-5 16,-9 4 7-16,-1 8-6 31,1 4 8-31,2 3-4 0,4 5 1 15,3 2-2 1,0 0-4-16,0 7-2 0,14 9 7 0,10 6 1 16,5 4-1-16,8 0 11 15,5-3-4 1,5 2-3-16,1-6 8 16,4-2-6-16,-1-3-4 15,-2-6 3-15,-2-6-1 16,-3-2 12-16,-6 0-15 15,-4-15 11-15,-8-8-8 16,-6-9 15-16,-3-6-18 16,-7-8 7-16,-8-3-7 15,-2 0 6-15,0-2-7 0,-6 8 2 16,-8 8-2 0,-3 12 6-16,3 8-10 0,3 13 10 15,2 2-4-15,7 5-1 16,2 14-1-16,2 3 0 15,22-2 0-15,11-4 2 16,9-9 3-16,9-7-10 16,8-3 11-16,5-20-12 15,-3-9 11-15,-7 6-10 16,-10-3 10-16,-10 7-4 16,-14 4 4-16,-10 6-5 0,-8 1 0 15,-4 4-8 1,-2-5-10-16,-16 2-136 15,0-5-507-15</inkml:trace>
  <inkml:trace contextRef="#ctx0" brushRef="#br2" timeOffset="168385.11">25073 6295 2134 0,'0'0'246'0,"0"0"-62"0,0 0-124 0,0 0 40 0,0 0-50 0,0 0-17 16,0 0-32-16,-27-25 4 15,25 16-5-15,2 0 9 16,0-3 14-16,0-2-7 16,0-2-8-16,0-3 2 15,0-6-20-15,0-5 18 16,0-2-16-16,0-2 15 16,0-2-7-16,2-5 0 0,5 1 0 15,4-1 0-15,0-2 8 16,5 2-16-1,-1 0 16-15,4 3-18 0,-4 1 10 16,1 5 0-16,-3 5 0 16,1 1 6-16,-4 3-3 15,3 5-1 1,1 1 12-16,1-4 8 16,6 3 11-16,1 1-33 0,0-2 17 15,3 7-17-15,2 4 1 16,-3 4 7-16,3 4 1 0,-2 0 10 15,2 4-15 1,-4 12 17-16,2 5-15 16,-2-2 22-16,-6 3-26 0,-1 2 14 15,-3 0-3 1,-3 3 20-16,-2-4-7 16,-1 0-15-16,-1-1 0 15,-1-6-5-15,0-5-12 0,-3-2 11 16,0-2-11-16,0-7 3 15,-2 0 2-15,0 0-3 16,0 0 4-16,0 0 2 0,0-3 3 16,0-10-10-16,0 0 3 15,0-5-4-15,0-7-19 16,0-5 2-16,0-3-15 16,9-4 9-16,5-4 0 15,-1 6 11 1,7-2 17-16,0 5-4 15,4 1-1-15,1 4 12 16,4 4-6-16,-2 3 1 0,2 5 6 16,0 10-2-16,-4 3 0 15,0 2 19-15,2 4 1 16,-2 14 16-16,-2 6-20 16,-1 2 11-16,0 4-26 15,-4 4 13 1,-3-1-14-16,-1 4 11 0,-5 0 5 15,0 0-7-15,0-2-1 16,-3-3-7-16,-1-9-12 0,-3-4 12 16,0-9-12-16,0-8 2 15,-2-2 4 1,0 0-14-16,0-17 7 0,0-11 7 0,5-6-23 16,2-5-15-1,6-5-23-15,3-3 44 16,5 5 5-1,6 0 7-15,5 4 10 0,1 4-5 16,1 5 7-16,2 10 6 16,-3 8 9-16,0 11-13 15,1 0 26-15,-5 9-21 16,0 9 22-16,0 4-35 0,-5 2 17 16,1 2-1-1,-5 2 9-15,0 4 0 16,-5 1-14-16,-1 4 14 15,-3 0-25-15,-5-2 20 0,0-1-20 16,-6-5 0-16,2-7 0 16,-2-8-1-1,0-9 1-15,0-3-1 0,0-2 0 16,0-2-26-16,0-19 11 16,4-7-15-16,7-8 30 15,5-5-14-15,5 0 10 16,4 2-9-16,4 1 13 0,2 6 1 0,3 3-1 15,1 8 4 1,0 9 4 0,0 12-10-16,-2 0 6 15,-1 21 18-15,-3 16-2 16,0 4 7-16,-3-3 13 16,-2-1-18-16,-1-5 1 0,-3-4-14 15,-7-5 7-15,-1 0-15 16,-8 0 21-16,-2-2-21 15,-2 2 14-15,0-1-15 16,0-2 8-16,0-2-8 16,-10 3-15-16,-2-7-94 15,1 1-296-15</inkml:trace>
  <inkml:trace contextRef="#ctx0" brushRef="#br2" timeOffset="169616.88">27364 5703 1930 0,'0'0'315'0,"0"0"-215"0,0 0-74 0,0 0-9 0,0 0 12 16,0 0-17-16,0 0 15 15,45-50-26-15,-32 24 24 16,3-5-17-16,2-3 32 0,2-3-6 16,3 2 5-16,-1-2 18 15,0 5-13-15,0 6 20 16,1 6-44-16,-4 5 11 16,-1 4-31-16,3 6 14 15,-2 3-9-15,2 2 18 16,-3 0 22-16,-1 18 17 15,-1 5 2-15,-3 8-29 16,1 3 12-16,-5 2-23 16,1-2 13-16,-3 2-18 0,0-4 2 15,-2 0-9-15,-1-5-5 16,-2-4 6 0,-2 0-13-16,0-5 0 15,0-5 4-15,0-4-14 0,0-2 14 16,0-7-10-16,0 0 5 15,0 0 1-15,4 0-21 0,3-19 21 16,3-8-7-16,0-2 9 16,6-7-4-1,0-5 2-15,4 1-9 16,-1-2 13-16,4 0-4 0,2 1 0 16,1 10 0-16,-1 4 9 15,-1 8-9-15,3 9 2 16,0 5 5-16,4 5-3 15,0 0-3-15,0 17 24 16,-2 12-12-16,0 10 13 16,-4 3 2-16,-3 4 3 15,-6-2 11-15,-2 2-17 16,-6-2 15-16,-4 2-29 0,-4-4 5 16,0-3-13-16,0-6-1 15,0-6 0 1,-2-5 0-16,-2-8-2 0,0-4-48 15,-1-10-38-15,5 0-126 16,0 0-757-16</inkml:trace>
  <inkml:trace contextRef="#ctx0" brushRef="#br2" timeOffset="170770.1">28437 5717 1948 0,'0'0'229'0,"0"0"-53"0,0 0-76 0,0 0-44 16,94-111 23-16,-59 76-17 15,5-6 6-15,5-1-40 16,-1 0 18-16,6 2-22 0,-4 4 17 16,3 8-8-1,-1 8 5-15,-4 12 24 0,-2 8-17 16,-4 0 15-16,-4 20-21 16,-3 6 23-16,-7 2-34 15,-2 2 5 1,-6 0-21-16,-3 1 2 0,-5-4-3 15,-6 4-5-15,-2-4 5 16,0 0-7-16,-2-1-8 0,-10-4 10 16,-3-4-12-16,-1-7 6 15,3-6 0-15,1-5-8 16,8-2 0-16,4-20 7 16,0-9 1-16,6-3-5 15,19-4 11-15,4-2-13 0,6 1 12 16,8 2-9-1,3 2 8-15,4 6 0 16,1 3 0-16,-4 8 2 0,-2 8 6 16,-3 8-11-1,-2 2 22-15,-2 0-2 0,-4 14 8 16,-1 2-21-16,-6 4 12 16,-2 6-15-1,-10 2 12-15,-5 4 0 0,-4 1 3 16,-6 4 6-16,0-3-20 15,0-1 10-15,-12-8-12 16,-1-2-2-16,-1-5 4 16,1-4-6-16,1-2 1 15,4-2-1-15,1 0 2 16,3-5 2 0,2 2-8-16,0-3 7 0,2 0-11 0,-3-2 9 15,3 0-2-15,0-2 2 16,0 0 1-1,0 0-2-15,0 0 0 16,0 0 0-16,0 0 3 16,0 0-6-16,0 0-65 0,0 0-74 15,9 0-479-15</inkml:trace>
  <inkml:trace contextRef="#ctx0" brushRef="#br2" timeOffset="171903.4">29770 5634 2108 0,'0'0'247'0,"0"0"-111"0,0 0-20 0,0 0-11 0,156-93 5 16,-112 77-50-16,3 5-14 15,0 5-5-15,-4 4-2 0,1 2 5 16,-3 0-6 0,-4 16 12-16,-6 8-14 0,-4 4 15 15,-7 6-28-15,-11 4 5 0,-9 5-24 16,0-1 10-16,-11 0-10 15,-13-2 0-15,-8-6 1 16,-2-4-1 0,3-7-8-16,4-11 2 15,6-7-5-15,7-5 3 16,9 0 3-16,5-8 1 0,0-8 0 16,14 0 0-16,12 0 1 15,11 0 8-15,3 8-9 16,4 4 11-16,3 4-10 15,0 0 26 1,-3 16-11-16,-4 10 2 0,-7 4 0 16,-6 6 16-16,-8 2 4 15,-11 4-18-15,-8 3 4 16,0 2-23-16,-19-1 16 16,-12 1-12-16,-6-9-6 15,0-7 5-15,-3-10-1 16,4-10-3-16,5-9-3 15,4-2-1-15,9 0-9 16,5-14 6-16,6-3-17 16,4 3 24-16,3 0-18 15,0 4 12-15,0 2-2 16,0 5 3-16,0-2 5 16,0 5 0-16,0 0-9 15,0 0 4-15,3 0 5 0,2 0-5 16,-1 0-1-16,0 0 6 15,3 2 0-15,-5 1 0 16,2-3 0-16,-1 3-39 16,2-3-35-16,1 0-29 15,7 0-80-15,-1-10-126 16,-1 0-1943-16</inkml:trace>
  <inkml:trace contextRef="#ctx0" brushRef="#br2" timeOffset="172919.08">30334 6229 2126 0,'0'0'232'0,"0"0"-118"0,0 0 25 0,0 0 14 15,0 0-41-15,0 0-25 0,138-84-17 16,-98 64-29-16,5 3 13 0,1 3-26 31,0 6 15-31,-2 8-28 0,-5 0 25 0,2 13-4 16,-5 13-3-16,-5 8-6 15,-6 5-23-15,-8 3 6 16,-5 2-3-16,-8 2 4 16,-4 1-10-1,0 1 16-15,-18-2-13 0,-9-2 11 16,-4-2-6 0,-5-7-9-16,-1-3 0 0,-3-13 9 15,3-9-18 1,6-8 4-16,5-2 5 0,6-2-15 15,6-15 10-15,10 0 0 16,4-3 5-16,0-1 1 16,11 0 4-16,16 3-10 15,9 6 11-15,1 5-13 16,7 7 14-16,4 0-11 0,-1 0 8 16,-1 17 0-1,2 5-3-15,-4 2 10 16,-5 6 17-16,-5 2-14 0,-5 5 16 15,-11 5-11 1,-7 1 19-16,-9 4-24 16,-2 0 7-16,-9 1-7 15,-15-1 13-15,-10-4-10 0,-1-5-14 16,-3-11 0-16,-2-9 5 16,0-12-16-16,2-6-2 15,7 0 0-15,6-16-23 16,8-4 13-16,5 0-1 15,8 4 16-15,4 2 1 16,0 4-6-16,0 6 10 16,4 0-10-16,10 4 3 15,1 0 0-15,-1 0 4 16,1 0-57-16,1 0-37 16,-5 0-111-16,-2 0-479 0</inkml:trace>
  <inkml:trace contextRef="#ctx0" brushRef="#br2" timeOffset="174251.16">30858 7066 1998 0,'0'0'335'0,"0"0"-190"0,0 0-25 0,0 0-10 16,117-72-9-16,-76 52 0 15,3 6-27-15,1 4-27 16,2 10 0-16,-2 0-1 0,-3 10-16 16,-2 16 19-16,-4 8-20 15,-7 8 14 1,-7 4-29-16,-11 5 4 16,-8 1-5-16,-3 0-8 15,-14-2 1-15,-17-3 0 16,-5-8-12-16,-6-6 1 0,1-12 4 15,1-9-34 1,7-7 15-16,8-5-14 0,8 0 27 16,5-9 6-16,12-5 2 15,0-1 8-15,5-4-8 16,22 5 26-16,6 4-17 16,10 4 21-16,1 6-11 15,5 0 11-15,0 23-6 16,-4 6 2-16,-5 10 12 15,-7 0-22-15,-10 5 6 16,-13 1-22-16,-10-2 19 0,0 1-19 16,-21-4 12-16,-18 1-13 15,-7-3 9-15,-8-6-8 16,-2-5-1-16,0-12 0 16,8-11-13-16,7-4-8 15,8-1-12-15,13-16 23 16,7-2-18-16,10 0 16 15,3 1 12-15,7 4 0 16,20 0-4-16,6 5 8 16,8 2-10-16,3 5 10 15,5 2-10-15,0 0 8 16,-2 0-2-16,0 6 0 16,-5 6 8-16,-2 2-4 15,-2 4 1-15,-4 2 17 16,-3 7-15-16,-5 0 18 0,-1 6-13 15,-7-3 18-15,-5 0-24 16,-3-2 5-16,-8 0 1 16,-2 2-1-16,0 0 1 15,-25 7-11-15,-10-2-1 16,-11 2 8-16,-4 2-16 0,-8-4 12 16,-2-7-8-1,-1-6 7-15,3-8-3 0,7-9 0 16,7-2-18-1,7-3-6-15,13 0-34 0,11-3-8 16,13-12-57-16,0 1-100 16,18-2-283-16</inkml:trace>
  <inkml:trace contextRef="#ctx0" brushRef="#br2" timeOffset="175624.63">31218 8296 2171 0,'0'0'173'0,"0"0"-122"0,0 0-49 0,0 0 52 0,0 0 18 16,0 0 9-16,0 0-18 15,81-7-9-15,-56 0 5 16,-1 0-25-16,8-3 38 15,1 2-9-15,7 0 1 0,5 1-19 16,5 3 7-16,2 4-19 16,-3 0 1-16,-2 7-6 15,-10 15-2 1,-5 7 2-16,-12 7-17 0,-9 6 16 16,-8 6-23-16,-3 0 14 0,-12 2-18 15,-17 0 4 1,-9-5-4-16,-13-8 1 15,-5-4 0-15,-4-13-1 16,5-10-5-16,8-8-22 16,9-2 26-16,13 0-8 15,12-10 8-15,10-4 2 16,3-3 0-16,10 0-1 16,21 0 1-16,7 3 4 0,7 4-1 15,1 9 2 1,6 1-6-16,-2 1 17 0,-3 19-10 15,-5 8 27-15,-5 4 6 16,-8 3 4-16,-10-1-9 16,-7 0-20-16,-12 2 8 15,0-1-15-15,-18 0 10 0,-20-1-17 16,-7-4 8-16,-3-4-8 16,0-10 3-16,9-7-3 15,7-9-1-15,14 0 0 16,12-5 3-1,6-10-7-15,8-6-3 16,26-1 3-16,11-2-1 0,3 2 4 16,4 6 1-1,-3 10 0-15,-3 6 7 16,0 10-6-16,-7 19 1 0,-5 8 4 16,-10 9-2-16,-5 1 0 15,-17 3 7-15,-2 0 1 0,-12-2 7 16,-21 0-2-1,-7-2-6-15,-10-6 3 16,2-5-13-16,-4-15-2 0,5-13 7 0,7-7-15 31,9-4 8-31,9-18 1 0,15-3-4 16,7-6 4-16,2 2-1 0,23 6-6 16,6 2 6-1,7 14-12 1,0 7 13-16,0 0-7 15,0 22 1-15,-5 12 5 16,-4 10 1-16,-6 4 4 16,-10 2-3-16,-9-5 5 0,-4-3-3 15,0-8-2-15,-22-5 5 16,-7-6-5-16,-7-7 4 16,-8-6-10-16,-6-6 8 15,-2-4-3-15,-2 0 0 16,0 0-13-16,3 0-8 15,6 4-39-15,8 5 8 16,6-2-11-16,10 1 0 16,13-2-116-16,3-1-238 0</inkml:trace>
  <inkml:trace contextRef="#ctx0" brushRef="#br2" timeOffset="178227.9">30740 11217 1885 0,'0'0'259'0,"0"0"-194"0,0 0-7 16,0 0 14-16,0 0 36 15,0 0-5-15,0 0 23 16,-23-42-65-16,13 40 13 0,-2 2-26 15,-1 0 10-15,-1 0-22 16,-3 0-15-16,-2 0 6 16,-3 0-27-16,0 0 13 15,0 7-13-15,-3 0 3 16,0 0-2-16,-2 6-1 16,4 1 5-16,-2 4-5 15,0 6 4-15,3 0 1 16,2 4-10-16,2 3 6 15,2-1-8-15,5-1 2 0,5 2 4 16,1-5 2-16,5-3-1 16,0-2 1-16,5-7 0 15,12-4 2-15,10-4 4 16,2-6 2-16,2 0 3 16,0-4 34-16,-4-14-13 15,-2 1 5-15,-9 0-20 16,-10 2-5-16,-6 8 8 0,0 3 6 15,-16 4-10-15,-11 0-10 16,-8 4-14-16,0 12 11 16,-1 7-10-16,3 2 7 15,6 3-1-15,4 4 0 16,8 4 0 0,1 2-1-16,8 2-4 0,-1 3 5 15,3-2-2-15,2 5-8 16,2 0 11-1,0 0-1-15,0 1 0 0,13-9 1 0,9-10 3 16,5-11 2 0,4-10-12-16,3-7 10 0,-1 0-10 15,3-20 12-15,-5-5 0 16,-4-6-2-16,-5-1 7 16,-7 3-3-16,-8 2-8 15,-5 8 10-15,-2 4-10 0,0 5 4 16,-11 6 2-1,-6 4-12-15,-4 3 6 0,5 18 0 32,3 9-6-32,7 8 6 15,6 3 4-15,0 0-4 0,17 1 0 16,17-5 5-16,8-7-12 0,9-10 8 16,9-11-7-16,6-9 12 15,0 0-3 1,1-14 6-16,-5-13-9 0,-3-7 16 15,-13-7-15-15,-8-1 4 16,-11 0 3-16,-12 2-6 16,-8 6 6-1,-7 8-8-15,0 11 0 0,-4 15 13 16,-9 0 2 0,1 20-6-16,3 17-9 15,7 3 7-15,2-1-14 0,9-2 14 16,22-7-7-16,12-14 0 15,7-9 6-15,11-7-1 16,1-15 5-16,-2-17 2 16,-4-11-11-16,-9 0 10 15,-11-3-10-15,-16 5 13 0,-15 6-9 16,-5 9 5 0,-17 12-10-16,-12 11 14 15,-4 3-8-15,2 17-2 0,8 12 7 16,10 4-11-16,13-1 13 15,5-10-9 1,28-8-2-16,16-14 3 16,12-2-4-16,3-28 8 0,-1-13-1 15,-8-8 5-15,-13-3-13 16,-13-2 9-16,-12-1-8 16,-17 7 7-16,0 4-3 15,-23 5 0-15,-17 10-5 0,-7 7 8 16,-9 12-3-16,0 8-4 15,6 4 8 1,4 0-4-16,15 13-6 0,14 4 6 16,13-1-4-16,4-4 0 15,17-4-1-15,18-8 0 16,6 0 1 0,3-18 9-16,-6-12-10 15,-7-6 6-15,-13-5 0 16,-13 1 3-16,-5 2-8 0,-15 0 8 15,-26 6-8 1,-15 5 7-16,-13 8-8 0,-10 6 0 16,-2 12 0-16,5 1 4 15,13 1-9-15,15 22 5 16,19 7-6-16,15 0 3 16,14 2 3-16,2-8-5 15,27-7 4-15,8-11 0 16,2-6-3-16,-3-10 0 15,-7-18 5-15,-11-9-8 16,-18 2 14-16,0-2-5 16,-39 7-1-16,-13 7-1 0,-20 10 3 15,-6 12-3 1,-7 1 0-16,5 7-5 16,9 15 2-16,13 1 0 0,18 0-3 15,15-5 0-15,11-2-6 16,12-6-46-16,2 1-59 15,18-6-69-15,3-1-348 0</inkml:trace>
  <inkml:trace contextRef="#ctx0" brushRef="#br2" timeOffset="179595.59">31330 12726 1984 0,'0'0'353'0,"0"0"-210"0,0 0 2 0,0 0-15 0,0 0-28 15,-135 13-51-15,108 6 9 16,2 4-22-1,5 3 16-15,5 4-20 16,5 2 6-16,6 3-20 0,4-2-1 16,0-2 2-16,0-3-12 15,11-10 7 1,5-6-8-16,0-9-3 0,3-3-4 0,-1-9 2 31,1-15 3-31,-2-4-1 16,-5 1 0-16,-6 8-5 15,-6 6 10-15,0 12-10 16,0 1 10-16,-12 14-4 16,-1 18-12-16,-1 6 12 15,6 2-6-15,8 3 14 16,0-4-10-16,6-5-4 16,19-8 9-16,8-7-16 0,10-14 17 15,6-5-13-15,4 0 7 16,-3-4 0-16,-6-8-3 15,-9 4-1-15,-8 0 9 16,-11 6-9-16,-7 0 0 16,-5 2 4-16,-2 0-8 15,1-3 8-15,4 3-9 16,4-5 10-16,9-4-3 0,6-8 16 16,8-10 9-16,4-8 7 15,4-9-29-15,-6-4 3 16,-5-4-2-1,-9-1-4-15,-13 3 4 0,-9 3-6 16,-2 1 0-16,-27 11 10 16,-13 9-4-16,-14 15-5 15,-9 11 3-15,-6 0 3 16,-1 14-14-16,8 11 12 16,6 1-10-16,16-2 0 15,15-2 4-15,12-8-15 0,12-2-47 16,3 1-26-1,3-3-105-15,6-1-277 0</inkml:trace>
  <inkml:trace contextRef="#ctx0" brushRef="#br2" timeOffset="180509.16">31796 13435 1702 0,'0'0'812'0,"0"0"-684"0,0 0-6 0,0 0-42 0,0 0 10 15,-129 50-50-15,104-24 10 16,3 4-20-16,4 2 8 16,5 0-5-16,6-1-3 15,5-5-7-15,2-4-17 16,0-8-6-16,4-7 4 15,10-7-10-15,-1 0 6 16,3-1 0-16,-3-16 0 0,-1 0 5 16,-4 1-5-1,-1 8 2-15,-3 8 10 0,0 0-7 16,2 26-1-16,0 6 5 16,3 6-8-16,3 2 0 15,3-8 6-15,3-9-6 16,1-12 4-16,6-11-1 15,2-6-2-15,-2-24 8 16,-1-10-9-16,-2 0-2 16,-4 6 5-16,-5 6-8 0,-6 12 5 15,-2 5-1 1,-5 8 4-16,0 1-4 0,0-3 5 16,0-2 1-16,0-7-4 15,0-6 2-15,0-3-4 16,0-5 4-16,0 7-4 15,-16 2 0-15,-2 9 0 16,0 8 0-16,-2 2-18 16,5 0-34-16,-1 19-139 15,3-4-109-15,6 1-739 0</inkml:trace>
  <inkml:trace contextRef="#ctx0" brushRef="#br1" timeOffset="193554.09">2331 9537 1938 0,'0'0'256'0,"0"0"-137"0,0 0-81 0,0 0-4 16,0 0-11-16,0 0-21 15,0 0 13-15,7 36-15 16,-5-28 31-16,0 4 25 15,-2 2 26-15,0 3-27 16,2 8 10-16,-2 6-24 16,2 6-7-16,1 6-23 0,2 4-5 15,-1 6-12 1,1 3 12-16,1 0-14 0,3 4 8 16,-2-2 0-16,2-1 0 15,-3-1 7-15,1-3 4 16,0 2 5-1,0-1 11-15,-3-1-21 0,0-6 14 0,1-2-19 16,-1-7 8-16,-2-8-8 16,0-9 6-16,1-5-7 15,-3-7 0-15,0-9 5 16,0 0-3-16,0-9 10 16,0-14-12-16,0-9 0 15,0-6 9-15,0-8-14 16,-5 0 10-16,-1-7-4 0,-1-1-1 31,1-2 0-31,-1-3 0 0,0-2 7 0,0-4-14 16,1-1 12-1,1-6-10-15,1 0 6 16,1 0-1-16,3-2 0 16,0 5 2-16,0 5 3 15,0 6-5-15,12 6 9 0,1 8-9 16,7 9 25-16,5 9-16 15,4 8 8-15,6 9-3 16,5 9 23-16,7 0 10 0,4 14 10 16,3 18 10-1,4 11-20-15,0 11 9 0,-4 13-18 16,-4 8 15-16,-5 10-9 16,-9 5-12-16,-12 5-15 15,-11-2 7-15,-10 2 11 16,-3-4-12-1,-13-3-2-15,-21-6-20 16,-6-7 4 0,-9-12 1-16,-5-6-12 0,-2-11 4 15,-2-6-20-15,6-8-22 16,0-6-28-16,10-10-24 16,9-11-53-16,14-5 1 0,9-7-284 15,10-9-356-15</inkml:trace>
  <inkml:trace contextRef="#ctx0" brushRef="#br1" timeOffset="194356.59">3289 10279 1482 0,'0'0'1034'0,"0"0"-852"0,0 0-103 0,0 0 38 0,0 0-21 15,0 0-10-15,0 0-33 16,119-25 1-16,-90 4-30 16,-3-5 2-16,-1-3-1 15,-2-2-2-15,-8-1 1 16,-3-1-14-16,-4 3 4 15,-6 2-14-15,-2 1 17 16,0 4-16-16,0 2 12 16,-8 7-3-16,-8 5-3 15,-5 5 3-15,-2 4-10 0,-4 0 4 16,0 15-2 0,-2 16-4-16,2 8-6 0,2 10 8 15,3 8 0-15,2 4 0 16,6 5 1-16,8 4-1 0,6-3 9 15,0-1-8 1,2-8 12-16,18-6-9 0,5-10 20 16,6-12-20-1,5-9 5-15,4-14-1 16,3-7 10-16,-4 0 17 16,1 0-11-16,-6 0-3 15,-5 0-21-15,-9 0 4 16,-2 0 2-16,-7 0-12 15,-2 0-33-15,-5-9-98 16,-2-8-220-16,-2-3-488 0</inkml:trace>
  <inkml:trace contextRef="#ctx0" brushRef="#br1" timeOffset="195208.38">3914 9962 1460 0,'0'0'1089'0,"0"0"-875"0,0 0-127 0,0 0 22 0,0 0-33 0,0 0-25 16,0 0 0-16,38 107-16 0,-32-75-4 15,4 3-12-15,-4 4 14 16,-2 3-14-16,1 2 8 15,-3 2-12-15,0-2 1 16,0 2-3-16,-2-4-8 16,0-5 6-16,0-3-9 15,0-9-4-15,0-7 8 16,0-6-4-16,-2-4-2 16,-2-8 5-16,-1 0-5 15,-3-4-15-15,-2-17 2 16,4-12-6-16,-1-6 11 0,3-7-14 15,2-5 13-15,0-3-13 16,2-3 17-16,0 1-1 16,0 0 6-16,4 4 1 15,9 3-1-15,5 5 8 16,3 7-8-16,2 9 16 16,2 9-7-16,2 10 17 15,0 9-1 1,0 0 4-16,-1 21 8 15,-4 10 5-15,-4 13 16 16,-7 6-20-16,-6 6-7 0,-5 0-26 16,0-6 8-1,-14-8-13-15,-6-8 0 0,-2-11-41 16,0-11-19-16,1-10-22 16,4-2 11-16,3 0 48 15,8-4 7-15,6-3 15 16,0 4 1-16,4 3 4 15,17 0 25-15,3 14 14 16,3 16-7-16,-3 10 5 0,1 8-13 16,-3 5-16-1,1-2 5-15,-6-2-17 16,1-7 2-16,-1-5 2 0,0-8-5 16,-2-7 2-1,1-8-2-15,-3-12-38 0,5-11-76 16,-5-16-87-16,-4-5-479 15</inkml:trace>
  <inkml:trace contextRef="#ctx0" brushRef="#br1" timeOffset="195562.64">4670 10038 2549 0,'0'0'329'0,"0"0"-120"0,29 111-70 0,-14-57-37 0,1 4-34 0,-1-3-29 0,-1 1-4 15,-3-10-27-15,-5-3-2 16,0-14-6-16,-6-8-7 0,0-21-119 16,-17 0-280-16,-1-8-1642 15</inkml:trace>
  <inkml:trace contextRef="#ctx0" brushRef="#br1" timeOffset="195694.21">4625 9872 3037 0,'0'0'237'0,"0"0"-168"16,0 0-60-1,0 0-9-15,0 0-50 16,0 0-298-16</inkml:trace>
  <inkml:trace contextRef="#ctx0" brushRef="#br1" timeOffset="196642.88">5021 10024 1998 0,'0'0'289'0,"0"0"-137"0,0 0-35 0,0 0 32 16,0 0-23-16,0 0-10 16,0 0-39-16,14 14 18 15,7 17-18-15,0 8-36 16,6 12-3-16,2 5-20 15,0 4 8-15,0 0-3 0,-2-2-5 16,0-7-4 0,-8-7-14-16,0-15 0 0,-7-12 5 15,-2-12-11-15,-1-5 1 16,-5-14 5 0,3-22 1-16,0-12 12 0,-1-10-8 15,3-4-5-15,0-5 2 16,-2 3 3-16,2 2-10 0,-3 3 9 15,-1 10-10-15,-1 3 6 16,1 8-42 0,-3 6-41-16,5 2-62 15,-1 10-124-15,-1 8-421 0</inkml:trace>
  <inkml:trace contextRef="#ctx0" brushRef="#br1" timeOffset="197119.7">5706 10441 2192 0,'0'0'251'0,"0"0"-152"0,0 0 27 0,0 0-47 0,0 0-47 16,0 0-16-16,0 0-1 0,4 18 24 16,-4-30 31-16,0-10-12 15,0-8-38-15,0-8 2 16,0-5-16-16,0-4 4 0,0-3-10 16,0-3 5-16,9 4-5 15,1 3-3 1,3 5 3-1,3 12-4-15,1 10 3 16,3 11-6-16,5 8 7 0,0 0 17 0,3 10 10 16,1 16 19-1,0 9 16-15,0 2-2 16,0 7-23-16,-2 3 14 0,-2 3-20 16,-3-1 6-16,-5 2-23 15,-1-7 1-15,-7-6-15 16,-5-9 0-1,-4-6-12-15,0-14-95 16,-10-6-123-16,-11-3-528 0</inkml:trace>
  <inkml:trace contextRef="#ctx0" brushRef="#br1" timeOffset="197268.45">5833 10331 2474 0,'0'0'332'15,"0"0"-231"-15,0 0-42 16,0 0-20-16,0 0-23 16,114-26-16-16,-81 6-81 15,-6 0-412-15</inkml:trace>
  <inkml:trace contextRef="#ctx0" brushRef="#br1" timeOffset="197818.96">6275 9985 2313 0,'0'0'316'0,"0"0"-170"16,0 0 10-16,0 0-87 15,0 0-15-15,46 119-18 16,-34-79-1-16,1 5-10 15,-2-1-1-15,0-2 10 16,-2 2-18-16,0-3 1 0,-4-2-17 16,-1-6 8-16,-2-4-4 15,1-7-4-15,-1-6 0 16,-2-10 7-16,0-6-7 16,0 0-12-16,-2-10-9 15,-7-16-14-15,-1-8-6 16,2-10-15-16,1-7 15 0,3-2-27 15,1-3 6 1,3-2 37-16,0 0 9 16,0 3 16-16,14 3 0 0,8 8 36 15,5 12 28 1,-1 12 2-16,3 15-16 16,2 5 24-16,-4 19-21 15,0 15-15-15,-4 12-12 16,-8 5-9-16,-1 9 3 0,-8-1-20 15,-2 4 4-15,1-3 2 16,0-4-8-16,4-8 2 16,3-7 0-16,7-9 1 15,5-6 4-15,3-13-4 16,-1-6-1-16,3-7 0 16,0 0-9-16,-6-11-20 0,-7-5-127 15,-10 0-457-15</inkml:trace>
  <inkml:trace contextRef="#ctx0" brushRef="#br1" timeOffset="198131.34">7233 9980 2763 0,'0'0'318'0,"0"0"-226"0,0 0-78 0,0 0-14 0,0 0-227 0,0 0-2291 16</inkml:trace>
  <inkml:trace contextRef="#ctx0" brushRef="#br1" timeOffset="198262.89">7342 10471 2713 0,'0'0'526'16,"0"0"-473"-16,0 0-31 16,-8 111-22-16,0-82-170 15,0-4-2521-15</inkml:trace>
  <inkml:trace contextRef="#ctx0" brushRef="#br1" timeOffset="199648.76">7295 9978 2141 0,'0'0'256'0,"0"0"-105"0,0 0-33 0,0 0-7 16,0 0-16-16,0 0-19 15,0 0-4-15,-33 91-18 16,47-82 11-16,1-1-17 16,3-4-17-16,-1-4-14 15,-1 0-3-15,-3-4 5 0,-3-13-13 16,-8-6 10-16,-2 1-10 16,0 2 14-16,-7 1-11 15,-11 8 14-15,-2 5 2 16,-3 3 22-16,6 3-24 15,6 0-17-15,4 13-6 16,7 3-27 0,0 1-34-16,18 3-56 0,5-8-123 15,-2 1-274-15</inkml:trace>
  <inkml:trace contextRef="#ctx0" brushRef="#br1" timeOffset="200025.56">7405 10546 2341 0,'0'0'368'0,"0"0"-142"0,0 0-66 0,0 0-50 0,0 0-62 0,0 0-36 16,0 0 5-16,0 5-16 0,0-13 20 15,0-6 13 1,2 0-8-16,-2 2-10 15,0 2-1-15,0 5-2 0,0 5-7 16,-4 0-6-16,-5 0-33 16,4 15-42-16,5 9-80 15,0-1-257-15,0-5-1837 0</inkml:trace>
  <inkml:trace contextRef="#ctx0" brushRef="#br1" timeOffset="201364.96">8147 10640 1303 0,'0'0'615'0,"0"0"-396"0,0 0-188 0,0 0 32 0,0 0-14 16,0 0 5-16,0 0-2 15,0 0-6-15,0 0-19 16,0 0 14-16,0 0 42 16,0-4-52-16,0-4-8 0,0-2-21 15,0 0-2 1,0-4 6-16,0-2-7 15,0-5 2-15,-5-2-1 0,1-6 7 16,0-5-6 0,-3-2-2-16,1-4-10 15,-4-4 0-15,-1-5-17 16,0 0 1-16,-2-8-28 16,0-1-6-16,1-2-54 15,1-2 68-15,7-1 45 0,0 3 4 16,4 2 2-16,0 4 57 15,0 6 3-15,0 6-56 16,6 7 3-16,5 1-9 16,1 7 14-16,5-2 19 15,3 4 4-15,5 1 15 0,1 4 8 16,5 8 3 0,3 6-20-16,0 6 19 15,-1 0-14-15,3 7-11 16,-5 13-14-16,-4 3 2 0,-3 3-13 15,-6 6-14 1,-12 12-58-16,-3-7-148 0,-3-4-474 0</inkml:trace>
  <inkml:trace contextRef="#ctx0" brushRef="#br1" timeOffset="201634.32">8047 9964 2168 0,'0'0'353'0,"0"0"-102"0,0 0-109 0,0 0-38 0,114 14-28 15,-90-4-52-15,-2-1-2 0,-2-2-22 16,-4 0 0 0,-7-4-128-16,-3-1-360 0</inkml:trace>
  <inkml:trace contextRef="#ctx0" brushRef="#br1" timeOffset="202118.73">8769 9372 2432 0,'0'0'344'0,"0"0"-205"0,0 0 10 0,0 0-55 0,42 129-51 0,-30-89-29 16,-4-3-2-16,-1 2-12 15,-3 7-9-15,1-10-164 16,-5-9-761-16</inkml:trace>
  <inkml:trace contextRef="#ctx0" brushRef="#br1" timeOffset="203635.57">9400 9559 1719 0,'0'0'360'0,"0"0"-146"0,0 0-77 0,0 0-11 0,0 0-44 0,0 0 13 0,0 0-33 0,-33-10-26 0,17 10 0 15,-2 15-20 1,-2 2-8-16,0 5-2 0,-1 6-12 16,4 2 4-16,-3 6 2 15,5 2-2-15,-2 4 2 16,5 4 1-16,0 5 0 15,3 1 19-15,5 2-1 0,4 2 47 16,0-2-4 0,0 0-6-16,6-4-17 0,8-5-7 15,1-5-7-15,4-5-12 16,-4-9 4 0,1-1-17-16,-1-4 9 15,-1-2-9-15,-1-1 3 16,-3-4 1-16,0 0-8 15,-1-4 0-15,-1-4-61 16,4-4-112-16,-1-2-148 16,-5 0-1517-16</inkml:trace>
  <inkml:trace contextRef="#ctx0" brushRef="#br1" timeOffset="203952.17">9594 9939 2354 0,'0'0'336'0,"0"0"-156"0,0 0-32 0,0 0-10 0,102 109-68 0,-68-71-13 16,2 3-23-16,-3 0 6 15,0 3-21-15,-1 0-3 16,-3-1-10-16,-3-3-4 16,-4 2 2-16,-2-5-4 15,-3 0-33-15,-7-9-67 16,-3-9-108-16,-5-14-412 0</inkml:trace>
  <inkml:trace contextRef="#ctx0" brushRef="#br1" timeOffset="204249.67">9993 9964 2520 0,'0'0'380'15,"0"0"-198"-15,0 0-113 16,0 0-14-16,-63 114-32 16,41-70 6-16,-4 5-21 0,-3 1 14 15,0-1-22-15,0 2 12 16,4-3-6-16,7-8-6 15,3-5-6-15,8-8-79 16,2-9-108-16,3-8-319 0</inkml:trace>
  <inkml:trace contextRef="#ctx0" brushRef="#br1" timeOffset="204606.04">10223 9575 2313 0,'0'0'383'0,"0"0"-170"16,0 0-32-16,81 151-58 0,-56-91-44 15,0 3-11-15,-5 6-26 0,-5 1-3 16,-5-2-30-16,-4-2 3 16,-6-2-8-16,0-1 1 15,0-1-5 1,-16-1 0-16,-5-3-48 15,-10 2-60-15,2-11-102 16,2-13-479-16</inkml:trace>
  <inkml:trace contextRef="#ctx0" brushRef="#br1" timeOffset="205405.39">10940 10127 2552 0,'0'0'291'0,"0"0"-130"0,0 0-13 0,159 0-49 0,-104 0-58 16,-4 0-22-16,-1 0-13 0,-8 5-4 16,-11 1-2-1,-13 10-50-15,-11-4-118 0,-7 3-276 16</inkml:trace>
  <inkml:trace contextRef="#ctx0" brushRef="#br1" timeOffset="205649.57">10969 10349 2648 0,'0'0'319'15,"0"0"-140"-15,0 0-68 0,0 0-20 16,136 32-24-16,-94-27-20 0,-1 0-26 31,-3-3 2-31,-3 0-23 0,-6-2 8 0,-4 0-3 16,-6 0-10-1,-3-10-21-15,-3-6-61 16,-1 4-118-16,-5 2-531 0</inkml:trace>
  <inkml:trace contextRef="#ctx0" brushRef="#br1" timeOffset="213045.44">12131 9515 1728 0,'0'0'311'0,"0"0"-150"0,0 0-84 0,0 0 38 0,0 0-69 0,0 0-22 0,0 0 8 0,0 0 29 16,0-2 1-16,0-3-29 15,0 0 77-15,0-1-53 16,9-2-9-16,4 0-15 16,3-1 3-16,4 4-10 15,4-2-13-15,3 0 6 16,2 0-18-16,0 0 7 15,2 3 0-15,-2 0 1 0,0 1-9 16,-2 3 14 0,2 0-4-16,-2 0 8 15,-1 8 10-15,4 11-8 16,-7 0-1-16,2 6-18 16,-5 1 15-16,-7 1-15 15,-1 6 10-15,-8-1-1 0,-4 0 4 16,0 4-1-1,-11 2-12-15,-17 4 6 0,-11 3 1 16,-7-1-16-16,-6 2 15 16,-4-5-14-16,6-2-5 15,2-8-8-15,11-11 11 16,10-8 9-16,9-5 3 16,9-5-2-16,7-2-1 0,2 0-4 15,0 0 4-15,20-6 0 16,11-4 8-16,7 0 8 15,8 0 20-15,4 5-7 16,6 5-10 0,-3 0 13-16,-2 7-11 0,-4 15 3 15,-11 7-21-15,-9 8 23 16,-15 6-16-16,-9 2 14 16,-3 8-4-16,-9 1 5 15,-22 5-14-15,-7-6-7 16,-11-2 2-16,-2-13-2 15,-5-15-8-15,3-13-8 16,1-10-33-16,8 0-42 16,5-16 6-16,13-6-15 15,10 1-25-15,12 4-37 16,4 2-64-16,13-2 39 16,14 3-169-16,0 4-1499 0</inkml:trace>
  <inkml:trace contextRef="#ctx0" brushRef="#br1" timeOffset="213646.13">13029 9833 1867 0,'0'0'265'0,"0"0"-92"0,0 0-103 0,0 0 30 0,0 0 1 0,0 0 35 15,0 0-57-15,16-5 12 16,1 5-3-16,1 0 6 15,7 16-13-15,2 5-23 16,2 7-9-16,4 6-23 16,-2 4 15-1,3 3-21-15,-3-1 8 0,0 0-14 16,0 1 4 0,-2-6-2-16,-2 1-5 0,-2 1 4 15,-6-5-14 1,-3-2-2-16,-3-2 7 0,-4-4-10 15,-4-4 5-15,-3-4-2 16,1-6-25-16,-3-4-23 0,0-4-21 16,0-2-67-1,0 0-97-15,0-4-316 0</inkml:trace>
  <inkml:trace contextRef="#ctx0" brushRef="#br1" timeOffset="214012.96">13548 9840 2491 0,'0'0'333'0,"0"0"-170"0,0 0-40 0,0 0-10 0,0 0-56 0,-84 116 6 16,59-78-14-16,1 2 1 16,-5 2-16-16,-3 2-11 15,1 0 7-15,-2 2-25 16,0 2 2-16,-1 1-1 15,3 1-7-15,2-6 6 16,6-4-10-16,7-8 0 16,8-12-54-16,8-14-50 15,0-6-96-15,0 0-308 0</inkml:trace>
  <inkml:trace contextRef="#ctx0" brushRef="#br1" timeOffset="214680.67">13830 9206 2152 0,'0'0'269'0,"0"0"-79"0,0 0-40 0,0 0-25 0,0 0-29 15,0 0-6-15,0 0-6 16,115-37-36-16,-93 42 18 0,-1 10-11 16,-2 6 15-1,-3 7-4 1,-3 8-5-16,-5 9-17 0,-8 8-18 0,0 6 4 15,-8-1-27-15,-11-4 8 16,-8-4-6 0,-4-10-4-16,-1-12-1 0,-1-9-11 15,2-14-27-15,4-5-41 16,9-3 15-16,7-16 2 16,11-3 46-16,0 3 5 15,13 4 4-15,18 7 14 16,10 6-1-16,7 2 5 15,4 0 18 1,4 8 4-16,-6 2-12 0,0-1-13 16,-8-2-1-16,-6-2-14 15,-9-5 4-15,-5 0 0 16,-6 0-64-16,-3 0-33 16,-1-3-121-16,-6-3-282 0</inkml:trace>
  <inkml:trace contextRef="#ctx0" brushRef="#br1" timeOffset="-213848.74">11955 10640 2140 0,'0'0'235'0,"0"0"-16"0,0 0-60 0,0 0-40 0,0 0-29 16,0 0-46-16,0 0-17 15,-3 0-18-15,21 0 89 16,6-2-54-16,5 0 9 0,5-3-22 0,7 2 10 15,5-1-2 1,8 2-2-16,4 2 0 16,4-4-16-1,3 1 7-15,1-2-17 0,-1-4 11 16,-3 4-21 0,-4-1 7-16,-2-1 7 0,-2 4 4 15,0-2 9-15,-4 3-15 16,4 0 5-16,0 0-9 15,-1 1 6-15,0 1-15 0,1 0 17 16,0 0-12 0,-6 0 9-16,4 0-6 15,-3 0 0-15,-1 0 5 16,4 0-3-16,-3 0 15 16,-2 0-18-16,-4 0 6 0,-8 0-9 15,-2 0-4 1,-4 0 1-16,-6 0 3 15,-4 0-4-15,-2 0 3 0,-7 0-6 16,-1 0-2-16,-4 0-38 16,-3 0-71-16,-2 10-64 15,-14 2-156-15,-5-3-403 0</inkml:trace>
  <inkml:trace contextRef="#ctx0" brushRef="#br1" timeOffset="-210410.06">12777 10964 2203 0,'0'0'330'0,"0"0"-154"0,0 0-40 0,0 0-36 0,0 0-55 0,0 0-2 15,0 0-21-15,-33 83 15 0,28-54-9 32,1 5 10-32,1-1-12 15,1-3-6-15,0-2 1 16,2-6-21-16,0-6 0 0,0-4 2 16,0-3-10-1,0-6 2-15,0-3 5 16,7 0-2-16,4 0 3 0,6 0 6 15,6-6-6-15,4-2 4 16,4 2 2 0,4 3-12-16,6 3 13 0,1 0-3 15,0 7-4-15,-1 9 4 16,-6 6 9-16,-4 3-3 16,-6 0 15-16,-8 5-19 15,-7 1 19-15,-6-1-10 16,-4 0 22-16,0-1-22 0,-14 0 20 15,-9-3-11-15,-9-4-7 16,-2 0-3 0,-1-5-14-16,-1-3 3 0,5-5-2 15,4-3-2 1,5-6-36-16,2 0 1 0,4 0-29 16,5 0-6-16,3-12-46 0,2-12-67 15,6 2-86 1,0 0-468-16</inkml:trace>
  <inkml:trace contextRef="#ctx0" brushRef="#br1" timeOffset="-210094.44">12860 10939 2363 0,'0'0'304'0,"0"0"-150"0,0 0-21 0,0 0-14 0,0 0-39 0,131-3-4 15,-100-5-41-15,-2-2-11 16,-4 2-18-16,-6 0 0 16,-3 3-6-16,7 2-26 15,-8 3-120-15,1 0-345 0</inkml:trace>
  <inkml:trace contextRef="#ctx0" brushRef="#br1" timeOffset="-209163.27">14561 10395 2007 0,'0'0'417'0,"0"0"-201"0,0 0-92 0,0 0-66 16,0 0-24-16,0 0 33 15,0 0 44-15,66 0-38 16,-28 0 30-16,5 0-33 16,3 0 0-16,4 0-9 15,0 0 11-15,0 4-25 16,-6-2-24-16,-6 2-5 16,-4-2-14-16,-7-2-8 0,-6 0-1 15,-5 0-68 1,-7 0-108-16,-7-6-355 0</inkml:trace>
  <inkml:trace contextRef="#ctx0" brushRef="#br1" timeOffset="-208929.3">14948 10173 2836 0,'0'0'367'15,"0"0"-247"-15,0 0-60 16,0 0 17-16,0 0-13 16,-29 138-32-16,29-96-15 15,0 0-17-15,0 0 4 16,0 0 5-16,0-6-18 16,0-1 1-16,0-10-59 15,0 1-81-15,0-5-116 16,0-10-493-16</inkml:trace>
  <inkml:trace contextRef="#ctx0" brushRef="#br1" timeOffset="-205540.59">15784 9735 1736 0,'0'0'300'0,"0"0"-192"0,0 0-22 0,0 0 7 16,0 0-4-16,0 0-32 16,0 0-10-16,75-79 3 15,-58 66-20-15,-1 3 32 16,1-1-16-16,3-1 4 15,0 1-33-15,0 1 9 16,3-1-16-16,-6 6-1 16,3-2 5-16,-4 5-7 15,-3 2 12-15,0 0-7 16,-1 0 16-16,1 0-7 16,-1 0 14-16,-1 9-14 0,1-1 3 15,2 4-10-15,-3 2-4 16,3 1 17-16,-3-1-17 15,-2 3 8 1,2-2-17-16,-4 6 34 0,1-1-16 16,-1 0 1-16,-2 3-7 15,-1 0 13-15,-1 2-7 16,-3 0-5-16,0 1 5 16,0 1-12-16,0 1 9 15,0-2-16-15,0 2 15 16,0 0-15-16,0 2 8 0,-7 0 2 15,-2 0-2 1,0-2 9-16,0 2-17 0,-5 2 10 16,1 0-6-16,-5 1-4 15,-1 1 6-15,-6 0-7 16,-2-2 2-16,-2-2 5 16,-2-2-2-16,-2-6-4 15,-1-5 0-15,5-6 0 16,2-8 0-16,3-3-18 15,5 0 16 1,4-7-20-16,1-15-4 0,8-4 5 16,2-6 5-16,4 0 16 15,0 4-1-15,0 4-6 16,6 7 12-16,10 8-12 16,5 5 9-16,0 4-3 15,6 0 2-15,4 4 5 0,3 12-5 16,4 2-1-16,2 0 17 15,0-1-10-15,3 0 17 16,-1-5-14 0,2-6 15-16,3-4-19 0,0-2 8 15,0 0-6-15,-5-10-7 16,-6-2 7-16,-9 4-8 0,-10 4 0 16,-6 4-22-16,-11 0-40 15,0 7-105-15,0 10-285 16</inkml:trace>
  <inkml:trace contextRef="#ctx0" brushRef="#br1" timeOffset="-204703.78">15396 10585 2031 0,'0'0'291'0,"0"0"-121"0,0 0-69 0,0 0 38 0,0 0-48 0,0 0-25 15,0 0 2-15,-4 0-48 16,4 0-4-16,4 0-11 15,14-2 75-15,5 1-30 16,3-3-8-16,3-3-16 16,4 4 8-16,4-1-7 15,2 0 0-15,3 1 0 16,3 1-17-16,-3 2 15 16,4 0-24-16,-4 0 21 15,-1-2-12-15,2 2 6 16,2 0-1-16,-2 0-6 0,-2 0 19 15,2 0-16 1,-3 0 12-16,-2 0-17 0,0 0 12 16,0 0-14-16,0 0 16 15,-1 0-15-15,-3 0 8 16,-1 2-1 0,0-2-1-16,-4 0 4 0,1 0-15 15,-1 0 21-15,-3 0-18 16,3 0 9-16,-4 0-12 15,2 0-1-15,-2-2 5 0,-6 0-4 16,-1 2 2-16,-3 0 1 16,-5 0-8-1,-3 0-27-15,-5 4-52 16,-2 2-93-16,-11-3-197 0,-12-2-500 16</inkml:trace>
  <inkml:trace contextRef="#ctx0" brushRef="#br1" timeOffset="-204006.08">15911 10953 2384 0,'0'0'309'0,"0"0"-223"0,0 0-13 0,0 0 22 0,0 0-28 0,0 0-11 0,0 125-9 15,4-96 10-15,-1-3-24 16,-1-4 2-16,-2-6-28 16,3-5 4-16,-3-2-7 15,2-6-4-15,2-3 0 0,3 0 5 16,6 0-10-1,7 0 10-15,3-1-13 16,6-7 9-16,2 3-1 16,2 5 0-16,5 0 10 0,-1 0-4 15,4 2 4-15,-3 13 16 16,-3 3-25-16,-6 2 23 16,-2 2-15-16,-6 0 22 15,-8 3-10-15,-5-1 11 16,-2-1-15-16,-4 2 7 15,-2 0 3-15,0 1-16 0,-2 3 8 16,-14 0-19 0,-3 0 11-16,-7 0-8 0,-3 3 5 15,-7-6-8 1,-4-1 1-16,-2-3 5 16,-3-6-6-16,5-7 0 0,3-9-27 15,5 0-36-15,8-2-22 16,5-19 18-1,11-1-45-15,3 0-27 0,5-12-44 16,0 5-105-16,0 4-528 0</inkml:trace>
  <inkml:trace contextRef="#ctx0" brushRef="#br1" timeOffset="-203604.74">16002 10940 2342 0,'0'0'314'0,"0"0"-194"0,0 0-78 0,0 0 43 0,0 0 26 16,0 0 29-16,0 0-47 16,85 6-17-16,-56 1-8 15,-2 0-24-15,2-3 5 16,0 0-31-16,-4-4 4 15,-3 0-20-15,-2 0 4 16,-3 0 0-16,-1-11-6 0,7-14-15 16,-6 3-108-1,-3 2-226-15</inkml:trace>
  <inkml:trace contextRef="#ctx0" brushRef="#br1" timeOffset="-202303.06">17039 9865 1972 0,'0'0'316'0,"0"0"-171"0,0 0-38 0,0 0 16 0,0 0-33 0,0 0-44 0,0 0-11 15,-7-7-24-15,14 7 52 16,9 11-28-16,3 8 16 16,6 7 0-16,4 6-4 15,4 7-6-15,4 7 2 16,3 3-14-16,-5 2-3 15,1-4 11-15,-5-3-15 16,-2-3 9-16,-2-7-19 0,-5-6 5 16,-2-2-13-1,-2-5-4-15,-2 4 6 16,-5-4-5-16,-3 5 6 0,-1 1-7 16,-2-1-27-16,-5 4-72 15,0-7-121-15,0-9-296 0</inkml:trace>
  <inkml:trace contextRef="#ctx0" brushRef="#br1" timeOffset="-201954.18">17487 9919 2511 0,'0'0'282'0,"0"0"-149"0,0 0-54 16,0 0 14-16,0 0-38 0,-93 133-9 15,70-99 2-15,-4 2-13 16,0 2 8-16,1 2-18 15,0 0 1-15,1 1-26 16,0-1 9-16,8-1-4 16,-1-4-10-1,7 0 4-15,1-1-23 0,4-5-65 16,4-7-133 0,-1-10-274-16</inkml:trace>
  <inkml:trace contextRef="#ctx0" brushRef="#br1" timeOffset="-200550.98">17890 8801 1713 0,'0'0'285'0,"0"0"-212"0,0 0-18 0,0 0-53 0,0 0 47 0,0 0-19 15,0 0 30 1,2-62 23-16,4 49 0 0,0 4-12 16,3 0 15-16,-3 1 9 15,6 1-15-15,-1-1-32 16,3 1-35-16,-1 2 13 16,2 0-18-16,1 1 30 0,2 3-15 15,-3 1 5-15,4 0-7 16,-2 0-4-16,1 1 4 15,-1 11 9-15,2 7 28 16,-7 1-15-16,2 1 5 16,-3 6-25-1,-1-1 8-15,-4 4-14 0,-1 2 13 16,-5 3-6-16,0 4-8 16,0 3 6-16,-7 2-18 15,-9 1 3-15,-3 0-2 16,-6-1-6-16,-4 0 6 15,0-7-4-15,-4-2-1 0,1-8 0 16,1-5-11-16,4-13-28 16,7-4-2-16,5-5-37 15,3 0 16-15,6-17 4 16,6 0 45-16,0 1 4 16,0 0 9-16,16 7 13 15,1 4 10-15,8 5 25 16,-1 0-19-16,3 12 10 15,2 6-16-15,-1 1 10 0,4 0-21 16,2-5 4-16,-1-4-4 16,3-4-5-1,-1-4-2-15,1-2 0 0,-5 0-10 16,-4 0-3-16,-7-4-26 16,-11-2-91-16,-3 0-105 15,-6 2-389-15</inkml:trace>
  <inkml:trace contextRef="#ctx0" brushRef="#br1" timeOffset="-200018">17599 9428 1582 0,'0'0'829'0,"0"0"-659"0,0 0-104 0,0 0 61 0,0 0-36 0,0 0 10 0,0 0-35 16,131 0 23-1,-91 0-29-15,1 0-8 0,-1 0-13 16,1 0-6-16,0 0-3 15,-1 0-8-15,0-3 7 16,1-4-20-16,-1 2 19 16,1-4-9-16,2 2 9 15,-3-2-16-15,-2 2 3 16,-2 0-4-16,-7 1-7 16,-3 1 0-1,-7 0 3-15,-3 1-14 16,-6 1 5-16,-3 0-21 0,-7 3-79 15,0 0-57-15,0 0-248 0</inkml:trace>
  <inkml:trace contextRef="#ctx0" brushRef="#br1" timeOffset="-199385.47">18011 9636 1515 0,'0'0'990'0,"0"0"-740"0,0 0-173 0,0 0 8 16,0 0 2-16,0 0-30 0,0 0-22 16,-2 102-1-16,2-83 1 15,0-2-29-15,0-7 14 0,2-1-15 16,0-4 9-16,0-3-14 15,3-2 0 1,2 0 0-16,4 0 1 0,3 0 13 16,3 0-14-1,5-7 5-15,3 3-1 0,4 2 8 16,0 2-11-16,-2 0 5 16,-3 0-6-16,-2 11 11 0,-4 2 5 31,-2 1 9-31,-5 3 13 15,-4-1-15-15,-3 2 15 16,-4 1-19-16,0 2 17 0,0 2-23 0,-4 0 10 16,-10 0-5-1,-3-2-5 1,-2 1 7-16,0-4-19 0,-1-2 5 16,-3-4 1-16,6-4-14 15,-1-4 5-15,1-4-16 16,5 0-45-16,1 0 4 15,1-10-21-15,4-10-29 0,4-12-72 16,2 2-115-16,0 0-424 16</inkml:trace>
  <inkml:trace contextRef="#ctx0" brushRef="#br1" timeOffset="-199116.75">18081 9633 2304 0,'0'0'326'0,"0"0"-195"0,0 0-48 0,0 0 98 0,0 0-76 16,0 0-20-16,0 0-13 15,106 0-24-15,-77 0-14 16,0 0-21-16,-4 0-5 15,0 0-2-15,-8 0-12 16,1-2 4-16,1-7-65 16,-2-3-118-16,-7 5-365 15</inkml:trace>
  <inkml:trace contextRef="#ctx0" brushRef="#br1" timeOffset="-198538.59">18793 9354 2368 0,'0'0'322'0,"0"0"-184"0,0 0 20 0,0 0-25 0,0 0-37 0,0 0-39 16,0 0 3-16,96 0-25 16,-71 0 8-16,-3 0-20 15,-2 0 20-15,-2 0-29 16,-5 0 2-16,-3 0-10 16,-4 0 1-16,-2 0-2 0,-1 0-5 15,-3 0 0-15,6 0-98 16,-1 0-64-16,0 0-312 0</inkml:trace>
  <inkml:trace contextRef="#ctx0" brushRef="#br1" timeOffset="-198005.56">19375 9235 2015 0,'0'0'307'0,"0"0"-118"0,0 0-110 0,20-104-12 15,-13 70-31 1,-5 2 34-16,0 6-34 15,0 6 14-15,-2 7 20 16,0 6-1-16,0 5-6 16,0 2 3-16,0 0 10 15,3 10-43-15,-3 12-12 0,3 6-21 16,-1 5 6-16,2 5 1 16,-2 2-6-16,3 2 7 15,-3 2-7-15,-2 2 11 16,0 2-2-16,0 1 22 0,0-6-15 15,0-2 5-15,0-7-10 16,0-10 8 0,-7-8-9-16,-1-7 7 15,-2-4 19-15,-3-5-25 16,-1 0 3-16,3 0-15 16,3 0 14-16,0 0-14 15,8 0 6-15,0 0-6 16,0 0-9-16,10 0 5 0,9 0 0 15,4-8 0-15,2-2-88 16,-7 0-72-16,-5 1-375 0</inkml:trace>
  <inkml:trace contextRef="#ctx0" brushRef="#br1" timeOffset="-193061.5">19393 10381 2176 0,'0'0'317'0,"0"0"-154"0,0 0-58 0,0 0-16 0,0 0-34 16,0 0-26-16,23 0 46 15,8 0 15-15,7 0-37 16,6 0 19-16,5 0-36 0,1 0 8 15,-2 0-9-15,-1 0-1 16,-5 0-12-16,-2 0-11 16,-3 0-3-16,-6 0-3 15,-4 2-10-15,-8 6 12 16,-3 2-18-16,-5 2-28 16,-7 5-59-16,-4 0-157 15,0-5-364-15</inkml:trace>
  <inkml:trace contextRef="#ctx0" brushRef="#br1" timeOffset="-192810.9">19725 10173 2701 0,'0'0'221'15,"0"0"-80"-15,0 0-45 16,-4 114-4-16,4-68-38 16,2 2-16-16,5 1-33 15,1-3 9-15,-3 0-13 16,2-8-1-16,-2-2 0 16,1 1-46-16,0-8-105 15,1-7-349-15</inkml:trace>
  <inkml:trace contextRef="#ctx0" brushRef="#br1" timeOffset="-189914.68">20737 10349 1840 0,'0'0'276'0,"0"0"-119"0,0 0-54 0,0 0 12 0,0 0-29 15,0 0 2 1,0 0-9-16,-35-2 13 16,35 2-25-1,0 0 8-15,0 0-18 16,0 0-19-16,0 0-8 0,15 0 25 16,7 0 10-16,5 0-46 15,4 0 25-15,3 0-11 0,1-2-2 16,4-3-7-16,-1 2-2 15,-1-1 6 1,3-1-12-16,-4 2 11 16,-4 1-26-16,-9 2 13 15,-2 0-8-15,-5 0-9 0,-8 0 8 16,-1 0 1-16,-5 0-5 16,0 0-1-1,-2 0 0-15,2 0-8 0,4 0-64 16,2 0-100-16,1 0-210 15,0 0-783-15</inkml:trace>
  <inkml:trace contextRef="#ctx0" brushRef="#br1" timeOffset="-189407.74">21761 10090 2068 0,'0'0'230'0,"0"0"-99"16,0 0-6-16,0 0-18 0,0-120-27 0,0 80-56 16,0-4 0-16,2 0-23 0,0 3 16 0,-2 7-9 15,0 12-8-15,0 8 22 32,0 9 58-32,0 5-9 15,0 0 14-15,0 0-22 16,0 0-51-16,0 19-10 15,0 3 6-15,0 11-16 0,0 4 14 16,0 9-6 0,0 10 11-16,0 2 6 0,0 5 19 0,0 4-20 31,-4-8 15-31,-1-2-30 0,3-9 15 16,2-11-12-16,0-5-8 15,0-13 0-15,0-3-52 16,-5-6-78-16,1-2-172 15,-1-6-484-15</inkml:trace>
  <inkml:trace contextRef="#ctx0" brushRef="#br1" timeOffset="-188940.74">21362 10557 2071 0,'0'0'346'0,"0"0"-176"0,0 0-89 0,0 0 50 0,0 0-31 16,0 0-38-16,0 0 50 0,82 0-12 16,-51 0-52-16,3 0-23 15,4 0 6-15,-1 0-7 16,5 0 12 0,1 0-21-16,1 0 32 0,4 0-23 15,-4 0 14-15,3 0-10 0,-1 0 3 16,4 0 2-16,-3 0-18 15,-1 0 3 1,-6 0-12-16,-3 0-12 16,-12-4 14-16,-4-1-15 15,-7 3 14-15,-6-1-10 16,-3 3 3-16,-5 0-71 16,0 0-51-16,-15 5-136 15,-8 7-800-15</inkml:trace>
  <inkml:trace contextRef="#ctx0" brushRef="#br1" timeOffset="-188289.79">21678 10814 2144 0,'0'0'290'0,"0"0"-179"0,0 0-51 0,0 0 44 16,0 0 25-16,0 0-46 15,0 0-42-15,47-28 23 16,-30 28 19-16,4 0-20 15,-1 7-5-15,0 7-37 16,0 5 17-16,0 6-24 16,-2 2 23-16,0 4-20 15,-5 3 10-15,-1-1-7 16,-4 4 21-16,-1 2-6 0,-5 5-17 16,-2 2 22-16,0 3-28 15,-7 6 8-15,-13 3-20 16,-2-2 5-16,-2-4-2 15,-7-4-3-15,-1-8 0 16,1-11 0-16,-2-15 0 16,2-14-54-1,2 0-25-15,2-17-21 0,4-12 31 16,7-6-64-16,8 0 85 16,8 8 32-16,0 3 16 15,0 12 0-15,18 8 8 0,3 4 41 16,8 1 11-16,6 17-14 15,-4 3-34-15,2-2 24 16,1-2-25 0,-3-3 11-16,2-6-4 0,-4-2 2 15,0-5 3-15,-2-1-23 16,-5 0 0-16,-4 0 8 16,-3 0-18-16,-1 0 2 0,-3-19-73 15,0-1-133-15,-6-1-325 16</inkml:trace>
  <inkml:trace contextRef="#ctx0" brushRef="#br1" timeOffset="-186706.48">20816 9423 1587 0,'0'0'373'0,"0"0"-154"0,0 0-75 15,0 0-22-15,0 0-28 16,0 0 25-1,0 0-48-15,-61-7 6 0,45 17-35 0,-1 7-17 32,-3 2-7-32,-3 9-11 15,2 5-6-15,-2 5 6 0,0 2-14 16,1 4 2-16,0 5-3 16,2-1-11-16,2 1 11 0,0 6 8 15,5 3 0-15,2 3 2 16,-3 6-1-1,3 2 0-15,0 1 9 16,2 2-20-16,2-1 20 16,5 6-5-16,2 3-4 15,0 2 11-15,0 3 4 0,6-2-16 16,13 1 15-16,1 1-13 16,4 1-1-16,3 2 10 0,0 1-1 15,2-2-9 1,4-2 46-16,6-5 15 15,3-5-7 1,2-9-24-16,5-11-20 0,3-8-5 16,-4-13-1-1,-3-9-10-15,-5-10-8 0,0-7-22 16,-13-5-156-16,-9-3-274 0</inkml:trace>
  <inkml:trace contextRef="#ctx0" brushRef="#br1" timeOffset="-185784.22">22106 9527 2098 0,'0'0'318'0,"0"0"-208"0,0 0-28 0,0 0 9 0,0 0-55 0,0 0 15 16,0 0-50-16,58 104 38 16,-38-72-27-16,0 4 32 15,2 7-12-15,1 2 18 16,-3 5-5-16,2 5-9 16,-2 3 12-16,-2 3-29 15,0-3 6-15,-2 4-18 16,-1 0 10-16,1 3-12 0,-5 3 9 31,-1 3 1-31,0 1-5 16,-3 1 5-16,-1-1-13 0,0-4 11 15,2-1-12 1,-4 2-1-16,3 1 9 0,-5-1-16 16,0 1 14-16,0 0-3 15,-2 1-4-15,0-4 0 16,0 2-4-16,0-5 12 15,0-2-16-15,0-2 3 0,-4-4-1 16,-9-1-4 0,-3-2 0-16,-5-2-9 0,2-2-10 15,-4-1 10-15,1-3-11 16,3-1 19-16,-2-5 7 16,3-2-9-1,3-5 13-15,1-4-26 16,3-7-29-16,-4-10 30 0,1-6-237 15,1-5-2243-15</inkml:trace>
  <inkml:trace contextRef="#ctx0" brushRef="#br1" timeOffset="-184768.36">22788 10391 2203 0,'0'0'364'0,"0"0"-175"0,0 0-89 0,0 0-21 0,0 0-56 16,0 0-23-16,0 0-1 15,-4-5-69-15,6 4-90 0,3-1-195 0</inkml:trace>
  <inkml:trace contextRef="#ctx0" brushRef="#br1" timeOffset="-184336.23">22924 9869 1965 0,'0'0'325'0,"0"0"-247"16,0 0 123-1,0 0-74-15,0 0-26 16,0 0-41-16,0 0-4 0,132 111-8 16,-101-73 5-1,3 6 25-15,-1 0-29 16,0 4 16-16,1 1-33 0,-1-1 16 16,-4 0-32-16,-2 2 13 15,-2-2-13-15,-4-1 9 16,2-1-12-16,-5-5-6 15,-1-3-1-15,-3-8 3 0,-3-7-18 16,-5-7 16-16,0-6-17 16,-6-8 9-16,0 0 0 15,0-2-47-15,0 0-69 16,0-4-234-16,-8-4-278 16</inkml:trace>
  <inkml:trace contextRef="#ctx0" brushRef="#br1" timeOffset="-184003.77">23422 9970 2304 0,'0'0'290'0,"0"0"-119"0,0 0-75 0,0 0-9 0,0 0-5 0,0 0-25 0,0 0-19 15,-119 124-16-15,99-86 23 16,-3 1-22-16,4-2 31 16,-3 4-46-16,-1 1 3 31,3-2-10-31,2-2 5 0,2-4-6 15,5-2-1-15,1-6 1 0,2 3-84 16,4-6-87 0,2-5-324-16</inkml:trace>
  <inkml:trace contextRef="#ctx0" brushRef="#br1" timeOffset="-183186.3">23306 9472 2004 0,'0'0'312'0,"0"0"-100"0,0 0-20 0,0 0-27 0,0 0-75 0,0 0 5 16,139-1-31-16,-107-1-7 16,-1 0-44-16,-7 0 7 15,-1-3-19-15,-5 2-2 16,-9-1 9-16,-3 4-16 16,-1 0 8-16,-5 0-115 15,0 0-124-15,0 0-512 0</inkml:trace>
  <inkml:trace contextRef="#ctx0" brushRef="#br1" timeOffset="-182834.25">23782 9082 1023 0,'0'0'1235'16,"0"0"-963"-16,0 0-127 16,0 0 2-16,0 0-71 15,0 0-29-15,0 0 28 16,16 74 30-16,-10-41-51 0,-3 4-1 15,-1 3-3-15,0 1-23 16,-2 0 2-16,0-3-28 16,0-3-1-16,0-10 4 0,0-2-8 15,0-9-57 1,0-3-83-16,0-2-112 16,0-4-300-16</inkml:trace>
  <inkml:trace contextRef="#ctx0" brushRef="#br1" timeOffset="-182465.55">23684 9752 1670 0,'0'0'368'0,"0"0"-175"15,0 0-64-15,0 0-2 16,0 0-17-16,0 0 6 16,0 0-37-16,91-116-6 15,-57 85-37-15,-1 1 29 0,6-2-32 16,-4 0 17-1,1 2-22-15,-1 2-13 0,-1 3-2 16,-5 3-9-16,-5 4-8 16,-3 7 9-16,-4 2-10 15,-5 4-23-15,-6 5-67 16,-1 0-112-16,-5 0-173 0</inkml:trace>
  <inkml:trace contextRef="#ctx0" brushRef="#br1" timeOffset="-182000.22">24025 9573 1945 0,'0'0'313'16,"0"0"-176"-16,0 0 30 16,0 0-44-16,0 0 14 15,0 0-38-15,0 0 18 0,91 51-27 16,-83-19-26-16,-8 3-5 16,0 0-35-16,0 4 3 15,-12-3-26-15,-5-5 7 16,-4-5-4-16,1-8-8 15,1-11 2-15,-2-7-56 16,8 0-37-16,4-11-11 16,4-10 60-16,5 2 18 0,0 1 16 15,5 7 24 1,11 6-8-16,1 5 34 16,5 0 39-16,1 8-21 15,0 7-24-15,0 4-12 0,2-5-15 16,-2-3-10-16,-3-2 3 15,-1-5 2-15,2-4-134 16,-8 0-153-16,-2 0-604 16</inkml:trace>
  <inkml:trace contextRef="#ctx0" brushRef="#br1" timeOffset="-181661.64">24417 9489 2302 0,'0'0'363'0,"0"0"-242"0,0 0 14 0,0 0 27 16,0 0-77-16,0 0-32 15,119 0-34-15,-97 0 6 16,1 0-24-16,-6 0 6 16,-1 0-3-16,-5 0-8 15,1 0 1-15,-2 0-151 16,-1-4-126-16,-3 0-437 0</inkml:trace>
  <inkml:trace contextRef="#ctx0" brushRef="#br1" timeOffset="-181218.58">24843 9220 1829 0,'0'0'353'15,"0"0"-216"-15,0 0 3 0,0 0 18 16,0 0-63 0,0 0 7-16,0 0-29 15,25 44-20-15,-21-22-33 16,-2 4 40-16,-2 2-7 15,2 4 10-15,-2 5-25 16,0 2 2-16,0 3-13 0,0 3-2 16,0-5 9-16,0-2-24 15,0-6 7-15,4-6-13 16,-4-8 2-16,2-6-6 16,-2-4 0-16,0-3 8 15,0-4 7-15,0 1 36 16,-12 0-41-16,-1 2-1 15,-1-1 0-15,3 0-18 16,7 1 15-16,0-2-16 16,4 1 8-16,0-1-17 0,0 1-69 15,2 3-145 1,6-3-423-16</inkml:trace>
  <inkml:trace contextRef="#ctx0" brushRef="#br1" timeOffset="-178227.69">24694 10738 2141 0,'0'0'300'0,"0"0"-219"0,0 0-33 0,0 0 62 0,0 0-53 0,0 0 22 16,0 0-13-16,123 0 26 16,-97 2-33-16,3-2 43 15,2 2-29-15,4 0-27 16,-2 1 11-16,0 2-35 16,-2-1 7-16,1 1-22 15,-6-2 22-15,-2 1-25 16,-1-4 7-1,-7 0-11-15,-5 0 6 0,-5 0-4 16,-4 0 1-16,0 0-6 16,-2 0-71-16,0 0-70 0,-2-7-212 15,-9 0-974-15</inkml:trace>
  <inkml:trace contextRef="#ctx0" brushRef="#br1" timeOffset="-177950.79">25006 10465 2614 0,'0'0'282'0,"0"0"-201"0,0 0 8 15,0 0 15-15,-2 134-34 16,4-88-22-1,5 5-30-15,-1 0 5 16,-1-5-23-16,-3 0 11 0,-2-7-3 16,0-3-15-1,0-4 11-15,0-3-8 16,0-7-35-16,-5-8-141 16,1-7-347-16</inkml:trace>
  <inkml:trace contextRef="#ctx0" brushRef="#br1" timeOffset="-177333.34">25606 10421 1977 0,'0'0'349'0,"0"0"-228"0,0 0 17 0,0 0 4 0,0 0-69 0,0 0-15 0,0 0-19 16,-58 40-7-16,51-22-31 15,2 6 23-15,3 2 15 0,-2 5 13 31,4 3-10-31,0 5 8 0,0 5-17 16,0 3-2-16,6-1 2 0,13-2-14 16,3-7 12-1,7-3-20-15,7-13 22 16,6-10-24-16,7-11 19 16,4-11 0-16,3-30 2 15,-2-12 1-15,-9-12-19 0,-14-10-2 16,-12 2-6-1,-14 5-3-15,-5 10 12 16,-11 15-13-16,-23 10 4 16,-15 17 5-16,-7 12-9 15,-8 4-10-15,1 12-60 0,-6 29-88 16,18-2-212-16,13-1-906 16</inkml:trace>
  <inkml:trace contextRef="#ctx0" brushRef="#br1" timeOffset="-167535.27">2376 13237 1713 0,'0'0'406'0,"0"0"-300"0,0 0 50 0,0 0-98 0,0 0-25 0,0 0-32 0,0 7 20 16,0-7-3-16,0 0 26 15,0 0 7 1,0 0-7-16,0 0 28 15,0 0-35-15,0 0 2 16,-7-4-38-16,3-10 5 16,-3-2-6-16,3-5 0 15,-4-4 0-15,2-6 1 16,0-1-2-16,1-3-1 0,1-2-6 0,-1-4 3 31,5 1-18-31,0-3-39 0,0 2 23 16,0-5 26-16,5 0 10 15,10-3-5-15,1 1 4 16,-1 2 3-16,3 4-12 0,-2 5-1 16,-3 9-55-1,0 7 14-15,1 7-33 0,-3 3 8 16,-2 7 56-16,-1 3-13 16,2 1-3-1,-1 0-28-15,1 0-6 0,0 0 52 16,1 8 22-1,-3 5 27-15,2 1 26 16,1 5 26-16,-3-1-27 0,4 3 89 16,-1 2-92-1,3 3 37-15,-3 3-36 0,2 2 5 16,-2 3-20-16,0 0 5 16,0 0 2-16,1-2-8 15,1 0-17-15,-2 1 1 16,-2-5 20-16,0-3-28 15,-5 1 14-15,3-1-9 16,-4 1 4-16,-1 1 2 16,-2 4 1-16,0-1 6 0,0-2-14 15,0-1 6-15,0-6-9 16,0-3-7-16,0-4-3 16,-2-5-2-16,-1-6-20 15,3-1-38-15,-3-2-89 16,1 0-111-16,0 0-225 15</inkml:trace>
  <inkml:trace contextRef="#ctx0" brushRef="#br1" timeOffset="-167286.95">2358 12883 1957 0,'0'0'397'0,"0"0"-152"0,0 0-73 0,0 0-100 0,113 0-48 0,-82 0-22 0,10 0-2 16,-10 3-141-1,-4-1-509-15</inkml:trace>
  <inkml:trace contextRef="#ctx0" brushRef="#br1" timeOffset="-166318.18">2988 12631 1661 0,'0'0'504'0,"0"0"-254"15,0 0-99-15,0 0-94 0,0 0-35 16,0 0-13-16,3 108 22 16,0-77 9-1,-1-2-2-15,0 4 16 16,0-1-27 0,0-3 29-16,-2 3-35 0,2-3-3 15,-2 1-16-15,3-5 6 16,-3 2-8-16,0-3 5 0,0 0-10 15,0-2 3-15,0-4-4 16,0 0 5-16,0-4 1 16,0-4-12-16,0-2 12 15,0-3 0 1,0-5-6-16,0 0-9 0,0 0 4 16,0 0 3-16,0 0 8 0,0 0-1 15,0 0-9 1,0 0 9-16,0 0-8 0,0 0-4 15,0 0 1 1,0-13-4-16,-5-5 16 16,3-6-7-16,-2-6-1 15,-1-6 9-15,0-2-1 16,3-4 1-16,0 0-1 16,2-3 0-16,0 4 5 15,0-2-6-15,0 3 2 16,9 2 9-16,4 2-8 15,6 2 37-15,2 2-22 16,2 4 16-16,4 4-1 0,2 4 7 16,0 6-1-16,-2 8-6 15,-1 6 31-15,-2 0-17 16,1 13 6-16,-5 12-33 16,-2 5 7-16,-7 8-9 15,-4 4 11-15,-7 4-16 16,0 2-8-16,-2-4-2 15,-14-3-2-15,-4-12-12 16,0-7-46-16,-1-12-26 16,4-6-35-16,1-4 53 15,3 0 37-15,7 0 29 16,1-4 12-16,2 4 26 0,3 0 28 16,0 0-25-16,3 9 14 15,12 10-24-15,4 10 5 16,0 0-20-16,1 2-1 15,-1-3-5-15,-4-6-9 16,-4-6 7-16,0-4-2 16,-4-4-12-1,-1-1 12-15,-1-2-13 0,-3 2 8 16,3-2-2-16,-1 4-31 16,3 3-75-16,-3-3-124 0,0 0-365 15</inkml:trace>
  <inkml:trace contextRef="#ctx0" brushRef="#br1" timeOffset="-165485.96">3530 12629 1972 0,'0'0'334'0,"0"0"-185"0,0 0-64 0,0 0 5 0,0 0-34 0,0 0 3 0,31 110-30 15,-23-79 52 1,-4 0-40-16,3 3-19 0,-3 3 5 16,0-4-22-16,3-1 8 15,-4 2-8-15,1-8 4 0,-2 1-4 16,-2-3 4 0,0-4-3-16,2-4-5 15,-2-6 0-15,0-3-1 16,0-4 0-16,0-3-3 15,0 0-16-15,0 0-43 16,0-14 10-16,-2-4-46 16,-2-6 16-16,-1-2-11 15,3-4-31-15,-1-4 20 0,3-2-7 16,0-3-146-16,0-1 124 16,0-2 133-16,8-1 55 15,0 0 164-15,1 1-107 16,2 3-1-16,5 6-21 15,-1 3 6-15,5 6 8 16,5 6-26-16,-2 4 1 16,0 7-15-16,2 7 34 15,-2 0-44-15,-3 18 29 16,-5 8-36-16,-3 11-11 16,-6 3-6-16,-6 4-18 0,0 4-6 15,-6-2-2-15,-12-2-8 16,-5-8-23-16,2-9-33 15,0-10-30 1,3-11 1-16,5-6 18 0,4 0 32 16,6 0 39-16,3 0 0 15,0 0 29-15,0 0-2 16,10 0 73-16,5 7-4 0,5 11-32 16,3 8-29-16,-4 2-8 15,2 2-4-15,-3 0-19 16,-3-4-2-16,-1-1 2 15,-5-6-8 1,-1-3-4-16,-1-5-66 0,0-4-100 16,0-5-79-1,-5-2-158-15</inkml:trace>
  <inkml:trace contextRef="#ctx0" brushRef="#br1" timeOffset="-165167.4">4052 12709 2126 0,'0'0'343'0,"0"0"-161"0,20 128-57 0,-4-69-43 0,3-5-24 0,8-2-22 16,0-8 37-16,7-6-29 15,-1-9-17-15,6-14-11 0,-2-10 0 16,1-5 5-16,-7-17-10 16,-6-19 6-1,-8-15-11-15,-10-7 5 16,-7-5-7-16,0-2-5 16,-4 6 1-16,-12 13-20 0,1 8-11 15,-3 11-123-15,2 11-126 16,7 10-1638-16</inkml:trace>
  <inkml:trace contextRef="#ctx0" brushRef="#br1" timeOffset="-164165.18">4674 12511 2312 0,'0'0'291'0,"0"0"-169"0,0 0-13 16,0 0-40-16,42 126-28 16,-30-88 8-16,-4 4 24 15,3 0 9-15,-3 3-35 16,0-2-6-16,-3 0-28 16,-1-1 6-16,0-6-18 15,-2-2 6-15,-2-7-4 16,0-8-2-16,0-5 1 15,0-8-1-15,0-4-2 0,0-2 2 16,0 0-5-16,0 0-3 16,0 0 6-16,-2-10 1 15,-4-2-2-15,1-4-2 16,1-2-11-16,2 0-2 16,-2-2 6-16,2 2 6 15,-4-1-6-15,4 3 1 16,0-2-1-16,0-1 11 15,0-2 0-15,2-1 1 16,0-3-2-16,0-4 5 16,0-2-13-16,2-4 14 15,6-3-10-15,6 2 9 16,-1 0-5-16,3 6 1 0,-1 4 0 16,4 7 0-16,-1 10 4 15,-1 5 3 1,1 4-2-16,2 0 39 0,2 10-30 15,-1 7 17-15,3 7-17 16,-2 7 12-16,1 1-6 16,-3 6 0-16,-3 2 11 0,-3 2-22 15,-5 3 15-15,-3-2-24 16,-1 0 8 0,-5-3-2-16,0-8-6 0,0-6 0 15,0-10 0-15,0-6 9 31,0-8-9-31,0-2 0 0,-7-7-23 0,5-17 23 16,-2-10-15-16,4-9 9 16,0-7 4-16,0-7 2 15,6 3-5 1,10 2 5-16,4 6 0 16,2 10 0-16,5 12-1 0,0 11 2 15,2 13 18-15,2 0 6 16,0 27 11-16,0 4-8 0,1 10 11 15,-6 3-14-15,-1 7-7 16,-3 0-3-16,-4 6-11 16,-5 1 5-16,-3 0-5 15,-6-2-1 1,-2-5-3-16,-2-5-1 16,0-13-20-16,0-13-63 0,0-12-26 15,0-13-74-15,0-19-264 0,-6-8-1651 16</inkml:trace>
  <inkml:trace contextRef="#ctx0" brushRef="#br1" timeOffset="-163454.04">5729 13140 1861 0,'0'0'476'0,"0"0"-336"0,0 0-46 0,0 0-3 0,0 0-30 16,0 0-33-16,0 0 77 15,2-26-43-15,-2-4-26 16,0-4-15-16,0-8 1 15,0-4-11-15,0-4-10 16,0-4-2-16,0 1 2 16,6 3 55-16,1 10-4 15,5 8-1-15,-2 12-28 16,5 8 17-16,6 8-7 16,-1 4-2-16,3 0 13 15,1 18-18-15,-2 6 2 0,1 4-21 16,-6 2 18-16,1 2-12 15,-5 3 14-15,1 2-2 16,-5 5-7-16,-1 1-3 16,-2 1-14-16,-4-2-1 15,-2-4-2-15,0-9-47 16,0-10-76-16,-10-11-92 16,-3-6-340-16</inkml:trace>
  <inkml:trace contextRef="#ctx0" brushRef="#br1" timeOffset="-163264.6">5800 12997 2354 0,'0'0'424'0,"0"0"-283"0,0 0 27 16,0 0-48-16,0 0-80 16,120 0-20-1,-87-7-19-15,-1-1-2 0,-6 4-33 16,-7 0-215-16,-13 4-754 0</inkml:trace>
  <inkml:trace contextRef="#ctx0" brushRef="#br1" timeOffset="-162032.33">6294 12673 446 0,'0'0'1593'0,"0"0"-1275"0,0 0-118 0,0 0-50 0,0 0-35 0,0 0-33 0,0 0-22 16,-19-28-11-16,19 28-16 16,0 0 31-16,0 0-27 15,0 6 19 1,0 16-32-16,0 8-7 0,4 8-1 0,0 5-3 31,1 1 1-31,-1 0-14 0,-2-3 6 16,-2 0-1-16,0-3 2 15,0-6-7-15,0-1 0 16,0-11 0-16,0-1 6 16,0-9-6-16,0-6 1 15,-4-4-1-15,-5 0-16 16,-1-21 6-16,-2-11-12 16,3-11 5-16,3-7-22 0,4-7 7 15,2-2 6-15,0-3 7 16,6 4 19-1,11 0-3-15,6 9-3 16,4 9 12-16,0 13 9 16,-1 12 7-16,1 15 26 0,-5 0-4 15,-2 13 1-15,-4 18-18 16,-5 7-6 0,-7 4-2-16,-4 2-19 15,0-2 0-15,-4-2 7 0,-10-4-14 16,3-5 7-16,5-6-1 15,4 0 1-15,2-4 0 16,6 4-1-16,19 3 2 16,8 2 18-16,3 2-11 15,1-2 17-15,-2-4-24 16,-4-4 4-16,-7-4-5 16,-4-4 1-16,-7-5-1 15,-6-6-6-15,-2-3-66 16,-3 0-104-16,-2-6-281 15,0-10-1656-15</inkml:trace>
  <inkml:trace contextRef="#ctx0" brushRef="#br1" timeOffset="-161830.2">6921 12625 1728 0,'0'0'1289'0,"0"0"-1138"0,0 0-79 0,0 0-57 15,0 0-15-15,0 0-95 16,0 0-510-16</inkml:trace>
  <inkml:trace contextRef="#ctx0" brushRef="#br1" timeOffset="-161698.79">7037 13032 3068 0,'0'0'154'0,"0"0"-139"0,0 0-15 16,0 0-247-16</inkml:trace>
  <inkml:trace contextRef="#ctx0" brushRef="#br1" timeOffset="-160661.95">7754 13092 1930 0,'0'0'283'0,"0"0"-143"0,0 0-82 0,0 0 27 0,0 0-36 0,0-102-19 0,0 53 10 16,-11-6-18 0,-1-6 40-16,-5-6-3 15,0-8 0-15,-3-5-43 0,2-5 2 16,2 1-13-16,5-2-4 15,4 2 7-15,7 4-7 16,0 10 7 0,7 11 7-16,11 17 17 15,5 17-31-15,3 10 21 0,0 11-9 16,6 4 12 0,2 0-16-16,-1 4-8 0,0 11 5 15,-4 2-6-15,-4 15-49 16,-8-5-99-16,-12 1-185 0</inkml:trace>
  <inkml:trace contextRef="#ctx0" brushRef="#br1" timeOffset="-160436.17">7503 12665 2656 0,'0'0'224'15,"0"0"-121"-15,0 0-7 16,118 15-26-16,-80-12-52 16,-7 1-18-16,0-4 0 0,-9 0-152 15,-11 0-451-15</inkml:trace>
  <inkml:trace contextRef="#ctx0" brushRef="#br1" timeOffset="-159664.05">6973 12543 1909 0,'0'0'471'16,"0"0"-286"-16,0 0-81 0,0 0-11 0,0 0-56 0,0 0-10 0,0 0-20 15,0 0 28-15,-3 0-16 16,3 0 19-16,-5-5 32 16,-1-3-11-1,-3-4-20-15,0 0-30 0,-2 0 6 16,0 3-9-16,2 3 24 15,4 3-17-15,1 3 14 16,1 0-17 0,1 0 3-16,2 7-13 0,0 7 4 15,0 4 1-15,0 0 1 16,7-3-12-16,7 1 12 0,3-4 3 16,1-4-9-16,0-1 14 15,0-7-10-15,-4 0 6 16,-4 0-3-16,-3 0-3 15,-3-12 17-15,-4 2 0 16,0 2 5-16,0-1-17 16,0 5 25-16,-8 3-19 15,-5 1-1-15,-1 0-14 0,3 0-8 16,2 0-19-16,4 3-36 16,5 6-37-16,0 3-138 15,12-2-59-15,1 5-425 0</inkml:trace>
  <inkml:trace contextRef="#ctx0" brushRef="#br1" timeOffset="-159299.2">7097 13043 1584 0,'0'0'1060'0,"0"0"-843"0,0 0-28 0,0 0-64 0,0 0-60 15,0 0-33-15,0 0-28 0,-8-3-3 0,8 3 5 32,0 0-12-32,0 0 0 15,0 0 6-15,-3-11 0 16,-2-1 8-16,-1 1-7 16,-1 2 3-16,-4 4-4 0,2 3-13 15,5 2-53 1,4 4-175-16,0 8-316 0</inkml:trace>
  <inkml:trace contextRef="#ctx0" brushRef="#br1" timeOffset="-158493.31">8156 11805 2131 0,'0'0'404'0,"0"0"-152"0,0 0-114 0,0 130-16 0,0-86-33 0,0-1-45 0,0-4-35 16,0-7 0-16,-2 3-9 16,0-12-122-16,-3-6-281 0</inkml:trace>
  <inkml:trace contextRef="#ctx0" brushRef="#br1" timeOffset="-157991.95">8452 12154 2415 0,'0'0'286'0,"0"0"-159"15,0 0-38 1,0 0-9-16,0 0-55 15,-98 110 3-15,81-66-22 16,-3 2 35-16,1 6-8 16,4 2 4-16,1 7-1 0,6 1-1 15,1 4-7-15,5 0-12 16,2 3 15-16,0-6-17 16,9-2 8-16,13-7-21 0,5-10 9 15,2-7-3-15,4-8-7 16,1-7 8-16,-3-8-4 15,-4-6-8-15,-3-3 0 16,-4-5-17-16,-2-20-103 16,-5-6-126-16,-5-6-401 0</inkml:trace>
  <inkml:trace contextRef="#ctx0" brushRef="#br1" timeOffset="-157709.27">8729 12467 2426 0,'0'0'374'16,"0"0"-208"-16,0 0-23 16,0 0-30-16,115 138-54 15,-76-94-11-15,-1 2-22 0,-1-2 15 16,1 1-24-16,-2-4 4 15,-2 1-20-15,-7-1 4 16,-6-1 0-16,-3-6-5 16,-5-4-8-1,-3-13-102-15,-3-8-158 0,-5-9-753 0</inkml:trace>
  <inkml:trace contextRef="#ctx0" brushRef="#br1" timeOffset="-157468.95">9114 12583 2678 0,'0'0'292'15,"0"0"-112"-15,0 0-88 16,-91 140-17-16,60-86-43 15,-3 2-11-15,1 2-7 16,0-1-9-16,2-8-1 16,6-6 1-16,4-13-10 15,6-10-53-15,7-9-119 16,0-6-389-16</inkml:trace>
  <inkml:trace contextRef="#ctx0" brushRef="#br1" timeOffset="-157150.37">9378 12097 2616 0,'0'0'306'16,"0"0"-141"-16,64 119-8 0,-35-56-62 16,2 9-20-16,-6 6-19 15,-2 6-7-15,-8 2-13 16,-7 4-19-16,-6-4-4 16,-2-3-12-16,0-7-2 15,-8-10-1-15,-7-11-4 0,-6-16-12 16,-3-12-88-16,1-15-120 15,6-9-521-15</inkml:trace>
  <inkml:trace contextRef="#ctx0" brushRef="#br1" timeOffset="-156761.17">10122 12721 1764 0,'0'0'1240'0,"0"0"-1046"0,0 0-79 0,140 5-4 0,-92 2-55 0,-4-1-12 0,-2 1-29 15,-8-2-4-15,-3-1-6 16,-9 2-6-16,-6-4 1 15,-7 0-42-15,-9-2-103 0,0 0-224 16,-18 0-870 0</inkml:trace>
  <inkml:trace contextRef="#ctx0" brushRef="#br1" timeOffset="-156527.05">10162 13004 1687 0,'0'0'1416'0,"0"0"-1263"0,0 0-39 15,0 0 7-15,154 12-47 16,-105-12-16-16,-2 0-43 16,-3 0 8-16,-3 4-22 15,-8 0 6 1,-6 1-2-16,-8-5-10 0,0 0-37 15,-6 0-127-15,-8 0-399 0</inkml:trace>
  <inkml:trace contextRef="#ctx0" brushRef="#br1" timeOffset="-155393.64">11319 12383 1858 0,'0'0'310'0,"0"0"-130"0,0 0-22 0,0 0 6 0,0 0-28 0,0 0-61 16,0 0 9-16,136-104-6 0,-98 101-23 31,2 3 16-31,-2 8-16 16,-5 16-5-16,-6 10-22 15,-7 9 20-15,-11 4-33 0,-9 4 0 16,0 1-14 0,-20 0 10-16,-11-5-6 0,-7-6-5 15,-2-9 0 1,5-13-38-16,3-7 11 0,12-11 0 16,11-1 27-16,9 0-6 15,3-4 6-15,28-2 12 16,11 3 11-16,9 3 10 15,1 3-24-15,-6 19 27 16,-6 8-23-16,-11 7 16 0,-11 3-2 16,-14 2 15-16,-4 2-20 15,-10-3 8-15,-21 0-8 16,-10-5-13-16,-6-6-2 16,-2-8-1-16,1-6-12 15,2-10-5-15,7-6-35 16,10 0-54-1,8-3-13-15,15-24-97 0,4 5-253 16,2 2-1407-16</inkml:trace>
  <inkml:trace contextRef="#ctx0" brushRef="#br1" timeOffset="-154909.48">11010 13171 2270 0,'0'0'279'0,"0"0"-86"0,0 0-53 0,0 0-1 0,0 0-28 15,153-7-23-15,-97 5-34 16,4-1 6-16,7 0-18 15,2-1 6-15,4 2-12 16,1 0-2-16,2 1 0 16,0-1-17-16,-3-1 13 15,-1-1-20-15,-10 2 7 16,-4-1-13-16,-11 0-4 0,-10 1 0 16,-10 0 5-1,-9 2-5-15,-9-2-5 16,-5 2-59-16,-4 0-91 15,-10 0-174-15,-13 0-1955 0</inkml:trace>
  <inkml:trace contextRef="#ctx0" brushRef="#br1" timeOffset="-154420.15">11504 13450 1702 0,'0'0'1111'16,"0"0"-912"-16,0 0-109 16,0 0-3-16,0 0-30 15,-4 125-17-15,4-88-28 0,0-6 26 16,0-2-14-16,0-7 7 15,0-11-13-15,0-4-3 16,0-7-15-16,0 0-2 16,17 0 1-16,12-11-1 15,12-1-5-15,5 0 14 16,4 7-12-16,-2 5 11 16,-3 0 4-16,-3 15 13 15,-5 10 24-15,-9 7 7 16,-8 3-10-16,-6-2-8 15,-10 1-10-15,-4-2 17 0,0-1-30 16,-20 1 5-16,-11-2-10 16,-9-2 5-1,-10-2-8-15,-1-4-4 16,-2-8-1-16,2-9-23 0,5-5-4 16,11 0-52-16,8-41-61 15,12 0-64-15,4-2-247 0</inkml:trace>
  <inkml:trace contextRef="#ctx0" brushRef="#br1" timeOffset="-154210.78">11542 13423 2591 0,'0'0'473'0,"0"0"-400"0,0 0 29 0,0 0-15 16,141 0-24-16,-102 0-19 0,-3 0-28 16,-3-2-5-16,-4-4-5 15,-4-5-12-15,2-4-47 16,-9-2-167-16,-7 2-933 16</inkml:trace>
  <inkml:trace contextRef="#ctx0" brushRef="#br1" timeOffset="-153503.11">12619 12657 2326 0,'0'0'508'0,"0"0"-390"0,0 0-38 0,0 0 11 0,0 0 33 0,0 0-60 15,0 0-4-15,109 110-21 16,-74-66 3-16,2 4-12 0,-2 1-1 16,-2-1-4-16,-1 2-18 15,-5-1 2-15,-5-6-1 16,-5-1-16-16,-3-8 7 15,-5-10-7-15,-7-14-96 16,-2-8-86-16,0-2-372 0</inkml:trace>
  <inkml:trace contextRef="#ctx0" brushRef="#br1" timeOffset="-153219.46">12953 12680 2699 0,'0'0'326'0,"0"0"-172"0,0 0-64 16,0 0-16-16,-87 127-31 15,63-84-3-15,-3 0-24 0,2 1 9 16,-2 3-14-1,1-5 8-15,2-2-11 16,1-5-4-16,5-3-4 0,7-9-17 16,9-5-85-1,2-6-154-15,0-7-527 0</inkml:trace>
  <inkml:trace contextRef="#ctx0" brushRef="#br1" timeOffset="-152704.05">13401 12037 2251 0,'0'0'302'0,"0"0"-71"0,0 0-38 0,0 0-15 0,0 0-69 16,0 0-21-16,114 94-34 15,-108-43 4-15,-6 2-34 16,0-4 3-16,-6-1-18 16,-19-6 0-16,-4-6 0 15,-7-10-9-15,5-9 0 16,2-10-11-16,8-7-21 15,7 0-6-15,12 0 38 0,2 0-19 16,6 2 12-16,23 4 7 16,9 1 6-16,7-2 2 15,1 2-5-15,4-4-3 16,1-3-38-16,-11 0-185 16,-13 0-738-16</inkml:trace>
  <inkml:trace contextRef="#ctx0" brushRef="#br1" timeOffset="-151804.02">14023 12962 2267 0,'0'0'392'0,"0"0"-151"0,0 0-20 0,145 22-77 0,-87-10-48 16,7-2-16-16,-3-2-35 16,1-5 2-16,-5 0-41 15,-10-3 9-15,-5 0-14 16,-12 0-1-16,-6 0 0 16,-12-4-42-16,-13-3-91 15,0 2-214-15,-2-3-756 0</inkml:trace>
  <inkml:trace contextRef="#ctx0" brushRef="#br1" timeOffset="-151584.52">14422 12807 2718 0,'0'0'400'16,"0"0"-301"-16,0 0-7 15,0 0-27-15,-17 120-15 16,17-76-35-16,-3 1-2 16,3 3-13-16,0 4 0 15,0-2-4-15,0 10-75 16,0-11-133-16,0-13-454 0</inkml:trace>
  <inkml:trace contextRef="#ctx0" brushRef="#br1" timeOffset="-148699.2">15606 12429 1739 0,'0'0'359'0,"0"0"-219"0,0 0-5 0,0 0-76 15,0 0 19-15,0 0-3 16,0 0 13-16,18-46-34 16,-7 37 23-16,0 1-19 0,2 0-6 15,3 4 0-15,0 1-8 16,1 3 16-16,3 0-24 16,3 0 15-16,-1 0-31 15,-2 0 4-15,2 9-12 16,-1-1 7-16,-4 4 4 15,1 5 2-15,-1 2 15 16,0 6-14-16,-7 5 5 16,0 2-15-16,-4 3 13 15,-6 2-25-15,0-2 19 16,0 0-14-16,-4 0 15 16,-16 2-5-16,-5-1-9 15,-8 2-9-15,-5-4 6 16,-5-1-14-16,-1-10 17 15,0-4-21-15,-1-11-25 0,5-8-37 16,7 0-14-16,4-17 35 16,10-5-15-16,11 0 14 15,8 5 42 1,0 3 10-16,8 7 1 0,19 7 15 16,7 0 48-16,3 23-15 15,6 3-3-15,1 2-7 16,1-2-4-16,-1-2 0 0,2-6-27 15,0-8 8-15,-1-6-8 16,-3-4-5 0,-2 0 3-16,-5 0-6 0,-8-10 5 15,-4 0 0-15,-7 1-4 16,-5 2-75-16,-5-3-59 16,-2 4-286-16,-4 2-2033 0</inkml:trace>
  <inkml:trace contextRef="#ctx0" brushRef="#br1" timeOffset="-147853.1">15171 13070 2204 0,'0'0'305'15,"0"0"-102"-15,0 0-102 0,0 0 24 0,0 0-49 0,0 0-41 0,0 0-34 16,-27 2 11-16,43 1 19 16,6-3 29-16,5 5-26 15,4-1 17-15,7 1-7 16,5-2-5-16,1-1 1 15,5 0-16-15,5-2 9 16,1 0-18-16,3 0 16 16,0 0-13-16,4 0 18 0,1 0-15 15,-3 0 0-15,2 0-4 16,-1 0-6 0,-3 0 13-16,-3 0-12 0,-1 0 17 15,-5 0-24 1,-2 0 18-16,-7 0-23 0,-5 0 9 15,-3 0-9-15,-10-2 5 16,-4 0-5-16,-7 2 0 16,-5-2-57-16,-6 2-106 15,0 0-77-15,-6 0-492 0</inkml:trace>
  <inkml:trace contextRef="#ctx0" brushRef="#br1" timeOffset="-147299.31">15610 13392 2595 0,'0'0'327'0,"0"0"-183"0,0 0-67 0,0 0-23 0,0 0-13 0,0 0-9 0,-11 123-19 0,11-97 11 15,0-3-24 1,0-5 17-16,2-8-17 15,5-5 0-15,2-2 1 16,4-3-1-16,8 0 4 16,8 0 0-16,6 0-7 0,7-3 11 15,3 3-5-15,4 0-3 16,-2 10 23 0,-3 10 0-16,-3 7 14 0,-8 3 5 15,-7 0-11 1,-8 0 8-16,-7 0-19 0,-8 1 17 15,-3-2-23 1,0 1 21-16,-20-4-26 16,-7-2 1-16,-10-2-6 15,-4-1 0-15,-3-6-2 0,2-5-2 16,3-3 0 0,8-7-37-16,6 0-12 0,8-5-64 15,-1-31-35-15,7 4-124 16,2-1-326-16</inkml:trace>
  <inkml:trace contextRef="#ctx0" brushRef="#br1" timeOffset="-147031.77">15695 13314 2530 0,'0'0'448'0,"0"0"-348"0,0 0 8 0,0 0-10 0,0 0-30 15,0 0-14-15,123 23-25 16,-92-21 17-16,-2-2-30 16,-5 0-4-16,1 0-12 15,-3 0 5-15,7 0-5 16,-5 0-141-16,-3-8-271 0</inkml:trace>
  <inkml:trace contextRef="#ctx0" brushRef="#br1" timeOffset="-145978.15">16858 12490 2161 0,'0'0'307'0,"0"0"-183"0,0 0-17 0,0 0 25 0,0 0-59 16,0 0 30-16,0 0-20 0,58 51-14 16,-24-17-35-16,2 4 16 15,2 6-32-15,2 4 15 16,-1 0 0-16,2 3 11 16,-1-1-5-1,-5 0-12-15,-1-4 1 0,-5-2-27 16,-4-4-2-16,-5-6 10 15,-5-4-15-15,-5-4 6 16,-4-5 0-16,-6-21-21 16,2 21-61-1,-2-21-43-15,0 0-214 0,-2-10-456 0</inkml:trace>
  <inkml:trace contextRef="#ctx0" brushRef="#br1" timeOffset="-145647.27">17315 12621 2357 0,'0'0'261'16,"0"0"-73"-16,0 0-112 15,0 0 9-15,0 0-24 16,0 0-37-16,0 0 1 0,-108 93-4 16,85-66 33-1,-4 4-30-15,0 2 8 16,-2 5-16-16,0 2 2 16,3 2 5-16,2-3-14 15,5-6-3-15,4-4-6 16,3-5 0-16,6-8-61 0,-3-2-77 15,5-7-249-15,-1-5-573 0</inkml:trace>
  <inkml:trace contextRef="#ctx0" brushRef="#br1" timeOffset="-141377.54">17574 12276 1728 0,'0'0'970'0,"0"0"-754"0,0 0-71 0,0 0-22 16,0 0-31-16,0 0-39 16,0 0-39-16,-11 0 1 15,35 0 18-15,9 0 24 16,6 0-14-16,3 0-12 16,-2 0-11-16,-6 0-14 15,-6 0-2-15,-5 0 3 0,-9 0-14 16,-3 0 3-16,-3 0-36 15,4-6-70-15,-3-4-78 16,-1 2-299-16</inkml:trace>
  <inkml:trace contextRef="#ctx0" brushRef="#br1" timeOffset="-140725.31">18201 11863 1713 0,'0'0'373'0,"0"0"-173"0,0 0 0 0,0 0-22 0,0 0-51 0,0 0-54 16,135-37 5-16,-110 37 16 15,0 21-14-15,-6 4-5 0,-5 4-44 16,-9 3 1-16,-5 4-22 16,0-2 0-1,-11-2-6-15,-14-3-4 0,0-10 0 16,-2-5-7-1,7-7-19-15,3-6 7 16,8-1 12-16,9 0 10 16,0 0-3-16,9 0 0 15,16 3 39-15,4 3-5 16,2 8-4-16,-2 4 12 16,-8 8-19-16,-7 2 10 15,-9 7-17-15,-5-4 8 0,0 3-23 16,-19-4 4-16,-5-4-4 15,-2-2 5-15,-1-7-6 16,2-4 0-16,5-5-27 16,7-2-42-16,11-1-6 15,2-5-133-15,0 0-371 0</inkml:trace>
  <inkml:trace contextRef="#ctx0" brushRef="#br1" timeOffset="-140267.34">17922 12530 2593 0,'0'0'310'0,"0"0"-212"0,0 0-61 0,0 0 31 0,0 0 15 0,0 0-22 16,120-12 3-16,-66 5-26 0,4-3 1 16,2 1-21-16,0 2 12 15,-2 1-18 1,-4 2 15-16,-6 1-13 0,-5 2 9 16,-7-2-4-16,-9 3-15 15,-8 0 1-15,-5 0 1 16,-5 0-12-16,-7 0 4 15,-2 0-15-15,0 0-79 16,-7 0-54-16,-9 0-421 16</inkml:trace>
  <inkml:trace contextRef="#ctx0" brushRef="#br1" timeOffset="-139773.61">18274 12633 2341 0,'0'0'340'0,"0"0"-106"0,0 0-125 0,0 0-25 15,0 0-39-15,0 0-6 16,-35 116-15-1,35-86 15-15,0-4-14 16,0-6-10-16,0-3-10 16,0-8 2-16,0-5-14 15,4-4 7-15,7 0-4 16,7 0 8-16,7-4-3 16,6-5 7-16,2 2-4 15,5 5 15-15,-3 2-10 16,1 0 24-16,-5 10-20 15,-4 9 24-15,-5-2-28 16,-5 5 14-16,-7-1-10 0,-3 1 10 16,-7-2-8-16,0 0 4 15,-2 0 0-15,-19-2-18 16,-3-2 7-16,-7 1-1 16,-5-8-12-16,-2-1 5 15,1-5-6-15,3-3-52 16,5 0-24-16,4 0 6 15,8-11-78-15,3-5-131 16,6 0-436-16</inkml:trace>
  <inkml:trace contextRef="#ctx0" brushRef="#br1" timeOffset="-139507.33">18314 12680 1458 0,'0'0'1174'0,"0"0"-998"0,0 0-109 0,0 0 48 0,0 0-8 0,0 0-46 15,0 0-14-15,114-3 1 16,-89 3-42-16,-1 0 2 15,-4 0-4-15,7 0-8 16,-7 0-65-16,-7 0-299 0</inkml:trace>
  <inkml:trace contextRef="#ctx0" brushRef="#br1" timeOffset="-138758.03">19269 13126 2793 0,'0'0'294'0,"0"0"-220"0,0 0-30 0,0 0 37 0,116 0-2 16,-56 0-43 0,7 0 3-16,-1 0-8 15,-6 0-19-15,-6 0 2 16,-10 0-13-16,-10 0-2 15,-8 0-9-15,-7 0-40 16,-13 0-76-16,-4 0-106 0,-2 0-415 16</inkml:trace>
  <inkml:trace contextRef="#ctx0" brushRef="#br1" timeOffset="-136587">20470 13138 2333 0,'0'0'313'0,"0"0"-221"0,0 0-64 0,0 0 23 15,0 0-3-15,0 0 18 16,0 0-53-16,64-134-6 0,-52 80 18 15,-4-5-4-15,-1 1-10 16,0 2-10-16,-4 8 5 16,-3 10-6-16,0 12 0 15,0 10 0-15,0 8 23 16,0 8 9-16,0 0 3 16,0 13-16-16,0 13-12 15,2 11 1-15,2 9-8 0,2 7 0 16,1 5 0-16,0 5-7 15,-2 2 11-15,-3-1-8 16,0-6 8-16,-2-3 2 16,0-8 0-16,0-5-6 15,0 1 0-15,-9-11-145 16,0-10-312-16</inkml:trace>
  <inkml:trace contextRef="#ctx0" brushRef="#br1" timeOffset="-136173.43">20207 13372 2263 0,'0'0'450'0,"0"0"-311"15,0 0-80-15,0 0 33 0,0 0 18 0,0 0-51 16,140 0 0-16,-88 0-10 31,6-1-13-31,2-1 8 0,4-2-6 16,3 2 16-1,0 2-23-15,0 0 20 16,-2 0-28-16,1-3 12 16,-3 3-22-16,-5-2 5 15,-2-1-10-15,-10-1-7 16,-7-1 0-16,-8 2 7 16,-12 1-16-16,-9-2 3 0,-6 1-69 15,-4 2-100-15,-7-3-228 16,-6 4-2231-16</inkml:trace>
  <inkml:trace contextRef="#ctx0" brushRef="#br1" timeOffset="-135202.96">20633 13750 2173 0,'0'0'309'0,"0"0"-210"0,0 0-16 0,0 0 23 16,0 0-50-16,0 0 2 0,0 0-5 15,69-91 24 1,-42 86-4-16,-1 5 17 16,6 0-30-16,-3 1-5 0,2 21 1 15,-4 6-19-15,-4 5 6 16,-2 3-20 0,-5-2 19-16,-7 2-20 0,-5 0 12 15,-4 0-21-15,0 3 6 16,-13-2-14-16,-16 5 6 15,-10 3-6-15,-5-2-5 16,-7 1 0-16,0-7-4 16,-1-9-3-16,7-14-73 15,5-12 15-15,7-2 0 16,11-14 17-16,11-12 13 0,11-4 23 0,0 7 12 16,11 2 0-1,15 8 2 1,6 12-2-16,5 1 43 15,2 8-21-15,-1 14 23 16,1 6-9-16,-1 2 6 16,-4-2-16-16,0-5-21 0,-3-2-4 15,-4-9-1-15,2-6 0 16,11-6-76-16,-7-4-77 16,-2-10-392-16</inkml:trace>
  <inkml:trace contextRef="#ctx0" brushRef="#br1" timeOffset="-134369.83">21821 12775 2030 0,'0'0'374'0,"0"0"-235"0,0 0-50 0,0 0 20 16,0 0-41-16,0 0-14 0,0 0-17 15,19-16 46-15,0 16-22 16,5 11 23-16,3 10-28 15,4 11 3-15,3 9-9 16,3 7-6-16,1 6-1 0,1 2-8 31,-2 2-4-31,-3-5-23 16,-3-2 17-16,-2-5-18 16,-7-4 21-16,-2-5-24 0,-4-5 5 15,-5-4-8-15,-2-5 5 16,-4 3-2-16,-3-7-4 15,-2-1-19-15,0-18-72 16,0 16-23-16,-5-16-221 16,-6 0-295-16</inkml:trace>
  <inkml:trace contextRef="#ctx0" brushRef="#br1" timeOffset="-134057.2">22300 12890 2082 0,'0'0'322'16,"0"0"-157"-16,0 0-71 15,0 0 10-15,0 0-14 16,0 0-37-16,0 0 31 15,-96 81-34-15,72-44 14 16,-5 5-17-16,-2 2-4 16,-6 0-11-16,4 4-15 15,0-2-3-15,-1-2-10 16,7-4-8-16,6-3 8 16,3-9-12-16,9-5-58 15,5-9-189-15,0-9-567 16</inkml:trace>
  <inkml:trace contextRef="#ctx0" brushRef="#br1" timeOffset="-133185.62">22592 12615 2366 0,'0'0'350'0,"0"0"-248"0,0 0-52 0,0 0 47 0,0 0 32 15,0 0-43-15,132 0-18 16,-97 0-22-16,3 0 4 16,-2 0-38-16,-3-2 3 15,-8 2-15-15,-5 0 3 16,-5 0-3-16,-1 0-37 16,1 0-94-16,-3 0-236 0,-3 0-568 15</inkml:trace>
  <inkml:trace contextRef="#ctx0" brushRef="#br1" timeOffset="-132567.61">23241 12262 1960 0,'0'0'360'0,"0"0"-170"16,0 0-32-16,0 0-51 0,0 0-19 16,113-54-46-1,-84 52 19-15,0 2 17 16,-4 0-16-16,-5 8 0 16,-7 13-8-16,-11 4-11 15,-2 8-29-15,0 0-4 16,-19 1-2-16,-8-4-16 15,0-6 8-15,0-8-9 0,5-7-14 16,9-7 0-16,6-2 22 16,7 0-4-16,0 0 5 15,22 0 10-15,9 0 27 16,10 0-16-16,-4 0 11 0,1 14-7 16,-7 3 11-1,-10 3-13-15,-11 4-8 16,-10 1 12-16,0 0-22 0,-17 2 2 15,-14-3-2-15,-8-2-5 16,2-4 4 0,-3-4-4-16,7-5 0 0,8-2-7 15,7-1-41-15,18-4-45 16,0-2-95-16,4 0-291 0</inkml:trace>
  <inkml:trace contextRef="#ctx0" brushRef="#br1" timeOffset="-132049.75">23216 12801 2204 0,'0'0'318'0,"0"0"-213"0,0 0 25 0,0 0-52 0,0 0-8 16,0 0-28-16,140-42 24 15,-97 24 3-15,3-4-22 16,8-2 15-16,0-3-24 16,2 4 5-16,-2-1-23 15,-8 2 3-15,-4-1-19 16,-6 6 5-16,-10 3-4 16,-8 4-5-16,-5 1-12 15,-13 9-106-15,0 0-168 16,0 0-761-16</inkml:trace>
  <inkml:trace contextRef="#ctx0" brushRef="#br1" timeOffset="-131565.52">23682 12741 2141 0,'0'0'361'0,"0"0"-124"16,0 0-79 0,0 0-36-16,0 0 7 15,0 0-58-15,125 24-6 16,-109 8-14-16,-6 6-1 0,-7 5-11 15,-3 1-12 1,-3-2 4-16,-21-2-25 0,-10-1-5 16,-3-12 9-16,-3-7-20 15,1-9-17-15,6-11-27 16,8 0-23-16,10-11 32 16,11-4 27-16,4 0 14 15,11 7 2-15,20 6 4 16,10 2 38-16,7 2-15 15,6 14 9-15,0 0-6 16,-4 1 21-16,0-2-16 16,-11-3-17-16,-2-4-1 15,-11-4-11-15,-6-2-8 16,-9-2 0-16,-1 0-15 0,-2 0-102 16,-1-14-136-16,-3-1-1140 0</inkml:trace>
  <inkml:trace contextRef="#ctx0" brushRef="#br2" timeOffset="-118923.33">2325 15677 2038 0,'0'0'368'0,"0"0"-235"0,0 0-57 0,0 0-23 0,0 0-7 16,0 0-31 0,0 0-15-16,-5-18 0 0,0 1 6 0,3 0-12 15,-4-3 11-15,1-5-7 16,1-3 4-16,-3-8-2 31,2 0 0-31,3-8 0 0,-2-2 1 16,4-2 1-16,0 0-4 0,0-2 1 31,0 1-1-31,4 1-2 0,6 6 3 16,-2 3 2-16,3 0-1 15,1 9 0-15,-1 4 0 16,2 5 3-16,1 0 3 16,1 5 1-16,1 0 14 15,1 2 16-15,3 1-23 16,-1 8 2-16,0-2-10 15,1 7 13-15,1 0 13 16,-4 0 5-16,1 11 18 16,0 7-27-16,0 6 5 15,-2 2-19-15,-1 4 11 0,-2 6-9 16,1 1 8-16,-3 2 7 16,0 6 3-16,0 1-1 15,-2 2-18-15,-2-3 9 16,-2 3-14-16,-1-2 11 15,-4-8-17-15,2 3 5 16,-2-1-9-16,0-4 9 16,0-1-5-16,0-2-4 15,0-2 0-15,0-4 4 16,0-4-8-16,0-5-4 16,0-2-25-16,0-6-57 15,0 2-61-15,0-6-160 0,-4-2-650 0</inkml:trace>
  <inkml:trace contextRef="#ctx0" brushRef="#br2" timeOffset="-118689.2">2317 15464 2684 0,'0'0'220'0,"0"0"-168"0,0 0-15 0,0 0 24 0,0 0-42 16,0 0-2-16,117-16-17 16,-74 9-35-16,-10 2-250 0,-4-2-1639 0</inkml:trace>
  <inkml:trace contextRef="#ctx0" brushRef="#br2" timeOffset="-117936.27">2949 15013 1925 0,'0'0'368'0,"0"0"-223"16,0 0-50-16,0 0-5 15,0 0-22-15,20 120-29 16,-11-85-16-16,-3 1 8 16,4 4 3-16,-4 0-18 15,-2-4 33-15,3 4-15 16,-5 0-2-16,2-4-13 15,0 4-1-15,-2-4-14 16,0-5-4-16,0-4 6 0,0-1-5 16,0-11-2-1,0-3 2-15,-2-8-6 0,0-4 5 16,0 0-6 0,0-4 5-16,0-16-3 0,0-8 4 15,0-9-9-15,-6-2-4 16,2-12-34-16,-2-2-3 15,2-5 8-15,4 0 35 0,0 0 2 32,0 0 5-32,0 2 2 0,10 6 30 0,5 8 33 15,3 9-27 1,4 8 2-16,0 13-31 0,3 4 15 16,0 8 17-16,1 0 9 15,0 18-6-15,-1 12-3 16,-7 5-4-1,-7 6-22-15,-5 7-1 16,-6 2-14-16,0 0 0 0,-6-7-2 0,-7-9 1 16,-1-12-35-16,1-10-12 15,2-7 0 1,4-5 19-16,0 0 28 16,7 0 1-16,0 0 16 0,0 0 1 15,7 0 20 1,11 0-10-16,5 12-1 15,-2 13-7-15,0 5-5 16,-1 4-8-16,-3 2-4 0,-1-4-1 16,-3-6 5-16,-3-6-12 0,-4-3 5 15,-1-4-3-15,-1-4-71 32,0-4-41-32,-1-2-107 15,-1-3-409-15</inkml:trace>
  <inkml:trace contextRef="#ctx0" brushRef="#br2" timeOffset="-117218.98">3538 15040 2449 0,'0'0'300'0,"0"0"-220"0,0 0 6 0,0 0-17 16,0 0-11-16,31 133-34 0,-23-88-3 15,3 0-8-15,-4 3 7 16,0 1 2-16,0-5-6 16,-5 0 3-16,0-5-18 15,-2-6 3-15,2-5 2 16,-2-10-10-16,0-5 5 0,0-8-2 15,0-5-16 1,0 0-49-16,0-14 28 16,0-13-5-16,-2-12-9 15,-5-3-30-15,3-12 32 16,0 3-58-16,1-4 8 16,3 3 50-16,0 6 50 0,0 1 0 15,3 5 2 1,10 4 23-16,0 4 21 0,5 6 58 15,2-2-66-15,4 7 28 16,1 7-5-16,-1 2-29 16,1 12 10-16,0 0-1 15,-1 3 26-15,-4 17-12 16,-4 6-16-16,-5 6-16 16,-5 3 3-16,-6 4-26 15,0-3 10-15,-2-2-10 16,-13-1 0-16,-5-9-1 15,1-8-52-15,2-6-37 16,1-10 11-16,8 0 61 0,1 0 18 16,3 0 62-16,4 0-11 15,0 0-12 1,4 0 10-16,13 14-3 0,4 5-7 16,-1 10-12-1,2 2-1-15,-4 4-16 0,-2 1-6 0,-1-4 2 16,-4-2-6-16,-2-2 0 15,0-2 6 1,0-12-6-16,-2-1-6 0,0-8-17 16,3-5-85-16,1-13-111 15,-3-6-325-15</inkml:trace>
  <inkml:trace contextRef="#ctx0" brushRef="#br2" timeOffset="-116919.86">4059 15083 2204 0,'0'0'465'0,"0"0"-315"0,0 0-10 0,15 107-16 16,-3-57-58-16,5-2-14 15,6 1-20-15,1-3 3 16,5-11-15-16,5-7 3 15,-1-8-1-15,5-13-9 16,-1-7 15-16,-3-9-13 16,-5-19 2-16,-9-13-16 0,-11-4 15 15,-9-3-16-15,0 0 9 16,-7 6-9 0,-12 5-5-16,-1 12-24 15,1 8-53-15,6 16-61 0,5 1-71 16,2 0-1895-16</inkml:trace>
  <inkml:trace contextRef="#ctx0" brushRef="#br2" timeOffset="-116155.92">4562 14955 2329 0,'0'0'374'0,"0"0"-255"0,0 0-12 16,0 0-3-16,63 128-40 0,-45-87-22 16,-3 3-13-1,1 1 25-15,-3 4-29 0,-3-9 7 16,-2 2-2-16,-3-3-5 15,-1 0-3 1,-4-7-17-16,0-2-5 0,0-7 4 16,0-6-8-16,0-7 8 15,0-6-8-15,0-4-17 16,0 0-9-16,0-9-7 16,-4-18 11-16,1-7 16 15,1-8-18-15,2-10-7 16,0-2 2-16,0-4 24 15,0 0-2-15,11 1 11 16,1 5 7-16,3 8 30 16,1 10 11-16,1 8-25 0,4 14 3 15,-1 8-19 1,4 4 22-16,0 10-12 16,3 18 5-16,0 8-3 0,0 8 11 0,0 4-8 15,-5 5-6-15,-4-2 8 16,-4 2-11-1,-8-5 13 1,-2-4-14-16,-1-10 7 16,-3-8-18-16,0-8 4 0,0-10 0 0,0-8-5 15,0-3-22 1,-7-26-7-16,3-11 17 16,4-7-1-16,0-12 12 15,0 1-8-15,15 0 9 16,7 1-5-16,5 15 5 15,0 6 1-15,2 16 9 16,2 13 12-16,1 7-5 0,-1 14 10 16,-2 18-15-1,0 9 16-15,-2 6-13 0,-4 3 10 0,-4-6-11 16,-4 6 2-16,-6-6-3 16,-6 0-10-1,-3 2-3-15,0-2 0 16,0 2-62-16,-3-7-105 15,-4-13-252-15</inkml:trace>
  <inkml:trace contextRef="#ctx0" brushRef="#br2" timeOffset="-115167.56">5652 15512 2332 0,'0'0'329'0,"0"0"-227"0,0 0-41 0,0 0-8 0,0 0-29 15,0 0-7-15,0 0-16 16,0-80 0-16,0 40-1 16,0-6 1-16,0-2-1 15,0-6-2-15,0 0 2 0,0 5 0 16,3-1 9-16,8 8-1 16,4 8 16-16,4 4-18 15,0 12 9-15,6 4-10 16,0 11-4-16,1 3 25 0,1 7 6 31,2 21 24-31,-2 7-17 0,-3 11 15 0,-2 7-25 16,-3 0 8-16,-4 3 0 15,-1 0 13 1,-6-10-15-16,-1 2-14 0,-3-8-7 16,-2-10-13-1,1-2-2-15,-3-10-89 16,0-8-103-16,-5-6-431 0</inkml:trace>
  <inkml:trace contextRef="#ctx0" brushRef="#br2" timeOffset="-114998.09">5766 15302 2905 0,'0'0'209'0,"0"0"-168"0,0 0-15 15,0 0-22 1,0 0-4-16,141-23-19 0,-110 7-214 16,-7-3-646-16</inkml:trace>
  <inkml:trace contextRef="#ctx0" brushRef="#br2" timeOffset="-114427.7">6250 14985 2397 0,'0'0'314'0,"0"0"-188"16,0 0 4-16,0 0-27 0,38 128-53 15,-30-91-28-15,0 3 7 16,1 0-4-16,-5-3-2 0,0 1-13 15,0-1 2 1,-1-5-4-16,-3-11-6 0,0-1 3 16,0-9-4-16,0-5 4 15,0-6-3-15,0 0-4 16,-3-8-16-16,-5-16 9 16,-3-7-9-1,-1-10-18-15,4-8 2 16,1-4-6-16,3-5 23 15,2 2 3-15,2-1 12 0,0 10 4 16,8 1-2-16,7 13 41 16,4 8-3-16,1 12-23 15,2 10 14-15,2 3-1 16,1 3-5-16,0 17-1 0,-3 8-10 16,-2 6 25-1,-4 6-20-15,-1 8-1 0,-1 0-8 16,-6 6 4-1,3 1 1-15,-1-6 5 0,1 0 14 16,2-8-22 0,3-15 4-16,0-3-11 15,1-7 7-15,1-6-10 0,-1-6 4 16,2-4-4 0,-6 0 0-16,-2-7-29 15,-2-30-85-15,-5 5-142 0,-4 32-895 0</inkml:trace>
  <inkml:trace contextRef="#ctx0" brushRef="#br2" timeOffset="-114250.92">6908 14982 2747 0,'0'0'264'0,"0"0"-202"0,0 0-35 0,0 0-27 0,0 0-82 0,0 0-727 0</inkml:trace>
  <inkml:trace contextRef="#ctx0" brushRef="#br2" timeOffset="-113553.43">6970 15061 2300 0,'0'0'397'0,"0"0"-257"0,0 0-28 0,0 0-14 16,0 0-42-16,0 0-5 0,0 0-25 15,-13 40 1-15,13-40-16 16,0 0-3-16,0 0-1 16,-3-6-1-1,-3-6 14 1,-1-2-16-16,-2 6 11 0,0 2-2 0,1 5 12 15,-2 1-13-15,3 0-2 16,5 0-7-16,0 0-2 16,2 0-2-16,0 0-17 15,0 0-17-15,0 0-70 16,2 0-26-16,10 0-140 16,-3 1-113-16</inkml:trace>
  <inkml:trace contextRef="#ctx0" brushRef="#br2" timeOffset="-113280.43">6979 15346 2642 0,'0'0'319'16,"0"0"-172"-16,0 0-41 16,0 0-53-16,0 0-26 15,0 0-27-15,0 0 30 16,11 32 6-16,-9-50 8 16,-2 0-3-16,0 1-8 15,0 0-3-15,-13 7-19 0,-3 2-9 16,-1 8-2-1,1 0-66-15,3 12-91 0,4 6-434 16</inkml:trace>
  <inkml:trace contextRef="#ctx0" brushRef="#br2" timeOffset="-112059.06">7652 15468 1977 0,'0'0'449'0,"0"0"-306"0,0 0-10 0,0 0-25 0,0 0-45 16,0 0-22-16,0 0 6 0,0 0 0 16,-2-27-34-16,-2-14-4 15,-1-8-4 1,1-11-10-16,-3-10 6 0,2-6-2 16,1-8-11-16,2-4-32 15,0 6-14 1,2 6 35-16,0 10 18 15,0 8 10-15,0 17-3 0,10 5 3 16,9 14 11-16,5 5-15 16,3 8 6-1,1 7 7-15,4 2-6 0,0 11 10 16,-3 12-18-16,-4 7 13 16,-4 6-12-16,-10 18-2 15,-6-10-167-15,-5-4-335 0</inkml:trace>
  <inkml:trace contextRef="#ctx0" brushRef="#br2" timeOffset="-111848.99">7523 14976 2270 0,'0'0'714'0,"0"0"-650"15,0 0-9-15,0 0 2 16,0 0-26-16,0 0-15 16,138 44-16-16,-95-44-15 15,-10 0-211-15,-6 0-612 0</inkml:trace>
  <inkml:trace contextRef="#ctx0" brushRef="#br2" timeOffset="-111607.5">8169 14446 2680 0,'0'0'262'0,"0"0"-156"16,0 0 21-16,34 124-61 0,-25-84-45 0,-2 0-1 15,-3-4-20 1,-4 4-27-16,0-8-203 16,-2-10-765-16</inkml:trace>
  <inkml:trace contextRef="#ctx0" brushRef="#br2" timeOffset="-110712.18">8669 14714 2030 0,'0'0'327'0,"0"0"-237"0,0 0-47 0,0 0-30 0,0 0 26 0,0 0 2 0,-128 123 5 16,101-81 18 0,4 6-48-16,0 7 11 15,5 6-16-15,5 8 38 16,2 6-3-16,6 5 36 16,5-1-29-16,0-3-16 15,7-4-6-15,17-14-19 0,3-9 4 16,4-8-16-1,6-6 56-15,-4-9-25 0,0-2-9 16,-4-7-13-16,-5-3-2 16,-1-5-7-16,-7-6-31 0,1-3-77 15,-5-3-170 1,-6-11-276-16</inkml:trace>
  <inkml:trace contextRef="#ctx0" brushRef="#br2" timeOffset="-110460.86">8900 15071 1965 0,'0'0'512'0,"0"0"-220"16,0 0-107-1,0 0-14-15,106 133-79 0,-73-87-22 16,0 6-22-16,1-4 4 15,-3 2-14-15,-2 0-12 16,-4-1-4-16,-4-8-21 16,0-2-1-16,-3-11 0 15,-5-2-50-15,1-14-91 16,-8-3-258-16,-2-9-935 0</inkml:trace>
  <inkml:trace contextRef="#ctx0" brushRef="#br2" timeOffset="-110245.89">9293 15204 542 0,'0'0'2370'0,"0"0"-2148"16,0 0-125-16,-58 144-23 0,38-92-24 15,2 2-19-15,-2 0-15 16,-2 0-7-16,2-1-8 15,-1-7 4-15,4-7-10 16,7-4-38 0,4-12-65-16,4-14-395 0</inkml:trace>
  <inkml:trace contextRef="#ctx0" brushRef="#br2" timeOffset="-109928.67">9540 14797 2384 0,'0'0'547'0,"0"0"-387"0,70 118-2 16,-39-54-38-16,0 8-19 15,0 4-54-15,-2 5-5 16,-7-1-22-16,-2-2-3 0,-7-3-8 16,-7-4-8-1,-6-3 10-15,0-1-10 16,-4-5-2-16,-11-10-4 0,-14 6-71 16,7-12-121-1,0-14-292-15</inkml:trace>
  <inkml:trace contextRef="#ctx0" brushRef="#br2" timeOffset="-108843.14">10165 15066 2052 0,'0'0'675'0,"0"0"-566"0,0 0-19 0,0 0 30 16,0 0-35-16,0 0 0 15,114-41-50-15,-66 36 3 16,6 2-28-16,4-1 4 16,-5 2-14-16,-2-1 6 0,-4 3-6 15,0-5-54-15,-16 1-105 16,-9 4-299-16</inkml:trace>
  <inkml:trace contextRef="#ctx0" brushRef="#br2" timeOffset="-108544.52">10209 15262 2673 0,'0'0'281'0,"0"0"-203"0,0 0 18 16,0 0 11-16,0 0-43 16,145 4-23-16,-100-4-4 15,-1-3-21-15,0-6-7 16,-1-1-3-16,-7-1-12 16,-3 6 4-16,-4 3-56 15,11 2-81-15,-9 0-143 16,-4 0-577-16</inkml:trace>
  <inkml:trace contextRef="#ctx0" brushRef="#br2" timeOffset="-107846.92">11776 14610 2359 0,'0'0'313'0,"0"0"-173"0,0 0-34 0,0 0-17 0,138 23-22 0,-109 6-21 16,-7 7-21-16,-10 8 1 16,-12 7-15-16,0 2 11 15,-18-2-21-15,-13 2-2 16,-9-15 1-16,-1-9-38 15,4-12-39-15,5-8 37 0,12-9 40 16,11 0 20-16,9 0 13 16,2 0-14-16,25 0 40 15,11 0-17-15,5 0-4 16,-1 0-10-16,-4 18 7 16,-9 8-7-16,-7 2-4 15,-13 7 17 1,-9 1-20-16,0 4 0 0,-20-4-20 15,-13-4 11-15,-8-1-12 16,-3-5 1 0,-3-3-1-16,1-11-39 0,-6-12-55 15,14 0-109-15,7 0-280 16</inkml:trace>
  <inkml:trace contextRef="#ctx0" brushRef="#br2" timeOffset="-107374.93">11097 15516 2556 0,'0'0'208'0,"0"0"-74"0,0 0-3 0,0 0-26 0,156-9-35 0,-98 6-31 0,6 3-6 0,5-2-15 0,2-1 20 15,5-6-10-15,0 3 12 16,0-2-14-16,-3 5 10 0,-1-6-11 16,-3 7-4-1,-7-2 1-15,-4 4-22 0,-6-4 5 16,-8-4 1 0,-9 3-3-16,-6-6-3 15,-8 3 0-15,-8 1 0 16,-4-2-13-16,-9 9-85 0,-3 0-60 15,-12 0-340-15</inkml:trace>
  <inkml:trace contextRef="#ctx0" brushRef="#br2" timeOffset="-106644.52">11881 15607 2560 0,'0'0'424'0,"0"0"-302"0,0 0-32 0,0 0-37 0,0 0 48 0,0 0-51 16,0 0 2-16,127 0-20 15,-98 0-10-15,-3 0-19 16,1 0 6-16,0-6-9 0,0-12-66 15,-5 1-119 1,-9 8-609-16</inkml:trace>
  <inkml:trace contextRef="#ctx0" brushRef="#br2" timeOffset="-105857.29">12697 14937 1689 0,'0'0'789'0,"0"0"-679"0,0 0 22 0,0 0-41 16,0 0-4-16,0 0 3 15,0 0-2-15,89 18-10 0,-67 2-2 16,5 8 5 0,0 9-8-16,4 6 14 0,3 10-25 15,-1 2-4-15,-2 4-25 16,-2-4-7-16,-2-3-14 15,-8-9-6-15,0-11 1 16,-9-6-4-16,0-4-6 16,-6-8-17-16,-2-6-41 15,-2-8-79-15,0 0-58 16,0 0-303-16</inkml:trace>
  <inkml:trace contextRef="#ctx0" brushRef="#br2" timeOffset="-105556.39">13103 14950 2776 0,'0'0'286'0,"0"0"-175"15,0 0-39-15,0 0-9 0,-103 137-41 16,76-91 8-16,0 7-17 16,-1 1 9-16,-1-3-11 15,2 0 1-15,0-7-2 16,2-6-9 0,5-4-2-16,5-10-76 15,3-6-94-15,6-6-397 0</inkml:trace>
  <inkml:trace contextRef="#ctx0" brushRef="#br2" timeOffset="-104934.5">13450 14439 1965 0,'0'0'347'0,"0"0"-156"0,0 0 8 0,0 0-58 0,0 0-31 15,0 0-18-15,0 0-12 16,105-12-14-16,-89 29 14 0,-4 7-18 16,0 8 18-1,-7 8-20-15,-3 2-2 16,-2 2-23-16,0 2-16 16,-19-6-5-16,-2-10-9 15,-4-6 4-15,-2-7-9 16,0-12-43-16,3-5-55 0,7 0 17 15,3-9 19-15,9-4 46 16,5 4 12-16,0 4 4 16,12 5 18-16,14 0 17 15,10 0-9-15,2 6-25 16,4 6 1-16,-3-2-2 16,0 3-18-16,-7-4-206 15,-10 1-754-15</inkml:trace>
  <inkml:trace contextRef="#ctx0" brushRef="#br2" timeOffset="-104154.83">13882 15221 2591 0,'0'0'302'0,"0"0"-131"0,0 0-53 0,0 0-26 0,143-8-29 16,-82 8-23-16,7 0-17 16,2 0-8-1,-1 0 3 1,-4 0-17-16,-12-1 0 0,-9-6 7 0,-8 2-13 16,-11-4 5-1,-7 4-43-15,-14-22-84 16,-2 5-214-16,-2 0-820 0</inkml:trace>
  <inkml:trace contextRef="#ctx0" brushRef="#br2" timeOffset="-103954.54">14295 15066 2708 0,'0'0'292'0,"0"0"-143"0,-2 116-32 16,2-66-42-16,0 2-42 16,0-4-12-16,0-2-21 15,0-6 0-15,0-8-8 16,0 2-74-16,0-6-251 16,0-11-660-16</inkml:trace>
  <inkml:trace contextRef="#ctx0" brushRef="#br2" timeOffset="-100668.77">15828 14650 1741 0,'0'0'337'0,"0"0"-209"0,0 0-76 0,0 0 70 0,0 0-49 15,0 0 9 1,0 0-15-16,-4-49 0 0,4 42-18 15,6 0-5-15,4 0-11 16,3 2-10-16,1-6 6 16,3-1-16-16,4-2 8 15,1 0 5-15,0 2 36 16,0-3-37-16,1 3-1 16,2 7-11-16,-6 3 18 0,3 2-2 15,-1 0-7 1,-2 0 11-16,2 16-18 0,-1 2 16 15,-3 4-14-15,-1 2 14 16,-3 5-8-16,1-2 6 16,-5-1-10-16,-3 2-4 15,-1-2 5-15,-3 2-5 16,-2 4 8 0,0 2-12-16,0 3 17 0,0 7-18 0,-9-4 7 15,-6 4-13 1,-3-2 6-16,-5 0-3 15,0-4-7-15,-6-6 4 16,-3-10-4-16,-4-10-7 16,0-12-46-16,-1 0-3 15,3-9-13-15,8-14 30 16,7-3 12-16,11 4 19 16,6 4 7-16,2 6 2 0,0 6-2 15,16 6 2-15,7 0 21 16,11 18-15-16,0 5 9 15,4-2-1-15,-1 1-3 16,1-4-7-16,1-4-5 16,-2-8 6-16,1-2-1 15,-3-4-4-15,-3 0-1 16,-3 0 0-16,-7 0 6 16,-5 0-12-16,-5 0-18 0,-3 0-89 15,-5 0-267 1,-2 8-618-16</inkml:trace>
  <inkml:trace contextRef="#ctx0" brushRef="#br2" timeOffset="-99785.27">15149 15286 2057 0,'0'0'646'0,"0"0"-543"0,0 0-79 0,0 0 48 0,0 0 35 16,0 0-43-16,0 0-22 15,87 0 21-15,-60 0-13 0,2 0-17 16,4 0 9-16,0 0-18 16,3-2 7-16,2-3-24 15,0 2 22-15,4-3-17 16,0 3 9-16,1 3-3 15,1 0-5-15,-1 0 0 16,-1-1-7-16,0 1 19 16,1-3-15-16,-1 2 11 15,3 1-20-15,-3-4 10 16,3 0-11-16,-3 2 15 16,0 2-5-16,-1 0 0 15,-6 0 8-15,1 0-17 0,-1 0 12 16,-3 6-10-1,-1-1 6-15,-2 2-9 0,-2-1 5 16,2-3 4-16,-2 2 13 16,2-5-1-16,2 2-13 15,2 0 3-15,0 0-11 16,3-2 15-16,3 0-11 16,-2 1 0-16,1-1 1 15,-3 0 8-15,3 0-4 0,-2 3-8 16,0 1 12-1,2-4-12-15,-3 4 20 0,-2-4-20 16,1 0 18-16,0 0-5 16,-5 0 4-16,-1 0-11 15,-1 0-3-15,-4 0 4 16,-3-4-8-16,-5 0 0 16,-5 0 1-1,-4 2-5-15,-4 0-33 16,-2 2-50-16,-6 0-60 0,-15 0-155 15,-5 0-502-15</inkml:trace>
  <inkml:trace contextRef="#ctx0" brushRef="#br2" timeOffset="-93889.61">15575 15936 1727 0,'0'0'344'0,"0"0"-245"0,0 0-17 0,0 0 33 0,0 0-31 0,0 0-18 0,0-4-22 15,0 4 29 1,0 0-26-16,0 0 7 15,0 0 5-15,0 9-23 16,0 4-36-16,2 1 37 0,12 4-10 0,-1-1 0 16,5 2-5-16,1 3-1 15,4 0 19-15,1 4-19 16,1 2 17-16,-1-3-7 16,-2 2 2-1,1 1-20-15,0 2 3 0,0-2 1 16,0 2 0-16,4 2-1 31,-3-1-11-31,1-4-1 0,-1 4 4 16,-2-7-14-16,-1 2 12 0,-4-8-5 0,-1 0-1 31,-5 0 5-31,1-6 1 16,-4 3-1-16,-1-8-3 15,-1 0 3-15,0 0-10 16,-2-2 3-16,0 0 2 15,-2-1-60-15,-2-4-99 16,0 0-158-16,0 0-1662 0</inkml:trace>
  <inkml:trace contextRef="#ctx0" brushRef="#br2" timeOffset="-93353.61">16016 16017 1969 0,'0'0'331'0,"0"0"-205"0,0 0-42 0,0 0-33 0,0 0 12 0,0 0-25 0,0 0 34 15,-56 53 10-15,40-36 6 16,-3 2-12-16,-1 3-17 16,-1 4-6-16,2 2-27 15,-4 2 5-15,3 2-20 16,0 0 9-16,0-1-11 16,2 1 9-16,-2-2-8 0,2-2 5 31,-2 2-5-31,5-2-10 0,-4-2 2 15,6-4 4-15,5-5-12 16,-2-2 0-16,6-7-27 16,0-2-80-16,-3-1-26 15,3-5-88-15,-1 0-212 0</inkml:trace>
  <inkml:trace contextRef="#ctx0" brushRef="#br2" timeOffset="-89790.54">11839 15731 1723 0,'0'0'289'0,"0"0"-154"0,0 0-75 0,0 0-37 0,0 0-22 0,0 0 3 0,0 0-1 16,-5-28-4-16,5 25 2 15,0 3 31-15,-2 0 3 16,2-5 64-16,0 5-56 16,-2-4-19-16,2 0 4 15,-2 0-10-15,2 0-2 16,0 2-14-16,0-2-4 0,0 0 2 16,0 4 0-16,0 0 0 15,0 0 18-15,0 0 1 16,0 0 22-1,0 0-3-15,0 0-5 0,0 10 28 16,0 6-45-16,0 6 7 16,0 2-8-16,0 5 10 0,0 0-17 15,0 5-7 1,0-5 11-16,0 0-12 16,0 0 0-16,0-4 5 0,0-7-11 15,0-3 6-15,0-7-1 16,0-4 1-16,0-4 0 15,0 0 2-15,2 0-2 16,2 0 10-16,7 0-9 16,3 0 28-16,3-4-2 15,6 4 10 1,4 0-17-16,-1 0 10 0,4 12-3 16,-4 2-9-16,-2 8 11 15,-4-2-8-15,-3 10 15 16,-7-2-14-16,-5 5 6 0,-5 8-11 15,0-4 10-15,-13 2 0 16,-10 1 0-16,-2-3-8 16,-1-11-11-16,-3-4 6 15,0-12-14-15,-3-6 0 16,1-4-25-16,0 0-5 16,0-13-26-16,4 0-21 0,8-6-26 15,5 2-70 1,5 3-84-16,7 1-514 0</inkml:trace>
  <inkml:trace contextRef="#ctx0" brushRef="#br2" timeOffset="-87840.77">16353 15464 1700 0,'0'0'221'0,"0"0"-60"0,0 0-54 0,0 0-13 16,0 0 24-16,0 0-56 16,0 0-21-16,58-58 20 15,-43 52-4-15,3-2 21 16,0-1-19-16,0 4 5 15,2 1-11-15,0 4 6 0,0 0-5 16,0 0-5-16,-5 9 10 16,2 8-28-1,-7 5 6-15,-3 6-30 0,-5 4 10 16,-2 2-17 0,0 2 7-16,-9-4-6 15,-9-1-1-15,-6-8 0 0,0-2-34 16,-3-7-8-16,4-10 1 0,6-1 36 15,3 0 5 1,8-3 3-16,6 0 6 0,0 0-1 16,6 0 5-16,19 0 24 15,4 0 0 1,4-3-16-16,-2 3 8 16,-2 0-23-16,-4 11 13 15,-6 7-11-15,-5 8 10 0,-7 2-13 16,-7 2 5-16,0 2-5 15,0-6-5-15,-15 0 3 16,-6-4-2-16,3-3-2 16,-1-5-21-16,3-6-19 15,3-7-64-15,3-1-107 16,6 0-246-16</inkml:trace>
  <inkml:trace contextRef="#ctx0" brushRef="#br2" timeOffset="-87273.74">16411 16036 1719 0,'0'0'428'0,"0"0"-296"0,0 0-38 0,0 0-43 0,0 0 53 0,0 0-39 16,0 0-8-16,35-38-13 16,-19 30 25-16,2-2 23 15,4-2-12-15,7-1 29 16,5-2-29-16,3-2-8 15,7 0-19-15,8-6-3 16,4-1-10-16,2-2-2 16,4 0-5-16,-4 0-10 0,-2 3-8 15,-5 2-11-15,-4 3-4 16,-9 4 6 0,-7 4-10-16,-8 6 6 15,-8-1-2-15,-6 5 0 0,-7 0-8 16,-2 0-60-1,0 14-74-15,-16 5-271 0,-1 0-569 0</inkml:trace>
  <inkml:trace contextRef="#ctx0" brushRef="#br2" timeOffset="-86706.88">16860 16034 1914 0,'0'0'323'0,"0"0"-147"0,0 0-57 0,0 0-1 0,0 0-33 0,0 0-11 0,0 0-18 16,-17 50-3-16,17-36-3 15,0 1 17-15,0 0-23 16,0-1-9-16,0-4-26 16,0-2 0-16,4-3-8 15,7-2 5-15,1-3-1 16,3 0-5-16,3 0 8 0,3-12-7 15,2 6 7 1,4-2-8-16,2 8 30 0,0 0-11 16,0 0 3-16,-2 0 1 15,0 12-2-15,-7 2 2 16,-2 4-18-16,-4 0 14 16,-6-4-12-16,-1-2 11 15,-7 2-18 1,0-6 12-16,0 6-5 0,-9-4 7 15,-9 4-6 1,-5 3-4-16,0-8-2 16,0 4 5-16,3-3-14 0,5-6 3 15,1-1-13-15,3-3-40 16,0 0-42-16,2 0-135 16,2-3-224-16</inkml:trace>
  <inkml:trace contextRef="#ctx0" brushRef="#br2" timeOffset="-86299.72">16897 15963 1640 0,'0'0'433'0,"0"0"-153"0,0 0-147 0,0 0 7 0,0 0 7 15,0 0-57-15,0 0-33 16,27-13 58-16,-14 13-25 15,2 0-14 1,3 0-17 0,2 0 5-16,0 0-19 15,2 0 4-15,-1 0-28 16,-2 0 1-16,-3 0-15 0,-3 0 2 16,-1 0-2-1,-1-5-7-15,0 0-20 16,-2 1-127-16,-5 4-335 0</inkml:trace>
  <inkml:trace contextRef="#ctx0" brushRef="#br2" timeOffset="-84650.13">18081 15337 2065 0,'0'0'274'0,"0"0"-209"0,0 0-49 0,0 0 8 0,0 0-23 0,0 0 10 16,0 0-11-16,0-12 43 15,0 12 21-15,0 0 14 0,0 0 11 0,0 0-15 32,0 0 3-32,0 0-34 0,4 0 77 0,7 0-47 31,3 0-8-31,1-5-27 16,3 1 4-16,1 0-5 15,4 0 10-15,4 1-11 0,2 2 2 16,2-1 17-1,2 2-21-15,3 0 12 0,1 0-21 16,0 0 9-16,-4 0-18 16,-4 0 4-16,-5 0-4 15,-4 0-8-15,-6 0-1 16,-5 0-2-16,-5 2-10 16,-2-2 13-16,-2 0-12 15,0 0 4-15,0 0-1 16,0 0-58-16,0 0-64 15,3 1-70-15,-3 5-361 0</inkml:trace>
  <inkml:trace contextRef="#ctx0" brushRef="#br2" timeOffset="-81501.21">19527 15731 1574 0,'0'0'507'0,"0"0"-269"0,0 0-149 0,0 0-43 0,0 0-6 16,0 0 7-16,0 0-17 15,-9-52 25-15,9 46-35 16,0-2 53-16,6 2-15 15,1 6-16-15,0-5-16 16,2 5 16-16,2-3 8 16,1 3-23-16,-2 0 3 15,3 0-13-15,1 0 11 16,-1 0-18-16,1 8 22 16,-1 2-12-16,3 7 6 0,-5 0-11 0,3 3 0 31,-3 6 7-31,-1-5-21 15,0 6 15-15,-1-3-16 16,-1 3 23-16,-1-6-18 16,-2 5 9-16,-1-3 4 0,-4 4-4 15,0-1 3-15,0 3-16 16,0 0 15-16,0 4-15 16,-9-1 6-16,-6 2-1 15,-1 3-4-15,-4-6-1 16,0-1 5-16,-3-2 0 15,2-1-6-15,-4-6 0 16,0-3 6-16,-2-6-14 0,-2-1 4 16,2-6-6-1,3-5-5-15,2 0-12 0,2-5-17 16,5-13 1-16,3-5 19 16,3-3-15-16,5-1 22 15,2 1 12-15,2 3-3 16,0 5 16-16,2 4-5 15,13 11-2-15,5 3 9 16,5 0 12-16,4 17 15 16,5 5 0-16,1 6-24 15,1 2 25-15,-3 1-20 0,2-4 17 16,-1-4-17-16,-2-5 1 16,1-9-8-1,-4 4 4-15,-3-9-3 16,-1-3-8-16,-7-1-4 0,-3 0 4 15,-5 0-8-15,-4 0-17 16,-1 0-57-16,-5-5-99 16,0-3-271-16</inkml:trace>
  <inkml:trace contextRef="#ctx0" brushRef="#br2" timeOffset="-78664.07">19300 15328 2144 0,'0'0'236'0,"0"0"-101"0,0 0-52 0,0 0 22 0,0 0-50 0,0 0-20 16,0 0-28-16,-21 0 5 0,21-3-7 15,0 3 43 1,5 0 29-16,4 0-25 0,4 0-8 16,3 0 8-16,4 0 12 15,4 0-34-15,3 0 5 16,7 5-9 0,1 2 5-16,5-2-9 15,1-1-9-15,-1 1 10 0,-1 1-13 16,0-3 11-1,-1-3-21-15,-5 0 17 0,0 0-16 16,-2 0 11-16,-4 0-5 16,0 0 4-16,0 0 4 15,0 0-2-15,0 0 9 16,2 0-14-16,2 0 14 16,0 0-21-16,0-3 14 15,3 3-15-15,-5 0 14 16,2 0-6-16,-2 0 0 15,-2 0 7-15,1 0-15 16,-1 0 6-16,0 0-2 16,2 0 24-16,-3 0-23 15,1 0 5-15,2 0-9 16,3 0 27-16,1 0-15 16,5 0-7-16,2 0 12 15,-2 0 0-15,2 0-5 16,-5 0-8-16,4 0 14 0,-6 0-14 15,3 0 2-15,-3-6 19 16,-2 5-14 0,0-3 7-16,-2 2-10 0,-2 0 18 0,-2-3-27 15,-3-2 6-15,0 2-2 16,-1 0-8-16,-4-3 8 16,-3 1-2-16,-3 4-2 15,-7 3-45-15,-4-4-54 16,0 4-114-16,-17 0-330 15</inkml:trace>
  <inkml:trace contextRef="#ctx0" brushRef="#br2" timeOffset="-77914.39">20033 14853 1640 0,'0'0'433'0,"0"0"-227"0,0 0-81 0,0 0-21 0,0 0-26 16,0 0 5-16,15-109-19 16,-12 73-10-16,2-4-29 15,-3 0 2-15,0 10-3 16,-2 7 25-16,2 10-7 0,-2 6 20 16,0 7 20-16,0 0-41 15,0 0-7-15,0 0-33 16,0 7 7-16,2 11-7 15,2 9 11-15,1 2-6 16,-1 9 3-16,4 6 12 16,-6 8-3-1,0 3 13-15,0 1-23 0,-2-1 16 0,0-6-14 16,0-5 9 0,0-7-19-16,0-6 4 15,4-3-4-15,-1-3-51 0,-3 2-78 16,0 0-263-1,0-10-340-15</inkml:trace>
  <inkml:trace contextRef="#ctx0" brushRef="#br2" timeOffset="-77166.34">20127 15770 1670 0,'0'0'856'0,"0"0"-731"0,0 0-77 0,0 0-42 0,0 0 78 15,0 0-24-15,0 0 22 16,73 34-12-16,-49-17-2 16,3 10-5-16,0-1-13 15,4 6 6-15,3 2-20 16,-1 4 7-16,0 6-11 15,-2 0 7-15,1-4-17 16,-5 4 1-16,-3-8-12 16,-3-8-7-1,-6-2 0-15,-3-4 2 16,-4-8-12-16,-4-2 12 0,-1-2-14 16,-3-1 8-16,0-5-46 0,0-4-40 15,0 0-55-15,0 0-147 16,0-13-583-1</inkml:trace>
  <inkml:trace contextRef="#ctx0" brushRef="#br2" timeOffset="-76861.09">20579 15833 2357 0,'0'0'324'0,"0"0"-150"0,0 0-57 0,0 0-12 16,0 0-54 0,0 0 5-16,0 0-29 15,-64 87 17-15,48-62-16 0,-2 1 22 16,-2 6-5 0,-3-1-21-1,2 1-2-15,-2 4-22 0,1-5 8 0,1 4-1 31,6-3-12-31,4-6 5 0,2-3-1 16,4-6-13-16,3-7-50 16,2-5-57-16,0-5-140 15,0 0-399-15</inkml:trace>
  <inkml:trace contextRef="#ctx0" brushRef="#br2" timeOffset="-75911.37">20868 15504 1840 0,'0'0'303'0,"0"0"-130"0,0 0-40 0,0 0-28 0,0 0 30 0,0 0-30 16,0 0-11 0,97-75-19-16,-73 68-23 0,-2 7 17 15,1 0-14-15,-3 0 2 16,-2 14-27-1,-5 8 4-15,-6 2-28 16,-7 6 9-16,0-4-14 16,-4 2 7-16,-17-1-8 0,-1-9-2 0,-3-4-14 15,6-6-22 1,2-4 29-16,11-4-9 16,6 0 11-16,0 0 14 0,6 0 3 15,19 0 24-15,4 0-7 16,2 0 0-1,-2 4-13-15,-6 9 12 16,-10 10-23-16,-7 0 25 0,-6 0-13 16,0 7 2-16,-13-6-17 15,-11 1 10-15,-7-2-7 16,-1-7-2-16,3-2-2 16,2-4-7-16,10-6-17 15,3-4-30-15,10 0-3 16,4 0-123-16,0-4-131 15,9-6-78-15</inkml:trace>
  <inkml:trace contextRef="#ctx0" brushRef="#br2" timeOffset="-75470.31">20876 16003 1989 0,'0'0'337'0,"0"0"-190"0,0 0-33 0,0 0 19 0,0 0-37 0,118-71-19 0,-82 45-18 16,3-6 6-16,3-1-6 16,1 3-13-16,-5 0-22 15,0 7 9-15,-7 0-25 16,-6 5 8-16,-3 6-16 15,-7 2 7-15,-3 6-2 16,-1 0-5 0,-5 4 0-16,-1 0-46 0,0 0-62 15,-3 0-70-15,-2 0-104 16,0 4-546-16</inkml:trace>
  <inkml:trace contextRef="#ctx0" brushRef="#br2" timeOffset="-74958.61">21331 15770 959 0,'0'0'1297'0,"0"0"-1087"16,0 0-29-16,0 0-25 0,0 0-38 15,0 0-14-15,0 0-12 16,62 34-23-16,-53-9-7 16,-3 1-29-16,-6 2 7 15,0 2-26 1,0 2 13-16,-9-6-27 0,-9-2 9 15,-3-6-8-15,-6-5-2 16,2-10-23-16,3-3-24 16,4 0 11-16,9-7 13 15,6-3 23-15,3 1 2 16,5 9 5-16,15 0 12 16,5 0 14-16,2 9-2 15,0 5-2-15,-4-2 11 0,4 2-19 16,-4-4 6-16,-3-2-25 15,-5-3 5-15,-1-5 0 16,-1 0-12-16,-2 0 12 16,3 0-12-16,6-5 1 0,4-3-62 15,23-6-41 1,-5 0-166-16,-3 6-495 0</inkml:trace>
  <inkml:trace contextRef="#ctx0" brushRef="#br2" timeOffset="-67684.45">14979 15619 1683 0,'0'0'390'0,"0"0"-204"0,0 0-38 0,0 0-81 0,0 0 12 0,0 0-20 16,0 76 4-16,0-54-30 16,-4 5 8-16,-1-4-15 15,-1 3 2-15,-1 0-5 16,3-2-12-16,-1 2-4 16,3 0 1-16,-1-3-13 15,3-4 6-15,0-2-2 0,0-3-9 16,0-9 10-1,0 2 0-15,0-6 0 0,0 4 0 16,0-5-7-16,0 0 6 16,0 0 1-16,0 0 4 15,0 0-4-15,0 0 11 16,12 0-11-16,1 0 10 16,5 0-1-16,2 0-9 15,2 0 13-15,1 4-13 16,4 6 29-16,-2 2-22 15,-2 2 17-15,2 4 1 16,-5 0 26-16,0 4 3 16,-4 4-21-16,-5-3 4 15,-2 9-25-15,-2-6 16 0,-5 6-14 16,0-5 15-16,-2 4-20 16,0-1 3-16,0-2-3 15,-6-2 3-15,-6-4 8 16,-3 0-15-16,-4-4-2 0,-2-4 5 15,-6-8-13-15,-2 2 9 16,-2-8-8 0,-3 0-8-16,0 0 5 0,6 0-13 15,1-5-32-15,7 0-16 16,4-7-21-16,7-6-69 16,5 4-109-16,2 0-223 15</inkml:trace>
  <inkml:trace contextRef="#ctx0" brushRef="#br2" timeOffset="-67169.54">14991 15691 1829 0,'0'0'360'0,"0"0"-230"0,0 0-67 0,0 0 66 0,0 0-14 0,0 0 19 0,0 0-30 15,64-12 1 1,-43 12 7-16,-4 0-25 0,3 0-24 0,-2 0-28 16,0 0 1-1,0 0-28-15,-1 0 3 16,-3 0-10-16,-1 0 6 16,-2 1-7-16,1-1-1 15,-4 11-54-15,1-2-169 16,-4 0-376-16</inkml:trace>
  <inkml:trace contextRef="#ctx0" brushRef="#br2" timeOffset="-31766.8">20969 17186 2313 0,'0'0'252'0,"0"0"-123"0,0 0-14 0,0 0 37 0,0 0-29 15,0 0-40-15,-62-7-45 16,62 7-13-16,0 0-16 16,19 0 7-16,10 0 28 15,12 0-20-15,6 0 10 16,6 4-6-16,7-1 15 0,5 6-19 16,4 1 9-1,3 4-7-15,-1-2 6 0,2-2-4 16,1 2-8-16,-1-2 4 15,1-6-14-15,-3 4 15 16,-2-6-17-16,-9 2 15 16,-4 0-15-16,-8 4 6 15,-9-6-4-15,-10 2-7 16,-6-1 2-16,-10-3 1 16,-7 5-12-16,-4-5 2 15,-2 0 1-15,0 0-74 16,0 0-58-16,-8 0-65 15,-5-5-184-15,-1-4-396 0</inkml:trace>
  <inkml:trace contextRef="#ctx0" brushRef="#br2" timeOffset="-31467.29">22102 16423 2342 0,'0'0'248'0,"0"0"-66"0,0 0-94 0,0 0 66 0,0 0-20 16,0 0-45-16,0 0-63 0,-19 90-7 15,19-28 7 1,6 10 6-16,0 9-3 0,-4 2-13 15,-2 6 3 1,0-2-13-16,0-8-8 16,0-3 5-16,0-9-6 15,-4-9-28-15,-10-4-58 0,3-10-164 0,0-12-554 16</inkml:trace>
  <inkml:trace contextRef="#ctx0" brushRef="#br2" timeOffset="-31166.75">21792 17769 2131 0,'0'0'347'16,"0"0"-193"-16,0 0-39 15,93-175-18 1,-14 67 16-16,23-30-28 16,12-13-2-16,-18 24-1 0,-25 33-46 15,-34 42-22 1,-6 11-8-16,-2 0-12 0,-2 7 0 16,-4 2-14-1,-10 19-107-15,-8 12-114 16,-5 1-328-16</inkml:trace>
  <inkml:trace contextRef="#ctx0" brushRef="#br2" timeOffset="-30866.32">22128 17682 1861 0,'0'0'866'0,"0"0"-741"0,0 0-56 15,81-121 21 1,-48 72-17-16,3-8-23 16,1 3-29-16,3 1 8 15,3 0-10-15,1 2-15 0,1 2-3 16,2 1 4-16,2 4-10 15,-3-2 7-15,0 5-11 16,-7-2-21-16,-10 11-133 16,-13 6-357-16</inkml:trace>
  <inkml:trace contextRef="#ctx0" brushRef="#br3" timeOffset="-16986.11">2217 1588 1926 0,'0'0'337'0,"0"0"-135"0,0 0-20 0,0 0-57 16,0 0-8-16,0 0-20 15,0 0-38-15,-42-22 0 0,42 22-19 16,0 0-8-16,0 0-16 15,0 0-7-15,7 0 18 16,13 0 0-16,4 0 8 16,3 0-14-16,6 3 10 15,1 2-8-15,2-1 1 16,0-2-7-16,-3-1 5 16,0-1-7-16,-2 3-6 15,-2-1-1-15,-2 0-7 16,-4 0 3-16,-2 2-3 0,-2 3-2 15,-4-4 1 1,-1 3 0-16,-6 0-20 0,-1-2-54 16,-2-2-56-16,-3-2-228 15,-2 0-402-15</inkml:trace>
  <inkml:trace contextRef="#ctx0" brushRef="#br3" timeOffset="-16651.93">2485 1347 2251 0,'0'0'333'0,"0"0"-189"0,0 0-8 0,0 0-16 0,0 0-26 0,0 116-47 15,-2-80 0-15,0 4-19 16,-2 2-4-16,0 4-13 0,0-2 0 16,-2-1-6-16,1-1-5 15,1-4 0-15,0-4-19 16,-4 2-60-16,6-7-143 15,-2-8-244-15</inkml:trace>
  <inkml:trace contextRef="#ctx0" brushRef="#br3" timeOffset="-16384.89">2315 1837 2041 0,'0'0'357'0,"0"0"-139"15,0 0-57-15,94-149-8 16,-56 88-57-16,2-2-17 16,-4 1-24-16,-5 9-40 15,-6 11-3-15,-7 12-12 16,-7 12 0-1,-11 15-63-15,0 3-158 0,-7 0-409 16</inkml:trace>
  <inkml:trace contextRef="#ctx0" brushRef="#br3" timeOffset="-16132.96">2217 1441 2542 0,'0'0'270'0,"0"0"-88"16,0 0-31-16,108 131-35 16,-64-79-36-16,3-3-45 15,2-3-9-15,-2-9-20 16,-5-2 1-16,-4-12-7 15,-7-2 0-15,-7-5-55 16,-5-4-122-16,-11-6-311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5-24T23:17:16.87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FF00"/>
    </inkml:brush>
    <inkml:brush xml:id="br5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1948 726 1736 0,'0'0'399'0,"0"0"-190"0,0 0-143 0,0 0 1 0,0 0-46 15,0 0-7-15,-5 0 25 16,5 0-3-16,0 0 6 15,0 0 69-15,7 0 1 16,5 4-26-16,0 4 7 16,7-2-21-16,2 2-2 15,6 1-22-15,2 0 7 0,2 1-29 16,3-2 10-16,-1 0-20 16,-4-2-1-16,0-2 0 15,-4-2-10-15,-3-2 2 16,-4 0-6-16,-2 0-2 15,-6 0-5-15,0 0-30 16,-8 4-80-16,-2 0-121 0,0-1-510 16</inkml:trace>
  <inkml:trace contextRef="#ctx0" brushRef="#br0" timeOffset="255.78">2180 539 2076 0,'0'0'397'16,"0"0"-219"0,0 0-73-16,0 123 11 15,0-73-62-15,0 2-10 0,0 3-25 16,0-4 0-16,-2 2-19 15,-5-4-1-15,-2 6-5 16,2-16-71-16,1-6-229 0</inkml:trace>
  <inkml:trace contextRef="#ctx0" brushRef="#br0" timeOffset="473.8">2035 974 2203 0,'0'0'299'0,"0"0"-85"0,87-164-80 0,-50 94-21 31,-3 10-71-31,-5 11-20 16,-2 13-22-16,-7 14-60 15,-9 12-250-15</inkml:trace>
  <inkml:trace contextRef="#ctx0" brushRef="#br0" timeOffset="692.2">2030 676 2426 0,'0'0'366'0,"0"0"-219"16,0 0-20-16,83 116-28 15,-52-86-52-15,3-4-24 16,-3-4-22-16,-2-4-2 16,0-4-45-16,-8-6-176 0,-4-6-628 15</inkml:trace>
  <inkml:trace contextRef="#ctx0" brushRef="#br0" timeOffset="1073.5">2550 699 2366 0,'0'0'379'15,"0"0"-217"-15,0 0-17 0,0 0-39 16,140 21-38-16,-98-14-32 16,-2 1-22-16,-3 1-6 15,-9-6-4-15,-4 2-8 16,-3-5 0 0,-10 0-71-16,-7 0-195 15,-4-5-554-15</inkml:trace>
  <inkml:trace contextRef="#ctx0" brushRef="#br0" timeOffset="1304.54">2795 502 2567 0,'0'0'317'15,"0"0"-163"-15,0 0-67 16,0 0 4-16,-11 150-43 15,11-96-20-15,0 6-12 16,0-2-15-16,0-2 5 16,0-4-5-16,0-8-2 0,0-7-42 31,0-8-85-31,-4-7-172 16,-4-10-636-16</inkml:trace>
  <inkml:trace contextRef="#ctx0" brushRef="#br0" timeOffset="1507.41">2639 909 2429 0,'0'0'319'16,"0"0"-127"-16,80-107-91 15,-40 57-32-15,-4 4-34 16,-3 4-18-16,-10 9-8 15,-8 11-9-15,-15 7-26 0,0 4-158 16,-2 8-420 0</inkml:trace>
  <inkml:trace contextRef="#ctx0" brushRef="#br0" timeOffset="1690.22">2610 688 2694 0,'0'0'283'16,"0"0"-123"-16,0 0-48 0,112 128-60 15,-77-93-17-15,-2-6-34 16,-4-6-1-16,1-3-2 16,-8-8-92-16,-9-3-342 0</inkml:trace>
  <inkml:trace contextRef="#ctx0" brushRef="#br1" timeOffset="25248.5">3662 2138 1574 0,'0'0'232'0,"0"0"-130"0,0 0-6 0,0 0 58 0,0 0-81 16,0 0-23-16,0 0-18 15,7-12 65-15,-7 9-20 16,0 3 2-16,0-2-2 16,0 2-8-16,0-2-34 15,0 2-28-15,0-1-4 0,0 1 4 16,0 0-8-16,0 0 2 31,0 0-1-31,0 0 0 0,0 0 0 16,0 0-1-16,0 0 1 0,0 0 1 15,0 0 0 1,0 0 1-16,0 0-2 0,0 0 0 16,0 0-4-1,0 0-2-15,0 0 6 0,0 0 0 16,0 0 11-16,0 0-5 16,0 0 0-1,0 0-5-15,0 0 0 16,0 0 0-16,0 0-1 0,0 0 0 15,0-3-8 1,0 1-182-16,0 0-321 0</inkml:trace>
  <inkml:trace contextRef="#ctx0" brushRef="#br1" timeOffset="26015.66">3619 2691 1942 0,'0'0'247'0,"0"0"-191"0,0 0-13 0,0 0-5 0,0 0-7 0,0 0 35 16,0 0 3 0,7-43 2-16,-7 17-26 15,0-6-8-15,0-3-1 16,0-7 1-16,0-7-36 0,0-3 9 15,0-4-10-15,0-2 7 16,0-5 1-16,0 1-7 16,0 4-2-16,3 6 2 15,6 8 0-15,-1 10 0 16,1 10-2-16,3 10 1 16,-4 8 0-16,3 4 16 0,3 2-15 15,-1 0 17-15,3 10-10 16,-3 4-8-16,-1 2-5 15,-1 2-41-15,-9 8-100 16,-2-3-70-16,0-2-1984 16</inkml:trace>
  <inkml:trace contextRef="#ctx0" brushRef="#br1" timeOffset="26216.25">3534 2348 1431 0,'0'0'953'15,"0"0"-849"-15,0 0-31 0,0 0 73 16,0 0-61-16,0 0-61 16,0 0-20-16,133 15-4 15,-102-12-131-15,-4-3-247 0</inkml:trace>
  <inkml:trace contextRef="#ctx0" brushRef="#br1" timeOffset="26580.08">4143 2034 1965 0,'0'0'358'0,"0"0"-126"0,0 0-47 16,0 0-80-16,0 0-61 16,0 0-7-16,0 0-17 0,-59 97 34 15,43-59-19 1,0 5-10-16,3 4 20 0,0 8-33 15,3 1 7-15,1 4-3 16,5 0 5-16,4-2-20 16,0-4 7-16,0-5-8 15,4-9 0 1,9-6 0-16,4-7-5 16,-2-6 4-16,1-3-29 15,4-4-79-15,-5-6-132 0,-1-6-143 16</inkml:trace>
  <inkml:trace contextRef="#ctx0" brushRef="#br1" timeOffset="26879.09">4298 2268 2020 0,'0'0'335'16,"0"0"-142"-16,0 0-45 16,0 0-27-16,0 0-31 15,98 102-33-15,-74-68-5 16,2 4-9 0,1 2 10-16,-2 3-25 0,-3-5-10 15,1-2-17-15,-4-6 6 16,-3-6-7-16,-1-6-10 15,-3-9-15-15,-3-9-126 0,-5 0-116 16,-2 0-412-16</inkml:trace>
  <inkml:trace contextRef="#ctx0" brushRef="#br1" timeOffset="27151.38">4622 2324 1657 0,'0'0'1094'15,"0"0"-926"-15,0 0-37 16,0 0-61-16,0 0-32 0,0 0-10 16,-87 138 3-1,70-96-10-15,-3 2-1 0,-3 3 3 16,4-6-22-16,-2-2-1 15,6-8-6-15,1-4-2 16,6-8-120-16,3-4-130 16,3-9-454-16</inkml:trace>
  <inkml:trace contextRef="#ctx0" brushRef="#br1" timeOffset="27464.37">4792 1956 2294 0,'0'0'296'16,"0"0"-115"-16,0 0-52 15,73 104 14-15,-48-53-47 0,0 9-35 16,-3 8-18-16,-6 5-6 0,-5 3-3 16,-9 0-18-1,-2-1 4-15,0-5-3 16,-7-4 9-16,-8-8-22 16,-3-7 0-16,0-12-4 15,2-8-6-15,-3-12-69 16,3-9-152-16,5-8-404 0</inkml:trace>
  <inkml:trace contextRef="#ctx0" brushRef="#br1" timeOffset="27812.41">5280 2377 2336 0,'0'0'379'15,"0"0"-196"-15,0 0-47 0,0 0-45 16,148 0-33-16,-109 0-22 0,-1 0-24 16,-5 0-8-16,-4 0-3 15,-6 3-2-15,-9 6-69 16,-10 0-79 0,-4 2-361-16</inkml:trace>
  <inkml:trace contextRef="#ctx0" brushRef="#br1" timeOffset="28018.55">5325 2687 2691 0,'0'0'314'0,"0"0"-193"0,0 0-37 0,0 0 0 16,0 0-35-16,140 7-27 15,-111-7-11 1,0 0-11-16,3-3 0 0,-8-6-118 16,-6 2-369-1</inkml:trace>
  <inkml:trace contextRef="#ctx0" brushRef="#br1" timeOffset="28930.93">6203 2060 1906 0,'0'0'313'0,"0"0"-193"0,0 0-16 0,0 0 22 0,0 0 11 0,0 0-25 0,0 0-27 15,33 29-7 1,-12-7-34-16,5 8 15 0,4 9 7 16,3 7-21-1,4 6-3-15,4 6-12 0,-3 2 6 16,0 0-23-1,-7-3 9-15,-2-7-21 16,-4-7 14-16,-7-4-15 0,-5-11 6 16,-5-7-5-16,-1-9-1 0,-4-3 0 15,-3-9-19 1,0 0-49-16,0-12-119 16,-10-11-222-16,0 2-578 15</inkml:trace>
  <inkml:trace contextRef="#ctx0" brushRef="#br1" timeOffset="29229.49">6587 2152 2429 0,'0'0'326'0,"0"0"-201"16,0 0 9-16,0 0-39 15,-123 133-10-15,88-87-54 16,-3 5 9-16,-1 2-17 16,2 2-6-16,3-3-11 15,3-6-5-15,4-3-1 16,9-7 0-16,3-2-55 15,6-12-188-15,2-7-654 0</inkml:trace>
  <inkml:trace contextRef="#ctx0" brushRef="#br1" timeOffset="29951.35">6977 1654 1974 0,'0'0'233'0,"0"0"-24"0,0 0-49 0,0 0 6 0,0 0-65 15,0 0-33-15,0 0-14 16,112 66-23-16,-112-40 9 0,0 3-13 16,-8-3 2-16,-11-1-28 15,-2-2 6-15,3-8-6 16,5-2 2 0,5-9-3-16,5-1-1 15,3-1-6-15,5 3 7 0,19 0 32 16,5 6 13-16,3 0-5 15,-9 3-17-15,-2 7 1 16,-13-1-2-16,-8 6 19 16,0 0 4-16,-19 0-31 0,-12 0 1 15,-8-2-14 1,2-4-1 0,1-3 0-16,5-5-7 0,6-9-71 15,10 1-69-15,8-4-340 0</inkml:trace>
  <inkml:trace contextRef="#ctx0" brushRef="#br1" timeOffset="30833.31">7347 2348 2031 0,'0'0'335'0,"0"0"-190"0,0 0-47 0,0 0-2 0,0 0-22 0,0 0-4 0,0 0 3 0,27 12 14 15,-10-9-20-15,3-3 39 16,7 0-28-16,2 0-20 15,5 0-11 1,-1 0-21-16,0-3 13 0,-2-1-27 16,1-1 2-16,-8 5-14 15,-3-3 7-15,-4 1-7 16,-5 2 0 0,-6 0 0-16,-6-2-72 15,0 2-100-15,0-2-306 0</inkml:trace>
  <inkml:trace contextRef="#ctx0" brushRef="#br1" timeOffset="35790.44">8080 2014 312 0,'0'0'766'0,"0"0"-549"0,0 0-142 0,0 0-8 0,0 0 85 0,0 0 14 16,0 0-41-16,-15-9-65 16,13 6 31-16,0 0 25 0,2-1-29 15,0 2-12-15,0 0-24 16,0-1-8-16,0-2-3 16,0-2 23-16,0 0-24 15,6-1-8-15,3 0-15 16,4-1 5-1,1 4 23-15,-2 1 7 0,7 1 7 16,-1 1-37-16,-1 2 26 16,1 0-14-16,2 0 10 15,-2 7-31-15,0 3 6 16,-3 2-4-16,-2 2 0 16,3 1 15-1,-3 2-7-15,-1 1 11 16,-1 5-12-16,-2 0 16 0,-2 3-24 15,-5 6 12-15,-2 0-8 16,0 5 6-16,0 2-8 16,-4-1-5-16,-10 5 7 15,-1-3-12-15,-6 4 13 0,-3 0-18 0,-5 0 7 32,-2 0-7-32,-5-3 4 15,3-8-4-15,-1-3 1 16,3-9-2-16,2-14-12 15,7-7-44-15,1 0-35 0,6-13 23 16,4-11 5-16,6-6 7 16,5-1 18-16,0 6 38 15,0 0 1-15,10 11 1 16,5 6 9-16,5 8-9 16,5 0 49-16,4 8 1 15,0 15-6-15,4 4 0 16,1 2-8-16,-3-1-2 15,-2-3-5-15,-2-2-9 16,-6-5-19-16,0-4 3 0,-5-6 1 16,-3-4-12-16,0-2-3 15,3-2-67-15,-3-9-98 16,-2-5-275-16</inkml:trace>
  <inkml:trace contextRef="#ctx0" brushRef="#br1" timeOffset="36175.32">8549 2075 2079 0,'0'0'306'0,"0"0"-149"0,0 0-14 0,0 0-8 0,0 0-45 0,86 116-13 16,-59-76-5-16,2 5 19 0,2 3-47 15,0 0 7 1,-2 1-16-16,2 0-4 0,-4-1-13 15,-2-3-5 1,-5-7-1-16,-3-5-12 0,-5-4 0 16,-3-7 4-1,-3-8-10-15,-4-7-37 16,-2-7-62-16,0-1-134 16,0-13-279-16</inkml:trace>
  <inkml:trace contextRef="#ctx0" brushRef="#br1" timeOffset="36476.74">8945 2184 2557 0,'0'0'325'0,"0"0"-175"0,0 0-42 16,0 0-51-16,0 0-13 16,-114 138-11-1,88-100-2-15,-1 4-9 0,0 2-5 16,0 0 1-16,1-2-13 0,-1 0-2 16,3-6 1-1,3-5-8-15,6-8-42 16,1-2-63-16,6-7-258 15,3-7-556-15</inkml:trace>
  <inkml:trace contextRef="#ctx0" brushRef="#br1" timeOffset="37037.58">9220 1751 183 0,'0'0'1874'0,"0"0"-1558"0,0 0-102 0,0 0-7 0,0 0-71 0,0 0-14 16,0 0-21-16,122 26-23 15,-107-5-17-15,1 7 18 16,-7 5-16-16,-7 3-17 16,-2 4 3-16,0 1-27 0,-17 2-1 15,-6-5-20 1,-6-3 4-16,-2-9-5 0,0-11-17 16,0-9-62-16,6-6-21 15,5 0 5 1,7-6 25-16,8-1 54 0,5 2 9 15,0 5 7-15,9 0 13 16,16 0 33-16,4 2-25 16,2 8 0-16,0 5-11 15,0-1-8-15,5-3-2 0,-9-3-152 16,-5-1-432-16</inkml:trace>
  <inkml:trace contextRef="#ctx0" brushRef="#br1" timeOffset="37969.48">9594 2394 1829 0,'0'0'293'0,"0"0"-118"0,0 0-21 0,0 0 25 0,0 0-44 16,0 0-2-1,0 0-32-15,133 0 9 0,-92 0-13 16,1 0-51-16,1 0 4 16,-3 2-17-16,-3 0-4 15,-6-2-28-15,-2 0 3 16,-8 0 0-16,-4 0 0 16,-5 0-4-16,-6 0 0 0,-3-4-72 15,-3-4-186-15,0-1-391 16</inkml:trace>
  <inkml:trace contextRef="#ctx0" brushRef="#br1" timeOffset="39529.28">10387 1816 2063 0,'0'0'369'0,"0"0"-199"0,0 0-81 0,0 0-22 0,0 0-41 15,0 0 10-15,0 0 22 16,67-6-19-16,-36 6-2 16,0 0-19-16,0 0 10 15,2 0-27-15,-8 0 17 16,0 4-13-16,-2 6 3 16,-8 4 7-16,-3 3-4 15,-2 5 22-15,-3 2-11 0,-5 5 18 16,-2 4-15-16,0 6 14 15,0 2-21-15,-4 3 9 16,-7 7-7 0,-2-1 9-16,-1 0-3 0,3 0-7 15,2-2 2-15,0 0-16 16,3-2 16-16,1-2-20 16,3-2 7-16,2-6-4 0,0-1-3 15,0-3-1-15,0-5 1 16,0-2 1-16,0-5-2 15,0-6-1-15,0-10-57 16,0-4-40-16,0-12-104 16,0-17-60-16,0 0-435 15</inkml:trace>
  <inkml:trace contextRef="#ctx0" brushRef="#br1" timeOffset="39680.64">10543 2293 2326 0,'0'0'269'0,"0"0"-137"0,0 0-12 0,0 0-48 0,0 0-14 0,128 9-57 0,-97-6 1 16,9-3-2-16,-5 0-137 16,-8-3-216-16</inkml:trace>
  <inkml:trace contextRef="#ctx0" brushRef="#br1" timeOffset="39928.15">11047 2097 2333 0,'0'0'394'0,"0"0"-236"0,0 0-35 0,0 0-6 15,85 113-39 1,-56-71-36-16,2 6-12 0,1 0 4 15,-1 2-12-15,-4-2 9 16,-4 0-17-16,-2-5 6 16,-5-7-19-16,-3-7 1 15,-7-7-2-15,-1-10-7 16,-5-12-76-16,0 0-161 0,0-4-433 16</inkml:trace>
  <inkml:trace contextRef="#ctx0" brushRef="#br1" timeOffset="40213.51">11375 2162 2692 0,'0'0'302'0,"0"0"-169"0,0 0-31 15,0 0-41-15,0 0-15 16,-87 120-22-16,62-85-1 16,-4 6 7-16,0 1-13 15,-4 0-7-15,4 0-9 16,2-3-2-16,5-3-4 16,4 0-40-16,8-9-110 15,2-6-305-15</inkml:trace>
  <inkml:trace contextRef="#ctx0" brushRef="#br1" timeOffset="41215.21">11558 2400 1687 0,'0'0'451'0,"0"0"-257"0,0 0-35 0,0 0-35 16,0 0-32-16,0 0 10 15,0 0-38-15,135-40 24 16,-99 36-36-16,5 2 31 16,-1 2-23-16,-1-3-20 15,0 3-14-15,-6 0-22 16,-4 0-1-16,-5 0 1 16,-8 0-8-16,-3 0 1 15,-5 0-50-15,-6 0-123 16,-2-3-282-16</inkml:trace>
  <inkml:trace contextRef="#ctx0" brushRef="#br1" timeOffset="41430.56">11859 2141 2491 0,'0'0'333'0,"0"0"-226"15,0 0-3 1,0 0 1-16,-27 139-58 16,25-100-17-16,2 2-30 15,0-1 6-15,0-2-5 0,0-2-2 16,0 0-45-16,0-7-144 16,0-12-368-16</inkml:trace>
  <inkml:trace contextRef="#ctx0" brushRef="#br1" timeOffset="41914.01">12329 1973 1627 0,'0'0'945'0,"0"0"-792"32,0 0-55-32,0 0-32 15,-2 116-14-15,20-96-52 16,6-8 0-16,8-6 7 15,5-6-7-15,5 0 10 16,-2 0 0-16,1 0 2 16,-8 0 5-16,-4 0 35 15,-6 8 17-15,-6 10 23 16,-5 6-44-16,-6 5 11 0,-3 0-20 0,-3 4 7 31,0-3-6-31,-5 0-15 16,-11 0 5-16,-6-2-15 0,-4-2-5 15,-5-3-5-15,-6-6-9 0,4-7 4 16,-1-5-11 0,5-5-42-16,3-3-39 0,2-37-60 0,3 2-213 15,7 0-740 1</inkml:trace>
  <inkml:trace contextRef="#ctx0" brushRef="#br1" timeOffset="42114.51">12398 1979 2332 0,'0'0'493'15,"0"0"-384"-15,0 0 23 16,0 0-24-16,0 0-37 16,0 0-31-16,122 0-8 15,-95 0-31-15,-2 0 3 16,-3-3-4-16,7-2-32 0,-4-3-192 15,-6 1-769-15</inkml:trace>
  <inkml:trace contextRef="#ctx0" brushRef="#br1" timeOffset="44685.45">13778 2145 2432 0,'0'0'367'0,"0"0"-179"0,0 0-66 0,0 0-56 0,0 0-26 0,0 0-34 0,0 0-6 16,0-2-81-16,0 21-175 16,-4 0-550-16</inkml:trace>
  <inkml:trace contextRef="#ctx0" brushRef="#br1" timeOffset="44869.78">13803 2472 2333 0,'0'0'602'0,"0"0"-468"0,0 0-19 16,-68 134-26-16,35-89-38 16,2 1-8-1,2-5-36-15,5-4-7 16,8-5-1-16,5-4-26 15,11-1-105-15,0-10-233 16,0-5-510-16</inkml:trace>
  <inkml:trace contextRef="#ctx0" brushRef="#br1" timeOffset="45400.87">14694 2101 2297 0,'0'0'406'0,"0"0"-273"0,0 0-62 0,0 0 20 0,0 0-14 15,0 0-41-15,0 0 8 0,112 123-12 16,-79-79 11-16,3 5-14 16,-3 6 14-16,-2 1 0 15,-4-2-10-15,-4-4-9 16,-4-8-15-16,-5-10-1 15,-3-7-2-15,-5-11-12 16,-1-6-7-16,-5-8-51 16,0-7-83-16,0-15-101 0,0-1-401 15</inkml:trace>
  <inkml:trace contextRef="#ctx0" brushRef="#br1" timeOffset="45685.77">15057 2185 2670 0,'0'0'317'0,"0"0"-184"16,0 0-37-1,0 0-40-15,-114 127-12 16,88-91-14-16,-3 4 3 0,3 0-28 15,-1 2 12 1,0-2-17-16,2 1 10 0,7-5-10 16,3-6 0-16,1-6 0 15,8-5-16-15,-1-4-48 16,7-10-103-16,0-3-252 16,0-2-1898-16</inkml:trace>
  <inkml:trace contextRef="#ctx0" brushRef="#br1" timeOffset="46056.05">15394 2305 1913 0,'0'0'790'15,"0"0"-612"-15,0 0-41 16,0 0-24-16,141 2-13 15,-97 1-68-15,1-1-16 16,-3 0-15-16,-2-2 9 16,-9 0-10-16,-4 0 6 15,-11 2-6-15,-8-1-24 16,-8 6-106-16,0 0-151 16,-12 0-900-16</inkml:trace>
  <inkml:trace contextRef="#ctx0" brushRef="#br1" timeOffset="46307.88">15441 2494 2698 0,'0'0'332'0,"0"0"-250"0,0 0 2 0,0 0-13 15,0 0-17 1,0 0-22-16,121 0-23 0,-92 0-1 16,-3 0-2-16,0 0-12 15,1 2-4-15,4 6-92 16,-6-2-178 0,-4 2-641-16</inkml:trace>
  <inkml:trace contextRef="#ctx0" brushRef="#br1" timeOffset="49041.65">16245 1886 1513 0,'0'0'523'0,"0"0"-317"0,0 0-59 0,0 0-68 0,0 0 26 0,0 0 13 0,0 0-30 16,87-14 17-16,-70 31-35 15,0 1-25-15,-1 5 4 16,-3 6 17-16,1 5-24 16,-6 7 14-16,-1 5-11 15,-5 5-4-15,-2 6 4 16,0-1-12-16,-6 2 0 15,-13 0-23-15,-4-4-5 0,-4-1 1 16,-2-12-6-16,-2-7 1 16,2-12-2-16,2-12-8 15,4-8-36 1,3-2-6-16,5-7-7 16,8-14 20-16,5 3 10 0,2 2 27 15,0 6-13-15,19 10 14 16,6 0 0-16,6 12 17 15,5 14 4-15,-1 3 6 16,6 1-4-16,-1-4-22 0,0-5 2 16,-2-6 1-16,2-10-8 15,12-5-23-15,-10 0-142 16,-7-4-364-16</inkml:trace>
  <inkml:trace contextRef="#ctx0" brushRef="#br1" timeOffset="50289.63">18227 1798 2038 0,'0'0'428'0,"0"0"-286"0,0 0-18 0,0 0-75 0,0 0-5 0,0 0-15 16,0 0 11-16,-109 74-20 0,89-39-8 16,-3 2 8-16,6 10-18 0,-1 3 32 15,3 6-17 1,3 4 26-16,5 5-17 0,5 1 14 16,2-3-6-16,0 2-3 31,11-7-8-31,12-4-17 0,3-8-5 15,4-3 5 1,1-5-12-16,-2-6 0 16,-2-8 5-16,-5-10-61 15,2-14-95-15,-8 0-93 0,-3 0-294 0</inkml:trace>
  <inkml:trace contextRef="#ctx0" brushRef="#br1" timeOffset="51039.85">18644 1967 1693 0,'0'0'516'16,"0"0"-324"-16,0 0-32 16,0 0-39-16,0 0-33 0,0 0-7 15,0 0-29 1,-6 93 7-16,3-56 8 0,1 4 24 16,-2 5-45-1,2 1 0-15,-4 6-11 0,4-3-8 16,0 0-3-16,0-4-11 15,2-9-5-15,0-6-1 16,0-11-14-16,0-8 2 16,0-5 5-16,4-7-22 15,2 0 22-15,-2-11-6 16,0-7-8-16,1-6 13 16,-1-5-24-16,-2-8-4 15,2-4-15-15,-2-2 7 16,4-6 0-16,-2 2 13 0,-2 0 7 15,3 6 9 1,-3 2 8-16,-2 8 0 0,0 4-1 16,0 8 7-1,0 6-13-15,0 6 14 0,0 7-4 16,0 0-3-16,4 3 29 16,2 17 8-16,4 10 0 0,3 2 1 15,5 0-27-15,4-4-5 16,7-11 4-16,0-16-20 15,4-1 9-15,2-13 1 16,-7-16 0-16,-4-2 8 16,-5 2-4-16,-9 7-4 15,-5 8 0-15,-3 9 5 16,1 5 1-16,-1 0 23 16,2 19 9-1,3 11-22-15,4 8 10 0,3 5-3 16,-4 3-11-16,4 1 7 15,-3 1-19-15,-2-2 0 16,-3-3 7-16,-1-7-16 0,-5-2 9 31,0-8 0-31,0 2-86 16,0-9-86-16,0-8-309 0</inkml:trace>
  <inkml:trace contextRef="#ctx0" brushRef="#br1" timeOffset="51377.94">19255 2300 2042 0,'0'0'676'0,"0"0"-521"0,0 0-71 0,11 132 40 0,5-83-44 0,6-4-17 16,9 0-20-16,7-14-1 16,7-11-15-16,3-18-2 15,0-4-6-15,-6-32-4 16,-13-15 6-16,-11-9-21 16,-16-2 8-16,-2 5-3 0,-20 6 9 15,-20 12 14-15,-7 9-4 16,-6 11-13-1,1 13-11-15,9 4-36 16,15 28-68-16,10 6-126 0,9 3-513 16</inkml:trace>
  <inkml:trace contextRef="#ctx0" brushRef="#br1" timeOffset="52168.37">20051 2231 1634 0,'0'0'428'0,"0"0"-256"0,0 0-12 0,0 0-60 15,0 0-30-15,0 0 20 16,-125 113 19-16,114-65-6 16,9 6-34-16,2 2-8 0,2-2-16 15,20-5-14 1,9-13-7-16,9-14-16 16,0-17 14-16,3-5 20 15,-5-20 12-15,-7-22-30 16,-6-16 2-16,-10-8-18 15,-10-7 4-15,-5-2-6 16,0 2-6-16,-14 8 3 0,-11 7 3 16,-2 7-12-16,4 13 5 15,2 12-28-15,13 10-67 16,3 8-133-16,5 8-597 0</inkml:trace>
  <inkml:trace contextRef="#ctx0" brushRef="#br1" timeOffset="52525.36">20394 2406 2384 0,'0'0'330'0,"0"0"-161"16,0 0-40-16,0 0-70 0,0 0-32 15,112-124-26 1,-112 103 11-16,0 6-8 0,-12 11 23 16,-15 4 18-16,-4 2 1 15,-2 24-19-15,2 9-15 16,4 11 6 0,10 9-18-16,9 6 21 0,8 0-21 15,2-4 7 1,25-8-6-16,10-10-2 15,2-13-2-15,6-12 3 0,0-14 0 16,-8 0-7-16,3-38-56 16,-13-3-137-1,-7-3-267-15</inkml:trace>
  <inkml:trace contextRef="#ctx0" brushRef="#br1" timeOffset="52776.52">20835 1816 2536 0,'0'0'332'15,"0"0"-176"-15,0 140-13 16,0-67-68 0,0 5-18-16,2 0-41 15,4 1-1-15,0-5-14 0,0-6 6 16,-1-10 2-16,-1-9-9 31,-2-16-10-31,8-23-111 0,-2-10-230 0,1 0-240 0</inkml:trace>
  <inkml:trace contextRef="#ctx0" brushRef="#br1" timeOffset="53026.34">21036 2254 2046 0,'0'0'614'0,"0"0"-430"15,2 102-47-15,7-44-26 16,9 0-29-16,9-4-34 16,8-11-23-16,7-17 13 15,10-19-17-15,0-7 14 16,-4-26-15-16,-7-20 3 0,-12-12-16 16,-16-5 4-16,-13 2-5 15,-2 9 3-15,-30 10 9 16,-10 10-5-16,-7 13 0 15,-3 10-13-15,10 9-15 16,11 0-53-16,29 9-69 16,2 8-328-16,7-7-330 0</inkml:trace>
  <inkml:trace contextRef="#ctx0" brushRef="#br1" timeOffset="53277.86">21576 1700 2503 0,'0'0'364'16,"0"0"-159"-16,66 142-76 16,-37-71-25-16,-2 4-29 15,-7 10-40-15,-6 4 11 16,-12 3-31-16,-2 2 4 15,-2-2-19-15,-21-4 1 16,-6-6-1-16,-4-12 0 16,-1-12-44-16,-13-15-82 15,7-17-124-15,7-12-547 0</inkml:trace>
  <inkml:trace contextRef="#ctx0" brushRef="#br2" timeOffset="63165.82">25617 3171 1370 0,'0'0'345'0,"0"0"-169"0,0 0-10 0,0 0-14 15,0 0-110-15,0 0 9 16,4 121-27-16,-4-90 75 16,3 1-63-16,-3 2 46 0,0 4-52 15,0 0 23 1,0 2-19-16,0 1-11 0,0 5 0 16,0 0-22-16,0 1-2 15,0 2 17-15,-3 1-16 16,1-3 5-16,-2 2 34 15,2 1 2-15,0-1-4 16,-1-3 10-16,3 3-36 16,0-1-8-16,0 1 6 15,0-2-16-15,0 2 12 0,0 0-10 16,0-4 10-16,0 1 2 16,-2 0-3-16,-1 0-3 15,1 1 21-15,2-1-15 16,0-2 25-16,0 0-27 15,0 0 23 1,0-2-26-16,0 1 17 0,0-2 0 16,0 0-10-1,0 0-3-15,0 2 2 0,0 2-16 16,0 2 18-16,0 1-19 16,0 4 16-16,0 1-7 0,0-2 0 15,0 0 8 1,0-1-5-16,0-4-2 0,0-2 14 15,0-2-9-15,0-1 14 16,0-2-20-16,0-1 10 16,0 1-9-1,0-1-1-15,0 1 5 0,0 5 3 16,0 2 0-16,0-3-7 16,0 3-1-16,0-2 10 15,0 1-20-15,0-3 16 16,0 0-6-16,-2 0 0 15,0 0 7-15,-3 4-1 16,3 0 4-16,0 4 15 16,-2 4-24-16,2 3 13 15,-1-1-8-15,3 0 1 0,-2 0-3 16,2 2 3 0,0 0-7-16,0 1 13 15,0-4-1-15,0 2-2 16,0 1-3-16,0-4 2 0,0 0-18 0,2-3 16 15,3-8-13-15,1-3 10 16,1-7-4 0,-3-10 0-1,-2-5-6-15,-2-7-9 0,0-5-162 16,-6-4-655-16</inkml:trace>
  <inkml:trace contextRef="#ctx0" brushRef="#br2" timeOffset="65224.37">23140 6128 2094 0,'0'0'339'0,"0"0"-161"0,0 0-79 0,0 0-46 0,0 0-28 0,0 0 11 0,0 0 90 0,4-17-71 16,10 16 9-16,7-3-24 16,0 4 4-16,4 0-27 15,6 0 14-15,0 0-13 16,5 0 0-16,2 0 5 0,0 0-17 15,2 0 6-15,0 0-8 16,3 0 18 0,-4 0-16-16,4 0 14 0,2 0-3 15,0-2 9-15,-1-3-4 16,0 2-11-16,1 1 13 16,1 0-24-16,-1 0 19 15,0-1-18-15,2 2 17 16,-3-3-17-16,3 4 10 15,-1 0-6-15,2 0 2 16,-1 0 13-16,1 0-20 16,6 4 22-16,0 2-22 15,-1-1 10-15,3-1-2 16,2-1-7-16,-3-1-1 16,1-2 15-16,-2 0-5 15,-3 0-6-15,-6 0 4 16,-1 0-1-16,1 0-6 0,-1 0 5 15,3 0 13-15,0 0-15 16,2 2 8-16,3 0-4 16,-2-2-4-16,2 0 5 15,-1 0-4-15,2 0-6 16,-1 0 9-16,1 0 11 0,3 0-19 16,-5 0 12-16,1 1-12 15,-3 1 13 1,-1 1-5-16,0-3-7 0,-2 0 7 15,1 0-1 1,-1 0-12-16,0 0 15 16,1 0-11-16,1 0 7 0,2 0-5 15,-2 0 4-15,4 0-1 16,-1 0 8 0,0 2-12-16,3 5 5 15,2 1 4-15,-3 1-9 16,-4-1 11-16,-2-2-13 0,-3-3 6 15,-1 4 1-15,-3-2-1 16,3-2-4-16,-1-1 4 16,2 2 5-16,1-2-18 15,-1 0 21-15,1 0-17 0,-1-2 14 16,4 2-9-16,-4-2 1 16,1 0 7-16,-1 0 5 15,1 0-12-15,-1 0 3 16,1 0 2-1,-1 3-5-15,-2 2 9 0,1-1-8 16,-3-1 2-16,3 2 7 0,1-1-1 16,-2 1-6-16,3 0 8 15,-1-1-6 1,4 2-6-16,3 2 7 16,2 1-4-16,1 0 5 15,4 1-5-15,-2 0-3 0,0-1 7 16,-4-1 2-1,0 1-9-15,-3-3 2 16,-2 3 7-16,-2-4-13 0,-3 1 13 16,3 0-1-16,-1 0-7 15,3-2 9-15,-1 0-3 16,2 0 1 0,0-2 13-16,2 0-21 0,-3 0 19 0,1 1-19 15,-1-1 26 1,-2 0-25-1,2-2 14-15,-3 0-9 0,1 0-6 16,-3 0 0-16,0 0 0 16,-1 0 0-16,-4 0 0 15,-1 0 0-15,-3 0 0 16,-6 0 0-16,-4 0 0 16,-6 0 0-16,-7 0 0 15,-6 0-36-15,-4 0-67 16,0 0-123-16,-2 0-221 0</inkml:trace>
  <inkml:trace contextRef="#ctx0" brushRef="#br2" timeOffset="68508.32">24197 6474 1634 0,'0'0'328'0,"0"0"-113"0,0 0-83 0,0 0-29 0,0 0-46 0,0 0-55 16,0 0 26-16,0 21-28 16,0-30 35-16,0-12 2 15,4-7-10-15,6-9 5 16,1-3-16-16,2-4 22 0,0-2-32 0,5-4 8 31,0-2-5-31,2-5 12 16,7 3-10-16,-1 1 21 0,5-2-1 15,6 1-25 1,-4 4 17-16,5 1-22 0,-5 3-2 16,0 5 9-16,-1 3-20 15,-1 3 19-15,0 5-14 16,0 0 14-16,-2 2-2 15,2 2 9-15,-4 4 4 16,0 1 17-16,-2 2-26 16,0 3 11-16,-4 4-15 15,2 1 17-15,-1 4-17 16,5-1 19-16,0 2 0 16,2 1-9-16,2 5 12 15,0-3-25-15,3 3 16 16,-1 0-18-16,-2 0 25 0,0 0-24 15,1 8 12-15,-3 1-7 16,2 3 27-16,2 1-14 16,3 1-1-16,1 2 17 15,4 2-34-15,1 2 19 16,1 3-19-16,-1-2 24 16,0 2-25-16,-1 0 8 15,-2 2-2-15,3-3 2 16,1-2 7-16,1-1-14 0,2 0 0 15,2-4 9-15,1 2-9 16,1-5 6-16,3 0 1 16,0-2-7-16,3 0 14 15,0-1-6-15,2 2-3 16,2-1 5-16,1 0-5 16,-3-4-8-16,-1-2 10 15,-1-2-4-15,-3-2 1 16,1 0 0-16,-3 0-4 15,5-6 6-15,-3-4 3 16,5 0-9-16,0-7-2 16,3 2 10-16,-1-7-16 15,2-4 19-15,-2-4-5 16,3-5 5-16,-1-2 8 0,0-6-6 16,-1-1-13-16,-3-4 6 15,0-2-1-15,-5-4-12 16,0-4 14-16,-1-3-4 15,-5 0 2 1,-5-4-1-16,-4-1-4 16,-1-1 14-16,-2-1 1 0,-4 1-7 15,-2 0 2-15,-3 7-4 16,-4 4-14-16,-1 8 17 16,-6 6-17-16,-1 5 13 15,-6 6-6-15,1 4 0 16,-2 5 0-16,-4 6 0 0,-1 6-18 15,-2 4-48 1,0 6-90-16,-5 0-171 16,-9 0-749-16</inkml:trace>
  <inkml:trace contextRef="#ctx0" brushRef="#br3" timeOffset="73200.17">27837 6226 1981 0,'0'0'240'0,"0"0"-73"0,0 0-59 0,0 0 15 0,0 0-51 0,0 0-11 16,0 0-26-16,-2-52-18 15,2 52 8-15,0 0 13 16,0 4 9-16,0 16-20 15,0 8 28-15,-4 7-30 16,-1 11 3 0,-2 3-13-16,3-2 2 0,-1-5-1 0,3-11-7 15,2-8-5 1,0-14-4-16,0-6-1 0,0-3-14 16,9-18 6-1,3-16 10-15,-2-9-2 16,1-3-15-16,-1 0-39 15,-6 2 27-15,-2 8 6 16,-2 9 17-16,0 13 10 0,0 11 39 16,-4 3 45-16,-8 3-31 15,3 23-38-15,1-1-2 16,1 5-18-16,5 0 0 16,2 2-40-16,0-8-117 15,0-5-324-15</inkml:trace>
  <inkml:trace contextRef="#ctx0" brushRef="#br3" timeOffset="73779.49">27833 6906 2079 0,'0'0'306'0,"0"0"-109"0,0 0-40 0,0 0-30 0,0 0-41 0,0 0-7 16,0 0 2-16,127 40-27 0,-111-10 2 15,-3 5-21-15,-9 2 12 16,-4 3-35-16,0-1 8 15,-11-5-20-15,-13-5 7 16,-8-4-7-16,-3-9-11 16,2-11-31-16,4-5-80 15,4 0-24-15,9-19-4 16,9-1 115-16,7 1 13 16,0 7 22-16,9 9 30 15,18 3 84-15,9 0-17 16,6 14-33-16,2 1-15 15,4 0-35-15,-4-5-3 0,-6-5-1 16,-6-3-18-16,-9-2 8 16,4 0-71-16,-9-12-130 15,-7-3-440-15</inkml:trace>
  <inkml:trace contextRef="#ctx0" brushRef="#br3" timeOffset="74847.22">27596 5257 1578 0,'0'0'826'0,"0"0"-654"0,0 0-59 0,0 0-18 0,0 0-40 16,0 0-6-16,-22 109-22 15,29-93 23-15,8-3-11 0,6-8 4 16,-2-5-7 0,-1 0 9-16,-2-8-12 0,-3-10-15 15,-2 0 6 1,-6-2-19-16,-5 4 33 15,0 3-14-15,0 6 12 0,-3 5-22 16,-7 2 0-16,-3 0-9 0,-1 7-4 16,3 8-1-16,1-1 1 15,8-4-2-15,2-6-14 16,0-3 9-16,2-1-20 16,14 0 21-16,0 0-35 15,0-9-96-15,-6 3-162 16,-2 1-840-16</inkml:trace>
  <inkml:trace contextRef="#ctx0" brushRef="#br3" timeOffset="76302.63">27472 5743 174 0,'0'0'808'0,"0"0"-308"0,0 0-269 0,0 0-140 0,0 0-46 0,0 0 0 16,0 0-28 0,66-58-14-16,-52 46 23 15,-1 0-9-15,1 0-17 0,-1-3 2 16,-2 1 56-16,3 0-1 16,-1 0 4-16,1 0-28 15,-1 0-1-15,0 0-28 16,0 2 5-1,0-1-10-15,-1-1 2 0,1 2-2 16,-1-1 10-16,-1-1-18 16,-1 0 18-16,4 0 4 15,1-2 9-15,4-3-13 16,1 0 3-16,-1 1-3 16,2-3-18-16,-2 2 18 15,0-1-19-15,1 1 10 0,-3 1 0 16,1 2 17-16,1-1-15 0,0-1 29 15,-1 0-8 1,2-1 17-16,2 2-39 16,3-3 13-16,0-3-1 15,4 0 3-15,0-3 6 16,2-1-5-16,0-4 2 16,0 2-19-1,-2-1 12-15,-2-1-3 0,-1 1-18 16,-1-2 9-16,-1 2-7 0,1-1 9 15,0-1-2 1,0-1 1-16,3-1 0 16,-1 2 13-16,-1 1-13 15,3-1-2-15,-2-1 8 0,2 1-22 0,2 0 23 32,-1-1-17-32,-1 1 18 15,0 1-9-15,2-3 3 16,0-1 7-16,0 1-20 15,0-4 27-15,0 2-34 0,1 0 34 16,-3 0-10-16,-2 2 4 16,-3 2 18-16,-4 3-19 15,-2 8-10-15,-5 4-1 16,-1 4-68-16,-6 8-86 16,-4 3-286-16</inkml:trace>
  <inkml:trace contextRef="#ctx0" brushRef="#br3" timeOffset="78155.7">27931 5279 1578 0,'0'0'333'16,"0"0"-86"-16,0 0-71 0,0 0-28 0,0 0-67 0,0 0-10 0,0 0-54 16,-56 28 27-16,43-18-26 0,-3 2 19 15,3-1-2-15,-1-2-9 16,1 2 10 0,0-1-23-16,-1 2 8 0,1 1-20 15,-3 1 16-15,-1 1-16 0,-1 3 33 16,-5 0-19-1,1 1 2 1,0 4 3-16,-3 0-4 0,1 2 17 0,-1-1-29 31,1 2 8-31,-1-2-7 16,3 1 12-16,-1-1-16 16,2 0 15-16,-2 0-3 0,1 0-2 15,-1 1 8 1,1 1-10-16,-2-1 9 0,1 3-14 15,-2 0 26-15,4 0-26 16,-2 2 15-16,-1 1-18 16,1-2 16-16,2 4 2 15,-2-4-11-15,0 1-4 16,1 1 6 0,-3-1-20-16,4 0 20 0,-2 0-16 15,-2 0 10-15,4 2-4 16,-2 0 0-16,1 0 4 0,-1 1 2 15,2-4-2 1,-2 2-8-16,0-4 14 0,1 2-18 16,-2 1 16-16,-3 2-8 15,0 1 0-15,-2 0 8 16,0 3-2-16,0 1-6 16,0-4 7-16,0 4-3 15,0-5-8 1,2-1 13-16,1 1-14 0,-3 2 6 15,-1-1-1-15,1-1 1 16,4-1 4-16,2-4-2 16,7-2 2-16,3-10-10 15,7-2 13-15,-2-6-19 16,6-4 18-16,2-3-14 16,0 0 13-16,0 0-6 0,0 0 0 15,0-7 1-15,0-3 1 16,0-4 3-16,0-2-10 15,14 0 8-15,3-4-13 16,6-1 11-16,1-4-5 16,8-3 8-16,1-6-3 15,0-2 0-15,3-4-1 16,-1-3 0-16,4-1 7 0,-1-4-16 16,3 0 14-16,2 0-10 15,-1 0 5 1,1 4 0-16,-1 0 1 15,-2 5 0-15,-1 1 1 0,-4 2 6 16,1-2-16-16,-1 3 14 16,-1 0-18-16,-5 3 20 15,0 4-16-15,-3 2 16 16,-1 4-8-16,-2 0 2 16,0 2 0-16,2-3-4 0,2-1 8 15,2-1-14 1,0-1 10-16,0-1-10 15,-2 1 8-15,-5 4 0 16,-2 5 0-16,-4-3 1 16,-1 8-1-16,-1-2 7 15,-3-1-14-15,2-2 14 16,1 0-20-16,-4-1 20 16,4-2-14-16,-3 1 14 15,-2 1-5-15,3 3-2 16,-4-1 0-16,1 0 0 15,0 1 4-15,-2 4-10 0,2-2 8 16,-3-1-10-16,4 1 8 16,0-4 0-16,1-3 1 15,3 3 3-15,-1-6 2 16,3 3-5-16,1-2-2 16,2 3 5-16,-2-2-15 15,-1 3 15-15,-3 4-11 16,-3 4 10-16,-6 6-3 0,-2 1 0 15,0 3-4-15,-2 0-27 16,0 0-74-16,2 0-48 16,-2 3-265-16,0 3-632 0</inkml:trace>
  <inkml:trace contextRef="#ctx0" brushRef="#br3" timeOffset="78858.62">27673 5328 1993 0,'0'0'312'0,"0"0"-184"0,0 0-28 0,0 0 67 0,0 0-48 0,-52 104-25 0,52-90-38 16,4-4-26-1,19-10 19-15,-1 0 18 16,0-3 17-16,-2-18-40 0,-7-2-7 0,-5-3-23 16,-8 3 23-1,0 3-18-15,-12 8 11 16,-13 4-15-1,-4 8 7-15,0 0-13 0,1 12-9 0,1 14 4 16,7 4 2 0,7 3-12-16,8-1 8 0,5-1-8 15,0-9 6-15,18-6 0 16,9-10 0 0,6-6 1-16,-2 0 14 15,1-17-10-15,-10-10 3 0,-7-1 0 16,-7 0-6-1,-8 0 5-15,0 6 4 16,-16 4-2-16,-9 7 17 16,-2 10-2-16,0 1-12 15,3 10 4-15,6 14-12 0,7 8-5 16,11 2 9 0,0-3-12-16,16-8 8 15,19-9-4-15,8-12 0 16,5-2 5-16,0-16 10 15,-9-14-14-15,-10-4 7 16,-12-4-1-16,-15 1 4 0,-2 2-11 16,-16 7 27-16,-18 7-7 15,-8 12 8-15,-5 9-8 16,3 1-11-16,3 19-5 16,12 6 3-16,8 1-14 15,9-1-4-15,10-4 4 16,2-2-81-16,0-20-52 15,45 26-68-15,-16-18-383 16</inkml:trace>
  <inkml:trace contextRef="#ctx0" brushRef="#br3" timeOffset="80170.08">27779 6060 1867 0,'0'0'327'0,"0"0"-237"0,0 0-32 0,0 0-7 0,0 0-32 0,0 0 23 0,0 0 9 0,9-49-40 15,-9 33 9 1,0 0-40-16,0-2 15 16,0-2-33-16,0 4-77 15,0 0-181-15</inkml:trace>
  <inkml:trace contextRef="#ctx0" brushRef="#br3" timeOffset="80317">27804 5729 1897 0,'0'0'291'0,"0"0"-168"0,0 0-83 16,0 0 10-16,0 0-49 15,0 0-2 1,0 0-6-16,8-52-21 0,-3 41-71 0,-3 4-116 16,3 1 1-16,-3 3-1198 15</inkml:trace>
  <inkml:trace contextRef="#ctx0" brushRef="#br3" timeOffset="81921.75">25401 5095 1909 0,'0'0'403'0,"0"0"-237"0,0 0-95 0,0 0-8 0,0 0-49 0,0 0 23 0,0 0-35 0,15 0 2 16,-1 0 5-16,1 0-18 15,1 0-6-15,9 0-125 16,-6 0-182-16,2 0-1586 0</inkml:trace>
  <inkml:trace contextRef="#ctx0" brushRef="#br3" timeOffset="82069.82">25686 5095 1384 0,'0'0'413'16,"0"0"-120"-16,0 0-174 16,0 0 16-16,0 0-104 15,0 0 0-15,0 0-30 16,49 0-2-16,-24 0-26 16,-1 0-211-16,-2 4-763 15</inkml:trace>
  <inkml:trace contextRef="#ctx0" brushRef="#br3" timeOffset="82189.06">25970 5104 1188 0,'0'0'461'16,"0"0"-228"-16,0 0-165 0,0 0 20 15,0 0-88-15,0 0 0 16,0 0-13-16,90 0-21 16,-70 0-1389-16</inkml:trace>
  <inkml:trace contextRef="#ctx0" brushRef="#br3" timeOffset="82317.25">26246 5104 64 0,'0'0'1477'0,"0"0"-1182"15,0 0-98-15,0 0-114 16,0 0-82-16,0 0-1 16,0 0-87-16,111 0-134 0</inkml:trace>
  <inkml:trace contextRef="#ctx0" brushRef="#br3" timeOffset="83149.33">26466 5104 273 0,'0'0'1343'16,"0"0"-1038"-16,0 0-95 0,0 0-37 0,0 0-111 15,0 0-12 1,0 0-21-16,36 0-6 0,-25 5-20 16,3-3-3-16,1 2 0 15,1 0-26-15,-1-2-18 16,3 1-66-16,-3-2 99 15,-1-1-4-15,-1 0 15 0,-3 0 19 32,0 0 3-32,-1 0 69 0,1 0-29 15,-2 0-46 1,3 0 0-16,3 0-32 16,1 0 32-16,3-1-34 0,0-6 17 15,0 3-2 1,0 0-111-16,-3-1-8 0,3 5 120 15,-5 0-196-15,1 0 105 16,-3-3 93 0,-2 3 152-16,-3 0-107 0,2 0 10 0,-2 0 32 15,1 0-43 1,3 0-18-16,2 0-25 0,3 0-1 16,1 3-6-1,-1 2 6-15,4-1-100 16,-1-2-288-16,-3 2 287 15,3-2 89-15,-5 1-100 16,1-3 112-16,-3 1 182 16,-5-1-150-16,1 0 17 15,-5 2 168-15,0 0-72 16,1-2-90-16,-1 0-17 0,3 2-36 16,-1-2 4-16,3 0 5 15,1 0-8-15,4 0-6 16,1 0 6-16,1 0-6 15,1 0 14-15,-1 0-22 16,1 2 11-16,-1-2 0 16,-1 0 7-16,-5 0-5 15,2 0 29-15,-3 0-29 16,-3 0 13-16,2 0 2 16,4 0-17-16,-1 3 9 15,1-3-9-15,4 0 2 16,1 0 41-16,4 0-27 15,-2 0-16-15,-1 0 11 16,1 0 2-16,-1 0-26 0,-1 0 19 16,-1 0-13-16,-1 0 14 0,1 0-3 15,-1 0-4 1,1 0 0-16,1 0 12 16,1 0-11-16,1 0 93 15,2 2-79-15,-2-1-5 0,1 1-1 16,-2 0-18-1,-3-2 18-15,-2 2-8 16,-4-2-1-16,-2 0 0 0,-3 2-60 0,0-2-94 16,-2 0-261-1</inkml:trace>
  <inkml:trace contextRef="#ctx0" brushRef="#br3" timeOffset="83450.42">27628 5155 1913 0,'0'0'412'0,"0"0"-253"0,0 0 0 0,0 0-28 0,0 0-53 0,-47 124-17 0,47-98-16 16,9-3 19-16,8-7-20 0,8-9 22 31,4-7-17-31,0 0 3 0,-2-11-25 16,-7-13-2-1,-9-3-8-15,-9-1-2 16,-2 5 15-16,-11 2-9 0,-16 10-2 16,-6 6-13-16,-2 5-4 15,1 7 2-15,3 16-5 16,9 5 1-16,10 2-22 16,12 10-37-16,0-6-120 15,5-7-344-15</inkml:trace>
  <inkml:trace contextRef="#ctx0" brushRef="#br3" timeOffset="86608.64">29243 4461 1277 0,'0'0'435'0,"0"0"-228"0,0 0-23 0,0 0-28 0,0 0-18 0,0 0-6 0,0 0-69 0,-31 6 20 16,23 16-52-1,3 6 7-15,1 10-3 16,4 0-8-16,0 7 4 0,0 1-22 16,13-4 20-16,7-5-17 15,3-8 22-15,6-11-26 16,2-12 39-16,2-6 5 16,1-2 15-16,-5-17-32 15,-4-8-28-15,-6-3-3 16,-5-2 5-16,-8 0-18 15,-4 3 10-15,-2 2-8 16,0 7 5-16,0 8 2 0,0 10 9 16,-6 2-1-1,4 17 5-15,0 22-13 0,2 15 23 16,0 13-4 0,4 8 31-16,9 10-29 15,-1 2 13-15,-4 4-3 0,-8-3 22 16,0-4-10-16,-4-7-13 15,-19-7 2 1,-8-14-32-16,-2-10 0 0,-3-16 7 16,0-16-16-16,0-14-17 15,3 0-28-15,6-27-20 16,6-10 26-16,9-5 18 16,12 2 9-16,0 2 20 0,16 4-2 15,15 4-10-15,7 3 11 16,6 4-8-1,18-12-96-15,-8 10-66 0,-7-4-286 0</inkml:trace>
  <inkml:trace contextRef="#ctx0" brushRef="#br3" timeOffset="86976.93">29790 4696 2102 0,'0'0'371'0,"0"0"-249"0,0 0 77 0,0 0-32 0,0 0-36 0,0 0-54 0,0 0-18 16,134-16-27-16,-105 16-14 16,-7 0-6-16,-2 0-8 15,-9 0-8-15,-2 8-4 0,-9 7-84 16,0-4-180-16,0 1-650 0</inkml:trace>
  <inkml:trace contextRef="#ctx0" brushRef="#br3" timeOffset="87196.4">29837 4853 2280 0,'0'0'577'0,"0"0"-527"0,0 0 6 0,0 0 37 0,0 0-24 16,0 0-43-16,116 0-14 15,-91 0-12-15,-4 0-1 16,-3 0-11-16,5 2-144 16,-8 3-161-16,-1 2-1814 15</inkml:trace>
  <inkml:trace contextRef="#ctx0" brushRef="#br3" timeOffset="87984.56">30312 4560 2049 0,'0'0'242'0,"0"0"-130"0,0 0 45 16,0 0-49-16,0 0-18 16,36 131-33-16,-30-96 22 15,3 2-16-15,-3 0-16 16,2-1 11-16,-4-4-33 15,0-4 0-15,0-6-24 16,-1-3 10-16,-1-6-5 16,-2-4-4-16,0-7 2 15,0-2 10-15,0 0-8 16,0 0-6-16,0-14 0 16,0-6 7-16,0-7-18 0,0-5 6 15,0-2 3-15,0 0-4 16,0-2 1-16,9 2 5 15,2 4 0-15,0 4-6 16,1 4 12-16,1 6-13 16,1 5 16-16,1 10-16 15,3 1 17-15,1 0-10 16,2 10 4-16,-1 15 38 16,-3 8-3-16,2 5-12 0,-2 7 12 15,-3-1-10-15,-6-3 6 16,-1-2-29-1,-3-6 16-15,-4-6-22 0,0-11 7 16,0-8-2-16,0-8-5 16,0 0 1-16,-4-7-1 15,-3-15-1-15,3-5-29 16,4-9 17-16,0-5-23 16,0-2 32-16,13-1-9 15,5-2 13-15,3 9 0 0,0 5 0 16,4 9-2-1,-2 11 10-15,-1 12-16 0,0 0 16 16,0 17 4-16,-1 12 1 16,1 6 16-16,-5 3-2 15,-3 2-4-15,-3-2 10 16,-4-2-25 0,-3-5-1-16,-4-5 0 0,2-4-14 15,-2-6 3-15,0-7-12 16,0-5-70-16,5-4-80 15,-2-7-255-15,1-10-186 0</inkml:trace>
  <inkml:trace contextRef="#ctx0" brushRef="#br3" timeOffset="88246.09">31041 4630 2234 0,'0'0'312'0,"0"0"-212"0,0 0 130 0,0 0-72 0,0 0-52 15,0 0-20-15,0 0-32 16,125 134 14-16,-96-93-33 16,0-1 16-16,0 1-38 15,-3-2-3-15,-2-7-6 0,-1-6-4 16,-5-9 0-16,-5-4-10 15,-2-13-72-15,-7 0-121 16,-1 0-244-16</inkml:trace>
  <inkml:trace contextRef="#ctx0" brushRef="#br3" timeOffset="88510.77">31384 4613 2511 0,'0'0'288'16,"0"0"-141"-16,0 0-65 0,0 0 32 15,0 0-57-15,0 0 1 16,-108 141-25-16,91-99 5 16,-1 0-5-16,-1 1-17 15,2-8-6-15,7-2-9 16,0-9-2-16,6-9-13 15,4-6-48-15,0-9-156 16,12 0-83-16,0-4-492 0</inkml:trace>
  <inkml:trace contextRef="#ctx0" brushRef="#br3" timeOffset="88741.15">31556 4819 2147 0,'0'0'339'0,"0"0"-84"16,0 0-76-16,0 0-54 16,133-53-26-16,-99 45-57 15,-8 6-14-15,-1 0-27 16,-8 2-2-16,-5 0 1 0,-7-2-71 15,-5-4-143-15,0-2-351 16</inkml:trace>
  <inkml:trace contextRef="#ctx0" brushRef="#br3" timeOffset="88946.1">31743 4659 2660 0,'0'0'266'16,"0"0"-186"-16,0 0 45 0,0 129-41 0,0-84-3 15,0-6-45 1,0-4-4-16,0-5-28 16,0-10-3-16,4-6-1 15,1-10-27-15,-1-4-84 16,5-14-70 0,-2-12-217-16,-1-6-1575 0</inkml:trace>
  <inkml:trace contextRef="#ctx0" brushRef="#br3" timeOffset="89309.25">31943 4365 1696 0,'0'0'1060'16,"0"0"-956"-16,0 0-40 15,14 109 45-15,-8-63 29 16,3 1-64-16,1 2-11 15,-6-1-33-15,2 2-3 16,1-1-14-16,-1 0-5 16,2 4 8-16,-2-4-8 0,5-2 9 15,3-5-17-15,1-8 6 16,6-12 1-16,1-14-14 16,2-8 14-16,-2-1-4 15,-3-28 10-15,-4-9-11 16,-9-2 9-16,-6-1-5 15,0 5-12-15,-15 9 16 0,-12 6-16 16,-4 11 6 0,0 10 0-16,0 0-8 0,2 21 4 15,8 6-17-15,6 1-47 16,3 7-52-16,8-9-310 16,2-6-1133-16</inkml:trace>
  <inkml:trace contextRef="#ctx0" brushRef="#br2" timeOffset="96050.54">28261 2338 1513 0,'0'0'325'15,"0"0"-156"-15,0 0-39 0,0 0-20 0,0 0-35 0,0 0-16 16,0 0 40-16,-2-7-38 0,2 18 32 15,4 5-47-15,0 3 14 0,1 8-24 16,2 1-2 0,-3 7-2-16,1 0-19 15,1 2-4-15,-2 2-2 16,1 0-7-16,0-1 9 16,-1-2-7-16,-1 2-2 15,-3-3 7-15,0 2-6 16,0 1 0-16,0-2 8 15,0 1-8-15,0-1-2 16,0-3 8-16,0 0-17 16,0-1 18-16,0-2-14 15,0-2 12-15,0 0-4 0,0-1 3 16,0-2-3-16,0 3-4 16,0 0 5-1,0 0-14-15,0 0 19 16,0 0-20-16,0 0 19 0,0-3-7 15,0-4 0-15,0 2 0 16,0-5 2-16,0 2-1 16,0-4-2-16,0 2-1 15,0-2-5-15,0 2 11 16,0-2-11-16,0 1 7 16,-3 3 0-16,1-1 0 15,0 0-8-15,-1 2 8 0,1 2-9 16,2-1 1-1,-2 0 16-15,-1-3-14 0,1 2 6 16,0-3 0-16,0 0 1 16,0 0 0-16,0 2 11 15,-3 2-5-15,1-1-14 16,-1 2 8-16,3 0-6 16,-1 0 8-16,1 1-8 15,0-1 5-15,0 0 0 0,-2 0 0 16,-3 2 0-16,-2 3-9 15,-2 3 3-15,0 1 4 16,-5 0-23-16,1 4 24 16,-1-2-15-16,3 2 0 15,1-4-15 1,-3 14-56-16,3-8-26 16,1-3-170-16</inkml:trace>
  <inkml:trace contextRef="#ctx0" brushRef="#br2" timeOffset="97855.16">28829 2597 1546 0,'0'0'450'0,"0"0"-272"0,0 0-143 0,0 0 30 16,7-103-45-16,-7 59 11 15,2-8-29-15,-2-4 20 16,0-8-14-16,0-4-8 15,0-4 0-15,-11 1-9 16,-5 6 7-16,1 4-12 16,1 11 14-16,6 11 8 15,1 13 106-15,7 10-15 0,0 11-35 16,0 5 25-16,11 0-22 16,7 4-27-16,4 10-39 15,-2 0-2-15,0 0-2 16,0 6-88-16,-6-7-120 15,-8 1-255-15</inkml:trace>
  <inkml:trace contextRef="#ctx0" brushRef="#br2" timeOffset="98079.47">28689 2184 1689 0,'0'0'584'0,"0"0"-306"16,0 0-124-16,0 0-29 15,0 0-59-15,0 0-60 16,129 0-6-16,-93 0-3 16,-8 0-71-16,-5 0-282 0</inkml:trace>
  <inkml:trace contextRef="#ctx0" brushRef="#br2" timeOffset="98381.22">29241 1889 1739 0,'0'0'440'0,"0"0"-207"16,0 0-43-16,0 0-14 15,0 0-110-15,0 0-15 0,0 0-15 16,-58 87-5 0,45-46 5-16,3 2 6 15,0 6 21-15,3 4-16 0,7 0 6 16,0 3-30 0,0-3 6-16,3-5-15 15,13-8-4-15,1-8-8 16,3-9-2-16,1-9-1 15,-4-9-31-15,-1-5-52 16,1-2-102-16,-3-15-117 16,-3-6-541-16</inkml:trace>
  <inkml:trace contextRef="#ctx0" brushRef="#br2" timeOffset="98622.4">29393 2037 1403 0,'0'0'1138'0,"0"0"-983"16,0 0 26-16,0 0-68 15,0 0-13-15,0 0-38 16,101 118-16-16,-77-85-16 0,2-4-13 16,-1-2-10-1,-2-3 0-15,-4-4-14 0,-1-6 3 16,-5-4-23-16,1-6-135 15,-5-3-134-15,-3-1-383 0</inkml:trace>
  <inkml:trace contextRef="#ctx0" brushRef="#br2" timeOffset="98849.55">29696 2067 2474 0,'0'0'315'0,"0"0"-159"16,0 0-32 0,0 0-27-16,0 0-47 0,-111 127-15 15,89-87-9-15,-1 2-14 16,1-1 5-16,4 0-12 16,0-1-10-16,7-6-1 15,5-8 5-15,6-10-30 16,0-16-91-16,11-2-120 0,7-18-126 15</inkml:trace>
  <inkml:trace contextRef="#ctx0" brushRef="#br2" timeOffset="99088.43">29859 1893 2517 0,'0'0'313'0,"0"0"-111"0,24 114-38 16,-12-56-51-16,1 7-34 15,-4 3-18-15,-2 2-47 0,-5 2-3 16,-2-3-3-16,0-4-16 16,-2-2-1-16,-31 10-84 15,1-16-109-15,1-11-426 16</inkml:trace>
  <inkml:trace contextRef="#ctx0" brushRef="#br3" timeOffset="106221.54">24618 4471 1289 0,'0'0'641'0,"0"0"-440"0,0 0-44 0,0 0-96 0,0 0 9 0,0 0-15 16,0 0 51-1,-24-8-33-15,19 8-30 16,3 12 14-16,-2 2 0 16,0 4 16-16,-1 7-54 15,2 3 23-15,1 5-20 16,2 4 1-16,0 1-8 15,0 0-3-15,12-4 5 16,3-6-11-16,3-5 12 16,-1-7-16-16,6-11 6 0,-1-5-7 15,3 0 12-15,0-20-13 16,-1-11 11 0,-4-13-4-16,-5 1-3 0,-5-6-8 15,-6 8-20-15,-4 3 0 16,0 9-2-16,0 11 24 15,0 8 4-15,-2 10 7 16,0 0 13-16,-1 17-11 16,3 9 6-16,0 8-11 0,0 8 38 15,3 2-22-15,1 9 22 16,-2 0-25 0,-2 3 24-16,0 4-29 15,-9-2 10-15,-13 1-19 16,-7-4-5-16,-4-9 2 15,-3-9 6-15,5-11-16 0,2-14-3 16,6-9-8-16,5-3-52 16,9-3 27-16,7-14 21 0,2-6 17 15,7-3 5 1,17-2 2-16,10-2-2 0,1 0 4 16,2 0-14-16,-6 1-14 15,2-7-137-15,-9 9-298 16,-6 4-1464-16</inkml:trace>
  <inkml:trace contextRef="#ctx0" brushRef="#br3" timeOffset="106557.99">24951 4656 1770 0,'0'0'403'0,"0"0"-160"0,0 0-50 0,0 0-76 0,0 0-1 0,12 119-43 0,2-96-3 0,4-9-35 16,4-7 3-16,5-7-12 15,-2-3 29-15,-6-18-10 16,-3-10-26-16,-11 1-2 15,-5-1-11 1,0 6-11-16,-21 6 17 16,-5 12-12-16,-5 7 0 0,0 0 0 15,2 22-8-15,9 16-99 0,9-7-110 16,5 1-382 0</inkml:trace>
  <inkml:trace contextRef="#ctx0" brushRef="#br4" timeOffset="110908.99">2650 6561 1556 0,'0'0'316'0,"0"0"-62"0,0 0-22 0,0 0-129 0,0 0-16 0,0 0-41 15,0 0 24 1,-11 102-37-16,7-63 24 0,1 1 3 0,3 7-16 15,0 6-2-15,0 3-16 16,3 4 30 0,9 2-17-16,9 0 21 15,6-3-38-15,4-8 1 16,9-7-23-16,3-13 9 0,-1-11-1 16,-3-12-7-1,-1-8 4-15,-7-16 2 0,-2-23-14 16,-6-12 17-1,-3-14-21-15,-5-5 12 16,-3-2-2-16,-3 2-22 16,-7 7-7-16,-2 12 8 15,0 12 18-15,0 15-6 0,0 14 20 16,0 10-10-16,0 3 0 16,0 28 7-16,14 13-6 15,3 18 14-15,8 26 24 16,6 28-3-16,4 24 18 15,-3 11-17-15,-14-4 14 16,-12-6-4-16,-6-8 18 16,-8 0-38-16,-17 0-3 0,-8-9-20 15,2-23 8-15,-1-26-8 16,5-24-1 0,-2-17-6-16,-2-10-21 15,-4-10-14-15,-6-14-49 16,3-17-18-16,7-29 18 0,6-14 28 15,13-10 27-15,7-2 21 0,5 0 11 16,2 5-10-16,20 7-3 16,21-14-98-1,-3 16-99-15,-3 8-223 0</inkml:trace>
  <inkml:trace contextRef="#ctx0" brushRef="#br4" timeOffset="111292.07">3455 7092 2137 0,'0'0'379'0,"0"0"-197"0,0 0 5 0,0 0-70 15,-16 137-29-15,16-96-18 16,14 0-3-16,10-10-16 16,8-10-22-16,7-17-7 15,6-4-12-15,4-25 23 16,-2-14-21-16,-9-7 6 15,-17-2-17-15,-11 2 4 0,-10 10-4 16,-12 9 0 0,-19 13-1-16,-11 12 0 0,-2 2-12 15,-8 15-85-15,15 8-76 16,10-4-342-16</inkml:trace>
  <inkml:trace contextRef="#ctx0" brushRef="#br4" timeOffset="111750.69">4132 6842 1901 0,'0'0'781'0,"0"0"-629"0,0 0 7 0,0 0-29 0,0 0-22 0,143 0-51 0,-99 0 0 31,4 0-37-31,-4 0 11 0,1 0-21 16,-5 0 5-16,-7 2-15 0,-6 0 6 15,-9 1-6 1,-9 2-2-16,-7-3-15 15,-4 10-108-15,-19-5-208 16,-2 6-854-16</inkml:trace>
  <inkml:trace contextRef="#ctx0" brushRef="#br4" timeOffset="111984.09">4213 7131 2248 0,'0'0'799'0,"0"0"-689"16,0 0 13-16,0 0-20 15,0 0-8-15,140 10-47 16,-104-10-9-16,0 0-19 16,-5 0-15-16,-6 0 0 0,-4 1-5 15,-3-1-9 1,-3 3-116-16,-3-2-112 0,-5 2-693 15</inkml:trace>
  <inkml:trace contextRef="#ctx0" brushRef="#br4" timeOffset="113334.01">5260 7182 235 0,'0'0'1841'0,"0"0"-1594"0,0 0-113 0,0 0-55 15,0 0 5-15,0 0-55 16,0 0 2-16,4 15-23 16,-4-15 38-16,0-16 16 15,0-8-6-15,0-9-15 16,0-11-40-16,0-8-1 16,0-9 12-16,-2-4-21 0,-9-9 20 15,-2-9-18 1,-5-3 14-16,0-4-7 0,1 2 1 15,1 3 1 1,9 15-2-16,7 14 6 0,0 15-7 16,0 12 8-16,21 13-9 15,3 3 3-15,4 8-1 16,9-2 0-16,0 4-3 16,1-1 1-16,0 4-126 15,-11 0-95-15,-7 0-155 0</inkml:trace>
  <inkml:trace contextRef="#ctx0" brushRef="#br4" timeOffset="113617.03">5062 6798 2395 0,'0'0'319'0,"0"0"-205"0,0 0-11 0,0 0-10 0,0 0-25 0,142 9-57 0,-108-9-5 0,-2 0-6 0,7 0-7 15,-5 0-99-15,-7-4-321 0</inkml:trace>
  <inkml:trace contextRef="#ctx0" brushRef="#br4" timeOffset="114166.02">6043 6250 1981 0,'0'0'310'0,"0"0"-162"15,0 0-11-15,0 0-23 16,0 0-54-16,0 0-15 16,0 0-28-16,-85 103 28 0,74-72-16 15,0 8 29-15,2 7-13 16,0 5 22 0,0 10 16-16,5 5-38 0,-1 7 9 15,5 0-21-15,0 2 9 16,5-9-27-16,14-8 22 15,6-13-29-15,4-12-1 16,0-8-3-16,0-10-3 16,-2-5-1-1,-5-2-7-15,-2-4-50 16,-6-4-84-16,-3 0-215 16,-7 0-530-16</inkml:trace>
  <inkml:trace contextRef="#ctx0" brushRef="#br4" timeOffset="116018.79">6292 6467 1736 0,'0'0'278'0,"0"0"-121"0,0 0-2 0,0 0-12 0,0 0 4 0,0 0-81 15,0 0 8-15,-4 0-19 16,4 0 11-16,0 0-30 16,0 0 13-16,0 0-17 15,0 0-7 1,0 0 7-16,0 0-31 16,0 0 22-16,0 0-23 15,0 0 15-15,0 0-10 0,0 0 1 16,0 0-6-16,0 0 13 15,0 0 1-15,0 0-14 16,0 0 17 0,0 0-17-16,0 0 6 0,0 0 1 0,0 0-13 15,0 0 12-15,0 0-6 16,0 0 0-16,0 0 2 16,0 0 8-16,0 0-9 15,0 0-1 1,0 0 8-16,0 0-14 0,0 0 10 0,0 0-5 15,0-6 2-15,0-1 4 32,2 2-4-32,8 1 5 15,-2-2-5-15,1-1-1 16,-1 3 0-16,2 3 6 0,1-1-11 16,0 2 10-1,0 0 6-15,-2 0 6 0,2 0 3 16,-2 0 4-16,2 5-2 0,3 4 17 15,-3 2-19-15,0 1 16 16,3 5-35-16,-1-1 21 16,1 2-15-1,-2 3 13-15,-1 2-5 0,1-2 0 16,-3 2 8-16,-1 1-19 16,0 0 16-1,-4 0-16-15,-2 5 14 0,-2-2-13 16,0 3 16-16,0 2-16 15,-2 1 8-15,-12 1 2 16,-1 0-7-16,-5-2-1 16,-5-3 2-16,0 0-18 15,1-3 18-15,0-6-18 16,1-2 10-16,3-5-1 16,5-10 0-16,2-3-3 15,-1 0-25-15,5-3-23 16,3-16 23-16,4-3-10 15,2 0 38-15,0 0-14 16,0 4 10-16,10 6 8 16,5 6-2-16,8 6 0 15,0 0-2-15,1 6 19 16,3 12-10-16,-3 2 18 16,1 0-19-16,-3 0 17 0,-1-4-24 15,-2 0 15-15,-3-6-11 16,-3-2-4-16,-4-2-1 15,0-4 0-15,0-2-1 16,-1 2-68-16,4-2-49 16,-3 0-113-16,-3 0-362 0</inkml:trace>
  <inkml:trace contextRef="#ctx0" brushRef="#br4" timeOffset="116641.85">6772 6200 2054 0,'0'0'369'0,"0"0"-111"0,0 0-67 0,0 0-45 15,0 0-58-15,0 0-14 0,138 130-4 16,-109-88-9-16,-3 7 8 16,-1 1-15-16,-7 4 11 0,-5 6-34 15,-6 0 5 1,-7 6-29-16,0 1 12 0,-3 1-18 16,-14-2 12-1,-5-6-7-15,-3-7-6 0,1-6 1 16,2-11-1-16,-1-8 0 15,8-7-51-15,3-7-18 16,8-8-72-16,4-6-44 16,0-2-219-16,0-14-491 15</inkml:trace>
  <inkml:trace contextRef="#ctx0" brushRef="#br4" timeOffset="117018.18">7416 6633 2397 0,'0'0'365'0,"0"0"-155"0,0 0-79 0,0 0-27 0,122 0-48 15,-81 0-7-15,-3 0-1 16,-1 0-26-16,-3 3-7 15,-8 8-10-15,-5-1-10 16,-8 3 4-16,-13 6-3 0,0-3-143 16,0 0-319-16</inkml:trace>
  <inkml:trace contextRef="#ctx0" brushRef="#br4" timeOffset="117256.54">7469 6900 2896 0,'0'0'237'15,"0"0"-96"-15,0 0-47 16,152 9-2-16,-112-4-50 0,-2-1-10 16,-4-1-15-16,-7 3-13 15,-8-3-1-15,-3 1 4 16,-5-4-14-1,-7 2-5-15,-2-2-46 0,0 0-97 16,-2 0-82-16,0 0-424 0</inkml:trace>
  <inkml:trace contextRef="#ctx0" brushRef="#br4" timeOffset="119845.18">8564 6162 1614 0,'0'0'343'0,"0"0"-150"0,0 0-66 0,0 0-27 0,0 0-23 0,0 0-19 0,0 0 37 0,89-63-39 32,-76 63-13-32,1 0 10 0,-1 0-19 0,1 0 5 31,-1 0-12-31,3 2 15 0,-1 8-31 16,1 3 30-16,1 1-27 15,-1 2 18-15,3 1-12 16,-4 6 21-16,1 0-7 15,-1 6-3-15,-2 3 10 16,1 2-30-16,-6 4 12 16,2 1-17-16,-6 2 26 0,1 1-20 15,-5 3 10-15,0 1-6 16,0 0 13-16,0 2-7 16,-14 3 5-16,-6 0-15 15,-4 5-5 1,-6 1-12-16,-5 1 9 15,-6 0-8-15,-1-8 8 0,2-8-9 16,2-9-11-16,2-19-35 0,5-13 1 16,6-1-56-1,6-18 62-15,5-12-16 16,8-5 18-16,6 1-3 16,0-1 44-16,0 5 1 15,18 8 0-15,3 7 2 16,6 12 13-16,7 3 44 15,4 6-1-15,4 14 26 16,8 4-29-16,-2-1 9 0,6 0-9 16,-3-3-11-16,0-5-13 15,-2-6-15-15,-4-5-3 16,-7-4-12-16,-5 0-2 16,-6 0-10-16,-4-2 10 15,-8-8-89-15,1-14-81 16,-7 2-242-16,-5-3-2005 0</inkml:trace>
  <inkml:trace contextRef="#ctx0" brushRef="#br4" timeOffset="120577.36">9393 5831 328 0,'0'0'1619'0,"0"0"-1254"0,0 0-111 0,0 0-78 0,0 0-23 0,114 18-31 15,-96 4-39-15,-7 4-13 16,-5 6-30-16,-6 0 15 0,0 2-50 15,-8 0 8-15,-15-1-12 16,-1-9-2 0,-3-4-1-16,7-10-26 15,4-4 17-15,7-4 2 16,9-1 4-16,0-1-6 16,9 0 7-16,18 3 8 15,4 1 15-15,2 2 6 16,-4 8-3-16,-4 5 15 15,-11 1 14-15,-10 9 3 16,-4 1-33-16,0 0-2 16,-22-1-15-16,-5-4 5 0,-6-5-9 15,-3-2 5-15,1-4-5 16,-1-4-6-16,9-3-45 16,7-7-63-16,9 0-62 15,9 0-358-15</inkml:trace>
  <inkml:trace contextRef="#ctx0" brushRef="#br4" timeOffset="121010.55">9670 6764 2312 0,'0'0'421'0,"0"0"-263"0,0 0-21 0,0 0 13 0,0 0-32 0,140 0-37 16,-97-5-21-16,-3 2 3 16,-5 1-14-16,-6 0-33 15,-6 2-1-15,-6 0-8 16,-3 0-12-16,-8 0 5 15,-1 0 0-15,-5 0-35 16,0-5-100-16,0 0-188 16,-9-2-1722-16</inkml:trace>
  <inkml:trace contextRef="#ctx0" brushRef="#br4" timeOffset="121825.6">10563 6162 1914 0,'0'0'384'0,"0"0"-204"0,0 0 22 0,0 0-102 0,0 0-21 0,0 0-25 15,136-38 16-15,-111 38 3 0,2 4-4 16,-1 10 9-1,1 3-14-15,-2 6-8 16,-3 3-5-16,-2 4 22 0,-2 4-20 16,-1 3 11-16,0 4-12 15,-2 4-6-15,-6-1-7 16,0 3-16-16,-7 4 9 16,-2-1-31-16,0 4 10 15,0 2-4-15,-13-1-9 16,-7-4 10-16,-9 0-7 15,-7-10 0-15,-9-6-1 0,-1-9 0 16,-4-12 0 0,4-8 0-16,5-6-38 15,8-4 8-15,10-15-19 0,10-6 36 16,11 1-2 0,2 2 15-16,7 5 0 15,17 8 0-15,10 7 0 0,3 2 3 16,6 11-9-1,4 16 12-15,0 5 18 0,-3 2-9 16,-1-4 11-16,-5-4-11 16,-3-6-4-16,-6-4-3 0,-2-7-4 15,-2-8-8-15,-6-1 3 16,-1 0-4 0,-5-15-71-16,-1-19-101 0,-3 5-231 15,-3 3-1636-15</inkml:trace>
  <inkml:trace contextRef="#ctx0" brushRef="#br4" timeOffset="122178.55">11442 6689 2155 0,'0'0'672'0,"0"0"-488"0,0 0-52 0,0 0 8 0,0 0-58 0,0 0-26 0,0 0-33 0,-2-30-18 15,-3 21 0-15,1 0-5 0,-1 4-117 16,-2 2-377-16</inkml:trace>
  <inkml:trace contextRef="#ctx0" brushRef="#br4" timeOffset="123376.3">11785 6130 1399 0,'0'0'558'0,"0"0"-335"0,0 0-58 0,0 0-43 0,0 0 26 15,0 0-39-15,0 0-16 16,74-46 2-16,-57 46-30 16,6 0 14-16,-1 13-12 15,0 6 0-15,3 3-23 16,-1 6 11-16,1 4-10 16,0 6-2-16,-6 1 1 0,-1 8-17 15,-5 1 12 1,-5 5-13-16,-6 0 18 15,-2 5-31-15,0 0 12 16,-16 3-19-16,-7-1 13 16,-3-3-15-16,-3-7-4 15,-5-7 0-15,-1-8 6 16,-5-13-13-16,2-6-10 16,3-12-15-16,0-4-60 15,9 0 12-15,8-12 10 16,7-9 13-16,9 0 42 15,2 3 7-15,2 2 7 0,20 6 2 16,9 10 3-16,2 0 8 16,8 10 70-16,1 16-27 15,1 2 11-15,-3 2-27 16,0-6-10-16,1-6-8 16,-6-4-21-16,-2-7 0 15,-4-7 8-15,-4 0-16 16,-5 0 8-16,-2-13 0 15,-3-3-54-15,3-10-72 16,-7 3-97-16,-1 4-496 16</inkml:trace>
  <inkml:trace contextRef="#ctx0" brushRef="#br4" timeOffset="124330.69">12343 5871 1764 0,'0'0'359'0,"0"0"-88"0,0 0-50 0,0 0-27 16,113-26-30-16,-80 28-3 16,-2 20-24-16,-4 9-22 15,-7 13-12-15,-9 2-55 16,-9 3 0-16,-2 2-42 0,-10-3 7 16,-19-6-12-16,-7-6 5 15,-2-8-6-15,-2-11-10 16,6-3-19-16,3-14-38 15,12 0 20-15,9 0-5 16,10-14 23-16,0 3 9 16,23 3 20-16,12 2 0 15,6 6 4-15,1 0 2 16,0 0-6-16,-3 2 0 0,-6 9-6 16,2 10-16-16,-10-3-183 15,-8 3-278-15</inkml:trace>
  <inkml:trace contextRef="#ctx0" brushRef="#br4" timeOffset="124630.14">12638 6682 2734 0,'0'0'270'0,"0"0"-124"0,0 0-34 0,0 0-13 0,0 0-39 0,160 0 12 0,-114 0-35 0,1-5 2 0,-5 1-28 15,-6 2 8-15,-5 1-14 16,-7 1-5-16,-5 0 0 15,-9 0-31-15,1 0-96 0,-3 0-185 16,-6 0-392-16</inkml:trace>
  <inkml:trace contextRef="#ctx0" brushRef="#br4" timeOffset="125081.1">13312 6125 2467 0,'0'0'282'15,"0"0"-156"1,0 0-20-16,0 0-8 0,130-12-19 15,-86 10-15-15,3 1-35 16,-1 1-2 0,-1 0-5-16,-5 0-3 0,-4 8 11 0,-7 6-9 15,-5 6 24-15,-5 6-2 16,-4 4 18-16,-7 6-34 16,0 7 19-1,-4 3-26-15,-4 3 18 16,0 8-11-16,0 1-9 15,0 6 0-15,0 2-11 16,0 1-8-16,0-2 9 16,0-4-13-16,4-9 10 15,1-8-5 1,-1-12 0-16,0-10 0 0,-2-8-1 16,-2-10-50-16,0-4-79 15,-4-6-187-15,-11-11-329 0</inkml:trace>
  <inkml:trace contextRef="#ctx0" brushRef="#br4" timeOffset="125246.4">13680 6729 2854 0,'0'0'372'0,"0"0"-248"0,0 0-20 15,140 0-42-15,-99 0-39 16,-6 0-18-16,-6 0-5 15,-4-4-13-15,-8 3-297 16,-6-2-1961-16</inkml:trace>
  <inkml:trace contextRef="#ctx0" brushRef="#br4" timeOffset="125448.82">14397 6747 3017 0,'0'0'223'0,"0"0"-99"16,0 0-48-16,0 0-29 15,0 0-47-15,0 0-17 16,0 0-196-16,-2 31-852 0</inkml:trace>
  <inkml:trace contextRef="#ctx0" brushRef="#br4" timeOffset="126451.11">14619 6101 1996 0,'0'0'381'0,"0"0"-175"0,0 0-84 0,0 0 2 16,0 0-53-16,115-17 22 15,-86 34-27-15,0 7 20 16,2 8-15-16,-4 7 11 16,-5 5-11-16,-1 7-10 15,-8 3 3-15,-5 4-34 16,-5 6 14-16,-3 1-30 15,0 4 21-15,-20 1-35 16,-7-1 7-16,-6-6-7 0,-8-5 5 16,-3-12-2-16,-3-13 0 15,3-13-6-15,0-18-22 16,5-2-54-16,10-18-23 16,10-10 40-16,7-2 3 15,12 4 39-15,0 8 13 16,14 5 7-16,13 13 10 15,8 0-2-15,5 8 38 16,5 16-5-16,-1 7 20 16,0-3-35-16,1-4 2 15,-3-4-27-15,-3-6 10 16,-4-8-9-16,-1-4-2 16,-3-2-14-16,7 0-104 0,-7-12-71 15,-4-4-325-15</inkml:trace>
  <inkml:trace contextRef="#ctx0" brushRef="#br4" timeOffset="126751.65">15385 6566 2761 0,'0'0'295'0,"0"0"-186"0,0 0 13 0,0 0-4 0,131-20-50 0,-77 11 1 16,4-3-41-16,0 0 9 16,-4 2-37-16,-8 4 15 15,-8 2-15-15,-7 4 10 16,-8 0-10-16,-7 0-4 0,-10 0-60 15,-6 0-160-15,0 0-371 0</inkml:trace>
  <inkml:trace contextRef="#ctx0" brushRef="#br4" timeOffset="126967.36">15744 6360 2885 0,'0'0'355'16,"0"0"-230"-16,0 114-20 16,0-61 0-16,5 1-60 0,8-2-22 15,-2-1-19-15,-2-6-4 16,0-7 7-16,-5-7-14 16,3-12-28-16,-2-12-94 15,-1-7-187-15,-2 0-316 0</inkml:trace>
  <inkml:trace contextRef="#ctx0" brushRef="#br4" timeOffset="127420.05">16154 6108 1953 0,'0'0'849'0,"0"0"-679"16,0 0-71-16,0 0-4 16,0 0-21-16,43 128-36 15,-30-94 25-15,5-4-38 0,-1-4 10 16,6-7-34-16,2-6 19 15,6-6-14-15,0-2 19 16,7-1 7-16,-1 3 6 16,2 3 16-16,1 3-17 15,-5 8 21-15,-1 4-19 16,-8 6 19-16,-3 1-27 16,-8 4 8-16,-5 2-13 15,-10-1 10-15,0 1-6 0,-3-5-10 16,-17 0 0-1,-9-9-13-15,-4-5-14 0,-6-11 7 16,-3-8-1 0,0 0-81-16,-1-18-30 0,-5-35-71 15,9 2-181 1,8 1-390-16</inkml:trace>
  <inkml:trace contextRef="#ctx0" brushRef="#br4" timeOffset="127627.21">16216 6157 2745 0,'0'0'314'0,"0"0"-99"15,0 0-48-15,135-15-62 0,-87 11-26 16,2 2-33-16,-11 2-18 16,-3 0 1-16,-11 0-26 15,-7 2-3 1,-7 5 7-16,-5-4-14 0,-4-1-55 15,-2 5-101 1,-11 2-206-16,-7-1-2015 0</inkml:trace>
  <inkml:trace contextRef="#ctx0" brushRef="#br4" timeOffset="129425.31">2701 9038 2215 0,'0'0'419'0,"0"0"-281"0,0 0-75 0,0 0 1 0,0 0-22 15,0 0 26-15,0 0-59 16,-47 77 15-16,45-26-23 16,2 7 16-16,0 4-4 15,2-4 20-15,18-5 1 0,7-15-11 16,7-16-3-1,1-17-19-15,6-5-2 0,-3-23 5 16,-3-22-5 0,-8-10 1-16,-5-8-14 15,-9 2-80-15,-8 8 12 16,-5 10 13-16,0 18 18 0,0 14 51 16,-7 11 12-16,1 14 55 15,4 22-38-15,2 15 30 16,0 12 2-16,15 9 1 15,3 6-10-15,-1 4-6 16,-3 3 14-16,-5 7-12 16,-9 13 6-16,0-8-24 0,-15 1 13 15,-14-2-29 1,-8-16 4-16,-5 3-15 0,-4-16 2 16,-1-16-5-16,3-24-33 15,1-20-15 1,7-7-17-16,3-36 14 0,4-16-1 15,6-10 20-15,6-3 11 0,9 5 21 16,8 6 0 0,3 8 0-16,21 4-1 15,14 4-2-15,7 2 3 16,28-8-153-16,-10 5-105 0,-8 7-478 16</inkml:trace>
  <inkml:trace contextRef="#ctx0" brushRef="#br4" timeOffset="129766.24">3245 9290 128 0,'0'0'2429'0,"0"0"-2129"0,0 0-87 0,0 0-98 0,0 0-41 32,-18 136-12-32,38-95-20 0,9-9 10 15,7-8-41-15,7-16 9 16,3-8-7-16,1-8 12 16,-5-22-6-16,-8-10-6 15,-18 0-5-15,-16-1-4 16,0 9-8-16,-27 11 1 15,-12 9 3-15,-3 12-36 16,0 0-25-16,2 19-93 0,11 6-294 16,11-4-1858-16</inkml:trace>
  <inkml:trace contextRef="#ctx0" brushRef="#br4" timeOffset="130175.38">4088 9150 2508 0,'0'0'318'0,"0"0"-68"0,0 0-81 0,118 0-70 0,-71-2-23 0,0-2-45 15,-3 0 1-15,-9 4-28 0,-10 0 4 16,-7 0-8-16,-11 0-15 16,-9 14-79-16,-19 6-165 15,-8 2-594 1</inkml:trace>
  <inkml:trace contextRef="#ctx0" brushRef="#br4" timeOffset="130349.67">4148 9397 2882 0,'0'0'250'0,"0"0"-113"15,0 0-4-15,142 2-48 16,-94-2-22-16,-4 0-15 16,-8 0-27-16,-5 0-4 15,-7 0-16-15,-4 0-2 0,-7 0-10 16,1 5-65-16,-7 4-122 15,-3-1-405-15</inkml:trace>
  <inkml:trace contextRef="#ctx0" brushRef="#br4" timeOffset="135777.03">27723 5173 1623 0,'0'0'840'0,"0"0"-616"0,0 0-72 0,0 0-32 0,0 0-27 0,0 0-42 15,-71 97-8-15,65-60-26 16,6 0 16-16,0-3-26 16,0-6 19-16,15-8-8 15,7-5 14 1,3-10-14-16,4-5-1 16,0 0 8-16,-5-5-18 0,-6-15 17 15,-4-6-23-15,-10-3 20 16,-4-1-20-16,0 1 16 15,-9 4 18-15,-13 4 1 16,-2 9 1-16,-3 8-19 0,0 4 9 16,4 7-26-16,8 19 8 15,6 3 0-15,9 4-14 16,0-3 8-16,9-5-3 0,18-4 0 31,6-9 1-31,7-8 2 0,-2-4 4 16,-2 0-14-16,-8-14 17 15,-7-6-7-15,-13-6 2 16,-8 0 2-16,0 2 16 0,-15 2 15 16,-16 6-3-1,-4 10-23-15,-1 6 2 16,0 1-8-16,7 24-12 16,9 5 12-16,8 2-13 15,10 0 7-15,2-4 0 16,14-10 0-16,15-6 0 15,7-10 0-15,1-2 6 16,-1-5-13-16,-7-18 14 16,-9-1-10-16,-11-4 10 15,-9-1-5-15,0 5 0 0,-23 4 34 16,-10 6-1-16,-5 11-16 16,1 3 6-1,3 5-24-15,7 22-2 16,11 2 9-16,10 2-17 15,6-5 6-15,2-8 2 0,23-10-3 16,6-8 4-16,4 0-4 0,1-11 12 16,-7-4-16-16,-11-1 18 15,-7 4-15-15,-9 2 13 16,-2 2-3-16,0-1-5 16,-13 6 15-1,-5 1-8-15,1 2-6 0,-2 0 0 16,7 8 5-1,-2 6-12-15,7 0-13 0,5-4-20 16,2-4-49 0,0-4-43-16,4-2-61 0,10 0-173 15,-3 0-661-15</inkml:trace>
  <inkml:trace contextRef="#ctx0" brushRef="#br4" timeOffset="144700.84">5214 8323 1595 0,'0'0'524'0,"0"0"-293"0,0 0-61 0,0 0-67 0,0 0 19 0,0 0-45 15,0 0-25-15,0 0-23 16,0 0-11-16,0 0 0 16,0 0-17-16,0 0-1 15,0 0 9-15,0 0 1 16,0 0-5-16,0 0 15 15,0 0 12-15,0 0 9 0,0 0 8 16,0 0-16 0,0 0-4-1,0 0-24-15,0 0 16 16,0 0-20-16,0 0 18 16,0 0-14-16,0 7 7 0,-5 0-5 15,0 3 0-15,3 7 11 16,-2 5-17-16,1 2-2 15,1 6 6-15,2 2-8 16,0 2 11-16,0 3-8 16,11-4 1-16,10 1 12 15,3-4-3-15,5-6 4 16,5-7 6-16,3-9-14 0,4-8 22 16,-3 0-11-16,-1-8 24 15,-3-19-20-15,-7-7 10 16,-5-6-14-16,-9 0-7 15,-9-1 2 1,-4 6-12-16,0 3 3 0,-15 7 3 0,-14 6-6 31,-6 5 0-31,-6 5-9 0,1 8-46 0,2 1-17 16,7 0-17 0,0 8-65-16,11 10-103 15,7 2-233-15</inkml:trace>
  <inkml:trace contextRef="#ctx0" brushRef="#br4" timeOffset="145119.89">5266 8770 1894 0,'0'0'455'0,"0"0"-269"0,0 0-84 0,0 0 15 15,0 0-25-15,0 0 35 16,-54 111-56-16,44-74 1 0,3-2-37 16,5 5 10-16,2 1-15 15,0 0 0-15,2 2-12 0,17-1 7 16,8-6 5-1,4-4-4-15,9-11 3 16,7-9-19-16,3-12 17 16,6 0-6-16,-2-26 31 15,-2-15-35-15,-10-13 5 0,-11-11-17 16,-11-4 9 0,-11-2-7-16,-9 8-6 15,0 6-1-15,-16 12 1 0,-15 15-2 16,-11 12-36-1,-6 15-28-15,-12 5-60 0,14 17-133 16,10 8-442-16</inkml:trace>
  <inkml:trace contextRef="#ctx0" brushRef="#br4" timeOffset="145530.19">6059 8857 2692 0,'0'0'263'0,"0"0"-137"0,0 0-18 0,0 0-5 0,0 0-19 16,137 0-21-16,-99 0-8 15,1 0-22-15,-8 0 2 16,-2 0-29-16,-10 0 5 0,-3 0-4 15,-7 0-7 1,-5 0 4-16,-4 0-8 0,0 3-5 16,0 9-77-16,-4-1-87 15,-9-1-439-15</inkml:trace>
  <inkml:trace contextRef="#ctx0" brushRef="#br4" timeOffset="148482.16">6689 8511 11 0,'0'0'51'0,"0"0"-12"0,0 0-39 0,0 0 0 0,0 0-22 16,0 0-57-16,0 0 79 15,16-17 75-15,-12 13 169 16,1 2 411-16,-3 2-311 16,0 0-278-16,0 0-33 15,0 0-33-15,-2 0 0 16,3 0-2-16,-3 0 2 0,0-2 26 15,0 1-11 1,0-2 293-16,0 3-63 16,0-2-48-16,0 0-52 0,0 0-25 15,0 0-19 1,0-2 11-16,0 4-11 0,0-2-19 16,0 2 37-16,-3 0-30 0,-3 0-17 31,-1 10-48-31,1 9 17 0,1 6-26 15,3 5 2-15,2 8 0 16,0 3-6-16,5 1 14 0,16 0-15 31,6-6 10-31,10-5-10 0,2-8 4 16,5-13-9-16,4-10 2 16,-2 0 10-16,-3-24 22 15,-8-11-14-15,-10-9-13 0,-12-4 14 16,-9-1-19-1,-4 0 3-15,-6 5-2 16,-21 10 1-16,-8 6-8 16,-7 9 10-16,-8 10-11 15,1 4-19-15,2 5-32 16,10 0-31-16,6 13-18 16,10 5-83-16,10 2-50 0,9 1-1 15,2 0 107-15,0-1-18 16,2 9 49-16,9-8-113 15,-2-3-1178-15</inkml:trace>
  <inkml:trace contextRef="#ctx0" brushRef="#br4" timeOffset="148789.41">6705 8840 150 0,'0'0'1650'0,"0"0"-1360"0,0 0-1 0,-47 127-146 0,40-83 29 16,5 5-58-16,2-3-6 16,0 0-18-16,13-4-26 15,12-8 8-15,8-6-32 16,8-10 15-16,5-11-26 16,8-7 30-16,-3-5-5 15,-2-22-1-15,-8-10-10 0,-12-9-27 16,-12-2-1-1,-15 1-14-15,-2 1 8 16,-9 9-2-16,-17 2-7 16,-10 12 0-16,-4 6-40 15,-13 17-58-15,10 0-129 16,7 0-336-16</inkml:trace>
  <inkml:trace contextRef="#ctx0" brushRef="#br4" timeOffset="149604.13">7656 9038 2260 0,'0'0'410'0,"0"0"-172"0,0 0-7 0,0 0-113 0,141 0-21 15,-95 0-32-15,0-4-32 0,-4 2-13 16,-4-3-20-16,-7 3 2 0,-9 1 2 16,-6 1-8-1,-5 0-75-15,-9 0-81 16,0 0-244-1,-2 0-506-15</inkml:trace>
  <inkml:trace contextRef="#ctx0" brushRef="#br4" timeOffset="149972.07">8279 8578 1948 0,'0'0'371'0,"0"0"-49"15,0 0-120 1,0 0-48-16,0 0-10 0,0 0-64 15,0 0-23-15,0 62-20 0,0-20 24 16,2 11-11-16,-2 6 6 16,0 10-10-16,0 0-14 15,0 6-11-15,0-4-21 16,-2-5 8 0,-2-7-7-16,0-13-2 15,2-11-62-15,2-9-53 0,0-17-103 16,0-6-263-16,0-3-1812 15</inkml:trace>
  <inkml:trace contextRef="#ctx0" brushRef="#br4" timeOffset="150506.15">8582 8562 2336 0,'0'0'361'0,"0"0"-165"0,0 0-95 16,0 0-11-16,0 0-26 15,-2 124-36-15,2-81 6 16,6 1-17-16,15-3 9 16,5-10-22-16,7-7 4 0,6-12-7 15,3-12 4 1,3 0-5-16,-3-21 1 16,-5-11-3-16,-8-11 2 15,-8 1-72-15,-13-1-77 0,-8 7-3 16,0 10 16-16,0 8 121 15,-8 11 15-15,-6 7 76 16,3 0 68-16,2 18-10 16,3 12-41-16,1 7-31 15,5 9 17-15,0 7-34 16,0-1 13-16,0 2-22 16,0-2 2-16,0-4-10 15,2 0-19-15,-2-5 11 16,3-6-19-16,-3-8-2 0,0-5-11 15,0-5-57-15,0-7-113 16,0-3-304-16</inkml:trace>
  <inkml:trace contextRef="#ctx0" brushRef="#br4" timeOffset="151708.6">9369 8951 2248 0,'0'0'343'0,"0"0"-195"0,0 0-8 0,0 0 6 0,0 0-13 15,0 0-52-15,136 2 2 16,-89-2-37-16,-1 0 24 16,1 0-25-16,-7 0-22 15,-2-2-8-15,-9 0-11 16,-7 0-8-16,-3 2 0 16,-11 0-33-16,-8 0-111 15,0 0-238 1,0-3-625-16</inkml:trace>
  <inkml:trace contextRef="#ctx0" brushRef="#br4" timeOffset="151926.91">9689 8847 2745 0,'0'0'405'0,"0"0"-299"15,0 0-14-15,0 0-17 0,-2 143 0 16,7-85-45-16,4 2-7 15,2 0-18-15,-2-2 3 16,2-6 1 0,-2-8-5-16,0-12-8 15,2-9-67-15,7-23-73 0,-2 0-247 16,-3-9-648-16</inkml:trace>
  <inkml:trace contextRef="#ctx0" brushRef="#br4" timeOffset="152361">10151 8480 2655 0,'0'0'279'0,"0"0"-110"0,0 0-64 16,11 104-26-16,-2-66-45 15,5-3-3-15,1-6-14 16,5-4-10-16,7-10 4 16,7-5-11-16,1-7 0 0,7-3 4 15,1 0-2-15,1 0 2 16,1 8 38-1,-3 8 13-15,-4 8 9 16,-5 5-8-16,-6 8-23 16,-9-1 5-16,-7 2-21 0,-7-1 14 15,-4 1-25-15,0-4 22 16,-21-1-28-16,-8-3 9 16,-4-3-8-1,-8-9-1-15,-1-10-9 0,-1-8-67 16,-8-19-63-16,10-13-83 0,8-4-283 15</inkml:trace>
  <inkml:trace contextRef="#ctx0" brushRef="#br4" timeOffset="152555.24">10223 8566 2368 0,'0'0'612'0,"0"0"-375"15,0 0-76-15,137-2-53 0,-79-4-42 16,0 0-52-16,-8 2-2 16,-10 1-4-16,-14-2-4 15,-7 5-3-15,-8 0-2 0,-9 0-59 16,-2 0-107 0,0 0-238-16</inkml:trace>
  <inkml:trace contextRef="#ctx0" brushRef="#br4" timeOffset="154029.23">2969 10677 2087 0,'0'0'391'0,"0"0"-185"0,0 0-71 0,0 0 6 0,0 0-5 15,0 0-32-15,0 0-56 16,-33 67-28-16,33-25 17 16,0 8-17-16,10 0 8 15,15-4-22-15,8-7 8 16,5-13-9-16,5-15-10 15,1-11 10-15,3-2 1 16,-5-25 0-16,-4-16-6 0,-9-3 0 16,-9-4 7-16,-9 3-14 15,-6 10 6-15,-5 9-4 16,0 12 3-16,0 12 2 16,0 4 14-1,0 24 7-15,0 24-2 0,0 32-19 16,16 36 24-1,-3 27-20-15,0 5 23 0,-10-11-11 0,-3-30 22 16,-5-29-10 0,-11-19 4-16,-6-7-15 0,-6 4-16 15,-7-5 0-15,-4-5-1 16,1-24-7 0,-5-22-55-16,1-3 5 15,2-36 2-15,3-11-4 16,7-11 5-16,12 1 20 15,14 4 32-15,4 5-8 0,6 10 10 16,23 5-18-16,11 0-78 16,25-16-82-16,-7 8-98 15,-7 3-532-15</inkml:trace>
  <inkml:trace contextRef="#ctx0" brushRef="#br4" timeOffset="154338.2">3644 10796 2300 0,'0'0'537'0,"0"0"-330"0,0 0-66 0,0 0-47 0,-25 125-34 0,25-84-7 16,21-2-28-1,8-11 10-15,6-13-31 0,5-12 10 16,5-3-6-16,-5-18 13 16,-9-17-8-16,-8-6-6 15,-17-3 7-15,-6-1-14 0,-4 9 0 16,-25 8 7-16,-9 10-16 16,-5 12 5-16,1 6-51 15,3 0-94-15,10 8-272 16,10 1-1961-16</inkml:trace>
  <inkml:trace contextRef="#ctx0" brushRef="#br4" timeOffset="154645.32">4331 10631 2608 0,'0'0'301'16,"0"0"-71"-16,0 0-88 0,131 2-29 15,-79-2-42-15,-2 0-49 16,-2 0 0-16,-9 3-22 0,-9 3 2 15,-10 4-2-15,-20 10-60 16,0 0-138-16,-12 0-510 16</inkml:trace>
  <inkml:trace contextRef="#ctx0" brushRef="#br4" timeOffset="154826.9">4429 10971 1533 0,'0'0'1570'0,"0"0"-1405"0,0 0-33 0,138 0-44 31,-93 0-24-31,-3-3-39 16,-9 2-12-16,-4 1-9 16,2 0-4-16,-6 0-94 0,-7 0-284 15</inkml:trace>
  <inkml:trace contextRef="#ctx0" brushRef="#br4" timeOffset="155556.06">5552 10764 2453 0,'0'0'388'0,"0"0"-197"16,0 0-52-16,0 0-49 0,0 0-44 0,0 0 39 16,0 0-22-16,127-12 9 15,-77 7-20-15,0 5 9 16,2-3-18-16,-3 1-13 0,-5 2 5 0,-6 0-26 31,-4 0 0-31,-8 0-2 0,-3 0-11 16,-7 0 5-16,-5 0-2 15,-3 0-29-15,4-7-90 16,-5-4-119-16,-3 2-383 16</inkml:trace>
  <inkml:trace contextRef="#ctx0" brushRef="#br4" timeOffset="156467.09">6852 10181 1981 0,'0'0'282'0,"0"0"-111"0,0 0-2 0,0 0-10 0,0 0-37 0,0 0-44 15,-141-25 31-15,106 25-41 16,-3 0-12 0,3 4-9-16,3 14-8 15,4 4 9-15,7 7-16 16,9 7 5-16,10 4-36 16,2 2 23-16,8-4-23 0,21-5 8 15,11-12-9-15,6-13 0 16,10-8-1-16,0-15 1 15,-1-20 0-15,-10-9 5 16,-14-2-11-16,-11 0 10 0,-13 7-11 16,-7 10-13-16,0 9 16 15,0 9 4-15,0 11 5 0,0 0 36 16,0 28-30-16,0 15 22 16,16 9-3-1,1 8 24-15,1 8-29 16,-2 4 18-16,-7 0-3 0,-9 0 7 15,0 0 4 1,-18-3-13 0,-14-7-7-16,-7-6-30 0,-1-5 2 15,-3-11 7-15,5-8-19 16,5-13 9-16,8-6-23 16,7-9-29-16,7-4-29 15,11 0-46-15,2-24-77 0,19-2-111 16,-2 0-384-16</inkml:trace>
  <inkml:trace contextRef="#ctx0" brushRef="#br4" timeOffset="157305.24">6263 11193 2336 0,'0'0'504'0,"0"0"-422"0,0 0 66 0,0 0-38 0,0 0-57 0,0 0-26 0,0 0-5 16,25 33 28-16,6-30-24 15,7-3 30-15,7 0-12 16,6 0-6-1,4 0 4-15,3 0-5 16,5 0 5-16,2-3-21 0,0-4 6 16,3 3-23-16,3-2 29 15,1 2-15-15,2 0 12 0,-3 3-9 16,-2 1 21 0,-4 0-10-16,-5 0-14 15,-9 0-2-15,-6 0-8 16,-8 0-13-16,-5 0 15 15,-5 0-16-15,-7 0 7 0,-7 0-1 16,-5 0 3-16,0 0 2 0,-6 0-5 16,-2 0-1-16,2 0-19 15,-2 0-94 1,0-13-66-16,0 1-144 16,0 0-411-16</inkml:trace>
  <inkml:trace contextRef="#ctx0" brushRef="#br4" timeOffset="157625.01">7623 10409 255 0,'0'0'2599'0,"0"0"-2366"0,0 0-96 0,-6 115-64 15,6-56 10-15,0 6-40 16,4 1 7-16,2-2-9 16,-1-2-1-16,-3-2-6 15,-2-3-27-15,0-3-3 16,0-4 5-16,0-4-18 15,-9-5-49-15,-8 4-102 0,1-12-224 16,1-6-865-16</inkml:trace>
  <inkml:trace contextRef="#ctx0" brushRef="#br4" timeOffset="157922.29">7384 11517 2375 0,'0'0'253'16,"0"0"-150"-16,0 0 85 0,56-110-37 16,-16 46-52-16,20-28-43 15,19-28 11-15,-4 4-8 16,-5 11 7-1,-12 19-7-15,-23 29-33 0,-1 5-10 16,-5 11-13-16,-16 22-6 16,-11 18-50-16,-2 19-47 0,-15 16-260 15,-8 7-580-15</inkml:trace>
  <inkml:trace contextRef="#ctx0" brushRef="#br4" timeOffset="158213.47">7488 11626 2603 0,'0'0'320'0,"0"0"-129"0,77-115-50 16,-25 50-38-16,10-8-10 0,7 0-38 15,-3 2-33 1,-5 10-8-16,-8 8-7 0,-7 9-12 16,-11 5 13-16,-8 10-16 0,-6 1-68 15,-7 8-67 1,-9 5-261-16</inkml:trace>
  <inkml:trace contextRef="#ctx0" brushRef="#br2" timeOffset="168650.03">2253 12770 1320 0,'0'0'418'0,"0"0"-242"0,0 0-38 0,0 0 23 0,4 121-7 0,-4-80-73 16,2 5-38-16,-2 8-2 16,4 8 18-16,-4 3-35 15,2 2-7-15,-2-5-8 16,2-7 14-16,0-11-15 15,2-6-8-15,-2-10 0 16,3-5 6-16,-3-6-12 0,0-5 16 16,-2-6-11-1,0-2 1-15,2-4-20 16,-2 0-4-16,0-4-7 0,0-16 30 16,0-6-12-1,0-9-1-15,0-6-9 16,0-5 11-16,0-4-9 0,0-3 21 15,-6-3 0-15,1-2 0 16,1-2 1-16,4-2-1 16,0-3 7-16,0 0 14 0,0 2 48 15,0 5-3-15,11 8 14 32,1 12-35-32,1 10-8 0,3 10-8 15,3 8 13-15,8 6 24 0,6 4-12 31,3 2 14-31,7 20-19 16,1 6 0-16,-1 4-25 16,-1 5 15-16,-9 9-5 0,-4 5 11 15,-6 9-8-15,-10 8-15 16,-7 10 6-16,-6 7-16 16,0 1 3-16,-6 2-15 15,-14-5 3-15,-4-7-3 16,-3-10 0-16,-2-10-23 15,-2-10-31-15,1-10-20 16,4-12-39-16,-3-12-18 0,-7-12-123 16,7-1-27-16,7-13-515 15</inkml:trace>
  <inkml:trace contextRef="#ctx0" brushRef="#br2" timeOffset="169270.95">2982 13268 2313 0,'0'0'272'0,"0"0"-154"0,0 0-35 16,0 0 34-16,0 0-58 0,0 0-13 0,122-15 3 0,-97-12-14 0,-7-3-2 16,-3-4-24-16,-6-2 10 15,-4 2-19-15,-5 2 0 16,0 6 2-16,-2 6 9 16,-14 6-1-16,-4 8-9 15,-4 4 4-15,-1 2 0 0,-4 2-10 16,0 18-10-1,2 6 9-15,1 9-9 0,5 4 10 16,4 6 4 0,3 6 1-16,7 4 9 15,7 1-5-15,0-2 27 0,0-2-14 16,21-3 22 0,4-8-19-16,4-9-1 0,4-6-12 15,2-9 2 1,1-8-2-16,-3-3-2 15,1-1-5-15,-5-3 4 0,-5-1-8 16,-1-1-14-16,-2 0-98 16,-2-11-292-16,-11-6-805 0</inkml:trace>
  <inkml:trace contextRef="#ctx0" brushRef="#br2" timeOffset="170039.06">3430 12992 2026 0,'0'0'251'0,"0"0"-153"0,0 0-25 0,0 0 33 0,0 0-44 0,0 0 49 16,0 0-34-16,63 106 1 15,-55-78 10-15,2 2-24 16,-4 3 8-16,3 3-33 16,-3 2-9-16,2-4-21 15,-2 0 1-15,1-5-3 0,-5-2-6 16,2-5 7-16,-2-4-8 15,-2-4 0-15,0-5 5 16,0-6-2-16,0-1-2 16,0-2-2-16,0 0-8 15,-4-8-14-15,-7-12-2 16,3-8-19-16,0-11-7 16,2-2-12-16,4-7 27 0,2-2 13 15,0 1 23 1,0 3 0-16,6 2 1 15,10 5-1-15,1 0 21 16,2 9 8-16,3 6-14 16,0 10 17-16,2 5 1 0,3 9 31 15,-2 0-10-15,0 12 6 16,-6 15-25 0,-3 7 9-16,-7 6-5 15,-7 4-10-15,-2 5-7 16,0-6-21-16,-13-1-2 0,-5-7-1 15,1-9-14-15,-2-10-30 16,4-9 5-16,6-4 8 16,2-3 18-1,7 0 14-15,0 0-6 0,0-3 6 0,13-1 2 16,7 4 8 0,5 0-8-16,0 0 14 0,2 16-3 15,-1 9 5 1,1 1-1-16,-5 1-5 0,-2 2-1 15,-4-5-10-15,-3-4 0 0,-2-6-10 16,0-10-38 0,-1-4-166-16,-6 0-314 15</inkml:trace>
  <inkml:trace contextRef="#ctx0" brushRef="#br2" timeOffset="170226.41">4078 13174 2780 0,'0'0'250'0,"0"0"-138"0,0 0-10 0,32 137-48 0,-18-97-21 16,-4-4-33-16,-1-5 10 15,1-10-10-15,-6-10-34 0,-4-11-92 16,0 0-328-16,-2-5-1877 15</inkml:trace>
  <inkml:trace contextRef="#ctx0" brushRef="#br2" timeOffset="170359.94">3989 12874 2580 0,'0'0'200'0,"0"0"-172"0,0 0-28 15,0 0-138 1,0 0-849-16</inkml:trace>
  <inkml:trace contextRef="#ctx0" brushRef="#br2" timeOffset="170676.96">4279 12927 2402 0,'0'0'306'16,"0"0"-137"-16,52 111-47 16,-25-55-11-16,2 2-63 15,-1 0-8-15,-1-2-23 16,-5-3 27-16,1-5-17 0,-6-6 2 16,-3-6-13-16,-3-8 2 15,-1-5 0-15,-6-11-13 16,-2-9-4-16,0-3 0 15,0-3-2-15,0-22 2 16,1-15 10-16,1-12-11 16,-2-6 6-16,0-4-6 15,0 3-46-15,1 6-20 16,2 2-88-16,-1 13-149 16,1 11-677-16</inkml:trace>
  <inkml:trace contextRef="#ctx0" brushRef="#br2" timeOffset="171144.33">4919 13481 2258 0,'0'0'238'0,"0"0"-157"0,0 0 9 0,0 0 37 0,0 0-43 0,0 0-39 16,0 0-13-16,0-109-31 0,0 70 9 15,0-7-8-15,0-1-4 16,0 0 2-16,2 1-5 16,7 7 10-16,1 9 0 0,0 10 30 15,4 12-9 1,4 8 21-16,2 0 2 0,5 12 15 16,-2 16-22-16,2 6 4 15,2 4-17-15,-2 7 5 16,-3-1-3-1,-2 2-12-15,-4-2-3 0,-3-2-16 16,-4-7 0-16,-9-3-14 16,0-15-111-16,-12-8-375 0</inkml:trace>
  <inkml:trace contextRef="#ctx0" brushRef="#br2" timeOffset="171297.07">4944 13319 2614 0,'0'0'209'0,"0"0"-145"0,0 0-38 15,0 0-26 1,138-7-54-16,-118 6-697 0</inkml:trace>
  <inkml:trace contextRef="#ctx0" brushRef="#br2" timeOffset="172478.77">5378 13026 1713 0,'0'0'406'0,"0"0"-224"0,0 0-75 0,0 0-25 0,0 0-16 15,0 0 4-15,0 0 7 0,16 133 2 16,-9-96-43-16,-1 6 26 16,1-2-14-1,-5 0 2-15,3-4-13 0,-5-3-13 16,2-5-7-16,-2-9-16 0,0-6 0 31,0-7 4-31,0-7-10 16,0 0 3-16,0-5-23 0,-11-19 5 15,2-10-22-15,0-8-12 16,5-10-10-16,4-2 6 16,0-3 28-16,7 3 30 15,14 4 0-15,4 10 38 16,6 7-11-16,0 13 28 15,2 15 7-15,0 5 12 16,-7 5 13-16,-4 20-18 16,-8 8-16-16,-8 4-22 0,-6 4 1 15,0 2-26-15,-4-5 8 16,-14-3-14-16,-5-8 0 16,4-6-9-1,3-9-11-15,5-5 8 0,7-2-1 16,4-1 13-16,0 4-17 15,19 5 16-15,12 6 2 16,5 3 14-16,0 2-2 16,0 0 5-16,-3-2-6 15,-6-3-8-15,-2-2-4 16,-8-5 8-16,-3-4-16 16,-5-4 6-16,-3-4-10 15,-4 0-130-15,0-14-151 16,0-4-593-16</inkml:trace>
  <inkml:trace contextRef="#ctx0" brushRef="#br2" timeOffset="172653.88">6041 13038 2322 0,'0'0'259'0,"0"0"-167"0,0 0-40 0,0 0-52 0,0 0-641 0</inkml:trace>
  <inkml:trace contextRef="#ctx0" brushRef="#br2" timeOffset="172828.84">6154 13375 3076 0,'0'0'221'0,"0"0"-135"16,0 0-50-16,0 0-26 16,0 0-10-16,0 0-85 15,0 0-133 1,20 36-789-16</inkml:trace>
  <inkml:trace contextRef="#ctx0" brushRef="#br2" timeOffset="177150.95">7075 13457 1044 0,'0'0'1362'0,"0"0"-1177"0,0 0-61 0,0 0-59 15,0 0-44 1,0 0 10-16,0 0 1 0,0-34 17 15,0-2-22-15,-9-12 7 0,-5-7-29 16,-1-8 3 0,-1-11-5-16,1-9-2 15,3-5 6-15,6-2-6 16,4 9-2-16,2 14 2 16,0 14-6-16,8 17 8 15,13 14-3-15,3 10 4 16,7 6 14-16,1 6 5 15,1 0-8-15,-2 10 1 16,-4 5-16-16,-4 8 0 16,-13 13-85-16,-7-6-168 0,-3 0-1716 15</inkml:trace>
  <inkml:trace contextRef="#ctx0" brushRef="#br2" timeOffset="177350.61">6896 13046 2756 0,'0'0'175'0,"0"0"-66"16,0 0-2-16,0 0-39 16,0 0-38-16,119 38-20 15,-88-32-10-15,9 2-33 16,-9-5-207-1,-4 0-607-15</inkml:trace>
  <inkml:trace contextRef="#ctx0" brushRef="#br2" timeOffset="177600.32">7488 12591 2851 0,'0'0'240'0,"0"0"-158"0,0 0-12 0,0 0-17 16,0 0-29 0,42 124-5-16,-32-90-19 15,2 1-51-15,-5-10-206 0,-3-6-645 16</inkml:trace>
  <inkml:trace contextRef="#ctx0" brushRef="#br2" timeOffset="178048.01">7922 12529 2560 0,'0'0'257'0,"0"0"-140"16,0 0-77-16,0 0 5 0,-69 132-19 16,55-86 13-16,6 8-32 15,-1 6 16-15,5 5 7 16,-2 5 10 0,6 0-2-16,0 0-9 0,2 0-7 15,15-4-15-15,3-1 5 16,4-7-12-16,5-9 11 15,4-6-10-15,-1-11 3 16,-4-10 0-16,-3-10-4 16,-7-5 0-16,-5-5-2 15,-1-2-18-15,-3-17-65 0,-5-9-40 16,0-3-286 0</inkml:trace>
  <inkml:trace contextRef="#ctx0" brushRef="#br2" timeOffset="178284.36">8180 12954 2637 0,'0'0'239'0,"0"0"-73"0,0 0-45 15,0 0-34-15,0 0-45 16,120 104-15-16,-88-68-3 15,4 6-13-15,0-2-5 16,-3 1-1-16,-2-4-10 16,-4-7-1-16,-4-3-42 15,-8-12-136 1,-9-7-293-16</inkml:trace>
  <inkml:trace contextRef="#ctx0" brushRef="#br2" timeOffset="178555">8470 12920 1676 0,'0'0'1246'31,"0"0"-1042"-31,0 0-89 0,0 0-26 16,-58 116-46-16,45-72-11 15,-1 0-24-15,-1 3-6 16,1-4 3-16,1-1-10 16,5-5-9-16,2-11-55 15,6-8-65-15,0-9-289 16,0-6-1489-16</inkml:trace>
  <inkml:trace contextRef="#ctx0" brushRef="#br2" timeOffset="178869.36">8722 12573 1777 0,'0'0'976'16,"0"0"-819"-16,0 0-5 16,99 107-6-16,-68-61-45 15,0 3-30-15,-2 6-19 16,-3 5 18-16,-6 0-36 16,-1 2 5-16,-11 1-16 15,-3 2-5-15,-5-2-9 0,0-1-5 16,-5-6-4-16,-17 7-65 15,4-14-102-15,-2-13-320 16</inkml:trace>
  <inkml:trace contextRef="#ctx0" brushRef="#br2" timeOffset="179749.7">9641 13000 1953 0,'0'0'765'0,"0"0"-572"0,0 0-61 0,0 0-10 0,148-10-28 16,-100 8-42-16,-3-1-7 15,-5 3-31-15,-9 0 3 16,-9 0-13-16,-11 0-8 15,-11 23-36-15,0-2-90 16,-8 5-460-16</inkml:trace>
  <inkml:trace contextRef="#ctx0" brushRef="#br2" timeOffset="179948.54">9703 13334 2992 0,'0'0'214'0,"0"0"-110"0,125 0-23 16,-71-5-16-16,-8-3-36 15,-8 3-19-15,-9 1 2 16,-7 4-12-16,-7-1-5 16,-5 1-127-16,-6 0-189 15,-4 0-623-15</inkml:trace>
  <inkml:trace contextRef="#ctx0" brushRef="#br2" timeOffset="181320.74">10387 12508 2210 0,'0'0'209'0,"0"0"-131"0,0 0-58 0,0 0 55 16,0 0-35-16,0 0 37 0,0 0-2 15,2-84 9-15,17 64 4 16,1 4-25-16,6 2 18 15,5 4-22-15,3 9 0 16,4 1-28-16,2 3 5 16,-5 21-14-16,-4 10 0 15,-4 9-11-15,-11 5-3 16,-7 6-1-16,-9 2-7 16,0-1 0-16,-22-2-50 15,-10-2-17-15,-3-2-32 16,-1-10 19-16,7-14 29 15,9-13 38-15,9-9 12 16,9-3 1-16,2 0 26 0,9-11 8 16,17 1 33-1,10 5-13-15,2 2 1 16,2 3-19-16,-2 3-5 0,-2 16-9 16,-7 8-8-1,-7 7 11-15,-11 6-10 16,-9 4 5-16,-2 2-10 0,-15 5 11 15,-16-2-21-15,-8 2 8 16,-5-7-8 0,-5-4 5-16,4-6-5 0,4-8-20 15,6-10-21-15,14-10-28 0,7-6-10 16,9 0-79 0,5-16-63-16,5-4-80 15,9 1-609-15</inkml:trace>
  <inkml:trace contextRef="#ctx0" brushRef="#br2" timeOffset="181753.65">11062 12818 2386 0,'0'0'312'16,"0"0"-208"-16,0 0-16 0,0 0-10 0,0 0-21 0,0 0 1 0,116 126-5 15,-80-85-16-15,5 8 17 16,-4 4-23-16,-1 0 12 16,-1 3-15-16,-3 2 5 15,-6-1-21-15,-1-8 0 16,-7-5-11-16,-5-13-1 15,-4-9-5-15,-4-14-80 0,-5-8-87 16,0-3-271-16,-12-9-1835 16</inkml:trace>
  <inkml:trace contextRef="#ctx0" brushRef="#br2" timeOffset="182038.23">11446 12879 2554 0,'0'0'305'0,"0"0"-170"15,0 0-23-15,0 0-47 0,-91 138-24 16,66-93-21-16,-4 3 7 15,-2 1-26-15,-2 4 14 16,-1 1-14-16,-1 1-1 16,1-5 1-16,7-6-1 15,5-9-45-15,9-16-106 16,7-7-337-16</inkml:trace>
  <inkml:trace contextRef="#ctx0" brushRef="#br2" timeOffset="182554.69">11776 12222 2312 0,'0'0'241'0,"0"0"-53"0,0 0-47 0,0 0 28 0,0 0-65 16,131 42-2-16,-115-6-36 16,-5 6-8-16,-9 8-12 15,-2 6-22-15,-2-1-4 16,-22-1-18-16,-8-6-2 16,-5-8 0-16,-3-12-41 15,-3-12-39-15,7-10-6 16,7-6 25-16,12 0 43 15,10-4 18-15,7-4 0 16,7 5 16-16,22 0 15 16,11 3 10-16,4 0-36 0,3 0-3 15,-2 0 3-15,4 0-10 16,-11 0-67-16,-12 3-398 16</inkml:trace>
  <inkml:trace contextRef="#ctx0" brushRef="#br2" timeOffset="183417.94">12240 13232 2031 0,'0'0'459'0,"0"0"-224"0,0 0-23 0,0 0-73 0,147-2-45 15,-100 2-21-15,-1 0-32 16,0-1 4-16,-9-2-20 15,-6-1-8-15,-6 3-7 16,-10-2-1-16,-5 2-3 16,-6 1-6-16,-4 0 0 0,2 0-33 15,-2 0-53-15,2 1-156 16,1 10-448-16</inkml:trace>
  <inkml:trace contextRef="#ctx0" brushRef="#br2" timeOffset="188462.29">12971 12533 1550 0,'0'0'953'0,"0"0"-704"0,0 0-150 0,0 0-24 15,0 0-21-15,0 0-16 16,0 0-6-16,0 8-26 15,2 6 17-15,3 7-15 16,-5 6 28-16,2 4-14 0,-2 6 8 16,0 6-24-1,0 2 22-15,0 3-10 0,0 0-3 16,0 1 5 0,-2-5-19-16,2-4 9 0,0-6-9 15,0-8 2-15,0-8 4 16,15-6-7-16,6-3 4 15,5-6 5-15,6-3 1 0,1 0 14 16,2-10 5 0,-1-6-24-16,-5-2 6 15,-4 1-5-15,-8 0-8 16,-3 5 2-16,-3 2 0 16,-3 2-9-16,4 2-101 15,-3 1-123-15,-3-2-389 0</inkml:trace>
  <inkml:trace contextRef="#ctx0" brushRef="#br2" timeOffset="188862.2">13408 12587 2241 0,'0'0'304'0,"0"0"-176"0,0 0-34 0,0 0 1 0,0 0-45 0,0 0 0 15,0 0 50-15,0 2-15 16,0 14-44 0,0 6-26-16,0 6 24 15,-2 8-21-15,0 6 18 16,-1 6-20-16,-2 8 24 15,1 4-4-15,2 2 9 16,0 3-7-16,0-2-7 16,2-5 3-16,0-7-34 15,0-7 9-15,0-5-2 16,6-11-10-16,-2-6 6 16,1-5 1-16,-2-5-4 15,-3-1-5-15,0-1-22 0,0-2-52 16,0-3-25-16,0-2-95 15,0-3-183-15,0 0-601 0</inkml:trace>
  <inkml:trace contextRef="#ctx0" brushRef="#br2" timeOffset="190099.55">13733 12753 2277 0,'0'0'259'0,"0"0"-165"0,0 0-38 0,0 0 45 0,0 0-25 0,0 0 8 16,0 0 10-16,39 6-12 15,-22 10-18-15,3 6-25 16,5 6-1-16,2 6-16 15,2 4 20-15,4 4-28 0,0 3 18 16,3 3-19 0,-1-2 6-16,-3 0-1 15,-1-2-2-15,-6-4-10 16,-3-4-5-16,-2-1-2 0,-7-5 9 16,0-5-18-16,-3-2-1 15,-6-9-53-15,-2-6-54 16,-2-8-96-16,0 0-190 15,0-7-1524-15</inkml:trace>
  <inkml:trace contextRef="#ctx0" brushRef="#br2" timeOffset="190396.83">14181 12770 2611 0,'0'0'262'15,"0"0"-100"-15,0 0-61 16,0 0-20-16,-66 108-36 16,47-68-10-16,2 4-19 15,-6 3 12-15,1 6-4 0,-5 3-9 16,1 0 3-16,-1 4-18 15,-2 1 0-15,2-3 7 16,5-7-14-16,-3-2-21 16,8-13-93-1,3-14-306-15</inkml:trace>
  <inkml:trace contextRef="#ctx0" brushRef="#br2" timeOffset="190963.43">14607 13050 2587 0,'0'0'325'0,"0"0"-216"0,0 0-32 0,0 0-4 0,0 0 0 0,132-12-36 0,-90 3 7 0,4-3 4 15,-1 4-6-15,0 3 6 16,-2 1-16-16,-6 4 12 16,-6 0-23-16,-4 0 15 15,-4 0-33-15,-10 0 11 0,-5 6-14 16,-2-3 5 0,-4 2-5-16,-2 5-55 15,0 0-98-15,-2 2-292 0</inkml:trace>
  <inkml:trace contextRef="#ctx0" brushRef="#br2" timeOffset="192699.66">15369 12550 2023 0,'0'0'283'0,"0"0"-173"0,0 0-22 0,0 0 71 0,0 0-26 0,0 0-44 0,0 0-37 16,121-12 21-16,-86 7-25 0,4 1 7 16,1 0-12-1,-1 1 5-15,2 2-10 0,1 1-10 16,-4-3-6-16,0 3-16 16,-2-2 2-16,-5-1-3 15,-4 1-9-15,-5-3 13 16,-4 3-13-16,-3 1 5 15,-3 1-1-15,-4 0 9 0,-1 0-8 16,0 0 25 0,0 3-7-16,-1 9 7 15,-2 5-18-15,1 3 3 16,-5 4-1-16,0 2-10 0,0 2 0 16,0 2 10-1,0-2-8-15,0 2 2 16,0 0 2-16,0 3-2 15,0 1 5-15,0-1-3 0,0 2 22 16,0-1-21-16,0 2 11 16,0-2 3-16,-5 5-7 15,1-4 2 1,0 2-9-16,0 2 2 0,-1-3-8 0,3-2 2 16,-1-5 0-16,1-3-6 15,2-7 6-15,0-3 3 16,0-4-5-16,0-1-1 15,0-1 0-15,0-2 6 16,0 0-14 0,0 1 10-16,0 0-7 0,0-4-15 15,0 2-45 1,0-5-39-16,0-2-32 16,0 0-76-16,0-2-190 0,0-12 125 15,0 0-148-15</inkml:trace>
  <inkml:trace contextRef="#ctx0" brushRef="#br2" timeOffset="193045.85">15807 13046 1702 0,'0'0'1003'0,"0"0"-819"0,0 0-19 0,0 0-29 0,0 0-45 0,140 16-32 15,-97-12-18-15,-4-4-20 16,1 0-1-16,-7 0-16 16,-6 0-7-16,-4-2 3 15,-7-4-5-15,-7 3-113 0,-5 0-266 0</inkml:trace>
  <inkml:trace contextRef="#ctx0" brushRef="#br2" timeOffset="-195456.74">2907 14516 2052 0,'0'0'334'0,"0"0"-108"0,0 0-103 16,0 0 39-16,0 0-86 0,-125 10-41 15,94 5-29-15,-4 6 7 16,4 4 2-16,0 4-14 16,5 5 14-16,4 7-10 0,3 2 22 15,9 6-14-15,3-2 29 16,7 4-6-16,0 1 8 16,2 0-1-16,20-3-15 15,9 0 5 1,5-5-15-16,4-6-6 0,4-8-8 15,1-4-4-15,5-3 0 16,-6-9 0-16,0-9-4 16,3-5-38-1,-11 0-140-15,-11-1-410 0</inkml:trace>
  <inkml:trace contextRef="#ctx0" brushRef="#br2" timeOffset="-195144.15">3143 14772 2614 0,'0'0'292'16,"0"0"-129"-16,26 116-16 15,-1-54-67-15,10-4-11 16,12 0-39-16,7-9 10 15,9-14-34-15,-1-17 6 16,2-18-11-16,-3-5 13 0,-10-31 12 16,-13-12-6-16,-16-11 8 15,-19-2-20-15,-3-1 14 16,-34 4-17-16,-15 9 14 16,-11 13-13-16,-7 16 9 15,0 16-15-15,5 4-17 16,12 14-61-16,17 12-111 15,17-3-257-15</inkml:trace>
  <inkml:trace contextRef="#ctx0" brushRef="#br2" timeOffset="-194682.2">3927 14732 2769 0,'0'0'233'0,"0"0"-99"0,0 0-17 0,0 0-45 16,0 0-23-16,136-52-24 0,-118 26-11 16,-7 0 2-16,-11 2-16 15,0 7 11-15,-8 5-7 16,-19 12 57-16,-4 0-44 0,-6 7 1 16,0 25-14-1,5 8 7-15,8 10-9 0,9 7 2 16,12 1 9-16,3 2-12 15,13-6 25-15,19-2-21 16,8-12 13 0,2-10-17-16,5-7-1 0,-2-14 0 15,-3-5 1-15,-4-4 1 16,-4 0-2-16,-11-4-17 16,0-17-127-16,-9 2-166 15,-6 3-698-15</inkml:trace>
  <inkml:trace contextRef="#ctx0" brushRef="#br2" timeOffset="-194336.12">4578 15051 2780 0,'0'0'263'0,"0"0"-131"0,0 0-69 16,0 0-20-16,0 0-26 16,-35-138-6-16,21 78 15 0,-1-10-14 15,-3-9-1-15,3-5-6 16,1 0-6-16,3 6 6 16,6 11 12-1,5 15 10-15,0 14 25 0,5 12-16 16,12 9-23-16,10 6 6 15,4 9-18-15,5 2 8 16,2 6-3-16,-2 18-6 16,-5 0 0-16,-4 5-41 15,-14 12-61-15,-9-6-77 0,-4-3-363 0</inkml:trace>
  <inkml:trace contextRef="#ctx0" brushRef="#br2" timeOffset="-194159.81">4375 14674 2981 0,'0'0'224'16,"0"0"-130"-16,0 0-3 16,125 6-45-16,-84-6-27 15,-4 0-19-15,5 0-9 16,-13 2-216-16,-4 7-2280 0</inkml:trace>
  <inkml:trace contextRef="#ctx0" brushRef="#br2" timeOffset="-194000.11">5154 14985 2905 0,'0'0'428'0,"0"0"-349"15,0 0-28-15,0 0-19 16,0 0-32-16,0 0-124 16,0 0-583-16</inkml:trace>
  <inkml:trace contextRef="#ctx0" brushRef="#br2" timeOffset="-193006.97">5669 15218 2079 0,'0'0'283'0,"0"0"-174"0,0 0-14 0,0 0-38 0,0 0 1 16,0 0 22-1,0 0-46-15,0-45-3 16,-7 17-20-16,-3-8 7 16,4-4-18-16,-3-2 10 15,2-6-9-15,3-2-2 16,4 0 2-16,0 0-1 16,0 4 5-16,0 3-5 0,11 7 0 15,4 8 3-15,6 8-10 16,1 4 11-16,2 9-6 15,3 7 4-15,0 0 16 16,0 7 47-16,0 21 2 16,-3 2 38-16,-2 11-36 15,0 4-2-15,-1 4-22 16,-1 5 6-16,-3-4-28 16,2 1-3-16,-4-8-16 15,-3-3 6-15,-2-4-10 0,-3-2 1 16,-5-12-2-1,-2 1-86-15,-4-9-121 16,-14-6-440-16</inkml:trace>
  <inkml:trace contextRef="#ctx0" brushRef="#br2" timeOffset="-192839.49">5637 15029 2893 0,'0'0'157'0,"0"0"-102"0,0 0-37 0,0 0-9 0,156-21-9 0,-112 4-62 15,-8 1-480-15</inkml:trace>
  <inkml:trace contextRef="#ctx0" brushRef="#br2" timeOffset="-192345">6161 14708 2294 0,'0'0'270'0,"0"0"-92"0,0 0-13 16,42 108-74-16,-24-63-22 15,0 3-23-15,-3-2-3 0,2 2-6 16,-9 0-22-1,-1-4 6-15,-5-6-21 0,-2-8 4 16,0-7 4-16,0-15-14 16,-9-8 6-16,-7 0-48 0,-1-29 19 31,-1-12-22-31,5-12-17 0,1-5-46 16,5-5 16-1,5 5 48-15,2 7 50 16,0 8 21-16,7 15 66 0,11 12-26 15,5 16-1-15,0 7 22 16,6 29-10-16,2 13-28 16,3 6-21-16,0 6 1 0,2 2-23 0,-1-5 9 15,-2-9-10 1,-4-11 14 0,-2-17 16-16,-6-18-24 15,-4-3 3-15,-5-31-9 16,-8-17 0-16,-4-6 8 15,0-4-16-15,-10 5 16 16,-7 0-8-16,-3 11 0 0,-1 12 0 16,0 0-21-16,5 11-178 15,3 5-804-15</inkml:trace>
  <inkml:trace contextRef="#ctx0" brushRef="#br2" timeOffset="-191403.1">7141 14812 2186 0,'0'0'368'0,"0"0"-179"16,0 0 0-16,0 0-38 0,0 0-38 15,-147-24-49-15,110 24 5 0,-3 12-30 16,2 13-22-16,5 3-1 16,4 11-15-16,8 14 1 15,7 5 4-15,12 5-8 16,2-4 7-16,14 2-5 16,15-17 1-16,7-11 8 15,3-12-9-15,7-21 0 16,0 0-6-16,-5-30 6 15,-6-12-6-15,-8-7-3 16,-10-2-25-16,-10 5-45 16,-7 9 23-16,0 11 21 0,0 11 35 15,0 15 12-15,0 0 62 16,5 32 24-16,12 23-63 16,6 15 7-16,6 29-11 15,0 20 16-15,-7-6-29 16,-9-14 31-16,-13 5 2 15,-18 1-21-15,-22 2-4 16,-4-4-26-16,-10-22 0 16,5-32 2-16,-7-5-9 15,-1-8 3-15,1-26-16 0,5-10 4 16,9-37 0-16,7-20-19 16,18-15 6-16,13-3 2 15,4 3-59-15,35-13-40 16,5 14-107-16,1 13-470 15</inkml:trace>
  <inkml:trace contextRef="#ctx0" brushRef="#br2" timeOffset="-191084.06">7307 14930 2656 0,'0'0'275'0,"0"0"-114"0,0 0-34 0,40 149-29 0,-16-91-45 0,3 0-4 16,7-9-21-16,-1-14-14 15,3-16-7-15,-1-19-6 16,-2 0 4-16,-6-35-3 15,-6-7 6-15,-11-14-8 16,-10-4 7-16,0-2-7 0,-6 4-5 16,-25-14-78-16,4 16-96 15,0 11-350-15</inkml:trace>
  <inkml:trace contextRef="#ctx0" brushRef="#br2" timeOffset="-190800.76">7721 14355 2760 0,'0'0'254'15,"0"0"-104"-15,41 109-18 0,-22-51-60 16,4 7-35-16,1 10-2 15,1 2-11-15,-3 3 6 16,-2-2-25-16,-2-4 10 16,-5-2-15-16,-2-10 0 0,-1-8 0 15,-4-9-3-15,1-9-57 32,-1-14-113-32,-1-12-223 0,-2-6-1757 15</inkml:trace>
  <inkml:trace contextRef="#ctx0" brushRef="#br2" timeOffset="-190469.16">8140 15258 2162 0,'0'0'380'15,"0"0"-214"-15,0 0-43 0,-22-153-81 31,11 91-20-31,2-5-13 16,5 0-5-16,2 4-3 16,2 5 34-16,0 10 25 0,4 12-6 15,15 14 6-15,6 12 4 16,4 10 10-16,2 2-30 16,5 27 22-16,-1 7-21 15,2 8-2-15,-2 7-12 16,-3 3-6-16,-6 3 0 15,-4 1-13-15,-6-4 0 16,-5-2-8-16,-9-6-8 16,-2-7 0-16,-6-12-80 0,-14-12-236 15,-7-11-603-15</inkml:trace>
  <inkml:trace contextRef="#ctx0" brushRef="#br2" timeOffset="-190318.91">8223 15061 2793 0,'0'0'283'0,"0"0"-200"16,0 0 7-16,0 0-63 15,0 0-19-15,133-58-8 16,-108 34-30-16,-7 2-242 0</inkml:trace>
  <inkml:trace contextRef="#ctx0" brushRef="#br2" timeOffset="-187332.4">8659 14829 1587 0,'0'0'460'0,"0"0"-259"0,0 0-92 0,19 107 46 16,-15-74-82-16,0 6 38 16,-1-4-41-16,1 0-21 0,-2 0-20 15,1-3-4-15,-3-7-12 16,2-8-7-16,-2-4-3 16,0-9-3-16,0-4 16 15,0 0-8-15,0 0 22 16,0 0-30-16,0 0 10 15,0-13-7-15,0-5-3 16,-5-8 0-16,1-8-4 16,-1-6-5-16,1-4-1 15,2-6 2-15,0-2-4 0,2-6 12 16,0 1 1-16,4 2-1 16,9 6 2-16,7 3 4 15,1 10-3 1,3 10-2-16,0 10 26 0,3 12-10 15,0 4 44-15,-2 12 9 16,-3 14-3 0,-9 14-32-16,-9 6-5 0,-4 7-1 15,0 2-29-15,-21 2 0 16,-6-3-4-16,-2-10-12 16,4-8-33-16,7-10 12 0,9-8 34 15,9 1 3-15,0-2 15 16,17 5 12-16,8 0 16 15,7 6-23-15,2 3 18 16,-3-4-38-16,0 0 13 16,-5-5-11-16,-3 0-4 15,-5-8 2-15,-7 0-90 16,-7-6-320-16</inkml:trace>
  <inkml:trace contextRef="#ctx0" brushRef="#br2" timeOffset="-184045.95">3221 15859 2046 0,'0'0'233'0,"0"0"-142"0,0 0-16 0,0 0-5 0,0 0 34 0,0 122-32 0,0-91 26 16,0 5-38-16,0 3 8 16,0 12-36-1,0 7 10-15,2 4-23 0,2 9 6 16,3-3-18-1,2-3-5-15,0 2 9 16,-3-7-7-16,4-4-8 16,-4-10 11-16,-1-6-14 15,1-9 8-15,-4-3-1 16,3-10 0-16,-5-4 1 0,0-6-1 16,0-8-5-16,0-5-7 15,0-22-16-15,-7-9 19 0,-4-12-30 16,3-7 15-16,-2-6-6 15,4-6 10 1,1-5 19-16,5 0 1 0,0-8 0 16,0-1 6-1,5-3 6-15,15 8 19 16,7 10 41-16,6 16-25 0,5 13-3 16,4 23 6-1,-1 14 2-15,-2 14 13 16,-3 27-7-16,-7 17-19 15,-9 5-30-15,-13 12 1 0,-7 5-3 16,0-3-14 0,-13-1 7-16,-12-14-8 0,-2-12-50 15,0-14-27-15,3-10-6 16,1-17 21-16,10-9 53 16,7 0 0-16,6 0 12 15,0-12 10-15,6 1 9 16,17 8 18-16,4 3 43 15,4 0-14-15,2 17-15 16,-2 13 1-16,3 7-33 16,-3-2 4-16,-4 10-18 0,-5-5 7 15,-5-5-7-15,-3 2 0 16,-5-9-6-16,-3-6-5 16,-3-19-56-16,-3-3-138 15,0 0-466-15</inkml:trace>
  <inkml:trace contextRef="#ctx0" brushRef="#br2" timeOffset="-183600.94">3963 16579 1314 0,'0'0'1243'0,"0"0"-1044"0,0 0-79 0,0 0 7 0,0 0-34 0,115-80-36 0,-92 40-16 16,-5-8-32 0,-9 6-4-16,-7 2 3 0,-2 9-8 15,-2 14 1-15,-16 8 6 16,-8 9-1-1,-1 12 0-15,-2 20 3 0,2 13-9 16,7 5 0-16,7 12 5 16,8 0-13-1,5 1 15-15,0 2-7 0,9 0 0 16,16-7 27 0,4-7 22-16,4-14-28 0,5-11-7 0,2-16-8 15,0-10-12-15,0 0 12 16,-4-10-11-1,-5-16 5-15,-6-11 0 0,-7-38-65 16,-5 4-167 0,-11 4-1401-16</inkml:trace>
  <inkml:trace contextRef="#ctx0" brushRef="#br2" timeOffset="-183293.44">4338 15623 2720 0,'0'0'189'0,"0"0"-73"15,39 104 17-15,-16-50-7 16,2 8-46 0,-1 8-39-16,0-2 10 0,1 9-25 15,-1 3 10 1,1 5-11-16,-2-1 5 15,-4 6-5-15,-3-6-8 16,-1 1-2-16,-1-6-15 0,-3-6 1 16,-2-15 8-1,-2-14-18-15,-3-16 1 0,-4-16-66 16,0-6-114 0,0-6-243-16</inkml:trace>
  <inkml:trace contextRef="#ctx0" brushRef="#br2" timeOffset="-183144.78">4427 16383 2925 0,'0'0'200'32,"0"0"-101"-32,0 0-25 15,118-14-34-15,-78 6-20 16,11 3-20-16,-11-3-41 15,-11 6-224-15</inkml:trace>
  <inkml:trace contextRef="#ctx0" brushRef="#br2" timeOffset="-182713.48">5133 16892 1417 0,'0'0'830'0,"0"0"-630"16,0 0 8-1,0 0-13-15,0 0-54 16,0 0-40-16,0 0-56 0,-20-9-9 15,11-26-36-15,0-5 16 0,3-10-16 16,4-4 4 0,2-5-3-16,0 7-1 0,0 6 11 15,11 7-5-15,9 4 51 16,2 9-30-16,7 12 5 16,2 12-18-16,2 2 30 15,4 14-8-15,-2 14 11 16,1 7-9-16,-5 11-15 15,-4-2 5 1,-8 5-21-16,-5 3 3 16,-8-6-5-16,-6 3-10 0,0-9-35 15,-17-8-120-15,-5-10-311 16</inkml:trace>
  <inkml:trace contextRef="#ctx0" brushRef="#br2" timeOffset="-182564.1">5178 16784 2459 0,'0'0'673'0,"0"0"-597"0,0 0-15 15,117 0-42-15,-71-8-12 16,-13-5-7-16,-8 3-229 0</inkml:trace>
  <inkml:trace contextRef="#ctx0" brushRef="#br2" timeOffset="-181859.72">6217 15673 2333 0,'0'0'279'0,"0"0"-156"0,0 0-20 0,0 0-38 0,-10 117-12 0,10-70-28 16,10 11 38-16,5 2 5 15,1 11 5-15,-3 1-2 16,-1 9 6-16,-4 2-24 16,1 1-15-16,-3 1-7 15,0-3-27-15,-4-6 2 16,-2-6-1-1,0-8-8-15,0-11 10 0,0-12-14 16,0-13 7-16,0-15-105 0,-10-11-134 16,-3 0-633-16</inkml:trace>
  <inkml:trace contextRef="#ctx0" brushRef="#br2" timeOffset="-181696.87">6088 16415 2819 0,'0'0'206'0,"0"0"-115"0,0 0-24 15,0 0-15-15,119-46-31 16,-67 38-21-16,-7 0-40 0,-12 3-238 0</inkml:trace>
  <inkml:trace contextRef="#ctx0" brushRef="#br2" timeOffset="-181243.56">6711 16844 2341 0,'0'0'247'16,"0"0"-124"-16,0 0-50 16,0 0-35-16,0 0-19 15,0 0 16-15,0 0 21 16,3-91-42-16,-8 42 10 16,1-4-23-16,2 3 6 15,2-4-6-15,0 6 13 16,0 4-2-16,6 12 15 15,12 1 10-15,2 14-28 0,5 7 11 16,1 6-20-16,3 4 30 16,3 4 11-16,-5 18 19 15,2 10-8 1,-5 4-6-16,-2 12-1 0,-2-2-20 16,-2 10 3-1,-2-2-13-15,-6 1 6 0,0-7-17 16,-4-2-5-16,-3-12 2 15,-3-10-2-15,-3-12-72 0,-13-12-111 16,-3 0-257-16</inkml:trace>
  <inkml:trace contextRef="#ctx0" brushRef="#br2" timeOffset="-181075.56">6747 16619 2530 0,'0'0'434'0,"0"0"-357"0,0 0-39 16,0 0-30-16,0 0 8 16,0 0-16-16,125-14-12 15,-99-5-182-15,-5-1-1010 0</inkml:trace>
  <inkml:trace contextRef="#ctx0" brushRef="#br2" timeOffset="-180625.37">7202 16365 2550 0,'0'0'289'0,"0"0"-128"0,0 0-31 16,43 116-41 0,-30-72-31-16,0 2-34 0,-4 2 15 0,0-4-25 15,-7-2 10 1,-2 2-24-16,0-9 11 0,0-11-10 15,-4-7 4 1,-7-17-5-16,-1 0 0 16,3-21-31-16,1-21-4 0,3-11 6 15,5-11-50-15,0 2 5 16,0 4 20-16,11 6 48 16,4 15 5-1,6 16 1-15,3 21 17 0,3 0 10 16,0 35 44-16,2 18-37 0,-2 10 5 15,1 8-21 1,-1-3-3-16,0-1-14 0,-2-17 14 16,-5-10 20-1,-3-19-14-15,-3-21-15 0,-5 0 2 16,-1-35-3 0,0-15-4-16,-2-8 18 15,-4-5-18-15,-2 1 5 16,0 13-5-16,0 3 3 0,0 15-4 15,0 1-17-15,0 12-153 0,-2 4-705 0</inkml:trace>
  <inkml:trace contextRef="#ctx0" brushRef="#br2" timeOffset="-179771.15">8171 16529 2372 0,'0'0'242'0,"0"0"-88"0,0 0-31 0,0 0-19 0,0 0-23 16,-151-34-21-16,113 34 8 15,0 13-38-15,9 14 12 16,7 13-3-16,15 9 1 16,7 14-19-16,3 3-2 15,26-3-12-15,8-13-1 16,8-16-6-16,4-19 0 15,-2-15-4-15,-3-13-7 16,-6-23 11-16,-11-5-39 16,-11-5-25-16,-10 12-42 15,-6 15 35-15,0 14 71 16,0 10 23-16,5 48 58 16,13 42-14-16,9 35 16 15,2 8-39-15,-3-3 18 16,-8-29-30-16,-14-30 4 0,-4-18-10 15,-2-3-10-15,-21 6-8 16,-10 6-5-16,-11-5-6 16,-8-12-1-1,-1-23-3-15,0-24-23 16,6-3-25-16,5-35-14 0,11-23 19 16,6 0-19-16,13-14 15 15,12 7 23-15,0 1-13 16,29-20-39-16,8 21-149 15,-2 10-159-15</inkml:trace>
  <inkml:trace contextRef="#ctx0" brushRef="#br2" timeOffset="-179027.08">8595 16941 1791 0,'0'0'421'0,"0"0"-179"0,0 0-63 0,0 0-27 0,56-125-69 0,-50 81-38 0,-6-2-37 16,0 2 2-16,0 3-3 31,-6 1 2-31,-10 14-9 16,-6 8 44-16,-2 8 14 15,-1 10-5-15,2 2-23 16,4 24-12-16,5 11-5 16,5 2-13-16,9 14 7 15,0-4 0-15,0 9-3 16,13 0-4-16,5 2 9 16,7-7 3-16,2-4 1 0,2-6-3 15,4-14-6-15,1-12-8 16,-1-9 10-16,-4-8-14 15,-4-13 11-15,-8-23-10 16,-3-12 7-16,-10-15-4 16,-2-3-90-16,-2-2-28 15,0 1 34-15,3 14 54 16,3 9 34-16,8 11 16 16,5 20 12-16,4 13 5 0,4 0 36 15,2 17-26-15,4 12-15 16,-2 10-5-16,-2 5-4 15,-2 1 18 1,-6-1-7-16,-6 2 20 0,-7-2-29 16,-5-8-1-16,-3-5-20 15,0-14 12-15,0-11-12 16,0-6-8-16,-3-18-7 16,1-13-4-16,2-13 19 15,0-11-4-15,12 1-2 16,12 1 10-16,5 7-4 0,5 16 0 15,2 12 0-15,1 15 8 16,1 6 10 0,-3 29 40-16,-3 16-22 0,-3 7 19 15,-7 6-24-15,-4-1 9 16,-5-7-19-16,-4-4-1 16,-4-10-14-16,-3-13-6 15,-2-11-10-15,0-15-129 16,0-8-96-16,0-21-566 0</inkml:trace>
  <inkml:trace contextRef="#ctx0" brushRef="#br2" timeOffset="-178757.06">9636 15811 2698 0,'0'0'245'0,"0"0"-101"0,56 109-37 0,-32-43-4 0,-1 10-33 0,2 4-14 0,-4 8-9 15,-3 2 5 1,-3-1-6-16,-3 1-12 16,-7-6-5-16,-5-8-28 15,0-7 5-15,0-11 0 0,0-10-12 16,-5-20-9-1,-13-21-88-15,3-7-133 16,-1 0-424-16</inkml:trace>
  <inkml:trace contextRef="#ctx0" brushRef="#br2" timeOffset="-178359.26">9716 16605 1614 0,'0'0'1015'0,"0"0"-800"0,0 0-100 16,0 0 47-16,0 0-34 16,0 0-59-16,143-39-6 15,-94 13-5-15,2-6 1 16,-3-3-33-16,-13-2-13 15,-10 5-9-15,-12 3 3 16,-11 7-14-16,-2 8 16 16,0 4-4-16,-15 10-4 15,-6 0 9-15,-3 24-9 16,1 15 5-16,4 14-1 16,7 10 0-16,10 0-10 15,2 3 14-15,9-8 8 16,17-9-17-16,3-3 1 15,6-11 3-15,-4-4-8 0,-5-9 2 16,-2-5-71-16,-10-2-172 16,-7-7-1160-16</inkml:trace>
  <inkml:trace contextRef="#ctx0" brushRef="#br2" timeOffset="-177121.52">11066 14923 2094 0,'0'0'224'0,"0"0"-113"0,0 0-43 0,50 117 58 0,-32-74-49 16,2 6-9-16,-2 5 32 16,0 4-36-16,-3 0 14 15,4 0-24-15,-6 0-4 16,0-3-33-16,-2-8 20 15,-2-6-31-15,-3-6 2 16,0-11-8-16,-2-7 2 16,-4-7 3-16,0-10-5 0,0 0 0 15,0-9-35-15,-2-14 26 16,-8-13-19-16,4-14 20 16,1-11-19-16,3-7 15 15,2-7 2 1,0 0 10-16,0 0 0 0,13 7 1 15,3 10-6-15,5 12 10 16,0 10 10-16,2 10-14 16,1 12 3-16,5 3 2 15,3 11 31-15,1 0 18 16,5 21-5-16,-1 11 3 0,2 12-12 16,-1 9 25-16,-5 6-35 15,-4 6 8-15,-6 3-24 16,-8-6 3-16,-4-4-8 15,-4-6 4-15,-5-6-9 16,-2-15 1-16,0-9-10 16,0-13 11-16,-9-9-14 15,-5-4-7-15,2-28-2 16,2-12-6-16,6-12 22 16,4-9-6-16,0-6 6 0,14 0-1 15,10 8 2-15,7 4-7 16,3 13 10-1,6 14-11-15,-1 13 12 16,0 16-5-16,-1 3 0 0,-1 15 9 16,-3 22 21-16,-1 4 8 15,-6 8 25 1,-2 6-29-16,-7 5 10 0,-7 4-33 16,-3 2 16-16,-6-4-27 15,-2-4 16-15,0-4-15 16,0-18-1-16,0-10 0 15,0-17-58-15,0-16-70 16,0-16-175-16,3-14-68 0</inkml:trace>
  <inkml:trace contextRef="#ctx0" brushRef="#br2" timeOffset="-176821.38">12655 15172 2665 0,'0'0'310'0,"0"0"-195"0,0 0 73 0,0 0-49 0,0 0-37 15,129 0-40-15,-90 0-19 16,2-7-27-16,-5 5-3 16,-5-2-2-16,-11 0-8 15,-7 4-3-15,-6 0-5 16,-7 4-64-16,-9 14-164 16,-11 5-473-16</inkml:trace>
  <inkml:trace contextRef="#ctx0" brushRef="#br2" timeOffset="-176610.77">12748 15473 3046 0,'0'0'251'0,"0"0"-104"16,0 0-34-16,123 9-24 15,-81-9-61-15,-4 0 11 16,-2 0-39-16,-7 0 4 15,-5 0-4-15,-6 0 0 0,0-2-78 16,-7-5-161-16,-5 0-495 16</inkml:trace>
  <inkml:trace contextRef="#ctx0" brushRef="#br2" timeOffset="-175702.32">13780 15534 2313 0,'0'0'299'0,"0"0"-107"0,0 0-91 0,0 0-9 16,0 0-58-16,0 0 1 0,0 0-17 15,60-88 12-15,-60 28-14 16,0-6-5-16,-4-14 7 16,-12-9-17-1,-6-1 14-15,-2-4-15 16,-1-1 13-16,0 11-7 16,5 8-11-16,7 9 10 0,9 18-1 15,4 8-4 1,4 15 0-16,23 13 3 0,8 5 4 15,10 8-14 1,6 0 17-16,-2 12-10 0,-2 9 1 16,-9 4 3-16,-9 3-4 15,-16 14-13-15,-11-6-87 16,-2-4-199-16</inkml:trace>
  <inkml:trace contextRef="#ctx0" brushRef="#br2" timeOffset="-175492.93">13660 15075 2978 0,'0'0'209'0,"0"0"-139"0,0 0 22 16,0 0-37-16,127 0-32 15,-90 0-18-15,2 0-10 16,9-20-9-1,-7 2-125-15,-10-4-358 0</inkml:trace>
  <inkml:trace contextRef="#ctx0" brushRef="#br2" timeOffset="-175269.2">14318 14413 2854 0,'0'0'228'16,"0"0"-111"-16,0 0-28 15,48 116 0 1,-32-81-35-16,-5-5-46 0,-2-2 1 16,-4 0-3-16,-3-6-12 15,-2 4-5-15,0-7-122 0,0-4-326 0</inkml:trace>
  <inkml:trace contextRef="#ctx0" brushRef="#br2" timeOffset="-174501.24">14946 14448 2218 0,'0'0'355'0,"0"0"-197"0,0 0-9 0,0 0-38 0,-113 60-18 0,88-25-49 16,2 9-21-16,5 5 6 15,3 6-11-15,6 8 2 16,2 4-19-16,7 0 15 16,0 7-14-16,12 1 8 15,15 0 1-15,8-1 21 16,7-2 2-16,5-5 13 0,0-9-1 16,-2-15-28-16,-3-7 15 15,-1-10-29 1,-8-7 3-16,-9-10-7 0,-4-9 0 15,-9 0-94 1,-4-17-146-16,-7-2-486 0</inkml:trace>
  <inkml:trace contextRef="#ctx0" brushRef="#br2" timeOffset="-173920.06">15336 14654 2137 0,'0'0'405'0,"0"0"-193"0,0 0-32 0,0 0-53 0,116 2-39 0,-87 18-22 0,2 4-4 16,-4 10 17-1,-2 7-18-15,-6 9 11 0,-5 2-34 16,-10 4 8-1,-4 2-28-15,0-2 8 16,-18-2-16-16,-9-10-9 16,-6-3 3-16,-5-14-4 15,1-10 0-15,1-14-69 16,3-3-26-16,8-12 0 16,9-18 49-16,12 2 24 15,4 1 22-15,4 6-6 0,23 11 12 16,8 6 0-16,6 4-5 15,3 11 50-15,1 13-37 16,0 3 22-16,-6 0-25 16,-2-8 5-1,-6-2-15-15,-5-15-1 16,-6-2 0-16,-4-2-29 0,-5-24-56 16,-2-27-85-16,-5 7-113 0,-1-1-1855 15</inkml:trace>
  <inkml:trace contextRef="#ctx0" brushRef="#br2" timeOffset="-173652.09">15863 14319 2651 0,'0'0'254'0,"0"0"-121"0,0 0 11 15,106 140-20-15,-66-75-20 16,-1 5-41-1,-6 4 13-15,-4 7-17 0,-8-1 16 16,-4 0-24-16,-9-1-15 16,-8-1-3-16,0 6-33 15,0-4 4 1,-15-6 7-16,-5-9-22 0,-5-12 10 16,3-13-5-1,0-14-63-15,-1-14-74 16,8-8-70-16,1-4-287 0</inkml:trace>
  <inkml:trace contextRef="#ctx0" brushRef="#br2" timeOffset="-173019.57">16623 14945 2731 0,'0'0'237'0,"0"0"-91"0,0 0-6 0,133 0-29 0,-77 0-22 0,4 0-48 0,-2-8-15 16,-7 4-6-16,-8 1-15 15,-12 3-5-15,-9 0-2 16,-22 20-21-16,0 1-148 15,-3 3-243-15</inkml:trace>
  <inkml:trace contextRef="#ctx0" brushRef="#br2" timeOffset="-172817.59">16835 15360 2951 0,'0'0'208'15,"0"0"-98"-15,0 0 1 0,126 0-12 16,-84 0-16-16,-2-9-56 16,-3 0-12-1,-4-5-10-15,-2-2-5 16,-4-12-14-16,-5 6-203 16,-8 0-516-16</inkml:trace>
  <inkml:trace contextRef="#ctx0" brushRef="#br2" timeOffset="-171153.36">17753 14504 2030 0,'0'0'288'0,"0"0"-110"0,0 0 4 0,0 0-32 15,0 0-53-15,131-79-6 16,-88 74-20-16,1 5-17 16,0 2-28-16,-3 24 19 15,-10 9-31-15,-6 11 11 0,-14 9-19 16,-11 6 11-16,0-2-10 15,-29-1-6-15,-9-5-2 16,-9-11-31 0,2-12 2-16,3-16-19 15,8-11 11-15,9-3-24 0,15 0 50 16,10-7 3-16,2-2 9 16,31 8 45-16,14 1 11 15,7 0 2-15,9 12-24 16,-5 16 33-16,-4 7-41 15,-8 11 7-15,-13 3-5 0,-13 3 20 16,-13 2-18-16,-7 4-9 16,-14 0 7-1,-19-5-27-15,-7-2 1 0,-4-12 8 16,-1-13-17-16,3-8 7 16,3-8-8-16,8-10-46 15,9 0-35-15,18-35-33 16,4 0-116-1,0 3-341-15</inkml:trace>
  <inkml:trace contextRef="#ctx0" brushRef="#br2" timeOffset="-170851.14">18664 15093 2723 0,'0'0'239'0,"0"0"-130"0,0 0-62 0,0 0-36 0,0 0-11 0,0 0-177 0,0 0-702 0</inkml:trace>
  <inkml:trace contextRef="#ctx0" brushRef="#br2" timeOffset="-170250.93">19003 14415 2023 0,'0'0'363'0,"0"0"-186"0,0 0-21 16,0 0-24-16,0 0-25 16,131 24-9-16,-104-4-21 15,0 4-2-15,0 9-42 16,-2-1 14-16,-1 7-12 0,-2 7 29 15,-2 3-34 1,-7 8 13-16,-3 4-7 16,-8 8 4-16,-2-1-5 15,0 3-18-15,-23 4 9 16,-3-11-26-16,-10-2 6 16,-2-13 2-16,-2-9-16 0,0-18 0 15,0-17-46 1,4-5-12-16,7 0-13 0,11-23 45 15,7 0 4-15,11 2 30 16,0 3-6-16,16 6 0 16,15 12 12-16,6 0 6 15,6 12 15-15,4 18 12 16,0 5-3-16,-3 2-26 16,-1-5 6-16,-3-6-15 15,-7-8-2-15,-4-7 6 16,-6-8-13-16,-5-3 6 0,-3 0-7 15,5-28-92 1,-5 2-106-16,2-4-411 0</inkml:trace>
  <inkml:trace contextRef="#ctx0" brushRef="#br2" timeOffset="-169764.06">19770 14021 2435 0,'0'0'385'0,"0"0"-205"0,0 0-22 0,0 0-55 0,0 0 1 0,118 145-42 16,-102-88 1-16,-10 1-34 15,-6 0-2-15,0-2-14 0,-20-7-9 32,-11-10-4-32,-5-6-1 0,1-15-9 15,-1-12-64-15,7-6 41 16,9 0 2 0,11-6 25-16,9-4 0 15,0 2 6-15,25 4 12 0,11 0-12 16,5 2 0-16,26 0-6 0,-9 0-118 15,-6 2-494 1</inkml:trace>
  <inkml:trace contextRef="#ctx0" brushRef="#br2" timeOffset="-169107.64">20216 15075 2616 0,'0'0'311'0,"0"0"-186"0,0 0-18 0,0 0 16 0,0 0-39 0,118 0-1 0,-66 0-50 0,-2-2-8 16,0 0-20-16,-4-3-5 15,-5 5 6-15,-6 0-12 16,-8 0-34-16,-4 0-100 0,-10 0-205 16,-5 0-1887-16</inkml:trace>
  <inkml:trace contextRef="#ctx0" brushRef="#br2" timeOffset="-168795.73">20806 14504 2461 0,'0'0'335'0,"0"0"-129"0,0 0-135 16,0 0-3-16,0 118-27 15,5-61-10-15,6 4 9 16,4 1-22-16,6-6 13 16,5-10-27-16,6-11 6 15,5-17-6-15,4-13-8 16,3-5 7-16,-2-25-3 16,-1-11 0-16,-6-35-62 15,-8 11-162-15,-12 2-497 16</inkml:trace>
  <inkml:trace contextRef="#ctx0" brushRef="#br2" timeOffset="-168566.4">21192 14607 2542 0,'0'0'352'0,"0"0"-154"0,0 119-71 16,0-62-23-16,6 3-47 16,4 1-2-16,-3-3-20 15,1-3 9-15,-4 3-7 16,1-1-7-16,-5-2 8 0,0 2-27 15,0-7-1-15,0-2-4 16,0-7-9 0,0-6 7-16,-2-12-7 15,-3-6 3-15,3-13-22 0,0-4-84 0,0-21-105 16,0-2-297 0</inkml:trace>
  <inkml:trace contextRef="#ctx0" brushRef="#br2" timeOffset="-168398.73">21562 15276 2280 0,'0'0'583'0,"0"0"-529"16,0 0-54-16,0 0-212 0</inkml:trace>
  <inkml:trace contextRef="#ctx0" brushRef="#br2" timeOffset="-167493.9">22035 14592 2171 0,'0'0'327'0,"0"0"-133"0,0 0-12 0,0 0-58 15,0 0-15-15,135 46-41 16,-103-12-8-16,-6 8-1 16,-1 10 1-16,-5 7 12 15,-4 4-26-15,-5 8 21 16,-6 1-33-16,-5 4 13 16,0-1-34-16,-16-5 4 0,-13-6-10 15,-5-6-7-15,-6-10 6 16,1-12-6-16,-2-18 0 15,3-18-57-15,5 0 16 16,8-26-53-16,10-6 25 16,10-8 28-16,5 8 41 15,5 6 0-15,19 10 0 16,9 14 50-16,6 2-21 0,1 6 21 16,-1 20-21-16,-2 2 18 15,-4 2-34-15,-2 0-3 16,-7-11-4-16,-1-2-6 15,1-13-22-15,-5 0-158 16,-4-4-231-16</inkml:trace>
  <inkml:trace contextRef="#ctx0" brushRef="#br2" timeOffset="-167233.42">22828 15159 2323 0,'0'0'854'0,"0"0"-756"0,0 0 17 0,0 0-4 0,139-35-16 0,-99 26-44 0,-3 3-28 16,-8 6 2-16,-2 0-25 15,-6 0 0-15,-4 0-7 0,3 3-56 16,-7 4-160 0,-1-7-340-16</inkml:trace>
  <inkml:trace contextRef="#ctx0" brushRef="#br2" timeOffset="-166826.95">23381 14575 2745 0,'0'0'256'0,"0"0"-122"15,0 0-53-15,0 0 3 16,0 0-50-16,0 0 23 15,0 0-34-15,96-23 3 16,-60 12-9-16,2 8-11 0,-3-1 9 16,-4 4-15-1,1 0 15 1,-6 0-14-16,-1 12 33 0,-5 17-25 0,0 6 23 16,-4 13-12-16,-5 11 10 15,-5 7-14 1,-4 6-10-16,1 2 7 15,-3 0-8-15,0-2-10 0,0-2 16 16,0-11-19-16,0-5 12 16,0-14-5-1,0-13 1-15,-9-22-67 0,0-5-95 16,-2 0-336-16</inkml:trace>
  <inkml:trace contextRef="#ctx0" brushRef="#br2" timeOffset="-166644.79">23566 15127 2655 0,'0'0'424'0,"0"0"-326"0,0 0-50 16,0 0 28-16,138-20-32 16,-109 14-15-16,-6-2-13 15,-10 6-16-15,-13 2-57 16,0 0-193-16,0 0-1720 0</inkml:trace>
  <inkml:trace contextRef="#ctx0" brushRef="#br2" timeOffset="-165107.72">12763 16156 1795 0,'0'0'459'0,"0"0"-177"0,0 0-122 0,0 0 12 0,0 0-53 16,0 0-44-16,0 0-49 16,0 48-13-16,8-20 11 15,2 10-23-15,3 4 26 16,1 11-12-16,1 5 14 0,-1 4-14 15,1 7 10 1,-1 1-13-16,-1-3-4 0,-1-5-1 16,-5-4-1-16,-1-7-12 15,-2-13 12-15,-2-14-16 16,-2-7 10 0,0-17 0-16,0 0-16 15,0-9-2-15,0-21 11 0,-8-12 7 16,-1-10-7-16,5-11 8 15,-1-5-7-15,5-8 6 16,0 0-6-16,0 0 6 16,16 10 0-16,4 8 1 15,4 14 0-15,3 12 1 16,0 15 3-16,4 15-10 16,2 2 11-16,6 14 5 15,0 14-4-15,1 12 29 16,-2 9-14-16,-2 5 7 0,-10 4 3 15,-3-4-6-15,-9 2 16 16,-8-6-28-16,-4-1 0 16,-2-13-8-16,0-9-7 0,0-10 8 15,0-16-7 1,-8-1 0-16,-4-10-1 0,6-22-4 16,1-12-1-16,5-9 6 15,0-10-4-15,13-3-4 16,14 0 8-16,6 6-8 15,8 7 16 1,5 9-9-16,2 16 1 16,2 21 0-16,2 7 4 15,-5 17 1-15,-1 27-3 16,-8 6-2-16,-4 11 52 16,-8 3-18-16,-10 3 19 0,-7-2-20 15,-5 0-2-15,-4-9-13 16,0-3-12-16,0-10-3 15,0-9-3-15,0-16-1 16,-2-9-84-16,2-9-79 0,0-17-199 16,0-5-447-16</inkml:trace>
  <inkml:trace contextRef="#ctx0" brushRef="#br2" timeOffset="-164828.17">14316 16473 2781 0,'0'0'294'0,"0"0"-127"0,0 0-39 0,0 0-37 0,160-11-24 15,-106 8-51-15,-4-7 10 0,0 6-26 16,-6 0 11-16,-10 4-7 16,-10 0-4-16,-17 14-26 0,-7 8-138 31,0 0-234-31</inkml:trace>
  <inkml:trace contextRef="#ctx0" brushRef="#br2" timeOffset="-164642.5">14503 16811 2751 0,'0'0'488'0,"0"0"-388"16,0 0-2-16,116 9 6 16,-74-9-50-16,0 0-19 15,-4 0-34-15,-7 0 2 16,-7-9-3-16,-3 0-73 15,-7-3-222-15,-10 8-592 0</inkml:trace>
  <inkml:trace contextRef="#ctx0" brushRef="#br2" timeOffset="-162474.16">15599 16651 2411 0,'0'0'311'0,"0"0"-175"0,0 0-94 0,0 0 12 0,0 0-49 0,0 0 30 16,0 0-20-16,11-90 2 16,-9 42-10-16,-2-10-6 15,0-7 1-15,0 0 6 16,0-2-16-16,0 9 16 15,0 8-18-15,-6 12 18 16,-1 18-8-16,5 15 39 16,0 5 57-16,2 23-58 15,0 19-30-15,9 14-6 0,9 6 7 16,1 0-18-16,4 7 6 16,-1-8 2-16,-2 2 2 15,-4-2 1 1,-1 4-1-16,-3-2 2 0,-4 2 7 15,-3-2-6-15,-1-10 9 16,-4-7-12-16,0-7 14 16,0-15-14-16,0-6 34 15,-9-6-5-15,-8-8 20 16,-3 3-16-16,-5-7-9 16,-4 0 5-16,2 0-26 0,0 0 13 15,6 0-11-15,5-5-7 16,7 3 5-16,7 2-4 15,2-4 0 1,4 4-19-16,21 0-27 0,23-12-83 16,-5 2-104-1,-5 2-436-15</inkml:trace>
  <inkml:trace contextRef="#ctx0" brushRef="#br2" timeOffset="-161806.7">16123 16343 2038 0,'0'0'302'0,"0"0"-161"0,0 0 48 0,0 0-34 0,0 0-47 0,0 0-23 0,64-113-29 16,-41 106 1-16,-1 2-11 15,0 5 11 1,3 0-30-16,2 0 10 0,-3 12-10 15,1 7 18 1,0 2-12-16,-4 7 1 16,2 3 11-16,-5 5-18 0,-3 3 10 15,-3 7-18 1,-3 7 25-16,-7-2-31 0,-2 7 11 16,0 0-18-16,0-5 11 15,-16 0-7-15,-4-4-9 16,-4-12 5-16,-5-4 3 15,-3-10-18-15,-3-9 11 16,2-5-9-16,-1-4-16 16,3-5 9-16,6 0 0 15,7 0 0-15,7 0 13 16,7-5-18-16,4-7 17 0,0-2-6 16,17-1 0-16,8 3 8 15,8 7-5-15,5 5 10 16,7 0-3-16,-1 12 3 15,3 11-2-15,-2 0 21 16,-3 4-18-16,-4-5-4 16,-7-8 10-16,-6-2-22 15,-6-6 10-15,-2-6-15 16,-2 0-116-16,-6-23-96 16,-2 4-372-16</inkml:trace>
  <inkml:trace contextRef="#ctx0" brushRef="#br2" timeOffset="-161506.34">16883 16665 2844 0,'0'0'306'0,"0"0"-222"0,0 0 18 0,0 0-11 0,132-6-31 0,-83 3-23 16,0-8-25-16,-3 3 2 16,-5 0-9-16,-8 3-6 15,-6 0 8-15,-12 1-14 16,-6 4 7-16,-7 0-73 0,-2 0-102 15,0 0-326-15</inkml:trace>
  <inkml:trace contextRef="#ctx0" brushRef="#br2" timeOffset="-160890.83">17744 16017 2494 0,'0'0'319'0,"0"0"-195"0,0 0 21 0,0 0-66 0,0 0-17 16,-101 148-17-16,101-95-1 15,2 5 7-15,23-5-19 16,8-4 11-16,10-12-29 15,3-16 11-15,4-12-24 16,-2-9 2-16,-3-22-2 16,-5-18 18-16,-11-13-6 0,-15-1-8 15,-14 1 4 1,0-2-3-16,-29 11-12 0,-9 4 14 16,-7 12-18-16,-8 12 4 15,-1 12-48 1,6 4-49-16,2 16-73 0,17 7-81 15,14 4-343-15</inkml:trace>
  <inkml:trace contextRef="#ctx0" brushRef="#br2" timeOffset="-160626.54">17655 16477 1804 0,'0'0'837'0,"0"0"-589"0,19 164-47 15,6-84-76-15,8-3-18 16,7-6-58-16,10-8-2 15,-1-19-13-15,4-16-8 16,3-20 1-16,-3-8-2 16,-3-25 21-16,-13-21-7 15,-10-7 15-15,-16-10-38 16,-11 0 16-16,0 0-19 16,-23 9 11-16,-8 7-10 15,-6 6-8-15,-5 9-6 0,-1 15-5 16,3 8-59-16,2 13-86 15,9 18-86 1,11 7-799-16</inkml:trace>
  <inkml:trace contextRef="#ctx0" brushRef="#br2" timeOffset="-159924.17">18499 16619 2508 0,'0'0'254'0,"0"0"-84"0,0 0-26 16,0 0 7-16,0 0-57 0,0 0 1 15,0 0-49-15,29 22 36 16,12-22-25-16,1 0-16 16,5 0-6-16,-3 0-28 15,-4-4-4-15,-4 0 6 16,-5-2-18-16,-5 3 5 16,-5 3-26-16,1-5-119 15,-7 5-192-15,-3-4-500 0</inkml:trace>
  <inkml:trace contextRef="#ctx0" brushRef="#br2" timeOffset="-159450.02">19061 16133 2450 0,'0'0'292'0,"0"0"-147"0,0 0-31 15,0 0 26-15,0 0-78 16,0 0-14-16,158-41-42 15,-104 36 17-15,0 2-23 16,-6 3 12-16,-1 0-4 16,-9 8 18-16,-7 20 24 15,-8 8-28-15,-6 12 22 16,-7 10-16-16,-6 9 16 16,-2-4-22-1,-2 7 9-15,0-5-7 0,0 1 10 0,0-3-13 16,4-5-14-1,3-9-4-15,5-1 6 0,-4-7-18 16,3-10 5 0,-1-4 4-16,-4-13-64 0,-6-14-70 15,0 0-103-15,0-4-342 0</inkml:trace>
  <inkml:trace contextRef="#ctx0" brushRef="#br2" timeOffset="-159302.66">19385 16718 2883 0,'0'0'247'16,"0"0"-162"-16,0 0-17 15,0 0-14-15,129 0-42 16,-83-4-2-16,12-15-10 16,-13 1-116-1,-7 4-586-15</inkml:trace>
  <inkml:trace contextRef="#ctx0" brushRef="#br2" timeOffset="-151969.28">22086 16467 1998 0,'0'0'297'0,"0"0"-86"0,0 0-63 0,0 0-35 16,0 0-93-16,0 0 18 15,0 0 3-15,34 120-7 16,-17-70 13-16,1 8-22 16,-3 9 12-16,1 5-18 15,0 0 21-15,-5 2-29 16,-2-9 7-16,-5-14-14 15,1-9 9-15,-5-11-6 16,0-17-6-16,0-14-2 0,0 0-3 16,-3-10 4-16,-7-26-15 15,-1-12 11-15,-1-10 1 16,8-15 2-16,2-7 2 16,2-4-1-16,0 4 0 15,13 3 6-15,5 15-7 16,6 14 5-16,3 20 13 15,5 18-4-15,1 10 49 16,2 6-27-16,1 24 3 16,1 6-9-16,-3 15 0 15,0 0 1-15,-8 9-24 0,-6 1 9 16,-3-1-8-16,-11-4 8 16,-2-15-14-1,-4-6 9-15,0-21-10 16,0-14 0-16,0-17-12 15,0-36-8-15,0-15 19 16,0-17-12-16,2 1 7 16,21 6 4-16,6 13-4 15,7 12 12-15,-1 21-5 0,3 18 4 16,2 14 8-16,-2 4 21 0,-2 28-9 16,-3 16 24-16,-4 6-22 15,-2 8 17 1,-7 6-24-16,-5-1 2 15,-5-1-13-15,-8-2-2 0,-2 3-5 16,0-9-2 0,0-9-25-16,-5-5-105 15,0-17-117-15,1-13-696 0</inkml:trace>
  <inkml:trace contextRef="#ctx0" brushRef="#br2" timeOffset="-150276.79">20421 16543 1285 0,'0'0'1156'0,"0"0"-907"0,0 0-124 0,0 0-65 0,0 0-4 0,0 0 33 0,0 0-23 15,73-12 27-15,-33 10-42 16,3 2 9-16,5 0-41 16,2-2-4-16,-1 2-14 15,-5-2 10-15,-4 2-10 16,-8 0-1-16,-8-5 0 0,-8 5-4 16,-7 0-51-16,-9 0-106 15,0 0-91 1,-7 0-872-16</inkml:trace>
  <inkml:trace contextRef="#ctx0" brushRef="#br2" timeOffset="-149966.2">20401 16745 312 0,'0'0'2209'0,"0"0"-1906"0,0 0-204 16,0 0-44-16,0 0 26 15,0 0-2 1,0 0-29-16,122 0 6 16,-74 0-27-16,2 0 17 15,2 0-17-15,-3-1 8 16,-5-7-17-16,-2 0-12 0,-5 3 0 15,-10 3 0-15,-6-1-16 16,-3-1 15-16,-3 4-14 16,6 0-67-1,-3 0-90-15,-5 0-297 0</inkml:trace>
  <inkml:trace contextRef="#ctx0" brushRef="#br2" timeOffset="-149294.15">21092 16369 2270 0,'0'0'378'15,"0"0"-172"-15,0 0-92 0,0 0-42 16,0 0-58-16,0 0 1 15,-12 108-9-15,12-65 14 16,5 8-5-16,0 5 19 16,-3 3 2-16,-2 0-2 15,0-2 9-15,0-7-24 16,0-10 2-16,0-14-15 16,0-8-10-16,0-8 10 15,0-10-11-15,0 0 9 16,0-10-8-16,-4-20 1 15,1-10-8-15,3-10 6 16,0-4-25-16,-2-9 19 0,2-3-17 16,0-1 28-16,0 9-16 15,0 5 16-15,-3 13-2 16,3 8 2-16,0 10 0 16,0 12 1-16,0 5-2 15,0 2 8-15,0 3-18 16,0 0 20-16,0 0-9 15,10 10 8-15,7 2 17 0,6 1-6 16,3-1-5-16,6-1 4 16,3-1-18-1,3 2 23-15,3-4-13 0,-2 6 10 16,-1-4-11 0,-2 2 4-16,-7-2-10 15,-7 8 5-15,-4 0 4 0,-9 4-2 16,-9 9 22-16,0 10-18 15,-11 8 3 1,-18-1-13-16,-9 1 4 0,-4 0-7 16,-3-9 7-16,-2-4-7 15,3-8-1-15,3-5 1 16,8-6 4-16,6-5-10 16,14-2-54-16,9-2-83 0,2-4-436 15</inkml:trace>
  <inkml:trace contextRef="#ctx0" brushRef="#br2" timeOffset="-148297.93">23352 16598 2345 0,'0'0'305'0,"0"0"-135"0,0 0-46 0,0 0 0 0,0 0-13 15,118 3-57 1,-75-3 16-16,5 4-32 15,4 3 17-15,-2-4-34 16,-2 1 2-16,-5 1-15 0,-8-2-4 16,-8-1 0-16,-10-2 3 15,-6 0-14-15,-3 0-7 16,-8 0-52-16,0 8-76 16,-14-4-95-16,-8 6-419 15</inkml:trace>
  <inkml:trace contextRef="#ctx0" brushRef="#br2" timeOffset="-147992.78">23412 16848 2614 0,'0'0'236'15,"0"0"-144"-15,0 0-28 16,0 0 32-16,0 0-9 0,0 0-39 16,114 26 13-1,-74-26-19-15,3 0 17 16,-6 0-37-16,1 0 6 0,-5-5-16 16,-6-2 6-16,-2 5-6 15,-7-2-12-15,-5 0 0 16,0 0 6-16,-1 0-14 15,3 2-25-15,16-6-84 16,-4-1-205-16,0 4-470 0</inkml:trace>
  <inkml:trace contextRef="#ctx0" brushRef="#br2" timeOffset="-147728.39">24193 16758 2603 0,'0'0'429'0,"0"0"-312"16,0 0-58-16,0 0 45 15,0 0-49-15,0 0-1 16,131 0-47-16,-98 0 3 15,4 0-10-15,-6 0 6 16,-2 0-6-16,2 0-106 16,-9 0-134-16,-4 0-699 0</inkml:trace>
  <inkml:trace contextRef="#ctx0" brushRef="#br2" timeOffset="-147238.3">24805 16351 2105 0,'0'0'314'0,"0"0"-68"15,0 0-58-15,0 0-53 16,0 0-50 0,141-35-11-16,-110 48-23 0,-6 14 0 15,-8 9-16-15,-7 8-2 16,-10 7-9-16,0 2-12 0,-20 0-6 16,-7-9-2-1,-4-4-8-15,1-13-24 0,8-13 18 16,9-11-12-1,11-3 17-15,2 0-3 0,11 0 8 16,22-7 19-16,8 2-5 16,3 5 6-16,0 0-19 15,-5 14 20-15,-12 16-9 16,-15 7 32-16,-12 7-7 16,0 0-5-16,-29 7-7 15,-8-7-12-15,-11-5-1 16,-2-6-9-16,-4-8-6 15,0-6-3-15,8-10-27 0,-5-9-60 16,15 0-66 0,9 0-287-16</inkml:trace>
  <inkml:trace contextRef="#ctx0" brushRef="#br2" timeOffset="-144119.5">21765 15936 2026 0,'0'0'329'0,"0"0"-205"0,0 0 4 0,0 0-72 15,0 0-10-15,0 0-2 0,0 0 42 16,6 9 0 0,-1 14-10-16,2 9 23 0,0 16-41 15,1 14-8-15,3 10-33 16,-1 16 24 0,-2 3-29-16,-3 17 12 0,-1 21-14 15,-2-13 14-15,-2-14-10 16,0-18-2-16,0-20-3 15,0 3-2-15,0-5-14 16,0-8 1 0,0-6-1-16,0-8 14 0,0-8-7 0,0-4 0 15,2-7 0 1,1-4 6-16,0-7-6 0,-3-5 6 16,0-5 4-1,0 0-14-15,0 3 10 0,0-3-10 16,0 6 8-16,0-1-4 15,-6-2 0-15,2 1 4 16,2 1-3-16,0-5 5 16,2 0-12-16,0 0-2 15,0 0 7-15,0 0-12 16,0 0 13-16,0 0 0 16,0 0 0-1,0 0 2-15,0 0-1 0,0 0-2 0,0 0 6 16,0 0 4-1,6 0-1-15,8 0 2 0,1 0 0 16,8-5 14-16,4 1-8 16,4-4-1-16,4 6 13 15,6-2-20 1,1 1 15-16,4-2-15 0,6 5 24 0,-1 0-19 16,3 0 10-1,-1 5-14-15,1 4 10 0,-3-1-5 16,3-4-5-1,-3 1 3-15,2 0-9 16,1-5 2-16,2 4 3 0,2-4-1 16,-3 0-5-1,1 4 7-15,-5 0-3 0,1-4-5 0,-6 0 9 32,1 0-5-32,0 0-8 0,0 0 15 15,1 0-18 1,4 0 17-16,0 0-17 15,-2 0 14-15,2 0-2 16,1 0-2-16,-1 0 1 16,1 0-5-16,3 0 11 15,0 0-20-15,-1 0 20 0,4-4-15 16,-4 0 10-16,-2 4-6 16,1-4 3-16,0 4-2 15,-3 0 5-15,-2 0-2 16,-2 0-6-16,-1 0 14 0,-1 0-15 15,-1 0 12 1,2 0 4-16,2 0-4 16,1 0 9-16,5 0-7 0,1 0-10 15,3 0 12 1,2 4-6-16,-2 0-13 0,0 0 16 16,-4-4-18-16,-2 0 14 15,-4 0-6 1,-1 0 0-16,-3 0 7 0,2 0-7 15,-2 0 6-15,3 0-10 16,1-4 17-16,4 4-22 16,2 0 18-16,-1 0-12 0,0 0 7 15,1 0 0-15,-5 0-4 16,-2 0 0 0,-4 0 1-16,-4 0 8 15,-3 0-18-15,-5 0 17 0,0 0-20 16,-2 0 10-16,-2-4 2 15,-2 4 1-15,-3 0 0 16,-2 0 4-16,0 0-5 16,1 0 0-16,-2 0 5 15,-1 0-12-15,0 0 9 16,-2 0-7-16,-1 4 10 16,-4 0-4-1,-4 2-1-15,-1-6 1 0,-3 0-1 16,-1 0 6-16,0 0-12 15,-2 0 8-15,0 0-11 16,0 0 16-16,0-10-13 16,0-8 12-16,0-12-4 0,0-10-2 15,0-6 0-15,-2-10-1 0,-7-8 5 32,-4-7-13-32,-1-9 12 0,1-2-9 0,-3 2 7 31,1-4-1-31,-1-1 0 0,1 5 5 15,-1 0-2-15,5 4 5 16,-1 4-16-16,4 10 16 0,1 4-21 0,3 9 18 31,2 8-10-31,0 10 10 16,2 4-4-16,0 0 0 16,0 8-1-16,0-2 0 15,0 3 4-15,0 1-10 16,0 7 7-16,0-3-8 15,0 3 7-15,0 2 0 16,0-1 0-16,0 1 0 16,0 6 4-16,0 2 3 15,0 0-14-15,0 0 18 16,0 0-6-16,0 0 2 0,0 0 32 16,-10 0-27-1,-5 0 5-15,-6 0-11 0,-1 0-6 16,-2 0 10-16,-5 0-3 15,-2 5-4-15,0 0 3 16,-3 4 13-16,0-4-16 16,1 3 7-16,-1-3-9 15,1-1 11-15,2-4-1 16,0 0-10-16,0 0-2 16,2 0 12-16,-3 0-23 15,3 0 22-15,0 0-16 0,2 0 12 16,1 0-4-16,2 0-2 15,-1 0 0-15,0 0 0 16,3 0 0-16,-3 1 0 16,1 1 0-16,0 4 0 15,-3-6 0-15,-2 5 0 16,-2-5 0-16,0 3 0 16,-3-3 0-16,1 5 0 15,0-3 0-15,-4 1 0 16,2 2 0-16,-3-1 0 15,0-4 0-15,5 4 0 16,0-4 0-16,4 0 0 0,2 0 0 16,2 0 0-1,0 0 0-15,1 0 0 0,0 0 0 16,-3 0 0-16,2 0 0 0,-4 0 0 16,0 0 0-1,0 0 0-15,-2 0 0 16,-2 0 0-16,1 0 0 15,-1 0 0-15,2 0 0 0,-2 0 0 16,-2 0 0 0,2 0 0-16,0-4 0 15,-1 4 0-15,3 0 0 0,2 0 0 16,0 0 0-16,2 0 0 0,0 0 0 31,4 0 0-31,-4 0 0 0,0 0 0 0,-2 0 0 16,0-4 0-1,0-2 0-15,2 4 0 16,2 0 0-16,1-1 0 16,2 3 0-16,2 0 0 15,-5 0 0-15,3 0 0 16,-2 0 0-16,-1 0 0 16,0 0 0-16,0 0 0 15,-1 0 0-15,0 0 0 0,-3 0 0 16,0 0 0-1,2 0 0-15,-2 0 0 16,-2 0 0-16,2 0 0 16,-3 3 0-16,1-3 0 15,0 0 0-15,-2 0 0 0,1 0 0 0,-1 0 0 16,-1 2 0-16,-2-2 0 31,1 0 0-31,-1 0 0 16,1 0 0-16,-3 0 0 0,0 0 0 15,-2 0 0-15,2 0 0 16,-1 0 0-16,8 0 0 16,0 0 0-16,4 0 0 15,3 0 0-15,-2 0 0 16,-3 0 0-16,-5 0 0 16,1-2 0-16,-6-3 0 15,2 5 0-15,-5-3 0 16,1-2 0-16,1 1 0 15,5 2 0-15,-3 0 0 16,5 1 0-16,-4 1 0 16,4-4 0-16,-1 4 0 0,3 0 0 15,4 0 0-15,4 0 0 16,0 0 0-16,7 0 0 16,3 0 0-16,7 0 0 15,0 0 0-15,6 0 0 16,0 0-8-16,12 4-160 15,48 22-49-15,0 2-194 16,1 4-439-16</inkml:trace>
  <inkml:trace contextRef="#ctx0" brushRef="#br2" timeOffset="-143505.27">25339 17704 2546 0,'0'0'314'0,"0"0"-147"0,62-110-87 0,-6 24 7 0,26-39-42 16,23-39-16-16,4-7-15 16,-18 29-10-16,-29 44 0 0,-30 48 6 15,-8 18-20-15,-1 10-29 16,-3 9-34-1,-3 9-77-15,-12 31-25 16,-5 17-74-16,0 6-224 0</inkml:trace>
  <inkml:trace contextRef="#ctx0" brushRef="#br2" timeOffset="-143287.22">25789 17587 2444 0,'0'0'461'16,"0"0"-295"-16,0 0-29 16,22-123-2-16,16 53-38 15,17-8-37-15,11 3-16 16,3-1-37-16,-3 7-4 16,-8 11 2-16,-8 10-10 15,-22 12-105-15,-10 11-111 16,-18 11-676-16</inkml:trace>
  <inkml:trace contextRef="#ctx0" brushRef="#br4" timeOffset="-131816.2">16968 5552 2057 0,'0'0'244'0,"0"0"-110"0,0 0-112 0,0 0 1 0,0 0-23 0,0 105 1 15,0-87-1-15,4 4-31 16,-2-7-99-16,-2-1-352 0</inkml:trace>
  <inkml:trace contextRef="#ctx0" brushRef="#br4" timeOffset="-131664.9">16997 5939 2052 0,'0'0'334'0,"0"0"-159"0,0 0 2 16,0 0-58-16,-7 102-62 16,0-77-30-16,3-1-27 0,-1-3-1 0,3 8-62 15,2-5-137 1,0-6-459-16</inkml:trace>
  <inkml:trace contextRef="#ctx0" brushRef="#br4" timeOffset="-131492.81">17010 6381 2322 0,'0'0'335'0,"0"0"-140"16,0 0-95-1,0 0-44-15,-27 132-39 0,20-100-17 16,5 1-7-16,2 6-127 15,0-7-179-15,0-6-1590 16</inkml:trace>
  <inkml:trace contextRef="#ctx0" brushRef="#br4" timeOffset="-131377.12">16995 6874 2123 0,'0'0'349'0,"0"0"-225"0,0 0-51 16,-9 104-57-16,9-74-16 15,0 7-30-15,0-10-153 16,2-3-210-16</inkml:trace>
  <inkml:trace contextRef="#ctx0" brushRef="#br4" timeOffset="-131258.68">17032 7258 1977 0,'0'0'336'0,"0"0"-139"0,0 0-91 15,0 0-32-15,0 103-74 16,0-78 0-16,5 9-41 15,1-10-149-15,-1-4-522 16</inkml:trace>
  <inkml:trace contextRef="#ctx0" brushRef="#br4" timeOffset="-131138.11">17082 7620 2007 0,'0'0'368'0,"0"0"-170"0,0 0-51 15,0 0-57-15,0 116-63 16,0-86-24-16,0 0-3 15,0 14-53-15,0-10-108 0,0-4-247 16</inkml:trace>
  <inkml:trace contextRef="#ctx0" brushRef="#br4" timeOffset="-130995.15">17128 8051 2326 0,'0'0'393'0,"0"0"-193"15,0 0-46-15,-6 106-83 0,-1-69-38 16,3-3-33-16,2-2-3 15,2 6-139-15,0-8-380 16,0-9-553-16</inkml:trace>
  <inkml:trace contextRef="#ctx0" brushRef="#br4" timeOffset="-130862.91">17140 8562 2313 0,'0'0'337'0,"0"0"-217"0,0 0-28 15,0 0-81-15,0 131-11 16,0-103-92-16,0-5-175 16</inkml:trace>
  <inkml:trace contextRef="#ctx0" brushRef="#br4" timeOffset="-130710.99">17144 8891 2404 0,'0'0'369'16,"0"0"-262"-1,0 0 7-15,-6 102-43 0,6-73-71 16,0-1 0-16,0 2-47 16,0-2-118-1,0 6-207-15,2-7 232 16,2-7-288-16</inkml:trace>
  <inkml:trace contextRef="#ctx0" brushRef="#br4" timeOffset="-130584.1">17157 9244 1845 0,'0'0'481'0,"0"0"-216"0,0 0-79 15,0 0-103-15,0 0-22 16,-4 124-25-16,2-92-36 0,2 3-5 16,0 11-30-1,0-9-194-15,0-6-1706 0</inkml:trace>
  <inkml:trace contextRef="#ctx0" brushRef="#br4" timeOffset="-130458.55">17169 9656 1689 0,'0'0'857'15,"0"0"-672"-15,0 0-71 16,0 0-67-16,0 0-28 0,-5 104-19 0,5-66-26 16,0-8-123-16,0-4-570 0</inkml:trace>
  <inkml:trace contextRef="#ctx0" brushRef="#br4" timeOffset="-130325.83">17184 9919 249 0,'0'0'2090'15,"0"0"-1736"-15,0 0-205 0,0 0-47 16,0 0-75-16,2 119-7 16,2-97-20-1,1-2-4-15,2 8-76 16,0-5-113-16,-3-4-503 0</inkml:trace>
  <inkml:trace contextRef="#ctx0" brushRef="#br4" timeOffset="-130194.17">17242 10194 1824 0,'0'0'445'15,"0"0"-180"-15,0 0-64 16,0 0-116-16,0 0-42 16,0 131-42-16,0-101-2 0,0 0-106 15,4 3-21-15,1-10-76 16,-3-5-1996-16</inkml:trace>
  <inkml:trace contextRef="#ctx0" brushRef="#br4" timeOffset="-130074.89">17280 10580 2238 0,'0'0'304'0,"0"0"-137"0,0 0-21 16,-36 132-86-16,30-92-46 15,1 8-14-15,5-8-106 16,0-8-284-16</inkml:trace>
  <inkml:trace contextRef="#ctx0" brushRef="#br4" timeOffset="-129800.89">17164 11328 1972 0,'0'0'291'0,"0"0"-172"16,0 0-68-16,0 0-33 16,0 0-7-16,22 116-11 15,-22-88-85-15,2 0 85 16,0 1 24-16,-2-3-24 16,3 8-354-16,-1-10 271 15,-2-4 40-15</inkml:trace>
  <inkml:trace contextRef="#ctx0" brushRef="#br4" timeOffset="-128471.99">17251 10894 1777 0,'0'0'528'0,"0"0"-291"16,0 0-67-16,0 0-72 0,0 0-27 15,0 0-40-15,0 0 14 0,-9 96-15 16,5-65-17-16,-1 5-13 16,3 17-3-16,0-6-77 15,2-7-284-15</inkml:trace>
  <inkml:trace contextRef="#ctx0" brushRef="#br4" timeOffset="-128306.7">17271 11548 1977 0,'0'0'483'15,"0"0"-318"-15,0 0-142 16,0 0-23-16,2 128-10 16,9-96-131-16,-1-5-315 15</inkml:trace>
  <inkml:trace contextRef="#ctx0" brushRef="#br4" timeOffset="-128190.31">17338 11869 1827 0,'0'0'308'15,"0"0"-219"-15,0 0-58 0,24 110-31 0,-13-79-13 16,1-6-269-16</inkml:trace>
  <inkml:trace contextRef="#ctx0" brushRef="#br4" timeOffset="-128070.77">17425 12163 2020 0,'0'0'249'0,"0"0"-173"0,0 0-66 15,-9 125-10-15,5-88-1 16,-1-8-291-16</inkml:trace>
  <inkml:trace contextRef="#ctx0" brushRef="#br4" timeOffset="-127925.95">17418 12533 1829 0,'0'0'250'0,"0"0"-138"16,0 0-72-16,0 0-40 0,0 112-33 16,2-94-84-16,1-6-142 0</inkml:trace>
  <inkml:trace contextRef="#ctx0" brushRef="#br4" timeOffset="-127771.64">17431 12825 1777 0,'0'0'39'16,"0"0"15"-16,0 0 7 15,0 0-61-15,0 0-17 16,-4 112-43-16,4-99 39 15,2-5-1552-15</inkml:trace>
  <inkml:trace contextRef="#ctx0" brushRef="#br4" timeOffset="-127237.87">17458 13341 1977 0,'0'0'303'0,"0"0"-237"16,0 0-55-16,0 0-11 0,0 0-39 16,0 0-378-16</inkml:trace>
  <inkml:trace contextRef="#ctx0" brushRef="#br4" timeOffset="-127070.52">17659 13307 2228 0,'0'0'304'0,"0"0"-131"0,0 0-45 16,0 0-45-16,0 0-78 16,0 0 5-16,0 0-10 15,118 0 0-15,-80 7-127 16,-7 0-137-16,-2-3-429 0</inkml:trace>
  <inkml:trace contextRef="#ctx0" brushRef="#br4" timeOffset="-126923.77">18046 13333 1874 0,'0'0'332'0,"0"0"-174"0,0 0-26 16,0 0-25-16,0 0-48 15,0 0-59-15,0 0 0 16,121 13-54-16,-85-13-87 16,-5 0-191-16,-4 0-26 0</inkml:trace>
  <inkml:trace contextRef="#ctx0" brushRef="#br4" timeOffset="-126654.55">18376 13326 1574 0,'0'0'424'0,"0"0"-233"16,0 0 1-16,0 0-75 0,0 0-8 16,0 0-43-16,0 0-23 15,116 0-22 1,-95 3-13-16,-1 1-8 0,2-3-6 16,2 2-72-16,3-3-39 15,0 0 75-15,0 0-365 16,0 0 197-16,-1-11 210 15,-4-1 29-15,-1 5 12 16,-4-2 201-16,-1 6 55 16,-1 1-206-16,-1 2 59 15,-1 0-91-15,1 0 19 16,-3 0-49-16,3 4-9 16,-6 1-18-16,-1 0-2 0,-3 0-5 15,-4-1-175 1,0 1-464-16</inkml:trace>
  <inkml:trace contextRef="#ctx0" brushRef="#br4" timeOffset="-125604.02">19228 13314 2225 0,'0'0'210'0,"0"0"-160"0,0 0-50 0,0 0-117 0,0 0-624 0</inkml:trace>
  <inkml:trace contextRef="#ctx0" brushRef="#br4" timeOffset="-125419.86">19699 13341 2415 0,'0'0'203'0,"0"0"-128"0,0 0-41 15,0 0-20-15,0 0-14 16,0 0-13 0,140 42-114-16,-91-42-102 0,-6 0-110 15,-3 0-1154-15</inkml:trace>
  <inkml:trace contextRef="#ctx0" brushRef="#br4" timeOffset="-125253.02">20079 13379 1257 0,'0'0'525'0,"0"0"-202"16,0 0-108-16,0 0-106 16,0 0 4-16,0 0-81 0,124 0 0 15,-109 0-31 1,-2 0 8-16,3 0-8 0,-1 0 0 16,1 0-1-1,5 0-36-15,5-7-95 16,-2-2-238-16,-1 1-1438 0</inkml:trace>
  <inkml:trace contextRef="#ctx0" brushRef="#br4" timeOffset="-125169.56">20467 13325 1097 0,'0'0'541'16,"0"0"-197"-16,0 0-85 15,0 0-108-15,0 0-11 16,0 0-94-16,116 38-2 16,-107-32-44-16,3-3 0 15,-6 0-63-15,-1-1-258 0</inkml:trace>
  <inkml:trace contextRef="#ctx0" brushRef="#br4" timeOffset="-123250.93">20797 13334 2297 0,'0'0'362'0,"0"0"-198"0,0 0-78 0,0 0-56 0,0 0 12 0,0 0-18 0,43 9-3 15,-25-3-15-15,4 2-12 16,3 2-3-16,13 2-121 15,-7-4-182-15,-2 0-488 0</inkml:trace>
  <inkml:trace contextRef="#ctx0" brushRef="#br4" timeOffset="-123103.06">21179 13397 2076 0,'0'0'359'0,"0"0"-93"15,0 0-137 1,0 0-34-16,0 0-66 0,0 0-11 15,0 0-18 1,42 0 0-16,-15 0-47 0,15 0-134 16,-4 0-160-16,-6 0-437 0</inkml:trace>
  <inkml:trace contextRef="#ctx0" brushRef="#br4" timeOffset="-122695.81">21526 13369 1885 0,'0'0'408'15,"0"0"-186"1,0 0-55-16,0 0-17 0,0 0-75 15,0 0-35 1,0 0-39-16,74-2-2 0,-50 6 3 16,5 2-9-16,0-2-9 15,2 2-33-15,3-1-41 16,2-2-8-16,-2-1 43 16,-1-2 20-16,-2 0 29 15,-4 0 12-15,-2-2 29 0,-6-4-8 16,-1 1 57-16,-3 2-25 15,4-1-8 1,-2 2-11-16,3 2-32 0,3 0-6 16,-1 0 10-1,4 0-19-15,-1 0 13 0,0 0-12 16,2 0 4-16,-3 0 2 0,3-8 1 16,0-1-1-1,-1 4 3-15,-4-2 4 16,1 7-14-16,-3 0 14 15,0 0 20-15,0 0-6 0,1 0 5 16,-2 0-26 0,4 0 8-16,-1 3-8 15,16-3-23-15,-3 0-153 16,-4 0-216-16</inkml:trace>
  <inkml:trace contextRef="#ctx0" brushRef="#br4" timeOffset="-122552.95">22868 13279 1388 0,'0'0'830'0,"0"0"-619"16,0 0-13-16,0 0-54 0,0 0-23 0,0 0-98 0,0 0-11 15,94 21-12-15,-68-14-10 0,22-3-118 16,-11-4-235 0,-3 0-1506-16</inkml:trace>
  <inkml:trace contextRef="#ctx0" brushRef="#br4" timeOffset="-122017.52">23348 13263 207 0,'0'0'1887'0,"0"0"-1471"16,0 0-253-16,0 0-7 15,0 0-104-15,0 0-28 16,0 0-22-16,93 24-4 16,-64-24-9-16,2 0-82 15,3 0 27-15,1-3-136 16,-1-5-57-16,0-2 177 15,-5 2 79-15,-8 3 6 0,-2 1 77 16,-11 2 126-16,-1 2 10 16,-2 0-56-16,-1 0-53 15,7 0-30-15,3 0-33 16,3 0-22-16,6 7-15 16,2 2-14-16,4-4 14 15,0 3-16-15,2-4-44 16,0-1-42-16,0-3 15 15,0 0-62-15,-2 0 78 16,-2-7 49-16,-7 3 13 16,-2 3 4-16,-7 1 78 15,-3 0 54-15,2 0-10 0,-1 5-51 16,-1 6-31-16,4 0-19 16,-1 0-22-16,7-1-2 15,1-4-12-15,10-6-1 16,5 0-69-16,4 0 62 15,6-6-19-15,2-4-70 16,-4 1 41-16,-3 6 52 16,-3 3 8-16,-9 0 18 15,-5 0 6-15,-6 0 15 16,-3 0 61-16,-2 1-44 16,-1 6-12-16,0-1-26 15,3 2 1-15,3 2-4 0,5 0-6 16,10 6-56-1,-6 0-225-15,-1-4-321 0</inkml:trace>
  <inkml:trace contextRef="#ctx0" brushRef="#br4" timeOffset="-121902.75">24930 13425 1996 0,'0'0'228'0,"0"0"-127"0,0 0-84 0,0 0-17 16,0 0-34-16,0 0-230 0</inkml:trace>
  <inkml:trace contextRef="#ctx0" brushRef="#br4" timeOffset="-121767.9">25167 13425 1897 0,'0'0'262'16,"0"0"-165"-16,0 0-26 15,0 0-41-15,0 0-30 0,0 0 2 16,0 0-4-16,97 2-303 15,-74-2 77-15</inkml:trace>
  <inkml:trace contextRef="#ctx0" brushRef="#br4" timeOffset="-121649.95">25432 13447 2406 0,'0'0'242'0,"0"0"-163"15,0 0-79-15,0 0-29 16,0 0-961-16</inkml:trace>
  <inkml:trace contextRef="#ctx0" brushRef="#br4" timeOffset="-120933.16">25695 13349 2637 0,'0'0'195'0,"0"0"-160"0,0 0-26 0,0 0 2 0,0 0-22 16,145-3-135-16,-110 3-290 0</inkml:trace>
  <inkml:trace contextRef="#ctx0" brushRef="#br4" timeOffset="-119815.49">29402 13130 1527 0,'0'0'848'0,"0"0"-830"16,0 0-18-16,0 0-819 0</inkml:trace>
  <inkml:trace contextRef="#ctx0" brushRef="#br4" timeOffset="-117545.29">26223 13397 2041 0,'0'0'372'0,"0"0"-91"0,0 0-156 0,0 0-48 0,0 0-23 0,0 0-17 0,0 0 3 16,67 0-35-16,-36 0 4 15,0 0-8-15,3 0-2 16,-3 0-25-16,12 0-126 16,-10 0-165-16,-4 4-593 0</inkml:trace>
  <inkml:trace contextRef="#ctx0" brushRef="#br4" timeOffset="-117394.52">26656 13397 2304 0,'0'0'395'0,"0"0"-220"16,0 0-108-16,0 0 0 16,0 0-67-16,0 0 0 0,0 0-98 15,18 12-67-15,-5-3-136 16,-1 3-258-16</inkml:trace>
  <inkml:trace contextRef="#ctx0" brushRef="#br4" timeOffset="-117144.97">26656 13397 2113 0,'91'144'294'16,"-91"-126"-138"-16,0 5-84 0,0 4-8 16,0 4-63-1,0-1 0-15,0 0 0 16,6-2-2-16,-1-2-32 15,0-4-3-15,-1 0 1 16,-1-2-27-16,1-1 43 0,0-2-13 16,1 3 29-1,-3 4 6-15,0 4 11 16,-2 4 18-16,0 4 26 16,0 3-35-16,0-6-6 15,-2 2-3-15,-3-11-14 0,3-2-39 16,2-1-91-1,0-6-17-15,0 2-207 0</inkml:trace>
  <inkml:trace contextRef="#ctx0" brushRef="#br4" timeOffset="-117017.09">26796 14301 1972 0,'0'0'329'16,"0"0"-214"-16,0 0-38 15,0 0-6-15,-26 112-71 16,26-86-37-16,0-3-127 15,0-7-246-15</inkml:trace>
  <inkml:trace contextRef="#ctx0" brushRef="#br4" timeOffset="-116901.64">26801 14624 2179 0,'0'0'187'0,"0"0"-133"15,0 0-54-15,0 130 0 16,0-96-140-16</inkml:trace>
  <inkml:trace contextRef="#ctx0" brushRef="#br4" timeOffset="-116744.68">26849 15034 2360 0,'0'0'192'15,"0"0"-142"-15,0 0-44 16,-31 113-6-16,29-74-23 15,2 8-64-15,0-4-132 16,0-11-1529-16</inkml:trace>
  <inkml:trace contextRef="#ctx0" brushRef="#br4" timeOffset="-116628.91">26838 15441 1879 0,'0'0'496'15,"0"0"-343"-15,0 0-106 0,-8 124-20 16,6-86 18-1,2-3-45-15,0 7-19 16,6-10-61-16,5-3-223 0</inkml:trace>
  <inkml:trace contextRef="#ctx0" brushRef="#br4" timeOffset="-116495.98">26874 15875 2182 0,'0'0'291'15,"0"0"-189"1,0 0-49-16,0 0-32 0,-2 111-21 15,2-75-22 1,14-6-211-16,-6-4-1430 0</inkml:trace>
  <inkml:trace contextRef="#ctx0" brushRef="#br4" timeOffset="-116368.67">26930 16240 2235 0,'0'0'222'0,"0"0"-186"0,0 0-32 15,0 125-4-15,0-93-127 16</inkml:trace>
  <inkml:trace contextRef="#ctx0" brushRef="#br4" timeOffset="-116214.95">26930 16718 2341 0,'0'0'191'15,"0"0"-131"-15,-9 107-44 0,9-58 2 16,0-5-18-16,0 18-14 31,4-16-117-31,3-2-149 0</inkml:trace>
  <inkml:trace contextRef="#ctx0" brushRef="#br4" timeOffset="-116064.06">27023 17575 1732 0,'0'0'227'15,"0"0"-64"-15,0 0-105 0,0 0-17 0,0 102-41 16,-2-93-207-16</inkml:trace>
  <inkml:trace contextRef="#ctx0" brushRef="#br4" timeOffset="-112288.39">28462 6950 1719 0,'0'0'430'0,"0"0"-217"0,0 0-96 0,0 0-36 0,0 0-35 0,127 0-5 16,-105 0-30-16,-2 0-11 15,0 3-6-15,-7 0-48 0,-7 1-638 16</inkml:trace>
  <inkml:trace contextRef="#ctx0" brushRef="#br4" timeOffset="-111957.74">28439 7131 2302 0,'0'0'376'0,"0"0"-238"16,0 0-72-16,0 0-44 0,0 0 29 15,0 0-14-15,0 0 63 16,89-25-36-16,-60 19-13 15,1 1-12 1,-6 0-28-16,-2 3-4 16,-2 2 0-16,-5 0-14 0,1 0-17 15,3 0-98-15,-4 7-281 0,-5 1-968 16</inkml:trace>
  <inkml:trace contextRef="#ctx0" brushRef="#br4" timeOffset="-111536.96">28929 6812 2119 0,'0'0'588'0,"0"0"-450"16,0 0-62-16,0 0 9 15,0 0-16-15,0 0 10 16,0 0-43-16,94 80 12 15,-58-44-25-15,-1 3 15 16,-1 5-4-16,0-3-9 16,-3-1 4-16,-4-1-29 0,-4-6 0 15,-2 0 11 1,-3-8-19-16,-7-4 8 0,-3-8-1 16,-1-6-51-16,-4-7-83 15,-3 0-139-15,0 0-318 0</inkml:trace>
  <inkml:trace contextRef="#ctx0" brushRef="#br4" timeOffset="-111274.86">29322 6870 2424 0,'0'0'368'16,"0"0"-211"-16,0 0-51 0,0 0-35 0,0 0-40 16,0 0 13-16,-87 104-26 15,66-67 3-15,-2 0 3 16,-2 1-13-16,-2-4-2 16,2-1-4-16,3-5-10 15,5 2-59-15,5-8-128 16,5-5-407-16</inkml:trace>
  <inkml:trace contextRef="#ctx0" brushRef="#br4" timeOffset="-110896.14">29529 7221 2329 0,'0'0'400'0,"0"0"-245"0,0 0-23 16,0 0-16-16,0 0-43 15,40 107-50 1,-13-107-2-16,2 0-10 0,0-13 20 16,-6-17-30-1,-8-5 20-15,-13 2-21 16,-2 1 14-16,-11 6-6 16,-20 9 4-16,-7 7 1 0,0 10-13 15,0 0-4 1,7 9-67-16,10 9-131 0,11 0-532 0</inkml:trace>
  <inkml:trace contextRef="#ctx0" brushRef="#br5" timeOffset="-100266.7">18118 7439 2140 0,'0'0'368'0,"0"0"-225"0,0 0-12 0,0 0-60 15,0 0-18-15,0 0 1 16,-56 82-24-16,52-42 8 15,4 7-21-15,0 5 42 16,0 6-30-16,15-1 16 0,14 0-19 16,4-8-11-16,8-9-3 15,6-14-12-15,2-15 4 16,0-11 1 0,0-15 3-16,-2-25-3 0,-9-17-6 15,-7-7 7-15,-13-4-7 16,-7-1 1-16,-11 7-3 15,0 12-1-15,0 14 2 0,-11 14-6 16,-3 18 16-16,6 4-9 16,1 31 5-1,7 23 9-15,0 30 17 16,4 37 24-16,16 25-12 16,-4 8-11-16,-10-26 9 15,-6-34-19-15,0-30 30 0,-2-4-27 16,-20 9 13-1,-12 7-32-15,-5 0 5 0,-11-9-7 16,0-18-2-16,-2-12 3 16,0-17 0-16,6-16-8 15,1-4-31-15,7-20 23 16,7-18-34-16,11-9 8 16,13-4-9-16,7-6 20 15,7 1-18-15,24 5-5 0,10 5-20 16,34-7-73-16,-8 13-51 15,-7 5-166-15</inkml:trace>
  <inkml:trace contextRef="#ctx0" brushRef="#br5" timeOffset="-99891.96">18816 7923 2565 0,'0'0'325'0,"0"0"-166"0,0 0-76 16,0 0 17-16,0 0 7 0,0 0-10 0,0 0-25 0,131 0-15 0,-98 0 2 16,1 0-39-16,-5 0 11 15,-7 0-28-15,-1 0 7 16,-8 0-3 0,-7 0-11-16,0 0 5 15,-4 0-2-15,-2 0-20 16,0 4-137-16,0 1-231 0</inkml:trace>
  <inkml:trace contextRef="#ctx0" brushRef="#br5" timeOffset="-97928.39">19324 7386 1617 0,'0'0'411'0,"0"0"-120"16,0 0-99-16,0 0-130 0,0 0-12 0,0 109 31 0,0-63-23 16,0 7 35-16,9 3-37 15,6 2 11-15,8-2-7 16,8-4-11-16,7-5-3 16,7-7-22-16,1-12 15 15,3-9-25-15,-5-11 9 16,-3-8-18-16,-7-4 3 15,-5-23-8-15,-5-14 12 16,-6-12-10-16,-4-5 4 16,-8-3-12-16,-6 1 8 15,0 5-9-15,0 13 5 16,-16 13-6-16,1 11 13 16,1 10-5-16,5 8 4 15,5 0-3-15,4 26 2 16,0 16 5-16,2 12-14 0,16 18 12 15,4 25 22 1,7 24 9-16,2 26 19 0,-2 3-21 16,-11-28 13-1,-11-29-8-15,-7-33-16 0,0-3 6 16,-4 6-30 0,-17 7 11-16,-6 3-3 0,-6-13-14 15,-3-12 7-15,1-19-2 0,-3-9-5 16,-2-19-10-1,-2-1-43-15,2-26 20 16,1-16 14-16,11-8-14 16,10-6 28-16,16-1-11 15,2 5 18-15,17 4-2 0,19 6 6 16,6 2-88 0,27-14-65-16,-11 9-104 15,-6 1-347-15</inkml:trace>
  <inkml:trace contextRef="#ctx0" brushRef="#br5" timeOffset="-97609.18">20143 7872 2274 0,'0'0'358'0,"0"0"-93"0,-14 102-110 0,14-51 3 0,0-5-69 0,8-7-6 0,19-13-44 0,7-13 5 15,6-13-4-15,0-10-18 16,-4-26-3-16,-12-9-16 16,-13-5-6-16,-11 4 12 15,-4 5-20-15,-25 8 9 16,-9 12 1-16,-2 10-12 15,2 9-43-15,10 4-47 16,9 16-104-16,11 0-281 0</inkml:trace>
  <inkml:trace contextRef="#ctx0" brushRef="#br5" timeOffset="-97174.23">20897 7816 2651 0,'0'0'315'0,"0"0"-204"0,0 0 8 0,0 0 5 0,0 0-40 0,133-12-18 16,-91 8-37-16,-3 0 7 16,-2 4-35-16,-8 0 5 15,-8 0-2 1,-7 0-8-16,-14 8-39 0,-2 8-127 16,-20 4-365-16</inkml:trace>
  <inkml:trace contextRef="#ctx0" brushRef="#br5" timeOffset="-97008.25">20901 8049 2921 0,'0'0'249'16,"0"0"-158"-16,0 0 24 0,0 0-24 16,153 20-27-16,-106-16-35 15,-4-2-4 1,-4 1-16-16,-3-3-9 0,8 3 0 15,-8-3-130 1,-9 2-325-16</inkml:trace>
  <inkml:trace contextRef="#ctx0" brushRef="#br5" timeOffset="-95655.77">21647 7599 1885 0,'0'0'392'0,"0"0"-194"0,0 0-59 0,0 0-104 0,0 0 69 16,0 0-35-16,24 123 19 16,-5-81-39-16,2 8 18 15,2 3-19-15,-3 5 9 16,0 0-18 0,-2 0-12-16,-5-2-2 0,-1-6-25 15,-4-8 10-15,-1-8-1 0,-5-5-13 16,-2-9 10-1,0-4-6-15,0-4 4 0,0-5-3 16,-7-4 0-16,-6-3-1 16,-1-7-12-1,2-19-34-15,0-9 42 0,3-13-28 0,7-10 3 32,2-9-10-32,0-5 34 15,9 2-10-15,9-1 15 0,7 8-4 0,1 6 11 31,6 10-7-31,1 12 4 16,2 14 20-16,1 16-17 16,2 5 34-16,0 20 14 15,0 18-9-15,-5 14 5 0,-4 8-19 16,-6 7 13 0,-8 0-33-16,-9-2 29 0,-3-4-39 15,-3-6 19-15,0-11-21 16,0-10 12-16,0-11-5 15,0-14-7-15,-5-9 0 16,3 0-9-16,-2-18-5 16,2-16-16-16,2-13 13 15,0-11-36-15,13-5 29 0,11-8 3 16,7 6 21-16,3 5 0 16,4 7 0-16,2 13 6 15,0 15-5-15,1 13 22 16,-4 12-7-16,-3 6 40 15,-1 25-20-15,-6 4 14 16,-4 11-10-16,-8-1-3 16,-7 5 2-16,-6 0-30 15,-2 4-4-15,0-1 7 16,0-5-24-16,-2-2 2 16,2-4-67-16,0-11-104 0,0-14-240 15</inkml:trace>
  <inkml:trace contextRef="#ctx0" brushRef="#br5" timeOffset="-95480.24">23105 8020 2964 0,'0'0'240'0,"0"0"-158"0,0 0-55 0,0 0-27 16,0 0-51-16,0 0-203 16</inkml:trace>
  <inkml:trace contextRef="#ctx0" brushRef="#br5" timeOffset="-95124.27">23368 7231 2632 0,'0'0'252'0,"0"0"-117"16,0 0-52-16,-47 120-9 15,40-65-42-15,1 3 13 16,4 2-29-16,2 3 33 16,0 4-16-16,0-1 22 0,4 4-12 31,11 3 3-31,5 0 0 0,7-3-29 16,2-7 3-16,5-8-13 15,-3-11-9-15,0-13 2 16,-4-11 0-16,-7-13-8 0,-3-7-37 15,0-31-96-15,-9-8-72 16,-1-6-377-16</inkml:trace>
  <inkml:trace contextRef="#ctx0" brushRef="#br5" timeOffset="-94873.62">23684 7597 2800 0,'0'0'268'32,"0"0"-129"-32,0 0-25 0,74 106-37 0,-38-63-28 15,1 7-37-15,5 3 17 0,3 2-18 32,2-1 16-32,-2-1-26 15,-5-3 6-15,-7-7-7 0,-4-4 0 16,-9-11 0-1,-5-8-18-15,-11-20-90 16,-4 0-123-16,0-14-285 0</inkml:trace>
  <inkml:trace contextRef="#ctx0" brushRef="#br5" timeOffset="-94623.47">24193 7700 2562 0,'0'0'435'0,"0"0"-296"15,0 0-6-15,0 0-44 16,0 0-9-16,-92 140-46 16,63-90 6-16,-6 3-19 15,-1 4-11-15,-2 1-6 0,2 1 1 16,5-3-10-16,-2 14-30 15,10-13-106-15,6-11-298 16</inkml:trace>
  <inkml:trace contextRef="#ctx0" brushRef="#br5" timeOffset="-93637.63">24394 8029 2420 0,'0'0'328'0,"0"0"-207"0,0 0-70 0,0 0 60 0,0 0-18 0,0 0-7 16,120-9-24-16,-80 9 20 15,2 0-45 1,-5 0-6-16,0 3-18 16,-8 3-12-16,-5 0 6 0,-4-2-6 15,-6 0-2-15,-1-4-92 16,-2 0-95-16,-7 0-377 15</inkml:trace>
  <inkml:trace contextRef="#ctx0" brushRef="#br5" timeOffset="-93368.4">24834 7668 2057 0,'0'0'711'0,"0"0"-539"0,0 0-85 0,0 0 17 16,0 0-29 0,0 0-4-16,0 0-9 0,117 88 8 15,-82-51-12-15,3 2-16 16,0 3 6-16,0 2-30 16,-3-1 7-16,-1-1-19 15,-7-8-5-15,-3-5 6 0,-4-5-12 16,-6-4 5-1,-6-11-10-15,-1-4-71 16,-7-5-100-16,0 0-160 0,0 0-1216 16</inkml:trace>
  <inkml:trace contextRef="#ctx0" brushRef="#br5" timeOffset="-93104.86">25231 7698 2455 0,'0'0'345'0,"0"0"-190"16,0 0-29-16,0 0-62 16,-73 106 6-16,55-70-49 15,-2 5 22-15,-4 1-20 0,-1 4-6 16,-2 0 1-16,2 0-16 15,1-4-4-15,2-9 4 16,6-8-14 0,7-15-19-16,7-8-136 15,2-2-401-15</inkml:trace>
  <inkml:trace contextRef="#ctx0" brushRef="#br5" timeOffset="-92756.9">25468 7981 2689 0,'0'0'256'16,"0"0"-109"-16,0 0-20 0,0 0-54 15,37 116-8-15,-14-106-38 16,2-10 6-16,-4 0-12 16,0-29-3-16,-8-14 10 15,-8-7-23-15,-5 1 0 16,-7 10 5-16,-20 9-2 16,-6 13-8-16,-6 16 17 15,0 1-17-15,5 14 0 0,10 11-8 16,17 3-85-16,7-5-75 15,0-12-336-15</inkml:trace>
  <inkml:trace contextRef="#ctx0" brushRef="#br5" timeOffset="-92487.42">25704 7333 2854 0,'0'0'265'0,"0"0"-146"16,63 111-4-16,-37-52-33 15,1 5-2-15,-5 7-44 16,-4 3 4-16,-7 7-14 16,-7-2-11-16,-4 6-3 15,0-1-7-15,-13-1-10 16,-7-4-1-1,-5-5-35-15,-10 5-143 0,6-21-193 16,2-16-1876-16</inkml:trace>
  <inkml:trace contextRef="#ctx0" brushRef="#br5" timeOffset="-61186.17">18018 9854 282 0,'0'0'1161'0,"0"0"-811"0,0 0-224 0,0 0 9 15,0 0-10-15,-9-36 4 16,6 29-73-16,1 2 4 15,2 0-6-15,-2 2 31 16,0-2-26-16,2-1-30 16,-2 0 20-16,2 0-41 0,0-2 25 15,-2 1-32-15,2-1 33 16,0 1-33-16,0 2 10 16,0 0-5-1,-2 3-1-15,2 2 15 16,0 0-10-16,0 0 11 15,0 0-5-15,0 0 67 0,0 14-33 16,0 11-21 0,0 9-28-16,12 6 12 0,5 4-6 15,4 2 9-15,2-4 15 16,4-4-16-16,2-6 16 0,2-8-31 16,-2-6 8-1,2-10-2-15,-4-8-4 16,0 0-2-16,-5-18 8 15,0-16-1-15,-2-10-1 0,-3-10-12 16,-3-4 10 0,-7-4-14-16,-3 6 13 0,-4 5-10 15,0 12 14 1,0 13-7-16,-4 9 0 0,0 17 5 16,4 0 1-1,0 29 1-15,0 22-14 0,6 17 12 0,12 13-5 16,5 9 1-1,0 4 22-15,4 3-3 16,-4-3 3-16,-5-4 7 16,-5-2-15-16,-6-6 7 15,-7-5-17-15,0-9-2 0,-5-10 5 16,-13-10-16-16,-6-9 16 16,-3-16-7-16,-4-11-1 15,0-12-9 1,-4-6-13-16,0-26-49 0,2-14 25 15,2-6-36-15,4-4 58 16,10 3-7 0,3 9 31-16,7 7 0 0,5 6 0 15,2 4 0-15,0 1-33 16,18 1-51-16,20-8-117 0,-7 1-89 16,0 6-1618-16</inkml:trace>
  <inkml:trace contextRef="#ctx0" brushRef="#br5" timeOffset="-60842.08">18718 9936 2284 0,'0'0'311'0,"0"0"-142"0,0 0-49 0,0 0 31 0,0 0-71 0,123 20 29 0,-79-20-35 15,3 0 3-15,-1 0-22 16,-3 0-29-16,-5-5 20 15,-7 2-41-15,-6 1 0 16,-8 0 7-16,-5 2-23 0,-6 0 11 16,-6 0-55-16,0 0-113 15,0 4-344-15</inkml:trace>
  <inkml:trace contextRef="#ctx0" brushRef="#br5" timeOffset="-51397.78">19676 9414 1610 0,'0'0'242'0,"0"0"-103"0,0 0 7 0,0 0-61 0,0 0 22 16,0 0-23-16,0-32-52 16,0 28 28-16,0 0-44 0,0 2 55 15,0 2-23 1,0 0 30-16,0 0-44 0,-4 0 3 16,-3 0-15-1,1 0 3-15,-4 10 12 16,4 5-24-16,-3 4-8 15,-1 5 7-15,4 5-16 16,-3 3 17-16,1 2-13 0,0 6 0 16,2 2 19-16,2 4-18 15,-1 5 1-15,1-2 26 16,2 6-22-16,2-1 20 16,0 1-26-16,0 3 34 15,2-5-23-15,13 3 21 16,3-3 3-16,-1-4-7 15,4-1 6-15,-1-5-25 16,-2-7 15-16,-2-4-24 16,-1-6 25-16,-1-2-24 0,-1-6 23 15,-4-4-24-15,0-2 13 16,-1-2-12-16,-1-2 3 16,3-2-8-16,-4-3 2 15,3-3-17-15,5 0-104 16,-6-9-64-16,-1-5-372 0</inkml:trace>
  <inkml:trace contextRef="#ctx0" brushRef="#br5" timeOffset="-50076.8">20729 9448 1854 0,'0'0'706'0,"0"0"-471"0,58 127-96 0,-29-59 24 0,0 4-67 16,0 6-21-16,-6 1-33 0,-2-1 8 0,-10-2-16 31,-8-1-8-31,-3-3 10 0,0-1-26 15,-21-1 0 1,-6 1-1-16,-4-5-18 16,2-4 6-16,2-7-12 15,7-13-86-15,9-12-30 0,5-16-263 16</inkml:trace>
  <inkml:trace contextRef="#ctx0" brushRef="#br5" timeOffset="-46392.53">19792 9958 2071 0,'0'0'261'0,"0"0"-66"0,0 0-18 0,0 0-54 0,0 0-16 0,0 0-56 0,0 0-18 16,-6-17-3-16,28 15 32 0,4-3 1 15,3 3-24-15,2-3-2 16,-2 4-31-16,0-1 19 16,-4 2-25-16,-5 0 15 15,-4 0-15 1,-7 0 10-16,-4 0-3 16,-3 0-6-16,-2 0-1 0,0 0 8 15,0 0-16 1,-12 0-58-16,-8 0-139 15,2 0-313-15</inkml:trace>
  <inkml:trace contextRef="#ctx0" brushRef="#br5" timeOffset="-45524.68">20544 9551 1930 0,'0'0'328'0,"0"0"-102"0,0 0-136 0,0 0-11 0,0 0 20 0,0 0-57 15,-139-45 20-15,112 40-9 16,2 5-26-16,6 0 52 16,3 2-6-16,5 22 6 15,5 8-71-15,6 10 7 0,0 0-15 16,4 0 9-1,16-10-8-15,4-7 0 16,3-11-2-16,2-10 3 0,-2-4-10 16,-2-4 8-16,-5-19-9 15,-7-1 9 1,-2-3-1-16,-4 6-30 0,-3 5 9 16,1 10 22-1,1 6 0-15,3 6 18 16,5 22-4-16,1 8 31 0,1 11-27 15,-1 0 26 1,-3 6-24-16,-6-2 13 0,-6 4-4 16,0-3-5-16,-6 3 1 15,-17-4-20-15,-6 0-9 0,-4-5 18 16,2-9-28-16,0-9 14 16,2-5-17-16,2-9-57 15,0-8-78-15,4-5-79 16,8-1-450-16</inkml:trace>
  <inkml:trace contextRef="#ctx0" brushRef="#br5" timeOffset="-43171.45">21248 10034 2147 0,'0'0'368'0,"0"0"-208"0,0 0 46 0,0 0-38 0,0 0-58 0,133-30-39 16,-92 23-37-16,-3-2 0 16,-1 3-33-16,-3 0 8 15,-7 2-8-15,-5 2-1 16,-7 0 0-16,-13 2-63 16,-2 2-127-16,0 13-477 15</inkml:trace>
  <inkml:trace contextRef="#ctx0" brushRef="#br5" timeOffset="-42956.5">21368 10311 2782 0,'0'0'261'16,"0"0"-159"-16,0 0-5 15,0 0-18-15,0 0-30 16,121-26-19-16,-92 16-22 16,-2 2-8-16,-3 4 1 0,-2 4-2 15,0 0-73 1,-3 2-125-16,-9 10-495 0</inkml:trace>
  <inkml:trace contextRef="#ctx0" brushRef="#br5" timeOffset="-38604.29">22057 10062 2057 0,'0'0'275'0,"0"0"-70"0,0 0-47 0,0 0-21 0,0 0-17 15,0 0-45-15,0 0 4 16,-29 2-60-16,47-2 47 16,13 0-7-16,7 0 25 15,9 0-14-15,2 0-18 16,4 0-2 0,1 0-39-16,-3 0 19 0,-5 0-28 15,-5 0 9 1,-7 0-7-16,-10-2-4 0,-9 0 1 0,-6 2 0 15,-4 0-1 1,-5 0-7-16,0 0-63 16,0 0-123-16,-2 0-377 15</inkml:trace>
  <inkml:trace contextRef="#ctx0" brushRef="#br5" timeOffset="-35229.03">23022 9760 1739 0,'0'0'247'0,"0"0"-45"0,0 0-107 0,0 0-25 0,0 0-20 16,0 0 51-16,0 0-9 15,43-89 67-15,-16 74-64 16,6 6-16-1,5 9 31-15,4 2-36 16,-4 22 11-16,-4 12-49 0,-8 7 18 16,-13 5-28-1,-10 3 10-15,-3 2-15 16,-16-4-12-16,-15 0-4 0,-10-8-5 16,-1-12-8-1,3-7-30-15,8-8 23 0,6-7-14 16,13-5 28-16,12-1 1 15,0 3 0-15,23 2 1 16,14 4 9-16,6 4 17 16,-1 7-27-16,-4 2 26 15,-11 7-24-15,-13 7 33 16,-14 5-17-16,0 4 3 0,-27 0-12 16,-9-2-5-16,-7-9 4 15,-1-6-2-15,3-12-12 16,4-10-2-16,3-7 3 15,12 0-96-15,11-16-60 16,11-18-74-16,16 2-120 0,8 3-1564 0</inkml:trace>
  <inkml:trace contextRef="#ctx0" brushRef="#br5" timeOffset="-34970.87">23731 10136 2932 0,'0'0'280'0,"0"0"-167"0,0 0-71 0,0 0-30 0,0 0-12 0,0 0-122 0,0 0-467 0</inkml:trace>
  <inkml:trace contextRef="#ctx0" brushRef="#br5" timeOffset="-34317.4">23981 9465 2280 0,'0'0'317'16,"0"0"-166"-16,0 0-12 0,0 0-62 0,-71 122 15 0,59-76-28 0,6 6-2 0,3 8-9 0,3 5-14 15,0 6 1-15,0 4-10 0,3 1 15 16,13 0-18 0,3-2 16-16,4 0-38 0,3-4 20 15,3-5-14 1,-2-12 12-16,-3-8-10 15,-4-10-9-15,-1-9 3 16,-4-8 3-16,-3-6-20 16,-2-2 22-16,-3-4-27 0,-3-1 16 15,4-2-2-15,-4-1-15 16,9-2-84-16,-1-7-125 16,-4-9-327-16</inkml:trace>
  <inkml:trace contextRef="#ctx0" brushRef="#br5" timeOffset="-33983.98">24359 9941 2539 0,'0'0'348'16,"0"0"-237"-16,0 0-27 0,0 0-13 16,0 0-15-16,124 114-24 15,-91-75 2-15,3 5 18 16,1 3-10-16,-1 3 13 16,1 2-21-16,-2 1 22 15,-4 0-44-15,-5-2-5 16,-4-7-1-16,-3-10-8 15,-6-8 2-15,-4-13-52 16,-5-13-95-16,-1-19-231 16,-3-10-603-16</inkml:trace>
  <inkml:trace contextRef="#ctx0" brushRef="#br5" timeOffset="-33728.03">24851 9999 2658 0,'0'0'289'0,"0"0"-78"15,0 0-99-15,0 0 3 16,-101 136-61-16,69-96 6 16,-3 2-36-16,1 4-4 0,-1 5-6 15,0-2-5-15,1 3-2 16,5-2-3-16,2-4-8 15,7-6-4-15,-1 1-23 16,11-11-174 0,-1-10-323-16</inkml:trace>
  <inkml:trace contextRef="#ctx0" brushRef="#br5" timeOffset="-29607.08">25100 10240 1926 0,'0'0'353'0,"0"0"-194"0,0 0-80 0,0 0 30 0,0 0-32 16,0 0 56-16,0 0-67 15,71-16 26-15,-38 13-13 16,3 1 16-16,5 0-25 16,-4 0-27-16,1-1 3 15,-5 1-25-15,-2 0-6 0,-6-1-7 16,-5 1-12-16,-7-1 8 0,-3 3-8 31,-3-2 2-31,-5 2-19 0,-2-4-112 16,0 3-238-16,0-2-1470 0</inkml:trace>
  <inkml:trace contextRef="#ctx0" brushRef="#br5" timeOffset="-28836.88">25773 9610 1836 0,'0'0'311'0,"0"0"-128"0,0 0-68 0,0 0 23 0,0 0-24 15,0 0-48-15,114-17 30 16,-89 34-58-16,1 4 26 16,-4 7-22-16,1 4 17 15,-3 8 11-15,-5 8-5 0,-6 5-2 16,-2 7-32-16,-7 1 2 16,0 2-14-16,-7-3-4 15,-13-4-6-15,-7-6-17 0,-4-8 8 16,-2-8-6-1,-3-7-17-15,5-13-40 16,2-8-26-16,7-6-43 0,6 0 23 16,7-20 8-16,9-2 88 15,0-2 13 1,9 4 7-16,17 4 17 0,3 7 34 16,7 8 6-1,-1 1-8-15,4 3 7 16,-3 16-28-16,-3-1 4 0,-2-2-38 15,-2-2 5 1,-6-2 2-16,-2-6-10 0,2-5 2 16,4-1-102-16,-3 0-189 15,-5-5-1921-15</inkml:trace>
  <inkml:trace contextRef="#ctx0" brushRef="#br5" timeOffset="-28557.07">26297 9305 2593 0,'0'0'287'0,"0"0"-128"0,72 121-30 0,-39-54-51 16,0 4 16-16,-2 8-47 15,-6 4 1-15,-8 1-27 16,-5 4-5-16,-8-1-11 16,-4-3 5-16,0-6-20 15,-16-3 18-15,-11-6-19 16,-2-7-5-16,-2-2-65 16,-15 10-45-16,6-14-124 15,4-8-520-15</inkml:trace>
  <inkml:trace contextRef="#ctx0" brushRef="#br4" timeOffset="1590.59">23241 9411 895 0,'0'0'581'0,"0"0"-289"0,0 0-134 0,0 0-64 0,0 0 71 0,0 0-28 16,-7 0-74-16,4 0-15 15,3 0-47-15,0 0 13 16,0-2-2-16,0-5 2 16,0-3 0-16,0 0 26 15,0-2-31-15,3-4 42 0,8-2-9 16,4-4-40 0,4-4 17-16,1-1-18 0,2 1 27 15,2-6-15-15,1 5-10 16,0-1-2-16,2-1 20 15,-1 6-15-15,0-2 15 16,1 4 30-16,0 0-34 16,0 3 15-1,0 4-31-15,-2 2 25 0,1 5-21 16,-2 0 9-16,3 3 12 0,0 1-8 16,2-2 7-16,2 1-20 15,0 0 12 1,0 2-11-16,1 0-1 15,-1-1 4-15,0 3-10 0,0 0 2 16,-4 0 5 0,0 0-6-16,0 0 0 15,-2 0 2-15,-1 5 6 0,0 5-4 16,1 2-2 0,-3 2 22-16,1 0-20 15,-2-2 16-15,-2 2-9 16,1 0 4-16,-5 3 7 0,3 0-8 0,0 2 12 15,-2 3-25 1,-1-3 22-16,-1 2-18 16,-1-1 2-16,1-3-1 0,-6 0 2 15,3-5 1-15,-1 0 2 16,-2-2 8-16,1-3-19 16,-1 5 2-16,4-1 6 15,-3 1 6-15,-3 0-13 16,4 4 15-16,-1 0-10 15,-3 4 12-15,-2 6-3 0,1 4-10 32,0 1-2-32,-5-1 2 0,2-6-10 0,-2-7 8 15,0-6-7-15,0-5 5 16,0-6-2 0,0 0-18-16,0 0-79 0,-2-24-61 15,-10 1-302 1,1 2-1574-16</inkml:trace>
  <inkml:trace contextRef="#ctx0" brushRef="#br4" timeOffset="1972.06">24266 9348 2038 0,'0'0'270'0,"0"0"-109"0,0 0-82 0,0 0 7 0,70 107-6 0,-53-86-22 0,1 0-25 0,-3-7 0 16,-1-5-4-16,-5-4-29 15,-1-3 0-15,2-2 0 0,-1 0 47 16,-1 0-7-1,2-10 18-15,1-8-11 0,4-5 2 16,3-5-10-16,0-6-23 16,2-3-8-16,-2-1-1 15,-3-3-8 1,-1 7 6-16,-1 2-10 0,-1 8 10 16,-2 5-15-16,1 6-31 15,-1-1-85-15,-4 4-130 16,-2 3-476-16</inkml:trace>
  <inkml:trace contextRef="#ctx0" brushRef="#br4" timeOffset="3311.88">23229 9252 196 0,'0'0'1672'0,"0"0"-1412"0,0 0-132 0,0 0-13 0,0 0 34 0,0 0-31 16,48-121-48-16,-29 96 10 0,4-1-17 15,1-3 5 1,3 2-36-16,2-4 5 16,4 2-19-16,3-3 4 0,2-1-6 15,0 1-8-15,0 4 25 16,0 0-15-16,-1 6 9 15,2 3-16-15,-2 0 28 16,1 4-28-16,4 1 13 16,1 3-20-16,1 0 12 0,3 0-3 15,0 0-2 1,-2 4 4-16,1 0-14 16,-1 2 10-16,1 0-3 15,0 1 6-15,0 4-9 16,3 0 15-16,-1 0 3 0,-2 0-5 15,-1 0 14-15,-1 0-15 0,-2 0-14 16,1 0 6 0,1 0-16-16,1 2 19 0,1 3-12 15,-3-1 5 1,-3 1 1-16,-6 2-1 0,-1-2 1 16,-4-1 7-16,-2 3-12 15,0-1 16 1,-5-1-17-16,3 2 11 0,-6-3-4 15,4 2-4 1,-1-1 4-16,0 2 5 16,1 3 3-16,-1-2-14 15,1 3 20-15,-2 1-17 0,4 0 7 0,-5 3-7 16,3 2 3 0,-4-3-7-16,0-2 5 15,-2 3 4 1,-1-1-5-16,-1 3 9 0,1 0-13 15,2 1 20-15,-3 5-14 0,6 2 32 16,-4 5-38-16,3 0 20 16,3 2-17-16,-4 1 10 15,0-1-1-15,-1-4-11 0,-5-2 5 16,-2-8 4 0,-2-4-20-16,-4-6 17 15,-1-4-20-15,-4 0 13 0,2-2 0 31,-2 3 4-31,0 2-3 0,2 0 4 0,-2 5-1 16,0-3-8 0,0-3-30-16,0-1-10 15,0-5-89 1,-27 0-86-16,0-11-247 0,-4-3-247 0</inkml:trace>
  <inkml:trace contextRef="#ctx0" brushRef="#br4" timeOffset="3628.45">25254 9101 2076 0,'0'0'403'0,"0"0"-129"0,0 0-134 0,0 0-54 0,0 0-38 16,0 0 37-16,0 0-35 16,60 119 0-16,-43-97-27 15,4-3 10-15,-3-4-13 16,-3-5-8-16,3-3 10 15,-3-7-22-15,-1 0 3 16,-1 0 7-16,3 0-10 16,-1-5 7-16,4-11-1 15,-2-4 6-15,-1-4 2 16,-1-1-1-16,1-1-9 16,-5 5-4-16,-2-2 9 15,2 5-21-15,-4 2 16 0,-1 4-11 16,-1 3-41-16,-5 2-55 15,0 4-147-15,0 3-372 16</inkml:trace>
  <inkml:trace contextRef="#ctx0" brushRef="#br5" timeOffset="10027.15">18245 11273 1867 0,'0'0'381'0,"0"0"-164"0,0 0-126 0,0 0-7 0,-31 106-30 0,31-63-17 0,0 3 13 16,0 0 9-16,2-2 1 15,16-4-39-15,4-8 23 16,3-8-42-16,4-7 21 15,2-9-14-15,-2-8 9 16,-2 0 0-16,-5-11-8 0,-2-17 4 16,-4-6-9-16,-3-8-5 15,-4-4 10-15,-4 4-20 16,-3 8 8 0,-2 10 0-16,0 11 4 0,4 13 2 15,3 14 9-15,6 31 11 16,5 20 57-16,9 24-19 15,-3 1 1-15,1 7-30 16,-2 2 16-16,-13-18-5 16,-1 9 12-16,-9-5-9 0,0-10-20 15,-25-5 1 1,-8-11-28-16,-9-11 0 16,-5-16-8-16,-2-18 1 15,-4-14-67-15,1-12 7 16,4-25-10-16,7-12 29 0,10-3 26 15,13 0 16 1,14 5 0-16,4 8-8 0,15 2-12 16,41-7-121-16,-4 10-133 15,-4 4-482-15</inkml:trace>
  <inkml:trace contextRef="#ctx0" brushRef="#br5" timeOffset="10332.95">18939 11642 2435 0,'0'0'396'0,"0"0"-275"0,0 0 14 0,0 0-6 0,0 0-26 16,166 2-49-16,-103 1-11 16,2-2-26-16,0 1 2 15,-7 2-10-15,-8-2-8 16,-9 1-1-16,-12-2-10 16,-20-1-96-16,-9 0-150 0,0 0-474 15</inkml:trace>
  <inkml:trace contextRef="#ctx0" brushRef="#br5" timeOffset="10515.7">19233 11482 2856 0,'0'0'271'15,"0"0"-181"-15,0 112-17 16,7-59-28-16,3-2 10 15,2-2-54-15,-1-7 7 0,0-6-8 16,3-4-25-16,-4-10-116 16,-1-10-384-16</inkml:trace>
  <inkml:trace contextRef="#ctx0" brushRef="#br5" timeOffset="11115.06">19950 11093 2386 0,'0'0'313'16,"0"0"-169"-16,0 0-32 0,0 0 5 15,0 0-59-15,-118-6 6 16,99 15-37-1,-2 12 17-15,8 10-25 16,4 12 2-16,6 4 1 16,3 0-12-16,3-7-2 15,21-14-3-15,12-12-10 16,7-14 5-16,1-5-8 16,-4-23 2-16,-6-4 6 15,-12-1-78-15,-8 6 21 0,-6 10 40 16,-6 15 17-16,3 2 52 15,1 26 52-15,2 19-21 16,0 13-8-16,1 8 14 16,0 3-52-16,-4 1-7 15,-5-7-3-15,0-2-1 0,-8-10-3 16,-15-8-23 0,-9-9 0-16,-4-12-3 0,3-11-19 15,-1-8-40-15,7-3-38 16,10-9-72-16,17-27-43 15,0 3-225 1,9 1-625-16</inkml:trace>
  <inkml:trace contextRef="#ctx0" brushRef="#br5" timeOffset="11466.37">20467 11393 2359 0,'0'0'419'0,"0"0"-229"0,0 0-13 0,0 0-57 0,0 0-29 0,150 0-42 0,-109 0-4 15,1 0-19 1,-5 3-17-16,-3-1 0 16,-8 4-4-16,-10 0-10 0,-16 11-39 15,0 0-91-15,-2-1-343 0</inkml:trace>
  <inkml:trace contextRef="#ctx0" brushRef="#br5" timeOffset="11651.02">20581 11676 2945 0,'0'0'270'0,"0"0"-125"0,0 0-58 0,119 18-6 16,-82-14-32-16,-1-2-11 15,-1-2-37 1,2 0-2-16,2 0-18 16,-7 0-172-16,-8-6-817 0</inkml:trace>
  <inkml:trace contextRef="#ctx0" brushRef="#br5" timeOffset="12532.11">21410 11592 2417 0,'0'0'287'0,"0"0"-160"0,0 0-50 0,0 0 65 0,0 0-12 16,0 0-44-16,141-23-28 15,-99 20-11-15,-3 1-21 16,-4 0-4-16,-6 2-15 15,-2 0 0-15,-8 0-7 16,-2 0 0-16,-2 0 0 16,3 0-121-16,-3 6-112 0,-1 1-587 15</inkml:trace>
  <inkml:trace contextRef="#ctx0" brushRef="#br5" timeOffset="13067.75">21995 11191 1962 0,'0'0'439'16,"0"0"-178"-16,0 0-48 16,0 0-97-16,0 0-15 15,125-98-24-15,-85 88-20 16,-3 10-2-16,1 0-34 16,-4 6 14-16,-10 18-12 15,-8 8 17-15,-12 10-24 16,-4 4 3-16,-10 0-14 15,-22 0 0-15,-4-7-3 16,-2-10 3-16,7-8-10 16,8-12 3-16,13-5-10 0,8-4 9 15,2 0 2-15,20 0-12 16,15 0 13-16,7 0 1 16,3 0-1-16,-3 12 7 15,-10 7-1-15,-10 8 2 16,-13 2 16-16,-9 9 25 0,-2 2-39 15,-25 1 10-15,-7-3-14 16,-5-6 5 0,-2-6-7-1,3-8 0-15,7-11-8 0,8-3-44 16,11-4-4-16,12 0-108 0,8-18-84 16,21-1-151-16,5-2 8 15</inkml:trace>
  <inkml:trace contextRef="#ctx0" brushRef="#br5" timeOffset="13435.07">22594 11168 2526 0,'0'0'332'0,"0"0"-253"0,0 0 38 0,0 0-32 0,0 0 2 0,105 104-29 0,-65-65-12 15,5 5 10-15,-3 6-22 16,0 1 16-16,-1 1-25 15,-6-5 15-15,-3-1-28 0,-8-11 1 0,-4-7-8 16,-6-8-4-16,-4-8-1 31,-3-8-42-31,-2-4-89 16,-3-18-113-16,-2-5-237 0</inkml:trace>
  <inkml:trace contextRef="#ctx0" brushRef="#br5" timeOffset="13667.38">23058 11191 2616 0,'0'0'343'16,"0"0"-144"-16,0 0-115 15,0 0-8-15,-93 124-27 16,64-78 10-16,-2 3-24 15,-6 1 12-15,-1 0-9 16,-1-2-24-16,1-5-5 16,4-6-1-16,5-7-16 0,9-4-27 15,6-8-124-15,8-8-437 0</inkml:trace>
  <inkml:trace contextRef="#ctx0" brushRef="#br5" timeOffset="14530.35">23314 11520 2186 0,'0'0'410'0,"0"0"-174"0,0 0-86 0,0 0-1 0,0 0-68 0,143-20-1 16,-97 17-31-16,4 0 5 16,-2 1-6-16,0 0-21 15,-6 0 2-15,-2 2-26 16,-8 0 1-1,-6 0 6-15,-4-3-20 0,-8 3 6 16,-8 0 4 0,-6-13-91-16,0 3-89 0,-10-2-358 15</inkml:trace>
  <inkml:trace contextRef="#ctx0" brushRef="#br5" timeOffset="14733.24">23640 11335 2721 0,'0'0'426'0,"0"0"-361"16,0 0 18-16,-4 104-22 15,4-63-4-15,8-1-39 16,3 2 5-16,-1-3-12 16,-4-2-7-16,-4-4 0 15,0-8 1-15,-2-3-10 16,0-7-44-16,5-13-83 15,-1-2-248-15,0 0-623 0</inkml:trace>
  <inkml:trace contextRef="#ctx0" brushRef="#br5" timeOffset="15188.07">24108 11018 249 0,'0'0'2143'15,"0"0"-1791"-15,0 0-193 16,0 0-68-16,0 0 4 15,-9 115-32 1,9-73-3-16,0 9-21 0,0 4 22 16,0 3-24-16,13 3 31 0,10-7-27 15,6-6 6 1,6-10-13-16,8-10-8 16,3-14-4-16,2-10-18 0,-7-4 13 15,-5-11-12-15,-16-18-3 16,-13-7 9-16,-7 0-10 15,-13 4 0-15,-24 6 11 16,-5 10-5 0,-4 12-3-16,1 4-4 0,7 11-23 15,14 18-28 1,17 20-108-16,7-8-157 0,0-5-700 16</inkml:trace>
  <inkml:trace contextRef="#ctx0" brushRef="#br5" timeOffset="16574.35">23916 12561 1431 0,'0'0'1141'0,"0"0"-943"0,0 0-110 0,0 0-27 16,0 0-44-16,0 0 16 15,0 0-24-15,40 48 39 0,-28-70-34 16,-4-4 15-16,-5 0-19 15,-3 4 20 1,0 6 6-16,-5 8 39 0,-11 8-22 16,1 0-20-1,1 8-7-15,1 11-18 0,7 2-16 16,6-6 0 0,0-5-36-16,13-10-90 0,14 0-88 15,-3-7-242-15</inkml:trace>
  <inkml:trace contextRef="#ctx0" brushRef="#br5" timeOffset="16938.92">24280 12184 2482 0,'0'0'323'0,"0"0"-153"16,0 0-55-16,0 0-11 15,0 0-69-15,0 0 2 16,0 0-5-16,-25 78 4 0,29-61 14 16,12-10-41-1,-1-3 9-15,4-4-12 16,-4 0-3-16,-1-14 3 15,-6-4-8-15,-6 0 4 0,-2 2 2 16,0 4 3 0,0 6-7-16,-6 4 0 15,-3 2-16-15,0 0-31 0,4 4-70 16,5 12-53-16,3 7-86 16,15-4-65-16,-1-3-703 15</inkml:trace>
  <inkml:trace contextRef="#ctx0" brushRef="#br5" timeOffset="17239.86">24567 12566 2444 0,'0'0'336'0,"0"0"-188"16,0 0 3-16,0 0-43 0,0 0-47 15,0 0-4-15,0 0-12 16,53 89 7-16,-34-89-30 16,-9-13 15-16,-1-4-36 15,-7-3 22-15,-2 6-15 16,0 2 42-16,-15 8 8 0,-7 4-25 16,-5 0-18-1,2 1-6-15,3 16-18 16,9 0-6-16,13 12-48 15,0-5-126-15,0-4-315 0</inkml:trace>
  <inkml:trace contextRef="#ctx0" brushRef="#br5" timeOffset="19227.76">25368 12096 1680 0,'0'0'251'0,"0"0"-95"0,0 0-91 0,0 0 20 0,0 0-35 0,0 0 40 15,0 0-11-15,-8 130 10 16,8-90-19-16,0 8-13 15,5 2 0-15,11 4-14 16,2-5 35-16,3-8-42 16,8-12 13-16,3-16-39 15,2-13 4-15,-1 0-1 0,-2-20 2 16,-2-16-2 0,-5-5-12-16,-3-10-2 0,-3-3 0 15,-10-1-6-15,-3 0-45 16,-5 8 24-16,0 11 19 15,0 10 9-15,0 16 1 16,0 10 54-16,0 0 55 16,0 28-53-16,0 19-1 15,8 13-6-15,8 11 18 0,0 4-30 16,-3 4 7-16,-2 1 1 16,-9-5 15-16,-2 3-2 15,-4-6-24-15,-23 2-8 16,-6-10-23-1,-7-8-8-15,-3-12 12 16,1-16-17-16,-2-16 5 16,3-12-34-16,6-14-9 15,4-22-9-15,8-5 18 16,10-7 3-16,13 3 24 16,0 2-3-16,17 4 8 15,16 6-21-15,8 5-56 16,24-4-62-16,-11 9-78 0,-6 2-290 15</inkml:trace>
  <inkml:trace contextRef="#ctx0" brushRef="#br5" timeOffset="19708.38">26241 12221 2363 0,'0'0'371'0,"0"0"-241"0,0 0-10 0,0 0 0 0,114-17-51 0,-79 13-11 32,4 0-47-32,-6 2 3 0,-6-1-4 15,-5 1-20-15,-4 0 16 0,-7 2-6 16,-4 0 0 0,-7 4-68-16,0 13-122 15,-7-1-667-15</inkml:trace>
  <inkml:trace contextRef="#ctx0" brushRef="#br5" timeOffset="19912.7">26288 12441 2931 0,'0'0'237'0,"0"0"-158"0,0 0-5 0,0 0 7 16,133 16-47-1,-92-15-18-15,-3-1-9 0,-5 0-7 16,-2 0 0 0,-6 0-1-16,2 0-122 15,-10 0-203-15,-5 0-1911 0</inkml:trace>
  <inkml:trace contextRef="#ctx0" brushRef="#br5" timeOffset="20957.46">26938 12363 2277 0,'0'0'585'0,"0"0"-433"0,0 0-43 0,0 0-50 0,0 0 27 0,0 0-59 0,0 0 11 16,81-23-2 0,-54 22-7-16,0-1-13 15,0 2-16-15,-3 0 0 0,-2 0 7 16,-2 0-14-16,1 0-71 16,5 2-71-16,-6 5-236 15,-4-2-803-15</inkml:trace>
  <inkml:trace contextRef="#ctx0" brushRef="#br5" timeOffset="21490.12">27430 11993 1953 0,'0'0'401'0,"0"0"-104"0,0 0-114 16,0 0-49-16,0 0-52 15,122-56-20-15,-91 56 2 16,3 0-37-16,-5 10 8 0,-8 14-5 15,-5 8 11 1,-9 4-22-16,-7 5 23 0,0 1-28 16,-23-1-3-16,-3-4-7 15,-3-9 1 1,7-6-10-16,6-10 10 16,7-7-16-16,9-5 11 0,0 0-8 15,25 3 6-15,10 0 2 16,7 4 10-16,3 6-3 15,-3 2 23-15,-8 7-30 16,-10 4 22 0,-10 6-1-16,-14 6 38 0,0 3-37 0,-20 3-4 15,-13 2-17-15,-5-4 12 16,-5-7-7 0,5-4-5-16,1-9-1 0,8-9 0 15,4-8-4-15,9-5-66 16,9 0-17-1,7-25-117-15,7-4-176 0,9-3-397 0</inkml:trace>
  <inkml:trace contextRef="#ctx0" brushRef="#br5" timeOffset="21904.26">28143 12160 77 0,'0'0'2680'0,"0"0"-2440"0,0 0-117 0,0 0-59 16,0 0-1-16,0 0-30 15,0 0-6-15,122 116 5 16,-95-84 6-16,0 2 8 16,-2 4-15-1,-4 3 17-15,2 0-29 0,-5 1 1 16,-3 1-12-1,-1-7-12-15,-5-6 10 0,-3-10-12 16,-4-11-37-16,-2-9-90 16,0-3-131-1,0-15-512-15</inkml:trace>
  <inkml:trace contextRef="#ctx0" brushRef="#br5" timeOffset="22141.98">28470 12206 2736 0,'0'0'320'15,"0"0"-175"-15,0 0-49 16,0 0-2-16,0 0-46 16,-53 108-9-16,32-68-4 15,0 4 16-15,-6 2-37 0,-2 2 10 16,-2 3-4-16,-1-5-3 15,1-2-12-15,4-6 0 16,3-4-10-16,3 0-62 16,11-10-102-16,1-8-464 0</inkml:trace>
  <inkml:trace contextRef="#ctx0" brushRef="#br5" timeOffset="24014.66">28861 12344 334 0,'0'0'1308'0,"0"0"-1059"0,0 0 27 0,0 0-163 0,0 0 5 16,0 0-5-16,0 0 5 15,-3 0 20-15,3 0-29 16,0 0-16-16,0 0-34 16,0 0 16-16,0 0-47 15,0-2 16-15,0-1-20 0,0-4 55 16,13 1-17-1,4 0-5-15,4 0 3 16,8 2-24-16,4-1 13 16,6 0-31-16,1 3 21 15,-2-3-33-15,-3 2 14 0,-4 1-14 16,-6-2 8-16,-5 0-4 16,-7 0-10-16,-3 1 2 15,-6 3 9-15,-2 0-22 16,-2 0 18-16,3 0-16 15,-3 0 10-15,0 0-2 16,2 0-53-16,4 0-108 16,-2 7-165-16,4 1-803 0</inkml:trace>
  <inkml:trace contextRef="#ctx0" brushRef="#br5" timeOffset="29799.82">29790 11983 1617 0,'0'0'336'0,"0"0"-157"0,0 0-80 0,0 0-17 0,0 0 49 15,0 0-35-15,0 0-9 16,-51-21-38-16,28 21 45 0,-1 0-35 16,-3 0-12-16,-4 0-11 15,2 2-3 1,0 10 9-16,2 8-28 0,5 1 13 15,8 8-15-15,8 5 19 16,6 1-15-16,0 8 19 16,20-3-15-16,11-3 14 15,9-5-15-15,2-9-10 16,8-13 2-16,1-10-7 16,-5-4-8-16,0-26 14 15,-13-10-16-15,-8-6 6 16,-12-3 0-16,-11 5 1 0,-2 8-1 15,0 8 6-15,-9 10-4 16,0 14 2 0,2 4-3-16,5 14 59 15,2 19-32-15,0 15 29 0,0 6-22 16,7 4 4-16,2 0-13 16,-7-4-3-16,-2 0 15 15,0-4-23-15,-18-2 4 16,-9-4-14-16,-4-5-2 0,-5-5 1 15,3-6-8-15,0-6 8 16,8-6-9-16,5-6 3 16,9-4-46-16,6-6-30 15,8-3-72-15,17-18-71 16,3-4-236-16</inkml:trace>
  <inkml:trace contextRef="#ctx0" brushRef="#br5" timeOffset="30168.77">30217 12322 68 0,'0'0'2694'0,"0"0"-2421"15,0 0-163-15,0 0 1 0,0 0-25 0,0 0-22 0,157 4-40 0,-108-5-5 16,-2-10-15-1,-3 2 0-15,-6 0-3 16,-6 3-1-16,-8 4 1 16,-6 2-1-16,-12 0-42 15,-1 0-144-15,-5 0-335 0</inkml:trace>
  <inkml:trace contextRef="#ctx0" brushRef="#br5" timeOffset="30386.04">30499 12093 2838 0,'0'0'294'15,"0"0"-143"-15,-10 128-39 0,10-67-20 16,0 3-28 0,0-1-13-16,0-8-44 15,0-4 2-15,6-7-2 16,-2-7-14-16,3-11 0 15,-3-6-38-15,0-5-77 16,6-13-63-16,-4-2-240 16,1 0-1186-16</inkml:trace>
  <inkml:trace contextRef="#ctx0" brushRef="#br5" timeOffset="30869.96">31118 11935 2503 0,'0'0'324'0,"0"0"-187"16,0 0-26-16,0 0-1 0,-80 140-30 16,65-79 11-16,4 7-42 15,6 1 9-15,5-3-36 16,0-10 9-16,7-12-14 15,12-15 5-15,6-12-9 16,2-12-13-16,4-5 1 16,-2-5 10-16,-4-20-22 15,-10-3 19-15,-5 0-15 16,-10 2 14-16,0 6-7 16,-25 8 1-16,-6 10-1 15,-5 2 0-15,0 12-43 0,5 15-49 16,9 2-24-16,18 12-12 15,4-7-268 1,0-8-1732-16</inkml:trace>
  <inkml:trace contextRef="#ctx0" brushRef="#br5" timeOffset="32657.09">27482 13721 1741 0,'0'0'271'0,"0"0"-130"0,0 0 36 0,0 0-46 0,0 0 16 0,0 0-52 0,0 0-20 32,-87 70 1-32,79-21-21 15,8 7 0-15,0 10-46 16,6-2 29-16,19-1-28 16,8-11 26-16,6-16-23 0,3-22 7 15,5-14-13 1,2-8 0-16,-4-28 1 0,-6-10 0 15,-5-12-16-15,-7-5 5 16,-10 5-5-16,-7 4-15 16,-6 11-16-16,-4 11 14 15,0 21 25-15,0 11 14 16,-2 8 5-16,0 32 32 16,2 16-10-16,0 13 25 15,10 9-28-15,6 8 27 16,-3 2-17-16,-2 2-6 15,-8 1-5-15,-3-3-7 0,-5-3 6 16,-19-8-35-16,-12-7 7 16,-4-12 3-16,0-12-22 15,-3-15 9-15,6-17-8 16,-1-14-54-16,2-6 1 16,3-33 1-16,6-7 13 15,7-6 28-15,9-3-4 0,9 6 25 16,2 0-31-1,8 8 14-15,17 4-34 0,9 8 6 16,5-3-60-16,19-13-98 0,-10 7-105 16,-6 3-1445-16</inkml:trace>
  <inkml:trace contextRef="#ctx0" brushRef="#br5" timeOffset="32950.52">28190 13934 2079 0,'0'0'697'0,"0"0"-606"0,0 0 14 0,0 0 23 16,0 0-38-16,131-25-16 15,-91 16-49-15,-2 4 5 16,-4 0-30-16,-5 3 7 0,-8 2-7 16,-11 0-9-16,-6 12-91 15,-4 6-264-15</inkml:trace>
  <inkml:trace contextRef="#ctx0" brushRef="#br5" timeOffset="33173.07">28236 14200 2767 0,'0'0'288'0,"0"0"-167"16,0 0-46-16,0 0-15 15,0 0-4-15,0 0-47 16,127 0 0-16,-94-9 2 16,-4 1-21-16,-4 4 10 15,-5 2-5-15,5 2-85 16,-8 0-115-16,-1 0-320 0</inkml:trace>
  <inkml:trace contextRef="#ctx0" brushRef="#br5" timeOffset="33455.79">28784 14101 2756 0,'0'0'249'15,"0"0"-104"-15,0 0-56 16,0 0 4-16,0 0-41 0,119 0-1 16,-90 0-17-1,-2 0-20-15,-5 0-7 0,-3 0 4 16,0 0-22-16,-6 0 11 16,3 0-6-16,-3 4-107 15,-6 4-240-15</inkml:trace>
  <inkml:trace contextRef="#ctx0" brushRef="#br5" timeOffset="34172.85">29418 13636 1902 0,'0'0'665'0,"0"0"-427"0,0 0-95 16,0 0-19-16,122-10-26 0,-89 24-23 0,-3 14-22 0,-6 4-18 0,-6 6 4 16,-13 6-38-1,-5 2 8-15,-5 0 0 16,-19-6-16-16,-5-6 12 0,-2-10-9 15,4-7 4 1,6-7 0 0,13-5-5-16,8-1 5 0,2 3-4 15,31 0 4 1,14 8 0-16,4 3 8 0,3 3-4 16,-9 8 0-16,-12 7 40 15,-16 2 0-15,-17 4-12 16,0 0-7-16,-26 0-21 15,-16-5-8-15,-10-5 14 0,1-11-20 0,0-7 6 32,6-8-36-32,11-6-36 15,15 0-14-15,19-18-62 16,0-5-140-16,19-4-223 0</inkml:trace>
  <inkml:trace contextRef="#ctx0" brushRef="#br5" timeOffset="34572.4">29991 13892 2577 0,'0'0'288'0,"0"0"-156"0,0 0-22 0,0 0-27 0,0 0-38 0,89 121 10 15,-60-84-22-15,4 2 41 16,-2 1-36-16,1-1 9 16,-6-7-23-16,-3-3-2 0,-6-9-12 15,-3-8-9 1,-5-3-2-16,-5-9-17 16,-2 0-74-16,-2 0-117 15,0-3-265-15</inkml:trace>
  <inkml:trace contextRef="#ctx0" brushRef="#br5" timeOffset="34816.62">30287 13883 2614 0,'0'0'299'15,"0"0"-147"-15,0 0-5 16,0 0-59-16,0 0 3 0,-49 125-36 15,36-81 13 1,-5 5-31-16,-3-1 0 16,-2 3-7-16,-2 2-20 15,0-5 3-15,3-4-5 16,4-10-16-16,7-8-13 16,4-8-128-16,3-5-368 0</inkml:trace>
  <inkml:trace contextRef="#ctx0" brushRef="#br5" timeOffset="35702.41">30643 14173 2432 0,'0'0'290'0,"0"0"-125"0,0 0-103 0,0 0 16 0,0 0 48 0,0 0-15 16,0 0-23-16,97-14-30 15,-62 6 12-15,3-1-50 0,0 1 5 16,-3 3-18 0,-3-2-3-16,-8 4 1 15,-1 3-2-15,-7 0-3 16,-5-4 0-16,-3-1 0 16,2-4-139-16,-6 1-102 15,-2-1-566-15</inkml:trace>
  <inkml:trace contextRef="#ctx0" brushRef="#br5" timeOffset="36298.5">31239 13712 2182 0,'0'0'280'0,"0"0"-89"0,0 0-16 0,0 0-13 0,0 0-68 0,0 0 1 15,120-53-48-15,-89 53 15 16,-4 21-13-16,-6 7-12 16,-8 10-4-16,-13 4-27 15,0 4-2-15,-13 0 7 16,-16-4-20-16,-5-6 9 0,0-7 0 15,6-12-5-15,8-6 5 16,13-10 0-16,7 4-1 16,7-5 1-16,28 0 0 15,12 0-7-15,6 4 16 16,1 5 2-16,-9 5 17 16,-10 7 14-16,-17 6-7 15,-14 4 12-15,-4 5-6 16,-19 4-32-16,-17 2-2 15,-11-3 2-15,-5-2-18 0,2-3 13 16,2-12-10-16,11-9 5 16,8-8-37-1,16-5-40-15,13-9-62 0,4-15-58 16,13-5-276-16</inkml:trace>
  <inkml:trace contextRef="#ctx0" brushRef="#br5" timeOffset="44980.89">26970 13355 1574 0,'0'0'549'0,"0"0"-295"0,0 0-181 16,0 0 3-16,0 0-19 15,0 0 0-15,0 0-23 16,-38-89-23-16,36 86 27 16,2 3-19-16,0 0 58 15,0 0-14-15,0 2 13 0,0 16-13 16,12 8 7-1,-2 11-33-15,1 4-1 0,1 13-3 16,-1 6-24 0,-1 10 11-16,4 6-19 0,-3 3 10 15,3-3-1-15,-3-2-5 16,-2-2-5-16,2 1 16 16,-4-10-7-16,1 2-9 15,1-5 0-15,-2-2 18 16,2-2-16-16,-7 3 4 15,-2 0-5-15,0 2 0 16,0-2-1-16,0-10 4 16,-4-5 6-16,0-7-3 15,1-2-2-15,1-9-10 16,2-8 11-16,0-4-14 16,0-3 11-16,0-4-13 0,0 2 18 15,7-4-8-15,-5 0 1 16,0-1-1-16,0 0 0 15,-2-3 10-15,0 3-20 16,0-1 20-16,0 1-18 16,0 1 8-16,0 0 0 15,0-3 0-15,0 3 4 16,0-2-2-16,0 1 2 16,0-4-8-16,0 0 6 15,0 0-8-15,0 0 10 16,0 0-14-16,0 0 16 15,0 0-6-15,0 0 6 0,0 0-6 16,0 0 21-16,0 0-20 16,5 0-2-1,3 0 12-15,6 0-15 0,3 0 12 16,6 0 11-16,2 0 3 16,2 0 15-16,2 0 2 15,2 0 4-15,0 0-3 16,4 0-28-16,1 0 12 15,3 0-18-15,-2 7 11 16,1 0-17-16,-1-3 12 16,2 0 3-16,1 0 1 15,2-3 17-15,-1 2-32 0,1-3 27 16,0 2-27-16,3-2 23 16,-1 0-23-16,1 0 19 15,-1 0-20-15,3 0 20 16,2 0-11-16,-2 0-9 15,2-2 19-15,0-5-18 16,-4 2 13-16,-3 1-14 16,-2 0 25-16,1-1-24 15,1 4 12-15,-1-3-7 16,5 0 5-16,-2 1 5 16,3 2-15-16,-1-3 1 0,2 2 10 15,-1-3-18-15,-1-2 16 16,3 1-8-16,-2-2-2 15,2 2 16-15,-3-1-7 16,2 6-1-16,-2-8 12 16,-1 5-16-16,-1 1-7 15,1 1 17-15,-3-3-16 16,3 1 10-16,0 3-8 16,-3-3 3-16,0 0 9 15,0-1-3-15,4 5-5 16,-2 0 12-16,1 0-16 0,1 0 13 15,3 0-5-15,3 0-6 16,-1 0 2-16,0 0 3 16,-51 0-7-1,102 0 5-15,-54 0-5 16,-4-4 0-16,-1-1-4 0,-4-2 8 16,-3 2-4-16,3 0 0 15,-4 1 0-15,3 1 0 16,2 0 0-16,3-1 0 15,-2 4 0-15,1-4 0 16,1-2 0-16,-3 3 0 16,3-2 0-16,-5 5 0 15,2-4 0-15,-5 0 0 0,4 3 0 16,-6-4 0-16,3 3 0 16,-3-3 0-1,0 5 0-15,3-7 0 16,-1 3 0-16,2 0 0 0,0 0 0 15,1 0 0 1,0-2 0-16,2 2 0 0,0 0 0 16,-2 2 0-16,-3 0 0 15,2-3 0 1,-2 0 0-16,1 1 0 0,2 1 0 0,-1 3 0 16,4-5 0-1,-1 3 0-15,0 0 0 16,0-2 0-16,0 2 0 15,-4 0 0-15,-3 0 0 16,-2 2 0-16,-2-4 0 16,-6 4 0-16,-3-6 0 15,-3 3 0-15,-3 2 0 16,1-1 0-16,2 0 0 0,-2 0 0 16,1 0 0-1,-1 2 0-15,-1 0 0 16,-1 0 0-16,-2 0 0 15,0 0 0-15,-2 0 0 0,0 0 0 16,0 0 0-16,-2 0 0 16,-3 0 0-16,0 0 0 15,4 0 0-15,-8 0 0 16,2 0 0-16,-2 0 0 16,0 0 0-16,0 0 0 15,0 0 0-15,0 0 0 16,0 0 0-16,0 0 0 15,0-5 0-15,0 0 0 16,0-7 0-16,2-6 0 16,-2-10 0-16,0-2 0 0,0-6 0 15,0-2 0 1,0-3 0-16,0-1 0 0,0-6 0 16,-4 0 0-16,-10-4 0 15,3 0 0-15,-3-2 0 16,1-3 0-16,-3-1 0 15,1 2 0-15,-1 0 0 16,3 2 0-16,2-1 0 16,1 4 0-16,2 1 0 15,4 1 0-15,-1 1 0 16,0 2 0-16,3 0 0 16,0 2 0-16,-1 2 0 15,1 2 0-15,2 2 0 0,0 3 0 16,0 6 0-16,0 0 0 15,0 3 0-15,-2 6 0 16,2 2 0-16,0 6 0 16,0 4 0-16,0 2 0 15,0 4 0-15,0 0 0 0,0 2 0 16,0 0 0-16,0 0 0 16,0 0 0-16,0 0 0 15,-2 0 0-15,2 0 0 16,0 0 0-16,0 0 0 15,0 0 0-15,0 0 0 16,0 0 0 0,0 0 0-16,0 0 0 15,0 0 0-15,-2 0 0 0,-2 0 0 0,-5 0 0 16,-7 0 0 0,-2 0 0-16,-4 0 0 15,-1 0 0-15,-3 7 0 16,-1-4 0-16,-2 2 0 0,-2 0 0 15,1-3 0 1,4 3 0-16,-3-5 0 16,0 3 0-16,1-1 0 0,-5 0 0 15,-2 3 0-15,-1-2 0 16,-1 1 0-16,-3 3 0 0,1-2 0 16,4-1 0-1,-1 2 0 1,3-4 0-16,2 1 0 15,0-2 0-15,2-1 0 0,0 0 0 16,0 0 0-16,2 0 0 16,-2 0 0-16,0 0 0 15,0 0 0-15,2 2 0 16,0-2 0-16,1 0 0 16,1 0 0-16,1 0 0 15,-1 0 0-15,0 0 0 16,0 0 0-16,0 2 0 15,0 0 0-15,0 1 0 16,0 1 0-16,-1-1 0 16,2 1 0-16,-1-1 0 0,3 1 0 15,-3-1 0-15,2-1 0 16,0 0 0-16,-2 2 0 16,0-1 0-16,-2-2 0 15,3 3 0-15,-3 0 0 16,3-2 0-16,1 3 0 15,-1-3 0-15,-1-1 0 16,0 1 0-16,-1 0 0 16,2 1 0-16,-3-1 0 15,-2 0 0-15,0-2 0 16,-2 2 0-16,-3-2 0 16,-1 1 0-16,-4 3 0 15,1 1 0-15,1-2 0 0,1 2 0 16,-1-4 0-16,0 2 0 15,0-2 0-15,-1 2 0 16,0-3 0-16,2 1 0 16,2-1 0-16,1 0 0 15,2 3 0-15,0-3 0 16,2 1 0-16,-2 2 0 16,2-3 0-16,2 0 0 15,0 1 0-15,1-1 0 16,-1 0 0-16,0 0 0 15,0 0 0-15,0 0 0 0,-4 0 0 16,0 0 0 0,-4 0 0-16,-1 0 0 0,0 5 0 15,0-3 0-15,3 0 0 16,-1-2 0-16,3 0 0 16,2 0 0-16,0 0 0 15,0 0 0-15,-2 0 0 16,2 0 0-1,-2-4 0-15,0-1 0 0,2 4 0 16,2-3 0-16,3 0 0 16,-1 0 0-16,3 0 0 0,-3-1 0 15,-2 2 0-15,0-4 0 16,1 4 0-16,0-1 0 16,-1-1 0-16,0 1 0 15,0 1 0-15,2 0 0 16,-2-1 0-16,0 3 0 15,-2-3 0-15,4 0 0 16,-4 0 0-16,2-1 0 16,0 1 0-16,2 3 0 0,0-1 0 15,6 2 0-15,1-2 0 16,3 2 0 0,-1 0 0-16,-1-3 0 0,-2 3 0 15,-1-2 0-15,-3 0 0 16,-3 0 0-1,2 1 0-15,-3-3 0 0,0 1 0 16,-2 1 0-16,2-2 0 16,-2 3 0-16,0-2 0 15,0 3 0-15,2 0 0 16,-2 0 0-16,0 0 0 16,3 0 0-16,1 0 0 15,-2 4 0-15,1 0 0 16,-3 3 0-16,2-4 0 15,0 1 0-15,3 3 0 16,2-4 0-16,-1 1 0 16,0 1 0-16,0-1 0 15,-2 0 0-15,-2 0 0 16,5-1 0-16,1 2 0 16,4-2 0-16,5-1 0 15,8 0 0-15,4 3-73 16,0 4-146-16,18-1-202 15,3 5-310-15</inkml:trace>
  <inkml:trace contextRef="#ctx0" brushRef="#br5" timeOffset="46522.9">27372 15508 1842 0,'0'0'350'0,"0"0"-147"0,0 0-112 0,0 0 35 16,0 0-44-16,0 0-27 15,-16 14 34-15,16-12-43 16,0-2-1-16,0 0-44 16,18 2 28-16,6-2 1 15,8 0 19-15,5 0-9 16,3 0-14-16,3-6-6 0,-3-12-14 15,-5-4 3-15,-3-4-3 16,-8-6-8 0,-9 0 11-16,-7 2-11 0,-8-5 4 15,0 4 7-15,-16 4-4 16,-13 8-1-16,-9 7 6 16,-2 6-3-16,-1 6-2 15,0 0 0-15,5 15 1 16,1 10-2-16,5 7-4 15,6 0 0-15,3 8 1 0,11 4 0 32,3 4 5-32,7 6-12 0,0 1 12 0,11-1-17 15,11-4 17 1,4-8-10-16,1-5 8 16,2-14 9-16,-2-7-1 0,0-6 6 15,-4-6 14-15,-1-4-28 16,-3 0 4-16,0 0 4 15,-4 0-19-15,1 0 8 0,1 0-2 16,4 0-14-16,14-12-106 16,-4 3-151-1,-4-4-442-15</inkml:trace>
  <inkml:trace contextRef="#ctx0" brushRef="#br5" timeOffset="47170.81">28274 15284 1634 0,'0'0'364'0,"0"0"-135"0,0 0-1 0,0 0-37 0,0 0-3 16,0 0-97-1,0 0 8 1,-113-51-39-16,82 51-5 0,-1 0-26 0,1 15 2 16,2 16-5-16,2 6-11 15,5 10 2-15,7 12-12 16,7 1 7-1,8 5-11-15,0-1 22 0,23-10-18 32,10-10 7-32,5-18-6 15,9-17-4-15,-1-9 2 16,-1-9 4-16,-7-26-16 16,-7-11 16-16,-10-5-20 15,-13-5 16-15,-6 3-10 0,-2 3 12 16,-2 14-4-16,-11 11 0 15,-3 12-2-15,5 13 6 16,5 0 0-16,6 22-12 16,0 18 14-16,0 15-3 0,15 10 19 15,10 28 4-15,4 25 1 16,-4 18 3-16,-6-6 0 16,-7-26-8-16,-8-33 16 15,-2-17-27-15,0 8 0 16,-2-4-7-16,2 0-12 15,1-17 2 1,-3-15 4-16,0-12-37 0,0-6-34 16,0-8-11-16,-18-5-100 15,-2-12-40-15,-5-5-439 0</inkml:trace>
  <inkml:trace contextRef="#ctx0" brushRef="#br5" timeOffset="47332.92">28269 16017 2648 0,'0'0'221'0,"0"0"-153"0,0 0-48 0,0 0 0 16,0 0-19-16,0 0-2 15,0 0-484-15</inkml:trace>
  <inkml:trace contextRef="#ctx0" brushRef="#br5" timeOffset="47490.23">28670 15709 2593 0,'0'0'294'16,"0"0"-214"-16,0 0-4 0,0 0-53 15,0 0-23-15,0 0-61 0,0 0-261 16</inkml:trace>
  <inkml:trace contextRef="#ctx0" brushRef="#br5" timeOffset="48225.07">29382 15332 1786 0,'0'0'339'0,"0"0"-178"0,0 0-6 0,0 0 47 15,0 0-105-15,0 0 0 0,-125 42-46 16,103-10 15-16,5 10-37 16,3 9 9-1,7 2 2-15,7 10 7 16,0-1 7-16,21-2-26 0,12-7 7 16,5-14-35-16,6-17 6 15,3-18 4-15,-1-4-10 0,-5-22 1 16,-10-18 39-16,-11-15-3 15,-11-6-15 1,-9-11 10-16,0-7-32 0,-20 1 10 16,-7 0-6-16,-4 6 2 15,-3 2-5-15,1 10-2 16,6 11 2-16,7 13-7 16,11 7-46-16,9 15-100 15,9 7-141-15,11 7-1097 0</inkml:trace>
  <inkml:trace contextRef="#ctx0" brushRef="#br5" timeOffset="48682.89">29922 15744 2197 0,'0'0'306'0,"0"0"-168"0,0 0 48 0,0 0-53 0,0 0 2 0,0 0-43 0,0 0-48 15,-21-23-35-15,11-11-9 16,-2-6 4-16,5-6 4 0,5-7-16 31,2 4 16-31,0-2-18 0,0 7 15 0,13 10-5 16,8 12 0-16,1 16 0 16,3 6 18-16,4 0 26 15,0 21-1-15,0 11-26 16,-1 5 17-16,-3 4-33 15,-3 2 9 1,-6 2-5-16,-5-8-1 0,-7 2-3 16,-4-7-1-16,0-10-11 15,-6-4-99 1,-15-6-149 0,-1-2-688-16</inkml:trace>
  <inkml:trace contextRef="#ctx0" brushRef="#br5" timeOffset="48761.63">29922 15744 2665 0</inkml:trace>
  <inkml:trace contextRef="#ctx0" brushRef="#br5" timeOffset="48818.88">29922 15744 2665 0,'-5'-35'313'0,"16"31"-192"0,6-1-22 0,10-4-14 0,5-3-51 0,2-6-20 16,10-16-14-16,-11 3-14 15,-4 10-335-15</inkml:trace>
  <inkml:trace contextRef="#ctx0" brushRef="#br5" timeOffset="50227.86">30666 15262 1736 0,'0'0'192'0,"0"0"-49"0,0 0 62 0,0 0-106 0,0 0-35 15,0 0-48-15,0 0 70 16,0 0-43-16,-2 104 25 16,8-68-35-16,2 3 32 15,-2 4 14-15,-2 3-19 0,3 3-14 16,-1 1-29 0,2-2 4-16,-2-6-20 0,-1-8-2 15,-1-6 8-15,0-10-14 16,0-6 12-16,-4-7-5 15,0-5 0-15,0 0 0 16,0-5 0-16,0-13-11 16,-6-14-9-16,-3-8-32 15,3-8 36-15,2-6-17 16,0-4 32-16,4-4 1 16,0 4 7-16,12 0 0 0,5 9 1 15,8 6 50-15,2 14-31 16,2 11 21-16,2 6-20 15,0 12 34-15,-2 0-18 16,-6 13 13-16,-8 21-10 16,-5 7-6-16,-10 9-10 15,0 6-30-15,-6 0 5 16,-13 0 4-16,-1-10-20 16,-1-7 8-16,4-15-6 15,1-10-40-15,7-6 17 16,7-8 15-16,2 0 9 15,0 0 0-15,11 0 11 16,11 0-4-16,5 0 0 0,-2 4 34 16,0 10-18-16,-4 8 1 15,0 0-5-15,-5-4-7 16,-3 0-1 0,-5-4-4-16,2-2 0 0,1-12-132 15,0 0-131 1,-2 0-284-16</inkml:trace>
  <inkml:trace contextRef="#ctx0" brushRef="#br5" timeOffset="50575.4">31232 15575 2273 0,'0'0'355'0,"0"0"-222"0,0 0-40 0,0 0-16 0,0 0 22 0,0 0-39 0,0 0-16 16,90-109-37 0,-80 79 5-16,-7-2-12 0,-3 6 1 15,0 8 4 1,-7 6 4-16,-11 8-18 16,-4 4 18-16,2 7-9 0,2 25 4 15,5 7-2-15,4 7-1 16,5 8 8-16,4 3 14 15,0 1-2-15,8-4 12 16,13-10-18-16,0-4 12 16,6-13-26-16,0-13 20 15,2-1-21-15,-2-13 6 16,-2 0-6-16,-4-13 0 0,-3-10 0 16,-1-35-103-1,-9 6-275-15,-4 2-2048 0</inkml:trace>
  <inkml:trace contextRef="#ctx0" brushRef="#br5" timeOffset="50876.3">31623 14846 2406 0,'0'0'358'0,"0"0"-248"0,0 0-15 16,0 0 41-16,42 113-38 15,-32-59-5-15,4 8-37 16,-1 8 14-16,1 6-22 16,-1 1 3-16,1 3-12 15,1-4-11-15,-3-4 8 16,1-10-32-16,-5-5 2 16,0-11 4-16,-2-10-18 15,-3-10 8-15,-3-4 0 16,0-14-17-16,0-7-63 15,0-1-53-15,-5-14-107 16,-9-7-230-16,-3-5-1690 0</inkml:trace>
  <inkml:trace contextRef="#ctx0" brushRef="#br5" timeOffset="51018.33">31673 15499 2482 0,'0'0'347'0,"0"0"-236"0,0 0-46 16,0 0 15-16,0 0-52 15,0 0-10-15,0 0-12 16,128-63-6-16,-109 49-36 0,-2 7-230 16,-7 0-1066-16</inkml:trace>
  <inkml:trace contextRef="#ctx0" brushRef="#br5" timeOffset="51388.83">32019 15687 1752 0,'0'0'528'32,"0"0"-290"-32,0 0-98 15,0 0 15-15,0 0-33 0,0 0-49 16,0 0 28 0,-14 48-87-16,10-71-8 0,0-10 4 15,4-8-15-15,0-4 10 16,0-5-5-16,0 1 1 15,8-1 4-15,6 10 30 16,1 6-5-16,1 12 10 16,0 8-24-16,4 12 37 15,3 2-14-15,-2 10 19 16,6 22 0-16,0 3 4 16,-2 14-19-16,-3 0-11 0,-5 1-1 15,-1-2-31-15,-7-2 0 16,-5-14 5-16,-4-3-16 15,0-10-6-15,-19-9-115 16,-8-6-219-16,-6-4-679 0</inkml:trace>
  <inkml:trace contextRef="#ctx0" brushRef="#br5" timeOffset="51457.17">32019 15687 2891 0</inkml:trace>
  <inkml:trace contextRef="#ctx0" brushRef="#br5" timeOffset="51531.15">32019 15687 2891 0,'67'40'180'0,"-38"-40"-112"0,4 0-21 0,1 0-4 0,-7-8-36 0,-5 1 4 0,-9-2-11 16,-9-11 0-16,-4 0-189 15,0 2-2004-15</inkml:trace>
  <inkml:trace contextRef="#ctx0" brushRef="#br5" timeOffset="52469.08">27686 16481 1384 0,'0'0'366'0,"0"0"-147"0,0 0-5 0,0 0 36 15,0 0-53-15,0 0-39 16,0 0-77-16,0 0 0 15,-34 76-20-15,34-32 1 16,0 14-18-16,0 4 1 16,5 19 2-16,1 0-39 15,-4 12 28-15,3 1-36 16,-2-10 21-16,-3-7-20 16,2-15 4-16,2-22-5 15,-2-16-21-15,-2-19-62 16,0-5-153-16,0 0-247 0</inkml:trace>
  <inkml:trace contextRef="#ctx0" brushRef="#br5" timeOffset="52674.16">27511 16976 2450 0,'0'0'384'0,"0"0"-254"15,0 0-55-15,0 0 7 16,0 0-58-16,139-26-8 16,-103 17-16-16,9 4-1 15,-12 1-137-15,-7 4-418 0</inkml:trace>
  <inkml:trace contextRef="#ctx0" brushRef="#br5" timeOffset="53061.43">28103 17355 2041 0,'0'0'428'16,"0"0"-246"-16,0 0-94 15,0 0-23 1,0 0-44-16,0 0-20 0,0 0 28 15,0-70-22-15,0 26 20 0,-5-2-27 16,-4-7 22 0,4 0-7-16,3-5 10 15,2 9 14-15,0 8-18 16,9 18 18-16,11 7-31 16,7 14 22-16,4 2-10 0,5 0 28 15,2 18-10-15,0 14 15 16,-4 5-15-1,-1 10-4-15,-6 8 8 16,-3-2-23-16,-6 5 15 0,-8-5-33 16,0-4 3-16,-6-12 2 15,-4-7-12-15,0-12-2 16,0-14-88 0,-10-4-150-16,-6 0-551 0</inkml:trace>
  <inkml:trace contextRef="#ctx0" brushRef="#br5" timeOffset="53217.85">28161 17235 2727 0,'0'0'219'16,"0"0"-135"-16,0 0-75 16,0 0-4-16,0 0 2 15,0 0-7-15,137-58 0 16,-108 28-130-16,-6-6-232 0</inkml:trace>
  <inkml:trace contextRef="#ctx0" brushRef="#br5" timeOffset="53629.34">28495 16825 2042 0,'0'0'495'0,"0"0"-233"16,0 0-116-16,51 116-18 15,-35-63-57-15,-3 5-24 16,-1 5-28-16,-4-5 2 15,-4-4-13-15,-1-4-4 16,-3-16-4-16,0-12 8 0,0-16-17 16,-5-6-10-16,-5-23-21 15,2-18-1-15,2-11 27 16,6-10-2-16,0 4 11 16,0 3 5-1,4 11 1-15,10 16-1 0,6 13 4 16,2 15 5-16,5 15 9 15,2 25 27-15,2 14-22 16,0 4 3-16,0 0-12 0,-2-13 2 16,-2-9 20-16,-4-18-14 15,-4-18-2-15,-1 0-14 16,-5-36 14 0,-3-13-20-16,-4-9 10 15,-4-4-10-15,-2 2 0 0,0 4 2 16,-8 10-2-16,-6 16-37 15,5 11-135-15,3 12-194 0</inkml:trace>
  <inkml:trace contextRef="#ctx0" brushRef="#br5" timeOffset="54169.26">29340 16842 2475 0,'0'0'298'0,"0"0"-179"0,0 0-7 0,0 0-10 0,-116 36-24 16,96 10-34-1,5 10-32-15,5 9 15 0,10 9-18 16,0-7 23-16,0-9-27 15,16-12 11-15,7-25-15 16,5-21 7-16,3-4-8 31,3-36 5-31,-3-15-11 0,-7-10 15 0,-6-8-19 16,-9 7 11-16,-7 12-8 0,-2 18 6 16,0 24 1-1,0 12 4-15,0 26 3 16,0 36 24-16,0 33 14 0,2 25 21 15,-2 28-25-15,0 7 3 16,-17-34-34-16,-8-28 13 16,1-31-17-16,-3-8 10 15,-9 5-13 1,-4-1-2-16,-5-9-2 16,3-17-8-16,0-23-17 15,4-9-36-15,6-32 27 16,11-16-16-16,9-15 4 0,12-4 6 15,0 0 10-15,29 3 20 0,11 8-7 32,7 6-10-32,7 9-80 0,0 6-2 0,15-18-101 15,-14 12-82-15,-10 0-538 0</inkml:trace>
  <inkml:trace contextRef="#ctx0" brushRef="#br5" timeOffset="54818.4">29518 17177 1998 0,'0'0'428'0,"0"0"-175"0,0 0-40 0,0 0-75 0,43-115-9 0,-28 79-70 0,3-3-10 0,-5-7-36 16,-4-7 5-16,-6 7-13 15,-3 6 2-15,0 5 0 16,-14 17-3-16,-8 13 8 15,-3 5-8-15,1 14-8 16,1 18 14-16,8 12-19 16,8 10 13-16,7 4-5 15,0 8 2-15,9 2 8 16,16-1-2-16,1-9-7 16,3-10 2-16,0-16 6 15,-2-10-16-15,-3-13 10 0,-3-9-10 16,-4-9 14-1,-3-23-8-15,-5-12 4 16,-3-10-2-16,-2-8 2 0,-1-5 5 16,2 9-14-16,1 4 12 15,7 13-16-15,6 20 11 16,7 13-1-16,6 8 1 16,7 12 3-16,1 25 8 15,1 9 17-15,-6 5 23 16,-6 3-36-16,-4-5 12 0,-8-10-27 15,-3-10 21-15,-7-12-20 16,-7-17 2 0,0 0 1-16,0-21-4 0,0-21 0 15,-7-16-6-15,5-9 1 16,2 1-16 0,0 3 16-16,22 10-3 0,7 13 2 15,4 17 12-15,6 19-3 16,-4 8 3-16,-1 37-2 15,-3 11 15-15,-7 12-19 16,-4 6 24 0,-6-6-6-16,-8-2 21 15,-1-13-29-15,-5-13 4 16,0-18-14-16,0-10 0 0,0-8 0 0,0-34-118 16,0-9-76-1,0-5-271-15</inkml:trace>
  <inkml:trace contextRef="#ctx0" brushRef="#br5" timeOffset="55071.28">30396 16272 2478 0,'0'0'458'0,"0"0"-346"0,0 0 9 0,41 139 8 15,-22-69-26 1,4 10-20-16,-1 4-36 0,1 2 11 31,-4-1-38-31,2-6 12 0,-8 2-29 16,-4-9 10-16,-2-5-6 0,-5-9-7 15,-2-14 0 1,0-17-20-16,0-13-81 0,-7-14-127 16,-4 0-288-16</inkml:trace>
  <inkml:trace contextRef="#ctx0" brushRef="#br5" timeOffset="55443.29">30510 17004 2393 0,'0'0'314'32,"0"0"-191"-32,0 0 1 15,0 0-13-15,0 0-6 16,0 0-15-16,141-31 8 0,-101 8-47 15,-3-3 12-15,-1-10-33 16,-9 4 2-16,-5-4-23 16,-11 6-3-16,-8 2-2 15,-3 6 3-15,-7 5-13 16,-18 12 17-16,-6 5-12 0,-1 13 6 16,1 23-6-16,4 17 2 15,12 10 5-15,11 8 4 16,4-3-10-16,9-6 29 15,18-9-18-15,4-11 11 16,6-16-16-16,-1-8-4 16,0-14 1-16,-5-4 3 0,-7 0-6 15,-8 0 0-15,-7-18-37 16,-9-14-120-16,0 6-156 16,-11-5-892-16</inkml:trace>
  <inkml:trace contextRef="#ctx0" brushRef="#br5" timeOffset="55981.38">30387 16615 2572 0,'0'0'338'0,"0"0"-213"0,0 0-52 0,121-32-31 16,-86 20-41-16,-6 7-1 15,-11 5-105-15,-9 0-794 0</inkml:trace>
  <inkml:trace contextRef="#ctx0" brushRef="#br5" timeOffset="56427.92">31264 17219 2965 0,'0'0'192'0,"0"0"-147"0,0 0-45 0,0 0-49 0,0 0-750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7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0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9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7E78AE-8EE6-43C7-86FC-49BC63E8D721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09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customXml" Target="../ink/ink23.xml"/><Relationship Id="rId17" Type="http://schemas.openxmlformats.org/officeDocument/2006/relationships/image" Target="../media/image45.png"/><Relationship Id="rId2" Type="http://schemas.openxmlformats.org/officeDocument/2006/relationships/image" Target="../media/image1.jpg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41.png"/><Relationship Id="rId14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83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Boa Noite – Cálculo ADS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Boa noite!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0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94E835-9C31-2E53-CB3B-BFCA18D3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185950"/>
            <a:ext cx="8043021" cy="15978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199BE06-737C-7835-F1EA-C0A9D9716EF0}"/>
                  </a:ext>
                </a:extLst>
              </p14:cNvPr>
              <p14:cNvContentPartPr/>
              <p14:nvPr/>
            </p14:nvContentPartPr>
            <p14:xfrm>
              <a:off x="699480" y="180720"/>
              <a:ext cx="10920600" cy="63172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199BE06-737C-7835-F1EA-C0A9D9716E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120" y="171360"/>
                <a:ext cx="1093932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5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FDDD99-BF64-261D-03DB-4606CA933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0" y="0"/>
            <a:ext cx="7621064" cy="15432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BDBD64-2029-EEEE-3D54-4DE63EF69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70" y="647963"/>
            <a:ext cx="5736440" cy="12407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99A847-B9E9-229C-DE18-C628D2CB9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872" y="0"/>
            <a:ext cx="2229161" cy="27531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733E63D-2E1A-9F73-E8A3-4C684FA66B48}"/>
                  </a:ext>
                </a:extLst>
              </p14:cNvPr>
              <p14:cNvContentPartPr/>
              <p14:nvPr/>
            </p14:nvContentPartPr>
            <p14:xfrm>
              <a:off x="806400" y="2880"/>
              <a:ext cx="11292120" cy="645444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733E63D-2E1A-9F73-E8A3-4C684FA66B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040" y="-6480"/>
                <a:ext cx="11310840" cy="64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05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3944B41-3849-AA4A-2963-6CF3BA6F1904}"/>
                  </a:ext>
                </a:extLst>
              </p14:cNvPr>
              <p14:cNvContentPartPr/>
              <p14:nvPr/>
            </p14:nvContentPartPr>
            <p14:xfrm>
              <a:off x="888120" y="812520"/>
              <a:ext cx="9301320" cy="5050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3944B41-3849-AA4A-2963-6CF3BA6F1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760" y="803160"/>
                <a:ext cx="9320040" cy="50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13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707876-8680-A452-B086-805557FB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4" y="-144252"/>
            <a:ext cx="7516274" cy="18100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C5BF69C-73E7-6DD2-69B1-CA7CC4AD611C}"/>
                  </a:ext>
                </a:extLst>
              </p14:cNvPr>
              <p14:cNvContentPartPr/>
              <p14:nvPr/>
            </p14:nvContentPartPr>
            <p14:xfrm>
              <a:off x="714600" y="57600"/>
              <a:ext cx="7650720" cy="54374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C5BF69C-73E7-6DD2-69B1-CA7CC4AD61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240" y="48240"/>
                <a:ext cx="7669440" cy="54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78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70172F-68F9-7948-7CF4-33F24C6A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0" y="1"/>
            <a:ext cx="4554506" cy="22499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609AC47-4CFC-A0D7-5B46-B5DB63E3B817}"/>
                  </a:ext>
                </a:extLst>
              </p14:cNvPr>
              <p14:cNvContentPartPr/>
              <p14:nvPr/>
            </p14:nvContentPartPr>
            <p14:xfrm>
              <a:off x="563400" y="461160"/>
              <a:ext cx="9407520" cy="4707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609AC47-4CFC-A0D7-5B46-B5DB63E3B8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040" y="451800"/>
                <a:ext cx="9426240" cy="47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606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35E7F2-A2B7-6C80-87A4-8D28C996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86" y="0"/>
            <a:ext cx="5936707" cy="23024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389AE07-0C77-7999-05D0-7FD7E3E076C2}"/>
                  </a:ext>
                </a:extLst>
              </p14:cNvPr>
              <p14:cNvContentPartPr/>
              <p14:nvPr/>
            </p14:nvContentPartPr>
            <p14:xfrm>
              <a:off x="802800" y="312480"/>
              <a:ext cx="10898640" cy="57657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389AE07-0C77-7999-05D0-7FD7E3E0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440" y="303120"/>
                <a:ext cx="10917360" cy="57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26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4DECE1-73B2-4DBB-079E-A9B4A2C4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33" y="304329"/>
            <a:ext cx="6382641" cy="11526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662AC3C-61D2-D9E9-A470-CB07E6625D71}"/>
                  </a:ext>
                </a:extLst>
              </p14:cNvPr>
              <p14:cNvContentPartPr/>
              <p14:nvPr/>
            </p14:nvContentPartPr>
            <p14:xfrm>
              <a:off x="804240" y="1105920"/>
              <a:ext cx="10109160" cy="525708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662AC3C-61D2-D9E9-A470-CB07E6625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880" y="1096560"/>
                <a:ext cx="10127880" cy="52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70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9C331B-2B64-673A-42C6-B9067FFF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8" y="0"/>
            <a:ext cx="7811590" cy="24577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09FBC75-F8BE-68E9-324E-327D51A28741}"/>
                  </a:ext>
                </a:extLst>
              </p14:cNvPr>
              <p14:cNvContentPartPr/>
              <p14:nvPr/>
            </p14:nvContentPartPr>
            <p14:xfrm>
              <a:off x="900000" y="1202760"/>
              <a:ext cx="10456200" cy="4949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09FBC75-F8BE-68E9-324E-327D51A287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0640" y="1193400"/>
                <a:ext cx="10474920" cy="49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29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0B53A8-7454-F871-FCA2-89F707A2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4" y="0"/>
            <a:ext cx="9754961" cy="2495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63857CD-53BA-E177-18DA-95064CA7A4A2}"/>
                  </a:ext>
                </a:extLst>
              </p14:cNvPr>
              <p14:cNvContentPartPr/>
              <p14:nvPr/>
            </p14:nvContentPartPr>
            <p14:xfrm>
              <a:off x="876960" y="1185120"/>
              <a:ext cx="9465480" cy="4634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63857CD-53BA-E177-18DA-95064CA7A4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600" y="1175760"/>
                <a:ext cx="9484200" cy="46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34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BDFC3B-81BE-3B08-3D3C-04117ED9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3" y="0"/>
            <a:ext cx="5591955" cy="17718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C515D5C-17D4-00BD-284C-549A01EE6F0D}"/>
                  </a:ext>
                </a:extLst>
              </p14:cNvPr>
              <p14:cNvContentPartPr/>
              <p14:nvPr/>
            </p14:nvContentPartPr>
            <p14:xfrm>
              <a:off x="807840" y="2076120"/>
              <a:ext cx="9524160" cy="4140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C515D5C-17D4-00BD-284C-549A01EE6F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480" y="2066760"/>
                <a:ext cx="9542880" cy="41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9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12006D1-AF79-E73F-B0EB-40BBFCBDA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3" y="587882"/>
            <a:ext cx="7552773" cy="19304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3677F05F-0CDB-2E40-8F47-7EBA4CBEF324}"/>
                  </a:ext>
                </a:extLst>
              </p14:cNvPr>
              <p14:cNvContentPartPr/>
              <p14:nvPr/>
            </p14:nvContentPartPr>
            <p14:xfrm>
              <a:off x="989640" y="698760"/>
              <a:ext cx="9506160" cy="405288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3677F05F-0CDB-2E40-8F47-7EBA4CBEF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280" y="689400"/>
                <a:ext cx="9524880" cy="40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6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6A6B02-DF6F-BDB7-C4AF-F7A0B485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" y="427337"/>
            <a:ext cx="10926700" cy="1686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7856414-FC62-7D96-95FD-BE226CE47A8D}"/>
                  </a:ext>
                </a:extLst>
              </p14:cNvPr>
              <p14:cNvContentPartPr/>
              <p14:nvPr/>
            </p14:nvContentPartPr>
            <p14:xfrm>
              <a:off x="2022120" y="2377440"/>
              <a:ext cx="959400" cy="4244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7856414-FC62-7D96-95FD-BE226CE47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6280" y="2314080"/>
                <a:ext cx="9907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244E340-AC2F-C345-1E30-F1AB42966B44}"/>
                  </a:ext>
                </a:extLst>
              </p14:cNvPr>
              <p14:cNvContentPartPr/>
              <p14:nvPr/>
            </p14:nvContentPartPr>
            <p14:xfrm>
              <a:off x="6458400" y="2366280"/>
              <a:ext cx="909360" cy="4028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244E340-AC2F-C345-1E30-F1AB42966B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42560" y="2302920"/>
                <a:ext cx="94068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95535B9-28E7-8A48-0765-ADB07FC6A49F}"/>
                  </a:ext>
                </a:extLst>
              </p14:cNvPr>
              <p14:cNvContentPartPr/>
              <p14:nvPr/>
            </p14:nvContentPartPr>
            <p14:xfrm>
              <a:off x="7990920" y="2365560"/>
              <a:ext cx="1330200" cy="4680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95535B9-28E7-8A48-0765-ADB07FC6A4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5080" y="2302200"/>
                <a:ext cx="13615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714B447-1DC5-FCE3-6713-264B8E9ED6B8}"/>
                  </a:ext>
                </a:extLst>
              </p14:cNvPr>
              <p14:cNvContentPartPr/>
              <p14:nvPr/>
            </p14:nvContentPartPr>
            <p14:xfrm>
              <a:off x="6177240" y="2514240"/>
              <a:ext cx="285480" cy="29700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714B447-1DC5-FCE3-6713-264B8E9ED6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1400" y="2450880"/>
                <a:ext cx="3168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11D5376-49BF-1692-380D-25D42DF72350}"/>
                  </a:ext>
                </a:extLst>
              </p14:cNvPr>
              <p14:cNvContentPartPr/>
              <p14:nvPr/>
            </p14:nvContentPartPr>
            <p14:xfrm>
              <a:off x="2988000" y="2337480"/>
              <a:ext cx="1068120" cy="4795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11D5376-49BF-1692-380D-25D42DF723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2160" y="2274120"/>
                <a:ext cx="109944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61E7D86-8907-EF8B-BD51-752C3DEEE32F}"/>
                  </a:ext>
                </a:extLst>
              </p14:cNvPr>
              <p14:cNvContentPartPr/>
              <p14:nvPr/>
            </p14:nvContentPartPr>
            <p14:xfrm>
              <a:off x="10301760" y="2296440"/>
              <a:ext cx="848880" cy="50184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61E7D86-8907-EF8B-BD51-752C3DEEE3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85920" y="2233080"/>
                <a:ext cx="88020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33B3B9FB-2C75-AD81-2851-3935CD906CB6}"/>
                  </a:ext>
                </a:extLst>
              </p14:cNvPr>
              <p14:cNvContentPartPr/>
              <p14:nvPr/>
            </p14:nvContentPartPr>
            <p14:xfrm>
              <a:off x="742320" y="44640"/>
              <a:ext cx="11085840" cy="516348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33B3B9FB-2C75-AD81-2851-3935CD906C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960" y="35280"/>
                <a:ext cx="11104560" cy="51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87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3B11DF-C28A-1E33-386A-C83220623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381811" cy="18887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672F9B5-AB79-1A6B-9993-EC3E7DB21BE9}"/>
                  </a:ext>
                </a:extLst>
              </p14:cNvPr>
              <p14:cNvContentPartPr/>
              <p14:nvPr/>
            </p14:nvContentPartPr>
            <p14:xfrm>
              <a:off x="848160" y="612720"/>
              <a:ext cx="10639080" cy="56840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672F9B5-AB79-1A6B-9993-EC3E7DB21B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800" y="603360"/>
                <a:ext cx="10657800" cy="57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2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BEDEEA-CAF1-A785-1F22-11F56D62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19846" cy="2534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2E9CF8F-5406-CF30-3C8F-784C1312DFC0}"/>
                  </a:ext>
                </a:extLst>
              </p14:cNvPr>
              <p14:cNvContentPartPr/>
              <p14:nvPr/>
            </p14:nvContentPartPr>
            <p14:xfrm>
              <a:off x="943560" y="962280"/>
              <a:ext cx="10296720" cy="42894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2E9CF8F-5406-CF30-3C8F-784C1312DF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4200" y="952920"/>
                <a:ext cx="10315440" cy="43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45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56C3177-EC8A-DA15-7B2B-A5E7567E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7584" cy="21434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49EBDC9-6BC0-9705-5ACC-7E71A7A4E21E}"/>
                  </a:ext>
                </a:extLst>
              </p14:cNvPr>
              <p14:cNvContentPartPr/>
              <p14:nvPr/>
            </p14:nvContentPartPr>
            <p14:xfrm>
              <a:off x="632160" y="883800"/>
              <a:ext cx="10769760" cy="54309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49EBDC9-6BC0-9705-5ACC-7E71A7A4E2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800" y="874440"/>
                <a:ext cx="10788480" cy="54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10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863FCB-EFE5-3A60-CF3A-BAA0463B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38" y="333198"/>
            <a:ext cx="3372321" cy="2534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334C75B-6379-EEEE-39EE-F1E7772A3705}"/>
                  </a:ext>
                </a:extLst>
              </p14:cNvPr>
              <p14:cNvContentPartPr/>
              <p14:nvPr/>
            </p14:nvContentPartPr>
            <p14:xfrm>
              <a:off x="867960" y="1253880"/>
              <a:ext cx="10445040" cy="45928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334C75B-6379-EEEE-39EE-F1E7772A37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600" y="1244520"/>
                <a:ext cx="10463760" cy="46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67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162CD8-0787-9E2C-C4AB-7FFA2CB0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7" y="390915"/>
            <a:ext cx="3924877" cy="2753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2A520FD-9AED-59AA-4072-C45D133C5912}"/>
                  </a:ext>
                </a:extLst>
              </p14:cNvPr>
              <p14:cNvContentPartPr/>
              <p14:nvPr/>
            </p14:nvContentPartPr>
            <p14:xfrm>
              <a:off x="814680" y="1694160"/>
              <a:ext cx="10215000" cy="41173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2A520FD-9AED-59AA-4072-C45D133C59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320" y="1684800"/>
                <a:ext cx="10233720" cy="41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78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520EC6D-6AF9-BD9C-1780-505B002CD393}"/>
                  </a:ext>
                </a:extLst>
              </p14:cNvPr>
              <p14:cNvContentPartPr/>
              <p14:nvPr/>
            </p14:nvContentPartPr>
            <p14:xfrm>
              <a:off x="718920" y="647280"/>
              <a:ext cx="10455120" cy="39484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520EC6D-6AF9-BD9C-1780-505B002CD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560" y="637920"/>
                <a:ext cx="10473840" cy="39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48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FF0FA9-1D8A-1611-5E05-8BB047BC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" y="0"/>
            <a:ext cx="5449060" cy="17528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905D86C-32E1-18F5-FD8B-1F6772A4B686}"/>
                  </a:ext>
                </a:extLst>
              </p14:cNvPr>
              <p14:cNvContentPartPr/>
              <p14:nvPr/>
            </p14:nvContentPartPr>
            <p14:xfrm>
              <a:off x="783000" y="484920"/>
              <a:ext cx="10731600" cy="59122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905D86C-32E1-18F5-FD8B-1F6772A4B6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640" y="475560"/>
                <a:ext cx="1075032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12986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9C013412AD34480385610ECDC67B1" ma:contentTypeVersion="4" ma:contentTypeDescription="Crie um novo documento." ma:contentTypeScope="" ma:versionID="5a0e165a39a813a9929add247502580d">
  <xsd:schema xmlns:xsd="http://www.w3.org/2001/XMLSchema" xmlns:xs="http://www.w3.org/2001/XMLSchema" xmlns:p="http://schemas.microsoft.com/office/2006/metadata/properties" xmlns:ns2="e5ed7974-3aba-4c2c-b66a-a8d52fafb9e0" targetNamespace="http://schemas.microsoft.com/office/2006/metadata/properties" ma:root="true" ma:fieldsID="d7eb5649b1c774d599192985518b236d" ns2:_="">
    <xsd:import namespace="e5ed7974-3aba-4c2c-b66a-a8d52fafb9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d7974-3aba-4c2c-b66a-a8d52fafb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D13F7D-F84D-4F3E-8F36-238A87696BF6}"/>
</file>

<file path=customXml/itemProps2.xml><?xml version="1.0" encoding="utf-8"?>
<ds:datastoreItem xmlns:ds="http://schemas.openxmlformats.org/officeDocument/2006/customXml" ds:itemID="{DFC04837-A4FF-462D-94C7-0A05ADAB010E}"/>
</file>

<file path=customXml/itemProps3.xml><?xml version="1.0" encoding="utf-8"?>
<ds:datastoreItem xmlns:ds="http://schemas.openxmlformats.org/officeDocument/2006/customXml" ds:itemID="{90CDDACA-0913-424D-96E2-71F1390F7C3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</TotalTime>
  <Words>14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Modern Love Caps</vt:lpstr>
      <vt:lpstr>Wingdings 2</vt:lpstr>
      <vt:lpstr>HDOfficeLightV0</vt:lpstr>
      <vt:lpstr>Boa Noite – Cálculo ADS  Revisão Cálculo Boa noite!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Pré-Cálculo</dc:title>
  <dc:creator>Carlos Henrique Dias</dc:creator>
  <cp:lastModifiedBy>CARLOS HENRIQUE DIAS</cp:lastModifiedBy>
  <cp:revision>25</cp:revision>
  <dcterms:created xsi:type="dcterms:W3CDTF">2018-02-16T18:10:14Z</dcterms:created>
  <dcterms:modified xsi:type="dcterms:W3CDTF">2024-05-25T01:11:10Z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0x010100B5B9C013412AD34480385610ECDC67B1</vt:lpwstr>
  </property>
</Properties>
</file>