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70" r:id="rId7"/>
    <p:sldId id="271" r:id="rId8"/>
    <p:sldId id="269" r:id="rId9"/>
    <p:sldId id="272" r:id="rId10"/>
    <p:sldId id="273" r:id="rId11"/>
    <p:sldId id="274" r:id="rId12"/>
    <p:sldId id="287" r:id="rId13"/>
    <p:sldId id="292" r:id="rId14"/>
    <p:sldId id="309" r:id="rId15"/>
    <p:sldId id="261" r:id="rId16"/>
    <p:sldId id="277" r:id="rId17"/>
    <p:sldId id="263" r:id="rId18"/>
    <p:sldId id="289" r:id="rId19"/>
    <p:sldId id="310" r:id="rId20"/>
    <p:sldId id="264" r:id="rId21"/>
    <p:sldId id="311" r:id="rId22"/>
    <p:sldId id="288" r:id="rId23"/>
    <p:sldId id="312" r:id="rId24"/>
    <p:sldId id="266" r:id="rId25"/>
    <p:sldId id="267" r:id="rId26"/>
    <p:sldId id="278" r:id="rId27"/>
    <p:sldId id="279" r:id="rId28"/>
    <p:sldId id="268" r:id="rId29"/>
    <p:sldId id="281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1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HENRIQUE DIAS" userId="87c50283-1555-4a23-9ee0-e1020edb5b34" providerId="ADAL" clId="{B3BFBB79-3DDC-4DCA-B406-6D720075C647}"/>
    <pc:docChg chg="delSld">
      <pc:chgData name="CARLOS HENRIQUE DIAS" userId="87c50283-1555-4a23-9ee0-e1020edb5b34" providerId="ADAL" clId="{B3BFBB79-3DDC-4DCA-B406-6D720075C647}" dt="2024-02-24T01:05:17.597" v="0" actId="47"/>
      <pc:docMkLst>
        <pc:docMk/>
      </pc:docMkLst>
      <pc:sldChg chg="del">
        <pc:chgData name="CARLOS HENRIQUE DIAS" userId="87c50283-1555-4a23-9ee0-e1020edb5b34" providerId="ADAL" clId="{B3BFBB79-3DDC-4DCA-B406-6D720075C647}" dt="2024-02-24T01:05:17.597" v="0" actId="47"/>
        <pc:sldMkLst>
          <pc:docMk/>
          <pc:sldMk cId="3310289104" sldId="282"/>
        </pc:sldMkLst>
      </pc:sldChg>
      <pc:sldChg chg="del">
        <pc:chgData name="CARLOS HENRIQUE DIAS" userId="87c50283-1555-4a23-9ee0-e1020edb5b34" providerId="ADAL" clId="{B3BFBB79-3DDC-4DCA-B406-6D720075C647}" dt="2024-02-24T01:05:17.597" v="0" actId="47"/>
        <pc:sldMkLst>
          <pc:docMk/>
          <pc:sldMk cId="1462489976" sldId="283"/>
        </pc:sldMkLst>
      </pc:sldChg>
      <pc:sldChg chg="del">
        <pc:chgData name="CARLOS HENRIQUE DIAS" userId="87c50283-1555-4a23-9ee0-e1020edb5b34" providerId="ADAL" clId="{B3BFBB79-3DDC-4DCA-B406-6D720075C647}" dt="2024-02-24T01:05:17.597" v="0" actId="47"/>
        <pc:sldMkLst>
          <pc:docMk/>
          <pc:sldMk cId="1955420056" sldId="284"/>
        </pc:sldMkLst>
      </pc:sldChg>
      <pc:sldChg chg="del">
        <pc:chgData name="CARLOS HENRIQUE DIAS" userId="87c50283-1555-4a23-9ee0-e1020edb5b34" providerId="ADAL" clId="{B3BFBB79-3DDC-4DCA-B406-6D720075C647}" dt="2024-02-24T01:05:17.597" v="0" actId="47"/>
        <pc:sldMkLst>
          <pc:docMk/>
          <pc:sldMk cId="496087996" sldId="285"/>
        </pc:sldMkLst>
      </pc:sldChg>
      <pc:sldChg chg="del">
        <pc:chgData name="CARLOS HENRIQUE DIAS" userId="87c50283-1555-4a23-9ee0-e1020edb5b34" providerId="ADAL" clId="{B3BFBB79-3DDC-4DCA-B406-6D720075C647}" dt="2024-02-24T01:05:17.597" v="0" actId="47"/>
        <pc:sldMkLst>
          <pc:docMk/>
          <pc:sldMk cId="682747501" sldId="286"/>
        </pc:sldMkLst>
      </pc:sldChg>
      <pc:sldChg chg="del">
        <pc:chgData name="CARLOS HENRIQUE DIAS" userId="87c50283-1555-4a23-9ee0-e1020edb5b34" providerId="ADAL" clId="{B3BFBB79-3DDC-4DCA-B406-6D720075C647}" dt="2024-02-24T01:05:17.597" v="0" actId="47"/>
        <pc:sldMkLst>
          <pc:docMk/>
          <pc:sldMk cId="4274159275" sldId="298"/>
        </pc:sldMkLst>
      </pc:sldChg>
      <pc:sldChg chg="del">
        <pc:chgData name="CARLOS HENRIQUE DIAS" userId="87c50283-1555-4a23-9ee0-e1020edb5b34" providerId="ADAL" clId="{B3BFBB79-3DDC-4DCA-B406-6D720075C647}" dt="2024-02-24T01:05:17.597" v="0" actId="47"/>
        <pc:sldMkLst>
          <pc:docMk/>
          <pc:sldMk cId="1432388951" sldId="299"/>
        </pc:sldMkLst>
      </pc:sldChg>
      <pc:sldChg chg="del">
        <pc:chgData name="CARLOS HENRIQUE DIAS" userId="87c50283-1555-4a23-9ee0-e1020edb5b34" providerId="ADAL" clId="{B3BFBB79-3DDC-4DCA-B406-6D720075C647}" dt="2024-02-24T01:05:17.597" v="0" actId="47"/>
        <pc:sldMkLst>
          <pc:docMk/>
          <pc:sldMk cId="610380795" sldId="300"/>
        </pc:sldMkLst>
      </pc:sldChg>
      <pc:sldChg chg="del">
        <pc:chgData name="CARLOS HENRIQUE DIAS" userId="87c50283-1555-4a23-9ee0-e1020edb5b34" providerId="ADAL" clId="{B3BFBB79-3DDC-4DCA-B406-6D720075C647}" dt="2024-02-24T01:05:17.597" v="0" actId="47"/>
        <pc:sldMkLst>
          <pc:docMk/>
          <pc:sldMk cId="1539152079" sldId="301"/>
        </pc:sldMkLst>
      </pc:sldChg>
      <pc:sldChg chg="del">
        <pc:chgData name="CARLOS HENRIQUE DIAS" userId="87c50283-1555-4a23-9ee0-e1020edb5b34" providerId="ADAL" clId="{B3BFBB79-3DDC-4DCA-B406-6D720075C647}" dt="2024-02-24T01:05:17.597" v="0" actId="47"/>
        <pc:sldMkLst>
          <pc:docMk/>
          <pc:sldMk cId="1263790021" sldId="302"/>
        </pc:sldMkLst>
      </pc:sldChg>
      <pc:sldChg chg="del">
        <pc:chgData name="CARLOS HENRIQUE DIAS" userId="87c50283-1555-4a23-9ee0-e1020edb5b34" providerId="ADAL" clId="{B3BFBB79-3DDC-4DCA-B406-6D720075C647}" dt="2024-02-24T01:05:17.597" v="0" actId="47"/>
        <pc:sldMkLst>
          <pc:docMk/>
          <pc:sldMk cId="2086728357" sldId="304"/>
        </pc:sldMkLst>
      </pc:sldChg>
      <pc:sldChg chg="del">
        <pc:chgData name="CARLOS HENRIQUE DIAS" userId="87c50283-1555-4a23-9ee0-e1020edb5b34" providerId="ADAL" clId="{B3BFBB79-3DDC-4DCA-B406-6D720075C647}" dt="2024-02-24T01:05:17.597" v="0" actId="47"/>
        <pc:sldMkLst>
          <pc:docMk/>
          <pc:sldMk cId="53661957" sldId="306"/>
        </pc:sldMkLst>
      </pc:sldChg>
      <pc:sldChg chg="del">
        <pc:chgData name="CARLOS HENRIQUE DIAS" userId="87c50283-1555-4a23-9ee0-e1020edb5b34" providerId="ADAL" clId="{B3BFBB79-3DDC-4DCA-B406-6D720075C647}" dt="2024-02-24T01:05:17.597" v="0" actId="47"/>
        <pc:sldMkLst>
          <pc:docMk/>
          <pc:sldMk cId="2744061985" sldId="313"/>
        </pc:sldMkLst>
      </pc:sldChg>
      <pc:sldChg chg="del">
        <pc:chgData name="CARLOS HENRIQUE DIAS" userId="87c50283-1555-4a23-9ee0-e1020edb5b34" providerId="ADAL" clId="{B3BFBB79-3DDC-4DCA-B406-6D720075C647}" dt="2024-02-24T01:05:17.597" v="0" actId="47"/>
        <pc:sldMkLst>
          <pc:docMk/>
          <pc:sldMk cId="380307438" sldId="314"/>
        </pc:sldMkLst>
      </pc:sldChg>
      <pc:sldChg chg="del">
        <pc:chgData name="CARLOS HENRIQUE DIAS" userId="87c50283-1555-4a23-9ee0-e1020edb5b34" providerId="ADAL" clId="{B3BFBB79-3DDC-4DCA-B406-6D720075C647}" dt="2024-02-24T01:05:17.597" v="0" actId="47"/>
        <pc:sldMkLst>
          <pc:docMk/>
          <pc:sldMk cId="801351226" sldId="315"/>
        </pc:sldMkLst>
      </pc:sldChg>
      <pc:sldChg chg="del">
        <pc:chgData name="CARLOS HENRIQUE DIAS" userId="87c50283-1555-4a23-9ee0-e1020edb5b34" providerId="ADAL" clId="{B3BFBB79-3DDC-4DCA-B406-6D720075C647}" dt="2024-02-24T01:05:17.597" v="0" actId="47"/>
        <pc:sldMkLst>
          <pc:docMk/>
          <pc:sldMk cId="2244157838" sldId="316"/>
        </pc:sldMkLst>
      </pc:sldChg>
      <pc:sldChg chg="del">
        <pc:chgData name="CARLOS HENRIQUE DIAS" userId="87c50283-1555-4a23-9ee0-e1020edb5b34" providerId="ADAL" clId="{B3BFBB79-3DDC-4DCA-B406-6D720075C647}" dt="2024-02-24T01:05:17.597" v="0" actId="47"/>
        <pc:sldMkLst>
          <pc:docMk/>
          <pc:sldMk cId="109880367" sldId="317"/>
        </pc:sldMkLst>
      </pc:sldChg>
      <pc:sldChg chg="del">
        <pc:chgData name="CARLOS HENRIQUE DIAS" userId="87c50283-1555-4a23-9ee0-e1020edb5b34" providerId="ADAL" clId="{B3BFBB79-3DDC-4DCA-B406-6D720075C647}" dt="2024-02-24T01:05:17.597" v="0" actId="47"/>
        <pc:sldMkLst>
          <pc:docMk/>
          <pc:sldMk cId="1383613980" sldId="318"/>
        </pc:sldMkLst>
      </pc:sldChg>
      <pc:sldChg chg="del">
        <pc:chgData name="CARLOS HENRIQUE DIAS" userId="87c50283-1555-4a23-9ee0-e1020edb5b34" providerId="ADAL" clId="{B3BFBB79-3DDC-4DCA-B406-6D720075C647}" dt="2024-02-24T01:05:17.597" v="0" actId="47"/>
        <pc:sldMkLst>
          <pc:docMk/>
          <pc:sldMk cId="1901811509" sldId="320"/>
        </pc:sldMkLst>
      </pc:sldChg>
      <pc:sldChg chg="del">
        <pc:chgData name="CARLOS HENRIQUE DIAS" userId="87c50283-1555-4a23-9ee0-e1020edb5b34" providerId="ADAL" clId="{B3BFBB79-3DDC-4DCA-B406-6D720075C647}" dt="2024-02-24T01:05:17.597" v="0" actId="47"/>
        <pc:sldMkLst>
          <pc:docMk/>
          <pc:sldMk cId="3882802398" sldId="32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0T22:42:59.911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14346 4358 1380 0,'0'0'478'16,"0"0"-297"-16,0 0-43 16,0 0-49-16,0 0-47 15,0 0-1-15,0 0-14 16,0 0 56-16,0 0-62 16,0 2-9-16,0 15 12 15,2 6-12-15,3 10-10 16,-1 1 9-16,0 6 3 15,1 1-7-15,0-1 16 16,-3 1 4-16,2-4-5 16,-1-1 5-16,-1-2-2 0,0 1-1 15,-2-1-23-15,0 2 7 16,0-1 0-16,0-1-13 16,0-5 12-16,0-5-12 15,0-5 5-15,0-6-12 16,0-5-27-16,0-5-41 15,0-3-56-15,0 0-356 0</inkml:trace>
  <inkml:trace contextRef="#ctx0" brushRef="#br0" timeOffset="909.2">14355 4364 266 0,'0'0'1488'15,"0"0"-1273"-15,0 0-113 0,0 0 22 16,0 0-21-16,0 0-57 15,0 0-2-15,-2-45 10 16,2 45-33-16,0 0-4 16,4 0 62-16,5 0 5 15,5 13-23-15,1 8-24 16,3 5-3-16,0 6-12 16,2 6-4-16,2 3-5 15,1 2-13-15,0 2 7 16,0 0-7-16,2 0 20 15,-3 2-20-15,-2-4 28 16,0 1-12-16,-2-3-6 16,-1-5 0-16,2-4-5 15,-4-4-2-15,-3-7 4 0,-4-8-14 16,-1-4 14-16,-5-4-15 16,0-5 4-16,-2 0 4 15,2 0 5-15,-2 0 0 16,0 0 1-16,0 0-5 15,0 0-2-15,0 0 11 16,0 0-20-16,0 0 8 16,2-9 2-16,4-17 22 15,-4-10 33-15,2-9-34 16,-4-4-13-16,0-2-2 16,0-1-5-16,0-1-2 15,-2-5 5-15,-10 2-14 0,-1-1 4 16,-3 1-9-1,1 9-18-15,4 8-14 0,2 16 12 16,4 8-12-16,5 12-27 16,0 3-149-16,0 0-656 15</inkml:trace>
  <inkml:trace contextRef="#ctx0" brushRef="#br0" timeOffset="1389.2">15134 4610 2168 0,'0'0'245'15,"0"0"-36"-15,0 0-62 16,0 0-43-16,128 0-44 16,-97 0-15-16,-3 0-21 15,-1 6-13-15,-4 3-4 16,-5-5-2-16,-5 1-10 15,-4-5 3-15,-4 0-50 16,-5 0-125-16,0-3-113 0</inkml:trace>
  <inkml:trace contextRef="#ctx0" brushRef="#br0" timeOffset="1649.86">15173 4753 2474 0,'0'0'335'0,"0"0"-237"16,0 0-38-16,0 0 55 15,0 0-34-15,0 0-20 0,0 0-43 16,109 37 1-16,-87-31-19 15,3 0 0-15,8-6-31 16,-6 0-160-16,0 0-361 0</inkml:trace>
  <inkml:trace contextRef="#ctx0" brushRef="#br0" timeOffset="2987.65">16104 3780 1986 0,'0'0'284'15,"0"0"-166"-15,0 0-39 0,0 0 32 16,0 0-21 0,0 0-72-16,0 0 10 0,-25 73 2 15,25-33 6-15,0 5-13 16,0 4 17-16,0 0 3 15,0 1-31-15,-8-5 7 16,-11-4-13-16,0-7 4 16,-3-6-10-16,-3-9 0 15,0-6-9-15,6-7-2 16,5-6 0-16,5 0-6 16,9-4-22-16,0-14 28 15,9-1 1-15,15 2 9 16,6 0-4-16,1 7 6 15,0 5-1-15,-4 5 1 16,-3 0 0-16,-4 15 12 16,-4 9 13-16,-3 8 4 0,-7 4-19 15,2 5 18-15,-8 6-29 16,0 0 20-16,0 6-12 16,0 3 4-16,0 2 5 15,0 0 4-15,0-1-2 16,0 1-15-16,0-5 6 15,0-1-5-15,6-3-10 16,7-7 9-16,1-2-5 16,1-9 1-16,3-5 0 15,0-7-1-15,-2-6 2 16,1-4-1-16,-1-3 4 16,-3-4 8-16,1-2-5 15,-1 0-11-15,1 0 4 0,-1-17-67 16,1 0-135-16,-8 0-1052 15</inkml:trace>
  <inkml:trace contextRef="#ctx0" brushRef="#br0" timeOffset="3870.71">16757 4208 1617 0,'0'0'301'0,"0"0"-60"15,0 0-91-15,0 0-24 16,0 0-41-16,-40 145-6 16,40-96-52-16,0 3 16 15,0-1-2-15,4-2 14 16,14-6 7-16,6-6-29 16,7-9 19-16,8-9-1 0,3-9 11 15,4-5-32 1,-1-5 15-16,-5-3-21 0,-2-20 3 15,-7-11 21-15,-6-15-16 16,-9-9 1-16,-12-9-23 16,-4-1 16-16,-4 2-16 15,-25 8 11-15,-7 7-10 16,-9 8-3-16,-3 11-8 16,3 13-1-16,3 14 0 15,8 5-32-15,14 19-50 16,16 37-44-16,4-5-43 15,0-4-174-15</inkml:trace>
  <inkml:trace contextRef="#ctx0" brushRef="#br0" timeOffset="4153.63">17334 4600 2359 0,'0'0'276'15,"0"0"-106"-15,0 128-11 0,0-70-64 16,-4 1-40-16,-8-1-35 15,-1-1-16-15,-5 2-4 16,-6 7-17-16,4-15-72 16,4-10-334-16</inkml:trace>
  <inkml:trace contextRef="#ctx0" brushRef="#br0" timeOffset="4744.14">17851 4377 2290 0,'0'0'281'0,"0"0"-214"15,0 0 9-15,11-141-36 16,-7 89-12-16,1-1-27 15,-3 6 0-15,-2 6 10 0,0 12-10 16,0 9 30 0,0 12-6-16,0 8 53 0,0 1-24 15,0 27-34-15,-2 15-20 16,2 11 7-16,0 8-7 16,0 6 7-16,4-1-7 15,8-3 4-15,1-2-5 16,1-7 2-16,-2-6 8 15,-3-6 5-15,-1-9 32 16,-4-6-8-16,-4-6-7 16,0-5 6-16,0-4 11 15,-12-1-3-15,-5 1-35 16,-4-4 3-16,4-1-9 16,-1-1-6-16,5-3 6 15,1 0-8-15,6-2 2 0,6 1-63 16,0-3-107-16,4 0-139 15,10-7-620-15</inkml:trace>
  <inkml:trace contextRef="#ctx0" brushRef="#br0" timeOffset="4976.84">18276 4634 2541 0,'0'0'233'0,"0"0"-93"15,0 0-27-15,-2 145 22 16,-7-100-59-16,3 2-35 16,1 0-27-16,-1 0-14 15,-6 17-4-15,3-10-151 16,-2-9-498-16</inkml:trace>
  <inkml:trace contextRef="#ctx0" brushRef="#br0" timeOffset="5991.4">18858 3887 2197 0,'0'0'233'0,"0"0"-176"0,0 0 17 15,0 0 0-15,0 0-16 16,126-60-31-16,-87 56-7 16,-1 2-3-16,-1 2 0 15,-3 0 8-15,-3 10 25 16,-4 14 34-16,-5 8-24 15,-4 11 14-15,-2 8-16 16,-6 7 7-16,0 6-10 16,-8 2-4-16,-2 1-18 15,0-3-10-15,-9 0 1 16,-15-4-16-16,-7-7 12 16,-8-5-20-16,-5-10 11 15,-1-6-9-15,1-11-4 16,2-12-5-16,5-9-49 0,8-2-7 15,10-21-4-15,10-5 5 16,9-3 11-16,0 6 50 16,15 6-6-16,12 10 6 15,6 9 2-15,3 0 13 16,-1 17 15-16,1 7-17 16,-5-1 0-16,-2-1-6 15,-2-3-6-15,-4-2 0 16,6-13-18-16,-5-2-201 15,-6-2-554-15</inkml:trace>
  <inkml:trace contextRef="#ctx0" brushRef="#br0" timeOffset="6159.94">19542 4640 2844 0,'0'0'268'0,"0"0"-131"16,-40 128-33-16,24-79-26 15,5-4-62-15,6-9-9 16,3-3-7-16,2-5-75 16,0-9-158-16,0-10-1109 0</inkml:trace>
  <inkml:trace contextRef="#ctx0" brushRef="#br0" timeOffset="6823.54">20010 3947 2161 0,'0'0'220'15,"0"0"-105"-15,0 0 4 16,0 0 2-16,0 0-40 16,118-90-25-16,-76 86-12 15,0 4-19-15,-6 2 6 16,-7 24-18-16,-9 5 31 16,-11 8-10-16,-9 6 6 15,-5 7-16-15,-24-2-6 16,-6-2-12-16,-7-7-5 0,-1-12-1 15,10-9 7 1,6-12-14-16,12-6 7 0,15-2-5 16,0 0-7-16,22 0 7 15,18 0 10-15,10 9 3 16,2 4 1-16,-2 10 8 16,-6 5 2-16,-13 8-4 15,-13 5 43-15,-11 4-5 16,-7 0 11-16,-15-5-21 15,-17-1 3-15,-11-11-14 16,-1-7-11-16,-5-8-10 16,3-11-11-16,1-2-1 15,9 0-50-15,13-15-29 16,15-4-55-16,8-9-74 0,18 2-207 16,4 7-1973-16</inkml:trace>
  <inkml:trace contextRef="#ctx0" brushRef="#br0" timeOffset="7043.46">20685 4698 2745 0,'0'0'245'16,"0"0"-109"-16,-16 130-10 15,-1-76-20-15,1-5-41 0,-2-7-47 16,5-5-10-16,4-5-8 16,-1 2-41-16,8-6-141 15,0-8-379-15</inkml:trace>
  <inkml:trace contextRef="#ctx0" brushRef="#br0" timeOffset="7559.84">21106 3821 2200 0,'0'0'305'0,"0"0"-105"15,0 0-77-15,0 0 12 16,0 0-13-16,0 0-24 16,0 0-71-16,-20 83-9 15,18-23 13-15,2 6-18 16,0-4 0-16,11-4-6 15,16-15-6-15,4-11-1 16,7-15-1-16,4-15-3 16,-6-2-8-16,-3-10-6 15,-6-23-60-15,-7-30-62 16,-4 2-177-16,-8 8-616 0</inkml:trace>
  <inkml:trace contextRef="#ctx0" brushRef="#br0" timeOffset="7732.21">21373 3981 2168 0,'0'0'381'15,"0"0"-162"-15,-18 133-23 16,16-63-85-16,0 8-1 16,2 0-32-16,0-1-8 15,0-2-10-15,0-8-24 16,0-12-12-16,2-10-23 16,2-15-2-16,2-11-3 15,-2-10-10-15,5-9-82 16,-1 0-92-16,0-5-276 0</inkml:trace>
  <inkml:trace contextRef="#ctx0" brushRef="#br0" timeOffset="8057.56">21743 4593 2591 0,'0'0'460'16,"0"0"-264"-16,0 0-48 0,-44 162-59 15,22-100-6-15,-1 0-49 16,3-3-3-16,4-6-31 16,6-8 0-16,2-5-5 15,8-1-84-15,0-11-147 16,10-11-504-16</inkml:trace>
  <inkml:trace contextRef="#ctx0" brushRef="#br0" timeOffset="8477.34">22231 4655 2379 0,'0'0'364'0,"0"0"-149"16,0 0-50-16,0 0-14 16,0 0-44-16,0 0-51 15,0 0-25-15,-2 64-25 16,2-64-6-16,0 0 3 16,2 0-7-16,5 0-16 15,9-2-44-15,-3-9-78 16,-2 1-256-16</inkml:trace>
  <inkml:trace contextRef="#ctx0" brushRef="#br0" timeOffset="8897.26">22893 4638 1318 0,'0'0'1583'15,"0"0"-1388"-15,0 0-112 16,0 0-36-16,0 0-5 16,0 0-34-16,0 0 13 15,9 4-3-15,0-6 27 16,-1-4-27-16,-1-1-6 15,-2 3-6-15,2 2-6 16,15 2-21-16,-2 0-89 16,2 2-165-16</inkml:trace>
  <inkml:trace contextRef="#ctx0" brushRef="#br0" timeOffset="9293.44">23605 4623 2747 0,'0'0'262'0,"0"0"-152"15,0 0-3-15,0 0-62 16,0 0-20-16,0 0-25 15,0 0-1-15,-4 4 1 16,4-4-1-16,0 0-21 16,0 4-82-16,0 1-151 15,2-3-511-15</inkml:trace>
  <inkml:trace contextRef="#ctx0" brushRef="#br0" timeOffset="12383.79">24045 3173 1468 0,'0'0'491'16,"0"0"-259"-16,0 0-55 15,0 0-65-15,0 0-38 16,116-33-17-16,-92 33-7 15,1 0-19-15,-1 12 5 0,-1 7-30 16,-6 4 31 0,-1 7-2-16,-5 6 18 0,-5 5 1 15,-3 6-8-15,-3 6-6 16,0 3-17-16,-3 6 14 16,-5 2-37-16,-1 5 17 15,7-5-11-15,2-4-7 16,0-9 6-16,13-8-5 15,10-11 0-15,3-10-5 16,3-12-22-16,-3-10-33 16,-1 0 46-16,-7-19-32 15,-7-5 13-15,-7 5-27 16,-4 4 46-16,0 11 14 0,-10 4 54 16,-7 15 10-1,5 23-45-15,1 16 7 0,9 16-26 16,2 12 14-16,2 9-9 15,19 6 8-15,4 3-13 16,0-2 9-16,-5-3 1 16,-7-7 7-16,-6-11 12 15,-7-13-18-15,0-10 20 16,-18-14-18-16,-11-12 20 16,-6-12-29-16,-8-7 16 15,-3-6-20-15,0-3-1 16,7 0-12-16,5 0-36 15,7-12-27-15,12 4-81 16,6 0-118-16</inkml:trace>
  <inkml:trace contextRef="#ctx0" brushRef="#br1" timeOffset="21805.67">14965 6141 1816 0,'0'0'373'15,"0"0"-189"-15,0 0-90 16,0 0-32-16,140-8-35 16,-103 6 30-16,0 2-32 15,-1 0 6-15,-1 0-4 16,-3 0 30-16,-1 0 16 15,-2 0-21-15,-2-5 2 16,-3-1-42-16,-1 0 12 16,-6-3-23-16,-3-1-2 15,-5-1-38-15,-5 2-138 0,-4 1-230 16</inkml:trace>
  <inkml:trace contextRef="#ctx0" brushRef="#br1" timeOffset="22105.51">15215 5930 2150 0,'0'0'265'0,"0"0"-126"0,0 0-46 16,0 0-3-16,-7 139-16 15,7-101-26-15,-2 1 6 16,0 1-36-16,0-3 13 16,-3-5-30-16,3-4-2 15,-3-5-55-15,3-5-110 16,-2-8-395-16</inkml:trace>
  <inkml:trace contextRef="#ctx0" brushRef="#br1" timeOffset="22339.02">15082 6304 2113 0,'0'0'295'0,"0"0"-175"16,0 0-33-16,77-152 20 15,-50 107-73-15,0 5-9 16,-3 3-25-16,-2 7 0 16,-4-4-81-16,-5 11-76 15,-7 5-323-15</inkml:trace>
  <inkml:trace contextRef="#ctx0" brushRef="#br1" timeOffset="22545.68">15007 6056 2357 0,'0'0'241'0,"0"0"-110"15,0 0-21-15,0 0-29 16,117 98-47-16,-86-80-17 16,-4-6-17-16,2 7-41 15,-9-6-187-15,-9 0-843 0</inkml:trace>
  <inkml:trace contextRef="#ctx0" brushRef="#br0" timeOffset="26976">27603 7106 2171 0,'0'0'270'0,"0"0"-165"16,0 0 9-16,0 0 2 15,0 0-21-15,0 0-41 16,-129-38 5-16,98 29-7 16,-3 0-12-16,-6 3 19 15,-7-3-13-15,-1 5 6 16,-8 4-35-16,-4 0 25 16,-3 0-27-16,-1 0 5 15,-1 3-7-15,-2 7-5 16,0 3 7-16,2 0-14 15,5 2 20-15,2-3-17 16,0 3 21-16,3-2-11 0,-1 2 26 16,0 0-26-16,0 4-4 15,3 3-5-15,4-1-1 16,2 3-8-16,5 2 14 16,0-1-17-16,1 3 16 15,4 4-13-15,-1 0 5 16,5 3-1-16,-1 1 0 15,1 5 1-15,0 1-2 16,-2 1 5-16,0 4-12 16,2 0 20-16,1 0-24 15,3 0 23-15,2 0-15 0,6 0 8 16,3-2-2-16,3 0-1 16,5 0 4-1,1 2-10-15,5 3 12 16,2 0-15-16,2 2 16 0,0 1-8 15,0 1 3-15,0 0 3 16,0-1-2-16,4 3-4 16,0-1 10-16,3 3-9 15,-1 0 8-15,2-3-3 16,1 1-4-16,1-5 5 16,6-2-7-16,-1-4 1 15,6-4-1-15,4-3 0 16,4 1 3-16,2-3-6 15,2 0 9-15,5-1-18 0,4-1 21 16,3-2-18 0,3-2 16-16,6 0-8 0,2-2 1 15,2 0 0-15,2 0 0 16,0 0 0-16,1-5-7 16,-3 0 15-16,0-1-16 15,-3-1 16-15,-2-4-10 16,3 1 2-16,0-6 0 15,2-1 7-15,-1-5-4 16,-1-1 5-16,0-1-4 16,-2-4 4-16,-6 0-3 15,-1 0 4-15,0 0-4 16,-4 0 7-16,-4 0-8 0,3-2 6 16,3-7 5-16,2-2-10 15,2-2 3-15,5-2-4 16,2-1-4-1,-1 1 5-15,-2-3 8 0,-1 1-12 16,-4 0 10-16,0-2-6 16,-4 2 1-16,3-2 5 15,-5-1-10-15,3 1 22 16,-3 0-23-16,0-5 15 16,3 3-9-16,1-2 10 15,2-1-9-15,3-2 8 16,-2-2-3-16,-2 1-11 15,-3-4 15-15,-6 4-16 0,-2-3 12 16,-2 0-8 0,-5 2 10-16,0-2-8 0,-6-2 12 15,2 0-11-15,2-7 5 16,0-3 5-16,2-5-13 16,2-4 8-16,-2-1-7 15,-2 3 0-15,-6 0 1 16,0 4 9-16,-6 0-12 15,-1 2 8-15,-3 3-1 16,-2 1 1-16,-2-2 3 16,-1 1-10-16,-1-1 12 15,-1 1-16-15,-4-6 18 16,0 2-18-16,0-2 13 16,0-3-7-16,0 2-1 0,-13-2 1 15,-7 0-6-15,-5 0 0 16,-6 0 0-16,-5-5 0 15,-6 3 0 1,-7-5 0-16,-9-2 0 0,-9-4 0 16,-10-2 0-16,-10 2 0 15,-27-4 0-15,7 15 0 16,-7 10 0-16,5 13-39 16,20 22-10-16,-2 1-122 15,-12 5-106-15,27 9-120 16,16 6-727-16</inkml:trace>
  <inkml:trace contextRef="#ctx0" brushRef="#br0" timeOffset="28023.21">26801 7354 1773 0,'0'0'520'16,"0"0"-369"-16,0 0-59 15,0 0-34-15,0 0-33 16,0 0-1-16,0 0-13 16,0 77 57-16,0-38-25 15,0 12 40-15,0 14-23 16,0 26 19-16,0 1-37 16,0 4 2-16,-2 5-32 15,2-19-4-15,0 1-8 16,0-11 0-16,0-14-12 15,0-11-48-15,6-8-15 0,1-12-141 16,-4-7-88-16</inkml:trace>
  <inkml:trace contextRef="#ctx0" brushRef="#br0" timeOffset="28877.83">26915 7365 2150 0,'0'0'342'16,"0"0"-260"-16,0 0-31 16,0 0-11-16,0 0-9 0,0 0-4 15,71 109-16-15,-49-73 36 16,3 7-20-16,0 4 22 15,-2 9-15-15,4 4 26 16,-2 6-26-16,2 2 3 16,0 5-13-16,-3 2-14 15,-2-4-3-15,0-3 0 16,-1-8-11-16,-4-9 14 16,1-10-19-16,0-11 17 15,-2-6-8-15,-1-12 0 0,-1-9 1 16,-1-3 12-1,3-7-7-15,-3-21 19 16,1-12-19-16,-1-12 17 0,-1-10-17 16,0-11 9-16,-3-8-15 15,0-9 6-15,-2 0-5 16,-3 1-1-16,1 7 0 16,-3 14 4-16,0 19-10 15,-2 14 1-15,0 19-4 16,0 16-86-16,0 0-96 15,0 10-397-15</inkml:trace>
  <inkml:trace contextRef="#ctx0" brushRef="#br2" timeOffset="49121.7">14564 8045 2152 0,'0'0'353'0,"0"0"-251"15,0 0-19-15,0 0 21 0,0 0-12 16,0 0 4 0,-13 0-70-16,13 0-26 0,0 0-22 15,11 0 22-15,10 0 0 16,7 0 1-16,8-2 0 16,4-5 11-16,2 1 11 15,1-3-18-15,-1 1 5 16,-2 4-3-16,-2 0-10 15,-2 4 12-15,-3 0-11 16,-2 0 4-16,-2 0 4 16,-4 4 2-16,-5 4-7 15,-4 1-1-15,-6-3 7 16,-3 1-13-16,-5-1 13 16,-2 3 2-16,0-1-5 15,-6 5 17-15,-12 2-6 16,-2 2-4-16,-5 2 0 15,0 0-10-15,2 5 9 16,0 0-3-16,-2 2-14 0,5 1 7 16,-1 3-4-16,2 0 0 15,1 0-3-15,3 4 1 16,-3 1-2-16,3 1 7 16,1 0-1-16,1 1-6 15,0-3 2-15,1-2 5 16,1-5-31-16,3 0 27 15,-4-4-7-15,1-4-4 16,2 1-24-16,0-6 6 16,0-3 12-16,3-2 10 15,1-5 4-15,0 2 11 0,3-3-10 16,0 1 7-16,2-2-12 16,0-2-28-16,0 2-12 15,0-2 1-15,0 2 17 16,0-2 27-16,0 2 3 15,0-2 4-15,0 3 5 16,12 1 33-16,0-2-15 16,7-2-10-16,0 0 9 15,4 0-21-15,1 0 2 16,3 0 5-16,2 0-3 16,0-6 10-16,0 1 33 0,-1 1-26 15,1 0 7 1,3 2 8-16,-3-1 29 0,2-1-12 15,0 2-15-15,0-5 10 16,-4 3-33-16,-2-2 2 16,-5-1-18-16,-7 1 15 15,-4 2-15-15,-6 1 5 16,-3 2 5-16,0 1-9 16,0-3 11-16,0 3-12 15,0-2-4-15,-12-2-117 16,-3 1-265-16,1 2-848 0</inkml:trace>
  <inkml:trace contextRef="#ctx0" brushRef="#br2" timeOffset="52832.77">15485 8706 1601 0,'0'0'284'16,"0"0"-209"-16,0 0-49 16,0 0-25-16,0 0 14 15,0 0-13-15,0 0 9 16,0-94 12-16,0 73-12 0,0-1 68 16,0-2 20-16,-5-5-60 15,3-4-15-15,2-1-8 16,0-4-16-16,0 1 0 15,0 1 13-15,0 2-24 16,0 2 19-16,9 6-8 16,2 7 2-16,3 4-2 15,-1 2 0-15,3 5 0 16,-1 3-2-16,1 3 2 16,-1 2-10-16,1 0 2 15,1 0-13-15,-1 0 6 16,2 0 15-16,-2 0 0 15,-1 0 12-15,1 7 15 16,-1-1-2-16,-1 3 30 0,-1 4-37 16,1-1-1-16,-3 5 5 15,-5 3 0-15,0 3-11 16,0 1 18-16,-6 1-12 16,2 3 5-16,-2 2 8 15,0-2-9-15,0 2 31 16,0-3-25-16,2 1 13 15,2-2-25-15,-1-5 3 16,1-3-16-16,-2-8 6 16,0 1-7-16,-2-5 1 15,2 3-2-15,-2-2-5 16,0 1-6-16,0-1-81 16,0 1 1-16,0-2-185 0,-6-4-1639 15</inkml:trace>
  <inkml:trace contextRef="#ctx0" brushRef="#br2" timeOffset="53074.9">15527 8426 2377 0,'0'0'186'0,"0"0"-115"0,0 0 10 16,0 0-48-1,0 0-1-15,0 0-31 0,129 0-1 16,-105 0-32-16,-5 0-114 16,-6 0-263-16</inkml:trace>
  <inkml:trace contextRef="#ctx0" brushRef="#br2" timeOffset="54320.14">15903 7658 1194 0,'0'0'542'0,"0"0"-362"16,0 0-143-16,0 0 46 16,0 0 123-16,0 0-109 15,0 0-32-15,56 118 18 16,-46-95-20-16,-2 0-40 16,3 3 5-16,1 2-26 15,-1 4 9-15,-1 5-10 0,2-1 1 16,-1 4-2-1,-3 3 0-15,4 0 0 0,-3-2 1 16,2 2-2 0,-2-3 8-16,-2-1-19 0,1-1 22 15,-1-6-10-15,-3-2 0 16,4-2 0-16,-6-2 0 16,2-5 0-16,-2-2-2 15,-2-1 6-15,0-4-5 16,0 0 2-16,0-2 32 15,0-1-22-15,0-5 15 16,0 0 10-16,0-3-3 16,0-3 3-16,0 0-23 0,0 0-13 15,0 0-16 1,-2 0 16-16,-2 0 0 0,2 0 4 16,-1 0-4-16,-2 0 9 15,3 0-9-15,-2 0-9 16,2 4 8-16,2-2 2 15,0-2 9-15,0 3-5 16,0-2 14-16,-3 1-17 16,3 5 14-16,-2 2-16 15,0 1 0-15,2 1 0 16,0-1 1-16,0-1 2 16,0-3 5-16,-2-3-13 0,2-3 13 15,0 0-4 1,0 0-4-16,0 2 0 0,0 2 5 15,0 3-4-15,0-1 9 16,-2 0-10-16,0 1 0 16,2-5 9-16,-3-2-2 15,3 0-5-15,-2 0 10 16,2 0 1-16,-3 0-8 16,3-9-5-16,-2-1 0 15,2-1-5-15,0-8 12 16,0-3-14-16,0-8 8 15,0-4-2-15,0-4-6 16,12 1 6-16,3 3 1 16,5 4-5-16,3 7 5 0,1 6-1 15,0 4-9-15,1 6 13 16,0 5-13-16,-3 2 17 16,-2 0-16-16,-2 7 8 15,-3 16 1-15,1 9 16 16,-5 11 12-16,1 4 19 15,-4 4-4-15,1 1 72 16,-3-9-85-16,2-7-12 16,-4-6-17-16,0-7 4 15,1-6-5-15,-3-6-26 16,0-6-49-16,0-5-86 16,-2 0-147-16</inkml:trace>
  <inkml:trace contextRef="#ctx0" brushRef="#br2" timeOffset="55474.13">16721 7750 2054 0,'0'0'250'0,"0"0"-137"15,0 0-32 1,0 0-37-16,0 0 15 16,0 0-11-16,0 139 16 0,0-98-33 15,0 3 6-15,0 6-15 16,2 9 18-16,3 8-16 16,-3 4 13-16,0 1-23 15,2-1-13-15,-1-7 5 16,2-6 1-16,-1-9-14 15,-2-6 16-15,3-5-16 16,-3-4 12-16,-2 0-5 16,2-3 0-16,-2-6-1 15,0-6 0-15,0-4-2 16,0-6-8-16,0-5 22 16,0-4-22-16,0 0 17 0,0 0-13 15,0 0 7-15,4 0 0 16,4 0 6-16,2 0 8 15,6 0 24-15,2 0-2 16,4 0 25-16,3 0-30 16,-1 0 22-16,0 0-26 15,-3 0 14-15,-4 0-15 16,-1 0-8-16,-7 0-7 16,-3 0-10-16,-4 0-2 15,-2-6-9-15,0-3-86 16,0 1-181-16</inkml:trace>
  <inkml:trace contextRef="#ctx0" brushRef="#br2" timeOffset="57674.46">14647 9196 2449 0,'0'0'278'0,"0"0"-159"15,0 0-58-15,0 0 27 16,0 0-67-16,0 0 1 15,0 0 4-15,69 0 16 16,-29 0 7-16,7 0-1 16,2 0-19-16,6 0-14 15,3 2 12-15,3-2-19 16,-1 0 10-16,2 0-18 16,1 0 18-16,-1 0-17 15,-4 0 25-15,0-11-10 0,0 1-1 16,-3 1 2-16,-1 3 10 15,0 3 7-15,-1 3-21 16,4 0 12-16,3 0-25 16,3 0 27-16,5 0-4 15,0-1-5-15,-3-4-12 16,-1-2-6-16,-3 4 0 16,-6-2 7-16,-1 3-14 15,-3 2 16-15,-2 0-16 16,-3 0 14-16,0 0-5 15,-4 0 2-15,-3 0 3 0,2 0 3 16,-1 0-3-16,0 0 11 16,3 0-17-16,-1 0 7 15,3 0-2-15,-3 0 0 16,-2 0-5-16,3 0 4 16,-2 0-5-16,4 0 1 15,0 0-2-15,1 0 6 16,3 0-13-16,-1 0 18 15,-2 0-18-15,1 2 17 16,-5-2-5-16,-2 0-3 16,-2 2 5-16,-2-2-1 15,-3 0-5-15,-6 0 0 16,-3 0 7-16,-4 0-11 0,-1 0 12 16,-4 0-5-1,-4 0-2-15,0 0 2 16,-4 0-3-16,-1 0 0 0,1 0 2 15,-2 0 2-15,-1 0-5 16,1 0 9-16,-1 0-14 16,0 0 13-16,-2 0-8 15,3 0 7-15,0 0-5 16,-3 0-1-16,3 0 1 16,-1 0-2-16,0 0 7 15,3 0-11-15,-5 0 14 16,2 3-14-16,1-3 11 15,-2 0-7-15,-1 2 2 16,-2-2-1-16,0 0 0 16,0 0-1-16,0 0-1 0,0 8-76 15,-5 3-87-15,-9 2-533 16</inkml:trace>
  <inkml:trace contextRef="#ctx0" brushRef="#br0" timeOffset="81813.19">26716 6409 1909 0,'0'0'303'0,"0"0"-193"15,0 0 15-15,0 0-68 16,0 0 17-16,0 0-44 16,-20 0 28-16,18 0-34 15,2 0 36-15,-2-2 23 16,0 2-17-16,-3 0-16 0,2-2-21 16,-3 2 11-16,0 0-27 15,-3-3 22-15,-3 3-31 16,-1-2 26-16,-3 2-6 15,-1-2 21-15,-6 2-11 16,3 0-15-16,-4 0 4 16,-1 0-22-16,1 0 25 15,-5 0-16-15,0 0 19 16,-2 0-28-16,-1 0 16 16,-3 0-10-16,2 0 3 15,-3 0 9-15,1 0-19 16,-4 0 25-16,3 0-24 15,1 0 14-15,-1 0-6 16,1 4 3-16,2 5-7 16,-1 0 7-16,5-1-2 0,0 0-1 15,2 1 17 1,3 2-25-16,-3 0 6 0,0 1 1 16,0 4-10-16,1-1 13 15,1-3-6-15,-1 1 2 16,-1 2 2-16,0 0-2 15,-2 2-6-15,0 2 2 16,-2 2 10-16,-3 3-26 16,1 0 26-16,2-1-13 15,0 1 0-15,-1-1 3 16,3 1 10-16,0 2-7 16,-2 1-6-16,2-1 8 15,0 2-16-15,2 2 21 0,1-2-24 16,-1 3 24-1,1 4-14-15,-3 1 2 0,0 3 2 16,2 1-3-16,0 3 3 16,0-2-8-16,5 1 14 15,0 1-17-15,-1 0 18 16,3 0-17-16,3-2 14 16,-2 1-3-16,2 1-1 15,1 0-2-15,1 2-2 16,1 2 8-16,1 2-15 15,1 2 18-15,-1 3-22 16,3 1 24-16,-4 1-12 0,1 0 1 16,-1-1-1-1,1 3 0-15,0-2 0 0,-1 0-9 16,3-1 23-16,2 1-25 16,2-3 22-16,5-2-19 15,2 1 14-15,0-1-6 16,0 0 1-16,4 1 0 15,8-1-1-15,1 2 11 16,1 1-20-16,1 0 20 16,5-1-22-16,-2 0 22 15,2-1-9-15,3 1-2 16,-4 0 8-16,1 1-8 16,1 0 1-16,-2-5 2 15,2 0 8-15,-1-2-19 16,2 0 22-16,0 0-14 0,3 2 4 15,2 3 3-15,2-3-7 16,2-2 4-16,2 2-4 16,3-4 6-16,1 2-10 15,1-4 12-15,3 2-15 16,-3-5 19-16,-1 1-5 16,1-2-7-16,0-3 8 15,0-2-3-15,0-2-4 16,-1 0 4-16,4-2 0 15,-1 1-3-15,0-4 8 16,0 1-16-16,3 2 15 16,1-3-2-16,1 4 8 15,-1-4 0-15,3-1-4 0,-1 2-11 16,2-4 9-16,2-1-2 16,2-2-7-16,2-1 13 15,2-3-15-15,-2-2 5 16,4-2 3-16,-4-1 0 15,0 1-3-15,-6-2 10 16,0-1-13-16,-4 3 22 16,1-2-19-16,-1 2 19 15,3-3-21-15,4 2 21 16,0-2-18-16,5 1 5 16,0 2 4-16,2 2-13 15,-3 1 28-15,1 4-27 0,2-3 20 16,-2 0-20-16,0 0 9 15,2 0-4-15,-1-2-3 16,3 3-3-16,-2-2 4 16,0-1-4-16,-2-4 1 15,-2 0-9-15,-6-5 16 16,2-1-18-16,-6-3 20 16,1-2-9-16,-1 0 0 15,-1 0 8-15,1 0-5 16,0 0-3-16,6-2 10 15,1-7-6-15,2 0-4 0,1 1 8 16,0-1-14 0,-5-1 12-16,-1-1-5 15,-3 3-2-15,2-1 5 16,-5 0-5-16,1 1 1 0,-4 1-6 16,-1 1 10-16,-1-1-10 15,-2-1 12-15,1 0-1 16,-1-4-5-16,1 0 2 15,-3-3-3-15,0 0 1 16,-4 2-1-16,-2 0 4 16,-2 0-12-16,0 3 16 15,-1-3-12-15,4 0 8 16,1-4-4-16,5 0 0 16,0 0 0-16,-1-1 0 15,1-1 0-15,-1 2-2 16,-2 0 4-16,3-2-9 15,-3 0 12-15,0-3-11 16,-2-1 12-16,0-3-4 16,-2-4-2-16,0-2 0 0,-4 0 0 15,4-2 0-15,-2-1 0 16,0 1 0-16,-3 0 0 16,2 0 0-16,1-2 0 15,-1 1 0-15,5 1 0 16,0-2 0-16,3-3 0 15,1-2 0-15,0-1 0 16,3-6 0-16,-1-1 0 16,-4-2 0-16,-2-2 0 15,-2-3 0-15,-4 1 0 16,2 1 0-16,-4-1 0 0,0 1 0 16,1 0 0-16,0-1 0 15,-2-3 0-15,0-4 0 16,0 0 0-16,-4-5 0 15,-1-1 0-15,1 2 0 16,-3 2 0-16,1 2 0 16,-3 6 0-16,1 3 0 15,-2 1 0-15,-1 1 0 16,0-1 0-16,0-3 0 16,0-1 0-16,-3 1 0 15,-1-1 0-15,0 1 0 16,-5 1 0-16,0 1 0 15,0-3 0-15,0-2 0 16,-3 1 0-16,-6-3 0 0,1-2 0 16,-1 1 0-16,-1 4 0 15,-1 3 0-15,3 3 0 16,-4 2 0-16,-1 4 0 16,-3 0 0-16,1 0 0 15,-3-2 0-15,0 0 0 16,-4-4 0-16,-1-1 0 15,-3-1 0-15,0 1 0 16,-6 3 0-16,-2 0 0 16,-4 4 0-16,-3 0 0 15,-5 5 0-15,-2-1 0 16,-1 0 0-16,-2 3 0 16,2-2 0-16,-3 3 0 0,1 0 0 15,0 1 0 1,-1 2 0-16,4 2 0 0,-2 0 0 15,2 2 0-15,-1 2 0 16,1 3 0-16,0-1 0 16,1 0 0-16,2 0 0 15,-2 3 0-15,1-1 0 16,-1 5 0-16,0 2 0 16,0 2 0-16,1 2 0 15,-1-2 0-15,0 2 0 16,2-3 0-16,1-2 0 15,-1 1 0-15,3-2 0 16,2 2 0-16,2-2 0 16,2 1 0-16,1 3 0 15,-1-2 0-15,3 2 0 0,-5 3 0 16,3-1 0-16,-4 2 0 16,1 0 0-16,-2 0 0 15,-2 3 0-15,-3-1 0 16,0 3 0-16,-1 2 0 15,-1-1 0-15,-2 3 0 16,2 2 0-16,3 0 0 16,-1 0 0-16,1 0 0 15,2 0 0-15,-3 0 0 16,1 0 0-16,-4 0 0 16,0 9 0-16,-4 3 0 15,-4 8 0-15,-6 1 0 0,-5 5 0 16,-6 0 0-16,-7 2 0 15,-8-1 0-15,-25 5 0 16,-29 11 0-16,-30 8 0 16,-5 9 0-16,33-6-49 15,17-1-95-15,55-14-177 16,20-14-331-16</inkml:trace>
  <inkml:trace contextRef="#ctx0" brushRef="#br0" timeOffset="85686.43">29203 7476 1836 0,'0'0'299'16,"0"0"-76"-16,0 0-127 16,0 0-54-16,0 0-17 0,0 0-25 15,0 0 12-15,0 0-11 16,14-4 55-16,1 0-40 15,5-3 54-15,5-1-26 16,2-1-7-16,1 0-14 16,6-1-7-16,-1-1 0 15,5 3-15-15,-3-1-2 16,1 3 13-16,-1 1-25 16,-1 3 27-16,-3 2-20 15,0 0 6-15,-4 0 0 16,-4 0 0-16,-1 7 0 15,-7-3-2-15,-1 2-24 16,-3-1 18-16,-5-1-34 16,-3 0 15-16,-3 3 9 15,0 1 18-15,0 3 0 0,0 2 0 16,-3 2 0-16,-5 0 1 16,-1 4-15-16,-3 0 16 15,-1 3-14-15,-3 3 9 16,-1 1 3-16,-3 4 0 15,2 2 2-15,-2 0 0 16,4 2-2-16,-1 3 13 16,3-1 4-16,1 0 14 15,2 3-30-15,-1-3 12 16,1 1-4-16,3-3-6 16,-4-2-2-16,3-2-1 15,-1-2 9-15,0-3-7 16,-1 3-4-16,-3-3 13 0,1 2-23 15,-2-2 24-15,1 0-13 16,4-1 2-16,-4 2-1 16,5-5 1-16,3 3-1 15,-1-5 0-15,5 0 1 16,-1 0-12-16,3-4 22 16,0 1-25-16,0-6 25 15,0 1-22-15,0-3 10 16,0-1 1-16,0-3-1 15,3-2-7-15,3-2 7 16,1 0 2-16,1 0 4 16,6 0-5-16,4-6 48 0,2-3-5 15,7-2 21-15,2 1-4 16,4 1-19-16,5-1-6 16,0 1-13-16,2 0 9 15,-2 1-26-15,0 1 16 16,-7 3-17-16,-2 2 8 15,-7 2-12-15,-2-2 11 16,-6 2-6-16,-1-2-4 16,-5-2-1-16,-2-3 0 15,-2-4-7-15,-4-6-74 16,0 0-112-16,0 2-111 0</inkml:trace>
  <inkml:trace contextRef="#ctx0" brushRef="#br0" timeOffset="-15566.7">25114 6035 1627 0,'0'0'170'0,"0"0"7"16,0 0-17-16,0 0-21 16,0 0-9-16,0 0-71 15,0 8-4-15,0-6-30 16,0-2 204-16,0 0-126 16,-4 0-22-16,-9 0-68 15,-6 3 14-15,0 3 8 16,-1 0-13-16,-5 5 12 15,-2-3-10-15,3 3 15 0,-5 2-38 16,0 0 24-16,0 2-25 16,0 2 28-16,-2 7-14 15,0 4 3-15,-5 6-6 16,-2 6-10-16,0 3 3 16,-4 2 6-16,1 4-2 15,-1-2-4-15,0 5 16 16,-3-2-10-16,3 4 5 15,-3 2-4-15,5-2-6 16,5-1 9-16,4-2-11 16,2-2 3-16,2-2 3 15,2 2-10-15,1 0 10 16,2 1 3-16,-1-1-6 0,3 2 4 16,-2 3 3-1,0 2-3-15,-1 1 12 0,4 3-21 16,0 0 26-16,4-4-26 15,1 1 19-15,6 1-15 16,-4 2 17-16,6 4-8 16,-1 3-4-16,1-1 5 15,1 0-8-15,3-2 18 16,0 2-24-16,-1 3 25 16,1 1-25-16,0 4 24 15,-1 0-18-15,1-1 6 16,0 2-7-16,2-2-5 15,0-3 1-15,0-1 7 16,0-5-13-16,0-2 17 16,2-2-18-16,10 0 14 0,-1-2-9 15,2 1 1-15,-1 1 0 16,0 2 8-16,-1 2-8 16,3 2 19-16,-1 1-19 15,1 2 16-15,1-4-10 16,3-2 7-16,0-1-13 15,2-4 8-15,3-1-5 16,-1-1-3-16,0-2-2 16,0-1 10-16,1-2-17 15,-2 0 21-15,2-1-6 16,-1-3-6-16,1 0 20 16,-1 0-16-16,0 0 4 15,3-2 0-15,2 2-6 16,0 0 3-16,-2 0 1 0,5 2-11 15,-1 0 17-15,2 0-15 16,2-2 6-16,-2-1-1 16,0-2 3-16,2-3-6 15,-5-5 0-15,3-3 10 16,-2-4-19-16,-4-3 23 16,-1 0-27-16,-1 0 27 15,-4-3-15-15,2-2 1 16,-5-1 0-16,1-1 0 15,-1-4 4-15,-1 0-10 16,3 0 15-16,0 0-22 16,2 0 23-16,0 2-16 0,0 2 12 15,2-2-4-15,-1 2-2 16,-2-1 1-16,2-1-2 16,-1-3 8-16,-1 4-12 15,2-3 17-15,-2-2-17 16,2-3 16-16,-1 1-9 15,-1 0-1-15,2 0 2 16,1-1 6-16,3 1-9 16,4 2 13-16,0 0-8 15,4 2 6-15,3-1-4 16,2 1 3-16,-1 0-9 16,1 0 9-16,-2 1-10 15,0-4 5-15,-1 3-4 16,-1-2 7-16,-1 0-3 15,-2-3 1-15,0 3-3 16,-2-2 10-16,3-2-7 0,-1-1-6 16,0 0 4-16,4-1 2 15,1 1-5-15,7 1 3 16,-1 2 3-16,3 0-5 16,-1-3 11-16,0 0-14 15,1-1 7-15,2-2 1 16,0 1-4-16,2 0-3 15,0 1 0-15,-2-1 0 16,-5-2 0-16,0 1 0 16,-1-3 0-16,1 2 0 15,0 0 0-15,7 2 0 0,3 3 0 16,4 2 0 0,4 0 0-16,-1-1 0 0,6 3 0 15,-2 0 0-15,1-2 0 16,3 1 0-16,-3 1 0 15,1-2 0-15,2 2 0 16,-1-4 0-16,2 1 0 16,3-4 0-16,2 3 0 15,6-3 0-15,-2-1 0 16,1-1 0-16,0 0 0 16,-4 1 0-16,-3-1 0 15,-9 2 0-15,-6 1 0 16,-6 1 0-16,-8-1 0 15,-2-3 0-15,-3-2 0 16,0-2 0-16,-4 0 0 0,0 0 0 16,-1-6 0-16,1-5 0 15,0 3 0-15,3-3 0 16,1 0 0-16,2 2 0 16,-1 1 0-16,1 1 0 15,1 3 0-15,3 0 0 16,3 0 0-16,2 0 0 15,0-1 0-15,2 1 0 16,-6 0 0-16,1 2 0 16,-5-3 0-16,-5 1 0 15,-6-3 0-15,-2 1 0 16,-4-3 0-16,-1-3 0 16,0-1 0-16,0-4 0 0,1 0 0 15,-2-2 0-15,2-1 0 16,2 1 0-16,1-4 0 15,8-3 0-15,-1 0 0 16,5-2 0-16,3 0 0 16,1 0 0-16,0 1 0 15,0 1 0-15,-2 1 0 16,-4 1 0-16,-5 5 0 16,-6 2 0-16,-5 3 0 15,-3 2 0-15,4-1 0 16,-4-2 0-16,5 2 0 15,1-2 0-15,4-2 0 0,4 2 0 16,0-2 0 0,3-2 0-16,-5 2 0 0,-2 2 0 15,-6-3 0-15,-1 4 0 16,1-3 0-16,-4-1 0 16,4 4 0-16,-1-4 0 15,-3 1 0-15,4 3 0 16,-4-2 0-16,3-3 0 15,3-2 0-15,-2-3 0 16,6-1 0-16,0-3 0 16,0-3 0-16,-2 4 0 15,2-1 0-15,-1 0 0 16,-2-1 0-16,1-2 0 0,0 1 0 16,-1-2 0-16,3-2 0 15,0-4 0-15,1-3 0 16,1-4 0-16,2 0 0 15,-2-4 0-15,0 0 0 16,0 0 0-16,-2-1 0 16,0 3 0-16,-2-4 0 15,-1-5 0-15,2 1 0 16,1-5 0-16,2 0 0 16,-2-2 0-16,2-2 0 15,-2-2 0-15,0-1 0 16,0 1 0-16,0-3 0 0,-4 3 0 15,0 4 0 1,-1 0 0-16,-2 4 0 0,0 3 0 16,-2-3 0-16,0-2 0 15,0 0 0-15,-3-4 0 16,-3-2 0-16,-1-1 0 16,-3-1 0-16,0-3 0 15,-4-1 0-15,2-6 0 16,-1 0 0-16,1-4 0 15,-1 5 0-15,0 2 0 16,-1 3 0-16,-4 1 0 16,0 5 0-16,0-3 0 15,0 3 0-15,0-4 0 16,0 1 0-16,-4 1 0 16,-8-3 0-16,1 3 0 0,-3-3 0 15,1 3 0 1,-3-1 0-16,3 3 0 0,-2-1 0 15,-1 3 0-15,-2 0 0 16,-1 0 0-16,-4-4 0 16,-4-1 0-16,0-2 0 15,0 1 0-15,-4-1 0 16,0 1 0-16,-4 1 0 16,-3 3 0-16,-4 0 0 15,-3-1 0-15,-1 1 0 16,-6-3 0-16,-2 4 0 15,-2-2 0-15,-1 3 0 16,-5 0 0-16,2 2 0 0,0 2 0 16,4 2 0-1,0 2 0-15,0 3 0 0,3 1 0 16,-3 1 0-16,0 0 0 16,0 1 0-16,1 6 0 15,2 3 0-15,-3 2 0 16,0 8 0-16,-2 0 0 15,-2 6 0-15,0 1 0 16,-1 1 0-16,1 4 0 16,2 1 0-16,3 3 0 15,-1 3 0-15,-2 3 0 16,0 1 0-16,-4-1 0 16,-3 5 0-16,-1-3 0 15,-4 3 0-15,-1-2 0 0,2-3 0 16,0 0 0-16,2-4 0 15,2 1 0-15,7-3 0 16,5 2 0-16,2 3 0 16,4 1 0-16,2 2 0 15,1 3 0-15,1 2 0 16,1 0 0-16,-3 2 0 16,3 0 0-16,-4 0 0 15,-4 0 0-15,1 0 0 16,-2 6 0-16,0 0 0 15,1 3 0-15,0 0 0 16,-2-1 0-16,1-1 0 16,0 1 0-16,4-3 0 0,3 1 0 15,1-2 0-15,3 2 0 16,-2 3 0-16,1 0 0 16,1-1 0-16,1 1 0 15,-1-1 0-15,3-1 0 16,2-3 0-16,-1 3 0 15,1-3 0-15,-1 0 0 16,-1 5 0-16,0-1 0 16,0 1 0-16,1 4 0 15,-2 0 0-15,5-1 0 16,-2-1 0-16,0 2 0 16,2-5 0-16,0 1 0 15,1 0 0-15,-1-3 0 16,2 0 0-16,-5 3 0 15,1 1 0-15,-3 3 0 0,-3 0 0 16,0 2 0 0,-1 0 0-16,-1 3 0 0,-4-2 0 15,-2 6 0-15,-5 2 0 16,-1 1 0-16,-1 3 0 16,0-5 0-16,5 1 0 15,2-5 0-15,0-2 0 16,3-2 0-16,-1-4 0 15,-3 0 0-15,-3-1 0 16,0-1 0-16,-3 1 0 16,2 3 0-16,-1-2 0 15,-1-1 0-15,-6 3 0 0,-1 0 0 16,-3 2 0-16,-2 3 0 16,4 5 0-16,-1 7 0 15,1 6 0-15,-1 7 0 16,-2 6 0-16,1 3 0 15,-4 3 0-15,-1-2 0 16,-4 3 0-16,-10 0 0 16,-5-3 0-16,-1 1-126 15,-13 10-76-15,21-17-281 16,25-11-2023-16</inkml:trace>
  <inkml:trace contextRef="#ctx0" brushRef="#br0" timeOffset="-14500.33">29608 5600 2120 0,'0'0'203'0,"0"0"-55"15,0 0-8-15,-100 141 7 0,71-89-44 16,4-1-8 0,6 1-16-16,7-1 3 0,6 0 1 15,6 3-24-15,0 1 3 16,8 1-21-16,15 0 18 16,8-3-30-16,7-4 7 15,7-8-31-15,8-11 7 16,4-17-4-16,11-13-7 15,1-15 10-15,-2-32-10 16,-7-24 22-16,-11-15-22 16,-13-10 12-16,-17-8-7 15,-14 1 3-15,-5-2-9 0,-26 6 3 16,-22 7-3-16,-12 13-35 16,-9 20-14-16,0 20-40 15,5 26 12 1,-6 26-54-16,20 23 12 0,7 9-372 15</inkml:trace>
  <inkml:trace contextRef="#ctx0" brushRef="#br0" timeOffset="-14208.15">29363 6049 2113 0,'0'0'264'16,"0"0"-46"-16,0 0-18 0,118-100-49 16,-73 89-55-16,1 11-12 15,2 15-7-15,-2 24-25 16,-1 4 9-16,1 4-10 16,4-7 7-16,4-8-29 15,0-6 13-15,2-11-16 16,0-9 7-16,0-6-16 15,-2 0-13-15,-4-13-4 16,0-15-3-16,-15 3-69 16,-14 8-297-16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09T01:13:42.31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3252 12404 1136 0,'0'0'358'15,"0"0"-180"-15,0 0-7 0,0 0-28 16,0 0 130-16,0 0-83 15,0 0-80-15,-58 17-56 16,51-17 80-16,3 0-14 16,0 0-11-16,1 0-36 15,3 0 13-15,0 0-27 16,0 0-20-16,0 0-13 16,0 0-17-16,0 0-9 15,0 0 6-15,3 0 0 16,9 0-6-16,2 0 9 15,4 0-8-15,0 0 10 16,1 0 4-16,0 0-8 16,1 0 10-16,2 0-13 0,0-5 8 15,1 1-11-15,-1 1 5 16,4-2-6-16,1 3 4 16,2-2-4-16,2-2 2 15,0 2 0-15,1 1 2 16,-1-2 3-16,-4 1-7 15,-1 2 13-15,-3 2-13 16,-3-2 11-16,-2 2-11 16,0 0 6-16,-5 0 0 15,1 0-5-15,-6 0 10 16,-1 0-11-16,-5 0 9 16,0 0-9-16,-2 0 10 15,0 0-9-15,0 0 3 16,0 0-4-16,0 0-13 15,0-1-62-15,0-2-66 16,0-1-139-16,-4 0-562 0</inkml:trace>
  <inkml:trace contextRef="#ctx0" brushRef="#br0" timeOffset="331.64">3684 12209 2312 0,'0'0'293'0,"0"0"-95"16,0 0-67-16,0 0-64 0,0 0-51 16,0 0-5-1,0 0 38-15,20 0 7 0,1 0-17 16,2 0 2-16,6 0-24 16,-2 0 0-16,2 0-9 15,-2 0-8-15,-4 12 7 16,-6-3-6-16,-5 5 5 15,-10 4-5-15,-2 6 13 16,-2 4-14-16,-23 4 5 16,-8 2-1-16,-5 0-4 15,-3-2 0-15,6-6-5 16,-1-4 5-16,9-1-26 16,3-10-28-16,4 0-75 15,4-7-168-15,5-2-939 0</inkml:trace>
  <inkml:trace contextRef="#ctx0" brushRef="#br0" timeOffset="1151.04">3231 13700 2194 0,'0'0'281'16,"0"0"-213"-16,0 0-6 15,0 0 77-15,0 0-47 16,0 0-29-16,0 0-25 16,121 1 2-16,-90 3-1 15,3-1 15-15,2-2-20 16,-3 4 9-16,3-1-32 15,-5-1-2-15,-2 2-9 16,-5-1 0-16,-1-1-1 16,-8-3-97-16,-4 0-100 0,-6 0-115 0</inkml:trace>
  <inkml:trace contextRef="#ctx0" brushRef="#br0" timeOffset="1430.51">3559 13575 2377 0,'0'0'326'0,"0"0"-227"15,0 0 2-15,0 0-25 16,0 0-13-16,116 25-25 16,-89-18 2-16,-6 1-13 15,-6 1 13-15,-11 0-8 0,-4 5 15 16,-2 7-1-1,-27 2-15-15,-7 7-13 0,-8-4-5 16,-1 3 2-16,3-3-15 16,3-3 0-16,8-11-47 15,5-1-46 1,6-5-104-16,6-2-352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0T23:19:09.193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17723 2001 1194 0,'0'0'272'16,"0"0"-92"-16,0 0 34 15,0 0-107-15,0 0 7 16,126-30 14-16,-102 30-56 0,0 0-14 15,-1 0 35 1,0 0-31-16,-6 10-15 0,1 3 51 16,-1 4-10-16,-1 0-8 15,-5 7-31-15,1 0 15 16,-1 1 3-16,-5 0-27 16,3 3-8-16,-2 2-24 15,-2 2 17-15,-3 5-19 16,-2 1 25-16,0 3-9 15,0 4 14-15,-7 2-20 16,-11 5 7-16,-7-2-2 16,-2 6-12-16,-6-4 7 15,-5-1-16-15,-1-6 13 16,-9-7-8-16,-2-8-3 16,-6-11-2-16,-2-6-1 0,0-10-28 15,4-3-6-15,8-7 25 16,10-17-24-16,9-4 20 15,16-1-5-15,9-1 11 16,2 6 0-16,13 5 6 16,14 4-10-16,7 7 12 15,5 8 0-15,3 0 0 16,6 0 9-16,0 14-9 16,2 8 37-16,-3-1-16 15,-3 1 17-15,-2-3-22 16,-1-4 5-16,-2-4-17 15,-3-5 0-15,-1-6-2 16,-3 0-2-16,-5 0-16 16,2 0-78-16,-9-11-30 0,-5 3-317 15</inkml:trace>
  <inkml:trace contextRef="#ctx0" brushRef="#br0" timeOffset="1392.07">17058 3100 1634 0,'0'0'308'0,"0"0"-109"15,0 0-89-15,0 0-35 16,0 0 42-16,120-11-38 16,-89 11-53-16,5 0 59 15,1 0-72-15,1 4 14 16,1 1-26-16,-2 1 11 15,1-1-6-15,0-2 32 16,0 0-14-16,-2-1-1 16,-3-2 19-16,0 0-21 15,-1 0 36-15,1 0-29 16,-2-5 2-16,0-3-25 0,1 0 9 16,-1-1-13-16,2 0 6 15,-2-1-7-15,3-1 6 16,-5-2-14-16,2 5 18 15,-4-1-19-15,2 1 18 16,-2 3-9-16,4 3 21 16,0 0 17-16,2 2-4 15,3 0-12-15,-3 0-2 16,0 0-13-16,-1 0 24 16,-3 0-31-16,0 0 18 15,-5 0-17-15,-1 0 13 16,-2 0-10-16,-2-2 4 15,-1-6-8-15,-5 1 0 16,-4 2-5-16,-2 1 5 0,-3 2 0 16,-4 0-92-16,0 2-62 15,0 0-104-15,-9 0-530 0</inkml:trace>
  <inkml:trace contextRef="#ctx0" brushRef="#br0" timeOffset="2036.77">17623 3414 2270 0,'0'0'216'15,"0"0"-86"-15,0 0-40 16,0 0 3-16,0 0-30 15,-13 131-28-15,13-103 5 16,0-7 0-16,0-8 1 16,0-5-41-16,0-6 0 0,0 1 9 15,2-3-8-15,11 0 0 16,6 0 5-16,8 0-6 16,6 0 5-16,2 0-10 15,3 0 17-15,0 0-23 16,-4 0 23-16,-1 0-11 15,-1 4 0-15,-3 13 8 16,0 2 6-16,-8 7 6 16,0 2-1-16,-4 4-11 15,-8 0 24-15,-2 4-20 0,-7-1 22 16,0-1-24 0,-4 0 22-16,-17-2-14 0,-8-2 3 15,-4-4-5-15,-5-5-11 16,-2-8-3-16,-3-7 7 15,1-3-20-15,-1-3-4 16,8 0 0-16,4-3-37 16,4-12-20-16,8-6-32 15,0-17-102-15,6 3-73 16,7 3-738-16</inkml:trace>
  <inkml:trace contextRef="#ctx0" brushRef="#br0" timeOffset="2301.75">17592 3369 1295 0,'0'0'1254'0,"0"0"-1118"16,0 0 37-16,0 0-57 15,0 0-17-15,131-38-29 16,-88 27-14-16,-5-2-25 16,-3 3-20-16,-6 3-5 15,-2 1 2-15,-6 4-16 16,-2 2 4-16,-3 0-44 16,-3 4-98-16,-1 9-141 0,-6 0-1009 15</inkml:trace>
  <inkml:trace contextRef="#ctx0" brushRef="#br0" timeOffset="3453.33">16335 4358 1882 0,'0'0'313'0,"0"0"-203"15,0 0-96-15,0 0 132 16,0 0-106-16,0 0 45 16,0 0-36-16,101 0-28 15,-65 0 34-15,-1 0-28 16,7 0 11-16,1 0-17 15,1 0 17-15,1-3-11 16,0 1 25-16,2 2-18 16,1 0-14-16,-1 0 19 15,0 0-25-15,0-2 6 16,-1 0-20-16,2-2 21 16,-2-3-20-16,1 1 14 15,-3-1-13-15,3 3 4 16,-2-2-1-16,2-3 4 15,-1 3 22-15,4-3-20 0,-2 1 16 16,1 1-27 0,1 1 9-16,0 2-4 0,0-3 4 15,-2 3-9-15,2-1 7 16,-3 1 0-16,-3 2-7 16,-4-2 7-16,1 2 2 15,-4 0-10-15,3-3 9 16,-2 1-1-16,3-2-7 15,1-1 14-15,-3 3-7 16,2-3-6-16,1 4 5 16,0-2-2-16,-1 3-2 15,1 0 7-15,-5 2-15 0,4-3 15 16,-3 3-6-16,0 0 3 16,-3 0 0-16,4 0 2 15,-4 0-8-15,1 0 0 16,-1 0 8-16,3-1-10 15,-3-4 10-15,4 1-8 16,-4-2 6-16,1-1-4 16,-3-1-1-16,-2 1 0 15,-1-2 0-15,-1 1 5 16,-3 1-12-16,1 3 12 16,-3 2-17-16,-1 2-13 15,-7 0-65-15,-6 6-153 16,-10 9-442-16</inkml:trace>
  <inkml:trace contextRef="#ctx0" brushRef="#br0" timeOffset="4743.1">17251 4655 1998 0,'0'0'257'0,"0"0"-104"16,0 0-35-16,129-47-8 0,-79 39 10 16,-1 3-61-1,0 5-16-15,-6 0 24 0,-6 15-33 16,-10 11 2-16,-14 6-21 15,-13 8 22-15,0 5-29 16,-27 2 8-16,-13 1-16 16,-9-8 0-16,-2-10-15 15,2-10-25-15,7-10-17 16,9-10 29-16,12 0 19 16,13 0 18-16,8-9-18 15,4-1 22-15,27-1 1 16,9 3-2-16,9 5 11 0,0 3 9 15,2 4-6-15,-7 18 3 16,-7 5-16-16,-13 8 31 16,-15-1-7-16,-9 3 6 15,-9-1-33-15,-25-4 17 16,-12-4-21-16,-10-9 4 16,-6-6-10-16,-5-9-9 15,5-4-18-15,2 0-51 16,12-6 38-16,13-5-43 15,14-4-33-15,11 2-143 16,7 5-642-16</inkml:trace>
  <inkml:trace contextRef="#ctx0" brushRef="#br0" timeOffset="5255.71">16864 5369 2046 0,'0'0'304'0,"0"0"-146"15,0 0-73-15,0 0 12 16,120-10-4-16,-75 3-6 15,6-1-62-15,6-1 22 16,4 0-13-16,4 1-12 16,0 1-3-16,3 1-10 15,1-1 17-15,2 4-17 16,-1-2 40-16,-1 1-18 16,-7 0 8-16,-4 1-31 15,-9 1 5-15,-4 0-12 0,-8 0-1 16,-3-2 6-16,-5-1-6 15,-7-1 0-15,-4 0-31 16,-7-3-37-16,-11-1-90 16,0-1-125-16,0 6-2077 0</inkml:trace>
  <inkml:trace contextRef="#ctx0" brushRef="#br0" timeOffset="5828.04">17521 5487 1732 0,'0'0'503'0,"0"0"-306"16,0 0-111-16,0 0 9 15,0 0-2-15,140 2 40 16,-101 20-44-16,-4 7 11 16,1 10-25-16,-5 6 11 15,-9 4-40-15,-4 4 3 16,-9 3-20-16,-9 4-7 15,0 0 8-15,-18 2-8 0,-18-2 8 16,-13-2-30-16,-11-5 6 16,-9-12-6-16,-4-11-19 15,1-20-40-15,5-10-2 16,11-6-4-16,12-24 2 16,15-4 48-16,16 2 10 15,13 2-6-15,0 10 15 16,20 8-8-16,11 8 8 0,4 4 20 15,8 0 0 1,-1 16 18-16,5 8-1 0,0 2-12 16,2-3 25-1,-3 0-33-15,0-3 13 0,-2-3-33 16,-5-4 8 0,0-7-9-16,-3-3-6 0,-3-3-44 15,9 0-69-15,-9-18-166 16,-4-1-2384-16</inkml:trace>
  <inkml:trace contextRef="#ctx0" brushRef="#br1" timeOffset="8815.02">19907 3769 2565 0,'0'0'176'16,"0"0"-82"-16,0 0-35 15,134 18 22-15,-83-10-33 16,0-3-41-16,3-1 6 16,-5-4-7-16,-2 0-12 15,-3 2-59-15,-11 0-65 16,-10 0-157-16</inkml:trace>
  <inkml:trace contextRef="#ctx0" brushRef="#br1" timeOffset="9113.14">19919 4090 2300 0,'0'0'204'0,"0"0"-24"16,0 0-101-16,0 0 5 15,133-6-17-15,-97 6-36 16,1 0-27-16,0 0-4 15,-2 0-4-15,9 0-83 16,-8 0-225-16,-7 0-2084 0</inkml:trace>
  <inkml:trace contextRef="#ctx0" brushRef="#br1" timeOffset="10692.93">21286 2450 1614 0,'0'0'304'15,"0"0"-78"1,0 0-123-16,0 0-18 0,0 0 3 15,123-28-39 1,-94 23-49-16,2 3 33 0,-2 2-33 16,0 0 37-16,0 0 6 15,0 0 21-15,-4 9-35 16,2 2 1-16,-6-1 10 16,0 3 7-16,-4 2 26 15,1 4-34-15,-4 1 20 16,-1 3-13-16,-4 3 1 15,-3 1-18-15,2 6-2 16,-6-1 14-16,-2 4-17 16,0 0 14-16,0 5-27 0,-2 4 18 15,-10 0-29-15,-5 4 17 16,-6 0-17-16,-4 5 6 16,-6 1 0-16,-5 1-2 15,-5-1-4-15,-1-3 5 16,-3-7-13-16,3-9 15 15,2-12-14-15,3-11-23 16,4-13-13-16,3 0-38 16,6-19-11-16,8-14-37 15,7-3-11-15,8-3 43 16,3 3 43-16,8 7 54 16,13 7 3-16,6 9 51 15,4 11 23-15,3 2 9 16,3 6 16-16,2 16-20 15,3 1-13-15,3 1-18 0,1-5-2 16,6-4-29-16,-1-4 15 16,2-10-35-16,1-1 17 15,-5 0-16-15,-4 0 4 16,-10-3-5-16,-6-6-2 16,-6-1-9-16,-6-8-85 15,-3 3-46-15,-6 0-190 0</inkml:trace>
  <inkml:trace contextRef="#ctx0" brushRef="#br1" timeOffset="11392.53">20993 3620 1745 0,'0'0'198'0,"0"0"50"0,0 0-114 15,0 0-25-15,0 0-55 16,122-6 19-16,-80 1-30 15,2 3 9-15,4-3-41 16,-2 4 21-16,1-4 7 16,-3 1 3-16,4-1-6 15,-4 1-9-15,1 2 19 16,1 2-12-16,3-2 9 16,1 2-36-16,-2-5 34 15,2 2-26-15,-4-4 12 16,3 1-13-16,-4 0-5 15,-2-1-3-15,-6 0-5 0,-3 3-2 16,-5 2 8-16,-7 0-15 16,-5 2-13-16,-7 0-60 15,-4 0-133-15,-6 0-213 0</inkml:trace>
  <inkml:trace contextRef="#ctx0" brushRef="#br1" timeOffset="12181.4">21431 3966 2120 0,'0'0'270'0,"0"0"-162"16,0 0-31-16,0 0-6 15,-2 116-18-15,2-106-52 16,2-5-2-16,9-5-24 0,1 0 24 16,3-2 2-1,3-14-1-15,4 4 9 0,3-1-9 16,4 4 32-16,4 7-16 15,2 2 37-15,2 0-22 16,1 5 9-16,-1 11 0 16,-1 6 24-1,-3 2-10-15,-6 4-8 0,-5 1-7 16,-6 1-6-16,-7 4 27 16,-7 3-26-16,-2-1 23 15,-2 5-27-15,-18-3 20 16,-7 5-17-16,-11-2-5 15,-7-1-11-15,-3-3-10 16,-6-7-3-16,-2-11 4 16,3-6-16-16,4-7-13 0,9-6 15 15,7 0-27-15,10-4-2 16,9-11-35 0,6-4-46-16,3-17-65 0,5 3-142 15,0 4-1653-15</inkml:trace>
  <inkml:trace contextRef="#ctx0" brushRef="#br1" timeOffset="12399.81">21423 3951 2433 0,'0'0'375'0,"0"0"-261"16,0 0-42-16,0 0 65 15,0 0-79-15,113-51-9 16,-80 34-48-16,0 4 11 16,-4 2-12-16,3 5-18 15,13 6-93-15,-10 0-196 16,1 0-2200-16</inkml:trace>
  <inkml:trace contextRef="#ctx0" brushRef="#br1" timeOffset="13170.88">22657 3515 2287 0,'0'0'315'0,"0"0"-136"15,0 0-78-15,0 0 9 16,0 0-70-16,0 0 18 16,0 0-31-16,71 102 31 15,-51-114-8-15,-2-10-9 16,-12-1-12-16,-6 1-15 15,0 3 30-15,-11 6-15 0,-15 5 16 16,-4 6-28-16,4 2 2 16,2 0-12-16,10 8-14 15,7 7-16-15,7 4-58 16,21 1-74-16,10-4-264 16,5-7-1594-16</inkml:trace>
  <inkml:trace contextRef="#ctx0" brushRef="#br1" timeOffset="14311.79">23663 2464 1505 0,'0'0'553'0,"0"0"-384"0,0 0-85 16,0 0-70-16,0 0 64 15,114-112-56-15,-87 96 16 16,0 8 5-16,2-1-21 16,0 7 24-16,0 0 18 15,-3 2 25-15,1 0-31 16,-2 0 18-16,-3 11-29 15,1 3 35-15,-2 8-27 16,0 2 3-16,-3 4 14 16,-1 3-26-16,-3 1 1 15,-3 5-33-15,-5 1 19 16,-1 3-25-16,-5 4 28 16,0 6-9-16,-5 5 2 15,-17 8-10-15,-4 4-9 16,-11 1-1-16,-4-3-4 0,-7-4-4 15,0-11 7-15,-4-10-16 16,4-11-18 0,-4-11-21-16,8-14-32 0,5-5-13 15,10-9-2-15,12-19-34 16,9-6 17-16,8 0-17 16,0 6 90-16,19 7 15 15,10 10 23-15,4 11 21 16,7 0 36-16,3 17 31 15,6 9 3-15,2 0-2 16,7-3-14-16,2-8 13 16,5-6-54-16,-1-7 0 0,-6-2-33 15,-10 0 12-15,-13-2-13 16,-8-7 0-16,-12-1-13 16,-8-6-78-16,-7 4-79 15,0 3-273-15</inkml:trace>
  <inkml:trace contextRef="#ctx0" brushRef="#br1" timeOffset="14882.54">23447 3382 2113 0,'0'0'315'0,"0"0"-178"15,0 0-21-15,0 0-31 16,162 0-13-16,-108 0-36 16,7 0-16-16,3-6 7 15,4-1-8-15,1 3 31 16,-1-2-28-16,1 4 36 16,-2-3-29-16,-1 3 9 0,-4 0-22 15,-4-2-15 1,-3-1 4-16,-1-1-5 15,-9-1 9-15,-6 1-2 0,-10 2-14 16,-7 0-33-16,-8 2-48 16,-12 2-108-16,-2 0-79 15,0 0-2133-15</inkml:trace>
  <inkml:trace contextRef="#ctx0" brushRef="#br1" timeOffset="15664.12">23880 3664 2120 0,'0'0'310'15,"0"0"-183"-15,0 0-14 16,0 0 3-16,136-28-61 16,-92 28 10-16,1 3-31 15,-3 18 42-15,-8 11-34 16,-10 7 6-16,-15 8-26 0,-9 9-5 16,-4 3-4-16,-28-1-12 15,-5-4 6-15,-3-14-7 16,-1-16-1-16,8-16-47 15,8-8 34-15,8-4-1 16,13-13 15-16,4 0-4 16,10 6 4-16,22 7 0 15,9 4 11-15,5 11 4 16,0 21 21-16,-3 6 19 16,-12 5-36-16,-9 4 27 15,-15 2-7-15,-7 0 17 0,-4-2-9 16,-27-1-22-1,-8-8 9-15,-5-8-22 0,-6-11 9 16,-2-13-14-16,-6-6-14 16,2 0-13-16,4-8-37 15,6-7-17-15,9 0-13 16,18 0-31-16,7 6-74 16,10 3-128-16</inkml:trace>
  <inkml:trace contextRef="#ctx0" brushRef="#br1" timeOffset="20537.66">25647 3078 1957 0,'0'0'223'0,"0"0"-105"0,0 0 41 15,0 0-17-15,0 0-21 16,131-12 7-16,-87 12-27 15,6 0-22-15,4 0-42 16,-1 0-17-16,0 0-20 16,1 2 1-16,-5 0-2 15,-5 2-12-15,-8 3-46 16,-7 8-77-16,-9-2-67 16,-13-1-199-16</inkml:trace>
  <inkml:trace contextRef="#ctx0" brushRef="#br1" timeOffset="20837.3">25701 3346 2565 0,'0'0'179'15,"0"0"-138"-15,0 0 4 16,0 0-35-16,150 2 25 0,-102 4-24 16,3-3-3-16,0-3-5 15,0 0 6-15,1 0-18 16,10-9-42-16,-13-4-115 15,-12 4-177-15</inkml:trace>
  <inkml:trace contextRef="#ctx0" brushRef="#br1" timeOffset="21872.26">27191 1949 1604 0,'0'0'361'0,"0"0"-156"16,0 0-75-16,0 0-33 16,0 0 48-16,0 0-64 15,0 0-7-15,0-10-12 16,0 18-12-16,0 13 4 15,0 12-39-15,0 7-7 16,0 9 3-16,0 7 4 16,0-1-6-16,0-1 29 15,6-5-19-15,8-8 4 0,1-9-12 16,8-8-2-16,6-11 14 16,7-10-15-16,5-3 8 15,5 0-8-15,-2-10-16 16,-1-7 6-16,-6-2-71 15,-6-3-52-15,-1-15-58 16,-11 8-67-16,-3-1-607 0</inkml:trace>
  <inkml:trace contextRef="#ctx0" brushRef="#br1" timeOffset="22106.92">27630 2024 2235 0,'0'0'332'0,"0"0"-117"16,0 0-80-16,-13 128-30 16,11-79-10-16,2 5-25 15,0 6-33-15,0 6-5 16,0 1-26-16,0 3 16 16,0-1-22-16,2-1 4 15,2-6 6-15,2-6-16 16,1-7 6-16,0-11-26 15,0-8-51-15,-3-13-53 16,0-6-92-16,-4-4-283 0</inkml:trace>
  <inkml:trace contextRef="#ctx0" brushRef="#br1" timeOffset="22603.76">27042 3143 2245 0,'0'0'215'0,"0"0"-170"16,0 0 27-16,0 0-34 16,0 0 17-16,142-28-39 15,-100 17 22-15,4 3-18 16,-4 1 17-16,2 1-19 15,-1 4 24-15,-4 2 31 16,3 0-31-16,1 0 18 16,1 0-47-16,4 0 17 15,-2-3-30-15,6-5 26 16,-1 0-11-16,0-4 3 0,0 2-5 16,-2 1-13-16,-2 1 0 15,-7-1 11-15,-5 1-22 16,-6 2 5-16,-6-1-30 15,-11 1-108-15,-8 3-103 16,-4 1-136-16</inkml:trace>
  <inkml:trace contextRef="#ctx0" brushRef="#br1" timeOffset="23255.72">27262 3720 2294 0,'0'0'235'0,"0"0"-203"0,0 0-6 16,0 0 75 0,0 0-4-16,0 0-48 0,0 0-33 15,52-149-5-15,-52 99-1 16,0-1-7-16,0 2 5 15,0 4-2-15,0 10-5 16,-3 12 38-16,-1 10 1 16,2 7 10-16,2 6 1 15,-2 0-8-15,2 6 21 16,0 20-51-16,0 12-13 16,0 14 2-16,0 8-4 15,4 8 4-15,3 3 1 16,1 4 5-16,-1-1 4 15,-2 6 11-15,-1-5-16 16,-4-3 25-16,0-5-28 0,0-12 17 16,0-10-20-16,0-13 16 15,0-11-5-15,-4-6-2 16,-10-4 7-16,-3 0-9 16,-4-1-1-16,-3-3 4 15,1-1-22-15,2-4 14 16,2-2-12-16,6 0-3 15,2 0 0-15,4 0-26 16,3 0-43-16,-1-2-18 16,5-8-88-16,0 1-86 15,0 1-182-15</inkml:trace>
  <inkml:trace contextRef="#ctx0" brushRef="#br1" timeOffset="23824.01">27648 3511 2057 0,'0'0'390'0,"0"0"-168"0,0 0-94 15,0 0 1-15,0 0-78 16,0 0-11-16,0 0 14 16,4 91-30-16,-2-58 21 15,5-4-32-15,-3-3 4 16,4-4-8-16,0-5-13 15,3-7 4-15,3-3-5 16,3-3 5-16,6-4 0 16,6 0-2-16,6 0 10 15,5 0-16-15,3 0 18 16,-3 2-16-16,0 7 10 0,-5 6-4 16,-1 6 1-1,-6 5 11-15,-5 6 24 0,-3 4-9 16,-9 3 17-16,-4-1-30 15,-7-1 28-15,0 1-20 16,-11 1 22-16,-14-1-11 16,-8 1-10-16,-7-5-7 15,-5-4-12-15,-4-7-4 16,0-10-28-16,1-6 13 16,5-7-28-16,7 0 12 15,5-7-48-15,4-31-46 16,8 1-103-16,7-1-297 0</inkml:trace>
  <inkml:trace contextRef="#ctx0" brushRef="#br1" timeOffset="24059.21">27706 3519 2444 0,'0'0'195'16,"0"0"-21"-16,0 0-59 16,0 0-52-16,127-62-21 15,-94 54-36-15,-4 5 14 16,0 3-15-16,-2 0 1 16,-1 0-6-16,15 3-80 0,-10 5-165 15,-2-2-896-15</inkml:trace>
  <inkml:trace contextRef="#ctx0" brushRef="#br1" timeOffset="24508.06">28323 4467 2238 0,'0'0'237'0,"0"0"-169"0,0 0 34 15,53-129 15 1,1 44-27-16,1-5-13 0,8-6-71 15,-1 0 8 1,-16 21-4-16,2 0-20 0,-13 19-47 16,-6 13-85-16,-8 18-52 15,-11 14-297-15</inkml:trace>
  <inkml:trace contextRef="#ctx0" brushRef="#br1" timeOffset="24739.9">28483 4702 2432 0,'0'0'272'0,"0"0"-146"16,38-161-29-16,-5 76-11 15,10-5-12-15,1 5-63 16,-2 14-6-16,-3 18-5 15,-6 18 0-15,-6 16-71 16,-1 19-73-16,-8 9-107 16,-7 14-629-16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1T22:58:54.717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19803 6932 2210 0,'0'0'330'0,"0"0"-191"0,0 0-74 16,0 0 3-16,0 0-14 16,0 0-20-16,0 0-8 0,134 0 9 15,-96 0-8 1,0 0 10-16,2 0-13 0,2 0 0 15,0 0-4 1,1 0 4-16,-1 0 2 16,5 0-2-16,0 0-11 15,2 0-3-15,1-2-5 16,-4 0 3-16,-1 1 3 16,3-2-3-16,0 3-2 15,2 0-1-15,0 0 1 16,1 0 4-16,0 0 1 15,0 0 0-15,1 4 5 16,-1 2-1-16,0 1-1 0,-1 0 4 16,-2 1-6-1,-3-2-2-15,-3-3-5 16,-6-1-5-16,-5-2 1 0,-4 0 4 16,-9 0-5-16,-9 0-27 15,-9-11-45-15,0 1-112 16,0 2-324-16</inkml:trace>
  <inkml:trace contextRef="#ctx0" brushRef="#br0" timeOffset="667.13">20278 7360 2580 0,'0'0'294'0,"0"0"-142"0,0 0-51 16,0 0-54-16,0 0-43 16,0 0-3-16,0 0 0 15,-6 114 0-15,6-91-1 16,0-4 5-1,0-6 3-15,0-4-8 16,2-8 0-16,9-1 0 0,9 0 0 16,5 0 2-16,4-3 4 15,6-4-6-15,7 6 1 16,1 1 4 0,3 0-5-16,2 11 7 0,-6 11-1 15,-3 4 5-15,-4 2 4 16,-7 5 6-16,-6-1 0 15,-6 2 1-15,-5 1 2 16,-11-2 0 0,0 4 2-16,-2-2 4 0,-23-1-10 0,-6-1 1 15,-6-7-1-15,-9-4 3 16,-2-8-2-16,-1-4-8 16,2-6-6-1,4-4-1-15,10 0-5 0,4 0-1 16,10-3-23-16,2-8-42 0,9-5-30 15,1-19-25 1,4 3-137-16,3 0-291 16</inkml:trace>
  <inkml:trace contextRef="#ctx0" brushRef="#br0" timeOffset="967.47">20294 7287 1791 0,'0'0'938'0,"0"0"-781"15,0 0-43-15,0 0 44 16,0 0-69-16,0 0-38 16,142-5-16-16,-108 0-19 15,-3 1-6-15,-4 1-6 16,-5 3-4-16,-4 0 0 16,-3 0-18-16,-4 0-53 15,-1 5-101-15,-8 2-338 0</inkml:trace>
  <inkml:trace contextRef="#ctx0" brushRef="#br0" timeOffset="3037.37">20249 8601 1766 0,'0'0'228'15,"0"0"-90"-15,0 0-25 0,0 0 72 16,0 0-61-16,0 0-35 16,129-81 26-16,-96 72-38 15,2 6-8-15,0 3 5 16,3 0-23-16,-5 3-15 15,-6 12-2-15,-4 5 3 16,-13 6 0-16,-7 5-12 16,-3 2 0-1,-13 2-15-15,-18-1-9 0,-8-6 7 16,-1-5-7-16,0-9-1 16,5-7-9-16,10-5 5 15,9 0 4-15,12-2 0 16,4 1 0-16,10 2-14 0,23 5 14 15,6 1 10-15,6 5-1 16,-5 5 8 0,-8 3-7-16,-11 2 6 15,-11 2 26-15,-10-1-2 0,0 2-5 16,-21-5-10-16,-10 0-3 16,-7-8-13-16,-2-2-7 15,-2-7-2-15,6-5-16 16,5 0-8-1,13 0-16-15,9 0-18 0,9 0-60 0,0 0-244 16,13 0-38-16</inkml:trace>
  <inkml:trace contextRef="#ctx0" brushRef="#br0" timeOffset="3471.71">19931 9180 1948 0,'0'0'409'0,"0"0"-313"16,0 0 65-16,0 0-67 15,115-3 20-15,-68 2-54 16,7 1 1-16,4-2 2 15,2 2-25-15,3-2 4 16,1 2-21 0,1 0 6-16,-3 0-3 0,0 0-14 15,-4 0-10-15,-4 0 0 16,-5-3 5-16,-9 2-5 16,-9-3-19-16,-13 2-95 15,-12 2-140-15,-6 0-435 0</inkml:trace>
  <inkml:trace contextRef="#ctx0" brushRef="#br0" timeOffset="4005.23">20357 9390 955 0,'0'0'1506'16,"0"0"-1286"-16,0 0-33 16,0 0-4-16,0 0-93 15,135 19-47-15,-106 8 2 16,-6 8 4-16,-8 5-12 15,-9 4-1-15,-6 6 10 16,0 2 4-16,-24 0-13 16,-11-1-9-16,-6-11-3 15,-7-8-8-15,-6-10-7 16,-2-11-10-16,2-11-15 16,4 0-38-16,9-4-11 0,12-13 23 15,12-4-6-15,15 4 25 16,2 0 15-16,2 7 2 15,19 5 4-15,6 5 1 16,2 0 4-16,2 0 4 16,1 12 8-16,3 5 2 15,4 3-9 1,1 3 9-16,5-4-3 16,1-3-9-16,10-7-3 0,6-9-3 15,3 0-16 1,13-39-65-16,-18-1-172 0,-20 4-2502 0</inkml:trace>
  <inkml:trace contextRef="#ctx0" brushRef="#br0" timeOffset="52280.24">19128 8214 2210 0,'0'0'335'16,"0"0"-119"-16,0 0-67 0,0 0 0 15,0 0-54-15,0 0-38 16,0 0-15 0,0 0-8-16,0 0-16 0,0 0-12 15,0 0-6-15,4 0 0 16,12 3 22-16,1 1-8 16,8 3 8-16,0-4-1 15,4 1-15-15,0 1 2 16,4-5-4-16,3 0 1 15,1 0-3-15,0 0-2 16,-4 0 0-16,-2 0 4 0,1 0-4 16,-6 0 1-16,1 0-1 15,-3 0 0-15,1 0 0 16,-3 0 0 0,1 0 0-16,-4 0 0 0,2 0 0 15,-3 0 0 1,1 0 0-16,0 2 0 0,-2-1 0 15,3-1 0 1,3 0 0-16,-2 0 1 0,0 0-1 16,1 0 1-16,1 0 0 15,-4 0-1-15,6 0 0 0,-3 0 0 16,5 0 1 0,-3 0-1-16,3 0 4 15,2 0-3-15,-2 0 0 16,0 0 2-16,0 0 3 0,-3 0-6 15,1 0 0-15,-1 0 4 16,0 0 0-16,3 4-3 0,0 2 0 31,0 1 2-31,4-4-1 0,3 4 5 16,1-5 5-16,-2 1 1 0,3-1-13 16,-2-2 5-16,-3 0-5 15,-2 0 0 1,-1 0 0-16,1 0 1 0,0 0-1 15,0 0 3-15,-2 2-3 16,2 1 0 0,3 1 0-16,-1-1 0 15,2-1 0-15,0 0 0 16,2 1 0-16,-2-3 0 16,0 2 0-16,1-2 0 15,1 0 0-15,1 0 0 0,1 0 4 16,0 0 3-1,-2 0-4-15,-3 0 1 16,-1 0-3-16,-2 0 4 0,0 0 0 16,0 0 1-1,2 0 5-15,0-2-7 0,2 2 6 16,3-3-1-16,2 3 1 16,2 0 1-16,0 0-5 15,-2 0 3-15,3 0 1 16,-4 0-1-16,1 0-1 15,0 0-3-15,-1 0 0 16,2 0-5-16,-1 0 9 16,-3 0-3-16,1 0 0 15,-3-4-1-15,1 1-2 0,-6 0 2 16,4-1 1 0,-6 2-6-16,1-1 9 0,-4 1-3 15,-1 2-2-15,-2-2-4 16,0-1 9-16,-2 1-9 15,-3 0 7-15,-1 0-2 16,1 1 3-16,-4-2 1 16,3-1 2-16,-3 3-7 0,1-2 1 15,-2 1 1-15,1 0 2 16,-1 0-1-16,-4 2 1 16,1-1-3-1,-5 1-1-15,-2-2 0 0,0 2 3 16,0-5-1-1,0 1-6-15,0-4-8 0,-23-8-88 16,4 0-200 0,-4 7-201-16</inkml:trace>
  <inkml:trace contextRef="#ctx0" brushRef="#br0" timeOffset="54888.68">20483 5932 2049 0,'0'0'331'0,"0"0"-221"16,0 0-20-16,0 0 3 16,0 0-25-16,0 0-8 15,0 0-19-15,-13-35-1 16,13 27 13-16,0-2-5 16,0-2-7-16,7 2-6 15,2 2-8-15,1 1-7 16,4 2-6-16,4 1-4 0,2 2-4 15,5-1 1 1,2 3-3-16,-4 0-3 0,2 3 14 16,-2 13-5-16,-3 4-5 15,-3 6 9-15,-1 4-1 16,-1 2 2-16,-3 5 0 16,-3-4-1-16,-3 2 0 15,-4 1 2-15,1 1 2 16,-3 4 7-16,0 2-4 0,0 4-3 15,-7 1 4 1,-11 0 6-16,-2-4-2 16,-2-6 2-16,-5-6-15 0,-4-7-4 15,-5-11-9 1,-3-10-2-16,-4-4-41 0,3 0-32 16,4-20 3-1,9-8-18-15,9-4-35 0,10-1 1 16,8 6 75-1,0 4 35-15,2 11 14 0,20 12 8 16,5 0 51 0,6 26 15-16,3 13-18 0,6 4 24 15,1 4-26-15,3-7-6 16,4-6-15-16,-1-6-8 16,2-6-9-16,-2-4-10 15,-5-4-2-15,-1-4-4 0,-10-6-1 16,1-4-68-1,-10-4-105-15,-11-12-323 0</inkml:trace>
  <inkml:trace contextRef="#ctx0" brushRef="#br1" timeOffset="91645.13">21277 9060 542 0,'0'0'792'0,"0"0"-409"16,0 0-196-16,0 0-60 15,0 0-56-15,0 0-26 16,-9-4-16-16,7 4-20 16,-1 0-6-16,1 0 16 0,0 0 7 15,-1 0 21-15,-1 0-7 16,0 0 13-16,-3 0 4 15,1 0-26-15,-2 5 1 16,2-1-1 0,2 0-3-16,-1 2-4 0,1-1 12 15,2-2-26 1,-1 4-10-16,1-1 8 0,2-1-6 0,0 4-1 16,0-1 36-1,0 0-6-15,7-1 7 16,8 2 7-16,1-3-16 15,1 0 9-15,2-3-7 0,-4 0-21 16,-1-3-2-16,-3 0 2 16,-3 0 8-16,2 0 3 15,-4-10-5 1,-1-4-2-16,-3 0-2 0,-2-2-7 16,0 2 2-16,0 0-6 0,0 0-1 15,-5 3 0 1,-3 1 1-16,-2 5-1 0,-1 1 6 15,3 2-6-15,-4 2-6 16,3 0-2-16,-1 0-7 16,0 0 2-16,1 4 1 15,3 6 5 1,2 0 2-16,4 3 5 0,0 1 0 16,0 0 1-1,8 3 9-15,6-5 0 16,1-5 6-16,-2-2-7 0,1-5 19 0,-3 0-12 15,-2 0-2 1,0-12-2-16,-5-4-3 16,-4 0-1-16,0 0 6 15,0 2-4-15,-4 3-2 16,-10 4-1 0,-1 2-7-16,-1 5-8 0,3 0-3 15,0 2-11 1,3 12-2-16,4 2 14 0,6 1 1 15,0-6 3-15,0 2-42 16,0-3-52-16,9-3-96 16,-5 0-114-16</inkml:trace>
  <inkml:trace contextRef="#ctx0" brushRef="#br1" timeOffset="94558.72">21937 8636 1399 0,'0'0'597'0,"0"0"-386"15,0 0-113-15,0 0-35 0,0 0-3 16,0 0-34-16,0 0-15 15,0-9 27-15,0 6-9 16,0-1-1-16,0 2 5 16,0 2 24-16,0 0 5 15,2 0-25-15,2 0-16 16,3 0 19-16,4 0-27 0,0 0-2 31,0 0-6-31,5 0 6 0,-3 0-10 16,3 0 4-16,-1 0 14 15,-1 0-3 1,1 0 6-16,2 0 4 16,-4 2 1-16,3 5 2 0,-6 1-10 15,3-1-4-15,-1 3-2 16,-3-1-6-16,1 1 0 16,-2-3-3-16,1 1 3 15,-3 2 1-15,-2-1 3 16,1-2 4-16,0 0-4 0,-3 0 2 15,0 3 2 1,0 1-8-16,-2 0 6 0,0 4-3 16,0 1 1-16,0 0-2 15,0 4 1 1,0 0-5-16,0 0-5 16,-2 1 6-16,0-4-1 0,0-1-4 0,0-3-1 15,-1-1 6 1,1-3-2-16,-3 2 4 15,1-2 1-15,0 1-3 16,-1 0 3-16,-1 0-2 16,-2 0-3-16,0 1 0 0,-3 1-3 15,-3 0 0-15,-1 0 3 16,-1-1-4-16,-1 0 1 16,0-3 4-16,0-2-1 15,-1-1-3-15,2-2 5 16,1-3-5-16,1 0 0 15,-1 0-1 1,2 0 0-16,-1 0-1 0,1 0-5 16,1 0-4-16,4-3-12 15,1-1-5-15,1 1 9 16,2-4 4-16,2 2-4 16,2-4 5-16,0 0 5 15,0-4 2-15,0 0-1 16,10 0 6-16,1 1 0 15,3 1-3-15,-1 2 3 16,-3 4 1-16,4 0-1 16,-1 3-1-16,-1 2-5 15,3 0 7-15,1 0 7 0,1 9 7 16,2 0-1-16,2-2-7 16,4-2 5-16,0-3 20 15,4-2 6 1,0 0-6-16,0 0-15 0,-2 0-7 15,-3 0-2-15,-2-3-6 16,-4-4-1-16,-5 6 0 16,-5 1-36-16,-4 0-56 0,-4 0-68 15,0 8-86-15,-12 1-820 16</inkml:trace>
  <inkml:trace contextRef="#ctx0" brushRef="#br1" timeOffset="95563.06">21551 9286 1736 0,'0'0'226'0,"0"0"-136"0,0 0-5 15,0 0-10-15,0 0-10 0,0 0 0 0,0 0-17 16,54-5 6-16,-43 5-5 15,-1 0-20 1,4 0-11-16,-1 0 13 16,3 0-9-16,-1 0 2 0,1-3-11 15,2 3-1 1,-2-2-3 0,2 0-3-16,-3 0 14 0,1 0-12 15,1 0-7-15,2-2 6 16,0 1-5-16,-1-2 4 15,1 3-5-15,-2 0 6 16,1-1-7-16,-1 3-1 16,2 0 1-16,-1 0 0 15,-1 0 1-15,3 0-1 16,-2 0 1-16,2 0-1 16,1 0 0-16,-4 0 0 15,1 3 5-15,-1 3-5 0,2 0-1 16,-3-4 1-16,-3 0 1 15,-1 0-1-15,2-2 1 16,2 0-1-16,-3 0 2 16,3 0 8-16,0 0-3 15,1 0 9-15,3-2-15 16,1-2 5-16,-2 1-1 16,4 0-5-16,-1 3 0 15,1 0 12-15,-2 0 2 16,2 0 14-16,-3 0-2 0,-2 6-13 15,-2-2-8-15,-3 2-4 16,-2-4 0-16,-2 3-1 16,-5-4-10-1,-2 1-81-15,-2-2-90 0,0 0-643 16</inkml:trace>
  <inkml:trace contextRef="#ctx0" brushRef="#br1" timeOffset="96494.21">21805 9531 1689 0,'0'0'225'16,"0"0"-130"-16,0 0-36 16,0 0 41-16,0 0-24 15,0 0-46-15,0 0-9 16,-5-20 28-16,5 15-7 16,7-4 28-16,5 1-39 15,5-2 5-15,-1 0 5 0,4-2-14 16,-2 3-3-16,2 1 48 15,3 0-19-15,-2 4 6 16,2 2-18 0,-1 1-11-16,3 1 8 0,-1 0-8 15,0 0-8 1,-1 6 8-16,-3 3-11 0,-2 4-7 16,-4 1 30-16,-6 0-2 15,-3 4-12-15,-5 1-6 16,0 7 2-16,-13 3-5 15,-16 1-8-15,-6 0-6 16,-5-2-5-16,3-2 1 0,1-8 0 16,9-4 0-16,7-7 0 15,7-2-1-15,9-5-1 16,4 0-9-16,0 0-10 16,6 0 14-16,15-2 5 15,2-1 1-15,4 3 6 16,-2 0 7-1,-2 14 7-15,-6 11 0 16,-8 6-4-16,-4 1 2 0,-5 1 6 16,-2-1-2-16,-21-1 8 15,-8-5 4-15,-9-6-9 0,-7-5-6 16,-3-3-14-16,0-7-2 16,2-3-3-16,9-2-9 15,7 0-9-15,12 0-1 16,16 4-28-16,4 2-51 15,0 0-296-15</inkml:trace>
  <inkml:trace contextRef="#ctx0" brushRef="#br0" timeOffset="107400.18">4661 6613 1829 0,'0'0'226'0,"0"0"-137"15,0 0-48-15,0 0-32 16,0 0 1-16,0 0 8 16,0 0 32-16,55-72 26 0,-32 60 30 15,1 3-51 1,1 0 19-16,0 3 26 0,-2 6-38 16,2 0-5-1,-2 0 2-15,-1 6-7 0,-2 10-20 16,-4 6-8-16,-3 4-6 15,-7 6-1-15,-6 2 7 16,0 4-4-16,-4 0-5 16,-18 2-8-1,-5-6-6-15,-2-1-1 0,-2-10-12 16,4-5 0-16,5-5 8 16,5-5 4-16,7-4 6 15,8-4-6-15,2 2-4 0,0-2-13 0,16 0 17 31,8 3 16-31,0 4 16 16,3 5-7-16,-2 10-3 16,-5 6 0-16,-7 7 24 15,-9 3-10-15,-4 2-15 16,0 3-7-16,-22 0-7 0,-9-3-2 16,-5-8-1-16,-1-10-4 15,-3-9-17 1,1-13-53-16,4 0-31 15,6-13-53-15,9-11 9 16,8 3-54-16,8 6-214 0</inkml:trace>
  <inkml:trace contextRef="#ctx0" brushRef="#br0" timeOffset="107875.93">4282 7256 2094 0,'0'0'318'16,"0"0"-239"-16,0 0-55 15,0 0-9-15,0 0 41 0,0 0 13 16,0 0 9-16,111 7-12 16,-75-3-30-16,2-1 11 15,5-3 2-15,5 0-8 16,4 0-2-16,1 0 12 15,5 0 7-15,5 0 0 16,-1 0-14 0,0 0-20-16,3 0-15 0,-3 0 2 15,1 0-7-15,-7 0 5 16,-6 0-9-16,-5 0 0 16,-9 0 6-16,-7 0-6 15,-11 0-14-15,-7 0-64 0,-11-5-51 16,0-2-110-1,-11 6-784-15</inkml:trace>
  <inkml:trace contextRef="#ctx0" brushRef="#br0" timeOffset="109942.51">4670 7575 1842 0,'0'0'478'0,"0"0"-327"0,0 0-58 16,0 0-4-16,0 0-5 15,0 0-36-15,0 0-19 16,37-59 2-16,-26 53-1 15,1 3 3-15,1 3 15 16,1 0 35-16,-1 17-10 16,1 7-15-16,-4 7-5 15,-1 8-9-15,-2 5-4 0,-7 4 4 16,0 3-9 0,0 0-2-16,-11 2-6 0,-14-2 1 15,-6-2-7-15,-5-6-10 16,-6-4-5-16,-3-8 1 15,-3-12-7 1,1-9-9-16,3-7-25 0,5-3-11 16,8-3 0-1,11-14-6-15,13-4 18 0,7 3 17 16,0 6 10-16,20 8 2 0,9 4 4 16,2 8 3-1,5 18 15 1,-1 6-4-16,4 0-4 0,-1-4-2 15,1-4-4-15,7-6 2 16,-2-7 0-16,3-8-4 16,-1-3-2-16,-1 0-8 15,-1-28-72-15,-10 2-166 16,-12-1-829-16</inkml:trace>
  <inkml:trace contextRef="#ctx0" brushRef="#br1" timeOffset="112741.6">5936 7163 1702 0,'0'0'834'16,"0"0"-641"-16,0 0-49 0,0 0-63 15,0 0-41-15,0 0 39 0,0 0 0 31,31 29-26-31,-13-21-22 16,-2-8-12-16,-1 0 4 0,-1-8 6 0,-6-11-4 31,-1-4-14-31,-3 4-5 0,-4 3 0 0,0 5 0 16,0 6 0-16,-8 2-4 16,-1 3-2-16,-1 0-19 15,6 0-10-15,4 10-66 16,0-3-117-16,0-5-312 15</inkml:trace>
  <inkml:trace contextRef="#ctx0" brushRef="#br1" timeOffset="113747.35">6769 6384 97 0,'0'0'1931'0,"0"0"-1675"16,0 0-111-16,0 0-88 15,0 0-20-15,0 0 21 16,0 0-23-16,136-42 26 16,-111 42-23-16,-1 11-8 15,-1 4 47-15,-6 3-10 16,1 5 2-16,-5 5 6 15,-1 6-4-15,-5 6 4 16,-7 4-14-16,0 5-19 16,0 0-9-16,-13 3-14 15,-10-5-5-15,-8-3-8 16,-2-8 0-16,-6-10-6 0,-3-6-31 16,-2-10-32-16,1-6-46 15,3-4-38 1,7 0-39-16,8-10 5 0,12-4 92 15,6 0 57-15,7 2 25 16,0 2 7-16,18 3 21 16,11 6 59-16,6 1 1 15,7 0-30-15,6 0 0 16,-1 0-13-16,-1-2 7 16,-4-3-17-16,-5 2-15 15,-11-1-5-15,-6 1-8 16,-11 3-72-16,-6 0-159 0,-3 0-676 15</inkml:trace>
  <inkml:trace contextRef="#ctx0" brushRef="#br1" timeOffset="114148.57">6377 7153 2140 0,'0'0'393'0,"0"0"-222"15,0 0-99-15,0 0-32 16,0 0 2-16,0 0 12 15,0 0-3-15,105-33-2 16,-65 30-9-16,6 1 2 16,6 0-16-16,2-3-6 0,4 1 6 15,2 0-10 1,0 0 1-16,0 3 5 0,1 1 2 16,-3 0-7-16,-3 0-7 15,-4 0-6 1,-6 0-3-16,-9 0 0 0,-9 4-1 15,-10 0-39-15,-13 3-92 16,-4 1-67-16,0-2-275 0</inkml:trace>
  <inkml:trace contextRef="#ctx0" brushRef="#br1" timeOffset="114678.47">6667 7340 2030 0,'0'0'359'15,"0"0"-160"-15,0 0-43 0,0 0-71 16,144-25-30 0,-98 25-13-16,-7 0-6 0,-3 16 5 15,-7 10 8-15,-13 8-1 0,-10 4-17 16,-6 7 1 0,-10 2-15-16,-22-1-17 15,-8-3-9 1,-2-8-32-16,0-10-11 0,5-9 6 0,13-8 37 15,11-6 9 1,13-2 26-16,0 2-26 0,18 3 10 16,17 2 26-1,3 7-3-15,0 8-6 0,-9 7 7 16,-13 8-6 0,-16 5 2-16,0 4 17 0,-29 1-3 15,-19-8-21-15,-10-5-10 16,-8-13-6-1,-1-9-7-15,0-12-7 0,5 0-25 16,13-2-6-16,20-18-22 16,16 2-82-1,13 2-310-15</inkml:trace>
  <inkml:trace contextRef="#ctx0" brushRef="#br1" timeOffset="115112.35">7870 6996 2606 0,'0'0'283'16,"0"0"-153"-16,0 0-51 16,152 3-29-16,-111-2-30 15,-6 1-20-15,-12 7-40 16,-8 2-146-16,-15-1-420 0</inkml:trace>
  <inkml:trace contextRef="#ctx0" brushRef="#br1" timeOffset="115314.2">7882 7263 2712 0,'0'0'246'0,"0"0"-113"16,0 0-68-16,0 0-45 15,138-16-20-15,-93 5-32 16,-7 6-123-16,-9-4-400 0</inkml:trace>
  <inkml:trace contextRef="#ctx0" brushRef="#br1" timeOffset="115928.9">9494 6316 2090 0,'0'0'331'0,"0"0"-172"16,0 0-2-16,0 0-49 0,0 0-40 0,0 0-1 31,0 0 11-31,-110-9-27 15,83 36-29-15,-2 13 6 16,0 14 12-16,-2 13 3 16,4 11-5-16,6 8-8 15,7-2 0-15,14-3-1 0,0-15-15 16,29-18-10-16,16-16 2 16,13-18 2-1,2-14 15-15,0-2 6 0,-11-27-6 16,-14-4-2-16,-14-5-4 15,-19 0-2-15,-2 1-4 0,-25 4-4 16,-15 8-7 0,-9 9-44-16,-4 12-42 0,1 4-42 15,-6 23-54-15,14 9-225 16,10-1-538 0</inkml:trace>
  <inkml:trace contextRef="#ctx0" brushRef="#br1" timeOffset="116283.99">8673 7149 2054 0,'0'0'283'15,"0"0"-66"1,0 0-51-16,142 0-17 0,-76 0-45 16,5-3-14-16,4 2 5 15,1-2-20-15,-2 0-20 0,-5-2-10 16,0 2-18-16,-2-4-14 16,-5 1-6-16,-4 3-3 15,-4-2 3-15,-8 3-7 16,-7 2-20-1,-13 0-49-15,-10 0-87 0,-10 7-227 16,-6 0-1816-16</inkml:trace>
  <inkml:trace contextRef="#ctx0" brushRef="#br1" timeOffset="116650.43">9168 7256 2388 0,'0'0'287'0,"0"0"-121"16,0 0-6-16,-143 133-18 15,101-75-47-15,9 5-36 16,6 6-11-16,9 6-15 15,13-3-10-15,5-3-13 16,23-11-4-16,19-12-6 16,12-14 7-16,6-16 9 15,-4-14 11-15,-7-2-5 0,-16-21 3 16,-11-8-6 0,-17-5-4-16,-5 1 5 0,-14 8-5 15,-23 6-4-15,-15 12-11 16,-6 7 0-16,2 0-46 15,6 14-44-15,14 10-67 16,18-3-466-16</inkml:trace>
  <inkml:trace contextRef="#ctx0" brushRef="#br1" timeOffset="117219.54">10302 6895 2494 0,'0'0'320'0,"0"0"-140"0,0 0-73 16,170 0-7-16,-108 0-51 0,3-3-25 16,-7-3-12-1,-9 2-12-15,-13 0-1 0,-19 4-87 16,-9 0-81-16,-8 0-165 0</inkml:trace>
  <inkml:trace contextRef="#ctx0" brushRef="#br1" timeOffset="117419.4">10376 7168 1764 0,'0'0'1254'0,"0"0"-1139"0,0 0-1 16,0 0-25-16,158-4-42 15,-100-7-33-15,5-3-14 16,15-7-19-16,-13 7-112 0,-17 2-411 16</inkml:trace>
  <inkml:trace contextRef="#ctx0" brushRef="#br1" timeOffset="117884.77">11712 6720 2060 0,'0'0'258'16,"0"0"-99"-16,13-130-42 0,-9 81-25 15,-4 5-45-15,0 9 5 16,0 10 13-16,0 9-5 16,0 6-17-16,0 10-12 15,0 0 30-15,-2 7-6 16,-3 17-43-16,1 8-7 16,-2 9 1-16,1 7 15 15,3 4 10-15,0 3 2 16,2 3-1-1,0 0 6-15,0 0 2 0,0 0-4 16,4 0 7-16,3-2-7 16,-3-3-7-16,0-4-3 15,-1-4-10-15,-1-11-12 16,0-9 2-16,0-9-6 16,1-7 2-16,-3-6-2 15,0-3 0-15,0 0 0 0,0 0-27 16,0 0-29-1,0 0-60-15,0 0-292 0</inkml:trace>
  <inkml:trace contextRef="#ctx0" brushRef="#br1" timeOffset="119284.5">23377 8041 1799 0,'0'0'416'16,"0"0"-163"-16,0 0-99 16,0 0-14-16,129-2-31 0,-86 2-45 15,1 0-35-15,-1 0-10 16,-4 0-11-1,-3 0-3 1,-5 0-5-16,-6 0-30 16,-7 0-57-16,-7 0-139 0,-9 0-623 15</inkml:trace>
  <inkml:trace contextRef="#ctx0" brushRef="#br1" timeOffset="119619">23310 8322 2141 0,'0'0'433'0,"0"0"-217"0,0 0-75 16,0 0-23-16,0 0-22 16,145 0-29-16,-109-4-30 15,-3 1-18-15,-2 2-11 16,-6 1-4-16,-4 0-4 16,-2 0 0-16,-3 0-12 15,11 0-86-15,-6 1-87 16,2 7-372-16</inkml:trace>
  <inkml:trace contextRef="#ctx0" brushRef="#br1" timeOffset="120913.7">25418 9177 2224 0,'0'0'582'0,"0"0"-448"0,0 0-44 15,0 0-11-15,0 0-40 16,8-129-24-16,0 91-7 16,3-5-8-16,3-3 1 15,-3-1 0-15,2 1-1 16,-1-1 1-16,-2 5-1 16,-3 6 1-16,0 8-1 15,-5 7 1-15,-2 12 0 0,3 4 6 16,-3 5 4-16,0 0 8 15,0 0-8-15,0 12-5 16,0 7-5-16,0 3 0 16,0 6-1-16,0 4 5 15,0 4-5-15,0 8 1 16,0 6 8 0,0 4 3-16,-3 8 2 15,1 3 2-15,0 2 5 0,2 2-9 0,0-3-2 16,0-4-5-1,7-4-1-15,3-5-3 0,-1-7 4 32,3-6 11-32,-6-6 5 0,1-6 0 0,-3-5-1 15,-2-9 3-15,1-2-10 16,-3-9-3-16,0 1 3 16,-3-4 25-16,-18 2 17 0,-13-2-34 15,-4 0-17 1,-2 0 3-16,2 0 0 15,9 0 0-15,7 0-1 16,9 0 4 0,5 0-3-16,6 0-7 15,2 0 0-15,0 0-11 16,10 0-11-16,14 0 10 0,8 0 12 16,5 0 0-16,1 0 0 0,-1 4 6 31,-3 0-6-31,-5-4 1 15,-4 0-1-15,-5 0-1 0,-5 0-75 16,-11-20-41-16,-4 0-104 16,0 4-1038-16</inkml:trace>
  <inkml:trace contextRef="#ctx0" brushRef="#br0" timeOffset="125083.26">24333 8235 2110 0,'0'0'470'0,"0"0"-271"15,0 0-110-15,0 0-57 0,0 0-32 31,0 0 1-31,0 0 18 0,38 7 6 0,-15-2-2 16,0 1-9-16,2 1-4 16,0-4-3-16,-1 1 0 15,1-1 4 1,-3-3 17-16,0 2 7 0,1 0-14 16,-4-1-8-16,4-1-5 15,-1 0-7-15,3 0 12 0,2 0 4 16,2 0 5-1,-3 0 7-15,3 0-3 16,-4-3-8-16,1-2-8 16,-1 1 5-16,-2 4 2 15,-2-2 0 1,2 2-1-16,-3 0 0 0,0 0-2 16,2 0-2-16,1 0 5 15,-1 0-2 1,0-1-6-16,5-3 6 0,0-3-8 0,2 1 5 15,4 1 2-15,0-2 7 0,3 4-8 32,0 1-6-32,2 2-3 15,-3 0 1-15,1 0 2 16,-5 0 0-16,2 0-2 16,-1 0-1-16,2 0 2 15,-1 0 5-15,-4 0-1 0,-3 0 2 16,-3 0-4-16,-3 0-1 15,1-3-3-15,-2 3 4 16,3-2 2 0,3 2-2-16,4 0-4 0,5 0 1 15,-1 0 1-15,0 0 3 16,3 0-3-16,-3 0-1 16,0 0 0-16,1 0 1 15,0 0-5-15,-3 0 4 0,0 0-2 16,3 0 3-16,-1 0-3 15,3 0 3 1,1-2-1-16,4 0 0 0,3 0 1 16,0 2 2-16,1 0-1 15,-3 0 1-15,-1 0-1 16,-3-1-3-16,-7-2 2 16,0 0 2-16,-2 2-8 15,-4-1 4-15,0 0-3 0,-4 2 0 16,4 0 0-16,0 0 4 15,1 0 5 1,1 0-9-16,4 0 8 16,3 0-9-16,-1 4 0 0,0-3 0 15,3 2 4-15,-5 0-4 16,0-3 0-16,-6 0 1 16,-2 0 3-16,-6 0-4 15,-1 0 1-15,-1 1-1 16,1 1 0-1,-1 0 0-15,6 0 1 0,-1 3 0 16,2-3-1-16,2-2 0 16,3 1 1-16,0-1 0 0,-2 0-1 31,-1 0 5-31,-2 0-5 0,-2 0 0 0,1 0 0 16,-4 0 1-16,1 0-2 0,0 0 0 31,2 0 1-31,3 0 0 15,1 0 1-15,-2 0-1 0,-2 0 7 16,-4 0-1-16,-5-1-1 16,-4 1-4-16,-3-2 3 0,-4 2-3 15,0 0-1 1,0 0 0-16,0 0-29 16,-27 0-69-16,-2 5-260 0,-7 7-801 15</inkml:trace>
  <inkml:trace contextRef="#ctx0" brushRef="#br1" timeOffset="131692.91">21732 6930 2018 0,'0'0'358'0,"0"0"-225"15,0 0-61-15,0 0-12 0,0 0-40 16,0 0-3-1,0 0 25-15,-11 26 4 0,11-18 7 16,0 0-18-16,0-1 10 16,0 0 5-16,0 1-26 15,0-3-19-15,2-4-3 16,4-1 3-16,1 0 2 16,4 0 7-16,1-14 21 0,-4-2 3 15,-1-1 8-15,-3 0 2 16,-1 1-15-1,-3 5 6-15,0 4 6 0,0 3-12 16,-10 4 3-16,-2 0-5 16,0 2-15-16,5 10-15 15,1 3-1 1,6-1 0-16,0-2 0 16,0 0-1-16,6-3 1 15,8-5 4-15,-1-4 7 16,-2 0-1-16,-1 0 1 0,-6 0-3 15,-2 0-1-15,0 0-1 16,-2 0-1-16,0-2-5 16,0 0-28-16,0-2-47 15,-4 4-85-15,-3 0-417 0</inkml:trace>
  <inkml:trace contextRef="#ctx0" brushRef="#br1" timeOffset="137137.34">22608 5961 1501 0,'0'0'383'0,"0"0"-223"15,0 0 11 1,0 0-81-16,0 0 2 0,0 0-24 15,50-3-34 1,-38 3-12-16,-1 0-8 16,1 0 13-16,-4 0 17 0,1 3 23 15,-3 2-18 1,2 0-7-16,-2-2-6 0,-1 1-18 16,1-3 2-16,-1 1 1 15,2 2 9-15,-1 1-5 16,3 0 10-16,0 2-13 15,0 2-2-15,0 1-9 16,0 1-3-16,-3 3-7 16,4-3 6-16,-2 6-6 15,-1-1 0-15,-3 0 0 16,1 0 5-16,0 0 1 16,-3 0 8-16,0 1-5 0,0-4-4 15,-2 1-5 1,0 0 0-16,0 0 5 0,0 0 2 15,0 0 7-15,0 2 3 16,0 1 4-16,0-2-10 16,0 4-1-16,0-4 3 15,0 2-2-15,-4-2 4 16,0-1 6-16,-2 3-5 16,0-2-4-16,-3 1 0 15,0 3-1-15,0-1-8 16,-2 1-4-16,-2 2 2 15,-1-1 2-15,1 2-4 16,-5 0 0-16,1-3 1 0,-4 4 0 16,1-5 0-1,-5 1 6-15,-2-2-1 0,2 0 0 16,-4-4-5-16,-1-2-1 16,4-4 2-16,1-1-2 15,0-3 0-15,3-3 1 16,0 0-1-16,0 0 0 15,-1-4-6-15,4-11-4 0,2-1-14 16,7-6-17 0,5-4 11-16,5-2 7 15,0-2-4-15,5 2 5 16,10 4 6-16,1 1 10 16,-1 10 6-16,-1 4-1 15,-1 6-5-15,3 3 5 16,-1 0 1-16,5 14 7 0,3 9 3 15,-1 0 2-15,0 3 5 16,3-3 20-16,2 2 2 16,4-6-4-16,4-2 0 15,5-7-3-15,5-3-9 16,-1-6-5-16,-1-1-10 16,-7 0-2-16,-7 0-6 15,-8 0 0-15,-7 0-35 16,-9-4-67-16,-3 0-121 15,-2 4-254-15</inkml:trace>
  <inkml:trace contextRef="#ctx0" brushRef="#br1" timeOffset="138070.28">22081 6994 483 0,'0'0'1421'16,"0"0"-1167"-16,0 0-129 16,0 0 7-16,0 0-51 15,0 0-25-15,0 0 8 0,-29 0-26 16,29 0-16-1,0 0 20-15,0 0-18 0,0 0 1 0,0 0 26 32,10 0-12-32,3 0-1 0,5 2-8 15,4-2-1-15,0 0 0 16,5 0 11-16,2 0-9 16,0 0-12-16,0-2-11 15,4-4 1-15,-2 2-4 16,3-1 1-16,-1 4-1 15,-2-1 2-15,3 2-6 16,-3 0 18-16,3 0 6 16,2 0-8-16,1 0 3 15,3 0-3-15,1 0-3 16,1 0-4-16,-2 0 3 16,0 0-7-16,-2 3-6 0,-2 0 10 15,-5-1-2-15,0 0-3 16,-6-2-4-16,-3 0 4 15,-5 0-4-15,0 0 0 16,-7 0-1-16,-3 0 0 16,-2 0-32-16,-3 0-59 15,-2 14-54-15,0-3-48 16,-7 6-372-16</inkml:trace>
  <inkml:trace contextRef="#ctx0" brushRef="#br1" timeOffset="138971.79">22315 7199 1676 0,'0'0'211'0,"0"0"-156"16,0 0-10-16,0 0-18 16,0 0-27-16,0 0 0 0,0 0 72 15,-2-17 24-15,2 13-43 16,5-1 13-16,3 0-1 16,8 0-2-16,0-1-5 15,4-1-4-15,2 3-14 16,1 3-15-16,1 1-12 15,-2 0 19-15,1 0-1 16,-3 8-6-16,-3 7-9 16,-5 6-8-16,-5 1 6 15,-7 2 0-15,0-1 15 16,-7 4 6-16,-11-4-15 16,-7 2-5-16,1-5-14 15,-3-4-1-15,3-6-4 0,1-3-33 16,3-2 3-16,7-3 20 15,4 0 14-15,4-2 11 16,3 0 17-16,2 0-12 16,0 0-9-16,0 0-6 15,0 0 6-15,10 0-7 16,5 4 8-16,5 6 16 16,3 6-7-16,-2 4 10 15,0 6-4-15,-4 5-2 16,-3 0 1-16,-10 0 21 15,-4 1 18-15,0-4-2 16,-15-2-14-16,-8-2-9 16,-3-7-13-16,-6-5-11 0,-3-7-6 15,-1-5-6 1,2 0-25-16,1-14-31 0,2-2-34 16,7 2-26-16,6 6-42 15,7 4-223-15</inkml:trace>
  <inkml:trace contextRef="#ctx0" brushRef="#br0" timeOffset="147680.97">25013 6244 2052 0,'0'0'303'16,"0"0"-192"-16,0 0-45 16,0 0 13-16,0 0-18 15,0 0-9-15,0 0-8 16,71-87-3 0,-57 78-7-16,1 1-2 0,-1 1 1 15,1 2-7-15,-1 2 8 16,1 2 5-16,-1 1-5 15,1 0-3-15,1 0-7 16,-1 0-6-16,1 1-5 0,-1 10-4 16,-1-2-4-16,1 2-1 15,-3 4-3 1,1 2 8-16,-4 5 4 0,0 0-5 16,0 2 0-1,-3 0 4-15,-1 3-1 16,-1 0 0-16,1-1 8 15,-3 3-5-15,1-4 1 0,-1 3-3 16,-2-1 4-16,0-1 1 16,0-1 1-16,-2 6 4 15,-12 1-2-15,-6 2-4 16,-4-1-3-16,-5 1 6 16,-5-7-9-16,-1-3-2 15,-4-3-2-15,-3-7 0 16,-1-6-6-16,3-7 0 15,3-1-16-15,6 0-22 16,8-9-12-16,8-12 7 0,5-3-2 16,10-4-8-16,0 2 2 15,2 5 36 1,17 7 14-16,1 11-8 0,2 3 9 16,2 3 25-1,1 16-6-15,6 3-4 0,3-2 4 0,1-2 4 16,6-4 5-1,-3-1-1-15,-1-8-11 16,-6-3-10-16,-8-2-2 16,-6 0-4-16,-7 0-12 15,-10 0-62-15,0 0-87 0,0 0-240 16</inkml:trace>
  <inkml:trace contextRef="#ctx0" brushRef="#br0" timeOffset="148181.15">24417 7037 2248 0,'0'0'254'0,"0"0"-179"16,0 0-26-16,0 0 28 16,0 0-35-16,0 0-24 15,132-21 4-15,-94 19 9 16,2 2 5-16,1 0 10 15,1 0-1-15,-2 0-9 16,2 0-3-16,-2 0 26 16,2 0-21-16,1 0 8 0,1 0-8 15,1 0-5 1,0 0-6-16,2 0 0 16,1 0-7-16,2 0-4 0,1 0-5 15,0 0-2 1,-2 0-5-16,-5 0-4 0,-3 0 1 15,-8 0-1-15,-8 0 0 16,-10 0-2-16,-5 0-40 16,-8 0-61-16,-2 2-55 15,-18 2-138-15,-5 1-1954 0</inkml:trace>
  <inkml:trace contextRef="#ctx0" brushRef="#br0" timeOffset="148706.4">24992 7258 2348 0,'0'0'329'16,"0"0"-192"-16,0 0-65 15,0 0-52-15,0 0 0 0,0 0-3 16,0 0 4-16,-15 91 8 16,15-73 8-16,0-4-18 15,0-4-14-15,7-6-3 16,6-4 5-16,5 0 3 15,5 0-4-15,3 0 2 16,3 0-3-16,3 0 8 0,1 4 3 16,0 14 8-16,-4 6 0 31,0 2 17-31,-6 4 1 0,-6 1 0 16,-6-2-5-16,-4 1 2 0,-4-2-5 15,-3 2-5 1,0-4-6-16,-14 1-5 0,-8-1-5 15,-7-6-3-15,-4-3 2 16,-8-10-2-16,1-7-4 16,-3 0-6-16,3 0-4 15,7-12-10-15,6-2-15 16,8 0-9-16,7 0-24 16,8 0-26-16,4-12-55 0,0 6-98 15,6-1-295-15</inkml:trace>
  <inkml:trace contextRef="#ctx0" brushRef="#br0" timeOffset="148982.19">25002 7215 1082 0,'0'0'1636'0,"0"0"-1409"16,0 0-75-16,0 0 4 0,0 0-42 15,0 0-48-15,115 7-17 16,-84-5-22-16,4-2-13 16,-4 0-14-16,11 0-12 15,-7-9-104-15,-6-6-285 0</inkml:trace>
  <inkml:trace contextRef="#ctx0" brushRef="#br0" timeOffset="149513.9">26299 6900 2580 0,'0'0'465'16,"0"0"-314"-16,0 0-14 0,0 0-39 16,0 0-51-16,0 0-26 15,0 0-21-15,-9-5-8 16,9 5-82-16,0-5-113 15,0 5-390-15</inkml:trace>
  <inkml:trace contextRef="#ctx0" brushRef="#br0" timeOffset="150182.87">26859 6268 2031 0,'0'0'264'15,"0"0"-102"-15,0 0 43 16,0 0-72-16,0 0-57 16,0 0-11-16,133-22-14 15,-112 32 6-15,1 9 5 16,-5 2 8-16,2 7 5 0,-4 4-12 15,-1 4-8-15,-4 2-10 16,-5 1-7-16,-3 0-5 16,-2 2-1-16,0-3-8 15,-7 2-8-15,-8 0-8 16,-7 1 3-16,-7-4-7 16,-5 2 1-16,-3-6-5 15,-4-4 1-15,-1-5-1 16,-1-11-8-16,3-6-22 15,7-7-39-15,6 0-15 0,10-18-1 16,9-8-1-16,8-3 23 16,0 3 30-16,19 2 24 15,5 6 8 1,5 11 1-16,5 7 0 0,1 0 15 16,5 5 20-16,1 12 0 15,3 1-5-15,3-4 3 16,-1-7-13-16,2 0-4 15,-4-7-10-15,-9 0-6 16,-8 0-1-16,-11 0-42 16,-9 0-61-16,-7-5-126 0,0 3-298 15</inkml:trace>
  <inkml:trace contextRef="#ctx0" brushRef="#br0" timeOffset="150647.94">26487 7004 1706 0,'0'0'617'15,"0"0"-455"-15,0 0-96 0,0 0 76 16,0 0-37-16,0 0-44 15,0 0-14-15,77 0-9 16,-46 0-1-16,5 0 19 0,5 0 8 16,3-2 8-16,7 0-13 15,3 1-16-15,1-2-9 16,3 3-12-16,0 0-10 16,2 0-2-1,-4 0-4-15,0 0 0 16,-4 0-6-16,-8 0 0 0,-9 0 0 15,-6 4-54-15,-15 4-73 16,-7 2-137-16,-7-3-506 0</inkml:trace>
  <inkml:trace contextRef="#ctx0" brushRef="#br0" timeOffset="152952.44">26741 7270 1554 0,'0'0'835'0,"0"0"-712"15,0 0-19-15,0 0 19 16,0 0-68-16,0 0-25 15,0 0-2-15,33-43 2 16,-8 33 0-16,1 2 18 16,1 2 20-16,2 6-7 0,-5 0-12 15,1 6 8-15,-5 16-3 16,-7 8-15-16,-11 5-16 16,-2 4-4-16,-8 0-1 15,-19-6-6 1,-9-3-6-16,-3-6-6 15,-2-7-16-15,5-5-15 0,9-7 14 16,8 2 13 0,9-6 4-16,10 2 0 0,0 1 0 15,16 2 0-15,20-1 2 16,6 6 11-16,5 3-4 16,-5 4 0-16,-5 8 3 0,-14 8 2 15,-7 6-4-15,-13 8 1 16,-3 1-3-16,-19-2 2 15,-16-5-6 1,-7-14 2-16,-3-16-1 0,-4-12-5 16,4 0 0-16,5-12-9 15,5-3 5-15,8 2-21 16,11 5-27-16,14 8-12 16,2 0-112-16,0 0-303 15</inkml:trace>
  <inkml:trace contextRef="#ctx0" brushRef="#br0" timeOffset="153953.03">19165 12218 2381 0,'0'0'378'0,"0"0"-230"15,0 0-73-15,0 0-45 0,0 0 36 16,0 0 19-16,0 0-32 15,162-9-26-15,-100 8-13 0,3-1-5 16,-1 0-9 0,-4 2 1-16,-6 0 0 0,-8 0-1 15,-7 2-19-15,-11 6-91 32,-8 0-116-32,-11-6-420 0</inkml:trace>
  <inkml:trace contextRef="#ctx0" brushRef="#br0" timeOffset="154253.5">19266 12503 2399 0,'0'0'287'15,"0"0"-129"-15,0 0-2 0,134 0-28 16,-83 1-65-16,0 1-24 16,-2 3-10-1,-7-5-14-15,-3 0-9 0,-6 0-6 16,-8 0 0-16,-1 0-78 15,-6-10-149-15,-9-1-572 0</inkml:trace>
  <inkml:trace contextRef="#ctx0" brushRef="#br0" timeOffset="155288.81">21283 11207 2137 0,'0'0'289'16,"0"0"-191"-16,0 0-37 15,0 0-21-15,0 0-12 16,123-62-13-16,-94 53 4 15,-4 6 5-15,-1 3 14 16,-2 0 35-16,-4 2 9 0,0 14-23 16,0 1-6-16,0 4 14 15,-1 1-21-15,1 5-2 16,1-2-16-16,-2 4 2 16,1 0-13-16,-3 4-6 15,-3 1-3 1,-3 1 4-16,-5 4 7 0,-2 3 2 15,-2 4-1-15,0 2 4 16,-11 2 3-16,-9 5-2 0,-7-2-2 16,-6 2-8-1,-7-3-3-15,-7-6-1 0,-4-4-3 16,-3-8-7-16,-4-9-1 16,0-13-6-16,2-11-25 15,5-1-34-15,11-8 13 16,11-14 5-16,12-2 0 15,9-1 4-15,8 4 25 16,0-1 9-16,23 4 8 16,6 7 1-16,4 6 0 15,3 5 6-15,4 0 37 0,-2 20-3 16,2 6-3-16,-1 0-8 16,2 0-10-16,1-2 1 15,4-3-9-15,-2-6-6 16,-1-3 0-1,-6-3-4-15,-6-7 2 0,-8 4-3 16,-8-6-52-16,-11 0-46 16,-4 0-90-16,0 0-137 0</inkml:trace>
  <inkml:trace contextRef="#ctx0" brushRef="#br0" timeOffset="155755.04">20561 12380 2381 0,'0'0'248'0,"0"0"-76"15,0 0-56-15,0 0-38 0,132-9-34 16,-79 4-22-16,7 2-10 16,8-2-3-16,3 1 6 0,4 1 38 15,3 0 26 1,-1 3-3-16,-4 0-12 0,-4 0-15 15,-5 0-7 1,-4 0-10 0,-2 0-8-16,-2 0-10 15,-2 3-9-15,0-3-4 16,-6 0 6-16,-3 0-3 0,-3 0-4 16,-6-7 0-1,-9-3-15-15,-7 2-34 0,-9 4-23 16,-11 4-55-16,0 0-94 0,0 8-194 0</inkml:trace>
  <inkml:trace contextRef="#ctx0" brushRef="#br0" timeOffset="156322.25">21256 12721 1687 0,'0'0'1066'15,"0"0"-906"-15,0 0-86 16,0 0 3-16,0 0 6 0,-44 112-43 16,44-86-17-16,0-4-4 15,0-6-17-15,5-8-2 0,13-8 0 16,3 0 2 0,6-1 6-16,7-12-8 0,3 5 1 15,6 6 4 1,1 2-1-16,-1 2-4 15,-1 19 6 1,-6 2-6-16,-7 8 23 0,-4 1 5 16,-9 2 7-16,-8 2-1 15,-3 2-7-15,-5-3-1 0,0 4 2 16,-13-1 3-16,-10-1 1 16,-2-1-4-16,-1-7-5 15,-4-7-5 1,-1-7-3-16,2-9-6 0,0-6-9 15,0 0-21-15,2-6 3 0,1-10-11 16,4-3-15 0,-1 0-15-16,8-4-32 0,1-2-36 15,8-10-83 1,2 7-204-16,4 3-1789 0</inkml:trace>
  <inkml:trace contextRef="#ctx0" brushRef="#br0" timeOffset="156588.66">21321 12633 2782 0,'0'0'386'0,"0"0"-324"0,0 0-17 0,0 0 6 0,0 0 23 16,0 0-30-1,114-18-24 1,-83 13-6-16,-2 4-14 16,7-5-8-16,-7 2-118 15,-7-2-485-15</inkml:trace>
  <inkml:trace contextRef="#ctx0" brushRef="#br0" timeOffset="157294.47">22587 12075 2669 0,'0'0'263'0,"0"0"-187"15,0 0 16-15,0 0-43 0,0 0-21 16,0 0 3-16,0 0 23 16,3 68 15-1,8-68-11-15,-2 0-17 0,-7 0-14 16,0-2 1-1,-2 2 10-15,0-1-10 0,0-1-19 16,-6 0-9-16,-10 2-60 16,3 0-113-16,1 2-464 15</inkml:trace>
  <inkml:trace contextRef="#ctx0" brushRef="#br0" timeOffset="158292.73">23738 11117 2116 0,'0'0'338'16,"0"0"-212"-16,0 0 12 0,0 0-50 15,0 0-32-15,131-74-8 16,-102 74-6-16,0 0 1 16,0 8 14-16,0 12 10 15,2 2-25-15,-2 2-4 16,-2 2-9-16,-2-1 0 16,-3 0 0-16,-4 3-2 15,-4 2 1-15,-6 3-4 16,-1 4 3-16,-7 6 3 15,0 5-6-15,0 5-1 16,-5 5 2-16,-13 1-4 16,-3 3 7-16,-8-1-4 0,-5-5-9 15,-9-3-7-15,-1-7-4 16,-7-9-4 0,-3-11-3-16,0-12-29 15,6-10-18-15,3-4-7 0,11-2 23 16,7-16-5-16,14-5 0 15,9 0 22-15,4-3 10 0,4 2 2 16,21 1 4 0,6 10 0-16,5 9-3 15,1 4 4 1,1 12 5-16,1 12 19 0,-2 4 0 16,3 0 3-16,1-7 4 15,3-6-14-15,1-5 2 16,-1-8-2-16,-2-2-8 15,-5 0-8-15,-8 0-1 16,-10 0-27-16,-9-2-49 16,-8 2-84-16,-2 0-250 0</inkml:trace>
  <inkml:trace contextRef="#ctx0" brushRef="#br0" timeOffset="158858.56">23243 12168 2300 0,'0'0'224'0,"0"0"-82"16,0 0-10-16,0 0-41 15,0 0-39 1,154 12-11-16,-100-12 7 0,5 0 2 16,6 0 15-1,0 0-11-15,2 0 0 0,-3 2-9 16,-2 0-10-16,1 1-3 15,-3-1-8-15,0 0-3 16,-2 1-7-16,-2-1-1 16,-6-2-13-16,-6 0 1 15,-9 0-1-15,-6 0-5 16,-6-5-37-16,-8 0-33 0,-13-5-99 16,-2 2-239-16,0 3-1898 15</inkml:trace>
  <inkml:trace contextRef="#ctx0" brushRef="#br0" timeOffset="159460.22">23738 12453 1815 0,'0'0'549'0,"0"0"-357"0,0 0-26 0,0 0-29 16,0 0-37 0,0 0-43-16,145-67 19 15,-105 67-20-15,-5 9-10 16,1 12-16-16,-9 11 13 16,-9 5 1-16,-12 7-9 15,-6 2-4-15,-10 4 0 16,-24-2-14-16,-13-4-9 15,-7-8-8-15,-2-8-19 16,6-10-15-16,12-8 6 16,11-5 28-16,18-5 2 0,9 0 4 15,7 0 3-15,29 0-9 16,5 0 15-16,5 11-4 16,-7 11 20-1,-5 10-8-15,-14 5-3 0,-9 1 22 16,-11 4 14-1,-2-2 7-15,-32-1-13 0,-11 0-12 16,-7-8-19-16,-11-10-9 16,-4-8-10-16,0-13-2 15,4 0-35-15,5-23-41 16,12-9-55-16,5-22-21 0,18 8-193 16,7 4-1658-16</inkml:trace>
  <inkml:trace contextRef="#ctx0" brushRef="#br0" timeOffset="167565.9">24973 11981 2302 0,'0'0'366'16,"0"0"-161"-16,0 0-44 15,0 0-41-15,0 0-57 16,0 0-28-16,9-2 6 16,22-8 18-16,9 0-23 0,9 2-11 15,3 1-5-15,0 6-11 16,2-1-5-16,-2 2-3 15,-6 0-1-15,-3-2 0 16,-8 2-24 0,-6 0-37-16,-4-2-29 0,-10 2-70 15,-5 0-85-15,-10 0-331 16</inkml:trace>
  <inkml:trace contextRef="#ctx0" brushRef="#br0" timeOffset="167834.72">25100 12284 2619 0,'0'0'330'16,"0"0"-237"-16,0 0 17 15,0 0-30-15,0 0-33 16,147 0-23-16,-98 0-16 0,-4 0-8 16,-1 0 0-16,-9 0-41 15,4 0-88-15,-12 0-145 16,-10 0-930-16</inkml:trace>
  <inkml:trace contextRef="#ctx0" brushRef="#br0" timeOffset="168563.58">26456 11001 2228 0,'0'0'410'0,"0"0"-208"16,0 0-62-16,0 0-23 16,0 0-47-16,0 0-46 0,0 0-15 15,0 95-8-15,-4-52 0 16,4 3 0-16,0 2 6 16,0 3-7-16,0-5 9 15,6-4-4-15,7-9-5 16,7-6 0-16,4-11 0 15,3-6 0-15,4-10 6 16,2 0-2 0,2-2-4-16,-2-15-4 15,-2-4-49-15,-2-7-45 16,0-20-102-16,-7 6-176 0,-4 2-1944 16</inkml:trace>
  <inkml:trace contextRef="#ctx0" brushRef="#br0" timeOffset="168767.83">26801 11142 2260 0,'0'0'410'0,"0"0"-243"0,0 0 12 16,-31 101-37-16,24-40-33 16,2 8-22-1,0 14-14-15,1 1-15 0,2 2-17 16,0-5-8-16,2-8-15 0,0-13-10 16,0-11-3-16,0-15-5 31,0-10-28-31,0-12-52 15,2-9-55-15,-2-3-94 16,0 0-228-16</inkml:trace>
  <inkml:trace contextRef="#ctx0" brushRef="#br0" timeOffset="169298.56">25974 12187 2110 0,'0'0'355'16,"0"0"-172"-16,0 0-86 0,0 0 2 15,0 0-6-15,0 0 12 16,118-17-34-16,-61 17-21 16,11 0-17-16,3 0-4 15,4-2 2-15,8 0 18 16,2-2-7-16,0 2-14 16,2 2 0-16,0 0-16 15,-3 0-3-15,-6 0-1 16,-7 0-4-16,-13 0-3 15,-10 0 0-15,-11 0-1 16,-10 0-1-16,-7-6-42 0,-11-8-60 16,-7 0-108-1,-2 3-359-15</inkml:trace>
  <inkml:trace contextRef="#ctx0" brushRef="#br0" timeOffset="169935.15">26415 12731 2432 0,'0'0'275'15,"0"0"-175"1,0 0-12-16,0-114-1 0,0 93-41 16,0 4-10-1,2 11-2-15,2 6 6 16,2 3-6-16,-2 24 12 16,5 12 0-16,-3 14-6 15,-2 7 0-15,-2 8 11 16,-2 2-6-16,0 1 2 15,0-3-6-15,-2-4-3 0,-6-6-19 16,1-9-12-16,3-10-7 16,2-6 0-16,2-10-51 15,0-7-44 1,0-7-38-16,4-7-113 0,3-2-384 16</inkml:trace>
  <inkml:trace contextRef="#ctx0" brushRef="#br0" timeOffset="170376.93">26701 12651 2372 0,'0'0'382'0,"0"0"-223"0,0 0-33 16,0 0-73-16,0 0-35 0,11 107-5 16,-5-69 11-1,8-4-9-15,3-9 0 0,8-8 9 16,8-11-3-16,7-6 11 16,5 0 19-16,-1-4-13 15,1-1-14 1,-5 5-7-16,-6 3 0 0,-5 21-3 15,-7 10-1 1,-9 7 6-16,-5 2 21 0,-8 1-3 16,0-1-4-16,-12 1-2 0,-8-7-6 15,-7-1-2 1,-4-3-8-16,-4-9-8 16,-6-6-1-16,3-13-6 15,-1-5-14-15,2-3-49 16,6-26-36-16,5-5-26 0,3-27-53 15,7 4-110-15,6 7-436 16</inkml:trace>
  <inkml:trace contextRef="#ctx0" brushRef="#br0" timeOffset="170603.91">26703 12633 2618 0,'0'0'294'0,"0"0"-147"15,0 0-24-15,0 0-29 0,0 0-50 0,0 0-16 32,135-74-9-17,-112 72-9-15,-3 2-5 0,-5 0-5 16,-2 0-28-16,-3 4-75 16,-4 8-131-16,-6-2-681 0</inkml:trace>
  <inkml:trace contextRef="#ctx0" brushRef="#br0" timeOffset="177406.81">27189 13624 2480 0,'0'0'281'15,"0"0"-222"-15,0 0-39 0,73-128 9 16,-19 67 0-16,6-5-14 15,2-1-7 1,1 9-8-16,5 5-19 0,-14 14-125 0,-16 17-169 0</inkml:trace>
  <inkml:trace contextRef="#ctx0" brushRef="#br0" timeOffset="177646.79">27338 13812 2689 0,'0'0'204'15,"0"0"-124"-15,71-112-9 16,-37 66-1-16,-3 1-41 0,-2 7-29 0,2-6-1 0,-8 13-134 31,-13 6-291-31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0T23:20:57.682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9015 1784 1332 0,'0'0'423'0,"0"0"-206"16,0 0-46-16,0 0-30 16,0 0-63-16,0 0-37 15,0 0 17-15,10 0-1 16,-8 0-39-16,1 0 58 16,-1 0-31-16,0 4 47 15,0 8-2-15,0 4-24 16,1 6-31-16,-3 6-9 0,0 2-1 15,0 4-15-15,0 2 7 16,0-1-17-16,0-3 12 16,0-2-12-16,0-3 5 15,0-1-5-15,0-3 0 16,0-3 0-16,0-5 1 16,0-5-1-16,0 1 7 15,5-5 6-15,-3 1-6 16,2 0 25-16,3-3 1 15,-3 0-3-15,2 2 0 16,4-4-14-16,-3 3-1 16,3-5-13-16,0 0 8 0,1 0-9 15,-1 0 14 1,4 0-9-16,-3 0 9 0,3 0-7 16,-1 0-8-16,-2 0 0 15,1 0 4-15,-2 0-10 16,1 0-4-16,1 0-27 15,-1 0-76-15,5 0-72 16,-3 0-266-16,-5 0-876 0</inkml:trace>
  <inkml:trace contextRef="#ctx0" brushRef="#br0" timeOffset="400.13">9402 1949 2007 0,'0'0'294'0,"0"0"-120"16,0 0-38-16,0 0 13 15,0 0-72-15,0 0-3 16,0 0-16-16,-5-40-5 15,5 40-8-15,-2 0 19 16,2 10-2-16,-2 14-49 16,-2 8 23-16,-1 7-18 15,1 5 16-15,-3 8-16 16,2 5 18-16,-1 1-8 16,4 2-1-16,-3-2 0 0,5-5-10 15,0-8 1-15,0-9-17 16,0-10 1-16,0-7 5 15,0-10-13-15,0-2 6 16,0-7-6-16,0 0-47 16,0 0-46-16,0 0-49 15,-2-3-258-15,-2 1-1622 0</inkml:trace>
  <inkml:trace contextRef="#ctx0" brushRef="#br0" timeOffset="1148.58">8849 2683 1779 0,'0'0'505'15,"0"0"-307"-15,0 0-87 16,0 0-26-16,0 0-2 15,0 0 2-15,0 0 4 16,43 2-46-16,-26-2 12 0,4 0-27 16,1 2 11-16,2 0-6 15,1 2-1-15,4-1-9 16,0-1 0-16,0 0 4 16,2 0-14-16,-2 0 15 15,-2-2-22-15,2 0 17 16,0 2-22-16,-2-2 18 15,0 3-12-15,-2-3 2 16,-2 2-3-16,0-2-5 16,-1 0 15-16,-3 0-16 15,2 0 26-15,1 0-22 16,0 0 17-16,1 0-13 16,-1 0 5-16,3-7-4 0,1 3-8 15,-2 0 2 1,1-1 4-16,-4 1-12 0,-4 2 14 15,-3 0-18-15,-6 0 7 16,-3 2-13-16,-5 0-86 16,0 0-69-16,-3 0-88 0</inkml:trace>
  <inkml:trace contextRef="#ctx0" brushRef="#br0" timeOffset="1836.46">9233 3012 2213 0,'0'0'364'0,"0"0"-207"15,0 0-27-15,0 0-54 0,0 0-26 16,-4 131-39-16,4-108 11 15,0-3-22-15,0-5 9 16,0-2-8-16,0-3 3 16,0-4-3-16,0-1-1 15,0-4 0-15,0 2-2 16,8-3-7-16,5 0 18 16,7 0-12-16,3 0 8 15,4 0 5-15,2 0-9 16,2 2 9-16,2 5-3 15,1 3-7-15,-3 1 5 16,-2 4 2-16,0 2 2 16,-7 2-8-16,-2 2 23 0,-2 3 0 15,-7-1 29 1,-5 3-11-16,-1 0-11 0,-5 0 1 16,0-1-17-16,0-1 15 15,-2-1-18-15,-13 1 19 16,-2 0-25-16,-2-3 15 15,-4-2-20-15,-1 0 5 16,-5-4-6-16,-2-2 0 16,-3-4-6-16,1-3-25 15,0-6 12-15,1 0-33 16,3 0 8-16,5-11-60 16,3-8 4-16,4-3-43 0,3-9-61 15,5 5-70-15,3 0-493 16</inkml:trace>
  <inkml:trace contextRef="#ctx0" brushRef="#br0" timeOffset="2128.15">9291 2995 2182 0,'0'0'373'0,"0"0"-157"0,0 0-58 16,0 0-55-16,0 0-17 16,0 0-3-16,0 0-22 15,104-41-4-15,-81 41-41 16,-1 5-3-16,-2-1-7 15,-2 0-12-15,-3-2-13 16,3 3-70-16,-3-3-100 16</inkml:trace>
  <inkml:trace contextRef="#ctx0" brushRef="#br0" timeOffset="6948.07">10197 2563 2225 0,'0'0'296'16,"0"0"-155"-16,0 0-73 15,0 0-5-15,0 0-30 16,0 0-10-16,0 0-2 16,89 68 0-16,-76-74 39 15,-3-13-32-15,-6-5 2 0,-4 5-18 16,0 0 33-1,-6 6-14-15,-10 7-5 0,-1 1 3 16,-2 5-10-16,9 0 13 16,0 0-24-16,6 0 1 15,1 0-9-15,3 0-7 16,0 0-56-16,0-6 2 16,0-5-57-16,7 5-77 15,-5 4-93-15,-2 2-427 0</inkml:trace>
  <inkml:trace contextRef="#ctx0" brushRef="#br0" timeOffset="7527.89">10311 2597 1957 0,'0'0'290'0,"0"0"-162"16,0 0-30-16,0 0 69 16,0 0-51-16,0 0-54 15,0 0-16-15,29-94 5 0,-29 77 23 16,-16 8-32 0,-3 5 5-16,-2 4-20 0,1 0 14 15,5 11-36-15,1 4-5 16,7 0-1-16,7-3-15 15,0-5-4-15,0-2-9 16,0-5 20-16,7 0-42 16,3 0-29-16,-2 0-57 15,-1-5-114-15,-5 3-1411 0</inkml:trace>
  <inkml:trace contextRef="#ctx0" brushRef="#br0" timeOffset="9057.34">11134 1660 470 0,'0'0'1172'0,"0"0"-996"16,0 0-73-16,0 0 90 15,0 0-72-15,0 0-45 16,0 0-29-16,13-27-16 0,-13 24 37 16,0 3-9-16,0 0 52 15,0 0-32-15,0 0 31 16,0 0-30-16,0 0-4 16,0 0-42-16,0 0-21 15,-5 7-7-15,-1 4-6 16,-2 1 0-16,2 4 4 15,-3 0-9-15,3 4 14 16,-6 3-17-16,1 1 16 16,0 4-6-16,-2 0-2 15,0 1 2-15,-1 4-2 16,1-1 1-16,1 2-2 16,3 0 9-16,1 3-17 0,1-1 17 15,3 4-8 1,-1 1 0-16,0 0 1 0,1 2 0 15,-2-1-1-15,1 3 3 16,1 2 2-16,-4-2 6 16,4-2-11-16,0 2 22 15,2-2-22-15,-1-1 12 16,1 3-12-16,0 0 1 16,0 0-1-16,2 2 1 15,0 0-4-15,0 2 8 16,0 1-9-16,0 1 8 15,0 0-6-15,0-1 2 16,6-6 0-16,1-1 1 0,-3-4-1 16,6-5 0-1,-4-5 1-15,1 2-6 0,1-6 13 16,4 3-16-16,-3-2 14 16,2 0-7-16,-2-1 1 15,0 3 0-15,2 2 0 16,-2-2 1-16,2 0-2 15,0-1 8-15,1-1-16 16,-2 2 17-16,1 0-9 16,3 0 2-16,-1-3 10 15,1 0-2-15,-1-3 0 16,1-3 19-16,-3-1-17 0,-1-6 14 16,0 1-25-1,1 0 30-15,0 0-20 0,3 0 25 16,-2 2-18-16,2-2 0 15,-3 0-10-15,0-5-6 16,1-2-2-16,-6-1 8 16,-4-1-17-16,3-2 14 15,-5-2-8-15,0 0-25 16,0 0-33-16,0 0-62 16,0 0-98-16,0 0-495 0</inkml:trace>
  <inkml:trace contextRef="#ctx0" brushRef="#br0" timeOffset="24047.47">11479 2672 187 0,'0'0'2260'0,"0"0"-1951"16,0 0-148-16,0 0-12 15,0 0-51-15,0 0-50 16,0 0 2-16,19 11-2 15,-5-7-30-15,3 0 36 16,2 1-22-16,-1-3 11 16,1 0-19-16,2-2 18 15,1 2-10-15,-2-2-2 16,2 0-5-16,-1 0-8 0,0 0 16 16,2 0-27-16,-1 0 20 15,5 0-26-15,-1 0 24 16,3 0-23-16,0 0 12 15,2 0-1-15,-2-4-3 16,0-1 7-16,-2 1-15 16,-2 0 11-16,2 2-6 15,0 0 8-15,-1-1-13 16,2 3 25-16,-1 0-13 16,0 0 0-16,-2 0 1 15,-3 0-9-15,0 0 14 16,1 0-19-16,-3 0 18 15,-1 0-15-15,2 0 6 16,1 0-5-16,1-1 4 16,1-2-3-16,-2 1-1 0,3 0-1 15,0-2 2-15,1 1-3 16,4 2 5-16,-2-2 2 16,-2 1-8-16,1 0 16 15,-2 0-13-15,0-1 7 16,-4 2-3-16,4 1-7 15,-5 0 8-15,3 0-4 16,-4 0-6-16,0 0 13 16,1 0-14-16,-5 0 7 15,3-2-1-15,0 2-3 16,-2 0 6-16,1 0 2 16,1 0-9-16,-1-3 7 15,2 3 1-15,-1 0-12 0,-1-2 15 16,4 0-11-16,1 2 0 15,0-2 0-15,0 2 1 16,3 0-1-16,-3 0 0 16,-2 0 9-16,0 0-18 15,-2 0 21-15,0 0-24 16,0 0 21-16,-1 0-9 16,4 0 1-16,1 0-1 15,0 0 0-15,2 0 1 16,1 2-5-16,0-2 11 0,-1 2-15 15,2 0 16-15,1 1-8 16,-2-1 0-16,2-1 0 16,-2 2 0-16,-4-1 0 15,2 0 0-15,-1 0 0 16,-2 1 0-16,2-2 0 16,1 2 0-16,-1-1 0 15,0 0 0-15,1 0 0 16,-3 0 0-16,-3-2 0 15,4 0 0-15,-3 3 0 16,1-3 0-16,-1 1 0 16,2-1 0-16,0 0 0 15,3 3 0-15,4-3 0 16,-4 2 0-16,6 0 0 16,-2 2 0-16,0 0 0 0,2 1 0 15,-4-1 0 1,2 0 0-16,-6 2 0 0,-2-3 0 15,-6 1 0-15,-4-2 0 16,-5-2 0-16,-1 3 0 16,-3-3 0-16,0 0 0 15,0 0 0-15,0 0 0 16,-32 6-46-16,3 0-265 16,-4 5-209-16</inkml:trace>
  <inkml:trace contextRef="#ctx0" brushRef="#br0" timeOffset="27479.59">12289 3044 1773 0,'0'0'362'15,"0"0"-230"-15,0 0-60 16,0 0 33-16,0 0-84 0,0 0 10 16,0 0-30-16,71-23 18 15,-50 14 2-15,-1 1-19 16,2-1 43-16,0 2-34 16,3 6 32-16,2-2-31 15,2 3 27-15,0 0-12 16,-2 0 18-16,-1 0-31 15,-2 4 13-15,-1 8 6 16,0 0 6-16,-6 5 8 16,-1 1-17-16,-5 1 16 15,-5 4-15-15,-6 0 15 16,0 8-19-16,-4-1 21 16,-21 4-24-16,-4 2-9 15,-9-2-8-15,-6 1-6 16,-3-8-2-16,1-5-24 15,1-7 5-15,9-9-24 0,7-6 32 16,7 0-1-16,9 0 13 16,6 0 0-16,7-10 0 15,0 1 0-15,15 3 0 16,12 1 15-16,9 3-15 16,4 2 27-16,5 0-23 15,-3 11 17-15,-2 6-14 16,-6 6 11-16,-10 3 0 15,-6 2 6-15,-12 2 9 16,-6 2-15-16,0 0 16 16,-21-2-27-16,-15-2 15 15,-7 0-22-15,-7-9 13 16,-6-4-13-16,-2-8-1 0,2-7-11 16,4 0-20-16,10 0 6 15,11-9-28-15,13-2 12 16,18 0-81-16,0 1-205 15,0 3-854-15</inkml:trace>
  <inkml:trace contextRef="#ctx0" brushRef="#br0" timeOffset="30083.1">11782 1739 1519 0,'0'0'312'0,"0"0"-40"15,0 0-145-15,0 0-102 0,0 0 50 16,0 0-6-16,0 0-14 16,119-1 13-16,-92-6 12 15,-4 1-25-15,-1-1-27 16,-2 3 25-16,-2 4-28 15,-2 0 2-15,-3 0-10 16,-2 0 9-16,1 0-1 16,-2 0-12-16,-1 0-13 15,1 0 8-15,-6 0 8 16,0 4 4-16,1 3 39 16,-5 1-32-16,0 3 5 15,0 2-21-15,0 2 1 16,0 0 9-16,0 4-6 0,-3 0 26 15,-1 5-18-15,2-3 15 16,0 2-23-16,2 1 2 16,0-2-15-16,0 1 5 15,-2 3-7-15,2 0 0 16,-3-1 5-16,0 0-4 16,1 3-2-16,-2 0 6 15,0 0-11-15,-1 2 15 16,1 0-7-16,0 2-1 15,-1 0 18-15,2 0-3 16,1-2 3-16,2-2-4 16,-2-2-15-16,2-7 11 15,0-2-6-15,0-2-6 16,0-2 9-16,0-2-6 0,0-1-2 16,0-1 0-1,0-1 9-15,0-1-8 0,0-3 5 16,0-2 2-16,0 2-12 15,0 3 10-15,0 4-12 16,0-1-5-16,0 3-5 16,0-2-17-16,0-1 4 15,0-3-4-15,0-5-22 16,0 0 4-16,0-2-20 16,0 0-41-16,0-8-63 15,0-10-48-15,0 2-590 0</inkml:trace>
  <inkml:trace contextRef="#ctx0" brushRef="#br0" timeOffset="30362.43">11859 2138 2377 0,'0'0'548'0,"0"0"-472"16,0 0 68-16,0 0-51 16,0 0-22-16,0 0-30 0,0 0-15 15,132 0-4-15,-112 0-21 16,-2 0-1-16,-1 0-17 15,10 0-46-15,-4 0-117 16,-2 0-309-16</inkml:trace>
  <inkml:trace contextRef="#ctx0" brushRef="#br0" timeOffset="30919.62">12740 2099 2542 0,'0'0'325'0,"0"0"-234"16,0 0 32-16,0 0-15 15,0 0-27-15,0 0-38 16,0 0 0-16,125 0-9 15,-102-7-5-15,4 3-12 0,-4 0-16 16,-3 4 7-16,-5 0-2 16,-1 0-10-16,-3 0 4 15,-7 0-39-15,-4 0-53 16,0 2-67-16,0 2-127 0</inkml:trace>
  <inkml:trace contextRef="#ctx0" brushRef="#br0" timeOffset="35431.32">13439 1714 1198 0,'0'0'896'0,"0"0"-709"15,0 0-67-15,0 0-27 16,0 0-69-16,0 0 2 16,0 0 1-16,18 8 87 15,2-5-54-15,2 1-12 16,5-4-11-16,0 0 0 16,2 0 19-16,2 0-29 15,-2 0 21-15,2 0-20 16,-2 2 26-16,-2 9-36 15,-4 1 19-15,-4 3-22 16,-5 4 12-16,-5 1 13 0,-9 3-16 16,0 5-3-16,-3 4-21 15,-21 1 10-15,-5 1-4 16,-5-4-6-16,1-7 6 16,4-4-10-16,4-8 4 15,8-7-18-15,5-1-4 16,8-3-1-16,4 0 14 15,0-7-12-15,6-8 21 16,15-2-11-16,6 2 7 16,2 7 5-16,4 3-1 15,-2 5 0-15,3 2 1 16,-5 17 12-16,-3 9-13 16,-6 2 23-16,-8 2-17 15,-12 2 21-15,0-1-26 0,-10-4 17 16,-16-1-12-16,-7-2 4 15,-6-5 4-15,-1-6-14 16,1-6 0-16,0-7-10 16,3-2 0-16,5 0-62 15,8-19-5-15,4-15-84 16,11 4-147-16,5 6-1649 0</inkml:trace>
  <inkml:trace contextRef="#ctx0" brushRef="#br0" timeOffset="42917.12">8221 4097 1608 0,'0'0'255'15,"0"0"-80"-15,0 0-97 16,0 0-38-16,0 0-1 15,0 0-1-15,0 0 37 16,0-7-20-16,4 7 41 16,5 0-11-16,3 0 49 0,-1 0-52 15,3 0 6 1,1 2-20-16,3 3-21 0,-1-1-11 16,4 0-17-16,1-2 9 15,0-2-23-15,0 0 23 16,-1 0-28-16,0 0 22 15,2 0 2-15,-3 0 16 16,3 0-4-16,-4 0-16 16,1 0 6-16,0-4-12 15,0-2 21-15,3-1-24 16,-1 1 13-16,2-1-24 16,3-1 12-16,2-1-5 15,0 1 8-15,2-1-2 0,0 1-12 16,3 1 7-1,-1 1-2-15,-2 1 5 0,3 2-10 16,-3-2 23-16,-2 5-11 16,2-2 4-16,-4 2-2 15,0 0-2-15,-3 0 6 16,1 0-11-16,-1 0 18 16,1 2-25-16,1 0 25 15,1 2-26-15,0-2 19 16,2-2-15-16,2 0 7 15,3 0-7-15,-1 0-4 16,3 0 18-16,-3 3-17 16,2 1 15-16,2 0-15 15,-2 1 11-15,1 1-8 16,-1 0 14-16,1-2-8 0,-3 1-3 16,-4-1-4-16,0-2 2 15,-2-2-7-15,0 0 12 16,-2 0-18-16,4 0 19 15,-2 0-9-15,4 0-2 16,-3 0 6-16,3 0 0 16,0 0-5-16,-2 0-2 15,2 0 10-15,-2 0-12 16,0 0 12-16,3 0-4 16,-3 0-5-16,4 0 23 15,0 0-11-15,6 0 0 16,-1 0 1-16,1 0-13 0,-1 0 7 15,3 0 0-15,-4 0-8 16,1 0 10-16,-2 0-9 16,-3 0 1-1,1 0 5-15,0 0 1 0,1 0-3 16,1 3 9-16,-1 1-12 16,1 2 9-16,-1-2-3 15,-2 1-11-15,2-1 14 16,-4-2-10-16,2 0 0 15,3 0 0-15,-1-2 0 16,1 0 4-16,-3 0 15 16,3 0-19-16,-3 0 10 15,1 0-3-15,0 0-3 0,-1 0 1 16,-4 0-1-16,2 0-3 16,0 0-1-16,0 0 0 15,1 0 6-15,1 0-12 16,0 0 17-16,1 0-21 15,3 0 21-15,3 0-8 16,3 0-3-16,-1 0 7 16,3 0-5-16,-1 0 3 15,1 0-10-15,-3 0 12 16,2 0-17-16,-1 0 19 16,-3 0-19-16,0 0 18 15,1 0-8-15,-4 0 0 16,1 0 0-16,0 0-1 15,-2 0 6-15,2 0-14 16,-1 0 18-16,1 0-21 0,5 0 23 16,3 0-17-16,2 0 11 15,-2 0-5-15,1 0 0 16,-1 0 1-16,2 0-2 16,-4 0 8-16,3 3-16 15,2-1 21-15,0-2-21 16,-1 0 19-16,2 1-10 15,-1-1 0-15,0 0 0 16,2 0 0-16,1 3 5 16,-2-3-12-16,2 2 19 15,2 0-19-15,-4 0 16 16,2 1-7-16,-3 1 1 16,0-2 1-16,0 0 0 0,0 0 0 15,-2 0 1 1,-1 1 0-16,1-3 1 0,2 0 0 15,-2 0-4-15,-1 1 5 16,4-1 0-16,-3 3-6 16,4-3 5-16,-2 0 2 15,5 0-8-15,-1 0 0 16,-2 0 10-16,3 0-16 16,-6 0 15-16,0 0-10 15,-4 0 7-15,1 0-2 16,-1 0-4-16,1 0 0 15,-1 0 0-15,3-3 6 0,-2-1-12 16,2 0 18 0,-1 2-23-16,1-2 23 0,0 4-12 15,2 0 0-15,-1 0 2 16,2 0-2-16,-4 0 0 16,1 0 0-16,-5 0 0 15,-3 2 0-15,-3 0 0 16,-7 0 0-16,0-2 0 15,-6 2 0-15,2 0 0 16,2 1 0-16,0 1 0 16,2 2 0-16,0 0 0 15,0-1 0-15,-4-1 0 16,-4 0 0-16,-1-1 0 16,-4-3 0-16,-5 0 0 15,-4 0 0-15,-1 0 0 0,-4 0 0 16,1 0 0-16,-3 0 0 15,0 0 0-15,0 0 0 16,0 0 0-16,0 2 0 16,0 0-30-16,-18-2-88 15,0 0-208-15,1 0-298 0</inkml:trace>
  <inkml:trace contextRef="#ctx0" brushRef="#br0" timeOffset="45012.07">14375 1853 1176 0,'0'0'475'0,"0"0"-246"15,0 0-20-15,0 0 65 16,0 0-132-16,0 0-63 16,0 0-8-16,-2 0-44 15,2 0-2-15,0 0-2 16,4 0 10-16,5 0-15 15,2 4 30-15,3 9 7 16,-1 2-13-16,3 4-3 16,-3 5-19-16,1 1 8 15,-1 3-21-15,-2 2 18 0,0 2-13 16,-2 1 22 0,-1 1-19-16,0 2 6 0,-4 0-11 15,0 3-9-15,1 2 0 16,-1 1 7-16,-2 1-13 15,3 0 12-15,-2 0-14 16,-1-5 14-16,0-2-7 16,-2 1 0-16,0-3 1 15,0 0-1-15,0 3 0 16,2 1 0-16,-2 0 5 16,0 3-15-16,0 0 18 15,0-3-16-15,0 1 13 16,0-1-5-16,0-1 0 15,0-1 1-15,0-4-2 16,0-2 9-16,-4 0-16 0,-1-2 13 16,0 0-14-16,1 0 16 15,0-3-7-15,-1 3 0 16,3 0 1-16,-2-1-1 16,0-1 0-16,-4 0 0 15,4-3 6-15,-1-1-17 16,-1-1 22-16,-1 1-21 15,-2-1 18-15,2 1-8 16,1 1 0-16,-1-2 5 16,3-2-5-16,-1 1-2 15,1-1-4-15,1-2 12 16,-1 3-12-16,0-4 12 16,-1 2-6-16,1-1 0 15,-3-2 5-15,-2 0-5 16,0 0 0-16,0-2-4 0,2-3 8 15,1-1-6-15,4-5 2 16,0 1 0-16,2 1-66 16,0-2-89-16,0 2-204 0</inkml:trace>
  <inkml:trace contextRef="#ctx0" brushRef="#br1" timeOffset="51250.87">4953 5459 2090 0,'0'0'291'16,"0"0"-211"-16,0 0-32 15,0 0 34-15,0 0-27 16,0 0 52-16,0 0-61 16,42 15 8-16,-26-15-17 15,1 0 13-15,3 0-18 16,1 0 8-16,-2 0-2 16,4 0-1-16,1 0-8 0,3 0-25 15,-1 0 7 1,3 0-4-16,0-2-12 0,0-2 12 15,-2-1-7-15,2-1 0 16,-2 2 0-16,0 0 0 16,-2-1 1-16,0 3-6 15,0 0 14-15,0 2-20 16,2 0 19-16,-3 0-12 16,3 2 8-16,-5 2-4 15,-2 0 0-15,-4-1 0 16,-5-3-1-16,-2 0-7 15,-3 0 6-15,0 0-35 16,-4 0-21-16,-2 0-118 16,0-3-179-16</inkml:trace>
  <inkml:trace contextRef="#ctx0" brushRef="#br1" timeOffset="51934.6">5331 5767 1902 0,'0'0'298'0,"0"0"-205"16,0 0-9-16,0 0-41 15,0 0-9-15,0 0-9 16,7-119 14-16,-7 107 33 15,0 9-11-15,0 3 18 16,0 0-5-16,0 0 18 16,0 8-85-16,0 11 7 15,4 0-14-15,1 7 0 16,0 0-1-16,-1 0 2 0,0 1-6 16,0 1 15-16,3 2-15 15,-2 2 13 1,0 0-3-16,-1 2-4 0,0-1 3 15,-4-4-4-15,0-1 0 16,0-6 0-16,0-7 6 16,0-3 8-16,0-5-13 15,-8-3 18-15,-9-4-19 16,0 0 19-16,-3 0-17 16,-1 0 8-16,4 0-6 15,3 0-3-15,8 0 9 16,1 0 11-16,5 0 23 15,0 0-43-15,0 0 14 16,0 0-14-16,11 2 2 16,-1 1-3-16,-2-3 0 0,1 0 0 15,-5 0 0-15,1 0-6 16,0 0 1-16,-3 0-48 16,0 0-182-16,1 0-1026 0</inkml:trace>
  <inkml:trace contextRef="#ctx0" brushRef="#br0" timeOffset="56353.15">9569 5636 1816 0,'0'0'318'0,"0"0"-119"16,0 0-51-16,0 0 37 15,0 0-102-15,0 0-1 16,0 0 26-16,-2 0-37 0,2 0 6 16,0 0-19-1,0 0 26-15,0 0-43 16,0 0 9-16,0 0-31 16,0 0-6-16,7-1 0 0,8-4 0 15,5-1 15 1,3-3-15-16,1 1 16 0,0-1-21 15,-1 1 19 1,1 1-20-16,1 3 19 0,-1 2-12 16,1-2 5-16,-1-1-1 15,3-1-7-15,4-1 10 16,0-1-21-16,1 1 24 16,3 1-23-16,1 0 24 15,-3 2-20-15,2 1 14 16,0 3-8-16,-2 0-2 15,-2 0 3-15,0 0-12 16,1 0 6-16,-3 0 3 16,0 4-12-16,-3 1 13 0,0-1-7 15,1-2-2-15,0-2 2 16,-2 0 8-16,0 0-9 16,1 0 14-16,0 0-5 15,1 0 13-15,2 0-21 16,0 0 18-16,2 0-21 15,1 2 15-15,1 3-14 16,-2-5 3-16,-2 0-2 16,-2 0 2-16,2 0 0 15,-2 0 1-15,0 0 4 16,2 0-5-16,0-3 10 0,2 1-13 16,5 2 13-1,-1 0-8-15,1 0-5 16,1 0 3-16,0 0 1 15,-4 0-7-15,0 0 11 0,-4 0-14 16,0 0 14-16,-3-2-5 16,1 2-4-16,0 0 6 15,0 0-3-15,2 0 1 16,0 0-5-16,2 0 10 16,0 0-12-16,0 0 12 15,-2 0-11-15,-2 0 7 16,0 0-3-16,-3 0 3 15,1 0 1-15,-3 0-1 16,-1-2 0-16,0 0-1 16,2-2 3-16,1 0-7 15,1-1 9-15,-1 3-5 16,1-3-4-16,-3 4 5 0,3-4-1 16,0 3-4-16,-2-2 0 15,4 2 3-15,0 0-11 16,-2-1 17-16,2 1-17 15,-3 2 16-15,2 0-5 16,-1-2-2-16,4 2 0 16,2 0-1-16,-2 0 0 15,4 0-5-15,-1 0 14 16,1 0-16-16,-2 0 14 16,2 0-7-16,1 0 0 15,-3 0 0-15,-2 0 6 16,0 2-5-16,-4 0-2 0,2-2 6 15,-1 3-17-15,-1-3 22 16,-3 2-20-16,-2 0 20 16,-2 0-11-16,-3-2 1 15,-1 0 0-15,-1 2 0 16,-2-2 1-16,3 2-6 16,1-2 15-16,3 2-11 15,3 1 6-15,-2-3 7 16,2 0-12-16,1 0 12 15,-2 0-4-15,0 0 1 16,-3 0-1-16,1 0-8 16,-1 0 0-16,-5 0 0 15,-1 0 0-15,-1 0 0 0,-6 0 0 16,3 0 0-16,-5 0 0 16,2 0 0-16,-2 0 0 15,-2 0 0-15,0 0 0 16,0 0 0-16,0 0-65 15,0 0-104-15,-13 4-472 0</inkml:trace>
  <inkml:trace contextRef="#ctx0" brushRef="#br0" timeOffset="59628.87">11033 5908 2046 0,'0'0'355'0,"0"0"-187"16,0 0 1-16,0 0-71 15,0 0-27-15,0 0-46 16,0 0 20-16,-56-27-27 15,43 20 36-15,2 3-2 16,-3-1-6-16,1 3 4 16,-1 1-15-16,-1 1 3 15,-3 0-34-15,-2 0 11 0,0 0-14 16,2 0 20 0,1 0-5-16,1 0 7 0,0 14 0 15,5 7-14 1,2 3-9-16,5 6 5 0,4 0-12 15,0 2 9-15,0 3-10 16,20 3 12-16,7 0-4 16,6-2 0-16,1-3 1 15,1-10-1-15,-2-8-6 16,-3-8 4-16,-6-7 2 16,-4 0-10-16,-9 0 10 15,-2-9 0-15,-5-4-12 16,-4-3 8-16,0-11-10 15,0 0-8-15,0-8-5 16,0 1-13-16,-4 2 15 16,0 4-8-16,-1 7 33 0,5 8-7 15,0 7 6-15,0 2 2 16,0 4 2-16,0 0-3 16,0 0 2-16,11 10 3 15,7 9-4-15,2 7 23 16,0 6-14-16,-3 6 29 15,0 5-13-15,-7 7 16 16,-4 5-2-16,-4 1 16 16,-2 4-5-16,0-2-6 15,-18-1 5-15,-5-3-30 16,-4-5 3-16,-2-4-22 0,1-8 9 16,-1-8-9-1,-2-10-2-15,-3-5-8 0,0-8-27 16,3-4-3-16,2-2-21 15,7 0-18-15,9-2-49 16,10-13-34-16,3 2-293 16,0 2-839-16</inkml:trace>
  <inkml:trace contextRef="#ctx0" brushRef="#br0" timeOffset="60998.63">10070 4473 1784 0,'0'0'377'0,"0"0"-213"16,0 0-36-16,0 0 12 15,0 0-27-15,0 0-9 16,0 0-36-16,81-38-2 15,-64 36-42-15,-1 2-2 16,2 0-8-16,-2 0-13 0,-1 0 25 16,-1 0-14-1,-1 0 34-15,3 0 5 0,-3 0 2 16,-3 0-26 0,4 3 1-16,-3 6-14 0,-1 2-2 15,1 4 10-15,-3 4 1 16,1 7 10-16,3 4-27 15,-6 2 21-15,3 0-23 16,-5-2 19-16,1 2-12 16,0-2 8-16,-5 2-3 15,0 0-10-15,0 2 8 16,0 1-14-16,-5 1 22 16,-9 3-13-16,-1-1 15 15,-3 1-18-15,-5 1 19 16,0-1-17-16,-2-3 0 15,0-2 2-15,1-8-6 0,-3-7 2 16,3-6 1-16,-3-7-3 16,0-1 5-16,0-5-16 15,1 0 8-15,3 0-2 16,4-7-8-16,2-8-5 16,7-2 3-16,3-4-23 15,5-5 12-15,2 0-14 16,0 1 35-16,9 1-12 15,8 3 9-15,8 6 4 16,-1 7 0-16,5 8 0 16,0 0 1-16,3 16 4 15,-1 10-4-15,2 4 35 16,-2 2-15-16,0-2 29 16,-1-4-29-16,-4-7 5 15,-1-4-17-15,-3-9-2 0,-2-1-7 16,-2-5-2-16,0 0-4 15,-2 0-60-15,10-18-55 16,-4 2-125-16,-2 0-400 0</inkml:trace>
  <inkml:trace contextRef="#ctx0" brushRef="#br0" timeOffset="61456.21">10960 5010 2116 0,'0'0'812'0,"0"0"-643"16,0 0-68-16,0 0-9 16,0 0-55-16,0 0 44 15,0 0-35-15,104-7-6 16,-67 4-1-16,4-2-13 15,-1 1 15-15,-4 0-19 16,-3-1 15-16,-2 3-25 16,-8 0 10-16,-3 2-15 15,-7 0-1-15,-4 0-3 16,-4 0-2-16,-5 0-2 16,0 0-23-16,0 0-31 15,0 0-81-15,0 0-86 16,-12 4-509-16</inkml:trace>
  <inkml:trace contextRef="#ctx0" brushRef="#br0" timeOffset="65315.35">11962 4548 1631 0,'0'0'471'16,"0"0"-279"-16,0 0-98 15,0 0-15-15,0 0-9 16,0 0-6-16,0 0 15 15,2-32 10-15,10 21-47 16,0-2 36-16,2 3-33 16,1-1 3-16,2 2-17 15,2 3-2-15,1-1 2 16,3 3-14-16,2 4 10 16,-2 0-6-16,2 0 21 15,0 11-24-15,-1 9 18 16,-4 2-16-16,2 6 4 15,-3 0-7-15,-2 2-7 0,-3 0 2 16,-1 0-12-16,-5 2 10 16,0 3-6-16,-4 3 8 15,-4 5-8-15,0 1 2 16,0 6-5-16,-6 2 5 16,-13 3-1-16,-3-2-4 15,-7-1-1-15,-2-5 8 16,-5-11 3-16,-1-8-5 15,-1-13-12-15,-1-9 2 16,6-6-7-16,0-2-13 16,6-17-2-16,7-3 18 15,4-3-24-15,8 1 8 0,5 1-20 16,3 1 35-16,0 3-3 16,0 2 8-16,16 6 4 15,2 5 0-15,7 6 7 16,1 0 6-16,3 6 16 15,3 14-23-15,-1-1 16 16,2 2-22-16,-4 1 16 16,0-5-16-16,-7-2 6 15,0-2-6-15,-3-3-4 16,-2-6-28-16,5-4-74 16,-1 0-89-16,-6-14-291 0</inkml:trace>
  <inkml:trace contextRef="#ctx0" brushRef="#br0" timeOffset="65816.14">12590 4476 1366 0,'0'0'894'0,"0"0"-765"15,0 0 33-15,0 0-28 0,0 0-20 16,0 0-39 0,0 0 1-16,127-5-44 0,-93 5-2 15,1 0-22-15,3 0-1 16,0 0 1-16,-2 5-7 15,-5 9 1-15,-4 1 5 16,-8 6 14-16,-5 1-8 16,-5 6 30-16,-7 4-15 15,-2 2 15-15,0 5 5 16,0 1-18-16,-2 3-3 16,-7 0-13-16,0 2 16 15,0 0-29-15,3-4 16 16,1-1-17-16,1 1 20 15,0-5-3-15,-2 2 1 16,2 1-7-16,2-3-10 0,0-4-2 16,2-4 7-16,0-7-16 15,0-8-1-15,0-6-32 16,0-5-55-16,0-2-63 16,0-7-222-16,-2-8 28 0</inkml:trace>
  <inkml:trace contextRef="#ctx0" brushRef="#br0" timeOffset="65998.07">12807 4995 2486 0,'0'0'358'0,"0"0"-258"0,0 0-23 16,0 0-12-16,0 0-49 15,116-13 2-15,-90 11-4 16,-4 0-9-16,-4 2-5 15,-5 0-35-15,-1 0-74 16,-8 0-315-16,-1 6-1479 0</inkml:trace>
  <inkml:trace contextRef="#ctx0" brushRef="#br2" timeOffset="70877.06">16617 3979 2071 0,'0'0'674'16,"0"0"-545"-16,0 0-49 0,0 0 11 16,0 0-38-16,115 7 2 15,-70-7-21-15,1 0 21 16,-1 0-29-16,-3 0 10 16,-6 0-17-16,-5 0-4 15,-8 0-12-15,-7 0 4 16,-5 0-12-16,-5 0 5 15,-2 0-8-15,-4 0-67 16,0 0-37-16,-4 0-131 16,-9 6-1635-16</inkml:trace>
  <inkml:trace contextRef="#ctx0" brushRef="#br2" timeOffset="71208.17">16667 4249 2277 0,'0'0'527'16,"0"0"-414"-16,0 0-19 15,0 0 8-15,0 0-20 0,0 0-16 16,123-7-7 0,-90 3-12-16,1 2-4 0,-1 0-36 15,-4 2 4-15,-2-3-2 16,-7 3-13-16,-2 0 4 16,-4 0 0-16,-4 0-59 15,9 0-60-15,-4 0-73 16,-4 0-443-16</inkml:trace>
  <inkml:trace contextRef="#ctx0" brushRef="#br2" timeOffset="74525.32">18363 1699 1773 0,'0'0'482'0,"0"0"-280"16,0 0-99-16,0 0 22 16,0 0-79-16,0 0 4 15,0 0-34-15,18 8 37 16,-13 3 12-16,-1 4-7 16,-2 9 3-16,0 3-5 15,-2 12 12-15,0 2-35 16,0 6 3-16,0 0-32 15,0-3 14-15,-2 2-18 16,-2-4 4-16,2-6-4 16,2-3 0-16,0-5 0 15,0-9 2-15,0-4-10 0,0-7 12 16,10-1-10-16,2-5 12 16,3 0 8-16,3-2 4 15,0 0-2-15,2 0-1 16,-2 0-15-16,0 0 7 15,0 0 0-15,-3 0-14 16,3 0 2-16,-3-6-28 16,6-7-77-16,-8 0-124 15,-2 2-458-15</inkml:trace>
  <inkml:trace contextRef="#ctx0" brushRef="#br2" timeOffset="74853.82">18745 1842 2241 0,'0'0'403'16,"0"0"-209"-16,0 0-63 16,0 0-48-16,0 0-15 15,0 0-23-15,0 0 5 16,0 75-32-16,0-28 47 15,0 9-27-15,0 6 36 16,0 8-25-16,-3 1-1 16,0 4-5-16,3-5-22 0,0-1 8 15,0-9-25 1,0-11 11-16,0-8-9 16,0-14-8-16,3-7 6 0,2-5-8 15,-3-9-10-15,0 1-45 16,0-6-70-16,-2-1-81 15,0 0-230-15,0 0-2078 0</inkml:trace>
  <inkml:trace contextRef="#ctx0" brushRef="#br2" timeOffset="76895.98">18138 2811 354 0,'0'0'1964'0,"0"0"-1654"16,0 0-146-16,0 0-42 16,0 0-39-16,0 0-62 15,0 0 6-15,-2-4-21 0,2 4 5 16,0-2 2-16,13-1 18 15,3 2 10-15,7 1-17 16,-2 0 20-16,6 0-23 16,2 0 8-16,0 0-28 15,2 0 20-15,-2 0-16 16,0-3 3-16,0-1-1 16,-2 2-7-16,0-2 2 15,-1 2 6-15,1 2-6 16,0 0 2-16,0 0 14 15,-3 0-18-15,3 0 14 16,-2 0-8-16,-4 0-2 16,0 0-4-16,-1 0 4 15,-5 0-12-15,1 0 20 16,0 0-22-16,0 0 21 0,1 0-8 16,-1 0-3-16,1 2 5 15,1-2 0-15,2 2-5 16,-2-2 0-16,0 0 8 15,0 0-19-15,-2 0 20 16,-3 0-15-16,1 0 12 16,-2 0-7-16,-1 0 1 15,3 0 0-15,-3 0 0 16,3 0 4-16,-1 2-12 16,0-2 19-16,1 0-23 0,-4 2 21 15,2-2-13 1,1 2 5-16,-2 0-1 15,3-2 0-15,-3 0 4 0,3 3-8 16,-4-3 11-16,3 0-18 16,-1 0 24-16,1 0-15 15,1 0 6-15,-3 0 11 16,2 0-6-16,-2 0-5 16,-2 0-1-16,0 0 2 15,-4 0-10-15,2-3 14 16,-5 3-19-16,2-2 2 15,-2 2-15-15,-2-2-35 16,2-2-20-16,0-7-38 0,1 0-82 16,-3 3-347-16</inkml:trace>
  <inkml:trace contextRef="#ctx0" brushRef="#br2" timeOffset="77713.77">18691 3091 2213 0,'0'0'335'15,"0"0"-213"-15,0 0 2 16,0 0-4-16,0 0-34 16,0 0-7-16,0 0-17 15,-7-8 5-15,5 21-49 0,0 3-4 16,-1 4-5 0,1 1-5-16,0 0-3 0,-1 1 3 15,3-1 2-15,-2 1-2 16,2-1 1-16,0-2-1 15,0-3-5-15,0-6 12 16,0-1-22-16,0-7 13 16,0-2-7-16,0 0 3 15,0 0 2-15,7 0 0 16,5 0 1-16,0-9-6 16,5 1 15-16,2-1-20 15,4 5 21-15,1 0-16 16,5 4 10-16,0 0-4 15,0 0-1-15,0 10 0 0,0 5 7 16,-1 3-7-16,-3 1 15 16,-4 2-14-16,-3 1 30 15,-5 1-15-15,-5 3 39 16,-6 4-19-16,-2 2 4 16,0 0-12-16,0 2-13 15,-15-2 5-15,-5-2-13 16,-5 0 17-16,-6-2-23 15,-4-2 13-15,-10-3-10 16,-2-6 7-16,1-6-11 16,1-5 0-16,7-6 0 15,9 0-3-15,7 0-3 16,9 0-19-16,6 0-12 16,3-8-63-16,4-3-17 0,0-17-49 15,0 3-74-15,9-3-288 0</inkml:trace>
  <inkml:trace contextRef="#ctx0" brushRef="#br2" timeOffset="78032.42">18646 3034 2508 0,'0'0'469'16,"0"0"-402"-16,0 0 0 15,0 0 41-15,0 0-20 16,0 0-34-16,118 19 11 15,-91-15-39-15,0-2 6 16,-5 1-31-16,0-2 8 16,-4-1-9-16,0 0-40 15,6 0-84-15,-4 0-127 16,-3 0-880-16</inkml:trace>
  <inkml:trace contextRef="#ctx0" brushRef="#br2" timeOffset="78648.92">19722 2631 2332 0,'0'0'338'16,"0"0"-141"-16,0 0-53 15,0 0-48-15,0 0-22 16,0 0-43-16,0 0 4 16,-19 108-28-16,31-104 17 0,2-4-6 15,-1 0 39-15,-2 0-2 16,-3-9-19-16,-4-4-4 15,-4 1-9-15,0-1 24 16,-2 4-15-16,-14 3 20 16,1 3-35-16,-2 3 11 15,5 0-20-15,0 7 6 16,7 6-12-16,3 0-2 16,2-3 0-16,0-1-22 15,0-3 19-15,14-6-36 16,-3 0 11-16,0 0-28 15,-2 0 4-15,-4 0-56 16,-1 0-12-16,-4 0-31 16,0 0 12-16,0 0 9 0,0-2-172 15,0 2-133-15</inkml:trace>
  <inkml:trace contextRef="#ctx0" brushRef="#br2" timeOffset="79614.5">19784 2593 1972 0,'0'0'390'0,"0"0"-219"16,0 0-6-1,0 0-34-15,0 0-13 0,0 0-17 16,0 0-64-16,-35 84 4 16,35-68-30-16,6 0 0 15,6-6-3-15,1-4-1 16,-1-6 17-16,1 0 7 16,-2 0 33-16,0-4-22 15,-4-11 17-15,-3 0-37 16,-4 1 25-16,0 0 1 15,0 4 22-15,-15 1-37 16,-3 5 3-16,-3 4-9 0,4 0-15 16,3 2 7-1,6 19-19-15,5 3 0 0,3 4 6 16,0 0-12-16,19-7-2 16,2-6 5-16,6-4-3 15,-4-7 6-15,-1-4-1 16,-7 0 2-16,-3 0-10 15,-3 0 18-15,-9-6-17 16,0-3 17-16,0-2 13 16,-14 1-17-16,-6-1 16 15,-4 4-5-15,3 3-10 16,4 2 1-16,3 2 0 16,8 0-5-16,3 0 5 0,3 0-14 15,0 0-12 1,5 2-7-16,15 9 0 0,5 0-52 15,19 2-55-15,-4-5-78 16,-5 1-263-16</inkml:trace>
  <inkml:trace contextRef="#ctx0" brushRef="#br2" timeOffset="80982.06">19903 2764 1752 0,'0'0'868'0,"0"0"-708"15,0 0-49-15,0 0-26 16,0 0-45-16,0 0-20 16,0 0-10-16,31 88 42 15,-15-99-5-15,-5-15 34 16,-5-3-46-16,-6-4 6 15,0-1-26-15,-4 4 11 16,-19 4 15-16,-8 10 2 0,-2 3 1 16,-3 8-25-16,5 5 19 15,4 0-25-15,8 7 21 16,5 10-28-16,12 2-2 16,2 2-4-16,0 1-7 15,18-3 6-15,7-4-5 16,1-6-3-16,-2-7 15 15,1-2-17-15,-7 0 22 16,-7-11-11-16,-7-10 0 16,-4-5 20-16,0-2-5 15,-15 4-4-15,-12 3 16 16,-2 8-27-16,-2 5 17 16,4 8-11-16,5 0-7 15,9 0 1-15,8 8-10 0,5 7-49 16,0 4-39-16,42 5-36 15,0-5-66-15,1-3-301 0</inkml:trace>
  <inkml:trace contextRef="#ctx0" brushRef="#br2" timeOffset="81862.53">20705 1731 1993 0,'0'0'464'0,"0"0"-261"16,0 0-90-16,0 0-47 15,0 0 3-15,0 0-62 16,0 0 32-16,2 0-15 16,0 0 17-16,3 0-4 15,0 7 5-15,1 8 30 16,-2 6-24-16,1 9 2 16,-1 4-34-16,-2 6 8 15,1 6-20-15,-1-4 5 16,1 1-9-16,-1-9 5 15,2-6-2-15,0-7-2 0,3-8-2 16,-1-2 11-16,6-1-18 16,3-3 18-16,3 2-14 15,3-5 10-15,0 0-4 16,4-4-1-16,-2 2 0 16,-1-2-1-16,0 0 5 15,-2 0-13-15,1 0-24 16,-4-6-56-16,3-14-98 15,-3 1-229-15,-5 2-1609 0</inkml:trace>
  <inkml:trace contextRef="#ctx0" brushRef="#br2" timeOffset="82168.69">21104 1722 2345 0,'0'0'572'15,"0"0"-458"-15,0 0-33 16,0 0-27-16,0 0 16 16,0 0-15-16,0 0-8 15,-9 140 12-15,7-100-8 16,0 7-3-16,-3 5-14 16,-2 1 14-16,0 3-26 15,1 1 19-15,-1 1-29 16,3 0 16-16,0-5-20 0,1-1-1 15,0-12-7-15,3-8 5 16,0-8-10-16,0-9 0 16,0-7 5-16,0-3-54 15,0-5-29-15,-6 0-95 16,2 0-156-16,-3 0-799 0</inkml:trace>
  <inkml:trace contextRef="#ctx0" brushRef="#br2" timeOffset="82950.19">20455 2627 1314 0,'0'0'246'0,"0"0"-104"16,0 0 26-16,0 0-4 0,0 0 23 16,0 0-99-16,0 0 50 15,18 2-30-15,-11-2 79 16,2 0-85-16,2 0-20 16,0 0-39-16,5 0-12 15,-3 0 9-15,5 0-17 16,0 0 31-16,0 0-29 15,3 0 13-15,4 0-32 16,2 0 21-16,0 0-18 16,0-2 1-16,0 0 1 15,-1-2-9-15,0-1 8 0,3-1-10 16,-2 0 30-16,4 2-29 16,-2-3 18-16,5 2-19 15,-1 1 8-15,0 0-2 16,2 0-5-16,-2 0 3 15,0 1 2-15,-1 3-10 16,-1 0 16-16,0 0-23 16,-4 0 22-16,-1 0-10 15,-2 0-1-15,1 0 0 16,-2 0 11-16,1 0-6 16,0 0 26-16,5 0-19 15,0 0 29-15,0 0-38 16,2 0 24-16,-2 0-20 15,-2 0 15-15,-2 0-5 16,-6 0-8-16,-3 0-2 16,-5 0-2-16,-1 0-9 0,-6 0 15 15,-2 0-22-15,-2 0 10 16,0-2-4-16,0-2-48 16,-2-2-44-16,-10-1-111 15,-3 5-449-15</inkml:trace>
  <inkml:trace contextRef="#ctx0" brushRef="#br2" timeOffset="85554.53">17960 4188 2049 0,'0'0'227'16,"0"0"-6"-16,0 0-50 0,0 0-29 15,0 0-15-15,0 0-59 16,0 0-4-16,134 7-41 16,-106-5 22-16,3-2-29 15,4 0 17-15,0 0-9 16,1 0 21-16,1 0-7 16,3 0 0-16,-1 0-11 15,1 0-20-15,-1 0 16 16,4 0-23-16,-3 0 35 15,2 0-35-15,1 0 25 16,-1 0-24-16,0 0 21 0,-1 0 1 16,1 0-9-1,-2 0 4-15,2 0-17 16,-2 0 20-16,2 0-20 0,1 0 23 16,-1 0-23-16,1 0 11 15,-3 0-11-15,0 0 15 16,-3 0 0-16,0 0-8 15,1 0 7-15,-3-4-8 16,0-1 3-16,3 1-5 16,-5 0 7-16,4 0-11 15,-4 0 9-15,1 1-6 16,-3 1-1-16,-2 2 0 16,0 0 5-16,-2 0-7 15,1 0 7-15,1 0-6 16,2 0 7-16,0 0-3 15,2 0-6-15,2 0 8 16,0 0-4-16,-1 0-3 0,1 0-2 16,-2 0 8-1,1 0-18-15,-1 0 23 0,0 0-24 16,1 0 23-16,2 0-11 16,0 0 0-16,-1 0 0 15,1-4 1-15,1 0 4 16,1-1-6-16,1 3 14 15,-4 0-21-15,3 0 20 16,-3 2-20-16,1-2 12 16,2 0-4-16,2-3 0 15,0 4 1-15,1-6-2 16,1 2 5-16,2 1-4 16,-1 0 11-16,1 2-8 0,1 0 6 15,-1 2 6-15,-2 0-9 16,1 0 5-16,-3-2-3 15,3 2-4-15,-1-2-3 16,-2-3 9-16,1 1-7 16,-2 0 2-16,-3-1 1 15,-1 1-1-15,-4 0-1 16,1 2 2-16,-3-1-6 16,0 3 0-16,-2 0 6 15,4-2-19-15,-2 2 28 16,4-1-30-16,0-4 28 15,3 3-14-15,2-3 1 16,2 1 0-16,0 0 0 0,-2 2 4 16,3 2-10-16,-4-2 17 15,1 2-26 1,-3-3 28-16,3 2-22 0,-5-2 18 16,4 3-9-16,-6 0 0 15,-2 0 0-15,-3-2 2 16,-6 2 5-16,-1 0-5 15,-9-2 7-15,-1 2-9 16,-5 0 9-16,-4-2-1 16,0 2-8-16,0 0 8 15,0-4-8-15,0-3-8 16,-4-1-31-16,-18-7-149 16,2 2-169-16,-2 4-789 0</inkml:trace>
  <inkml:trace contextRef="#ctx0" brushRef="#br2" timeOffset="87060.72">20790 2972 1836 0,'0'0'411'16,"0"0"-285"-16,0 0-39 15,0 0 26-15,0 0-90 16,0 0 25-16,0 0-13 16,89-54 35-16,-60 46-38 15,0 1-9-15,2 3-12 16,2 4 4-16,3 0 29 16,-1 0-15-16,1 4 5 15,0 9-34-15,-5 0 3 0,-1 2 9 16,-5 4-12-16,-4 2 37 15,-8 7 8-15,-4 4-7 16,-6 2-12 0,-3 5 13-16,-3-1-16 0,-19 1 15 15,-7-5-33-15,-7-2 13 16,-4-4-18-16,-7-6 0 16,3-7-13-16,-1-5-2 15,9-4 13-15,5-3-10 16,11-3 7-16,7 0 6 15,6 0-13-15,7 0 12 16,0 0-6-16,13 0-15 16,16 0 21-16,7-3 8 15,9 3 6-15,1 0 12 16,4 0-14-16,-4 18 18 0,-3 3-18 16,-10 7 20-1,-8 0-7-15,-14 4 38 0,-11 2 4 16,0 4-23-16,-25 3-18 15,-15 0-16-15,-9-5 13 16,-7-4-22-16,-3-10 4 16,-1-9-5-16,-1-9-10 15,5-4-46-15,5 0-36 16,9 0-22-16,9-7-52 16,10 3-122-16,10 4-370 0</inkml:trace>
  <inkml:trace contextRef="#ctx0" brushRef="#br2" timeOffset="88392.86">18951 5085 1989 0,'0'0'353'15,"0"0"-254"-15,0 0-46 16,0 0 108-16,0 0-37 15,0 0-43-15,0 0 7 0,94 0-44 16,-65 0 0-16,2 0 1 16,0 0 0-16,0 0 7 15,0 0-18-15,-2 0 6 16,3 0-24-16,-6 0 14 16,-1 0-7-16,-2 0 14 15,-8 0-10-15,-3 0-13 16,-4 0-12-16,-3 0 4 15,-5 0-1-15,0 0 0 16,0 0 0-16,0 0-5 16,0 2-77-16,-9 9-123 15,-1-1-441-15</inkml:trace>
  <inkml:trace contextRef="#ctx0" brushRef="#br2" timeOffset="89357.5">19827 4681 1623 0,'0'0'293'0,"0"0"-74"16,0 0-45-16,0 0-72 0,0 0 19 15,0 0-17 1,0 0 2-16,127-103-61 0,-100 99 9 15,0 2-9-15,-3 2-4 16,2 0 0-16,-1 0-28 16,-2 6 14-16,-1 3-21 15,0 1 24-15,-2 1-13 16,-1 2 17-16,-2 0-18 16,-1 2 6-16,-3-1 4 15,0 4-5-15,-2 1 2 16,0 0-12-16,-2 2 20 15,-2 1-21-15,-2-1 20 16,-1 3-25-16,-4 2 21 16,0 1-6-16,0 3 4 0,0 2 6 15,0 0-10-15,-6 5 7 16,-6-1-27-16,-1 5 22 16,-3-1-22-16,-2 3 23 15,-4 0-20-15,-3-1 7 16,-4 1-6-16,0-4-3 15,-4-3-1-15,-1-6 7 16,1-8-15-16,0-5-3 16,-1-6 11-16,3-10-27 15,4-1 22-15,5 0-15 16,7-12-7-16,6-11 5 16,5-4-1-16,4-2 22 15,0-1-4-15,0 2-5 16,13 2 16-16,5 11-16 15,4 9 16-15,2 6-6 0,5 0 0 16,0 19 7-16,3 7 10 16,-1 1-6-16,0 3 28 15,0 1-23-15,-2-8 3 16,0-2-14-16,-2-3 4 16,0-8-9-16,-6-1 0 15,2-3 0-15,-5-2-47 16,-3-2-27-16,6-2-97 15,-8 0-199-15,1 0-1261 0</inkml:trace>
  <inkml:trace contextRef="#ctx0" brushRef="#br2" timeOffset="89960.52">20665 4700 288 0,'0'0'2151'0,"0"0"-1840"0,0 0-138 16,0 0-82 0,0 0-55-16,0 0-4 0,0 0-25 15,-7 120 35-15,7-92-16 16,0-5 15-16,0-2-41 16,5-6 19-16,1-4-19 15,3-7-8-15,5-4 7 16,1 0 1-16,7 0 4 15,3 0-4-15,6 0 6 16,3 0 4-16,1 0-20 16,3 0 18-16,0 9-8 15,0 8 9-15,-2 2 3 0,-5 5 23 16,-4 1-6-16,-7 1 20 16,-5 0-17-16,-4 2 24 15,-9 0-27 1,-2 1 16-16,0 4-24 0,-15 1 0 15,-14 0-5-15,-11 2-15 16,-7-4 19-16,-9 0-20 16,-1-6 3-16,-3-6-2 15,6-8-2-15,7-3-26 16,9-7 12-16,13-2-3 16,10 0-10-16,6 0-44 15,6 0-43-15,3-17-41 16,0-5-110-16,3 1-246 0</inkml:trace>
  <inkml:trace contextRef="#ctx0" brushRef="#br2" timeOffset="90330.21">20629 4676 2363 0,'0'0'344'0,"0"0"-92"15,0 0-97-15,0 0-32 16,121-6-40-16,-79 2-1 16,3 1-42-16,-3 3 1 15,-7 0-33-15,-1 0 10 16,-8 0-14-16,-5-1-5 16,-6 1 1-16,-3-3-43 15,-8 3-59-15,-4 0-95 16,0 0-239-16</inkml:trace>
  <inkml:trace contextRef="#ctx0" brushRef="#br2" timeOffset="96932.59">19297 5686 2063 0,'0'0'440'0,"0"0"-238"15,0 0-68-15,0 0-51 16,0 0-60-16,0 0-7 16,0 0-15-16,-7 0-1 15,16 0 22-15,4 0 29 16,1 0-10-16,1 0 4 15,4 0 21-15,-2 0-20 16,5 0 6-16,1 2-31 16,4 2 9-16,-1-1-21 0,3-3 13 15,0 0-9-15,-5 0 3 16,1 0 1 0,-2 0 3-16,-2 0-1 0,0 0-11 15,-1 0 22-15,-1 0-21 16,0 0 15-16,0 0-24 15,2 0 20-15,-1 0-16 16,-1 0 9-16,4 0 8 16,-1-5 5-16,3-1 5 15,-3 1-28-15,2 1 14 16,1 2-12-16,2 0 1 16,-2 2-6-16,2 0 8 15,-4-2-8-15,-2 2 1 16,-1-2 9-16,-3-1-10 0,2 1 21 15,-2 0-20-15,1 0 28 16,2 0-29-16,0-2 20 16,2 0-14-16,3 1 4 15,2-1-10-15,-1-1 2 16,3-1-2-16,0 2 12 16,0 0-14-16,-2-3 10 15,0 3 1-15,-5 0-4 16,0 2 7-16,0 2-8 15,1-3 4-15,2 3 10 16,-4 0-15-16,4 0 9 16,-3 0-5-16,3 0-5 15,-2-2 7-15,0 0-13 0,0 0 9 16,2-2-1 0,-1 2 1-16,0 2-5 0,1 0 3 15,-3 0 6-15,1 0-14 16,-1 0 18-16,-4 0-21 15,2 0 16-15,-3 0-7 16,2 0-1-16,0 0 0 16,-1 0 0-16,1 0 5 15,-2 0-11-15,-1 0 13 16,-1 0-18-16,1 0 22 16,-1 0-18-16,1 0 12 15,-1 0-5-15,1 0 0 16,2 0 0-16,0 0-1 15,-1 0 6-15,1 0-14 16,1 0 19-16,-4-3-21 0,3 3 20 16,-1-1-10-16,-1 1 1 15,2-3 0-15,2 3 3 16,0-2-2-16,2 2 1 16,1-2 6-16,-3 0-1 15,1-1-2-15,-2 2 13 16,-3-1-13-16,-3-1 14 15,-5 1-8-15,-1 2-3 16,-2-2-7-16,-5 2 4 16,0 0-6-16,0 0 8 15,0 0-14-15,0 0-6 16,0 0-17-16,0 4-72 16,-12 11-95-16,-1 7-403 0</inkml:trace>
  <inkml:trace contextRef="#ctx0" brushRef="#br2" timeOffset="98566.85">20389 6015 1957 0,'0'0'424'0,"0"0"-222"15,0 0-81-15,0 0-11 16,0 0-42-16,0 0-5 16,0 0-41-16,-23-36 17 15,6 21 5-15,-4 0 0 16,-1 0 7-16,-5 5-7 16,-1 1 17-16,-3 2-33 15,0 5 22-15,-2 2-17 16,0 0 18-16,4 0-31 15,3 18 10-15,4 9-7 16,8 9-15-16,5 10 3 16,9 7-6-16,0 0-1 15,14-4 6-15,10-8-20 0,7-11 8 16,2-13 2-16,4-17 0 16,0 0 0-16,-3-19-4 15,-3-15 8-15,-6-5-8 16,-8 1-4-16,-5-1 7 15,-6 7-35-15,-2 6 26 16,-2 12-16-16,3 9 21 16,2 5 5-16,4 3 12 15,4 20 14-15,3 13-10 16,3 9 24-16,-2 6-22 16,-3 5 16-16,-7 2-7 15,-7 2 20-15,-2 0-17 16,-9 2-9-16,-20-2-7 15,-6-5-13-15,-6-4-2 0,-1-5 6 16,2-12-11 0,7-6-27-16,4-9 11 0,9-6-15 15,9-5 4-15,6-1-17 16,5-3-74-16,3 0-83 16,12-2-166-16,-3-2-619 0</inkml:trace>
  <inkml:trace contextRef="#ctx0" brushRef="#br0" timeOffset="102717.58">23160 3868 2388 0,'0'0'292'15,"0"0"-220"-15,0 0-25 16,0 0-38-16,0 0-3 15,0 0 4-15,0 0-4 16,134 6-6-16,-98-17 28 16,0 1-1-16,1-1 13 15,1 0-23-15,-3 5-11 16,1 2-2-16,-5-1 1 16,-2 5-9-16,-4 0 15 0,-5-2-22 15,-5 0 7-15,-3-2-49 16,-5 0-134-16,-5 0-180 15</inkml:trace>
  <inkml:trace contextRef="#ctx0" brushRef="#br0" timeOffset="103130.82">23204 4041 2113 0,'0'0'415'0,"0"0"-258"16,0 0-27-16,0 0-28 15,0 0-28-15,0 0-13 16,0 0 0-16,116 36 8 16,-87-31-12-16,1-3 4 15,-1 0-44-15,0 0-2 16,-3 0-9-16,-1-2-1 0,-5 2-4 15,0 1-2 1,0-3-31-16,2 0-99 0,-2 0-167 16,-5 0-2302-16</inkml:trace>
  <inkml:trace contextRef="#ctx0" brushRef="#br0" timeOffset="104542.85">25342 1836 202 0,'0'0'1024'16,"0"0"-469"-16,10-129-265 15,-5 86-82-15,-3 9-107 16,1 11 10-16,-3 6-21 0,2 8-6 16,-2 5-14-16,2 4-50 15,-2 0 16-15,3 2-29 16,1 15 31-16,0 7-25 16,1 8 41-16,1 8-34 15,4 10 5-15,-4 8 5 16,1 8 10-16,-1 7 2 15,1 5-27-15,0 4 16 16,-1-1-20-16,-1-6 28 16,-1-9-20-16,0-10 11 15,2-13-22-15,-4-13-2 16,0-11 0-16,-2-11-6 16,0-8 53-16,-2 0 26 15,-19 0-13-15,-5 0-66 0,-6 0 14 16,-1 0-14-16,4-1 1 15,2 1 0-15,12 0-1 16,5 0 0-16,10 0-59 16,0 8-35-16,21 3-45 15,6-3-230-15,2-1-1317 0</inkml:trace>
  <inkml:trace contextRef="#ctx0" brushRef="#br0" timeOffset="105225.15">26055 1765 2197 0,'0'0'331'15,"0"0"-118"-15,0 0-65 16,0 0-44-16,0 0-52 16,0 0 4-16,0 0-7 0,-83 15-10 15,68 13-3-15,1 8-26 16,1 16 15-16,0 14-20 16,3 9 24-16,6 8-23 15,4 1 15-15,0-10-15 16,20-9-4-16,9-16-2 15,7-17-3-15,6-17 3 16,3-15 5-16,-5 0 35 16,-9-17-5-16,-9-13 3 15,-13-7-30-15,-9 1 13 16,0 0-12-16,-20 3-3 16,-14 10 7-16,-3 11-12 0,-5 12-2 15,-1 0-52 1,5 10-35-16,7 31-74 15,11-5-48-15,9-2-311 0</inkml:trace>
  <inkml:trace contextRef="#ctx0" brushRef="#br0" timeOffset="106396.25">24764 2739 1833 0,'0'0'298'0,"0"0"-153"16,0 0 3-16,0 0-57 15,0 0 63-15,0 0-77 16,0 0 15-16,94 0-15 15,-69 0-28-15,-1 0-16 16,3 0-28-16,-3 0 11 16,3 0-15-16,0 0 18 15,-3 0-15-15,1-3 38 16,2-3-7-16,-3 0 24 16,5-1-24-16,-2 1-22 15,2-1 10-15,2 1-21 16,-2 1 10-16,2 1-5 15,0 2-7-15,0 0 6 0,3 2 0 16,-3 0-6-16,2 0 6 16,-2 0-6-16,1 0 4 15,-3 0-2-15,-3 2 6 16,-1-2-5-16,0 0 3 16,0 0 6-16,-2 0-12 15,4 0 9-15,0 0-4 16,0 0-5-16,0 0 2 15,2 0 4-15,0 0-10 16,0 0 17-16,0 0-15 16,0 0 10-16,-3 0 1 15,1 0 3-15,-3 0 2 16,1 0 4-16,0 0-5 0,-4 2 1 16,0 0-14-16,-1-2 16 15,0 2-12-15,0-2 9 16,-2 0-13-16,2 0 12 15,0 0-12-15,-1 0 2 16,4 0 1-16,-1 0-3 16,1 3 16-16,-1-3-16 15,-2 2 26-15,3-2-22 16,-2 0 22-16,2 0-11 16,-1 0 7-16,-1 0-7 15,0 0-9-15,-3 0-1 16,-2 0 1-16,-5 0-8 15,-2 0 12-15,-3 0-17 16,-1 0 7-16,-3 0-11 16,-2 0-50-16,0 6-41 0,-4 5-56 15,-12 2-334-15</inkml:trace>
  <inkml:trace contextRef="#ctx0" brushRef="#br0" timeOffset="107157.78">25348 3245 1601 0,'0'0'591'0,"0"0"-359"0,0 0-124 16,0 0-22-16,0 0 25 16,0 0-4-16,0 0-62 15,29-77 1-15,-29 39-19 16,0-1-8-16,0 1-4 15,0 8-14-15,-6 7 18 16,-1 5 0-16,2 12 37 16,1 4-8-16,1 2 1 15,3 0-49-15,0 13-7 16,0 10-11-16,0 5 10 16,0 4 8-16,0 7 0 0,0 1-9 15,3 5 19 1,-1 4-8-16,-2 3 10 0,2 1 8 15,-2 3-20-15,0-1 13 16,0-3 4-16,0-10-7 16,0-9 11-16,0-12-9 15,0-11 11-15,0-3-16 16,0-3 52-16,-9 1 19 16,-6 1-42-16,-5 0-28 15,-1 3 2-15,4-3-9 0,1 1-1 16,5-3 0-1,5-2 8-15,4 1-17 16,2-3 6-16,0 0-35 0,0 0-48 16,6 0-12-16,21 0-32 15,0-5-166-15,-3 1-458 0</inkml:trace>
  <inkml:trace contextRef="#ctx0" brushRef="#br0" timeOffset="107758.08">25734 3111 2260 0,'0'0'325'15,"0"0"-206"-15,0 0-1 16,0 0-44-16,0 0-11 16,-5 125-30-16,5-98 11 15,0-4-14-15,0-6 5 16,0-2 2-16,0-7-32 15,0-3-5-15,12-3-7 16,1-2-2-16,3 0-1 16,5 0 10-16,4-2-2 0,4-4 2 15,4 1 0-15,3 3 1 16,5 2-3-16,0 0 4 16,-3 13-13-16,-5 6 24 15,-4 3-10-15,-8 1 23 16,-5 5 36-16,-10 2-19 15,-3 0 12-15,-3-2 10 16,0 1-22-16,-19-1 11 16,-5 0-32-16,-4 2 16 15,-9-2-34-15,-5 0 18 16,0-5-22-16,-3-2 9 16,3-6-9-16,4-4-5 15,7-6-1-15,7-5-19 0,3 0 6 16,10 0-51-16,5-5-10 15,3-8-54-15,3-19-21 16,0 4-246-16,0 1-279 16</inkml:trace>
  <inkml:trace contextRef="#ctx0" brushRef="#br0" timeOffset="108018.63">25722 3062 2329 0,'0'0'508'16,"0"0"-400"-16,0 0 37 16,0 0-60-16,0 0-10 15,125 0-50-15,-89 0 5 16,-2 0-20-16,-1 0 12 15,-7 0-15-15,-6 0-7 16,-1 0 0-16,-8 0-44 16,-5 0-65-16,-4 0-116 15,-2 0-298-15</inkml:trace>
  <inkml:trace contextRef="#ctx0" brushRef="#br0" timeOffset="109610.59">24386 3986 2023 0,'0'0'331'15,"0"0"-174"-15,0 0-26 16,0 0-100-16,0 0 49 15,0 0-7-15,0 0 22 16,62-5-29-16,-41 1-8 16,-2 1 6-16,4 2-20 15,1-1 24-15,5-1-33 16,0 1 9-16,3 0-37 16,1 0 18-16,2-5-21 15,-1 3 10-15,-3-2-2 16,0-3 13-16,0 3 11 15,-2-3-13-15,0 0 12 0,-2 1-29 16,2 2 26 0,0-1-32-16,-1 3 32 0,3-2-26 15,2 1 5-15,-5-1 3 16,3-2-2-16,-4 1 11 16,0-2-22-16,-3 1 20 15,1 4-19-15,-2-1 16 16,0 3-17-16,2 2 10 15,0 0-7-15,-1 0 1 16,1 0-3-16,-1 0 5 16,-2 0-12-16,3 0 16 15,-2 0-20-15,-4 0 18 0,4 0-2 16,-3 0-6 0,-1 0 12-16,2 0-5 0,-1 0-8 15,0 0 3-15,2 0 5 16,3 0-9-16,0 0 11 15,0-2-12-15,4-2 6 16,-2 2 4-16,0-1-8 16,0 1 1-16,0 2 3 15,-2 0 1-15,-2 0-7 16,0 0 14-16,0 0-17 16,-1 0 13-16,-3 0-7 15,4-2 3-15,-3-2 0 16,4 2 3-16,1-3-7 15,2 1 8-15,2 2-4 16,2 0 8-16,2 2-4 0,3 0-10 16,-1 0 11-16,2 0-5 15,-4 0-4-15,-2 0 0 16,-5 0 6-16,-1 2-5 16,-3-2-1-16,1 0 9 15,-2 0-9-15,0 0 9 16,-1 0-6-16,0 0 3 15,2 0-6-15,1 2 0 16,2-2 0-16,1 3 3 16,-2-2 3-16,-1-1-12 15,-3 3 21-15,-5-3-27 16,-1 0 24-16,-3 0-12 16,-3 0 0-16,2 0 0 0,3 0 11 15,0 0-5-15,5 0 13 16,3 0-10-16,0 0 14 15,2 0-18-15,1 0 11 16,-1 0-15-16,-6 0 11 16,2 0-11-16,-9 0 3 15,-3 0-4-15,-2 0 4 16,-5 0-12-16,2 0 21 16,-2 0-27-16,0 0 21 15,0 0-14-15,0-3-6 16,-7-3-28-16,-24 2-109 15,2 1-164-15,-3 3-314 0</inkml:trace>
  <inkml:trace contextRef="#ctx0" brushRef="#br0" timeOffset="110399.39">24773 4668 2300 0,'0'0'433'0,"0"0"-221"15,0 0-91-15,0 0-28 16,0 0-68-16,0 0-1 16,0 0-23-16,20 0 59 15,3 0-2-15,2 0-5 16,1 0 11-16,3 0-32 16,0 0 15-16,0 0-27 15,-5 0 15-15,1 0-32 16,-6 0 10-16,-2 0-13 15,-7 0 4-15,2 0-1 16,-3 0-3-16,-1 0-8 16,4-2-62-16,10-1-46 15,-2-1-101-15,0 2-271 0</inkml:trace>
  <inkml:trace contextRef="#ctx0" brushRef="#br0" timeOffset="111145.1">25593 4285 1824 0,'0'0'349'0,"0"0"-182"15,0 0-65-15,0 0-3 16,0 0-53-16,0 0 35 15,0 0-26-15,121-64-18 16,-101 64 8-16,0 0 17 16,0 0 25-16,2 8-54 15,-2 7 9-15,0 4-23 0,-5 1 19 16,1 1-15 0,-3 3 13-16,1-1-4 0,-5 5-5 15,-3 0 13-15,-1 1-26 16,-2 4 29-16,-3-1-33 15,0 0 26-15,0 2-14 16,-3 0 34-16,-10 5-18 16,-5-1-18-16,-4 5-8 15,-5-2-8-15,-6-1 7 16,-3-6-3-16,-5-3-10 16,2-8 7-16,-1-8-10 15,4-4-18-15,2-7 8 0,6-4-15 16,5 0-20-1,7-4-7-15,8-17-44 0,3-5 6 16,5-2 6-16,0 0 37 16,7 1 21-16,11 5 31 15,6 5 1-15,1 10 36 16,1 7 24-16,1 0 25 16,0 20 2-16,0 6-44 15,-2 1 14-15,-2 1-28 16,0 0 7-16,-3-7-36 15,-4-4 12-15,-3-6-13 16,-4-3-5-16,2-3-46 16,3-3-74-16,-3-2-51 15,-3 0-390-15</inkml:trace>
  <inkml:trace contextRef="#ctx0" brushRef="#br0" timeOffset="111795.46">26368 4311 2161 0,'0'0'438'16,"0"0"-264"-16,0 0-26 15,0 0-86-15,0 0-21 16,0 0-21-16,0 0 2 16,-12 122 0-16,12-107-18 15,4-7-1-15,0-6 2 16,5-2-10-16,5 0 8 16,7 0-3-16,6 0 5 15,6 0 3-15,2 0-5 0,0 0-2 16,-1 9-2-16,-3 6 7 15,-4 6 26 1,-4 2 0-16,-4 5 41 0,-6 2-29 16,-4 2 35-16,-7 1-24 15,-2 3-15-15,0-2 7 16,-6 2-9-16,-14 1 4 16,-7-3-25-16,-5-2 13 15,-7-2-20-15,-6-4-4 16,0-7-6-16,3-4-1 15,4-4-4-15,7-5-4 16,9-4-6-16,6-2-32 0,5 0 3 16,2 0-47-16,2 0 10 15,3-13-45-15,2-19-10 16,0 0-165-16,2 2-398 0</inkml:trace>
  <inkml:trace contextRef="#ctx0" brushRef="#br0" timeOffset="112127.57">26287 4306 180 0,'0'0'2182'0,"0"0"-1834"16,0 0-145-16,0 0-81 15,0 0-37-15,127 11 3 16,-90-9-22-16,-1 0-6 16,-3-2 10-16,-4 0-33 15,-2 0 2-15,-7 0-38 16,-2 0 8-16,-7 0-9 15,-2-2-25-15,-7 0-65 16,-2 2-76-16,0 0-89 0,-14 0-1239 16</inkml:trace>
  <inkml:trace contextRef="#ctx0" brushRef="#br0" timeOffset="113202.73">25230 5128 2102 0,'0'0'426'0,"0"0"-226"15,0 0-19-15,0 0-93 16,0 0-20-16,0 0-24 16,0 0-4-16,-2 0-4 15,2 0-12-15,0 0 3 16,0 0-21-16,0-3 5 16,4 3-1-16,14-1 58 15,3-2-12-15,5-1 4 16,3-1-24-16,4 4-7 15,6-6-7-15,0 3-22 0,6-3 20 16,2 1-19 0,-3 0 17-16,-1 1-16 0,-3 1 16 15,-1 2-14-15,-2-2 20 16,-2 1-12-16,-1 2-6 16,-1-2 5-16,0 1-10 15,1 0 5-15,-1-3 4 16,3 4-11-16,-3-6 7 15,0 3 9-15,2-3-10 16,-4 1 6-16,2 0 0 0,-2 1-11 16,0 1 0-1,1 2 11-15,-1 0-17 0,2 2 17 16,1-3-18-16,-1 3 15 16,2 0-8-16,-1-2 0 15,-1 2 1-15,-2 0 6 16,-2 0-7-16,-2 0 3 15,0 0 6-15,-4 0-10 16,0 0 10-16,0 0-11 16,2 0 6-16,1 0-4 15,3 0 7-15,0 0 0 16,3 0 7-16,-1 0-13 16,2 0 12-16,0 2-3 0,1 1-14 15,-1 1 17 1,-6-2-4-16,-2 0-5 15,-6-2 4-15,-3 0-5 16,-5 0-2-16,-1 0-2 0,-4 0 13 16,-2 0-24-16,1 0 21 15,-3 0-18-15,0 0-18 16,-2 0-20-16,0 0-34 16,-4 0-64-16,-11 0-99 15,-6 5-537-15</inkml:trace>
  <inkml:trace contextRef="#ctx0" brushRef="#br0" timeOffset="114217.28">26284 5468 2270 0,'0'0'248'0,"0"0"-100"15,0 0-39-15,0 0 11 16,0 0-33-16,0 0-8 16,-134-58-12-16,105 56 6 15,0 2-25-15,-2 0-5 16,0 0-7-16,-3 2-16 16,3 9-3-16,0 2-17 15,4 2 24-15,6-1-16 16,2 6 34-16,9 3-35 15,4 3 13-15,6 6-12 0,0 0-3 16,6 2-5-16,13-2-5 16,6-6 4-16,6-7-8 15,2-6 4-15,1-9 1 16,-1-4-4-16,-6 0 4 16,-5-17-22-16,-7-8-18 15,-3-9-7-15,-7-5 3 16,-3-4-43-16,-2 2 13 15,0 5-31-15,0 6 16 16,0 9 27-16,0 10 64 16,0 9 2-16,4 2 0 15,7 0 41-15,3 9 13 16,-1 10 20-16,3 6-33 0,-1 8 23 16,1 9 10-1,1 10-1-15,-3 7-37 0,-1 10 19 16,-1 1-4-1,-6-1-12-15,-4-3-6 0,-2-8-12 16,0-9 17-16,-8-8-28 16,-15-5 18-16,-4-8-27 15,-4 0 12-15,-4-5-13 16,-3-3-1-16,-1-3-15 16,6-2-25-16,6-5 7 15,10-3-36-15,6-5 15 16,11-2-82-16,0 0-117 15,0-4-262-15</inkml:trace>
  <inkml:trace contextRef="#ctx0" brushRef="#br2" timeOffset="122206.65">2229 10289 2090 0,'0'0'357'16,"0"0"-241"-16,0 0 13 15,0 0-51-15,0 0-6 16,0 0 7-16,0 0-30 15,137 15-11-15,-102-15-11 16,1 0 10-16,-1 0-18 16,6 0 16-16,1 4-22 15,0-2 11-15,1 3-17 0,-1-3-3 16,-2 0 0-16,-4-2-4 16,-5 0-1-16,-9 0-69 15,-6 0-102-15,-9 0-316 0</inkml:trace>
  <inkml:trace contextRef="#ctx0" brushRef="#br2" timeOffset="122651.96">2206 10646 2415 0,'0'0'280'16,"0"0"-155"-16,0 0 8 15,0 0-65-15,0 0-21 16,0 0-20-16,120 13 31 16,-89-13-20-16,3 2 17 15,1-2-25-15,-2 2 29 16,1 0-8-16,-1 2-16 0,-2-1-12 16,0 1-6-16,-4-4 8 15,-2 0-20-15,-3 0 3 16,-6 0-2-16,-3 0-5 15,-6 0 5-15,-3-4-8 16,-1 1 2-16,-3 2-21 16,0-2-30-16,0 1-64 15,0 2-113-15,0 0-477 0</inkml:trace>
  <inkml:trace contextRef="#ctx0" brushRef="#br2" timeOffset="124594.77">3995 9791 1663 0,'0'0'289'15,"0"0"-149"-15,0 0-47 16,0 0-4-16,19-124-50 16,-17 72 47-16,-2-8-42 15,0-6 23-15,0-3-51 16,0 3 38-16,0 10 26 15,-6 10-34-15,-3 9 14 16,1 11-19-16,0 7-7 16,2 8 0-16,3 5 11 0,1 6-30 15,2 0 18-15,0 0-33 16,0 15-1-16,0 6 0 16,0 5 1-16,5 8-8 15,-1 11 16-15,3 9-14 16,0 8 14-16,-1 4-6 15,1 4 6-15,-3-1 4 16,0-2-5-16,2-4 2 16,-2-2 0-16,-2 1-8 15,0 0-2-15,-2 0 6 16,0-3-10-16,0 1 13 16,0-6-6-16,0-5-2 15,-6-4 10-15,-6-7-4 16,1-5-5-16,1-8 18 0,-2-8-19 15,-1-6 18-15,-1-9-5 16,1-2 0-16,-3 0-8 16,1 0-6-16,-1 0 2 15,1 0-1-15,2-4 0 16,3 0 4-16,6-1-10 16,2 1 5-16,2 0 0 15,0-1-21-15,10-1-31 16,19-3-104-16,-2 1-111 15,-2 3-233-15</inkml:trace>
  <inkml:trace contextRef="#ctx0" brushRef="#br2" timeOffset="125342.09">4694 9267 1132 0,'0'0'1113'0,"0"0"-933"16,0 0-54-16,0 0 80 15,0 0-74-15,0 0-41 0,0 0-60 16,-15-11-3-16,6 17-13 16,-3 9-8-16,-1 4 2 15,-3 7-9-15,1 9 42 16,-3 5-13-16,1 9 8 15,-2 9-33-15,6 8 15 16,-1 7-5-16,4 2 1 16,5 2-7-16,3 0-3 15,2-3 16-15,0-3-21 16,11-5 22-16,11-5-22 16,8-10 20-16,1-4-19 15,2-11 7-15,3-6-8 0,-1-11 0 16,-2-8 2-1,-4-9 0-15,-4-2 16 16,-8-2-12-16,-5-24 38 16,-5-8-25-16,-7-9 9 0,0 1-24 15,0 1 4-15,-9 7-5 16,-11 10-3-16,-7 9-6 16,-2 13-34-16,-7 2 9 15,3 2-53-15,-3 33-34 16,7-4-112-16,7 2-255 0</inkml:trace>
  <inkml:trace contextRef="#ctx0" brushRef="#br2" timeOffset="126478.1">3455 10725 2113 0,'0'0'354'15,"0"0"-202"-15,0 0-44 16,0 0-56-16,0 0-27 16,0 0 17-16,0 0 26 15,49 0-13-15,-24 0-16 16,4 0 8-16,-1 2-22 16,7-2 14-16,2 0-11 15,3 0 26-15,0 0-27 16,1 0 12-16,-2-4-6 15,-1-2-11-15,-2-1 9 16,-3 1-7-16,-2 2 10 0,-2-1-27 16,0 1 14-16,0 0-21 15,0-1 13-15,0 1-13 16,-2 0 9-16,2-1 8 16,0 1-4-16,0-2 19 15,0 2-20-15,0-1 14 16,-2 1-25-16,2 2 12 15,2-2-13-15,0-1 8 16,1 1-4-16,-3 2-3 16,-1 0-2-16,-1 0 6 15,-1 2-14-15,1 0 18 16,0 0-16-16,0 0 14 16,0 0-5-16,2 4 5 0,-3 0-6 15,-2 1 4-15,1-1-5 16,-4-2 0-16,-2 0 9 15,1 0-9-15,1-2 4 16,0 2 9-16,2 1-12 16,2-3 8-16,1 2-4 15,1 0-5-15,2 2 0 16,0 0 7-16,5 0-14 16,-1 1 19-16,0 2-23 15,1-4 21-15,-3 4-10 16,-4-3 0-16,0 1 1 15,0-3 9-15,-4-2-9 16,2 0 11-16,2 0-7 0,2 0 2 16,0 0-1-1,0 0 5-15,-2 0-11 0,-4-2 7 16,0-1-6-16,-5 1-1 16,-5 0 0-16,-6 0 7 15,-2 2-14-15,-5 0-25 16,-7 0-38-16,-13 0-159 15,-5 9-321-15</inkml:trace>
  <inkml:trace contextRef="#ctx0" brushRef="#br2" timeOffset="127611.66">3876 11459 1450 0,'0'0'836'16,"0"0"-707"-16,0 0-42 16,11-109-12-16,-6 64 6 15,0-5-18-15,-3 1 27 16,0 5-34-16,-2 7 11 16,0 12-13-16,0 9-1 15,0 8-15-15,0 6 23 16,0 2-18-16,0 0-22 15,0 8-1-15,2 14-19 0,0 8-2 16,1 4 7-16,1 6-13 16,2 7 14-16,1 5-6 15,3 6-1-15,-2 6-3 16,1 0 2-16,0 2 2 16,-2 1-7-16,-1-3 13 15,1-4-16-15,-3 0 17 16,1-7-9-16,-2-6 2 15,-3-4 2-15,0-11 1 16,0-6-4-16,0-9 15 16,-14-6-15-16,-4-3 21 0,-4-6-15 15,-5 0 18-15,-2-2-23 16,2 0 6-16,6 0-6 16,0 0-1-16,9 0 0 15,8 0-8-15,4 0 8 16,0 0-62-16,0 0-17 15,29 3 8-15,-2 1-81 16,0 0-199-16</inkml:trace>
  <inkml:trace contextRef="#ctx0" brushRef="#br2" timeOffset="128432.21">4425 11230 2186 0,'0'0'283'15,"0"0"-123"-15,0 0-19 16,0 0-45-16,0 0-5 16,0 0-54-16,0 0 16 15,-16-58-8-15,16 58 33 16,0 21-38-16,0 10-21 15,0 7-2-15,0 7-17 0,2 2 13 16,2-4-13-16,1-2 26 16,0-10-25-16,1-5 17 15,3-9-17-15,3-8-1 16,1-7-6-16,5-2 4 16,3 0-3-16,8 0 10 15,3-8-11-15,1-1 14 16,2 5-12-16,4 4 9 15,-1 0-5-15,-3 2 1 16,-1 13 0-16,-5 4 1 16,-5 5 2-16,-3 3 18 15,-8 5-11-15,-5 5 21 16,-6 1-20-16,-2 3 31 16,0 4-8-16,-10 0 6 15,-15 0-5-15,-8-5-14 0,-5-6 6 16,-7-3-22-16,-4-10 8 15,0-6-7-15,-2-4-14 16,4-5 2-16,7-4 1 16,5-2-11-16,8 0-7 15,9 0-15-15,7 0-39 16,7-13-31-16,4-19-73 16,0 2-41-16,8 0-277 0</inkml:trace>
  <inkml:trace contextRef="#ctx0" brushRef="#br2" timeOffset="128733.32">4446 11220 2294 0,'0'0'588'16,"0"0"-477"-16,0 0 33 15,0 0-16-15,0 0-58 16,135 1 1-16,-102-1-47 16,-2 0 4-16,-4 0-22 0,-5-4 0 15,-4 2-6 1,-2 0-1-16,-1 2-33 0,12 0-103 15,-2 0-207-15,-2-2-2064 0</inkml:trace>
  <inkml:trace contextRef="#ctx0" brushRef="#br2" timeOffset="129422.83">5919 10702 2210 0,'0'0'453'15,"0"0"-242"-15,0 0-52 16,0 0-29-16,-6 132-65 16,22-106-7-16,3-9-33 15,6-8 14-15,-2-7-16 16,-2-2 29-16,0-9-10 15,-9-15 3-15,-4-3-3 16,-8-5-18-16,0 2 7 16,-4 4-16-16,-19 7 35 0,-2 10-19 15,-2 9 1 1,1 0-22-16,2 15-1 0,3 9-9 16,10-1-7-16,11-1 0 15,0-3-22-15,5-8 19 16,14-9-17-16,8-2 27 15,-2 0-28-15,0-15 6 16,-6 0-5-16,-7 0-7 16,-6 6-13-16,-6 3-11 15,0 4 15-15,0 2-51 16,-10 0-47-16,-7 6-109 16,7 5-538-16</inkml:trace>
  <inkml:trace contextRef="#ctx0" brushRef="#br2" timeOffset="143627.73">6802 11636 134 0,'0'0'2300'0,"0"0"-2072"16,0 0-100-16,0 0-53 15,0 0-11-15,0 0 3 16,31 0 21-16,-14 0 8 15,6 0-12-15,4 0-16 16,0 0-15-16,6 3 10 16,2 1-23-16,3 2 26 0,3-1-32 15,1-1 6 1,-2 0-22-16,-4-4-5 0,-8 0 0 16,-3 0 0-1,-9 0-4-15,-3 0-6 0,-7 0-2 16,0 0 9-16,-6 0-20 15,2 2-1-15,0 1-46 16,2 5-111-16,1-1-150 16,-1 1-373-16</inkml:trace>
  <inkml:trace contextRef="#ctx0" brushRef="#br2" timeOffset="144678.2">7753 11243 1891 0,'0'0'333'0,"0"0"-185"0,0 0-24 15,0 0-17-15,0 0-22 16,0 0-6-16,0 0-15 16,132-84-37-16,-112 71 4 15,-3 1-1-15,1 1 5 16,0 5 0-16,0 1-14 16,-3 3 28-16,3 2-27 15,-2 0 30-15,0 0-31 16,0 0 15-16,-1 11-18 15,-1-1 4-15,-1 3-1 16,-3 0 3-16,2 2 0 16,-3 0-15-16,2 4 10 15,-2 1-18-15,2 5 16 16,-2 1-5-16,0 4 16 16,-2 2-15-16,-1 0 8 0,-4 3-3 15,0-3-6-15,-2 2 15 16,0 2-25-16,0 2 24 15,-4 3-26-15,-7 2 14 16,-3 2-14-16,-1 0 10 16,-3 0-6-16,-2-4-3 15,-4-3 1-15,-3-4 5 16,-4-4-14-16,-2-7 18 16,-1-3-22-16,1-7 14 15,2-7-8-15,2-6 1 16,4 0-9-16,5 0 3 15,2-17-14-15,4-6 6 16,6-3-9-16,6-2 21 0,2 2-16 16,0 5 21-16,10 2-13 15,9 6 14-15,0 9-5 16,8 4 5-16,0 0 5 16,6 8-1-16,0 16 29 15,1 4-8-15,-1 1 19 16,1 1-21-16,-6-4 14 15,-3 0-23-15,0-5 0 16,-5-4-8-16,-5-2-6 16,1-4 0-16,-5-3-27 15,-2-1-28-15,-2-7-75 16,2 0-63-16,-3-13-183 0,1-4-321 16</inkml:trace>
  <inkml:trace contextRef="#ctx0" brushRef="#br2" timeOffset="145252.76">8504 11245 2572 0,'0'0'365'0,"0"0"-216"15,0 0-63-15,0 0-41 16,0 0-25-16,0 0-6 16,0 0 3-16,20 131-10 15,-13-100 19-15,-1 0-16 16,1-6 18-16,-2-4-24 15,1-8 6-15,-1-6-10 16,3-7-5-16,4 0 4 16,3 0 1-16,6-7 11 15,6-6-6-15,4 5-8 16,4 1 13-16,5 7-17 16,0 0 14-16,-2 5-3 0,-2 14-4 15,-5 3 16-15,-6 6 23 16,-8 1-12-16,-3 4 24 15,-10 1-19-15,-4 2 14 16,0 0-29-16,-2 1 24 16,-18 1-23-16,-7-2 2 15,-6 1 0-15,-7-5-14 16,-5-4-2-16,1-4-3 16,-2-5-2-16,4-4-25 15,7-9 15-15,8-2-35 16,7-4 1-16,5 0-21 15,6-4-30-15,4-15-28 16,0-18-45-16,5 5-84 0,-2 0-357 16</inkml:trace>
  <inkml:trace contextRef="#ctx0" brushRef="#br2" timeOffset="145537.06">8506 11275 2182 0,'0'0'324'0,"0"0"-59"16,0 0-87-16,0 0-48 15,0 0 13 1,0 0-56-16,0 0 7 0,125-21-50 15,-103 21 8-15,-1 0-41 16,-4 0 0-16,-1 0-3 16,-3 0-16-16,1 0-1 15,-3 0-78-15,-5 0-105 16,-2 0-291-16</inkml:trace>
  <inkml:trace contextRef="#ctx0" brushRef="#br2" timeOffset="146991.96">7151 10798 2046 0,'0'0'451'0,"0"0"-234"16,0 0-42-16,0 0-87 15,0 0-9-15,0 0 7 16,0 0-13-16,69-13-14 15,-46 11 0-15,1 0 10 0,3-2-28 16,0 1 10-16,-2-1-15 16,-4 2 14-16,4-2-28 15,-2-2 12-15,1 1-6 16,0 1-7-16,1-1-1 16,-3 1-15-16,1 0 9 15,1 2-13-15,-2-1 16 16,3 3-16-16,0-1 12 15,-4 1-12-15,2-3 8 16,-1 1 3-16,1 2-4 16,1-2 10-16,-2 0-12 0,3 0 18 15,0-2-24 1,-2 1 26-16,0 1-26 16,2 0 18-16,1 0-14 0,3-2 1 15,3 2 2-15,1-3-7 16,0 3 0-16,1 0 11 15,-1 0-11-15,0 2 7 16,1 0 6-16,-3 0-8 16,0 0 11-16,-2 0-3 15,0 0-6-15,0 0-5 16,0 4 3-16,0-2-6 16,2-2 13-16,1 0-20 15,-1 0 17-15,0 0-6 16,0 0-3-16,0 0 0 0,3 0 0 15,-3 0 4-15,-2 0-10 16,0 0 15-16,-2 0-21 16,-3 0 24-16,1 0-18 15,1 0 12-15,1 0-6 16,0 0 0-16,-3 0 8 16,1 0-2-16,0 0-6 15,-4 0 1-15,2 0 10 16,2 0-18-16,-1 0 16 15,2 0-12-15,-1 0 4 16,0 0-1-16,-3 0 4 16,1 2 1-16,-4 1-10 15,2-1 14-15,1 0-18 0,0 0 18 16,0 0-17 0,-1 0 17-16,-2 0-9 0,1 1 0 15,-1-1 0-15,-2 0 0 16,-1 0 0-16,3 0-6 15,2 0 18-15,1 3-24 16,0-4 24-16,3 2-16 16,-1-1 8-16,1 0-2 15,-3 0-2-15,0-2 1 16,1 3-2-16,-3-3 7 16,-5 0-15-16,-4 1 21 15,-3-1-24-15,-6 0 12 16,-2 2-5-16,0-2-51 15,-16 0-68-15,-11 0-171 16,-9 0-1030-16</inkml:trace>
  <inkml:trace contextRef="#ctx0" brushRef="#br2" timeOffset="148934.44">8535 9301 1715 0,'0'0'313'16,"0"0"-128"-16,0 0-26 15,0 0-71-15,0 0 13 16,0 0 8-16,0 0 33 16,-2-24-33-16,-2 20-47 15,-3-2 3-15,1 1-21 16,-4-1 11-16,1-1-18 16,-1 1 21-16,-4-3-22 0,1 3 21 15,-3 2-16 1,1 0-2-16,-6 1-18 0,1 1-5 15,-2 2 2-15,0 0-18 16,-3 0 16-16,0 0-12 16,2 0 0-16,-2 0 2 15,-2 0-5-15,2 0-1 16,-2 0 7-16,3 6-1 16,2 5-6-16,-3 2 14 15,5 2-11-15,1 0 1 16,0 2 5-16,1 2-18 15,3-1 8-15,-1 1 1 16,3-2-4-16,0 2 3 16,3 0 1-16,2-2-3 15,-1 1-3-15,5-1 2 0,-4 0-1 16,4 0-3-16,2 2 7 16,-2 3 1-16,1-1 0 15,3 2 0-15,0 3 0 16,0 0-5-16,0 2 2 15,0-3-4-15,5-1 7 16,6-3-9-16,2-4 7 16,3-1 2-16,0-4-5 15,3-1 5-15,4-3-1 16,4 3 2-16,-1 0-10 16,3-1 20-16,0-1-22 15,-4-5 8-15,-1-4 2 16,-2 0 1-16,1 0 0 15,-3-13 1-15,0-4 0 0,0-6 0 16,-3-3 5-16,2-2-12 16,-1-2 16-16,-5-4-14 15,-2 2 11-15,-2-2-6 16,-2 4-1-16,-3 0 0 16,0 4 0-16,-2 3 1 15,-2 4-11-15,3-1 19 16,-3 1-20-16,0 0 22 15,0 0-17-15,0-3 10 16,0 1-4-16,0-1 0 16,-3 1 3-16,-1 4-9 0,2 6 10 15,2 3-15-15,-2 1 21 16,2 5-19-16,0 0 17 16,0 2-8-16,0 0 1 15,0 0-1-15,0 0 0 16,0 0 5-16,0 0-8 15,0 0 11-15,0 0 0 16,0 4-7-16,0 11 19 16,0 6-20-16,6 5 16 15,3 8-5-15,1 7-6 16,0 2-2-16,-1 2 4 16,3-1-13-16,-4-1 17 15,3 0-15-15,-1 2 11 16,-2 2-1-16,-1 1-5 15,1 2 7-15,0 0 1 0,-2 1-9 16,-1-1 7-16,-3-1 0 16,0-5-9-16,-2 1 10 15,0 0-10-15,0-4 7 16,0-1-3-16,-4-1-2 16,-7-7 0-16,-5-6 0 15,-1-7 6-15,-6-6-2 16,-6-6 3-16,-4-6-13 15,-7-1 14-15,-5 0-16 16,3-1 7-16,1-11-3 16,10 6-4-16,9 0 1 0,11 3 0 15,8 3-52 1,3 0-59-16,23 0-116 0,-1 0-200 16</inkml:trace>
  <inkml:trace contextRef="#ctx0" brushRef="#br3" timeOffset="155797.6">10280 10355 2546 0,'0'0'281'0,"0"0"-218"16,0 0-43-16,0 0 87 16,0 0-61-16,0 0-9 15,156 15-3-15,-110-8 17 16,4-1-16-16,-1-2-1 15,-1 1-8-15,0-4-8 16,-4 2-8-16,-7-3-5 16,-5 0-8-16,-5 0 3 15,-9 0-14-15,-7 0-99 16,-11 0-45-16,0 0-294 16,0 4-816-16</inkml:trace>
  <inkml:trace contextRef="#ctx0" brushRef="#br3" timeOffset="156122">10322 10659 2368 0,'0'0'295'16,"0"0"-82"-16,0 0-77 15,0 0-6-15,145 0-46 0,-101 0-35 16,1-4-3 0,2-5-21-16,-4 3 1 0,-4-1-25 15,-1 5 4-15,-7 2 2 16,-4 0-14-16,-4 0 5 15,-4 0-50-15,-3 15-87 16,-3 0-134-16,-6 0-1770 0</inkml:trace>
  <inkml:trace contextRef="#ctx0" brushRef="#br3" timeOffset="167721.99">7415 10259 189 0,'0'0'211'15,"0"0"556"-15,0 0-352 16,0 0-209-16,0 0-68 16,0 0-14-16,35-47 0 15,-28 41-49-15,-1 1-27 16,-2 3-8-16,4 0-38 16,-4 2 17-16,-2-2-11 15,3 0-2-15,-3 0 6 0,2-1 1 16,4-1 6-16,0 0 4 15,3-3 52-15,3 1-7 16,-1-4-11-16,5-3-42 16,-3 2 16-16,4-2-31 15,-4 0 21-15,1 2-21 16,-1 1 9-16,1-3 18 16,1 0 1-16,-1 2 4 15,1-2-20-15,0 3 10 16,-2-3-21-16,3 2 29 15,-3-4-21-15,1 2 18 16,2 1-21-16,-3-1 2 16,4 2-3-16,-4 0-3 0,1 1-4 15,-1-1 10-15,-1 1-12 16,1-4 12-16,1 4 7 16,-1-3-13-16,1 2 14 15,1-2-5-15,2 3-5 16,-2-1 5-16,1 3-10 15,0-1 11-15,0 0-5 16,-2 1-2-16,-1-1 2 16,1-2 0-16,-1 3-7 15,1-5 6-15,-1 0-1 16,1 1 0-16,-1-1 4 16,1-2-8-16,0 0 19 0,0 2-20 15,-1-2 7-15,1 2 0 16,1-2-6-16,4 0-1 15,-1 0 1-15,-1-2 12 16,4-2-13-16,-1 1 0 16,-2 2 6-16,0-2-14 15,1 2 16-15,-2 0-8 16,1-1 1-16,1 3-1 16,-2-1 1-16,2-3-1 15,-1 3 0-15,2-2 7 16,-2 2 3-16,3 0-10 15,-2 2 11-15,0 1-6 16,-1-1-2-16,-1-2-2 0,2 2 3 16,-3 0-4-16,1-2 0 15,0 2-4-15,0-2 13 16,4-2-11-16,-1 0 6 16,3-2-3-16,-1 1-1 15,-2 2 4-15,1 1-4 16,-1 0 0-16,-2-1 0 15,2 1 5-15,-1-1-12 16,-2 1 14-16,-1-2-14 16,-1 2 14-16,0 0-8 15,-2 0 1-15,1-3 0 16,2 1 6-16,-3-2-6 16,3 2 18-16,-3 0-18 15,2 0 15-15,-2 2-11 16,-1 2 17-16,-4 0-13 0,1 3 9 15,-1 3-11-15,-4 1 2 16,1 1 11-16,-5 3-13 16,0 0 5-16,-2 0-5 15,2 0-2-15,-2 2 2 16,0 0 2-16,0 0-7 16,0-2-1-16,0-3-2 15,0-1-60-15,0-7-59 16,0 0-152-16,0 3-504 0</inkml:trace>
  <inkml:trace contextRef="#ctx0" brushRef="#br3" timeOffset="168238.28">8950 8670 2210 0,'0'0'272'16,"0"0"-138"-16,0 0 11 15,0 0-40-15,0 0-29 16,0 0-57-16,0 0 2 15,-10 0-16-15,24 0 19 0,6 0 20 16,2 0-11-16,3 0 10 16,4 0-16-16,0 0 0 15,2-2-26-15,0-11 5 16,1 2 0-16,-3-2-4 16,0 3-2-16,-6 1 0 15,2 3 0-15,-5 1 4 16,-1 1-8-16,-6 4-4 15,0 0 7-15,-2 0-5 16,-2 0-2-16,-3 4 7 16,-1 7 1-16,-3 4 5 15,-2 4 5-15,0 5 0 0,0 6-6 16,0 6 26 0,-9 7-21-16,1 6-4 0,-3 5 3 15,3 1-16-15,2-1 6 16,4-5-39-16,0-6-8 15,0-1-39-15,-1-9-44 16,1-12-182-16</inkml:trace>
  <inkml:trace contextRef="#ctx0" brushRef="#br3" timeOffset="174090.9">5122 11296 222 0,'0'0'1571'0,"0"0"-1370"0,0 0-156 16,0 0 131-16,0 0-87 15,0 0-38-15,0 0 56 16,-80 52-59-16,66-46-3 16,1 0-33-16,-1 1 22 15,1-1-20-15,0 3 30 16,-1 0-5-16,1 1-13 16,-3 5-14-16,3 0-11 15,-3 2-2-15,-1-2 10 16,-3 3-9-16,-1-6 25 15,2 1 55-15,1-4-50 0,-3 1 13 16,2-1-16-16,1-3-12 16,-2 3-13-1,2-3 4-15,-3-2-12 0,2 3 16 16,-1 1-20-16,-3 1 20 16,4 1 0-16,-4 3 11 15,3 2-4-15,2-2-4 16,0 2-2-16,1-4 13 15,-3 2-12-15,1-3 15 16,-2 1-19-16,-2 2 31 16,-1 0-21-16,-1 2 3 15,0 2-9-15,1 0-3 16,0 2 1-16,-1-1-10 16,2-2 0-16,0 4 8 15,0-3-14-15,1 0 14 0,-1 0-9 16,4 0 2-16,-2-2 5 15,4 3-2-15,-1-4-4 16,-1 3 2-16,4 2 2 16,-5 1-4-16,3 3 7 15,-2-1-14-15,1 1 14 16,-1-1-7-16,1 1 0 16,-4-1 0-16,-3-1 0 15,-2 1 0-15,1-1 0 16,-3-2 5-16,2-2-13 15,2 0 15-15,3 0-12 16,0-4 10-16,-1 2-5 0,4-2 0 16,-4-2 0-16,3 1 0 15,1 1 0-15,-2 0 0 16,1 2 2-16,0 3-10 16,0-4 16-16,0 1-9 15,2 2 1-15,-2-1 0 16,-1-4 0-16,2 1 1 15,1-2-2-15,3-3 8 16,-1-2-18-16,1 3 19 16,-2 0-15-16,2-3 13 15,-3 3-6-15,3-3 0 16,1 1 1-16,1-1-1 16,-3-2 4-16,3 2-5 0,-1 1 10 15,1-2-15-15,-1 1 14 16,1 0-7-16,3-2 0 15,0 1 2-15,1-1-2 16,3 0 0-16,2-4-2 16,-1 2 9-16,2-2-17 15,3 0 18-15,0 0-17 16,0 0 13-16,0 0-10 16,0 0-7-16,0 3-62 15,0 1-69-15,0-2-141 16,10 2-731-16</inkml:trace>
  <inkml:trace contextRef="#ctx0" brushRef="#br3" timeOffset="174829.71">3222 12370 1981 0,'0'0'365'0,"0"0"-211"15,0 0-69-15,0 0 2 16,0 0-38-16,0 0 19 15,-63 118-40-15,49-95 7 16,1 1-24-16,2-1 12 0,-2 1-18 16,-1-3 3-16,1-2 19 15,2-1-7-15,1-8 16 16,2 1-8-16,1-4 17 16,3-3-22-16,2 2 5 15,0-2-17-15,2 3 3 16,0 1-11-16,0 5-2 15,0 0-2-15,0 0 2 16,0-3-6-16,0-1 8 16,0-5-11-16,0-1 4 15,0-1 3-15,0 0-2 16,2-2 3-16,9 2 4 16,2 0-3-16,3-2-2 15,2 0 10-15,6 0-7 0,0 0-1 16,3 0 22-16,2-2-3 15,0-4 13-15,-2-1-18 16,-2 1 1 0,-6 1 1-16,-5 4-17 0,-5-2 4 15,-3 3 3-15,-4 0-6 16,-2 0 4-16,0 0 0 16,0 0-5-16,0 0 0 15,3 0-22-15,1 0-115 16,1 0-364-16</inkml:trace>
  <inkml:trace contextRef="#ctx0" brushRef="#br3" timeOffset="183021.34">10182 7923 818 0,'0'0'504'0,"0"0"-218"0,0 0-70 16,0 0-66-16,0 0-117 15,0 0 74-15,129-39-18 16,-109 38 13-16,0 1-28 15,0 0 16-15,2 0 24 16,1 0-30-16,1 10-3 16,3 5-39-16,-2 2 5 15,-4-2-34-15,0 3 24 16,-5-4 4-16,-3-1 0 16,-5 4-2-16,4 1 8 0,-5 3 23 15,1 5-39 1,-1 3 7-16,-5 6-27 15,0-1 8-15,-2 2-19 0,0-2 15 16,-2 1-7-16,-15-1 8 16,-6-4 12-16,-8 0-4 15,-5-2 24-15,-1-7-25 16,-6-2-3-16,1-4-20 16,4-6-4-16,5-5-6 15,6-4 0-15,2 0 9 16,9 0-8-16,1 0 8 15,6-4-3-15,5 0-3 16,1 1-4-16,3 1 11 16,0 0-22-16,5 0-2 15,13 0 17-15,6-3 2 0,5 3 4 16,5 2 2-16,1 0-6 16,5 0 12-16,-1 0-14 15,0 2 12-15,-1 11-9 16,-5 0 8-16,-4 4-3 15,-4 2-1-15,-4 1 5 16,-11 3 3-16,-3 5-8 16,-7 4 28-16,0 1-18 15,-22 1 10-15,-12 0-16 16,-8-4 11-16,-10-7-9 16,-3-4-6-16,-5-8-10 15,0-7-35-15,2-4 33 16,9 0-22-16,11 0 34 15,11-4-25-15,12-4 3 16,11 1-55-16,4-1-71 0,0 1-344 16,10 5-1443-16</inkml:trace>
  <inkml:trace contextRef="#ctx0" brushRef="#br3" timeOffset="185202.51">2404 12997 1877 0,'0'0'375'15,"0"0"-282"-15,0 0 31 0,0 0-90 16,0 0 5-16,0 109-38 15,0-81 11-15,0 2-4 16,0-1-5-16,0 4 27 16,0-1-23-16,-3-2-1 15,3-2 3-15,-2-1 23 16,0-5-6-16,0-8 30 16,0-1-19-16,0-4-11 15,-1-3-6-15,0 1-20 16,-1-3 2-16,2 0 4 15,0 1-12-15,2-5 14 16,0 0-16-16,0 0 3 16,0 0 3-16,0 0-2 0,6-11 4 15,10-4 8 1,5 0-7-16,2 2 0 0,4 3 5 16,0 3-6-16,2 5 8 15,-2 2-3-15,2 0-5 16,-4 0 0-16,2 9 12 15,-6 6 15-15,2 2 24 16,-3 4-11-16,-1 4 19 16,-2 3-25-16,-4 0 15 15,-2 0-19-15,-2 0 17 16,-5-2-27-16,-2 0-1 16,-2-4 0-16,0 5-13 15,0-2 10-15,-18 5-10 16,-6 4 4-16,-7 5-4 15,-4 1-6-15,-6 3 0 0,-1-5 0 16,-5-3 0 0,3-5-16-16,4-11-4 0,1-8-1 15,8-9 12-15,4-2-17 16,6 0-18-16,4-8-35 16,7-7-35-16,5-11-98 15,3 4-98-15,2 3-1314 0</inkml:trace>
  <inkml:trace contextRef="#ctx0" brushRef="#br3" timeOffset="185838.45">2401 12917 1578 0,'0'0'381'0,"0"0"-118"0,0 0-151 15,0 0 36-15,0 0-10 16,0 0-19-16,0 0-8 15,79 33-8-15,-53-29-23 16,1 0 5-16,-1-4 3 16,1 0-34-16,0 0 0 15,-4 0-36-15,-2 0 8 16,-2 0-21-16,-4 0 3 16,-4-2-7-16,0 0-1 15,-4 2-11-15,0 4-78 16,0 16-121-16,-5 5-717 0</inkml:trace>
  <inkml:trace contextRef="#ctx0" brushRef="#br3" timeOffset="197951.06">12967 8588 1827 0,'0'0'328'0,"0"0"-210"0,0 0-80 15,0 0 53-15,0 0-45 16,0 0 40-16,0 0 10 16,0 0-13-16,0 0-6 15,0 0-23-15,0 0 23 16,2 11-36-16,-2 9 5 16,0 5-32-16,0 9 2 15,0 7-9-15,0 4-7 16,0 2 12-16,-11 0-12 15,2 2 22-15,0 1-21 0,0-4 8 16,1-3-5 0,2-5 0-16,4-7-4 0,0-6 0 15,0-3 0-15,2-5 1 16,0-4-3-16,0-3 9 16,0-1-17-16,0-5 19 15,0-2-18-15,0-2 16 16,0 0-7-16,0 0 0 15,0 0-1-15,0 0-3 16,6 3 4-16,8-3 29 16,1 1-23-16,4-1 27 15,-1 0-33-15,1 0 29 16,2 0-18-16,-2 0 6 0,4 0 3 16,-1-4-9-1,1 0 6-15,0 0-16 0,0 0 20 16,2 1-20-16,-3-3 10 15,-2 2-5-15,-2-1 1 16,-3 1-7-16,-3 0 8 16,-4 2-8-16,-1-1 4 15,-3 1-10-15,2 2 12 16,-6 0-16-16,2 0-11 16,-2 0-31-16,6 0-71 15,-2 0-72-15,1 0-308 0</inkml:trace>
  <inkml:trace contextRef="#ctx0" brushRef="#br3" timeOffset="198383.96">13417 8807 1570 0,'0'0'818'16,"0"0"-601"-16,0 0-109 0,0 0 3 16,0 0-68-1,0 0 21-15,0 0-5 16,0 6 18-16,0 13-28 16,0 11-5-16,0 9-2 0,0 8-14 15,0 6 7 1,0 5-21-16,0 2 30 0,0 2-22 15,0 2 5-15,0 2-19 16,0 3 27-16,0-1-13 16,0 1-4-16,0-3-6 15,5-4-11-15,-1-4 11 16,0-9-6-16,-2-2-7 16,1-6 11-16,-3-9-8 15,0-4-2-15,0-9 3 16,0-7-3-16,0-3 0 15,0-4-5-15,0-5-60 16,0 0-35-16,0-2-118 16,0-14-340-16</inkml:trace>
  <inkml:trace contextRef="#ctx0" brushRef="#br3" timeOffset="199051.83">13945 8779 2105 0,'0'0'298'16,"0"0"-153"-16,0 0-41 16,0 0-45-16,0 0-22 15,0 0-17-15,0 0 6 0,-31 128 2 16,31-90 3-16,0 1 29 16,0 6-13-16,0 2 13 15,11 4-31-15,7 1 18 16,1 1-29-16,6-6 22 15,4-4-31-15,4-11 1 16,5-10-6-16,3-14 4 16,1-8 51-16,-2 0-18 15,-2-21 7-15,-4-13-32 16,-7-7 11-16,-8-6-27 16,-3-5 19-16,-9-5-18 15,-5-1-1-15,-2 0 5 0,0 0-4 16,-15 7 6-1,-14 2 1-15,-5 6-16 0,-7 9 8 16,-1 11-5-16,0 5-2 16,2 12-8-16,2 6-27 15,7 0-51-15,2 9-26 16,6 31-81-16,8-3-105 16,6 1-471-16</inkml:trace>
  <inkml:trace contextRef="#ctx0" brushRef="#br3" timeOffset="199501.18">14032 9318 1861 0,'0'0'358'16,"0"0"-160"-16,0 0-74 16,-12 120-19-16,10-71-8 15,2 2-23-15,0 7-8 16,0 0-14-16,0-1 17 16,7-1-27-16,11-7 24 15,7-8-17-15,4-7-16 16,6-6 13-16,3-4-12 15,4-8 23-15,-1-3-43 0,-2-6 14 16,-3-7-23-16,-3 0 14 16,-6-17-13-16,-2-15 10 15,-5-16 0-15,-5-9-7 16,-6-8-5-16,-2-3 2 16,-7 4-5-16,0 8 7 15,0 9-12-15,-9 6 10 16,-6 7-12-16,-8 4-11 15,-2 5-39-15,-6 1-42 16,-15 3-91-16,6 6-200 16,2 9-630-16</inkml:trace>
  <inkml:trace contextRef="#ctx0" brushRef="#br3" timeOffset="201144.62">12202 10569 2097 0,'0'0'345'16,"0"0"-109"-16,0 0-111 15,0 0-57-15,0 0-25 16,0 0-36-16,0 0 19 0,21 0 18 16,-1 0 7-1,6 0-16-15,1-4 32 16,6 2-27-16,4-3 11 0,3 1-24 16,-1 2 0-16,3-2 1 15,1 0-20-15,-3-1 2 16,0 1-4-1,-4 0 8-15,0 2-14 0,-1-1 19 16,-1 3-15-16,-3 0 14 16,2 0-5-16,-4 0 3 15,2 0 3-15,1 3-17 16,1 1 11-16,-2 2-7 16,2-4-6-16,-1 1 9 15,1-3-3-15,-2 0-6 16,0 0 6-16,3 0 2 15,-3 0-8-15,1 0 1 16,-1 0 8-16,0 0-16 16,3 0 18-16,-1 0-16 0,0 0 10 15,3 0 1-15,-3 0-6 16,1 0 6-16,-3 0 0 16,0 0-5-16,0 0 2 15,0 0 7-15,-2 0-7 16,0 0 0-16,-2-5 4 15,0 1-6-15,2 0 5 16,-2-3-2-16,-1 3-4 16,1 0 3-16,0-1 3 15,-3 1-9-15,1 2 14 16,0 0-12-16,-2 2 7 16,2 0-6-16,-2 0 0 15,1 0 5-15,-4 0 0 16,2 0-4-16,-1 0-1 15,-4 0 8-15,1 0-12 0,0 0 13 16,-2-5-6-16,2 3-2 16,1-2-1-16,2 2 7 15,1 0 0-15,0 0-7 16,0 2 8-16,1 0-16 16,-4 0 18-16,0 0-15 15,1 0 11-15,-5 0 3 16,3 0-9-16,-3 0 6 15,-1 0 1-15,-1 0-7 16,-2 0 0-16,-1 0 9 0,0 0-15 16,1 0 16-16,1 0-9 15,1 0 1-15,1 0 10 16,-1-3-2-16,1-1-3 16,1 2 6-16,-1 2-13 15,-1-2 15-15,0 2-11 16,1 0 2-16,-2 0-3 15,2 0 15-15,1 0-14 16,2 0 3-16,0 0 0 16,1 0-7-16,1 0 19 15,2 0-18-15,-1 0 15 16,-2 0-13-16,0 0 9 16,-3 0-11-16,-1 0 18 0,-3 0-19 15,-5 0 7 1,-1 0-7-16,-3 0 6 0,-2 0-13 15,0 2 7-15,0-2-23 16,-9 9-69-16,-8-3-132 16,-8 3-409-16</inkml:trace>
  <inkml:trace contextRef="#ctx0" brushRef="#br3" timeOffset="202770.1">12011 11619 1914 0,'0'0'418'0,"0"0"-244"15,0 0-27-15,0 0-25 16,0 0-67-16,0 0 21 16,0 0-54-16,16 0 42 15,-7 0-11-15,6 0 7 16,3 0-18-16,5 0 38 15,0 0-34-15,9 5-20 16,2 1-2-16,1 0-12 0,3 1 21 16,0-3-33-1,-5 0 25-15,0-1-18 16,-4-3 16-16,-4 1-8 0,-2-1-2 16,-8 0 3-16,-4 0-16 15,-4 0 4-15,-3 0 6 16,-2 0-18-16,-2 0 17 15,0 0-18-15,3 0 1 16,-1 0-83-16,14 0-88 16,-3 0-104-16,5-4-529 0</inkml:trace>
  <inkml:trace contextRef="#ctx0" brushRef="#br3" timeOffset="203622.55">13147 11489 1234 0,'0'0'892'0,"0"0"-703"16,0 0-83-16,0 0-48 15,0 0-4-15,3-120-16 16,-1 84 28-16,2-5-52 16,0-4 16-16,-1-2-29 15,2-2 1-15,-3 2 0 16,0 0-2-16,-2 4 1 15,0 5 5-15,0 7-9 0,0 6 14 16,-4 8 1-16,-4 4 38 16,4 6 33-16,2 3-3 15,0 4 2-15,0 0-17 16,2 0-39-16,0 9-26 16,0 8-31-16,0 4 30 15,0 3-3-15,0 4-7 16,0 1 22-16,2 4-8 15,2 5-3-15,0 3 1 16,4 2 7-16,0 6-7 0,1 4 6 16,0 3 0-16,2 2-10 15,0-1 13-15,1 3-19 16,-1-4 11-16,-3-1-2 16,1-1 0-16,-1-7 1 15,-2-6 3-15,-4-7 0 16,-2-6-1-16,0-7 3 15,0-2 23-15,-2-6-13 16,-12 0 9-16,-3 0-13 16,-4-2 5-16,-3-1-2 15,-2-1-15-15,1-5 4 16,3 0 4-16,6-4-5 16,5 3 2-16,4-3 4 0,5 0-9 15,2 1 0 1,0 2-13-16,2 1-34 0,16-2 14 15,14 1-61-15,-4-3-87 16,-1 0-173-16</inkml:trace>
  <inkml:trace contextRef="#ctx0" brushRef="#br3" timeOffset="204504.01">13569 11069 1674 0,'0'0'381'0,"0"0"-209"15,0 0-73-15,0 0-52 0,0 0 31 16,0 0-13-16,67-115 3 15,-48 98 5-15,3-3-21 16,3 6 15-16,0-1-50 16,2 4 9-16,2 1-24 15,-3 3 20-15,1 2-13 16,-3 1-1-16,1 0-8 16,-6 2 8-16,2 2 17 15,-1 0-17-15,-5 0 18 16,4 0-18-16,-4 9 37 15,1 8-14-15,-3 4 7 16,3 4-11-16,-6 3-7 16,2 3 10-16,-3 0-12 0,-5 2 19 15,1 1-17 1,-1 0 8-16,-2 2-24 0,-2 5 13 16,0 2-10-16,0 4 10 15,0 0-1-15,0 2-10 16,-9 2-2-16,-1 1 6 15,-7 4-1-15,0-3-9 16,-7 0 8-16,-3-3-2 16,-7-3-2-16,-1-4-4 15,-1-5 5-15,-2-6-5 16,2-6 1-16,3-9-3 16,2-11-44-16,2-6 13 15,2 0-67-15,5-13 41 16,4-10 2-16,7-7 36 15,6-2 11-15,5 2 6 0,0 2 4 16,3 5 0-16,16 5 22 16,4 10-21-16,6 8 30 15,2 0-15-15,5 6 17 16,-1 15 9-16,1 6 14 16,-1 0-11-16,0-1-20 15,-4-3-11-15,-2-3-7 16,-3-10-14-16,-2-3-31 15,1-7-58-15,2-4-50 16,-5-18-166-16,-4 1-714 0</inkml:trace>
  <inkml:trace contextRef="#ctx0" brushRef="#br3" timeOffset="205106.42">14440 10901 2215 0,'0'0'313'15,"0"0"-155"-15,0 0-56 16,0 0-25-16,0 0-6 0,0 0-22 16,0 0 24-16,0 119-22 15,2-86 17-15,2-5-36 16,1-7-5-16,-1-6-14 16,3-7-13-16,0-3 0 15,4-5-4-15,5 0-3 16,1-3 14-16,8-9-13 15,1 3 16-15,3 3-14 16,5 3 8-16,-1 3-2 16,0 0 2-16,1 7 2 15,-3 12 10-15,-4 4-11 16,-2 5 32-16,-3 9-23 16,-7 1 18-16,-4 5-15 0,-4 0 26 15,-7 0-14-15,0-1 9 16,0-1-4-16,-20-2-12 15,-7 1 14-15,-4 1-29 16,-7-3 11-16,-1-3-12 16,-4-6-2-16,3-5-4 15,0-5 0-15,4-6-1 16,4-4-13-16,9-9 0 16,2 0-26-16,6 0-2 15,3-19-59-15,6-9 5 16,4-22-90-16,2 5-67 15,0 5-469-15</inkml:trace>
  <inkml:trace contextRef="#ctx0" brushRef="#br3" timeOffset="205405.64">14435 10787 1752 0,'0'0'825'0,"0"0"-591"16,0 0-39-16,0 0-3 0,0 0-82 16,0 0-4-16,132-10-45 15,-103 10 0-15,2 0-19 16,0 0-12-16,-2 0-10 15,-2 2-20-15,-2 0 4 16,-6 0 4-16,1 2-16 16,-4-2-35-16,0 7-47 15,-3-1-100-15,-4-1-284 0</inkml:trace>
  <inkml:trace contextRef="#ctx0" brushRef="#br3" timeOffset="213856.37">15751 10120 1948 0,'0'0'427'15,"0"0"-167"-15,0 0-110 0,146 11-53 16,-93-7-21 0,3 0-52-16,0-4 0 0,-5 0-16 15,-4 0-4-15,-9 0-4 16,-7 0-7-16,-11 0-101 15,-9 0-157-15,-7 0-614 0</inkml:trace>
  <inkml:trace contextRef="#ctx0" brushRef="#br3" timeOffset="214171.84">15732 10420 2182 0,'0'0'310'15,"0"0"-201"-15,0 0-42 16,0 0 59-16,0 0-47 15,0 0-33-15,120 10 3 16,-84-6-34-16,2 1 23 16,-3-5-38-16,-2 0 14 15,-1 0-13-15,-8 0-2 16,-1-11-26-16,-10-2-124 16,-6 3-214-16</inkml:trace>
  <inkml:trace contextRef="#ctx0" brushRef="#br3" timeOffset="-213062.95">17066 10124 2274 0,'0'0'275'0,"0"0"-52"16,0 0-93-16,0 0-38 15,0 0-38-15,0 0-5 16,0 0-25-16,0 0-14 15,12 0 26-15,5 0 8 0,4 0 5 16,3 0-35 0,2 0 29-16,6 0-27 15,4 0 27-15,2 0-8 0,1 0-2 16,3 0 3-16,1 0 0 16,-5 0-8-1,-2 0-20-15,-5 2 23 0,-7 1-31 16,-5-1 20-16,-6-2-16 15,-7 0 13-15,-4 2-10 16,0-2 2-16,-2 0 6 16,0 0-15-16,0 0 6 15,0 0 2-15,0 0-16 16,0 0-49-16,4 0-79 16,4 0-193-16,1 0-464 0</inkml:trace>
  <inkml:trace contextRef="#ctx0" brushRef="#br3" timeOffset="-212142.56">18205 8926 2144 0,'0'0'349'15,"0"0"-191"-15,0 0-101 16,0 0 53-16,0 0-54 0,0 0-27 16,0 0 5-16,0 0-4 15,0 0 12-15,0 0-30 16,0 0 28-16,2 0-14 15,0 13 52-15,0 6-38 16,-2 9-8-16,0 5-20 16,0 3-8-16,0 2-4 15,0 5 6-15,0 2-10 16,-2-2 15-16,-2-5-16 16,0-4 12-16,1-6-9 15,1-7 6-15,2-6-4 16,0-6 0-16,0-2 0 15,0-3 0-15,0 0-10 16,0 0-1-16,11 1 22 16,5-3-3-16,4 2-4 0,0-2 18 15,5 0-9-15,-1-2-3 16,-2 3-8-16,3-3 4 16,-5 0-12-16,-5 0 7 15,1 0-5-15,-1 0-38 16,-1 0-31-16,6 0-28 15,-2 0-67-15,-3 4-168 0</inkml:trace>
  <inkml:trace contextRef="#ctx0" brushRef="#br3" timeOffset="-211756.55">18620 9076 2339 0,'0'0'280'15,"0"0"-126"-15,0 0-32 16,0 0 3-16,0 0-64 16,0 0 13-16,0 0-52 15,0 56 6-15,0-18 4 16,0 7 7-16,0 7 4 15,0 5-12-15,0 3 16 16,0 6-26-16,2 5 10 0,0 2-16 16,0-3 16-1,-2 1-19-15,0-7 4 0,3-4-5 16,-3-9-7 0,2-6-4-16,2-11 9 0,-2-6-20 15,0-9 7-15,-2-8-16 16,2-7-75-16,-2-4-38 15,0-6-237-15,0-13-309 0</inkml:trace>
  <inkml:trace contextRef="#ctx0" brushRef="#br3" timeOffset="-211194.58">19063 9112 1889 0,'0'0'553'0,"0"0"-342"15,0 0-51-15,0 0-69 0,0 0-5 16,0 0-17-16,0 0-33 16,-18 41 12-16,13-11-30 15,3 4 24-15,0 7-29 16,2 6 20-16,0 2-20 15,0 4 17-15,16 3-16 16,6-2-5-16,7-5 5 16,6-4-14-16,8-11 0 15,6-10 8-15,0-11 1 16,5-12-3-16,-6-1 40 16,-1-19-20-16,-9-21 6 15,-9-16-17-15,-11-12-9 0,-13-7-4 16,-5-2 6-1,-12 8-14-15,-17 10 15 0,-9 9-18 16,-6 16 1-16,-1 10 2 16,5 14-33-16,5 10-13 15,6 0-11-15,8 30-62 16,8 0-87-16,5 2-309 16</inkml:trace>
  <inkml:trace contextRef="#ctx0" brushRef="#br3" timeOffset="-210859.42">19141 9679 1261 0,'0'0'967'15,"0"0"-718"-15,0 122-86 16,11-66-96-16,6-3 32 15,4-4-43-15,6-8 8 16,4-7 10-16,2-10-2 16,5-7-14-16,3-9-3 15,-4-8 17-15,1 0-38 16,-7-12 10-16,-4-20-34 16,-7-11 19-16,-7-10-18 15,-8-8 2-15,-5 1-6 16,0 9-7-16,0 6 0 15,-11 11-3-15,-5 9 3 0,-2 5-42 16,-15 12-14-16,2 3-73 16,2 5-340-16</inkml:trace>
  <inkml:trace contextRef="#ctx0" brushRef="#br3" timeOffset="-209754.79">17372 10556 1957 0,'0'0'522'0,"0"0"-414"0,0 0-44 15,0 0 16-15,0 0 40 16,0 0 2 0,120 0-68-16,-78 0-8 15,3-6 14-15,4-3-4 16,0 1 1-16,0-1-31 16,-2 3 20-16,-2-1-38 15,-3 1 22-15,-2 2-12 16,0-1-5-16,0 1 2 15,0 0-8-15,0-1 20 16,1 4-26-16,1-4 25 0,3 3-25 16,-1 0 20-16,-2 0-17 15,3 2 9-15,-3 0-8 16,1 0 2-16,-3 0 2 16,-3 0-5-16,1 0 3 15,1 0 0-15,-2 0-6 16,3 0 8-16,-2 0 4 15,2 0 1-15,-2 0-2 16,2-2-3-16,-2 2-2 16,2 0 2-16,0 0-3 15,0 0-2-15,3 0 3 16,-3 0-11-16,-1 0 12 16,-1 0-8-16,-1 0 0 15,-4 0 1-15,0 0-1 0,-2 0 6 16,1-2-12-16,1-1 18 15,0 1-22-15,3 2 23 16,-1 0-13-16,2 0 0 16,-4 0 5-16,0 0-5 15,-3 2 1-15,-5 3-5 16,2-3 13-16,-4-2-17 16,-3 0 20-16,-5 0-20 15,-1 0 18-15,-5 0-8 16,-3 0-2-16,-4 0-13 15,-2 2-36-15,0 7-61 16,-6-1-44-16,-12 0-406 0</inkml:trace>
  <inkml:trace contextRef="#ctx0" brushRef="#br3" timeOffset="-209053.68">18165 11245 2068 0,'0'0'377'0,"0"0"-273"15,0 0-15-15,0 0 14 16,0 0-28-16,4-143-2 16,-1 89-41-16,-3-1 27 15,0-1-32-15,0 5 9 0,0 10-21 16,-3 11 14-16,1 13 13 16,0 6-15-16,2 11 6 15,0 0-21-15,0 11 21 16,0 19-29-16,4 11 8 15,9 7-7-15,3 8-5 16,-3 4 0-16,3 2 0 16,0 2 0-16,-3-2 5 15,0 0-4-15,-3-1 4 16,-6-6 8-16,-4-1-9 16,0-10 9-16,0-1-8 15,-11-6 14-15,-7-6-1 16,-6-5-11-16,-1-2 8 0,-2-9-15 15,2-5 17-15,4-3-12 16,0-5 0-16,8-2 3 16,6 2 2-16,3-2-6 15,4 0-4-15,0 2-35 16,0-2-75-16,29 0-21 16,-2 0-265-16,-3 0-2007 0</inkml:trace>
  <inkml:trace contextRef="#ctx0" brushRef="#br3" timeOffset="-208279.92">18599 10945 1989 0,'0'0'338'0,"0"0"-199"0,0 0-32 16,0 0-44-16,0 0 8 16,0 0-35-16,132-102 9 15,-110 98-7-15,1 4 26 16,-6 0-1-16,1 0-19 16,-3 0 19-16,1 10-30 15,-5 3 18-15,3 2-31 16,-1 2 24-16,-2 3-29 15,3 1 2-15,-3 2 0 16,0 5-17-16,-2 0 18 16,0 4-12-16,-1 3 25 15,-2 1-31-15,-2 6 18 0,-4 7-17 16,0 3 38-16,0 1-3 16,0 5-6-16,-12 2-7 15,-3-2-18-15,-5-1 1 16,-3-5 3-16,-3-5-12 15,-5-6 14-15,-2-7-22 16,-6-9 10-16,-1-5-17 16,0-12-13-16,2-8 2 15,2 0 16-15,7-15-9 16,8-10 22-16,7-3-15 16,7 0 11-16,7 0 4 15,0 3-4-15,0 6 4 16,19 3 0-16,2 10 0 15,8 6 4-15,4 0-2 0,6 15 2 16,1 15 25-16,-2 4-22 16,-1 2 27-16,2-1-20 15,-6-5-1-15,-2-2-10 16,-2-3-2-16,-3-6-2 16,-1-4-40-16,-2-6-23 15,-1-9-112-15,-5 0-193 16,-3-4-781-16</inkml:trace>
  <inkml:trace contextRef="#ctx0" brushRef="#br3" timeOffset="-207608.18">19406 10882 2034 0,'0'0'520'0,"0"0"-277"16,0 0-39-16,0 0-42 16,0 0-55-16,0 0-88 15,0 0-6-15,-7 96-4 16,7-60-1-16,0 0-6 15,0-5 20-15,0-8-15 16,3-6-2-16,5-11-5 16,6-3-2-16,6-3-8 15,4 0 20-15,10-15-18 16,3 0 17-16,4-1-16 16,-3 8 10-16,-1 4-3 15,-3 4 4-15,-3 0-4 16,-2 21 20-16,-4 5-11 0,-3 6 21 15,-2 6-21-15,-7 3 21 16,-4 2-29-16,-5 0 33 16,-4 1-9-16,0-1-1 15,-2 0-9-15,-17-2-6 16,-8-3-1-16,-9-1 1 16,-7-3-18-16,-3-9 3 15,-3-5 1-15,-1-10-22 16,4-10 10-16,4 0-18 15,1-8-28-15,6-14-5 16,6-6-46-16,0-21-45 16,7 7-138-16,6 3-342 0</inkml:trace>
  <inkml:trace contextRef="#ctx0" brushRef="#br3" timeOffset="-207304.07">19393 10759 2372 0,'0'0'495'0,"0"0"-312"15,0 0-7-15,120 0-68 16,-73 0-9-16,0 0-47 16,-5-1 1-16,-5-8-34 15,-5 0-9-15,-12 5-4 16,-7 2-6-16,-3 2-24 16,-8 0-86-16,-2 12-53 15,0 6-403-15</inkml:trace>
  <inkml:trace contextRef="#ctx0" brushRef="#br3" timeOffset="-153167.52">19433 12627 1867 0,'0'0'288'0,"0"0"-192"15,0 0-15-15,135-103-24 16,-75 56-38-16,5-4 24 16,3-7 14-16,5-4 19 15,0-6-6-15,1-5-20 16,1-2-44-16,-1-2 3 16,0 4-8-16,-8 2-1 15,8-7-71-15,-17 17-75 16,-16 19-216-16</inkml:trace>
  <inkml:trace contextRef="#ctx0" brushRef="#br3" timeOffset="-152844">19829 12674 1942 0,'0'0'341'0,"0"0"-232"16,0 0 23-16,156-152-20 0,-91 84-12 15,4-5-8-15,1 0-42 16,-2 6-24-16,-3 12-25 16,-5 13-1-16,9 11-17 15,-15 16-120-15,-15 13-464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0T23:27:02.07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FF0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9190 4948 1631 0,'0'0'253'0,"0"0"-90"15,0 0-96-15,0 0 11 16,0 0 4-16,0 0-8 16,0 0-28-16,14-13-7 15,-3 3-13-15,0-4-4 16,0 4 0-16,0-3-15 16,5 1 32-16,-1 0-6 15,1 2 5-15,1 1-36 0,2 0 18 16,-1 1-11-16,1 0 2 15,0-5-5-15,-2-2-5 16,3 0 9-16,-2-4-4 16,0-1-8-16,-2 1 10 15,-1 0-8-15,1 0 0 16,-3 1 0-16,3-1 0 16,1 2 0-16,1 0 0 15,0 2 1-15,2 0-6 16,1 0 13-16,0 0-16 15,-1 3 13-15,1-4-7 16,0 4 3-16,0-3-1 16,1-1 0-16,1-1 1 0,-4 3-2 15,4-1 5 1,-1-1-11-16,-2-1 14 0,0-4-14 16,3-3 14-16,-2-3-4 15,4-5-3-15,0-1 1 16,2 1-1-16,0 2 1 15,-1 3-8-15,0 1 13 16,3 3-15-16,-2 1 18 16,0 1-15-16,2-1 7 15,0 1-1-15,2-3 0 16,0 1 0-16,-1-1 0 16,-1 3 1-16,-3-1-3 15,-1 3 10-15,-5 0-20 16,-2 2 21-16,-3 4-11 15,-1-2 3-15,-3 4-1 0,-3 3 0 16,2 1-4-16,-6 3 2 16,0 4-70-16,-4 0-68 15,0 11-352-15</inkml:trace>
  <inkml:trace contextRef="#ctx0" brushRef="#br0" timeOffset="1053.58">8094 6526 1957 0,'0'0'302'0,"0"0"-137"0,0 0-117 16,0 0-16-16,0 0-31 16,0 0 10-16,0 0 13 15,29-38-23-15,-4 17 22 16,1-3-21-16,5-2 28 16,3-1 8-16,4-1 11 15,0-2-9-15,-1 2-23 16,1 0 2-16,1-2-18 15,0-2 1-15,1-4 4 16,3-3-12-16,-1-3 11 16,2-1-5-16,1 0 0 15,-1 0 0-15,-1 0 0 16,2 3 1-16,-6 1-1 0,0 5-2 16,-6 6-6-1,1 3 12-15,-3 3-4 0,-2 1 1 16,0 0 4-16,0-1-4 15,-2 1-1-15,-4-1 0 16,-2 3 6-16,-3 0-13 16,-3 4 14-16,-1 2-14 15,-5 2 14-15,-3 5-7 16,-4-1 2-16,-2 5-1 16,0 0 3-16,0 2-4 15,-6 0-99-15,-8 11-356 0</inkml:trace>
  <inkml:trace contextRef="#ctx0" brushRef="#br1" timeOffset="6924.96">16042 4835 1676 0,'0'0'342'0,"0"0"-130"16,0 0-83-16,0 0-37 16,0 0-41-16,0 0 28 15,0 0-27-15,48 0 25 16,-32 0-42-16,2-2 17 15,0 2 3-15,2 0-11 16,5 0-2-16,1 0-16 16,3 0 0-16,2 0-11 15,0 0 11-15,2 0-21 16,4-3 17-16,-4 3-16 16,3 0 8-16,-3 0-5 15,0-2-7-15,1 0 4 16,-3-2-5-16,0-5 8 0,0 1-8 15,-2 1-1-15,0-1 7 16,-2 4 3-16,2-1-2 16,-2 1 3-16,2 1 7 15,2 3-1-15,0 0 18 16,3 0-20-16,-3 0 8 16,0-1-23-16,-2-1 10 15,-2-1-9-15,2-1-1 16,-5 2 1-16,3-2 0 15,-3-1 7-15,-1 3-7 16,0 0 11-16,-4 0-8 16,-1-2-2-16,-3-1 4 15,-1 1-2-15,-3 0-4 16,-5-1 1-16,-1 1-1 16,-3 0-18-16,-2 2-63 0,0-1-110 15,-11 3-379-15</inkml:trace>
  <inkml:trace contextRef="#ctx0" brushRef="#br1" timeOffset="7695.37">16516 5155 2267 0,'0'0'248'0,"0"0"-151"16,0 0-81-16,0 0 25 15,0 0-31-15,0 0 5 16,-29 112-4-16,22-81 20 16,3 2 14-16,0-4-3 15,2-7 10-15,2-4-45 16,0-10-2-16,0-2-3 16,0-4-4-16,2-2 4 15,9 0-2-15,7 0 0 16,3 0 0-16,6-6 2 15,4-3 4-15,6 5-8 0,1 2 9 16,1 2-9 0,1 0 7-16,1 2-2 0,-6 13-2 15,-1 4-1-15,-5 5 5 16,-4 2-3-16,-8 5 8 16,-5 2-10-16,-10 3 60 15,-2 3-28-15,0 1 33 16,-16 1-3-16,-9 2-2 15,-4-1-15-15,-7 1-9 16,-1-4-13-16,-3-5-22 16,-3-8 1-16,1-5-2 15,2-10 0-15,2-9-39 16,2-2-14-16,3-2-17 0,6-20-16 16,3-1-66-1,4-18 35-15,6 9-157 0,5 0-582 0</inkml:trace>
  <inkml:trace contextRef="#ctx0" brushRef="#br1" timeOffset="7982.42">16467 5233 1779 0,'0'0'462'15,"0"0"-260"-15,0 0-17 16,0 0-29-16,0 0-46 16,0 0-33-16,0 0-17 15,132 8 10-15,-105-8-43 16,-3 0 0-16,-2 0-19 15,-2 0 0-15,-4-2-8 16,4-2-23-16,-6-1-62 16,-6 1-225-16</inkml:trace>
  <inkml:trace contextRef="#ctx0" brushRef="#br1" timeOffset="10488.66">16576 4262 1909 0,'0'0'350'0,"0"0"-166"16,0 0-112-16,0 0 55 15,0 0-42-15,0 0 1 16,0 0-60-16,-4 1 8 15,2-1-18-15,2 0 10 16,0-8-7-16,0-16 4 16,0-6-6-16,0-8-16 15,0-5 4-15,0-1 2 16,0-2-14-16,0 3 14 0,2 9-12 16,0 5 5-1,0 7 0-15,-2 9-1 0,2 5-4 16,-2 3 4-16,0 3-15 15,2 2 7-15,-2 0-15 16,3 0 12-16,2 4 5 16,-1 14 7-16,0 5 7 15,-1 7-6-15,1 7 0 16,0 3 5-16,1 3-5 16,0 6 7-16,-1 2-9 15,1 3 6-15,-1 1 5 16,-2-1 3-16,2-3 4 0,1-4-5 15,-3-6-12 1,-2-5 0-16,0-4 5 0,0-4 4 16,0 0-9-16,-2-2 36 15,-11-3-19-15,2-4 6 16,-3-4-6-16,3-4-3 16,-3-7 1-16,3-1-15 15,1-3 10-15,-2 0-5 16,1 0-10-16,5-7 0 15,-2-1 4-15,6-1-24 16,0 3-29-16,2-3-83 16,0 5-145-16,0 0-2118 0</inkml:trace>
  <inkml:trace contextRef="#ctx0" brushRef="#br1" timeOffset="11669.14">17717 4856 2197 0,'0'0'290'15,"0"0"-228"-15,0 0-16 16,0 0 11-16,0 0 97 0,0 0-66 16,0 0-17-16,134-2-7 15,-92 2-17-15,2 2-9 16,1 6-20-16,2 1 8 15,-4 0-18-15,-1-5 11 16,-5 2-18-16,-3-3 8 16,-5 0-9-16,-7 2 6 15,-2-3-6-15,-4 3 0 16,-5-4 0-16,-4-1-35 16,-7 0-50-16,0 0-140 0,0-1-368 15</inkml:trace>
  <inkml:trace contextRef="#ctx0" brushRef="#br1" timeOffset="11966.97">18009 4533 2287 0,'0'0'257'15,"0"0"-120"-15,0 0-13 0,0 0-1 16,31 154-47-16,-22-98-8 16,-3-1-35-16,-1 1 5 15,-3-5-21-15,-2-6-13 16,0-7-4-16,3-5-4 15,-3-4-72-15,0-7-186 16,0-5-1018-16</inkml:trace>
  <inkml:trace contextRef="#ctx0" brushRef="#br1" timeOffset="13484.16">19584 3134 1948 0,'0'0'310'0,"0"0"-149"16,0 0-71-16,0 0-51 16,0 0 0-16,-124-45-22 15,97 45 23-15,4 0-32 16,4 0 7-16,1 20 14 16,5 7-29-16,3 11 0 15,8 10 9-15,2 7-17 16,0 9 16-16,0 5 8 15,12 4 8-15,1 2 34 0,-1 2 2 16,0 0-24 0,-7-5-9-16,-5-6-26 15,0-4 11-15,-11-3-6 16,-18-6-12-16,-10-1 13 0,-7-8-21 16,-4-10-9-16,4-8-23 15,3-11 0-15,8-10-7 16,10-5 4-16,12-3 30 15,11-18 18-15,2-5-11 16,4-2 6-16,21 1-1 16,6 1 6-16,5 5 1 15,-1 8 0-15,-2 6 7 16,1 7 11-16,-7 0 33 16,-3 26-1-16,-5 6 21 0,-9 8-30 15,-3 3 11 1,-5 2-15-16,-2 0 2 0,0 0-6 15,0 2-17-15,0 0 0 16,-9 7-16-16,1 4 28 16,-4 6-13-16,3 4 10 15,1 2-25-15,1 4 8 16,2-4-8-16,3-4 1 16,2-1-2-16,0-3 2 15,0 0-8-15,0 0 14 16,0 0-16-16,0 4 16 15,0 0-11-15,2 2 8 16,3 1-4-16,0-2 0 0,1-2 1 16,-4-3-2-16,0-3 6 15,-2-4-12-15,0-2 16 16,0-1-18-16,0-3 17 16,-4 2-9-16,0-1 1 15,-1 1 0-15,-2-2 0 16,5-2 1-16,-3-4-2 15,5-4 6-15,0-5-15 16,0-2 18-16,0-4-12 16,5-5 8-16,13-3-3 15,5-4 0-15,3-3-1 16,2-2 11-16,7-7-11 16,-2-2 18-16,0-2-10 15,-1 0 15-15,-5 0-23 16,-6-6 14-16,-1-3-13 0,-3-1 2 15,-7-3-3 1,3-6-56-16,-3 2-101 0,-6 2-422 0</inkml:trace>
  <inkml:trace contextRef="#ctx0" brushRef="#br1" timeOffset="15104.77">20357 3288 444 0,'0'0'1576'16,"0"0"-1351"-16,0 0-113 0,0 0-2 15,0 0-71-15,0 0-16 16,0 0-22-16,0 37 32 16,0-16-16-16,0 2 35 15,0 8-37-15,3 3 19 16,3 2-12-16,4 6-13 15,0 6-9-15,1 1 7 16,-1 2-4-16,-2 5 2 16,1-3 12-16,-3 3-9 15,0-5 32-15,0-2 10 16,-4-3 2-16,3-3 8 16,-3 1-11-16,2 1-3 15,-2 4-26-15,1 5 1 16,-1 2-20-16,0 1 0 15,-2 3 5-15,3-3-6 16,-1 4 0-16,0-4 0 0,3 1 0 16,-3-2 1-16,2 1-8 15,0-1 15-15,1-2-18 16,0 1 18-16,-1-1-13 16,1-1 5-16,1-1 0 15,-2-1 1-15,1-4-1 16,-3 0 0-16,0-2 1 15,-2 0-9-15,0-5 13 16,0 3-10-16,0 2 3 16,0 0 1-16,0 2 1 15,0 0 0-15,0 2 0 16,3 0-21-16,-1 3 21 16,0-5-18-16,3 0 17 0,-3-2-12 15,2-2 7-15,-2-5 4 16,3 1 2-16,-3-3 0 15,0 1 0-15,0-6-1 16,1 3 2-16,-3-3-8 16,3-1 13-16,-3-5-12 15,0 1 12-15,0-2-6 16,0-1 0-16,0 3 0 16,0-1-1-16,0 1 1 15,0-1-5-15,0-1 10 16,0-2-12-16,-3-5 14 15,3-6-14-15,0-5 7 0,0-4 0 16,0 0 3-16,0-2 1 16,0 0-2-16,0 0-2 15,0 0 0-15,0 0-2 16,0 0 2-16,7 0 22 16,6 0 5-16,1 0-25 15,3-2 13-15,3-3-10 16,1-1-5-16,-2 0 0 15,8-9-45-15,-7 0-135 16,-7 0-568-16</inkml:trace>
  <inkml:trace contextRef="#ctx0" brushRef="#br1" timeOffset="15841.44">20397 3248 1953 0,'0'0'502'16,"0"0"-221"-16,0 0-110 0,0 0-51 16,0 0-74-16,0 0-40 15,0 0 61-15,43 12-10 16,-16-3-11-16,-1-5-39 16,1-1 3-16,-3-2-2 15,-1-1-6-15,-4 0-2 16,-3 2 0-16,-3 1-29 15,6 10-71-15,-6-3-86 16,-2 3-373-16</inkml:trace>
  <inkml:trace contextRef="#ctx0" brushRef="#br1" timeOffset="16935.82">21336 3481 2068 0,'0'0'307'0,"0"0"-204"15,0 0 14-15,0 0-23 16,0 0-6-16,0 0-14 15,0 0-6-15,13 77-29 0,-13-45 2 16,0 6-22-16,0 3 0 16,0 4 4-16,0 0-10 15,-9 4 37-15,3-2-28 16,1 0 8-16,5-4-20 16,0-7 12-16,0-3-17 15,0-8 4-15,9-4-3 16,6-5 0-16,5-6 8 15,5-4-14-15,2-3 21 16,2-3-11-16,2 0 21 16,-5 0-29-16,-1 0 14 15,-5-5-16-15,-5-3 4 0,1 2-4 16,-5-6-5-16,1 4-13 16,-1-3-48-16,-3 1-26 15,8-5-107-15,-5 4-116 16,-2 0-2029-16</inkml:trace>
  <inkml:trace contextRef="#ctx0" brushRef="#br1" timeOffset="17272.24">21718 3605 2300 0,'0'0'328'0,"0"0"-224"16,0 0-36-16,0 0 36 15,0 0-29-15,0 136 5 16,0-86-15-16,-2 5 25 16,-2 5-30-16,0 7-9 15,-3 5-7-15,2 8-13 16,1 1 8-16,-3 0-14 15,5 0 5-15,-2-8-22 16,4-11 6-16,0-15-8 16,0-10-12-16,0-14-1 15,0-6-50-15,0-2-97 16,0-4-242-16,-5-1-2181 0</inkml:trace>
  <inkml:trace contextRef="#ctx0" brushRef="#br1" timeOffset="18326.62">21130 5021 1492 0,'0'0'955'15,"0"0"-857"-15,0 0-55 0,0 0-22 16,0 0 5-16,0 0 77 15,0 0-42-15,96-7-13 16,-60 7 4-16,0-2 5 16,0 2 3-16,-1-2 6 15,-2 2 7-15,3-2-14 16,-1 2-34-16,3 0 16 16,3-2-7-16,1-1 7 15,1 1-14-15,1 1-1 16,-2-4-1-16,1 3-17 15,-3-3 3-15,-5 1-5 16,-4 0-1-16,-2 0 0 0,-4 1 2 16,-5 2-6-1,-2-4 8-15,-4 3-4 0,-2-3-5 16,-1 4 0-16,-1-4 8 16,-1 3-16-16,-3 0 8 15,0 0 0-15,0 2-60 16,-2-4-42-16,-2 1-117 15,-2 1-276-15</inkml:trace>
  <inkml:trace contextRef="#ctx0" brushRef="#br1" timeOffset="19323.91">21893 5316 1779 0,'0'0'410'16,"0"0"-206"-16,0 0-86 15,0 0 24-15,0 0-39 0,0 0-53 16,0 0 18-16,-56-19-32 15,41 14 26-15,-4-1-30 16,-1-1 23-16,-4 3-11 16,-3 0-3-16,-6 4-3 15,-3 0-4-15,0 0 5 16,-2 0-26-16,1 11 13 16,3 5-22-16,3 2 19 15,7 5-18-15,1 3 13 16,8 4-8-16,3 2-6 15,6 6-1-15,6 3 3 16,0 0-12-16,14 2 16 16,11-7-20-16,9-6 16 15,4-11-12-15,2-10 6 16,2-9 0-16,3 0 0 0,-5-28-7 16,-4-11-1-1,-5-7-29-15,-6-8 10 0,-7-1-28 16,-5 3 5-16,-5 7-5 15,0 9 35-15,-4 8 16 16,0 11 4-16,1 6-1 16,-1 9-2-16,5 2 3 15,0 0 12-15,6 21 35 16,1 9-36-16,2 11 16 16,0 10-7-16,-3 9 7 15,-3 6-4-15,-6 5-10 16,-4 0 7-16,-2-1-20 15,0-3 31-15,-8-5-23 0,-10-9 17 16,-4-4-25 0,-3-8 19-16,-4-7-8 0,-2-6-1 15,-4-9-10-15,-4-6 2 16,-1-9-4-16,-2-4-36 16,4 0-1-16,6 0-35 15,9-12-3-15,4-6-48 16,11 3-124-16,6 5-386 0</inkml:trace>
  <inkml:trace contextRef="#ctx0" brushRef="#br1" timeOffset="21211.01">22690 4871 2001 0,'0'0'269'15,"0"0"-190"-15,0 0 52 16,0 0 0-16,0 0-10 15,119-9-5-15,-73 5-47 16,8 2 6-16,-1 0-21 16,2 0-35-16,-3-1 17 15,-5 3-28-15,-5 0 11 0,-4 0-8 16,-5 0-3-16,-8 0-8 16,-5 0 0-16,-7 3 0 15,-1-1-2-15,-3-2-11 16,-5 0-60-16,-2 0-68 15,-2 0-125-15,0 0-364 0</inkml:trace>
  <inkml:trace contextRef="#ctx0" brushRef="#br1" timeOffset="21647.1">23042 4456 2018 0,'0'0'455'15,"0"0"-227"-15,0 0-118 16,0 0-22-16,0 0-31 16,-15 124 0-16,30-103-43 0,8-8 5 15,-3-11-17-15,2-2 20 16,-2-6-4-16,-7-22 26 16,-4-4 4-16,-6-4-20 15,-3-1 6-15,0 5-26 16,-19 4 12-16,-3 11-19 15,-4 7 26-15,-3 7-27 16,2 3 0-16,5 0 0 16,6 13-25-16,5 2-45 15,8 3-60-15,3 5-33 16,7-6-90-16,7 0-88 0</inkml:trace>
  <inkml:trace contextRef="#ctx0" brushRef="#br1" timeOffset="22006.26">23131 5215 2570 0,'0'0'244'16,"0"0"-171"-16,0 0 32 15,0 0-69-15,0 0 2 16,0 0 13-16,0 0 25 16,79 33-34-16,-77-48 5 0,-2-5-1 15,0 1 4-15,-8-1 16 16,-9 6-25-16,-5 5 4 15,-1 3-39-15,1 6 9 16,4 0-15-16,7 0-25 16,5 2-30-16,6 17-71 15,9-2-89-15,8-2-286 0</inkml:trace>
  <inkml:trace contextRef="#ctx0" brushRef="#br1" timeOffset="23930.16">23231 4918 1370 0,'0'0'502'16,"0"0"-293"-16,0 0-108 15,0 0 30-15,0 0-93 16,0 0 0-16,0 0-25 16,0 0 32-16,0 0-19 15,0 0 9-15,0 0 17 16,8 0-52-16,-4 0 6 16,0 0 1-16,1 0-7 0,-1 0 0 15,-4 0-7-15,2-2 7 16,-2 2 0-16,0-2-6 15,0 2 9-15,0-3-11 16,0 3-3-16,0-1 10 16,0 1-20-16,0-3-24 15,0 1-35-15,0 0 1 16,0 0 26-16,0-2 43 16,-2 2 10-16,-2-3 17 15,1 1 30-15,1 2-30 16,0 0 57-16,0-1-27 15,2 1-6-15,0 2-24 16,0-1-16-16,0-4-2 16,0 3 2-16,0 0-9 15,0-1 16-15,0 3-8 0,4 0 11 16,5 0 33 0,3 0 1-16,3 0-24 0,1 0 22 15,1 0-22-15,4 0 3 16,-4 0-19-16,1 0-8 15,2 0 12-15,-2 0 2 16,0 0-4-16,1 0 12 16,2 0-1-16,1 0 4 15,3 0 29-15,-1 0-30 16,-2 5 14-16,-1-1-34 16,-4 0 13-16,-3-4-9 15,-6 2 5-15,-1-2-10 16,-5 0 8-16,0 0 3 0,-2 0 12 15,0 0 24 1,0 0-1-16,0 0 25 16,-6 0-42-16,-9 0-14 15,-4-2-15-15,-1-2-1 0,1-2-21 16,-6-3-11-16,-2 3-17 16,-8 3-66-16,6 3-83 15,4 0-156-15</inkml:trace>
  <inkml:trace contextRef="#ctx0" brushRef="#br1" timeOffset="25320.42">24673 3243 1808 0,'0'0'350'0,"0"0"-236"16,0 0 24-16,0 0-75 0,0 0 8 15,0 0-21 1,0 0-5-16,-91 43-30 0,73-19-8 15,2 1 24-15,-4 7-19 16,3 2 21-16,-2 7-5 16,2 4 39-16,-1 4-41 15,3 7-13-15,-3 2 0 16,2-1 0-16,0 1 18 16,3 0-21-16,-3 0 29 15,3 4-31-15,-3 0 15 16,3 2-18-16,-3 5 3 15,6-4-7-15,-4 4 0 16,5-3-1-16,0 1 5 0,3-5-12 16,1-3 12-1,2-1-13-15,3-2 16 0,0 2-9 16,0-1 1-16,0 3 0 16,0 2 0-16,0 0 1 15,0-1-6-15,0-2 12 16,0-3-16-16,0 0 18 15,0-3-15-15,0 0 11 16,0 1-5-16,8-1 1 16,-2 3-1-16,5-3 0 0,1 1 0 15,1-1-7 1,0-1 18-16,1-3-10 16,-1 0 0-16,5-4 10 15,-1-2-11-15,1-3 5 16,5 1 1-16,2-5-6 0,-2-1 0 15,4-3 9-15,0 0-11 16,0-4 6-16,-4-5 8 16,-2-2-3-16,-3-3 8 15,-5-5-4-15,-3-3-4 16,-4-5-9-16,-1-1-3 16,-1-4 2-16,-2 0-70 15,0 0-72-15,-2 0-319 0</inkml:trace>
  <inkml:trace contextRef="#ctx0" brushRef="#br1" timeOffset="26897.28">25606 4270 2071 0,'0'0'286'0,"0"0"-245"16,0 0 34-16,0 0-31 15,0 0-17-15,0 0-10 16,0-132-17-16,-2 82 27 16,-2-3-25-16,-5-3 15 15,-2 2-16-15,0 3 35 0,-2 4-13 16,1 7-15-1,1 7 0-15,0 10 4 0,5 6 37 16,1 6-15 0,2 6-11-16,3 5-22 0,0 0 1 15,0 0 10-15,0 18-6 16,5 7 1-16,4 12-6 16,-2 8 1-16,-1 8 3 15,-1 7 1-15,-3 6 2 16,-2 5 15-16,0 4 6 15,0 0 30-15,0 0-27 16,0-7-2-16,0-8-19 16,-2-9-11-16,2-12 0 15,0-9-23-15,0-4-63 16,0-11-157-16,0-5-359 0</inkml:trace>
  <inkml:trace contextRef="#ctx0" brushRef="#br1" timeOffset="27436.86">25059 4783 1816 0,'0'0'506'0,"0"0"-390"16,0 0-57-16,0 0-38 16,0 0 73-16,0 0-3 15,0 0-27-15,71 0 15 16,-44 0-43-16,2 0 8 15,2-4-23-15,0-1 25 16,2 2-18-16,1-4 7 16,1 3 0-16,3-1-12 15,1-1 13-15,0 2-13 16,1-3 26-16,3-1-29 16,-1-1 12-16,0 0-25 0,-1-1 9 15,-1 1-6-15,2 1 4 16,-4-1 10-16,2 1-8 15,-4-1 14-15,-3 5-24 16,-4-2 12-16,-4 3-13 16,-3 1 1-16,-5 2-6 15,0 0 0-15,-9 0 0 16,-1 0-5-16,-5 0-38 16,-2 0-51-16,0 11-22 15,-9 10-127-15,-7 1-249 0</inkml:trace>
  <inkml:trace contextRef="#ctx0" brushRef="#br1" timeOffset="27968.97">25506 5140 2186 0,'0'0'364'0,"0"0"-208"16,0 0-43-16,0 0-24 0,0 0-24 15,0 0-46-15,0 0 8 16,7 5-19-16,-2 5 39 16,-1 8-26-16,-2 1 8 15,1 6-22-15,-3 3 6 16,0 2 1-16,0 5 5 16,0 1 8-16,0 0-23 15,-7-2 21-15,5-4-20 16,0-2 15-16,2-2-19 15,0-5 12-15,0-2-1 16,0 1-5-16,8-3 2 16,3 0-8-16,1-4-2 0,1-3 12 15,0-1-20-15,1-2 20 16,1-5-11-16,3-2 1 16,5 0 0-16,-2 0-1 15,8 0-4-15,0-13-5 16,0-4-87-16,7-15-40 15,-9 4-177-15,-5-2-660 0</inkml:trace>
  <inkml:trace contextRef="#ctx0" brushRef="#br1" timeOffset="28247.89">25880 5252 2497 0,'0'0'345'15,"0"0"-173"-15,0 0-60 0,0 0-23 16,0 0-26-16,-29 120-41 16,29-84 20-16,0 6-22 15,0 6 24-15,0 3-17 16,4 7 8-16,-2 4 16 16,2 2-19-16,-2 4 3 15,0 1-35-15,0-9 23 16,1-9-17-16,-3-10 10 15,2-14-15-15,0-9 1 16,0-8-2-16,0-8-35 16,8-2-86-16,-2-6-105 0,1-11-316 15</inkml:trace>
  <inkml:trace contextRef="#ctx0" brushRef="#br1" timeOffset="28766.42">26846 4712 2455 0,'0'0'326'16,"0"0"-214"-16,0 0-11 16,0 0 10-16,0 0 20 15,0 0-60-15,0 0-22 16,115 39-21-16,-81-39 5 15,0 0-25-15,-1 0 2 16,0 0-3-16,-2 0-9 16,1-2 2-16,1-4-49 15,11-3-86-15,-5-1-230 16,-6 1-1603-16</inkml:trace>
  <inkml:trace contextRef="#ctx0" brushRef="#br1" timeOffset="29482.33">28319 4325 1852 0,'0'0'336'16,"0"0"-248"-16,0 0-19 15,0-138 18-15,0 82-45 0,0-6-5 16,0-2-8-16,-6-1 23 16,-2 3-19-16,-3 7 39 15,-1 12-27-15,4 11 35 16,1 13-23-16,3 8 20 16,2 7-12-16,2 4-30 15,0 0-4-15,0 0-17 16,0 2 2-16,0 15-8 15,0 4-16-15,0 7 16 16,4 9-8-16,0 3 0 16,1 10 4-16,-1 7 5 15,0 7 0-15,-2 7 21 16,2 2-20-16,-2 2 34 0,-2-3-40 16,2-3 14-16,0-10-18 15,2-10 5-15,-1-6-5 16,-1-8-18-16,-2-8-40 15,0-3-52-15,0-7-78 16,0-6-292-16</inkml:trace>
  <inkml:trace contextRef="#ctx0" brushRef="#br1" timeOffset="29896.67">27808 4843 2313 0,'0'0'334'0,"0"0"-168"16,0 0-98-16,0 0-68 15,0 0 22-15,0 0-21 16,0 0 22-16,85-4 12 16,-45-5 15-16,7 3 22 15,2-3 7-15,6 3-35 0,6 2 13 16,-1 1-13 0,-2 3 23-16,0 0-42 0,-5 0 14 15,-2 0-22 1,-1 0-2-16,-2 0-1 0,-1 0-11 15,-3-10 3-15,-4-5 0 16,-3 2-11-16,-8 2 10 16,-10 1-10-16,-3 1-25 15,-9 3-37-15,-5 6-55 16,-2 0-95-16,0 0-208 0</inkml:trace>
  <inkml:trace contextRef="#ctx0" brushRef="#br1" timeOffset="30883.19">28614 5134 1782 0,'0'0'341'16,"0"0"-162"-16,0 0-70 16,0 0-8-16,0 0-2 15,0 0-26-15,0 0-12 16,-93-10-12-16,70 10 24 15,2 0-31-15,-6 0 13 16,0 0-22-16,-4 10 9 16,2 3-15-16,-2 2-6 15,4 4-3-15,4 2-5 16,4 7 30-16,7 6-39 0,6 7 1 16,3 8 2-1,3 3-9-15,0 1 8 0,17-4-7 16,2-8 1-16,8-13-4 15,0-13 3-15,4-11 2 16,0-4 0-16,-2-15 0 16,0-17 16-16,-6-11-16 15,-8-4-2-15,-1 2 0 16,-6 3 1-16,-3 5-12 16,1 7-3-16,-2 9 9 15,1 8-8-15,0 6 14 16,4 7-11-16,1 0 4 15,7 3 14-15,0 14-1 16,3 9-1-16,3 5 12 16,-6 6 5-16,-1 8 17 0,-3 6 28 15,-9 5-24-15,-4 4 21 16,0 4-39-16,-2 0 12 16,-15-4-20-16,-6-3 7 15,-1-5-4-15,-3-5-9 16,-2-7-7-16,-2-5 3 15,2-8-11-15,-1-7 4 16,2-7-19-16,2-9-55 16,1-4-16-16,4 0-45 15,6-15-90-15,6-2-330 0</inkml:trace>
  <inkml:trace contextRef="#ctx0" brushRef="#br1" timeOffset="32067.28">29065 3463 1808 0,'0'0'333'16,"0"0"-194"-16,0 0-71 15,0 0-37-15,0 0 22 0,0 0-46 16,0 0 15-16,-7-44-14 15,12 44 23-15,3 0 19 16,3 12 19-16,3 10-21 16,1 8-48-16,6 4 13 15,-1 9-4-15,4 6 1 16,0 5-10-16,3 5 12 16,0 6-11-16,2 5 6 15,-2 5 4-15,0 7 9 16,-1 1 24-16,-4 0-24 15,-1 3 30-15,-4-3-38 16,-3-2 7-16,-1 3-13 16,-4-5 5-16,-2 2-10 15,-3-4-1-15,-2 0 20 16,1-2-18-16,-3 2 21 0,0-2-17 16,0 2-3-16,0-2 2 15,0-3-4-15,-9-3-1 16,-7-7 1-16,-1-2 4 15,-4-6-3-15,-1-5 0 16,0-2 5-16,2-5-14 16,1-1 14-16,4-3-8 15,1-3 1-15,1-5-8 16,1-2-16-16,-5-7-21 16,2-4-20-16,-3-4-70 15,-13-7 19-15,4-1-48 16,0-5-630-16</inkml:trace>
  <inkml:trace contextRef="#ctx0" brushRef="#br1" timeOffset="34710.21">29736 3166 1815 0,'0'0'347'0,"0"0"-205"15,0 0-47-15,0 0-34 16,0 0-49-16,0 0 30 16,0 0 17-16,57-2 3 15,-30-2 9-15,4-1-1 16,2-1-9-16,1 2-44 15,-3-1 11-15,0 1-10 16,-4 2 4-16,0 2-5 0,-5 0-9 16,1 0 1-16,-4 0-8 15,-1 0 6-15,-2 0-3 16,0 0 0-16,-6 0-3 16,2 2 1-16,-5 1 0 15,-3 1-2-15,-4-2 14 16,2-2-6-16,-2 2 17 15,0-2 1-15,0 0 33 16,0 0-42-16,0 0 5 16,0 0-14-16,0 0 9 15,0 0-17-15,0 0 0 16,0 0 0-16,0 0 9 16,0 0-16-16,0 0 14 15,0 2-10-15,0 2 10 16,0 1-14-16,0-1 10 15,0-2-3-15,0-2 0 0,0 0 5 16,0 0-3-16,0 0 3 16,0 0-7-16,0 0 6 15,0 0-4-15,-2 0 4 16,2 0 1-16,-2 2-4 16,-3 3 7-16,1 1-8 15,-1 0-2-15,1 5-2 16,-1 2 8-16,1 2-8 15,2 6 8-15,2 3-8 16,0 6 6-16,0 2-2 16,0 6 0-16,0 3 1 15,0 4-1-15,2 2 8 16,4 2-15-16,1 3 14 16,-2-1-14-16,-1 2 14 0,1-1-8 15,-3 1 1-15,-2 0 0 16,0-1 0-16,0-1 0 15,0-2-1-15,0 0 3 16,0-1 2-16,0-3 0 16,0-2-5-16,0-3 2 15,0 1 4-15,0-1-5 16,0 1-1-16,2-5 1 16,-2 1 0-16,2-1-2 15,3-2 8-15,-3 2-12 16,-2-1 12-16,2-1-6 15,-2 2 0-15,0 1 1 16,0-3 5-16,0 2-1 0,0 3 7 16,0-1-7-16,0 3-4 15,0-2 6-15,0-1-8 16,0-4 6-16,0 0-4 16,0-4-1-16,0 0 1 15,0 0-2-15,0-2 5 16,0 2-11-16,0-2 13 15,0 2-11-15,0 0 10 16,0 0-6-16,0 2 1 16,0-2 0-16,0-1 0 15,0-2 1-15,0 0-3 16,0 1 6-16,0 0-10 0,0 4 12 16,0 0-12-1,5 2 8-15,-1 2-3 0,1-1 1 16,-1-1-1-16,0 0-3 15,-1 0-1-15,1-4 0 16,1-2 10-16,0 0-17 16,-1-5 19-16,0 1-12 15,0 0 10-15,1-3-5 16,-3-2 0-16,0 0 1 16,0-2-2-16,-2-2 5 15,0 3-10-15,3-2 14 16,-3 2-12-16,0 1 11 15,0 3-6-15,0-1 0 16,0 2-1-16,-3 1 0 16,-5-3 4-16,1-2-11 0,-4-3 14 15,-3-6-5-15,-6-4 5 16,-4-3-14-16,-7-3 7 16,-8 0 0-16,2-4 0 15,-5-7-2-15,2-2-35 16,-7-6-51-16,13 6-39 15,10 0-199-15</inkml:trace>
  <inkml:trace contextRef="#ctx0" brushRef="#br1" timeOffset="36405.75">30562 2817 1693 0,'0'0'243'0,"0"0"-15"15,0 0-144-15,0 0-9 0,69-111-17 16,-51 94 34-16,2 5-54 16,3 1 32-16,-4 7-18 15,1-1-18-15,1 5 6 16,-4 0-16-16,1 0 1 15,0 0-18-15,-2 0 6 16,1 0-12-16,-1 0 3 16,-3 0-4-16,-1 6 30 15,-2 5 18-15,-3 4 20 16,-1 5-21-16,2 3-37 16,-2 3 4-16,1 2-13 15,-1 1-2-15,-1 1 6 0,-2 1-4 16,-3-2 0-16,0 4 0 15,0 5 4-15,0 5-5 16,-10 6 28-16,-3 7-27 16,-3 6 31-16,-1 6 3 15,1 4 6-15,3 3-17 16,3 2-12-16,4-2 4 16,4-8-15-16,2-8 7 15,0-7-2-15,2-7-6 16,12-7 10-16,1 1-18 15,3-5 17-15,-1 0-9 16,-1-2 0-16,-1-2 0 16,-1-6 1-16,-3-7-1 0,-2-6 0 15,-2-7-15 1,-2-4 3-16,-3 0-44 0,0-3 24 16,2-18 0-16,-4-7 28 15,0-6-1-15,0 2 5 16,-13 2-9-16,-5 9 18 15,1 8-6-15,3 9-3 16,3 4 2-16,5 4 5 16,2 26 10-16,4 8-16 15,0 14 0-15,0 6 4 16,14 5-3-16,1 8-4 16,2 0 12-16,-5 0-15 15,5 1 16-15,-5-3-18 16,2-3 15-16,-3 0-8 15,-2 0 0-15,0-1-3 0,-4-1 2 16,-1-2 2-16,0-2-6 16,-1-4 12-16,1-3-16 15,0-1 12-15,-2-6-8 16,1-3 3-16,0-2-5 16,-3-3 0-16,0 1 6 15,2-5-4-15,-2 1 10 16,0-1-15-16,0 2 4 15,0 0 4-15,0 3-12 16,0 2 14-16,0-1-1 16,0 3-7-16,0-1-7 15,0 1 1-15,0 2-2 16,0-2-10-16,0-2 25 16,0 1-19-16,0 1 20 15,0-2-1-15,0 2-2 0,0 0 1 16,0-1 4-16,0 3-7 15,0 0 13-15,0 0-14 16,-5 0 15-16,-4-3-18 16,0 1 19-16,-4 0-10 15,-3-4 0-15,-2-3 0 16,-4-4 12-16,0-4-11 16,-1-5 11-16,0-4-7 15,-2 1 18-15,2-5-14 16,-1-2 6-16,4-2-15 0,0-3 6 15,-1 0-6 1,2 1 0-16,-1-5 0 0,-3 1-9 16,-4-5 8-16,-2 0-24 15,-2 0 0-15,-2-3-93 16,-7-13-77-16,11 1-35 16,6 2-109-16</inkml:trace>
  <inkml:trace contextRef="#ctx0" brushRef="#br1" timeOffset="63449.3">3216 10460 2381 0,'0'0'234'0,"0"0"-189"0,0 0-9 15,0 0-35-15,0 0 9 16,0 0 4-16,23-64 3 16,-19 30-3-16,1-5 9 15,-5-6 0-15,0-2-12 16,0-4-1-16,0 0-9 15,-5-1 1-15,-3 3 6 16,-1 6-16-16,-1 7 15 16,6 8-15-16,0 9 9 15,2 10-1-15,2 9 10 0,0 0 8 16,0 11-1 0,0 19-10-16,4 6-2 0,2 9 1 15,2 9-7-15,-2 3 1 16,-1 8 0-1,-1 7 20-15,0 8-4 16,-2 1 30-16,-2 6-8 0,3-1-4 16,-3-2-25-16,3-10 0 15,1-8-1-15,-2-8-6 16,2-6-2-16,-1-5 0 16,-1-6-10-16,0-5-49 15,-2-4 33-15,0-7-165 16,0-7-35-16,0-8-542 0</inkml:trace>
  <inkml:trace contextRef="#ctx0" brushRef="#br1" timeOffset="64102.46">2640 11200 1689 0,'0'0'290'0,"0"0"-4"15,0 0-122-15,0 0-69 16,0 0 1-16,120-7-9 16,-86 6-28-16,1-6-10 0,3 3-10 15,2-3-15-15,3 3 43 16,1 2-34-16,1 0 0 16,1 2-23-16,-1 0 11 15,2 0-14-15,0 0 7 16,-1 2-4-16,1 7-6 15,0-3 20-15,0-2-24 16,-3-2 16-16,5-2-14 16,0 0 21-16,0 0-4 15,3 0 0-15,1 0-4 16,-4 0-7-16,0-2-1 16,-7 0-6-16,-4 2 3 15,-7 0 0-15,-6 0-8 16,-7-2 5-16,-5 2-5 0,-2-2-1 15,-4 0-39-15,-7-3-37 16,0 3-94-16,0 0-97 0</inkml:trace>
  <inkml:trace contextRef="#ctx0" brushRef="#br1" timeOffset="64797.67">3089 11720 2300 0,'0'0'280'16,"0"0"-145"-16,0 0-37 15,0 0-11-15,0 0-42 0,0 0-23 16,-10 124-11-16,10-103-11 16,0-2 12-16,0-6-5 15,0-4-14-15,0-3 12 16,0-1-10-16,0-5 0 16,2 0-2-16,14 0 6 15,6 0 1-15,4 0 0 16,8-5 5-16,1-3-12 15,4 1 12-15,1 5-11 16,-1 2 12-16,-1 0-2 16,-1 15 13-16,-2 11-1 15,-2 6 12-15,-4 5 8 0,-4 5 0 16,-5 7-6-16,-9 3 21 16,-4 1-20-16,-7 1 6 15,0 1-7-15,-9 1 4 16,-16-1-10-16,-4 1-8 15,-6-7-1-15,-6-2-15 16,-3-10 6-16,-3-9-6 16,1-12 0-16,-2-9-28 15,4-7 3-15,4 0-33 16,4-13-31-16,5-10-6 16,-5-16-117-16,11 7-35 15,6 0 53-15</inkml:trace>
  <inkml:trace contextRef="#ctx0" brushRef="#br1" timeOffset="65154.96">3128 11683 2183 0,'0'0'320'0,"0"0"-122"15,0 0-30-15,0 0-43 16,0 0-35-16,0 0-16 15,0 0-27-15,133-29 1 16,-103 29-24-16,-4 0 4 16,-4 0-28-16,-2 1 4 15,1 6-4-15,-2-1-19 16,12-3-86-16,-4-3-107 16,-2 0-449-16</inkml:trace>
  <inkml:trace contextRef="#ctx0" brushRef="#br1" timeOffset="65807.56">4496 11106 2323 0,'0'0'347'15,"0"0"-198"-15,0 0-41 16,0 0-8-16,0 0-34 15,0 0-4-15,0 0-15 16,91 11 5-16,-53-11-20 16,2 0 9-16,3 0-12 15,1-2-10-15,-1-3-11 16,-1 1-4-16,-7 2-8 16,-2 2 4-16,-6 0-36 15,-6 0-78-15,-6 0-111 0,-11 2-393 16</inkml:trace>
  <inkml:trace contextRef="#ctx0" brushRef="#br1" timeOffset="66055.73">4779 10821 2776 0,'0'0'243'16,"0"0"-97"-16,0 0-56 0,0 0-30 16,0 0-20-16,-3 133-28 15,3-86-2-15,0 2-5 16,0 1-10-16,0-4-3 16,0-3-24-16,0 7-60 15,-2-14-143-15,0-10-568 0</inkml:trace>
  <inkml:trace contextRef="#ctx0" brushRef="#br1" timeOffset="71974.72">6006 9711 321 0,'0'0'1559'16,"0"0"-1308"-16,0 0-142 15,0 0-19-15,0 0 21 16,0 0-52-16,0 0 7 16,16 71-6-16,-13-54 6 15,-1 4 6-15,-2 7-23 16,0 6 2-16,0 5-33 16,0 6 25-16,0 6-43 0,0 5 17 15,0 0-15 1,0 1 6-16,0 1-7 0,0 0 5 15,0-2-6 1,0-1 0-16,0 1 0 0,2-3 8 16,0 1-7-16,2 1 0 15,-1 1 0-15,1 0 0 16,-2-1-1-16,0 1 1 16,2-5 0-16,0 2-2 15,-2-1 7-15,0 1-15 16,0 3 17-16,-2-1-9 15,2 5 2-15,0-2-1 16,1 2 0-16,-1-2 1 16,0-3-1-16,0 1 0 15,0-5 0-15,0 1 6 0,-2-3-17 16,2 0 17-16,-2 0-7 16,4 0 2-16,-4 3-1 15,2-1 0-15,0 5 0 16,-2-1-1-16,0 3 2 15,0 4-3-15,0 0 7 16,0 3-10-16,0 0 10 16,0 2-5-16,-4-3 5 15,-2-4-4-15,4-5-1 16,0-3 0-16,2-5 0 16,0-4 1-16,0 0-6 15,0-3 3-15,0 1 2 16,2 2 0-16,2-1 7 0,0 1-2 15,-4 0-1 1,0-3 1-16,0 1-5 0,0-2 14 16,0-1-9-16,0 1 14 0,0-3-18 15,0 3 22 1,0-1-14-16,0-2 10 16,-4 3 1-16,-2-5-6 15,2 0 6-15,-3-4-19 16,3-2 11-16,0-3-8 15,-2-3-5-15,2-3 2 16,0-4-1-16,2-2 0 16,-1-2 0-16,3-5 0 15,0-2 0-15,0-1-5 16,0-1 16-16,0-2-20 0,0 0 18 16,-2 2-4-16,2-2-5 15,0 2 0-15,0 1 0 16,0-2 1-16,0 1-1 15,0 3 4-15,0-1 0 16,0 3-4-16,7-1 21 16,1 0-14-16,6 1 12 15,1-3-3-15,1-2-6 16,2 0 8-16,2 1-8 16,3-2 7-16,-4-1-17 15,4 0 0-15,-1 0 12 16,1 0-12-16,-2 0 0 15,16 0-30-15,-6 0-94 0,-7 0-259 16</inkml:trace>
  <inkml:trace contextRef="#ctx0" brushRef="#br1" timeOffset="72841.47">6133 9647 1773 0,'0'0'589'0,"0"0"-387"16,0 0-89-1,0 0-14-15,0 0 41 0,0 0-59 16,0 0 16-16,92 15-18 16,-68-8-21-16,-1-1-15 15,-2-2-29-15,2 0-8 16,0 1 0-16,-4-3-12 15,10 2-26-15,-4 0-132 16,-3 3-367-16</inkml:trace>
  <inkml:trace contextRef="#ctx0" brushRef="#br1" timeOffset="73629">7372 9639 1965 0,'0'0'333'0,"0"0"-169"0,0 0-62 16,0 0-4-16,0 0 12 16,0 0-31-16,0 0 8 15,18 13-39-15,-14 6 10 16,1 4-15-16,-5 7-11 16,0 4 0-16,0 5-15 15,0 2 13-15,0 3-17 16,-5 1 18-16,1 0-19 15,0-2 10-15,-1-9-14 16,5-4 5-16,-2-8 3 16,2-7-12-16,0 0 0 15,0-2 2-15,0-3-2 16,0 3-4-16,5-4 19 0,-1-1-11 16,0-4 12-1,5 1-11-15,3-1 1 0,1-2 4 16,3 2-14-16,3-1 2 15,4-2 7-15,1-1-17 16,-1 0 8-16,1 0-27 16,0 0-42-16,10 0-55 15,-8-6-96-15,-3-2-299 0</inkml:trace>
  <inkml:trace contextRef="#ctx0" brushRef="#br1" timeOffset="73985.92">7798 9739 2004 0,'0'0'490'0,"0"0"-276"16,0 0-57-16,0 0-8 15,0 0-65-15,0 0-1 16,0 0-41-16,-18 142 11 15,13-98-20-15,-1 8 31 16,-1 5-14-16,-2 7-12 16,3 7 3-16,-2 2-3 15,0 2-2-15,1 1-26 0,1 2 19 16,-2-5-22-16,4-7 4 16,0-7-8-16,2-11-6 15,2-10 1-15,-2-10-51 16,2-9-30-16,-5-6-38 15,-3-4-55-15,-2-5-286 16,-3-2-1502-16</inkml:trace>
  <inkml:trace contextRef="#ctx0" brushRef="#br1" timeOffset="74451.36">7002 11057 1773 0,'0'0'696'0,"0"0"-625"16,0 0-28-16,0 0 43 15,0 0 36-15,0 0-49 16,0 0 10-16,132-43-29 16,-86 35 0-16,2 1-22 15,2 3-14-15,2 0-6 16,-1 4-6-16,-2-3 1 16,2 3-6-16,-4 0 20 0,2 0 6 15,-2 0 13 1,0 0-4-16,0 0-16 0,-1 5 3 15,-1-1-22-15,-1 2 19 16,1-2-16-16,-5 1 12 16,-2-1-15-16,-5 0 7 15,-1-4-8-15,-6 2 0 16,-1-2 0-16,-3 0-1 16,-2 3-13-16,-4 1-61 15,-7 2-41-15,-3 1-122 16,-6-1-378-16</inkml:trace>
  <inkml:trace contextRef="#ctx0" brushRef="#br1" timeOffset="75530.08">7835 11559 1815 0,'0'0'313'0,"0"0"-162"16,0 0-36-16,0 0 14 16,0 0-17-16,0 0 30 15,0 0-52-15,-6-40 43 16,-12 29-37-16,-2 0-26 16,-9 3 4-16,-4 1-23 15,-7 3 3-15,-5 4-31 16,1 0 6-16,-1 0-28 15,7 15 28-15,7 11-4 16,10 8-11-16,11 6 2 0,10 6-15 16,0 1-2-1,12-4 3-15,18-9-8 0,6-13-1 16,6-10 7-16,4-11-7 16,4-9 7-16,-3-23 0 15,-7-9 0-15,-9-1 0 16,-11-1-3-16,-7 4 0 15,-6 9-27-15,-3 11 25 16,0 10-2-16,2 9-1 16,4 7 16-16,7 27-4 15,2 11 23-15,6 13-6 16,-1 6 15-16,-4 7-21 16,-6 3 31-16,-8 6-11 15,-6 3 14-15,0 5-19 16,-27-1-1-16,-6-1-18 0,-9-9-5 15,-3-11-3-15,-4-12 2 16,-2-14-10-16,-1-12-10 16,2-10-26-16,2-12-42 15,6-6-21-15,11 0-21 16,9-26-51-16,11-2-212 16,7 1-1528-16</inkml:trace>
  <inkml:trace contextRef="#ctx0" brushRef="#br1" timeOffset="76522.14">9268 10980 282 0,'0'0'2332'16,"0"0"-2122"-16,0 0-153 15,0 0-7-15,0 0 44 0,0 0-5 16,114 4-22-16,-65-4-15 16,4 2-16-16,5 0 12 15,1 3 1-15,-1 1-4 16,-1 7-2-16,-6 2-5 15,-1 4 1-15,-8-2-39 16,-7 1 8-16,-6-6-1 16,-6-1-14-16,-8-9-25 15,-8-2-52-15,-7-11-50 16,0-15-95-16,-9-1-494 0</inkml:trace>
  <inkml:trace contextRef="#ctx0" brushRef="#br1" timeOffset="76845.12">9701 10560 2846 0,'0'0'277'0,"0"0"-173"16,0 0-22-16,0 0-56 15,0 0-13-15,0 0-6 16,0 0-14-16,8 109 8 16,4-109-1-16,-6 0 6 15,1-1-5-15,-5-14 28 16,-2 2-12-16,0-2 24 16,0 6 3-16,-6 3 24 0,-11 6-38 15,0 0-18-15,-1 0-12 16,1 10-56-16,5 8-62 15,3 12-58-15,5-7-166 16,2-2-419-16</inkml:trace>
  <inkml:trace contextRef="#ctx0" brushRef="#br1" timeOffset="77203.1">9596 11564 2488 0,'0'0'307'0,"0"0"-175"16,0 0-7-16,0 0-35 15,0 0-55-15,0 0 23 16,0 0-1-16,80 17 7 16,-62-43-18-16,-7-2-15 15,-5 3 0-15,-4 5-8 16,-2 7 29-16,0 7-16 0,0 4 4 16,0 2-38-16,-6 0 3 15,0 0-5-15,-1 7-71 16,7 9-86-16,0 2-169 15,0-5-469-15</inkml:trace>
  <inkml:trace contextRef="#ctx0" brushRef="#br1" timeOffset="78383.17">11356 9416 1739 0,'0'0'453'0,"0"0"-268"16,0 0-88-16,0 0-28 16,0 0-16-16,0 0-53 15,-93 129 19-15,74-91-19 16,-1 5 10-16,3 2 11 16,-1 6-14-16,2 3 20 15,0 3-26-15,3 7 42 16,3 3-33-16,-2 5 11 15,1 6-15-15,-1 1-1 16,2 6-4-16,1 1 22 16,2 4 10-16,0 0-19 15,5-3 13-15,2 1-26 0,0-2 16 16,0-5-12-16,0 2-5 16,4-2 0-16,6 0-41 15,1 1 41-15,-3-3 8 16,6 2-8-16,-1-1 8 15,3-2-16-15,1-1 17 16,4 1-18-16,3-4 18 16,3 1-9-16,2-2 10 15,5-2 12-15,1-3 4 16,5-4-15-16,0-2 16 16,-2-6-27-16,0-3 17 15,-2-1-17-15,-3-1 25 0,-2-4-9 16,-4 0 35-16,2-2-21 15,-4-4 2-15,2-5-4 16,-4-6-23-16,2-7-5 16,-2-5-2-16,-1-16-90 15,-7-2-176-15,-6 0-1722 0</inkml:trace>
  <inkml:trace contextRef="#ctx0" brushRef="#br1" timeOffset="79688.53">11804 11053 2300 0,'0'0'332'0,"0"0"-245"15,0 0-73-15,0 0 81 16,0 0-69-16,0 0 15 15,0 0 9-15,122 0 28 16,-86 0-47-16,2 0-8 0,2 0 17 16,0 0-20-1,5 0 14-15,-1 0-25 0,-1-3 28 16,1-1-37-16,-2 0 25 16,-1 0-20-16,-3 1 13 15,-1-1-18-15,1 0 5 16,-3-1 13-16,2 2-13 15,-4 0 14-15,-2 1-19 16,1 0 12-16,-1 2-7 16,0-2 2-16,4-2-6 15,-1-1 3-15,3 1-3 16,1-2 0-16,3-3 12 16,-1 3-13-16,-1-1 17 15,4 1-16-15,-1-1 23 16,3 3-16-16,-3-3 13 0,0 3-15 15,3 0 0 1,0 0 1-16,2 0-7 0,1-3 2 16,0 2 2-16,-4 2-1 15,-1-2 5-15,-4 3-7 16,-1 0 5-16,-5 0-3 16,3 2-2-16,-2 0 3 15,2 0 5-15,-3-2-9 16,3 2 17-16,-3-3-13 15,0 1 14-15,3-2-18 16,-1 2 0-16,6 0 5 16,-1 2 7-16,4 0-7 15,1 0-4-15,-1 0 0 0,1 0 8 16,-1 0-16 0,4 0 15-16,-2 0-16 15,1 0 17-15,-1 0-6 0,0 0-3 16,0 0 4-16,3 0 3 15,3 0-7-15,-2 0 0 16,4 0 5-16,2 0-10 16,0-5 13-16,1-1-9 15,3-2 2-15,0-1-1 16,3 0 3-16,-1 1-3 16,1 1 0-16,-1 1 5 15,-2 2-13-15,2-1 18 0,-1 4-20 16,-1-2 18-1,0 3-8-15,0 0 0 16,-2 0 0-16,-2 0-1 0,-2 0 5 16,-6 0-10-16,4 3 13 15,-3-2-10-15,0-1 8 16,0 3 5-16,-3-3 1 16,-3 2 7-16,-3 0-5 15,-2 0-6-15,-3 0 6 16,1-2-9-16,-2 2 16 15,-3-2-14-15,1 0 14 16,-1 0-19-16,-5 0 7 16,-2 0-7-16,-1 0 3 15,-1 0-4-15,-4-6 1 16,0 2-2-16,-1-3 2 0,-3 3-4 16,-1-1-44-16,-3 2-15 15,-4 3-89-15,-4 0-60 16,-2 0-322-16</inkml:trace>
  <inkml:trace contextRef="#ctx0" brushRef="#br1" timeOffset="80799.81">13615 11301 1773 0,'0'0'346'0,"0"0"-168"16,0 0-139-16,0 0-12 15,0 0 49-15,0 0-43 16,0 0 24-16,133-105-10 16,-101 98 25-16,-1 5-25 0,5 2 68 15,0 0-75-15,-1 0 31 16,1 15-8-16,-3 4-23 15,-6 9 15-15,-2 5-17 16,-10 2 6-16,-6 8-27 16,-9 3 17-1,0 3-34-15,-11 2 10 0,-18 0-10 16,-7 0 0-16,-8-4-28 16,-3-4-5-16,0-6-36 15,-2-9-11-15,5-5 34 16,3-6 15-16,8-6 31 15,11-7 7-15,10-4 49 16,10 0-19-16,2 0-28 16,14-11-4-16,20-1-5 15,10 3 10-15,12 5-10 0,4 4 17 16,4 9-8-16,-1 20 29 16,-7 12-21-1,-10 10 22-15,-15 7 8 0,-13 6-5 16,-18 3-1-16,0 3-13 15,-29-3 15-15,-13-8-23 16,-11-5-1-16,-8-13-12 16,1-12-8-16,-4-9 1 15,1-12-18-15,3-8-35 16,6 0-15-16,15-13 1 16,20-18-53-16,13 3-107 15,6 4-261-15</inkml:trace>
  <inkml:trace contextRef="#ctx0" brushRef="#br1" timeOffset="81334.17">14758 11354 2438 0,'0'0'310'0,"0"0"-157"15,0 0-71-15,0 0-23 16,-106 114-29-16,79-65 1 16,0 11-3-16,0 8-16 15,4 13 46-15,8 9-19 16,7 9 11-16,8-1-33 15,0-2 21-15,29-13-3 0,10-18-14 16,15-22-8-16,9-26-12 16,-1-17 10-1,-2-15-11-15,-9-28 13 0,-18-10-9 16,-15-5 5-16,-18 4-7 16,0 7-2-16,-20 8-7 15,-16 16-23-15,-6 15-11 16,-3 8-14-16,-15 29-50 15,12 12-124-15,10 0-392 0</inkml:trace>
  <inkml:trace contextRef="#ctx0" brushRef="#br1" timeOffset="83352.28">16641 9675 1627 0,'0'0'267'0,"0"0"-170"16,0 0 46-16,0 0-7 0,0 0-31 15,0 0-32 1,0 0 24-16,31-23-58 0,-17 23 29 15,1 4-25-15,3 9-1 16,-3 6-1-16,3 7-17 16,1 5 33-16,0 10-44 15,-1 8 16-15,2 7-28 16,0 6 14-16,0 6-14 16,2 7 2-16,1 2 5 15,-3 5-8-15,-1-3 0 16,0 2 10-16,-1-4 15 15,-3 2 1-15,-1-2 8 16,-1 2-30-16,3 0 14 16,-3 3-18-16,-2 3 5 15,3 1-5-15,-6 4 5 0,1-3-10 16,-5-1 15-16,4-5-22 16,-4-6 24-16,0-7-22 15,-2-3 18-15,-2-8-8 16,0-1 0-16,0-1 0 15,-6 1-4-15,-8 0 8 16,-1 2-7-16,-3-2 11 16,0-3-16-16,-4-2 18 15,-1-2-10-15,2-4 0 16,-4 0 12-16,-2-4-4 0,0-3-8 16,-2 3 0-1,-2-3 7-15,2-1-14 16,-2-1 5-16,2-4 2 15,2-6-37-15,3-3-32 16,6-8-94-16,4-4-229 0</inkml:trace>
  <inkml:trace contextRef="#ctx0" brushRef="#br1" timeOffset="84870.72">17334 9399 48 0,'0'0'2001'16,"0"0"-1757"-16,0 0-203 16,0 0-3-16,0 0-38 15,0 0 125-15,0 0-24 16,54 0 39-16,-23 0-34 16,7 0-38-16,4 0 2 15,5 0-29-15,3 0-3 16,4 0-38-16,0 0 9 0,-6 0 0 15,-5 0-9-15,-7 0 0 16,-5 0 0-16,-4 0 0 16,-8 0 1-16,2 13-4 15,-5 4 10-15,-3 2-7 16,-5 2 8-16,0 6-7 16,-4-2 5-16,-4 7 1 15,0 4-7-15,0 3 1 16,0 4 17-16,0 6-9 15,0 2 22-15,0 5-31 16,0-1 12-16,0 6-4 16,0-4-7-16,0-1 0 15,0 2-1-15,0-3 0 16,4 1 1-16,-1 0-2 16,1-1 7-16,-2 2-15 15,0 4 14-15,0-1-13 16,0 2 14-16,-2 2-7 0,0 0 2 15,0-2-1-15,0-2 0 16,0-7 0-16,0 1-1 16,0-5 6-16,0 0-14 15,0 1 18-15,0-1-14 16,0 4 10-16,0 3-5 16,0-1 0-16,0 5 0 15,0 0 0-15,0 0 5 16,0 2-3-16,0 0 0 15,0 0 24-15,0-2-21 16,0-2 17-16,0-1-10 16,0 1 2-16,0-5-7 15,0 6-7-15,0-2 10 0,0 3-10 16,0 2 11-16,0 0-4 16,0 0-8-16,6-4 7 15,-2 0-5-15,0-5 0 16,-1-4-1-16,1-2 10 15,-2-2-9-15,-2-2 10 16,2-2-4-16,-2 0-9 16,0 1 10-16,0-1-8 15,2 1 0-15,0-1 8 16,1-2-1-16,-1-3-7 0,1-4 1 16,-1 0 6-16,-2-2-11 15,0 0 12-15,2-2-13 16,-2 1 14-16,0-1-9 15,0 0 0-15,0-2 0 16,0-5 1-16,0-3 4 16,0-3-10-16,0-7 14 15,0 0-10-15,0-1 6 16,-7-2 7-16,-6 1-12 16,-5 0 6-16,-4 1-6 15,-5-1 1-15,-4 0-2 16,-7-1 6-16,-5-3-12 15,-7-2 15-15,-4 0-16 16,-2 0-31-16,-11 0-28 16,14 0-92-16,13 0-248 0</inkml:trace>
  <inkml:trace contextRef="#ctx0" brushRef="#br1" timeOffset="93982.47">12804 9316 1657 0,'0'0'254'15,"0"0"-34"-15,0 0-78 16,0 0-44-16,0 0-14 16,0 0-42-16,3 0 9 15,-3 0 10-15,0 0 49 16,0 0-42-16,0 0 22 15,0 0-14-15,0 0-5 16,0 0-5-16,-7 0-10 16,-9-5 42-16,-4 1-80 15,-6-2 8-15,-3-1-26 0,-5 3 21 16,-4 2-20 0,0 0 7-16,-2-1-7 15,1 3 3-15,-4 0 0 0,-2 0-4 16,5 13 0-16,2 9 11 15,2 4-19-15,10 10 8 16,1 6-4-16,12 8-15 16,9 8 19-16,4 4-7 15,4 2 3-15,21-2-1 16,8-7 10-16,7-12-8 16,7-13 12-16,6-13-18 15,1-15 14-15,-3-2-5 0,-5-6 0 16,-5-22 0-16,-7-6 0 15,-9-6-11-15,-4-8 2 16,-7-1-46-16,-8-2-4 16,-4 4-4-16,-2 6 36 15,0 7 2-15,0 10 25 16,0 9 0-16,0 11 0 16,0 4 16-16,9 0-8 15,5 13 44-15,3 13-23 16,4 10 13-16,-4 11-17 15,1 11 19-15,-5 8-13 16,-6 7 10-16,-7 8-5 16,0 5 6-16,-7 1-15 15,-15-1-21-15,-9-3 16 16,-4-1-22-16,-6-7 11 0,-3-9-7 16,-1-8 1-16,-2-14-5 15,-2-10 0-15,1-10-15 16,0-11-41-16,6-11 8 15,11-2-43-15,13 0 1 16,18-15-56-16,0-2-159 16,4 4-455-16</inkml:trace>
  <inkml:trace contextRef="#ctx0" brushRef="#br1" timeOffset="94472.9">13477 10021 2720 0,'0'0'267'0,"0"0"-191"0,0 0-36 16,0 0 76-16,0 0-54 16,159-19 17-16,-91 9-26 15,8-1 3-15,4 0-1 16,-1 5-28-16,-6 4 3 16,-6-1-23-16,-9 3 9 15,-11 0-11-15,-14 0-5 16,-13 0 9-16,-6 0-18 15,-10 0 9-15,-4 0-39 16,0 0-80-16,-12 0-220 0</inkml:trace>
  <inkml:trace contextRef="#ctx0" brushRef="#br1" timeOffset="98001">14999 9510 1766 0,'0'0'248'0,"0"0"-74"0,0 0-67 16,0 0-23-16,0 0-4 15,0 0-5-15,0 0-34 16,25-4 24-16,-23 4-16 16,0 0 3-16,-2 0-4 15,0 0 4-15,2 0-5 16,-2 0-29-16,0 0 35 15,2 0-20-15,0 6 24 16,0 12-11-16,3 5 2 16,-3 7-23-16,-2 2-16 0,0 5-4 15,0 1-1 1,0 1-4-16,0 1 10 0,-9 1-19 16,-1-3 20-16,-2-2-12 15,1-3 2-15,2-5-1 16,3-5 0-16,1-6 5 15,5-2-11-15,0-4 5 16,0-1-7-16,0-1 10 16,0 2-8-16,0-5 12 15,11 3-3-15,0-3 7 16,7 1-1-16,0-3 7 16,4 2-15-16,3-3 19 15,2-2-20-15,0-1 8 0,-6 0-1 16,2 0-7-1,-5 0 0-15,-5-1-13 0,0-10-16 16,-1-2-54-16,-2 0-24 16,4 0-122-16,-3 5-84 15,0 4-1418-15</inkml:trace>
  <inkml:trace contextRef="#ctx0" brushRef="#br1" timeOffset="98434.08">15389 9675 1804 0,'0'0'504'0,"0"0"-261"0,0 0-59 16,0 0-28-16,0 0-31 15,0 0-58-15,0 0-43 16,0 39-19-16,0-14 25 16,-2 7-18-16,0 4 35 15,-4 5-21-15,2 4 0 16,0 5-3-16,0 3 3 16,1 7-11-16,1 4-15 15,0 2 31-15,2 1-23 16,0-3 18-16,0-7-26 15,0-5 10-15,2-9-10 16,5-7 1-16,-3-6-1 0,0-5 5 16,1-7-6-16,-2-3 10 15,-1-5-17-15,-2-3 17 16,2-3-15-16,-2-2 6 16,0 1-27-16,0-3-53 15,0 0-189-15,-7 0-650 0</inkml:trace>
  <inkml:trace contextRef="#ctx0" brushRef="#br1" timeOffset="101139.16">18564 10883 253 0,'0'0'1022'16,"0"0"-678"-16,0 0-76 0,0 0-65 15,0 0-66 1,0 0 7-16,0 0-42 0,-23-1-63 16,21 1 4-16,0 0-42 15,0 0 24-15,2 0-19 16,0 0 33-16,0 0-23 16,0 0 28-16,0 0 9 15,0 0-10-15,0 0 2 16,0 0-25-16,0 0-11 15,0 0 3-15,15 0 69 16,5 0-41-16,5 0 14 16,4 0-25-16,2 0 2 15,1 0-9-15,3 0 1 16,1 0 12-16,1 0-13 16,-1 0 6-16,-2 0-28 0,-1 0 4 15,-4 0 5-15,-3 0-10 16,1 0 2-16,0 0 0 15,-2 0 4-15,-5 0-4 16,-1 0-2-16,-2 0-16 16,-7 1-41-16,-3 4-56 15,-5 8-60-15,-2 0-140 16,0-1-2043-16</inkml:trace>
  <inkml:trace contextRef="#ctx0" brushRef="#br1" timeOffset="101524.64">18612 11226 2263 0,'0'0'239'0,"0"0"-158"16,0 0 75-16,0 0-24 16,0 0-53-16,0 0 21 0,137 4-35 15,-102-4 16-15,1 0-48 16,-1 0 10-16,-1 0-19 15,-1 0-1-15,-2 0-14 16,-4 0-8-16,-2 0-2 16,-5 0 6-16,-3 0-14 15,2 0-25-15,-2-2-60 16,-1 0-128-16,-7 2-345 0</inkml:trace>
  <inkml:trace contextRef="#ctx0" brushRef="#br2" timeOffset="111215.09">11033 13061 1770 0,'0'0'268'15,"0"0"-58"-15,0 0-126 16,0 0-72-16,0 0-2 16,0 0-1-16,0 0 22 15,-3-2 12-15,3-7 22 16,5 3-19-16,-1 2-17 0,4-3 21 16,-4 3-20-16,2 0 17 15,3-3-45-15,1 1 19 16,0-3-21-16,3 1 36 15,3-3-11-15,7-4 8 16,-1-4 5-16,4-2-17 16,1-5-9-16,2 0-4 15,-2-4-13-15,2 0 13 16,2 0-13-16,-2 0 6 16,3 3-1-16,-1-1 1 15,0 2 0-15,0 3-2 0,-2-1 8 16,2 1-14-1,-2-4 17-15,0 0-8 16,0-1 10-16,3-4 25 0,1-2-14 16,2 2-3-16,3-5-8 15,4 3-12-15,1 0 2 16,3-3 7-16,1 1-15 16,3-2 15-16,-4 1-17 15,4-1 9-15,0-1-1 16,0 1 6-16,3-1-5 15,2 1 6-15,3-3 6 16,0 3 18-16,3-1-30 16,1 3 10-16,-2 0-4 15,2 3-1-15,1 1-6 16,1 0 1-16,1 0 0 0,-1-6 0 16,-1-3-2-16,2-6 6 15,0-7-10-15,1-3 12 16,3-5-12-16,2-3 10 15,3-1-3-15,0-2-2 16,0 1 0-16,-1 3 0 16,0 0 1-16,-1 2-7 15,1 2 6-15,-2 2-5 16,1 0 10-16,1 3-9 16,-2-2 5-16,1-2-1 15,-3 2 3-15,-2-1-2 16,-5 5 17-16,-2 1 1 15,-4 1 15-15,0 0-27 0,2-1 17 16,-1 1-24 0,1-2 14-16,0 1-8 15,0 1 2-15,2-1 4 0,3 3-11 16,-1-2 11-16,3 0-8 16,-1-1 6-16,-1 1-10 15,-1 2 13-15,0-1-12 16,-2 3 12-16,1 1-5 15,-3-1-3-15,0 1 1 16,-2 2-2-16,0-2 1 16,-4 2-1-16,4-1-5 15,-2-2 8-15,0 0-2 16,-2 1 1-16,0-1 1 16,-5 7 8-16,-5-1-14 15,-4 5 16-15,-7 2-17 0,-2 6 23 16,-4 2-13-16,-5 5 7 15,-3 4-7-15,-3 4 3 16,-1 2 2-16,0 3-9 16,1-3 16-16,-1 2-16 15,3-1 15-15,-3-1-21 16,1 1 15-16,-5-2-10 16,-3 6 2-16,1 0-7 15,-4 4 0-15,-1 0 0 16,-2 2 0-16,0 0-25 0,0 0-86 15,-14 0-113 1,-3 0-578-16</inkml:trace>
  <inkml:trace contextRef="#ctx0" brushRef="#br2" timeOffset="111547.45">16106 8601 2429 0,'0'0'467'0,"0"0"-451"16,0 0 76-16,0 0-20 15,0 0-14-15,125-2-33 16,-83-6-5-16,3-1-8 16,1-1-8-16,-3 1-4 0,-5 4 5 15,-7 4-9 1,-4 1 12-16,-10 1-2 0,-5 19-6 15,-8 9 21 1,-4 6-7-16,0 7 7 0,-4 6-1 16,-14 3-6-16,-2 0 0 15,0 3-8-15,-3-5-12 16,4 0 3-16,1-4-34 16,5 7-97-16,1-12-105 15,8-8-576-15</inkml:trace>
  <inkml:trace contextRef="#ctx0" brushRef="#br2" timeOffset="112848.99">17176 7275 2082 0,'0'0'248'0,"0"0"-46"16,0 0-80-16,0 0-7 15,0 0-67-15,0 0-5 16,0 0-27-16,-12 49 8 16,12-23-7-16,-2 4 15 0,2 4 1 15,-2 0-19 1,2 1 8-16,0-3-22 0,0-4 2 15,0-9-1-15,6-7-2 16,10-5-7-16,5-7 8 16,3 0 0-16,7-2 1 15,5-11-3-15,4-2 9 16,2 7-16 0,3-1 15-16,-1 9-7 0,-2 0 2 15,-3 0 12-15,-4 11-5 16,-8 8 24-16,-5 4-3 15,-6 5 6-15,-10 6 17 16,-6 7-11-16,0 4 3 16,-10 2-25-16,-17-2 14 15,-5-2-19-15,-7-7 3 16,-9-4-12-16,0-6-4 16,-6-7-1-16,3-4-13 0,-1-6-5 15,8-3-40-15,8-2-2 16,7-4-43-16,9 0 25 15,9 0-122-15,5-8-193 0</inkml:trace>
  <inkml:trace contextRef="#ctx0" brushRef="#br2" timeOffset="113169.56">17137 7337 2179 0,'0'0'282'0,"0"0"-21"16,0 0-74-16,0 0-66 15,128-17-39-15,-82 15 1 16,4-2-10-16,0 0-44 16,2 1 2-16,-3 3-26 15,-4 0 3-15,-8 0-3 16,-1 0-10-16,-9 0-9 16,-1 9-60-16,-7 4-75 0,-11-1-281 15</inkml:trace>
  <inkml:trace contextRef="#ctx0" brushRef="#br2" timeOffset="113882.51">16823 8197 2034 0,'0'0'392'0,"0"0"-256"16,0 0-46-16,0 0 21 16,0 0-44-16,0 0-49 15,0 0 11-15,96 4-28 16,-67-4 31-16,2 0-31 16,0-4 19-16,6-2-8 15,1-1 13-15,-1 3 4 16,3 0-5-16,1 0-1 15,-1-1-15-15,2 3 34 16,1 0-28-16,1 2 20 16,3 0-8-16,-1 0 7 15,6 0-10-15,-2 0-7 0,2 0 2 16,2 0-11-16,-6 0 16 16,-1 0-23-16,-5-6 22 15,-1-1-21-15,-3 1 14 16,-5 1-10-16,0 1 3 15,-3 0-4-15,-6-1-4 16,-4 3 0-16,-4 2-12 16,-8 0-36-16,-6 5-116 15,-2 10-130-15</inkml:trace>
  <inkml:trace contextRef="#ctx0" brushRef="#br2" timeOffset="114754.97">17102 8362 1984 0,'0'0'278'0,"0"0"-133"15,0 0-107-15,0 0-14 16,0 0-22-16,0 0 23 16,0 0-3-16,16-35 12 15,-3 29 20-15,5 0-19 16,5 1 15-16,-2 1-35 16,8 2 24-16,0 2 15 15,5 0 6-15,-1 0-5 16,0 6 2-16,-2 11-12 15,-4 5-12-15,-4 1 15 16,-7 5-25-16,-10 2 9 16,-6 2-32-16,0 2 18 15,-22 3-18-15,-9-3 1 16,-7-4-1-16,-5-2-27 0,1-7-5 16,4-4-33-16,5-6 50 15,8-4 7-15,9-5 2 16,10-2 6-16,6 0 0 15,0 0-23-15,16 0 22 16,15 0-3-16,5 0 8 16,6 0 3-16,1 0-7 15,-6 8 12-15,-3 13-7 16,-12 7 9-16,-11 6 30 16,-11 5-13-16,0 4-12 15,-27-1-18-15,-13 1 12 16,-9-4-13-16,-4-7 6 0,-5-6-6 15,4-7-1-15,3-8-56 16,7-7-31 0,12-4-3-16,16 0-21 0,10-4-100 15,6-5-682-15</inkml:trace>
  <inkml:trace contextRef="#ctx0" brushRef="#br2" timeOffset="115317.08">17853 8383 2304 0,'0'0'358'16,"0"0"-158"-16,0 0-69 15,0 0-50-15,-114 107-37 16,88-58 11-16,3 7-15 16,8 6 5-16,6 4-30 15,9 0 14-15,0-3-16 16,11-10-1-16,18-13-2 15,9-13-10-15,1-15 0 16,4-12 8-16,-3 0 18 16,-6-26 3-16,-10-6 8 15,-11-4-32-15,-13 4 4 0,0 4-1 16,-15 9-8 0,-14 13-5-16,-6 6-49 0,-13 38-34 15,11 7-131-15,8 4-383 16</inkml:trace>
  <inkml:trace contextRef="#ctx0" brushRef="#br3" timeOffset="121809.23">20123 10203 2224 0,'0'0'331'16,"0"0"-153"-16,0 0-70 16,0 0-32-16,0 0-48 15,0 0-28-15,0 0 4 16,5-70 6-16,0 27-20 16,-3-8 22-16,0-9-24 15,-2-2 17-15,0 0-5 16,0 2 0-16,0 2 0 15,0 7 0-15,0 8 5 16,0 11-14-16,0 13 19 16,0 8-22-16,0 7 23 15,0 4-22-15,0 0 13 0,2 21-2 16,7 11 13-16,2 9-13 16,-2 12 2-16,-2 7 7 15,-3 4-18-15,-4 7 22 16,0-1 0-16,0 1 15 15,0 0 5-15,0-3-7 16,0-2-8-16,-2-6 0 16,-3-4-18-16,3-7 6 15,-2-8 2-15,2-7-15 16,-3-8 7-16,2-9-1 16,1-7-49-16,-2-3-57 15,2-3-75-15,-3-2-533 0</inkml:trace>
  <inkml:trace contextRef="#ctx0" brushRef="#br3" timeOffset="122296.35">19605 10817 1610 0,'0'0'828'0,"0"0"-710"16,0 0-118-16,0 0 116 15,0 0-9-15,0 0-39 16,0 0-29-16,122-6-8 16,-86 1 8-16,-1 1-17 15,3 2 4-15,2 2-12 16,3-2 45-16,1 2-41 16,1 0 32-16,3 0-17 15,2 0-3-15,-2 0-9 0,4 0-14 16,1 0 12-1,-2 0-10-15,-1 0 23 0,-3 0-31 16,-5 0 23-16,-7 0-24 16,-4 0 7-16,-6 0-6 15,-7 0-1-15,-7 0 0 16,-7 0-4-16,-1 0-8 16,-3 0-59-16,-5 0-65 15,-11 0-497-15</inkml:trace>
  <inkml:trace contextRef="#ctx0" brushRef="#br3" timeOffset="122876.31">20110 11063 2503 0,'0'0'332'16,"0"0"-202"-16,0 0-29 15,0 0-39-15,-6 142-6 16,6-98-23-16,0 1-17 15,0-4 8-15,0-9-15 0,0-8 7 16,0-9-11 0,0-7 4-16,0-6-9 0,0 1 0 15,0-3-4 1,0 0-10-16,17 0 10 0,8 0 8 16,8 0-8-16,8 0 16 15,-2 6-24-15,6 0 22 16,-5 9-10-16,0 4 0 15,-4 5 1-15,-5 8 8 16,-6 2-9-16,-5 7 4 16,-7 2 0-16,-9 1 17 15,-4 6-16-15,0 1 29 16,-20 0-11-16,-9 5 16 16,-11-4-16-16,-4-2-8 0,-3-4-14 15,-4-8 7-15,2-6-16 16,5-6 5-16,1-11 3 15,5-9-49-15,7-6-6 16,2 0-33-16,6-21-70 16,6-20-58-16,5 7-126 15,3 2-1505-15</inkml:trace>
  <inkml:trace contextRef="#ctx0" brushRef="#br3" timeOffset="123271.48">20083 11117 2508 0,'0'0'339'0,"0"0"-219"15,0 0 24-15,0 0-41 16,0 0-27-16,0 0-41 15,143 6 8-15,-114-6-33 16,0 0 10-16,-3 0-20 16,-3 0 6-16,-1 0-6 15,-1 0-41-15,8 0-25 16,-6 0-108-16,-4 2-235 0</inkml:trace>
  <inkml:trace contextRef="#ctx0" brushRef="#br3" timeOffset="124561.81">21610 9534 1509 0,'0'0'841'0,"0"0"-640"16,0 0-36-16,0 0-50 15,0 0-43-15,0 0-35 0,0 0-20 16,-12-11 13-1,12 19-30-15,0 14 31 0,8 8-25 16,0 13 18 0,3 8-24-16,3 16 15 0,-3 8-10 15,2 10-4-15,-4 4-1 16,0 1 1-16,-5 0-11 16,3-4 20-16,-3-2-13 15,1-1 13-15,0-2 8 16,1 0-7-16,0 0 1 15,4 3-12-15,-3-1 1 16,-3-2-6-16,0-1 2 16,-2-5-4-16,-2-7 7 15,0-3-7-15,0-6 12 0,0-1-6 16,0-1 1-16,0 2 0 16,3 3 0-16,-3 0 5 15,0 4-12-15,2 0 12 16,2-2-14-16,-2-4 6 15,3-2-1-15,-2-7-16 16,-3-4 11-16,0-2 9 16,0 0 0-16,0-4-5 15,0-1 11-15,0 1-16 16,-5 0 23-16,0 1-27 16,1 1 28-16,-1 2-14 15,3 0 0-15,0-4-4 16,0-1 4-16,0-6 0 0,-3-1 0 15,1-10 5 1,-1-1-14-16,0-5 20 16,1-2-18-16,4-2 14 0,0 0-2 15,0 2 0-15,0-5-5 16,0 1 1-16,0-5 3 16,0-1 1-16,0-3 1 15,0-2 18-15,0 0-6 16,0 0 21-16,7 0-18 15,4 0 71-15,0 0-47 16,2 0-29-16,1 0 10 16,1 0-19-16,1 0 9 15,5-5-11-15,-2-5-4 16,4 1 5-16,1 0-12 16,-2 3-37-16,3 6-113 0,-7 0-195 15,-7 0-1913-15</inkml:trace>
  <inkml:trace contextRef="#ctx0" brushRef="#br3" timeOffset="125218.59">21714 9549 2251 0,'0'0'369'0,"0"0"-155"15,0 0-105 1,0 0-51-16,0 0-31 0,0 0 29 16,0 0 49-16,60-11-49 15,-28 7-7-15,1-3-49 16,-2 3 0-16,2 0-11 15,17 4-105-15,-8 0-166 16,-7 0-2183-16</inkml:trace>
  <inkml:trace contextRef="#ctx0" brushRef="#br3" timeOffset="125894.82">23067 9290 2224 0,'0'0'318'0,"0"0"-154"0,0 0-70 15,0 0-23-15,0 0-50 16,0 0 19-16,0 0-38 16,0 129 21-16,-2-93-7 15,-5 5 16-15,-3 1-4 16,4 1 2-16,0 0 8 16,3 0-26-16,3-3 25 15,0-2-32-15,0-3 22 16,11-5-20-16,5-2 5 15,7-7-10-15,1-2 4 16,5-4-12-16,4-6 11 16,2-5-16-16,2-2-18 15,1-2-50-15,3 0-86 0,-7-2-115 16,-7-7-669-16</inkml:trace>
  <inkml:trace contextRef="#ctx0" brushRef="#br3" timeOffset="126195.11">23461 9577 2432 0,'0'0'291'0,"0"0"-125"15,0 0-68-15,0 0-16 0,-16 139-26 16,14-95-28-16,2 6 27 15,-2 3-21-15,0 3 12 16,0 6-32-16,-1 0 21 16,1 2-20-16,0 2 10 15,0-1-11-15,0-7-8 16,0-5-6-16,-2-10 7 16,4-11-14-16,0-7-36 15,-2-10-11-15,-2 3-76 16,0-8-42-16,-3 1-296 0</inkml:trace>
  <inkml:trace contextRef="#ctx0" brushRef="#br3" timeOffset="126665.84">22737 10717 1732 0,'0'0'418'0,"0"0"-330"15,0 0-59-15,0 0 6 16,0 0 38-16,0 0 36 15,0 0-45-15,89-28 14 0,-58 28-30 16,5-2 5-16,0 2-44 16,2 0 23-16,2 0-10 15,-3 0 18-15,4 0-11 16,1 0-8-16,-2 0 24 16,3 0-16-16,1 0 25 15,3 0-35-15,-1 0 26 16,4 0-23-16,0 2 20 15,4 2-23-15,0-2 2 16,2-2 7-16,-6 0-16 16,2 0 5-16,-8 0-13 15,-5-8-3-15,-8 3 9 0,-7 1-18 16,-4 2 8-16,-2 2-53 16,-7 0-79-16,-5 8-189 15</inkml:trace>
  <inkml:trace contextRef="#ctx0" brushRef="#br3" timeOffset="127412.64">23570 10969 2339 0,'0'0'343'0,"0"0"-211"16,0 0-6-16,0 0-55 15,-127-6-3-15,98 6-45 16,2 0 6-16,3 0 8 16,0 13-14-16,3 4 15 15,4 4-32-15,3 5 19 0,3 2-11 16,7 4 20 0,2 4-22-16,2 0 1 0,0 3-6 15,11-5-7-15,9-2 0 16,9-4 1-16,2-7-13 15,7-6 22-15,0-4-22 16,1-7 18-16,-3-4-12 16,-5 0-2-16,-6-19-16 15,-5-13-3-15,-7-9-18 16,-5-8 23-16,-4 0-15 16,-2 2 20-16,-2 10 4 15,0 10 7-15,2 10 10 16,2 10-4-16,1 7 0 15,1 0 17-15,6 13 42 16,1 15-21-16,3 8 9 0,-1 9-25 16,1 8 30-1,-5 8-11-15,0 5 22 0,-6 2-29 16,-5 5 5-16,0-3-11 16,0 3-10-16,-18-2 16 15,-7-5-25-15,-6-4 10 16,-5-4-16-16,-3-9-3 15,-2-8 11-15,-1-7-14 16,-2-11 3-16,1-10-19 16,1-8-16-16,6-5-24 15,7-5-18-15,9-14-63 16,11-15-39-16,7 6-239 0,2 2-595 16</inkml:trace>
  <inkml:trace contextRef="#ctx0" brushRef="#br3" timeOffset="129415.04">24621 10644 2183 0,'0'0'319'0,"0"0"-178"15,0 0-10-15,0 0-38 16,0 0-10-16,0 0-5 15,0 0 4-15,-46 115-30 16,48-100 9-16,17-4-20 16,4 0 6-16,6-7-19 15,0-4 17-15,-2 0-10 16,-2-4-21-16,-10-15 5 16,-8-3-19-16,-7-2 16 15,0 5-13-15,-9 2 18 16,-13 4-14-16,-5 7 33 15,-4 2-22-15,4 4-8 16,3 0 2-16,3 2-11 0,10 13-2 16,7 0-10-16,4 0 0 15,0-3-47-15,18 0 1 16,6-4-44-16,17 0-36 16,-8-3-127-16,-6-3-506 0</inkml:trace>
  <inkml:trace contextRef="#ctx0" brushRef="#br3" timeOffset="133376.23">25569 9489 1653 0,'0'0'319'0,"0"0"-147"16,0 0-7-16,0 0-104 16,0 0 37-16,0 0-30 0,138-67-7 15,-109 59 39-15,5 1-38 16,-1 7 61-16,2 0-36 16,-1 18 8-16,-5 7-52 15,-2 9 11-15,-7 3-24 16,-7 1-1-16,-7 1-8 15,-6 2-10-15,0-3-3 16,-26 3-2-16,-8-2-10 16,-8-1 4-16,-5-6 0 15,-1-6-25-15,2-7 25 16,9-7-4-16,6-3 4 16,8-6 8-16,10-3-7 0,11 0 18 15,2 0-19 1,11 0 0-16,22 0 0 0,10 0-4 15,3 0 9-15,4 0-5 16,-4 14 1-16,-5 10-1 16,-10 6 8-16,-12 6-8 15,-9 7 34-15,-10 6-26 16,-5 4 31-16,-21 1-29 16,-13 0 45-16,-3-5-32 15,-5-7-10-15,1-7-3 16,1-9-10-16,3-10-6 15,4-5-62-15,7-11 35 16,6 0-33-16,12-23-36 16,6-7-137-16,7 2-282 0</inkml:trace>
  <inkml:trace contextRef="#ctx0" brushRef="#br3" timeOffset="133903.41">26567 9519 2455 0,'0'0'269'0,"0"0"-115"16,0 0-64-16,0 0 10 15,0 0-36-15,-64 109-12 16,52-73-7-16,1 7-19 15,-1 8 10-15,2 7-20 16,-1 8 22-16,4 10-26 16,7 0 21-16,0 4-24 0,0-6 13 15,20-5-11-15,7-14-5 16,4-14-6 0,7-13 8-16,5-16-20 0,-2-12 25 15,-1 0-16-15,-6-27 11 16,-10-12-1-16,-10-6-5 15,-9 1 6-15,-5 1-2 16,0 8-5-16,-23 12-2 16,-6 6-7-16,-6 13 4 15,-10 4-63-15,-2 0-18 16,-20 28-103-16,14-3-81 16,9-1-474-16</inkml:trace>
  <inkml:trace contextRef="#ctx0" brushRef="#br3" timeOffset="134706.81">25469 10588 2192 0,'0'0'370'0,"0"0"-232"16,0 0-9-16,0 0-36 15,0 0-68-15,0 0-25 16,0 0 5-16,-3 11-10 15,21-9 10-15,0 0 24 16,7 2-22-16,-1-1 29 16,5-1-23-16,3 0 14 0,1 3 2 15,2-4-5-15,3 1 7 16,0-2-12-16,5 0 19 16,-1 0-30-16,3 0 11 15,-1 0-18-15,0-6 8 16,1-3-4-16,-3 3-5 15,1 2 0-15,-3 0 1 16,0-1-7-16,-1 3 16 16,0-2-10-16,-1 0 1 15,-3-1 9-15,5 1-5 0,-1 2 11 16,0 2 2 0,-1 0-5-16,-2 0 5 0,-1 0-14 15,-1 0 13-15,0 0-13 16,-1 0 8-16,-4 2-8 15,0 0 7-15,-2 0-7 16,-1 1 9-16,-1 1 8 16,-1 0-14-16,1 0 7 15,0 1-9-15,-4-1-5 16,0 0 10-16,-6 1-16 16,-3-1 6-16,-6-2-1 15,-4-2-26-15,-2 2-21 16,0-2-3-16,-2 6-53 15,-13-1-246-15,-3-1-408 0</inkml:trace>
  <inkml:trace contextRef="#ctx0" brushRef="#br3" timeOffset="135594.97">26086 11144 1623 0,'0'0'286'0,"0"0"-145"15,0 0-48-15,0 0-6 16,0 0-34-16,0 0 10 16,0 0-61-16,-15-44 23 0,11 35-23 15,4 0-2-15,-2 1 7 16,2 3 8-16,0 1 63 16,-2 2-48-16,2 2 71 15,0 0 16-15,0 0 28 16,0 0-43-16,0 9-25 15,0 6-68-15,0 6-5 16,0 5 10-16,0 4-9 16,2 8 38-16,4 5-21 15,0 2 21-15,1 4-26 16,-3-4 12-16,2-2-21 16,-4-9-3-16,4-8 2 15,-4-9-7-15,0-9 0 0,0-5 0 16,0-3-8-16,3 0-2 15,3-5 10-15,6-10 0 16,6-2 8-16,4-2-8 16,5 2 0-16,7 2 0 15,5 7 6-15,-1 5-10 16,1 3 13-16,-3 0-1 16,-1 15-4-16,-12 11 22 15,-2 4-2-15,-11 6 14 16,-8 5 11-16,-4 3-12 15,0 6 2-15,-18 1-12 16,-13 0 20-16,-9 1-31 16,-7-7 12-16,-4-7-21 15,-5-8 14-15,-4-12-16 16,0-8-4-16,2-8-1 0,2-2-20 16,10 0 20-1,10-4-33-15,11-11 5 0,7 0-54 16,9-6-8-16,7-3-48 15,2-12-73-15,0 2-200 16,11 6-702-16</inkml:trace>
  <inkml:trace contextRef="#ctx0" brushRef="#br3" timeOffset="135908.66">26063 10917 2189 0,'0'0'304'0,"0"0"-32"16,0 0-75-16,0 0-43 15,132 0-58-15,-92 0-24 16,0 0-45-16,-2 0 7 16,-5 0-34-16,-6 0 5 15,-2 0-5-15,-3 0-17 0,3 0-87 16,-6-6-170-16,-3-2-1863 16</inkml:trace>
  <inkml:trace contextRef="#ctx0" brushRef="#br3" timeOffset="137225.12">27037 9149 1870 0,'0'0'511'0,"0"0"-381"16,0 0-109-1,0 0 65-15,0 0-44 0,0 0 3 16,0 0-25-16,143 0 34 16,-101 0-8-16,0 0 12 15,3 0-15-15,-7 0-28 16,-3 0-9-16,-6 2 3 16,-6 11-8-16,-6 6 6 15,-5 7-2-15,-6 6 2 16,-3 9-1-16,-1 6-6 15,0 2 0-15,0 0 0 16,0 0 5-16,0 0-14 16,4 0 21-16,-2 3-24 0,0 1 22 15,1 5-16 1,1 2 12-16,-2 2-6 0,1 0 0 16,0 2 0-16,1-2 0 15,3 0 6-15,-2-2-16 16,0-2 20-16,-3-3-20 15,1-1 20-15,-5-1-7 16,0 1 8-16,0-1 16 16,0-1 1-16,0-1 1 15,0-4 7-15,0-2-32 16,0 0 14-16,0 0-10 16,0 0 4-16,0 4-12 15,0 2 6-15,0 3-1 16,0 4-1-16,0 1-4 15,0 1 9-15,0 0-14 0,0-4 16 16,0 0-22 0,0-3 22-16,0-2-8 0,0 0 4 15,0 1 3-15,0-3 9 16,4-4-14-16,5 0-1 16,-3-4 4-16,4-3-11 15,-6 3 12-15,0-3-9 0,-2 3 4 16,1 0 4-1,-3-1 0-15,0 3-7 16,0 0 3-16,0 2 0 16,0-5-3-16,0 1 8 15,0-2-16-15,0-4 15 16,0 0-5-16,4-3-3 16,0-2 4-16,4 2-4 0,-2-2-3 15,1 2 2 1,1-2 2-16,0 0-8 0,-4-2 18 15,0-5-20-15,-2-3 18 16,-2-5-6-16,0-5 1 16,0-3 3-16,-15-3-2 15,-5-2 1-15,-5 3-12 16,-6 1 18-16,0 4-20 16,0 3 17-16,0 5-6 15,4-2-3-15,2-3 6 16,1-4-6-16,2-7 0 15,-14-2-26-15,7 0-146 16,-2-12-501-16</inkml:trace>
  <inkml:trace contextRef="#ctx0" brushRef="#br1" timeOffset="153738.12">25384 10197 2094 0,'0'0'272'0,"0"0"-147"16,0 0-50-16,0 0 26 16,0 0-68-16,0 0-6 15,0 0 47-15,4-11 1 0,16 7-29 16,5-2-26-16,2-1 10 15,2-4-29-15,4-6 39 16,3-2-16-16,1-5 38 16,5-3-25-16,4-3-5 15,-2-2-10-15,-1 0-8 16,1-2 0-16,-1 1-13 16,1-1 16-16,0 2-13 15,3 0 8-15,3-2-11 16,-2-3 20-16,4 3-9 15,-2 0-2-15,2 0-6 16,2 2 1-16,-3 2-8 16,0-1 15-16,0 2 2 15,-4-1-10-15,0 0 20 16,-3 2-16-16,1 2 9 0,-1 3-9 16,-1 1 0-16,-1 1-8 15,-2-2 6-15,3 1-3 16,-3-3 8-16,-1 1-7 15,0-2-3-15,1 1 9 16,-2 1 1-16,-5 1 2 16,0 1 4-16,-2 1-11 15,1 0 7-15,-3 1-8 16,0 1 4-16,-3 2-4 16,1-2 7-16,-2 1-12 15,-3 3 11-15,-2 0-2 16,-2 2-4-16,-5 3 7 15,-2 1-11-15,-1 3 6 16,-4 2 2-16,-2-1-16 16,3 1 18-16,-3 2-12 0,1 0 1 15,0 0 0 1,-1-1 0-16,-2-1 0 0,3 2-2 16,-3 0 8-16,2 0-10 15,-2 0 14-15,0-1-20 16,-2 3 10-16,2 0-26 15,-2 0-27-15,0 0-25 16,0 0 0-16,0 0-45 16,0 0-24-16,0 0-175 0</inkml:trace>
  <inkml:trace contextRef="#ctx0" brushRef="#br1" timeOffset="154143.37">27218 8800 2341 0,'0'0'295'0,"0"0"-155"16,0 0-107-16,0 0 0 15,0 0-5-15,0 0 42 16,0 0 6-16,77-28-8 15,-50 20 4-15,2 2-20 16,0-1 2-16,2 3-35 0,-2 0 17 16,0 1-20-16,-4 1 9 15,-3 2-10-15,-6 0-1 16,-3 0-5-16,-6 0-9 16,-5 0 16-16,-2 7-7 15,0 12 54-15,-4 9-48 16,-12 6 8-16,-4 7-15 15,-2-3 0-15,-1 1-3 16,3-5-5 15,3-6-9-31,3-9-50 0,7-6-18 0,5-1-76 0,2-3-239 16,0 1-2065-16</inkml:trace>
  <inkml:trace contextRef="#ctx0" brushRef="#br1" timeOffset="154950.41">27899 7974 1770 0,'0'0'690'0,"0"0"-534"15,0 0-50-15,0 0 19 16,0 0-45-16,0 0-28 16,0 0-30-16,0 37 43 15,0-16-19-15,0 3 17 16,0 3-7-16,0 6-20 15,0 1-13-15,0 2-15 16,-4 0 15-16,0 3-22 0,-1-3 24 16,0-3-20-1,1-4 19-15,2-3-7 16,0-4-2-16,2-5 3 0,0-7-7 16,0-1 11-16,0-5-22 15,0 1 4-15,0-3 6 16,6 0-6-16,6-2-3 15,3 0 8-15,3 0-2 16,-1 0-7-16,2 0 22 16,1 0-21-16,-3 0 10 15,-1 0-5-15,2 0-12 16,-2-4 17-16,-1-1-14 16,1 1 3-16,-1-5-26 15,1 1-40-15,1-1-35 0,8-10-61 16,-5 4-208-1,-4-2-154-15</inkml:trace>
  <inkml:trace contextRef="#ctx0" brushRef="#br1" timeOffset="155360.81">28230 8045 2097 0,'0'0'384'16,"0"0"-184"-16,0 0-14 0,0 0-59 16,0 0-48-1,0 0-51-15,0 0 43 0,-3 56-13 16,3-37-13-16,-3 6-2 16,3 3-8-16,0 7 20 15,0 5-23-15,0 8 18 16,0 1-24-16,0 6 12 15,0 1-18-15,0 2 0 16,0 0-7-16,0-1-6 16,0-2 9-16,0-5-16 15,3-3 16-15,0-7-13 16,-3-5 11-16,2-9-14 16,-2-7 12-16,2-9-11 15,-2-3 4-15,0-5-5 16,0-2 4-16,0 0-9 15,0 0 0-15,0 0-15 16,0 0-64-16,0 0-67 0,0-6-188 16,0-3-545-16</inkml:trace>
  <inkml:trace contextRef="#ctx0" brushRef="#br1" timeOffset="161864.5">23862 11185 1773 0,'0'0'206'16,"0"0"49"-16,0 0-68 0,0 0-41 15,0 0-25 1,0 0-5-16,0 0-23 0,-69 36-55 16,53-27 21-16,-2 2-47 15,1 2 27-15,-6 1-29 16,1 6 11-16,-2 1-8 15,-1 5-6-15,-2 2 6 16,1 2-11-16,-1 4 0 16,-2 2 7-16,-2 3-17 15,2 2 17-15,-3 1-9 16,1 3 0-16,0 2 0 16,0-2 0-16,0 0 5 0,-3-2-10 15,1 0 12 1,0-5-17-16,-1 1 20 0,3-5-11 15,2-2 1-15,0-4 0 16,4-3 1-16,6-6 0 16,-1-1 2-16,1-6-3 15,2 1 0-15,3 0 8 16,1-2-14-16,2-1 15 16,2 1-15-16,2 0 7 15,3-2-1-15,0-3 0 16,4-2-4-16,0-2 4 15,0 1-33-15,0-3-19 16,4 0-40-16,11 0-78 16,1 0-117-16,-5 0-1499 0</inkml:trace>
  <inkml:trace contextRef="#ctx0" brushRef="#br1" timeOffset="163282.31">22851 13020 2140 0,'0'0'446'16,"0"0"-299"-16,0 0-110 15,0 0 52-15,0 0-52 16,0 0-3-16,-9-134-10 16,-1 89 7-16,2 2-4 15,3 9-20-15,1 6 10 16,0 13-10-16,4 6 32 0,0 5-26 15,0 4 14-15,0 0-18 16,0 0 6-16,0 2-4 16,6 9 4-16,3 4 0 15,0 2-15-15,0 4 10 16,-5 1-5-16,3 1 3 16,-5 3-4-16,2 2 3 15,-1 2-7-15,-3 4 1 16,2 0-1-16,-2 2 1 15,0 5-2-15,0-2 8 16,0 1-17-16,0-2 18 16,-7-1-12-16,1-5 8 15,-3-2 6-15,-3-6-1 16,2-3 5-16,-3-6 1 16,-3-2-14-16,-3-7 3 15,-2-4 4-15,-2 1-14 0,-2-3 15 16,1 2-12-16,0-2 8 15,4 0-5-15,5 0 5 16,-2 0-5-16,9 0 4 16,-2 0 0-16,8 0 12 15,0 0-11-15,2 0 8 16,0 0-12-16,0 0-1 16,20 0 0-16,5 0 9 15,6 0 4-15,5 0 11 16,4 0 17-16,-1 0-24 15,4 0 17-15,-5 0-28 16,-5 0 11-16,-4 0-16 0,-8 0 5 16,-6-2-6-16,-6 2 0 15,-2 0 0-15,-3-3-72 16,5 3-16-16,0-2-87 16,0 0-230-16</inkml:trace>
  <inkml:trace contextRef="#ctx0" brushRef="#br1" timeOffset="164988.47">22946 11776 2090 0,'0'0'376'0,"0"0"-223"16,0 0-65-16,0 0-22 16,0 0-2-16,0 0 34 15,0 0-37-15,-46 87-7 16,30-61-20-16,1 2 6 16,-3 4-24-16,-1 0 12 15,-2 2-15-15,0 2-3 16,-1 1 0-16,0-1-9 15,2 0 16-15,2-1-8 16,3-8 12-16,1-3-21 16,3-9 21-16,2-2-13 0,5-6 8 15,-1-4 0 1,5 0-16-16,0-1 0 0,0-2-10 16,0 0 9-16,11 0 1 15,4 0-7-15,8 0 13 16,0 0-6-16,6 0 5 15,2 0 6-15,2 0 2 16,5-7-9-16,-1-6 13 16,2-3-16-16,1-2 23 15,-5-1-14-15,1 2 9 16,-3 4-9-16,-2 3 4 16,1 3 0-16,-3 7-8 15,-3 0 16-15,-1 0-21 0,-4 0 6 16,-4 4 0-1,-3 1-14-15,-3 1-6 16,1-2-55-16,-2 3-79 0,-3-5-292 16</inkml:trace>
  <inkml:trace contextRef="#ctx0" brushRef="#br2" timeOffset="169589.48">2393 15245 2359 0,'0'0'328'0,"0"0"-233"16,0 0 31-16,0 0-56 16,0 0 2-16,0 0-37 15,115 4 12-15,-74-2-6 16,3 0-12-16,1 3-12 16,-1-3-12-16,-2 2-5 15,-6 0 10-15,-2-4-20 16,-11 0 10-16,-2 0-54 0,-7 9-55 15,-8-3-108-15,-6 3-492 16</inkml:trace>
  <inkml:trace contextRef="#ctx0" brushRef="#br2" timeOffset="169894.77">2422 15540 1913 0,'0'0'788'16,"0"0"-681"-16,0 0 39 0,0 0-48 15,0 0 0-15,113 32-33 16,-82-26-12-16,0-1-9 15,-2-5-14-15,-2 0-2 16,-2 0-24-16,-7 0 0 16,-3 0-3-16,-4 0-2 15,-2 0-51-15,4 0-75 16,-4 0-94-16,-4-5-532 0</inkml:trace>
  <inkml:trace contextRef="#ctx0" brushRef="#br2" timeOffset="171181.5">3959 15165 1974 0,'0'0'285'16,"0"0"-169"-16,0 0-40 16,17-128-27-16,-12 70-20 15,-3-4 28-15,2-6-20 16,-1 2-9-16,-3-1-27 16,0 10-1-16,0-1 9 15,0 5-18-15,0 6 18 16,0 4-13-16,0 4 10 0,0 7-8 15,0 9 2-15,0-1-6 16,0 7 5-16,0 4-10 16,0 6-6-16,5 7 0 15,-3 0-2-15,2 3 19 16,0 18 14-16,-1 9-4 16,-1 6 9-16,0 7-18 15,-2 9 29-15,0 5 33 16,0 8-42-16,0 3 54 15,0 7-22-15,0 2 3 16,0 4-20-16,-4 0-3 16,-1-4-7-16,1-2-15 15,0-11-7-15,2-8 1 0,2-9-10 16,-3-13-17-16,0-4-18 16,1 0-92-16,-2-4-115 15,-1-9-465-15</inkml:trace>
  <inkml:trace contextRef="#ctx0" brushRef="#br2" timeOffset="171624.31">3378 15564 1754 0,'0'0'441'15,"0"0"-304"-15,0 0-28 16,0 0-10-16,0 0 3 16,0 0-16-16,0 0-3 15,124-28-4-15,-90 28-41 16,3 0 9-16,46 6 14 15,-37 1-33-15,4 3 10 16,0-4-3 0,2 7 2-16,2-4-7 0,-3 2-3 15,0-3 12-15,3-1-17 16,-3-3 3-16,-2-4-21 16,-2 0 14-16,-3 0-18 15,-4-2 6-15,-4-7-2 16,-5 1-4-16,-7-3 0 15,-3 7-6-15,-8-1-26 16,-2 5-53-16,-9 5-22 16,-2 10-127-16,0 4-454 0</inkml:trace>
  <inkml:trace contextRef="#ctx0" brushRef="#br2" timeOffset="172492.71">3923 15882 1861 0,'0'0'370'0,"0"0"-157"0,0 0-17 16,0 0-21-16,0 0-69 15,0 0-56-15,0 0-22 16,-26 54-18-16,18-25 5 16,4 8-14-16,0-5 5 15,-3-2-6-15,3-6 1 16,2-10 26-16,0-5-4 15,-1-7 6-15,3-2-29 16,0 0 0-16,0 0 1 16,11-11-1-16,9-3 11 15,4-4-10-15,5 3 11 16,3 7-12-16,5 1 23 16,2 7-22-16,-1 0-1 15,1 0 6-15,-3 15 10 0,-5 9-2 16,-4 4 12-16,-7 0 2 15,-5 10 0-15,-5 1 13 16,-8 5-25-16,-2 8 10 16,0 4-16-16,-20 1 20 15,-7 1-11-15,-6-7 3 16,-5-4-12-16,-4-6-4 16,-5-5-6-16,-3-12-6 15,0-5 3-15,-2-4-25 16,6-11 6-16,3 1-29 15,12-5 11-15,6 0-33 16,10-18-47-16,13-16-84 0,2 0-94 16,0-2-622-16</inkml:trace>
  <inkml:trace contextRef="#ctx0" brushRef="#br2" timeOffset="172795.87">3883 15825 2248 0,'0'0'345'16,"0"0"-123"-16,0 0-67 15,0 0-9-15,0 0-33 16,114-5-20-16,-89 5-38 16,-2 0-4-16,0 2-38 15,-5 2 2-15,-3 1-15 16,1-1 0-16,-3-2-21 16,8 1-86-16,-2-2-110 15,-1 2-490-15</inkml:trace>
  <inkml:trace contextRef="#ctx0" brushRef="#br2" timeOffset="174897.42">6354 15001 2120 0,'0'0'175'16,"0"0"-40"-16,0 0-16 15,0 0-6-15,0 0-41 16,0 0-17-16,51-133-14 16,-46 86-26-16,-5-6 2 15,0-3-10-15,0 3-9 16,0-5 13-16,-9 7-15 0,-5 4 5 15,3 8-1 1,0 11 1-16,0 11-1 0,2 11 10 16,3 6-4-16,3 0 11 15,3 13-9-15,0 12-10 16,0 12 9-16,5 1-2 16,5 9-5-16,4 9 5 15,-3 6-5-15,0 6 5 16,-1 5 3-16,-2 6 19 15,1 2 19-15,-5-4-25 16,1 0 10-16,0-10-9 16,-5-7 17-16,0-16-18 15,0-7 4-15,0-18 5 0,0-4 0 16,-10-11 5 0,-7-4-20-16,-6 0 1 0,-1 0-9 15,0 0 0 1,-1-8-7-16,3 2 1 0,3 1-1 15,6 1-1-15,7-1-10 16,6 5-35-16,0 0-52 16,2 0-25-16,27 0 12 15,-2 0-203-15,-3 0-826 0</inkml:trace>
  <inkml:trace contextRef="#ctx0" brushRef="#br2" timeOffset="175496.49">7062 14511 2119 0,'0'0'355'0,"0"0"-173"0,0 0-32 16,0 0-17-16,0 0-66 16,0 0 17-16,0 0-31 15,-75-13 7-15,54 35-27 16,-1 8 0-16,-4 12-9 16,1 12-2-16,1 12-4 15,-1 11-8-15,8 9 13 16,5 6-22-16,10 2 33 15,2-6-11-15,8-11 20 0,27-15-22 16,7-18-10 0,7-18-11-16,8-15 6 0,-1-11-4 15,-2-13-2-15,-12-17 26 16,-15-4-22-16,-14-7 18 16,-13 3-22-16,0-1 13 15,-26 7-9-15,-12 11-3 16,-3 10-1-16,-5 11-14 15,-1 0-25-15,0 24-55 16,-2 25-33-16,13-11-120 16,7 1-344-16</inkml:trace>
  <inkml:trace contextRef="#ctx0" brushRef="#br2" timeOffset="176231.07">6004 15583 1578 0,'0'0'761'16,"0"0"-577"-16,0 0-19 15,0 0-85-15,0 0-19 16,0 0-60-16,0 0 59 16,25-5 16-16,-4 1-7 15,6 2-25-15,2-2-5 16,3 1 1-16,1 2-23 16,0 1 4-16,4-5-21 15,0 5 27-15,3 0-20 16,0 0 22-16,1 0-8 0,-1 0 8 15,2-4-13-15,-4 4-6 16,2 0 2-16,-2-2-8 16,1 0 14-16,0 2-18 15,1 0 23-15,0 0-17 16,-2 0 19-16,0 0-11 16,0 0 1-16,-1 0-3 15,1 0-7-15,-2 0 3 16,2 0-4-16,0 0 10 15,-1 0-14-15,4 0 16 16,-1 0-15-16,0 0 19 16,3 0 0-16,-1 0-6 15,-3 0 1-15,0 0-11 0,-6 0 5 16,-4 0-2-16,-3 0-7 16,-7 0 7-1,-3 0-2-15,-6 0-4 0,-3-5-1 16,-1 3 1-16,-3-2-1 15,-3 4-16-15,0 0-59 16,0 0-34-16,-16 6-233 16,-4 12-716-16</inkml:trace>
  <inkml:trace contextRef="#ctx0" brushRef="#br2" timeOffset="176995.37">6677 15916 2244 0,'0'0'307'0,"0"0"-89"15,0 0-88-15,0 0-16 16,0 0-39-16,0 0-35 16,0 0-14-16,-27 86-19 15,27-54 18-15,0 2-9 16,2 0 20-16,3-4-19 15,1-2 17-15,0-4-18 0,2-9-8 16,1-2-4-16,2-7-3 16,5-6-2-16,4 0 1 15,4 0-8-15,5-6 16 16,4-7-13-16,6 2 9 16,1 0-4-16,-1 7 1 15,4 4-1-15,-1 0 0 16,-2 0 0-16,-1 19 22 15,-8 1-9-15,-2 3 25 16,-10 5-13-16,-5 6 13 16,-9 0-16-16,-5 9 2 15,0 0-3-15,-12 0-7 16,-14 8 7-16,-10-2-21 0,-6-2 15 16,-8-8-10-1,0-3-6-15,-6-6 1 0,2-6-10 16,0-14-18-16,6-6-13 15,8-4-2-15,9 0-36 16,8-19 0-16,11-15-86 16,6 2-76-16,4 2-438 0</inkml:trace>
  <inkml:trace contextRef="#ctx0" brushRef="#br2" timeOffset="177342.58">6690 15897 1748 0,'0'0'879'0,"0"0"-691"16,0 0 15-16,0 0-36 15,0 0-60-15,147 0-14 0,-107 0-26 16,-1 0 4 0,-4 0-45-16,-6 0-2 0,-2-4-19 15,-7 0 0-15,-4 2-5 16,-3 2-6-16,1 0-57 15,3 0-58-15,-3 10-90 16,-6 5-398-16</inkml:trace>
  <inkml:trace contextRef="#ctx0" brushRef="#br2" timeOffset="179362.7">20928 10704 2102 0,'0'0'347'0,"0"0"-208"0,0 0-40 15,0 0-29-15,0 0 27 16,0 0 5-16,0 0-26 16,69 0 2-16,-40 0-17 15,4 0 4-15,1 0-35 16,1 0 11-16,3 0-29 16,1 0 20-16,-4 0-15 15,-2 0-5-15,-4 0-2 16,-5 0-9-16,-4-2-2 15,-3-3-9-15,-7 3-20 16,-1-2-68-16,-5 0-79 16,-4 1-239-16,0 1-1490 0</inkml:trace>
  <inkml:trace contextRef="#ctx0" brushRef="#br2" timeOffset="179641.55">21217 10398 2461 0,'0'0'306'16,"0"0"-184"-16,0 0-9 0,0 0-20 15,0 0 2 1,-12 143-45-16,12-100 0 0,0 0-34 15,0 2 10-15,0-5-20 16,0 1 2-16,0-5-8 16,0-4 0-16,0-2-35 15,4 9-111-15,4-9-148 16,-3-5-1259-16</inkml:trace>
  <inkml:trace contextRef="#ctx0" brushRef="#br2" timeOffset="181571.31">4921 15480 1802 0,'0'0'279'0,"0"0"-86"16,0 0-48-16,0 0 20 0,0 0-17 16,0 0-34-16,0 0 11 15,-8 13-53-15,8-13 6 16,0 0-45-16,0 0 1 16,0 4-13-16,15-4 23 15,8 2-7-15,8 1 4 16,4-2 2-16,7 2-7 15,5-3 0-15,2 0-24 16,0 0 12-16,1 0-15 0,-6 0 12 16,-4 0-9-1,-7-4-2-15,-4-5-3 0,-6-2-6 16,-7 3-2 0,-8 1 1-16,-3 3-4 0,-5 2-44 15,0 2-24-15,-5 0-69 16,-11 2-290-16,-3 9-2040 0</inkml:trace>
  <inkml:trace contextRef="#ctx0" brushRef="#br2" timeOffset="181863.48">5200 15140 2415 0,'0'0'362'0,"0"0"-221"16,0 0-50-16,0 0-40 16,-2 111 3-16,2-64-12 15,0 9 4-15,0 6-12 16,0 0-10-16,0 0-2 15,0 0-16-15,0-11-6 16,0-2-6-16,0 5-91 16,0-11-143-16,0-7-704 0</inkml:trace>
  <inkml:trace contextRef="#ctx0" brushRef="#br2" timeOffset="-132179.75">8032 15213 2063 0,'0'0'585'0,"0"0"-440"16,0 0-66-16,0 0-28 15,0 0-17-15,0 0 22 16,60 0-9-16,-20 0 32 15,7 0-34-15,4 0 27 16,5 0-15-16,2 0 9 0,2 2-15 16,-2 9-30-16,0-3-2 15,-5 5-19-15,-6-2 0 16,-7-1 0 0,-7-3 0-16,-10 1-73 0,-15 3-60 15,-8-3-64-15,0 1-325 0</inkml:trace>
  <inkml:trace contextRef="#ctx0" brushRef="#br2" timeOffset="-131828.56">8196 15461 1437 0,'0'0'1133'0,"0"0"-916"0,0 0-63 15,0 0-34-15,0 0-49 16,114 49 19-16,-74-38-25 15,5-5 1-15,-1 3-30 16,-2-9 8-16,1 4-27 16,-7-4-8-16,-5 0-8 15,-6 0 3-15,-6 0-8 0,-3 0-7 16,-3 0-27 0,1-13-91-16,-3 7-43 0,1-9-393 15</inkml:trace>
  <inkml:trace contextRef="#ctx0" brushRef="#br2" timeOffset="-130975.7">9659 14860 1578 0,'0'0'464'0,"0"0"-258"16,0 0-148-16,0 0 33 15,0 0-37-15,0 0-26 0,0 0-2 16,-3-103 6-16,0 69 11 16,-1-7-42-16,0-4 23 15,1-4-11-15,-3-7-14 16,2-1 18-16,-1-3-17 16,0-2 15-16,1 4 22 15,2 3-2-15,-1 6-34 16,3 8 13-16,-2 8-13 15,2 14 23-15,0 9-19 16,0 8 59-16,0 2 16 16,0 2-23-16,0 21-38 15,0 11-18-15,0 9 14 16,0 9-14-16,0 10 48 16,0 6-5-16,0 11 10 15,0 7-27-15,0 1 31 0,0 1-21 16,0-2 6-16,0-12-16 15,0-7-26-15,0-12-1 16,5-10 4-16,-3-8-14 16,2-14-12-16,-1-8-24 15,-3-6-48-15,2-9-31 16,3 0-162-16,-3-13-66 0</inkml:trace>
  <inkml:trace contextRef="#ctx0" brushRef="#br2" timeOffset="-130411.95">9968 14254 1891 0,'0'0'385'0,"0"0"-147"16,0 0-44-16,0 0-34 15,0 0-60-15,0 0-45 16,0 0 6-16,113-38-44 16,-80 34 12-16,4-1-25 15,1 5 18-15,-3 0-22 16,-2 0 10-16,1 5-3 16,-7 12-6-16,-3 7 10 15,-9 7-9-15,-5 10 15 16,-8 8-11-16,-2 11 48 15,0 7-11-15,-14 5 10 16,-3 1 2-16,1 2-13 16,3-9-9-16,1-4-23 15,6-10-4-15,4-3 5 0,2-13-22 16,0-2 17-16,0-6-12 16,0-7 0-16,2-3-13 15,2-3-38-15,0-14-49 16,-4-1-35-16,0-14-143 15,0-10-379-15</inkml:trace>
  <inkml:trace contextRef="#ctx0" brushRef="#br2" timeOffset="-130245.06">10135 14740 2612 0,'0'0'316'0,"0"0"-181"0,0 0-62 15,139-15-46-15,-100 11-20 16,-1-2 0-16,-9 6-14 16,-9 0-35-16,-9 0-113 15,-6 1-556-15</inkml:trace>
  <inkml:trace contextRef="#ctx0" brushRef="#br2" timeOffset="-129495.05">9279 15317 2293 0,'0'0'333'16,"0"0"-264"-16,0 0 75 15,0 0-91-15,0 0-5 16,0 0-24-16,0 0-8 16,132 0 0-16,-98 3 0 15,1-1 17-15,1 2-9 16,3 0 21-16,2-2-30 0,1 3 19 16,0-3-33-16,3 2 27 15,-3-2-13-15,5 3 6 16,-2-1-4-16,0 0-16 15,-1 1 18-15,-4 1-19 16,-2-6 25-16,0 0-18 16,0 0 16-16,1 0 1 15,2 0-3-15,-1 0 12 16,0 0-3-16,3 0-6 16,1-5-20-16,0 4 15 15,3-2-13-15,-5 1-6 16,-1 0 9-16,-10 0-8 0,-7 2 0 15,-8-4-1 1,-7 4 0-16,-5 0-1 0,-4 0-3 16,0 0-55-16,-7 4-105 15,-6 6-347-15</inkml:trace>
  <inkml:trace contextRef="#ctx0" brushRef="#br2" timeOffset="-128427.64">9742 15816 2284 0,'0'0'367'16,"0"0"-205"-16,0 0-55 16,-21 128-51-16,13-85-24 15,6-4-5-15,2-12-27 16,0-5 0-16,0-9 7 15,0-13-16-15,14 0 18 16,1 0-2-16,8-20 10 16,6-1 12-16,6 6 0 15,7 9-3-15,3 6 8 16,0 0-21-16,-2 14 18 16,-6 14-30-16,-6 6 34 15,-2 5-13-15,-8 4 19 16,-10 4-16-16,-11 4 16 0,0 3 3 15,-9 3-20-15,-22 1 10 16,-10 2-23-16,-10-7 6 16,-5-5-10-16,-4-10-8 15,2-14 2-15,5-18-1 16,6-6 0-16,10 0-9 16,10-6-18-16,8-18-76 15,13-14-33-15,4 5-67 16,2 4-312-16</inkml:trace>
  <inkml:trace contextRef="#ctx0" brushRef="#br2" timeOffset="-128053.74">9748 15750 213 0,'0'0'2349'15,"0"0"-2008"-15,0 0-173 16,0 0-30-16,119 0-49 16,-76 0-1-16,1-5-53 15,-1-1 0-15,-9-1-26 16,-11 5-1-16,-4-2-8 16,-9 4 4-16,-2 0-8 15,-4 0-53-15,-4 4-72 16,0 11-205-16,0 0-1188 0</inkml:trace>
  <inkml:trace contextRef="#ctx0" brushRef="#br2" timeOffset="-124309.71">10374 16868 1877 0,'0'0'515'0,"0"0"-320"16,122-109-102-16,-60 53-10 0,3-1-61 16,-3 3-2-16,-1-6-20 15,1-4-37-15,-16 17-139 16,-15 9-273-16</inkml:trace>
  <inkml:trace contextRef="#ctx0" brushRef="#br2" timeOffset="-124076.27">10509 16937 2780 0,'0'0'217'16,"0"0"-84"-16,116-129-50 15,-58 67 4-15,2 4-56 16,-6 9-15-16,-5 9-16 16,11 5-10-16,-13 16-98 15,-7 4-282-15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0T23:33:02.12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16254 3040 1541 0,'0'0'754'0,"0"0"-581"16,0 0-51-16,0 0-43 16,0 0 72-16,0 0-54 15,-48 13-23-15,48-13-40 16,0 0 20-16,0 0-24 16,0 0 2-16,0 0-16 15,0 0 7-15,14 2 19 16,1 0-27-16,1 0 16 15,-1 1-25-15,6-2 22 16,-2-1-24-16,2 3 25 16,1-1-8-16,1 0-4 0,-2 2 0 15,2-2-7 1,2 0 11-16,1 3-21 0,-2-3 25 16,3 0-25-16,0 0 20 15,2 2-16-15,0 1 13 16,2-1-4-16,0 0-6 15,3 2 1-15,-3 1-4 16,0-1 2-16,2 1 1 16,-1-3-5-16,-1 3 7 15,-2-5-1-15,-2 2-7 16,-1-1 9-16,1-3-3 16,0 0-3-16,2 0 6 15,2 0-5-15,1 0 5 16,-1 0-6-16,0 0 10 15,2 0-9-15,3 0 8 0,-3 0-8 16,3 0-1-16,-1 0 7 16,2 0-11-16,-2 0 18 15,3 0-18-15,-1-3 15 16,3-3-11-16,-1-1 9 16,1 1-12-16,-3 0 9 15,4-1 0-15,-3 1-1 16,-1 1-1-16,-1 1-4 15,-1 0 6-15,-1-1-3 16,-1-1-4-16,6 2 0 16,0-3 10-16,1-1-3 15,3 2 4-15,-1-3 1 16,-2 3-15-16,3 1 9 0,-1 1 0 16,1 2-8-16,1-3 10 15,0 1-7-15,-1 2-3 16,1-2 6-16,-3-1 2 15,-3 3-9-15,-3 2 4 16,-4 0 0-16,-2 0 3 16,0 0 0-16,-4 0-7 15,1 0 9-15,1 0 2 16,4 0-6-16,2 0 9 16,6 0 1-16,1 0-12 15,2 0 5-15,1 0-1 16,1 0-9-16,1 0 13 0,3 0-16 15,2 0 12-15,4 0-5 16,0 0-1-16,2 0-1 16,2 0 0-1,0 2 7-15,0 1-12 0,0-1 15 16,1 0-11-16,-5 0 8 16,0 0 4-16,2 0-6 15,0 0 6-15,4 1-7 16,0-3-4-16,3 0 2 15,-3 0 5-15,0 0-1 16,-1 0 2-16,-1 0-9 16,0 0 9-16,0 0-1 15,1 0-2-15,1 0 3 0,2 0-5 16,3 0 1 0,-1 0-5-16,5 0 12 0,1 0-17 15,3 0 12-15,3 0-6 16,4 0 0-16,3 0 0 15,-4 0 0-15,2 0 0 16,-3 0 0-16,-5 0 0 16,-2 0 0-16,1 0 0 15,1 0 0-15,3 0 0 16,0 0 0-16,-1-3 0 16,2 1 0-16,0 0 0 15,-1 2 0-15,-2 0 0 16,0 0 0-16,-5 0 0 15,-1 0 0-15,1 0 0 16,3 0 0-16,-1 0 0 0,2 0 0 16,1 2 0-16,2 0 0 15,2 3 0-15,-3-1 0 16,0 0 0-16,-4 1 0 16,-5-1 0-16,3-4 0 15,-4 0 0-15,2 0 0 16,-2 0 0-16,-3 0 0 15,0-4 0-15,1-3 0 16,-5 1 0-16,-5-1 0 16,-4-1 0-16,-7-1 0 15,-13 3 0-15,-9 1 0 16,-11 5 0-16,-9 0 0 0,0 0 0 16,-35 39-101-1,-7-1-182-15,-10 3-281 0</inkml:trace>
  <inkml:trace contextRef="#ctx0" brushRef="#br0" timeOffset="715.61">18018 2764 2309 0,'0'0'436'15,"0"0"-241"-15,0 112-57 16,0-53-60-16,0 7-19 15,0-1-14-15,0-3-25 16,-2-7-2-16,0-10-11 16,2-6-14-16,-3-11-7 15,-1 2-41-15,0-9-110 16,-2-4-509-16</inkml:trace>
  <inkml:trace contextRef="#ctx0" brushRef="#br0" timeOffset="1517.1">17764 3816 1960 0,'0'0'633'0,"0"0"-462"15,0 0-11-15,0 0-67 16,0 0-15-16,0 0-41 16,0 0 5-16,-41 105-24 15,41-88 2-15,0-2-10 16,0-4-10-16,0-4 2 15,8-5 7-15,9-2-9 0,6 0 7 16,3 0 6 0,8 0-13-16,-1 0 23 0,3 1-19 15,-3 11 4-15,2 4 6 16,-3 6-6-16,-6 2 13 16,-1 4-17-16,-7-1 27 15,-5 3-17-15,-6 0 23 16,-7 2-13-16,0 2 9 15,-7 3-5-15,-17-1 0 16,-8-4-1-16,-3-2-7 16,-5-8 0-16,0-10-15 15,0-5-8-15,0-7 6 16,4 0-6-16,7-3-17 16,7-12-16-16,7-4-32 15,5-4-65-15,10-16-12 16,0 7-93-16,0 0-256 0</inkml:trace>
  <inkml:trace contextRef="#ctx0" brushRef="#br0" timeOffset="1736.52">17791 3855 2556 0,'0'0'350'15,"0"0"-238"-15,0 0 34 16,0 0-42-16,0 0-59 16,0 0-10-16,140-19-25 15,-109 12-3-15,-4 3-7 16,0 4-7-16,8 0-57 0,-6 6-106 16,-4 9-497-16</inkml:trace>
  <inkml:trace contextRef="#ctx0" brushRef="#br0" timeOffset="2628.54">22392 2802 2359 0,'0'0'309'0,"0"0"-160"15,0 0-1-15,-13 155-59 16,7-102-9-16,2 3-4 16,2-7-25-16,-5-9 3 15,3-5-44-15,-2-10 4 16,1-7-4-16,0-6-20 16,1-3-2-16,4 6-55 15,0-5-94-15,0 3-320 0</inkml:trace>
  <inkml:trace contextRef="#ctx0" brushRef="#br0" timeOffset="3684.05">22340 3528 2218 0,'0'0'378'0,"0"0"-167"16,0 0-80-16,0 0-58 16,-123-13-1-16,98 23-35 15,0 20 20-15,4 9-56 16,6 10 19-16,4 6-14 15,6 4 9-15,5-4-5 16,0-4 4-16,18-10-3 16,9-11-5-16,5-13 18 15,5-10-14-15,3-7 27 16,5-11-37-16,-5-24 24 16,-2-9-23-16,-7-10 5 15,-9-3-6-15,-7 3-2 16,-10 5-2-16,-5 9-32 0,0 12-2 15,-11 10-64 1,-18 18-26-16,2 0-167 0,2 9-140 0</inkml:trace>
  <inkml:trace contextRef="#ctx0" brushRef="#br0" timeOffset="4034.43">22162 3973 1977 0,'0'0'408'0,"0"0"-228"15,-20 113-20-15,20-60-55 16,0 1-15-16,4-1 6 16,21-1-15-16,8-3 4 15,9-9-41-15,10-10-1 16,4-11-4-16,4-12 26 15,0-7-32-15,-7-8 12 16,-10-22-21-16,-10-13-4 16,-14-10 5-16,-17-14-17 15,-2-1 12-15,-25-1-14 16,-20 5-6-16,-13 13 0 16,-9 10-6-16,-4 16-43 15,7 13-48-15,8 12-3 16,6 9-52-16,17 17-128 15,11 1-1768-15</inkml:trace>
  <inkml:trace contextRef="#ctx0" brushRef="#br0" timeOffset="7686.98">18178 3277 1996 0,'0'0'329'15,"0"0"-166"-15,0 0-85 16,0 0-8-16,0 0-49 15,0 0-9-15,0 0-6 16,4-55 1-16,2 31 17 16,-4 0-15-16,0-1 21 0,0-3-29 15,2 0 15 1,1-3-16-16,-1-6 0 0,3-1 1 16,2-1-1-16,0 1 0 15,-1 4 9-15,4 3-21 16,-1 8 24-1,0 3-23-15,3 4 18 0,1 1-7 16,1 2 0-16,1 2 0 16,4 3-1-16,-1 5 3 15,-1 3-10-15,2 0 11 16,-1 0-15-16,0 9 13 16,-2 6-9-16,-1 2 5 15,-1 2 3-15,-3 5 6 16,1 6-6-16,-5-1 9 0,1 8-1 15,-2-1 11-15,0 5 26 16,1 0 22 0,1-1-53-16,0-2 7 0,1 2-21 15,1-5 4-15,1-2-4 16,-2-3-16-16,3-4-1 16,-4-5-15-16,2-6 24 15,-1-2-5-15,0-7 13 16,1-4 1-16,-2-2 0 15,3 0 12-15,-1 0-5 16,1-13-6-16,1-8 9 16,1-5-22-16,1-4 21 15,-1-4-20-15,3-2 20 0,0-1-15 16,0 1 6-16,2-1-1 16,0 3 0-16,2 0 5 15,1 2-11-15,-2 0 15 16,0 4-23-16,1 2 16 15,1 3-3-15,-4 6 2 16,2 6-1-16,-4 5 0 16,1 3 1-16,-2 3 6 15,2 0-1-15,0 0 14 16,1 9-20-16,2 8 22 16,1 7-21-16,-2 4 44 15,2 8-23-15,1 7-2 16,1 2-5-16,0-1-11 15,5 4 20-15,0-6-22 16,2-1 7-16,1-5-2 0,-1-2 2 16,0-6-9-16,-4-2 6 15,-3-6-6-15,-3-6 0 16,-4-5 0-16,-3-5 3 16,-5-4-12-16,-1 0 17 15,-1 0-18-15,0-6 16 16,-2-15-8-16,1-5 2 15,3-9 0-15,0-7 0 16,2-3 2-16,2-5-6 16,1 1 8-16,1 2-14 15,1 4 18-15,-1 5-19 0,3 4 20 16,1 6-14-16,-2 6 5 16,3 3 0-16,0 4 0 15,2 3 1-15,1 3-8 16,-1 2 15-16,0 5-19 15,-4 2 22-15,-1 0-9 16,2 15-2-16,-3 9 17 16,-1 1-6-16,1 8-5 15,-3-1 3-15,0 2-8 16,1 0-2-16,-3 1 14 16,0 1-26-16,-2 0 28 15,2-2-16-15,-3 0 2 16,2-1-1-16,-1-5 11 15,1-3-2-15,0-6-3 0,1-1 3 16,-3-8-17-16,4-1 18 16,-3-3-18-16,-1-6 12 15,4 0-4-15,-3 0 0 16,2-15 0-16,-2-10 0 16,2-7 1-16,0-9-9 15,3-2 17-15,-1-4-22 16,3 0 25-16,-1 2-18 15,1 2 8-15,1 5-2 16,1 8 0-16,0 4 0 16,-2 9 0-16,-1 4-3 15,1 7-5-15,0 3 15 16,-1 3-14-16,1 0 13 16,1 7-6-16,2 8 0 0,-2 6 4 15,1 5 4-15,-1 4-8 16,0 4 0-16,-5 0 7 15,2 3-18-15,-5-1 25 16,0-1-19-16,0-1 5 16,-2-2 0-16,1-2 7 15,1-5-7-15,3-1 0 16,3-5 0-16,1-2-8 16,-1-4 18-16,1-5-21 15,-1-3 20-15,-1-3-9 16,-1-2 0-16,1 0 0 15,-1-17 0-15,1-11 0 16,-1-6-8-16,0-5 13 16,3-1-16-16,-1-3 20 0,3 2-14 15,0 1 6-15,0 3-1 16,0 3 3-16,-1 2-2 16,1 2-2-16,0 2 3 15,0 7-12-15,0 4 17 16,-5 6-16-16,0 5 11 15,-3 6-7-15,0 0 10 16,-1 2-5-16,1 13 4 16,-4 4-3-16,3 5-2 15,-1 4 6-15,0 3-16 16,-2 4 21-16,-1 1-18 16,1 5 13-16,2-1-5 0,-2 1 0 15,3-2 0-15,-1-4 0 16,6-4 4-16,-1-6-11 15,1-3 14-15,1-5-16 16,-1-2 4-16,-1-7 5 16,0-3 0-16,1-5 0 15,-1 0 0-15,1-7 5 16,-1-16-12-16,-3-7 13 16,2-9-17-16,-1-4 20 15,-1-1-20-15,0-4 11 16,1 6 0-16,1-1 0 15,-1 7 0-15,0 4 0 16,0 4 2-16,0 4-10 0,2 7 18 16,3 0-22-16,-1 7 22 15,6 1-18-15,-1 6 12 16,-1 3-4-16,2 0 2 16,-1 0-2-16,0 13 0 15,-4 5 4-15,-1 3-6 16,-1 2 13-16,-6 5-22 15,1 0 22-15,-4 4-11 16,2 0 0-16,-3 0 0 16,3 1 0-16,1-4 0 15,4 1-7-15,1-4 7 16,1-2-11-16,-1-5 14 16,1-7-10-16,1-5 2 0,3-7 5 15,-1 0 0 1,1-19-13-16,-2-11 13 0,2-5-24 15,-5 0 11-15,1-2-13 16,-1 5 25-16,1 2-10 16,-2 0 11-16,5 4 0 15,-2 3 0-15,3 6 5 16,-3 8-4-16,3 9 16 16,-3 4 4-16,1 26 42 15,-3 9-50-15,3 3-2 16,-3-3-5-16,3-7-12 15,0-11 1-15,2-12-59 0,-3-9-147 16,-5 0-2014-16</inkml:trace>
  <inkml:trace contextRef="#ctx0" brushRef="#br0" timeOffset="10745.2">18007 2980 1640 0,'0'0'622'16,"0"0"-298"-16,0 0-120 16,0 0-79-16,0 0-24 15,0 0-49-15,0 0 13 16,-96-8-26-16,85 27 23 16,4 9-47-16,5 6 9 15,2 2-14-15,0 0 11 0,6-8-2 16,13-10-10-16,0-10 20 15,4-8-10-15,-1-2 36 16,-5-23-17-16,0-10 7 16,-7-6-31-16,-5-4 17 15,-5 2-20-15,0 5 8 16,-11 8 5-16,-14 11-9 16,-2 8 17-16,1 11-25 15,0 0 14-15,5 28-16 16,8 11-5-16,6 10 6 15,7 4-7-15,0-1 1 16,7-5-3-16,15-11 2 0,7-15 1 16,4-10-9-16,-2-11 18 15,0-4 1-15,-6-26-7 16,-9-10 30-16,-7-8-15 16,-9 1 7-16,0 2 11 15,-16 7-7-15,-13 8 3 16,-2 12-28-16,-3 17 10 15,5 1-7-15,3 25-14 16,8 22 13-16,12 11-7 16,6 4 1-16,0-6-4 15,21-9 3-15,11-17-2 16,6-16-5-16,0-14 16 16,-5 0-14-16,-6-14 15 0,-9-16-9 15,-11-7 5-15,-7-3 2 16,0-1 1-16,-19 2-2 15,-12 7 9-15,-9 11-9 16,-5 12 9-16,1 9-7 16,4 9-3-16,7 30 0 15,10 8-6-15,15 9 1 16,8-3 0-16,0-10 0 16,26-14-3-16,7-16-2 15,8-13 8-15,1-2-13 16,-5-28 20-16,-5-11-6 15,-10-8-1-15,-11-2 4 16,-11 0-6-16,-2 4 8 16,-27 6 0-16,-9 9-5 15,-8 11 9-15,-4 12-6 0,4 9-11 16,3 10 19-16,10 27-18 16,12 10 3-16,15 5 0 15,6-2 0-15,10-9-9 16,21-15 5-16,9-15 1 15,-1-11-8-15,4-9 20 16,-7-23-15-16,-9-8 12 16,-12-3-1-16,-9 0-4 15,-6 4 2-15,0 7-2 16,-15 9 4-16,-5 10-10 16,0 11 19-16,2 2-28 15,4 8 28-15,6 18-26 0,3 2 12 16,5 4 0-16,0-4 0 15,16-5-9-15,6-6 9 16,3-6-17-16,-1-7 17 16,1-4-19-16,-8-2 14 15,-3-19-8-15,-7-3 13 16,-7-4-5-16,0 3 5 16,-9 1 0-16,-11 5 5 15,-5 9-9-15,0 10 15 16,4 0-22-16,2 25 16 15,4 16-15-15,6 8 13 16,7 0-3-16,2-6 0 16,0-14-11-16,20-9 11 0,7-16-7 15,0-4-1-15,2-12 13 16,-8-19-16-16,-2-7 22 16,-11-3-10-16,-6 1-1 15,-2 4 0-15,-4 3 3 16,-21 12 0-16,-4 13-6 15,-4 8 12-15,2 8-17 16,4 26 15-16,5 11-14 16,11 4 9-16,6-2-3 15,5-6 1-15,2-11-7 16,23-11 2-16,27-15-70 16,-6-4-85-16,-1 0-326 0</inkml:trace>
  <inkml:trace contextRef="#ctx0" brushRef="#br0" timeOffset="11958.34">22396 2922 1696 0,'0'0'974'0,"0"0"-722"16,0 0-104-16,0 0-19 0,0 0-44 16,0 0-17-16,-118 144-37 15,115-95 16-15,3-2-32 16,3-7 13-16,19-9-16 16,11-21 14-16,7-10 10 15,5-28 11-15,2-25 19 16,-4-16-37-16,-12-3 17 15,-14-1-36-15,-17 9 25 16,0 13-22-16,-22 10 24 16,-16 15-15-16,-6 13-4 15,-6 13 2-15,6 9-6 16,4 27 1-16,9 18-4 0,13 8-22 16,11 4 18-16,7-2-15 15,18-8 7-15,23-16 1 16,9-14 0-16,8-19 0 15,2-7-1-15,-6-11 7 16,-14-17-10-16,-15-2 16 16,-15-2-7-16,-10 0-1 15,-4 2 23-15,-27 7-6 16,-11 8 6-16,-3 8-12 16,3 7-15-16,2 2 5 15,11 18 8-15,6-1-23 16,13-4 20-16,3-2-20 15,7-5 2-15,0-3 8 16,2-3-29-16,11-2-35 16,3 0-38-16,-3 0-84 0,-2 1-161 15,-7 4-376-15</inkml:trace>
  <inkml:trace contextRef="#ctx0" brushRef="#br0" timeOffset="12825.95">22302 2993 2764 0,'0'0'223'0,"0"0"-97"0,0 0-59 16,-15 137-1-16,20-103-28 15,19-12-8-15,10-16 6 16,5-6 5-16,1-18 32 15,-4-20-23-15,-9-13 17 16,-11-3-26-16,-16-1 6 16,0 1-29-16,-21 11 14 15,-16 9 14-15,-11 11 5 0,-4 12-12 16,0 11-34 0,8 0 4-16,7 15 1 0,18 17-20 15,9 7 20-15,10 2-17 16,4-1 7-16,21-6 0 15,14-10 0-15,7-13 0 16,6-11-7-16,2 0 15 16,-8-28-18-16,-6-7 21 15,-13-8-15-15,-14 1 11 16,-10-1-2-16,-3 2 0 16,-12 7 4-16,-12 8 19 15,-5 10-12-15,0 13 20 16,2 3-36-16,7 24 18 15,5 21-11-15,7 10-3 16,8 3-3-16,3-9-2 16,23-12-3-16,9-18-3 15,0-17 2-15,3-2 9 0,-7-24-19 16,-8-10 29-16,-13-7-25 16,-10-1 22-16,0 3-11 15,-24 9 0-15,-8 11 4 16,-1 11-4-16,2 8-13 15,4 4-12-15,8 21-64 16,7 10-25-16,12 12-76 16,0-8-177-16,0-10-511 0</inkml:trace>
  <inkml:trace contextRef="#ctx0" brushRef="#br0" timeOffset="17104.97">25836 2020 260 0,'0'0'406'16,"0"0"-205"-16,0 0 62 15,0 0-7-15,0 0-141 16,0 0 136-16,0 0-135 0,0-5 60 16,0 5 4-1,0 0-55-15,0 0-17 0,0 0-36 16,0 0 18 0,0 0-30-16,0 0 7 0,0 0-46 15,0 0 27-15,0 0-8 16,0 0 17-16,0 0 15 15,0 0-18-15,0 5-19 16,0 14-13-16,0 2 17 16,5 3-38-16,-3 2 25 15,2 2-21-15,-2-5 16 16,0 3-15-16,2-3 1 16,-4 3 3-16,2 0-3 15,-2-1 9-15,0 5-14 16,0 0 15-16,0 0-16 15,0 2 12-15,0 0-9 16,0 0 2-16,0 0-5 0,0-2 0 16,0 0-1-16,0-4 6 15,0-1-15-15,0-3 14 16,0 2-13-16,0-1 16 16,0 4-11-16,0 1 3 15,0 5 0-15,0 1 1 16,0-4-1-16,0 0 0 15,0-5 6-15,0-3-18 16,0-7 20-16,-2 0-16 16,-2-5 14-16,0 3-7 15,2 0 1-15,-2 2 0 16,-1 0 0-16,1 0 4 0,2 0-12 16,0-2 15-16,2-3-17 15,0 1 16-15,-3 0-10 16,3 0 5-16,0 2-1 15,-3-3 1-15,3 3 4 16,0-5-10-16,-2 1 12 16,2-5-18-16,0-2 22 15,0-2-22-15,0 3 22 16,0-3-11-16,0 0 1 16,0 0-1-16,0 0 6 15,0 0-6-15,0 0 23 16,0 0-21-16,0 0 26 15,0 0-28-15,0 0 20 0,0 0-20 16,0 0 19 0,0 0-12-16,0 0-7 0,16 0 39 15,3-3-2-15,0 3 11 16,3 0-29-16,3 0 19 16,2 0-26-16,-3 0 21 15,0 0-15-15,-1 3-1 16,-4 1-8-16,0-2-9 15,-5 0 0-15,-4-2 7 16,-1 2-20-16,-3-2 10 16,0 0-15-16,0 0-75 15,1-8-80-15,-1-7-81 16,-1 0-408-16</inkml:trace>
  <inkml:trace contextRef="#ctx0" brushRef="#br0" timeOffset="17878.25">25899 1973 1993 0,'0'0'801'16,"0"0"-646"-16,0 0-28 16,0 0-74-16,0 0-29 15,0 0-24-15,0 0 74 16,64 0-20-16,-35 0 17 15,2 0 13-15,-2 4-25 16,-4 0-1-16,-3-2-39 16,-4 3 1-16,-2-3-14 15,-3 0 3-15,-4 0-8 16,0 0 0-16,0 0-1 16,2 2-24-16,2 3-76 15,-2-1-214-15,0-1-590 0</inkml:trace>
  <inkml:trace contextRef="#ctx0" brushRef="#br0" timeOffset="19049.43">26605 2082 1680 0,'0'0'719'16,"0"0"-516"-16,0 0-118 16,0 0-34-16,0 0 9 15,0 0-13-15,0 0 26 16,-6 105-21-16,6-84 15 0,0 0-41 15,0-3 9-15,0-3-16 16,0-5-5 0,0-1-7-16,0-5-6 0,2 0-2 15,6-4 8-15,3 0-17 16,3 0 20-16,1 0-5 16,3 0-5-16,3 0 11 15,0 0-5-15,4 0 7 16,2 0 3-16,0 0-11 15,0 2 18-15,2 7-23 16,-3 3 29-16,-2 4-19 16,3 5 23-16,-4 5-7 15,-1 4 17-15,-5 2-10 0,2 4-12 16,-6-2 10-16,-2 3-20 16,-4-1 27-16,-5-4-19 15,-2 0 27-15,0-2-36 16,-2-4 15-16,-12-2-17 15,-3-3 4-15,-6-6 1 16,-6-2-13-16,-4-5 1 16,-7-1 12-16,-1-7-26 15,1 0 26-15,1 0-24 16,3-5 11-16,3-5 0 16,4-3 0-16,8 0-18 15,5 0-3-15,8-2-42 16,3 0 3-16,5 0-63 15,0-8-8-15,5 4-70 16,6 1-291-16</inkml:trace>
  <inkml:trace contextRef="#ctx0" brushRef="#br0" timeOffset="19403.18">26651 2002 2273 0,'0'0'312'0,"0"0"-205"16,0 0 136-16,0 0-129 16,0 0 10-16,0 0-34 15,139 12 15-15,-104-12-50 16,-1 0-2-16,-1 0-34 16,-4 0-9-16,-2 0-7 15,-4 0-3-15,-2 0-5 16,8 16-113-16,-6 2-118 15,-3-2-1683-15</inkml:trace>
  <inkml:trace contextRef="#ctx0" brushRef="#br0" timeOffset="21076.35">27826 2371 1014 0,'0'0'1224'15,"0"0"-1051"-15,0 0-11 16,0 0-39-16,0 0-78 15,0 0-16-15,0 0 48 16,-3 0 11-16,3 0 19 16,0 0-57-16,0 0-3 15,0 0-29-15,0 0 14 16,0 0-16-16,0 0 1 16,0 0-3-16,0-3-13 15,0 1 18-15,0 0-19 0,0 0 30 16,0 2 7-1,0-4 46-15,0-1-31 0,-4-1 4 16,2-5-24-16,0 1-24 16,-3 1-7-16,3 3 6 15,2 1-14-15,-2 5 20 16,2 0-19-16,-2 0 16 16,2 0-4-16,0 0 6 15,-2 0 14-15,2 11-20 16,0 4-1-16,0 2-10 15,0-2 7-15,0-4-13 16,6-5 18-16,5-1-16 16,3-5 17-16,-1 0-8 0,-1-5 0 15,-4-10 4 1,-4-2-2-16,-4-2 3 0,0 1-3 16,0 2 5-16,-6 3-8 15,-8 4 8-15,3 3 1 16,0 4-8-16,4 2 0 15,1 0 0-15,1 0-9 16,3 12-11-16,2 6-55 16,0 14-45-16,0-5-97 15,7 1-238-15</inkml:trace>
  <inkml:trace contextRef="#ctx0" brushRef="#br0" timeOffset="21495.8">27875 2762 2354 0,'0'0'561'0,"0"0"-441"16,0 0 38-16,0 0-36 15,-9 152-22-15,-3-92-20 16,-3 2-24-16,-5 0 1 16,-4 0-40-16,-5-7 12 15,-2-6-24-15,0-8 2 16,0-8-7-16,8-12 0 16,9-8-62-16,10-9-132 15,4-4-418-15</inkml:trace>
  <inkml:trace contextRef="#ctx0" brushRef="#br0" timeOffset="26756.72">28691 1953 1653 0,'0'0'389'16,"0"0"-191"-16,0 0-18 16,0 0-47-16,0 0-9 15,0 0-17-15,-66 30-49 16,55-15 0-16,3 7-33 15,-1 3 19-15,2 7-31 16,7 3 19-16,0 5-15 0,0 1 8 16,4 0 0-16,14-3 6 15,9-4 7-15,4-8-15 16,5-11 20-16,1-13-30 16,2-2 44-16,-1-21-27 15,-5-14 15-15,0-9-17 16,-6-5-9-16,-4-1-10 15,-12-1-8-15,-9 0 0 16,-2 4 10-16,-9 4-2 16,-20 4-8-16,-6 11 6 15,-6 9-7-15,-1 9-1 16,2 10-26-16,7 0-43 16,4 19-26-16,11 21-69 0,9-3-134 15,7-3-265-15</inkml:trace>
  <inkml:trace contextRef="#ctx0" brushRef="#br0" timeOffset="27173.91">28675 2270 1790 0,'0'0'354'16,"0"0"-250"-16,0 0 37 16,0 0-64-16,0 0 18 0,-61 141-10 15,53-100-24-15,4 4 19 16,4 2-24-16,0 2 26 16,0 2-48-16,2-2 13 15,15 1-32-15,5-3 28 16,8-7 6-16,3-6-1 15,4-6-3-15,6-10-9 16,-1-14 12-16,0-4-30 16,-1-13 32-16,-1-28-19 15,-5-17 12-15,-6-14-29 16,-4-9 2-16,-14-3-5 16,-11 5-11-16,0 7 0 15,-29 11-20-15,-13 12-20 0,-7 19-62 16,-4 15-29-16,-1 15-29 15,12 18-68-15,15 7-480 0</inkml:trace>
  <inkml:trace contextRef="#ctx0" brushRef="#br0" timeOffset="28009.57">29319 1928 2221 0,'0'0'350'0,"0"0"-242"15,0 0 58-15,0 0-88 16,0 0 0-16,0 0-46 15,124 11 16-15,-88-11-34 0,-1 0 24 16,2 0-20-16,-4 0-5 16,-4 0-2-16,-3 0-11 15,-6 0 7-15,-3 0 3 16,-7 0-18-16,-1 0 18 16,-5 0-8-16,-2 10 0 15,-2 3 15-15,0 2 8 16,0 4-10-16,0 2 8 15,0 3-18-15,-4-1 11 16,0 1-12-16,0 2 0 16,-1-1 4-16,3 5-4 15,0 2-3-15,0 7 3 16,2 2 0-16,-2 2-3 16,2 4 2-16,-4 2 5 15,4 0-11-15,0 2 14 0,0 1-14 16,0-1 8-16,0 0-3 15,0-4-2-15,-2-2 0 16,-2-2 0-16,0 0 6 16,1 2-16-16,-1-3 22 15,2 3-24-15,-2 2 24 16,2-2-16-16,2-2 4 16,-3-2 0-16,3-7 0 15,0-4 4-15,0-6-10 16,0-5 13-16,0-7-14 0,-3-3 15 15,-3 0 17-15,-5-5 0 16,-5 0 14-16,-3-2-7 16,-6 1-11-16,-2-3-13 15,0 0-2-15,-2 0-12 16,2 0-8-16,6 0-30 16,-2 0-105-16,5 0-106 15,7-3-1176-15</inkml:trace>
  <inkml:trace contextRef="#ctx0" brushRef="#br1" timeOffset="42017.47">17303 9014 1891 0,'0'0'422'16,"0"0"-281"-16,0 0-17 15,0 0-45-15,0 0-22 16,0 0-56-16,0 0 135 16,29 11-78-16,-14-9-2 15,3 2-8-15,-1 0-22 16,2-1 3-16,1 1-18 0,2-2 16 16,0 0-27-1,1-2 23-15,-1 0-22 0,0 0 17 16,0 0-17-16,-1 0 9 15,0 0-3-15,0 0-7 16,-3 0 19-16,1 0-8 16,0 0 21-16,0 0-22 15,4 0 14-15,-1 0-23 16,1 0 22-16,-2 0-7 16,2 2-5-16,-1 0 3 15,1-2-6-15,-1 3 19 16,2-1-21-16,-1-2 22 15,-1 0-27-15,2 0 22 16,-1 0-19-16,-3 0 9 16,2 0-4-16,-2 0-3 0,0 0 6 15,-2 0-11-15,0 0 19 16,2 0-20-16,-2 0 24 16,2 0-23-16,-1 0 19 15,2 0-15-15,1 0-1 16,-2-2-1-16,0 2 1 15,-2-3-7-15,-3 3 15 16,4 0-15-16,-6 0 10 16,3 0 1-16,1 0-7 15,1 0 7-15,-1 0-3 16,2 0-5-16,1 0 0 16,-3 0 8-16,4 0-14 15,1-2 17-15,0 0-19 0,0 0 18 16,1 0-7-1,-4 0 1-15,4 2 4 0,-5 0-4 16,2 0 0-16,-4-2-7 16,1 2 15-16,3 0-7 15,1-3-5-15,0 3 22 16,2 0-11-16,2 0 6 16,-3 0-3-16,0 0-8 15,0 0-3-15,-1 0 7 16,-4 0-13-16,1 0 17 15,-3 0-21-15,3 0 17 16,-1 0 1-16,-5 0 5 0,-1 0 5 16,-1 0-2-1,-4 0-10-15,-3 0 0 0,-3 0-2 16,0 0 0-16,0 0-1 16,0 0-6-16,0 0 0 15,-9 0-64-15,-3 0-124 16,1 0-275-16</inkml:trace>
  <inkml:trace contextRef="#ctx0" brushRef="#br1" timeOffset="42758.47">19181 8903 2102 0,'0'0'321'0,"0"0"-104"15,0 0-144-15,0 0-15 16,0 0-44-16,0 0 63 15,0 0-23-15,-33 13-29 16,31 6-12-16,2 6-13 0,0 6 14 16,0 3-8-16,0 2 34 15,4 0-9-15,11-1 8 16,8-1-28-16,6-6 20 16,2-7-20-16,4-6 10 15,5-9 14-15,3-6-2 16,-1-2 13-16,-4-23-11 15,-4-14 32-15,-10-6-35 16,-13-4 25-16,-11-5-39 16,0 5 8-16,-18 5-9 15,-13 5-2-15,-11 11-7 16,-5 11-4-16,-4 13-8 16,2 4-41-16,4 4-37 15,9 37-52-15,17-5-48 0,9 0-423 0</inkml:trace>
  <inkml:trace contextRef="#ctx0" brushRef="#br1" timeOffset="44420.02">19578 9059 2026 0,'0'0'418'0,"0"0"-171"16,0 0-150-16,0 0 41 0,0 0-67 15,0 0-6-15,0 0-25 16,69 10 11-16,-47-7-17 15,2-1 4-15,1-2-12 16,-1 0-9-16,3 0 28 16,0 0-24-16,0 0 34 15,0 0-38-15,1 0 24 16,-3 0-14-16,1 0 12 16,1 0-14-16,0-2-14 15,0-1 11-15,0 2-21 16,-1-2 20-16,3 1-16 15,-2 0 11-15,2 0-16 16,2 0 22-16,0-2-12 16,-2 1 5-16,2 1 4 15,-4 0-12-15,0 0 19 16,-2 0-26-16,-4 2 29 0,4 0-28 16,0 0 16-16,2 0-16 15,-1 0 10-15,1 0-2 16,0-2-5-16,-1 2-4 15,3 0 9-15,-2-2-12 16,-2 2 14-16,2-3-15 16,-5 2 15-16,0-2-7 15,-2 1-3-15,0 0-1 16,-2 0 4-16,0-1 0 16,-1 2-7-16,4-1 16 15,1-1-15-15,0 1 11 0,0 0-6 16,3 0 1-16,0-2 2 15,-1 1-3-15,2-1 3 16,-1 2-6-16,0 0 5 16,-3 2-5-16,3-2 12 15,-3 2-12-15,2-2 8 16,-1 2 2-16,1-3-10 16,-2 1 9-16,3 0-9 15,-3 0 5-15,1 0-12 16,-4 0 18-16,4 0-22 15,-1-1 24-15,-2 2-17 16,2-2 13-16,-1-1-4 16,-2 2-4-16,-1-1 2 0,3 1-3 15,-4 1 4-15,1 1-1 16,0 0 5-16,0-3-8 16,1 3 11-16,2 0-9 15,-3 0 1-15,-1 0-1 16,-1 0-2-16,-3 0 5 15,1 0-12-15,-3 0 18 16,-3 0-15-16,4 0 15 16,-1 0-10-16,0 0 7 15,3 0 1-15,-4-2-3 16,4 2 1-16,-3 0-7 16,0 0 7-16,1 0-14 15,-6 0 22-15,3 0-20 16,-3 0 14-16,2 0-1 15,-2 0-7-15,3 0 12 0,0 0 0 16,2 0-8-16,0 0 17 16,5 0-22-16,-3 0 5 15,3 0-5-15,-5 0 0 16,-5 0 0-16,-1 0 0 16,-5 0 0-16,0 0 0 15,0 0 0-15,0 0 0 16,0 0 0-16,0 0 0 15,0 0-39-15,0 0-160 16,-2 2-369-16</inkml:trace>
  <inkml:trace contextRef="#ctx0" brushRef="#br1" timeOffset="45108.46">22098 8768 2186 0,'0'0'380'16,"0"0"-187"-16,0 0-78 0,0 0-20 15,0 0-61-15,0 0 3 16,0 0-7-16,-66 64-5 15,58-36 5-15,1 4 26 16,7 5-25-16,0 6-30 16,0 1 33-16,15-1-20 15,10-5 13-15,9-10-21 16,4-13 7-16,4-15 14 16,0 0 24-16,1-19 11 15,-7-13-24-15,-12-9 22 16,-11-1-36-16,-13-4 27 15,0 6-43-15,-8-1 25 16,-19 7-22-16,-9 6 0 0,-9 5-11 16,-1 8-13-1,-1 8-38-15,5 7-78 0,4 13-15 16,13 17-76-16,11 2-371 0</inkml:trace>
  <inkml:trace contextRef="#ctx0" brushRef="#br1" timeOffset="46627.45">19141 9393 1836 0,'0'0'419'16,"0"0"-189"-16,0 0 4 15,0 0-83-15,0 0-62 16,0 0-75-16,0 0 27 16,-9 96-24-16,9-62 23 15,0-4-25-15,0-4 12 16,0-5-10-16,0-8-16 16,6-5-1-16,2-3 6 15,2-5-17-15,3 0 22 16,6 0-11-16,3 0 2 0,3-6 15 15,3-3-16-15,6 5 5 16,0 2-3-16,-1 2 1 16,0 0-8-16,-4 2 16 15,-4 8-20-15,-6 7 20 16,-3 3 9-16,-7 3 9 16,-7 7 2-16,-2 2-10 15,0 0-11-15,-2 0 3 16,-11-4-8-16,-7-4 7 15,-3-5-8-15,-6-6-8 16,-2-7 11-16,-5-2-12 16,-1-4 4-16,4 0-4 0,-1 0-1 15,7-8-18-15,3-3-1 16,5 1-54-16,6-3-11 16,5-11-125-16,3 5-130 15,3 0-1429-15</inkml:trace>
  <inkml:trace contextRef="#ctx0" brushRef="#br1" timeOffset="46979.97">19132 9350 1836 0,'0'0'431'15,"0"0"-63"-15,0 0-172 16,0 0-26-16,0 0-71 15,0 0 12-15,124 4-55 16,-99 0 2-16,-2-2-47 16,-4-2 5-16,-1 3-16 15,-2-3 1-15,0 0-1 16,13 2-52-16,-7 0-92 0,0 0-472 16</inkml:trace>
  <inkml:trace contextRef="#ctx0" brushRef="#br1" timeOffset="48014.37">21978 9363 1833 0,'0'0'343'16,"0"0"-215"-16,0 0 2 0,0 0-50 15,0 0-16-15,0 0 36 16,0 0-51-16,-75 96 39 16,73-71-53-16,2 3 29 15,0 3-32-15,7 0 26 16,15 4-5-16,5-3 14 16,6-4-22-16,3-9-23 15,2-9 2-15,0-10-15 16,-4 0 36-16,-3-12-17 15,-6-18 23-15,-8-9-28 0,-5-1 14 16,-10-6-27 0,-2 2-2-16,0 5-5 0,-12 3 5 15,-7 8-16-15,-8 7-6 16,-2 3-6-16,0 10-44 16,0 6 5-16,4 2-52 15,-2 4-24-15,8 11-167 16,5 2-477-16</inkml:trace>
  <inkml:trace contextRef="#ctx0" brushRef="#br1" timeOffset="48431.82">21913 9701 477 0,'0'0'1286'0,"0"0"-1065"16,0 0-37-16,0 0-41 16,0 0-4-16,0 0-52 15,-3 113 30-15,3-94-43 16,0 1 14-16,0 1-27 16,0 2 19-16,10 3-6 15,2 0-34-15,7-1 16 16,0-1-24-16,8-2 11 15,2-3-43-15,2-7 29 16,0-5-18-16,1-7 26 16,-6 0-11-16,-3-11 10 15,-4-16 7-15,-5-12-8 0,-5-8 9 16,-7-5-44-16,-2 1 20 16,0 4-15-16,-11 4-3 15,-7 11-2-15,-1 6-19 16,-2 10-48-16,1 9-47 15,0 7-59-15,4 0-244 16,3 13-1929-16</inkml:trace>
  <inkml:trace contextRef="#ctx0" brushRef="#br1" timeOffset="50799.18">19591 9245 367 0,'0'0'1767'16,"0"0"-1548"-16,0 0-56 16,0 0-59-16,0 0-13 15,0 0-61-15,0 0 43 16,35-2-36-16,-30-20 6 16,0-1-35-16,-1-9 2 15,-2-2-10-15,1-5 1 16,-1 1-2-16,-2 4-8 15,2-1 0-15,2 7 10 16,3 3-17-16,4 3 18 16,0 5-10-16,3 2 9 0,1 7-1 15,-2 1 0 1,1 5-10-16,-1 2 9 0,1 0 2 16,-3 13-4-16,3 8 10 15,-4 5 7-15,-1 4-3 16,3 2 11-16,-4 3-6 15,1 1-2-15,3 0 2 16,-1-4-15 0,-1-2 21-16,4-4-22 0,-3-5 8 15,2-1-1-15,-1-6-2 16,-1-3-4-16,0-2-1 16,-2-7 0-16,0-2-1 15,-3 0-5-15,-2-4 1 16,4-14-7-16,-6-3 2 0,2-5-16 15,1-2-20-15,-1-1 29 16,2-5 16 0,4 1-6-16,1-1 6 0,3 0 2 15,-1 4-12-15,2 2 23 16,-1 5-24-16,1 3 15 16,1 8-11-16,-3 7-9 15,1 5-35-15,-1 0 36 16,-2 0 16-16,0 15 18 15,-2 2-12-15,1 5 23 16,-2-1-16-16,-1 3 53 16,1-1-41-16,4 3 2 15,-3-1-10-15,1 1-4 0,2 0 3 16,1-1-16-16,1-1 8 16,-3-3 1-16,2-4-16 15,1-1 18 1,-4-4-13-16,4-3 3 0,-3-3-1 15,0-2 0-15,-1-4 1 16,-2 0-2-16,1 0-21 16,-3-19 12-16,2-6 1 15,-2-8-6-15,3-3-24 16,2-4 38-16,0-1-7 16,2 0 1-16,1 3 7 15,-1 6 0-15,1 2-13 16,1 8 28-16,-4 7-30 15,3 7 30-15,-3 6-12 16,3 2 18-16,-1 0 2 0,1 0-1 16,-2 10-21-16,4 3 22 15,-2 2-23-15,-2 7 35 16,2 1-25-16,-1 5 27 16,-3 0-31-16,1 1 18 15,-3 2-23-15,1-1 10 16,3-5-9-16,-1-1 4 15,0-5-12-15,0-2 14 16,0-4-21-16,1-5 19 16,-4-1-14-16,3-7 7 15,3 0 0-15,-1-2-14 16,1-20 9-16,-1-4 2 16,3-8-8-16,1-4 11 0,-1-2-29 15,1-3 29-15,2 4-6 16,-2 3 6-16,-1 3 2 15,-1 8-1-15,-1 6 0 16,1 6 1-16,-1 8-10 16,-1 5 18-16,5 0-9 15,-1 11 6-15,2 9 12 16,1 1-17-16,-3 4 9 16,2 3-5-16,-2 3 2 15,-3 0 4-15,-1 2-5 16,1 1-2-16,-1 0 3 15,0-6-13-15,-2-2 17 0,2-7-16 16,-1-4 5 0,-3-7 0-16,-1-6 0 0,4-2 1 15,-3 0-9-15,1-8 17 16,2-16-18-16,1-6 23 16,2-6-25-16,1-5 16 15,3-1-5-15,-2-4 0 16,1 4 0-16,-3 1-1 15,-1 7 2-15,-1 6-10 16,1 5 20-16,-5 8-23 16,1 6 21-16,-1 9-10 15,1 0 2-15,0 6 31 16,1 20 10-16,3 8-28 16,-3 9-7-16,3 6 1 15,-1 1-9-15,1-5 11 0,-1-5-4 16,0-8-2-16,1-8 1 15,-2-9-5-15,2-11 0 16,-1-4-4-16,1 0 9 16,1-26 2-16,1-8-3 15,0-11-4-15,2-6 11 16,1-3-14-16,-1 7 7 16,1 11-4-16,-6 14 0 15,-3 16 1-15,2 6-2 16,-1 2 6-16,-2 20 0 15,0 1-5-15,0 7-1 16,-5-6-85-16,-2-5-161 0</inkml:trace>
  <inkml:trace contextRef="#ctx0" brushRef="#br1" timeOffset="52783.06">22437 8969 2007 0,'0'0'337'0,"0"0"-215"16,0 0-73-16,0 0 29 15,0 0-34-15,0 0 31 16,0 0-54-16,52 0 36 16,-29 0-42-16,-1-2 56 15,0-2-27-15,3-2-7 0,2 1 7 16,-1 3-18-16,4 0 23 16,1-1-32-16,2 3 24 15,3 0-35-15,1 0 20 16,0 0-18-16,-2 0 7 15,3 0-1-15,-3 0-3 16,1 0 16-16,-3 0-17 16,0 0 21-16,2 7-31 15,-7-2 16-15,3-2-15 16,-4 2 16-16,0-3-6 16,0 3 0-16,-3-4-5 15,1 2-2-15,2-3 0 16,-1 0 5-16,3 0 11 15,0 0-19-15,-2 0 17 16,2 0-12-16,-2-7 13 0,2 1-7 16,-3 0-7-16,1-1 1 15,-3 1 0-15,3-1-8 16,-2 1 13-16,-3-1-16 16,1 3 14-16,-4 0-3 15,2-1-1-15,-2 1 11 16,-1 0 10-16,0 2-13 15,0-3 17-15,-2 3-30 16,-3-2 18-16,1 2-12 16,-6 2 9-16,-1 0-15 15,-3 0 19-15,-4 0-6 16,0 0-12-16,0 0 7 16,0 0-2-16,0 0-8 0,0 0 9 15,0 0-14 1,-6 0-66-16,-5 0-231 0,-5 0-368 15</inkml:trace>
  <inkml:trace contextRef="#ctx0" brushRef="#br1" timeOffset="58133.59">25049 8441 1670 0,'0'0'326'0,"0"0"-116"15,0 0-97-15,0 0 19 16,0 0-18-16,0 0-57 15,0 0 20-15,0 0-39 16,0 0-1-16,-2 0-20 16,-6 8 59-16,-3 3-34 15,-3 4 5-15,3 2-18 16,-3 7-20-16,3-1-4 16,1 5 3-16,-2 0-16 15,1-1 9-15,0 4-8 16,-1-1 11-16,2-1-6 0,-1 2 2 15,1-2 0-15,2 1-1 16,1 2 2-16,1-2-6 16,0 0 12-16,2 0-21 15,2 0 24-15,0-2-18 16,2 0 8-16,0 0 0 16,0-1-5-16,0 4 5 15,0-2-1-15,4 1 2 16,3 0 11-16,0-4-10 15,2-3 7-15,-1-1-4 16,4-1 9-16,1-2 4 16,0-1 2-16,3-1 18 0,-3 0-9 15,-1-2 2-15,-2-5-23 16,-1 1 6-16,-1-4-7 16,-2-3 4-16,-2 0-11 15,1-2 15-15,1 3 12 16,2 1 13-16,2 2 13 15,1 1-29-15,1 2 24 16,-1-5-48-16,-3 1 6 16,0-3 7-16,-4-4-16 15,-4 0 6-15,2 0-1 16,-2 0-2-16,0 0-3 16,0 0-8-16,0 0-59 15,0 0-32-15,0-7-253 0,0 1-1960 16</inkml:trace>
  <inkml:trace contextRef="#ctx0" brushRef="#br1" timeOffset="59021.93">25393 8505 2034 0,'0'0'302'0,"0"0"-146"15,0 0 4-15,0 0-74 16,0 0-12-16,0 0-22 15,0 0-7-15,-3 43 9 16,1-19 22-16,0 5-25 16,0 1-1-16,0 0-15 0,2 0-18 15,0-6-4-15,0-7-8 16,0-4-10-16,0-7 6 16,0-2-9-16,11-4 10 15,4 0-3-15,1 0 2 16,4 0 2-16,0 0 1 15,5 0 0-15,2 0-7 16,1 0 13-16,1 0 6 16,-2 9-16-16,0 4 31 15,-3-1-19-15,-1 4 14 16,-6 0-6-16,-1 6 6 16,-5-1 25-16,-5 5-32 15,-1 2 23-15,-5 2-42 16,0 0 23-16,0-1-17 0,-7-1 14 15,-12-2-11 1,-6-3 9-16,-8-3-7 0,-6-5-11 16,-1-7 0-16,1-1 11 15,1-5-22-15,5-2 12 16,4 0-8-16,8 0-19 16,8 0-7-16,4 0-41 15,4 0-28-15,5-13-58 16,0-2-264-16,0 0-284 0</inkml:trace>
  <inkml:trace contextRef="#ctx0" brushRef="#br1" timeOffset="59367.18">25427 8529 2354 0,'0'0'311'0,"0"0"-95"16,0 0-89-16,0 0 1 15,113-31-47-15,-78 16 0 16,-4 1-10-16,-2-1-29 0,-4 6-18 16,-7 5-24-16,-3 4 8 15,-1 0 1-15,-3 0-18 16,3 4 5-16,8 15-72 16,-4-1-116-16,-3-4-606 0</inkml:trace>
  <inkml:trace contextRef="#ctx0" brushRef="#br1" timeOffset="60023.15">26048 8531 2183 0,'0'0'414'0,"0"0"-251"15,0 0-26-15,0 0-32 16,0 0-28-16,0 0-51 0,0 119 20 16,13-112-39-1,1-5 27-15,1-2-19 0,1 0 44 16,-5-17-6-16,-7-4 13 15,-4-1-15-15,0 1-18 16,0 3 1-16,-11 8-25 16,-3 4 31-16,4 6-40 15,-1 0 13-15,1 0-12 16,6 0-2-16,2 4-43 16,2 5-47-16,0 3-21 15,0 7-73-15,0 0-255 16,0-1-1459-16</inkml:trace>
  <inkml:trace contextRef="#ctx0" brushRef="#br1" timeOffset="60257.84">26096 8976 2749 0,'0'0'260'15,"0"0"-96"-15,0 0-39 16,0 147 10-16,-6-102-76 16,-3-2-8-16,-1-5-37 15,-2-4 3-15,3-6-8 16,-3-6-9-16,2-5 0 16,-8-7-61-16,4-3-91 0,2-7-295 15</inkml:trace>
  <inkml:trace contextRef="#ctx0" brushRef="#br1" timeOffset="61341.68">26643 8407 1362 0,'0'0'420'16,"0"0"-213"-16,0 0 10 16,0 0-79-16,0 0-41 15,0 0 10-15,0 0-18 16,-52 94 8-16,50-62-73 15,2 4 75-15,0 5-25 16,2-3-1-16,16-2-29 16,1-8-2-16,4-6-14 15,6-13-3-15,2-9 11 16,1 0-4-16,-1-22 45 0,-4-10-34 16,-7-9 32-16,-11-6-43 15,-7-4 8-15,-2 4-23 16,-7 2-1-16,-17 11 0 15,-3 8-12-15,-7 11 5 16,-1 11-9-16,2 4-11 16,1 6-89-16,8 18 10 15,11 21-74-15,9-7-80 16,1-1-272-16</inkml:trace>
  <inkml:trace contextRef="#ctx0" brushRef="#br1" timeOffset="61694.89">26630 8802 1986 0,'0'0'382'0,"0"0"-206"16,0 0-33-16,0 0-27 15,-23 129-37-15,21-88-10 16,2 1-30-16,0 1 14 15,2-4-33-15,13-5 16 16,6-6-12-16,3-5 28 16,10-8-16-16,3-9 10 15,11-6-7-15,2 0-4 0,2-15 21 16,-7-14-30 0,-10-8 20-16,-15-6-33 0,-11-4 19 15,-9 0-32 1,-7 2 10-16,-19 4-10 0,-13 5 0 15,-3 6-26-15,-5 11-43 16,5 4-17-16,-2 11-79 16,13 4-59-16,11 0-552 0</inkml:trace>
  <inkml:trace contextRef="#ctx0" brushRef="#br1" timeOffset="63029.03">27226 8259 2057 0,'0'0'398'15,"0"0"-216"-15,0 0-66 16,0 0-38-16,0 0-13 16,125 94-11-16,-98-55-12 15,-2 5 13-15,-4 10-12 16,-5 6 35-16,-3 11-43 0,-3 5 15 15,-4 8-33 1,-1 4 20-16,-3-3-23 16,-2-4-3-16,0-8-9 15,0-9 4-15,-2-6-12 16,-13-9 15-16,-8-4-21 16,-2-9-10-16,-2-5-9 0,3-8-45 15,4-3 9-15,0-1-36 16,7-7-187-16,1-1-619 0</inkml:trace>
  <inkml:trace contextRef="#ctx0" brushRef="#br1" timeOffset="69816.25">24818 9857 1766 0,'0'0'281'0,"0"0"-55"15,0 0-117-15,0 0-20 16,0 0-18-16,142 0 33 15,-108 0-19-15,2-2-17 16,-1 0-16-16,-1 2 21 0,-1 0-31 16,-2 0-14-16,-6 0 3 15,-5 0-30-15,-5 2 15 16,-6 0-12-16,-1 0 6 16,-6-2-10-16,-2 2 20 15,0 2 20-15,0 3 14 16,0 2-26-16,-6 6-28 15,0-1 0-15,-1 3 7 16,3 2-14-16,2 5 9 16,0-2-8-16,2 1 6 15,0 1 0-15,0-1 0 16,0 1 0-16,0 1-6 16,0 1 0-16,0 0 6 0,0-1 0 15,0 3-7 1,0 2 14-16,0-2-7 0,0 0 0 15,0 0 0-15,0 0 0 16,0-3-5-16,0 1 1 16,0-5-16-16,0 0 10 15,2 1-4-15,2-1 8 16,-2 1 12-16,1-3-6 16,-3 2 4-16,0-4-3 15,0 1-2-15,0-6 5 0,0 1-10 16,0 0 17-1,0-4-16-15,0-1 12 16,0-1 0-16,-9-3-5 16,0 0 3-16,-2 0 7 15,-2-1 0-15,-3-2 4 0,-2 2-12 16,-2-1 13-16,0 0-17 16,2-2 14-16,0 0-14 15,3 0 7-15,1 0-3 16,3 0-3-16,3 0-2 15,0 0-28-15,6 0-9 16,2 2-82-16,0 1-275 16,0-2-1803-16</inkml:trace>
  <inkml:trace contextRef="#ctx0" brushRef="#br1" timeOffset="70712.92">25658 9940 2248 0,'0'0'292'16,"0"0"-120"-16,0 0-36 15,0 0-36-15,0 0-40 16,0 0-20-16,0 0-40 15,-17 101 13-15,17-71-7 16,0-3 0-16,0-3 0 16,0-9 5-16,0-8-5 15,0-3-6-15,0-4-6 0,0 0 4 16,15 0 2-16,5 0 1 16,7-4 27-16,4-3-15 15,5 7 24-15,-1 0-11 16,-2 0-1-16,1 4-2 15,-3 13-5-15,-6 3 24 16,-5 1-19-16,-5 5 26 16,-4 4-22-16,-6 2 15 15,-5 4-23-15,0 3 4 16,0 1-5-16,-16 1-11 16,-2-2-1-16,-8-7-1 0,-5-5-4 15,-8-5 8 1,-1-7-18-16,-4-7-9 15,3-6 1-15,6-2-15 0,4 0 0 16,6-2-30-16,8-11-36 16,5-15-47-16,8 3-230 15,-1-1-221-15</inkml:trace>
  <inkml:trace contextRef="#ctx0" brushRef="#br1" timeOffset="70958.02">25637 9869 2297 0,'0'0'286'0,"0"0"-74"15,0 0-56-15,0 0-19 16,114-34-35-16,-80 32-35 15,-5 2-21-15,0 0-40 16,-5 0-1-16,-1 0-5 16,-4 0-23-16,6 11-81 15,-7 0-67-15,-3-1-402 0</inkml:trace>
  <inkml:trace contextRef="#ctx0" brushRef="#br1" timeOffset="71334.7">26277 10135 2444 0,'0'0'536'15,"0"0"-410"-15,0 0-19 16,0 0-11-16,0 0-34 0,0 0-48 16,0 0 18-16,-9-24-26 15,1 16 6-15,0 1-12 16,6 3 10-16,0 4 1 15,2 0-5-15,0 0-6 16,0 0-12-16,0 0-34 16,0 15-64-16,2 0-82 15,8 0-373-15</inkml:trace>
  <inkml:trace contextRef="#ctx0" brushRef="#br1" timeOffset="71549.58">26411 10518 1088 0,'0'0'1837'15,"0"0"-1591"-15,0 120-115 16,-5-67-10-16,-1-1-50 16,-3-6-11-16,0-1-40 15,-2-4-6-15,-2-2-11 16,-1-8-3-16,-1-3-26 15,1-8-70-15,1-7-40 16,2-7-108-16,1-6-441 0</inkml:trace>
  <inkml:trace contextRef="#ctx0" brushRef="#br1" timeOffset="72234.84">26801 9861 2189 0,'0'0'319'15,"0"0"-178"-15,0 0 15 0,0 0-34 16,0 0-4-16,0 0-70 15,-63 124-15-15,63-83 2 16,0 2-3-16,0-3 8 16,14-5-23-16,6-10 17 15,7-8-34-15,6-12 18 16,2-5-10-16,4-5 21 16,-3-21-7-16,-7-5-10 15,-8-6 3-15,-9-1-11 16,-12-3 12-16,0 0-11 15,0 0-5-15,-14 7 11 16,-3 6-14-16,-4 9 3 16,2 4-8-16,-4 9-22 15,3 4-24-15,3 2-20 0,1 2-75 16,5 15-89-16,1 2-275 16</inkml:trace>
  <inkml:trace contextRef="#ctx0" brushRef="#br1" timeOffset="72552.32">26738 10351 194 0,'0'0'1962'0,"0"0"-1680"16,0 0-146-1,-6 137 33-15,6-96-63 0,11-5-17 16,9-6-45-16,5-6 8 15,4-12-12-15,4-12 6 16,5 0 32-16,2-21-1 16,-4-18-9-16,-5-8-46 15,-9-2 16-15,-13 0-26 16,-9 0 19-16,0 6-22 16,-5 6 5-16,-16 9-5 15,-4 7-9-15,-6 8 0 16,-3 9-13-16,-1 2-35 15,2 2-78-15,6 0-65 16,11 0-284-16</inkml:trace>
  <inkml:trace contextRef="#ctx0" brushRef="#br1" timeOffset="73825.53">27443 9688 2098 0,'0'0'279'0,"0"0"-163"16,0 0 29-16,0 0-37 15,0 0-37-15,0 0-38 16,0 0 31-16,45 119-19 16,-39-76 19-16,1 4-31 15,-5 2 4-15,2 5-30 16,0 0 15-16,-1 3 6 16,-1 1-2-16,3 0-3 15,-1-3-22-15,1 1 7 16,1-7 3-16,-2-6-11 15,1-4 10-15,-3-10 6 16,1-5-15-16,-3-5 3 0,0-2 7 16,0-2-10-16,0 0-2 15,0 0 9-15,0 1-18 16,0-4 18-16,0-3-13 16,0-3 10-16,0-4-2 15,0 0 2-15,0-2 13 16,0 0-6-16,0 0-7 15,0 0-6-15,0 0 11 16,0 0-7-16,0 0 3 16,0 0-3-16,0 0 1 0,2 0-2 15,11 0 53 1,5-2-19-16,4-2 3 0,5 2-21 16,2-2 11-16,0 1-28 15,-2 3 8-15,-3 0-1 16,-4 0-6-16,-4 0-2 15,-5 0-15-15,-7 0-26 16,-1 0-63-16,-3-8-46 16,0-3-201-16,0 1-391 0</inkml:trace>
  <inkml:trace contextRef="#ctx0" brushRef="#br1" timeOffset="74314.92">27472 9788 2313 0,'0'0'338'15,"0"0"-140"-15,0 0-15 16,0 0-4-16,0 0-65 16,0 0-20-16,137 5-25 15,-105-3-36-15,-8-2-7 16,-1 0-19-16,-10 0-10 15,-4 0 9-15,-2 0-12 16,-3 0-51-16,-4 12-48 0,0 6-102 16,0-1-364-16</inkml:trace>
  <inkml:trace contextRef="#ctx0" brushRef="#br2" timeOffset="86649.96">24789 11461 233 0,'0'0'1266'0,"0"0"-988"0,0 0-88 16,0 0-60-16,0 0-51 16,0 0 67-16,15 4-53 15,-5 7 27-15,-2 4-23 16,9 6-17-16,0 3 7 15,3 2-23-15,0 4-36 16,2 2-17-16,1 4 36 16,-1 0-35-16,0 5 25 15,-4-2-28-15,-3-1 19 16,1-4-24-16,-5-6 6 0,-1-4-10 16,-4-5 0-1,-2-4-13-15,1-5-62 16,-5 3-32-16,0-2-123 0,0-5-206 0</inkml:trace>
  <inkml:trace contextRef="#ctx0" brushRef="#br2" timeOffset="87090.77">25134 11472 2087 0,'0'0'253'16,"0"0"-101"-16,0 0-62 0,0 0 29 16,0 0-72-1,0 0-32-15,0 0-13 0,-108 72 14 16,87-44-6-1,1 6-9-15,-2 5 0 0,-2-1 11 16,-3 3-7-16,2-2-5 16,0-3-6-16,4-2-22 15,-8 2-144-15,6-8-69 16,5-6-1515-16</inkml:trace>
  <inkml:trace contextRef="#ctx0" brushRef="#br2" timeOffset="87884.76">25575 11465 1795 0,'0'0'345'0,"0"0"-211"0,0 0-79 16,0 0-42-16,0 0 56 15,0 0-27-15,0 0 64 16,-51 0-6-16,33 9-10 15,1 4-41-15,-3 2 12 16,1 4-29-16,2 4-32 16,-1 1 0-16,5 4 2 15,-1 0-9-15,3-1-10 16,7 1 16-16,0 0-13 16,4 0 14-16,0 2 12 15,0 0 9-15,2 2-21 16,6-2 2-16,3-5-10 15,3-5 16-15,-1-5-21 0,5-7 5 16,-1-3 8-16,2-4 1 16,1-1 17-16,2 0 2 15,-2 0-19-15,0 0-2 16,-2-6 9-16,0 2-22 16,2 0-13-16,-5-1-54 15,-2 1-247-15</inkml:trace>
  <inkml:trace contextRef="#ctx0" brushRef="#br2" timeOffset="88128.8">25366 11696 2350 0,'0'0'283'0,"0"0"-159"15,0 0-87-15,0 0 8 16,0 0-36-16,0 0-2 16,123-19-7-16,-94 13-47 15,-5 2-191-15,-4 1-1653 0</inkml:trace>
  <inkml:trace contextRef="#ctx0" brushRef="#br2" timeOffset="88852.4">25888 11422 1779 0,'0'0'446'0,"0"0"-305"0,0 0-29 16,0 0-73-16,0 0-3 16,0 0-13-16,0 0-7 15,6 95 80-15,-4-69-54 16,3 1 9-16,-1 3-45 16,0 4 29-16,4 0-16 15,-4 1 5-15,-2 1-5 16,1-2-18-16,-1-1 15 15,-2-4-15-15,0-7 11 16,0-5 0-16,0-4-21 0,0-5 23 16,0-1-14-16,0-5 0 15,0-2 5 1,0 0-5-16,0 0-19 0,0 0 4 16,0-7-48-16,-2-8 62 15,-3-4-20-15,-2-6 20 16,0-6-16-16,3-5 14 15,2-5-3-15,0-6 12 16,2-2-13-16,0-6 14 16,0 1-19-16,0-2 24 15,6 6 14-15,8 2 10 16,1 8 16-16,1 7-13 16,1 12 5-16,2 11-9 0,-4 10-4 15,3 0 22 1,-3 27-23-16,-1 12 18 0,-3 10-42 15,-7 4 12-15,-2 3-14 16,-2-4 0-16,0-3-4 16,-6-5-26-16,-9-7-34 15,-3-9-60-15,-9-7-96 16,4-10-155-16,6-9-1288 0</inkml:trace>
  <inkml:trace contextRef="#ctx0" brushRef="#br2" timeOffset="89013.73">25936 11729 1568 0,'0'0'421'16,"0"0"-119"-16,0 0-31 15,0 0-98-15,0 0-52 16,0 0-22-16,137 104-67 16,-100-76 10-16,-1-7-37 0,-3-6 9 15,-4-4-13-15,-4-4 4 16,-6-3-5-16,-3-4 3 16,-7 0-11-16,-2 0-52 15,-7 0-96-15,0 0-159 16,0 0-857-16</inkml:trace>
  <inkml:trace contextRef="#ctx0" brushRef="#br2" timeOffset="89989.52">24615 11061 1621 0,'0'0'221'0,"0"0"-77"16,0 0-75-16,0 0 68 15,0 0-66-15,0 0 5 16,0 0 9-16,-44 128-41 15,40-91-16-15,-6 1-2 16,-3 1 12-16,-7-3-32 0,-2 1-12 16,-5-10 2-16,0-3-17 15,3-7-46 1,-1-8-24-16,8-5-53 0,3-4-96 16,9 0 172-16,5-7 68 15,0-3 95-15,2-1 55 16,17 2 6-16,0 8-62 15,2 1 46-15,1 0-47 16,1 19-22-16,-2 6 9 16,0 9-24-16,-4 0-7 15,-1 3-48-15,-7 0 13 16,-3-1-4-16,-6 2 0 16,0 3-1-16,0-1-9 15,-6 3 1-15,-7 0 4 16,-1-2-5-16,3-3 9 15,4-6-23-15,3-6 24 0,2-4-20 16,2-6 12-16,0 4-12 16,0-3 3-16,0 4-8 15,2 3 15-15,11-3-12 16,7 0 12-16,20-1-76 16,-2-7-41-16,-3-7-229 0</inkml:trace>
  <inkml:trace contextRef="#ctx0" brushRef="#br2" timeOffset="90955.26">26825 11170 1676 0,'0'0'447'0,"0"0"-188"0,0 0-87 16,0 0 19-16,0 0-54 15,0 0-65-15,0 0-15 16,-15 23-34-16,1 1 12 16,1 4-35-16,-3 4 11 15,-3 4-4-15,-1 5-1 16,-5 2-1-16,0 6 9 16,-2 5-8-16,-2 3-1 15,1 7-5-15,1 1 6 0,0-3-13 16,3-7 19-1,3-8-24-15,6-10 21 0,-1-7-16 16,5-9 7-16,1-6-15 16,-2-2-37-16,5-7-147 15,1-1-415-15</inkml:trace>
  <inkml:trace contextRef="#ctx0" brushRef="#br2" timeOffset="93169.15">24747 12821 216 0,'0'0'1575'0,"0"0"-1464"16,0 0-104-16,0 0-7 16,0 0-181-16,0 0 123 15,0 0 58-15,2-4 120 16,-2 4-42-16,0 0-21 15,2 0 131-15,-2 0 32 16,0 0-129-16,0 7-25 0,3 1-34 16,-1 5 12-16,2 2-1 15,0 4 32-15,-1 3-32 16,1 1-9-16,-2 3-8 16,0-3-24-16,-2-1 13 15,3-5-6-15,-3-7-12 16,0-1 3-16,0-7 0 15,0 0-1-15,5-2-9 16,-1 0 0-16,5 0 10 16,1-10 16-16,9-1-15 15,1-2 32-15,2 4-25 16,4 3 48-16,1 4-43 16,0 2 14-16,0 0-3 15,0 13 0-15,-2 6 6 0,-8 5-29 16,-1-1 40-16,-7 5-15 15,-5 0 14-15,-4-1-24 16,0 4 15-16,0-3-12 16,-7-3-2-16,-9-1-11 15,-1-5-2-15,-6-2-8 16,-1-4 3-16,-5-5 1 16,-2-6-59-16,-1-2 30 15,3 0-36-15,6 0 4 16,-2-17-81-16,7 2-162 15,5 1-179-15</inkml:trace>
  <inkml:trace contextRef="#ctx0" brushRef="#br2" timeOffset="93455.93">24816 12817 2049 0,'0'0'264'16,"0"0"-74"-16,0 0-25 15,0 0-43-15,0 0-29 0,113 0-27 16,-86 0-46-16,0 0 1 15,-3 0-10-15,-1-4-22 16,-4 2 4-16,10 2-98 16,-6 0-185-16,-3 0-1745 0</inkml:trace>
  <inkml:trace contextRef="#ctx0" brushRef="#br2" timeOffset="94102.71">25741 12802 1314 0,'0'0'1005'0,"0"0"-789"15,0 0-24-15,0 0-79 16,0 0-27-16,0 0-44 16,-125 66 4-16,98-46-16 15,-2-1-18-15,2 4-5 16,2 1 0-16,1 1-2 16,4-3-1-16,2-1 1 15,3-2 3-15,5-6-4 16,2-2-3-16,3-4 3 15,3-3-4-15,2-4 2 16,0 2-9-16,0-2 3 16,9 3-8-16,7 0 24 15,1 0-19-15,6 1 13 0,-1 0-6 16,3 1 1-16,1 1-1 16,1 3 7-16,0-1-5 15,-3 3 11-15,1-1-9 16,0 1 19-16,-6 2-22 15,-1-2 27-15,-3-5-23 16,-3 1 0-16,-3-3-5 16,-3-2 5-16,-1 0-11 15,-1 0-22-15,-1 2-7 16,-3 9-76-16,0-2-109 16,0 0-1164-16</inkml:trace>
  <inkml:trace contextRef="#ctx0" brushRef="#br2" timeOffset="96311.65">26048 12817 1604 0,'0'0'341'0,"0"0"-133"15,0 0-89-15,0 0 28 16,0 0-81-16,0 0 2 15,0 0 52-15,31 17-34 16,-14-6-44-16,6 6 19 16,2 2 13-16,4 3-33 15,0 5 8-15,2 1-26 16,0 0 23-16,0 2-46 16,-4-5 29-16,-5-3-22 0,-4-3-1 15,-3-4-1-15,-3-2-4 16,-3-2-2-16,-3-1-4 15,-4 2 5-15,0-4-61 16,-2 0-17-16,0-2-133 16,0-1-206-16</inkml:trace>
  <inkml:trace contextRef="#ctx0" brushRef="#br2" timeOffset="96746.58">26422 12787 1773 0,'0'0'409'16,"0"0"-249"-16,0 0-33 16,0 0 55-16,0 0-71 15,0 0-25-15,0 0 11 16,-22-4-48-16,13 4 12 16,-2 10-31-16,-3 3 1 0,-1 5-12 15,-5 1 2 1,-1 5 7-16,-2 1-4 0,-6 3 14 15,0 4-30-15,-3 2 16 16,3-2-23-16,0 0 6 16,5-6-2-16,3-2-4 15,6-7-1-15,7-4-12 16,2-3-42-16,6-4-73 16,0-1-113-16,0-3-469 0</inkml:trace>
  <inkml:trace contextRef="#ctx0" brushRef="#br2" timeOffset="101433.11">27019 12691 2108 0,'0'0'397'16,"0"0"-285"-16,0 0-1 16,0 0-62-16,0 0 27 0,0 0-34 15,0 0 17-15,-60 52-31 16,38-36 12-16,0-1-15 16,-5 3-12-16,2-2-13 15,-2 2 9-15,3 1-19 16,-2 4 18-16,1 1-16 15,2 0 12-15,4 1-4 16,-1-3 0-16,3-3 0 16,5-4 1-16,3-5-1 15,5-1 1-15,0-3 8 16,4-3-16-16,0-1 7 16,0 0 0-16,4 2-8 15,6-2 7-15,3 1 2 0,3-1 3 16,7-1-4-16,-2 2 0 15,9 1 27 1,-1 1-25-16,2 1 44 0,2 0-28 16,-2 3 17-16,0-1-11 15,-2 3 6-15,-4-1 0 16,0-1-14-16,-6 2 4 16,-3-3-20-16,-3 1 10 15,-1-3-4-15,-3 3-12 16,-1-2 6-16,-2 1-6 15,0 1-58-15,1 1-42 16,-1 1-79-16,1-5-309 0</inkml:trace>
  <inkml:trace contextRef="#ctx0" brushRef="#br2" timeOffset="102167.31">27543 12490 1696 0,'0'0'217'0,"0"0"-27"16,0 0-53-16,0 0 16 15,0 0-55-15,0 0 20 16,0 0-14-16,-53-26 27 16,39 41-44-16,3 9-29 15,1 6-25-15,8 6-16 16,2 5 15-16,0 2-32 16,0-3 35-16,14-2-21 15,9-7 8-15,3-8-16 0,3-8 2 16,7-10 4-16,2-5 11 15,2 0 23 1,-3-24-23-16,-3-8 23 0,-7-7-35 16,-14 1 26-16,-6-3-36 15,-7 1 8-15,0 5-9 16,-18 8-16-16,-9 3 11 16,-1 11-11-16,-3 7-2 15,-1 6-51-15,0 0-15 16,1 17-66-16,9 6-136 15,4 1-371-15</inkml:trace>
  <inkml:trace contextRef="#ctx0" brushRef="#br2" timeOffset="102547.74">27501 12945 299 0,'0'0'1798'0,"0"0"-1556"16,0 0-96-16,0 118 14 16,6-86-91-16,8-6 18 15,5-4-21-15,6-8 13 16,4-7-23-16,7-7 6 15,7 0 10-15,-1-26 4 16,0-12 8-16,-4-9-47 16,-12-5 5-16,-10 1-38 0,-14 4 21 15,-2 6-25-15,-11 9 19 16,-18 8-12-16,-9 10-6 16,-6 7-1-16,0 7-32 15,1 0-7-15,9 7-62 16,7 9-22-16,23 12-109 15,4-4-128-15,0-5-1999 0</inkml:trace>
  <inkml:trace contextRef="#ctx0" brushRef="#br2" timeOffset="103733.43">28016 12278 268 0,'0'0'812'0,"0"0"-542"0,0 0-160 16,0 0-28-1,0 0 39-15,0 0-84 0,0 0 24 16,13-23 32-16,-7 18-31 16,1 3 3-16,4-2 79 15,0 0-44-15,1-1-71 16,-1-1 26-16,-1 2-39 15,0-1 51-15,1 1-44 16,-5 2 27-16,1 2-9 16,0 0 8-16,-3 0 25 15,1 0-35-15,-3 2-3 16,0 9-35-16,0 2 4 0,-2 4 10 16,0 2-16-1,0 7 2-15,0-1 0 0,0 7 0 16,0 1 6-16,0 3 14 15,0 3 1-15,0-3 45 16,5-2-29-16,6-2 15 16,2-9-42-16,5-5 8 15,0-8-19-15,0-5 1 16,1-5 10-16,2 0-1 16,-7-18 28-16,-6-3-37 15,-5 0 15-15,-3 1-9 16,0 5-5-16,-9 5 3 15,-7 10-2-15,1 0 11 16,3 13-10-16,3 14 31 16,5 12-26-16,4 6 11 0,0 4-11 15,0 2-4 1,9 3 1-16,1-1 1 0,0 1-3 16,-6 1 20-16,-4 1 19 15,0 0-11-15,0-3 8 16,-20-4-17-16,-7-4 16 15,-6-6-32-15,-5-9 9 16,0-7-16-16,3-5 0 16,-1-8-8-16,7-4-35 15,7-3-14-15,6 3-66 16,7-2-23-16,7 3-321 0</inkml:trace>
  <inkml:trace contextRef="#ctx0" brushRef="#br3" timeOffset="123121.16">6775 11179 1334 0,'0'0'541'0,"0"0"-285"16,0 0-53-16,0 0-58 15,0 0-26-15,0 0 36 16,0 0-1-16,-25 2-19 15,23 0-46-15,0 0-17 16,2 0-9-16,0-2-24 16,0 2-6-16,0-2-26 15,0 0 11-15,2 0 16 16,9 0 16-16,1 0-5 16,1 0-9-16,3 0-2 15,-1 0-10-15,5 0 1 16,1-4-16-16,2 0 9 0,4-3-8 15,2 3 14 1,2-2-16-16,1-1 7 0,-1 1-3 16,0-1-1-16,0 1 8 15,-4 2-8-15,0 0 6 16,-2 1-10-16,1 1 13 16,-2 2-11-16,3-2 11 15,0 0-10-15,2-2 0 16,0 2 0-16,-2-3-9 15,0 3 9-15,2 2-9 16,-2 0 8-16,-2 0-9 16,2 0 13-16,0 0-8 15,0 0 6-15,0 0-4 0,-2 0-3 16,-1 2 8-16,-2 3-11 16,3-3 15-16,-3 2-15 15,1-2 5-15,0 2-2 16,2-1 4-16,0-2-4 15,-3 2 1-15,0-1 1 16,3 0-6-16,-3 0 4 16,1 1-1-16,1-2 2 15,-2 1-1-15,3-2 2 16,0 0-6-16,1 3 7 16,0-3-3-16,1 2 1 15,0 2 4-15,2-2-8 0,0 3 11 16,0-3-12-16,0 2 2 15,0-2 4-15,2 2-3 16,-2-1-2-16,0-1 4 16,0 2 3-16,0-2-7 15,0 0 9-15,3 0-10 16,-3 1 0-16,0-2 4 16,-1 2 4-16,3-1-8 15,-2-2 8-15,0 2-5 16,0-2-1-16,0 0-2 15,0 2 0-15,2-2 0 16,0 0 0-16,3 3 0 16,1-3 0-16,2 0 0 15,0 1 0-15,1 4 0 16,-3-3 0-16,-1 2 0 0,-1-1 0 16,-4-2 0-16,-4 2 0 15,-5-1 0-15,0 0 0 16,-2 0 0-16,0-2 0 15,-1 0 0-15,0 0 0 16,2 0 0-16,1 0 0 16,3 0 0-16,1 0 0 15,2 0 0-15,1 2 0 16,0-2 0-16,-2 2 0 16,0-2 0-16,-4 2 0 15,0-2 0-15,-5 0 0 0,-3 0 0 16,0 0 0-16,-4 0 0 15,0 0 0-15,-1 0 0 16,-1 0 0-16,-2 0 0 16,-1 0 0-16,-4 0 0 15,3 0 0-15,-3 0 0 16,0 0 0-16,0 0 0 16,-7 22-31-16,-9-1-253 15,-4 3-313-15</inkml:trace>
  <inkml:trace contextRef="#ctx0" brushRef="#br3" timeOffset="127511.13">8138 11106 2612 0,'0'0'314'15,"0"0"-153"-15,0 0-69 16,0 0-24-16,0 0-33 16,0 0-19-16,0 0-6 15,-37 118-9-15,55-99-2 16,6-8 6-16,0-10 8 15,3-1 15-15,-2 0 31 16,0-21-6-16,-8-2 13 16,-1-7-10-16,-10-2-9 15,-6 4-11-15,0 2-8 0,-8 5 10 16,-17 8-13-16,-4 9-1 16,-4 4-24-16,-1 4 3 15,8 19-3-15,3 12 0 16,12 3-2-16,11 1-2 15,0-1 3-15,7-5-1 16,20-10-4-16,6-10 7 16,2-11-5-16,3-2 8 15,-5-11 4-15,-8-12 4 16,-4-7 9-16,-15 0-3 16,-6-4 3-16,0 1 14 15,-23 6-17-15,-10 3 12 16,-9 9-17-16,-3 11 3 0,1 4-16 15,6 7 5-15,9 18-5 16,15 7-6-16,12 4 6 16,2 1 0-16,14-5-5 15,19-11 9-15,7-12-8 16,3-9 8-16,-1-2-4 16,-6-22 0-16,-7-3 1 15,-11-4 9-15,-9 4 1 16,-9 1 12-16,0 7 1 15,-17 6 12-15,-12 9-25 16,1 4 4-16,-3 0-15 0,2 4 0 16,7 11 0-1,3 0-8-15,11 0-17 0,1-2-21 16,7-3-7-16,0-1-65 16,0-5-20-16,22 3-82 15,-4-6-147-15,0 4-638 0</inkml:trace>
  <inkml:trace contextRef="#ctx0" brushRef="#br3" timeOffset="128110.06">7566 11822 2357 0,'0'0'404'0,"0"0"-197"16,0 0-44-16,0 0-41 15,0 0-12-15,0 0-29 16,0 0-42-16,-29 28-22 16,49-28 17-16,4 0 21 15,5 0-8-15,3 0 0 0,-1 0-5 16,0 0-2-1,-4 0-25-15,-2-2 3 0,-8-2-12 16,-3 2 0-16,-6 0-3 16,-1 0-2-16,-3 2-2 15,1-3-52-15,0 1-33 16,3 2-95-16,-1 0-162 16,2 0-503-16</inkml:trace>
  <inkml:trace contextRef="#ctx0" brushRef="#br3" timeOffset="128813.02">8076 11572 2435 0,'0'0'280'0,"0"0"-177"16,0 0 51-16,0 0-71 15,0 0-25-15,0 0-15 16,116-41-22-16,-83 40 20 15,1 1-4-15,-3 0 10 16,-2 6 2-16,-6 13 13 16,-3 7-17-16,-9 6-6 15,-9 2-8-15,-2 5-8 16,-7-1-9-16,-17 1-11 16,-5-5-3-16,-5-4 0 15,3-7-10-15,4-5-20 0,9-8 8 16,7-6 8-16,9-2 14 15,2-2-17-15,2 0 0 16,21 0 17-16,6 0 0 16,2 3-4-16,-2 7 8 15,-2 8 1-15,-10 5-1 16,-8 3 24-16,-9 2 2 16,-2 1-6-16,-27-1 1 15,-9 0-14-15,-8-4-2 16,-6-8-7-16,-2-3-4 0,2-8-3 15,2-5-33 1,10 0-54-16,18-18-22 0,11-3-82 16,11 2-334-16</inkml:trace>
  <inkml:trace contextRef="#ctx0" brushRef="#br3" timeOffset="130380.75">8493 11249 1913 0,'0'0'398'0,"0"0"-265"16,0 0-49-16,0 0-15 15,0 0-8-15,0 0 15 16,0 0-29-16,2 0 26 15,3 0 24-15,1 0 15 16,1 0-37-16,0 0-12 16,4 0-14-16,2 0-8 0,5 0-7 15,2 0-7 1,2 5 5-16,3-4-21 0,-3 4 17 16,1-3-9-16,-2-2-2 15,2 0-12-15,-1 0 7 16,1 0 26-16,1 0 11 15,0 0-21-15,-1 0-14 16,2 0 10-16,-4 0-13 16,2 0 7-16,-1 0-7 15,1 0 8-15,1 0-3 16,0 0-5-16,1 0 8 16,0 0-10-16,-4 5 4 15,0-4-1-15,-3 2 13 16,-1-1-17-16,1 2 11 0,-2-2-11 15,2 1 0-15,-1-3 0 16,3 0-7-16,-1 0 8 16,-2 0-9-16,1 0 9 15,-1 0-8-15,-1 0 11 16,0 0-11-16,-2 0 12 16,1 0-6-16,3 0-1 15,0 0 2-15,1-3-8 16,2 1 10-16,-1 0-9 15,0 0 1-15,0 2 1 16,3 0 3-16,-4 0-6 16,4 0 6-16,-1 0 3 15,-2 0-3-15,0 0 0 0,0 2-6 16,-2 2 7-16,2 3-7 16,-1-3 16-16,2 2-16 15,-3-1 9-15,-1-3-8 16,2 2 4-16,-2-2-2 15,5 0-3-15,1 0 6 16,-1-2-6-16,4 0 4 16,-1 3-1-16,4-3 3 15,-2 0-6-15,0 0 5 16,0 0-4-16,0 0-1 16,-4 0 0-16,2 0 6 15,0 0-12-15,-1 0 12 16,3 0-10-16,-2 0 10 0,1 0-6 15,1 0 0-15,0 0 5 16,-1 0-2-16,4 0-2 16,1 0-1-16,0 0 4 15,2 0-2-15,1 0 5 16,-1 0-8-16,-2 0 2 16,0 0 3-16,-2 0-4 15,-2-3 0-15,-2 1 3 16,-3 0 4-16,2 2-9 15,-1-2 6-15,1 0 5 16,3 0-9-16,-2 0 5 16,1-3-4-16,-4 1 8 15,-3 2-9-15,-6 0 0 0,-5 0 0 16,0-1 0 0,-6 3 0-16,-2-1-59 0,-10-4-36 15,-14 1-121-15,-9-1-378 0</inkml:trace>
  <inkml:trace contextRef="#ctx0" brushRef="#br3" timeOffset="132584.06">8442 11365 22 0,'0'0'1947'0,"0"0"-1593"15,0 0-198-15,0 0-65 16,0 0-10-16,0 0 44 16,0 0 5-16,2 4-57 0,2-19 0 15,3-4-21-15,-2-7 1 16,1-6-25-16,3-9-10 15,-1-8-4-15,6-4-8 16,2-3 3-16,2-2-8 16,4 3 6-16,0 4-7 15,0 4 0-15,1 6 0 16,0 8 0-16,-4 8 1 16,-1 10-1-16,-1 11 0 15,2 4 0-15,-1 0 7 16,-1 19-6-16,-1 11-2 15,2 11-1-15,-5 10 2 16,0 7 0-16,-4 6 0 0,1 5 0 16,-2 3 1-16,-1 1-2 15,1-5 5-15,4-4-9 16,-1-8 10-16,3-11-8 16,3-9 3-16,1-8 0 15,0-8 0-15,2-8 0 16,0-3-5-16,0-5 0 15,-2-2 5-15,-5-2-11 16,3 0 10-16,-5-2-30 16,3-15 9-16,-6-9-6 15,1-10 6-15,1-7-40 16,-4-6 3-16,-2-7 31 16,3-2 9-16,1 3 19 0,2-1 0 15,1 9 15 1,2 4-6-16,1 9 4 0,1 6-7 15,3 9-5-15,0 4 5 16,2 9-5-16,0 6 22 16,1 0-6-16,-4 4 12 15,1 15-16-15,-1 5 13 16,2 8-17-16,-4 4 2 16,1 5 3-16,-3 8-2 15,3 2 4-15,-3 5-9 16,3-3 19-16,-1 3-20 15,1-4 4-15,1-8-10 0,1-3 7 16,-2-9-6 0,0-9 0-16,-1-8-1 0,-4-10-4 15,-2-5 3-15,-2 0-10 16,0-20 10-16,0-11 2 16,-1-14-1-16,3-11 0 15,2-8-15-15,0-4 14 16,2-3 1-16,1 0 0 15,-3 9 0-15,3 9 0 16,-3 14 4-16,-1 13-8 16,0 14-5-16,1 12 8 15,-1 0 1-15,7 12 11 16,-2 14 2-16,1 6-9 16,1 7 1-16,1 3-1 15,0 5-6-15,0 3 7 16,-2 1-3-16,-1-4-2 0,-1-2 0 15,-3-6 0-15,-1-7 0 16,2-8 0-16,-3-10 0 16,-1-5-5-16,0-9-1 15,-4 0 1-15,3-15-18 16,-1-17 18-16,3-6-6 16,0-12 3-16,0-6-15 15,2-2-1-15,3-1 12 16,-1 3 12-16,1 5 2 15,-4 12 11-15,1 11 0 16,1 13-12-16,-3 11 7 16,1 4-1-16,2 4 4 0,1 20 0 15,3 10-11-15,-1 9 12 16,1 8-10-16,2 10-4 16,2 1 9-16,3 1-7 15,-4-2 0-15,1-8 0 16,1-10-1-16,-4-14 1 15,-3-7-6-15,-1-11 10 16,-2-9-8-16,0-2-3 16,-2-7-7-16,0-21-10 15,0-10 24-15,0-9-5 16,0-6-6-16,-1-3 5 16,4-2-6-16,-1 0 12 15,3 3-1-15,1 4 0 16,1 5 2-16,3 8 7 15,2 8-8-15,-3 9 1 0,1 10-1 16,-3 11 1 0,-3 0 10-16,1 24 2 0,-1 16 0 15,0 9-13-15,-1 7 11 16,3 2-10-16,-1 0 6 16,1-7-6-16,3-6 0 15,-1-7-1-15,4-7 0 16,-3-8 0-16,2-8 1 0,-2-11-7 15,-1-4 4 1,-3-4 2-16,-3-26-25 16,-2-11 19-16,0-10-3 15,0-2-15-15,1-1 15 0,0 9 1 16,-1 13 7-16,-1 15-2 16,2 17 3-16,-2 0 10 15,3 32 31-15,1 13-9 16,1 8-4-16,1 3 5 15,1-7-14-15,1-6-13 16,1-11-6-16,2 0 0 16,-6-8-128-16,-7-7-654 0</inkml:trace>
  <inkml:trace contextRef="#ctx0" brushRef="#br3" timeOffset="143751.72">6719 12805 1713 0,'0'0'436'15,"0"0"-301"-15,0 0-34 16,0 0-49-16,0 0 23 16,-2 0-44-16,2 0 6 15,0 0-27-15,0 0 24 16,4 1 39-16,8 12-13 16,5 2-9-16,2 6-22 15,5 5 23-15,4 4-26 0,1 4 12 16,6 5-29-16,0-1 11 15,-1-1-18-15,-3-3-1 16,-2-2 4-16,-5-4-5 16,-4-4 4-16,-4-5-3 15,-3-2 1-15,-2 0 5 16,-2-2-11-16,-4-2 4 16,-3-3-69-16,-2-1-114 15,0-7-124-15</inkml:trace>
  <inkml:trace contextRef="#ctx0" brushRef="#br3" timeOffset="144154.54">7089 12770 1180 0,'0'0'1115'0,"0"0"-1003"16,0 0-37-16,0 0-22 15,0 0 5-15,0 0 9 16,0 0-37-16,-94 66-11 16,72-42 27-16,0 6 20 15,-2 4-53-15,1 5 3 16,1 1-9-16,4 1-2 16,0-1-5-16,1-1-1 15,3-3-12-15,3-2-54 16,-5 3-10-16,3-12-44 15,2-5-87-15</inkml:trace>
  <inkml:trace contextRef="#ctx0" brushRef="#br3" timeOffset="145683.41">7374 12785 1683 0,'0'0'294'0,"0"0"-22"16,0 0-105 0,0 0-66-16,0 0-20 0,0 0-4 15,0 0-7-15,107 7 14 16,-82-1-45-16,6 1 0 15,0 3-16-15,1-1-12 16,1-1-11-16,-2 3 8 16,-4-5-15-16,-2 0 17 15,-6-1-16-15,-5-1 16 16,-5-1-11-16,-5-2 2 16,-2-1-1-16,-2 0 10 15,0 2 2-15,0 1 45 16,0-1-24-16,-13 4-17 15,-3 5-11-15,-1 2-2 16,-3 4-3-16,-1 4 0 0,0 3 1 16,-2 4 0-16,-2-1-1 15,1 4 1-15,2-2-6 16,2 1 13-16,1 1-16 16,4-6 10-16,4-1-2 15,2-10 0-15,2-3 0 16,3-4-1-16,2-5-19 15,2-2-5-15,0 0-45 16,0 0-22-16,0 0-138 16,0 0-250-16</inkml:trace>
  <inkml:trace contextRef="#ctx0" brushRef="#br3" timeOffset="146021.57">7533 13371 2063 0,'0'0'341'0,"0"0"-195"0,0 0 13 16,0 0-56-16,0 0-29 16,0 0 18-16,0 0-30 15,125-126-13-15,-108 94-39 16,-1 2 10-16,-5 4-19 16,-3 3 0-16,0 6 8 15,-2 3-18-15,1 6-37 16,1 4-146-16,0 2-170 0</inkml:trace>
  <inkml:trace contextRef="#ctx0" brushRef="#br3" timeOffset="146968.43">8090 13012 1770 0,'0'0'437'16,"0"0"-215"-16,0 0-45 16,0 0-40-16,0 0-14 15,0 0-63-15,0 0-14 16,-4 4-27-16,8-2 11 16,11 2 47-16,8-1-19 0,1 1-4 15,0-2-20 1,3-2 10-16,-2 0-38 15,-5 0 10-15,-1 0-12 0,0 0 3 16,-6 0-4-16,3 0-2 16,-3-2-2-16,1-2-14 15,8-3-54-15,-5 3-120 16,-3 2-277-16</inkml:trace>
  <inkml:trace contextRef="#ctx0" brushRef="#br3" timeOffset="147679.87">8668 12702 398 0,'0'0'1508'15,"0"0"-1214"-15,0 0-86 16,0 0-119-16,0 0-9 16,0 0-21-16,0 0-3 15,121-86-11-15,-99 86 25 16,-1 0 12-16,-2 13-9 15,-5 11-9-15,-7 7-31 16,-7 8 4-16,0 4-29 16,-7 2 8-16,-18-2-16 0,-1-3 2 15,-3-8-2 1,2-6-24-16,5-11 5 0,8-4 7 16,6-7 5-16,5-4 4 15,3 0-4-15,0 0-30 16,18 0 37-16,8 0 5 15,8 0 5-15,-3 0 22 16,0 2-9-16,-6 13 14 16,-11 8 0-16,-8 8 27 15,-6 0-38-15,-4 8-3 16,-19 0-17-16,-8-3 10 16,-4-2-10-16,-3-6-5 15,-1-7-1-15,4-8-3 16,4-9-21-16,4-4-52 15,8 0-8-15,5-6-47 0,14-9-57 16,0 5-117-16,0-2-1389 16</inkml:trace>
  <inkml:trace contextRef="#ctx0" brushRef="#br3" timeOffset="152682.28">6864 14179 1527 0,'0'0'160'15,"0"0"-27"-15,0 0-54 16,0 0-50-16,0 0 121 15,0 0 123-15,0 0-100 16,7 0-72-16,-7 18-59 0,0 1-42 16,0 9 6-1,0 4-6-15,0 4 0 0,0 7-3 16,2 0-34-16,-2 2 1 16,0 0-1-16,0-7 28 15,0 1 15 1,0-3-7-16,-2-2 2 0,-7-2-1 15,-5 3 0-15,3-1 10 16,1 2-10-16,0 0-13 16,4 1 12-16,-1-1-18 15,3 0 18-15,-1 1-10 16,0-7 11-16,3 2 0 16,-2-7 0-16,2-1 14 15,-3-7-13-15,3-2 8 16,0-4-2-16,0-3 16 0,2-1-13 15,-2-3 13 1,2 0-21-16,0 5 0 0,0-9 5 16,0 4 10-16,0-2 1 15,0-2-6-15,0 3 60 16,0-3-7-16,0 0 7 16,0 0-45-16,0 2 3 15,0-2-29-15,0 0 6 16,0 0 0-16,0 0-7 15,0 0 4-15,0 0-3 16,0 0 14-16,0 0-15 16,0 0 13-16,0 0-12 15,0 0 11-15,0 0 0 16,0 0-7-16,0 0 9 0,0 0-14 16,0 0 25-16,0 0-19 15,0 0 11-15,2 0 8 16,9 0 16-16,5 0-29 15,-1 0 12-15,1 0 1 16,1 0-8-16,-1 0 8 16,4 0-16-16,0 2 17 15,2 4-25-15,1-1 19 16,1-4-9-16,0 2 5 16,-3 1-16-16,-4-2 1 15,-3-2 3-15,-3 0 0 16,-7 0-8-16,0 0 5 15,-4 0-2-15,8 0-64 16,-4 0-99-16,1 0-285 0</inkml:trace>
  <inkml:trace contextRef="#ctx0" brushRef="#br3" timeOffset="153351.56">6931 14175 1723 0,'0'0'402'0,"0"0"-197"16,0 0-47-16,0 0 23 0,0 0-38 15,0 0-14-15,0 0-40 16,93 9 3-16,-68-2-28 15,0-1-17-15,-1-4-23 16,-2 0-12-16,-4-2-3 16,0 0-8-16,-4 0-2 15,-4 0-1-15,2 0-55 16,-3 6-132-16,-3 3-296 0</inkml:trace>
  <inkml:trace contextRef="#ctx0" brushRef="#br3" timeOffset="153820.74">7189 14755 2386 0,'0'0'294'16,"0"0"-166"-16,0 0-50 15,0 0 47-15,0 0-24 16,0 0-5-16,0 0-33 16,114 0 1-16,-83 0-25 15,-2 0-2-15,-2 0-10 16,-2 0-19-16,-6 0-2 15,2 0 3-15,-5 0-15 16,-3 0 6-16,-3 0-9 16,9 2-90-16,-6 5-73 0,-2-1-299 15</inkml:trace>
  <inkml:trace contextRef="#ctx0" brushRef="#br3" timeOffset="156302.57">7762 14308 216 0,'0'0'1577'16,"0"0"-1256"-16,0 0-129 15,0 0-24-15,0 0-51 16,0 0-27-16,49-71-25 15,-29 59 8-15,5-1-33 16,1 4 2-16,1 3-22 0,2 1 23 16,-2 5-5-16,2 0 10 15,-3 5 25-15,-1 10-15 16,-5 6 1-16,1 5-29 16,-8 6 11-16,-7 2-19 15,-6 5 14-15,0-5-20 16,-2 2-1-16,-19-2-4 15,-4-6-11-15,-7-2 0 16,-2-7-1-16,1-6 1 16,4-4-23-16,5-7 22 15,6-2-18-15,9 0 19 16,9 0-7-16,0-11 1 16,9 0 6-16,18 0-2 15,4 5-5-15,6 6 14 16,1 0-17-16,3 9 19 0,-8 16-10 15,-4 7 2 1,-9 11 6-16,-13 2-1 0,-7 4 4 16,0 0 13-16,-27 0-16 15,-8-1 22-15,-6-10-16 16,-3-6 14-16,-3-8-26 16,0-9 10-16,2-7-11 15,3-6-5-15,9-2-16 16,6 0-12-16,12-6-15 15,10-9-45-15,10 0-56 16,19 2-120-16,3 5-314 0</inkml:trace>
  <inkml:trace contextRef="#ctx0" brushRef="#br3" timeOffset="156802.28">8582 14616 2423 0,'0'0'347'15,"0"0"-170"-15,0 0-47 16,0 0-31-16,0 0-62 16,0 0 3-16,0 0-18 15,-16-62 1-15,14 53-1 16,-4 1-11-16,1 1 6 0,1-3-16 16,-1 3 15-16,5 5-14 15,-2-2 21-15,2 4-16 16,0 0 0-16,0 0-7 15,0 10-20-15,0 21-74 16,7-4-135-16,-3-1-344 0</inkml:trace>
  <inkml:trace contextRef="#ctx0" brushRef="#br3" timeOffset="157045.6">8575 15018 2793 0,'0'0'369'0,"0"0"-271"0,-26 109-6 16,16-62-5-16,2 0-55 16,-3-4-12-16,-1 0-19 15,-1 0 6-15,-3-1-7 16,1 1-47-16,-5 0-66 15,5-15-132-15,1-7-361 0</inkml:trace>
  <inkml:trace contextRef="#ctx0" brushRef="#br3" timeOffset="158862.1">8510 14522 1394 0,'0'0'527'15,"0"0"-132"-15,0 0-211 16,0 0-45-16,0 0-16 16,0 0-31-16,0 0-46 15,48 113 3-15,-28-104-34 16,-3-7 38-16,-3-2-21 16,-5 0 25-16,-5-6 0 15,-4-14-3-15,0 1-7 16,-2-3-18-16,-14 3 3 15,-3 2-22-15,-2 9 14 16,1 3-23-16,2 5 13 16,5 0-14-16,2 2 0 0,6 11-44 15,5 2-41-15,0 0-54 16,9-2-72-16,9-2-85 16,0-3-737-16</inkml:trace>
  <inkml:trace contextRef="#ctx0" brushRef="#br3" timeOffset="161092.06">9707 14597 1621 0,'0'0'759'0,"0"0"-661"16,0 0 19-16,0 0-36 15,0 0 4-15,0 0-46 16,0 0-11-16,-87 81 25 15,70-62 5-15,-6 0-14 16,1 5-33-16,0 1 13 16,-1 3-14-16,-1 0 21 15,1 0-21-15,2-2-6 16,-2-3 2-16,-2-1-6 16,1-3 0-16,0 0 5 15,-3-2-10-15,2 0 14 0,-2-6-18 16,3 2 17-16,-1-2-8 15,6-3 0-15,-2-3-11 16,4-4-13-16,1-1-3 16,1 0 16-16,-3 0 2 15,1 0 2-15,2-12 13 16,1-1-14-16,2-4 6 16,3 0-7-16,5 0 4 15,1-3-5-15,3 1 10 16,0 0-8-16,0 0-1 15,5-1 18-15,1-3-19 16,3 4 21-16,-1-5-11 16,4 5 0-16,-1 0 1 0,3-1 7 15,1 1-7 1,1 2-2-16,1 0 8 0,4 4-12 16,-4 0 13-16,3 2-4 15,-1 5-3-15,-2 2 4 16,1 4 3-16,-3 0 1 15,-1 0 14-15,-1 0-14 16,1 6 15-16,-1 7-19 16,1 2 4-16,-1-4-2 15,2 3-5-15,3-1-1 16,0 0-1-16,0 2 0 16,4 0 4-16,-1 3-8 15,0 1 10-15,0-2-14 0,1 2 16 16,-5-2-13-16,4 2 9 15,-3-4-4-15,-3 3 0 16,1-3 0-16,-1-1 1 16,1-1-1-16,2 2 6 15,0 0-1-15,1 0-9 16,2-2 12-16,-1-2-9 16,-5-3 1-16,1-3 0 15,-1-1 1-15,-3-2 0 16,1 2-2-16,-2-4 8 15,1 0-16-15,1 0 18 16,-3 0-14-16,4-13 10 0,-1-2-2 16,1-4-3-16,-1-2 0 15,-1-1 0-15,1-1 5 16,-5-3-11 0,0 0 14-16,-6-4-14 0,-2-2 12 15,0 1-1-15,-2-4-5 16,-16 1 4-16,-7 4 4 15,-8 2-7-15,-9 5-1 16,-10 6 0-16,-4 6-16 16,-2 11-84-16,-9 4-135 15,16 20-127-15,13 3-1876 0</inkml:trace>
  <inkml:trace contextRef="#ctx0" brushRef="#br3" timeOffset="162193.76">10124 14045 1710 0,'0'0'353'16,"0"0"-116"-16,0 0-89 15,0 0-55-15,0 0-22 0,0 0-15 16,0 0-6 0,98 139-5-16,-83-103-2 0,3 5-9 15,1 4 16-15,-4 0-14 16,3 2 18-16,-3 4-28 16,1-6 7-16,-3 4-13 15,-2 0 5-15,-4 0-8 16,0-1-10-16,-5-1-1 15,-2 0-1-15,0-4-10 16,0-1 14-16,-2 1-4 16,-9 0-5-16,-1 0 9 15,1-3-9-15,-3 3 5 16,2-2-5-16,-1-3 1 16,-1-6-2-16,-1 3 5 0,-4-3-6 15,3-2 6-15,-1-2-8 16,1-3 4-16,1-3-10 15,-1-1-18-15,1-4-26 16,-8 7-34-16,4-8-120 16,-2-3-401-16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1T23:04:40.25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19202 10703 1728 0,'0'0'0'0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0T23:36:11.05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2638 9376 1644 0,'0'0'373'0,"0"0"-152"0,0 0-47 16,0 0-31-16,115-13 11 16,-88 13-56-16,-2 8 9 15,-5 9-44-15,-5 7-7 16,-3 4-13-16,-6 4-9 15,-6 6 8-15,0 1-37 16,-4 4 5-16,-14-5-3 16,-3-4-14-16,-2-4 1 15,-4-4-22-15,0-5 1 16,2-5 5-16,5-6 15 16,7-8-1-16,6-2 2 15,7 0-11-15,0 0 17 0,3-2-4 16,19-7-1-16,9 5 5 15,7 4 0-15,2 0 12 16,0 15-2-16,-2 13 19 16,-9 8-27-16,-9 7 40 15,-9 2-25-15,-11 2 7 16,0 0-24-16,-16-2 7 16,-13-2-7-16,-4-9 1 15,-5-4-2-15,1-11-18 16,-4-6-11-16,1-11-41 15,5-2 17-15,-3-15-181 16,9-8-99-16,8-3-1572 0</inkml:trace>
  <inkml:trace contextRef="#ctx0" brushRef="#br0" timeOffset="509.72">2985 8916 2015 0,'0'0'326'16,"0"0"-170"-16,0 0 35 15,0 0-79-15,134 83-5 16,-94-36-41-16,2 9 6 16,-2 10-13-16,-4 13 14 15,-5 9-3-15,-9 11-33 0,-8 3 4 16,-12 20-6 0,-2 15 9-16,-22 14-38 0,-11-11 10 15,-3-33-16-15,7-28 0 16,2-21 0-16,-4 8-35 15,-2 9-48-15,-19 27-81 16,14-20-132-16,3-20-2130 0</inkml:trace>
  <inkml:trace contextRef="#ctx0" brushRef="#br0" timeOffset="4750.72">4454 9316 1696 0,'0'0'327'0,"0"0"-106"16,0 0-147-16,0 0 25 0,0 0-68 15,0 0-1 1,0 0-29-16,0-2 12 0,2 2 27 15,-2 0-13-15,2 0 16 16,-2 0-8-16,2 0 14 16,-2 2-37-16,2 0 24 15,-2 0-22-15,0 2 23 16,0 1-23-16,0 1 2 16,0 0 23-16,0 5-18 15,0 4 4-15,0 4-24 16,0 7 16-16,0 4-15 15,0 6 18-15,0 5-20 16,0 4 19-16,0 2-14 0,0-2-1 16,0-3 4-16,0 4-7 15,0-4-2-15,0-1 8 16,0 1-12-16,0-1 17 16,0 0-13-16,-4-5 1 15,0 3 0-15,-4-3 4 16,2 3-3-16,-1 4-2 15,-3 1 5-15,0 3-11 16,1 0 12-16,3-2-13 16,2-4 14-16,1-7-7 15,3-2 1-15,0-8 0 16,0-3 0-16,0-2-2 16,0-3-7-16,0-4 18 15,0-1-21-15,3-3 24 0,-1-3-12 16,-2-1 4-16,0-2-3 15,0 0 8-15,0 0-4 16,0 3-4-16,0-1 0 16,0-2-2-16,0 3 9 15,-5-3-5-15,2-2 3 16,3 0 27-16,0 2-13 16,0-2-8-16,0 0 2 15,0 0-8-15,0 0-6 16,0 0 5-16,0 0 2 15,0 0-3-15,10 0 14 16,1 0-4-16,5 0 13 16,1 0 9-16,3 0-14 0,3 0 1 15,3 0-11-15,1-4 22 16,0-1-25-16,-1 3 16 16,1 0-15-16,-4 2 6 15,-4 0-16-15,-3 0 0 16,-3 0 0-16,-3 0-38 15,-6-2-53-15,-2 0-145 16,-2-3-691-16</inkml:trace>
  <inkml:trace contextRef="#ctx0" brushRef="#br0" timeOffset="5352.99">4507 9296 2302 0,'0'0'360'0,"0"0"-177"0,0 0-46 16,0 0-31-16,0 0-17 16,0 0-16-16,116-10-27 15,-85 10 18-15,0 0-42 16,-4 0 7-16,-2 0-25 16,-3 0 4-16,-5 0-4 15,2 0-4-15,-4 0-19 16,3 0-94-16,-3 8-90 15,-3 1-398-15</inkml:trace>
  <inkml:trace contextRef="#ctx0" brushRef="#br0" timeOffset="5932.52">4882 9893 2564 0,'0'0'334'0,"0"0"-204"15,0 0-61-15,0 0-17 16,0 0-7-16,0 0 1 0,0 0 0 16,108 0 39-16,-74 0-45 15,1 0 25-15,1 0-8 16,-2 0-5-16,1 0-18 15,-1 0-13-15,-3 0-10 16,-2 0-5-16,0 0-8 16,-5 0 11-16,-2 0-18 15,1 0-13-15,2-2-47 16,10 0-113-16,-4-3-141 16,-4 3-729-16</inkml:trace>
  <inkml:trace contextRef="#ctx0" brushRef="#br0" timeOffset="6683.63">5750 9487 1969 0,'0'0'346'0,"0"0"-126"16,0 0-24-16,0 0-55 15,113-62-47-15,-79 51-47 16,0 3 15-16,2 3-23 16,-3 3 0-16,-4 2 15 15,0 0-5-15,-4 2 4 16,-4 13-29-16,-5 4 31 15,-5 3-41-15,-7 5 16 16,-4 4-16-16,0 0 4 0,-19 4-10 16,-12 1-8-16,-8-1 0 15,-1-4-6-15,3-5-9 16,1-6-45-16,7-8 42 16,7-3 1-16,11-7 17 15,11-2 0-15,0 0-11 16,15 0 7-16,18-7 4 15,8-7-6-15,3 3 14 16,0 7-2-16,-1 4-5 16,-5 6 37-16,-11 22-11 15,-7 10 7-15,-11 7 9 0,-9 6-6 16,0 3 4 0,-16 0-26-16,-13-3 11 15,-7-6-26-15,-6-7 18 0,-5-6-14 16,-4-8 0-16,-2-9-4 15,1-9 0-15,6-6-9 16,3 0-25-16,12-6 5 16,11-11-45-16,11-3-12 15,9-1-44-15,9-2-28 16,15 5-110-16,3 8-115 0</inkml:trace>
  <inkml:trace contextRef="#ctx0" brushRef="#br0" timeOffset="7335.42">6669 9791 2475 0,'0'0'338'15,"0"0"-180"-15,0 0-31 16,0 0-64-16,0 0-17 15,0 0-34-15,0 0 40 16,4-31-25-16,-4 21 17 16,0-1-4-16,0 1 11 0,0 1 1 15,0 3-28-15,0 1 14 16,0 5-30-16,0 0 23 16,0 0-23-16,0 0 36 15,0 17-12-15,0 2-15 16,0 3-12-16,0-3-5 15,0-8 0-15,2-5-3 16,0-3-7-16,-2-3 17 16,0 0-16-16,0 0 16 15,0-5-8-15,0-3 1 16,-2-1 0-16,-2 5 0 16,-2 0-8-16,4 4-15 15,0 0-73-15,2 0-93 0,0 8-244 16</inkml:trace>
  <inkml:trace contextRef="#ctx0" brushRef="#br0" timeOffset="7537.32">6700 10268 3014 0,'0'0'261'16,"0"0"-84"-16,-70 139-77 15,41-79-23-15,2-5-59 16,3-6 6-16,0-4-23 16,1-4-2-16,6-9-7 15,-1-2-62-15,7-9-114 16,3-10-259-16</inkml:trace>
  <inkml:trace contextRef="#ctx0" brushRef="#br0" timeOffset="8667.74">7465 9435 1965 0,'0'0'284'15,"0"0"-173"-15,0 0 61 16,0 0-37-16,0 0-57 16,0 0-31-16,0 0 26 15,119-96-27-15,-95 94-8 16,3 0 6-16,-2 2-19 15,0 0 20-15,-2 0-21 16,0 6 23-16,-1 7-23 16,-2 2 19-16,-2 0-20 15,0 4 8-15,-3 3-2 16,-2 3 6-16,1 6 13 0,-3 5-29 16,-1 5 23-1,-6 3-28-15,-4 1 20 0,0 2-24 16,0 0 13-16,-2 3-12 15,-16 1-1-15,-5 4 8 16,-4 3-9-16,-4 2 12 16,-5-2-20-16,1-11 6 15,-3-9 1-15,1-14-1 16,-2-13-7-16,-1-11 0 16,5-2-11-16,-1-22-12 15,7-6 16-15,9-4-22 16,5 2 24-16,8 0-11 15,7 4 12-15,0 4-5 0,0 5 8 16,20 4 1-16,4 11 0 16,8 4 11-16,3 9 2 15,5 22 24-15,1 10-26 16,1 4 28-16,-3 0-24 16,0-5 20-16,-1-5-20 15,-3-10-1-15,-4-10-8 16,1-6-5-16,-6-9-2 15,-1 0 0-15,0-2-7 16,-8-18-37-16,1-1-22 16,-5-7-67-16,1-10-41 15,-5 4-203-15,-5 4-489 0</inkml:trace>
  <inkml:trace contextRef="#ctx0" brushRef="#br0" timeOffset="9720.94">8261 8978 1700 0,'0'0'255'0,"0"0"-49"15,0 0-30-15,0 0-50 16,0 0 6-16,0 0-39 16,0 0-23-16,87 43-35 0,-69-18 66 15,2 7-61 1,0 5 19-16,-2 6-24 0,0 8 15 15,-2 7-27-15,-1 4-5 16,-1 2-2-16,-1 2-12 16,-5 0 16-16,2-2-20 15,-6 1 42-15,-2-1-21 16,-2-2 4-16,0-2-19 16,0 0 3-16,0-2-3 15,-4-3-6-15,-8 1 0 16,-1-5 8-16,-1-2-10 15,1-4 8-15,-3-4-6 16,1-3 8-16,2-6-4 16,-1-6-4-16,4-3 4 15,0-5-4-15,6-5 1 16,-3-5-5-16,5 0 12 16,-2-3-19-16,-1 1 8 0,3-2-1 15,-2-1-50-15,-4-1-23 16,4-2-49-16,-2 0-361 0</inkml:trace>
  <inkml:trace contextRef="#ctx0" brushRef="#br0" timeOffset="12989.21">2279 11838 2054 0,'0'0'440'0,"0"0"-264"15,0 0-54-15,0 0 14 16,0 0-32-16,0 0-55 15,0 0 12-15,11 10-11 0,-4 10-4 16,0 3-7-16,-3 11-11 16,0 5 0-16,-2 5-22 15,-2 6 13-15,0 3-19 16,0 3 8-16,0 2-4 16,-4-5 6-1,-5-6-9-15,5-6 3 0,-1-11-4 16,0-9 4-16,5-8-9 15,0-4 4-15,0-5 0 16,0-2-10-16,10-2 10 16,7 0 2-16,2 0-1 15,2 0 3-15,2-2-3 16,1-2 11-16,1 1-6 16,0 1-8-16,-4 2 13 0,2 0-20 15,-1-2-1-15,-2 0-40 16,0-13-102-16,-4 2-249 15,-9-6-1953-15</inkml:trace>
  <inkml:trace contextRef="#ctx0" brushRef="#br0" timeOffset="13273.34">2617 11872 2231 0,'0'0'441'16,"0"0"-210"-16,0 0-97 0,0 0-37 16,0 0-29-16,0 134-4 15,0-73-29-15,0 7 22 16,0 9-26-16,3 2 15 16,1 7-18-16,-4 1 6 15,2 7-7-15,-2 1-13 16,2-4-8-16,0-3-1 15,4-11-10-15,-2-15 2 16,2-17-8-16,3-17-68 16,-2-28-67-16,0 0-118 15,-3-24-327-15</inkml:trace>
  <inkml:trace contextRef="#ctx0" brushRef="#br0" timeOffset="13639.34">2831 11598 2063 0,'0'0'393'15,"0"0"-110"-15,0 0-87 0,123 160-68 16,-77-96-41-16,4 11-2 16,1 21-15-16,-2 31-10 15,-9 25 3-15,-14 10-28 16,-18-8 11-16,-8-17-27 16,-12-19 16-16,-12-20-21 15,0-21 3-15,1-19-3 16,-2-7-14-16,-4 3 0 15,-2-1-10-15,0 1-32 16,8-12-88-16,8-16-78 16,9-11-369-16</inkml:trace>
  <inkml:trace contextRef="#ctx0" brushRef="#br0" timeOffset="15942.82">4750 11859 1623 0,'0'0'418'16,"0"0"-197"-16,0 0-117 15,0 0 1-15,0 0-33 16,0 0 63-16,0 0-80 16,0 0 19-16,0 0-13 15,0 0-4-15,-5 6-13 16,-3 5-1-16,-1 2 4 16,-5 2-18-16,1 2 4 15,-5 2-23-15,0 0 18 16,0 3-13-16,-2 2 7 15,1 3-22-15,-2 3 16 16,3 4-11-16,1 3 3 0,1 1-2 16,3 3-2-1,-1 0-8-15,3-3 14 0,0 1-13 16,-1-1 9-16,4 5 7 16,-3 0-13-16,1-1 11 15,4 5-1-15,-1 2-4 16,5 0 0-16,2 5 0 15,0 0 10-15,0 2-16 16,2 1 19-16,11-2-18 16,1 1 15-16,1-2-11 15,1 1 18-15,4-1-4 16,2-3-10-16,3-2 11 16,0-6-19-16,0-2 25 0,-2-7-25 15,0-9 23 1,-3-3-20-16,-3-9 11 0,-3-5-7 15,-5-1-4-15,-5-5-2 16,1-2 7-16,-3 2-16 16,-2-2 17-16,3 2-20 15,1 1 8-15,5-3-10 16,9 0-103-16,-3 0-96 16,1-13-379-16</inkml:trace>
  <inkml:trace contextRef="#ctx0" brushRef="#br0" timeOffset="16358.27">4999 12715 2492 0,'0'0'481'0,"0"0"-364"15,0 0-7-15,0 0-31 0,0 0 11 16,0 0-38-16,0 0 5 15,127-5-4-15,-84 1 4 16,1-2-1-16,1 1-29 16,-5-1 23-16,-3 4-24 15,-8-1 11-15,-4 3-26 16,-10 0 10-16,-1 0-13 16,-7 0-7-16,-5 0 2 15,-2 0 3-15,0 0-12 16,0 0-42-16,0 0-54 15,0 0-241-15,-4 0-433 0</inkml:trace>
  <inkml:trace contextRef="#ctx0" brushRef="#br0" timeOffset="17068.48">5832 12650 2549 0,'0'0'337'0,"0"0"-226"0,0 0 6 16,0 0-24-16,0 0-28 16,39-115-46-16,-31 59 8 15,1-6-27-15,-5-4 18 16,1-3-18-16,0 7 8 16,-3 9-4-16,-2 12-4 15,2 16 6-15,-2 10-5 16,0 8 12-16,0 7-12 15,0 0 31-15,0 0-7 16,5 22 4-16,-1 6-22 0,2 10-3 16,6 7-4-1,-1 6 4-15,5 7-8 0,-1 4-6 16,3 2 9-16,-5 0-6 16,-2-2-1-16,-3-2 16 15,-4-2-8-15,-4 0 0 16,0-5 0-16,0 0 0 15,0-1 7-15,0-5-14 16,0-4 16-16,0-5-19 16,-2-4 20-16,-6-6-11 15,0-2 2-15,-1-6-1 16,-2-4 7-16,-3-1-7 16,1-4 18-16,-5-3-13 15,3-1 27-15,-5-5-20 16,1-2 19-16,2 0-25 0,1 0 14 15,3 0-14 1,1 0-2-16,6-4 3 0,2 2-7 16,4 2 0-16,0-3 8 15,0 3-16-15,0-1-51 16,4-6-49-16,27 1-48 16,-2-3-206-16,0 3-1589 0</inkml:trace>
  <inkml:trace contextRef="#ctx0" brushRef="#br0" timeOffset="17634.41">6846 12530 2703 0,'0'0'318'0,"0"0"-125"15,0 0-31-15,0 0-48 16,0 0-45-16,0 0-53 15,0 0 12-15,-6 0-27 16,1-4 22-16,1 0-17 16,-3-2 6-16,0-3-11 15,3 3 0-15,-1 1-1 0,1 3 5 16,2 0-8-16,2 2 12 16,0 0-15-16,0 0 14 15,0 0-7-15,0 0-1 16,0 0 0-16,0 0 0 15,0 0-20-15,0 2-21 16,0 13-84-16,0 0-91 16,0 0-477-16</inkml:trace>
  <inkml:trace contextRef="#ctx0" brushRef="#br0" timeOffset="17837.88">6913 13123 2723 0,'0'0'569'0,"0"0"-415"0,-22 167-39 16,4-99-17-16,3-6-52 15,1-4-14-15,1-5-29 16,-1-1 0-16,-1-5 5 16,1-2-16-16,1-4-16 15,2-5-70-15,2-13-91 16,0-7-227-16</inkml:trace>
  <inkml:trace contextRef="#ctx0" brushRef="#br0" timeOffset="18660.3">7608 12122 2228 0,'0'0'425'15,"0"0"-157"-15,0 0-119 16,0 0-42-16,0 0-53 15,0 0-5-15,-8 147-6 16,8-97-4-16,0-3 6 16,0-7-35-16,0-5 12 15,0-14-21-15,0-8 3 16,2-7-4-16,6-6-1 16,6 0 1-16,10 0 0 15,5-6-5-15,10-7 13 16,1 5-18-16,4 5 21 15,3 3-18-15,-5 0 16 16,-4 19-7-16,-7 7 10 0,-7 2 29 16,-7 6 19-1,-9 5-18-15,-8 5 9 0,0 6-30 16,-4 5 15-16,-19 4-26 16,-6-4 19-16,-4-2-20 15,-7-3 9-15,-5-12-10 16,1-8-7-16,-3-11-2 15,5-10-18-15,4-9 12 16,7 0-33-16,4-13-1 16,9-13-78-16,5-25-46 15,4 6-57-15,4 0-272 0</inkml:trace>
  <inkml:trace contextRef="#ctx0" brushRef="#br0" timeOffset="18887.59">7568 12167 2778 0,'0'0'422'0,"0"0"-338"16,0 0 20-16,0 0-16 15,0 0-48-15,136-45-10 16,-98 30-30-16,0 2 5 15,-4 5-5-15,-3 1 0 16,0 7-77-16,9 0-76 16,-7 0-201-16,-2 0-1895 0</inkml:trace>
  <inkml:trace contextRef="#ctx0" brushRef="#br0" timeOffset="19664.14">8431 11882 2265 0,'0'0'365'0,"0"0"-166"15,0 0-30-15,0 0-5 16,0 0-60-16,52 116 10 15,-25-47-35-15,2 14-17 16,0 8-10-16,-2 4-8 16,-2-1 2-16,-8-2-21 15,-3-2 22-15,-7-2-27 16,-7-3 23-16,0 3-36 16,-3-3 15-16,-15-2-12 15,-3-3-5-15,-4-5-5 16,-4-7 6-16,-2-6-17 15,-3-4 2-15,3-9-13 16,2-10-40-16,7-8 1 16,4-9-70-16,2-9-39 15,6-7-70-15,1-4-433 0</inkml:trace>
  <inkml:trace contextRef="#ctx0" brushRef="#br0" timeOffset="23283.32">4022 14197 2415 0,'0'0'322'15,"0"0"-99"-15,0 0-102 16,0 0-27-16,0 0-45 15,0 0-19-15,0 0-5 16,39 51-8-16,-5-46 18 16,3 1-4-16,3-4 14 15,7 2-18-15,3 5 15 16,0-1-18-16,4 3 0 16,-2-1-8-16,-6-1-15 15,-3 0 2-15,-12-5 5 16,-7 0-16-16,-10-2 19 15,-6-2-19-15,-5 3 16 16,-3-1 1-16,0 0 0 16,-5 4-3-16,-8 3-4 0,-3 2 3 15,3 3-10-15,-1 1 13 16,4 7-19-16,1 2 21 16,-1 5-17-16,6 4 9 15,2 3-2-15,0 2 0 16,2 3 0-16,0 2 0 15,0 1 5-15,0 4-14 16,0-3 16-16,0 4-14 16,0-2 13-16,4 4-6 15,0 5 0-15,1-1 0 16,-3 1 0-16,1-2 5 16,1-3-10-16,1-2 10 0,-3-2-15 15,2-8 20-15,-2 3-14 16,0-3 8-16,1-5-4 15,-1 4 0-15,-2 1 0 16,2 2-1-16,-2-3 6 16,5-4-14-16,-3 0 17 15,3-1-18-15,1-1 16 16,-4-4-7-16,3 2 2 16,-3-7-1-16,-2 1 0 15,0-3 4-15,0-4-8 16,0 2 13-16,0-8-19 0,0 2 21 15,0-9-16 1,0 3 11-16,-5-3-3 16,-3 5-3-16,-6-9 1 15,-3 4 10-15,-6-2-10 16,-4-2 9-16,-2 0-3 0,0 0-7 16,-2 0 8-16,0 4-6 15,0-4-1-15,-1 0-1 16,3 4 0-16,-2-4 4 15,4 0-8-15,1 0-4 16,6 0 4-16,4-4-41 0,10-2-4 16,6 2-106-1,0-1 23-15,6 1-417 0</inkml:trace>
  <inkml:trace contextRef="#ctx0" brushRef="#br0" timeOffset="23913.95">4992 15168 2601 0,'0'0'342'0,"0"0"-209"0,0 0-77 16,0 0 34-16,0 0-43 16,125 10 9-16,-75-5 1 15,0-5-8-15,0 0 2 16,-6 0-24-16,-6 0 10 15,-6 0-37-15,-9 0 8 16,-4 0 0-16,-9-5-8 16,0 5 0-16,-6 0-28 0,-2 0-83 15,1 0-111-15,-3 0-423 16</inkml:trace>
  <inkml:trace contextRef="#ctx0" brushRef="#br0" timeOffset="24550.31">5984 15136 2588 0,'0'0'289'15,"0"0"-165"-15,0 0-66 16,0 0-7-16,0 0-5 16,0 0-27-16,0-157 9 15,0 102-28-15,0-7 21 16,0 2-19-16,0-2 12 16,0 0-13-16,0 11 15 15,0 8 3-15,0 13-6 16,0 8 13-16,0 10-15 15,0 8 20-15,0 4-25 16,0 0 52-16,0 6-30 16,0 17-2-16,0 10-25 15,0 5 5-15,9 9-6 16,0 6 3-16,0 5-9 0,2 7 15 16,0 3-16-16,-2 4 15 15,-1 3-10-15,-2-2 6 16,-2 2 5-16,-2-7-2 15,-2-3-6-15,0-8 10 16,0-5-11-16,0-3 14 16,-2-11-7-16,-8-1-7 15,2-3 6-15,-5-10-2 16,-3-5-3-16,-1-9 3 16,-6-5 0-16,-2-5-3 15,-4 0-2-15,0 0 6 16,2 0-14-16,4 0 18 0,4 0-14 15,6-5 10-15,4 5-4 16,5 0-1-16,1 0 0 16,3 0-5-16,0-2-71 15,5 2-44-15,22-2-54 16,-1 0-105-16,1 0-1703 0</inkml:trace>
  <inkml:trace contextRef="#ctx0" brushRef="#br0" timeOffset="25449.62">6759 15153 2213 0,'0'0'533'0,"0"0"-333"16,0 0-55-16,0 0-28 0,0 0-43 15,0 0 15-15,-38 111-50 16,38-92 10-16,5-4-33 16,11-11 12-16,-1-4-27 15,1 0 14-15,-3-23 16 16,-1-9 20-16,-6 0-6 15,-4 0-25-15,-2 2 7 16,0 11-21-16,-6 6 25 16,-12 8-27-16,0 5 17 15,0 0-21-15,0 9 0 16,5 8-24-16,6 0-52 0,5-4-49 16,2 8-84-16,0-3-24 15,7-2-382-15</inkml:trace>
  <inkml:trace contextRef="#ctx0" brushRef="#br0" timeOffset="25668.45">6777 15689 2736 0,'0'0'422'0,"0"0"-286"15,-2 148 6-15,-7-86-47 16,-2-2-51-16,-2-11-2 15,2-4-41-15,-3-4 8 16,1-5 0-16,-3-2-18 16,1-10 6-16,1 0-61 15,-3-14-97-15,5-1-173 0,3-9-674 16</inkml:trace>
  <inkml:trace contextRef="#ctx0" brushRef="#br0" timeOffset="26454.39">7521 14768 2420 0,'0'0'403'16,"0"0"-206"-16,0 0-38 16,0 0-72-16,0 0-23 15,0 0-46-15,0 0 25 16,-27 143-23-16,27-98-5 16,0 0 8-16,0-5-15 15,3-7 13-15,0-10-21 16,-1-12 7-16,2-7 0 0,5-4-14 15,7 0 7-15,5 0 0 16,8-4 3-16,7-7-3 16,7 3 0-16,-3 3 5 15,2 5-12-15,-2 0 18 16,-4 7-6-16,-5 14 1 16,-6 7 40-16,-8 4-6 15,-7 9 3-15,-8 4-7 16,-2 4-14-16,-2 2 15 15,-21 3-30-15,-8-3 14 16,-5-2-16-16,-4-6 7 16,-4-9-12-16,-4-12 8 0,2-7-8 15,1-15-8-15,3 0-9 16,9 0-27-16,4-20-3 16,6-8-70-16,10-21-50 15,4 7-79-15,4 1-327 16</inkml:trace>
  <inkml:trace contextRef="#ctx0" brushRef="#br0" timeOffset="26669.77">7452 14749 2923 0,'0'0'258'0,"0"0"-128"15,0 0-19-15,0 0-31 0,141-9-48 16,-92-2-19-16,4 3-6 16,-4-5-7-16,-2 7-24 15,13 1-96-15,-13 5-61 16,-5-4-369-16</inkml:trace>
  <inkml:trace contextRef="#ctx0" brushRef="#br0" timeOffset="27439.29">8477 14554 2562 0,'0'0'305'0,"0"0"-184"16,0 0-50-16,0 0-24 16,25 115-17-16,-11-68-16 15,-4 7 26-15,-1 6-18 16,-5 6 21-16,-1 3-22 16,-3 3 18-16,0-1-8 15,-3 4 8-15,-7-9-20 16,-6 2-9-16,0-3-3 15,2-7-1-15,2-5-5 16,5-15 6-16,3-4-14 16,2-1 16-16,2-10-13 15,0 1 4-15,0-1 0 0,0-3 0 16,2 3 4 0,0-4-8-16,2-4 10 0,-2 0-17 15,1-2 20-15,-3-7-15 16,2-1 12-16,-2-1-6 15,0-4 0-15,0 0 1 16,0 0 8-16,0 0-4 16,0 0 19-16,0 0-19 15,2 0 23-15,2 0-28 16,8 0 18-16,3 0-1 16,5 0 7-16,7 0 11 15,2 0-7-15,7 0 11 16,-1 0-18-16,5 0 15 15,-1 0-32-15,-4 0 13 0,-4 4-12 16,-4-2 2-16,-7 1-7 16,-2-3 0-16,-5 0 0 15,-3 0-33-15,-4 0-48 16,-6-28-106-16,0-2-119 16,0 2-598-16</inkml:trace>
  <inkml:trace contextRef="#ctx0" brushRef="#br0" timeOffset="27859.1">8573 14501 2604 0,'0'0'356'16,"0"0"-238"-16,0 0-14 16,0 0 12-16,0 0-30 15,0 0-34-15,124-39-24 16,-87 28 14-16,-4 3-42 16,-4 1 13-16,-3 3-6 15,-5 4-2-15,-5 0-5 16,-3 0-13-16,-5 13-98 15,0 4-105-15,-6 0-519 0</inkml:trace>
  <inkml:trace contextRef="#ctx0" brushRef="#br0" timeOffset="31080.81">12582 9904 233 0,'0'0'121'16,"0"0"-104"-16,0 0 104 15,0 0 830-15,0 0-588 16,0 0-207-16,0 0-50 15,-8-101-76-15,8 89 60 16,0-3-66-16,-2 2 15 16,0 0-36-16,-2 2 9 0,2-2 55 15,-3 3-23 1,1-3 47-16,0 0 7 0,1 2 48 16,0 3-83-16,3 4 56 15,0 4-64-15,0 0 14 16,0 0-6-16,0 15-9 15,6 17-9-15,4 11-13 16,1 7 13-16,-1 8-24 16,-4 0 13-16,-4-7-18 15,3-8 17-15,-3-9-33 16,0-10 8-16,-2-9-4 16,2-7-4-16,0-5-4 15,1-3-10-15,6 0 13 0,4 0 2 16,5-3-7-16,6-9 17 15,5 1-10 1,2 3-1-16,6 1 0 16,0 7 0-16,-1 0 4 0,-1 0-12 15,-1 15 16-15,-7 6-12 16,-5 3 12-16,-7 1 18 16,-8 6 5-16,-4 3 21 15,-3 6-4-15,-5 3-10 16,-17 4 2-16,-7 0-25 15,-6-2 9-15,-6-4-18 16,1-7-10-16,0-6 12 0,-1-9-16 16,4-8-4-1,1-7-2-15,3-4-7 0,6 0-26 16,7 0-8-16,4-11-60 16,12-16-31-16,4 1-115 15,0 0-253-15</inkml:trace>
  <inkml:trace contextRef="#ctx0" brushRef="#br0" timeOffset="31401.05">12572 9649 2386 0,'0'0'406'16,"0"0"-235"-16,0 0-39 16,0 0 0-16,0 0-54 15,116 0-1-15,-76 0-19 16,-1 0-33-16,-2 0 3 15,-5 0-27-15,-8 0 2 16,-2 0 8-16,-6 0-22 0,-3 7-16 16,1 6-88-1,-3-3-104-15,-5 1-460 0</inkml:trace>
  <inkml:trace contextRef="#ctx0" brushRef="#br0" timeOffset="32043.07">13172 9294 1811 0,'0'0'371'16,"0"0"-187"-16,0 0-34 16,109 154 17-16,-72-83-90 15,0 15-22-15,-4 5-12 16,-8 10 25-16,-10 17-7 15,-11 16 23-15,-4 20-50 0,-15 5 3 16,-12-10-26-16,-4-10-11 16,7-31 0-16,1-23-27 15,4 9-58-15,5-30-142 16,1-4-516-16</inkml:trace>
  <inkml:trace contextRef="#ctx0" brushRef="#br0" timeOffset="37816.93">14486 9624 123 0,'0'0'139'0,"0"0"-135"16,0 0 51-16,0 0-16 16,0 0-39-16,0 0-138 0</inkml:trace>
  <inkml:trace contextRef="#ctx0" brushRef="#br0" timeOffset="39057.33">14548 9483 1816 0,'0'0'247'15,"0"0"-48"1,0 0-122-16,0 0 23 0,0 0-57 16,0 0 25-16,0 0-10 15,3-37 58-15,0 37-44 16,1 13-6-16,0 6-6 15,3 5-18-15,1 4 12 16,2 8-37-16,-4 5 18 16,3 8-35-16,0 4 19 15,-2 9-18-15,2 2 3 16,-3 5-1-16,3 1 1 16,-2 5-8-16,-2 0 13 15,1 0-21-15,-4-2 24 16,3-5-22-16,-3-8 10 0,0-6-1 15,-2-10-18 1,2-3 8-16,-2-4 11 0,0-6-7 16,0 0 0-16,0-4-10 15,0-1 17-15,0-2-30 16,0-8 23-16,0 2-15 16,-2-5 11-16,0-3 6 15,0-3 4-15,2-1 1 16,-3-2 0-16,1-1 5 15,2-3 0-15,-2 1 26 16,2-1-19-16,0 0 9 16,0 0-13-16,0 0-1 15,0 0 9-15,0 0-16 16,0 0 20-16,0 0-16 16,0 0-1-16,0 0 8 0,2 0-7 15,12 0 45-15,1-1 3 16,6 1-8-16,-2 0-12 15,2 0-5-15,-1 0-26 16,-1 0 13-16,2 0-7 16,-3 0-11-16,-3 0 16 15,-2 0-12-15,-1 0 0 16,-1 0-23-16,-3 4-83 16,-2-2-250-16</inkml:trace>
  <inkml:trace contextRef="#ctx0" brushRef="#br0" timeOffset="39964.53">14596 9435 1981 0,'0'0'373'15,"0"0"-231"-15,0 0 18 16,0 0-27-16,0 0-1 15,0 0-64-15,0 0 9 0,100 0-20 16,-73 0-2 0,-5 0-17-16,1 0-24 0,-4 0-2 15,-3 0-3-15,-1 0-13 16,-1 0 16-16,-3 0-18 16,0 0 6-16,0 0-35 15,7 3-62-15,-2 7-150 16,-3 5-402-16</inkml:trace>
  <inkml:trace contextRef="#ctx0" brushRef="#br0" timeOffset="40969.94">15467 10077 2176 0,'0'0'243'0,"0"0"-184"0,0 0 2 15,0 0 94-15,0 0-71 16,0 0-39-16,0 0-29 16,29-132 32-16,-27 87-43 15,-2-2 15-15,0-7-18 16,0-1 16-16,0-1-6 16,0 4-11-16,0 8 3 15,0 7 1-15,0 12-7 16,0 7 12-16,0 10-20 15,0 4 17-15,0 4-12 0,2 0 10 16,2 0-5 0,4 6 0-16,-4 5 7 0,2 6-1 15,-3 2 3-15,1 5 1 16,-2 4-5-16,2 6 14 16,0 2-18-16,-2 3 3 15,2 4-4-15,-2 6 0 16,2 2 0-16,1 7 7 15,-1 4-14-15,0 4 20 16,-1 2-26-16,2-3 21 16,-1-6-8-16,0-7 0 15,-1-8 0-15,1-7 8 16,-4-5-1-16,0-8 12 16,0-5-14-16,0-7 23 15,0 0-28-15,-2-6 21 0,-11-4-20 16,-5-2 15-1,-5 0-5-15,-1 0 9 0,0 0-4 16,-1-8-15-16,2-1 23 16,6 2-3-16,5 1 27 15,6 4-23-15,2 2 18 16,4 0-33-16,0 0-10 16,0 0-9-16,0 0-41 15,6 0 35-15,17 8-97 16,-6-1-75-16,3-1-375 0</inkml:trace>
  <inkml:trace contextRef="#ctx0" brushRef="#br0" timeOffset="41819.67">16300 9904 2007 0,'0'0'372'0,"0"0"-81"0,0 0-103 15,0 0-73 1,0 0-31-16,0 0-49 0,0 0 4 16,-36 77-23-16,36-60 24 15,11-2-34-15,3-8 19 16,1-7-18-16,-1 0 22 16,1-3 23-16,-3-14 14 15,-3-6-10-15,-7-1-22 16,-2 1 10-16,0 1-32 15,0 7 22-15,-15 4-33 16,-2 7 24-16,-1 4-24 16,3 0 7-16,2 3-8 15,1 9-32-15,8 5-27 16,4 0-52-16,0 2 18 16,0 7-86-16,13-6-235 0,-1-3-1623 0</inkml:trace>
  <inkml:trace contextRef="#ctx0" brushRef="#br0" timeOffset="42268.91">16364 10368 2147 0,'0'0'462'16,"0"0"-282"-16,0 0 12 15,0 0-37-15,0 0-81 16,0 0 35-16,-4 122-16 0,-9-75 6 16,-7 4-43-1,-3 3 4-15,-6 1-42 0,1 3-4 16,-3-5-10-16,2-3-4 15,4-10 0-15,9-9-66 16,10-10-87-16,3-11-211 16,3-5-1959-16</inkml:trace>
  <inkml:trace contextRef="#ctx0" brushRef="#br0" timeOffset="43372.53">17008 9987 2108 0,'0'0'443'0,"0"0"-293"0,0 0 0 16,0 0-84 0,0 0-31-16,0 0-28 0,0 0 53 15,43-6-3-15,-19 2-21 16,5 1 31-16,2 3-23 15,0 0 23-15,6 0-30 16,-2 0 27-16,1 0-39 16,-1 0 19-16,-4 0-19 15,-1 3-4-15,-4-3-6 16,-1 2-15-16,-3-2 4 16,-2 2 9-16,-2-2-22 15,-7 2 21-15,-2-2-20 16,-3 2 8-16,-1 0-12 15,-2-2-79-15,-3 0-63 0,0 0-105 16,0 0-671-16</inkml:trace>
  <inkml:trace contextRef="#ctx0" brushRef="#br0" timeOffset="43755.68">17301 9729 2234 0,'0'0'539'0,"0"0"-391"16,0 0-68-16,0 0 19 15,0 0-23-15,-7 140-23 16,7-92-8-16,0 1-19 16,0-4 22-16,0-7-17 15,0-1 1-15,0-9-28 16,-3-1 10-16,-1-3-14 15,-3-3 0-15,3-1-51 0,0 1-89 16,-1-8-145-16,5-3-1494 16</inkml:trace>
  <inkml:trace contextRef="#ctx0" brushRef="#br0" timeOffset="45188.11">18882 9780 1687 0,'0'0'438'0,"0"0"-263"0,0 0-45 16,0 0 18 0,0 0-22-16,0 0-24 0,0 0-56 15,-31 107 31-15,16-84-31 16,-3-2 11-16,-3 3-19 16,-2 0-7-16,-4-1-7 15,-2 3-15-15,-5 0 15 16,-1-1-18-16,-4-1-2 15,-1-1 3-15,1-1 8 16,-2-5-15-16,1-6 11 16,0-5-11-16,3-4 0 15,0-2 0-15,4 0-27 16,4-6 16-16,3-9-17 16,3-3 23-16,5 2-1 15,3-2 2-15,3-1 4 0,4-4 0 16,3-3 0-16,3-4 0 15,2-6-4-15,0-5 10 16,2 1 5-16,11-1-10 16,3 6 21-16,7 8-22 15,-2 7 16-15,8 10 3 16,0 5-2-16,3 5 10 16,-1 0-23-16,0 0 5 15,-2 2 1-15,0 5-20 16,-2 2 24-16,-5-1-16 15,2 1 4-15,1 1-2 0,0 6 10 16,-1-2-10 0,1 6 6-16,-1 1 3 0,0 5-13 15,1 1 15-15,0 1-20 16,0 2 16-16,-2 0-7 16,2-2 0-1,0 0 1-15,2-5-2 0,-3 1 6 16,0-5-14-16,-1-4 18 15,1 0-21-15,1-4 19 16,2-5-14-16,2 1 11 16,2-5-4-16,2-2 0 15,1 0 1-15,-1 0-5 16,0-11 12-16,-1-6-20 16,-3-4 23-16,-5-5-21 15,-4 0 19-15,-6-4-9 16,-4-4 5-16,-7-5 4 15,-3-1-3-15,0-3-2 0,-20-2 0 16,-9 3 4 0,-9 3-11-16,-11 7 3 0,-2 6-1 15,-3 11-35-15,5 11 1 16,-2 6-27-16,13 22-68 16,11 5-306-16</inkml:trace>
  <inkml:trace contextRef="#ctx0" brushRef="#br0" timeOffset="48659.32">19678 9112 2129 0,'0'0'350'16,"0"0"-154"-16,0 0-125 15,0 0 24-15,0 0-87 0,0 0-11 16,0 0 15-16,15 124-7 16,-10-81 35-16,2 9 11 15,-5 3 3-15,2 7-29 16,0 2 6-16,-1 5-31 15,-1-1 20-15,0 3-14 16,0-3 2-16,1 1-7 16,-3-3 2-16,2-2-3 15,-2-4-5-15,3 0 4 16,1-2 2-16,-2-3-8 16,2-1 18-16,-1-5-20 15,-1-2 18-15,0-4-9 0,-2-1 1 16,0 1 3-1,2-2-3-15,-2 0 0 0,0-2-2 16,0-8 6-16,0 0-16 16,0-10 22-1,0-4-16-15,0-2 10 0,0-6-5 16,0 1 0-16,0-4 2 16,0 3-2-16,0-5 7 15,0 1-12-15,0-3 14 16,0-2 0-16,0 0-7 15,0 0 16-15,0 0-6 16,0 0 13-16,0 0-6 16,0 0-14-16,0 0 1 15,0 0 2-15,7 0-3 16,9 0 51-16,0 0 1 16,3-2-28-16,1-3 28 0,1 3-23 15,0 0-6-15,2 2 3 16,2 0-11-16,-4 0 11 15,4 0-30-15,0 6 2 16,-5 1 8-16,-1-1-22 16,0-4-23-16,-4-2-81 15,-1 0-93-15,-8 0-447 0</inkml:trace>
  <inkml:trace contextRef="#ctx0" brushRef="#br0" timeOffset="49390.68">19713 9125 407 0,'0'0'1982'16,"0"0"-1657"-16,0 0-113 15,0 0-96-15,0 0 17 16,0 0-44-16,0 0 12 16,103-6-31-16,-69 2-7 0,-1-3-30 15,-4 1-10 1,-5 0-12-16,-2-1-11 0,-9 5 0 15,-1-1-5-15,-5 3-16 16,-7 0-112-16,0 13-59 16,0 5-537-16</inkml:trace>
  <inkml:trace contextRef="#ctx0" brushRef="#br0" timeOffset="51729.71">13212 12325 2213 0,'0'0'304'0,"0"0"-140"0,0 0-96 16,-125 86-9-16,85-63 7 15,0 3-12-15,2-3-44 16,7 7 22-16,4 7-9 16,4 12 9-16,8 15-23 15,9 16-4-15,4 9 28 16,2 8-33-16,6 1 0 16,19-6 9-16,4-15-20 15,2-15 20-15,5-22-18 16,1-16 12-16,-1-16-3 15,-5-8 6-15,-4-6 11 16,-9-22 26-16,-9-10 0 0,-9-7 4 16,0 0-43-1,-11 2 24-15,-14 7-28 0,-4 12 32 16,-4 12-14-16,-3 12 0 16,3 0-18-16,2 19-1 15,8 9-24-15,7 3-64 16,16 17-23-16,0-12-138 15,10-6-263-15</inkml:trace>
  <inkml:trace contextRef="#ctx0" brushRef="#br0" timeOffset="52113.07">13339 11857 2065 0,'0'0'370'15,"0"0"-111"-15,102 141-64 16,-55-66-81-16,3 10-17 0,-4 25 10 16,-4 22 3-16,-13 28-39 15,-11 11-5-15,-18-1-40 16,0-10 7 0,-20-10-24-16,-14-3-5 0,-1-3-4 15,-1-10-22-15,1-10-19 16,4-12-77-16,8-35-52 15,5-18-312-15</inkml:trace>
  <inkml:trace contextRef="#ctx0" brushRef="#br0" timeOffset="55818.63">14856 12206 712 0,'0'0'1431'15,"0"0"-1185"-15,0 0 21 16,0 0-125-16,0 0-65 16,0 0-61-16,0 0 0 15,5 128-11-15,-3-81 0 16,-2 6-8-16,0 1 13 16,0 3-9-16,0 4 9 0,0 1-14 15,0 4 10 1,0-2-6-16,0-2 1 15,0-5-1-15,0-1 0 16,2-2 5-16,3-3-17 0,-3 1 24 16,0-1-24-16,0-2 21 15,-2-4-9-15,0-7 0 0,0-3-6 16,0-5 5 0,0-7 2-16,0 1-6 15,0-5 14-15,-4 0-19 16,0-2 20-16,-1-2-17 15,-2-4 14-15,3-5-2 16,-1-3-4-16,3-2 5 16,2-1 7-16,-2 0-12 15,2 0 35-15,0 0-35 16,0 0 19-16,0 0-13 16,0 0 5-16,0 0-7 0,0 0 9 15,4 0-4-15,12 5 5 16,6-1 10-16,5 2-24 15,0-1 35-15,-1-1-28 16,1 0 14-16,0-2-21 16,-5 3 23-16,-2-3-11 15,-2 0-4-15,-5 0-9 16,-2-2 0-16,-1 0 0 16,-4 0-98-16,-1-4-96 15,-3-6-499-15</inkml:trace>
  <inkml:trace contextRef="#ctx0" brushRef="#br0" timeOffset="56520.14">14988 12197 114 0,'0'0'2026'16,"0"0"-1698"-16,0 0-111 16,0 0-28-16,0 0-73 15,0 0-28-15,0 0-38 16,-14-5 24-16,21 5-33 0,13-1 31 16,0-2-43-1,5 1 9-15,-3 0-8 0,0 0-16 16,-1-1-10-16,-2 2 1 15,-3 1-10-15,-1 0-4 16,1 0-39-16,7 23-73 16,-4 3-50-16,-3 0-350 0</inkml:trace>
  <inkml:trace contextRef="#ctx0" brushRef="#br0" timeOffset="57300.64">15807 12317 2049 0,'0'0'269'0,"0"0"-81"0,0 0-21 15,0 0-71-15,0 0-26 16,119-17 1-16,-95 17 2 15,-1 0-28-15,-2 0 22 16,0 6-30-16,-3 7 17 16,-5 4-21-16,0 0 21 15,-1 4-19-15,-1 5 9 16,-3 2-1-16,2 4-26 16,-6 0 4-16,0 5-12 15,-1-1 24-15,-3 5-21 16,0 1 19-16,0 7-25 15,-9 5 11-15,-7 6-10 16,-1-1-3-16,-8 6-2 0,-2-1 4 16,-6 0-12-1,-3 3 17-15,-4-5-24 0,0-5 24 16,-2-8-17-16,-1-8 6 16,3-11-7-16,0-13-32 15,0-11-6-15,6-6 1 16,1-1-11-16,9-23 20 15,6-10-27-15,7-7 26 16,9 0-14-16,2 1 42 16,2 3 3-16,15 9 5 15,3 5 14-15,5 10 8 16,-1 9 34-16,5 4-14 16,0 2 20-16,2 20-24 15,2 5 11-15,2 1-11 16,-4 2 0-16,0-2-15 0,0-3-14 15,-5-1-6-15,3-5 6 16,-2 0-18-16,0-1 8 16,2-3-8-16,0-3-94 15,11-5-60-15,-5-3-225 16,-6-4-1849-16</inkml:trace>
  <inkml:trace contextRef="#ctx0" brushRef="#br0" timeOffset="57750.46">16804 12770 2814 0,'0'0'297'0,"0"0"-179"15,0 0-31-15,0 0-51 16,0 0-25-16,0 0-6 15,0 0 6-15,67 22 42 16,-52-57-11-16,-6 1 12 16,-6-2-40-16,-3 6 19 15,-8 6-12-15,-14 11 19 16,-2 7-11-16,-3 6-14 16,0 0-15-16,4 8 0 15,8 10-14-15,7 1-55 16,8 3-30-16,0 14-67 15,11-4-43-15,5-2-404 0</inkml:trace>
  <inkml:trace contextRef="#ctx0" brushRef="#br0" timeOffset="58001.89">16960 13187 2856 0,'0'0'267'0,"0"0"-125"16,-14 129 6-16,-1-67-64 16,-3 1-4-16,-5 2-59 15,1 1 5-15,-4-2-26 16,1-2 0-16,0-8-6 15,8-5-68-15,3-15-90 0,5-15-198 16</inkml:trace>
  <inkml:trace contextRef="#ctx0" brushRef="#br0" timeOffset="59218.45">17563 12272 2505 0,'0'0'357'15,"0"0"-232"-15,0 0-91 16,0 0 22-16,0 0-30 0,0 0 13 16,120 0-27-1,-77 0 32-15,-1 0-18 0,-2 0 0 16,-2 0-3-16,-4 0-16 15,-6 0 7-15,-3 4-10 16,-5 4 11-16,-1 5-11 16,-4 7 34-16,-5 3-4 15,-2 7 5-15,-4 8-15 16,-4 5-9-16,0 7 3 16,0 5-18-16,0 5 15 15,-2 5-8-15,-5 0-1 16,0 2-1-16,1-1 11 15,1 0-11-15,1 1 3 16,2-5-8-16,2-2 4 16,0-9-11-16,0-6 14 0,0-11-16 15,0-8 16-15,0-9-14 16,-2-8-28-16,0-8-28 16,-6-1-43-16,-7-8-54 15,-1-11-248-15,-1-3-237 0</inkml:trace>
  <inkml:trace contextRef="#ctx0" brushRef="#br0" timeOffset="59356.5">17764 13029 2497 0,'0'0'358'0,"0"0"-240"16,0 0 7-16,0 0-36 0,0 0-70 15,152-64-4-15,-110 44-15 16,16 1-17-1,-12 4-111-15,-7 5-433 0</inkml:trace>
  <inkml:trace contextRef="#ctx0" brushRef="#br0" timeOffset="60403.71">18673 12086 97 0,'0'0'1126'0,"0"0"-611"0,0 0-235 16,0 0-51 0,0 0-43-16,0 0-35 0,0 0 12 15,4-9-28-15,1 28-60 16,4 9-24-16,2 11-27 15,3 10 29-15,-1 7-34 16,-3 3 19-16,4 6-17 16,-3 3 24-16,1 1-15 15,-1-1-18-15,-1 3 0 16,-2-1-4-16,-2-2-14 16,1-1 18-16,-3 1-18 15,0 1 12-15,1-1-6 0,-2 0 0 16,1-1 0-1,-2-10 0-15,0-3 4 0,-2-5-10 16,3-6 8-16,-1-6-12 16,0-3-6-16,0-6 9 15,0-5-20-15,-2-4 27 16,0-4-1-16,2-4 1 16,-2-2-1-16,0-8 2 15,0-1-11-15,0 0 19 16,0 0-22-16,0 0 24 15,0 0-11-15,0 0 0 16,0 0 13-16,0 0-2 16,0 0-2-16,3 0-4 0,6 0 6 15,4 0 8 1,3 0 20-16,1 0 6 0,6 0-16 16,0 0 9-16,0 0-22 15,4 0-2-15,0 0 7 16,0 0-16-16,0 0-1 15,-3 0 6-15,-2 3-20 16,1 3-15-16,-3-3-59 16,-3-2-93-16,-7-1-310 0</inkml:trace>
  <inkml:trace contextRef="#ctx0" brushRef="#br0" timeOffset="60933.23">18697 12000 2450 0,'0'0'370'16,"0"0"-229"-16,0 0-23 15,0 0-30-15,145 5-26 0,-109-5-14 16,-1 0-21-16,-6 0 10 16,-2 0-36-16,-6 0 4 15,-4 0 0-15,-1 8-10 16,1 18-66-16,-5 2-122 16,-3-1-723-16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08T22:56:51.8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FFFF0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9698 5646 1790 0,'0'0'196'0,"0"0"-148"15,0 0-19 1,0 0-27-16,0 0-2 0,0 0 13 16,0 0 76-16,-33 49 32 15,28-44 6-15,3 4-50 16,-2 3-10-16,2 2 10 15,2 1-19-15,0 5 10 0,0-1-29 16,0-1-11 0,4-2-18-16,10-4 3 0,1-5 2 15,1-7 22-15,1 0 16 16,2 0-1-16,-2-5 12 16,1-11-12-16,-5-2 0 15,-1-4-26-15,-3-1-5 16,-5-2-10-16,-4 1 1 15,0 0 3-15,0 3 0 16,-9 3 2-16,-7 4-5 16,1 6 8-16,-3 6-15 0,1 2 8 15,-2 0-2-15,4 9-11 16,-1 10 0-16,5 4 0 16,2 1 0-16,4 0-1 15,3-2 0 1,2 2 2-16,0-2-2 0,5-4-2 15,11-2 3-15,1-2-1 16,3-9 1-16,1-2 1 16,-2-3 3-16,-1-3 16 15,1-20 15-15,-4-7 5 16,-7-2-21-16,-2-1 0 16,-6 4-6-16,0 2 6 15,-8 8-4-15,-9 6-4 0,-6 9 4 16,3 4-8-16,-2 0 6 15,2 21-12-15,2 6-2 16,5 4 1-16,4 3-3 16,4-4-1-16,5-2 4 15,0-6-1 1,7-5-8-16,11-8 8 0,6-6 1 16,1-3 7-16,-2 0-7 15,-2-12 13-15,-3-7 2 16,-5-3 7-16,-5-2-13 0,-6 2 1 15,-2 2 6 1,0 4-3 0,-14 6 5-16,-3 5-11 0,-4 5 6 0,3 0-13 15,3 13 0-15,4 5 0 16,6-3-4-16,3-2 3 16,2-6-8-16,0-4 5 15,18-3 4 1,2 0 1-16,0-10 3 0,0-4 1 15,-5 3-5-15,-3-1 6 16,-8 7-6-16,-4 1 7 16,0 4 2-16,0 0-3 15,0 0 3-15,-14 0-9 0,4 0 0 16,1 0-9-16,-1 4 9 16,8-1-1-16,0 4 0 15,2-3-11 1,0 2 1-16,2 0 11 0,10-3-3 31,-1 0-3-31,1-3 6 0,-4 0-1 0,1-3 2 31,-7-9 5-31,-2-4-1 16,0 3 1-16,0 1 3 0,-13 2-3 16,-5 5 3-16,1 5-9 15,1 0 0-15,3 10-4 16,5 13-1-16,6 0-2 15,2-3 6-15,0-1-7 16,14-7 0-16,5-8 8 16,4-4 0-16,-1 0 3 15,-1-6-2-15,-6-8 5 16,-6-2-6-16,-4 0 10 16,-5 1-3-16,0 4 11 15,-18 0-2-15,-3 6-10 16,0 1-1-16,0 1-4 15,5 3-2-15,5 0-14 16,7 0-13-16,4 0-33 0,0 0-96 16,17 0-194-16,2 0-959 15</inkml:trace>
  <inkml:trace contextRef="#ctx0" brushRef="#br0" timeOffset="801.02">9150 6328 2042 0,'0'0'506'0,"0"0"-362"16,0 0-20-16,0 0-33 15,0 0-35-15,0 0-18 0,0 0 9 16,91 10 3 0,-70-7 16-16,1 1-5 0,-5-3-6 15,2 3-5 1,-3-1-8-16,-6-3-5 0,1 0-25 15,-1 0 1-15,-6 0-12 16,0 0 3-16,-1 0-4 16,-3-4-41-16,0-3-59 15,0 3-150-15,0 2-712 0</inkml:trace>
  <inkml:trace contextRef="#ctx0" brushRef="#br0" timeOffset="1700.03">9706 6111 1578 0,'0'0'350'0,"0"0"-168"15,0 0-45-15,0 0-38 16,0 0-24-16,0 0-16 15,0 0 32-15,75-58 2 16,-59 53-32-16,3 0-15 16,4 3-4-16,-1 2 12 15,5 0-11-15,-2 0 16 16,-1 9-10-16,-4 5-3 16,1 1-8-16,-6 3-9 15,-7 3-13-15,0 1-4 16,-8 4 1-16,0 4-4 15,-14 0 1-15,-13 0-6 16,-9-2-6-16,1-5 7 0,2-8-7 16,4-4 2-16,6-8 0 15,12-1 1-15,5-2 7 16,6 0 10-16,0 0-17 16,15 0-2-16,14-4 2 15,2 3 8-15,5 1-4 16,-3 0 2-16,-4 13 3 15,-9 8-5-15,-7 3 9 16,-7-1 17-16,-6 0-4 0,-3-1-14 16,-21-2 9-16,-8-4-16 15,-1-4 1-15,-3-6-7 16,8-2-13-16,1-4-43 16,9 0-98-16,5 0-452 15</inkml:trace>
  <inkml:trace contextRef="#ctx0" brushRef="#br0" timeOffset="3659.25">9975 5757 1977 0,'0'0'332'16,"0"0"-194"-16,0 0-67 15,0 0 13-15,0 0 41 16,0 0-30-16,0 0 2 15,63-22-19-15,-48 20-9 16,3 2-18-16,1-2 6 16,4 0-16-16,2-1-5 15,-1-1-12-15,3 3-1 16,-3-5 1-16,3 2-3 16,-2-3 1-16,-3 3-5 0,3 1 5 15,-4-2-13-15,2 4 8 16,0-3-6-16,-1 2 6 15,-2-3-2-15,2 3 4 16,-2-1-4-16,0 1-10 16,0 0 5-16,3 2-9 15,-2-3 9-15,0 1-9 16,1 0 6-16,1 1-1 16,-4 1 2-16,4 0 2 15,-3 0-9-15,2 0 7 16,3 0-7-16,-1 0 8 0,1 0-8 15,2 0 6-15,0 1-7 16,-1 1 9-16,-2 3 1 16,1-3-4-16,-2 0 2 15,-1-2-8-15,0 2 9 16,0-2-9-16,-1 1 5 16,0 1-4-16,2 0 2 15,-1 3-3-15,1 0 7 16,1 3 2-16,-2-1-4 15,1-3 3-15,-3 0-8 0,-3-2 13 16,2 0-13-16,-4-2 8 16,-1 0-7-16,1 0 2 15,1 0-3-15,1 0 0 16,3 0 3-16,1 2-3 16,-2-1 8-16,2 1-8 15,-1 0 6-15,-3 3-1 16,2-3-5-16,-7 0 0 15,5 1 1-15,-5-3 0 16,5 0-1-16,-2 0 2 16,1 3 3-16,-1-3-2 15,1 0-2-15,-1 0-1 0,3 0 4 16,-3 0-4-16,4 2 0 16,-1 2 0-16,1-2 3 15,-1 2-2-15,2-2-1 16,-2-2 0-16,3 2 4 15,-2-2-1-15,1 0-3 16,1 0 0-16,0 0 3 16,2 0-3-16,2 0-1 15,-3 0-3-15,0 0 8 16,0 0-4-16,-1 0 4 16,-2 0-6-16,-1 0 3 15,1 0-1-15,-2 0 1 0,-1 0 6 16,-1 0 5-16,1 0 1 15,-3 0 5-15,3 0-14 16,1-2 10-16,2 0-14 16,1-1 4-16,2 2-3 15,-2 1-2-15,2 0 1 16,-2 0 0-16,-2 0-1 16,-3 0 5-16,-1 0 3 0,-1 0-2 15,-1 0 4 1,-1 0-8-16,-3 0 9 0,4 0-6 15,-3 0 4-15,-1 0 2 16,0 0-7-16,0 0 8 16,-1 0-10-1,1 0 15-15,0 0-15 16,1 0 13-16,-1 0-13 0,1 0 7 16,0 0-5-16,2 0 1 15,0 0 1-15,-1 0-4 16,-2 0 13-16,-1 0-14 15,-3 0 8-15,-1 0-7 16,-1 0-1-16,0 0 0 0,1 0 0 16,-1 0-30-1,6-18-107-15,1-2-180 0,1-2-520 0</inkml:trace>
  <inkml:trace contextRef="#ctx0" brushRef="#br0" timeOffset="4606.2">12576 5559 908 0,'0'0'1158'0,"0"0"-1014"16,0 0-50-16,0 0 13 15,0 0-24-15,0 0-49 0,0 0-33 16,-42 29 11-16,38-14-11 15,0 0 6-15,-2 6-6 16,4-3 37-16,2 3-30 16,0 0-1-16,0-1-6 15,0-1-1-15,0 0 10 16,2-3 39-16,10-2 42 16,3-2-26-16,3 0-16 15,5-2-20-15,1-3 1 16,5-7-7-16,0 0 23 15,2-3 24-15,-2-19-3 16,-2-4-4-16,-3-2-24 16,-5 1 12-16,-6 4-17 15,-7 2 6-15,-4 4-9 0,-2 1-9 16,0 2-9-16,-6-2-9 16,-19 1-4-16,-6 1-14 15,-7 2-44-15,-2 0-40 16,-5 4-51-16,10 4-62 15,10 4-103-15</inkml:trace>
  <inkml:trace contextRef="#ctx0" brushRef="#br0" timeOffset="5341.19">12706 5912 1320 0,'0'0'824'0,"0"0"-584"16,0 0-69-1,0 0 33-15,0 0-90 0,0 0-13 16,0 0-20-16,84 13-15 16,-72 8-14-16,-1 0-8 15,-3 7-8-15,0 5 2 16,-6 3 3-16,-2-1-16 15,0 6 7-15,0-3-17 16,-10 0 7-16,-7-5-9 16,-8-4-3-1,-6-7 4-15,-4-6-1 0,-3-8-4 0,-3-8-9 16,6 0-17-16,3-17-21 16,8-8-5-16,9-1-20 15,7-1 23-15,8 8 16 16,0 3 24-1,6 10-13-15,11 6-5 0,1 0 8 16,5 3 1-16,-4 14 7 16,4 4 4-16,1 0 6 15,-2 1-1-15,5 1 14 16,2-4-1-16,2-5-10 0,8-1 2 16,0-8-12-1,5-1 6-15,-1-4-6 16,-3 3-39-16,-4-3-66 0,-14 0-107 15,-7 0-313-15</inkml:trace>
  <inkml:trace contextRef="#ctx0" brushRef="#br0" timeOffset="7143.95">7864 5757 2034 0,'0'0'291'16,"0"0"-187"-16,0 0-17 15,0 0-2-15,0 0-25 16,0 0 7-16,0 0 13 16,69-4-16-16,-49 4 9 15,3 0-2-15,-2 0-19 16,4 0-22-16,2 0-3 15,0-3-12-15,2 0 10 16,0-1 2-16,0-1 7 16,2-4-3-16,-2 4-12 15,-2 2-2-15,-2 3-10 16,-2 0 8-16,4 0-9 0,-2 0 10 16,2 0-10-16,-3 0 9 15,3 0-6-15,-3 0-4 16,1-2 0-16,-3-2-4 15,1 1 4-15,-4 3-4 16,4 0 17-16,-3 0-11 16,3 5 4-1,-2 2-5-15,0 0 6 0,1 0-4 0,-2-7-7 16,0 3 6-16,0-1-7 16,2 0 9-1,-2-2-9-15,1 2 7 0,-4 1-6 16,1 0 4-1,-3-1-5-15,2 0 8 0,-2 2-2 16,1-2-1-16,2 0 11 16,-1 0-10-16,1-2 11 15,0 3-10-15,-2-3 12 16,1 0-12-16,-1 0 4 0,-1 3-4 16,1 1-2-1,3 0 2-15,-4-1-6 0,1 2 3 16,-1-1-4-16,1-1 5 15,-3 0-5 1,0-1 4-16,3 0-4 16,-3 0 6-16,1 0 1 0,1-2-6 15,-3 0 2-15,-2 2-3 32,1-2 8-32,-1 0-6 0,1 0-1 0,-3 0 0 15,2 0-1-15,-2 0 1 0,3 0 2 31,-1 0 7-31,1 0-6 0,2 0 4 16,0 0-7-16,3 0 9 0,0 0-10 16,-3 0 8-1,0 0-7 1,-4 0 5-16,0 0-5 16,-2 0 0-16,0 0 10 15,-1 0-8-15,1 0 17 16,-1 0-15-16,-1 0 10 15,2 0-15-15,-3 0 6 0,-2 0-5 16,0 0 0-16,1 0 4 16,-3 0-5-16,0 0-33 15,0 2-93-15,-9 4-375 16</inkml:trace>
  <inkml:trace contextRef="#ctx0" brushRef="#br0" timeOffset="8589.76">12927 5627 1533 0,'0'0'817'15,"0"0"-683"-15,0 0 22 16,0 0-51-16,0 0-42 16,0 0-28-16,0 0 6 15,60-24 12-15,-49 24 27 16,2 0-8-16,0 0-17 0,6-3-8 16,0 3-30-16,6-4 24 15,4 3-24-15,0-3-3 16,0-1-4-16,2 2 0 15,-2-2 1-15,0 3-4 16,0 0 11 0,-2 1 0-16,2-3 6 15,-2 1-18-15,-3 1 5 0,0 2-9 16,-1 0 9-16,-1 0-3 16,-2 0-4-16,0 0 2 15,1 0-6-15,0 0 14 16,0 0-13-16,-1 0 19 15,-1 0-13-15,0 0 4 0,1 0-7 16,-3 0 1-16,1 0 1 16,-2 0-6-16,2 0 6 15,-3 0-5-15,1 0 13 16,2 0-14-16,-3 0 8 16,4 0-8-16,0 0 4 15,1 0-3-15,1 0 7 16,0 0 5-1,0 0-12-15,-1 0 9 0,-3 0-10 16,2 0 10-16,-4 0-10 16,-1 0 5-16,1 0-4 0,-1 0 3 15,1 0-3-15,3 0-1 16,-1 0 6 0,6 0-5-16,-1 0 5 15,3 0-5-15,0 0 4 0,1 0-4 16,-2 0 8-16,3 0 3 15,-2 0 2-15,0 0 2 16,-6 0 3-16,1 0 9 0,-3-4-13 16,-4 3 7-1,-1-1-19-15,2-3 3 0,-3 3-6 16,-1-2 4-16,-2 3-4 16,-1-3 0-16,-3 1-12 15,-4 3-54-15,0 0-57 31,-6 0-110-31,-13 0-749 0</inkml:trace>
  <inkml:trace contextRef="#ctx0" brushRef="#br0" timeOffset="11209.26">10044 5828 1642 0,'0'0'205'15,"0"0"-165"-15,0 0-18 0,0 0 2 16,46-111 73-16,-36 89 65 16,-1 5-52-16,-1 5-13 15,0 5-37-15,-4 1-42 16,3 2-18-16,1-4 7 15,6-4-7-15,-1-2 0 16,5-5-2 0,0 1 4-16,-2 0 4 0,-1 4-5 15,1 2 25-15,-5 3-19 16,-3 6 11-16,2 3-17 16,-4 0 40-16,1 0-6 0,-3 3-34 15,0 10 18-15,2 6-19 16,-2 0 7-1,3 4-1-15,3-2 18 0,2 4-12 16,-1-4-6-16,3 2-6 16,-3 0 0-16,-3 0 0 15,4-1 2-15,-3 0-2 16,1 0 6-16,2 2 11 16,-3-2-9-16,2 0 41 15,-2-2-10 1,2-4-8-16,0-4-19 15,3-6-12-15,-1-4 6 0,3-2-1 0,1 0 8 32,-1-2-13-32,-1-9 6 15,-1-6-6-15,-1 1 0 16,1-2 0-16,-1-1-1 16,3-2 0-16,-1-4 0 15,1-1 1-15,1-3-6 16,-1-1-6-16,2-4 4 15,0-1 7-15,-1 3 1 16,-1 3 0-16,3 2 0 16,-4 5 0-16,-1 6 0 0,-4 6 1 15,1 4-3-15,-1 6-1 16,-2 0 3-16,3 0 5 16,1 0-5-16,1 8 0 15,0 0 1-15,3 4-1 16,-1 1 0-16,-1 0 6 15,-1 6-5-15,-1 0 10 16,-4 7-10-16,-1 2 2 16,-1 4-3-16,-1 1 0 15,2-3 0-15,-1-1 0 0,1 0 0 16,-1-7-6-16,4-1 5 16,-1-4 1-16,1-2 0 15,4-6 0-15,-1-1-1 16,1-6-3-16,1-2 3 15,3-2 1-15,-2-20 0 16,0-5-1-16,-1-10 7 16,-1 2-12-16,-1-4 2 15,-2 0 4-15,0 6-1 16,-2-2 1-16,3 3-1 16,1 2-3-16,0 0 3 0,3 6-3 15,-4 2 4 1,5 8 0-16,-7 6 0 0,4 6-10 15,-5 2 10-15,5 0-23 16,-1 10 23-16,3 8-8 16,1 0 8-16,1 4 1 15,2-2 4-15,-2 3-10 16,-3-1 12-16,1 0-7 16,-5 0 0-16,-1 2 2 15,-2 2 12-15,1 0-5 16,0-3-9-16,0-6 1 0,2-2-1 15,-3-6 0-15,4-4 1 16,-3 0-1-16,3-3 6 16,1-2-5-16,0 0-1 15,0-2 13-15,0-12-13 16,3-8 10-16,-3-2-10 16,1-5-13-16,-1 0-9 15,-2-3 17-15,3 1 2 16,-1 1 3-16,1 2 0 15,-3 3 1-15,3 4 8 16,-6 7-9-16,1 3 4 16,-5 6-3-16,4 5-2 0,-4 0-4 15,0 0 5-15,3 2 1 16,-1 12 7-16,2 7-8 16,0 5 0-16,1-1 1 15,2 8 0-15,0-1-1 16,2 0 5-16,1 0-5 15,-1-1 0-15,1 0 0 16,-1-3 0-16,3-4 4 16,-1-4-4-16,-2-6-8 15,1-2 8-15,-3-6 1 0,-1-4 6 16,-2-2-6-16,-1 0 6 16,-1-5-7-16,2-10 0 15,-2-1 0 1,1-4-8-16,-1-1 8 15,0-3-12-15,2 1 11 0,-2-5-12 16,3-1 13-16,3-3 0 16,3 3-6-16,1-4 6 15,1 8 4-15,1 3 1 16,-2 5-4-16,-3 10-1 16,-2 7 0-16,0 0 2 0,-1 0 8 15,-2 7-6-15,-1 14-4 16,2 4 1-16,-2 5-1 15,-1 5 8-15,1 2-8 16,-1 4 0-16,2-1 1 16,-2 0-1-16,-2-4 0 15,3-4 8-15,-3-8-8 0,6-10 0 16,-1-9-5 0,-1-5 4-16,6-7 1 0,1-19 0 15,3-6 0-15,5-7 14 16,3 1-13-16,-1 4 12 15,-1 2-12-15,-1 11-1 16,-6 3 0 0,-5 10-8-16,-4 4-8 0,-3 4-14 31,-1 0 30-31,-4 0 9 0,0 13 12 0,0 4-15 16,0 4-6-16,0-4-43 15,0-5-220-15</inkml:trace>
  <inkml:trace contextRef="#ctx0" brushRef="#br0" timeOffset="16344.48">9110 7689 1882 0,'0'0'0'0</inkml:trace>
  <inkml:trace contextRef="#ctx0" brushRef="#br0" timeOffset="17339.55">9280 7014 2042 0,'0'0'339'0,"0"0"-248"32,0 0-52-32,0 0-14 0,0 0 2 15,0 0-27-15,0 0 7 0,0 118 6 16,0-91 43-16,0 4 5 15,0 8 2-15,0 7 3 0,0 7-29 32,0 8 5-32,0 2-29 15,0-4-1-15,2 0-11 16,0-9-1-16,2-4 0 16,-1-6 0-16,-3-4 0 15,2-6 1-15,-2-4 11 16,0-4 10-16,0-6-2 15,0-2-15-15,0-1 4 16,0-2-9-16,0 0 5 0,0-1 0 16,0-5 0-16,0 2 0 15,-5-3-4-15,3-2 11 16,0-2 15-16,0 0 18 16,2 0-17-16,0 0-6 15,0 0-7-15,0 0-3 16,0 0-7-16,0 0-5 15,0-6 4-15,0-2 0 16,13-1 11-16,7 0 5 16,3 0 20-16,6 2-16 0,2 2-4 15,0 1-4-15,0 4 1 16,1 0-1-16,-3 0-16 16,-6 0 4-16,-4 0 1 15,-3 0-10-15,-8 0-37 16,-3-2-84-16,-3 1-272 0</inkml:trace>
  <inkml:trace contextRef="#ctx0" brushRef="#br0" timeOffset="17815.36">9326 7070 2366 0,'0'0'527'0,"0"0"-430"15,0 0-13-15,0 0 5 16,0 0-28-16,0 0-24 0,0 0 2 16,116 0-10-16,-93 0-1 15,-4 0-21-15,-3-4-7 16,2 0-10-16,0 2-73 16,-2 2-142-16,-3 0-586 0</inkml:trace>
  <inkml:trace contextRef="#ctx0" brushRef="#br0" timeOffset="18272.53">9681 7389 1696 0,'0'0'1135'0,"0"0"-956"0,0 0-88 16,0 0-3-16,0 0-9 15,0 0-23-15,0 0-18 16,96-8 0-16,-70 6-16 15,1 0-4 1,0 0-18 0,0 2 5-16,-3 0-5 15,0-1-29-15,5-8-71 16,-6 4-113-16,-6-2-337 0</inkml:trace>
  <inkml:trace contextRef="#ctx0" brushRef="#br0" timeOffset="18985.84">10250 7113 1981 0,'0'0'412'16,"0"0"-269"-16,0 0-60 16,0 0-2-1,0 0-26-15,0 0-6 0,0 0 20 16,106-51 5-16,-79 51 11 16,0 0-22-16,2 0 11 15,-5 10-35-15,-2 6 4 16,-4 4-13-16,-9 4 3 15,-5 3-4-15,-4-1-3 0,-2 4 7 16,-22 0-14-16,-10 2-1 16,-6-1-15-1,0-2 0-15,3-5-3 0,8-4-4 16,8-8-10-16,13-6-2 16,8-6 3-16,0 0-16 15,8 0 29-15,19-4 0 16,9-5 2-16,3 0 0 15,2 9 9-15,-5 0-5 16,-5 2 10-16,-8 18 6 16,-11 6 18-16,-12 4 14 15,0 3-18-15,-6-1-1 16,-19-6-21-16,-6-5 3 16,-9-5-17-16,-3-5 1 15,1-8-1-15,7-1-13 0,4-2-14 16,10 0-37-16,11 0-22 15,10 0-59-15,0-3-196 16,2-3-750-16</inkml:trace>
  <inkml:trace contextRef="#ctx0" brushRef="#br0" timeOffset="19482.5">10898 7211 2634 0,'0'0'438'0,"0"0"-334"0,0 0-33 15,0 0-58 1,0 0-13-16,0 0-87 0,0 0-58 15,11 20-189-15</inkml:trace>
  <inkml:trace contextRef="#ctx0" brushRef="#br0" timeOffset="19681.8">10945 7597 1059 0,'0'0'1274'0,"0"0"-1093"0,0 0-23 15,0 0-45-15,0 0-65 16,0 0-48-16,0 0-23 16,-3 27-111-16,1-27-153 0</inkml:trace>
  <inkml:trace contextRef="#ctx0" brushRef="#br0" timeOffset="20186.78">10935 7467 2041 0,'0'0'409'16,"0"0"-199"-16,0 0-26 15,0 0-70-15,0 0-50 16,0 129-1-16,-4-87-28 16,-9 2-10-16,-5 2-25 15,-5 1 9-15,-3-2-8 16,-6 13-1-16,7-13-49 16,0-7-210-16</inkml:trace>
  <inkml:trace contextRef="#ctx0" brushRef="#br0" timeOffset="21120.46">11631 7024 1845 0,'0'0'341'0,"0"0"-152"16,0 0-64-16,0 0-9 0,0 0-19 15,0 0-22-15,120 0-10 16,-99 18-18-16,-6 4-12 15,-1 4 10-15,-3 2 3 16,-5 3-2-16,-4-2 9 16,0 5-12-16,-2-1 7 15,0 1-26-15,0 0 6 16,-2 0-6-16,-11 2-2 16,-7-2-11-16,-5 1-4 15,-3-6 1-15,-6-4-8 16,-4-10 0-16,1-7-27 0,-1-8-14 15,7 0-63 1,6-12 31-16,7-10 15 0,11-2-29 16,7 0 0-16,0 2 49 15,7 4 37-15,11 8 2 16,5 6 23-16,0 4 24 16,2 6 28-16,0 18 5 15,-1 2 18-15,1 4-36 16,-3 1-14-16,0-5-12 15,-1-2-27-15,-2-6-10 0,-1-4-5 16,5-9-95 0,-6-3-186-16,-3-2-896 0</inkml:trace>
  <inkml:trace contextRef="#ctx0" brushRef="#br0" timeOffset="21954.45">12121 7034 2255 0,'0'0'314'15,"0"0"-223"-15,0 0-42 16,0 0-49-16,0 0-18 16,0 0 17-16,0 0 2 15,14 8 22-15,-7 2-10 16,-3 4 44-16,0 4-5 15,-1 4-12-15,-3 6-13 16,0 4-4-16,0 2 5 0,0 6-18 16,0 5 10-1,0 3-14-15,0 0 8 16,0 3-14-16,0-4 17 0,0-1-8 16,0-1-1-16,0-7-1 15,0-4-7-15,0-8 0 16,0-5 0-16,0-10 0 15,0-3 9-15,0-6-16 16,0 0 14-16,0-2-7 16,0 0 0-16,0 0 12 15,0 0 12-15,0 2 0 0,0-2 26 16,0 0-24 0,4 0 6-16,1 0-31 0,4 0 30 15,2 0 5-15,2 0 3 16,3-6-2-1,0 1-6-15,1 2 8 0,3 1-11 16,1 2 7-16,-4 0-15 16,-1 0 1-16,-3-2-21 15,1 2 6-15,-3-2-2 16,-3-2-4-16,2 0-53 16,-1-8-82-16,-3 2-124 0,-4 0-2271 15</inkml:trace>
  <inkml:trace contextRef="#ctx0" brushRef="#br0" timeOffset="22553.32">12164 7006 1815 0,'0'0'721'0,"0"0"-499"31,0 0-112-31,0 0 13 0,0 0-43 0,0 0-29 16,0 0 1-1,123 26 19-15,-92-26 3 0,0 0 2 16,-4 0-1-16,-2 0-29 15,-8 0-4-15,-3-1-30 16,-5 1 1-16,-3 0-13 16,1 0 0-16,-7 0-36 15,0 0-118-15,0 0-252 0</inkml:trace>
  <inkml:trace contextRef="#ctx0" brushRef="#br1" timeOffset="38067.61">23330 9803 2287 0,'0'0'227'0,"0"0"-154"0,0 0-14 16,-16 107 21-16,16-78-34 15,9-4-9-15,13-9 6 16,7-11 2-16,0-5 34 16,0 0 24-16,-2-21 16 15,-7-9-53-15,-4-9-21 16,-10 0-17-16,-6 1-1 16,0 6 14-16,-15 7 36 0,-14 7-30 15,-2 8-36-15,-2 10 16 16,-2 0-13-16,12 19-14 15,4 15-1-15,11 3-7 16,8 4 3-16,0-3 4 16,17-8-5-16,12-11 4 15,2-8-4-15,3-11 12 16,-5 0 3-16,-5-23-8 16,-8-10 17-16,-9-8-10 0,-7-3 13 15,0 4-6-15,-27 2 22 16,-11 9-13-16,-7 9-13 15,1 11 0-15,4 9-11 16,6 4 0-16,12 24-4 16,13 8-8-16,9 9 5 15,3-1 6-15,25-5 1 16,8-8-1-16,6-11 1 16,0-11 0-16,-1-6 12 15,-12-3-12-15,-7 0 11 16,-8-17-10-16,-10-3 9 0,-4-4 1 15,0-5 16-15,-18 0 5 16,-10 2-10-16,-7 6-3 16,4 11-18-16,4 6-1 15,10 4 0-15,6 9 0 16,11 15-21 0,0 3 12-16,2 4 2 0,20-4 2 15,7-10 4-15,2-5 2 16,-2-10 1-16,0-2-1 15,-8 0 4-15,-8-17-5 0,-6-6 3 16,-7-7 6-16,0-6 11 16,-14 2 5-16,-13 2-7 15,-6 9 1-15,2 11-19 16,2 12 15-16,6 0-15 16,10 24-1-16,7 10-11 15,6 3 7-15,0-5-2 16,21-6-2-16,14-8 9 15,-2-13-1-15,2-5-3 16,-3 0 8-16,-8-13-6 16,-6-9 8-16,-7-5-5 15,-8-3 8-15,-3-2 5 16,-10 1 4-16,-16 6-7 0,-8 6 11 16,0 12-21-1,3 7 17-15,4 0-14 0,12 10-8 16,4 10-5-1,11 1 9-15,0-4-6 0,0-3-2 16,11-8 7-16,2-4-3 16,1-2 0-1,-7 0 8-15,-3 0-8 0,-4 0-1 16,0-5-3-16,0-6-20 0,-7 2-73 16,-9 0-180-1,1 7-372-15</inkml:trace>
  <inkml:trace contextRef="#ctx0" brushRef="#br1" timeOffset="38906.68">23063 10946 1849 0,'0'0'502'0,"0"0"-362"15,0 0-17-15,33-120 39 16,-24 76-95-16,-1 2-26 15,0 3-22-15,-4 7-18 16,-2 13 21-16,0 5 30 16,-2 7 11-16,0 6-8 15,0 1-9-15,0 0-32 16,0 0-14-16,0 0-8 16,0 0-1-16,2 1 8 0,1 12 1 15,-1 0 3 1,0 6 3-16,0-1 10 0,0 0-16 15,0 4 5-15,2 4-1 16,-4 6 13-16,0 8 3 16,0 8-1-16,0 6 10 15,0 0-13-15,0 1 14 16,-4-6-16-16,4-6 9 16,0-5-18-16,0-6 1 15,0-9-6-15,0-2 1 16,0-8 7-16,0-10-8 0,-4-3 34 15,-5 0 16-15,-3 0 7 16,-7-10-50 0,1-3 4-16,3 4-11 0,4 4 0 15,4 5-9-15,7 0-66 16,0 0-67-16,4 9-371 16</inkml:trace>
  <inkml:trace contextRef="#ctx0" brushRef="#br1" timeOffset="40376.56">23746 9830 1715 0,'0'0'323'0,"0"0"-203"16,0 0-2-1,0 0 45-15,0 0-52 0,0 0 98 16,0 0-28-16,-2-7-78 15,2 7-26-15,0 0-50 16,0 0-2-16,0 0-25 16,0 0 12-16,0 0-2 15,0 0-6-15,14 0 18 16,3 5 63 0,4-1-27-16,4-1-29 0,1 2 14 15,0 1-20-15,3 2 3 16,-2-1-1-16,2 4 16 31,2-2-15-31,1-2 0 0,-1-2 4 0,0 0-23 0,0-1 14 16,2-2-16-1,2 0 24 1,-2-2-25-16,0 0 16 16,3 0-7-16,-1 0 7 15,1 0-2-15,-3 0-7 16,4 0 19-16,-4 0-18 15,0 0 21-15,1 0-22 0,-1 1 7 16,3 4-12-16,1-1 6 16,4-1-12-16,-1 2 4 15,0-2 1-15,0 2-5 16,-2-1 10-16,0-1-10 16,3-3 19-16,-4 0-19 15,1 0 12-15,2 0-12 16,0 0 5-16,0 0-2 15,0 0-3-15,3 0 2 16,-1 0 3-16,-2 0 4 0,1 0-7 16,-2 2 8-16,-3 1-10 15,-1-3 3-15,2 0-2 16,-6 0 4-16,0 0-4 16,-2 0 2-16,0 0-2 15,0 0 4-15,-1 0-1 16,1 0 3-16,3 0-11 15,-1-5 4-15,-2-2 0 16,0-1 0-16,-2 2 0 16,-3 2-5-16,1 0 9 15,0 0-4-15,4 0 0 16,2 0 5-16,2-1-4 16,1 4-1-16,-1-3 0 0,0-1 6 15,-2 3-6-15,1-3 1 16,-1 1 4-16,-2 1-5 15,2 2 22-15,2-2-21 16,1 2 17-16,2 1-11 16,2 0 7-16,0 0-11 15,-3 0-3-15,0 0 0 16,2 0 0-16,-2 1 0 16,-1 2 0-16,-3-2 0 0,-6 2 0 15,-6-3 0-15,-1 0 0 16,-3 2 0-16,-1-2 0 15,-3 0 0-15,-4 2 0 16,-4-2-34-16,-9 2-86 16,-17 1-200-16,-12-3-599 15</inkml:trace>
  <inkml:trace contextRef="#ctx0" brushRef="#br1" timeOffset="41878.71">20816 9777 2183 0,'0'0'305'0,"0"0"-222"16,0 0-13-16,0 0 61 0,0 0-50 15,0 0 15 1,131 0-34-16,-94 0 6 0,6 0-13 15,-1 4-6-15,4 1-11 16,0-2-5 0,1 1-16-16,-3 3-10 0,1-1 2 15,-3 2-8-15,-2-3 10 16,-1 4-11-16,-4-2 16 16,1 4-12-16,-1-3 12 15,1-1-4-15,-1 1 0 16,4-1 0-16,-2-2-5 15,3-3 10-15,1 3-10 16,-1-3 12-16,-2 1-11 0,-3-1 7 16,-2 1-15-16,-1-3 13 15,-1 0 0-15,0 0-3 16,-2 0 5-16,2 0-10 16,3 2 13-16,0 0-15 15,-1-2 16-15,0 2-18 16,1 0 10-16,-3-1-11 15,-2 2 0-15,-2-1 1 16,-2-2 4-16,-4 0 2 16,-3 2-6-16,3-2 14 15,-4 0-15-15,1 0 21 16,2 2-21-16,2-2 10 16,3 0-5-16,2 2-4 0,-3-2 8 15,3 1-9-15,-1-1 8 16,1 0-7-16,-2 3 12 15,2-3-9-15,-5 0 6 16,1 2-9-16,-6-2 5 16,1 0-5-16,0 0-1 15,-2 0 7-15,-1 0-5 16,1 0 3-16,1 0-4 16,3 2 4-16,3-1-2 15,2-1-1-15,1 0-1 0,0 0 9 16,1 0-5-16,-2 0-5 15,2 0 13-15,-2 0-13 16,-1 0 16-16,0 0-16 16,1 0 10-16,-1 3-10 15,3 3 9 1,-2-1-5-16,-1 2 4 0,-2-4 0 16,1-1-4-16,-5-2 13 15,-3 0-13-15,-2 0 18 16,-3 0-19-16,-6 0 8 15,0 0-11-15,-4 0 4 0,3 0-4 16,-3 0-13-16,0 17-65 16,-3-2-235-16,-7 4-2669 0</inkml:trace>
  <inkml:trace contextRef="#ctx0" brushRef="#br1" timeOffset="44607.57">23667 10086 1870 0,'0'0'345'0,"0"0"-137"15,0 0-62-15,0 0-50 16,0 0-9-16,0 0-66 16,79-126-11-16,-56 78-10 15,-3-4 0-15,2 2 0 16,0 0 1-16,-1 5 18 15,-4 10-2-15,1 4 20 0,1 4-32 16,-2 10 6 0,-1 1-10-16,1 2-1 0,1 5 1 15,-2 4 8-15,0 3-9 16,-3 2 0-16,3 0 10 16,1 10-9-16,1 6 25 15,3 9-15-15,-2 1-3 16,-1 3-3-16,-3 5-1 15,-1 2 6-15,-3 3-10 16,1 1 13-16,-6 0-13 16,3-1 25-16,-3 4 8 0,2-1 10 31,-2 0-32-31,1 2-2 0,-1-7-9 0,1-2 2 16,2-9-8-16,0-7 12 15,0-7-14-15,0-7 16 16,2-5-4-16,0 0-4 15,1-2 11-15,0-21-6 16,5-14 10 0,2-9-14-16,1-8-1 0,1-6 5 15,2 0 1-15,0-2-8 16,4 4 10-16,0 4-16 16,2 6 7-16,-2 7 1 15,-3 10 0-15,-4 8 0 16,2 7 0-16,-3 4-10 0,0 5 4 15,4 7-3-15,-1 0 7 16,3 0 4-16,1 9-4 16,3 11 0-16,-5 9-2 15,1 5 3-15,-4 4 1 16,-4 6-4 0,-1 2 8-16,-3 0 3 0,-1 0-7 15,-2-3 13 1,3 2-11-16,1-7 7 0,-1-4-9 0,1-4 0 15,1-6 0-15,3-4-1 16,-3-6-4-16,2-6 10 16,-4-8-7-16,0 0 8 15,0-10-6-15,1-18 5 16,1-10 4-16,2-4-9 16,-2-8 0-16,1-2 0 15,-3-2-15-15,3-1 14 16,1 1-13-16,3 4 13 15,3 7-14-15,1 4 15 16,0 11-6-16,-1 10 0 16,-3 8 1-16,2 10-11 15,-2 0-10 1,1 3 26-16,0 11-9 0,2 11 15 0,-1 1-12 16,1 6 7-16,1 1-1 15,-2 4 4-15,1 1-3 16,-1 3-2-16,-4-2 2 15,2 4 2-15,-3-3-2 16,4-2 0 0,-1-6-1-16,-1-6 0 0,4-4-5 15,-3-6 0-15,0-2 5 16,-4-5 0 0,-3-4 2-16,-1-3-2 0,-4-2 10 0,1 0-3 15,0-12-14-15,2-10 4 31,5-9 3-31,-1-8-4 16,6-7-37-16,-2-8-1 16,6-3-17-16,-3-1 8 15,3 0 5-15,-3 7 45 16,-2 7 2-16,-4 10 11 16,-3 13-11-16,-2 9 5 0,1 7 2 15,-4 5-7 1,3 3 14-16,1 17-5 0,-4 4 6 15,3 4-16-15,-1 2 10 16,1 0-10-16,-1 2 5 16,4 1-5-16,-3-1 1 15,3-1 11-15,-3 3-12 16,1 3 23-16,-2-1-15 16,1 0 15-16,1 0-23 15,-1-4 5-15,2-2-5 16,1-4 0-16,-1-7 0 0,3-2-7 15,-6-7 6-15,4-3 2 16,-5-7-2-16,2 0 2 16,3-8-2-16,1-18 1 15,3-13 0-15,1-9 0 16,2-13 0-16,1-2-25 16,-1-4-38-16,-6 5 7 15,1 8 33-15,-3 10 22 16,-2 10 2-16,0 8 18 15,0 8-19-15,-2 6 14 16,3 5-12-16,-2 5 6 16,1 2-1-16,1 0-1 0,-1 0 18 15,1 14-10-15,-2 5 11 16,-1 1-25-16,1 4 6 16,-2 3-1-16,1-1 5 15,-1 1-3-15,2 5-6 16,1 2 13-16,0 4-14 15,0 2 14-15,0 1-13 16,3-3-1-16,-1-8 0 16,1-7 0-16,1-9 0 0,-2-9-10 15,1-5 10-15,1 0 0 16,3-22 12-16,3-10-1 16,-2-4 0-16,-1-7-11 15,-5 6-16-15,1 2-24 16,-5 10 22-16,-3 6 11 15,2 12-11-15,0 7-38 16,1 3-136-16,-3 15-95 0</inkml:trace>
  <inkml:trace contextRef="#ctx0" brushRef="#br1" timeOffset="47373.16">23546 9358 1874 0,'0'0'327'0,"0"0"-86"31,0 0-124-31,0 0 39 0,0 0-81 0,0 0-11 31,0 0-6-31,3-70-16 16,1 50-8-16,-2 1-8 16,2-4-1-16,1 0-24 15,-1-6 15-15,1-3-16 16,0-6 23-16,1-2-23 16,1-2 7-16,-1 1-6 15,-2 4 6-15,-4 8 6 16,0 5-6-16,0 7 22 0,0 3-10 15,0 5 17-15,0 5-23 16,0 2 22-16,0 2-7 16,0 0-7-16,0 0-21 15,0 0-16-15,0 0 10 16,0 0-10-16,0 0 12 16,10 0 4-16,3 0 19 15,3 0-14-15,1 0 17 16,1 0-18-16,5 0 4 15,-1 0 1-15,0 0-4 0,3 0 18 16,0 0-15-16,1 0 17 16,0 0-13-16,1 0 3 15,2 0-12-15,-2 0 2 16,2 0-4-16,0 0-1 16,0 0 0-16,0 0-1 15,2 0-5-15,0 0 12 16,1 0-4-16,-1 0 6 15,0 0-14-15,0 0 6 0,-2 0 0 16,-2 0 5 0,0-2-4-16,-4-4 0 0,-2 2 4 15,-1-1-2-15,-1 0-2 16,-2 1-1-16,1 1 7 16,-5 2-8-16,-3 1 1 15,-4 0 0-15,-4 0 0 16,-2 0 4-16,0 0-9 15,0 0-12-15,0 0-16 16,0 0-92-16,-11 0-154 0,0 0-335 0</inkml:trace>
  <inkml:trace contextRef="#ctx0" brushRef="#br1" timeOffset="47728.82">24315 8608 1748 0,'0'0'738'0,"0"0"-652"15,0 0-60-15,0 0-26 0,0 0 107 16,0 0 0-16,0 0-15 16,69 16 11-16,-46-9-58 15,1 0-7 1,3 4 8-16,-2-1-11 0,-4 4-25 15,0-2 0-15,-4-1-10 16,-3 1 1-16,-8 1 4 16,-3-1-4-16,-3-1 37 15,-3 3 0-15,-19 3 19 16,-9 1-27-16,-5 3 11 16,-1-2-27-16,-3 5-8 15,3 0-6-15,11 1-5 16,4-4-12-16,8 3-54 15,5 1-57-15,5-8-136 16,0-3-482 0</inkml:trace>
  <inkml:trace contextRef="#ctx0" brushRef="#br1" timeOffset="48717.31">24890 8546 1811 0,'0'0'407'16,"0"0"-228"-16,0 0-101 15,0 0-16-15,0 0-13 16,0 0 10-16,0 0 21 16,125 120-49-16,-98-91 43 15,0-2-20-15,2 2 26 16,-4-1-20-16,0-2-8 15,2 2-24-15,-2-1-8 0,2-1-5 16,0 3 2-16,-3-3 1 16,-2-2-17-16,-2-4 22 15,-6-3-23-15,-3-8 10 16,-4-1-10-16,-5-5 0 16,-2-3 0-16,0 0-1 15,0 0-27-15,0-11-64 16,-2-5-181-16,-7 2-579 0</inkml:trace>
  <inkml:trace contextRef="#ctx0" brushRef="#br1" timeOffset="49047.87">25345 8570 2254 0,'0'0'381'0,"0"0"-196"0,0 0-31 16,0 0-69-16,0 0-29 16,0 0-39-16,0 0 10 15,-87 68-6-15,60-35 9 16,0 1-10-16,-2 4 5 15,0 0 0-15,0 0-4 16,0-4-2-16,8-4-13 16,0-6-1-16,8-8 0 15,6-7-10-15,2-4-20 16,5-5-42-16,0 0-141 16,0 0-411-16</inkml:trace>
  <inkml:trace contextRef="#ctx0" brushRef="#br1" timeOffset="49749.24">25582 8624 2194 0,'0'0'330'16,"0"0"-218"-16,0 0-46 15,0 0-44-15,0 0 37 16,0 0 5-1,0 0 20-15,79 14-39 0,-45-12-18 16,4-2-7-16,2 0-1 16,4 0-19-16,1 0 0 0,-3 0 3 15,3 0-2 1,-7 0-2-16,-3 0-5 0,-6 0-15 16,-8 7-24-16,-8 3 12 31,-9 1 9-31,-4 2 24 15,0-1 3-15,0-2-1 16,-11-2 28-16,-4 0 7 16,-3-1 33-16,0 0-20 15,-4 3 17-15,0 0-50 16,-3 2 13-16,-2 4-1 16,-2 2-3-16,-2 4-3 15,0 4-14-15,-1-1 11 0,6-4-8 16,4-1 19-16,4-3-27 15,5-6 4-15,5-5-8 16,4-2-6-16,4-4-45 16,0 0-105-16,7-7-256 15,9-5-277-15</inkml:trace>
  <inkml:trace contextRef="#ctx0" brushRef="#br1" timeOffset="50817.77">26701 8779 1556 0,'0'0'403'0,"0"0"-149"0,0 0-65 16,0 0-105-16,37-108-52 15,-26 69 1-15,-2 1-32 16,0 2 21-16,-2 9-21 0,-3 7 36 16,-4 8 56-1,2 10 18-15,-2 2-41 0,0 0-21 31,0 0-21-31,0 14-28 0,0 9-1 0,-2 5-4 16,-2 8 0-16,0 4 10 16,-1 4-3-16,3 0-2 15,0 5 13-15,2-5 15 16,0 0-14-16,0-6 21 16,0-4-25-16,0-5 15 15,0-10-14-15,4-5 5 16,-4-5 5-16,0-5 29 15,0-3 1-15,0-1 3 16,0 0 7-16,0 0-9 0,0 0 0 16,-7 0-52-1,-4 0-13-15,2 0-57 0,3 2-5 16,-2 0-58-16,6-2-128 16,0 2-484-1</inkml:trace>
  <inkml:trace contextRef="#ctx0" brushRef="#br1" timeOffset="53552.78">25860 9166 1842 0,'0'0'481'0,"0"0"-341"15,0 0-41-15,0 0-17 0,0 0 6 0,0 0-29 16,0 0-20-16,27-10 14 16,-10-6 37-16,8-6-52 15,6-4-4-15,2-6-13 16,6-1-8-16,3-2-2 15,-2 0-9-15,-3 8 4 32,-2 3-6-32,-8 4 0 0,-6 8-3 0,-7 7-9 15,-3 5-77-15,-5 0-92 0,-3 0-191 16</inkml:trace>
  <inkml:trace contextRef="#ctx0" brushRef="#br2" timeOffset="61116.89">22378 6892 1852 0,'0'0'481'16,"0"0"-324"-16,0 0 25 16,0 0-70-16,0 0-34 15,0 0-14-15,0 0 8 0,-40-6-40 16,31 6-11-1,4 12-13-15,1 6 11 0,4 4 5 16,0 2-4-16,0 4 6 16,12-7-11-16,9-4 6 15,6-11-19-15,2-6 17 16,-2 0-2-16,-2-20 8 16,-5-4 2-16,-7-4-15 15,-9 0 5-15,-4 1-8 16,0 3 21-16,-15 6-19 0,-7 5 20 15,-5 7-30 1,0 4 24-16,0 2-21 0,5 5-4 16,2 16-16-16,6 4 7 15,5 1-1-15,9 3 6 16,0-1 3-16,5-4 2 16,15-4 2-16,7-5 3 15,0-10-5-15,2-5 4 16,-5 0 7-16,-2-18-1 15,-6-6 4 1,-5-6 9-16,-9 0-9 0,-2-1 13 16,-2 5-12-16,-18 6 18 15,-4 4-20-15,-1 9 2 0,3 7-10 16,-1 0-6 0,8 9-11-16,6 12-4 0,6 4 15 15,3 0-5-15,3-1 1 16,19-6 4-16,5-6 0 15,2-8 1-15,0-4 5 16,-4 0 6-16,-8-20-7 16,-1-8 21-16,-10 0-18 15,-6-2 23-15,0 4-13 0,-17 5 23 16,-14 10-26-16,-3 7 6 16,-4 4-21-16,5 4-6 15,4 18-2-15,8 3-14 16,13 2 16-16,8-3-16 15,0-6 22-15,18-7-11 16,11-2 11-16,4-9 1 16,-2 0 0-16,-2-2-1 15,-9-16 7 1,-8-3-6-16,-8-5 0 0,-4-1 27 0,0-1-20 16,-7 3 19-1,-11 6-18-15,1 5 12 0,1 5-13 16,5 9-4-1,5 0-4-15,6 6-19 0,0 18 13 16,0 2 0-16,17 3-3 16,5-7 8-16,5-8 1 15,-2-8-6-15,-3-6 5 16,-6 0 1-16,-8-8-17 16,-6-7 17-16,-2-1-9 15,0 1 1 1,-4 1 9-16,-12 4-2 15,3 3-22-15,13 7-4 16,-22-1-34-16,17 1-65 16,5 22-48-16,0 0-264 15,0-3-1677-15</inkml:trace>
  <inkml:trace contextRef="#ctx0" brushRef="#br2" timeOffset="61962.13">22322 7281 2137 0,'0'0'280'16,"0"0"-224"-16,0 0-35 0,0 0-9 16,0 0 5-1,0 0 24-15,0 0 36 0,58-84 26 16,-46 79-27-16,-4 5 3 16,3 0-42-16,-1 0 41 15,3 12-16-15,0 6 3 16,3 0-20-16,-1 3-12 15,1 0-7-15,-5 2-6 16,0 3 11-16,-4 3-8 16,-7 0 27-16,0 5-4 15,0 1 4-15,-11 4-20 16,-11 2-7-16,-5-7-6 16,0-4-8-1,-6-8 6-15,-1-10-15 0,-1-10-34 16,-1-2-66-16,2-13 2 0,5-10 5 15,12-4 34-15,8 2 9 16,9 3 41-16,0 5 7 16,6 8 0-16,12 4 2 15,6 5 16-15,1 5 31 16,0 13-7-16,0 5-6 16,-2-1-20-16,2 0-6 15,-2-3-7-15,-1-5-1 16,9-1-6-16,-4-4-119 15,-3-6-407-15</inkml:trace>
  <inkml:trace contextRef="#ctx0" brushRef="#br2" timeOffset="63658.23">22604 6882 2071 0,'0'0'340'16,"0"0"-230"-16,0 0-1 16,0 0-84-16,0 0-2 15,0 0 76-15,0 0-23 16,39 0-26-16,-18 0 35 15,-2 0-41-15,6 0 16 16,0 0-20-16,1 0-16 16,-1 0 6-16,1 0-13 0,-1 0-1 15,-1 1-14 1,3 2 15-16,-2-3-9 0,0 2 5 16,-2-2-2-16,2 2 0 15,0-2 7-15,0 0-8 16,-1 0 12-16,0 0-14 15,1 0 13-15,-1 0-16 16,-1 0 14-16,-1 0-10 16,0 0 6-16,-1 0-4 15,-1 0 4-15,1 0-3 16,0 2-8-16,1 1 12 16,0 0-6-16,3 1 3 0,-1-2-13 15,1 1 11-15,0-3-7 16,2 0 5-16,-4 0-1 15,4 0-8-15,-2 0 11 16,0 0-7-16,-1 0 18 16,-2 0-18-16,3 0 12 15,-1-1-11-15,1-3 4 16,0 0-4-16,-1 1-1 16,0-2 9-16,-1 3-13 0,2-3 13 15,-1 4-7 1,0-1 10-16,-1 0-12 0,-3 2 11 15,-1-3-14-15,-3 3 4 16,-3 0 1-16,3 0-6 16,-3-1 10-16,3 1-9 15,0 0 13-15,2-2-13 16,0 0 6-16,1 0-7 16,0 2 4-16,-2-3-4 15,-1 3 0-15,-1 0 1 16,-1-2 4-16,1 2 2 15,3 0-6-15,-3 0 18 16,6-2-19-16,-3 2 11 0,2-1-11 16,-2-1 7-16,2 0-6 15,-3 0-1-15,2 2 8 16,-4-2-7-16,1 2 14 16,-3 0-15-16,3 0 11 15,-3 0-11-15,1 0 5 16,1 0-5-16,-1 0 1 15,-1 0 4-15,-3 0-1 0,4 0 1 16,-3 0-5 0,1 0 13-1,-1 0-13-15,0 0 6 0,0 0-3 0,-2 0 4 16,0 0 1-16,0 0-2 16,-5 0 9-16,1 0-15 15,-3 0 16-15,0 0-16 16,-2 0 10-16,0 0-10 15,0 0 5-15,0 0-4 16,0 0-1-16,0 0 0 16,0 0 0-16,0 0-36 15,-4 0-126-15,-10 4-384 0</inkml:trace>
  <inkml:trace contextRef="#ctx0" brushRef="#br2" timeOffset="64598.5">24662 6724 1194 0,'0'0'949'0,"0"0"-700"0,0 0-142 16,0 0 33-16,0 0 14 15,0 0-90-15,0 0-11 16,-19-13-1-16,13 13-2 16,-4 0-24-16,1 0-25 15,1 0 1-15,-2 13 7 16,-1 1-14-16,3 4 5 16,-2 4 0-16,4 3 2 15,1 4 8-15,5-1-1 16,0-2-1-16,0-3 1 0,21-4-8 15,6-6 10-15,4-4 11 16,4-6 13-16,5-3 11 16,-2-7 17-16,-2-18-23 15,-7-1-22-15,-5-9-2 16,-10-1-12-16,-10 1 9 16,-4 2-12-16,0 5 17 15,-25 3-18-15,-10 9 0 16,-10 11-50-16,-1 5-29 15,-8 12-58-15,12 14-243 16,11 3-422-16</inkml:trace>
  <inkml:trace contextRef="#ctx0" brushRef="#br2" timeOffset="65364.92">24480 7211 2034 0,'0'0'624'15,"0"0"-566"-15,0 0-51 16,0 0 29-16,0 0-2 16,0 0-8-16,151 0-16 15,-110 0-9-15,-3 0 0 16,-7 0 5-16,-11 0-5 16,-5 4 0-16,-8 3-1 15,-2 7 17-15,-5 6 35 0,0 1-2 31,0 7-14-31,-3 0 3 0,-8 2-17 0,-2 0 15 16,-1-2-9 0,4 3 10-16,-1 0-24 0,1 2-2 15,4 1 0-15,1-2-7 16,3-3 6 0,2 0-11-16,0-7 0 15,0-4 7-15,0-2-15 0,0-9-16 16,0-2-51-1,0-5-82-15,0-5-130 0,0-15-627 0</inkml:trace>
  <inkml:trace contextRef="#ctx0" brushRef="#br2" timeOffset="65529.61">24574 7458 2397 0,'0'0'221'0,"0"0"-64"16,0 0-77-16,0 0-6 16,123 9-13-16,-94-9-44 15,-8 0-13-15,0 0-4 16,-8 0-118-16,-9 0-204 0</inkml:trace>
  <inkml:trace contextRef="#ctx0" brushRef="#br2" timeOffset="67101.92">20465 6861 1591 0,'0'0'772'15,"0"0"-641"-15,0 0-31 0,0 0-36 0,0 0-42 16,0 0-10-16,0 0 8 16,36 4 55-16,-18-4-35 15,2 3-1-15,4-3-8 16,3 0 2-16,0 0-5 16,4 0 5-16,0 2-23 15,2 2 3-15,4 0-3 16,-4 0 6-16,3 0 0 15,-1 2-1-15,1 0 12 16,-1-2-21-16,-1 1 21 16,2 2-19-16,-3-3 8 15,-1-1-10-15,-1 0 7 16,-2 0 2-16,-2-3 2 0,-1 1 2 16,-4 1-15-16,3 0 9 15,-3 2-13-15,0-2 11 16,1 0-7-16,-1-1 5 15,-2-1-9 1,2 0 6-16,1 0 2 0,-1 0-4 16,-2 0 6-16,2 0-9 15,-2 0 7-15,1 0-4 16,-2 0 2-16,2 0-6 0,-4-1 4 16,-1 1-4-1,-1 0 6-15,1 0-6 0,-3 0 4 16,1 0 0-1,-1 0-4-15,1 0 14 0,-1 0-14 16,1 0 6-16,-1 0-6 16,-2 0 0-16,0 0 0 15,-2 0 1-15,2 0-3 16,-2 0 8-16,0 1-10 16,0 2 10-16,2-3-4 15,0 0-1-15,-2 0 3 16,3 0 2-1,-2 0 3-15,1 0 4 0,-1 0-13 0,-2 0 13 16,3 0-12-16,-1-3 11 16,1 3-8-16,-1 0-2 15,2 0-1-15,-1 0-1 16,-3 0 0 0,0 0 1-16,-4 0 5 0,3 0-6 15,-3 0 13-15,0 0-10 16,2 0 12-16,2 0-15 15,1 0 12-15,0 0-12 16,2 0 7-16,2 0-3 0,-1 0-3 16,1 0 1-16,-2 0 2 15,3 0 6-15,-1 0-10 32,3-1 20-32,-1-3-5 0,1 2 3 0,-1-2-6 15,1 2 2-15,-1 1 3 16,-3 1-16-1,-1 0 13 1,-3 0-14-16,2 0 7 16,-4 0-2-16,-1 0-2 15,1 0-3-15,-1 0 5 16,-3 0 0-16,3 0-1 0,1 0-5 16,-1 0 5-16,1 0 1 15,3 0-1-15,0 0-8 16,4 0-13-16,-1 0-118 15,-5 0-252-15</inkml:trace>
  <inkml:trace contextRef="#ctx0" brushRef="#br2" timeOffset="68302.6">25004 6747 2260 0,'0'0'305'0,"0"0"-146"16,0 0-64-16,0 0-66 15,0 0-23-15,0 0 33 16,0 0 6-16,9 0-12 16,2 0 45-16,0 2-41 15,5-2 20-15,2 0-25 16,1 0 10-16,6 0-8 15,2 0-1-15,0 0-2 16,2-2-5-16,2-3-2 16,0 1-11-16,-2-3 20 15,2 4-25-15,-4 0 8 16,0 2-9 0,-4 1 7-16,0 0-13 0,0-3 7 0,1 3 5 15,-1 0-13 1,1-1 17-1,3-2-10-15,-3 1 9 0,3 0-15 0,-2 2 15 16,0 0-10-16,-2 0 4 16,2 0-1-16,-2 0-9 15,1 0 4-15,-1 0 1 0,-2 0-1 16,4 0 0 0,0 2 0-16,2-2-3 0,0 0 4 15,-2 0-5-15,2 0 5 16,-4 0 9-16,2 0-9 15,-5 0 4-15,-1-2-8 16,2 0 12-16,-4-1-13 16,3 0 7-16,1 1-7 15,-2 1 0-15,4-2 0 16,-1 1 5-16,1-1-6 16,2-2 6-16,-4 3 6 15,2-3-7 1,-1 0 17-16,-4 1-16 0,2 1 2 15,-2-2-6-15,2 2 0 0,0-2 2 16,0 1 1 0,-2 1-7-16,-4 3 7 15,-4 0-8-15,-3 0-17 0,-7 0-43 16,-11 9-60-16,-18 9-95 16,-14-1-975-1</inkml:trace>
  <inkml:trace contextRef="#ctx0" brushRef="#br2" timeOffset="70564.19">22641 6970 1574 0,'0'0'373'0,"0"0"-206"15,0 0 0-15,0 0-19 16,38-105-48 0,-30 82-75-16,2 3 41 0,-3 3 6 15,-1 5 0-15,0 3-22 16,4 0-42-1,-1 4 12-15,-1 1-19 0,6-1 8 16,-3 3-9-16,-2 2 1 16,0 0 6-16,0 0-7 15,-3 0 7-15,1 0-7 0,2 7 9 16,0 5 15 0,0 6 9-16,5 1-26 0,-4 6 7 31,3 0-9-31,-1 2-4 0,-1 1 4 0,-1 0-4 31,0 0-1-31,-1-2 1 16,0 0 22-16,0-6-23 15,0-4 11-15,-3-6-11 16,2-2 0-16,-2-4 0 16,-1-4 1-16,1 0 12 15,0 0-12-15,4 0 5 16,1 0-6-16,0-8 0 0,0-10 6 15,2-5-14-15,-1-8 9 16,-1-1-8-16,-2-4 4 16,-1 2-15-16,2 0-15 15,1 4-1-15,-3 2 29 16,2 5-7-16,1 5 7 16,-5 6 6-16,2 7-2 15,0 0 1-15,-1 5-10 16,3 0 10-16,2 0-7 15,1 0 6-15,3 7 2 16,1 3-2-16,0 2 1 0,-2 1 0 16,-1 6-3-1,-1-1-4-15,0 3 4 0,-4 4 3 16,0 1 1-16,-3 1 5 16,2-1 2-16,-4-3-8 15,2 0 5-15,1-4 0 16,2-3-7-16,-2-4 2 15,2-4-1-15,-1-5 1 16,2-3 0-16,1 0 0 16,2-11 8-16,0-11-4 15,3-3-4-15,2-7 0 0,0-1-7 16,-1-1-12-16,-1 4-28 16,-1 2 21-16,-1 6 25 15,-3 4-9-15,0 5 9 16,-1 6 2-16,0 0-2 15,3 6 1-15,1 1-29 16,1 0 5-16,4 0 12 16,-1 0 12-16,1 10-1 15,2-3-1-15,1 4 2 16,-2 1-1-16,-2 2 8 0,0 0-8 16,-3 4 1-1,-2 0-2-15,1 2 2 16,-3 0 15-16,-2 0 2 0,2-5-16 15,-4-1 11-15,1-5-12 16,-2-3 4-16,0-4-3 16,-2-2-1-16,1 0 0 15,3 0 0-15,4-10 11 16,3-11-11-16,3-5 2 16,3-3 3-16,0-1-10 15,2 2 2-15,0 2 1 0,-6 5 3 16,-1 6-1-16,-1 3 0 15,-1 3 0-15,-1 6 6 16,-1 3-6-16,-2 0 14 16,1 5 14-16,1 14 1 15,1 6-29 1,-1 6 18-16,-2 0-7 0,1 2-5 16,3-4 15-16,1-10-21 15,1-5 8-15,6-10-7 16,0-4 12-16,5 0-13 15,0-14 6-15,0-6 1 0,-2 4-7 16,-6 2 0 0,-3 9 0-16,-3 2 0 0,1 3 6 15,-1 0-12-15,5 0 6 16,18-12-10-16,-7-3-86 16,-2-4-193-16</inkml:trace>
  <inkml:trace contextRef="#ctx0" brushRef="#br2" timeOffset="72661.75">20606 5641 2137 0,'0'0'319'0,"0"0"-171"15,0 0-65-15,0 0-19 16,0 0-63-16,0 0 30 16,0 0 16-16,19-2 25 15,-7-1-15-15,3-1-9 16,1 3-8-16,2 1-10 0,0 0 6 16,2 0-13-16,2 0 21 15,3 0-13-15,6-2 3 16,2 0-28-16,4-1 9 15,-2 1-14-15,-2 0 3 32,-1 0-4-32,-6 2 1 0,-4 0 4 0,-4 0-4 15,-2 0 3-15,2 0 0 16,0 0 2-16,1 0-6 16,2 0 10-1,1 2-5-15,1 0-1 16,-2 3 2-16,4-3-6 0,-5 0 0 0,0-2 0 15,0 0 13-15,-2 0-13 16,0 0 18-16,-4 0-8 16,-1 0 0-16,-3 0 0 15,2 0-10-15,-3 0 4 16,-1 0 1-16,2 0-5 16,-1 0 6-16,4 0-2 15,0 0-3-15,6 0 7 16,-2 0-8-16,-1-2 0 15,-1 0 1-15,-1 2 3 0,-1 0-4 16,-2 0 0 0,3 0 4-16,-3 0 4 15,0 0-7 1,0 0-1-16,0 0 11 0,-2 0 3 16,0-3-3-16,-2 3 5 0,-1 0-11 15,-2 0 10-15,2 0-14 16,-2 0 18-16,0 0-18 15,-2-2 11-15,1 2-3 16,-3 0 8 0,0 0 0-16,0-2-12 0,0 2 4 0,0-2-9 15,0 1-57-15,0-3-136 32,0 1-246-32</inkml:trace>
  <inkml:trace contextRef="#ctx0" brushRef="#br2" timeOffset="73229.87">21805 5448 2274 0,'0'0'278'15,"0"0"-95"-15,0 0-86 16,0 0-46-16,0 0-30 16,0 0-6-16,0 0-15 15,-58-6 7-15,49 20-5 16,0 2 11-16,1 6 31 16,0 2-7-16,4 3-5 15,2 1 1-15,2 2 3 16,0-1 1-16,11 0-6 15,9-5-1-15,7-6-16 16,6-6 19-16,3-8-5 16,2-4 23-16,0-7-9 15,-2-18-2-15,-7-9-18 0,-7-4-16 16,-11-3 12 0,-11 1-15-16,0 5 2 0,-23 3-5 15,-14 6-8-15,-11 9-61 16,-4 11-20-16,-11 12-77 15,16 20-102-15,9 3-736 0</inkml:trace>
  <inkml:trace contextRef="#ctx0" brushRef="#br2" timeOffset="74909.38">22184 5634 180 0,'0'0'1853'0,"0"0"-1609"15,0 0-181-15,0 0-63 16,0 0-13-16,0 0-23 15,0 0-37-15,-18 0-48 16,16 0 90-16,-2-3 12 16,-1 1 18-16,1-3 2 15,2 1 33 1,-4 1 16-16,4-1-23 0,2 1-27 0,-2 1-44 16,0 0-20-16,2 2 12 15,0-2 52-15,-2 1 81 16,2 1 88-16,0-3-11 15,-2 3-62-15,2-1-5 16,0 1 2 0,0 0-23-16,0-3-11 0,0 3-29 15,0 0-20-15,0-1 15 16,0-2 30-16,4 3 15 16,8 0-19-16,1 0 13 15,3 0-28-15,1 0-9 16,1 4-5-16,2 3-9 15,2-4 8-15,1-1-10 0,-1 0 19 16,0-2-12-16,0 3 13 16,1-3-19-1,0 0 3-15,-2 0-7 0,4 0-4 16,0 0 3-16,1 0-6 16,3 0 10-16,0 0-11 15,1 0 17 1,-4 0-17-16,-2-3 6 15,-1 3-5-15,-1 0 4 16,-5 0 0-16,4 0-4 16,-3 0 5-16,-1 0-6 15,4 0 4-15,-1 0-1 16,0 0 3-16,0 0-5 16,5 0 2-16,-2-4-2 15,4 1 7-15,0-4-1 16,0 6-6-16,-2-3-1 15,-1 1 5-15,-4 3-5 16,-2 0 4-16,-5 0-4 16,3 0 0-16,-3 0-1 0,1 0 1 15,1 0 0-15,1 0-4 16,1 0 9-16,2 0-1 16,1 0-3-16,-3 0 2 15,2 0 1-15,1 0-5 16,-3 0 1-16,-1 0 0 15,2 0 0-15,-2 0 1 16,-1 0-1-16,-1 0 4 16,1 0 9-16,-1 0 0 0,-1 3 14 15,3-3-15-15,-1 1 5 16,1 2-5-16,1-2-7 16,1-1 3-16,0 0-7 15,2 0 3-15,-2 0-3 16,2 0 10-16,-4 0-10 15,1 0 16-15,-1 0-6 16,-1 0-2-16,1 0 2 16,-3 0-11-16,3 0 17 15,3 0-13-15,-2 0 17 0,1 0-21 16,-1 0 12 0,-1 0-11-16,2 0 12 0,-2 0-1 15,-6 0 3-15,2 0 7 16,-3 0-12-1,-5 0 7-15,-2 0-12 0,0 0 12 16,-2 0-16 0,0 0 5-16,0 0-6 0,0 0-8 15,0 0-44-15,0 0-92 16,0 0-282-16</inkml:trace>
  <inkml:trace contextRef="#ctx0" brushRef="#br2" timeOffset="75410.11">23921 5446 2280 0,'0'0'296'16,"0"0"-165"-16,0 0-23 31,0 0-67-31,0 0-8 0,0 0-33 0,-52 111 9 16,50-84 24-16,0-1 35 15,2 3 3-15,0-5-21 16,6-5 3-16,15-2-25 16,3-9 13-16,3-4-1 15,4-4 15-15,0-7-12 16,-4-15 0-16,-3-6-20 15,-6-2-11-15,-7 1 3 16,-8-2-15-16,-3 8 11 0,-3 0-7 16,-21 5-4-1,-5 2-15-15,-4 2-55 0,-6 11-63 16,10 0-64-16,6 3-202 16</inkml:trace>
  <inkml:trace contextRef="#ctx0" brushRef="#br2" timeOffset="76344.39">21308 6079 2147 0,'0'0'622'0,"0"0"-447"0,0 0-74 15,0 0-67 1,0 0-10-16,0 0 7 0,0 0 18 16,87-1-11-16,-54-2-15 15,-1 2 1-15,-3-3-24 16,-2 1 6-16,-5 0-6 16,0 1-42-16,7-3-95 15,-7 3-149-15,1 0-461 0</inkml:trace>
  <inkml:trace contextRef="#ctx0" brushRef="#br2" timeOffset="76534.37">21859 5961 1842 0,'0'0'962'16,"0"0"-758"-1,0 0-56-15,0 0-64 0,0 0-30 16,-38 126-25-1,36-93 2-15,2-3-5 0,0-4-11 16,0-4-6-16,0-4-8 16,0-2-2-16,0 4-30 15,2-4-60-15,4-4-325 16</inkml:trace>
  <inkml:trace contextRef="#ctx0" brushRef="#br2" timeOffset="77781.36">24095 5631 312 0,'0'0'1148'0,"0"0"-851"16,0 0-148-16,0 0-66 16,0 0 131-16,0 0-133 15,0 0 43-15,35-13-60 16,-28 12-2-16,3 1 0 0,2 0-1 15,3 0 25-15,6 0-14 16,1 0 0-16,5 0-1 16,2 0-2-16,5 0-41 15,-1 0-11-15,2 0-5 16,1 0 9 0,-3 0-4-16,3 0-13 0,-5 0 15 15,3 0-11-15,0 0 23 16,-1 0-13-16,0-4 23 15,1-3-14-15,-1 1 1 16,-2 1-7-16,-2-2 3 0,-4 3-1 16,-1 1-9-1,0 0 7-15,-1 1-16 0,1 2 13 16,3 0-14-16,2-2 4 16,0 2 5-16,0 0 6 15,-2-1 3-15,-3-1-6 16,1 2 2-16,-7 0-18 15,-1 0 8-15,-3 0-4 16,-3 0-6-16,-5 0 2 16,-2 0-36-16,-4 0-69 15,-6 0-59-15,-11 0-431 0</inkml:trace>
  <inkml:trace contextRef="#ctx0" brushRef="#br2" timeOffset="78445.2">23945 5903 1782 0,'0'0'551'16,"0"0"-360"-16,0 0-87 16,0 0 12-16,0 0-30 15,0 0-20-15,0 0 4 16,-2 78-11-16,0-53-3 16,-2-3-25-1,1 0-11-15,0-5-20 0,3-2 5 16,0-7-5-16,6-2-6 0,11-3 4 31,5-3-2-31,5 0 3 16,2 0 2-16,0 0 5 15,0 0-4-15,-5 2 2 16,1 8-3-16,-5 7 5 16,-3 3 11-16,-3 0 19 15,-3 3-1-15,-4 2-10 16,-4-3 7-16,-3 1-3 15,0-2 14-15,-5-3-13 0,-11 3 12 16,-6-6-15-16,-7-1 5 16,-2-4-9-16,-5-3-14 15,-1-7-9-15,1 0 0 16,5-7-3-16,6-11-49 16,7 0 2-16,7-4-25 15,5 0-52-15,6-14-86 16,0 6-112-16,0 2-1963 0</inkml:trace>
  <inkml:trace contextRef="#ctx0" brushRef="#br2" timeOffset="78746.85">23939 5925 1870 0,'0'0'459'15,"0"0"-285"-15,0 0-42 0,0 0 48 16,0 0-60 0,0 0-16-16,0 0 2 0,75 0-22 15,-57 0-15-15,4 0-36 16,-2 0-5-16,3 0-27 15,2 2 0-15,-6-2-1 16,1 0-49-16,-7 0-119 16,-7 0-373-16</inkml:trace>
  <inkml:trace contextRef="#ctx0" brushRef="#br2" timeOffset="81474.11">22033 5763 2084 0,'0'0'289'0,"0"0"-152"15,0 0-18-15,0 0 1 16,0 0-54-16,0 0-37 16,0 0-10-16,0 0 5 15,0-5 15-15,2-8-38 16,2-6 17-16,0-3-17 0,1-4 2 15,-1 1-3 1,4-1 0-16,-2-1-1 0,0 8 0 16,1 0-4-16,3 5 0 15,-2 3 5-15,3-1 0 16,1 1-3-16,1 1 8 16,1 0-7-16,-4 4 2 15,1 4-6-15,-3 2 5 16,0 0 1-16,-3 0 4 15,1 14-3-15,-2 2 17 16,4 5-17-16,-2-1 11 0,1-1-12 16,1 4 0-1,2-2 1-15,-1 4 0 0,1-2 12 16,2 4-13-16,-1-3 19 16,0 2-15-16,1-4 7 15,-2-5-10-15,1-2 0 16,1-5-1-16,-1-6 1 15,3-4 8-15,-2 0-9 16,5-4 9-16,-2-14-9 16,3-8 9-16,-3-6-9 15,3-4 0-15,-3-4-10 0,1 0-11 16,0-1 1 0,-3 6 10-16,0 0 10 0,1 8 0 15,-1 1-6-15,0 9 14 16,-1 2-1-16,-1 8-6 15,-2 5-2-15,2 2-10 16,-2 0 11-16,3 6 0 16,-4 10 0-16,1 3 0 15,-1 7 5-15,2-3-3 16,-1 5-1-16,1-1 13 16,0 0-13-16,1-1 22 15,0-4-11-15,0 0-3 0,0-1-4 16,-2-4-4-16,3 0-2 15,-2-2 8-15,-1-1-9 16,3-3 7-16,-1-3-6 16,0-4 1-16,0-4 0 15,2 0-1-15,-1 0 1 16,1-14-5-16,-1-7 5 16,0-2-1-16,1-5-8 15,1-5-16-15,1-1-20 16,4 0-4-16,-1 2 17 15,-1 1 10-15,-1 2 17 16,-3 5 3-16,1 8 1 16,-7 4 2-16,1 8 3 0,-3 4-3 15,1 0-1-15,1 2 1 16,0 16 4-16,-1 3-4 16,3 2-1-16,3 3 1 15,-4 3 4-15,1-1-8 16,3-2 13-1,-6-3-10-15,1-3 5 0,-1 1 36 16,2-4-4-16,-2 3-7 16,1-3-17-16,1-1-13 15,0-2 0-15,0-6 5 16,1-5-10-16,-3 0 10 0,2-3-5 16,1 0 0-16,-3 0 0 15,3-11-7-15,0-6 7 16,0-1 3-16,-1-5-3 15,2-1-5-15,1 1-20 16,-2-2 18-16,2 0-28 16,0-1 23-16,0-2 4 15,3 0 7-15,1-1 1 0,1 7 0 16,-3 4 2 0,-1 6-1-16,-2 8-2 0,-3 4 4 15,2 0-8-15,0 0 1 16,0 8 4-16,-1 6 0 15,2 0 0 1,1 1-1-16,-3-2 3 0,2 1 3 16,-1 0 0-16,-3 3 30 15,1 3-25-15,-3 1 7 16,1 5 2-16,-3 2 1 16,3 1-13-16,1-5-7 15,-2-6 0-15,6-4 3 16,-1-7-8-16,1-2 6 15,-1-5-2-15,3 0-14 0,1-3 5 16,1-12 10 0,-1-5 0-16,3-3 0 0,1-3 4 15,-1-1-11-15,1-4 13 16,2 4-15-16,-4-2 15 16,3 5-6-16,-2-1 0 15,-1 8 0-15,-1 3 0 16,-1 7 0-1,-2 2-1-15,-2 5 6 0,0 2-5 16,-3 22 8-16,-1 6 15 16,-5 10-8-16,2 1 30 15,0-1 1 1,0-7-8-16,4-4-19 16,0-12-17-16,1-5 6 0,-1-4-3 0,1-5-5 15,-2-3 1-15,1 0-2 16,-1 0-65-16,-3 0-122 15,-2 0-2164 1</inkml:trace>
  <inkml:trace contextRef="#ctx0" brushRef="#br3" timeOffset="94149.34">28631 2827 1439 0,'0'0'0'0</inkml:trace>
  <inkml:trace contextRef="#ctx0" brushRef="#br3" timeOffset="94452.22">28631 2827 2213 0</inkml:trace>
  <inkml:trace contextRef="#ctx0" brushRef="#br3" timeOffset="106795.74">18033 2238 1468 0,'0'0'426'0,"0"0"-200"0,0 0-65 16,-6 102 17-16,-3-70-52 15,-3 2 16-15,2 2-31 16,-4-4-45-16,5-2 16 16,0-6 0-16,3-8-3 15,4-4-46-15,-1-4-9 16,3-3-11-16,0-1 19 16,0-1 0-16,0-1-4 15,0 1-2-15,3-3-10 16,12 2 15-16,5 0 0 15,7 0 13-15,1-2-14 0,4 0 2 16,2 0-9-16,-1 0-13 16,-4 0-2-16,-2 0-7 15,-8 0-2-15,-3-4-35 16,-5-1-69-16,-6 3-118 16,-5-1-321-16</inkml:trace>
  <inkml:trace contextRef="#ctx0" brushRef="#br3" timeOffset="107112.37">18318 2302 1913 0,'0'0'549'15,"0"0"-309"1,0 0-70-16,0 0-61 0,0 0-51 0,0 0 15 16,0 0 4 15,6 102-7-31,-4-58-24 0,-2 9 11 0,0 1-6 0,0 1-7 16,0 2-9-16,0-5-9 15,0-2-10-15,-5-6-16 16,2-6 2-16,3-6-2 15,0-6-36 1,0-5-88-16,0-7-117 0,8-7-534 0</inkml:trace>
  <inkml:trace contextRef="#ctx0" brushRef="#br3" timeOffset="107333.46">18528 3009 2806 0,'0'0'262'0,"0"0"-156"0,0 0-16 16,-4 123-43-16,4-91-35 0,0-2-2 16,0-7-10-16,0-6-6 15,0-9-92-15,4-6-130 16,-2-2-554-16</inkml:trace>
  <inkml:trace contextRef="#ctx0" brushRef="#br3" timeOffset="108077.48">19231 2249 2015 0,'0'0'496'15,"0"0"-269"-15,0 0-99 0,0 0-6 16,0 0-28-16,0 0-10 16,0 0-9-16,-139-61-17 15,110 61 1-15,-4 11-24 16,0 20-11-16,1 5-23 16,6 10 7-16,5 0-7 15,13 0 0-15,8-6-1 16,0-10 0-16,24-11-5 15,14-14 8-15,6-5-8 16,3-10 5-16,-3-18-1 16,-3-4-50-16,-10-2-14 0,-8 3-46 15,-8 6-28-15,-6 6 93 16,-4 16 46-16,-3 3 54 16,2 14 32-16,1 22-8 15,1 14-13-15,1 8 20 16,0 9-3-16,-7 1-3 15,0 0-10-15,0-7-21 16,-18-3-10-16,-5-15-27 16,-6-9 5-16,-4-9-12 15,-5-14-2-15,-2-8-2 16,4-3-31-16,3 0-19 0,11 0-25 16,10-7-10-1,12-3-64-15,5 3-199 0,13-2-250 0</inkml:trace>
  <inkml:trace contextRef="#ctx0" brushRef="#br3" timeOffset="108810.55">19750 2377 2287 0,'0'0'282'0,"0"0"-110"16,0 0-22-16,0 0-39 0,0 0-11 0,0 0-27 31,0 0-14-31,-91-93 0 16,66 93-11-16,0 0-3 16,1 12-16-16,1 16-11 15,6 8-18-15,5 4 4 16,10 2-4-16,2-5-1 0,10-10 0 15,19-15-6-15,8-12 5 16,3 0 2-16,-2-20-5 16,-6-8 5-16,-8-4-21 15,-8 3-13-15,-8 6 14 16,-3 11 15-16,-3 12 5 16,-2 0 32-16,0 24-1 15,0 16 4-15,0 10 14 16,0 8 14-16,0 2-13 15,-7 2 0-15,-3-4-2 16,-7-3-12-16,-4-5-9 0,-4-8-22 16,-4-6 10-16,2-6-14 15,0-10-1-15,7-7-23 16,5-11-35-16,3-2-80 16,12-18-63-16,0-7-178 15,12-3-185-15</inkml:trace>
  <inkml:trace contextRef="#ctx0" brushRef="#br3" timeOffset="109409.61">20211 2363 2042 0,'0'0'362'16,"0"0"-123"-16,0 0-43 15,0 0-48-15,0 0-64 16,0 0-13-16,0 0-1 16,-124-44-25-16,101 44 2 15,3 19-1-15,3 6-21 16,3 10-24-16,7 5 10 16,7 1-7-16,0-6-4 15,21-10 0-15,12-18-11 0,7-7-5 16,3-14-23-16,-6-17 0 15,-3-6-61 1,-8 3-27-16,-8 10 50 0,-7 14 71 16,-2 10 6-16,-2 13 114 15,-5 26 13-15,0 11-19 16,-2 8-3-16,0 3-27 16,0 2-5-16,-7-5-1 0,-13-5-6 15,-6-5-25-15,-5-2-17 16,-6-5-15-16,0-8-4 15,1-3-5-15,5-5-23 16,9-11-28-16,13-10-62 16,9-15-104-1,6-16-154-15,15-8-332 0</inkml:trace>
  <inkml:trace contextRef="#ctx0" brushRef="#br3" timeOffset="109943.61">20675 2363 2381 0,'0'0'340'16,"0"0"-117"-16,0 0-42 16,0 0-61-1,0 0-58 1,0 0 17-16,0 0-13 15,-131-47-22-15,108 71-27 16,8 8-12-16,3 0 5 0,12-1-10 16,0-8 0-1,9-9-6-15,20-7 5 0,7-7-13 16,4 0-13-16,-2-7-14 16,-5 2-21-16,-4 5 29 15,-6 0 19-15,-5 35 14 16,-5 15 24-16,-7 15 57 15,-3 3 4-15,-3 4-8 16,0-6-15-16,-7-4-4 16,-15-6-1-16,-5-9-14 15,-7-12-16-15,-3-8-20 0,-3-10-7 16,1-8-7-16,6-9-36 16,9 0-45-16,15-26-70 15,9-6-159-15,0-5-537 16</inkml:trace>
  <inkml:trace contextRef="#ctx0" brushRef="#br3" timeOffset="111037.88">21352 2316 2554 0,'0'0'424'0,"0"0"-261"0,0 0-40 0,0 0-35 16,-129-14-17-16,96 19 1 16,-1 18-41-16,3 5-10 15,7 3-20-15,8 1 9 16,7-5-10-16,9-8-1 15,2-12-6-15,25-7 0 16,12-4 7-16,2-20-4 16,1-8 4-1,-8 2-32-15,-7 6 3 0,-9 15 9 16,-7 9 13-16,-2 5 7 16,-2 31 7-1,-1 16 29-15,-1 12 11 0,-3 6 8 16,-2 3-11-16,0-3 1 0,0-7-6 15,-15-5-2 1,-8-11-23-16,-4-9 1 0,-4-9-10 16,-4-10-5-1,3-5-16-15,3-7-28 0,9-7-34 16,20-7-72-16,0-12-84 31,14-5-406-31</inkml:trace>
  <inkml:trace contextRef="#ctx0" brushRef="#br3" timeOffset="111479.68">21763 2777 2677 0,'0'0'313'16,"0"0"-167"-16,0 0-9 15,0 0-56-15,0 0-25 16,0 0-27-16,-11 108-2 16,24-105-11-16,0-3 8 15,-1-5 19-15,-2-16-4 0,-5-6-16 16,-3 2-14 0,-2 11 6-16,0 2-4 0,-15 12 9 15,-1 0-20-15,1 15-7 16,13 19-75-16,2-2-117 15,0-6-380-15</inkml:trace>
  <inkml:trace contextRef="#ctx0" brushRef="#br3" timeOffset="111814.93">22160 2784 2457 0,'0'0'572'16,"0"0"-401"-16,0 0-36 16,0 0-33-16,0 0-30 15,0 0-39-15,0 0-14 0,22 63 1 16,-5-63-3-1,2-10 13-15,-6-8-14 0,-6-2 7 16,-7 2-13-16,0 8 21 16,-5 8-2-16,-13 2 2 15,-2 2-2-15,3 14-24 16,1 2-5 0,7 0-11-16,5-6-34 0,4-8-60 15,8-4-105-15,7 0-390 0</inkml:trace>
  <inkml:trace contextRef="#ctx0" brushRef="#br3" timeOffset="112207.04">22670 2667 1918 0,'0'0'1014'16,"0"0"-792"-1,0 0-91-15,0 0-28 0,0 0-61 16,0 0-3-16,0 0-12 16,-54 100 7-16,54-86-19 15,9-8 1-15,3-6 7 0,-6 0 10 16,1 0-3-16,-5-10-16 16,-2-6-14-1,0 2-22-15,-7 2-95 0,-5 6-239 0</inkml:trace>
  <inkml:trace contextRef="#ctx0" brushRef="#br3" timeOffset="113346.93">24059 2171 2341 0,'0'0'495'0,"0"0"-318"16,0 0-67-16,0 0-7 15,0 0-47-15,0 0-5 16,-116-40-20-16,87 36 13 15,-4 0-8-15,-4 4-4 16,-5 0 0-16,0 0-5 16,-3 10-1-16,1 5-11 0,-1-1 1 15,5 4-16 1,0 0 17-16,2 4-17 0,2 4 1 16,5 1 0-1,2 2-1-15,8 3 0 0,0 2 1 16,5 0-4-1,3 2 6-15,2 0-4 0,0 3 5 16,4-4-8-16,1-2 5 16,3-5-2-16,3-3 1 15,0 1-4-15,0-4 4 16,3 2-3-16,10-1 3 16,5-2 0-16,1 0 8 0,6-3-8 15,4-2 9-15,2-2-3 16,2-2 6-16,6-1 3 15,1-4 0-15,0 3 5 16,-3-4-12-16,2 2 6 16,-8-4-5-16,-4 0 7 15,-8-2-12-15,-5-2 3 16,-3 0-3 0,0 0-4-16,-1 0 7 0,-2 0-7 0,1-6-31 15,-2-3-60-15,-2-14-75 16,-3 3-179-16,-2 0-565 15</inkml:trace>
  <inkml:trace contextRef="#ctx0" brushRef="#br3" timeOffset="113615.68">23379 2498 2819 0,'0'0'363'16,"0"0"-251"-16,0 0-2 15,0 0-27-15,0 0-5 16,0 0-21-16,0 0-9 16,100 22-26-16,-66-16-6 15,-1 2-16-15,3-1 0 16,10-6-70-1,-7 3-150-15,-8-4-548 0</inkml:trace>
  <inkml:trace contextRef="#ctx0" brushRef="#br3" timeOffset="114945.49">24899 1914 1790 0,'0'0'976'0,"0"0"-785"0,0 0-92 16,0 0-43-1,0 0-51-15,0 0 0 0,0 0 10 16,72-13 0-16,-37 10-4 15,1 1-6-15,-3 2 7 16,-4 0-8-16,-4 0 13 16,-6 2-15-16,-5 5 12 15,-5-3-5-15,-5-3-2 16,-2 2-1-16,-2 1 0 16,0 2 20-16,0 1-2 15,0 5 2-15,0 1-16 16,0-1 3-16,0 4-13 0,0 3 4 15,-4 0 0-15,2 6-4 16,-5 2 4-16,3 6-4 16,0 4 9-16,-4 4-9 15,4 2 16-15,0 0-10 16,-1 1 7-16,1-4-6 16,0 0 0-16,0-2-6 15,1 0-1-15,-2-4 3 16,1 3-2-16,-1-5 0 15,3-3 0-15,0-2-1 16,0-8 0 0,2 0 0-16,0-6 0 0,0-2 0 15,0 1 0-15,0 0 0 16,0 2 0-16,0 2 1 0,0 2 7 16,0-2-7-16,0-2 1 15,0-4-2 1,0-3 0-16,0 0-1 0,0-1 1 15,0-4 0 1,0 3 4-16,0-2 0 16,0 1 7-16,0 4 12 0,0 1-15 15,0 2 7-15,-2 1-6 0,2 0-3 16,0-1-5-16,0-2 0 16,-2-2 0-16,2-4 3 15,0-1 5-15,-3 0-4 16,3 1 22-16,0-2-10 15,-2 2-2 1,2 2-5-16,-3 1-5 0,1 1 2 16,-2 1-6-16,2-2 10 15,-1-3-10-15,-1-1 14 0,-2-2 6 32,-1 0 19-32,-5 0-9 0,-3 0-11 0,-7 0-6 15,-3 0-9-15,-2 0 12 31,-6 0-9-31,-1 0 10 0,-3-2-12 0,1-4 6 16,0-2-11-16,5 3 4 31,9-2-5-31,4 6 0 16,9-2 0-16,7 3-16 16,2 0-61-16,17 0-146 15,4 0-186-15</inkml:trace>
  <inkml:trace contextRef="#ctx0" brushRef="#br3" timeOffset="115607.23">25507 2551 2417 0,'0'0'371'0,"0"0"-158"16,0 0-83 0,0 0-62-16,0 0-18 0,0 0-7 15,0 0 13-15,79 0-7 16,-52 0 7-16,0 0-13 0,-4 0-12 16,2 0-20-1,-2 8-3-15,-1-1-8 0,-5 0-6 16,8-2-71-1,-4 0-88-15,-4-5-360 0</inkml:trace>
  <inkml:trace contextRef="#ctx0" brushRef="#br3" timeOffset="116156.23">26128 2523 2273 0,'0'0'314'0,"0"0"-191"15,0 0 16-15,44-114-62 16,-26 65-13-16,-1-6-38 0,-1 4-7 15,-5 3-13 1,-1 8-1-16,-6 9 9 16,-4 9 40-16,0 10 12 0,0 6-13 15,0 3-9-15,0 3-25 16,0 0 2 0,0 7-17-16,0 12-4 0,0 4 0 15,-2 9 0-15,2 7-1 16,0 5 1-16,0 5 0 15,0 6 5 1,0 1 10-16,0 2 4 16,0 0 10-16,0-2-5 15,0-5 16-15,0-3 0 0,2-10-10 0,-2-6-7 16,0-10 3 0,0-5 14-16,0-10 7 0,-9-3 14 15,-11-4-13 1,-2 0-12-16,-1 0-25 0,0 0-1 15,8-2-10 1,7-2-4-16,8 2-32 0,4-1-82 16,19 3-120-16,0 0-283 15</inkml:trace>
  <inkml:trace contextRef="#ctx0" brushRef="#br3" timeOffset="116484.65">26828 2435 2836 0,'0'0'394'16,"0"0"-271"-16,0 0 31 0,0 0-65 15,0 0-66-15,0 0-23 16,0 0-33-16,-7 7-85 15,7 6-101-15,2-1-525 0</inkml:trace>
  <inkml:trace contextRef="#ctx0" brushRef="#br3" timeOffset="116685.78">26870 2830 3049 0,'0'0'340'0,"0"0"-223"16,-34 121 30-16,16-68-37 0,-1-2-58 16,0-5-27-16,0-3-17 15,-1-3-6-15,-1-7-2 16,4-6-19-16,1-8-68 16,9-9-123-16,5-8-421 0</inkml:trace>
  <inkml:trace contextRef="#ctx0" brushRef="#br3" timeOffset="117444.03">27505 2148 1770 0,'0'0'693'0,"0"0"-601"16,0 0 66-16,0 0-43 16,-17 109-39-16,17-82-17 15,0-4 1-15,0-2-20 16,0-3-24-16,0-8-9 16,6-3-7-16,7-7 1 0,8 0-1 31,3 0 5-31,5 0-4 0,5-5-2 0,1 5-6 15,3 0 6-15,-3 2 2 16,-1 18-1 0,-3 6 8-16,-4 3 19 0,-3 3 54 15,-5 3-6-15,-9 2 3 16,-3-2-23-16,-5 1 4 16,-2-1-16-1,0-3-8-15,-13 0 5 0,-10-1 6 16,-6 0-4-1,-6-6-13-15,-5-6 6 16,-5-4-7-16,-3-12 4 0,-4-3-25 0,3 0 0 16,9 0-6-16,6-8-2 15,10 0-4-15,11 0-32 16,5-5-37-16,8-20-74 16,4 1-53-1,8-5-234-15</inkml:trace>
  <inkml:trace contextRef="#ctx0" brushRef="#br3" timeOffset="117681.21">27536 2121 1413 0,'0'0'1613'16,"0"0"-1448"-16,0 0-59 15,0 0-9-15,0 0-28 16,0 0-23-16,0 0-3 0,112-72-28 16,-79 72-2-1,1 0-13-15,1 0-2 0,17 11-93 16,-13-4-212-16,-3 3-967 0</inkml:trace>
  <inkml:trace contextRef="#ctx0" brushRef="#br3" timeOffset="118444.47">28425 1993 2642 0,'0'0'293'16,"0"0"-102"-16,0 0-62 16,0 0-71-16,0 0-48 15,0 0 1-15,25 145-11 0,-7-85 0 16,-3 8 0-1,1 6 11-15,-7 0 22 0,-2 0-3 16,-5-6 16-16,-2-7-8 16,0-10 3-16,0-4-20 15,0-10 1-15,0-2-13 16,-5-7-3 0,3-4-4-16,0-8-2 0,0-2 5 15,0-4-5-15,2-4 9 16,-2-3-9-16,2-2 19 15,0-1-13-15,0 0 7 16,0 0-6-16,0 0 1 16,0 0 4-16,0 0-8 15,0 0 4-15,6 0-7 16,8 0 11-16,5 0-7 0,2-1 16 16,4-4-13-1,1 3 8-15,3-2-1 0,3 2-2 16,-3 2 4-16,-4 0-6 15,2 0 11-15,-2 0-11 16,-5 0 8-16,-2 0-14 16,-2 0 5-16,-3 0-10 15,1 2 5 1,-4 0-5-16,1-2 0 0,-3 0-29 0,0 0-70 16,-3-10-85-1,-1-5-214-15</inkml:trace>
  <inkml:trace contextRef="#ctx0" brushRef="#br3" timeOffset="118985.98">28431 1886 2413 0,'0'0'368'16,"0"0"-161"-16,0 0-66 15,0 0-74-15,0 0 16 0,0 0 9 16,0 0-2-16,75 23 6 16,-48-14-21-16,0 3-8 31,0-3-22-31,-3-1-6 0,-2-2-23 0,0-3-9 16,-1 0-7-16,-6-3-2 15,-1 0-25-15,-3 0-58 16,-7 0-89-16,-4 0-255 0</inkml:trace>
  <inkml:trace contextRef="#ctx0" brushRef="#br3" timeOffset="147410.2">16131 2749 103 0,'0'0'2387'0,"0"0"-2084"15,0 0-143 1,0 0-22-16,0 0-38 0,0 0-17 15,-15 10-21-15,15-10-3 16,0 0-19-16,0 0-17 16,0 2-6-16,0-2-5 15,5 2-5-15,11-2 11 16,5 0 6 0,6 1-11-16,4-1 13 0,5 0-5 0,0 0-2 15,2 0-5 1,2 0 6-16,-3 0 0 0,4 0-7 15,-3 0 10-15,-3 0-9 16,-1 0 7-16,-3 0-16 16,-2 0 12-16,-2 0-11 15,-5-1 4-15,1-3-3 16,-4 2 2-16,0 0 4 16,-6-1-9-16,0 3 1 15,-6 0-5-15,-1 0 3 16,-1 0-2-16,-3 0-2 15,0 0 1-15,-2 0-21 16,0-3-58 0,0-1-71-16,0-10-147 0,0 2-203 15,-9-1-1584-15</inkml:trace>
  <inkml:trace contextRef="#ctx0" brushRef="#br3" timeOffset="147715.87">16520 2370 1965 0,'0'0'280'0,"0"0"-166"0,0 0 19 0,0 0 22 16,0 0-33-16,0 0-1 15,0 0-26-15,-5 97 29 16,1-58-39-16,-5 7-10 16,2 4-25-16,-2 7-8 15,1-1-16-15,1-2-9 16,0-2-8 0,5-4-9-16,-1-8 3 15,3-5-3-15,0-7 0 16,0-8-32-16,-2-3-59 15,-2-5-151-15,-3-3-432 0</inkml:trace>
  <inkml:trace contextRef="#ctx0" brushRef="#br3" timeOffset="147980.75">16248 3113 1702 0,'0'0'976'0,"0"0"-743"15,0 0-83-15,89-154-40 16,-52 95-45-16,6-6 8 16,2 3-41-16,0 4-2 15,-3 7-30-15,-5 9 11 0,-6 8-11 16,-6 5-10-16,-7-4-54 15,-7 9-113-15,-9 6-280 0</inkml:trace>
  <inkml:trace contextRef="#ctx0" brushRef="#br3" timeOffset="148280.76">16212 2574 1840 0,'0'0'990'15,"0"0"-841"-15,0 0-17 16,91 103 17-16,-49-63-59 16,4 0-33-16,3-1-21 15,-1 2-8-15,-2-3-2 16,-7-4-11-16,-3-4-6 15,-9-6-5-15,-3-3 2 0,-4-9-6 16,-4-6-14-16,-5-2-118 16,-6-4-338-16</inkml:trace>
  <inkml:trace contextRef="#ctx0" brushRef="#br4" timeOffset="154714.31">24219 1743 1845 0,'0'0'296'0,"0"0"-111"16,0 0-83-16,0 0-79 16,0 0-2-16,0 0-21 31,-87 121 9-31,71-99 0 0,1 2-11 0,-3 1 4 31,1 1-2-31,-4 1 0 16,-1 2 15-16,-2 0 21 15,-3 6-23-15,0 2 2 16,0-3-14-16,3 2 4 0,-1-4-4 0,3 2-2 31,2-3 2-31,-3 1-1 0,1 2 33 16,0-1 5-16,-2 1-23 16,-1 0-9-16,0-2-2 15,2-2 2-15,0 0-3 16,-2-1-3-16,1 0 0 15,-3 3 11-15,0 2-11 16,0 1 0-16,-1 0-3 16,1 2-8-16,0-5 22 15,2 0-8-15,3-2-2 0,-1 1-1 16,2 3 1 0,-2-3-1-16,3 1 7 0,0 1-7 15,2-1 0-15,1 0-5 16,-1-2 4-16,5-2-9 15,-1 0 9-15,3-3-5 16,-1-4 6-16,4-3-2 16,1-4 8-16,5-4-7 15,0-3 1-15,0-4-1 16,2 1 1-16,0-2 12 16,0-2 9-16,0 0 11 15,0 0-32-15,0 0-29 0,0-9-23 16,-2-2-162-16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08T23:01:35.502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92D050"/>
    </inkml:brush>
    <inkml:brush xml:id="br4">
      <inkml:brushProperty name="width" value="0.05292" units="cm"/>
      <inkml:brushProperty name="height" value="0.05292" units="cm"/>
      <inkml:brushProperty name="color" value="#FFFFFF"/>
    </inkml:brush>
    <inkml:brush xml:id="br5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15311 2953 1761 0,'0'0'312'0,"0"0"-138"16,0 0 2-16,0 0-43 0,0 0 1 15,0 0-41-15,0 0-22 16,0-18-16-1,0 14 13-15,-4 0 7 16,0 3-17-16,-3-4-14 16,1 1-21-16,-2 3 9 15,0-3-15-15,-1-1 4 16,-5 1 1-16,1 1 13 16,0 1-4-16,-3-1-3 15,-2 1 13-15,1 0-8 16,-2 0 0-16,0 1-19 15,-2-4 7-15,-1 3-17 16,3 0 1-16,-4 0-5 16,0 2 12-16,1 0 3 0,-2 0-15 15,-1 0 14-15,1 0-7 16,-1 0 18-16,0 2-24 16,4 7 11-16,-2-4-11 15,1 5-1-15,-1 3 0 16,4-2 1-16,-4 6-2 15,3-2 5-15,0 3-4 16,4 1 4-16,1 1-8 16,-1 3 4-16,1 5 0 15,-1 3 0-15,-1 1 0 16,0 0 0-16,5 0 1 0,-2 0-3 16,3-2 5-1,1 2 1-15,2 1-1 0,1 1-3 16,1 0 0-16,1 2 0 15,0 2-1-15,3-2 1 16,2-1-4-16,0-2 9 16,0-1-4-16,0 2 9 15,7 0 12-15,4 0-17 16,2 0 2-16,1-3-3 16,1-1 2-16,1-4-6 0,1-2 0 15,2-2-1-15,-1-1 5 16,1-1-7-16,4 1 10 15,2-5-8-15,-1-2 1 16,2-4 0-16,6-4 0 16,0-3 0-16,3-3-1 15,1 0 2-15,1 0-2 16,1 0 5-16,-38 0-4 16,72-15 0-16,-41 9-6 15,0-4 5-15,-4 0 1 16,0-4 0-16,-3-4 0 0,0-6 7 15,1-7-4-15,-2-4 11 16,-4-6-14-16,4-3 7 16,-3 1-7-16,-3-6 1 15,-1 2-1-15,-5-4 0 16,1-2 8-16,-4-3-8 16,-3 1 6-16,-3-3-6 15,-2 3 0-15,0 5-2 16,0 4 2-16,0 8 4 0,0 9-4 15,-2 8 0-15,-3 7 4 16,3 8 0-16,0 1-4 16,0 5 9-16,0 0-9 15,0 0 0-15,-1 12-6 16,3 13 6-16,0-25 0 16,0 79-7-16,0-26 6 15,9 5 1 1,8 7 9-16,6-2-8 0,4-2 24 15,2-7-12-15,6-6 3 0,5-12-9 16,7-7 3-16,3-10 5 16,3-6-5-16,-2-10 5 15,-1 0-15-15,-8-3 7 16,-9 0-7 0,-6 0-11-16,-9-5-95 0,-12-9-197 15,-3-4-586-15</inkml:trace>
  <inkml:trace contextRef="#ctx0" brushRef="#br0" timeOffset="1045.58">15849 1991 1940 0,'0'0'273'15,"0"0"-98"-15,0 0-104 16,0 0-52 0,0 0-1-16,0 0 6 0,53 124 15 15,-44-96 24-15,3 5 39 16,-4 1-18-16,-1 2-27 15,2 2-1-15,-2 0-9 16,-1 0-4-16,1-2-29 16,-1-2 4-16,-1-6-12 15,0-4 7 1,-1-5-12-16,-1-4 7 0,-1-3 12 0,-2-1 6 16,0-6-8-16,2-1-11 15,-2-4 4-15,0 0-10 16,0 0 21-16,0-2 11 15,0-12-18-15,0-5-15 16,-2-8 1 0,0-3 0-1,2-5-1-15,0 0 0 16,0-5 0-16,0 1 0 16,0 0 0-16,4 1 0 15,4 2-1-15,4-1 1 16,-1 6 0-16,2 0-1 0,3 5 1 15,1 3 0-15,-1 8 0 16,3 3 0-16,-2 7 13 16,-1 4-12-16,1 1 16 15,1 0-9-15,0 12 3 16,0 9 2-16,0 2 8 16,-3 9 17-16,-1 6-8 15,-5 7 14-15,-3 6-2 16,-1 7 0-16,-3 5-22 0,-2 2 1 15,2 2-6-15,2-3 2 16,4-7-3-16,2-9-7 16,4-11 4-16,4-8-11 15,0-9 10-15,1-11-9 16,4-6 11-16,-1-3-8 16,3-5 1-16,-3-10-5 15,-8-11-42-15,-6 4-85 16,-8 6-253-16</inkml:trace>
  <inkml:trace contextRef="#ctx0" brushRef="#br0" timeOffset="2175.04">14902 4395 1802 0,'0'0'317'0,"0"0"-184"16,0 0 45-16,0 0-103 15,0 0-18 1,0 0-14-16,15 125-18 0,-13-99-12 16,-2 3-4-16,0 2 52 15,0 1 1-15,0 1-7 16,0-1-26-16,0-1 8 15,0-2-26-15,0-4-4 16,0 1-7-16,0-2 0 16,0 1 1-16,0 1-1 0,0-2 20 15,0 0-15-15,0 0 7 16,3-4-7-16,-3-1-3 16,2-2-2-16,-2 0 0 15,0-5-5-15,0-3 5 16,0-1 0-1,0-2 0-15,0-2 12 0,0-2-5 16,0 1 21-16,0-2 2 16,0 3-2-16,0 0-28 15,0-2 2-15,0 1-2 16,0 0-2-16,0-1 2 16,0-2 1-16,0 0 10 0,0 0-3 15,0 0 4 1,0 0 2-16,2 0 26 0,5 0-6 15,1 0-5-15,4 0-2 16,5-5-17 0,4-4 9-16,1 1-18 0,2 0 14 15,1 2-10-15,-1 0 11 16,1 4 2-16,0 2 0 16,-1 0-2-16,2 0-6 0,-1 0-2 15,0 0-8 1,2 0 4-16,-3 0 0 0,2 0-1 15,1 0-2 1,-2 0 18-16,2 0 2 0,-3 0-16 16,1 0 4-16,-3 0-9 31,-2 0 6-31,-2 2-5 0,-5-2-2 0,-2 0 2 16,-3 0-2-1,-4 0-21-15,-4 0-58 0,0-6-46 16,0-6-129-16,0-2-495 15</inkml:trace>
  <inkml:trace contextRef="#ctx0" brushRef="#br0" timeOffset="2474.36">15492 4821 1431 0,'0'0'1262'0,"0"0"-1130"16,0 0-68-16,0 0 8 15,0 0-19 1,0 0 3-16,0 0 8 0,130 61-2 16,-101-40-1-16,0 3-11 0,-8 2-4 15,0 0-23-15,-10 0-6 16,-7 0-4-16,-4-4-4 16,0 0 11-16,-17-2-7 15,-12-4 17 1,-5 0-14-16,-1 0 7 0,0-2-10 15,4 0-7-15,5 0-6 16,4 0-58 0,4 3-68-16,7-5-139 0,2-5-711 15</inkml:trace>
  <inkml:trace contextRef="#ctx0" brushRef="#br0" timeOffset="3415.34">16050 4534 2113 0,'0'0'330'0,"0"0"-174"16,0 0-30-16,0 0-23 16,0 0-26-16,0 0 9 15,0 0-7-15,15-14-21 16,-11 30-6-16,1 3-19 16,4 8 3-16,-2 4-15 15,1 2 1-15,0 3-17 16,-4 6 4-16,2 0-8 15,-3 1 8-15,1-2-1 16,-2 1-7 0,0-2 11-16,-2-3-8 0,0-3 15 0,0-3-13 15,0-2 8 1,0 0-14-16,0-2 5 0,-6-1 2 16,-1 2-7-1,3-3 0-15,0-6 6 0,0-3-11 16,2-4 10-1,2-5-6-15,0-3 6 0,0-4-5 16,0 1 10-16,0-1 11 16,0 2-15-16,0 0-6 15,0 3 8-15,6-1-8 0,9 0 16 16,5 0-16-16,7-4 19 16,6 0-4-16,5 0 2 15,2-3 2-15,3-13-6 16,-6-5 0-16,-1-6-2 15,-9 0 4 1,-7-4-8-16,-11 3 10 0,-9-2-13 16,0 2 5-16,-16 2 0 15,-18 5-5-15,-8 9-2 16,-3 11-2-16,1 1-25 16,4 6-19-16,13 15-10 0,16 6-68 15,9-1-95 1,2-6-490-16</inkml:trace>
  <inkml:trace contextRef="#ctx0" brushRef="#br0" timeOffset="4057.02">16707 5289 2097 0,'0'0'364'16,"0"0"-199"-16,0 0-77 15,0 0-60-15,0 0-7 16,0 0 38-16,0-110 0 0,0 72 12 16,0-2-26-16,0 0-14 15,0-1-24-15,5-4 0 16,4 2-7-16,4 2 0 16,-2 5-3-16,2 4 3 15,3 9 0-15,-3 7-8 16,0 7 8-16,3 6 0 15,-1 3 0-15,4 0 0 16,1 16 9-16,-3 5-9 16,2 6 5-16,-1 4-5 15,-5 1 1-15,0 1 46 0,1 2 7 16,-4 1 11-16,2 0-24 16,-1 0 0-1,-5 2-24-15,3-4-8 0,-4 1-5 16,-3-4-3-16,-2-4-1 15,0-3-52-15,0-10-69 16,-11-6-170-16</inkml:trace>
  <inkml:trace contextRef="#ctx0" brushRef="#br0" timeOffset="4214.72">16704 5043 2611 0,'0'0'576'0,"0"0"-510"0,0 0-49 16,0 0-11-16,117 0-6 16,-51 0-87-16,-8 0-270 15,-10 0-353-15</inkml:trace>
  <inkml:trace contextRef="#ctx0" brushRef="#br0" timeOffset="4648.07">17416 4800 2408 0,'0'0'341'15,"0"0"-191"-15,0 0-19 16,0 0-46-16,-125-46-37 15,101 46-13-15,1 0-7 0,5 0-7 16,5 7-19-16,7 7-2 16,6 3 2-16,0 1-8 15,8 5 2-15,17 2 4 16,6 3 1-16,2 0-1 16,1 3 0-1,-7-3 0-15,-5-2 9 0,-9 0-9 16,-11 0 50-16,-2-2 13 15,-4 2 13-15,-23-2-12 16,-8-2-16-16,-7-6-15 0,-4-2-26 16,7-6-7-16,5-6 0 15,14-2-16-15,13 0-36 16,18-14-77-16,23-9-62 16,4-2-208-16</inkml:trace>
  <inkml:trace contextRef="#ctx0" brushRef="#br0" timeOffset="4946.33">17819 5005 2108 0,'0'0'498'0,"0"0"-274"0,0 0-63 15,0 0-63-15,0 0-45 16,85-126-20-16,-85 100-8 15,-2 4 6 1,-20 5 14-16,-12 10 18 0,-6 7-15 16,-5 2 9-16,3 25-10 15,7 16-15-15,10 8-8 16,11 7 0-16,14 0-5 16,0-9-1-16,27-5 8 0,9-10-10 15,2-8 8 1,0-9-24-1,-5-9 9-15,-33-8-9 0,46-4-9 0,-34-17-120 16,-10-5-293 0</inkml:trace>
  <inkml:trace contextRef="#ctx0" brushRef="#br0" timeOffset="5907.35">16901 2188 2063 0,'0'0'440'15,"0"0"-174"-15,0 0-123 16,0 0-24-16,134-11-42 16,-87 10-19-16,1-4-23 15,4 3-18-15,-5 0-6 16,-7 2-10-16,-5-1-2 16,-6-3-77-16,-10-3-122 15,-11 2-319-15</inkml:trace>
  <inkml:trace contextRef="#ctx0" brushRef="#br0" timeOffset="6147.7">17246 1976 2423 0,'0'0'542'0,"0"0"-417"16,0 0-65-1,0 0-2-15,0 0-4 16,0 0-20-16,0 0 7 0,119 61-22 0,-95-43-1 15,-6 0-5-15,-7 4 16 16,-9 4 12-16,-2 1-9 16,0 1 0-16,-20-3-17 15,-7 0 2-15,-2-5-16 16,-2-2 5-16,2-2-6 16,7-4-39-16,11-6-61 15,8-4-76-15,3-2-474 0</inkml:trace>
  <inkml:trace contextRef="#ctx0" brushRef="#br0" timeOffset="6846.24">18332 1840 2082 0,'0'0'371'16,"0"0"-196"-16,0 0-11 0,0 0-32 16,0 0-39-1,-131 16-24-15,97-5-38 0,0 5 6 16,-1 8-20-16,1 6-4 15,1 9-13-15,4 8 9 16,4 5 4-16,8 4-11 16,5 1 12-1,8-3-13-15,4 0 15 0,0-2-7 16,23-6 13-16,6-5 2 16,4-4 11-16,7-11 8 15,1-6-14-15,-2-8 3 0,-1-8-18 16,-7-4 5-16,-2 0-19 15,-6-8 0-15,-6-12-28 16,-9-16-79-16,-4 4-131 16,-4 6-500-16</inkml:trace>
  <inkml:trace contextRef="#ctx0" brushRef="#br0" timeOffset="7046.66">18023 2153 2634 0,'0'0'346'15,"0"0"-275"-15,0 0-13 16,0 0 25-16,0 0-40 16,0 0-13-16,116 24-21 15,-88-20 1-15,1-1-10 16,5-3-67-16,-10 0-153 15,0 0-543-15</inkml:trace>
  <inkml:trace contextRef="#ctx0" brushRef="#br0" timeOffset="7319.6">18508 2071 2342 0,'0'0'540'16,"0"0"-461"0,0 0 14-16,0 0-5 15,0 0-44-15,123 64-6 0,-90-37-17 0,1 0 12 16,-5 1-23-16,-2 2 7 16,-5 1-9-16,-5-2-2 15,-3 4-5 1,-3-1 3-16,-7 2-4 0,1-5-38 15,-5-12-78-15,0-9-149 16,0-8-704 0</inkml:trace>
  <inkml:trace contextRef="#ctx0" brushRef="#br0" timeOffset="7553.74">18880 2092 2241 0,'0'0'662'16,"0"0"-484"-16,0 0-49 15,0 0-48-15,0 0-17 0,0 0-37 16,0 0-2-16,-133 88-15 16,94-48-2-16,-2 6-7 15,1 0-1-15,1-4-2 16,6 4-70-16,11-14-65 15,10-9-303-15</inkml:trace>
  <inkml:trace contextRef="#ctx0" brushRef="#br0" timeOffset="8407.34">19215 2148 1482 0,'0'0'583'15,"0"0"-326"-15,0 0-108 16,0 109-35-16,2-70-3 16,0 3-72-16,0 4-10 15,-2 2 14-15,2 1 24 16,-2-2-10-16,0-2 12 0,0-9-5 16,0-6-17-16,0-9-17 15,0-8-17-15,-2-6 2 16,0-7-11-16,0 0-4 15,-4-25-13-15,1-11-5 16,1-12 10-16,-1-10-4 16,5-9 11-1,0-7-2-15,0-6-1 0,0 1-30 16,9 4 24-16,6 4 3 16,6 11 7-16,-1 12 23 15,0 16-1-15,0 14 10 0,0 16-14 16,2 2 15-16,0 18 0 15,-1 16 10 1,-4 9-8-16,-3 8-2 0,-8 2-13 16,-6 0 1-16,0-2-4 15,-10-5-5-15,-13-4 8 16,-8-9-19-16,0-4-1 16,-3-9-3-16,3-8-60 0,9-8-49 15,6-4-78 1,9 0-264-1</inkml:trace>
  <inkml:trace contextRef="#ctx0" brushRef="#br0" timeOffset="8730.2">19643 2138 2517 0,'0'0'328'0,"0"0"-214"16,0 0-19-16,-42 101-44 15,37-48-20-15,5 1-25 16,3-4 3-16,22-11 1 31,12-12 19-31,7-17 19 0,6-10 11 0,3-20 1 16,-6-26-27-16,-12-14-8 15,-12-6-25-15,-17-1-21 16,-6 6-10-16,-19 10 29 31,-22 13-2-31,-8 12-16 0,-16 14-55 16,14 8-117-16,14 4-248 0</inkml:trace>
  <inkml:trace contextRef="#ctx0" brushRef="#br0" timeOffset="9588.41">20205 2051 2357 0,'0'0'373'15,"0"0"-211"-15,0 0-46 0,0 0-70 16,0 0-13-16,0 0-25 16,0 0 7-16,55-96-6 15,-75 94 14-15,-6 2 10 16,-1 2-14-16,-2 22-1 15,2 10-18-15,4 10 1 16,8 8 0-16,7 3-1 16,2-2 0-16,6-4 0 15,0-8-1-15,6-6 1 16,11-7 1-16,1-6-1 16,-3-5 12-16,1-5-11 0,-3-7 11 15,-3-5-11-15,-2 0 6 16,1-8-1-16,-2-16 1 15,2-10-6-15,2-10-1 16,2-6-4-16,5-3-14 16,5 4 18-16,-1 3-7 15,4 9 6-15,1 11 2 16,-2 12 3-16,2 14-3 16,-5 0 9-16,0 19 11 15,-2 16-15-15,-4 9 8 16,-5 6-14-16,-5 3 14 0,-3-2-7 15,-3-4 7-15,0-7-1 16,0-11 3-16,0-8 3 16,-7-9-10-16,3-6 8 15,-1-2-12-15,1-1 12 16,-1-2-17-16,3 1 11 16,2 2-11-16,0-4 0 15,0 0-7-15,0-4-22 16,5-19-9-16,10-12 7 15,3-9 15-15,4-7-7 0,0 2 23 16,1 3-7 0,-3 9 7-16,0 14-1 0,-2 6 0 15,-3 14 1-15,1 3 10 16,-1 0 23-16,-3 23-6 16,-3 13 15-16,-5 9-12 15,-2 5 10-15,-2 2-18 16,0-4-7-16,0-6-11 0,0-6 0 15,-2-5-4 1,-4-8-40-16,1-9-80 16,1-10-356-16</inkml:trace>
  <inkml:trace contextRef="#ctx0" brushRef="#br0" timeOffset="9988.01">21078 1552 2221 0,'0'0'611'0,"0"0"-401"15,0 0-82-15,0 0-86 16,0 0-30-16,-9 107 10 16,9-46-2-1,0 11 22-15,0 8 0 0,0 4 11 0,-2 3-7 16,2-4 1-1,-2-3-18-15,-2-8-20 0,-1-8 1 16,0-12-10-16,1-11 0 16,2-20-65-1,0-10-71-15,-3-11-287 0</inkml:trace>
  <inkml:trace contextRef="#ctx0" brushRef="#br0" timeOffset="10319.84">21103 2254 2641 0,'0'0'313'0,"0"0"-143"0,141-19-89 32,-77-8-33-32,-4-12-23 15,-8 0 1-15,-12-4-7 16,-16 5-6-16,-13 3 0 15,-11 9-9-15,0 7 18 16,-15 6 21-16,-14 12 22 0,-4 1-25 16,-6 16 0-16,4 20-27 15,6 12-7-15,6 8-1 16,10 2-4 0,9 0 15-16,4-5-13 0,0-9 10 15,22-10-13-15,4-10 6 16,3-8-5-16,0-10-2 15,-4-6-7-15,-3-15-61 16,-6-11-95-16,-7-1-262 0</inkml:trace>
  <inkml:trace contextRef="#ctx0" brushRef="#br0" timeOffset="10556.58">20897 1705 2957 0,'0'0'266'0,"0"0"-117"0,0 0-29 15,164-13-37-15,-100 6-49 16,-4 2-22-16,-10 5-12 15,-15 0-93-15,-15 0-118 16,-13 12-855-16</inkml:trace>
  <inkml:trace contextRef="#ctx0" brushRef="#br1" timeOffset="22496.87">15954 7698 1854 0,'0'0'307'16,"0"0"-168"-16,0 0-38 16,0 0-30-16,0 0-8 15,0 0-8-15,0 0 2 0,120-46 15 16,-102 42 5-16,0 4-18 16,-3 0-2-16,-1 0-10 15,1 4 15-15,-1 12 6 16,1 7-18-16,-1 6-1 15,-3 5-19-15,-5 2 5 16,1 6-17-16,-5 4 8 16,-2 4-11-16,0 3 6 15,0 1 2-15,-13 0-12 16,-3-2 7-16,-6-4-13 0,-5-2 15 16,-6-4-20-16,-8-1 14 15,-3-5-13-15,-7-7-2 16,2-2-4-16,4-10-28 15,7-11-6-15,9-6-20 16,7 0-33-16,9-21-14 16,4-8 58-16,9 0 21 15,0-2-12-15,5 6 19 16,12 4 19-16,8 14 1 16,1 7 14-16,3 2 60 15,5 26 23-15,-1 8 4 0,3 4-32 16,-1-2-7-16,2-2-23 15,-6-8-14-15,-2-7-20 16,-2-9-4-16,-4-12-1 16,2 0-16-16,-5 0-58 15,0-37-62-15,-4 3-98 16,-5 0-563-16</inkml:trace>
  <inkml:trace contextRef="#ctx0" brushRef="#br1" timeOffset="23095.93">16351 7427 1936 0,'0'0'484'0,"0"0"-298"16,0 0-77-16,0 0-9 0,0 0-62 16,0 0-17-1,0 0 37-15,4 51 6 0,-2-30 0 16,-2 0-15-16,2-2-10 16,3-5-23-16,-1-2-14 15,8-7-2-15,3-5 0 16,5 0 0-16,2 0 5 15,7-5-9-15,0 1 5 16,2 4-2-16,3 0 2 16,-6 11 3-1,-1 9-4-15,-4 3 0 0,-9 4 5 16,-6-1 21-16,-5 0 22 16,-3 0-17-16,0-2 9 0,-11 2-13 31,-12-1 5-31,-6-1-13 15,-4-3-5-15,-3-1-12 0,-2-8-2 0,4-6-16 16,3-6-35-16,4 0-15 16,6-32-67-16,5 0-73 15,5-4-269-15</inkml:trace>
  <inkml:trace contextRef="#ctx0" brushRef="#br1" timeOffset="23302.34">16341 7413 1972 0,'0'0'690'0,"0"0"-531"0,0 0-68 16,0 0 15-16,0 0-38 15,0 0-40-15,134-32-28 16,-107 32-45-16,-5 0-188 15,-6 2-918-15</inkml:trace>
  <inkml:trace contextRef="#ctx0" brushRef="#br1" timeOffset="23666.91">16854 7904 2691 0,'0'0'298'0,"0"0"-180"0,0 0-9 16,0 0-25-16,149-19-52 16,-104 11-18-16,-3 3-8 15,-6 3-6-15,-11 2-24 16,-9 0-71-16,-10 8-95 15,-6 6-284-15</inkml:trace>
  <inkml:trace contextRef="#ctx0" brushRef="#br1" timeOffset="23859.62">16812 8195 2823 0,'0'0'288'16,"0"0"-219"-16,0 0-18 16,0 0 16-16,0 0-45 15,0 0-5-15,138-12-17 0,-93 8-34 16,-10 0-98 0,-6 0-300-16</inkml:trace>
  <inkml:trace contextRef="#ctx0" brushRef="#br1" timeOffset="24435.95">17483 7578 2129 0,'0'0'299'15,"0"0"-118"-15,0 0-26 16,0 0-52-16,120 4-43 15,-93 11 8-15,0 8 6 16,-5 2 7-16,-2 8 6 0,-2 4-24 16,-5 9-3-1,-4 1-28-15,-7 8 9 0,-2 5-3 32,0 2 0-32,-17 2-8 0,-10-2-4 0,-7-3-9 15,-9-8-16-15,-1-7 12 16,-7-9-13-16,0-13 0 15,0-14-47-15,9-8-32 16,10-8-10-16,12-21 9 16,14-4-5-16,6-4 24 15,4 3 51-15,21 6 10 0,4 8 9 16,2 12 17-16,0 8 22 16,0 0-8-1,-4 24 1-15,-1 4-1 0,-1 4-24 16,-1-2-12-16,1-2-4 15,4 0-56-15,-4-8-96 16,-4-7-313-16</inkml:trace>
  <inkml:trace contextRef="#ctx0" brushRef="#br1" timeOffset="24664.53">18040 8124 2131 0,'0'0'633'0,"0"0"-531"0,0 0-68 15,0 0-34 1,0 0-11-16,0 0-245 0</inkml:trace>
  <inkml:trace contextRef="#ctx0" brushRef="#br1" timeOffset="24804.76">18236 8111 2297 0,'0'0'321'0,"0"0"-321"0,0 0-19 16,0 0-442-16</inkml:trace>
  <inkml:trace contextRef="#ctx0" brushRef="#br1" timeOffset="24961.21">18488 8053 2774 0,'0'0'307'16,"0"0"-230"-16,0 0-56 16,0 0-21-16,0 0-101 0,0 0-424 15</inkml:trace>
  <inkml:trace contextRef="#ctx0" brushRef="#br1" timeOffset="25864.89">18785 7671 2183 0,'0'0'356'15,"0"0"-172"-15,0 0-71 16,0 0-16-16,0 0-22 0,0 0 4 16,0 0-19-16,71-88-13 15,-51 88-16 1,3 0 3-16,-2 11-2 0,2 17-6 16,-1 6 9-16,-2 8-19 15,-4 4 11-15,-3 3-15 16,-6 4 18-16,-7 4-6 15,0 1 6-15,-2 1-10 16,-20-1-3-16,-5 0-3 16,-7-3-9-16,-3-6 6 0,-2-12-10 15,-3-7-2-15,-3-9-14 16,5-13-43 0,5-8-38-16,8-6 3 0,9-17 8 15,11-7 13-15,7 2 50 16,0 2 11-1,18 4 11-15,7 10 8 0,4 10 32 16,2 2 4-16,0 8 7 16,1 16-17-16,1 4-17 15,-2 0-8-15,3 0-9 16,7 1-12-16,-5-7-128 0,-7-8-400 16</inkml:trace>
  <inkml:trace contextRef="#ctx0" brushRef="#br1" timeOffset="26871.51">16123 8930 1499 0,'0'0'595'0,"0"0"-363"15,0 0-101-15,0 0-19 16,114 41 40-16,-87-9-7 16,-8 6-34-16,-7 6-27 0,-6 7-19 15,-6-1 14 1,0-1-25-16,-20 2-12 0,-11-1-18 15,-7 0-11-15,-4-5-4 16,-3-11-8-16,-1-10-2 16,1-14-19-16,7-10-19 15,7 0-39-15,10-25 24 16,13-1 6-16,8-1 16 16,2-2 24-16,20 7 6 15,8 5-3-15,1 6 10 16,2 9-1-16,0 2 18 15,-4 11 48-15,0 12-13 16,0 3-26-16,-2-1-19 16,-2-6-12-16,1-6 0 15,-1-8-37-15,8-5-79 0,-6-4-169 16,-5-11-474-16</inkml:trace>
  <inkml:trace contextRef="#ctx0" brushRef="#br1" timeOffset="27130.62">16649 9160 2265 0,'0'0'451'0,"0"0"-225"15,0 0-73-15,0 0-65 16,130 0-32-16,-95 0-39 16,-2-3 1-16,-1 3-18 0,-10 0 0 15,-9 0-68 1,-6 7-122-16,-7 6-370 0</inkml:trace>
  <inkml:trace contextRef="#ctx0" brushRef="#br1" timeOffset="27298.21">16642 9353 2611 0,'0'0'262'0,"0"0"-206"0,0 0 1 0,0 0 2 15,114-9-21-15,-81-5-38 16,7 3-8-16,-5 2-117 15,-12 6-179-15</inkml:trace>
  <inkml:trace contextRef="#ctx0" brushRef="#br1" timeOffset="27931.6">17404 8919 2258 0,'0'0'254'0,"0"0"-139"15,0 0-18-15,116-33-22 16,-86 33-26-16,-6 0-1 15,-6 0 21-15,-9 17-4 16,-7 7 13-16,-2 4-30 16,-4 9-16-16,-23-2-26 0,-4 2-6 15,-5-5-31 1,5-9-9-16,4-6 26 0,9-8 14 16,12-4 16-16,6-3 1 15,0 0-17-15,24-2 0 16,14 0 30-16,6 2-2 15,1 4 3-15,-5 4 0 16,-11 7-15-16,-11 9 21 16,-16 8 10-16,-2 7 8 15,-24 3-26-15,-18 0 6 16,-12-6-24-16,-6-8 6 16,-3-9-12-16,3-12-5 15,9-9-17-15,11 0-30 0,15-2-21 16,21-24-68-16,4 4-115 15,0 2-342-15</inkml:trace>
  <inkml:trace contextRef="#ctx0" brushRef="#br1" timeOffset="28769.53">16517 8598 2215 0,'0'0'263'0,"0"0"-127"15,0 0-32-15,0 0-56 16,0 0-22-16,0 0 2 15,0 0-3-15,-4 91-5 16,4-85-7-16,2-6-13 16,9 0 11-16,3 0-5 15,3-2 29-15,4-2-16 16,1 4 9-16,3 0-7 0,-4 1 4 16,0 17-6-16,-3 3 8 15,-7 3 30 1,-5 0-3-16,-6 0 13 0,0 0-20 15,-2 0-7-15,-18-1-27 16,-2-4-5 0,-5-3-8-16,-2-4 0 15,0-6-28-15,2-4-26 0,3-2-21 16,4-8-50-16,4-12-118 16,8-2-375-16</inkml:trace>
  <inkml:trace contextRef="#ctx0" brushRef="#br1" timeOffset="28975.33">16517 8531 2113 0,'0'0'411'0,"0"0"-168"15,0 0-118-15,0 0-55 16,0 0-46-16,0 0-24 16,135 1-54-16,-114 10-286 0</inkml:trace>
  <inkml:trace contextRef="#ctx0" brushRef="#br1" timeOffset="30139.92">17946 8845 1713 0,'0'0'363'0,"0"0"-179"0,0 0-15 16,0 0-86-16,0 0-2 15,0 0-38-15,0 0 31 16,87-22-36-16,-76 30-7 16,1 8-13-16,-4 2-10 15,3 3 10 1,1-1-12-16,-1 1 20 0,-5 1 16 16,2 2 45-16,-4 0-26 15,-4 6 10-15,0 3-29 16,0 3-13-16,-2 1-10 15,-12 6-5-15,-8 1-1 16,-2-3-12-16,-5-2 10 16,-5-7-7-16,-1-10 8 0,-4-8-12 15,4-14-23-15,1 0-52 16,8-15-36-16,5-16-25 16,12-1-56-16,9 3 49 15,0 3 101-15,5 13 42 16,15 9 22-16,3 4 133 15,6 6-52-15,0 19-14 16,4 2 14-16,0 4-9 16,3 1-22-16,2-6-22 0,-1-6-11 15,2-5-28 1,-4-4 1-16,-1-6-12 16,-1 0-33-16,-6-3-133 0,-14-2-330 15</inkml:trace>
  <inkml:trace contextRef="#ctx0" brushRef="#br1" timeOffset="32307.39">15485 7325 1804 0,'0'0'334'0,"0"0"-203"0,0 0-105 31,0 0-26-31,0 0 3 16,0 0 1-16,0 0-2 15,-106 44 38-15,106-24 31 16,0 8 98-16,0 12-2 16,2 14-59-16,0 9-41 15,-2 8-43-15,0 4 12 16,0-2-8-16,-18-3-5 15,-7-10-10-15,-8-9-13 0,-5-10-18 16,-4-15-65-16,-1-12-18 16,6-14-12-16,5 0 34 15,12-14 31-15,14-14-8 16,6-2 43-16,6 0 13 16,23 0 1-16,7 7-1 15,2 8 9-15,-4 8 4 16,-5 7 61-16,-5 12 23 0,-24-12 29 15,28 75-48 1,-16-25-21-16,-5 8-26 0,-1 0 7 16,-2 0 5-16,2-4-13 15,0-1-9-15,-4-5-20 16,3 3 7-16,-3-2-7 16,0 6 5-16,0-2-5 15,0 1-1-15,-2-1 1 16,0-1-1-16,0-2-2 15,0 0-19-15,0-4 1 16,-6-2-26-16,-3-1 16 16,1 1-1-16,-2 0 26 0,-1 2-5 15,2 7 10-15,0 5 0 16,0 2 0-16,3 5 0 16,4-5-10-16,-1-2 5 15,3-5 4-15,0-6-4 16,0-1 10-16,7 3 8 15,6-1 8-15,3-2-2 16,-1-2 0-16,5-3-10 16,-1-12 6-16,2-4 6 15,4-9 15-15,2-9-18 16,0-2 18-16,4-5-5 16,-4 0 7-16,0-12-15 0,-4-6-7 15,-4-5-13-15,-6-2-3 16,-13-4-63-16,0 8-172 15,-3 6-888-15</inkml:trace>
  <inkml:trace contextRef="#ctx0" brushRef="#br0" timeOffset="56391.96">23749 2750 1695 0,'0'0'216'16,"0"0"-140"-16,0 0-5 15,0 0 50-15,0 0-34 16,0 0 36-16,0 0-45 16,98-47-12-16,-78 45-23 15,0 2 19-15,3 0-7 0,-2 0 8 16,2 2-6-16,2 10-32 15,-3 4 11-15,0 3-21 16,0 6 8-16,-3 1-23 16,-7 4 19-16,-3 1-19 15,-9-2 14-15,0-1-4 16,-2 1 5-16,-22-3 2 16,-7-4-13-16,-12 0 4 15,-1-5-2-15,-1 0-6 16,3-3 7-16,6-2-8 0,10-3 1 15,9-4 0-15,11-3 10 16,6 2 7-16,2-1-17 16,25 4 1-16,8 5-3 15,5 2 4-15,5 8-2 16,-5 6 5-16,-6 5 14 16,-10 10 38-1,-8 6 11-15,-9-2 1 0,-7 4-19 16,0-2-2-1,-27 0-23-15,-9-8 6 0,-9-4-23 16,-7-11 8 0,-2-8-15-16,-2-12-1 0,7-6-25 15,4 0-11-15,10-12 7 0,10-10-25 16,7-2-9-16,9 0-32 16,9-2-57-16,0 3-133 15,9 9-421-15</inkml:trace>
  <inkml:trace contextRef="#ctx0" brushRef="#br0" timeOffset="57989.46">24201 2177 1273 0,'0'0'333'15,"0"0"-85"-15,0 0-100 16,0 0 30-16,0 0-53 16,0 0-41-16,0 0-49 15,21-29-5-15,-15 24-5 16,3 0 11 0,0-2-7-16,2 3 17 0,-2-2-2 0,2 0 17 15,-2 0-11 1,2-2-15-16,1 2-7 0,-2 0-7 15,2 4-20-15,-1 0 12 16,0 2-5-16,3 0 0 16,-1 0 13-16,1 7-20 15,1 0 18-15,1 5-10 16,-3-2 12-16,0 4 1 16,1 1 7-1,-4 1-6-15,0 2-3 0,-4-1 1 16,1 4-10-16,-5-1 22 15,-2-1-2-15,0 2 1 16,0-1-9 0,0-3 9-16,0 2-7 0,-4-1-2 0,-7 2 13 15,-5 0-13-15,-2 2 5 16,-2 0-12 0,0-2 11-16,-3 1-19 0,2-6 3 15,0-3-11-15,3-4 2 16,-1-6-2-16,0-2-13 15,2 0-17-15,1-14-30 16,3-6 6-16,6-4-8 16,5-1 0-16,2 2 8 15,0 7 21-15,0 4 21 0,7 8 7 16,8 4-12-16,1 0 16 16,4 18 1-16,2 8 13 15,3 2 32-15,0 1-9 31,0-6-3-31,2-4-11 0,2-5-2 0,-2-7-5 16,0-3-15 0,-2-1 1-16,-1-2-1 15,-2 7-71-15,-6 1-172 0,-7 0-2244 0</inkml:trace>
  <inkml:trace contextRef="#ctx0" brushRef="#br0" timeOffset="58401.6">24741 3284 2393 0,'0'0'316'15,"0"0"-170"-15,0 0-44 16,0 0-41-16,0 0 17 16,0 0-4-16,0 0-26 15,27-67-27-15,-23 55 16 16,-4 1 21-16,0 11 25 16,-13 0-47-16,-5 11-36 15,0 13-23-15,9 13-75 0,7-2-81 16,2-8-357-16</inkml:trace>
  <inkml:trace contextRef="#ctx0" brushRef="#br0" timeOffset="59289.92">25391 2667 1683 0,'0'0'277'0,"0"0"-183"31,0 0-5-31,0 0 13 0,0 0-22 0,0 0 25 0,0 0-43 15,95-45 5 1,-74 44 9-16,4 1 34 0,2 0-40 16,2 6-3-16,0 10-24 15,-2 5 10-15,-4 4 13 16,-8 3-32 0,-5 4-8-1,-7 3 9-15,-3 6 19 16,-3 2-30-16,-20 1 8 15,-9-5-31-15,-6-1 5 16,-4-9-6-16,0-8-11 0,1-5-9 16,8-7 3-1,8-6 17-15,12-3 0 0,9 0 20 16,4 0-19-16,11 0-1 16,20 0 6-16,11 0 2 15,9 9 9-15,1 13-1 16,-4 14-2-16,-7 12-8 15,-10 10 26-15,-16 8-2 16,-12 0 17-16,-3 1-26 16,-22-7 17-16,-19-4-11 15,-9-7 13-15,-13-12-12 16,-4-8-12-16,0-15-1 16,2-10-15-16,7-4 0 0,10-12-15 15,9-11-6-15,16-1-29 16,6 4-14-16,15 0-28 15,2 2-38-15,15 4-123 16,6 3-283-16</inkml:trace>
  <inkml:trace contextRef="#ctx0" brushRef="#br0" timeOffset="60268.71">25896 2080 1560 0,'0'0'365'16,"0"0"-110"-16,0 0-43 0,0 0-52 16,0 0-30-16,0 0-6 15,124-27-54-15,-93 27-20 16,-2 0 7-16,0 14-3 16,-6 4-1-16,-8 3-15 0,-3 0 16 15,-8 0-14-15,-4 0 14 16,0 4-22-16,-16-2-6 15,-11 2-13-15,-4-3-13 16,2-4-1-16,5-7-14 16,6-2 2-16,9-6-2 15,9-3 14 1,0 0-23-16,9 0 23 0,16 0 2 16,4 0 1-16,0 0 16 15,-4 0-11-15,-6 0 7 16,-5 0-9-16,-10 17 23 0,-4 5-6 15,-2 4 19 1,-25 4-24-16,-6-2-3 16,-8-6-2-16,-1-5-12 0,4-8 0 15,7-4-6-15,9-4-2 16,7-1-34-16,7 0-8 16,8 4-65-16,2 0-145 15,12 4-300 1</inkml:trace>
  <inkml:trace contextRef="#ctx0" brushRef="#br0" timeOffset="60806.77">26531 3127 1403 0,'0'0'1342'16,"0"0"-1187"-16,0 0-34 15,0 0 5-15,118-3-51 16,-74 1-25-16,6 2-20 16,-3 0-16-16,-5 0-7 15,-9 0-3-15,-6 0-8 0,-12 0 4 16,-7 0-27-16,-8 0-47 15,-21 3-111-15,-3 2-402 0</inkml:trace>
  <inkml:trace contextRef="#ctx0" brushRef="#br0" timeOffset="61063.1">26477 3324 1228 0,'0'0'1602'0,"0"0"-1431"15,0 0-10-15,0 0-51 16,125 0-21-16,-86 0-46 16,3 0-13-16,-3-5-24 15,0 0 0-15,-4 4-5 16,-3 1-2-16,-5 0-40 0,-1 0-63 15,-4 0-232-15,-6 0-1768 16</inkml:trace>
  <inkml:trace contextRef="#ctx0" brushRef="#br0" timeOffset="62035.97">27694 2574 35 0,'0'0'1903'16,"0"0"-1673"-1,0 0-71-15,0 0 6 0,0 0-39 16,0 0-9-16,0 0-27 15,110-48-43-15,-73 42-13 16,9 4 30-16,2 2-13 16,1 0 0-16,0 7-20 15,-6 10 5-15,-6 7-2 0,-10 9 5 16,-11 4-4-16,-16 7-17 16,0 7 4-1,-24 2-12-15,-19-4 14 0,-6-5-24 16,-7-5 9-16,1-14-8 15,3-10-2-15,10-9 1 16,11-6 0-16,10 0-1 16,15-4-15-16,6-8 16 15,6 0 0-15,23 1-6 16,12 5 11-16,6 6-5 16,4 0 17-16,-2 22 7 0,-4 13 1 15,-10 5 3-15,-12 6 18 16,-13 7-4-16,-10-2 7 15,-2 2-16-15,-27-4 10 16,-8-5-15-16,-15-5-3 16,-10-6-12-16,-7-5-2 15,-3-8-4-15,3-5-7 16,7-11 0-16,13-4-4 16,8 0-4-16,15-2-34 15,11-8-15-15,8-2-53 16,7-8-37-16,0 2-185 0,15 0-374 15</inkml:trace>
  <inkml:trace contextRef="#ctx0" brushRef="#br0" timeOffset="63675.89">28651 1778 1584 0,'0'0'428'0,"0"0"-182"16,0 0-18-16,0 0-33 15,0 0-58-15,0 0-76 16,0 0-30 0,0 35-20-16,0-11 17 0,0 3-10 15,0 2-7-15,0-5 9 16,0-4-20-16,9-6 5 15,1-6-4-15,4-4 16 16,1-4-17 0,4 0 11-16,1 0-1 0,5 0 9 0,-1 2 1 15,5 9 6-15,-3 4 16 16,-1 7-5-16,-2 2 24 31,-8 2-24-31,-3 0 6 0,-8 0-25 0,-4-2 13 16,0 3 3-16,-12 1 3 15,-15 2-8-15,-8 0-8 16,-5-2-2-16,-4-3-19 16,-3-8 14-1,-1-11-14-15,4-6 0 0,7 0-23 16,5-8-1-16,10-9-15 0,9 4-15 16,3 1-15-16,8 0-58 15,2-7-49-15,0 4-144 16,9 1-380-16</inkml:trace>
  <inkml:trace contextRef="#ctx0" brushRef="#br0" timeOffset="63976.71">28660 1748 2341 0,'0'0'496'0,"0"0"-420"16,0 0 8-16,0 0 53 15,0 0-49-15,0 0-24 16,151 8-23-16,-111-1-31 16,-1 0 7-16,-6 3-17 15,-2 8-11-15,-8-2-101 16,-12 1-234-16</inkml:trace>
  <inkml:trace contextRef="#ctx0" brushRef="#br0" timeOffset="68111.88">28892 2888 2342 0,'0'0'251'16,"0"0"-81"-16,0 0-34 0,0 0-9 15,0 0-40-15,0 0-25 16,120-15-15-16,-80 15-35 15,0 0-6-15,-2 0-1 16,-6 2-10-16,-9 6 4 16,-4 0-61-16,-17 1-63 15,-2 0-135-15,0-1-568 0</inkml:trace>
  <inkml:trace contextRef="#ctx0" brushRef="#br0" timeOffset="68343.39">28834 3194 2277 0,'0'0'352'0,"0"0"-157"16,0 0-30-16,0 0-48 15,120-16-27-15,-84 9-48 16,-1 0-18-16,3 2-14 0,-2 2-10 16,-2 1 0-16,10 2-41 15,-11 0-123-15,-4 0-270 16</inkml:trace>
  <inkml:trace contextRef="#ctx0" brushRef="#br0" timeOffset="69546.98">29897 2317 1706 0,'0'0'343'15,"0"0"-191"-15,0 0 15 16,0 0-44-16,0 0 8 16,0 0-8-16,91-109-41 15,-73 100-42-15,2 6-13 16,0 3 0-16,3 0 11 15,-4 7 7-15,4 12-26 16,0 1 21-16,-2 2-19 16,2-1 9-16,-5 1-15 0,1 7 29 15,0 3-2-15,-6 9 4 16,0 2 0 0,-2 7-10-16,-6 7 1 0,-3 1-24 15,-2 5 9-15,-2-3-9 16,-20 5 10-16,-5-2-13 15,-2-5 5-15,-2-9-6 16,0-8-1 0,2-14-4-16,-5-8-4 0,-1-9 0 15,-6-6-10-15,-1-4-10 0,-1 0-34 16,8-9 4-16,3-8-8 16,13-1 6-16,7-2 10 15,10 0 22-15,2 0 20 16,2-1-4-16,21 4 3 15,8 2 2-15,2 10 13 16,5 5 4-16,-2 12 30 16,0 20 8-16,-5 9 6 15,3 6-12-15,-3-3-14 16,2-4-8-16,0-8-23 16,3-9 2-16,-1-6-7 0,2-9-5 15,-4-8-56-15,3 0-46 16,-9-14-100-16,-10-6-271 0</inkml:trace>
  <inkml:trace contextRef="#ctx0" brushRef="#br0" timeOffset="69912.81">30552 2188 2076 0,'0'0'385'0,"0"0"-227"15,0 0-91-15,0 0-19 0,0 0 40 16,0 0-10-16,0 142 1 15,0-96 0-15,0 2 8 32,0 0-30-32,5 0-21 0,4-2-20 0,6-3-8 15,3-7-8-15,3-6 2 16,5-8-4-16,2-10-3 16,5-10-19-16,0-2-82 15,7-38-22-15,-7-4-132 16,-8-4-360-16</inkml:trace>
  <inkml:trace contextRef="#ctx0" brushRef="#br0" timeOffset="70148.14">30851 2372 2323 0,'0'0'270'0,"0"0"-42"16,0 153-69-16,-2-83-46 15,2 3-25-15,0-3-18 0,0 1-21 16,0-7-11 0,0-2-22-16,0-8-8 0,0-8-5 15,0-7-3-15,0-9 0 16,-5-14-32-16,5-16-35 16,0 0-106-16,0-12-315 0</inkml:trace>
  <inkml:trace contextRef="#ctx0" brushRef="#br0" timeOffset="70640.28">31266 2273 2054 0,'0'0'334'0,"0"0"-205"15,0 0-26-15,0 0 82 16,120-65-46-16,-87 60-10 0,-1 5-40 16,-6 14-23-1,-5 18-3-15,-13 12-11 0,-8 9-4 16,-4 5-28-16,-27 2 5 15,-10-6-19-15,-3-8 4 16,4-13-10-16,7-16-13 16,8-7-32-16,11-7 1 15,12-3 23-15,2 2 5 16,16 5 10-16,20 8 6 16,8 9 7-16,3 10 26 15,-5 7 20-15,-11 12 18 16,-15 6-14-16,-16 0 8 0,0 5-21 15,-33-3-13-15,-12-6-20 16,-9-8 10-16,-1-13-16 16,-3-18 5-16,2-12-10 15,7-4-9-15,7-2-28 16,11-10-14-16,15 0-34 16,16-5-57-16,0 6-88 15,11 1-327-15</inkml:trace>
  <inkml:trace contextRef="#ctx0" brushRef="#br0" timeOffset="80325.75">23212 4819 2265 0,'0'0'315'0,"0"0"-153"0,0 0-82 16,0 0-46-16,0 0-5 16,0 0-11-16,-4-3 5 15,4 3-1-15,13 7 17 16,2 4-11-16,5 8 20 16,5 5-8-16,2 8 12 15,2 4-16-15,2 7-15 16,0 3 8-16,0 3-21 0,0 4 7 15,1-2-11 1,-3 0 9-16,-5-5-13 0,-2-8 0 16,-2-6 5-16,-1-4 9 15,-6-4 3-15,0 0-16 16,-4-4 14-16,0-3-11 16,-1 2 0-16,0-5 0 15,-4-3-8-15,0-4 4 0,-1 0-23 16,-3-7-39-1,0 0-70-15,0-9-104 0,0-8-803 16</inkml:trace>
  <inkml:trace contextRef="#ctx0" brushRef="#br0" timeOffset="80688.67">23711 4860 2126 0,'0'0'343'15,"0"0"-155"-15,0 0-78 16,0 0-10-1,0 0-39-15,0 0 12 0,0 0-38 16,-125 90-4-16,100-61 5 0,-1 5 9 16,-3 2-15-1,-5 7-15-15,1 8-3 16,-3 5-12-16,-1 6 5 0,-4 2-1 16,6-1-4-1,1-7 5-15,7-10-10 0,8-16 5 16,9-13-9-16,6-13-57 15,4-4-127-15,0-11-63 16,0-3-547-16</inkml:trace>
  <inkml:trace contextRef="#ctx0" brushRef="#br0" timeOffset="81796.47">23983 4217 2034 0,'0'0'358'0,"0"0"-185"15,0 0-114-15,0 0-19 16,0 0-5-16,0 0 15 16,0 0-10-16,93-32-5 15,-79 32 19-15,1 6 7 16,-4 8 25-1,3 4-34-15,-3 0 7 0,1 4-29 16,-4-1 6-16,-1 8-10 16,-3 0-5-16,-4 3 3 15,0 1-8-15,0 3 8 16,-15 2-8-16,-7-2 4 16,-8-1-19-16,-3-7 6 15,-2-7-7-15,-5-6-14 0,1-9-24 16,6-6-55-16,6 0-9 15,10-6-37 1,5-9 3-16,12 4 38 0,0 3 84 16,0 4 14-16,16 4 18 15,3 0 68-15,8 18-12 16,2 2 3 0,3 2-10-16,-1-4-7 0,0-3-40 15,-4-4 5-15,-5-2-25 0,-3-6 0 16,-2 6-47-1,-3-4-84-15,-3 1-148 0</inkml:trace>
  <inkml:trace contextRef="#ctx0" brushRef="#br0" timeOffset="82060.1">24235 5314 2883 0,'0'0'204'0,"0"0"-137"16,0 0-44-16,0 0-23 15,0 0-8-15,0 0-226 16,0 0-652-16</inkml:trace>
  <inkml:trace contextRef="#ctx0" brushRef="#br0" timeOffset="82760.86">25187 4671 1865 0,'0'0'306'0,"0"0"-111"16,0 0-82-16,0 0-19 15,0 0-19-15,0 0-7 16,0 0-21-16,123 138-13 16,-92-98-8-16,2 2 9 15,3-1 18-15,-3 2-1 16,0-3 0-16,-2 4-5 15,-4 1 7-15,0 1-28 16,-6 3 5-16,-4 1-22 16,-3 1 0-16,-3-7-9 15,-5-5-10-15,-2-6-44 0,-4-7-83 16,0-8-106-16,0-6-337 16</inkml:trace>
  <inkml:trace contextRef="#ctx0" brushRef="#br0" timeOffset="83128.17">25750 4798 1663 0,'0'0'613'0,"0"0"-396"15,0 0-82-15,0 0 49 16,0 0-71-16,-110 102-26 16,83-63-22-16,-2 3-18 15,-2 0-16-15,-1 1-2 16,-1-2 13-16,-6 5-15 15,2 2-6-15,-3 7-21 16,-1-4 2-16,3 2-2 16,5-11-13-16,11-12-23 15,9-9-64-15,4-12-128 16,7-9-363-16</inkml:trace>
  <inkml:trace contextRef="#ctx0" brushRef="#br0" timeOffset="83854.08">26116 4273 1824 0,'0'0'376'0,"0"0"-138"16,0 0-38-16,0 0-81 0,0 0-12 16,116-3-52-1,-91 20 1-15,-7 5-32 0,-7 4 6 16,-11 4 13-16,0 3-12 16,-11-1 16-16,-16-3-22 15,-4-5 2-15,-6-8-22 16,4-8-5-16,6-6 0 31,10-2-1-31,6 0-9 0,11 0 3 0,0 0-3 31,15 0 6-31,12 2 4 16,4 7 6-16,-2 5 32 16,-6 7-19-16,-8 4 10 0,-8 8 3 15,-7 0 0-15,-3 1-5 16,-20-4-7-16,-10-8 11 15,-4-8-17-15,-5-8 6 16,-1-6-19-16,7 0-2 16,7 0-17-16,12-9-29 15,17 2-41-15,0 0-121 16,13 2-263-16</inkml:trace>
  <inkml:trace contextRef="#ctx0" brushRef="#br0" timeOffset="84297.92">26564 5069 2624 0,'0'0'266'15,"0"0"-108"-15,0 0-45 16,150-46-29-16,-97 36-46 16,1 2-14-16,-8 3-20 15,-4 4-4-15,-9 1-25 16,-16 0-86-16,-9 4-165 15,-8 6-789-15</inkml:trace>
  <inkml:trace contextRef="#ctx0" brushRef="#br0" timeOffset="84529.89">26614 5229 2339 0,'0'0'788'16,"0"0"-714"-16,0 0-55 0,0 0-13 0,0 0 25 15,0 0-26-15,139 0-5 16,-64-1-18-16,-11-3-191 16,-8 1-586-16</inkml:trace>
  <inkml:trace contextRef="#ctx0" brushRef="#br0" timeOffset="85085.63">27603 4654 2192 0,'0'0'316'16,"0"0"-252"-16,0 0-38 15,0 0 39-15,0 0-10 0,0 0-21 16,0 0 51-16,138 82-28 16,-104-43 8-16,-1 9 2 15,0 1 9-15,1 9-15 16,-3 5-23-16,2 3-7 16,2 4-16-16,-2-1-7 15,0-8-8-15,-1-6 2 16,-3-13 4-16,-6-8-10 15,-2-12 4-15,-7-8-8 16,-6-6-56-16,-3-8-74 0,-5 0-104 16,0-4-317-16</inkml:trace>
  <inkml:trace contextRef="#ctx0" brushRef="#br0" timeOffset="85360.42">28203 4780 2554 0,'0'0'310'0,"0"0"-165"16,0 0 0-16,0 0-61 15,0 0-33-15,-138 97-9 16,109-56-16-16,-5 8-9 15,0 1-16-15,-1 0 9 16,-3 2-9-16,-2-1 3 16,0-4-4-16,4-5 0 15,7-8-43-15,2-11-37 16,10-11-178-16,3-8-2285 0</inkml:trace>
  <inkml:trace contextRef="#ctx0" brushRef="#br0" timeOffset="86325.77">28584 4159 1842 0,'0'0'310'0,"0"0"-158"16,0 0-7-1,0 0-2-15,0 0 22 0,0 0-94 16,0 0-19-16,3 9-23 16,-3 8 3-16,2 3-5 15,0 4 9-15,0 2-8 16,0-2-1-16,2-4-7 16,5-3-20-16,5-10 4 0,3-5-3 31,8-2-1-31,2 0 0 0,6 0 5 0,0 0-4 15,6 0-1-15,-3 14 0 16,-3 12 0-16,-4 7 5 16,-6 3-5-16,-11 4 25 31,-7-3 8-31,-5 0 15 16,-7-3-4-16,-20-3 10 0,-8 1-15 15,-8-6-8-15,-3-1-9 16,-6-4-18-16,2-6-4 15,0-5-2-15,10-10-26 16,9 0-34-16,11-8-27 16,11-35-49-16,9 0-123 15,0 1-386-15</inkml:trace>
  <inkml:trace contextRef="#ctx0" brushRef="#br0" timeOffset="86532.98">28674 4121 2565 0,'0'0'251'0,"0"0"-84"16,0 0-20-16,113-34-49 16,-71 21-55-16,-2 5-20 15,-6 2-23-15,-8 6 0 16,-5 2-70-16,-8 14-109 15,-7 5-273-15</inkml:trace>
  <inkml:trace contextRef="#ctx0" brushRef="#br1" timeOffset="96907.12">11132 11039 2207 0,'0'0'363'16,"0"0"-228"-16,0 0-59 0,0 0-39 15,0 0-16-15,0 0-13 16,0 0-3-16,20-91 2 15,-15 68-6-15,-3-5 4 16,-2-4-4-16,0 3 29 16,0-2-19-16,0 6 0 15,0 1 1-15,0 6 8 16,0 8 15-16,0 4 11 16,0 6 10-16,0 0-25 15,0 6 1-15,0 13-32 16,0 10 0-16,0 5 0 15,0 4 0-15,0 4 0 0,0 4 0 16,0 4 0-16,7 7 0 16,-3 1 20-16,2 4-8 15,-1-4 25-15,2-6-23 16,0-6 2-16,-3-7-7 16,0-14 3-16,0-4 0 15,-4-11-2-15,0-6 5 16,0-4-2-16,0 0 44 15,-6 0 12-15,-14 0-42 16,0 0-26-16,-5 0 4 16,3-2-4-16,5 2-1 0,1 0 0 15,7 0-7-15,5 0-5 16,4 0-69 0,0 0-31-16,10-12-101 0,11 1-190 15,-4-3-628-15</inkml:trace>
  <inkml:trace contextRef="#ctx0" brushRef="#br1" timeOffset="98141.74">11486 11272 1820 0,'0'0'555'0,"0"0"-328"0,0 0-10 0,0 0-66 16,0 0-40-16,0 0-25 15,0 0-31-15,0 0-16 16,0 0-22 0,0 0 7-16,0 0-24 0,0 0 11 15,0 0-11-15,0 0-2 16,0 0-58-16,2 1-90 16,1 5-271-16</inkml:trace>
  <inkml:trace contextRef="#ctx0" brushRef="#br1" timeOffset="98602.76">11778 11021 2031 0,'0'0'331'0,"0"0"-197"15,0 0-75-15,0 0 14 16,9-119-54 0,-5 95 0-16,-1 4-18 0,0 8 21 31,-1 5 49-31,-2 2 33 0,0 5 0 15,0 0-26-15,2 0-21 16,0 0-53-16,0 0-3 16,3 10-1-16,-3 9 15 15,0 6-15-15,-2 8 24 16,2 8 4-16,-2 10 16 16,0 3-7-16,0 1-13 15,0 0 5-15,0-6-15 16,2-6 11-16,0-11-13 15,0-8 4-15,2-7-15 0,-2-8-2 16,-2-5 1-16,0-4-13 16,2 0-16-16,-2 0-60 15,2 0-109-15,0 0-381 0</inkml:trace>
  <inkml:trace contextRef="#ctx0" brushRef="#br1" timeOffset="100172.73">12098 10568 90 0,'0'0'275'0,"0"0"-168"0,0 0 881 16,0 0-727-16,0 0-69 16,0 0-155-16,0 0-37 15,4 0-238-15,-4 0-1393 0</inkml:trace>
  <inkml:trace contextRef="#ctx0" brushRef="#br1" timeOffset="102808.61">12015 10542 1779 0,'0'0'476'0,"0"0"-305"0,0 0-104 15,0 0-4-15,0 0-17 16,0 0-1-16,0 0 1 16,50 55 0-16,-36-34-16 15,-1 3 10-15,-1 3-5 16,-1 7 4-16,0 5-18 15,0 3-4-15,-4 4 16 16,-1 2-5-16,-3 2 14 16,-3 3-27-16,0 1 10 15,0-4-7-15,0 0 1 0,-11-3-3 16,-5 0-1-16,-2-7-11 16,0-2 4-16,-3-3-9 15,-2-5 2-15,0-4-2 16,1-2-5-16,3-2-16 15,0 5-48-15,6-8-86 16,2-5-125-16</inkml:trace>
  <inkml:trace contextRef="#ctx0" brushRef="#br1" timeOffset="104847.7">13676 10718 1649 0,'0'0'310'15,"0"0"-215"-15,0 0-83 16,0 0 119-16,0 0-34 16,0 0-42-16,0 0 37 15,-8-8-64-15,4 6 27 16,-2 2-18-16,-3 0 0 16,-1 0 18-16,2 0 12 15,-3 0-12-15,-1 0-6 0,1 0-30 16,1 0-18-16,-4 0 54 15,3-5-25-15,-3 2-5 16,1-1-18-16,-1 0 0 16,-1 1 1-16,-3 3-2 15,1 0 4-15,-6 0 11 16,0 0-2-16,2 0-8 16,-2 0 9-16,1 0-10 15,1 0 5-15,2 3-15 16,1 5 0-16,3 2 0 0,-1 2-1 15,0 1 1 1,2-1-7-16,2 5 6 0,-2-1 2 16,3 2-4-16,0-2 10 15,-1 2-14-15,4-2 7 16,1 1 0-16,0 3-1 16,0-3 1-16,1 3-1 15,1 1 2-15,3-4-3 16,0 4 7-16,2-5-3 15,0 0 4-15,0 0-6 16,0-1 0-16,0 2 0 16,7-2-1-16,-1 5 2 15,1-3 7-15,2-1-8 0,-2 0 25 16,-1 0-13-16,3 0 8 16,0-2-19-1,0 0 4-15,2-2 3 0,3 0 0 16,-1-1 0-16,5 0-8 15,-3-2 8-15,5-2-8 16,-1 1 7-16,0 1-3 16,1-4-2-1,-1 2-2-15,0-6 0 0,-1-1 0 16,0 0 0-16,2 0 14 16,-2-8-13-16,2-6 12 0,0-1-13 15,-3-5 0 1,4-1 4-16,-3-4-4 15,-1 2 0-15,1-3 0 0,-5 3 1 16,1-2-1-16,-1 1 3 16,-3-1 3-16,-2-2-8 15,-3-4 10-15,-1-1-8 16,-2 0 0-16,-2 0 0 16,2 3-6-16,-2 6 6 0,0 3 0 15,0 5 6-15,0 8-5 16,0 0-1-1,0 7 0-15,0 0-10 16,0 0 3-16,0 0-4 0,0 0 4 16,0 9 7-16,5 7 0 15,-2 8 1-15,3 6 0 16,-1 8 26-16,3 7-5 16,4 4 14-16,3-1-8 15,6-3 6 1,3-11-13-16,4-8-11 0,3-12-2 15,2-8-8-15,-2-6 6 0,-5 0-6 16,-6-14-4-16,-2-6-56 31,-11-10-41-31,-5 6-246 0,-2 4-786 0</inkml:trace>
  <inkml:trace contextRef="#ctx0" brushRef="#br1" timeOffset="106152.14">14001 10217 1815 0,'0'0'341'0,"0"0"-282"16,0 0-43-16,0 0-14 15,0 0 7-15,0 0 46 0,0 0 95 16,26 4-53-1,-21 6 29-15,-1 3 3 0,1 8-69 16,0 3-16-16,1 1-26 16,1 6-8-16,-1 1-9 15,2 0 4-15,-4-2-9 16,0-2 16-16,-2-2-12 16,-2-4 2-16,0-2-1 15,3-4 0 1,-3-2-2-16,0-4 1 0,0-3 0 0,0-6 1 15,0-1-1-15,0 0 13 16,0 0-13-16,0-10 10 16,0-6-3-1,0-4-14-15,0-4 6 0,0 0 0 16,0-1-24-16,2-2 4 16,2 3 0-16,0-3-9 15,2 1 22-15,0 1 5 16,3 1-2-16,-3 0 10 15,4 4-4-15,-2 2-1 16,-1 4-1-16,2 5 1 0,-2 5 1 16,-1 1-1-1,3 3 1-15,2 0-8 0,3 0 15 16,-1 0-8-16,1 0 0 16,-1 2 0-16,1 8 8 15,-4 2 18-15,1 1 14 16,-1 4-7-16,-2 1 2 15,1 0-14-15,-3 4 0 16,2 0-4-16,-4 2-8 16,0 0-5-16,-1 0 6 0,-3 0-10 15,0-4 1-15,0-4 18 16,0-2-19 0,0-6 21-16,0-2-20 15,0-2 5-15,0-4-1 0,0 0-10 16,0 0-18-16,0-6-9 15,0-12 5-15,0-4-4 16,0-5 18-16,4-6-29 16,8-6 4-16,1-2-31 15,5-1-1 1,-1 2 24-16,1 6 32 0,0 5 13 0,-2 7-3 16,-3 8 4-16,3 8 10 15,-5 6-1-15,2 0 44 16,0 18-6-16,-2 9-19 15,3 5-3-15,-3 3 7 16,1 2 24-16,-2-2 2 16,-1 0-11-1,-1-1 6-15,-2-4-16 0,-2-2 14 16,1 0-28-16,-3-4-2 16,0 0-20-16,0-4-1 15,-2-2-56-15,0-7-143 0,0-6-400 16</inkml:trace>
  <inkml:trace contextRef="#ctx0" brushRef="#br1" timeOffset="107279.52">12815 11346 1865 0,'0'0'311'0,"0"0"-189"15,0 0 5-15,0 0-43 0,0 0 10 16,0 0 12-16,0 0-59 16,64-4-16-16,-41 1-30 15,2-1 11-15,4 2 10 16,2-3 36-16,2 0-9 16,3 1 2-16,-1 0-36 15,4 3-1-15,-2-3-3 16,-1-1-10-16,-1 1 7 15,-3 0-7-15,1-1-2 16,-4-2 7-16,2 3 3 0,-2 0-9 16,0 2 8-16,-2 0-8 15,0 1 10-15,-2-4-6 16,-2 1-3-16,2-2 19 16,0 0-7-16,2-2 16 15,-3 3-20-15,3-2 1 16,-2 5-9-16,-1-1-1 15,0 3 1-15,1 0-1 16,0-3 1-16,-4-1 4 16,2 2-3-16,-1-1-1 15,1-2 17-15,-1 3-11 0,2-2 10 16,-1 2-10-16,1 1 4 16,-2 1-5-16,3-3-6 15,-3 3 5-15,1 0-4 16,2-3 6-16,-2 2-7 15,4-3 27-15,2 2-16 16,2 0 10-16,1 2-5 16,-1 0 8-16,0 0-8 15,0 0-16-15,-6 0 6 16,-3 0 0-16,-7 2-6 0,-1 0 0 16,-9-2-10-1,-3 0-48-15,-2 0-26 0,-4 0-90 16,-15 2-461-16</inkml:trace>
  <inkml:trace contextRef="#ctx0" brushRef="#br1" timeOffset="108385.68">13471 11819 1657 0,'0'0'213'16,"0"0"-99"-1,0 0 19 1,0 0-50-16,0 0-11 15,0 0-43-15,118-18 12 16,-101 18-39-16,-5 0 60 16,-4 0-13-16,-3 0-2 15,-5 1 38-15,0-1 58 16,0 3-17-16,0-1-72 16,-7 2-10-16,-9-3-18 15,-5 1 2-15,-4 0-26 0,-2 1 9 16,-4-1-6-16,-2 2 12 15,-1 2-1-15,3 2-9 16,-2 2 7-16,2 1-13 16,1 4 2-16,4-1 6 15,1 6-13-15,2 1 5 16,3 4-1-16,5 3 10 16,4 4 3-16,4 1 16 0,7 6-15 15,0 0 27-15,0 1-20 16,18 0 0-16,9-4-13 15,8-5 7-15,5-8-9 16,7-9 2-16,2-14 0 16,0 0 0-16,-4-17 18 15,-3-16-17-15,-8-6 11 16,-8-10-20-16,-5-4-12 16,-8 5-24-16,-9 2-4 15,-4 10 6-15,0 9 14 16,0 6 11-16,-2 10 7 15,-2 8 2-15,4 3 4 16,0 0 24-16,0 12-28 0,13 13 7 16,7 2-7-16,5 1 0 15,-1-1 0-15,12-9-39 16,-7-9-130-16,-10-4-289 0</inkml:trace>
  <inkml:trace contextRef="#ctx0" brushRef="#br1" timeOffset="108953.31">13905 11633 1614 0,'0'0'368'16,"0"0"-195"-16,0 0-59 15,0 0-13 1,0 0-6-16,0 0-16 0,0 0-4 15,54 84 6-15,-50-72-28 16,-2-1-4-16,0 3-7 16,-2 0-12-16,2 1-14 15,-2-1 4-15,0-2-5 16,0-2-14-16,0-3 12 16,0-2-7-16,0-3 10 15,0-2-16-15,0 0 0 0,0-14-35 16,0-12 8-1,5-2 11-15,7-7 16 0,0 3 0 16,7 2 0-16,-2 4 8 16,1 8-8-16,3 8 1 15,-6 6 0-15,3 4 6 16,-3 0 5-16,1 18-1 16,-1 6 11-16,1 3 17 15,-3 1 24-15,1 0-8 16,-5 0-4-16,-1-4-36 15,-3-2-3-15,-1-2-12 0,1-6 0 16,0-2-119-16,-3-7-336 16</inkml:trace>
  <inkml:trace contextRef="#ctx0" brushRef="#br1" timeOffset="109617.08">15162 11155 2300 0,'0'0'323'0,"0"0"-143"16,0 0-79-16,0 0-3 15,128 0-25-15,-89 0-29 16,1 0-24-16,-1 0-9 16,-4 0-8-16,-8 0 1 15,-5 0-8-15,-8 0-29 16,-14 2-71-16,0 6-128 16,0 2-384-16</inkml:trace>
  <inkml:trace contextRef="#ctx0" brushRef="#br1" timeOffset="109887.03">15205 11328 2390 0,'0'0'397'0,"0"0"-287"15,0 0-35-15,0 0 8 16,0 0-13-16,0 0-21 16,0 0 14-16,127 7-28 15,-96-7 7-15,-4-3-31 16,-5-1-7-16,0 1-4 0,7-1-1 16,-5 1-105-16,-1 0-376 0</inkml:trace>
  <inkml:trace contextRef="#ctx0" brushRef="#br1" timeOffset="111387.19">16868 10696 1989 0,'0'0'405'0,"0"0"-219"16,0 0-30-16,0 0-45 16,0 0-27-16,0 0-57 15,0 0-3-15,-33-27 18 16,16 20 35-16,2 0-10 15,-3 4-13-15,-2 3-19 16,0 0 6-16,0 0-27 16,-3 0-2-16,1 0-11 15,0 0-1-15,0 2 0 16,-1-2-6-16,4 3 6 16,-6 2-14-16,2 2 1 0,1 4-6 15,0 1 13 1,2-1-5-16,4 7-1 0,1-1-4 15,-1 3 3-15,3 4 4 16,0 4 1-16,1 1 6 16,3 0 4-16,3 2-4 15,2-5-7-15,4 2 9 16,0 0-7-16,0-3 6 16,4 4-4-16,11-3 4 0,5 0 0 15,5 4 1 1,2 0 20-16,4 0 19 0,-3 2-9 15,-1-6-26-15,0-6 2 16,-5-10-6-16,3-6 1 16,-2-4 4-16,0 0-4 15,2-18 9-15,2-7-10 16,0-7 12-16,0-3-12 16,0-5 5-16,0 2-5 15,-6-4 0-15,-3 2 0 16,-5-2 0-16,-3 2 2 15,-6 0-2-15,-4 3 6 16,0 4-6-16,0 8 4 16,0 4-4-16,-4 9 8 0,-1 7 8 15,2 3 7-15,3 2 5 16,0 0-9-16,0 7 0 16,0 18-18-16,0 11-2 15,0 8 2-15,3 6 5 16,13 1-6-16,4-3 8 15,2-4-4-15,4-8 6 16,4-6 1-16,1-8-10 16,-2-6 7-16,-5-8-8 0,1-6 0 15,-5-2 0 1,2-14-71-16,-6-8-159 0,-5-4-693 16</inkml:trace>
  <inkml:trace contextRef="#ctx0" brushRef="#br1" timeOffset="112524.13">17161 10193 1710 0,'0'0'344'0,"0"0"-201"15,0 0-50-15,0 0-60 16,0 0-7-16,0 0 9 0,0 0 29 16,21-3 0-16,-13 3 6 15,0 8-24-15,1 6 24 16,-3 5-16-16,3 1 21 16,-2 4-48-16,0 2-7 15,-3 1-14 1,0 5-1-16,0 1-4 0,-4 1 6 15,3 0 11-15,-3-2-8 16,0-1 8-16,0-9-17 16,2-7 8-16,0-3-9 15,-2-5 0-15,0-4 0 16,0-3 0-16,0 0 0 16,0 0-5-16,0-3-5 0,0-12-6 15,0 0 16-15,0-10-8 16,0-3 6-16,0-2-11 15,0-7 11-15,0 2-6 16,7 0 1-16,6 0 6 16,-2 1 2-1,5 4 8-15,-1 2-9 0,-1 5 9 16,4 7-9-16,-2 8 5 16,2 7 5-16,-1 1 14 0,3 0-10 15,1 15-13 1,0 6 8-16,0 1-9 0,1 3 7 15,-2 1 0-15,-4 3-3 16,-1-3 8 0,-3-1 13-16,-6 2 24 0,-4 2-1 15,-2 0 0-15,0 1-27 16,0-2-2-16,0-3-18 16,0-6 9-16,0-2-9 15,-4-8 4-15,2-2-4 16,0-5 6-16,2-2-7 15,-2 0-5-15,-1 0-18 0,3-14-34 16,0-8 41-16,0-9-51 16,3-8-19-1,12-4 7-15,3 1 42 16,1 0 24 0,4 7 13-16,-3 9 8 15,-2 9-7-15,0 9 14 16,-3 8 23-16,3 0 37 15,0 8-28-15,0 18 22 16,2 10 7-16,-3 6 2 0,-1 1-11 16,-5 1-20-1,-1-5-14-15,-4-6-29 0,-1-10 7 16,-3-2-11-16,-2-2-19 16,0-1-86-16,0-5-297 0</inkml:trace>
  <inkml:trace contextRef="#ctx0" brushRef="#br1" timeOffset="113046.47">17982 10415 1634 0,'0'0'813'16,"0"0"-648"-16,0 0-74 15,0 0 82-15,0 0-53 16,0 0-32-16,0 0-31 16,138-8-21-16,-111 6-3 15,-2 2-29-15,-3 0 6 16,-2-2-10-16,-2 0-23 15,-3-2-141-15,-4 0-290 0</inkml:trace>
  <inkml:trace contextRef="#ctx0" brushRef="#br1" timeOffset="113790.69">18413 10164 1802 0,'0'0'439'0,"0"0"-261"16,0 0-106-16,0 0 25 15,0 0-47 1,0 0 7-16,0 0-21 0,53 90-6 15,-42-63 18-15,-2-1 8 16,0 2-8-16,-3-3-2 16,4 4 11-16,-4-3-24 15,-2-2-5-15,1-2-26 16,-3-4 6-16,-2-4-7 16,0-4 6-16,0-3 1 0,0-4-1 15,0-3 9 1,0 0-3-16,0 0-4 0,0 0-8 15,0-11-2-15,0-12-7 16,0-3 8-16,5-4-13 16,4-4-10-16,2 2 10 15,3 1 9 1,-2 2 0-16,7 5 8 0,-4 2-8 16,3 4 4-16,1 4 0 15,0 3-9-15,-1 8 8 0,-1 3-3 16,1 0 4-1,2 0 7-15,0 12 2 0,-2 10 13 16,-2 4-20 0,-5 6 31-16,-2 4-2 0,-7 3 1 15,0 7-4-15,-2-3-13 16,0 1-5 0,0-3-10-16,0-5 2 15,0-7-2-15,13-11-75 16,12-16-79-16,-5-2-84 0,1 0-134 0</inkml:trace>
  <inkml:trace contextRef="#ctx0" brushRef="#br2" timeOffset="120464.22">21506 7313 2283 0,'0'0'359'16,"0"0"-231"-16,0 0-56 0,0 0-20 15,0 0-2-15,0 0-45 16,0 0 7-16,29-145-7 15,-19 94 8-15,-6-2-4 16,-2 0 4-16,0 0-2 16,-2 4-5-16,0 8-12 15,0 7 8-15,0 7-7 16,0 11 5-16,0 7-9 16,0 6-7-16,2 3 11 15,1 5-10-15,1 21 12 16,-2 10-2-16,5 10 10 0,-2 10 0 15,1 7 2-15,1 4 18 16,-1 5 2-16,-1-1 39 16,-2-1 0-16,-3-7-7 15,2-8-22-15,-2-11-20 16,0-14 9-16,0-11-13 16,0-10 32-16,0-4-2 15,-2-5 18-15,-10 0-29 0,-5 0-18 16,-6 0-7-1,3 0-7-15,0-5 0 0,6 5-14 16,6-1-20-16,6 1-51 16,2 0-63-16,12 0-265 15,9 0-415-15</inkml:trace>
  <inkml:trace contextRef="#ctx0" brushRef="#br2" timeOffset="120797.69">21890 7351 2484 0,'0'0'353'15,"0"0"-180"-15,0 0-63 0,0 0-45 16,0 0-23-16,0 0-31 16,0 0 5-16,0 0-16 15,0 0 0-15,0 0-1 16,0 0-77-16,0 0-154 15,0 0-1885-15</inkml:trace>
  <inkml:trace contextRef="#ctx0" brushRef="#br2" timeOffset="121333.16">22108 7231 2251 0,'0'0'242'16,"0"0"-171"-16,0 0-52 16,12-111 38-1,-4 65-24-15,1-3-23 0,-3 6-2 16,0 5-7-16,-4 12 23 16,-2 8 91-1,0 8 2-15,0 6-29 0,0 4-9 16,0 0-35-16,0 0-26 15,0 0-18-15,4 9 0 16,1 5-2-16,-3 7 8 0,2 7 4 31,-4 6-10-31,0 8 17 0,0 6 8 0,0 4 14 16,0 4-4-16,0-1-3 31,0-5-8-31,0-8-23 0,4-8 6 0,2-10-4 16,-4-8-6-16,2-6-18 15,-2-8-12-15,0-2-52 16,5-17-82 0,-1-14-123-16,2-5-866 0</inkml:trace>
  <inkml:trace contextRef="#ctx0" brushRef="#br2" timeOffset="121664.1">22444 6511 1802 0,'0'0'538'16,"0"0"-355"-16,0 0-47 15,0 0 25-15,48 130-50 16,-37-82-15-16,0 5-17 16,-2 5 16-16,-3 3-37 15,-1 6-2-15,-5 5-28 16,0 5 0-16,-2 0-23 16,-16 2 5-16,-2-5-5 15,-5-4-1-15,-2-10-8 16,0-9-30-16,-10-3-68 0,6-17-249 15,2-6-1573-15</inkml:trace>
  <inkml:trace contextRef="#ctx0" brushRef="#br2" timeOffset="123435.06">22378 3205 2284 0,'0'0'448'0,"0"0"-307"16,0 0-37-16,0 0-8 15,0 0-56-15,0 0-9 16,0 0-25-16,66-131 5 16,-49 91-11-16,-4 2 0 0,-2 5 5 15,-4 9-5-15,-3 6 8 16,-4 9 8-16,0 4 12 16,0 5-7-16,0 0 21 15,0 0-29-15,0 19-11 16,0 11-2-16,0 10 0 15,-4 10 1-15,-3 5 0 16,-2 10 5-16,2-1 2 16,-1 0 21-16,1 1-1 15,3-7 3-15,1-4-23 16,0-5-6-16,3-14-2 0,0-9 1 16,0-10-1-16,0-6 4 15,0-8-8-15,0 1 10 16,0-3-12-16,0 0 3 15,8-8-64-15,7-11-82 16,1-3-249-16</inkml:trace>
  <inkml:trace contextRef="#ctx0" brushRef="#br2" timeOffset="123826.56">22716 2528 2144 0,'0'0'406'0,"0"0"-170"16,0 0-90-16,43 152-36 16,-23-92-16-16,-2 9-23 15,0 7 7-15,0 24-16 16,-10 25-1-16,0-11-4 16,-8-12-7-16,0-15-18 15,0-21-25-15,-19 6 1 16,-5 4-8-16,-7-4 7 15,-9-7-7-15,-2-5-18 16,-22 4-50-16,14-17-68 16,5-10-251-16</inkml:trace>
  <inkml:trace contextRef="#ctx0" brushRef="#br0" timeOffset="128931.32">23513 6733 1732 0,'0'0'261'0,"0"0"-83"15,0 0-80-15,0 0 45 0,0 0-58 0,133 0-56 16,-99 2-2 0,1 1-26-16,-1 1 17 0,-1-3-16 31,1 1 11-31,-6 0 8 16,4 0-2-16,-4 1-12 15,2-1 0-15,-4 1-14 0,1 1 17 0,-4 1-10 16,-5 0 2-16,-3 2-4 31,-6-1 2-31,-5 1 0 16,-4 2 1-16,0-2 10 0,0 3 45 15,-4 1-33-15,-9 1 17 16,-5 2-20-16,0 2 14 16,-4 2-33-16,1 0 8 15,0 0 9-15,0 2 8 16,-1 0-12-16,-1 4-14 15,0 2 3-15,-2 5 4 16,-2-2-14-16,2 3 2 16,3-4 5-16,2 1-28 15,2-2-18-15,3 4 7 16,-1-2 24-16,3 3 7 0,-3 1-17 16,3-3-17-16,-1-1 35 15,1-6 7-15,1-3 6 16,2-2 6-16,1-1 8 15,0 1-12-15,0-3-8 16,4-1 1-16,1-2-2 16,0 1 7-16,4-4-11 15,-2-1 11-15,-1 1-5 16,3-2-1-16,-2 0 0 16,2-1 17-16,-2-1 15 15,2-1 2-15,0 0-25 0,0 0 11 16,0-1-19-16,0-1 14 15,2-2-14-15,11 0 7 16,5 0 23 0,4 0 58-16,3 0-5 0,4 0-31 15,0 0 7-15,2 0-26 16,2-2-4-16,-2-2-25 16,1 0 6-16,-8 0-11 15,-1 0 0-15,-8 2 0 16,-5 2-4-16,-6-2-54 0,-2-3-65 15,-2 0-50-15,0-3-291 16</inkml:trace>
  <inkml:trace contextRef="#ctx0" brushRef="#br0" timeOffset="129263.59">23532 7203 2542 0,'0'0'223'0,"0"0"-115"16,0 0 12-16,0 0-6 16,117 0-32-1,-84 1-45-15,-2 2-7 16,0-1-29-16,-4-2 2 0,9 2-3 16,-7-2-107-16,-5 1-323 0</inkml:trace>
  <inkml:trace contextRef="#ctx0" brushRef="#br0" timeOffset="132504.01">24533 6272 1942 0,'0'0'403'0,"0"0"-283"15,0 0-30-15,0 0-36 16,0 0 0-16,0 0-27 15,0 0 1-15,-55 70 3 16,50-35 7-16,5 6 49 16,0 3-30-16,0-3 5 15,18-5-41-15,7-6 0 16,6-12-16-16,3-6 17 16,1-12 15-16,1 0 8 15,-3-14 12-15,0-16-28 16,-4-10-4-16,-4-8-14 0,-12-3 11 31,-6 3-13-31,-7 4-1 0,-7 4-7 0,-19 8-1 16,-15 6-10-16,-5 8-35 15,-1 10-15-15,3 6-10 16,-1 2-14 0,16 10-122-16,7 4-359 0</inkml:trace>
  <inkml:trace contextRef="#ctx0" brushRef="#br0" timeOffset="132897.44">24483 6541 2097 0,'0'0'346'0,"0"0"-164"15,0 0-51 1,-27 106-37 0,25-64-32-16,2 0-5 15,0-3-15-15,17-7-20 16,8-9 18-16,10-8-13 15,5-8 23-15,7-7 45 16,5-1-10-16,-4-23-31 16,-5-9-12-16,-7-2-18 15,-12-4-13-15,-11 6-1 16,-10 4-6-16,-3 9-4 0,-7 8 0 16,-22 10-46-16,-33 2-84 15,8 14-137-15,2 6-716 16</inkml:trace>
  <inkml:trace contextRef="#ctx0" brushRef="#br0" timeOffset="134141.5">23123 7678 2074 0,'0'0'276'0,"0"0"-213"16,0 0-7-16,0 0-35 16,0 0 50-16,0 0-42 15,0 0-5-15,48 0 5 16,-32 0 20-16,-1 0-4 0,4 0 15 16,1-1-9-16,-1-5-6 15,6 5 9 1,2 1-31-16,2 0 4 0,2 0-27 15,5 0 8-15,1 0-8 16,4 0 1-16,-3 0-1 16,2 0 1-16,-5 0 0 15,-1 0 7-15,-2 0-11 0,-1 0 10 16,-2 1-13 0,0 2 6-16,2 1 0 0,2-4 1 31,3 0-1-31,-3 0 3 0,3 0-1 0,-3 0 0 15,-4-7-1 1,0 2-2 0,-2 1 1-16,0-1 0 15,0 4 0-15,0-1-1 16,-2 2 1-16,2 0 0 16,2 0-1-16,0 0 2 15,0 0 4-15,0 0-4 0,3 0 19 16,-1 0 7-16,2-4 14 15,0-4-11-15,2-2-9 16,-2 0-4-16,-4-1-9 16,0 6 3-16,-5-2-5 15,3 5 15-15,-3 1-17 16,1-1 9-16,-2 2-13 16,-4 0 1-16,-3 0-1 15,-5 0-87-15,-7 0-152 0,-4 2-662 16</inkml:trace>
  <inkml:trace contextRef="#ctx0" brushRef="#br0" timeOffset="135034.03">23582 8110 1680 0,'0'0'938'16,"0"0"-818"-16,0 0-102 0,0 0 65 15,0 0-10-15,0 0-21 16,133-29-32-16,-85 23-8 16,0 4-11-1,-1 0 3-15,-3 2-4 0,-1 0 0 16,-7 0 0-16,-3 4 0 15,-2 8 0-15,-6 0 0 16,-2 6 5-16,-6 1-5 16,-5 1 11-16,-8 1-4 15,-4 3-2-15,0 1 7 16,0 1-6-16,-12 1 12 16,-5 5 0-16,-4-1 34 15,-1 1-5-15,0 0-19 16,0-2-9-16,-3-1-2 0,3 0-7 15,0 1-2 1,-3 3 2-16,1-1-10 0,1-1 12 16,4 1-12-16,-2 1 31 15,3-3-3 1,5 2 0-16,4-2-21 0,2-2-1 16,7-2-5-16,0-4-1 0,0-1 5 15,10-6-5-15,5-3 6 16,3-2-6-16,-1-6 4 15,4 0-4 1,-1-4 0-16,1 0 5 0,4 0-4 16,2 0-1-16,0 0 7 15,0-1-16-15,-2-8 16 16,-4-1-14-16,-5 0-30 16,-3-5-36-16,-8-8-76 15,-5 0-113-15,0 4-642 0</inkml:trace>
  <inkml:trace contextRef="#ctx0" brushRef="#br0" timeOffset="135287.96">23688 8524 2850 0,'0'0'219'16,"0"0"-148"-16,0 0 47 0,0 0-28 31,114-8-43-31,-74 6-7 16,1 2-24-16,-1-3-9 15,-5 3-7-15,1 0-3 16,5-3-77-16,-10 1-140 15,-7 0-376-15</inkml:trace>
  <inkml:trace contextRef="#ctx0" brushRef="#br0" timeOffset="135982.41">24612 7827 2049 0,'0'0'195'15,"0"0"2"-15,0 0-50 16,0 0-30-16,0 0-17 16,0 0-17-16,127-61-6 15,-105 61 2-15,-4 20 13 16,-2 6-21-16,-3 6 5 16,-4 5-22-16,-2 3-3 15,-7 0-20-15,0 2 11 0,0-2 0 16,-12 0-8-1,-12-1-14-15,-10-5-14 16,-6-8 5-16,-4-11-6 0,-3-7-10 16,3-8-38-16,5 0-8 15,8-14 13-15,11-7 0 16,11-4-11-16,9 4 49 16,0 7-1-16,18 5-3 15,11 9 4-15,2 0 4 16,2 10 19-16,3 15 6 15,-1 2 7-15,4 1-29 16,-3-2 0-16,-1-1-7 16,-2-7-7-16,15-8-45 0,-13-6-149 15,-4-4-407-15</inkml:trace>
  <inkml:trace contextRef="#ctx0" brushRef="#br0" timeOffset="136449.65">25601 7335 2018 0,'0'0'462'0,"0"0"-201"16,0 0-108-16,128 0-27 15,-82 2-45-15,4 3-31 16,-2 0-36-16,-3 1-2 15,-7-5-12 1,-7 5-60 0,-11-5-117-16,-13 1-270 0</inkml:trace>
  <inkml:trace contextRef="#ctx0" brushRef="#br0" timeOffset="136716.79">25536 7561 2225 0,'0'0'719'0,"0"0"-614"0,0 0 37 15,0 0-63-15,0 0-8 16,0 0-23-16,119 11-27 15,-82-16 4-15,4-5-17 16,-1 1-7-16,0 0-1 16,5 9-38-16,-10 0-102 15,-10 0-434-15</inkml:trace>
  <inkml:trace contextRef="#ctx0" brushRef="#br0" timeOffset="138039.63">26763 6613 1981 0,'0'0'451'0,"0"0"-281"15,0 0-107-15,0 0 48 0,0 0-59 16,0 0-22-1,0 0-6-15,138-14-24 0,-97 14 15 0,-4 0-15 16,3 0 20-16,-4 0-3 16,-3 5 8-16,-2 2-8 15,-6-1-5-15,-1-2 4 16,-3-4-10-16,-4 0 9 16,-1 0-15-1,-1 0 6-15,-1 0-5 16,-1 3-2-16,-1-2-7 0,-1 5 8 15,-7 2 0-15,0 2 0 16,-4 3 0-16,0 0 0 16,-2 1 3-16,-11-1-2 15,-5 0 11-15,-2 1-5 16,-4 2 5-16,-1 5 0 0,-4 6-11 16,-2 5 3-1,2 4 0-15,-2 7-8 0,0-1 10 31,2 2-8-31,0-2 3 0,2-2-1 16,0-2 1-16,2-3-1 16,4-3 1-16,0 0 15 15,1-5 4-15,5 2-11 16,1-1 30-16,5-5-26 16,5 1-7-16,2 1-4 15,2-4-3-15,0-7 1 0,0 1 0 16,4-5-1-16,7-2 1 0,7-4 17 15,2 0 12 1,6-4 36 0,9 0-26-16,-2 0 4 15,7 0-16-15,-3 0-6 16,1 0-9-16,1-6-6 16,-6-4 4-16,-4 0-10 15,-4 2 2-15,-10 1-2 16,-1 2-24-16,-8 1-45 0,-1-4-39 15,-5 2-107-15,0-2-272 16</inkml:trace>
  <inkml:trace contextRef="#ctx0" brushRef="#br0" timeOffset="138306.18">26814 7086 2604 0,'0'0'333'16,"0"0"-251"-16,0 0 41 16,0 0-36-16,0 0-14 15,0 0-30-15,143-4-24 16,-106 4-11-16,2 0-8 15,7 0-58-15,-8 0-170 16,-9 0-561-16</inkml:trace>
  <inkml:trace contextRef="#ctx0" brushRef="#br0" timeOffset="140538.62">27962 5983 1468 0,'0'0'891'0,"0"0"-756"16,0 0 114-16,0 0-110 16,0 0-72-1,0 0-33 1,0 0-23-16,-104 125 17 0,87-67-15 16,7 5 0-16,3 8-5 15,7-3 26-15,0-8 12 16,13-7-18-16,18-17-5 15,7-14-5-15,7-12 39 16,1-10-18-16,-3-6 10 16,-7-20-21-16,-9-5 5 15,-12-1-25-15,-15 5 9 16,0 3-5-16,-27 10-12 16,-13 7-37-16,-6 7-38 15,-4 0-16-15,1 32-123 16,16 1-194-16,10 1-1808 0</inkml:trace>
  <inkml:trace contextRef="#ctx0" brushRef="#br2" timeOffset="171410.01">21159 12457 1811 0,'0'0'458'0,"0"0"-237"16,0 0-115-16,0 0-38 0,0 0 11 15,0 0-23-15,0 0 14 16,20-45-34-16,-3 35 13 15,4 0-19-15,3 4-2 16,3 3-21-16,2 3 7 16,2 0 9-16,-2 3-16 15,1 13 11-15,-7 8-17 0,-2 5 21 16,-11 5-22-16,-7 6 11 16,-3 2 10-16,-3 2-7 15,-20 0-3 1,-8-6-11-16,-6-4 0 0,-1-6-22 15,3-10-5-15,6-6-5 16,6-8 25-16,10-4-3 16,11 0 10-16,2 0-5 15,7-4 4-15,20-4 1 16,8 2 9-16,3 4 15 16,2 2-8-16,-2 2 22 0,-2 22-8 15,-5 10 8-15,-9 7-15 16,-9 3-9-1,-13 4 7-15,0 2-8 16,-13-2 14-16,-18-4-16 0,-7-7 11 16,-9-10-18-1,-2-10 12-15,-2-10-16 0,0-7 0 16,6 0-6-16,7-5-34 16,11-10-3-16,12 1-30 15,15-3-24-15,0 0-129 16,6 3-87-16</inkml:trace>
  <inkml:trace contextRef="#ctx0" brushRef="#br2" timeOffset="171851.59">21569 11872 2108 0,'0'0'392'15,"0"0"-276"-15,0 0-17 0,0 0 12 16,102 138-50 0,-64-77-16-16,5 8-20 0,-5 9 16 15,-3 6 37-15,-8 23 6 16,-16 21-13-16,-11 22-34 15,-7 2-11-15,-26-9-24 16,-7-17 9-16,-5-16-11 16,5-16 0-16,0-19 0 15,6-19-40-15,-21 16-52 16,4-12-107-16,-1-4-236 0</inkml:trace>
  <inkml:trace contextRef="#ctx0" brushRef="#br0" timeOffset="175612.25">23063 12436 1757 0,'0'0'269'0,"0"0"-110"15,0 0-10-15,0 0-68 16,0 0 37-16,0 0-61 15,0 0-5-15,77-90-15 16,-63 76 9-16,3 4-9 16,1 0 4-16,5 3-18 0,-4 0-11 15,6 2-4-15,-2 2-2 16,-1 1-6-16,0 2 7 16,-2 0-8-16,1 0 2 15,-4 5 5-15,1 4-1 16,-1 5-5-16,2 4 10 15,-6 2-9 1,0 2 11-16,-2 2-4 0,-1 2 14 16,-1 3 13-16,-3-1 1 15,-2 4-16-15,1-4-12 0,-5 0 9 16,0-3 11-16,0 0 35 16,0 1-13-16,-7 0 8 15,-8 6-35-15,-3 4 2 16,-5 4-15-16,-1 0-5 15,0 3 3-15,-3-3-7 16,0-3 10-16,0 0-5 16,-2-6 7-16,-2-4-12 15,0-5 14-15,-3-5-15 16,1-5 8-16,0-7-8 0,2-5 0 16,-1 0-1-1,1 0-16-15,4-10-29 16,7-8-11-16,3-6 28 15,7-2-17-15,10-4 4 0,0 0 11 16,0 1 31-16,18 8-1 16,5 3-3-16,-1 10 4 15,2 8 0-15,3 0 2 16,0 19 23-16,0 11 44 16,2 9-14-16,0-1-10 0,0 1-3 15,-3-7 7-15,1-3-8 16,-5-9-24-16,1-6 4 15,-1-5-21-15,-2-6 15 16,0-3-13-16,3 0-4 16,-4 0-30-1,8-17-110-15,-7-2-207 0,-7 3-2177 16</inkml:trace>
  <inkml:trace contextRef="#ctx0" brushRef="#br0" timeOffset="176455.17">23994 12739 1409 0,'0'0'641'15,"0"0"-341"-15,0 0-116 0,0 0-54 16,0 0-29-16,0 0-13 15,0 0-16-15,-13 75-39 16,21-75 10 0,4 0 5-16,-3-3 10 0,-3-11-20 15,-1-2-5-15,-5 2-16 0,0 0-8 16,-5 2 2 0,-12 4-11-16,-6 1-4 0,3 7-23 15,3 0 23 1,5 3-28-16,8 14-7 0,4 12-67 15,6-3-111-15,12-4-380 0</inkml:trace>
  <inkml:trace contextRef="#ctx0" brushRef="#br0" timeOffset="177354.07">24340 12351 319 0,'0'0'1453'0,"0"0"-1200"0,0 0-16 16,0 0-80-16,0 0-91 16,89 124-12-16,-70-93-13 15,6 1 14-15,-2 1 0 16,4-3-6-16,-3 0 32 15,3 2-46-15,-1-2 30 16,-1 3 2-16,-1-1-19 16,1 1 14-16,-2 4-35 15,0-3 29-15,0 1-31 16,0 4 23-16,-4-4-25 0,1 0-6 16,-1-5-12-1,-6-2 2-15,1-5 0 16,-6-6-7-16,-1 0 15 0,-1-5-14 15,-4 2 6-15,0-2-6 16,-2-5 4-16,0-2-5 16,0-5-30-16,0-12-57 15,0-9-158-15,0-3-240 0</inkml:trace>
  <inkml:trace contextRef="#ctx0" brushRef="#br0" timeOffset="177749.87">24917 12444 2263 0,'0'0'328'16,"0"0"-148"-16,0 0-16 0,0 0-66 16,0 0-38-16,0 0-9 15,-125 115 0-15,92-71-11 16,-8 7-20-16,-1 0 1 0,-5 2 3 15,1-4 13-15,-1 2-10 16,2-5 7-16,2-4-26 16,8-4-1-16,8-8-7 15,8-6-12-15,5-12-41 16,7-7-97-16,3-5-306 0</inkml:trace>
  <inkml:trace contextRef="#ctx0" brushRef="#br0" timeOffset="178920.89">22741 11881 282 0,'0'0'1454'0,"0"0"-1218"0,0 0-137 15,-96 141 19-15,70-95 29 16,-1 1-82-16,2 6-12 16,3 3-27-16,2 2-1 15,2 6 33-15,3 4 25 16,-1 7-2-16,3 5 21 15,2 2-30 1,3 0-24-16,6-4-3 0,2-8-13 16,0-5 7-16,5-9-17 15,13-3-3-15,7-2 9 16,1-1-12-16,3 1 14 0,3-5-15 16,1-2 5-1,11 5-20-15,-8-11-46 0,-7-9-170 16</inkml:trace>
  <inkml:trace contextRef="#ctx0" brushRef="#br0" timeOffset="179855.4">25276 12008 470 0,'0'0'1658'0,"0"0"-1370"15,0 0-210-15,0 0-43 16,0 0-18-16,0 0 11 16,0 0 25-16,31 31-23 0,-20-13 32 15,2 3 32-15,3 2-25 16,0 5-46-16,-1 1 14 15,2 4-22-15,0 6 6 16,-1 7 7-16,-1 4-16 16,-1 4 4-16,-3 2-16 15,-3 5 20-15,-1-1-19 16,-2 0 17-16,-1 3-7 16,-1-4 4-16,-3 1 3 15,0-1-7-15,0-1 4 16,0 0-14-16,-12 4-2 0,-8 0 7 15,-9-1-12 1,-2-3 4-16,-2-7 1 0,-1-7-4 16,3-10-4-16,0-8 0 15,6-7-27-15,3-11-37 16,7-3-151-16,5-5-360 0</inkml:trace>
  <inkml:trace contextRef="#ctx0" brushRef="#br0" timeOffset="180790.69">25679 11506 1739 0,'0'0'404'16,"0"0"-218"-16,0 0-37 15,0 0-81-15,0 0-18 0,0 0 7 16,0 0-13-16,0 108 5 31,0-92-26-31,0-4-6 0,0-4-17 0,5-4 0 16,9-4 1-16,-1 0 20 15,7 0-21-15,-1 0 13 16,6 0 9-16,2 6 4 16,2 5-7-16,0 4-18 15,-2 4 10 1,-2 1-11 0,-4-1 22-16,-5 2 25 0,-3-3 8 0,-8 4-30 15,-2-1 10-15,-3 4 0 0,0 1 9 16,-16 1 0-16,-5-4 0 15,-6 1-12-15,-4 1-10 16,-2-5 27-16,-3-5-29 31,5-1-4-31,2-5-15 16,2-8 3-16,8-1-4 16,1 0-19-16,7-6-32 15,1-10-44-15,8-9-18 16,2 1-198-16,0-1-403 0</inkml:trace>
  <inkml:trace contextRef="#ctx0" brushRef="#br0" timeOffset="181099.81">25719 11464 2245 0,'0'0'377'16,"0"0"-221"-16,0 0-67 15,0 0 69-15,0 0-56 16,0 0-29-16,118-18-24 15,-93 18-26-15,-4 0-3 16,-4 0-15-16,1 0-2 16,-5 8-3-16,3 0-48 15,-3 1-184-15,-6-4-644 0</inkml:trace>
  <inkml:trace contextRef="#ctx0" brushRef="#br0" timeOffset="181795.24">26250 12637 2438 0,'0'0'375'0,"0"0"-310"16,0 0 46-16,0 0-21 15,123 0-23-15,-75 0-31 16,4 0-29-16,-3 0 13 16,-5 0-19-16,-6 0 9 15,-9 0-10-15,-9 0-72 16,-7 0-127-16,-13 2-324 0</inkml:trace>
  <inkml:trace contextRef="#ctx0" brushRef="#br0" timeOffset="182057.6">26252 12830 2441 0,'0'0'383'16,"0"0"-295"-16,0 0 8 15,0 0 2-15,0 0-59 0,146 0 2 0,-107 0-19 31,1 0-22-31,5 0-15 0,-9 0-105 0,-11 0-333 0</inkml:trace>
  <inkml:trace contextRef="#ctx0" brushRef="#br0" timeOffset="184161.11">27293 12214 1739 0,'0'0'302'0,"0"0"-131"16,0 0-29-16,0 0-29 0,0 0-37 16,0 0 0-16,0 0-17 15,67-91-4-15,-53 83 5 16,-3 3-16-16,2 0-18 16,3 4-19-16,0 1 17 15,3 0-8-15,4 0-2 16,-1 0-9-16,0 1-5 15,0 8 5-15,1 0-4 16,-5 1-2-16,-3 4 2 16,-2 2 19-16,1 1 0 15,-3 3 6-15,-2 1-26 16,0 2 29-16,0 3-11 0,-1 4-7 16,-2 2 0-1,-2 2-11-15,-4 4 13 0,0 1-6 16,0-2 20-16,0-1-8 15,0-2 16-15,-4 0-25 16,-4-3 3-16,-3 1-6 16,3-2-7-16,-6 2 6 15,1 2-5-15,-5 0 2 16,-4 0 2-16,-3 2-4 16,-1-4 8-16,-6-2-9 15,-3-3 1-15,2-7-1 0,-4-2 0 16,4-7-6-1,4 0 6-15,2-5-21 0,7-4 3 16,2-2-20-16,7 0-4 16,3-8 6-16,2-8 1 15,4-6 9-15,2-4-1 16,0-1-1-16,5 1 9 16,11 5 19-16,-1 6 0 15,3 9-5-15,0 6 10 16,2 2-5-16,0 23 66 15,5 7 0-15,2 4 3 0,2 3 10 16,2 2-17 0,0-5-33-16,5-6 10 0,-1-4-27 15,3-8 11-15,-3-4-23 16,2-3 13-16,-6-8-13 16,-2-3 0-16,-5 0 0 15,-2 0-16-15,-1-17-38 16,-6-24-65-16,-4 4-133 0,-6-2-594 15</inkml:trace>
  <inkml:trace contextRef="#ctx0" brushRef="#br0" timeOffset="184963.03">27991 11589 2267 0,'0'0'309'0,"0"0"-191"15,0 0-53-15,0 0-37 16,0 0-20-16,0 0-7 15,0 0 4-15,-17 104 4 16,17-76 23-16,0-5-24 16,0-4 17-16,0-6-24 15,0-4 5-15,0-7-6 16,6-2 0-16,7 0 5 16,3 0-4-16,6 0 9 15,2-2-10-15,5 2 13 16,3 0-12-16,1 4 24 15,0 14-8-15,2 0 11 0,-7 0 11 16,-4-1-5-16,-3 0-6 16,-6-3-13-16,-5 0 0 15,-6-1-10-15,-4 8 56 16,0 4 2-16,-7 4-7 16,-15 5-21-16,-5 3-7 15,-6 0-16-15,-3-5-11 16,1-5 2-16,-2-7 1 15,4-13-8-15,-3-7-23 0,3 0-18 16,-5-33-79-16,7-4-79 16,9 2-249-16</inkml:trace>
  <inkml:trace contextRef="#ctx0" brushRef="#br0" timeOffset="185231.37">28026 11566 2544 0,'0'0'249'0,"0"0"-136"16,0 0-9-16,0 0 2 15,0 0-69-15,130 0-13 16,-96 0-24-16,1 0-13 16,-6 0-141-16,-9 6-523 0</inkml:trace>
  <inkml:trace contextRef="#ctx0" brushRef="#br0" timeOffset="186021.8">28415 12589 2678 0,'0'0'277'0,"0"0"-166"0,0 0-52 16,0 0-22-16,0 0-37 16,0 0-14-16,0 0-89 15,0 0-166-15,0 0-554 0</inkml:trace>
  <inkml:trace contextRef="#ctx0" brushRef="#br0" timeOffset="186464.53">28584 12290 2322 0,'0'0'323'16,"0"0"-237"-16,0 0 12 16,0 0-61-16,0 0 7 15,0 0-4-15,0 0 24 0,111 116-5 16,-78-76 12-16,2 4-17 15,0 4 6-15,-1 3-18 16,-3 1-1-16,-4 2-16 16,0-3-6-16,-6-4 3 15,4 2-18-15,-3-1 11 16,-1-2-11-16,-2-2 10 16,-1-2-9-16,-2-4-2 15,-5-8-3-15,-2-10 0 16,-5-6 0-16,-2-10-3 15,-2-4-14-15,0 0-62 0,0-27-36 16,-4-6-118 0,-5-1-428-16</inkml:trace>
  <inkml:trace contextRef="#ctx0" brushRef="#br0" timeOffset="186798.2">29097 12378 2381 0,'0'0'389'0,"0"0"-245"0,0 0-6 15,0 0-40-15,0 0-30 16,0 0-33-16,0 0-2 15,-136 105-15-15,107-63 4 16,-7 2 15-16,1 4 8 0,-6 3-4 16,3 7-15-1,1-3 4-15,-1 1-29 0,7-2 18 16,2-6-13-16,4-9-11 31,7-8 5-31,7-11-27 0,5-11-68 0,3-9-72 16,3 0-381-1</inkml:trace>
  <inkml:trace contextRef="#ctx0" brushRef="#br0" timeOffset="187462.51">29415 11626 2258 0,'0'0'356'16,"0"0"-241"-16,0 0-32 0,0 0-15 15,0 0-15-15,0 103-26 16,0-69 26-16,0 0-36 16,0-2 2-16,0-4-9 15,5-6-9-15,3-6 3 16,2-6-4-16,3-6-1 16,1-4 1-16,1 0-5 15,3 0 12-15,2 0-14 16,4 0 5-16,1 0 1 15,2 0-6-15,0 4 1 16,0 10 6-16,-4 6-5 0,0 0 0 16,-7 2 10-16,-5 0 0 15,-5-2-5-15,-6 3 26 16,0-4-2-16,-2 4 14 16,-19 0 3-16,-6-1-14 15,-5 3-3-15,-6-5-14 16,0-5-2-16,1 0-8 15,3-9-5-15,7-6-36 16,5 0-39-16,5-13-96 16,5-9-98-16,5-2-460 0</inkml:trace>
  <inkml:trace contextRef="#ctx0" brushRef="#br0" timeOffset="187705.47">29432 11630 2426 0,'0'0'368'0,"0"0"-264"15,0 0 88-15,0 0-58 16,0 0-57-16,144-6-31 15,-104 6-26-15,-4-2-13 16,-5 2-7-16,-6-8-53 16,-12 0-171-16,-9-2-2053 0</inkml:trace>
  <inkml:trace contextRef="#ctx0" brushRef="#br0" timeOffset="190599.98">23221 14720 2390 0,'0'0'353'16,"0"0"-283"-16,0 0-19 15,0 0-7-15,0 0 11 32,114 14-13-32,-72-14 9 15,5 0-15-15,1-8 0 16,0-6-20-16,-2 5-11 15,-3 2-4-15,-8 2-1 16,-4 5 0-16,-6 0-71 16,-14 7-85-16,-7 7-135 15,-4 0-2000-15</inkml:trace>
  <inkml:trace contextRef="#ctx0" brushRef="#br0" timeOffset="190867.81">23136 14953 2838 0,'0'0'205'0,"0"0"-181"0,0 0 10 16,0 0 12-16,120 0-3 16,-73 0-21-16,2 0-3 15,-4 0-18-15,-1 0 3 16,-3 0-4-16,7 0-40 16,-8 0-112-16,-11 0-353 0</inkml:trace>
  <inkml:trace contextRef="#ctx0" brushRef="#br0" timeOffset="191801.34">24458 14025 1486 0,'0'0'359'0,"0"0"-223"16,0 0-68-16,0 0 102 16,0 0-106-16,0 0 109 15,0 0-123-15,67-36 39 16,-40 29-22-16,4 0 34 15,4 0-40-15,5 1-15 16,3 6-20-16,-1 0 2 16,-2 0 6-16,-6 0-16 15,-3 17 8-15,-9 6-10 16,-4 5 29-16,-11 6-18 16,-7 7 15-16,0 1-14 15,-23 4-15-15,-17 0-13 16,-11-6-3-16,-12-3-7 0,-1-8-9 15,1-7 14 1,10-7 1-16,13-7 4 0,15-3 11 16,14-5 38-16,11 0-26 15,0 0-23-15,29-4 0 16,13-1 0-16,14 2 15 16,4 3-11-1,3 8 25-15,-5 21-23 0,-4 9 14 0,-15 8-19 16,-10 4 7-1,-10 3 2-15,-19-1 8 0,0 1 8 16,-25-7-9-16,-18-6 18 16,-15-5-11-16,-9-11 10 31,-8-11-22-31,-3-8-5 0,9-5-7 0,11 0-23 16,18-17-10-16,17 2-16 15,17 1-12 1,12-4-64-16,23 2-96 0,5 5-276 0</inkml:trace>
  <inkml:trace contextRef="#ctx0" brushRef="#br0" timeOffset="192532.81">25196 14096 1894 0,'0'0'393'16,"0"0"-261"-16,0 0-39 15,0 0 56-15,0 0-7 16,0 0-31-16,71-114-60 15,-45 104 6-15,6 5-40 16,-1 5 14-16,4 0-9 0,-2 0 0 16,-2 12 7-16,-3 8 12 15,-4 6 13 1,-3 6-26-16,-1 4 15 0,-3 4-11 16,0 4 7-16,-4-2-22 15,-2 6-1-15,-4 1-6 16,-5 4 4-16,-2 5 17 15,0 0-8-15,-20 5 12 16,-12-1-17-16,-3-4 17 16,-10-8-27-1,-4-2 11-15,-4-7-18 0,-5-9 4 0,-1-13-5 16,7-8-33-16,4-11-3 16,11-4-10-16,10-22 27 15,9-6-17-15,9-9 31 16,9 1-15-16,0 5 14 15,18 3 6-15,8 23-4 16,9 9 4-16,0 9 6 16,7 32 25-16,1 11-7 0,1-2 19 15,3 3-35-15,2-9 9 16,-2-7-17-16,-1-11 0 16,-5-6 0-16,-5-11-30 15,1-9-32 1,-8-6-112-16,-8-12-279 15</inkml:trace>
  <inkml:trace contextRef="#ctx0" brushRef="#br0" timeOffset="192971.49">25929 14243 2309 0,'0'0'245'0,"0"0"-163"15,0 0-24-15,0 0 82 16,0 0-29 0,0 0-21-16,0 0 0 0,110 64-14 15,-79-34-11-15,2 7-27 16,5-2 5-16,-1 10-13 16,6-4-7-16,-3 5 1 15,0 0-15-15,-1 3 9 16,-6-1-17-16,-4-2 8 15,-8-6-3-15,0-8-4 16,-7-1-2-16,-3-9-11 16,-7-7-56-1,-4-4-39-15,0-5-100 16,0-6-286-16</inkml:trace>
  <inkml:trace contextRef="#ctx0" brushRef="#br0" timeOffset="193305.64">26458 14263 1723 0,'0'0'1081'0,"0"0"-930"15,0 0 22-15,0 0-49 16,0 0-78-16,0 0-19 16,-121 101 0-16,83-47 44 15,-4 8-24-15,-6 10 16 16,-2-2-32-16,0-1 19 16,4-3-31-16,5-11-8 15,12-14-8-15,8-13-3 16,9-14-18-16,8-14-90 15,4-12-191-15,0-13-743 0</inkml:trace>
  <inkml:trace contextRef="#ctx0" brushRef="#br0" timeOffset="194000.78">26765 13726 2273 0,'0'0'338'15,"0"0"-222"-15,0 0-21 16,0 0-45-16,0 0-9 0,0 106-28 16,7-74 16-16,-1-6-23 15,6-4 26-15,-1-10-19 16,6-6-8-16,3-6-4 15,5 0 8-15,4-6 2 16,2 0-7-16,1 6-7 16,1 0 8-16,0 8-10 15,-4 16 3-15,-2 5 2 16,-2 3 1-16,-8 2 5 0,-3 0 29 16,-5-3-7-16,-7 1 14 15,-2-1-7-15,0-1 27 16,-11 0-16-16,-12 0 2 15,-8-2-23 1,-4-3-4-16,-3-8 1 0,-1-5-13 16,4-10-4-16,2-2-5 15,6-5-26-15,4-21-40 16,6-25-34 0,6 5-122-16,4-2-300 0</inkml:trace>
  <inkml:trace contextRef="#ctx0" brushRef="#br0" timeOffset="194237.77">26881 13672 2411 0,'0'0'633'0,"0"0"-571"16,0 0 85-16,0 0-20 15,123-14-53 1,-77 3-38-16,4 2-28 0,-8 0-8 16,-13 7-40-16,-13 2-163 15,-16 0-1080-15</inkml:trace>
  <inkml:trace contextRef="#ctx0" brushRef="#br3" timeOffset="203982.75">25233 11439 1989 0,'0'0'326'16,"0"0"-168"-16,0 0-74 15,0 0-15-15,0 0-47 0,0 0-21 16,0 0 10-16,-33-32-1 16,22 23 79-16,-3-1 26 15,-1 1 12-15,-3 3-38 16,-1 2-4-16,-2 0-34 15,3 3-19-15,1-2-16 16,-2 2-16-16,4-1 5 16,-1-1-1-16,-1-1-1 15,-3 3-2-15,-3-3 5 16,-2-3-6-16,-2 3 14 16,-2 1 4-16,-2-1 3 15,3-1 2-15,-4 3-19 16,1 0 2-16,-5 1-5 0,3 1 9 15,0 0-5 1,-1 0-8-16,3 0 4 0,0 0-1 16,0 0 4-16,0 5 5 15,-1 4 11-15,3-2-8 16,0 0 11-16,2-2-23 16,1-1 10-16,-1 2-6 15,-2-3-3-15,2 1-1 16,-1 0-4-16,1-3 3 15,0 5 2-15,2-2-6 0,1 5 8 16,1-1-10-16,2-1-1 16,0 4 3-16,3-2-10 15,3 1 14-15,-1 1-5 16,1-1-1-16,-4 3 7 16,0-2-2-16,-4 4 2 15,1-2 0-15,-1-1 4 16,2 2-3-16,-2 0-1 15,3 2 0-15,0-2 0 0,0 2-1 16,0-2 1 0,0 2-5-16,2-4 11 0,5 0 0 15,-1-2-6 1,3 1 11-16,3-2-11 0,-2 4 11 16,1-3-11-16,3 1 1 15,0-3 7-15,0 0-8 16,2-1 0-16,0-4 4 15,1 1-6-15,1-1 2 16,0 3-27-16,0-3-54 16,-2 4-41-16,-2-3-133 15,4-4-303-15</inkml:trace>
  <inkml:trace contextRef="#ctx0" brushRef="#br3" timeOffset="204409.15">23698 11442 1799 0,'0'0'521'15,"0"0"-345"-15,0 0-56 16,0 0-22-16,-4 106 11 16,-6-76-54-16,-1 5-18 15,-3-4-6-15,-1-2-20 16,1 1 18-16,1-4-28 16,0-4 4-16,2-5 5 15,-2 2-9-15,1-8 14 16,3 0 26-16,5-6-3 0,2-3-12 15,0-2 14-15,2 0-26 16,0 0-14-16,8-2-7 16,11-7 7-16,4-3 4 15,4-1-3 1,2 4 12-16,2 1-12 0,3 1 6 16,-2 4-7-16,-1 1 0 31,7 2-96-31,-9 0-170 0,-8 0-1878 15</inkml:trace>
  <inkml:trace contextRef="#ctx0" brushRef="#br3" timeOffset="205852.62">25229 11460 1732 0,'0'0'261'0,"0"0"-183"0,0 0 49 16,0 0-32-16,0 0-61 15,0 0 71-15,0 0 17 16,0 0 49-16,0 0-53 15,0 2-76 1,-4 4 20-16,-5-2-8 0,-3 2 2 16,-1 1-28-16,-3 2-4 15,-1 1-18-15,-3 3 7 0,-1 0 1 16,2 0 14-16,-2 2-5 16,-1 2-11-16,2 0 2 15,-2 4-13-15,-3 2 5 16,-2 3-6-16,-2 5 0 15,0-2 0-15,0 2 0 16,3-4 0-16,-1 4 0 16,3-3-1-16,-1-2 0 15,3 2 1-15,2-3 0 16,2 0 0 0,0-1 0-16,3 0-1 15,-2-2-4-15,4-4 5 0,3-2-1 0,0-4 1 16,4-3-4-16,1-4 10 15,3-5-10-15,2 0 4 16,0 0-75-16,0-12-116 16,0-2-163-16</inkml:trace>
  <inkml:trace contextRef="#ctx0" brushRef="#br3" timeOffset="206180.83">24591 11867 2098 0,'0'0'341'16,"0"0"-190"-16,0 0-11 15,0 0-52-15,-22 112-47 16,13-83-1-16,1-3-7 15,-4-1 16-15,3 1-34 16,-2 1 0-16,5-3-8 0,-1-2 6 16,4-4 0-16,3-7-13 15,0-2 1-15,0-7 5 16,10-2 4-16,9 0 29 16,10-16 37-16,5-4-12 15,1-2-25-15,4 4-20 16,-4 1-8-16,-1 5-1 15,-5 2-10-15,-5 2-5 16,-6 8-102-16,-7 0-256 16,-6 0-2046-16</inkml:trace>
  <inkml:trace contextRef="#ctx0" brushRef="#br2" timeOffset="214416.2">21333 10016 1791 0,'0'0'395'16,"0"0"-184"-16,0 0-136 0,0 0-21 15,0 0-43-15,0 0 8 16,0 0-18-16,11-56 6 15,2 46-7-15,3-1 0 32,2-2 20-32,-1-1 71 0,3 0-1 0,1 2-46 15,-4 2-7-15,1 2-24 32,-3 1 3-32,-3 4-15 0,-1 1 12 0,0 2-5 15,-2 0 7-15,0 0 9 0,0 5-19 31,0 8 23-31,0 1-8 0,0 2 16 0,-1 2-19 32,0 1 23-32,0 4-7 15,-1 3 6-15,-1 2-13 16,2 0-26-16,-6 4 14 16,-2 3-14-16,0 4 23 15,0 3-18-15,-6 3 21 16,-9 3-4-16,-5 0 6 0,-7-2-3 15,-1 0-11 1,-4-2 3-16,-4-4-13 0,-1-3 8 16,-1-7-11-1,0-7 7-15,0-9-8 0,0-5 0 16,5-9-15-16,2-2-31 16,8-23 12-16,12-7-13 15,11-4 32-15,0-4-18 16,15 2 33-16,12 8-9 15,0 8 8-15,2 14 2 16,-2 8-1-16,-2 0 4 16,2 12 3-16,0 12 3 0,-2 4-3 15,4 0 12-15,3 0-1 16,-3-2-3-16,0-6-15 16,-2-2 3-16,2-6-3 15,-3-5-6-15,12-4-55 16,-7-3-128-16,-6 0-251 15</inkml:trace>
  <inkml:trace contextRef="#ctx0" brushRef="#br2" timeOffset="-214703.09">21896 9450 1861 0,'0'0'358'0,"0"0"-135"16,0 0-57-1,0 0 6-15,92 140-82 0,-68-85-10 16,-1 5 2-16,-1 7-35 15,-4 1 15-15,-4 2-16 16,-8 5-7-16,-6 2 1 16,0 5-17-16,0 3 5 15,-18 2-16-15,-4 0 7 16,-5-1-19 0,-4-6 9-16,0-6-9 0,-2-5-16 15,0-11-22-15,-11-4-62 16,9-14-130-16,2-14-542 0</inkml:trace>
  <inkml:trace contextRef="#ctx0" brushRef="#br4" timeOffset="-208626.64">22886 9753 374 0,'0'0'1475'0,"0"0"-1124"0,0 0-228 16,0 0 13-16,0 0-84 15,0 0-6-15,0 0 40 16,21 8 16-16,-11 6 21 16,3 4-83-16,6 0-15 15,-3 4-15-15,3 3 21 16,2 3-11-16,-2 4-6 15,4 1 10-15,1 6 3 16,-1-1-12-16,-2-2-14 16,2 1 16-16,-1-3-11 0,1-1 21 15,-1-3-13-15,-2 1 24 16,0-4-19-16,-2-1 4 16,2 3 0-16,-2-3-5 15,0 0 5-15,2 2-15 16,-3-1 10-16,1-1-6 15,1-5 14-15,-2 2-22 16,-3-8 2-16,-1-1-5 16,-5-6-1-16,-2-4 5 15,-4-4-1-15,-2 0-8 16,0 0-8-16,0-2-21 0,-14-12-133 16,3 0-350-16</inkml:trace>
  <inkml:trace contextRef="#ctx0" brushRef="#br4" timeOffset="-208200.18">23428 9865 2339 0,'0'0'288'0,"0"0"-110"0,0 0-122 15,0 0-9-15,0 0-18 16,0 0 23-16,0 0-35 15,-112 65 49-15,90-37-24 16,-5 4 1-16,-1 6-6 16,-1 3-8-16,-2 0 1 15,2 1-13-15,0 0 23 16,2-1-25-16,2-6 5 16,5-3-20-16,2-3 10 0,2-7-10 31,6-3-7-31,1-6-25 0,-3 1-74 15,4-2-93-15,-3-5-365 0</inkml:trace>
  <inkml:trace contextRef="#ctx0" brushRef="#br4" timeOffset="-207301.09">23760 9515 1180 0,'0'0'357'16,"0"0"12"-16,0 0-117 16,0 0-77-16,0 0-37 31,0 0-76-31,0 0-2 16,87-14-3-16,-74 19 17 0,-2 7 22 15,-1 7-12 1,-2 3 6-16,-1 2-38 0,-1 0 8 15,0 0-27-15,-4 2 20 16,-2-1-12-16,0 2 17 16,0 2-13-16,-12-2 7 15,-5 1-12-15,-6 2-26 16,-4 1 6-16,-2-7-20 16,-2-2 12-16,2-10-12 15,0-8-25-15,7-4-53 16,2 0-33-16,8-18-32 15,6-6-1-15,6-3 6 0,0 3 12 16,4 4 105-16,12 8 21 16,-1 10 12-16,4 2 87 15,1 2-2-15,-1 18-9 16,6 2 4-16,2 1-20 16,2-3-36-16,2-3 5 15,3 0-17-15,-1-5-1 16,-2-2-23-16,-2-3 7 15,-4 0-7-15,-3-3-46 16,-7-3-105-16,-6-1-244 0</inkml:trace>
  <inkml:trace contextRef="#ctx0" brushRef="#br4" timeOffset="-206591.84">22781 9378 1849 0,'0'0'328'0,"0"0"-175"16,0 0-33-16,0 0-50 16,0 0-40-16,0 0-4 15,0 0-9-15,-98 119 51 16,77-75 2-1,-4 10 23-15,-2 7-14 0,4 6-54 16,1 10 12-16,5 4-27 0,3 3 23 16,7 6-10-16,7-1 6 15,0 2-5-15,9-5 5 16,18-6 2-16,11-5-18 16,6-8-2-16,6-4-11 15,19 5-15-15,-11-18-104 16,-12-7-202-16</inkml:trace>
  <inkml:trace contextRef="#ctx0" brushRef="#br4" timeOffset="-205673.13">24266 9439 1696 0,'0'0'297'0,"0"0"-141"16,0 0 10-16,0 0-1 16,0 0-21-16,0 0-42 15,101 102-61-15,-84-70 21 16,1 2-36-16,-3 4 41 15,-1 4-21-15,-5 6 29 16,-3 3-18-16,-1 5-28 16,-2 0-12-16,-3-1-8 15,0 3 6-15,0-7-8 16,0 0 15-16,-10-4-9 0,-3 0 10 16,-3-3-23-16,-3-1 13 15,-4 2-8-15,1-1-5 16,-5-4-1-16,2-2-62 15,-1-4-14-15,1-2-27 16,1 1-90 0,8-10-86-16,5-7-429 0</inkml:trace>
  <inkml:trace contextRef="#ctx0" brushRef="#br4" timeOffset="-204139.49">24808 9166 2074 0,'0'0'296'0,"0"0"-216"16,0 0-36-16,0 0 6 15,0 0-33-15,0 0 58 16,0 0-25-1,-80 62 52-15,66-43-22 0,1 2 2 16,1 4-29-16,4 10-1 16,6 4 4-16,2 3-16 0,0 2-11 15,4-7-11-15,18-2 3 16,5-13-21-16,4-12 17 16,3-10-8-16,-3 0 16 15,-6-26-16-15,-6-6 2 16,-9-2 6-16,-10 1-9 15,0 10 8-15,-23 8-15 16,-10 9 2-16,-8 6-3 16,1 4-1-16,5 20-70 15,10 22-58-15,10-5-135 0,13-5-253 16</inkml:trace>
  <inkml:trace contextRef="#ctx0" brushRef="#br4" timeOffset="-203461.54">25441 9988 2265 0,'0'0'322'0,"0"0"-263"0,0 0-36 0,0 0 34 15,0 0 41-15,0 0-79 16,122-3 5-16,-82 0-6 0,-1-3 15 16,-2 0 26-16,-3 0-44 15,-5 2-15 1,-4 2 1 0,-3 2 0-16,-5 0-1 0,-1 0-59 0,-7 0-145 15,-5 0-129-15</inkml:trace>
  <inkml:trace contextRef="#ctx0" brushRef="#br4" timeOffset="-203129.16">25352 10186 2248 0,'0'0'378'16,"0"0"-278"-16,0 0-11 15,0 0 21-15,0 0-23 0,0 0-51 16,0 0 50-16,131 3-50 16,-102 4-9-16,0 0-26 15,2-3 10-15,0-4-10 16,-2 0 3-16,8 0-4 16,-8-7-99-16,-10 3-275 0</inkml:trace>
  <inkml:trace contextRef="#ctx0" brushRef="#br4" timeOffset="-197320.81">26460 9439 1757 0,'0'0'498'0,"0"0"-354"16,0 0-19-16,0 0-79 15,0 0-7-15,0 0-1 0,0 0 17 16,0 0-11 0,0 0-31-16,0 0-2 0,2 0-9 15,7 1 36 1,1 14-4-16,4 2 11 0,-1 5-22 15,3 4 0-15,2 3-12 16,2 3 7-16,3 2 0 16,-4 0-13-16,1 6 22 15,-1 0-23-15,-2 5 25 16,1 0-21-16,-3 4 6 0,1-3-14 16,2 2 0-16,-2-4 0 15,-1 0 1-15,1-2 2 16,0-3-3-16,-1-2 15 15,-2-5-8-15,1-6 26 16,-1-3-2 0,-1-7-8-16,-2-4-14 0,1-4-9 15,-1 0 0 1,-2 0 4-16,-3-4-10 0,-1-2 7 16,-4-2-2-16,0 0-22 15,0 0-10 1,-11-5-102-16,-2-6-122 0,-3-1-453 0</inkml:trace>
  <inkml:trace contextRef="#ctx0" brushRef="#br4" timeOffset="-196799.11">26984 9537 2155 0,'0'0'360'0,"0"0"-208"16,0 0-89-16,0 0-5 15,0 0 6-15,0 0-49 16,0 0 21-16,-54 41 4 15,37-22 22-15,-6 3-11 16,-2 8-37-16,-2 6 16 16,-2 0-21-16,-2 4 20 15,0 2-11-15,-2 1 6 16,2-1-6-16,-1 0-6 0,5-4-10 16,3 0 3-16,2-4 13 15,6-5-18-15,3-2 3 16,4-6 3-16,4-6-12 15,1-3 6-15,2-2-4 16,0 0-42-16,-1 1 5 16,-3 0-30-16,-4 1-86 15,2-3-127-15</inkml:trace>
  <inkml:trace contextRef="#ctx0" brushRef="#br4" timeOffset="-194851.63">27389 9056 1879 0,'0'0'345'0,"0"0"-194"15,0 0-38-15,0 126-47 0,0-84 12 16,0 0-33-1,-2-6 47-15,0-2-31 16,-1-7 0-16,3-9-33 0,0-5-14 16,0-5-14-16,-2-1 0 15,2-2-7-15,-4 4 7 16,0 0-43-16,-6 5-86 16,4-2-53-16,-1-5-1532 0</inkml:trace>
  <inkml:trace contextRef="#ctx0" brushRef="#br4" timeOffset="-194021.53">27603 8988 1710 0,'0'0'223'16,"0"0"-90"-16,0 0 7 15,0 0-69-15,0 0 7 0,0 0-12 0,0 0-2 31,70-35 2-31,-60 35 24 0,1 0-56 0,1 0 73 16,-1 0-64-16,3 0-6 16,-4 0-32-16,1 0 13 15,-1 6-10 1,-1 2 22-16,-1 4 25 0,1 1 6 16,-2 5 12-16,0-1-40 15,-3 6-3-15,0-4-19 16,1 4 7-16,-3 0-17 15,-2 2 13 1,0 3 7-16,0 2 3 0,0 0-8 16,-5 0 2-1,-5 0 9-15,-4 1-17 0,-3-4 21 0,-4 1-30 16,-4-2 16-16,2-3-16 31,-4-7 4-31,0-2-4 0,4-9-1 0,1-3-1 16,5-2-35-16,0-2-11 15,9-16-16 1,4-4 8 0,4 1 0-16,0-4 35 15,0 9 9-15,8 6 4 16,6 10 3-16,1 0 4 16,3 7 9-16,0 14 0 15,4 5 22-15,3 0-1 0,0 1 22 16,1-6-27-16,3-2 2 15,2-6-11-15,3-2-12 16,-3-5 6-16,0-6-10 16,1 0 8-16,-7 0-8 15,12-15-1-15,-10-3-129 16,-10 2-316-16</inkml:trace>
  <inkml:trace contextRef="#ctx0" brushRef="#br4" timeOffset="-163553.22">8769 4400 1591 0,'0'0'760'0,"0"0"-624"16,0 0-80-16,0 0-8 16,0 0-19-16,0 0 2 15,27-43 4-15,-12 31-5 16,3 0 4-16,3 0 1 15,-2 2-4-15,2 2 17 16,-1 1-22-16,1 4-1 16,0 3-5-16,1 0-1 15,0 0 1-15,3 0-7 0,-1 3 5 16,-1 6-10-16,-4 5 12 16,0 0 14-16,-6 2 12 15,-2 3-17 1,-2 2 2-16,0-1-6 0,-2 5 1 15,-3-3-5-15,1 2-15 16,-1 2 11-16,0-3-17 16,-2 5 15-16,1-1-11 15,-3 2 10-15,0-2 2 0,0 1 3 16,0 0-4 0,0 2-8-16,0 0 8 0,-7-2-15 15,-1 0 15-15,-4 2-9 16,-1 0 17-16,-3 2-1 15,-2 5-2 1,-4 3-8-16,-5 2 0 0,-2 1 2 16,-2-2-13-1,0-3 10-15,-1-4-11 0,1-4 10 16,0-1-9-16,2-1 2 0,-2-5-2 16,2 2-1-1,-2-3 0-15,2-7 0 0,0 0 0 16,2-9-8-16,3-6-2 15,-1 0-33-15,5-4 1 16,3-18-6 0,1-2 11-16,7-2-3 15,3-3 14-15,2 5 16 16,4 1-1-16,0 1 10 0,0 1 2 16,14 7-8-16,7 6 9 15,0 8-4 1,6 0 4-16,4 12 4 15,3 19 8-15,1 4 10 16,2 6 19-16,-2-3-15 0,3-6 13 0,-1-6-4 16,9-8 10-1,0-8-15 1,3-8 1-16,1-2-5 0,-2 0-6 16,-5-5-5-16,-5-8-13 15,-9-1 7-15,-5 0-11 16,-4 0 2-16,-8-2-2 15,-4 2-54-15,-8-8-84 16,0 4-95-16,0 4-489 0</inkml:trace>
  <inkml:trace contextRef="#ctx0" brushRef="#br4" timeOffset="-160218.39">9382 3551 31 0,'0'0'1222'15,"0"0"-1052"-15,0 0-56 16,0 0-39-16,0 0 26 0,0 0 80 16,0 0-60-16,9-8-39 15,-7 4-54-15,1 2 8 16,-1-1-23-16,2 0 7 15,1-1-11-15,-1 0 7 16,0 2-1-16,5-2 17 16,1 0 11-16,0 0 45 15,4-3-35-15,-1 4-18 16,3-1 4-16,-3 0-20 16,2 1 1-16,-1 3-18 15,1 0 11-15,-3 0-3 16,1 0 11-16,-1 3 45 15,-4 8-16-15,1 1-6 0,0 3-9 16,-2-1 11-16,-5 0-2 16,-2 2 2-16,0 3-27 15,0 1 3-15,-14 1-5 16,-7 3-4-16,-6 3-5 16,-6-2-7-16,-1-3 17 15,0-1-13-15,5-7 8 16,7-5-12-16,8-2 4 15,6-4-5-15,3-3-5 16,3 0 4-16,2 0-7 0,0 0 6 16,0-1-6-16,5-8 8 15,8 1 1-15,3 3 31 16,6 0-16-16,2 5-1 16,3 0 8-16,2 5 5 15,0 13 2-15,-7 4-5 16,-3 4 5-16,-9 2-19 15,-5 0 28-15,-5 0-5 16,-2 1-4-16,-19-3-10 16,-8 0-1-16,-6-1-8 15,-5-2-6-15,0-9-5 0,-1-7-6 16,8-5-23-16,4-2-26 16,6 0-4-16,13-12-36 15,10-6-106-15,0 4-79 16,0 2-666-16</inkml:trace>
  <inkml:trace contextRef="#ctx0" brushRef="#br4" timeOffset="-158615.72">9779 3032 1495 0,'0'0'311'0,"0"0"-119"0,0 0-116 15,0 0 2 1,0 0 57-16,0 0 43 0,0 0-107 16,8-25-11-16,2 20-18 15,-1-3 10-15,-1 2-17 16,2-1-5-16,-2 3-9 15,1 2-13-15,1 1 9 16,-2 1-6-16,1 0 14 16,2 0 6-16,-2 0 11 15,0 0-15-15,2 7-8 16,-2 1 4-16,0-1-9 16,0 1 2-16,-3-3-4 0,-1 2 16 15,2-2-6 1,-3 2 7-16,-2-1-18 0,3-1 6 15,-3 2 3-15,0 2-7 16,0-4 14-16,-2 1-6 16,0 0 9-16,3 0-12 15,-3 0 3-15,0 2-17 16,2-2 3-16,-2 0-6 16,0 3-1-16,0-2 6 15,0 0-6-15,0 2 9 16,0-1-9-16,0 2 20 15,0 2-14-15,0 0 11 16,-2 1-11-16,-7 1 3 0,0-2-4 16,0 5-4-16,-2-1 1 15,0-2 0-15,0 2-2 16,-1-2 4-16,-1-3 10 16,-1-2-13-16,1 0 9 15,-3-4-4-15,1 0-6 16,-1-4 0-16,3 2-9 15,-3-3-5-15,3 0-19 16,-1 0 12-16,1 0-14 16,5-9-7-16,1-3-16 0,4 2 22 15,3 0 18-15,0 1 10 16,0 0 8-16,3 6-3 16,6 1-3-16,-1 2 10 15,6 0-8-15,-1 2 8 16,0 14 7-16,6-2 11 15,-3 0 11-15,1-5 1 0,3 0-15 16,0-8 9-16,0-1-8 16,5 0 10-16,-1 0-20 15,3 0 0-15,-3 0-10 16,3-4 0-16,-2 4-44 16,-5 0-145-16,-7 0-527 15</inkml:trace>
  <inkml:trace contextRef="#ctx0" brushRef="#br4" timeOffset="-155154.8">10158 4896 1842 0,'0'0'666'0,"0"0"-575"15,0 0-53-15,0 0 56 16,0 0 23-16,0 0-20 16,0 0-41-16,84 0-1 0,-55 0-20 15,2-1 0-15,6-3 2 16,-4-1 3-16,0 3-6 15,1 0-16-15,-3 2-4 16,-2 0-13-16,-2 0-2 16,-2 0-2-16,-4 0-81 15,-5-1-158-15,-9-3-403 0</inkml:trace>
  <inkml:trace contextRef="#ctx0" brushRef="#br4" timeOffset="-154853.66">10171 5092 2213 0,'0'0'317'0,"0"0"-158"16,0 0 1-16,0 0-28 16,0 0-28-16,133 7-33 15,-96-7-21 1,1 0-18-16,-3 0-24 0,-4 0 0 16,-4 0-4-16,-4 0-8 15,-4 0-2-15,-5 0-136 16,-10-2-330-16</inkml:trace>
  <inkml:trace contextRef="#ctx0" brushRef="#br4" timeOffset="-138989.83">11282 4347 1587 0,'0'0'292'16,"0"0"-182"-16,0 0-2 0,0 0-59 15,0 0 53-15,21 14-39 16,-13-12-7-16,-4-2 6 16,0 0-25-16,1 0-1 15,-3 0-3-15,-2 0-11 16,0 0-14-16,2 0 2 15,-2 0-3 1,0 0 3-16,0 0-10 0,0 0 12 16,0 0-2-16,0 0 1 15,0 0-3-15,0 0-7 16,-4-4-2-16,-15 0 1 16,6 0-113-16,-5 0-1959 0</inkml:trace>
  <inkml:trace contextRef="#ctx0" brushRef="#br4" timeOffset="-137907.45">11000 4377 1450 0,'0'0'379'0,"0"0"-215"0,0 0-67 16,0 0 69-1,0 0-37-15,0 0-27 16,0 0-39-16,83-35-4 0,-67 24-13 16,-1-1 14-1,-1 2 12-15,1 2-7 0,3 0-21 16,-3 2-5-16,4 3-5 15,-4 0-6 1,5 3-6 0,-2 0-13-16,2 0 3 0,0 0-11 15,3 0 24-15,-2 3-12 16,2 6 6-16,-1 1-11 16,1 3 1-16,-4-1 3 15,-3-1-4-15,-1 1 3 16,-1 2-6-16,-3 2 16 15,-2 1-9-15,-2 1 18 16,-2 1-13-16,-3 4 1 0,0 0-10 16,0 2 3-16,-2 1-3 15,2 2-6-15,-2-1 2 16,0 2-2-16,0 0 2 16,0-3 0-16,0-1-3 15,-6 3 0-15,-1 0-1 16,-2 2 0-16,0 2 0 15,0 3-1-15,0 2 2 16,-2 2 1-16,0-2 2 16,-3 4 0-16,-1-3-4 15,-1-1-1-15,-1-4 1 0,-4 3 0 16,-1 2 0-16,-3 1 1 16,-4 1 3-16,-2 1 0 15,-5 0 3-15,3-4-7 16,-2-4 15-16,-1-5-14 15,3-5 3-15,-1-11-4 16,0-3-4-16,5-9 4 16,1 0-26-16,1-6 5 15,3-14-12-15,5-4 2 16,4-2 1-16,6-4 20 16,6 2 1-16,3-1 9 15,0 4 0-15,3 3-1 16,13 5-5-16,2 5 12 0,1 6-12 15,6 6 11-15,2 0-5 16,2 11 7-16,4 9 25 16,1 6 5-16,1-1-5 15,4 6 14-15,-6-4-16 16,3-1 13-16,-3-1-4 16,0-6-7-16,-2-5-26 15,1-5 5-15,-6-3-9 16,-1-4-2-16,-3 0 0 15,-6 0 7-15,-5-2-14 0,-2 0-8 16,-2 0-56-16,-3-9-94 16,-2-12-108-16,-2-3-558 0</inkml:trace>
  <inkml:trace contextRef="#ctx0" brushRef="#br4" timeOffset="-136661.39">11839 3892 365 0,'0'0'1103'0,"0"0"-974"16,0 0 17-16,0 0 68 16,0 0-97-16,0 0 43 15,0 0-58-15,0-29-14 16,0 24-25-16,-3 3 16 15,-1-3 16-15,0 0-28 16,-4 1 4-16,0-1 4 16,1-4-23-16,-4 3-33 15,2-2 3-15,-2-1 5 0,-1 2 4 16,1-2 1-16,-1 2-15 16,-2-1 10-16,-1 1 3 15,1 2 3-15,1 0-20 16,-1 4 5-16,5 1-5 15,0 0 12 1,3 0-5-16,-1 0-11 0,2 10 0 16,3 6-8-16,2 4-2 15,0 3 8-15,0 6-6 16,0 1 6-16,12 0 0 0,3-3-6 16,3-4-1-1,-1-5 0-15,2-4 4 0,-2-4-8 16,-1-6 4-16,-3-1 0 15,1-3 0-15,-6 0 5 16,1-7-5-16,1-9 0 16,-4-4-1-16,1-2-1 15,-3-2 2-15,2-2 0 16,0 3 0-16,0 4-4 16,-1 3-1-1,1 4 5-15,-2 4-1 0,4 4 0 0,-4 4 0 16,3 0 1-16,1 0-4 15,4 8 4-15,-1 14 1 32,0 4 9-32,0 8-3 15,-2 6 17-15,-5 2 6 16,-4-2 7-16,0 0-1 16,0-5 3-16,-8-4-1 15,-8-1-19-15,-4-3 4 16,-2-3-23-16,-3-6 15 15,0-4-15-15,4-4 0 16,0-6-52-16,5-2-42 0,7 2-14 16,7 0-123-1,2 4-754-15</inkml:trace>
  <inkml:trace contextRef="#ctx0" brushRef="#br4" timeOffset="-103626.24">12079 4836 2381 0,'0'0'292'0,"0"0"-221"15,0 0-9-15,0 0 46 16,0 0-41-16,0 0-25 15,134-13-16-15,-99 11 4 16,4 0-22-16,-2-1 8 16,1 1-16-16,1 0 7 15,-4-1-6-15,-4-1-2 16,-2-3-18-16,-9 0-118 16,-4-2-123-16,-12 2-1822 0</inkml:trace>
  <inkml:trace contextRef="#ctx0" brushRef="#br4" timeOffset="-103326.39">12088 5057 2294 0,'0'0'517'0,"0"0"-414"16,0 0-73-16,0 0 16 15,0 0-4-15,0 0-4 16,0 0-20-16,145 0 2 16,-101 0-19-16,1 0 12 0,-1 4-13 15,-1-2 0-15,6 2-14 16,-13-2-160-16,-10 0-278 0</inkml:trace>
  <inkml:trace contextRef="#ctx0" brushRef="#br4" timeOffset="-101992.83">13022 4451 2231 0,'0'0'350'15,"0"0"-203"-15,0 0-34 16,0 0-52-16,0 0-12 15,0 0-32-15,0 0 1 16,-31 74-17-16,27-39 21 16,-3 1-1-16,0 0 15 15,3-2-1-15,1-4-14 0,3-6 0 16,0-8-20-16,0-3 2 16,0-8-3-16,14-1 0 15,4 1 1-15,6-4 1 16,5 3-2-16,5 3 6 15,1 9-6-15,1 3 4 16,-3 5-4 0,-1 5 1-16,-8 4 25 0,-4 3-13 15,-11 1 15-15,-7 2 4 16,-2 2-1-16,-2-1 1 16,-20-2-6-16,-5 1 7 15,-6-7-4-15,-8-6 4 16,1-7-8-16,-5-6 12 0,3-8-23 15,3-5-3 1,3 0-11-16,9-2-2 0,5-12-16 16,6-6-28-16,7-4-22 15,7-6-41-15,2-20-37 16,0 4-129-16,4 5-469 0</inkml:trace>
  <inkml:trace contextRef="#ctx0" brushRef="#br4" timeOffset="-101752.9">12989 4430 2692 0,'0'0'246'0,"0"0"-163"0,0 0 32 16,0 0-28-1,0 0-42-15,131-17-11 0,-98 17-15 16,-1 0-4 0,-6 0-15-16,-3 3 0 0,-5 1-1 15,-3 3-103-15,-6 0-246 32,-2-2-595-32</inkml:trace>
  <inkml:trace contextRef="#ctx0" brushRef="#br4" timeOffset="-101332.13">13626 4449 2541 0,'0'0'297'0,"0"0"-206"0,0 0-18 16,0 126-12-16,0-71-25 15,0 6-10-15,0 2-10 16,0-1 7-16,0 3 34 16,0-5-5-16,0-2 16 15,0-4-35-15,-2-3-4 16,-4-10-19-16,-2-7 0 16,4-10-7-16,2-7-2 15,0-9-1-15,2-8-33 0,0 0-82 16,0-20-247-16,0-3-583 15</inkml:trace>
  <inkml:trace contextRef="#ctx0" brushRef="#br4" timeOffset="-100788.05">13945 4388 2034 0,'0'0'291'16,"0"0"-174"-16,0 0-2 16,0 0 17-16,0 0-49 15,122-51-14-15,-95 51 9 16,-2 0-36-16,-3 0 4 15,-1 18 10-15,-2 6-7 16,-3 10 35-16,-5 6-17 0,-4 9-9 16,-5 6-20-16,-2 6 18 15,0 3-18-15,-11 4-3 16,-12 1-16 0,-3-2-2-16,-6-3-10 0,-1-7-6 15,0-7 12-15,-1-15-12 16,1-8 5-16,4-15-5 15,4-12-1-15,8 0-37 16,5-18-32-16,8-10 15 16,4-2 38-16,0 4 9 15,16 5 5-15,8 12-4 16,3 9 12-16,4 0-4 16,7 26 7-16,0 6 15 15,4 3-1-15,3-2-8 0,-3-1-9 16,0-5-5-16,-3-5 3 15,-6-4-4-15,-6-7 0 16,0-8-54-16,-12-3-167 16,-4 0-680-16</inkml:trace>
  <inkml:trace contextRef="#ctx0" brushRef="#br1" timeOffset="81459.75">11076 13200 2038 0,'0'0'294'15,"0"0"-146"-15,0 0-8 0,0 0 55 16,0 0-101-16,0 0-10 16,0 0-14-16,-6-9-13 15,6 11-14-15,0 10 18 16,0 4-2-16,0 5-45 16,0 5 4-16,0 4-12 0,0 3 8 15,0-4-14-15,0 0 12 16,0-7-8-16,0-6-3 15,0-8-1-15,0-6 3 16,0-2-10-16,0 0 4 16,0 0-3-16,0 0-14 15,13-7 20-15,7 0 0 16,5 2 13 0,-1 0-12-16,2 5 3 0,1 0-4 15,-2 0 0 1,0 14 11-16,-6 0-11 15,-3 2 19-15,-3 3-15 0,-3-2 6 16,-6 5-3-16,-4 4 3 16,0 2 2-16,-2 0 1 15,-18 2 11-15,-9 1-10 0,-3-3 13 16,-3-5-18-16,2-4-5 16,-1-5-4-16,7-9 0 15,0-2-17-15,7-3 13 0,3 0-29 16,3 0 2-16,5-8-4 15,3-2-55-15,4-1-3 16,2-12-65-16,0 5-137 16,0 0-598-1</inkml:trace>
  <inkml:trace contextRef="#ctx0" brushRef="#br1" timeOffset="81791.42">11054 13232 2432 0,'0'0'272'16,"0"0"-211"-16,0 0-35 16,0 0 73-16,0 0 1 15,0 0-34-15,0 0-44 0,114 0 1 16,-90 0-15-16,-2 0-8 16,-2 0-6-16,-4-3-103 15,-5-1-237-15,-4 0-1579 0</inkml:trace>
  <inkml:trace contextRef="#ctx0" brushRef="#br1" timeOffset="82092.39">11464 12968 1933 0,'0'0'327'0,"0"0"-120"0,0 0 6 15,78 122-66-15,-56-70-9 16,-1 11-58-16,-8 4-13 0,-5 12-15 16,-8 0-8-1,0 2-4-15,0-5-16 0,-15-5 4 16,-5-11-21-1,-5-8 2-15,-2-6-9 0,-1-8-24 16,-13-2-62-16,8-10-136 16,2-8-589-16</inkml:trace>
  <inkml:trace contextRef="#ctx0" brushRef="#br1" timeOffset="84894.37">12304 13108 1334 0,'0'0'434'15,"0"0"-209"-15,0 0 44 16,0 0-59 0,0 0-116-16,0 0-55 0,0 0 19 15,2 0 3 1,-2 0 10-16,0 0 36 0,0 6-50 16,0 4-16-16,0 6-29 15,0 3 7-15,0 2-10 16,0 4-3-16,0 0 5 15,0-1-9-15,0 1 14 16,0-4-15-16,0 0 10 16,0-1-11-16,0-3 8 15,0 4-3-15,0-1 4 16,0-1-2-16,0 0-3 16,0-1 13-16,0-4-8 0,2-2 11 15,10-2-14-15,3-2 13 16,6-4 13-16,-1 1-1 15,2-5 1-15,2 0 10 16,1 0-14-16,-2 0-7 16,-1-3-8-16,-2-3-12 15,-2-2-1-15,-5 0 0 0,-1 1-7 16,-4 2-100-16,1-1-60 16,-5 3-140-1,0 0-719-15</inkml:trace>
  <inkml:trace contextRef="#ctx0" brushRef="#br1" timeOffset="85296.72">12632 13205 1957 0,'0'0'416'0,"0"0"-215"16,0 0-2-16,0 0-52 16,0 0-69-16,0 0 9 15,0 0-48-15,0 35-28 16,0-14 7-16,0 2-3 16,0 7 15-16,0 5-12 15,0 3 6-15,0 5 2 16,-2 3 6-16,0 5-9 0,0 4-3 31,-1-4-7-31,1 0-4 0,2-9 15 0,0-6-16 16,0-8 9-1,0-6-11-15,0-4 13 0,0-4-10 16,0-4 3 0,0 0-11-16,0-6 4 15,0-1-5-15,0-2-5 16,0-1-26-16,0 0-94 0,0 0-141 0,-4 0-1043 15</inkml:trace>
  <inkml:trace contextRef="#ctx0" brushRef="#br1" timeOffset="86067">12906 13094 1962 0,'0'0'435'0,"0"0"-250"0,0 0-58 16,0 0-60-16,0 0-10 15,0 0 57-15,0 0-29 16,36 0-22-1,-22 0-15-15,-1-4-7 0,0 1-11 16,0 0 1 0,1 1-1-16,1 2-3 0,1 0 6 0,-3 0-12 15,4 0-4 1,-5 0-16-16,1 0 5 0,-3 0-6 16,-1 0 0-1,-5 0 0-15,0 0-9 0,-2-2-1 16,-2 2-88-16,0 0-158 15,0 0-913-15</inkml:trace>
  <inkml:trace contextRef="#ctx0" brushRef="#br1" timeOffset="87065.93">13354 12835 1048 0,'0'0'707'16,"0"0"-327"-16,0 0-199 0,0 0-69 15,0 0-29-15,0 0-16 16,0 0 36-16,19-26-59 16,-11 21 21-16,1-3-40 15,0 1 9-15,0 2-8 16,0-2 3-16,-1 3-3 16,4 3 5-16,-1-1 5 15,2 2-15-15,1 0 10 16,-1 0 4-16,1 0-9 15,-1 0-8-15,-2 7 15 16,0 0-3-16,-2 5-4 0,0-4-4 16,0 2-6-16,0 1 10 15,-1 3-12-15,0 1 11 16,-2 0-19-16,1 4 11 16,-5-2-5-16,0 5 6 15,-2 1-5 1,0 1-1-16,0 2 10 0,0 3-7 15,-6-3 6-15,-5-1-4 16,-3-1 12-16,-1-2-20 16,-1-1 4-16,-2-4-7 15,-2-5 0-15,0-6-6 0,-5-6-13 16,3 0 7-16,2-8-26 16,5-14 10-16,3 0-13 15,3-2 14-15,9 2-21 16,0 2 37-16,0 6 4 15,3 7-3-15,10 4-2 16,5 3 5-16,2 6 1 16,4 16 6-16,1 4 16 15,1 2-9-15,1 0 22 16,0-2-12-16,2-6 5 0,0-6-2 16,0-2-15-1,2-4-4-15,-1-1-2 16,-4-4-10-16,-2-3 2 0,7 0-73 15,-8 0-110-15,-5 0-398 16</inkml:trace>
  <inkml:trace contextRef="#ctx0" brushRef="#br1" timeOffset="87898.39">14326 13566 2497 0,'0'0'229'16,"0"0"-99"-16,0 0-4 15,0 0-7-15,0 0-60 16,136 0-19-16,-95-5-24 0,1-1-9 16,-5-3-7-16,-2-3-4 15,-10 5-1 1,-4 2-36-16,-8 0-45 0,-8 5-80 16,-3 0-64-16,-2 10-335 0</inkml:trace>
  <inkml:trace contextRef="#ctx0" brushRef="#br1" timeOffset="88234.08">14345 13790 2012 0,'0'0'392'0,"0"0"-194"16,0 0-21-16,0 0-41 16,0 0-30-16,0 0-29 0,0 0-25 15,122-32-5 1,-98 24-20-16,3 4-4 0,0 0-22 15,-1 4 7 1,-1 0-7-16,0 0-2 0,-1 0 1 16,5 0-49-16,-7 5-140 15,-4 0-495-15</inkml:trace>
  <inkml:trace contextRef="#ctx0" brushRef="#br1" timeOffset="90394.93">16194 13358 2162 0,'0'0'245'15,"0"0"-189"-15,0 0-16 16,0 0-11-16,0 0 12 15,0 0-9-15,0 0 14 16,27-67-28-16,-22 41-6 16,-1 0 0-1,-2-3-11-15,1-2-1 0,-1-3 1 16,0-3-2 0,-2-1 9-16,2 0-10 0,-2 3 11 15,0 9-7 1,0 1-2-16,0 9-1 0,0 4 1 15,0 3 1-15,-2 1 12 16,-2 4-8-16,-1 3-2 0,3-2 3 16,2 3 6-1,0 0 5-15,0 4 44 0,0 15-52 16,0 2-2-16,0 8-2 16,0 2-4-1,0 4 11-15,0 5 5 16,0 2 40-16,-2 3-19 15,-3 4 5-15,3 6-9 0,-3-2 14 16,1 2-11-16,0-3-4 16,1-4-13-16,3-6-20 15,0-8 8 1,0-6-3-16,0-7-10 0,0-5-3 16,0-9-17-16,0-7-112 15,0 0-178-15,0 0-864 0</inkml:trace>
  <inkml:trace contextRef="#ctx0" brushRef="#br1" timeOffset="91202.95">15701 13712 1634 0,'0'0'380'16,"0"0"-281"-16,0 0 61 16,0 0-36-16,0 0-16 15,0 0-47-15,0 0-13 16,101 0 5-16,-81 0 2 15,-2 0 0-15,1 0-17 16,0 0 27-16,1 0-10 16,-3 0-15-16,2 0-17 15,-2 0 3-15,1 0 5 16,0-4-15-16,2 1 6 0,2-1-22 16,1 1 20-1,2-1-16-15,0-1 19 16,0 3-22-16,0 1 9 0,-3 1-5 15,1 0-1-15,-1 0 3 16,0 0-7-16,3 0 9 16,-3 0-1-16,0 0 13 15,3 0-17-15,-3 0 13 16,-1 0-15-16,0 0 7 0,-3 0-8 16,2 0 5-16,2 0 12 15,1 0-2-15,-1 0 14 16,0 0-29-1,1 0 15-15,-1 0-12 16,1 0 14-16,-2 0-2 0,2 0 15 16,2 0-4-1,-3 0-16-15,-3 0 1 0,4 0-5 16,-5 0 9 0,0 0-11-16,-7 0-3 0,0 0-1 15,-4 0-1-15,-5-6 0 16,-2-2-6-16,0-5-39 0,-5 5-138 15,-10 3-470-15</inkml:trace>
  <inkml:trace contextRef="#ctx0" brushRef="#br1" timeOffset="92132.81">16052 14141 1388 0,'0'0'599'0,"0"0"-433"0,0 0 3 16,0 0-30 0,0 0-14-16,0 0-51 0,0 0-15 15,2-8 6 1,-2 8-5-16,0 0 31 0,0 0-36 0,0 12-12 16,0 4-29-1,0 3 5-15,0 4-9 0,0-1 15 16,0 2-3-1,0 2-18-15,0-2-2 0,-2 5 7 16,-5-2-11-16,2 0 3 31,1-4-1-31,2-3 1 0,-1-4 13 0,3-3 1 16,0-9-5 0,0 0 13-16,0-2-11 0,11 0 18 15,5 0-10 1,3 1 35-16,0-3-25 0,1 0 5 15,3 5-10-15,-2-5-3 16,4 0-5-16,-2 0-12 16,-3 0 6-16,-3 0-10 15,-3-5 7-15,-3 0-4 16,-4 1-8-16,-3 1 1 16,-4-1-81-16,0 3-97 15,0-3-326-15</inkml:trace>
  <inkml:trace contextRef="#ctx0" brushRef="#br1" timeOffset="92538.42">16337 14120 2049 0,'0'0'393'16,"0"0"-243"-16,0 0-63 16,0 0 72-16,0 0-71 15,0 0-5-15,0 0-14 16,0 97-15-16,0-56-11 16,0-2-10-16,0 3 20 15,0 2-9-15,0 3 14 16,0-1-17-16,0 2-1 15,0 3-24-15,0-8 10 0,0-2-22 16,-2-2 13-16,-1-7 0 16,3-4-17-16,-2-7 9 15,2-7-9-15,-2-5 0 16,2 0-6-16,0-8-14 16,0 2-40-16,0-3-72 15,0 0-80-15,0-4-521 0</inkml:trace>
  <inkml:trace contextRef="#ctx0" brushRef="#br1" timeOffset="93207.9">16750 13924 1661 0,'0'0'269'0,"0"0"-141"16,0 0-30-16,0 0 79 15,0 0-39-15,0 0-13 0,0 0-21 16,91-41 34-1,-78 41-27-15,1 0-1 0,-3 13-37 0,-3 0 0 16,4 7-27 0,-3 1 5-16,-3 4-16 0,-2 2 6 15,-4 4 0 1,0 0-18 0,0 1 6-16,-10 3-29 15,-11-5 12 1,-2-2-7-16,-6-5-10 0,0-9 4 15,-1-9-31-15,6-5-71 16,1-5-23-16,10-12 61 0,6-5 36 16,7 3 23-1,0 10 12-15,0-1-14 0,12 6 16 16,3 4-1-16,3 0 11 16,-1 0 10-16,6 6 16 15,1 6-14-15,3 2-7 16,2-4-4-16,3-2-3 15,-1 2-15-15,-2-3-2 16,2-2 1-16,-2-5-1 16,2 2-7-16,-8 0-107 15,-6 0-279-15</inkml:trace>
  <inkml:trace contextRef="#ctx0" brushRef="#br1" timeOffset="95564.58">17229 13496 2116 0,'0'0'276'15,"0"0"-172"-15,0 0 26 16,0 0-11-16,0 0 28 16,0 0-60-16,144 0-24 15,-105 0-28-15,-1 0-11 16,-1 0-16-16,-4 0 2 15,-6 0-10-15,-4 0 0 16,-10 0-9-16,-4 0-142 0,-9 0-164 0</inkml:trace>
  <inkml:trace contextRef="#ctx0" brushRef="#br1" timeOffset="95841.04">17275 13680 2342 0,'0'0'314'0,"0"0"-186"15,0 0-38-15,0 0 46 0,0 0-54 0,0 0-52 16,139 9-16-1,-112-7 16-15,1-2-29 16,-3 0 2-16,-3 0-3 16,3 0-29-16,-8-5-213 15,-3-8-1415-15</inkml:trace>
  <inkml:trace contextRef="#ctx0" brushRef="#br1" timeOffset="96540.9">18553 13357 2265 0,'0'0'318'16,"0"0"-246"-16,0 0-29 0,0 0-8 16,8-103-3-16,0 47-32 15,-4-6 13-15,2-2-12 16,-3 4-2-16,-1 7-5 0,0 14 6 16,-2 10 6-1,0 12 3-15,0 8 13 0,0 9 31 16,0 0 17-16,0 2-15 15,0 21-16-15,2 7-33 16,2 8 4-16,4 8 3 16,-2 5-5-16,1 2 40 15,-1 5-7-15,-4 1 4 0,4-5 3 32,-4-7-15-32,2-6-29 0,1-11-4 0,-3-9-14 31,-2 2-60-31,0-9-50 0,0-2-198 15</inkml:trace>
  <inkml:trace contextRef="#ctx0" brushRef="#br1" timeOffset="96880.33">18223 13573 1741 0,'0'0'805'16,"0"0"-703"-16,0 0-59 15,0 0 89-15,0 0-15 16,0 0-39-16,132-9-36 16,-82 2 7-1,4 1 3-15,2 2-22 16,0 4 16-16,0 0-29 15,-6 0 13-15,2 0-22 0,-8 0 0 16,-1 0-8-16,-5-1 5 16,-3-8-5-16,-2-1 0 15,-6 0-6 1,-4 4 3-16,-5 3-35 0,-5 3-60 16,-4 0-89-1,-5 0-252-15</inkml:trace>
  <inkml:trace contextRef="#ctx0" brushRef="#br1" timeOffset="97310.56">18492 13796 1989 0,'0'0'362'16,"0"0"-270"-16,0 0 32 15,0 0-9-15,0 0 48 16,0 0-26-16,0 0-24 16,29 108-44-16,-22-64-4 0,0 2 6 15,-2 3-13 1,-1 4 23-16,-4 0-50 0,0 3 9 16,0-3-32-1,0-6-2-15,0-7-5 0,0-8-2 16,0-9-29-1,0-10-77-15,2-13-24 0,2 0-91 16,1 0-267-16</inkml:trace>
  <inkml:trace contextRef="#ctx0" brushRef="#br1" timeOffset="97809.26">19041 13735 1366 0,'0'0'984'0,"0"0"-717"16,0 0-150-16,0 0-28 0,0 0 10 16,0 0-16-16,0 0-25 15,-49 136 7-15,33-95-13 16,1 9 9-16,1 4-20 16,3 6 18-16,5 5-30 0,6-3 7 15,0-2-18 1,11-7-6-16,16-14-12 0,12-8-2 15,13-17-4 1,6-14 12-16,0 0-8 16,-7-21 9-16,-11-11-6 0,-18 1 0 15,-17-4-2 1,-5 12-2-16,-20 0 3 0,-22 13 9 16,-10 10-9-1,-4 0-44-15,1 28-74 0,13 3-31 16,15 1-266-1</inkml:trace>
  <inkml:trace contextRef="#ctx0" brushRef="#br1" timeOffset="103740.58">11538 15342 2123 0,'0'0'310'0,"0"0"-152"16,0 0-39-16,0 0 58 15,0 0-87-15,0 0-22 16,0 0-26-16,-132 50-1 16,99-20-11-16,0 6-18 15,-4 6 0-15,4 10-12 16,4 7 11-16,5-1-7 0,10 8 0 15,10-4-4 1,4 0 4-16,4-6 1 0,23-3 3 16,9-18 8-16,5-9-15 15,9-11 12 1,-1-15-3-16,-2 0 22 0,-2-15-2 16,-10-14-7-16,-10-8-18 15,-10-3 5-15,-15 4-5 16,0 4-5-1,-17 10 11-15,-20 10-10 0,-5 10-1 0,-4 2 0 16,3 14-32 0,12 12-39-16,11 2-10 0,20 0-102 15,3-6-140 1,14-9-494-16</inkml:trace>
  <inkml:trace contextRef="#ctx0" brushRef="#br1" timeOffset="104116.16">11847 15043 2034 0,'0'0'361'15,"0"0"-189"-15,41 116-10 0,-19-54-11 0,4 7-55 16,1 4-2 0,0 10-25-16,0 5-18 0,-7 5-14 15,-9 1-11-15,-7 4-4 16,-4-2-2-16,-2 2 20 15,-22-1-26 1,-8-13 5-16,-1-6-14 16,-2-11-10-16,1-19-11 0,5-16-50 15,5-15-51 1,7-8-304-16,9-9-1940 0</inkml:trace>
  <inkml:trace contextRef="#ctx0" brushRef="#br1" timeOffset="104776.96">12443 15244 2165 0,'0'0'284'0,"0"0"-132"0,0 0-2 15,0 0-47-15,0 0-69 16,0 0 4-16,0 0 1 16,0 81 10-16,0-49 9 15,0-1-2-15,-2 5-9 16,2 2-12-16,0-1 20 15,0-2-18-15,0-7 6 0,10 3-22 16,6-9 1 0,6-4-14-16,3 0 0 0,4-10-8 15,-2 2-4-15,-1-6 4 16,1-4-12-16,-2 0 11 16,-3 0-53-16,2 0-48 15,3-19-59-15,-4 2-99 16,-8-5-328-16</inkml:trace>
  <inkml:trace contextRef="#ctx0" brushRef="#br1" timeOffset="105102.99">12784 15332 2203 0,'0'0'350'15,"0"0"-172"1,0 0-46-16,0 0-5 0,0 0-52 0,-25 109-17 31,25-74-11-31,0 5-2 0,0 5 6 0,0 5 6 16,0 4 5-1,0 8-7-15,-2-5-14 0,0 7-30 32,-1-6 12-32,1-5-17 0,0 0 5 0,0-3-11 31,0-6 0-31,0-8 2 15,-1-4 3-15,1-10-9 0,2-10 4 16,0-2 0-16,0-10-51 16,0 0-49-16,7-18-52 15,6-5-99-15,-4-4-587 0</inkml:trace>
  <inkml:trace contextRef="#ctx0" brushRef="#br1" timeOffset="105549.43">13009 15279 2218 0,'0'0'348'16,"0"0"-187"-16,0 0-27 0,0 0-41 16,-11 121-2-16,11-80-29 15,0 2 5-15,16-3-22 16,3-7-4-16,10-10-9 15,4-10-16-15,8-13 24 16,1 0 5-16,-2-28 16 16,-6-7-39-16,-10-5-5 15,-12-2-16-15,-12 0 4 16,0 5 1-16,-21 5-6 16,-8 11 4-16,-4 3 0 0,0 8 3 15,1 8-7-15,8 2-11 16,6 0-46-16,13 18-63 15,5 3-117-15,0-4-307 16</inkml:trace>
  <inkml:trace contextRef="#ctx0" brushRef="#br1" timeOffset="106052.16">13618 15909 2552 0,'0'0'225'16,"0"0"-54"-16,0 0-51 16,0 0-63-16,0 0-7 15,131-44-36-15,-100 44 0 0,0-3-14 16,-2 3 0 0,0 0-1-16,-4 0-33 0,-8 3-122 0,-5 6-335 15</inkml:trace>
  <inkml:trace contextRef="#ctx0" brushRef="#br1" timeOffset="106257.81">13658 16124 2469 0,'0'0'346'0,"0"0"-219"16,0 0-3-16,0 0-7 16,0 0-50-16,140-11-17 15,-108 8-35-15,-1-5 1 16,-5 0-16-16,-4 1-1 16,3 4-31-16,-7-1-138 15,-5 2-461-15</inkml:trace>
  <inkml:trace contextRef="#ctx0" brushRef="#br1" timeOffset="107786.16">14924 15839 2251 0,'0'0'574'16,"0"0"-437"-16,0 0-52 0,0 0-23 16,0 0-21-16,0 0-30 15,0 0 1-15,24-49-12 16,-12 17 4-16,-6-9-1 16,0-3-2-16,-3-2-2 0,-1-2-2 15,-2-1 3 1,0 7-9-16,0 8 5 0,0 4-7 15,0 10 7-15,-2 4 0 16,-3 6 4-16,3 6-11 16,2 4 9-16,0 0-3 15,0 4 10-15,0 13-9 16,0 14 10-16,0 5-9 16,0 4 8-16,2 6-9 15,0 7 11-15,3 0-7 16,0 5 0-16,-3 0 2 15,3 5-2-15,-3-1 1 16,0 0 18-16,2-2-8 16,1-2 6-16,-1-9-13 0,0-13-3 15,1-5 3 1,-2-11 1-16,-3-8 4 0,0-12-8 16,0 0 37-1,0 0 13-15,-12 0-11 0,-3-5-33 0,-4-5-3 16,4 6-3-1,-1-4 8-15,8 6 8 0,-1-1-6 16,7 3 28 0,2 0-24-16,0 0-4 15,0 0-5-15,15 0-12 16,1 0 6-16,3 3-7 0,0-1-1 16,3 6-56-16,-7-4-74 15,-6 2-313-15</inkml:trace>
  <inkml:trace contextRef="#ctx0" brushRef="#br5" timeOffset="-213806.42">3368 8201 1390 0,'0'0'394'15,"0"0"-191"-15,0 0-49 16,0 0-43-16,0 0-17 16,116-45 15-16,-87 45-60 15,2 0-2-15,0 0 16 16,0 5 45-16,1 13-11 15,-1 6-39-15,-2 2-5 16,-4 6-28-16,-8 0 21 0,-5-2 5 16,-8 3 13-1,-4-1-18-15,0 0-8 0,-23 1-7 16,-10 6-6 0,-12 1-7-16,-8-2-18 0,-5-2 0 15,-2-6-5-15,4-9-31 16,9-10-46-16,7-6-11 15,11-5-47-15,9 0-71 16,9-19 45-16,11 0-39 16,0-1 51-16,2 6 154 15,20 5 6-15,5 9 51 16,4 0 113-16,5 4-37 0,2 13 8 16,5-2-42-16,1-3-42 15,1-2-29-15,-5-6-23 16,-3-4-5-16,-6 0-6 15,-4 0-30 1,-6-7-104-16,-11-2-114 0</inkml:trace>
  <inkml:trace contextRef="#ctx0" brushRef="#br5" timeOffset="-213302.55">2982 8867 2203 0,'0'0'240'16,"0"0"-190"-16,0 0 17 15,0 0 27-15,0 0-36 0,0 0 1 0,118 5-8 16,-82-3 14-1,4-2-10-15,2 0 20 0,6 0-12 16,-2 0-4 0,3 0-15-16,-2 0 4 15,2 0-17-15,-1-2-11 16,4-5 17-16,2 2-15 16,2 0-3-16,-6-1-19 15,-2-3 7-15,-7 4-7 0,-6-2-1 16,-9 0-23-16,-8 1-22 15,-14 0-34 1,-2 4-97-16,-2 2-135 0</inkml:trace>
  <inkml:trace contextRef="#ctx0" brushRef="#br5" timeOffset="-212739.03">3419 8973 1808 0,'0'0'482'16,"0"0"-268"-16,0 0-45 15,0 0-45-15,125 0-53 16,-105 19-7-16,-9 2 1 15,-9 7-12-15,-2 2-12 16,-11 5 6-16,-21-1-35 16,-3-5 6-16,-3-2-18 15,5-8-7-15,6-6-2 16,12-3 9-16,10-6-13 0,5-2-35 16,2 3 23-16,25-5 18 15,4 5 7-15,2 2 0 16,-2 0 24-16,-8 9 5 15,-11 7 46-15,-12 6 4 16,0 5 3-16,-27 5-28 16,-9-2-30-1,-9-4-6-15,1-9-13 0,-3-10-5 0,3-13-19 16,5-1-55 0,6-19-61-16,10-8-51 0,12-1-531 15</inkml:trace>
  <inkml:trace contextRef="#ctx0" brushRef="#br5" timeOffset="-212067.79">3205 7994 2094 0,'0'0'319'0,"0"0"-179"0,0 0-59 16,0 0-11 0,0 0-35-16,0 0-12 15,0 0-18-15,-114 64-5 16,88-37 0-16,-1 5 1 0,2 8-2 16,-2 8 8-1,3 7-14-15,0 7-6 0,-1 4 4 16,2 6-2-16,6 2 11 15,1 2-1-15,8 3 2 16,5 2 14-16,3 2-15 16,0 3 14-16,5 0-14 15,12 3 55-15,3 0 9 16,5 1 12-16,6-1-30 16,3 0-19-16,5-8-8 15,4-2-11-15,1-11-8 0,4-10-6 16,-6-9-4-16,7-9-105 15,-13-14-132-15,-12-10-836 16</inkml:trace>
  <inkml:trace contextRef="#ctx0" brushRef="#br5" timeOffset="-211466.81">4063 8037 2071 0,'0'0'256'16,"0"0"-132"-16,0 0-27 0,0 0 1 15,52 124-16-15,-39-86-8 16,2 6-19 0,1 4 19-16,0 8-11 0,-3 4 2 15,0 9 1-15,-1 5-7 16,-4 8-12-1,-3 19-26-15,-5 21-4 0,0-10-12 16,-5-10 7 0,-15-14-4-16,-2-17 13 0,-7 8-9 15,-6 0-6 1,-4-7-4-16,-3-13-2 0,-1-15-4 16,-5-16-59-16,8-14-104 15,11-12-331-15</inkml:trace>
  <inkml:trace contextRef="#ctx0" brushRef="#br5" timeOffset="-211035.32">4382 8199 2255 0,'0'0'260'0,"0"0"-51"16,0 0-74-16,0 0-38 15,0 0-46-15,0 0-30 16,116 4-21-16,-102-4 7 16,1 0-7-16,-7-6-104 15,0 0-223-15</inkml:trace>
  <inkml:trace contextRef="#ctx0" brushRef="#br5" timeOffset="-210699.75">4620 7916 1833 0,'0'0'364'16,"0"0"-193"-16,0 0-51 15,0 0-43-15,0 0-1 0,0 0-11 16,0 125-16-16,5-100-5 16,6-2-28-1,4-5-1-15,4-1-14 0,3-5-2 16,12-12-59-16,-7 0-81 0,-6 0-237 0</inkml:trace>
  <inkml:trace contextRef="#ctx0" brushRef="#br5" timeOffset="-210499.55">4803 7950 2486 0,'0'0'372'0,"0"0"-227"15,0 0-25-15,0 125-25 0,0-81-64 0,0-2-17 16,0-4-9 0,0-2 2-16,0-8-7 0,0-5-5 15,0-11-78 1,0-9-176-16,0-3-773 0</inkml:trace>
  <inkml:trace contextRef="#ctx0" brushRef="#br5" timeOffset="-210166.86">5077 8502 2332 0,'0'0'361'0,"0"0"-189"0,0 0-64 15,0 0-77-15,139 0-14 16,-104 9-17-16,-10 2-119 16,-12 1-238-16</inkml:trace>
  <inkml:trace contextRef="#ctx0" brushRef="#br5" timeOffset="-209956.36">5029 8719 2491 0,'0'0'373'16,"0"0"-196"-16,0 0-35 16,0 0-79-16,142 0-36 15,-111 0-27-15,5 0 0 16,-12 0-183-16,-3 0-626 0</inkml:trace>
  <inkml:trace contextRef="#ctx0" brushRef="#br5" timeOffset="-209196.23">6051 8136 2086 0,'0'0'331'16,"0"0"-207"-16,0 0-22 0,0 0-7 15,139 5-38-15,-110 17 15 16,-9 6 2-16,-11 4 3 16,-9 6-14-16,-2 2-5 15,-25 1-17-15,-9-2-29 16,-9-10-1-16,1-9-7 16,3-9-4-16,10-4-17 15,10-7 17 1,11 0 9-16,10 0 7 0,2 0-16 0,25 0 7 15,12 0 18 1,5 0-12-16,-2 10 3 16,-4 4-15-16,-11 8 17 15,-12 4 10-15,-10 2 26 0,-5 4-11 16,-9-2-11 0,-18-2 0-16,-8-7-15 0,-5-7 0 15,-5-5-17-15,3-5-11 16,6-4-34-16,7 0-19 0,9 0-73 15,9 0-265 1</inkml:trace>
  <inkml:trace contextRef="#ctx0" brushRef="#br5" timeOffset="-208843.05">5708 8770 2267 0,'0'0'313'0,"0"0"-143"0,0 0-26 16,0 0-35-16,143 0-28 0,-92 0 11 15,7-5-31 1,2-2-1-16,2 2-4 16,4 1 17-16,-4-1-37 15,-1 4-10-15,-7 1-18 16,-2 0 0-16,-7 0-8 16,-9 0-48-16,-15 13-75 15,-11 1-227-15,-10 1-247 0</inkml:trace>
  <inkml:trace contextRef="#ctx0" brushRef="#br5" timeOffset="-208397.49">6057 8901 2189 0,'0'0'441'0,"0"0"-202"16,0 0-107-16,0 0-15 16,0 0-10-16,135 63-26 15,-114-17-8-15,-9 9-10 16,-9 11-5-16,-3 3-30 16,-7-1 6-1,-22-4-18-15,-11-10-1 0,-7-9-14 16,-9-14-1-1,-4-14-8-15,0-17-58 0,7-8-43 16,8-31-14-16,18-5-4 16,18-2-18-16,9 11 89 0,11 12 41 15,22 17 15 1,10 6 45-16,6 10 11 0,0 14-6 16,5 3-1-16,-3-3 0 15,2-1 11-15,-3-3-7 16,-2-5-33-16,2-10-2 15,-1-5-17-15,-3 0-1 16,-3-5-12-16,-5-31-96 16,-11 2-150-16,-16 2-890 15</inkml:trace>
  <inkml:trace contextRef="#ctx0" brushRef="#br5" timeOffset="-207702.67">5779 7897 2049 0,'0'0'276'16,"0"0"-200"-16,0 0-43 15,0 0-17-15,0 0 27 16,-129 75-32-16,102-40 13 16,-4 3 24-16,2 7 49 15,-4 6-21-15,2 7 1 16,-3 8-12-16,1 6 13 0,0 11-5 15,-3 17 8-15,5 22-37 16,13 18-14-16,9 10-5 16,9-11-16-16,15-14-5 15,8-31 1-15,1-17-9 16,-1-21 5-16,-1-7-1 16,7 8 12-16,6 3 0 15,4 4 6-15,1-8-9 16,-5-5-2-16,12-1-7 15,-11-14-60-15,-5-10-363 0</inkml:trace>
  <inkml:trace contextRef="#ctx0" brushRef="#br5" timeOffset="-206996.07">6676 7953 1786 0,'0'0'429'31,"0"0"-160"-31,0 0-97 0,0 0-50 0,73 128-33 16,-50-73-35-16,-1 14 22 31,1 26-13-31,-4 23 15 0,-7 22-15 16,-10 7-9-1,-2-12-14-15,-2-26-8 16,-14-31 5-16,1-15-7 0,-4-8 6 16,-3 8-24-16,-7 7 7 0,-4 3-18 15,-1-13-1 1,1-14-19-16,-9-17-77 16,11-12-118-16,4-12-397 15</inkml:trace>
  <inkml:trace contextRef="#ctx0" brushRef="#br5" timeOffset="-206358.78">7052 8037 2065 0,'0'0'320'16,"0"0"-181"-16,0 0-28 15,0 0-17-15,0 0-39 16,0 0-8-16,0 0 5 15,-4 108-28-15,4-85 0 16,0-4-24-16,16-1 2 16,3-6-2-1,8-3 0-15,2-7-83 0,9-2-79 16,-9 0 8 0,-6-7-243-16</inkml:trace>
  <inkml:trace contextRef="#ctx0" brushRef="#br5" timeOffset="-206161.52">7268 8037 1696 0,'0'0'912'0,"0"0"-707"0,0 0-76 16,0 0-24 0,0 0-39-16,-15 102-21 0,15-70 2 0,0 2-3 31,0 4 2-31,0 1-7 0,0-3-2 15,0-3-26-15,0-3-8 0,0-7-3 32,7-1-42-32,-1-8-100 15,-1-4-339-15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1T22:26:21.56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21023 13110 2517 0,'0'0'289'15,"0"0"-221"-15,0 0-11 0,0 0-3 16,0 0-18 0,0 0 22-16,0 0-5 0,40-120-16 15,-38 81 0-15,-2 0-1 16,0-4-4-16,0-3-14 15,2-4-11-15,0-4-6 0,1 3-1 16,1-2 0 0,0 4 0-16,1 9-1 15,-2 8 0 1,-1 6 1-16,0 11 0 0,0 3 0 16,-2 5-1-16,2 5-4 15,-2 2 4-15,0 0-8 16,0 0 3-16,0 12 6 0,0 8 0 15,2 8 2-15,-2 9-2 16,0 5 6 0,0 6-6-16,0 4 2 0,0 3 2 15,0 3-4-15,0-7 0 16,5-5-1 0,1-7 0-16,2-8-5 15,-2-6-40-15,3-4-60 0,-5-2-46 16,-2-9-167-16</inkml:trace>
  <inkml:trace contextRef="#ctx0" brushRef="#br0" timeOffset="663.21">20673 13226 1921 0,'0'0'413'16,"0"0"-285"-16,0 0 53 16,0 0-79-16,0 0-59 15,0 0-16-15,0 0 0 16,-2 4-5-16,6-4 45 15,7 0-8-15,5 0-18 16,-1 0 7-16,5 0-5 16,3-4-12-16,-1-1-4 15,2-2-6 1,3 3-4-16,2 1-6 0,2-1-5 16,0 1 0-16,5 1-5 15,-2 2 5-15,2 0-1 0,-1 0 2 16,-2-2 3-1,3-1 6-15,-1-1-2 0,-1-1 3 16,-2 1 0-16,-1 0-6 16,-5 2-4-16,-3 2 1 15,-3-2 1-15,-3 2 1 16,1-1 2 0,-5-4-6-16,1 3-1 0,-3-3-4 15,-4 5 0-15,0-3-1 16,-3 3-38-16,-4 0-45 0,0 0-88 15,0 0-291-15</inkml:trace>
  <inkml:trace contextRef="#ctx0" brushRef="#br0" timeOffset="1396.44">21056 13415 1505 0,'0'0'445'16,"0"0"-186"-16,0 0-74 16,0 0-110-16,0 0-2 15,0 0-11-15,0 0 36 16,90-32-20-16,-75 32-22 0,3 9 1 15,-1 6-15-15,4-1-9 16,-3 2 3-16,-1-3-18 16,-1 4 2-16,-3-1 13 15,-2 0 17-15,-4 5 11 16,-2-2-19-16,-1 6-11 16,-4 3-6-16,0 4 4 15,0 2-3 1,0 4 3-16,-11-1-9 0,-7 4 3 15,-5-1-10-15,-1-3 2 16,-7 0-8-16,-1-3 1 0,-1-10-3 16,0-3-5-16,2-8 0 15,2-6 0-15,2-7-14 16,7 0-5-16,4-19-1 16,8-8-17-16,3-5-5 15,5 3-4-15,0 0-6 16,2 6-14-16,13 5-24 15,4 6 27-15,-4 7 42 16,3 5 5-16,-3 0 10 16,1 19 6-16,0 6 26 0,2 10 20 15,0 2 7-15,-1-2 5 16,6-3-15-16,1-6-5 16,1-7-16-16,2-7-8 15,1-8-5-15,-1-4-4 16,2 0-2-16,12-22-3 15,-10-4-116-15,-4-1-342 0</inkml:trace>
  <inkml:trace contextRef="#ctx0" brushRef="#br0" timeOffset="2027.88">21663 13121 1989 0,'0'0'424'15,"0"0"-251"-15,0 0-65 0,0 0 37 0,0 0-32 32,0 0-26-32,0 0-9 15,100 3-19-15,-71 1-17 16,0-2-5-16,-2 1-14 16,-3 0-13-16,0-3-2 0,-1 0-2 15,-1 0-5-15,1 0-1 16,-6 0-4-16,-3 0-57 15,-5-3-74-15,-7 3-277 16,-2-5-1857-16</inkml:trace>
  <inkml:trace contextRef="#ctx0" brushRef="#br0" timeOffset="2265.41">21830 13068 2210 0,'0'0'402'0,"0"0"-239"15,0 0-29-15,0 0-6 16,-3 112-24-16,3-87-23 16,0-1-33-16,0-2-25 15,0-2-14-15,0-3-9 16,0 2-10-16,0 5-86 0,0-4-169 15,3-6-601-15</inkml:trace>
  <inkml:trace contextRef="#ctx0" brushRef="#br0" timeOffset="2900.42">22382 12649 1877 0,'0'0'296'15,"0"0"-93"-15,0 0-59 16,10-124-47-16,-8 93-13 16,0 5-16-1,-2 4-39-15,2 6-18 0,-2 4-10 16,2 4 4-16,-2 4 8 16,0 4 9-16,3 0 17 0,-3 0-9 15,2 0-22 1,2 0-6-16,0 15 2 15,2 5-4-15,0 7-1 0,-2 8 1 16,1 5 0 0,-3 8 1-16,0 3 16 15,-2 7 34-15,2 1 4 0,-2 0-4 16,2-3-29-16,3-8-12 16,2-8-10-16,0-12-2 15,1-9-26-15,-3-4-19 16,2-5-36-16,-7-1-70 15,0-6-103-15,0 1-462 16</inkml:trace>
  <inkml:trace contextRef="#ctx0" brushRef="#br0" timeOffset="3334.39">22155 13082 2007 0,'0'0'399'0,"0"0"-218"15,0 0-91-15,0 0-19 16,0 0-23-16,0 0 8 16,0 0-7-16,63 19 8 15,-37-19 6-15,3 0 7 16,5-5-24-16,-1-1-8 16,5 3-9-16,3 0-12 0,-2 1-12 15,3 0-4 1,1 0-1-16,-3-1 1 0,-2-2 3 15,-3-1-3-15,-1 2-1 16,-5-1 0-16,-5 2 0 16,-1 1 0-16,-5 0-8 15,-7 2-80-15,-5 0-141 16,-3 0-414-16</inkml:trace>
  <inkml:trace contextRef="#ctx0" brushRef="#br0" timeOffset="4000.92">22447 13309 1969 0,'0'0'326'15,"0"0"-177"-15,0 0-39 16,0 0-14-16,0 0 5 15,-11 112-24-15,9-88-28 0,-3 0-13 16,3-4-18 0,0-4-13-16,2-4 0 15,0-4-4-15,0-4 4 16,0 1-5-16,0-5 0 16,7 3 2-16,8-3 3 15,5 0 12-15,3 0-2 16,3 0-5-16,3 0 1 0,5-3-11 15,-1 3 0 1,3 0-3-16,-1 5 3 0,-2 11 0 16,-1 0 0-16,-8 5-5 15,-1-1 5 1,-8 1 10-16,-3 1 25 0,-6 3 29 16,-1-4-3-16,-3 4-1 15,-2-7-9-15,0 4-18 16,0-9-4-16,-7 6-6 15,-8-3 4-15,-7 0-8 0,-5 0-6 16,-4-2-4 0,-3-2 2-16,1-4-5 15,-4-5-6-15,4-3-1 16,2 0-15-16,2-11-19 0,5-7-28 16,4-2-19-1,6-12-60-15,7 6-117 16,3 4-345-16</inkml:trace>
  <inkml:trace contextRef="#ctx0" brushRef="#br0" timeOffset="4333.39">22469 13381 1945 0,'0'0'367'16,"0"0"-245"-16,0 0 30 15,0 0 58-15,0 0-24 0,0 0-46 16,0 0-33-16,36-2-40 15,-20-2-27-15,1 1-15 16,1 3-17-16,1 0-4 16,0 0-4-16,-3 0-33 15,3 5-60-15,-5 7-136 16,-3-2-405-16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1T01:13:09.888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8181 3896 2302 0,'0'0'328'0,"0"0"-218"16,0 0-72-16,0 0-21 16,0 0 10-16,0 0-27 15,0 0 16-15,118 0-16 16,-89 0 26-16,0-3-10 0,0-3 7 16,-2 2 0-16,2-3-8 15,-3 1-7-15,3 2-2 16,-2 0-12-16,0-1 6 15,-3 3-11-15,5 2-75 16,-7 0-123-16,-3 0-252 0</inkml:trace>
  <inkml:trace contextRef="#ctx0" brushRef="#br0" timeOffset="1">8242 4259 2098 0,'0'0'306'16,"0"0"-178"0,0 0-28-16,0 0 7 0,0 0-24 15,129 32-16-15,-94-32 1 16,-2 0-28-16,1 0 22 15,-5-2-28-15,-5-6-1 16,-1-1-32-16,-8 3 8 16,1-1-9-16,-5 3 0 15,2 2-9-15,7 2-85 16,-4 0-79-16,-3 0-415 0</inkml:trace>
  <inkml:trace contextRef="#ctx0" brushRef="#br0" timeOffset="2">10102 2814 1661 0,'0'0'316'0,"0"0"-74"16,0 0-145-16,-54 145-2 16,41-104-53-16,1-1-34 15,1-2-1-15,1 5-6 16,0 0 20-16,-1 2-21 15,0 0 42-15,0-2 12 16,0-2 8-16,2-5 2 16,-3-2-31-16,6 0-2 15,-1 2-29-15,3 5 15 16,2 0-11-16,0 4-12 16,0 2 15-16,-4 4-9 0,4 7 0 15,-2 4 10-15,0 6 11 16,1 3 3-16,3 3 28 15,0 0-30-15,0-2 9 0,0 3-31 16,5-2 12 0,3 4-11-16,2 0 7 15,1 0-3-15,5-2 2 0,1-3-7 16,1-1 8 0,2-5 12-16,0-4-19 15,1-4 25-15,-2-4-19 16,4-7 24-16,-3-5-20 15,1-1 0-15,4-3 4 16,-2 1-8-16,-1-5 13 0,-2-2-19 16,-2-4-1-16,-5-4-1 15,1-8-6-15,-6-3 10 16,-1-2-11-16,-1-4 0 16,-2-7-80-16,-4 0-192 15,0 0-1718-15</inkml:trace>
  <inkml:trace contextRef="#ctx0" brushRef="#br0" timeOffset="3">10393 2037 1713 0,'0'0'418'16,"0"0"-286"-16,0 0-1 16,-90 147-84-16,55-81 14 15,2 16-27-15,-7 23 33 16,-4 30-9-16,-8 36-28 16,3 15 10-16,5-3-8 15,8-11 27-15,9-27-51 16,9-27-8-16,12-30-36 15,6-1-73-15,0-31-20 16,4-5-348-16</inkml:trace>
  <inkml:trace contextRef="#ctx0" brushRef="#br0" timeOffset="4">10654 3697 1950 0,'0'0'429'16,"0"0"-302"-16,0 0-46 0,0 0 58 15,0 0-60-15,0 0-6 16,0 0-22-16,85 4 6 16,-58 0-18-16,-1-2 20 15,3 1-27-15,-2-3 38 16,2 2-24-16,2 0-2 16,-2-2-5-16,0 0-7 15,-2 0 14-15,-2 0-22 16,-6-9 16-16,-1 1-24 15,-5-1 14-15,3 3-15 16,-1 1 7-16,1 1-7 16,5 0 3-16,0-1 0 0,2 4-17 15,4-4 19 1,0 3-20-16,0 2 15 0,4-2-15 16,0 0 9-16,0 2-9 15,-2-2 8-15,0 2-2 16,-3-2-6-16,-1 2 0 15,-1-3 7-15,-1-1-7 16,-1 2 6-16,0-2-2 16,-2-1 0-16,3 3 5 15,-1-2-1-15,0 2-4 16,3 0-2-16,-6-3 2 16,4 4-5-16,-3-2 10 15,0 1-13-15,2 0 11 0,3 0-4 16,0-2-2-1,1 1 2-15,4-1 4 0,-1 0-7 16,-4 0 17-16,2 1-10 16,-2 1 21-16,0 0-23 15,-1 2 21-15,0 0-25 16,3 0 18-16,2 0-15 16,2 0 6-16,3 0 4 15,2 0-11-15,0 0 4 16,1 0 2-16,1 0-2 15,-3 0-6-15,4 0 23 16,-1 0-21-16,1-2 10 0,1-1-4 16,1 0 0-16,-1-2 6 15,0 1-15 1,-3 2 12-16,0 0-6 0,-2 2-8 16,-1 0 9-16,-3-3-4 15,0 3-3-15,0-2 1 16,-2 1-1-16,0 1 4 15,0-3-8-15,0 1 13 16,0 0-14-16,0 0 12 16,2 2-4-16,1-3-2 15,1 3 9-15,0-2-6 16,3 2-3-16,-1-2 3 16,1 2 0-16,-1 0-3 15,-1 0 8-15,0 0-16 16,-1 0 17-16,-2 0-8 15,1 0-1-15,-3-2 7 16,4 2-1-16,2-2-3 0,3 2 10 16,2 0-10-16,3 0 8 15,-1 0-6-15,-2 0 0 16,-2 0-6-16,0 0 0 16,-3 0 0-16,-1 0 0 15,1 0 0-15,-1 0 0 16,2 0 0-16,0 0 0 15,-3 0 0-15,0 0 0 16,3 0 0-16,4 0 0 16,0 0 0-16,4 0 0 15,4 0 0-15,-4 0 0 0,-4 0 0 16,-2 0 0-16,-7 0 0 16,1 0 0-16,-6 0 0 15,3 2 0 1,-3 0 0-16,1 0 0 0,2 0 0 15,0-2 0-15,0 0 0 16,3 0 0-16,-1 0 0 16,-4 0 0-16,-5 0-14 15,-13 0-116-15,-5 9-203 16,-4 6-577-16</inkml:trace>
  <inkml:trace contextRef="#ctx0" brushRef="#br0" timeOffset="5">12331 3819 2215 0,'0'0'462'16,"0"0"-309"-16,0 0-82 16,0 0 21-16,0 0-53 15,0 0-12-15,0 0 2 16,6 51 8-16,-6-30 23 16,0 3-13-16,0 1 8 15,0 6-39-15,-6 0 10 0,0 6-18 16,-1-3 0-16,3 0-2 15,0-2-6-15,2-2 7 16,0-4-6-16,2-2 21 16,0-5-18-16,0-2 25 15,0-2-19-15,4-4 13 16,9-3-12-16,1 3 2 16,5-2 3-16,6-1-11 15,2 0 3-15,2-1-2 16,2-1-6-16,0-1 7 15,0-3-13-15,-2-2 6 16,-4 0-14-16,-1 0-58 16,0-21-57-16,-5-3-87 0,-4 0-459 15</inkml:trace>
  <inkml:trace contextRef="#ctx0" brushRef="#br0" timeOffset="6">12746 3921 1595 0,'0'0'1011'0,"0"0"-859"16,0 0-3-16,0 0-14 15,0 0-14-15,0 0-41 0,0 0-9 16,0 47-56-16,-2-10 14 15,-6 7 17-15,0 8-1 16,0 6 3-16,-1 4-21 16,-1 2 11-16,2 6-27 15,-1 3 26-15,3 0-27 16,0 2 18-16,0-5-11 16,4-4-2-16,-3-5-3 15,5-10-12-15,0-6 0 16,0-7 7-16,0-6-16 0,0-4 18 15,0-8-16 1,0-4 7-16,0-5-1 16,0-2-30-16,0-5-35 15,0-4-46-15,0 0-96 0,0 0-323 16</inkml:trace>
  <inkml:trace contextRef="#ctx0" brushRef="#br0" timeOffset="7">11130 2347 1663 0,'0'0'248'16,"0"0"-61"-16,0 0-31 15,0 0-6-15,0 0-82 16,-6 132 6-16,6-104 9 16,0 3 13-16,14-2-38 15,5 1-11-15,6 0 1 0,6 0-29 16,7-2 21 0,5-4-25-16,3-5 9 0,1-7-18 15,-2-7 31-15,-6-5 14 16,-2-6 7-1,-6-27-13-15,-9-14-11 0,-6-11 0 16,-8-10-20-16,-6-1 19 16,-2 6-21-16,-4 7 11 15,-18 9-22-15,-7 11 21 16,-9 10-8-16,-6 11-2 16,-6 9-12-16,2 6-5 15,1 1-8-15,7 23-35 0,9 8-25 16,8 2-68-1,8 12-119-15,8-8-124 0,2-8-1422 0</inkml:trace>
  <inkml:trace contextRef="#ctx0" brushRef="#br0" timeOffset="8">11292 2659 1640 0,'0'0'575'0,"0"0"-330"0,0 0-69 16,0 0-70-1,0 0 14-15,0 0-56 0,-92 133-8 16,78-88-26-16,4 4-7 15,3 9-7-15,5 6 25 16,2 0 12-16,0 3-33 16,17-8 10-16,10-7-24 15,9-12 12-15,9-16-18 16,5-16 0-16,10-8 7 16,1-21 16-16,-1-24 9 15,-9-17-15-15,-15-8 12 16,-13-10-25-16,-17 1 13 15,-6 2-13-15,-6 9 9 16,-26 10-13-16,-6 11 0 16,-9 13-4-16,-2 10-38 0,3 14-12 15,8 10-84-15,11 3-23 16,13 17-303-16</inkml:trace>
  <inkml:trace contextRef="#ctx0" brushRef="#br0" timeOffset="9">12160 2704 2366 0,'0'0'214'0,"0"0"-30"16,0 0-43-16,0 0-55 15,119-27-6-15,-80 20-23 16,3 0 30-16,1 1-61 16,2 2 5-16,-6 0-19 15,2 2 0-15,-5-1-6 16,-3 3-6-16,-4 0 0 15,-4 0-7-15,-4 0-24 16,-2 3-105-16,-9 5-51 16,-2 0-300-16</inkml:trace>
  <inkml:trace contextRef="#ctx0" brushRef="#br0" timeOffset="10">12539 2450 2038 0,'0'0'637'16,"0"0"-457"-16,0 0-39 16,-11 124-6-16,7-75-44 15,-4 5-42-15,-2 3-4 16,-1 1-21-16,-5 0 4 15,3-5-27-15,3-8-2 0,8-2-57 16,2-15-107-16,0-9-389 16</inkml:trace>
  <inkml:trace contextRef="#ctx0" brushRef="#br0" timeOffset="11">13501 2612 1614 0,'0'0'616'0,"0"0"-414"15,0 0-10-15,0 0-86 16,25-143-29-16,-21 88-50 16,-4-7-5-16,0-3-19 0,0 3 5 15,0 9-8 1,0 12 7-16,0 11 17 0,0 13 4 16,0 9 54-16,0 8-9 15,0 0-5-15,0 0-30 16,0 19-17-16,-2 8-11 15,0 10-10-15,0 8 0 16,2 8 6-16,0 9-10 16,0 7 11-16,0 6-5 15,4 0-1-15,6-1 11 16,-2-1 9-16,3-3-8 16,-1-1 3-16,-2-9-9 15,1-6 9-15,-3-10-16 16,-3-10 22-16,-1-12 0 15,-2-11 24-15,0-10-7 0,0-1 16 16,-18 0-15-16,-4 0-33 16,-3 0-4-16,4 0 5 15,0 0-10-15,5 0 10 16,8 0-16-16,5 0-12 16,3 7-71-16,5-1-126 15,9 1-272-15</inkml:trace>
  <inkml:trace contextRef="#ctx0" brushRef="#br0" timeOffset="12">14874 2206 1777 0,'0'0'224'0,"0"0"-179"16,0 0 17-16,0 0 93 16,0 0-68-16,0 0-18 15,0 0 33-15,69 44-10 16,-51-17-6-16,2 0-29 15,-2 3 13-15,2 4-20 0,-3 3-7 16,4 1-18-16,-4 5-10 16,-1 0 17-16,2 6-14 15,-2 0 15-15,0 2-24 16,-1 5 21-16,-1 0-23 16,-4 4 4-16,-1 4-2 15,-2 2-4-15,0 4 7 16,-1 8-11-16,1 1 12 15,-1 2-6-15,-1 3-8 16,0-3 6-16,-3-2-2 16,0-2-1-16,0-2-2 15,-2 0 4-15,3-3-3 0,-3 1-2 16,0-3 2-16,0-1-5 16,0-2 14-16,-3-1-10 15,-6-2 2-15,-2 0 4 16,2-2-6-16,-2 2 1 15,-2-2 5-15,2-4-5 16,-1-2 28-16,1-3-28 16,-3-4 18-16,-1-4-19 15,-5 0 15-15,1-4-8 16,-6-3 10-16,0 3-3 16,3 0-2-16,0-3 2 15,2 1-10-15,5-5-1 16,3-6 6-16,3-9-18 15,5-8 5-15,0-11-21 16,-2 0-106-16,0-7-264 0</inkml:trace>
  <inkml:trace contextRef="#ctx0" brushRef="#br0" timeOffset="13">15398 2353 2433 0,'0'0'234'15,"0"0"-182"-15,0 0-15 16,0 0 68-16,0 0-41 0,0 0 2 16,0 0-36-1,100-13 27-15,-78 9-37 0,3 2 19 16,-3-2-27-16,0 0-1 15,-1-1-10-15,-4-1-1 16,7 3-41-16,-5 2-179 16,-6 1-563-16</inkml:trace>
  <inkml:trace contextRef="#ctx0" brushRef="#br0" timeOffset="14">15917 1735 1799 0,'0'0'416'0,"0"0"-311"0,0 0 35 16,0 0-45-16,0 0-11 15,0 0-41-15,0 0-22 16,116-19 29-16,-87 19-11 16,2 0 63-16,3 0-55 15,-1 0 13-15,-2 4-22 16,-4 7 2-16,-1 4-18 16,-6 2 9-16,-1 4 13 15,-9 3-11-15,-8 6 9 16,-2 6-19-16,0 3 7 15,-15 1-25-15,-9 1 11 16,-8-2-16-16,-1-8 2 0,0-5-2 16,2-9-6-16,6-8-17 15,7-5-12-15,7-4 27 16,9 0-9-16,2 0 12 16,8 0-16-16,19-2 21 15,9-2 0-15,1 2 0 16,4 2 1-16,-5 0 1 15,-5 19 23-15,-9 4-9 16,-9 7 26-16,-8 5-9 16,-5 1 25-16,-5 5-28 15,-17-3-12-15,-7-4-6 16,-2-4-12-16,-5-6 0 16,1-9-5-16,-1-4-5 15,-2-9-44-15,7-2-5 0,2 0-45 16,11-9-10-16,7-4-91 15,9 0-263-15</inkml:trace>
  <inkml:trace contextRef="#ctx0" brushRef="#br0" timeOffset="15">17162 3326 1631 0,'0'0'427'0,"0"0"-248"0,0 0-22 15,152 0-71-15,-107 0 83 16,-3 0-113-16,-5 0-6 16,-3 7-20-16,-5-1 15 15,-5 1-6-15,-3-3-38 16,-6-2-1-16,-3-2-13 15,-4 0-60-15,-3 0-219 16,-5 0-1826-16</inkml:trace>
  <inkml:trace contextRef="#ctx0" brushRef="#br0" timeOffset="16">17160 3688 2197 0,'0'0'248'16,"0"0"3"-16,0 0-85 15,0 0-43-15,0 0-67 16,122 0-5-16,-93 0-27 0,0-6-10 16,1 0-14-1,-4 1-5-15,8-2-34 0,-7 6-204 16,-5-2-870-16</inkml:trace>
  <inkml:trace contextRef="#ctx0" brushRef="#br0" timeOffset="17">19847 2169 1845 0,'0'0'436'0,"0"0"-235"0,0 0-54 15,0 0-3-15,0 0-43 16,0 0-15-16,0 0-26 16,-84-34-23-16,55 32 10 15,-5 0-7-15,-1 2-3 16,-6 0-18-16,-1 0 16 15,-1 0-24-15,-1 0 13 16,0 7-14-16,1 7 19 16,5 6-11-16,3 8-8 15,6 3-9-15,8 8 3 0,9 6-8 16,7 4 9-16,5 9-12 16,7 2 14-16,22-3-2 15,8-3-5-15,7-13 10 16,10-13-10-16,2-18 0 15,4-10-1-15,-4-4 2 16,-7-26-5-16,-9-11 11 16,-8-8-13-16,-11-4 14 15,-7-1-14-15,-10 3 6 16,-4 4-12-16,0 6 0 16,0 11-2-16,0 8 13 15,0 14 2-15,0 4-10 16,0 4 18-16,0 6-5 15,7 20-4-15,11 15 14 16,2 8 1-16,-2 8 2 0,0 8 20 16,-7 3-8-16,-7 3 30 15,-4 1-1-15,0 3 5 16,-20 2-39-16,-8-2 24 16,-5-2-35-16,-4-4-6 15,1-10-4-15,1-9 1 16,2-14-8-16,1-8-20 15,5-11-16-15,-2-11-52 16,0-6-36-16,-15-8-81 16,4-16-191-16,4 0-2092 0</inkml:trace>
  <inkml:trace contextRef="#ctx0" brushRef="#br0" timeOffset="18">18947 3468 1764 0,'0'0'419'0,"0"0"-235"16,0 0-2-16,0 0-38 16,131-11-22-16,-86 11-41 15,5 0-1-15,0-2-35 16,2 2 13-16,1 0-9 16,0-2-15-16,-1-1 4 15,-1-1-5-15,0 0 14 16,-2 2-32-16,1-2 19 15,-6 2-32-15,0 2 23 16,-5-3 9-16,-6 1-16 16,-4-2-7-16,-5-2-5 0,-4-5-1 15,-4 0 0-15,-3 1-10 16,-6 1-6-16,-3 5-26 16,-4 2-46-16,0 2-26 15,0 8-87-15,-11 7-658 0</inkml:trace>
  <inkml:trace contextRef="#ctx0" brushRef="#br0" timeOffset="19">19277 3750 1474 0,'0'0'886'16,"0"0"-719"-16,0 0-47 15,0 0-83-15,0 0 71 16,0 0-67-16,0 0-7 16,0 113-4-16,0-83 34 15,0 5-31-15,-2-1 24 16,0 4 2-16,-1 1-22 16,3-2 8-16,0-3-22 0,0-5 17 15,0-3-26 1,7-4 10-16,6-8-19 0,5-1 2 15,2-4-1-15,4-3-6 16,1-4 0-16,2-2 8 16,-3 0-16-16,3 0 0 15,-2-2-38-15,-3-13-68 16,7-17-8-16,-5 2-134 16,-5 3-161-16</inkml:trace>
  <inkml:trace contextRef="#ctx0" brushRef="#br0" timeOffset="20">19665 3782 2186 0,'0'0'477'0,"0"0"-322"15,0 0-88-15,0 0 20 16,0 0-4-16,0 0-25 15,-8 143 35-15,4-97-29 16,2 3 16-16,-2 2-17 16,2 7-8-16,2 4-16 15,-3 6 3-15,1 9-18 16,-2 2 0-16,2 3 2 0,-4-7-14 16,2-11-3-1,2-11-2-15,0-14-14 0,0-14 5 16,-1-7-2-1,3-10-48-15,-6-6-83 0,2-2-56 16,-4 0-334-16</inkml:trace>
  <inkml:trace contextRef="#ctx0" brushRef="#br0" timeOffset="21">18731 2030 1833 0,'0'0'377'0,"0"0"-207"16,0 0-11-16,0 0-41 16,0 0-25-16,0 0-28 15,0 0 2-15,-82 105-13 16,68-88-31-16,-1 0-9 16,-1 1-13-16,-1 3 21 0,-4 5-21 15,1 3 11 1,2 8-7-16,0 6 3 0,3 4-7 15,-1 0 11 1,3 4-6-16,-3 0 9 0,-1 3-1 16,1 2-9-16,-3 1 14 15,4 5-18-15,-1 3 7 16,3 3-2-16,3 5 12 16,0 2-14-16,1 0 9 15,1-1-12-15,1-1 14 16,4-5 1-16,1-3-11 15,2-6 3-15,0-3 2 16,0-1-10-16,0 1 7 16,0 4-7-16,2 2 0 15,3 5 1-15,0 1 14 16,1 0-15-16,1 3 19 16,4-2-18-16,0-3 0 0,2-2 8 15,3-2-14-15,-1 0 10 16,4 0-5-16,1 3 1 15,-1 0-1-15,6 4 0 16,0 2 4-16,2-1-12 16,0 1 14-16,2-3-16 15,-1-1 20-15,1-3-8 16,2-7-2-16,0-1 10 16,0-9-10-16,0-4 7 15,0-5 0-15,1-2 0 0,-1-3 10 16,0-1-9-1,-2-2 0-15,0-2-7 0,-2 0 3 16,0-5-4-16,-5-2-32 16,3-10-54-16,-8-4-154 15,-5-7-1427-15</inkml:trace>
  <inkml:trace contextRef="#ctx0" brushRef="#br0" timeOffset="22">20586 2272 2144 0,'0'0'388'15,"0"0"-270"-15,0 0-2 16,0 0-67-16,0 0 114 16,0 0-82-16,0 0-6 15,108-10-4-15,-81 3-13 0,0 1 5 16,-1 1-8-16,-6-1-6 16,-2 4-29-16,-7-3 1 15,1 3-21-15,-6 0 7 16,-2 0-5-16,-1 0 1 15,-1 2-3-15,0 0-3 16,2 0-14-16,3 0-70 16,4 0-47-16,0 6-207 15,-2 5-860-15</inkml:trace>
  <inkml:trace contextRef="#ctx0" brushRef="#br0" timeOffset="23">21244 1823 1591 0,'0'0'317'16,"0"0"-60"-16,0 0-47 0,0 0-112 16,0 0 4-1,121-19 31-15,-100 19-5 0,2 6-31 16,-5 11-5-16,-3 5-32 16,-5 6 11-16,-8 4-14 15,-2 6-5-15,-2 5-10 16,-23 0-28-16,-6-3-12 15,-8-1-2-15,-1-9 0 16,5-7-27-16,4-6 20 16,8-8 3-16,10-3 4 15,11-6 2-15,2 3-2 16,7-3-21-16,22 4 15 16,6 2 0-16,1 3 12 0,-1 6 6 15,-8 0-6-15,-4 4 25 16,-13 0-11-16,-4 3 43 15,-6 1-2-15,-6 0-34 16,-17 1-12-16,-6-1-15 16,-8-3 0-16,-1-3-4 15,-4-2-3-15,5-5-37 16,6-3-40-16,6-1-39 16,9-4-40-16,9 1-257 0</inkml:trace>
  <inkml:trace contextRef="#ctx0" brushRef="#br0" timeOffset="24">20243 2146 1854 0,'0'0'384'15,"0"0"-306"-15,0 0 7 16,0 0-44-16,0 0-11 16,0 0-30-16,85 109 7 0,-66-83-6 15,-4 2-1 1,-1 2 52-16,-4-1 77 0,1 4-29 16,1 3-63-16,-1 4 32 15,2 5-46-15,3 2 4 16,-1 5-27-16,3 5 0 15,-2 5 0-15,-3 3 1 16,3 3-2-16,-5-2 2 16,2 1 24-16,-3-3-12 15,-2 0 21-15,-1-2-16 16,-3-2 18-16,0 0-21 16,2 0 3-16,-6 0 4 15,0 0-12-15,0-1 15 16,0 1-25-16,0 1 16 0,0-2-12 15,0 1 22 1,0 2-26-16,0-4 9 0,0-2-2 16,0-3-7-1,0-4 8-15,0 3-7 0,0-3 20 16,0 2-21-16,-4 0 0 16,0 1 7-16,0-3-7 15,-5 2 0-15,3-2 6 16,-4 0-5-16,1 3-1 15,1-1 17-15,-1 1-12 16,-3-3 5-16,2-2-6 16,-4-2 7-16,1-5-11 15,2-1 10-15,-3-2 2 16,1 1-8-16,-1-2 8 16,3 5-11-16,-3-1 0 0,2-1 9 15,-1-3-20-15,-3-6 17 16,0-6-12-16,-2-7 5 15,-2-4-15-15,0-7-13 16,-7-6-46-16,5 0-68 16,5 0-434-16</inkml:trace>
  <inkml:trace contextRef="#ctx0" brushRef="#br1" timeOffset="25">2562 8696 2179 0,'0'0'281'0,"0"0"-108"16,0 0-53-16,0 0-64 15,0 0-28-15,0 0 19 16,0 0 33-16,122 1-39 16,-66 6 0-16,6-1-3 0,3-1-11 15,-3-3-2-15,1-2-24 16,-5 0 3-16,-9 0-3 16,-5 0-2-16,-10-2-78 15,-10-5-53-15,-9 3-172 16,-11 4-2146-16</inkml:trace>
  <inkml:trace contextRef="#ctx0" brushRef="#br1" timeOffset="26">2671 9096 2218 0,'0'0'326'0,"0"0"-210"15,0 0 40-15,0 0-51 16,118 40-39-16,-71-30-11 15,2-3 7-15,2-1 2 16,0-1-24-16,-3-3 4 16,-9 0-34-16,-5-2 12 15,-7 2-16-15,-8-2-2 0,-5 2-4 16,-5-2 0-16,-3 0-20 16,1 0-117-16,0 0-118 15,-3-2-1972-15</inkml:trace>
  <inkml:trace contextRef="#ctx0" brushRef="#br1" timeOffset="27">5304 7186 2173 0,'0'0'387'15,"0"0"-280"-15,0 0-18 16,0 0 15-16,0 0-41 0,0 0-27 16,0 0-4-16,19 57 9 15,-17-29-11-15,-2 6 10 16,0 7-11-16,0 8 17 15,0 6-19-15,0 3-8 16,-2 2-4-16,-5-4-6 16,2-7 6-16,0-8-15 15,3-7 4-15,0-9 1 16,0-3 3-16,2-7-8 16,0 0 22-16,0-5-3 15,0 3-9-15,2 0 4 16,14-2 1-16,4-2 17 15,2-3-19-15,7-2 18 16,0-4-25-16,2 0 11 16,-2 0-17-16,0-8 1 0,-2-3 3 15,-3 0-4-15,-4 3-32 16,-1-1-68-16,0 0-67 16,-5 3-199-16,-3-1-696 0</inkml:trace>
  <inkml:trace contextRef="#ctx0" brushRef="#br1" timeOffset="28">5830 7388 2359 0,'0'0'372'0,"0"0"-205"16,0 0-24-16,0 0-39 16,0 0-45-16,0 0-12 15,-55 144-22-15,48-97 28 16,-2 10-16-16,-2 14 16 16,-1 8-26-16,2 7 10 15,-4 8 1-15,5 2-15 16,1 1-8-16,1-8-15 15,3-7 4-15,4-12 3 16,0-10-14-16,0-17 12 0,0-11-11 16,0-13-7-16,0-8-46 15,0-7-51-15,0-4-67 16,0 0-113-16,-3 0-315 0</inkml:trace>
  <inkml:trace contextRef="#ctx0" brushRef="#br1" timeOffset="29">4754 8751 2204 0,'0'0'293'16,"0"0"-166"-16,0 0-17 15,0 0-59-15,0 0-4 0,0 0-24 16,0 0 34 0,45 0 3-16,-30 0 7 0,5 0-2 15,5 0-19-15,0 2-15 16,4 0-11-16,-1 1 3 16,3-3-16-16,3 0 28 15,0 0-27-15,-1 0 14 16,0 0-10-16,1 0 3 15,1 0-5-15,1 0-5 16,5 0 9-16,-2 0-5 16,5 0 19-16,2 0-28 15,-2 0 8-15,3 0-3 16,-5-3 1-16,0-1-6 16,-3 0 0-16,-4 0 5 15,-2-1-5-15,-1 1 0 0,1 2 6 16,-2-3 0-16,2 1-5 15,1 0 7-15,-3 0-7 16,2 1 2-16,-4 1-2 16,0 2 0-16,-2 0 1 15,-2 0 3-15,-3 0-1 16,-2 0-3-16,0 0 1 16,1 0 5-16,-2 0-3 15,1 0 7-15,0 0 8 16,2 0 4-16,1 0-10 15,0 2 3-15,-2 1-15 16,2-1 2-16,-5 0 5 16,-3-2-16-16,-3 2 3 15,-8-2-41-15,-4 0-70 16,0 0-115-16,-18 0-695 0</inkml:trace>
  <inkml:trace contextRef="#ctx0" brushRef="#br1" timeOffset="30">5784 9083 1700 0,'0'0'488'0,"0"0"-252"16,0 0-38-16,0 0-54 15,0 0-13-15,0 0-56 16,0 0 19-16,-103-35-17 16,77 35-7-16,-3 0-24 15,-8 0-20-15,0 0 5 16,-3 7-6-16,0 6 7 0,3 6-31 15,6 4 12-15,8 3-7 16,2 4 3-16,6 2-9 16,5 6 0-16,8 5 0 15,2 2 0-15,0 0 0 16,16 0 6-16,6-6-14 16,9-8 16-16,6-11-16 15,2-9 8-15,6-11 0 16,2 0 0-16,-5-28 0 15,-5-11 0-15,-5-12 6 16,-10-7-12-16,-6-4-11 16,-7 2-7-16,-3 7-17 15,-6 10 11-15,0 11-5 16,0 12 24-16,0 12 11 16,0 8 0-16,5 0 14 0,-1 4-13 15,3 18 24-15,2 3-11 16,2 9 18-16,3 9-16 15,1 9 27-15,1 8-6 16,-3 6 5-16,-1 9 5 16,-6 2-8-1,-2 2 1-15,-4 0-24 0,0-4 12 16,0-7-28-16,-18-1 15 16,-3-9-14-16,-6-7 6 15,-4-6-6-15,-1-7-1 0,-1-3-8 16,0-8-20-1,-4-3 15-15,4-7-44 0,0-8-24 16,-5-9-49-16,9 0-60 16,4-5-345-16</inkml:trace>
  <inkml:trace contextRef="#ctx0" brushRef="#br1" timeOffset="31">4581 7331 1791 0,'0'0'403'15,"0"0"-242"-15,0 0-61 16,0 0 19-16,0 0-53 0,0 0-3 15,0 0-19-15,-34 51 0 16,23-36-33-16,-2 4-10 16,-3 5 8-16,-2 4-9 15,-4 4 0-15,-5 4-2 16,0 5-6-16,0 2 16 16,1 6-2-16,4 0-6 15,1 6 24-15,4 1-14 16,1 6-4-16,-1 2-6 15,1 1 2-15,1 3-4 16,-2 3 10-16,5-1-8 16,0 7 2-16,3 0 22 0,0 0-16 15,4 2 11-15,3 3 2 16,2-3-20-16,0 2 9 16,0 2-9-16,0 1 16 15,7 3-17-15,4 3 3 16,0 0 4-16,5 2-6 15,-1-2 0-15,6-3-1 16,1-1 8-16,3-2-1 16,3 1 9-16,6-2-15 15,4 1 31-15,6-3-25 16,3-4 12-16,6-4-15 0,1-9-3 16,-1-8 1-1,-3-5-2-15,-4-4 0 0,-6-2 4 16,1 2-12-16,-8 2 1 15,9 18-31-15,-9-11-117 16,-8-14-487-16</inkml:trace>
  <inkml:trace contextRef="#ctx0" brushRef="#br1" timeOffset="32">6588 7500 1957 0,'0'0'320'16,"0"0"-88"-16,67 109-78 15,-34-51-77-15,0 8-40 16,3 7-24-16,0 4 1 0,0 4-13 15,-5 3 7 1,-4 3-2-16,-3 0 35 0,-4 3 22 16,-2 3-4-16,-3-2-28 15,-1 4-9-15,-3 1-7 16,-5 2-3 0,-1 5 15-16,-5 2-9 0,0-1 19 15,0 4-28-15,-7 11 8 16,-8-14-6-16,-5 0 10 15,-3-5 6-15,-1-20-16 16,-5 7-5-16,-3-6 0 16,-3-5-10-16,-3-10 4 15,-2-4-5-15,-3-9-28 16,4-10-24-16,-8-5-40 0,13-14-174 16,8-11-1401-16</inkml:trace>
  <inkml:trace contextRef="#ctx0" brushRef="#br1" timeOffset="33">6991 6862 1670 0,'0'0'336'0,"0"0"-127"16,0 0-101-16,0 0-5 16,127-13-41-16,-94 13 48 15,3 3-25-15,-5 12 32 16,-2 6-40-16,-6 7 14 15,-10 6-41-15,-8 4 2 16,-5 3-21-16,-8 2-25 16,-17-5-6-16,-10-3-1 15,-5-12-18-15,1-10-45 16,5-7 5-16,7-3 13 16,9-3 46-16,12 0 8 0,6 0 1 15,2 0-1-15,25 0 0 16,10 0 19-16,6 0-27 15,4 0 11-15,-2 10-2 16,-10 11 17-16,-6 10 4 16,-14 0 33-16,-13 6 9 15,-2 2-21-15,-12-3-11 16,-20-2-35-16,-5-4 12 16,-4-8-16-16,-1-6-1 15,4-5 0-15,3-2-35 16,6-5-49-16,13 0-46 15,9 1-171-15,7 1-1660 0</inkml:trace>
  <inkml:trace contextRef="#ctx0" brushRef="#br1" timeOffset="34">7929 8392 2354 0,'0'0'252'16,"0"0"-102"-16,0 0-31 16,0 0-45-16,134 6-20 15,-83-6-24-15,5 0 29 16,-1 0-38-16,-1 0 13 15,-5 0-20-15,-4 0-6 16,-10 0-8-16,-8 0-49 16,-14 15-47-16,-6 0-122 15,-7 0-399-15</inkml:trace>
  <inkml:trace contextRef="#ctx0" brushRef="#br1" timeOffset="35">8016 8684 1960 0,'0'0'760'0,"0"0"-573"16,0 0-62-16,0 0-30 15,0 0-49-15,136 7-33 16,-107-7-8-16,0 0-5 16,9 0-35-16,-7 0-110 0,-6 0-194 15</inkml:trace>
  <inkml:trace contextRef="#ctx0" brushRef="#br1" timeOffset="36">9553 7217 1683 0,'0'0'515'15,"0"0"-404"-15,0 0-19 16,0 0-25-16,0 0-7 16,0 0-3-16,2 112 2 15,-2-78-16-15,0 0 3 16,0 4 4-16,-6 1-35 16,2-3 33-16,-1 1-36 15,5-3 13-15,0 0-17 16,0 0 8-16,0-1 14 15,9-4-16-15,2-5 3 0,5-7-17 16,4-4 33-16,2-5-19 16,2-5 25-16,5-3-23 15,1 0 0-15,-1 0-11 16,2 0-5-16,-2-3-5 16,-2-5-79-16,2-16-66 15,-10 5-122-15,-3-2-560 0</inkml:trace>
  <inkml:trace contextRef="#ctx0" brushRef="#br1" timeOffset="37">9919 7442 2429 0,'0'0'328'0,"0"0"-154"15,0 0-59-15,0 0-47 16,-34 132-19-16,32-78-35 15,2 6 35-15,-4 4-15 16,2 3 23-16,-6-2-4 16,0 4 0-16,1-2-13 15,-1 1-13-15,0-4-17 16,2-2-2-16,4-6-16 16,2-9 5-16,0-11-14 15,0-10-55-15,2-24-51 16,12-2-144-16,-1-2-291 0</inkml:trace>
  <inkml:trace contextRef="#ctx0" brushRef="#br1" timeOffset="38">10307 6736 1696 0,'0'0'361'0,"0"0"-137"15,0 0-66-15,0 0-30 16,0 0-3-16,129-66-32 16,-100 66-11-16,-4 0-29 15,-4 17 23-15,-5 11-1 16,-9 8 2-16,-7 11-15 15,0 4-21-15,-18 3 0 0,-8-7-24 16,-3-9 0 0,-3-14-17-16,6-11-18 0,1-7-16 15,9-6 26-15,7 0-6 16,7 0-3-16,2 0 2 16,6 0 1-16,19-2 10 15,6 0 8-15,3 2 0 16,-3 0-4-16,-4 7 30 15,-7 7-7-15,-9 8 12 16,-7 1 17-16,-4 8 0 16,0 0-25-16,-21 1-14 15,-8-2-7-15,-3-4-2 16,-2-5-4-16,3-8-8 16,5-2-19-16,8-4-40 15,9-5 3-15,9-2-81 0,0 0-300 16,0 0-1451-16</inkml:trace>
  <inkml:trace contextRef="#ctx0" brushRef="#br1" timeOffset="39">9262 8522 1870 0,'0'0'301'15,"0"0"-64"-15,0 0-105 16,0 0-3-16,133-11-52 15,-86 10-33-15,4 1-21 16,3-3 5-16,2 3 36 16,0 0-13-16,1 0 9 15,1 0-12-15,4 0-6 0,-2 4-36 16,5 3 5-16,-3-1-10 16,-2-4 7-16,1-2-1 15,-8 0-7-15,-5 0 3 16,-9 0-2-16,-7-4-2 15,-8 0-5-15,-9 4-64 16,-8 0-131-16,-7 0-529 0</inkml:trace>
  <inkml:trace contextRef="#ctx0" brushRef="#br1" timeOffset="40">9904 8999 2560 0,'0'0'250'0,"0"0"-32"16,0 0-91-16,-139 0-51 16,97 4-45-16,-3 9 5 15,5 5-17-15,3 5-5 0,5 7 2 16,12 10-11-1,9 12-5-15,11 8 6 0,0 8-16 16,17-4 16-16,17-10-12 16,11-16-3-16,5-17 8 15,4-18-10-15,-2-3 2 16,-4-30 1-16,-7-13-11 16,-12-6-9-16,-14 0-28 15,-5 6-7-15,-10 9-8 16,0 10 47-16,0 11 24 15,0 13 7-15,0 0 40 16,2 19-8-16,9 18-10 16,4 12-18-16,5 9 20 15,1 6-16-15,-4 4 25 16,-3 7-13-16,-8 0 21 0,-6 2-5 16,0-2-4-16,-20-2-10 15,-11-2-8-15,-7-9-12 16,-4-7-3-16,-5-6-12 15,0-8-37-15,2-7-7 16,3-8-13-16,5-11-32 16,8-15-47-16,10-3-83 15,11-16-379-15</inkml:trace>
  <inkml:trace contextRef="#ctx0" brushRef="#br1" timeOffset="41">10264 8809 1833 0,'0'0'386'0,"0"0"-279"16,0 0 106-16,0 0-92 16,0 0-69-16,0 0-12 15,125-75-14-15,-87 73-4 16,-2 2 15-16,-3 0 40 16,-6 15-39-16,-8 8 7 15,-5 5-24-15,-12 8 25 0,-2 3-15 16,-2-1-6-1,-22-1-25-15,-8-5-7 16,-1-9-5-16,4-7 0 0,7-6 12 16,9-5 11-1,8-5 23-15,5 0-34 0,2 1-1 16,22-1 1-16,5 7 1 16,8 1 8-16,-4 5-3 15,-2 7 18-15,-9 3-22 16,-6 7 51-16,-14 0-8 15,-2 4 7-15,-7 0-21 16,-22-1 6-16,-6-4-15 16,-8-3-11-16,-1-7-11 15,1-3-11-15,7-8-31 16,7-4-6-16,10-4-11 0,19 0-64 16,0-12-288-1,0-1-1445-15</inkml:trace>
  <inkml:trace contextRef="#ctx0" brushRef="#br1" timeOffset="42">11387 8372 2274 0,'0'0'323'16,"0"0"-137"-16,0 0-68 15,145-14-51-15,-100 9-24 16,-3 1-36-16,-7 4 3 16,-4 0-4-16,-10 0-12 15,-11 0-91-15,-2 2-123 16,-8 5-366-16</inkml:trace>
  <inkml:trace contextRef="#ctx0" brushRef="#br1" timeOffset="43">11378 8681 2406 0,'0'0'494'0,"0"0"-432"15,0 0-21-15,0 0 66 16,0 0-35-16,0 0-3 16,128 0-31-16,-97-3 3 0,-2-1-25 15,-5 2-10-15,-2-2-4 16,-1-1-2-16,-2 3-24 15,8 2-103-15,-5 0-261 16,-1 0-1670-16</inkml:trace>
  <inkml:trace contextRef="#ctx0" brushRef="#br1" timeOffset="44">13196 7117 1836 0,'0'0'526'16,"0"0"-253"0,0 0-74-16,0 0-106 0,0 0-51 15,0 0-2-15,0 0-26 16,-55-2 31-16,35 2-29 15,-5 2 31-15,-2 13-31 16,-4 8 13-16,0 9-21 16,-5 7 0-16,3 6-5 15,-1 4-2-15,5 9-2 16,3 8-9-16,1 11 6 16,5 28 8-16,9 26-10 15,6-10 14-15,5-12 5 16,5-19 2-16,26-26 3 15,10-2-13-15,11-4-1 16,6-22-8-16,5-16 12 0,-3-20-2 16,-6 0-1-1,-7-26 13-15,-14-12-17 0,-13-7 23 16,-11-4-5-16,-9 1-5 16,-2 8 3-16,-23 12-8 15,-6 9 24-15,-7 15-29 16,-4 4-3-16,0 12-1 15,3 18-19-15,8 11-44 16,18 16-49-16,9-9-76 16,4-8-260-16</inkml:trace>
  <inkml:trace contextRef="#ctx0" brushRef="#br1" timeOffset="45">13691 7181 2354 0,'0'0'385'15,"0"0"-199"-15,0 0-41 16,0 0-61-16,0 0-39 16,0 0-20-16,0 0-24 15,0 13 22-15,0 4-19 16,0 5 18-16,0 5-11 16,-3 5 19-16,-1 2-14 15,0 7 6-15,-1 0-3 0,1-3-11 16,2-1 11-16,0-8-18 15,2-5 9-15,0-9-4 16,0-2-12-16,0-5 6 16,2-1-1-16,9 0 1 15,5-3-3-15,1 0-2 16,6-4 10-16,-1 2-12 16,3-2 3-16,1 0-15 15,1 0-52-15,-3 0-24 16,3 0-59-16,6 0-97 15,-6-4-92-15,-4-7-680 0</inkml:trace>
  <inkml:trace contextRef="#ctx0" brushRef="#br1" timeOffset="46">14097 7254 1723 0,'0'0'560'0,"0"0"-332"15,0 0-63-15,0 0-79 16,0 0 2-16,0 0-6 16,0 0-33-16,-10 115 16 15,4-72 8-15,-1 8-10 16,-1 9-8-16,0 7-7 0,-1 5 10 15,3 3-36-15,2 4 15 16,2-2-17-16,2-2 7 16,0-4-27-16,0-9 10 15,0-6-10-15,2-12-2 16,4-11-24-16,-2-10-68 16,-1-10-80-16,-3-7-251 0</inkml:trace>
  <inkml:trace contextRef="#ctx0" brushRef="#br1" timeOffset="47">12574 8507 1574 0,'0'0'1040'0,"0"0"-906"16,0 0-98-16,0 0-27 15,0 0 6-15,0 0-8 16,0 0 29-16,96-12-2 16,-67 7 19-16,-2 1 13 15,0 1-18-15,2 3 17 16,2 0-23-16,2 0 4 16,5 0-30-16,3 0 9 15,1 0-15-15,2 0 4 16,1 0-8-16,-3 0-5 15,3 0 2-15,-5 0 1 0,0-4 5 16,1 2-9-16,-4-2 24 16,-1 0-22-16,1-1 16 15,-3 3-14-15,2 0 2 16,-3 0-5-16,-1 0 4 16,-1 0-10-16,0 2 12 15,-2 0-15-15,0 0 16 16,-3 0-9-16,3 0 2 15,-2 0 4-15,0 0-5 16,0 0 0-16,-1 0-1 16,-3 0 5-16,1 0-14 15,-4 0 19-15,1 0-18 16,-2 0 17-16,1 0-9 0,3 0 2 16,1 0 3-16,2 0-4 15,-1 0 3-15,2 2-10 16,-2 0 13-16,-1 2-12 15,0-2 12-15,3 1-4 16,0-1-2-16,2 2 20 16,0-2-7-16,0-2 1 15,-4 0-2-15,-1 0-11 16,-4 0 0-16,-4 0 4 16,-5 0-7-16,-5 0 9 15,-2 0-14-15,-4-4-5 16,0-7-49-16,0 0-75 15,-8 1-343-15</inkml:trace>
  <inkml:trace contextRef="#ctx0" brushRef="#br1" timeOffset="48">12661 8945 1661 0,'0'0'418'0,"0"0"-189"16,0 0-98-16,132 0-28 16,-92 0-27-16,0 0-9 15,0 0-25-15,-1 0 7 16,-6 0-29-16,-2 0-4 15,-7 3-6-15,-4 6-1 16,-4-3 12-16,-7 3-10 16,-5-1 25-16,-1 5-10 0,-3 4 31 15,0 4-29-15,0 5 30 16,-13 4-31-16,-3 6-7 16,-2 3-9-16,2 6-5 15,3 2-12-15,1 0 8 16,6 2-7-16,2 2 10 15,-1 3 0-15,3-1-4 16,2 3-1-16,0 0 10 16,0-1 12-16,0-4 6 15,0-1-19-15,0-6 11 16,2-5-12-16,1-5-8 16,-1-4 4-16,0-7-8 15,-2-5 2-15,2-8-46 0,-2-10-75 16,0 0-148-1,0 0-474-15</inkml:trace>
  <inkml:trace contextRef="#ctx0" brushRef="#br1" timeOffset="49">12780 9566 2461 0,'0'0'193'0,"0"0"-91"16,0 0-54-16,0 0-13 0,116-13-35 15,-70 3-32-15,-5-3-190 16,-6 0-1548-16</inkml:trace>
  <inkml:trace contextRef="#ctx0" brushRef="#br1" timeOffset="50">13457 8980 1649 0,'0'0'432'15,"0"0"-227"-15,0 0-109 16,0 0 2-16,0 0-29 16,138-82 32-16,-109 78-50 15,2 4 26-15,0 0-15 0,0 11 1 16,0 8-35 0,-4 5 21-16,0 0-15 0,-4-1-19 15,-3 4 23-15,-5 1-13 16,-4 6 44-16,-1 7-25 15,-4 4 8-15,-4 6-27 16,-2 3 10-16,0 6-23 16,-4 2 0-16,-16 4 0 15,-5 5-11-15,-6 0 3 16,-5-1 7-16,-4-4-22 16,-2-8 7-16,-3-15 4 15,1-13-57-15,-3-15-39 16,5-15-19-16,1 0-34 15,6-19-10-15,8-14-41 0,10-3 46 16,10 0 2-16,7 2 152 16,0 6 0-16,9 6 85 15,13 7 25-15,5 11 68 16,4 4-31-16,3 9-29 16,3 16 11-16,3 10-31 15,0 1-9-15,1 0-47 16,-4-4-3-16,1-6-34 15,-5-7-5-15,1-6-9 16,-5-8-64-16,9-5-60 16,-10-7-99-16,-3-10-411 0</inkml:trace>
  <inkml:trace contextRef="#ctx0" brushRef="#br1" timeOffset="51">14640 8941 2026 0,'0'0'458'0,"0"0"-282"15,0 0-13-15,0 0-18 16,0 0-17-16,0 0-48 16,0 0-30-16,-60-19-12 15,36 13-2-15,-5-3 16 16,-2 3-19-16,-5-1 25 16,2 1-37-16,-2 4 15 15,1 2-8-15,4 0 4 16,2 4-17-16,6 15-2 15,8 11-7-15,9 9 1 16,6 12-14-16,0 7 12 16,19-2-14-16,10-5 11 0,4-11-6 15,8-16-11-15,-1-15-20 16,4-9 7-16,-1-22 14 16,-5-21 13-16,-12-6-23 15,-13-4 11-15,-7 1-28 16,-6 11 19-16,0 7-21 15,0 15 39-15,0 15 4 16,0 4 8-16,0 23 16 16,8 23-24-16,12 11 28 15,0 10-19-15,3 5 19 16,-6 1-6-16,-3 2 22 16,-8 0-1-16,-6 2 5 0,0-3-20 15,-22-3-14 1,-9-5 6-16,-5-4-15 0,-4-6 0 15,-3-9 4-15,4-8-18 16,1-11-12-16,0-12-17 16,3-16-62-16,-10-15-46 15,7-21-191-15,11-3-608 0</inkml:trace>
  <inkml:trace contextRef="#ctx0" brushRef="#br1" timeOffset="52">14885 10105 1723 0,'0'0'268'15,"0"0"-107"-15,0 0-58 16,122-133-46-16,-79 84-43 16,-1-2-7-16,-4 1-7 0,5 1-82 15,-14 15-219-15,-7 13-1552 16</inkml:trace>
  <inkml:trace contextRef="#ctx0" brushRef="#br1" timeOffset="53">14984 10398 2323 0,'0'0'263'0,"0"0"-98"0,0 0-39 16,66-111-46-16,-44 77-18 16,1 1-36-16,-1 6-13 15,-3-1-6-15,0 7-7 16,-3 3-48-16,-1 12-109 16,-4 4-113-16,-2 2-570 0</inkml:trace>
  <inkml:trace contextRef="#ctx0" brushRef="#br1" timeOffset="54">11753 12965 1263 0,'0'0'1589'15,"0"0"-1490"-15,0 0-99 0,0 0-54 16,0 0-321-16</inkml:trace>
  <inkml:trace contextRef="#ctx0" brushRef="#br1" timeOffset="55">9688 14956 2746 0,'0'0'183'0,"0"0"-135"16,0 0-48-16,0 0-15 15,0 0-291-15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1T01:13:17.95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9312 4368 2302 0,'0'0'328'0,"0"0"-257"0,0 0 22 15,123 0-10-15,-67-6-7 16,8-9-7-16,8 0-25 15,-1 0-7-15,0 2-36 16,-6 2 10-16,-7 7-5 16,-9 4-12-16,-9 0-1 15,-7 0-83-15,-10 13-207 16,-12 0-1673-16</inkml:trace>
  <inkml:trace contextRef="#ctx0" brushRef="#br0" timeOffset="1">9429 4740 2293 0,'0'0'353'0,"0"0"-140"16,0 0-54-16,0 0-27 0,126 5-53 16,-76-5-12-16,4 0-18 15,0 0-13-15,2-9-14 16,0-2-11-16,-6 1-10 15,-8-1 7-15,-7 3-16 16,-8 1 6-16,-7 1-36 16,-7 6-85-16,-4 0-70 15,-7 0-413-15</inkml:trace>
  <inkml:trace contextRef="#ctx0" brushRef="#br0" timeOffset="2">11539 3318 134 0,'0'0'1948'0,"0"0"-1682"0,0 0-148 16,0 0 21-16,0 0-63 16,0 0-47-16,-4 0-18 15,4 0-9-15,0 0 77 16,0 0-35-16,4 0 33 16,7 8-27-16,5 7-7 15,3 5-14-15,4 3-4 16,4 5 12-16,2 4-19 15,2 0 2-15,0 3-18 16,2-1 9-16,-1 0-2 16,1 1-5-16,0 1-2 15,1 0 15-15,-1 3-11 16,0-1 0-16,1 0 0 16,-1 1-6-16,3-1 0 15,-2-1 4-15,-3 1-11 0,-2-1 14 16,-5-1-11-16,-4-4 8 15,-4-2-4-15,-3-6 2 16,-6-5-2-16,-3-4 0 16,-2-7-4-16,-2-1-36 15,0-3-83-15,0-2-129 16,-6-2-753-16</inkml:trace>
  <inkml:trace contextRef="#ctx0" brushRef="#br0" timeOffset="3">12154 3412 1748 0,'0'0'543'0,"0"0"-317"16,0 0-88-16,0 0-4 16,0 0-49-16,0 0-47 15,0 0 5-15,-72 17-20 16,57 3 12-16,-3 3-23 16,-2 7 22-16,-4 6-3 15,-1 7-7-15,-2 6-7 16,0 7-8-16,-2 2 15 0,-2 2-24 15,2-2 8 1,0-8 0-16,5-9-4 0,2-8 8 16,-1-10 2-16,6-4-9 15,-1-6 2-15,2 0-7 16,0 0-24-16,3-1-7 16,-1 16-69-16,8-4-131 15,-3-3-91-15</inkml:trace>
  <inkml:trace contextRef="#ctx0" brushRef="#br0" timeOffset="4">12582 3074 1836 0,'0'0'371'0,"0"0"-253"16,0 0-35-16,0 0 27 0,0 0-43 15,0 0-16 1,0 0-31-16,4-73-3 0,-4 59-11 15,2-6 11-15,-2 3-4 16,0-4 31-16,0-1-18 16,0-3-5-16,0-1 7 15,0-2-17-15,0 1 2 16,0 0-3-16,-2 2 1 16,0 4-10-16,-3-1 10 15,0 3-5-15,1 4 11 16,2 5-9-16,0-2 7 15,0 9-7-15,2-2-7 16,0 3 8-16,0 2-4 16,0 0 5-16,0 0-5 15,0 7 2-15,0 12 3 0,0 8 1 16,2 8-4 0,4 5-6-16,4 3 13 0,-2 6-14 15,-1 1 24-15,2 1-23 16,-5-2 21-16,1 0-10 15,-3-2 23-15,-2-6-9 16,0-5 3-16,0-4 6 16,0-4-3-16,-11-4 4 15,-5-5-18-15,-4-4 14 16,-2-4-21-16,-2-7 12 16,1-2-17-16,3 0 9 15,3-2-6-15,3 0-4 16,5 0-5-16,3 0 6 0,3 0-13 15,3 0 5 1,0 0 1-16,0 0-42 0,0 0-6 16,5-6-26-16,10-5-28 15,16-6-65-15,-4 0-145 16,-2 2-172-16</inkml:trace>
  <inkml:trace contextRef="#ctx0" brushRef="#br0" timeOffset="5">12946 2755 1184 0,'0'0'449'0,"0"0"-240"16,0 0-96-16,0 0 0 16,0 0 56-16,0 0-30 15,0 0-62-15,-19 0-4 16,15 0-47-16,2 3 14 16,-4 1 19-16,4 5 5 15,-2-1-35-15,-1 7-11 16,3 2 1-16,-2 2-2 0,2 5 0 15,0 1-2-15,2 3 18 16,0 3-15-16,0-2 10 16,0 4-13-16,0-2 25 15,6 0-16-15,7-4 23 16,5-1 37-16,5-1-17 16,3-1-4-16,5-5-36 15,3 0 6-15,2-6-23 16,-1-4 22-16,1-7-23 15,-5-2 5-15,-2-6 6 16,-4-22-10-16,-6-11 16 16,-3-10 3-16,-7-8 10 15,-9-3-33-15,0-1 18 0,-5 4-16 16,-19 3 7 0,-10 5-15-16,-8 8 7 0,-7 7-7 15,1 9-25-15,0 9-25 16,9 13-35-16,7 3 1 15,12 16-86-15,7 10-119 16,7 2-428-16</inkml:trace>
  <inkml:trace contextRef="#ctx0" brushRef="#br0" timeOffset="6">11062 4244 2094 0,'0'0'166'0,"0"0"7"15,0 0-104-15,0 0-5 16,0 0 28-16,0 0 7 16,0 0-26-16,-29 0-34 15,29 0 3-15,0 0-30 16,0 0 30-16,0 0-25 16,0 0 9-16,0 0-24 0,0 0 4 15,0 0-5-15,0 0 21 16,9 0 31-16,4 0-37 15,0 0 10-15,3 0-13 16,-3 0 8-16,1 0-20 16,-3 0 2-16,-3-2-2 15,-2 0 6-15,-2 2-3 16,0-2-4-16,-1 2 10 16,1-2-9-16,0 2 28 15,3 0-29-15,0-2 10 16,0 2-4-16,-1-3-1 15,3 1-4-15,0 2 6 16,2-2 2-16,0 2-5 16,5-2 12-16,1 0-16 15,4 0 11-15,1 0-10 0,3-1 0 16,2 1 4 0,-1 0-5-16,3 0 5 0,-2-2-5 15,-1-1 0-15,1 4 0 16,-2-4 2-16,0 3 3 15,-2 0-10-15,4 2 10 16,-2-3-2-16,2 3-3 16,0-1 8-16,0-2 6 15,-2-1-14-15,4 2 22 16,0-2-22-16,1-1 8 16,1 1-2-16,2 0-3 0,0 0-2 15,2-1 5 1,-2 3-6-16,0 0 1 0,-1 2-2 15,-3-2 7 1,0 2-12-16,0 0 16 0,0 0-19 16,-1 0 19-16,-1 0-11 15,2 0 2-15,-3 0 3 16,1 0-1-16,-2 0-2 16,0 0-2-16,1 0 8 15,-2 0-8-15,3 0 9 16,0 0-9-16,0 0 9 15,0 0-4-15,0 2-4 16,-1 0 6-16,0 0 0 16,-1 0-5-16,2 1 2 0,-2-3 4 15,-1 0 2-15,0 0-8 16,1 0 12-16,2 0-3 16,0 2 2-16,-1 0 0 15,3 0-6-15,-2 0 8 16,1 0-14-16,-1 0 4 15,0-2 4-15,2 0-16 16,-2 3 19-16,-2-3-6 16,2 0 1-16,-3 0 9 15,2 0-1-15,-1 2 0 16,2-2 6-16,-5 2-16 16,3 2 12-16,-8-2-16 15,-1-2 15-15,-3 2-11 16,-6-2 1-16,-5 0-5 0,0 0 1 15,-2 0-1-15,0 0 5 16,0 3-8-16,0-3 3 16,-6 8-47-16,-10-2-135 15,-4 5-260-15</inkml:trace>
  <inkml:trace contextRef="#ctx0" brushRef="#br0" timeOffset="7">11261 5006 1913 0,'0'0'364'15,"0"0"-274"-15,0 0-46 16,0 0 94-16,0 0-6 16,0 0-58-16,0 0 6 15,124 81-56-15,-86-44 7 16,0 1-30-16,5 5 20 15,-4 0-21-15,1-1 28 0,2 3 14 16,-1 0-11-16,1 2 12 16,1 2 7-16,-1 5 16 15,0-1-43 1,1 3 6-16,-1-5-29 0,-7-6 13 16,-2-7-12-16,-8-5 3 15,-4-10-4-15,-9-8 1 16,-3-4-2-16,-4-7-8 15,-5-1-35-15,0-3-69 16,-7-5-65-16,-8-8-356 0</inkml:trace>
  <inkml:trace contextRef="#ctx0" brushRef="#br0" timeOffset="8">11955 5089 1757 0,'0'0'698'16,"0"0"-519"-16,0 0-40 16,0 0-30-16,0 0-4 0,0 0-23 15,0 0-9-15,-96 69-41 16,72-37 2-16,-3 6-5 16,-4 5 14-16,-1 4 5 15,-1 4-15-15,-2 5 4 16,-1 4-23-16,-1 4-6 15,1 0 0-15,3-4-12 16,4-4 12-16,4-9-10 16,7-9 2-16,5-10 0 15,1-7-1-15,3-8-44 16,5-6-14-16,4-7-87 16,0 0-144-16,0-5-707 0</inkml:trace>
  <inkml:trace contextRef="#ctx0" brushRef="#br0" timeOffset="9">12394 4717 1938 0,'0'0'373'16,"0"0"-249"-16,0 0 14 16,0 0-10-16,0 0-48 15,0 0 5-15,0 0-23 16,-5-71-3-16,3 69-25 15,2 2 29-15,-2 0 1 16,2 0 6-16,0 9-22 16,0 14-38-16,0 9 2 15,0 7-12-15,4 1 0 16,4 6 8-16,1 0-4 16,-3 0-2-16,1-2 15 15,-5-5-10-15,0-3 4 0,-2-8 2 16,0-4 8-16,-2-8 15 15,-13 0-15-15,-6-6-2 16,-4-1-14-16,2-5-6 16,-2-2 8-16,5 0-11 15,5-2 4-15,3 3 0 16,7-3-35-16,5 0-60 16,3 0-64-16,13 0-99 15,3-3-103-15</inkml:trace>
  <inkml:trace contextRef="#ctx0" brushRef="#br0" timeOffset="10">12786 4636 1505 0,'0'0'1049'0,"0"0"-858"0,0 0-28 16,0 0-70-16,0 0-37 15,0 0-12-15,0 0-10 16,-15 75 24-16,13-56-31 16,2 0 9-16,0-2-20 15,0-4 1-15,0-5-17 16,0-3-5-16,13-5 4 16,7 0 2-16,7 0-3 15,4 0 9-15,5 0-3 16,1 0-3-16,-1 0 16 15,-1 0-11-15,-3 10 14 0,-5 5 1 16,-7 4-1 0,-5 5 11-16,-8 2-8 0,-7 4 23 15,0 2-20-15,-7 2 10 16,-15 5-27-16,-9-5 22 16,-5-2-24-16,-6-7-1 15,-2-7-6-15,-1-8-13 16,0-10-21-16,5 0-30 15,6 0 6-15,11-19-43 16,7-4-34-16,5-18-94 16,3 5-105-16,6 2-662 0</inkml:trace>
  <inkml:trace contextRef="#ctx0" brushRef="#br0" timeOffset="11">12738 4606 2105 0,'0'0'337'0,"0"0"-63"16,0 0-107-16,0 0-22 15,0 0-28-15,113-11-27 16,-82 9-34-16,0 2-22 16,0 0-9-16,-2-2-24 15,-2 2 1-15,-6 0-2 16,-4 0-15-16,-5 0-62 15,-6 0-70-15,-4 0-113 16,-2 0-540-16</inkml:trace>
  <inkml:trace contextRef="#ctx0" brushRef="#br0" timeOffset="12">11082 2743 1683 0,'0'0'533'16,"0"0"-310"-16,0 0-9 16,0 0-86-16,0 0-22 15,0 0-37-15,0 0-37 16,-38 4 24-16,18 13-11 15,-5 7 16-15,-2 8-40 16,-4 12 4-16,0 12-14 16,-2 12 4-16,-1 14-11 0,3 6-4 15,0 8 3 1,4 2 6-16,2 5-4 0,6 2-4 16,-1 17 8-16,5 15-9 15,-2 18 8-15,7 9-7 16,5-11-1-16,5-14 0 15,0-15 8-15,11-2-18 16,14 0 18-16,0 2-16 16,3 3 3-16,3-3 5 15,1-7-5-15,-1-4 5 16,-3-16 0-16,-5-18-10 16,-3-17 6-16,-3-5-3 15,8 5 1-15,6 7-2 0,10 6 4 16,1-6 8-16,4-7-2 15,8-5-2-15,0-5 0 16,2-10 0-16,13-1-90 16,-16-11-90-16,-13-11-378 0</inkml:trace>
  <inkml:trace contextRef="#ctx0" brushRef="#br0" timeOffset="13">13791 2653 1636 0,'0'0'348'0,"0"0"-110"0,0 0-47 15,0 0-68-15,0 0-1 16,103 135-71-16,-79-84 0 16,1 13-26-16,2 9 27 15,-1 10 12-15,3 10-20 0,4 18-14 0,6 21-18 31,-4 18 8-31,1 2-19 16,-12-9 16-16,-6-12-10 16,-9-31 24-16,-2-17-15 15,-3-16 13-15,-2-5-12 0,0 15 1 16,1 11 2 0,-3 10-16-16,0 2 2 15,0-3 5-15,0-1-22 0,0-4 20 16,0-2-10-16,0-3 1 15,0-5 0-15,-3-3-1 16,-5-4 5-16,-6 0-8 16,-1-3 11-16,-1-1-12 15,-4 0 13-15,0-3-7 16,-3-6-1-16,2-4 5 16,-2-9-5-16,-4-8 0 15,-4-7-2-15,-4-6-15 16,-5-7 16-16,-1-2-32 0,1-4 20 15,3-2-33-15,5-2 26 16,10 1-19-16,7 6-32 16,5-2-196-16,6-3-426 15</inkml:trace>
  <inkml:trace contextRef="#ctx0" brushRef="#br0" timeOffset="14">14488 2371 1766 0,'0'0'354'16,"0"0"-141"-16,0 0-79 16,0 0-29-16,0 0-69 0,0 0-29 15,0 0 46-15,-4-19 5 16,11 12 4-16,2 1-12 16,2-1 26-16,3 3-34 15,1 4 17-15,5 0-11 16,0 0-8-16,2 6 4 15,1 13-5-15,-1 9 2 16,0 5-18-16,-4 5 21 16,-3 7-17-16,-5 4 30 15,-6 5-28-15,-4 1 16 16,0 5-10-16,-9 2 1 16,-13 0-10-16,-5 0-15 15,-4-9-9-15,-3-6 11 16,1-14-24-16,0-12 11 15,-1-10-16-15,3-11-22 0,4 0 0 16,7-16 5-16,11-9-5 16,5-3 8-16,4 5 6 15,4 6 23-15,14 12-5 16,9 5-3-16,4 7 18 16,2 21-2-16,3 8 2 15,2 0 3-15,0 1-8 16,-3-8-3-16,1-1-2 15,9-2-71-15,-10-9-116 16,-6-2-321-16</inkml:trace>
  <inkml:trace contextRef="#ctx0" brushRef="#br0" timeOffset="15">15734 3763 2319 0,'0'0'293'0,"0"0"-142"15,116 15-45-15,-51-15-2 16,6 0-41-16,2 0 4 16,-3 0-56-16,-8-4 11 15,-6-3-22-15,-12 5 4 16,-6 2-4-16,-9 0-54 0,-7 7-17 16,-9 9-128-16,-11 4-129 15</inkml:trace>
  <inkml:trace contextRef="#ctx0" brushRef="#br0" timeOffset="16">15801 4114 2463 0,'0'0'387'16,"0"0"-306"-16,0 0 50 15,0 0-1-15,0 0-39 16,143 0-31-16,-101 0-26 15,0 0-11-15,-4 0-23 16,-4 0 2-16,-5 0 10 16,-6-2-24-16,-2-3 3 15,-3 1-36-15,-1-1-55 16,4 4-93-16,-3-1-203 16,-7 2-1558-16</inkml:trace>
  <inkml:trace contextRef="#ctx0" brushRef="#br0" timeOffset="17">17744 3277 1713 0,'0'0'366'0,"0"0"-106"16,0 0-131-16,0 0 12 16,0 0-58-16,0 0-19 0,-58-72 6 15,55 65-7-15,3 1-17 16,0 4-16-16,0 2-4 16,9 0-16-16,14 0 39 15,8 2-30-15,4 13 4 16,4 6-6-16,1 7 12 15,2 6-25-15,-1 5-2 16,-2 6 11-16,1 2-13 16,-2 4 7-16,-2 5-1 15,0 3 2-15,-3 4-8 16,-4-1 21-16,2 4-15 16,-2-2 3-16,-2-2-5 15,-1-2-3-15,1-9-1 0,-4-6 4 16,-5-8-8-16,-5-14 11 15,-7-8-14-15,2-6 0 16,-6-7 6-16,-2-2-47 16,0 0-14-16,0 0-11 15,0 0-102-15,-8 0-562 0</inkml:trace>
  <inkml:trace contextRef="#ctx0" brushRef="#br0" timeOffset="18">18479 3190 2351 0,'0'0'297'0,"0"0"-152"15,0 0-59-15,0 0-25 16,0 0-39-16,0 0 13 16,0 0-7-16,-71 64 4 15,53-32 18-15,1 7-7 16,-6 3 6-16,-2 7-32 16,-2 3 16-16,1 1-20 15,-3 7 13-15,-3 2-26 16,1 7 5-16,-2-1-4 15,0 1-1-15,-1-7 0 16,5-5 0-16,0-8-2 0,4-6 10 16,4-6-16-1,0-5 2-15,6-2-23 0,-1 2-78 16,6-9-68-16,0-6-264 16</inkml:trace>
  <inkml:trace contextRef="#ctx0" brushRef="#br0" timeOffset="19">18969 2916 1482 0,'0'0'295'15,"0"0"1"-15,0 0-78 16,0 0-114-16,0 0-52 0,9-122-34 16,-7 88-16-16,0-5 23 15,0-1 5-15,-2-1 66 16,0 1-60-16,0 3 9 15,0 7-19-15,0 7 8 16,0 8-6-16,0 4 26 16,0 9 12-16,0 2-21 15,0 0 6-15,0 2-44 16,0 19 16-16,0 9-14 16,6 4-11-16,2 9 7 15,3 4-1-15,1 6-2 16,-1 3 4-16,-3 6 10 0,-1 5-1 15,0 1 21 1,-5-2-21-16,-2-4 23 16,0-6-14-16,0-13 1 0,0-11-6 15,0-11 1-15,-11-8 19 16,-4-7-11-16,-8-1-8 16,-2-3-14-16,2-2 11 15,-2 0-13-15,2 0-3 16,8 0 5-16,3 0-12 15,8 0 2-15,4 0-79 16,0 0-155-16,18 0-243 16,0 0-1472-16</inkml:trace>
  <inkml:trace contextRef="#ctx0" brushRef="#br0" timeOffset="20">19383 2627 2020 0,'0'0'414'16,"0"0"-147"-16,0 0-79 0,0 0-38 16,0 0-29-16,0 0-41 15,0 0-51-15,-48 66-18 16,44-12 0-16,4 10 7 16,0 11 6-16,2 2-8 15,17-2 13-15,12-11-23 16,6-14 9-16,3-19-9 15,4-13 4-15,-1-18 7 16,-4 0 8-16,-5-33 13 16,-7-16-19-16,-12-15 26 15,-6-11-31-15,-9-2 3 16,0 4-13-16,-11 5 6 16,-13 10-10-16,-9 9 0 15,-4 10 0-15,-1 11-45 16,3 16-43-16,8 8-89 0,12 4-199 0</inkml:trace>
  <inkml:trace contextRef="#ctx0" brushRef="#br0" timeOffset="21">19992 2884 88 0,'0'0'2386'0,"0"0"-2083"16,0 0-177 0,0 0-42-16,0 0-62 0,0 0 4 15,0 0 69-15,22 0 20 16,1 0-39-16,3 0-13 16,3 0 1-16,2 0-30 15,0 0 2-15,4 0-21 16,-7 0 2-16,-2 0-12 15,-3 0-3-15,-3 0-2 16,-2-8-15-16,-2-1-51 16,-1-4-71-16,-1 0-105 15,-3 5-479-15</inkml:trace>
  <inkml:trace contextRef="#ctx0" brushRef="#br0" timeOffset="22">20634 2572 2087 0,'0'0'462'16,"0"0"-253"-16,0 0-41 0,0 0-62 16,0 0 14-1,0 0-74-15,0 0-15 0,-2-28-30 16,2 49 7 0,0 11 0-16,2 9 3 0,0 8 13 15,2 9-4-15,-4 2 31 16,0 2-21-16,0-3 11 15,0-5-25-15,0-7 11 16,0-11-22-16,0-8-1 16,0-10-4-16,0-8-8 15,0-4-19-15,2 3-86 16,6-4-113-16,-2-1-341 0</inkml:trace>
  <inkml:trace contextRef="#ctx0" brushRef="#br0" timeOffset="23">20945 2533 2453 0,'0'0'379'0,"0"0"-252"15,0 0-75 1,0 0 0-16,0 0-40 16,17 116-7-16,-7-99-5 0,5-6-9 15,2-5 8-15,3-6 2 16,4 0 7-16,2 0-3 15,6-5 40-15,1-1-17 16,3 4 8-16,-2 2 4 16,-1 0 5-16,-2 7 1 15,-2 9-6-15,-7 3 12 16,-4 5-24-16,-5 0 17 16,-5 4-21-16,-6 4 25 15,-2 4-17-15,0 0-2 16,-14 3-9-16,-3-3-20 15,-10-6-1-15,-2-6-7 0,-9-11-23 16,-5-9-50-16,-1-4-8 16,-14-32-57-16,14-7-84 15,3-2-342-15</inkml:trace>
  <inkml:trace contextRef="#ctx0" brushRef="#br0" timeOffset="24">20985 2464 2306 0,'0'0'382'0,"0"0"-145"15,0 0-110-15,0 0-20 16,123 0-75-16,-92-1 2 0,-4-2-28 16,-2 1-6-1,-5 2-6-15,-7 0-99 0,-7 0-52 16,-3 0-197-16,-3 9-2024 0</inkml:trace>
  <inkml:trace contextRef="#ctx0" brushRef="#br0" timeOffset="25">17673 2193 1984 0,'0'0'231'0,"0"0"-121"16,0 0 2-16,0 0-53 15,0 0-16-15,0 0-8 16,-137 111 41-16,113-85-8 16,-5 8 12-16,3 9-25 15,-6 10 35-15,3 13-50 16,-2 12-9-16,0 24-18 15,-2 27-12-15,2 20 8 16,6 7-9-16,12-10 24 0,8-11-23 16,5-11 22-16,2 0-22 15,18 4 8-15,7-1-9 16,6-3 0-16,-2-22 0 16,3-21 7-16,-7-21-15 15,4-8 15-15,7 5-8 16,7 3 2-16,5 0 22 15,2-8-16-15,-1-10-7 16,16-3-33-16,-13-11-160 16,-10-9-458-16</inkml:trace>
  <inkml:trace contextRef="#ctx0" brushRef="#br0" timeOffset="26">21879 2120 2152 0,'0'0'277'0,"0"0"-200"16,0 0 63-16,0 0-37 16,0 0-20-16,107 111-19 15,-73-49-5-15,-1 11-15 16,0 15 17-16,1 25-12 16,-8 29 31-16,-10 31-31 15,-9 7 18-15,-7-12-23 16,0-16-1-16,-9-19-7 0,-9-12 0 15,0-16-8-15,1-21-28 16,-2-22 17-16,2-4-11 16,-8 6-8-16,-6 3 2 15,-6 3-4-15,-4-13-37 16,3-10-25-16,-4-8-79 16,9-13-75-16,10-11-203 0</inkml:trace>
  <inkml:trace contextRef="#ctx0" brushRef="#br0" timeOffset="27">22612 2024 512 0,'0'0'1614'0,"0"0"-1431"15,0 0-55-15,0 0-5 16,0 0-54-16,0 0 17 15,118-75-27-15,-93 75 27 16,-3 0-3-16,-2 13 38 16,0 13-30-16,-5 6-17 15,-1 8-3-15,-7 10-5 16,-5 1-4-16,-2 4-36 16,0 1 10-16,-17-2-32 15,-10-5 8-15,-7-7-8 16,-4-3-8-16,0-7-9 15,1-8-34-15,1-10-19 0,7-7-22 16,9-7 36 0,7 0 7-16,11 0 44 0,2-4-14 15,6-3 15-15,19 1 4 16,6 4 9-16,2 0 0 16,5 2-12-16,0 0 0 15,-3 0 12-15,-2 0-26 16,6 4 7-16,-10 2-206 15,-5-3-395-15</inkml:trace>
  <inkml:trace contextRef="#ctx0" brushRef="#br0" timeOffset="28">23762 3174 2126 0,'0'0'450'16,"0"0"-290"-16,0 0-91 16,0 0 41-16,0 0 38 15,0 0-72-15,0 0-12 16,154 22-15-16,-106-20 4 15,4-2-33-15,-1 0-7 0,0 0-4 16,-4 0-8 0,-7 0-2-16,-4 0-4 0,-9-4 1 15,-7 0-64-15,-7 1-34 16,-13 3-72-16,0 0-116 16,-6 0-1599-16</inkml:trace>
  <inkml:trace contextRef="#ctx0" brushRef="#br0" timeOffset="29">23819 3547 2413 0,'0'0'308'16,"0"0"-85"-16,0 0-69 15,0 0-60-15,135 24-46 16,-102-22-27-16,0-2-20 16,-1 0 1-16,-1 0-1 15,-2-2-2-15,6-20-90 16,-8 3-92-16,-4 1-439 0</inkml:trace>
  <inkml:trace contextRef="#ctx0" brushRef="#br0" timeOffset="30">25516 2814 1529 0,'0'0'327'16,"0"0"-131"-16,0 0-35 15,0 0 16-15,0 0-112 16,119 89 31-16,-80-46-30 16,1 8 31-16,6 5-40 15,1 8-3-15,3 5 10 16,-2 1-17-16,-3 0 16 16,-1-1-30-16,-4-7 31 15,-3-4-44-15,-2-2 26 16,-6-5-35-16,-3-4 10 0,-3-6-11 15,-3-10-10 1,-5-5 0-16,-3-6-9 0,-4-6-27 16,-3-5-74-16,-5-9 1 15,0 0-69-15,-5 0-478 0</inkml:trace>
  <inkml:trace contextRef="#ctx0" brushRef="#br0" timeOffset="31">26221 2833 2444 0,'0'0'301'0,"0"0"-195"16,0 0-31-16,0 0-26 16,0 0 3-16,0 0-27 15,0 0 27-15,-111 143-40 16,87-96 14-16,-5 6-10 15,-2 5 8-15,-3 4 15 16,1 2-21-16,-3 2-3 16,1 3-14-16,-2-2 6 15,4-1 2-15,2-4-12 0,2-7 11 16,5-8 0-16,-1-1-8 16,1-8-5-16,1-2-24 15,-2-2-59-15,-6 5-35 16,8-12-117-16,2-5-121 0</inkml:trace>
  <inkml:trace contextRef="#ctx0" brushRef="#br0" timeOffset="32">26562 2539 2322 0,'0'0'408'0,"0"0"-277"16,0 0-27-16,0 0-74 16,0 0-29-16,0 0 52 15,0 0 14-15,56 0-3 16,-29-4-31-16,0 0 30 15,0-1-32-15,-1 4 9 16,-3-2-26-16,-4 3 11 16,2 0-25-16,-6 0 1 15,1 0 3-15,-1 0-4 16,-1 0-36-16,-1 0-63 16,7 0-71-16,-5-4-217 15,1 0-389-15</inkml:trace>
  <inkml:trace contextRef="#ctx0" brushRef="#br0" timeOffset="33">27195 2138 2677 0,'0'0'276'0,"0"0"-208"0,0 0-40 16,0 0-10-16,0 0-17 15,0 117 10-15,5-89-9 16,1-5 19-16,-1-5-20 16,2-8-2-16,-3-4-1 15,5-3 0-15,-1-3-2 16,8 0 8-16,7 0 9 16,6 0-8-16,4 0 10 15,5 0-13-15,0 4 29 16,-3 9-18-16,-4 4 15 0,-4 4 6 15,-6 3 5 1,-6 4-3-16,-4-1-27 0,-8 6 43 16,-3-2-18-16,0 8 15 15,-19 0-41-15,-7 4 18 16,-6-3-25-16,-3-2 7 16,-5-7-8-16,0-8 0 15,-1-8-12-15,4-10-43 16,3-5 10-16,5-3-46 15,5-44-57-15,6 4-270 16,5-1-602-16</inkml:trace>
  <inkml:trace contextRef="#ctx0" brushRef="#br0" timeOffset="34">27184 2103 1582 0,'0'0'766'0,"0"0"-477"16,0 0-91-16,119-27-66 15,-75 15-58-15,2 0-20 16,-3 3-18-16,-5 5-31 16,-7 2-1-16,-9 2-4 15,-4 0-22-15,-9 0-77 16,-9 0-112-16,0 2-70 15,0 2-2070-15</inkml:trace>
  <inkml:trace contextRef="#ctx0" brushRef="#br0" timeOffset="35">25330 2030 1827 0,'0'0'326'0,"0"0"-178"16,0 0-83-16,0 0-19 15,-125 105-21-15,99-68-12 16,-3 3-12-16,2 7-1 16,-2 9 12-16,3 4 10 15,1 6 16-15,0 5-26 16,6 8 70-16,-2 7-6 15,3 23 33-15,3 19-66 16,4 20 6-16,9 5 5 16,2-9-29-16,7-14 22 15,10-32-42-15,3-12 2 0,1-20 2 16,2-5 0-16,8 11 4 16,10 9-3-16,8 7-2 15,4-4-2-15,3-12-6 16,5-10-4-16,23 0-64 15,-15-17-215-15,-11-13-1569 0</inkml:trace>
  <inkml:trace contextRef="#ctx0" brushRef="#br0" timeOffset="36">28002 1890 1366 0,'0'0'415'15,"0"0"-278"-15,0 0-62 16,0 0 141-16,82 111-114 15,-55-71 55-15,4 9-98 16,3 7 21-16,-3 8-20 16,-2 9 20-16,-2 10 12 15,0 24-35-15,-4 26 19 0,-2 29-42 16,-5 11 3-16,-10-10-23 16,-6-15 8-1,0-26-11-15,-20-5 4 0,-7-6-5 16,-6 1-10-16,-1-18 16 15,3-15-16-15,2-19 26 16,0-2-25-16,-4 4-2 16,-9 4-7-16,-3 2-51 15,-6-10-106-15,10-21-106 16,8-18-794-16</inkml:trace>
  <inkml:trace contextRef="#ctx0" brushRef="#br0" timeOffset="37">28641 1738 490 0,'0'0'1371'15,"0"0"-1064"-15,0 0-120 16,0 0-101-16,0 0 38 16,114 1 31-16,-90 23-27 15,1 4-10-15,-5 8-12 16,-2 5 18-16,-7 4-52 15,-7 6 8-15,-4 2-37 16,0 6 12-16,-22-4-23 16,-9-2-15-16,-5-3-6 15,-4-10-10-15,1-12-2 16,2-11-34-16,4-10-10 0,8-7-36 16,8 0 43-1,8-14-13-15,9-2 27 0,0 1 20 16,11 4-5-16,14 7 8 15,6 4 1-15,7 0 27 16,-1 0-22-16,1 0 13 16,0 0-14-16,0 2 2 15,-5-2-5-15,1 0 4 16,-7 0-4-16,0 0 3 16,-3 0-8-16,-4 0-17 15,6 0-54-15,-5 2-181 16,-8 5-603-16</inkml:trace>
  <inkml:trace contextRef="#ctx0" brushRef="#br0" timeOffset="38">2921 9401 1384 0,'0'0'409'0,"0"0"-267"16,0 0-39-16,0 0 29 16,0 0-7-16,-36 0-26 15,27 0-20-15,0 0-35 16,-4 2 47-16,-1-2-19 15,1 0 2-15,-1 0 16 16,1 0-48-16,-1 0 18 16,4 0-16-16,-1 0-6 15,4 0-16-15,4 0 7 16,1 0 1-16,2 0-10 16,0 0-20-16,0 0 9 15,20 0-9-15,7 0 7 16,9 0 25-16,9 7-19 0,3-1 16 15,6-2-18 1,2 1 8-16,-1-3-2 0,-1-2-12 16,-1 0 8-16,-3 0-13 15,-4 0 4-15,-4 0 4 16,-3 0-10-16,-6 0 6 16,-4 0-5-16,-8 0 1 15,-2 0-21-15,-6 0-36 16,-4-2-69-16,-4-3-168 15,-5 4-567-15</inkml:trace>
  <inkml:trace contextRef="#ctx0" brushRef="#br0" timeOffset="39">2753 9840 2224 0,'0'0'287'16,"0"0"-90"-16,0 0-47 15,0 0-40-15,123 2-26 16,-81-2-16-16,5 0 13 16,0-2-35-16,1-7 0 15,-2-2-4-15,-4 1-16 16,-5-1-1-16,-2 0-21 15,-4 3 2-15,-5-1 2 16,-4 3-15-16,-1 1 14 16,-6 2-14-16,-1 0-37 0,-4-1-41 15,-3-1-80 1,-7 4-293-16</inkml:trace>
  <inkml:trace contextRef="#ctx0" brushRef="#br0" timeOffset="40">4331 8584 1478 0,'0'0'360'0,"0"0"-168"15,0 0-25-15,0 0-85 16,0 0-66-16,0 0-16 16,0-2 21-16,7 2 20 0,-1 0 22 15,5 0 28-15,1 0-22 16,3 0-5-16,3 9-2 16,-1 3-33-16,6 4-8 15,2 3-8-15,1 2 17 16,3 3 4-16,3 5 19 15,1 4-17-15,-2 3 11 16,0 4-28-16,1 3 0 16,-3 0-3-16,-3-2-8 15,3-1 7-15,-5-1-14 16,3-3 18-16,-2-2-14 16,-1-1 16-16,-1-1-17 0,1-5 9 15,-2 1 5-15,1 2 15 16,-3 0-8-16,2 2-16 15,-4 0 9-15,-1 0-18 16,-3-2 0-16,-1-6 8 16,-3-7-12-16,-4-4 4 15,-1-5 0-15,-3-1-14 16,0-5-15-16,-2-2-6 16,0 0-31-16,0 0-24 15,0 0-125-15,0 0-216 0</inkml:trace>
  <inkml:trace contextRef="#ctx0" brushRef="#br0" timeOffset="41">5022 8629 1291 0,'0'0'870'0,"0"0"-671"15,0 0-63-15,0 0-23 0,0 0-31 16,0 0-18-16,0 0-19 16,-76 107 4-16,51-71-14 15,1 9-10-15,-5 5-10 16,-2 5-14-16,-5 5 2 15,-2 2 3-15,-2 0-12 16,0-2 9-16,4-9-3 16,3-6 0-16,6-9 5 15,2-3-4-15,5-7-1 16,3-3 0-16,1 3 6 16,3-3-14-16,0 3 3 15,1 2-7-15,1-1-32 0,3 3-76 16,-4 7-14-1,5-7-74-15,1-5-232 0</inkml:trace>
  <inkml:trace contextRef="#ctx0" brushRef="#br0" timeOffset="42">5200 8206 1431 0,'0'0'1049'0,"0"0"-930"16,0 0-81-16,0 0 45 15,0 0 48-15,0 0-49 16,0 0 12-16,93-5-19 16,-59 5-9-16,-1 0-13 15,3 0-8-15,1 0-4 16,0 0-6-16,0 0-1 16,1 0-23-16,-2 0 15 15,-3 0-25-15,-4 0 2 16,-4 0 4-16,-5 0-8 15,-3 0 1-15,-3 5-32 16,-3 3-31-16,-2-1-74 16,-5-1-117-16,-4-2-501 0</inkml:trace>
  <inkml:trace contextRef="#ctx0" brushRef="#br0" timeOffset="43">6120 8120 2076 0,'0'0'225'0,"0"0"-180"15,0 0-32-15,0 0-10 16,0 0 2-16,0 0-5 0,0-128 3 15,0 91-6-15,0-1 15 16,0-1-3-16,0 5-8 16,0 2 39-16,0 8-32 15,0 5 22-15,0 4 8 16,0 2-8-16,-2 1-3 16,2-1-4-16,0 0 26 15,0 2-9-15,0 1 10 16,0 5-48-16,0 1 12 15,0 4-13-15,0 0 10 16,0 0 28-16,0 13 14 0,0 15 11 16,0 8-24-16,0 9-2 15,2 4-18-15,3 7 25 16,-1 2-4 0,0 1 23-16,-2 3-11 0,1 0-2 15,-3-2-2-15,0-4-11 16,0-9-1-16,0-11-19 15,0-8 15-15,-3-7-22 16,-5-5 19-16,-1-6-30 16,-3-1 14-16,2-5-9 15,1 0-5-15,-3-4-4 16,6 0-26-16,1 0-18 16,3 0-55-16,2-15-65 15,0-6-134-15,7-1-902 0</inkml:trace>
  <inkml:trace contextRef="#ctx0" brushRef="#br0" timeOffset="44">6410 7788 1405 0,'0'0'1246'0,"0"0"-1039"16,0 0-67-16,0 122-29 15,0-60-23-15,0 5-13 0,10 4-44 16,13-3 13 0,8-6-7-16,5-9 9 0,6-10-7 15,5-15-10-15,4-15-1 16,3-13-8-16,-3-3 11 15,-4-26-24-15,-12-14 18 16,-10-13-25-16,-14-10 16 16,-11-9-16-16,-2-4 10 15,-29 4-4-15,-14 8-2 16,-10 17-4-16,-10 13-13 16,-5 20-26-16,4 13-67 15,-14 4-35-15,20 19-108 16,15 5-303-16</inkml:trace>
  <inkml:trace contextRef="#ctx0" brushRef="#br0" timeOffset="45">7677 9463 2218 0,'0'0'311'0,"0"0"-177"16,116 2-66-16,-60 2-3 15,0-1-39-15,-3-3-19 16,-4 0-2-16,-2 0-10 15,-11-4-112-15,-12-3-194 0</inkml:trace>
  <inkml:trace contextRef="#ctx0" brushRef="#br0" timeOffset="46">7637 9729 2656 0,'0'0'211'0,"0"0"-123"16,0 0 6-1,0 0 2-15,127 15-24 0,-91-15-49 16,-1 0 0-16,0 1-22 15,-4-1-1-15,-3 0-2 16,13 0-113-16,-10 0-117 16,-4 0-533-16</inkml:trace>
  <inkml:trace contextRef="#ctx0" brushRef="#br0" timeOffset="47">10935 8740 2060 0,'0'0'188'0,"0"0"-39"16,0-143-87-16,0 64-16 0,-5-9-33 16,-3-6 19-1,-2 2-11-15,2 8-19 0,-3 12 28 16,1 18-22-16,2 18 63 16,3 15-13-16,1 14 34 15,4 7-7-15,0 0-20 16,0 22-58-16,0 14 5 15,9 13-12-15,1 11-2 16,4 13 2-16,-1 8 0 16,-1 11-5-16,-1 4 12 15,0 5 6-15,-4-3-1 16,2-6 1-16,-1-8-3 16,2-18-10-16,-4-13 0 15,-1-5-74-15,-5-14-32 16,0-8-705-16</inkml:trace>
  <inkml:trace contextRef="#ctx0" brushRef="#br0" timeOffset="48">10342 10075 2171 0,'0'0'352'0,"0"0"-268"0,0 0-67 16,0 0-16-16,0 0 23 15,0 0 51-15,0 0 23 16,119 90-9-16,-69-39-10 16,8 11-55-16,2 6 22 15,3 6-11-15,-3 2-2 16,-4 1 22-16,-5-2-14 15,-11-8 4-15,-4-12-39 16,-11-12 3-16,-5-11-3 16,-5-8-12-16,-4-10-36 15,-4-11-79-15,-5-3-143 0,-2 0-525 16</inkml:trace>
  <inkml:trace contextRef="#ctx0" brushRef="#br0" timeOffset="49">10920 10069 2424 0,'0'0'311'0,"0"0"-165"0,0 0-43 16,0 0 13-16,-112 109-24 15,79-68-43-15,-3 8-35 16,-3 4 54-16,-3 9-49 16,-2 6 10-16,-3 5-29 15,1 4 10-15,-4-4-10 16,3-1 0-16,3-5 0 15,4-11-22-15,7-9 21 16,8-15-44-16,11-11-15 16,12-21-85-16,2 0-155 15,0 0-2194-15</inkml:trace>
  <inkml:trace contextRef="#ctx0" brushRef="#br0" timeOffset="50">11425 9819 1889 0,'0'0'296'16,"0"0"-205"-16,0 0 90 15,0 0-82-15,0 0-79 16,-9-127 42-16,2 108-21 16,0 6 50-16,3 7-23 15,2 4 63-15,0 2-41 16,2 0-13-16,0 4-44 0,0 15-28 16,0 9-5-1,0 6-5-15,0 7 5 0,4 3-22 16,3 2 22-16,-5-2 16 15,0-1 8-15,-2-2-1 16,0-7 0-16,0-8 3 16,0-5-8-16,-9-8 26 15,3-5-33-15,2-1-11 16,-1-3-12-16,3-4-28 16,2 0-77-16,0 0-97 15,4 0-239-15,9-6-1110 0</inkml:trace>
  <inkml:trace contextRef="#ctx0" brushRef="#br0" timeOffset="51">11659 9782 2042 0,'0'0'478'16,"0"0"-271"-16,0 0-112 15,0 0-37-15,11 130 2 16,7-76-20-16,8-3-7 16,5-4 11-16,6-15-10 0,5-12-10 15,0-16-8-15,5-4 34 16,-5-24-21-16,-4-16 15 15,-11-11-12-15,-11-8-3 16,-16-3-6-16,0 0-7 16,-21 9 6-16,-14 6-22 15,-5 15 26-15,-5 15-26 16,1 17 0-16,3 0-39 16,8 32-20-16,15 34-54 15,12-8-85-15,6-5-557 0</inkml:trace>
  <inkml:trace contextRef="#ctx0" brushRef="#br0" timeOffset="52">12038 11053 2131 0,'0'0'322'16,"0"0"-137"-16,118-108-93 15,-58 53-44-15,1-7-14 16,-7 2-34-16,0 4 0 16,0 3-35-16,-14 13-161 15,-11 12-517-15</inkml:trace>
  <inkml:trace contextRef="#ctx0" brushRef="#br0" timeOffset="53">12158 11236 2192 0,'0'0'184'0,"0"0"-25"16,82-119-25-16,-41 63-53 16,-4 2-67-16,3 5-5 0,-4 7-9 15,0-5-73 1,-10 10-172-16,-10 10-1782 0</inkml:trace>
  <inkml:trace contextRef="#ctx0" brushRef="#br0" timeOffset="54">9565 9472 2015 0,'0'0'710'0,"0"0"-530"16,0 0-63-16,0 0-27 16,0 0-20-16,0 0-57 15,0 0 0-15,-5 2-13 16,5-2-3-16,14 0 3 0,3 0 28 16,5 0 10-16,1 0-10 15,2 0 20-15,2 0-13 16,4-2 7-16,0 2-14 15,0-3-3-15,0 2-8 16,-2-2-13-16,-1 1 0 16,-3-2 5-16,0 2-5 15,-1-2-4-15,-1-1 18 16,1 1-3-16,-2 2 8 16,3 0-13-16,0 2-1 15,-2 0-2-15,6 0-7 16,1 0 2-16,-1 0 7 15,2 0-11-15,-2 0 8 16,2 0-6-16,2 0 4 16,1 0-4-16,-3 0 4 15,3 0-4-15,-1 0 0 0,-1-2 5 16,1-1-11-16,0-1 14 16,3 2-15-16,1 2 14 15,4 0-4-15,1 0-3 16,0 0 5-16,1 0 1 15,-3 0-5-15,-5-2 6 16,-3 2-2-16,-1-5 3 16,-4 3-8-16,2-4 16 15,0 2-16-15,0 0 10 16,4-1-6-16,0 1-4 16,5 0 4-16,3 2 0 0,-1-3-5 15,4 3 9-15,-1 0-13 16,1 0 10-16,-2 0-5 15,1 0 0-15,-1-1 0 16,-1 3 10-16,-2 0 0 16,1 0 5-16,0 0-15 15,1 0 22-15,1 0-18 16,0 0 21-16,3 0-25 16,1 0 10-16,1 0-2 15,3 3-3-15,-2-1 12 16,2 2-16-16,-4-4 4 15,1 0 2-15,-1 0-4 16,2 0 2-16,0 0 29 16,-1 0-18-16,0 0-6 0,-4 0 4 15,-8-2-9-15,-2 0-3 16,-6 0 6 0,-6 2-13-16,-6-3 16 0,-7 3-22 15,0-2 10-15,-8 0-37 16,-2-9-54-16,-17 1-54 15,-7-1-262-15</inkml:trace>
  <inkml:trace contextRef="#ctx0" brushRef="#br0" timeOffset="55">10879 7919 2098 0,'0'0'465'0,"0"0"-262"0,0 0-136 16,0 0-32-16,0 0 34 15,0 0-40-15,0 0 43 16,-49 26 3-16,36-1-13 15,-7 10-34-15,0 5 1 16,-5 7 9-16,0 5-37 16,2-3-2-16,0-4-3 15,0 0-50-15,6-11-133 16,3-11-413-16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1T01:13:25.10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13752 2486 1413 0,'0'0'462'16,"0"0"-263"-16,0 0-109 0,59 143-3 16,-37-100-4-16,1 0-35 15,0 0-6-15,0 1-5 16,-2 6-12-16,1-1 5 15,1 4-17-15,-4 3 24 16,2 0-26-16,1 2 9 16,-3 1-20-16,2-1 20 15,-2 4-2-15,4 2-12 16,-3 0 15-16,1 1-15 16,-4-6-6-16,1-3 9 15,-1-9-2-15,-1-7-7 16,-3-9 0-16,-1-10 0 15,-5-8 1-15,-1-7-1 0,-2-6-6 16,-4 0-27 0,0-12 33-16,0-16 9 0,0-13 2 15,0-8 0-15,0-7-11 16,-4-6 10-16,-2-6-10 16,1-9-6-16,0-9 6 15,1-3 1-15,2-8-1 16,-3 1 0-16,3 2 2 15,0 4 6-15,2 9-16 16,0 4 14-16,-2 6-6 0,2 2 0 16,-2 6 0-1,-1 2-2-15,1 11 2 0,2 7-1 16,-2 6 2-16,2 7-3 16,0 7 7-16,0 4-6 15,0 1 1-15,0 5 0 16,2 5 1-16,7 1 0 15,4 3 20-15,5 2-4 16,3 2 26-16,0-2-31 16,4 2 21-16,2-2 16 15,0 2-10-15,2 0-10 16,4-2 15-16,0 2-5 16,5 0-5-16,0 0 12 15,4 0-16-15,0 0 3 16,4 0-10-16,-2 0 7 15,1 0-4-15,-1 4-4 16,0 0-8-16,-1 3 6 0,1-1-2 16,1 3-7-16,1-3 11 15,0 0-15-15,0-2 9 16,-1 1-10-16,-1-1 13 16,1 0-7-16,-1-1 4 15,-2-1-3-15,1 2-3 16,-1-2 10-16,0 2-20 15,-1 1 16-15,-1-1-15 16,2 0 16-16,-1 1-17 16,-4-1 15-16,3 2-6 15,-1 0 1-15,-4 3-2 16,3-2-7-16,-1-3 9 16,1 0-9-16,3 0 4 15,-3-1-2-15,-1-3 3 16,-1 0-2-16,-1 0 6 0,-1 0 2 15,-2 0-5-15,1 0-2 16,-2 0 0-16,3 0-5 16,-3 0 4-16,0 0-7 15,0 0 10-15,0 0-6 16,0 0-1-16,-4 0 0 16,-3 0 1-16,-4 0 0 15,-4 0-2-15,-3 0 5 16,-4 0-9-16,-5 0 10 15,2 0-4-15,-4 6 0 16,2 16 5-16,0 9 4 16,-1 6-4-16,-1 3-5 15,0 1 2-15,0-2-6 0,-2-3-66 16,0-10-99-16,0-7-422 16</inkml:trace>
  <inkml:trace contextRef="#ctx0" brushRef="#br0" timeOffset="1">14803 2588 1882 0,'0'0'285'16,"0"0"-143"-16,0 0-14 15,0 0-50-15,0 0 0 16,0 0-47-16,0 0 9 0,113-83 2 15,-88 75 11 1,-1 1-25-16,1 5 19 0,0 0-7 16,-1 2 13-16,0 0-22 15,-1 0-17-15,-1 0 12 16,2 0-13-16,-3 6 18 16,1 7-10-16,-2 2 12 15,0 4-15-15,-2 5-7 16,-1 4 8-16,2 2-10 15,-6 2 17-15,-2 4-16 16,-4 5 13-16,-5 0-15 16,-2 3 18-16,0 1 0 15,0 7 8-15,-9 1-15 16,-11 5 1-16,-7 0-3 16,-4 1-1-16,-7-3 0 0,-7-2-15 15,-1-5 7-15,-6-4-4 16,2-9-7-16,-2-6 3 15,3-6 0-15,5-12-4 16,4-9-13-16,9-3-5 16,8-5-14-16,7-20 6 15,10-3-20-15,6-4 21 16,0-1 2-16,12 6 27 16,13 4 0-16,2 5 0 15,4 10 8-15,3 8-7 16,-1 0 13-16,0 2-1 15,4 15 12-15,-4 2-7 16,-4 0 8-16,0-1-25 16,-5-4 9-16,1-5-10 15,-5-5-1-15,-1-2-5 0,2-2-63 16,3-2-78-16,-1-11-151 16,-6-1-595-16</inkml:trace>
  <inkml:trace contextRef="#ctx0" brushRef="#br0" timeOffset="1.25">15639 2629 2263 0,'0'0'380'0,"0"0"-208"15,0 0-70-15,0 0-37 16,0 0 1-16,0 0-38 16,0 0 11-16,0 103-15 15,0-86 0-15,0-2-8 16,0-5-16-16,0-1 0 15,8-2 7-15,8-3 1 16,6-4-7-16,7 0 17 16,4 0-17-16,3 0 7 0,7 4-2 15,-1 7 1 1,1 4 9-16,-2 4-2 0,-3 7 23 16,-2 2-16-16,-5 4 11 15,-6 2-11-15,-3 0 11 16,-9 5-13-16,-1-3 8 15,-10 4 3-15,-2 1-10 16,0 0 17-16,-18 0-28 16,-11-3 12-16,-7-4-14 15,-8-6 11-15,-8-4-18 16,1-11 8-16,0-9-8 16,2-4-24-16,7-4-26 15,3-22-38-15,8-8-9 0,0-28-58 16,9 8-76-1,4 3-329-15</inkml:trace>
  <inkml:trace contextRef="#ctx0" brushRef="#br0" timeOffset="2.25">15618 2580 2536 0,'0'0'323'0,"0"0"-126"15,0 0-54-15,0 0-54 16,127-39-21-16,-86 33-45 16,-1 4 2-16,-3 0-25 15,-1 0 6-15,-7 2-5 16,-2 0-1-16,-5 0-10 0,-5 2-66 16,-3 17-39-1,-7 0-159-15,-5-4-591 0</inkml:trace>
  <inkml:trace contextRef="#ctx0" brushRef="#br1" timeOffset="3.25">12129 7461 1764 0,'0'0'383'0,"0"0"-276"16,0 0 15-16,0 0-24 16,0 0-27-16,0 0 1 15,0 0-36-15,-18-27 4 16,18 27-7-16,10 10 6 16,5 9-5-16,5 5 3 15,5 4-12-15,-1 6 10 0,2 4-10 16,1 5 8-16,2 2-1 15,2 6-21-15,3 3 15 16,3 6-19-16,2 2 15 16,3 2-20-16,0 2-4 15,3 5-2-15,-5-2 4 16,0 3 0-16,-5-1 1 16,-4 1 8-16,2-1-8 15,-5-3 25-15,-1 1-17 16,-3-5 23-16,1-4-31 15,0-2 17-15,-2-9-17 16,-2-11-1-16,-1-8 0 0,-7-10-7 16,-3-10 7-16,-6-10-32 15,-2 0 26-15,-2-17 6 16,0-17 5-16,0-9-4 16,0-8-2-16,0-9-5 15,-4-6-32-15,-4-9 15 16,2-5-32-16,-3-5 15 15,1-5 7-15,-2 1 32 16,1 3 2-16,1 5 4 16,-2 4-5-16,4 6 6 15,-1 5 4-15,1 4-9 16,1 4 1-16,0 4 5 16,1 7-4-16,4 47 1 15,-9-79 8-15,5 47-11 16,0 4 15-16,-1 5-6 0,3 6 18 15,2 4-16 1,0 4-11-16,0 5-2 0,0 2 11 16,0 2-10-16,0 0 0 15,0 0 14-15,0 0 10 16,9 0-6-16,-1 0 0 16,3 0 1-16,3 0 3 15,1 0 0-15,3 0 27 16,3 0-35-16,0 0 3 15,4 0-12-15,2 0 13 16,2 0-12-16,0 0 8 16,4 0 14-16,-1 0-18 15,1 0 20-15,2 0-18 0,-1 0 8 16,2 4-16 0,0-2 18-16,-1 2-5 0,3-4 0 15,-3 0-5-15,1 0 1 16,-3 0-7-16,-2 0-5 15,-2-4 0-15,0 0 8 16,0-1-10-16,0 2 8 16,0-2-4-16,5 3-2 15,-1 0 0-15,4 2 4 16,0 0-5-16,1 0 8 16,2 0-3-16,-40 0-4 15,74 0 5-15,-39-2-12 16,-1 2 13-16,-3 0-7 15,2 0 10-15,-2 0-2 16,3 0 5-16,-1 0-4 0,0 0 4 16,-1 0-9-16,-1 0-4 15,0 0 11-15,-2 0-12 16,0 0 2-16,0 0-1 16,2 0 9-16,-2 0-9 15,0 0 1-15,0 0 5 16,2 0-5-16,-2 0 5 15,3 0-3-15,-1 0 2 16,0 0-2-16,2 0-3 16,-1 0 4-16,-3 0-4 0,2 0 6 15,-2-5-12 1,-2 1 15-16,-3-2-18 0,-2 1 18 16,3 1-14-16,-1 0 6 15,1 0-1-15,2-3 4 16,-1 3-4-16,3-2 0 15,-2 1 5-15,2 1-13 16,-5 0 16-16,3 2-16 16,-4 2 16-16,-6 0-12 15,-1 0 4-15,-7 0 0 16,-3 0 0-16,-4 0 5 16,-2 0-6-16,0 0 7 15,0 0 5-15,0 0-7 16,0 13 28-16,0 8-19 15,0 11-4-15,0 6-4 0,0 5-5 16,0 4 0-16,0-2 2 16,0-4-10-16,0-7 0 15,0-9-17-15,0-7-66 16,0-9-69-16,-4-8-186 16,-9-1-1937-16</inkml:trace>
  <inkml:trace contextRef="#ctx0" brushRef="#br1" timeOffset="4.25">12243 7014 1314 0,'0'0'497'0,"0"0"-315"16,0 0-8-16,0 0-44 15,0 0-93-15,0 0 33 16,0 0-20-16,31 77-11 15,-24-62-39-15,1 0 11 0,-1 0-9 16,3 0 25 0,-4 2-5-16,0 1-7 0,3-2 31 15,-1 3-29 1,-2 1 7-16,1-3-15 0,-1 2 21 16,-2-1-18-16,1-2-6 15,0-3-1-15,-3 0-4 16,0 0-2-16,0 0 2 15,1 0 1-15,1-3-2 16,-2 3 0-16,0-2 0 16,0-2-8-16,0 1 9 15,1-4-2-15,-3 3 1 16,2-5 0-16,-2 1-4 16,0-5 17-16,0 0-25 15,0 0 24-15,0 0-17 0,0-5 5 16,0-5 0-16,0-6-14 15,-5 0 14-15,1-2 0 16,2 2 8-16,-2-4-22 16,2-1 16-16,2 0-11 15,0-3 7-15,0 0 1 16,0-2-8-16,0 1 8 16,0 1 1-16,0 3 0 15,4 0 5-15,2 1 1 16,1 3-6-16,2 5 0 15,2 1 11-15,0 4-10 16,5 5 17-16,-1 0-17 16,3 2 16-16,1 0-3 15,-2 0-12-15,1 0 8 16,-5 0-9-16,1 0 31 0,-5 2-5 16,-1 9 18-16,-1 4-10 15,0 4 2-15,-3 7-21 16,3 4-5-16,-3 4-11 15,1 0 7-15,2-2-12 16,-3-2 10-16,1-8-10 16,-1-5-19-16,0-6-63 15,1-5-86-15,-1-6-144 0</inkml:trace>
  <inkml:trace contextRef="#ctx0" brushRef="#br1" timeOffset="5.25">13466 6456 1689 0,'0'0'365'0,"0"0"-290"15,0 0 18-15,0 0-55 16,0 0 14-16,0 0-37 15,0 0 56-15,18 135-46 16,-12-101 62-16,1 0 1 0,-3-2 22 16,1 1 4-1,0-4-33-15,-5-5-39 0,0-3-34 16,0-6 15-16,0-4-14 16,-2-2 43-16,-12-6-19 15,-4 2-5-15,-2-5-14 16,0 2 2-16,-2-2 1 15,0 0-16-15,3 2 13 16,2 1-13-16,3-3 19 16,6 1-4-16,1-1 13 15,5 0-10-15,2 0-4 16,0 0-15-16,0 0-6 16,0 0 6-16,13 0 0 15,5-1-7-15,4-4 15 16,2-2-14-16,3 4 12 0,0-2-6 15,-2-2 0-15,-1 1 0 16,-2 2 0-16,-4-2 6 16,-3-1-12-16,-1 1 14 15,-3 1-16-15,-2-1 6 16,3 4-39-16,-6 0-134 16,-4-1-248-16</inkml:trace>
  <inkml:trace contextRef="#ctx0" brushRef="#br1" timeOffset="6.25">13322 6400 1723 0,'0'0'724'0,"0"0"-651"16,0 0 99-16,0 0-46 16,0 0-6-16,0 0-31 15,0 0-27-15,131 0 6 16,-109 0-44-16,0 0-3 16,-4 0-20-16,-1-2-1 15,-3 0-51-15,4-2-84 16,-5 2-161-16,-4 2-869 0</inkml:trace>
  <inkml:trace contextRef="#ctx0" brushRef="#br1" timeOffset="7.25">13771 6400 1533 0,'0'0'388'0,"0"0"-111"0,0 0-69 16,0 0-116-16,0 0-3 15,49 111 21-15,-42-87-45 16,-3 0 15-16,1-1-7 0,-3 1 4 15,0-3-28-15,-2 2-14 16,0 1-20-16,0-2-6 16,0-3-6-16,0 0 1 15,0-4-6-15,0-2 10 16,0-7-12-16,0-1 8 16,0-5 0-16,0 0-4 15,0 0-15-15,0-15-1 16,0-9-18-16,0-6-23 15,0-4 2-15,0-2 19 16,0-3-10-16,7-2 34 16,4 3 4-16,7-1 8 15,0 5 9-15,4 6 17 0,3 7-4 16,4 10-21 0,0 7 24-16,4 4 7 0,1 0 34 15,-1 15-11-15,0 8 19 16,-2 5-5-16,-4 4-16 15,-5 1-13-15,-4-4-5 16,-9 4 5-16,-2-4-9 16,-7-1 14-16,0 0-29 15,0-2 0-15,0-5-15 16,-9-4-2-16,2-4-38 16,-2 0-55-16,5 2-43 15,4-4-232-15,-2-3-396 0</inkml:trace>
  <inkml:trace contextRef="#ctx0" brushRef="#br1" timeOffset="8.25">14664 6422 2218 0,'0'0'391'15,"0"0"-224"-15,0 0-127 16,0 0 0-16,0 0-20 0,0 0 5 15,0 0-6-15,-73 23 11 16,57-8 5-16,1 7-7 16,3 1 4-16,4 9-8 15,3 7-13-15,5 4-10 16,0 1 5-16,0-1-2 16,19-2 16-16,2-7-7 15,6-8 11-15,2-12-8 16,0-7 4-16,-2-7 6 15,-4 0-9-15,-6-23 14 16,-5-12-5-16,-8-10 3 16,-4-6-23-16,0-9 11 15,0-4-13-15,-14-2-3 16,-1 2 2-16,-3 2-2 0,3 6-2 16,1 9-13-16,5 11 8 15,7 10-52-15,2 13-58 16,0 11-250-16,2 2-645 0</inkml:trace>
  <inkml:trace contextRef="#ctx0" brushRef="#br1" timeOffset="9.25">14910 6462 1808 0,'0'0'978'0,"0"0"-820"15,0 0-12-15,10 139-44 16,-2-92-39-16,-2 1-41 16,1-6 10-16,-1-6-31 15,0-5 14-15,-2-8-15 0,0-10 0 16,-4-13-56 0,0 0-123-16,0-20-241 0</inkml:trace>
  <inkml:trace contextRef="#ctx0" brushRef="#br1" timeOffset="10.25">14924 6328 2248 0,'0'0'309'0,"0"0"-309"16,0 0-41-16</inkml:trace>
  <inkml:trace contextRef="#ctx0" brushRef="#br1" timeOffset="11.25">15375 6394 1458 0,'0'0'1102'16,"0"0"-858"-16,0 0-77 0,0 0-32 15,0 0-57-15,-122 8-25 16,102 12-11-16,0 6-6 16,7 8-6-16,1 4-16 15,6 5 15-15,6 2-25 16,0-3 18-16,0-1-15 16,13-4 17-16,7-7-19 15,0-7-4-15,2-8-1 16,0-4-4-16,1-7-19 15,0-4-45-15,0 0-28 16,-2-2-145-16,-5-9-319 0</inkml:trace>
  <inkml:trace contextRef="#ctx0" brushRef="#br1" timeOffset="12.25">15512 6621 2284 0,'0'0'302'15,"0"0"-113"-15,0 0-50 16,0 0-22-16,0 0-50 16,0 0 3-16,0 0-14 15,108-75-27-15,-101 58 11 16,-7-2-17-16,0 1 20 0,0 5-6 15,-9 5 11-15,-8 4-17 16,-4 4-5-16,-3 2-12 16,1 21-10-16,2 11-4 15,5 9 2-15,7 4-6 16,7 2 8-16,2-2-11 16,2-6 9-16,18-7-6 15,4-8 4-15,5-6-1 16,0-8 1-16,-2-5-1 15,-4-5-5-15,-6-2-1 16,-3 0-13-16,-8 0-91 16,-2-6-47-16,-4-7-313 0</inkml:trace>
  <inkml:trace contextRef="#ctx0" brushRef="#br1" timeOffset="13.25">12483 6738 1515 0,'0'0'944'16,"0"0"-767"-16,0 0-101 15,0 0-58-15,0 0 65 16,0 0-25-16,0 0-21 16,91-10 24-16,-62 3-40 15,0 1 13-15,3-1-8 16,-3-1 22-16,2 1-4 16,-2 1-8-16,0 0-13 15,0-3-12-15,0 2-3 16,-2-1 1-16,0-1-17 0,-6 1 16 15,0-1-16-15,-5 0-15 16,-5-3-101-16,-5 1-121 16,-6 0-350-16</inkml:trace>
  <inkml:trace contextRef="#ctx0" brushRef="#br1" timeOffset="14.25">12822 6560 2304 0,'0'0'343'16,"0"0"-187"-16,0 0-110 0,0 0-18 16,0 0 24-16,0 0-11 15,0 0 0-15,82 18-2 16,-61-14-24-16,-2 0-15 16,-3 1 16-16,-3 1-15 15,-6 3 18-15,-4 1-6 16,-3 5 56-16,0 2-27 15,-14 5-16-15,-6-3-7 16,0 0-3-16,-2-2-4 16,1-2-12-16,6-4 0 15,1-3-12-15,6-3-21 16,3-3-54-16,5-2 0 16,0 0-149-16,0 0-135 0</inkml:trace>
  <inkml:trace contextRef="#ctx0" brushRef="#br1" timeOffset="15.25">12884 6676 1380 0,'0'0'384'0,"0"0"-179"0,0 0 12 16,0 0-101 0,0 0-32-16,0 0-3 0,0 0 23 15,-27-42-77-15,27 42 22 16,0 0-15-16,0 0-13 15,0 1-21-15,0 10 28 16,0 2-2-16,0 0-25 16,5-2-1-16,0-1-71 15,-1-1-110-15,-2-3-654 0</inkml:trace>
  <inkml:trace contextRef="#ctx0" brushRef="#br1" timeOffset="16.25">13426 6030 1757 0,'0'0'576'0,"0"0"-333"15,0 0-90-15,0 0 30 16,0 0 8-16,0 0-63 16,0 0-62-16,80-79-13 15,-64 58-46-15,0-1 5 0,-6 5-12 16,6 7-21 0,-5 5-105-16,-4 5-310 0</inkml:trace>
  <inkml:trace contextRef="#ctx0" brushRef="#br1" timeOffset="17.25">14150 8111 1661 0,'0'0'243'0,"0"0"-171"15,0 0 86-15,0 0-30 16,0 0 11-16,0 0-54 0,0 0 77 16,3-8-15-16,-6 3-5 15,-8 2-86-15,-4-4-25 16,-6 1 0-16,-3 1-15 16,-3 1-3-16,-5 2-2 15,-3 2 11-15,-1 0-22 16,-1 0 5-16,-4 0-1 15,6 8 5-15,-1 9-8 16,7 5 0-16,2 5-1 16,8 8 2-16,3 4-6 15,7 3-2-15,7 3 0 16,2 4 6-16,0 1 0 16,6 3 5-16,15-1 31 0,2-4-6 15,9-5-4-15,4-6-7 16,6-12-10-16,4-7 8 15,4-10-16-15,-1-8 15 16,2 0-15-16,-2-19 22 16,-5-20-10-16,-3-10 3 15,-8-11-1-15,-6-10-7 16,-7-1-5-16,-11 2 3 16,-6 12-8-16,-3 12 8 15,-5 15-12-15,-13 15 10 16,0 13-8-16,0 2-2 15,7 17-2-15,11 22 8 16,0 5-2-16,16 8-6 16,17-3 13-16,5-11-13 15,5-8 6-15,-1-15 1 16,-5-6-14-16,-1-9-17 0,-5 2-96 16,-8-2-235-16,-13 2-1796 0</inkml:trace>
  <inkml:trace contextRef="#ctx0" brushRef="#br1" timeOffset="18.25">13849 9166 1376 0,'0'0'639'0,"0"0"-374"16,0 0-111-16,0 0-43 15,0 0-68-15,0 0 28 16,0 0-5-16,0 0 10 15,0 0-33-15,0 0-11 16,0 0-8-16,0 0-10 0,0 0 6 16,0-2-14-16,-2-3 15 15,0-1-20 1,-1-2 1-16,3-1 7 0,0 0-8 16,0 3 0-16,0 2-1 15,0 2 1-15,0 2 6 16,0 0 8-16,0 0-6 15,0 0 22-15,0 19 2 16,0 6 7-16,0 10-5 16,0 5 16-16,0 8-13 15,0 3 2-15,0 0-11 16,0-1-10-16,-2-6 8 16,0-5-27-16,0-5 9 0,2-4-3 15,-3-2-9-15,3-7 3 16,-2-4-6-16,2-4-17 15,0-6-17-15,0-5-1 16,0-2-75-16,0 0-30 16,0 0-95-16,0 0 44 15,0-7-298-15</inkml:trace>
  <inkml:trace contextRef="#ctx0" brushRef="#br1" timeOffset="19.25">13711 9527 1779 0,'0'0'476'16,"0"0"-323"-16,0 0 14 16,0 0-77-16,0 0-26 0,0 0-17 15,0 0-10-15,80 120-9 16,-69-92-6-16,-2-2 19 15,-2-3-18-15,-2 1 14 16,1-7-30-16,-2-6 6 16,1-3-13-16,-1-6 0 15,1-2-8-15,0 0 8 16,1-10 11-16,1-14 6 16,1-4 8-16,0-4-25 15,0 4 22-15,1 3-21 16,-3 6 17-16,4 6-17 0,-1 6 0 15,-1 3-1 1,2 2-33-16,3 2-66 0,-5 0-131 16,-2 0-179-16</inkml:trace>
  <inkml:trace contextRef="#ctx0" brushRef="#br1" timeOffset="20.25">13794 9577 2221 0,'0'0'315'0,"0"0"-150"16,0 0-87-16,0 0-39 16,0 0-30-16,0 0 24 15,0 0-16-15,20 106 18 16,-7-97-30-16,-4-5 5 16,0-4 0-16,-5 0 0 15,-1-8 25-15,-3-5-2 16,0-4 19-16,0 2-12 15,-14 4 1-15,1 0-32 16,2 7 8-16,1 4-17 16,4 0-37-16,6 4-82 15,0 9-220-15,0 0-1914 0</inkml:trace>
  <inkml:trace contextRef="#ctx0" brushRef="#br1" timeOffset="21.25">12795 9962 1621 0,'0'0'278'0,"0"0"-179"0,0 0 56 15,0 0-74-15,0 0-35 16,0 0 78-16,0 0-31 15,0 83 9-15,0-59-42 16,0 1 11-16,0 3-37 16,0 2 5-16,0 2 5 15,0 3-9-15,0 1-15 16,0 2-19-16,0 3 17 16,3-3-18-16,-1-1 26 0,-2-7-25 15,0-9 20 1,2-6-21-16,-2-7 0 0,0-3 0 15,0-5-1-15,0 0-8 16,0 0-42-16,0-6 45 16,0-16-2-16,-7-8 7 15,-2-7-25-15,3-7-5 16,-1-3 5-16,5-2 3 16,2-3 2-16,0 3 8 15,0 2 4-15,7 4 11 16,8 5-3-16,7 3 2 15,3 12 23-15,2 6-23 0,6 8 13 16,-2 7 4 0,3 2-2-16,-5 0 10 0,-5 8-9 15,-6 14 70-15,-7 3-41 16,-8 10 11-16,-3 4-28 16,-5 3-2-16,-15 1-19 15,-7-2-3-15,-2-9-5 16,0-9-6-16,2-8 5 15,8-6-9-15,5-5-4 16,5-2-31-16,7-2 20 16,2 0-42-16,0 0 39 15,4 0 19-15,15 0 8 16,0 0 1-16,3 4 2 0,-1 14 45 16,0 5-6-1,0 5 31-15,-1 0-40 0,-3 0 5 16,-3-3 12-16,-1-2-16 15,-2-5-12-15,-3-3-13 16,-2-2-5-16,-2-7 3 16,-1 1-11-16,-1-5 5 15,0-2-4-15,2 0-77 16,1 0-22-16,4 0-30 16,0-2-128-16,-1-7-442 0</inkml:trace>
  <inkml:trace contextRef="#ctx0" brushRef="#br1" timeOffset="22.25">13368 10511 1305 0,'0'0'826'0,"0"0"-591"16,0 0-115-16,0 0-43 16,0 0-32-16,0 0-2 15,0 0-42-15,-23-118 20 16,23 87-21-16,0-6 15 0,0 3-11 15,0 2-3-15,0 2-2 16,5 4 2-16,4 5-7 16,0 6 12-16,2 6-16 15,-2 5 20-15,4 4-8 16,1 0 10-16,-1 0 32 16,3 13-4-16,-3 6 6 15,2 5-9-15,1 4 0 16,-3-1 37-16,3 5-38 15,-1 5 19-15,-3-1-19 16,-1 3 10-16,-2-1-13 16,-4-2 2-16,-1-1-19 15,-2-9-14-15,0-10-2 0,-2-7-4 16,0-5-36 0,0-1-40-16,0-3-46 0,-6 0-173 15,-6 0-628-15</inkml:trace>
  <inkml:trace contextRef="#ctx0" brushRef="#br1" timeOffset="23.25">13390 10409 1519 0,'0'0'781'0,"0"0"-670"15,0 0-56-15,0 0 18 16,0 0-40-16,0 0-31 0,0 0-2 16,94-28-137-16,-72 24-1640 0</inkml:trace>
  <inkml:trace contextRef="#ctx0" brushRef="#br1" timeOffset="24.25">13947 10180 1773 0,'0'0'469'0,"0"0"-202"0,0 0-60 16,0 0-65-16,0 0-50 16,0 0-28-16,-129-20-8 15,109 20-35-15,-1 13 12 16,6 9-32-16,1 5-1 15,6 10-2-15,6 8 1 0,2 2 0 16,0 2-3-16,14-2 4 16,9-8 0-16,6-7 3 15,7-15 2-15,3-13 7 16,-2-4-11-16,-1-17 29 16,-5-22 11-16,-9-10 14 15,-7-13-20-15,-8-2-25 16,-7-2-4-16,0 2 0 15,-2 8-12-15,-13 9 6 16,-1 13-10-16,1 13-59 16,6 12-51-16,1 7-68 15,8 2-341-15</inkml:trace>
  <inkml:trace contextRef="#ctx0" brushRef="#br1" timeOffset="25.25">14277 10233 2238 0,'0'0'283'16,"0"0"-59"-16,0 0-74 15,18 118-29-15,-14-80-51 0,3-1-6 16,-4-8-20 0,1-5-27-16,-2-7-17 0,0-8-17 15,-2-9-57 1,0-7-131-16,0-16-168 0,0-5-1723 0</inkml:trace>
  <inkml:trace contextRef="#ctx0" brushRef="#br1" timeOffset="26.25">14195 10039 2203 0,'0'0'0'0,"0"0"-5"16,0 0-1914-16</inkml:trace>
  <inkml:trace contextRef="#ctx0" brushRef="#br1" timeOffset="27.25">14696 10122 2258 0,'0'0'340'0,"0"0"-140"16,0 0-33-16,0 0-65 15,0 0-35-15,-127 15-28 16,109 2-9-16,2 5-21 15,6 3 2-15,2 3-5 16,8 6 7-16,0 3-13 16,0 6 15-16,14 1-5 15,3-1 5-15,6-4-2 16,-1-10-9-16,1-7-3 16,-4-13 6-16,0-7-10 15,-6-2 10-15,3-2-2 16,-3-16-1-16,-2-3 3 0,2-2-7 15,0-1-42-15,8-2-109 16,-5 9-281-16,-1 4-549 0</inkml:trace>
  <inkml:trace contextRef="#ctx0" brushRef="#br1" timeOffset="28.25">14916 10458 2263 0,'0'0'350'16,"0"0"-184"-16,0 0-30 0,0 0-52 15,0 0-26-15,0 0-57 16,0 0 7-16,-29-88-2 16,23 49-4-16,1 1 4 15,3-2-6-15,2 3 0 16,0 3 0-16,0 6 0 15,9 7 1-15,5 4-10 16,-1 6 11-16,5 4-10 16,-1 5 16-16,3 2-6 15,3 0-2-15,-4 11 5 16,2 8 8-16,-1 7-4 16,0 6 8-16,0 3-8 15,-3 1 20-15,-1 2-19 0,-3 0 22 16,-3-1-17-16,-6-7 5 15,-2-4-14-15,-2-9-6 16,0-3-47-16,-10-5-104 16,-4-4-405-16</inkml:trace>
  <inkml:trace contextRef="#ctx0" brushRef="#br1" timeOffset="29.25">14924 10426 2351 0,'0'0'542'16,"0"0"-482"-16,0 0-60 15,0 0-7-15,0 0 6 0,0 0-53 16,0 0-161-16,79-68-181 0</inkml:trace>
  <inkml:trace contextRef="#ctx0" brushRef="#br1" timeOffset="30.25">15228 10131 2041 0,'0'0'353'16,"0"0"-213"-16,0 0 18 16,0 0-51-16,49 128-22 15,-40-91-27-15,-2 1 15 16,-4-4-36-16,-1-4 9 0,-2-7-24 15,0-8-7-15,0-8-4 16,0-7-6-16,0 0-5 16,0-2-14-16,0-18 4 15,0-8-32-15,0-6-4 16,0-6-24-16,8-3-1 16,7 0 23-16,6 9 29 15,-1 6 18-15,5 11 1 16,-4 13 7-16,6 4-6 15,-2 10 78-15,2 21-18 16,-2 5 17-16,-6 5-16 16,-3-1 11-16,-5-4-26 15,-5-8-18-15,-3-7-13 0,-3-7-16 16,0-10 0-16,0-4-110 16,-3-2-110-16,-3-11-401 0</inkml:trace>
  <inkml:trace contextRef="#ctx0" brushRef="#br1" timeOffset="31.25">15812 10041 2530 0,'0'0'310'16,"0"0"-128"-16,0 0-59 15,0 0-59-15,0 0-35 0,-55 145-14 16,55-98-15 0,6-2 10-16,14-4-6 0,4-7 0 15,5-8 1 1,5-13 3-16,-1-12-8 0,4-1 10 15,-6-1-2-15,-8-21-2 16,-2-8 1-16,-13-6-2 16,-5-9-3-16,-3-4 5 15,0-4-14-15,-11-1-4 16,-4 2-42-16,-3 8-69 16,5-4-104-16,1 14-93 15,7 9-623-15</inkml:trace>
  <inkml:trace contextRef="#ctx0" brushRef="#br1" timeOffset="32.25">16095 10096 1836 0,'0'0'567'0,"0"0"-304"15,26 131-106-15,-10-84-70 16,5-6-11-16,-2-12-32 15,2-7 8-15,1-14-17 16,0-8 9-16,0 0-13 16,-1-12 48-16,-6-19-11 15,-9-3 6-15,-6-4-1 16,0 1-21-16,-15 6-12 16,-12 7-16-16,-4 7-2 15,-4 11-21-15,-3 6-2 0,5 0-71 16,-1 19-49-16,10 4-49 15,7-3-296-15</inkml:trace>
  <inkml:trace contextRef="#ctx0" brushRef="#br1" timeOffset="33.25">13958 9931 249 0,'0'0'1523'0,"0"0"-1178"0,0 0-165 15,0 0-12-15,0 0-41 16,0 0-4-16,-2 20-96 15,2 3-5-15,0 1-14 16,9 4 1-16,-2 0-9 16,4 10-5-16,-3-6-56 15,0-4-246-15</inkml:trace>
  <inkml:trace contextRef="#ctx0" brushRef="#br0" timeOffset="34.25">13638 1793 1003 0,'0'0'738'0,"0"0"-507"15,0 0-54-15,0 0-63 0,0 0-94 16,0 0 43 0,0 0-16-16,69-62 25 0,-59 56-22 15,4 3 38-15,-1 1-7 16,1 2-19-16,-1 0 21 16,1 0-42-16,-1 0 8 15,0 0-32-15,1 0 19 16,1 0-11-16,-1 0 6 15,-3 5-8-15,0 5 21 16,-2 3 22-16,0 2-14 16,-3 6 0-16,-2 5-30 15,4 6 9-15,-6 3-24 0,0 3 15 16,-2 2-22 0,0 3 19-16,0 0-9 0,-8-2 5 15,-13-5 1-15,-1-6-10 16,-7-6-2-16,0-12-4 15,-5-8-37-15,5-4-57 16,2 0 2-16,6-19-23 16,7-2-43-16,7-1 11 15,7 3 54-15,0 4 62 16,0 9 31-16,19 4 14 16,4 2 73-16,4 0 37 15,2 13-31-15,2 2-11 16,1-1-31-16,-3 2-27 0,2-6-13 15,6 3-11 1,-2-2-76-16,-12-3-203 0</inkml:trace>
  <inkml:trace contextRef="#ctx0" brushRef="#br0" timeOffset="35.25">17151 3057 2251 0,'0'0'355'16,"0"0"-181"-16,0 0-56 16,121 11 13-16,-77-11-49 0,1 2-14 15,1-2-46-15,-3 0-1 16,-5 0-21-16,-7 0 0 16,-8 0-17-16,-6 0-78 15,-11 13-46-15,-6 0-125 16,0 3-472-16</inkml:trace>
  <inkml:trace contextRef="#ctx0" brushRef="#br0" timeOffset="36.25">17240 3365 2459 0,'0'0'286'15,"0"0"-124"-15,0 0-35 16,0 0-41-16,113 0-38 16,-80 0-20-16,-5 0-27 15,3 0-2-15,-2 0-27 16,12 0-73-16,-10 4-195 15,-4 7-1839-15</inkml:trace>
  <inkml:trace contextRef="#ctx0" brushRef="#br0" timeOffset="37.25">18423 2497 1745 0,'0'0'455'0,"0"0"-263"15,0 0-19-15,0 0 14 0,0 0-58 16,0 0-30-16,0 0-47 16,0 19 1-16,0 4-30 15,0 7 18-15,0 2-21 16,2 1-1-16,3-1-3 16,-2-7-5-16,-3-4 9 15,2-9-19-15,-2-6-2 16,2-6-5-16,2 0 6 15,3 0-2-15,6 0 2 16,5-2 5-16,9-5-5 16,4 1 0-16,2 0 8 15,5 1-16-15,0 3 18 16,-2 2-13-16,-2 0 11 16,-3 0 2-16,-2 7 2 0,-2 8 4 15,-4 6 3-15,-2 7 2 16,-3 6 11-1,-7 7-16-15,-5 6 25 0,-6 2-25 16,0 2 13-16,0 1-24 16,-13-6 15-16,-7 0-9 15,-9-8 5-15,-2-4-1 16,-7-6-13-16,-2-4 1 16,-5-8 4-16,1-5-14 15,-1-6-9-15,3-5-2 16,6 0-42-16,5-9 0 0,7-10-29 15,7-12-75-15,9 4-51 16,6 4-277-16</inkml:trace>
  <inkml:trace contextRef="#ctx0" brushRef="#br0" timeOffset="38.25">18508 2526 2397 0,'0'0'297'0,"0"0"-69"16,0 0-80-16,0 0-36 0,141-38-55 15,-106 36-33-15,-3 2-13 16,-3 0-11-16,-8 0 0 15,-3 0-36-15,1 11-59 16,-9-3-103-16,-5 1-244 0</inkml:trace>
  <inkml:trace contextRef="#ctx0" brushRef="#br0" timeOffset="39.25">22379 1958 1670 0,'0'0'401'0,"0"0"-191"15,0 0-43-15,0 0-109 16,0 0 18-16,113 137-34 15,-84-90 24-15,2 8-5 16,-2 7-13-16,0 9-11 16,2 8 12-16,0 7 9 0,2 6-28 15,-1 2 15 1,-1-1-28-16,0-3 2 0,0-6-19 16,-4-9 9-16,-2-13-9 15,-3-11 0-15,-2-10-4 16,-4-9 8-16,-3-11-8 15,-6-6-14-15,0-6 6 16,-5-9-23-16,-2 0-36 16,0-15-11-16,0-22 73 15,0-13-31-15,-2-17-80 16,-8-12 20-16,-1-9-55 16,1-8 78-16,-2-2 77 15,3 3-3-15,0 5 11 16,3 9 62-16,3 6-30 15,3 3-3-15,0 1-20 0,0 7-16 16,7 2 17-16,8 4-5 16,2 9 37-16,2 8-6 15,3 5 25-15,3 10-10 16,2 5-5-16,0 6-23 16,4 4 17-16,-2 4-4 15,4 1-14-15,-1 4 11 16,1 2-25-16,2 0 32 15,1 0-16-15,4 0 29 16,3 0-20-16,1 5-3 16,3-2-8-16,-1-3-5 15,4 0 10-15,-2 0-10 16,4 0 14-16,-1 0-21 16,0 0 14-16,1 0-22 15,1 0 16-15,1-1-12 0,-1-4-1 16,1 1 4-16,-1 2-5 15,0-2 9-15,1 1-20 16,-3-1 24-16,1 2-25 16,-2 0 18-16,4 0-17 15,0 0 17-15,-1-1-10 16,3 2-2-16,-1-2-4 16,1 1 4-16,-4 0-8 15,-1 2 10-15,-6 0-7 16,-3 0 3-16,-5 0 7 15,-6 0-7-15,1 0 3 16,-6 0-1-16,1 0-5 0,0 0 2 16,-2 0 4-16,-6 0-12 15,2-2 14-15,-3 0-17 16,-5 2 16-16,-4 0-8 16,-3 0 0-16,-3 0 0 15,-1 0 0-15,-2 0 5 16,0 12-2-16,2 19 7 15,1 5 3-15,-1 9-7 16,0 2-12-16,0-2-11 16,-2-5-67-16,0-10-136 15,0-15-414-15</inkml:trace>
  <inkml:trace contextRef="#ctx0" brushRef="#br0" timeOffset="40.25">22441 1577 95 0,'0'0'1716'0,"0"0"-1386"0,0 0-145 15,0 0-60-15,0 0-15 16,0 0-52-16,0 0 35 16,120-43-6-16,-92 39-1 15,1 4-19-15,3 0-28 16,-6 0 9-16,-1 0 2 15,-4 4 12-15,-11 11-13 16,-1 4 13-16,-9 7-34 16,0 2 3-16,-9 2-21 15,-15-3-5-15,-5-3-5 16,0-5-17-16,1-8 1 16,7-5-13-16,5-3 23 15,10-1 7-15,6-2-7 16,0 0-4-16,14 0 4 15,15 2 6-15,4 2 0 0,5 5 7 16,-1 6 3-16,-3 2 18 16,-8 2-18-16,-10 0 31 15,-9 1-11-15,-7-1 36 16,-2-2-22-16,-23 0-16 16,-4 0-11-16,-6-6-16 15,1-2-1-15,3-5-5 16,6-2-11-16,7-2-49 15,12 0-15-15,6 0-83 16,0 0-346-16</inkml:trace>
  <inkml:trace contextRef="#ctx0" brushRef="#br0" timeOffset="41.25">23854 2262 134 0,'0'0'2409'0,"0"0"-2187"16,0 0-66-16,0 0-56 16,0 0-5-16,0 0-62 15,0 0 7-15,-77 85-27 16,77-46-7-16,19 1 12 16,10-2-7-16,8-3 18 15,5-12-25-15,8-10 8 16,0-13-6-16,2 0 13 15,-3-25 13-15,-7-14 20 16,-13-12-5-16,-10-5-11 0,-15-6-4 16,-4 0-32-16,-12 6 17 15,-17 10-16-15,-9 11 13 16,-4 11-14-16,-3 14 1 16,3 10-1-16,3 0-57 15,5 15-19-15,9 27-67 16,9-5-213-16,8 0-229 0</inkml:trace>
  <inkml:trace contextRef="#ctx0" brushRef="#br0" timeOffset="42.25">23771 2580 2119 0,'0'0'263'0,"0"0"-124"16,0 0 18-16,-29 160 17 16,27-104-60-16,2 2-24 15,0-5-34-15,17-1 2 16,12-7-9-16,10-7-13 16,5-10 1-16,10-9-20 15,6-15 22-15,2-4-5 16,3-12 28-16,-7-25-17 15,-14-14 9-15,-17-11-14 16,-21-9-1-16,-6-3-3 16,-19 0-19-16,-24 11 1 0,-8 14-14 15,-9 12 0-15,-2 18 1 16,-1 13-10-16,12 6-46 16,22 16-68-16,16 14-56 15,13 2-374-15</inkml:trace>
  <inkml:trace contextRef="#ctx0" brushRef="#br0" timeOffset="43.25">25812 2541 1324 0,'0'0'1196'0,"0"0"-917"0,0 0-88 15,116 0-72-15,-68 0-11 16,4 0-53-16,-1 0 10 16,3 0-39-16,-3 0 0 15,-4-2-26-15,-3 2 9 16,-6 0-9-16,-7 0 0 16,-7 0-17-16,-3 0-61 15,-12 0-45-15,-5 13-111 16,-4 2-361-16</inkml:trace>
  <inkml:trace contextRef="#ctx0" brushRef="#br0" timeOffset="44.25">25938 2895 2287 0,'0'0'687'0,"0"0"-614"16,0 0 33-16,0 0-5 15,0 0-39-15,143 40-18 16,-103-37-3-16,0-3-28 16,1 0 1-16,-4-3-10 0,11-18-8 15,-11 2-98 1,-5 0-241-16</inkml:trace>
  <inkml:trace contextRef="#ctx0" brushRef="#br0" timeOffset="45.25">27701 2312 1184 0,'0'0'987'0,"0"0"-807"16,0 0-84-16,0 0-50 16,0 0 24-16,0 0 53 15,9-25-42-15,-2 12-24 16,1 2-31-16,2-3 34 15,-1 1-28-15,1-2 13 16,2 2-18-16,1 0 11 16,0 2-9-16,3 3-8 0,2 1 4 15,0 5-10-15,2 0 13 16,-1 2-3-16,2 0 18 16,1 2-21-16,3 11 26 15,-1 2-24 1,-2 5 7-16,1 3 3 0,-6 5-1 15,1 2-4-15,-3 6-7 16,2 5 12-16,-7 6-15 16,0 4 12-16,-6 4-21 15,-4 6 16-15,0 1-17 16,-14 1-2-16,-9 6 0 16,-14-2-6-16,-5-8-2 15,-4-5-11-15,-6-14 1 16,1-14-62-16,0-13-12 0,4-13-34 15,5 0-14-15,9-24-18 16,8-5-58-16,11-1 7 16,12 2 77-16,2 6 112 15,4 10 13-15,19 12 46 16,6 0 111-16,4 10 38 16,5 14-81-16,2 1-30 15,0 1-15-15,0-5-34 16,1-3 3-16,1-6-26 15,-5-3-1-15,1-2-5 16,-1-5-12-16,-4-1-13 16,-2 2-90-16,-9-1-148 15,-6 2-629-15</inkml:trace>
  <inkml:trace contextRef="#ctx0" brushRef="#br0" timeOffset="46.25">18446 4858 1804 0,'0'0'444'16,"0"0"-306"-16,0 0-37 16,0 0-51-16,0 0-20 15,0 0 21-15,0 0 47 16,37 37-36-16,-14-12-28 16,2 7 13-16,4 7-21 0,0 4 24 15,4 8-30-15,3 4 0 16,-1 5-19-16,1 7 4 15,-1 4-5-15,4 3 1 16,-6 7-2-16,0 3 3 16,-1-1-12-16,-3-4 20 15,0-2-17-15,-4-4 8 16,4-4-1-16,0-5 0 16,0-2 0-16,1 0 0 15,-4-5 0-15,-1 2-8 16,-4-6 16-16,-4-6-5 15,-6-2 2-15,-2-4 20 16,-5-10-16-16,1-3 5 0,-1-6-8 16,-2-7-5-16,0-5-2 15,1-4 2-15,-1-1-6 16,-2-5 7-16,0 2-7 16,0-2 8-16,0 0-10 15,0 0 14-15,0-17-7 16,0-9 4-16,-7-3-3 15,-1-10-2-15,-1-4 10 16,-1-8-18-16,2-7 20 16,1-8-16-16,5-7 6 15,2-8-1-15,0-5 1 0,0-4 0 16,0-2-2 0,0 2 9-16,0 3-2 15,0-1-5-15,0 5 14 0,0 2-15 16,2 4 12-16,3 3-11 15,-1 9 12-15,0 2-10 16,-2 8 2-16,-2 8-4 16,0 4 6-16,0 5 0 15,0 3-1-15,0 3-5 16,0 0 5-16,0 4-6 16,0 3 0-16,0 5 0 15,0 5-1-15,0 7 5 16,0 3-10-16,0 4 16 15,0 1 3-15,0 0 9 0,0 0 3 16,0 0-23-16,0-3 2 16,0 3-4-16,0-2 0 15,0 0 11-15,0 0-11 16,0 2 22-16,0 0-22 16,0 0 16-16,0 0-15 15,0 0 6-15,6 0 7 16,7 0 28-16,5 0-16 15,-1 0-10-15,1 0 15 16,4 0-29-16,0 0 25 16,5 0-19-16,-2-3 20 15,4-1-15-15,0 0 3 16,2 0-3-16,0 0-2 16,1-3 6-16,-1 3-16 15,0 0 19-15,-2-3-19 0,0-1 22 16,0 1-15-16,0-2 15 15,-1 3-10-15,-1 2-4 16,2 0 0-16,-2 2-8 16,2-1 13-16,2 3-13 15,2-2 16-15,1 2-17 16,1-2 19-16,4 2-14 16,-6 0 6-16,-2 0-2 15,-2 0-9-15,-5 0 6 16,1 0 1-16,2 0-3 15,2 0 3-15,0 0 1 0,2 7-4 16,2-3 5 0,1 2-6-16,1 0 2 0,2-1 0 15,-4-3-4-15,-4 0-2 16,0-2 10-16,-3 0-19 16,-1 0 19-16,-1 0-14 15,1 0 10-15,2 0-4 16,2 0 3-16,0 0-3 15,2 0-1-15,0 0 9 16,-3-4-14-16,-1 2 16 16,0-2-22-16,-4 1 23 15,-3 1-13-15,-1 2 1 0,-3 0 0 16,-3 0 2 0,1 0 3-16,-5 0-10 15,0 0 12-15,-1 0-16 16,2 0 18-16,-2 0-13 0,5 0 10 15,1 0-6-15,-3 0 1 16,3 0-1-16,-5 0 0 16,-3 0 6-16,-2 0-15 15,-1 0 18-15,-3 0-18 16,0 0 18-16,0 0-4 16,0-2-5-16,0 2 0 15,0 0 0-15,0-2 5 16,0 2-13-16,0 0 18 15,0 0-19-15,0 0 19 16,0 0-20-16,0 0 13 0,5-2-7 16,-1-2 1-1,5-3 3-15,-3 1 0 0,1-1 6 16,0 1-12-16,-5 4 12 16,1-1-15-16,-3 3 18 15,2 0-8-15,-2 0 0 16,0 0 4-16,0 0-1 15,0 0-3-15,0 9 2 16,0 10 1-16,0 7-2 16,0 4 5-16,2 0-14 15,2-2 7-15,-2-7-3 16,3-6-41-16,-5-4-62 16,0-5-97-16,0-4-202 0</inkml:trace>
  <inkml:trace contextRef="#ctx0" brushRef="#br0" timeOffset="47.25">19613 5891 2546 0,'0'0'325'0,"0"0"-156"16,0 0-67-16,0 0-40 0,0 0-50 15,0 0 9 1,0 0-21-16,2 0 6 0,17 0 40 16,2 0 9-16,6 5 11 15,6-4-26-15,3 4 21 16,3-3-39-16,-2 0 8 16,-1 0-15-16,-5-2 16 15,-2 0-25-15,-4 0 5 16,-8 0-1-16,-5-4-10 15,-4 0 0-15,-3 1 5 16,-3 2-10-16,-2 1-37 16,0 0-36-16,0 0-85 15,0 4-320-15</inkml:trace>
  <inkml:trace contextRef="#ctx0" brushRef="#br0" timeOffset="48.25">20380 5160 1146 0,'0'0'1043'0,"0"0"-799"15,0 0-97-15,0 0 9 16,0 0-26-16,0 0-39 16,0 0-3-16,2 0-55 15,2 6-13-15,1 11 2 16,1 7 13-16,-2 8-26 16,0 2 6-16,-4 4-5 15,0 3-1-15,0 4 17 16,0 0-15-16,0 2 30 15,0 2-35-15,2-6 4 16,4-4-2-16,3-10-6 0,2-9-2 16,0-7-5-16,0-5 4 15,3-6-4-15,1-2-3 16,6 0 16-16,1 0-15 16,2-6 15-16,3-7-16 15,2 2 6-15,2-2-87 16,9 0-78-16,-9 1-126 15,-8 1-449-15</inkml:trace>
  <inkml:trace contextRef="#ctx0" brushRef="#br0" timeOffset="49.25">20756 5359 1657 0,'0'0'885'0,"0"0"-661"16,0 0-59-16,0 0-20 16,0 147-27-16,0-98-33 15,0 5-35-15,0 4 24 16,0 4-22-16,0 0 9 16,0 2-16-16,0 0-4 15,0-2-8-15,2-2-18 16,3-6-6-16,-1-8-4 15,6-3-10-15,0-6 3 0,1-8-27 16,16-3-79 0,-4-9-58-16,-3-8-257 0</inkml:trace>
  <inkml:trace contextRef="#ctx0" brushRef="#br0" timeOffset="50.25">21548 5803 2057 0,'0'0'351'0,"0"0"-211"15,0 0 6-15,135 16-13 16,-83-12-20-16,0-2-52 16,0-2-3-16,-3 0-51 15,-5 0 6-15,-8 0-13 16,-7 0 0-16,-9 0-50 0,-11 0-82 16,-5 9-117-1,-4 3-638-15</inkml:trace>
  <inkml:trace contextRef="#ctx0" brushRef="#br0" timeOffset="51.25">21548 6122 2508 0,'0'0'235'0,"0"0"-63"0,0 0-16 15,0 0-46-15,137 11-43 16,-97-11 4-16,-1 0-36 16,-4-4 4-16,-2-7-39 15,-4-2 8-15,-2-4-3 16,0 0-10-16,4 0-89 15,-7 2-155-15,-4 6-839 0</inkml:trace>
  <inkml:trace contextRef="#ctx0" brushRef="#br0" timeOffset="52.25">22554 5040 2248 0,'0'0'209'0,"0"0"-129"16,0 0 9-16,0 0 38 0,0 0-58 15,0 0-23 1,0 0-45-16,16-6 85 0,11 6-33 16,2 0-16-16,4 4-16 15,3-2 3-15,4 0 19 16,2-2-28-16,3 0 11 16,4 0-9-16,-1 0 13 15,2 0-25-15,-2 0 26 16,-3-4-18-16,-3-5 5 15,-4-1-8-15,-2 1-9 16,-2 0 0-16,-7 3 7 0,-4-1-12 16,-4 6 12-1,-6-2-13-15,-4 3 10 16,-4 0-5-16,-3 0 4 16,-2 0-3-16,0 0 15 0,0 0-15 15,0 0 23 1,0 0-24-16,0 0 26 0,0 0-17 15,0 0 28-15,0 9-21 16,0 4 12-16,0 4-17 16,0 4-11-16,0 3 0 15,0-1 5-15,0 5-15 16,0 0 19-16,0 2-16 16,0 2 7-16,0 0 0 15,0 6 1-15,0 1 3 16,0 3-4-16,0 1 5 15,2 0-14-15,0 0 18 16,0-2-19-16,0 0 17 0,0 1-11 16,3 1 6-16,-3-1-2 15,3 1 0-15,-3 0 3 16,3-2-8-16,-1-1 10 16,2-3-15-16,-1-3 7 15,-1-2-2-15,4 0-3 16,-6 1 7-16,2-2 1 15,-4 0 0-15,0-2 0 16,0-1 0-16,0-4-6 16,0 0 15-16,0-3-20 15,0 0 19-15,0 0-16 16,2 1 9-16,3-1-1 0,-1-2 0 16,0-1 0-1,-2-6 0-15,1-3 5 0,-3-3-8 16,0-2 10-16,0-4-5 15,0 3 4-15,0-3-6 16,0 0 1-16,0 2-1 16,0 2 0-16,0-1 1 15,0 1-8-15,0-2 13 16,0-2-10-16,0 0 8 16,-7 0 7-16,-4 0-9 15,-5 0 3-15,-3 0 3 16,-2 0-8-16,-3 0 8 15,-5 0-8-15,1 0 13 16,-7-2-12-16,-2-2-2 16,-5-3 11-16,-4 1-10 0,-4-1 1 15,-2 3-1 1,3 1 4-16,5 3-4 0,10 0 0 16,8 0 10-16,10 0-15 15,7 5 5-15,5 1-27 16,4 1-70-16,0 2-55 15,4-1-87-15,10-2-191 16,-1-4-1639-16</inkml:trace>
  <inkml:trace contextRef="#ctx0" brushRef="#br0" timeOffset="53.25">23262 5782 2497 0,'0'0'293'0,"0"0"-143"15,0 0-33-15,0 0-32 16,0 0-6-16,-139 0-50 16,103 0 19-16,-3 0-21 15,0 0 2-15,1 0-23 16,5 0 0-16,4 4-6 15,8 3-1-15,8 1-12 16,7 3-63-16,6 0-44 16,0 4-81-16,6-3-75 15,7 0-399-15</inkml:trace>
  <inkml:trace contextRef="#ctx0" brushRef="#br0" timeOffset="54.25">23697 4278 2020 0,'0'0'305'0,"0"0"-150"16,0 0-81-16,0 0 39 16,0 0-26-16,-17 120-26 0,0-85-38 15,2 3-10 1,-3 1 11-16,1 3 7 0,-4 1 28 15,-1 6-23-15,2 3 7 16,-2 5-31-16,2 5 13 16,2 0-16-16,2 2-4 15,1 3-5-15,-1-3 0 16,-3 0-3-16,-2 0 13 16,-1 3-11-16,-3 1 2 15,1-2 11-15,0 3-7 16,1-3 1-16,0 0-6 15,2 1 2-15,-2-3-2 16,1-2 5-16,4 0-14 16,0-2 16-16,3-3-18 15,3-1 20-15,2-2-14 16,1-3 10-16,-1-4-3 16,4 0-1-16,-1-4-1 0,3-3 7 15,-3-1-6-15,2-3 2 16,1 1 5-16,0-3-12 15,-1 0 11-15,-1 0-2 16,-2 0-5-16,0 1 0 16,-1-1 3-16,-5-1-1 15,1-4-4-15,-5 1-12 16,3-2 13-16,-1-3-27 16,3-1 13-16,2-7-36 15,6-2-48-15,3-9-81 16,2-3-180-16</inkml:trace>
  <inkml:trace contextRef="#ctx0" brushRef="#br0" timeOffset="55.25">24310 5654 1433 0,'0'0'324'0,"0"0"-173"16,0 0-87-16,0 0-49 15,0 0 45-15,0 0 25 16,0 0 42-16,20 8-42 16,-18-3 3-16,2-1-72 15,-1 0 27-15,-1-4-26 16,-2 2 35-16,2-2-16 15,-2 0 34-15,0 0-6 16,0 0-34-16,0 0-2 0,0 0-27 16,0 0 30-16,0 0-23 15,0 0 10-15,0 0-18 16,0 0 6-16,0 0-6 16,0 0 0-16,0 0 0 15,0 0 5-15,0 0-1 16,0 0 2-16,0 0 10 15,0 0-14-15,0 0 11 16,0 0-12-16,0 0 17 16,0 0-11-16,0 0-7 15,0 0 6-15,0 0-6 16,0 0-6-16,0 0-56 0,-2 0-124 16,2 0-280-16</inkml:trace>
  <inkml:trace contextRef="#ctx0" brushRef="#br0" timeOffset="56.25">24283 6062 1752 0,'0'0'308'15,"0"0"-117"-15,0 0-88 16,0 0-40-16,91-126-11 0,-73 87-1 16,-2-1-1-16,-5-1 35 15,-2 1-57-15,-5 1 9 16,-4 3-35-16,0 2 18 16,0 2-3-16,0-1-9 15,-4 5 0-15,-7 5-7 16,-3 4-2-16,-1 4 9 15,-5 9-13-15,0 1 14 16,-2 5-6-16,1 0-3 16,2 0 0-16,3 9-3 15,1 8-20-15,1 0-25 16,1 5-16-16,1 1 23 16,3 0-1-16,1 5 40 0,1 4 4 15,4 5-17 1,3 3 15-16,0 3-2 0,0 2-1 15,3-2 3-15,10-4 25 16,6-1-24-16,0-6-2 16,3-2 4-16,3-2-11 15,-3-3 8-15,0-1 0 16,-1-3 16-16,1-2 37 16,-2-1 10-16,2-4-21 15,3-3-3-15,0-4-32 16,-2-3 6-16,2-4-6 15,-5 0-10-15,-2 0 11 16,-4-7-7-16,-4-8-1 16,-1-6 0-16,-4-5 0 0,0-8 6 15,-3-6-15-15,-2-5 7 16,2-7-4-16,-2-1-36 16,0 0 42-16,2-1 0 15,0 5-7-15,5 6 6 16,-1 7 2-16,2 8-6 15,0 9 17-15,3 6-19 16,1 4 18-16,3 3-15 16,3 4 9-16,-1 2-3 15,4 0-2-15,-1 0 0 16,0 4 12-16,0 9-3 16,-3 6 16-16,2 3-25 15,-1 1 30-15,-5 4-9 16,3 8 21-16,-5-1-10 15,-1 5 3-15,0 1-13 0,-4 1-16 16,-1-3 8 0,-3-1-13-16,-2-5 2 0,0-2 4 15,0-6-14-15,0-1 17 16,0-4-11-16,-2-4 1 16,0 0-5-16,2-4 5 15,0-3-26-15,0-3 5 16,0-5-46-16,0 0-14 15,-3 0 6-15,3-11 74 16,-2-6-39-16,0-2 13 16,0-1 27-16,2-1-25 0,0-2-4 15,0-1 8-15,0-2 11 16,0-4 20-16,0-2-24 16,2 0 25-16,5-2-11 15,3 0 2-15,4-1-2 16,1 1 19-16,2 2-17 15,-2 2 7-15,1 4-1 16,-1 1-7-16,1 6 10 16,-1 1 0-16,3 3-9 15,2 5 19-15,0 1-14 16,-2 5-1-16,0 0 2 16,-5-1 0-16,0 5 20 15,1-2-28-15,-5 2 22 16,0 0-21-16,-3 0 16 0,-1 0 15 15,2 5 22-15,-3 10-3 16,0 6-16 0,3 5-6-16,-3 3-18 0,4-1 7 15,-4 2-17-15,0-4 3 16,1 0 1-16,-3-3 7 16,2 1-11-16,-2-5 10 15,0 2 10-15,1-4-13 16,0 1-5-16,-1-3 3 15,0-3-12-15,-2 4 16 16,0-4-10-16,0 1 0 16,0-2 5-16,0-3-4 15,0 1 7-15,0-5-8 0,0 1 3 16,0-1-12 0,0-4 9-16,0 2-2 0,0-2-7 15,-2 2 4-15,2 2 4 16,-2 0 1-16,-1 3 1 15,0-3-1-15,3 0 0 16,0-1 0-16,0-3-5 16,0 0-4-16,-2 0-7 15,2 0-26-15,0-7 37 16,0-10 5-16,0-6-8 16,0-7 0-16,0-9-20 15,0-6 13-15,8-4-41 16,2-2 19-16,3 2 11 15,6 8 25-15,-2 8-3 16,3 8 4-16,5 8 8 0,0 4-1 16,2 6 0-16,-2 6-2 15,2 1 21-15,0 0 2 16,-2 0 36-16,-3 14-11 16,-2 10 33-16,-2 8-11 15,-3 9-10-15,-1 8-19 16,-5 4-21-16,-1 3 1 15,0-2-25-15,-6-3 1 16,0-8 7-16,-2-9-18 16,0-10-16-16,0-10-51 15,0-7-85-15,0-5-290 0</inkml:trace>
  <inkml:trace contextRef="#ctx0" brushRef="#br0" timeOffset="57.25">26164 5288 1356 0,'0'0'327'0,"0"0"-158"15,0 0-71-15,28 118 1 16,-18-78 55-16,-4 3-110 16,1 0 48-16,-1 4 4 15,0 0-20-15,-2 0-28 16,0 4 26-16,0-2-14 15,1 3-29-15,1-1 18 16,2-2-21-16,-2 3 7 16,1-5-27-16,-3-2 8 15,0-3-15-15,4-3 5 16,-6-5 5-16,2 1-10 16,-2-6 5-16,1-1-1 0,-1-2-10 15,-2-7 18-15,0-2-26 16,0-4-3-16,0-2 2 15,0-7 4-15,0-2 4 16,0-2 6-16,0 0-16 16,-9-4 15-16,-1-15-18 15,2-7 18-15,-3-8-32 16,-3-5-14-16,3-7-22 16,-3-10 12-16,1-4 27 15,0-7 8-15,0-3 21 16,0-5 1-16,1-4-7 15,1 2 14-15,7 4-7 16,2 3 34-16,2 5 43 0,0 6-3 16,0 3-5-16,10 2-22 15,6 3-9-15,2 2-2 16,2 2-19-16,5 4 27 16,0 6-20-16,0 8 8 15,4 3-4-15,0 9 7 16,3 6 1-16,-1 5 6 15,-2 6-2-15,-2 0-5 16,-5 4 6-16,-4 15-20 16,-2 7 22-16,-6 8-21 15,-3 11 13-15,-2 11-24 16,-5 8-3-16,0 9-8 16,0 10 0-16,-20 2-24 15,-5 1-32-15,-6-11 9 16,-2-19-14-16,-1-20 33 0,1-23-28 15,4-13 8-15,2-2 7 16,4-24 12-16,6-2 5 16,9 1-64-16,2 3-49 15,6 7-1-15,0 8 50 16,2 7 1-16,14 2 15 16,5 0 72-16,3 9 25 15,5 8 35-15,4 4 0 16,3 7 23-16,0 4-28 15,-1 9-3-15,-1 2-32 0,-1 6 30 16,-2 2-12 0,-2 1 37-16,-2-2 7 15,2 0 6-15,-2-7-6 0,2-3-37 16,0-8-12 0,-3-6-23-16,3-9 11 0,-2-6-20 15,2-9 8-15,0-2-8 16,0-2-2-16,-2-18-11 15,-5-7-110-15,-9 5-147 16,-11 5-714-16</inkml:trace>
  <inkml:trace contextRef="#ctx0" brushRef="#br0" timeOffset="58.25">18363 8208 1610 0,'0'0'338'16,"0"0"-242"-16,0 0 61 15,0 0-29-15,0 0 17 0,0 0-87 16,0 0 62-16,98 139 5 15,-71-94-21-15,4 6-35 16,2 11-1-16,4 6-10 16,0 9-15-16,1 7 18 15,0 3-28-15,-1 8 4 16,0-4-30-16,0 2 15 16,-1-6-22-16,2-5 13 15,-3-10-13-15,-4-7 0 16,-2-10 0-16,-6-8 1 15,-3-6-2-15,-5-9 9 16,-3-4-18-16,-3-9 16 16,-5-4-12-16,0-9 4 0,-4-6-16 15,0 0-48 1,0-10 7-16,0-24 53 0,0-16 12 16,-10-12-12-16,-7-15 9 15,2-8-11-15,-3-25 16 16,-1-27-12-16,-4-23 4 15,1-9-12-15,4 11 11 16,4 38-8-16,10 39 2 16,2 28-15-16,2 14 15 15,0 0 14-15,0 1-14 16,0-3 14-16,0 5-7 16,2 2 0-16,5 1 0 15,-1 4 0-15,4 1 0 16,-4 4 4-16,3 7 3 15,-1 4 1-15,4 7-8 0,-3 2 15 16,5 1-6-16,-1 3 11 16,0 0 0-16,1 0 0 15,1 0 1-15,5 0-13 16,0 0 21-16,4 0-28 16,5 0 10-16,2 0-5 15,4 0 6-15,0 0-4 16,3 3 8-16,-1-1 2 15,1-2-14-15,3 2 12 16,-1-2-15-16,0 0 23 0,2 0-23 16,0 0 19-1,0 0-12-15,-1 0 6 0,-1 0-1 16,-2 0-8-16,-1 0 0 16,0 0-4-16,0 0 6 15,1 0 0-15,2 0-2 16,1 0-5-16,3 0 15 15,1 0-15-15,-1 0 0 16,5 0 2-16,0 0 2 16,0 0-8-16,2 0 11 15,0 4-16-15,1 0 20 16,2 3-17-16,-4-1 11 16,2 1-6-16,-4-1 1 15,0 1 0-15,-4-3 0 16,-3 0 1-16,-2 1-7 0,-1-5 14 15,-2 0-15 1,-5 0 14-16,-2 0-11 0,-5 0 8 16,-1-5-4-16,-6-3 0 15,1 1 0-15,-5 3-3 16,4 0 6-16,-5 4-11 16,5-2 14-16,-2 2-16 15,3 0 19-15,4 0-13 16,0 0 4-16,3 0 0 15,-1 0 0-15,1 0 5 16,-4 0-11-16,-4 0 11 16,-3 4-14-16,-6 0 13 15,1 3-4-15,-5-5 0 0,-2 2 8 16,1-2-3 0,-3-2-4-16,0 0 0 0,0 2 4 15,0 3-1-15,0 3 2 16,0 5-12-16,0 8 14 15,-5 7-10-15,-1 4 2 16,-1 5 0-16,1 1 0 16,1-1 0-16,2-1 0 15,3-2-22-15,0-4-12 16,0 0-50-16,0-11-53 16,0-6-347-16</inkml:trace>
  <inkml:trace contextRef="#ctx0" brushRef="#br0" timeOffset="59.25">18265 7517 1334 0,'0'0'429'16,"0"0"-114"-16,0 0-135 0,0 0-26 16,0 0-42-16,0 0 11 15,0 0-59-15,102-96-17 16,-75 87-1-16,0 5-19 16,0 4 12-16,2 0-6 15,-2 0 30-15,-3 0-36 16,-4 11 19-16,-4 1-5 15,-5 5-4-15,-9 5 4 16,-2 5-7-16,0 6-13 16,-19 1-21-16,-8 0 4 15,-2-2 5-15,0-8-18 16,6-5-21-16,6-9 8 16,7-5-13-16,8-5 15 15,2 0-12-15,2 0 10 16,19 0 22-16,5-6-4 0,6 3-3 15,1 3 14-15,0 0-14 16,-6 4 14-16,-7 14 11 16,-11 3 25-16,-9 7 21 15,0 2-20-15,-18 0-27 16,-11 0 10-16,-4-2-26 16,-1-3 1-16,-1-1 5 15,1-3-14-15,5-4-25 16,9 0-38-16,16 1 3 15,4-6-163-15,0-1-125 0</inkml:trace>
  <inkml:trace contextRef="#ctx0" brushRef="#br0" timeOffset="60.25">19341 9130 2280 0,'0'0'362'0,"0"0"-265"16,0 0-32-16,0 0 56 15,0 0-36-15,0 0-2 16,139-5-6-16,-97 1-22 0,-2 0-2 15,1-3-17-15,-6 1 8 16,-4-1-31-16,-4-1 9 16,-3 2-20-16,-4 1 4 15,-5 1-6-15,-1-1 0 16,-3 1-40-16,7 2-58 16,-5 0-109-16,-1 2-362 0</inkml:trace>
  <inkml:trace contextRef="#ctx0" brushRef="#br0" timeOffset="61.25">20357 8441 1874 0,'0'0'459'0,"0"0"-270"16,0 0 0-16,0 0-79 15,0 0-29-15,0 0-46 16,-116 32 19-16,99-9-17 16,3 10-6-16,5 3-13 15,7 9-7-15,2 4 1 16,0 2-8-16,11 1 29 16,14-5-16-16,6-7 26 15,9-10-33-15,5-11 11 0,3-14-14 16,4-5 11-1,-1-13 5-15,-4-17 12 0,-10-10 31 16,-8-6-35-16,-10-3 12 16,-13-6-33-16,-6-1 13 15,0 2-22-15,-17 4 10 16,-8 9 0-16,-4 6-6 16,-6 8-5-16,-1 7 4 15,0 7-8-15,0 9-50 16,5 4-14-16,6 0-30 15,8 28-47-15,6 2-246 16,4 2-329-16</inkml:trace>
  <inkml:trace contextRef="#ctx0" brushRef="#br0" timeOffset="62.25">20297 8965 1790 0,'0'0'356'16,"0"0"-196"-16,0 0-38 16,0 0-46-16,-42 147-24 15,33-100 46-15,4 1 16 16,3 3-13-16,2 2-30 15,0-4 7-15,7-2-2 0,15-8-28 16,9-4 1-16,7-10-36 16,7-8 14-16,6-9-27 15,0-8 20-15,5 0-2 16,-2-23 33-16,-6-16 2 16,-7-8-20-16,-17-8 1 15,-12-7-15-15,-12-2 14 16,-5 0-33-16,-24 6 7 15,-4 8 1-15,-8 12-15 16,1 10 7-16,-2 13-65 16,-7 15-63-16,11 0-118 15,9 7-535-15</inkml:trace>
  <inkml:trace contextRef="#ctx0" brushRef="#br0" timeOffset="63.25">21855 9076 1754 0,'0'0'509'0,"0"0"-288"16,0 0 5-16,0 0-89 15,120 0-26-15,-80 0-37 16,6-7-23-16,0 1-6 0,0 0-14 16,-3-1-12-16,-6 5-12 15,-5 0-14-15,-3 2 3 16,-7 0-36-16,-5 4-61 16,-5 11-128-16,-10 3-360 0</inkml:trace>
  <inkml:trace contextRef="#ctx0" brushRef="#br0" timeOffset="64.25">21877 9384 2287 0,'0'0'261'0,"0"0"-49"15,0 0-100 1,122 2-6-16,-79 3-28 16,-1-3-38-16,-2 0 5 15,-4-2-25-15,0 0 13 16,-7 0-25-16,-2-9 16 15,-1-1-24-15,-4-1 0 16,16-2-50-16,-5 2-107 16,-2 3-171-16</inkml:trace>
  <inkml:trace contextRef="#ctx0" brushRef="#br0" timeOffset="65.25">23118 9234 2090 0,'0'0'397'0,"0"0"-236"16,0 0-8-16,0 0-96 15,0 0 53-15,0 0-19 16,0 0 5-16,71-19-27 16,-35 13-13-16,4-1-3 15,3-1-18-15,-2 1 13 16,-1 3-32-16,-1-2 20 15,-6 1-25-15,-4 1 10 16,-9 0-15-16,-4 2 1 16,-8-2 1-16,-1 1-8 15,-5 3 0-15,-2 0-5 0,3 0-23 16,6 0-78-16,-1 0-65 16,1 0-318-16</inkml:trace>
  <inkml:trace contextRef="#ctx0" brushRef="#br0" timeOffset="66.25">24060 8642 2165 0,'0'0'294'16,"0"0"-107"-16,0 0-56 15,0 0-15-15,0 0-9 16,0 0-24-16,38-126-15 15,-22 108-27-15,2 2 5 16,2 3-25-16,0 2 7 16,5 2-28-16,4 3 19 15,0 6-5-15,2 0 15 16,0 0 1-16,2 0-3 16,-4 9 10-16,0 1-13 15,-3 5 14-15,-1 0-25 16,-5 3 19-16,1 1-7 15,-6 2 12-15,-2 2-17 0,-1 7 2 16,-4 2 1-16,3 7-8 16,-3 6 6-16,-2 4-21 15,-4 4 20-15,-2 5-19 16,0 2 18-16,0 0-13 16,-18 4 2-16,-6-2 1 15,-7 0-9-15,-8-2 0 16,-5-6 8-16,-5-10-17 15,0-7 3-15,-4-12-7 16,3-12-36-16,6-13 13 16,6 0-10-16,12-14-7 15,9-10-8-15,11-1 6 16,6 1 36-16,0 5-4 0,14 3 22 16,10 6-4-1,7 10 5-15,8 0 0 16,5 2 38-16,5 17-9 0,2 3-5 15,2-1 7-15,1-4-10 16,-3-4 18-16,0-2-33 16,-1-7 7-16,-2-2-6 15,-5-2-4-15,-3 0-2 16,-9 0 2-16,-8 0-3 16,-6 0-13-16,-8 0-50 15,-9 0-132-15,0 0 0 16,0-2-499-16</inkml:trace>
  <inkml:trace contextRef="#ctx0" brushRef="#br0" timeOffset="67.25">18074 4550 2123 0,'0'0'305'0,"0"0"-149"16,0 0-1-16,0 0-36 15,0 0-25-15,0 0-6 16,-131-52-52-16,108 52 10 0,-2 9-40 15,1 15 11 1,4 10-17-16,4 11 0 0,5 8 0 16,7 14-11-16,4 8 10 15,0 10 2-15,0 7-11 16,4 22 21-16,5 18-11 16,-5-12 1-16,-2-13 25 15,-2-17-18-15,0-26-8 16,-10 4 0-16,-13-1-6 15,-8-14-2-15,-7-15-8 16,-2-10 7-16,0-13-14 16,2-8 16-16,9-7-10 0,6 0 16 15,13-11 0 1,7-6 1-16,3-6 4 0,7-1 1 16,13 0-1-16,5 3 1 15,-3 4 1-15,-2 10-6 16,-4 5 5-16,-3 2 4 15,0 9 26-15,-3 16 26 16,-2 8-40-16,1 7-3 16,-3 3-13-16,2 4-5 15,-4 3 8-15,0 0-8 16,3 0 0-16,-3 3 0 16,0-1 0-16,2 3 4 15,-4-1-8-15,2 1 12 0,-2 1-18 16,-2 0 20-1,0 1-16-15,0 1 12 0,0 0-6 16,0-1 0-16,0 1 0 16,0 0 0-16,0 0 0 15,0-5-6-15,0 1 16 16,0-3-20-16,3-2 16 16,1-2-7-16,0 0 2 15,-2 2-1-15,4-3 0 16,-2-2 4-16,-2 2-8 15,0-2 12-15,-2 3-14 16,2 2 14-16,1 3-16 16,1-1 16-16,-2-2-8 15,-2 3 0-15,0-3 0 16,0 0 0-16,0 0 6 0,2 3 4 16,-2-1-10-1,2 3 6-15,-2-1 0 0,3 0 1 16,-3 5-7-16,2-2 6 15,-2-3-2-15,0 1-4 16,0-5 6-16,0 0-6 0,0 0 6 16,0-2 1-1,3 3-10-15,1 1 9 16,-2 0-6-16,0 3 1 16,1 3-1-16,1 3 4 15,0 0-4-15,1 0 0 16,2-4 4-16,-1 0-12 15,1-3 16-15,-1 2-14 16,3-1 7-16,1 1-1 16,0 1 3-16,4 0-2 0,1-5-2 15,6-2 5-15,-2-4-7 16,4-4 7-16,2-5-6 16,-1-4 12-16,3-6-14 15,-3-5 5-15,-2-3-1 16,1-2 4-16,-4-1-3 15,-3-4-2-15,-3-4-19 16,-3-3-3-16,-6-4-96 16,-2 0-61-16,-2-2-292 0</inkml:trace>
  <inkml:trace contextRef="#ctx0" brushRef="#br2" timeOffset="68.25">19248 11376 2270 0,'0'0'244'0,"0"0"-67"16,0 0 14-16,0 0-52 15,0 0-58-15,0 0-8 16,0 0-52-16,-2 25 13 15,24-19 1-15,9 3 17 0,9 0-9 16,6 1 10-16,6-3-16 16,0-3-14-16,-4-2 4 15,-3-2-20-15,-7 0 18 16,-5-2-24-16,-4-11 13 16,-8 2-13-16,-9 3 11 15,-3 1-12-15,-1 6 1 16,-6-2-1-16,-2 3-25 15,2 0-40-15,2 0-78 16,14 0-84-16,-2 0-155 16,2 0-508-16</inkml:trace>
  <inkml:trace contextRef="#ctx0" brushRef="#br2" timeOffset="69.25">20304 11006 1993 0,'0'0'262'0,"0"0"-88"0,0 0-91 16,0 0 1-16,78-112-26 16,-49 97-6-16,0 5-8 15,4 3-3-15,3 7 7 16,-1 0 41-16,3 0-21 15,-2 5 12-15,-2 14 10 16,-1 2-44-16,-2 5 12 16,-2 1-34-16,-3 6 16 15,-1 3-12-15,-7 3 14 0,-5 1 1 16,-3 7-9 0,-6 4 1-16,-4 7-24 0,0 2 7 15,0 4-14-15,-12 1 5 16,-9-3-5-16,-10-5 6 15,-8-5-10-15,-3-5 1 16,-10-11-1-16,2-8-32 16,-4-13-26-16,3-9-43 15,4-6 23-15,12-4-37 16,8-19-2-16,11-10-52 16,14 1 14-16,2 2 68 15,8 9 40-15,19 6 46 16,6 15 1-16,10 0 91 15,4 13 19-15,4 15 43 0,3 4-33 16,-3-2-1-16,-4-5-59 16,-5-6-18-16,-7-4-19 15,-3-4-23-15,-8-4 0 16,-3-3-2-16,-6-4-2 16,-1 0-66-16,-6 0-62 15,-1 0-159-15,-7 0-723 16</inkml:trace>
  <inkml:trace contextRef="#ctx0" brushRef="#br2" timeOffset="70.25">19362 10407 1840 0,'0'0'447'0,"0"0"-286"0,0 0-45 15,-116 109-62-15,66-60-8 16,-3 8-35-16,-2 10 30 15,-1 6 104-15,8 6-107 16,9 6-24-16,10 3-14 16,14 21 0-16,15 22 10 15,0-9-18-15,4-14 16 16,25-13-16-16,8-23 1 16,19 7 7-16,18 1-65 15,52-3-99-15,-14-21-82 16,-12-16-1936-16</inkml:trace>
  <inkml:trace contextRef="#ctx0" brushRef="#br2" timeOffset="71.25">20941 10550 2144 0,'0'0'276'0,"0"0"-146"15,0 0-47-15,0 0-4 16,0 0-29-16,0 0 22 16,0 0 9-16,110-5-20 0,-62 40-20 15,6 7-9 1,0 10 27-16,-4 8-35 0,-5 8 33 15,-9 7-24-15,-9 11 10 16,-8 4-19-16,-3 1 2 16,-9 6 3-16,-3-1-6 15,-4 0 6-15,0 1-28 16,-4-3 8-16,-11-2-1 16,-6-2-12-16,-4-7 4 15,-4-8-1-15,0-7-23 16,0-10-1-16,0-9 21 15,6-10-13-15,2-14 17 16,7-10-59-16,6-8-58 16,6-7-157-16,-1 0-768 0</inkml:trace>
  <inkml:trace contextRef="#ctx0" brushRef="#br2" timeOffset="72.25">21637 11683 2926 0,'0'0'208'0,"0"0"-154"15,0 0-54-15,0 0-54 0,0 0-244 16,0 0-331-16</inkml:trace>
  <inkml:trace contextRef="#ctx0" brushRef="#br2" timeOffset="73.25">22323 10434 1696 0,'0'0'448'0,"0"0"-160"15,0 0-34-15,0 0-74 0,0 0-32 16,0 0-66-16,0 0-2 16,-38-10-38-16,26 25-13 15,-3 6-7-15,-3 5-21 16,-1 10 3-16,-4 7 6 16,-2 8-19-16,1 11 19 15,1 11-8-15,1 8-2 16,6 7 0-16,3 6 3 15,7 2-2-15,6-1-2 16,0-2 6-16,4-3-11 16,16-2 15-16,9-2-3 15,2-5-5-15,2-8 11 0,4-11-3 16,0-11-8 0,1-12 7-16,-3-10-7 0,-3-9 8 15,-5-7-2-15,-9-7-11 16,-3-2 4-16,-7-4-7 15,2 0-63-15,-6-2-106 16,-4-13-316-16</inkml:trace>
  <inkml:trace contextRef="#ctx0" brushRef="#br2" timeOffset="74.25">22485 11476 2406 0,'0'0'806'15,"0"0"-698"-15,0 0-70 16,0 0-20-16,0 0 41 16,0 0-38-16,116-30 2 15,-74 22-19-15,3-3-8 16,24-4-9-16,-13 2-112 15,-5 2-237-15</inkml:trace>
  <inkml:trace contextRef="#ctx0" brushRef="#br2" timeOffset="75.25">23405 10796 477 0,'0'0'1581'16,"0"0"-1254"-16,0 0-162 15,0 0-22-15,0 0-5 16,0 0-70-16,0 0 24 16,114-88-17-16,-87 90 18 15,1 19-41-15,3 7 0 16,-2 5-26-16,-2 5 11 16,-4 7 2-16,-3 4-2 15,-7 7 12-15,-6 6-25 0,-5 8 16 16,-2 7-32-16,0 7 17 15,-17 6-25-15,-8-3 7 16,-8 1-3-16,-5-11-4 16,-5-10 0-16,-1-16-5 15,-6-17 5-15,4-17-57 16,3-17 23-16,5 0-21 16,9-24 31-16,12-6 17 15,13-4 7-15,4 2 0 16,6 7-4-16,21 5 4 15,9 9 0-15,6 9 12 16,3 2-7-16,3 0 7 16,4 0-12-16,-6 5 11 0,-1-3-11 15,-7-2 0 1,-5 0-5-16,-6 0-41 0,0-5-38 16,-8-10-139-16,-5-1-235 15</inkml:trace>
  <inkml:trace contextRef="#ctx0" brushRef="#br2" timeOffset="76.25">23900 10516 2360 0,'0'0'312'0,"0"0"-139"15,0 0-40-15,107 130-28 16,-71-79-28-16,-3 10 13 16,-2 5-29-16,-4 6 18 15,-9 8-29-15,-5 5-6 16,-8 5-1-16,-5 4-18 15,0 2 5-15,-9-2-29 16,-13-2 4-16,-3-8 4 0,0-7-18 16,0-15-11-16,6-11-31 15,1-19-59-15,9-15-74 16,1-14-364-16</inkml:trace>
  <inkml:trace contextRef="#ctx0" brushRef="#br2" timeOffset="77.25">24644 11493 2936 0,'0'0'204'0,"0"0"-188"15,0 0-16-15,0 0-255 16,0 0-608-16</inkml:trace>
  <inkml:trace contextRef="#ctx0" brushRef="#br2" timeOffset="78.25">25373 10227 2046 0,'0'0'351'0,"0"0"-205"16,0 0-5-16,0 0 12 15,0 0-75-15,0 0-3 16,-123 83-44-16,92-38 17 16,2 13-25-16,0 11 16 15,4 9-9-15,6 12-16 16,3 4 12-16,7 5-14 15,9 3 28-15,0-1-20 16,7-3 33-16,17-3-28 0,10-8 13 16,6-12-12-16,3-11-8 15,1-12-5-15,-2-10-13 16,-2-9 2-16,-6-6 7 16,-7-7-18-16,-6-4 5 15,-5-4-14-15,-3-6-83 16,-1-2-164-16,-8-4-968 0</inkml:trace>
  <inkml:trace contextRef="#ctx0" brushRef="#br2" timeOffset="79.25">25683 11234 2359 0,'0'0'336'0,"0"0"-172"15,0 0-41-15,0 0-87 16,0 0 78-16,0 0-29 16,0 0-23-16,133 0 6 15,-100 0-33-15,-2 0 23 0,-6 0-44 16,-4 0 6-16,-6 0-14 15,-1-2-3-15,-2 0-3 16,2 0 0-16,-1 0-72 16,8-3-82-16,-4 1-222 15,-3 0-1616-15</inkml:trace>
  <inkml:trace contextRef="#ctx0" brushRef="#br2" timeOffset="80.25">26298 10851 1739 0,'0'0'316'0,"0"0"-168"16,0 0-123-16,0 0 42 15,0 0 26-15,0 0-10 0,0 0 11 16,-25-77 37 0,25 58-9-16,0 0-36 0,4 2-8 15,8 4-53-15,3 4 7 16,3 5-25-16,4 2 23 15,0 2-18-15,3 0-5 16,2 0-1-16,-2 0-6 16,0 0 8-16,0 0-8 15,-2 13 22-15,1 10 10 16,-2 8 25-16,1 4-35 16,-1 11 16-16,-1 5-20 0,-6 3 5 15,-1-1-5 1,-6-2-7-16,-6 1 13 15,-2-6-17-15,0 0 23 16,-10-2-22-16,-17-1 12 0,-4 0-20 16,-10-5 10-16,-6-5-10 15,-4-7-4-15,-5-10-12 16,1-9-40-16,4-7 23 16,5 0-11-16,13-11 33 15,11-6-25-15,13-2 36 16,9 6-10-16,0 4 5 15,27 5 0-15,8 4 5 16,8 0 15-16,6 17-14 16,0 3 15-16,0-1-16 0,-2-2 15 15,-7-6-14 1,-2-3 2-16,-7-6-3 0,-7-2 0 16,1 0-64-16,-9 0-141 15,-7-8-239-15</inkml:trace>
  <inkml:trace contextRef="#ctx0" brushRef="#br2" timeOffset="81.25">26680 10319 1610 0,'0'0'794'16,"0"0"-687"-16,0 0-62 15,0 0 45-15,96 143 9 0,-71-85 25 16,-1 8-36-1,-1 9 26-15,-4 7-32 0,-3 7-13 16,-7 23-27-16,-2-12-12 16,-7 5-7-16,0 0-18 15,0-18-3-15,-16 7 5 16,0-8-14-16,-3-11-27 16,-8-3-52-16,2-20-131 0,3-16-394 15</inkml:trace>
  <inkml:trace contextRef="#ctx0" brushRef="#br2" timeOffset="82.25">24619 11453 2244 0,'0'0'421'16,"0"0"-225"-16,0 0-72 16,0 0-53-16,0 0-32 15,-6 132-6-15,26-111-9 16,3-10-3-16,-2-9-21 0,-2-2 30 15,-4-13 7-15,-6-14 17 16,-7-6-19-16,-2-1 15 16,-2 3-6-16,-16 5-13 15,-7 6 22-15,2 12-15 16,-2 8 10-16,2 0-39 16,5 4-7-16,7 18-1 15,9-1-2-15,2 2-28 16,0-3-20-16,11-3-16 15,14-8-39-15,-3-6-72 16,-7-3-279-16</inkml:trace>
  <inkml:trace contextRef="#ctx0" brushRef="#br2" timeOffset="83.25">21699 11683 2251 0,'0'0'251'16,"0"0"-99"-16,0 0 26 16,0 0-7-16,0 0-63 15,0 0-7-15,0 0-47 16,-18 69-13-16,36-50-7 15,4-6-23-15,0-11 1 16,-1-2-7-16,-2-13 37 16,-5-15 1-16,-5-4 9 15,-7-2-33-15,-2 4 10 0,0 9-8 16,-11 8 8-16,-9 6 3 16,-1 7-22-16,2 0-2 15,0 9-4-15,7 10-8 16,2 0-33-16,10 3-16 15,0-5-50-15,0-2-25 16,22-7-81-16,-1-3-224 16,1-3-1402-16</inkml:trace>
  <inkml:trace contextRef="#ctx0" brushRef="#br2" timeOffset="84.25">27609 11003 1295 0,'0'0'443'16,"0"0"-100"-16,0 0-137 0,137 4-5 16,-93 1-64-16,1-3-28 15,-3 3-46-15,-4-5-3 16,-2 0-31-16,-10 0-27 16,-1 0-2-16,-5 0-3 15,-7 0 3-15,-1-5-119 16,-4 1-63-16,-5 1-261 0</inkml:trace>
  <inkml:trace contextRef="#ctx0" brushRef="#br2" timeOffset="85.25">27650 11322 2071 0,'0'0'301'16,"0"0"-177"-16,0 0-3 0,0 0-37 15,118 4 31-15,-87-6-48 16,-2-9-22-16,3 3-13 16,-1 1-26-16,0 5 4 15,-4 2-4-15,-1 0-12 16,10 0-77-16,-10 11-87 15,-1-1-221-15</inkml:trace>
  <inkml:trace contextRef="#ctx0" brushRef="#br2" timeOffset="86.25">28599 11131 2432 0,'0'0'339'0,"0"0"-184"16,0 0-59-16,0 0-31 15,0 0 4-15,0 0 6 16,0 0-44-16,105 24 14 16,-68-24-16-16,6 0 16 0,-3 0-16 15,0 0-11 1,-2 0-6-16,-4 0-11 0,-3-2-2 15,-5 0 7-15,-4 0-12 16,-1-1-52-16,4 3-34 16,-8-2-121-16,-3 2-287 0</inkml:trace>
  <inkml:trace contextRef="#ctx0" brushRef="#br2" timeOffset="87.25">29689 10349 2277 0,'0'0'300'15,"0"0"-124"-15,0 0-44 16,0 0-40-16,0 0-41 15,0 0-22-15,-117 147-19 16,109-99-3-16,3 1 6 0,5 4-2 16,0-2 25-16,9 1-14 15,16-5 19-15,6-7-7 16,4-9-17-16,5-15-5 16,5-11-10-16,0-5 14 15,-3-13-12-15,-2-17 37 16,-9-9-8-16,-6-8 14 15,-12-10-27-15,-6-3-6 16,-7-4-4-16,0 6-10 16,-11 7 0-16,-12 10 7 15,-6 13-2-15,-4 11-1 0,-7 13-7 16,0 4 3 0,-1 0-28-16,4 14-56 0,8 10-54 15,9 14-85 1,9-3-330-16,6-5-1597 0</inkml:trace>
  <inkml:trace contextRef="#ctx0" brushRef="#br2" timeOffset="88.25">29628 10882 1804 0,'0'0'396'15,"0"0"-170"-15,0 0-149 0,-51 125 35 16,40-77-28-16,0 3 12 16,7 0-19-16,1-2-20 15,3 0 14-15,0-3-32 16,14-8 27-16,10-1-19 15,10-7 11-15,5-9-30 16,13-8-6-16,4-11-7 16,6-2-14-16,3-28 19 15,-10-17-5-15,-8-13 22 16,-18-6-27-16,-16-9 21 16,-13 3-21-16,0-1 2 15,-22 7-12-15,-14 11 0 0,-6 12-2 16,-10 13-54-1,-3 11-24-15,-9 17-109 0,15 0-204 16,11 9-353-16</inkml:trace>
  <inkml:trace contextRef="#ctx0" brushRef="#br2" timeOffset="89.25">30154 11778 1965 0,'0'0'388'0,"0"0"-184"15,45-120-40-15,-21 51-31 16,3-8-47-16,4-4-10 16,-2-2-29-16,-2 6 6 15,-5 12-52-15,-4 16 13 16,-4 17-14-16,-4 15-27 0,-1 17-100 15,-4 4-108 1,-3 15-423-16</inkml:trace>
  <inkml:trace contextRef="#ctx0" brushRef="#br2" timeOffset="90.25">30281 12094 2359 0,'0'0'346'0,"0"0"-154"16,0 0-109-16,27-143-21 0,-21 100-19 15,-1 4-19 1,2 3-19-16,4 6-5 0,14-2-54 15,-5 11-123-15,-1 4-109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1T23:31:55.052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18970 14316 472 0,'0'0'1219'0,"0"0"-1077"16,0 0-101-16,0 0-41 16,0 0-66-16,0 0-62 15,0 0-1328-15</inkml:trace>
  <inkml:trace contextRef="#ctx0" brushRef="#br1" timeOffset="4381.08">19152 14395 1764 0,'0'0'205'0,"0"0"-64"15,0 0-7-15,0 0-27 16,0 0-14-16,0 0 2 16,-124-40-7-16,99 40-22 15,2 0 4-15,2 0-22 16,-4 0 31-16,3 0-10 15,-3 2-24-15,0 6-24 16,6 1 12-16,-4 0-8 16,5 3-16-16,1-3 0 0,-1 2-9 15,0-1 5 1,2 2 7-16,-1 1-12 0,1 1 8 16,1 0 4-16,-1 2-5 15,-3 2 1-15,4 4-3 16,1-4 7-16,1 0-1 15,1 4-10-15,0 0-1 16,-1 0 0-16,-1 6 6 16,3-1-5-16,-2 0-1 0,4-1 0 15,0 0 0-15,2-1 1 16,3 1 5 0,-1 4-6-16,3 0-1 0,2 2 1 15,0 5 0-15,0-2 1 16,0 0-1-16,0 2 0 15,9 1 0-15,2-1 0 16,2-1 0-16,1 0-1 16,3-8 0-16,-1-2 1 15,3 0-1-15,0-8-4 16,1 0 5-16,1-4 0 0,0-2 0 16,2-1 0-1,-1-8-4-15,3-1-4 16,-1-1 1-16,3-1 12 15,0 0-5-15,2 0 1 0,0 0 0 16,0 0 0 0,0 0-1-16,2 0 6 0,-2-3-6 15,0 0 0-15,-2-10-10 16,-3 1 4-16,-2-4-5 16,-2-2 10-16,1-4-10 15,-4-4 2-15,-1 2 4 16,-1-7 4-16,-3 1 1 15,1-2-1-15,-2-4 0 16,-2 0-6-16,-2-5-2 0,-1 0 4 16,-1-2 5-16,-3-5-19 15,0 1 19-15,1-4 0 16,-3 3 1-16,0 2 0 16,2 4 0-16,-2 4-1 15,0 2 2-15,0 8-2 16,0 0 2-16,0 6 2 15,2 5-4-15,-2 8 1 0,0 1-1 16,0 4 1-16,0 4 0 16,0 0 15-16,0 7 25 15,0 19-12-15,0 13-17 16,0 9-4-16,0 8-8 16,0 7 1-1,3-4-1-15,12 0 4 0,7-8 1 16,9-8 3-1,5-8 0-15,5-9 4 16,1-7 3-16,2-6-5 0,-1-8 4 16,-6-3-4-16,-3-2-6 15,-3 0-4-15,-6-7 0 16,-1-16-46-16,-6 0-178 16,-5 2-1032-16</inkml:trace>
  <inkml:trace contextRef="#ctx0" brushRef="#br1" timeOffset="6976.28">19442 13284 820 0,'0'0'356'0,"0"0"-37"16,0 0-51-16,0 0-84 0,0 0-103 16,0 0-19-1,0 0 55-15,12 9-36 0,-12 0-2 16,2 3-38-1,-2 0-8-15,2 1-2 0,0 1-19 16,-2 0 4-16,2 2-14 16,-2 5-1-16,0-2 61 15,0 3-31-15,0 0 2 16,0 4-18-16,0-2-8 0,0 0-7 16,0 4 0-16,0-8 0 15,0 5 0-15,0-6-1 16,0-2 1-16,0 1 0 15,0-9 0-15,0 3 0 16,0 0 0-16,0-1 1 0,0-2-1 31,0-2 1-31,0-2-1 0,0 0 0 0,0-5-11 32,0 0-13-32,0 0-19 0,0 0 17 15,0 0 12-15,0-3 12 16,0-6 0-16,0-8 2 15,0-1-1 1,0-1 0-16,0-3 0 0,2-2 0 16,5-1-14-16,0 2-10 0,0-1 24 0,-1-1 0 15,1 1-6 1,2 2 5 0,0 1 4-16,-1 4-2 15,4 2 0-15,-3 0 1 16,0 1-1-16,-1 2 10 15,2 0 4-15,1-2-13 16,-1 2 0-16,2-2 1 16,1 2 9-16,-1-1-11 0,-1 3 18 15,-1 5-9 1,2 1-8-16,1 4 10 0,1 0 5 16,-1 0-8-16,-2 4 2 15,0 6 2-15,0 2 4 16,-2 0-1-16,3 3-4 15,-4-3 13-15,-1 7 19 16,2 1-7-16,-2 4-2 0,-1 2 2 16,-1 3-3-16,-1-2-13 15,-2-1-6-15,1-1-1 16,-1 1-3-16,1-2-10 16,-1-2 5-16,0-1 2 15,-2 0 6-15,2-9 2 16,-2-1-14-16,0-4 10 15,0-4-6-15,0-3-5 16,0 0 0-16,0 0 0 16,2 0 0-16,-2 0 1 15,0-3-1-15,0-9-12 16,0-6 3-16,5-4 0 0,1-5-3 16,6 0-25-16,-1-6-22 15,5 1-14 1,1 1 23-16,1-3 8 0,-1 7 18 15,4-1 23 1,-3 5 1-16,1 6 27 16,4 1 21-16,0 6-15 0,-4 3-15 15,3 7 3-15,-1 0 13 16,-4 0 28-16,1 19-9 16,-5 7 8-16,-1 4-16 0,-3 4-1 15,-3 2-7-15,-2 2 0 16,-4-1 18-1,0-2-5-15,0-2-8 16,4-5-17 0,-4-5-21-16,4-2-4 0,0-7-24 15,5-1-79-15,-3-2-89 16,-1-3-334-16</inkml:trace>
  <inkml:trace contextRef="#ctx0" brushRef="#br1" timeOffset="7781.92">19217 13871 1942 0,'0'0'288'0,"0"0"-189"16,0 0-40 0,0 0 32-16,0 0-49 0,0 0-23 15,0 0-19-15,69 0 10 16,-47 0 22-16,1 0 8 0,4 0-15 16,-2 0 9-16,-2 0 12 15,4 0-41-15,-2 0 7 16,2 0-7-16,0 0-5 15,-1 0 0-15,-2 0 1 16,1 0 0-16,-3 0-1 16,3 0 1-1,-2 0 0-15,-2-3 0 0,2 3 0 16,-3 0-1-16,2 0 0 16,-2 0 0-16,3 0 1 15,-4 0-1-15,2 0-5 0,-1 3 5 16,-3 0 2-1,1-1-1-15,3 0 1 0,-4-2-2 16,3 0 1 0,1 0 0-16,-2 0 0 0,2 0 0 15,-2 0 10 1,1 0-5-16,1 0-1 16,-2 0-5-16,2 0 0 0,3 5-11 15,-5-2-96-15,-6 1-263 16</inkml:trace>
  <inkml:trace contextRef="#ctx0" brushRef="#br1" timeOffset="8716.4">19565 14038 1842 0,'0'0'281'16,"0"0"-139"-16,0 0-58 0,0 0-34 15,0 0-7 1,0 0-7-16,0 0 16 0,0 37 3 15,0-25-16-15,0 2 14 16,0 0 11-16,2 2-31 16,-2-2-2-16,0 0-3 15,3 0 6 1,-3 0-13-16,0-1-8 0,0-1-8 16,2 1-5-16,-2-5 0 15,0-2-1-15,0-6-4 16,0 0 0-16,0 0 2 15,0 0 2-15,0 0 1 16,0 0-31-16,0 0-4 0,0-6-26 16,2-4 44-1,2-4-5-15,-2-2 15 0,3 0-15 16,-3-2 7-16,2 0-4 16,1-3 13-16,4 6 6 0,0-3 0 15,-1 2-11-15,6 0 11 16,-3 4 0-16,3-2 8 15,1 6-8-15,-1 2 1 16,3 4-1 0,1 2 7-16,0 0 6 15,2 0-7 1,-2 3 3-16,0 10-4 0,0 1-4 16,-5 4 25-16,-1 1 3 15,-6 4 25 1,-2 3 5-16,-4 4-15 0,0-4-7 15,0 1-17-15,0 2 3 16,0-3-10-16,-2-4-12 16,-2 0-2-16,2-4-7 15,2 0-78-15,0-6-144 16,0-2-671-16</inkml:trace>
  <inkml:trace contextRef="#ctx0" brushRef="#br1" timeOffset="9342.2">20581 14600 2015 0,'0'0'378'16,"0"0"-133"-16,0 0-130 15,0 0-14-15,145 0-38 16,-105 0-13-16,2 0-26 15,-1 0-22-15,-1 0-1 16,-5 0-1-16,-1 0 0 16,-8 0-21-16,4 0-108 15,-12 0-153-15,-5 0-1017 0</inkml:trace>
  <inkml:trace contextRef="#ctx0" brushRef="#br1" timeOffset="9683.23">20594 14790 2432 0,'0'0'247'16,"0"0"-175"-16,0 0 67 16,0 0-67-16,0 0-28 0,0 0-23 15,116 12 28-15,-84-12-11 16,-1 0-21-16,2 0-11 15,16 0-6 1,-9-12-15-16,-3 2-384 0</inkml:trace>
  <inkml:trace contextRef="#ctx0" brushRef="#br1" timeOffset="12011.37">21591 13609 1409 0,'0'0'329'16,"0"0"-141"-16,0 0-78 0,0 0-9 15,0 0 17-15,51 109-50 16,-38-81 7-16,1 2-1 15,-1-1 17-15,-1 6-17 16,-1 1 11-16,0 2-5 16,0 3-27-16,0-2-13 0,0 1-18 0,3 1-6 31,-1-1 3-31,3 4-8 0,-1-3-2 16,3 2-2-1,0 5-6-15,0 0 0 0,0-1-1 16,-1-1 0-16,1 0 3 15,-2-4-2 1,2 2-1-16,0 2 1 16,-1-6 3-16,1 4 8 15,2 2 11-15,0 2-2 0,1 1-6 16,-4 1-7-16,1 0-2 16,3 1-2-16,-6-5 4 15,1 3 3-15,-3 0 1 16,1-4-5-16,-6-1 4 15,1 1-5-15,0-6 4 16,0 0-9-16,-2-5 7 16,-1-4-8-16,1-2 5 15,0-10-5-15,-1 1 0 0,-1-10 0 16,-1-3-6-16,-2-4-8 16,5-2-17-16,0 0 10 15,2-17 10-15,2-12 6 16,3-9 5-16,1-8 0 15,3-12 1-15,-1-4-1 16,1-5 0-16,1-1-1 16,-4-3 0-16,3 4 1 15,-1-9 0-15,-1-3 0 16,-3-3 4-16,3-6-4 16,-3-2 0-16,1-7 0 0,-3 6 1 15,2-3-1-15,-4 7 5 16,2 5-5-16,-2-3 0 15,1 8 3-15,-2-2 4 16,-1 3-1 0,1 0-6-16,0 1 0 0,-2 3 0 15,-2 7 0-15,-1 2 0 16,-1 7 1-16,0 5 10 16,2 5-11-16,4 3 1 15,-2 0-1 1,1 3 6-16,1 0-4 0,4 4 2 15,-3 1 5-15,-1 6-3 16,0 5-5-16,-4 8-1 0,-2 6 8 16,-2 5 35-16,0 2-11 15,0 1-15-15,0-2-2 16,0 2 4-16,0-2-9 16,0-1-10-16,0 3 4 15,0 1-3-15,0 1 5 16,0 0 6-16,0 0 10 15,7 0-2 1,6 0-17-16,3 0 20 16,6 1-12-16,0 6-7 0,5-1 2 15,2 2 5-15,0-2 1 16,6 1 3-16,2 0 2 16,0 0 2-16,-1 2-3 0,-3-1 2 15,-2-1-2-15,-2 0-3 16,0 1-4-1,3-3-3-15,1-5-2 0,2 3 2 16,1-3-1-16,3 0 2 0,-4 0-7 31,-2 0 4-31,-1 0 0 0,-6 0-3 16,-3 0-1-16,1 0 1 16,0 0 6-16,3 2 3 15,2 4 3-15,0 0-4 16,0-2 1-16,0 1-6 15,0 0-3-15,0-1 4 16,-2-2-4-16,2 2-1 16,0-2 1-16,3 1 3 15,-1 0 0-15,2 1-3 0,3 1 0 16,-1-2 2-16,1-1-2 16,0 0 5-16,0 0-1 15,1-2-4 1,-3 0 3-16,1 0-4 0,-2 0 5 15,4 0 0-15,-2 2-2 16,1 1 2-16,4-3-4 0,-1 0 2 16,7 0-2-1,-2 0-1-15,3 0 1 16,0 0-1-16,-1 0 1 0,4 0-1 16,-2 0 1-16,4 0 0 15,-1 0-1 1,0 0 0-16,-2-3 1 15,1 1-1-15,-6 0 1 16,3 0 0-16,-3-1 0 16,2-2-1-16,-7 1 4 0,-1-1-4 15,-5 0 0 1,-4 1 1-16,-4 2 0 0,-5 2 0 16,0 0 3-1,2 0-3-15,3 0 6 0,0 0 0 16,-1 0-3-16,-2 0 3 0,1 0-2 15,-5 0 2-15,-3 0-1 16,-4 0 0 0,-4 0-1-16,0 0-1 0,-5 0-1 15,-2 0-3-15,2 0 1 16,-2 0-1-16,0 0 0 16,0 0-7-16,0 0-72 15,0 0-87-15,0 0-286 0</inkml:trace>
  <inkml:trace contextRef="#ctx0" brushRef="#br1" timeOffset="13224.73">21727 13046 1242 0,'0'0'542'0,"0"0"-349"0,0 0-86 15,0 0-5-15,0 0 35 16,25 110-31-16,-18-94-15 16,-1 3-25-1,0 0-15-15,1 1 0 0,0 3 0 16,-2 0-26-16,-1 1 2 16,-4 1 21-16,0-1 9 15,2-1-32 1,-2 0-14-16,4-3-11 0,1 0 1 0,2-5-1 15,-2 2 0-15,1-1 1 32,-2-3 0-32,1-1-1 0,-1-5 0 15,-2-2 1 1,0-2 0-16,-2-3 1 0,3 0 3 16,-3 0-2-16,0 0 9 0,0 0-2 15,0-3-2-15,0-9-3 16,0-7-5-1,0-5-12-15,-3-6-14 0,3-1-6 0,0-4-21 32,0 0 22-32,0 3 20 15,3 2 11-15,6 0 5 0,0 5-5 16,2-1 0-16,2-1 0 16,0 5 0-16,6 1 10 15,-3 1-2 1,1 8 5-16,-3-2 3 15,-1 9 5-15,0 1 0 0,1 0-4 16,1 4-5-16,1 0-4 16,1 0 6-16,3 0-3 15,1 4 6-15,-2 12 7 16,0 3 11-16,-3 10 14 16,-6 7-13-16,-5 5 2 15,-3 3-10-15,-2 2-9 16,0 3-5-16,0-4-8 15,0 1 1-15,0-7-1 16,0-2-6-16,0-7 0 0,6-4-12 16,15-8-28-16,-1-1-84 15,-3-7-288-15</inkml:trace>
  <inkml:trace contextRef="#ctx0" brushRef="#br1" timeOffset="14553.12">23725 14163 1666 0,'0'0'429'0,"0"0"-167"15,0 0-148-15,0 0 10 16,0 0 18-16,0 0 40 16,0 0-74-16,-70-67-37 0,45 55-15 15,2 3-19 1,-4-2-11-16,-2 2-3 0,2 1-7 15,2-1-8-15,0 1 3 16,2 4-1-16,-2 0 4 16,0 4-6-16,-2 0-2 15,5 0-6-15,0 0 4 16,0 4 2-16,1 7 14 16,4 2-2-16,-1 6-13 15,0 1-1-15,0 1 0 16,2 3 2-16,1 3-6 0,1-1 1 15,1-1 0 1,-1 2 0-16,4 1 0 16,-1 2-1-16,-1 1 0 0,3-2 1 15,1 2-1 1,-2 1 0-16,2 2 0 0,3-3 0 16,1 6 0-1,2-4 0-15,2 4 0 0,0-1-5 16,0 0 1-16,2 3 4 15,9-5-4-15,0-1 4 16,0-1 0 0,2-4 0-16,1 0 0 15,1 1-4-15,6-7 4 0,3-1 0 16,1-1-1-16,-1-1 0 16,3-3 1-16,2-7-6 15,0-4 3-15,2-1 3 16,2-4 1-16,1 0 0 15,0 0 0-15,-3 0-1 16,0-12-1-16,-4-3 1 16,1-2 0-16,-3-9-1 0,2-3 1 15,-3-6 0 1,1-9 0-16,-2-2 0 0,-4-3-1 16,-1-9 2-16,-3 0-2 15,-1-2 1-15,-3 0-1 16,-2 3 1-16,-2 3-1 15,-2 8 1-15,-3 8 0 16,-2 14 0-16,0 7 3 16,0 8 12-16,0 9 23 15,0 2 4-15,0 26 17 16,-7 14-43-16,-2 11-12 16,4 0-4-16,3 5 0 15,2-2 0-15,0-3-1 0,16-7-6 16,4-7 2-16,6-6-3 15,6-11-4-15,17-4-71 16,-9-8-107-16,-2-2-435 16</inkml:trace>
  <inkml:trace contextRef="#ctx0" brushRef="#br1" timeOffset="15853.92">24211 13624 1492 0,'0'0'393'15,"0"0"-299"-15,0 0-23 16,0 0 100-16,0 0-26 16,0 0 11-16,0 0-55 15,17 53-36-15,-13-26-25 0,-1-1-6 16,2 3-16-16,-5 2 6 15,2 4 1-15,-2-4-2 16,0 3-15-16,0 0-1 16,0 0 0-16,0-2-1 15,0-1-1-15,0-9 0 16,2-3 8-16,-2-5-8 0,2-6 3 16,-2-3 1-16,0-3-9 15,2-2 0-15,-2 0 0 16,3-7-6-1,-1-13 6-15,0-6 0 0,2-4 1 16,1-6-1-16,-1 0-8 16,1-2-31-16,2-2 18 15,-1 2 21-15,3 2-8 16,-2 2 16-16,4 2-14 16,-2 3 6-16,5 8 0 15,-2 0 2-15,5 5 22 0,-2 7-2 16,3 1 7-1,-1 6-11-15,1 2-8 0,0 0 2 16,2 0-4 0,0 7 8-16,0 10-9 15,-2 1 10-15,0 5 4 16,-5 4 23-16,-4 2-8 16,-2 4 8-16,0 1-6 15,-1 0-2-15,-1 3-11 0,1-4 2 16,-1 2-2-16,0-3-1 15,-3-1-1-15,-2-7-6 16,0-2-6-16,0-4-7 16,0-4-3-16,0-1-1 15,0-3 6-15,0-6-6 16,0-4 9-16,0 0-9 16,0 0-24-16,0-14 9 15,0-10-2-15,6-8 2 16,9-8 5-16,6-4-5 0,1-5-9 15,7-4 2-15,-2 4 0 16,0 6 10-16,-5 10 12 16,-2 8-2-16,-4 11 2 15,-1 7 0-15,1 7 5 16,2 0 0-16,0 14 14 16,-1 13 6-16,3 10 7 15,-1 3-2-15,-2 4-1 16,-3-3 0-16,-3 2 3 15,-5-5-8-15,1-5-7 0,-5-4-7 16,-2-5-9 0,0-3-1-16,0-1-31 15,0-4-128-15,0-3-259 0</inkml:trace>
  <inkml:trace contextRef="#ctx0" brushRef="#br1" timeOffset="17460.68">25624 13017 1829 0,'0'0'423'15,"0"0"-216"-15,0 0-82 16,0 105 34-16,0-68-42 0,0-2-47 15,0 0-28-15,0-6-26 16,0-3-16-16,0 4-22 16,0-7-98-16,-5-3-241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1T01:13:37.559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18896 3470 2238 0,'0'0'307'0,"0"0"-214"16,0 0-56-16,0 0-30 16,0 0 12-16,9 0-18 15,-5-15 21-15,0-6-22 16,1-5 23-16,-3-2-1 16,-2-2 30-16,0 2 6 15,0 1-3-15,0-4-8 16,0 3-30-16,0-1 13 15,0-1-30-15,0 5 4 16,4 1 5-16,-1 7-5 16,0 4-4-16,-1 6 0 0,-2 3 0 15,2 4 1-15,-2 0-2 16,0 0 6-16,2 0 20 16,-2 0 8-16,0 4 6 15,0 11-28-15,2 4 8 16,0 3-10-16,0 5-8 15,1 6 8-15,1 1-9 16,0 7 10-16,2 2-2 16,0 1-14-16,3 6 18 15,-1 3-10-15,2 0-2 16,1 3 0-16,-1-1 3 16,2 1-2-16,-1-4-2 15,0-3 9-15,-2-2-20 0,0-4 24 16,-5-1-12-1,1-3 2-15,-3-3 7 0,0-1-5 16,-2-3-3-16,0-7 2 16,0-5 3-16,0-3 1 15,-2-7-6-15,-11-3 15 16,-3-3-14-16,-6-2 14 16,-2-2-4-16,-3 0 10 15,0 0-6-15,2 0 9 16,4-4 11-16,2 2-21 15,8-3 14-15,2 3-18 16,5 2 4-16,1 0-8 0,3 0-5 16,0 0-2-1,0 0-7-15,0 0-4 16,10 0 11-16,5 0-8 0,1 0 4 16,-1 5 3-16,4-3-78 15,-2-2-25-15,10 0-69 16,-5 0-249-16,-2-11-1513 0</inkml:trace>
  <inkml:trace contextRef="#ctx0" brushRef="#br0" timeOffset="1">19665 3072 433 0,'0'0'1444'0,"0"0"-1231"16,0 0-52-16,0 0 35 15,0 0-40-15,0 0-29 16,0 0-18-16,2 0-10 16,-2 0-24-16,0 4-36 15,-7 9-17-15,0 4-22 16,-1 1 13-16,-3 1-7 15,-1 2 15-15,1 2-13 0,-1 4 21 16,-1 0-19-16,1 5 7 16,0 5-6-16,-3 1-10 15,1 1 11-15,1 3-7 16,1 3 15-16,1 0-16 16,3 4 26-16,1 3-16 15,0 1 16-15,5 3-18 16,2-1 4-16,0-1-2 15,0-1-3-15,4-4 13 16,10-6-24-16,3-9 16 16,3-3-8-16,1-8 1 15,4-4-7-15,-2-2 21 16,4-4-4-16,0-8-4 16,2-5 8-16,-2 0-23 15,0-15 24-15,-3-13-24 0,-4-5 13 16,-6-2-8-16,-6 0 5 15,-8 3-10-15,0 4 13 16,-8 5-2-16,-23 5-11 16,-8 8 4-16,-5 5 6 15,-6 5-19-15,6 0 9 0,7 13 0 16,5 11-25 0,14 1-24-16,14 5-46 15,8 5-61-15,23-8-45 16,2-8-447-16</inkml:trace>
  <inkml:trace contextRef="#ctx0" brushRef="#br0" timeOffset="2">20226 1958 1610 0,'0'0'309'0,"0"0"-123"16,0 0 9-16,0 0-103 15,0 0-6-15,0 0-48 16,0 0 68-16,0-19-38 16,0 19 8-16,0 0-1 15,0 0-4-15,0 0 4 16,0 6-20-16,0 9-14 15,7 4-30-15,-3 7 22 16,0 2-24-16,1 2 15 16,-3-1-7-16,1 1 25 0,-1 2-11 15,-2-2-1 1,0 1-13-16,0-2-5 0,0 1 13 16,0-2-24-16,0-2 10 15,0-5 0-15,0-6-17 16,0-4 6-16,0-3 0 15,0-1-4-15,0-1-34 16,0 3-36-16,0 0-64 16,-2 7-139-16,-6-3-370 15,0-2-1440-15</inkml:trace>
  <inkml:trace contextRef="#ctx0" brushRef="#br0" timeOffset="3">19876 2492 2238 0,'0'0'434'16,"0"0"-262"-16,0 0-116 15,0 0-14-15,0 0-33 16,0 0 54-16,0 0-35 15,33 7 7-15,-15-7 18 16,1 0-8-16,-2 0-6 16,1 0-6-16,-1 0 13 15,4 0-35-15,-1 0 26 16,-1 0-15-16,4 0 15 16,-3 0-24-16,0 0 5 15,-2 0-1-15,-1 0-7 16,2 0 10-16,-1 0-20 0,-3 0 15 15,3 0-9 1,-1 0 4-16,2 0-9 0,-2 0 7 16,3 0-3-16,-1 0 3 15,0 0 8-15,1 0-14 16,1 0 19-16,-4 0-20 16,1 0 13-16,2 0-8 15,-2 0 5-15,2 0-11 0,0 0 7 16,2 0 3-1,-1 0-10-15,-4 0 0 16,-1 0 11-16,-3 0-18 16,-1 0 18-16,-6 0-20 15,-2 0 12-15,-4 0-6 0,0 0-31 16,0 6-91 0,-8 3-179-16,-8 2-343 0</inkml:trace>
  <inkml:trace contextRef="#ctx0" brushRef="#br0" timeOffset="4">20170 2687 485 0,'0'0'1176'0,"0"0"-977"16,0 0 52-16,0 0-83 16,0 0-28-16,0 0-20 15,0 0 37-15,54-25-83 16,-43 25 39-16,0 0-30 0,2 0-23 16,-2 0-6-16,3 6-19 15,-3 3 23-15,0-1-34 16,1 5 21-16,-4 0-36 15,3 1 32-15,-4 4-8 16,2 1 11-16,-5 2-2 16,1 1-11-16,-1 3 14 15,-4 1-27-15,0 2 23 16,0 2-29-16,0 2 21 16,-6 0-24-16,-10 4 8 15,-4 0-6-15,-3 1 0 16,-1-3-7-16,0-3 2 15,-1-6-12-15,5-8 15 0,1-6-20 16,0-9 2-16,3-2 1 16,3-2-38-16,2-20 1 15,0-3-17-15,4-5-19 16,5 2 22-16,2 4 8 16,0 5 51-16,0 9-8 15,7 5-1-15,9 5 18 16,1 0-5-16,8 13 19 15,-1 6 22-15,5 0 3 16,5 0-23-16,-1-1 21 0,2-8-32 0,1-3 23 16,-1-5-28-16,0-2 23 31,-7 0-24-31,-3 0 2 0,-5-2-5 16,-7-6-5-1,-1-6-4-15,-8-13-68 0,-2-1-91 16,-2 0-418-16</inkml:trace>
  <inkml:trace contextRef="#ctx0" brushRef="#br0" timeOffset="5">20214 1932 712 0,'0'0'1228'15,"0"0"-902"-15,0 0-157 16,0 0 15-16,0 0-76 15,0 0 4-15,0 0 17 0,0 0-45 16,-2 2-8 0,-6 4-39-16,-3 7-4 0,-5 0-19 15,-2 7 35-15,-4-1-16 16,-1 2-13-16,-1 1-16 16,0-1-4-16,1 2 0 15,1 7-68-15,7-6-69 16,3-3-454-16</inkml:trace>
  <inkml:trace contextRef="#ctx0" brushRef="#br1" timeOffset="6">21679 3498 1974 0,'0'0'257'16,"0"0"-198"-16,0 0-3 15,0 0-39-15,0 0 61 0,0 0-44 16,0 0 68-16,100 0-2 16,-71-5-24-16,4 1-5 15,3-2 5-15,2 1-27 16,2 1-25-16,0 2 16 15,1-2-40-15,-2 2 5 16,-3-2 2-16,-1-1-2 16,-3-2-5-16,-1 1 0 15,-4 2 0-15,-3 0-16 16,-4 4-43-16,-4 0-99 16,-5 0-102-16,-7 4-754 0</inkml:trace>
  <inkml:trace contextRef="#ctx0" brushRef="#br1" timeOffset="7">21668 3722 1653 0,'0'0'773'0,"0"0"-567"15,0 0-137-15,0 0 97 0,0 0-63 16,0 0-21-16,0 0 0 15,115 4-15-15,-79-4-14 16,2 0-15-16,2 0 7 16,-2 0-21-16,2 0 13 15,-2-6-24 1,-5-2 15-16,1 1-19 0,-5 3 0 16,-5 0-5-16,-2-1-4 15,-4 3 0-15,-5 2-5 16,1 0 4-16,1 0-69 15,-1 0-70-15,-5 0-261 0</inkml:trace>
  <inkml:trace contextRef="#ctx0" brushRef="#br1" timeOffset="8">23087 3023 1670 0,'0'0'260'0,"0"0"-98"15,0 0 50-15,0 0-101 16,0 0-39-16,0 0-4 16,51 19 18-16,-33-4-38 15,-1 0-3-15,4 2-44 16,-3-2 36-16,3 2-20 16,2 2 47-16,0 1-10 0,1 1-20 15,0 0-12-15,1 1-12 16,-3 2 4-16,1 1-13 15,0 1 19-15,2 1-10 16,2 4 4-16,0 0-8 16,2 2 3-16,-2 1-9 15,0-2 8-15,-4 2 0 16,2-2-8-16,-4 1 23 16,-3-4-23-16,-3-5 19 15,-4-5-19-15,0-4 20 16,-4-4-18-16,1 0 1 15,2-3-2-15,-3 3-1 0,-1 1 4 16,3 1 5-16,-3 0-17 16,2 0 19-16,-2 0-22 15,-2-4 6-15,1-1-2 16,-3-6-39-16,2-2-69 16,-2 0-63-16,-2 0-125 15,0 0-1517-15</inkml:trace>
  <inkml:trace contextRef="#ctx0" brushRef="#br1" timeOffset="9">23735 3093 1674 0,'0'0'391'0,"0"0"-240"16,0 0-37-16,0 0-5 15,0 0-28-15,-116 112-71 16,94-84 9-16,2-1-18 16,0 1 32-16,2 2 10 15,3-2 6-15,-1 2-30 16,-2 0-18-16,2 2 2 16,-3 2 7-16,1-2-7 15,-3 0-1-15,0-2 19 16,2-2-3-16,1-5 30 15,3-1-20-15,2-3-7 16,1 0-14-16,4 1-2 0,-1 1-10 16,-1 2 14-16,0 3-20 15,1 2 22-15,-1-2-17 16,2-1 8 0,-1-1-2-16,1-5 1 0,-2-4-1 15,1 0 0-15,-1-4-31 16,-7-9-34-16,2-2-125 15,1 0-64-15</inkml:trace>
  <inkml:trace contextRef="#ctx0" brushRef="#br0" timeOffset="10">19042 7053 2123 0,'0'0'278'15,"0"0"-152"-15,0 0 11 16,0 0-20-16,0 0-68 15,0 0-17-15,0 0-31 16,-2-43 25-16,2 15-5 16,2-6 31-16,6-9-26 15,1-6-12-15,-1-9-2 0,3-2-11 16,1-4 2 0,-1 2 7-16,-3 7-16 0,2 8 16 15,-4 10-17 1,-4 12 14-16,1 7-7 0,-1 10 0 15,-2 6 0-15,0 2 0 16,2 0 4-16,0 16-4 16,0 17 12-16,3 8-19 15,-2 8 16-15,1 6-14 16,0 12 7-16,-2 3-2 16,1 9 0-16,-1 2 1 15,-2 5-1-15,2-2 1 16,0-3-2-16,-2-4 13 15,0-9-24-15,0-6 22 16,0-6-10-16,-13-11 0 16,-3-5 5-16,-1-7 33 0,-4-10-1 15,-1-3 12-15,2-8-38 16,0-5 21-16,0-7-14 16,2 0 2-16,2 0-19 15,3 0-2-15,3-5-3 16,2 1-7-16,4 0 7 15,2 2-21-15,2-1-11 16,0 2-74-16,8-4 15 16,13 1-161-16,-3-3-477 0</inkml:trace>
  <inkml:trace contextRef="#ctx0" brushRef="#br0" timeOffset="11">20066 6522 2026 0,'0'0'300'16,"0"0"-161"-16,0 0 7 16,0 0-45-16,0 0 8 15,0 0-54-15,0 0 29 16,-118 66-64-16,93-40 12 16,-2 6-8-16,0 11 7 15,3 8-4-15,0 9-19 16,-1 11 19-16,7 4-3 15,5 4 5-15,6 2-29 16,7-1 28-16,0-4-18 16,11-7 11-16,16-12-6 0,9-7-3 15,6-16-2-15,5-10-10 16,-1-16 28-16,-1-8-19 16,-7-4 20-16,-9-24-23 15,-11-9 27-15,-14-3-16 16,-4-3-3-16,-18 2 0 15,-19 7-9-15,-11 11 1 16,-4 8 4-16,-4 12-20 16,6 3 3-16,8 5-17 15,15 14-60-15,23 7-42 16,4-2-248-16,7-5-1821 0</inkml:trace>
  <inkml:trace contextRef="#ctx0" brushRef="#br0" timeOffset="12">20339 5977 2210 0,'0'0'278'16,"0"0"-197"-16,0 0 100 16,0 0-85-16,0 0-6 15,0 0-38-15,125 0-12 16,-89 0-2-16,0 0-14 0,1 0 18 16,3 0-13-16,1 0 23 15,1 0-37-15,0 0 20 16,1 0-25-16,-5 0 17 15,-1 0-14-15,-3 0-3 16,-5 0-9-16,-5 0 5 16,-3 0-12-16,-6 0 10 15,-3 0-10-15,-4 0-43 16,-6 0-40-16,-2 0-49 16,0 0-124-16,-4 0-803 0</inkml:trace>
  <inkml:trace contextRef="#ctx0" brushRef="#br1" timeOffset="13">19030 5352 1984 0,'0'0'251'0,"0"0"-96"16,0 0-39-16,0 0 48 16,0 0-56-16,0 0-21 15,0 0-48-15,-110 36-15 16,93-16-16-16,-2 6-7 15,4 3-1-15,-1 4 6 0,3 5-18 16,-3 5 26 0,-1 4-28-16,1 8 23 0,-1 7-9 15,-2 5 0 1,3 3 0-16,3 1 0 0,3 2 1 16,2 0-7-16,4 1 17 15,2 3-25-15,2 2 29 16,-3 1-13-16,3 1-2 15,0 0 11-15,0 2-9 16,0 1-1-16,3-1-1 16,3 1 5-16,2 1-18 15,0 3 26-15,1 0-23 0,3-1 25 16,-2-3-5 0,3-3 18-16,1-8 9 15,1-2-10-15,1-8-21 16,2-5-2-16,2-6 5 15,0-3-13-15,2 0 15 0,3-2 5 16,2 0 8-16,-3-2 23 16,1-4-31-16,-3-7-11 15,0-6-5-15,1-9-3 16,-6-8-5-16,3-9-109 16,-6-2-181-16,-5 0-2197 0</inkml:trace>
  <inkml:trace contextRef="#ctx0" brushRef="#br1" timeOffset="14">21405 5324 1394 0,'0'0'385'16,"0"0"-139"-16,0 0-46 16,0 0-28-16,0 0-59 15,0 0 33-15,0 0-66 16,78 97 14-16,-61-65-37 15,1 2-5-15,-2 3-13 16,2-3-22-16,-1 2 6 16,-1 0-23-16,1 3 38 0,-1 3-33 15,3 6 17 1,-6 3-21-16,0 4 6 16,1 1-6-16,-6 4 0 15,1 0 1-15,-4 0 7 0,-1-1-18 16,1 2 20-16,-3-1-22 15,0-3 22-15,-2-1-11 16,0-2 0-16,0-4 0 16,0-2 0-16,0-1 1 15,0-2-2-15,0 0 6 16,0 0-18-16,0 0 24 16,-4-1-18-16,-3 1 14 15,2-2-8-15,-2-2 1 16,-1-5 0-16,-1 1-1 15,0-3 6-15,-4 2-12 0,0 2 18 16,-3 3-11 0,1 2 1-16,-4 0 22 0,-1 4-7 15,-2-2 5-15,0 0-2 16,-1-1 0-16,3-3 1 16,0-2-19-16,2-3 3 15,3-4 6-15,1-4-18 16,3-3 17-16,1-1-9 15,0-2 0-15,1-6 0 16,3 2-8-16,-1-1-37 16,0 0 18-16,3 0-68 15,-1-2 33-15,5 0-50 0,0-9-6 16,0-1-123 0,0-5-128-16</inkml:trace>
  <inkml:trace contextRef="#ctx0" brushRef="#br1" timeOffset="15">21972 5085 1146 0,'0'0'581'16,"0"0"-332"-16,0 0-10 15,0 0-150-15,0 0 24 16,0 0-46-16,0 0 31 15,85-64-42-15,-73 64 14 16,1 0-9-16,0 0-19 16,3 0 6-16,-1 10-17 15,1 3 32-15,-3 2-38 16,3 2 19-16,-5 0-31 16,3 5 33-16,-6-1-4 15,1 3 12-15,-1 2-14 0,-6 3-15 16,0 1 12-1,-2 2-28-15,0 1 30 0,0 1-29 16,-10 0 21-16,-7 2-19 16,-3-4 2-16,-5 0-4 15,-2-6-9-15,-1-2-1 16,-1-9-14-16,0-5-19 16,4-3-32-16,3-7 16 15,4 0-57-15,7-7 41 16,6-10-47-16,5-2 10 15,0 0 40-15,0 4 36 16,9 8 26-16,7 7 0 0,3 0 31 16,4 17 44-16,0 14 38 15,3 3-47-15,1 2 7 16,0 0-10-16,1-6-8 16,3-4-18-16,2-9-30 15,0-4 0-15,2-9 4 16,-1-4-22-16,-1 0 2 15,-2 0-24-15,5 0-93 16,-9-4-98-16,-7 4-544 0</inkml:trace>
  <inkml:trace contextRef="#ctx0" brushRef="#br1" timeOffset="16">22851 6710 2134 0,'0'0'365'16,"0"0"-132"-16,0 0-91 16,131-13 2-16,-82 13-39 15,3 0-9-15,-2 0-28 16,2 0-24-16,-4 0-8 16,2 0-36-16,-6 0 4 15,-3 0 7-15,-4 0-22 16,-8 0-10-16,-6 0-23 15,-8 0-50-15,-13 13-28 16,-2 1-100-16,0-2-580 0</inkml:trace>
  <inkml:trace contextRef="#ctx0" brushRef="#br1" timeOffset="17">22986 6993 2221 0,'0'0'356'0,"0"0"-171"15,0 0-86-15,0 0 4 16,145 10-66-16,-109-10 1 16,1 0-37-16,0 0 22 15,-4 0-22-15,-2 0 0 16,-4 0-1-16,-1-4-69 16,-5 0-117-16,-11 4-400 0</inkml:trace>
  <inkml:trace contextRef="#ctx0" brushRef="#br1" timeOffset="18">23954 6276 1879 0,'0'0'304'16,"0"0"-92"-16,0 0-83 15,0 0-19-15,0 0-34 16,0 0-52-16,0 0 3 16,-25-28-13-16,36 28 81 15,9 0-29-15,5 7-3 16,6 10-19-16,2 7-4 15,5 4-6-15,2 3-13 0,3 6-3 16,1 1-13 0,3 3-8-16,-3 2 15 15,1-3-16-15,0 3 13 0,0 0-2 16,-6-5 2-16,-1-1 1 16,-2-3 15-16,-5 0-13 15,-2-4 7-15,-5-2-15 16,-3-2 9-16,-6-5-6 15,1-2-5-15,-5-6 3 16,-3-2-4-16,0-1 0 16,-2-3-1-16,-1-1 0 15,-3-1 8-15,-2-4-22 16,2-1 20-16,-2 0-12 16,0 0-53-16,0 0-24 15,0-12-4-15,0-7-121 0,-6 1-162 16</inkml:trace>
  <inkml:trace contextRef="#ctx0" brushRef="#br1" timeOffset="19">24708 6206 2171 0,'0'0'329'0,"0"0"-171"16,0 0-66-16,0 0-15 15,0 0-11-15,0 0-42 16,0 0 22-16,-68 75-30 16,49-52 24-16,-2 5-19 0,-4 6 26 15,-2 2-6-15,-2 5 1 16,-2 2-8-16,0 2-18 15,-2 0 19-15,1 0-34 16,5-4 12-16,1-3-6 16,2-4-3-16,6-9-4 15,2-3 0-15,3-7 4 16,2-2 0-16,-1-5-8 16,-3 3 0-16,-1 2-4 15,-1 2-3-15,-2 0 10 16,-1 0-21-16,3 0 10 15,1-2-8-15,5-5-13 16,2-4-6-16,2-4-32 16,2 0-39-16,3-2-184 15,0-6-295-15</inkml:trace>
  <inkml:trace contextRef="#ctx0" brushRef="#br1" timeOffset="20">25259 5410 1591 0,'0'0'339'16,"0"0"-244"-16,0 0 57 15,0 0-77-15,0 0 14 16,0 0-28-16,0 0-1 15,81-81 13-15,-73 78-13 0,3 1 65 16,-1 2-71 0,0 0 39-16,-1 0-29 0,3 0-3 15,-1 7-39-15,-1 3 8 16,0 3-11-16,1 0-5 16,-5 2 10-16,2 4-13 15,-2 3 27-15,-2 4-34 16,1 6 33-16,-5 2-26 15,0 4 22 1,0 1-15-16,0-1-1 0,0 1-3 16,-19 2-10-16,-2-1 13 15,-8 3-13-15,-4-2 4 16,-8-3 0-16,-1-6-8 16,-2-6 6-16,-1-7-6 15,5-6 0-15,4-9-13 16,7-4-3-16,5 0-26 15,7-19 13-15,7-4-26 0,3-5 16 16,7 0-11-16,0 4 37 16,2 3 5-16,17 8 8 15,0 9 0-15,6 4 1 16,4 4 12-16,2 21 0 16,0 10 36-16,2 1-25 15,1-2 27-15,1-1-30 16,-1-8 9-16,-1-8-17 15,-2-8-9-15,0-5-4 16,0-4-5-16,-1 0-13 16,-6-13-62-16,1-12 11 15,-9 1-137-15,-10 5-408 0</inkml:trace>
  <inkml:trace contextRef="#ctx0" brushRef="#br1" timeOffset="21">9098 3552 1861 0,'0'0'334'0,"0"0"-176"15,0 0-78-15,23-110 21 0,-19 78-15 16,-2 4-2 0,1 5-31-16,0 5 49 0,-3 8-38 15,0 1-14-15,0 5-12 16,0 0-24-16,0 4-14 16,0-2 12-16,0 0-24 15,0 2 21-15,2 0-15 16,-2 0 12-16,2 0 8 15,-2 0 21-15,0 12-9 16,0 12-11-16,0 10-14 16,0 9 16-16,0 8-17 15,2 7 26-15,-2 0-17 16,2-3 19-16,1 1-15 0,-3-7 4 16,0-2-3-1,0-6-13-15,0-5 0 0,0-6 9 16,-9-2-20-16,-1-7-12 15,2-6-30-15,-3-4-52 16,-1-7-96-16,1-1-177 0</inkml:trace>
  <inkml:trace contextRef="#ctx0" brushRef="#br1" timeOffset="22">8616 3994 2094 0,'0'0'304'0,"0"0"-230"16,0 0 35-16,0 0-29 15,0 0 1-15,0 0-44 16,0 0 61-16,110 15-15 15,-78-13-19-15,4 2-16 16,4-2-13-16,2 1 2 16,5-1-26-16,2-2 23 15,-2 0-25-15,-1 0 17 16,-1 0-26-16,-5 0 15 16,-2 0-15-16,-5-2 1 0,-2-4-1 15,-2-1 5 1,-4 0-11-16,-5 1 12 0,-5-1-15 15,-1 3-5-15,-5 0-20 16,-3 2-50-16,-1 2-36 16,-5 0-140-16,0 0-372 0</inkml:trace>
  <inkml:trace contextRef="#ctx0" brushRef="#br1" timeOffset="23">9083 4122 1644 0,'0'0'371'0,"0"0"-124"16,0 0-52-16,0 0-47 15,0 0 9-15,0 0-35 16,0 0-22-16,116 9-51 16,-100 10 2-16,-5 7 2 0,-4 1 1 15,-3 8 0 1,-4 3-26-16,0 3 9 0,-2 6-19 15,-16 4 23-15,-9-2-37 16,-4 1 23-16,-7-3-21 16,-6-8 3-16,-1-8-6 15,-1-9-3-15,-2-7-7 16,6-11-31-16,7-4 17 16,6 0-24-16,8-17 13 15,11-9-32-15,10-3 16 16,0-2 2-16,6 3 28 15,17 5 18-15,4 3 0 16,4 8-10-16,0 5 20 16,2 7 13-16,3 0 21 15,-3 22 29-15,-2 6-31 0,0 2 2 16,-4-1-11 0,0-1-16-16,-3-2-13 0,-2-6 7 15,1-4-22-15,0-5 7 16,-2-4-29-16,2-7-64 15,10 0-33-15,-6-9-249 16,-2-6-1117-16</inkml:trace>
  <inkml:trace contextRef="#ctx0" brushRef="#br1" timeOffset="24">9759 3996 2381 0,'0'0'395'0,"0"0"-189"16,0 0-67-16,0 0-31 16,0 0-61-16,0 0 0 0,0 0-38 15,-9 2 11 1,9 0-12-16,0 3-8 0,0 1-1 16,0 3-85-16,0-5-111 15,4 2-459-15</inkml:trace>
  <inkml:trace contextRef="#ctx0" brushRef="#br1" timeOffset="25">10260 3547 167 0,'0'0'1545'0,"0"0"-1287"16,0 0-18-16,0 0-135 15,0 0-1-15,0 0-11 0,0 0 7 16,105-56 15-16,-92 54-34 16,2 2 20-16,-1 0-40 15,-1 0-1-15,-1 4-29 16,1 7 15-16,-3 2-19 15,2 4 14-15,-3 1-18 16,-1 3 6-16,0 2 1 16,-4 1-9-16,-2 1 14 15,-2 1-13-15,0 1 14 16,0 4-27-16,0-1 26 16,-14 2-26-16,-1 4 9 15,-9 3-14-15,-5-3 1 16,-5 0-4-16,-3-3 4 0,-1-8-10 15,-3-4-5 1,3-8-28-16,3-7-33 0,4-6 25 16,4 0-11-16,10 0 17 15,5-10-5-15,8-5-2 16,4 0 30-16,0 2 6 16,8 3 1-16,13 3 20 15,-1 7-10-15,2 0 5 16,0 0 48-16,1 17 0 15,-2 2 8-15,2 3-19 16,1-3-26-16,-1 1-3 16,-4-6-5-16,4-1-16 15,0-5 2-15,8-3-63 0,-4-5-73 16,-6 0-295-16</inkml:trace>
  <inkml:trace contextRef="#ctx0" brushRef="#br1" timeOffset="26">10993 3829 2020 0,'0'0'344'0,"0"0"-113"16,0 0-58-16,0 0-45 16,0 0-27-16,141-17-66 15,-108 13 9-15,0-3-32 16,-1 6 12-16,-9-2-23 0,0 1-1 16,-5 2-11-16,-7 0-61 15,-7 0-116-15,-4 11-309 0</inkml:trace>
  <inkml:trace contextRef="#ctx0" brushRef="#br1" timeOffset="27">11008 3996 2581 0,'0'0'293'0,"0"0"-188"16,0 0-8-16,0 0-33 0,0 0-25 15,0 0-22-15,130 6-12 16,-99-3-5-16,11-3-37 16,-6 0-92-16,-5 0-447 0</inkml:trace>
  <inkml:trace contextRef="#ctx0" brushRef="#br1" timeOffset="28">12250 3752 2105 0,'0'0'275'0,"0"0"-111"15,0 0-43-15,6-126-32 16,-6 79-65-16,0 0 4 0,0 4-26 16,0 7 2-16,0 8 3 15,-4 9 1-15,2 10 78 16,0 3-23-16,-1 6-12 16,3 0-28-16,0 0 19 15,0 4-26-15,0 15-1 16,0 9-7-16,0 6-4 15,0 5-4-15,0 4 0 16,0 1 0-16,3 4 1 16,-1 0 20-16,2 4-17 15,-2-2 25-15,0 0-10 16,0-2 17-16,-2-6-24 16,0-3 1-16,0-9-4 15,0-3-9-15,-4-5 18 16,-4-4-2-16,-6-4 18 0,-2-3-28 15,-2-5 28-15,-4-1-21 16,-2-3 7-16,1-2-19 16,1 0 5-16,2 0 4 15,7 0 5-15,4 0 16 16,2 0-10-16,7 0 10 16,0 0-30-16,0 0-2 15,11 0-2-15,12 0 3 16,4-2 9-16,4-3-5 15,0 1-3-15,0-1 5 16,-5 2-11-16,-1 0 16 16,-5 1-21-16,-5 0 10 15,-1 2-4-15,-3 0-48 0,3 0-59 16,-5 0-76 0,-5 0-283-16</inkml:trace>
  <inkml:trace contextRef="#ctx0" brushRef="#br0" timeOffset="29">20665 6176 1670 0,'0'0'300'0,"0"0"-18"15,0 0-175-15,0 0-10 16,0 0-65-16,0 0 64 15,0 0-37-15,0-19 21 16,8 14-29-16,2 3-11 16,1 0 72-16,2 0-70 15,1 2 17-15,1 0-26 16,1 0 10-16,-1 2-10 16,1 9-2-16,-3 6 6 15,3 0-10-15,-5 6 4 0,3 1-19 16,-3 1 17-16,-3 3-27 15,-1 0 10-15,-4 0-6 16,-3 2 16 0,0 2-15-16,0 2 12 0,-10 3-6 15,-7 1-3-15,-6-1-2 16,-1-3 3-16,-5-6-21 16,-2-5 10-16,-1-6-11 15,3-11-42-15,2-6-4 16,4 0-4-16,4-12 0 15,7-14 11-15,6-2-4 16,6 1 44-16,0 5 1 0,0 9-1 16,16 9 20-1,5 4-1-15,2 4 33 0,2 18 9 16,0 1-9-16,2-2-13 16,-5 1 1-16,-2-7-28 15,-4-2 17-15,-3-7-15 16,-5-3-5-16,4-3 5 15,-1 0-8-15,3 0-3 16,5-12-63-16,-1-4-61 16,-5-2-358-16</inkml:trace>
  <inkml:trace contextRef="#ctx0" brushRef="#br0" timeOffset="30">20625 5474 2155 0,'0'0'365'16,"0"0"-231"-16,0 0-81 15,0 0 4-15,0 0-3 16,0 0 10-16,0 0-40 16,38-122 18-16,-34 90-28 15,-2 4 11-15,-2 3-2 16,0 7 6-16,0 10 12 15,0 2 2-15,0 6 25 16,0 0-36-16,0 0 24 0,0 13-55 16,0 10-2-16,0 9-4 15,0 4-3-15,0 5 4 16,0 4 2 0,0 2-7-16,0 2 18 0,0 3-20 15,0-3 22-15,0 0-15 16,0-6 8-16,-4-5-2 15,-3-10 2-15,1-7-3 16,-6-8 9-16,1-8-9 16,-5-5 26-16,1 0-26 15,-1 0 27-15,1 0-27 16,6-5 12-16,2 1-12 16,3 2-1-16,4 2 0 15,0 0-10-15,0 0-30 16,6 0-15-16,12 4-53 0,-5 9-127 15,1 0-243-15</inkml:trace>
  <inkml:trace contextRef="#ctx0" brushRef="#br0" timeOffset="31">19582 10020 1640 0,'0'0'414'0,"0"0"-185"15,0 0-59-15,0 0-63 16,0 0 15-16,25-110-35 0,-19 69-18 16,1-8-13-16,-1-2-16 15,2-4 8-15,-2-1-36 16,1 3 15-16,-1 3-27 15,3 10 17-15,-2 6-17 16,2 6 9-16,-1 10-8 16,2 5-1-16,-1 7 0 15,-1 4 4-15,1 2-7 16,3 0 13-16,-4 8-10 16,1 12 10-16,-5 6-3 15,2 3-7-15,-6 10 7 16,0 4-7-16,0 6 0 15,0 6 0-15,0 6 5 16,0 2-16-16,0 4 18 16,0 4-15-16,0-3 13 0,0 1-5 15,0 1 0-15,0-3 0 16,4-2 0-16,0 2 5 16,1-5-14-16,-3-2 17 15,2-4-17-15,-2-5 18 16,0-9-7-16,0-7-1 15,-2-11-1-15,0-10 0 16,0-7 1-16,0-5 25 16,-6-2 43-16,-13 0-35 15,-8 0-34-15,-2 0 6 16,0 0 6-16,2 0-13 16,2-4 2-16,8 1 8 0,3-1-8 15,5 0 4-15,7 2-7 16,0 2 9-16,2 0-14 15,0 0-7-15,0 0 13 16,13 0 0-16,3 0-10 16,3-5-66-16,15-8-43 15,-7 3-156-15,-3-5-448 0</inkml:trace>
  <inkml:trace contextRef="#ctx0" brushRef="#br0" timeOffset="32">20658 9551 1736 0,'0'0'417'15,"0"0"-212"-15,0 0 4 16,0 0-73-16,0 0-54 15,0 0 15-15,0 0-34 16,-35-6 11-16,17 6-31 16,-5 6 4-16,-1 9-16 0,-3 2 31 15,-2 5-35-15,0 3-5 16,0 7-3-16,0 7-11 16,5 8 0-16,-1 4-4 15,6 7 8-15,2 2-8 16,7 4 6-16,5 0-3 15,5 0 3-15,0 0-9 16,5-2 3-16,14 0 5 16,8-1-9-16,6-10 17 15,6-6-12-15,1-11 14 16,4-11-8-16,1-12 30 16,-5-11-11-16,-7 0 3 15,-8-21-8-15,-12-11-7 0,-13-5 6 16,0 1-21-1,-20 2 28-15,-17 3-31 0,-13 10 7 16,-8 13 2-16,0 8-17 16,2 4 8-16,10 24-33 15,13 6-35-15,26 15-80 16,7-11-101-16,9-7-602 0</inkml:trace>
  <inkml:trace contextRef="#ctx0" brushRef="#br0" timeOffset="33">21291 9350 2319 0,'0'0'253'16,"0"0"-121"-16,0 0-71 16,0 0 11-16,0 0 34 15,0 0-31-15,0 0-59 0,14-124 8 16,-14 81-7-16,0 3 2 16,0 3 1-16,0 7-9 15,0 9 28-15,0 10-24 16,0 7 33-16,0 4-24 15,0 0 13-15,0 8-12 16,0 18-17-16,0 8-4 16,0 11-2-16,0 4-4 15,2 7 8-15,2 4-16 16,0 0 20-16,1-3-18 16,-3-3 18-16,-2-7-10 15,0-6 0-15,0-7 4 16,0-9-3-16,-5-1 3 0,-7-7 5 15,-5 0-3 1,2-2 47-16,-1-4-33 0,3 0 21 16,2-5-13-16,6-2 4 15,1-4-15-15,4 0-17 16,0 0 0-16,0 0-10 16,0 0 1-16,0 0 1 15,12-2-19-15,7-6-83 16,-1 1-57-16,0 3-327 0</inkml:trace>
  <inkml:trace contextRef="#ctx0" brushRef="#br0" timeOffset="34">22044 10032 2715 0,'0'0'275'0,"0"0"-219"15,0 0 94-15,0 0-66 16,121-21-1-16,-69 12-40 0,2 0 0 16,0 3-22-16,-6 2-16 15,0 0-5-15,-11 2 0 16,-6 2 0-16,-8 0-88 15,-14 8-18-15,-7 14-101 16,-2 1-559-16</inkml:trace>
  <inkml:trace contextRef="#ctx0" brushRef="#br0" timeOffset="35">22082 10344 2817 0,'0'0'284'0,"0"0"-173"16,0 0-50-16,0 0 19 16,0 0-11-16,0 0-49 15,131 22 11-15,-88-22-27 16,-1 0-8-16,2 0-9 15,18 0-91-15,-8-7-102 16,-9 1-559-16</inkml:trace>
  <inkml:trace contextRef="#ctx0" brushRef="#br0" timeOffset="36">23486 9632 2267 0,'0'0'372'16,"0"0"-264"-16,0 0-3 0,0 0-6 15,0 0-31 1,119 58-10-16,-69-30 6 0,4 6-17 15,1 5 18-15,6 8-31 16,-1 6 27-16,-5 5-21 16,-2 4-5-16,-3 2-4 15,-6-2-5-15,-4 0-2 16,-9-2-23-16,-2-7 1 16,-4-6 10-16,-7-6-24 15,-5-9 1-15,-7-10-32 16,0-7-68-16,-6-13-33 15,0-2-44-15,-6 0-403 0</inkml:trace>
  <inkml:trace contextRef="#ctx0" brushRef="#br0" timeOffset="37">24214 9741 2588 0,'0'0'323'0,"0"0"-216"0,0 0-18 16,0 0-42-16,-89 137 9 16,65-90-24-16,-3 7 13 15,-2 6-9-15,-2 4-22 16,2 0 12-16,-4 4-20 16,1 1 29-16,-3-1-35 15,-2 1 7-15,4-7 3 16,0-7-8-16,6-12-2 15,5-13 1-15,8-11-1 16,8-14-54-16,6-5-85 16,0-5-205-16,0-10-406 0</inkml:trace>
  <inkml:trace contextRef="#ctx0" brushRef="#br0" timeOffset="38">24787 8973 2204 0,'0'0'349'0,"0"0"-195"15,0 0-38-15,0 0-43 16,0 0 22-16,0 0-41 16,0 0 6-16,127-23 18 15,-102 49-12-15,-6 4 5 16,-1 8-17-16,-7 7 25 16,-7 9-24-16,-4 5 14 15,0 6-45-15,-13 1 2 16,-11-2-15-16,-5-4-10 15,-3-9-1-15,-1-13-2 16,-2-10-5-16,1-15-58 0,3-13-3 16,2 0-56-16,9-17 33 15,11-13 20-15,9 0 50 16,0 4 13-16,23 7 8 16,8 9 10-16,2 8 1 15,3 2 43-15,-1 0-33 16,1 2 14-16,0 6-24 15,0 1 3-15,-3-3-13 16,-2 0-1-16,0 1 0 16,-4-2-12-16,-3-5-35 15,3 0-91-15,-7 0-86 16,-7 0-660-16</inkml:trace>
  <inkml:trace contextRef="#ctx0" brushRef="#br0" timeOffset="39">20052 12441 1948 0,'0'0'234'16,"0"0"-167"-16,0 0-1 15,0 0-44-15,38-152-14 0,-31 90 7 16,0-2-4-16,-7-1-10 15,0 10 9-15,0 8 57 16,0 13-4-16,0 12 77 16,-5 9-31-16,3 9-17 15,2 4-26-15,0 0-25 16,0 8-41-16,0 16-5 16,7 6-9-16,3 9 28 15,4 7-28-15,-1 6 26 16,-2 5-13-16,1 8 2 15,-4 3-1-15,1 5 1 16,-1 0 4-16,-2 4 23 0,-2 0-28 16,1-2 29-1,-3-3-23-15,-2-7 18 0,0-8-3 16,0-12 11-16,0-8 5 16,-11-12 23-16,-3-8-14 15,-3-4-26-15,-1-9 18 16,-3-1-23-16,4-3 3 15,-1 0-12-15,3 0 0 16,3-5-6-16,3-1 0 16,7 2 0-16,2 1-35 15,0 3-46-15,2 0-90 16,12 0-8-16,3 0-426 0</inkml:trace>
  <inkml:trace contextRef="#ctx0" brushRef="#br0" timeOffset="40">20835 12006 1582 0,'0'0'628'0,"0"0"-400"0,0 0-18 16,0 0 0-16,0 0-82 15,0 0-70-15,0 0-24 16,-19 7 38-16,9 4-42 15,-6 1 12-15,0 7-34 16,-4 9 28-16,-2 9-15 16,-3 8 0-16,1 10 1 15,2 12-12-15,-1 5 11 16,6 8-21-16,7 3 26 16,8-2-26-16,2 0 26 15,6-8-14-15,23-9 6 0,10-12-17 16,5-18-1-16,6-12 0 15,-2-18 0-15,-1-4 9 16,-9-11-9-16,-11-19 27 16,-14-7-27-16,-13-5 22 0,0 3-17 15,-29 3 6-15,-11 13-11 16,-6 10-4 0,-4 11-15-16,3 2-82 15,9 31-53-15,14 6-291 16,13-3-2053-16</inkml:trace>
  <inkml:trace contextRef="#ctx0" brushRef="#br0" timeOffset="41">21795 12408 2189 0,'0'0'338'15,"0"0"-68"-15,0 0-110 16,0 0-44-16,125 0-38 15,-81 0 9-15,5 0-55 16,-3-2 7-16,2-2-39 16,-9-2 12-16,-3-3-8 15,-7 1-4-15,-9 3-27 16,-7 5-75-16,-3 0-46 16,-10 7-286-16</inkml:trace>
  <inkml:trace contextRef="#ctx0" brushRef="#br0" timeOffset="42">21857 12712 2549 0,'0'0'300'16,"0"0"-135"-16,0 0-18 15,0 0-69-15,113-17-5 0,-80 13-47 16,2 0-1-16,-4-1-21 16,0 4-8-16,-2-6 4 15,11 1-67-15,-7-1-118 16,-2 3-458-16</inkml:trace>
  <inkml:trace contextRef="#ctx0" brushRef="#br0" timeOffset="43">23268 12150 1161 0,'0'0'1256'0,"0"0"-1064"16,0 0-103-16,0 0 18 15,0 0-69-15,0 0 14 16,129 107-12-16,-89-71 39 15,7 9-8-15,-1 9 2 16,4 3 0-16,-4 5-18 16,-1-4-1-16,-5-2-38 0,-7-9 7 15,-4-9-17-15,-9-8-10 16,-4-6 4-16,-8-11-39 16,-8-7-93-16,0-4-119 15</inkml:trace>
  <inkml:trace contextRef="#ctx0" brushRef="#br0" timeOffset="44">23831 12086 2131 0,'0'0'365'0,"0"0"-170"16,0 0-61-16,0 0-50 15,0 0 1-15,0 0-53 16,-116 85 29-16,89-55-33 15,2 4 43-15,0 7-15 16,-2 8-12-16,0 7 8 0,2 4-29 16,0 4 18-1,3 0-35-15,0-2 8 0,2-2-5 16,5-8-9-16,-1-12 6 16,5-10-12-16,3-11-7 15,4-8-34-15,2-9-34 16,0-2-120-16,2 0-345 0</inkml:trace>
  <inkml:trace contextRef="#ctx0" brushRef="#br0" timeOffset="45">24403 11453 2097 0,'0'0'322'0,"0"0"-206"16,0 0 11-16,0 0-10 15,0 0-13-15,0 0 3 16,0 0-34-16,97-31 27 16,-73 40-18-16,-2 15 4 15,-1 8-27-15,-6 8 12 16,-9 7-28-16,-6 7-11 16,0 4-6-16,-13 0-23 15,-14-5-3-15,-8-8 9 16,-5-9-18-16,-3-12-44 15,1-16-16-15,2-8-40 16,9 0-39-16,6-19-20 16,14-4 24-16,11-1 96 15,0 5 44-15,18 8 4 16,15 9 28-16,9 2 43 0,8 0-48 16,1 15 23-16,2 4-24 15,-4-2-6-15,-5-2-5 16,-3-2-11-16,-7 0 0 15,-5 2-76-15,-10-3-141 0,-7 0-739 0</inkml:trace>
  <inkml:trace contextRef="#ctx0" brushRef="#br0" timeOffset="46">19368 11551 1680 0,'0'0'364'0,"0"0"-180"15,0 0-17-15,0 0 14 16,0 0-13-16,0 0-49 16,0 0-31-16,9 19-53 15,-5 24-9-15,4 12 28 0,0 31-17 16,1 34 13 0,2 36-38-16,-4 15 26 0,-3 2-15 15,-4-10 13 1,0-19-20-16,0-10-6 0,-8-27-10 15,2-28 6-15,2-21-12 16,2-11 12-16,-2 9-16 16,-1 6-10-16,1 4 11 15,2-4-18-15,2-7 12 16,0-5 5-16,0-7-18 16,0-9 3-16,6-6-24 15,-1-11 18-15,-3-7-28 16,-2-7 52-16,0-3-1 15,0 0 8-15,0 0 7 16,0-3-1-16,-2-5 15 0,0 4-6 16,2-3 6-16,0 2-14 15,0-1 6-15,4-2-13 16,14 0 33-16,2-1-23 16,4 0 11-16,1 3-5 15,2-1-9-15,0 3 5 16,2-1-11-16,-2 4 30 15,4 1-10-15,0 0 21 16,4 0-36-16,5 0 16 16,4 0-8-16,1-2 2 15,4-1-2-15,0-3-8 16,3 2 14-16,-4-3-16 0,4 3 36 16,-1-3-36-16,0 3 19 15,3 0-23-15,2 0 22 16,2 0-10-16,0-1-3 15,2 1-3-15,2-2 0 16,1 1-10-16,-1-1 16 16,3-3-24-16,1 1 24 15,1 1-13-15,2-1 2 16,5-1 7-16,-1 1 3 16,3 1 1-16,0 1 9 15,-3 1-21-15,-1-1 13 16,-1 2-6-16,2-3 0 15,1 1-2-15,3-1 9 16,2-1-10-16,1 2 7 16,0-3-6-16,1-2 0 0,-4 3-4 15,2-3 9-15,-2 1-10 16,2 1 8-16,0 0 1 16,2 1-8-16,4-1 8 15,2 1 0-15,6 1-2 16,1 1-2-16,4 0 3 15,-3-1-14-15,-1 1 21 16,-3-1-26-16,3-1 22 16,-3 1-4-16,3 1-1 15,1 1 8-15,-1-1-3 16,2-1-7-16,-3 1 1 16,1 0 6-16,-1-3-18 15,1 1 22-15,-1 1-20 16,4-1 13-16,-1-1-7 15,-1-2 0-15,-1 1 3 0,-3-3-4 16,-4 2 8-16,-5-2-16 16,-3 3 22-16,-2 1-28 15,-1 0 29-15,-2 3-22 16,-2 2 11-16,-4 2-4 16,-5 2 3-16,-3 0-3 15,-9 0 0-15,-6 0 12 16,-10 0-25-16,-4 4 25 15,-6 4-22-15,-2-1 20 16,-4 1-14-16,-1-1 4 16,-1-1 0-16,0 0 0 15,-5 1 4-15,0-2-15 0,-1-1 20 16,-2-2-22-16,2 0 23 16,-4 0-18-16,-1-2 8 15,-1 2 0-15,-3-2-6 16,-2 0-8-16,0 0 13 15,0 0-7-15,0 0-3 16,0-2 18-16,-7-8-20 16,-1-8 23-16,-4-3-16 15,3-9 8-15,1-9-4 16,-1-10-1-16,-1-8-14 16,2-8 14-16,1-7 1 0,-1-3-11 15,0-7 24 1,2-1-19-16,-1-2 14 0,1-3-6 15,2 0 0 1,-4 7 0-16,4 6 0 0,0 11 3 16,-1 6-15-16,3 9 26 15,0 6-28-15,0 7 27 16,0 4-14-16,2 4 1 16,0 2 0-16,0 0 0 15,0 1 4-15,0-1-11 16,0 0 16-16,0 5-23 15,0 0 27-15,2 3-23 16,2 2 17-16,-2-2-7 16,3 1 1-16,-3-2-1 15,-2 2 0-15,2 0 8 0,-2 4-20 16,0 3 25-16,0 5-9 16,0 1-4-16,0 1 27 15,0 3-15-15,0-1 11 16,0-2-6-16,0-1-16 15,0-4-1-15,0-1 12 16,-4-4-28-16,1 2 30 16,1 3-28-16,0-1 26 15,0 3-12-15,2-3 0 16,-2-1 1-16,0-3-1 16,-2-2 5-16,0-5-13 15,2-1 21-15,-2-5-13 16,-1 1 0-16,1-3 29 15,0 3-18-15,-1-1-2 16,0 4 0-16,1 3-8 16,2 4-2-16,-3 7 10 0,3 1-13 15,2 5 15-15,0 0-22 16,0 2 20-16,-2 0-9 16,2 0 0-16,-2 0 0 15,-5-2-15-15,-4 0-66 16,-31 2-82-16,-1 0-230 15,-6 0-516-15</inkml:trace>
  <inkml:trace contextRef="#ctx0" brushRef="#br0" timeOffset="47">19381 11427 2263 0,'0'0'313'16,"0"0"-99"-16,0 0-37 15,0 0-68-15,0 0 6 16,139 0-77-16,-93 0 9 0,1 0-39 15,5 0 29-15,-2 0-14 16,2 0 2-16,2 0 10 16,-4 0-5-16,4 0 19 15,0 0-32-15,-1 0 30 16,3 0-26-16,-3 0 17 16,1 0-28-16,-1 4 12 15,-2-2-13-15,-1 0 4 16,0 1 9-16,2-3-18 15,2 0 19-15,4 0-16 16,2 0 0-16,4 0 0 16,1 0 5-16,4 0-8 15,2 0 12-15,3-3-1 0,1-1-10 16,1 0 0 0,0-1 5-16,-2-1-7 0,-3 0 4 15,-2-3 4-15,0 3-11 16,-3-3 24-16,2-1-12 15,-1 1 2-15,-1 0 0 16,3-1-10-16,-2 1 0 16,0 3 8-16,-2-3-17 15,2 2 19-15,-3 3-19 16,1-2 10-16,-1 0-5 16,1-1 0-16,1 1 1 15,0 0-1-15,-2-1 8 16,-1 3-14-16,1 0 19 15,3-3-21-15,0 1 19 16,1-3-9-16,0-2-1 0,-3 1-1 16,-5-1 0-16,0 0 5 15,-5 5-12-15,1 2 18 16,-2-1-23-16,-1 5 26 16,0-2-19-16,1 2 12 15,-1-2-2-15,1 0 2 16,1-2-3-16,1-1 0 15,2-1 2-15,0 2-9 16,2-3 17-16,-2 3-25 16,0-1 24-16,0 2-15 0,-1-2 4 15,-1 3-2 1,-2-3 0-16,0 4 5 0,-1-6-10 16,-2 3 14-1,1 0-17-15,-4-3 19 0,4 3-17 16,-1 0 16-16,2 1-8 15,3 1-1-15,0 2 5 16,-2 0-1-16,-4 0 1 16,-3 0-12-16,-5 0 20 15,-6-2-27-15,-5-2 26 16,-4 2-18-16,-7-3 10 16,-1 4-5-16,-2 1 0 15,-1-3 1-15,3 1-2 16,0 0 9-16,-2 0-22 15,1-1 28-15,-5-1-28 16,1 2 25-16,-5 0-11 16,-1 0 0-16,0 0 0 0,0 0 0 15,1 0 3-15,1-3-12 16,-2 1 18-16,3 2-22 16,3-2 26-16,-1-1-22 15,-2 1 16-15,0 0-7 16,0-1 0-16,-4 4 1 15,-2-2-6-15,-1 1 14 16,1 2-20-16,-1-2 23 16,4 0-26-16,2-2 28 15,-1 1-14-15,1-1 0 16,2 2 3-16,-3 0-2 16,0 0 4-16,-1 2-10 15,-3-2 16-15,2 2-19 0,-3 0 20 16,3 0-8-16,-1 0 0 15,4 0 8-15,1 0 2 16,1 0-12-16,2 0-2 16,2 0 0-16,-3 0 0 15,0 0 0-15,-3 0 0 16,-4 0 0-16,-1 0 0 16,-3 0 0-16,-2 0 0 15,0 0 0-15,0 0 0 16,0 0 0-16,0 2 0 15,0 4 0-15,0 22-87 16,0 0-113-16,0 1-317 0</inkml:trace>
  <inkml:trace contextRef="#ctx0" brushRef="#br0" timeOffset="48">19480 14468 2120 0,'0'0'329'0,"0"0"-120"16,0 0-72-1,0 0-20-15,0 0-25 0,0 0-21 16,0 0-5-16,-14 0-43 16,18 0 9-16,12 13 14 15,6 7 29-15,5 9-51 16,2 6-4-16,4 7 1 16,6 10-17-16,-1 4 3 15,1 1 2-15,1 3-10 16,1-3 1-16,-6-3 0 15,-1 0 5-15,-3-5 17 16,-2-4-22-16,-6-7 5 16,-4-2-5-16,-3-5 4 15,-7-1-8-15,-5-11-1 16,-2 0-39-16,-2-15-69 16,0-2-82-16,0-2-312 0</inkml:trace>
  <inkml:trace contextRef="#ctx0" brushRef="#br0" timeOffset="49">20162 14513 2329 0,'0'0'324'0,"0"0"-130"15,0 0-104-15,0 0 32 16,0 0-55-16,-110 109 5 16,79-70-28-16,-3 2-17 15,-5 3 31-15,-2 1-16 16,-3 3 8-16,2 2-10 15,-3 6-6-15,3 4-33 16,1 2 12-16,3-4-13 16,5-5 1-16,4-5-1 15,2-14-8-15,8-6 3 16,3-9-48-16,5-13-16 16,9-6-75-16,-1 0-128 0,3-11-583 0</inkml:trace>
  <inkml:trace contextRef="#ctx0" brushRef="#br0" timeOffset="50">20669 14875 2539 0,'0'0'291'0,"0"0"-232"16,0 0 46-16,0 0 4 16,0 0-2-16,0 0-34 15,150 13-33-15,-103-7 4 16,-1 2-23-16,4-3-15 16,-8-1-2-16,-3-2-8 15,-10-2 4-15,-6 0-19 16,-19 0-80-16,-4 0-107 15,0 0-309-15</inkml:trace>
  <inkml:trace contextRef="#ctx0" brushRef="#br0" timeOffset="51">20632 15193 2463 0,'0'0'603'16,"0"0"-511"-16,0 0-15 15,0 0-12-15,120 9-18 16,-74-9-38-16,1 0-7 0,27 0-2 16,-14 0-132-1,-6 0-449-15</inkml:trace>
  <inkml:trace contextRef="#ctx0" brushRef="#br0" timeOffset="52">21783 14244 1836 0,'0'0'340'0,"0"0"-186"16,0 0-2-16,0 0 29 15,0 0-54-15,0 0-33 16,0 0-66-16,-6-39 1 16,12 52-6-16,10 10 44 15,1 12-32-15,6 10 12 16,2 17-6-16,8 28-20 16,-2 2 3-16,0 8-22 15,3 5 5-15,-10-17 1 16,5 8 0-16,0-13-8 15,-4-10 19-15,-1-11-14 0,-2-13-5 16,-3-15 0-16,-6-10-3 16,-5-15-2-16,0-9-16 15,-4 0 12-15,-2-37 9 16,-2-16 8-16,0-18-7 16,0-27-2-16,0-30-9 15,-12-24-65-15,-1 13 5 16,0 27-24-16,4 40 79 15,5 23 15-15,-5-1 18 16,2 3 27-16,3 0 7 16,1 11-19-16,3 6-17 15,0 6-2-15,12 5-13 16,10 6 26-16,10-2-16 0,3 11 30 16,9 0-19-1,6 2 18-15,8 2-29 0,4 0 9 16,7 0 4-16,6 0-2 15,4 0 7-15,3 0-21 16,2 0 11-16,5 0-15 16,-1 0 2-16,-1 0 0 15,-3 0-2-15,-4-3-3 16,1-1 10-16,-4 2 0 16,-3 0-2-16,-3 0 2 15,-6-1-6-15,-5 1-5 16,-4-2 8-16,-8 0-8 0,0-1 4 15,-9 4-3 1,-5-2-1-16,-7 3 0 16,-7 0 0-16,-5 0 0 0,-3 0-4 15,-6 0 15-15,-1 0-20 16,-3 0 18-16,-2 0-5 16,0 0-4-16,0 0 10 15,0 0 11-15,0 9-2 16,-5 8-4-16,-5 9-15 15,-6 16-31-15,5-5-117 16,2-3-240-16</inkml:trace>
  <inkml:trace contextRef="#ctx0" brushRef="#br0" timeOffset="53">22888 14648 1764 0,'0'0'873'0,"0"0"-687"15,0 0-109-15,0 0-24 16,0-111-14-16,0 62-34 16,0-5 1-16,0 1 2 0,0 8-16 15,0 11 17 1,0 10-4-16,0 13 9 0,0 9 31 15,0 2-12-15,0 13 0 16,0 17-18-16,0 15-8 16,0 8-11-16,0 14 12 15,2 3-15-15,8 5 16 16,-1 0-18-16,-1-4 18 16,-1-9-4-16,0-5 22 15,-2-8-11-15,-1-8 13 16,-4-7-21-16,0-6 19 15,0-9-13-15,-4-8 38 16,-10 2-13-16,-2-7 6 16,-2 1 8-16,1-1-32 0,-1-6-4 15,5 5-17-15,1-5 5 16,6 0 0 0,6 0-10-16,0 0-38 0,0 0-76 15,20-18-45-15,4-1-56 16,3 0-301-16</inkml:trace>
  <inkml:trace contextRef="#ctx0" brushRef="#br0" timeOffset="54">23358 14346 2147 0,'0'0'639'0,"0"0"-464"16,0 0-13-16,0 0-66 16,0 0-70-16,-57 155 5 15,41-83-24-15,3 14 16 16,6-3-22-16,4 1 13 16,3-9-2-16,0-13 9 15,19-13 0-15,10-17-11 16,6-15 20-16,5-17-21 15,-1 0 24-15,-4-30-11 16,-13-13 10-16,-11-4-24 16,-11 0 0-16,-8 8-5 0,-27 16-3 15,-11 17-6 1,-3 6-50-16,-6 42-36 0,10 7-228 16,18 3-2336-16</inkml:trace>
  <inkml:trace contextRef="#ctx0" brushRef="#br0" timeOffset="55">18945 16250 2423 0,'0'0'265'0,"0"0"-174"0,0 0-63 16,0 0 2-16,0 0-25 16,0 0 23-16,0 0 34 15,76 15-25-15,-36 17 38 16,6 7-11-16,6 10-1 16,8 15-26-16,2 13-5 15,3 4-17-15,-3 5-7 16,-2-5-6-16,-6-4 4 15,-8-2-10-15,-7-13 13 16,-6-9-18-16,-6-6 5 16,-5-12-29-16,-6-12-131 0,-8-14-113 15,-6-9-952-15</inkml:trace>
  <inkml:trace contextRef="#ctx0" brushRef="#br0" timeOffset="56">19813 16432 2634 0,'0'0'267'0,"0"0"-147"0,0 0-29 16,0 0-40-1,0 0 7-15,0 0-48 0,-115 128 9 16,91-81-12-16,-5 2 2 16,-7 11 12-16,-5-2-5 15,-5 8 10-15,-64 73-18 16,58-68 2 0,0 0-17-16,12-14 12 15,9-9-10-15,11-19 5 16,13-14-56-16,7-15-58 15,7 0-185-15,11 0-79 0</inkml:trace>
  <inkml:trace contextRef="#ctx0" brushRef="#br0" timeOffset="57">20108 16721 2102 0,'0'0'641'0,"0"0"-596"15,0 0 85 1,0 0-15-16,135-9-9 0,-77 5-63 16,5 4-7-16,-1 0-15 15,-4 0-21-15,-6 0 2 16,-10 0 10-16,-9 8-24 16,-8-1 9-16,-23 6-100 15,-2-3-154-15,-2 3-1017 0</inkml:trace>
  <inkml:trace contextRef="#ctx0" brushRef="#br0" timeOffset="58">20191 17059 2888 0,'0'0'235'0,"0"0"-177"15,0 0-20-15,0 0 7 16,124 40-15-16,-73-36-5 16,3-4-24-16,-3 0-2 15,-7 0-5-15,-6 0-43 16,-1-6-114-16,-14 2-124 16,-7 4-998-16</inkml:trace>
  <inkml:trace contextRef="#ctx0" brushRef="#br0" timeOffset="59">21139 16370 1948 0,'0'0'381'15,"0"0"-230"-15,0 0-43 16,0 0 17-16,0 0 6 15,0 0-36-15,0 0 22 16,-6-34-3-16,3 53-44 16,1 13-48-16,-2 8-22 15,4 12 2-15,0 1 2 16,0 3 2-16,13-9 2 16,12-4-6-16,8-18-2 15,8-7 0-15,1-12-4 16,0-6-8-16,3-19 10 15,-3-20-71-15,7-36-78 16,-9 11-149-16,-11 2-548 0</inkml:trace>
  <inkml:trace contextRef="#ctx0" brushRef="#br0" timeOffset="60">21579 16254 1977 0,'0'0'407'0,"0"0"-91"0,0 0-161 15,-37 120-13 1,20-49-26-16,3 6-32 15,1 13-17-15,2-3-33 16,4 7-1-16,3-8-24 16,4-1 8-16,0-12-9 15,0-11-16-15,4-6 4 0,10-7-31 16,-1-13-115 0,-6-12-312-16</inkml:trace>
  <inkml:trace contextRef="#ctx0" brushRef="#br0" timeOffset="61">18691 15807 1894 0,'0'0'375'0,"0"0"-199"0,11 157-56 16,-2-81-27-1,0 29-25-15,0 24 12 16,-3 37 20-16,-6 10-33 0,0-5-20 16,0-13-40-16,0-23 3 15,-4 2 3-15,2-9-21 16,-1-19 15-16,1-27-7 15,-2-20 0-15,0-15 0 16,-4 6 0-16,-1 0 5 16,1-1-13-16,1-14 18 15,3-14-20-15,1-9 20 16,1-11-15-16,0 0 6 16,2 1-1-16,-3 1 0 15,3 3-2-15,0-1-6 0,0-1 16 16,0-7-24-16,0 4 14 15,0-4-3-15,0 0-4 16,0 0 9-16,12 0 11 16,8 0 26-16,4-9-22 15,10 3 3-15,5-7 15 16,9 2-33-16,6-3 26 16,8 1-25-16,7 2 13 15,6 2-14-15,8-1 6 16,6-3 4-16,7 2 2 15,2 3 25-15,-3 3-27 16,2 3 5-16,-9 2-11 16,1 0 7-16,-2 0-11 15,-2 7 29-15,0 1-16 16,-3-2-1-16,-1 3-4 0,1-5-7 16,2 5 13-16,3-7-14 15,0 2 7-15,-2 5 3 16,-3 2-15-16,-3 2 12 15,-4 6-7-15,-1-4 0 16,-7 4 0-16,-1-4 0 16,-3-7 2-16,-1 1-7 15,0-7 14-15,-1 2-17 16,-1-4 21-16,-2 0-14 16,0 0 2-16,0 0-1 15,-2 0 0-15,-6 0 0 0,0 0-3 16,-4 0 11-16,-3 5-20 15,-5-1 25-15,-1 0-22 16,-3 3 16-16,-1-3-7 16,0 0 0-16,-1 1 1 15,-3 1-1-15,-2-6 5 16,-5 0-12-16,-2 0 17 16,-4 0-19-16,-2 0 20 15,-4 0-13-15,-3-6 8 16,1-7-6-16,0 2 6 15,-2-13-5-15,1 1 7 16,-1-11-4-16,-1-9-1 16,-2-4 6-16,-3-11-18 15,2-8 20-15,-2-30-11 0,0-26 0 16,0-37 0 0,0-7-1-16,0 9 2 0,0 14-2 15,-2 19 7-15,-6 0-16 16,0 6 15-16,-1-1-5 15,-1-1 0-15,2 21 7 16,3 20-7-16,1 24 0 16,0 12 0-16,0 4 5 15,-4 1-2-15,2 0 2 16,-1 16 19-16,1 7-20 16,1 6 19-16,0 7-17 15,1 2 1-15,-3 0-3 16,-1 0-3-16,-6 0 14 15,-1 0-12-15,-6 0 23 0,-1 0-21 16,-6 0 14-16,-7 5-13 16,-2-1 5-16,-7 2 7 15,-6-1-12-15,-1-1 16 16,-7-2-22-16,-2-2 20 16,0 0-20-16,-2 0 32 15,-1 0-32-15,3 0 16 16,0 0-10-16,-2 0 10 15,-3 2-4-15,-3 0-12 16,-5 7 0-16,-7-3 12 16,0 3-22-16,-5 4 22 15,2 2-22-15,2-5 22 16,2 3-12-16,4 2 4 16,-1-4 10-16,5-5-10 0,2 1 0 15,-1-7-8 1,5 0 11-16,1 0-20 0,-1-11 25 15,-1 2-22-15,-1-4 14 16,-4 3-4-16,-3-1 0 16,-4 3 0-16,-2-5-4 15,-7 2 9-15,-2 2-16 16,-5 3 22-16,0 6-22 16,5 0 17-16,7 2-14 15,8 15-6-15,14-2-49 0,7-2-40 16,17-2-113-1,10-5-278-15</inkml:trace>
  <inkml:trace contextRef="#ctx0" brushRef="#br0" timeOffset="62">25919 5252 2140 0,'0'0'308'0,"0"0"-147"0,0 0-45 16,117-47-74-16,-69 23-2 16,-2 3-39-16,1 4-2 15,-5 2-65-15,-5 6-29 16,-9 2 8-16,-8 3 9 16,-6 2 77-16,-8 2-103 15,-6 0 2-15,0 0 61 16,0 0 32-16,-6 13-17 15,-10 8 26-15,-2 10 46 16,-2 5-10-16,2 6 55 16,3 4-29-16,3 0-5 15,3 1-36-15,3 0 16 16,4 3-24-16,0 1 16 0,2 0-6 16,0 5-3-16,0 2 10 15,0 1 4-15,0 6 49 16,0-1-55-16,-3 2 22 15,1-1-49-15,-1-1 36 16,1-2-26-16,0 0 12 16,2-2-5-16,-2 2-7 15,0-2 3-15,-1 2-14 16,1-3 11-16,0 2-2 16,0 1 5-16,2-3-7 15,0 3 19-15,0 4-17 16,0 1-3-16,0-1 7 15,0 2-13-15,0-3 20 0,0-3-20 16,0-2 36-16,0-2-35 16,0-7 8-16,2-4-9 15,2-9 0-15,1-7-40 16,-3-12-106-16,2-11-139 16,-4-6-693-16</inkml:trace>
  <inkml:trace contextRef="#ctx0" brushRef="#br0" timeOffset="63">26063 7630 1640 0,'0'0'552'0,"0"0"-301"15,0 0-99-15,0 0-25 16,114-81-42-16,-72 38-66 15,5 0-3-15,-3 2-4 16,-3 3-24-16,-5 11 12 16,-9 7-22-16,-12 12-51 15,-9 8 11-15,-6 0 53 16,0 15 9-16,-6 13 72 16,-15 8-47-16,2 6 36 15,-4 8-48-15,6 1 35 16,5 0-31-16,4 1 16 15,6-1-5-15,2 1-27 16,0 1-2-16,0 2 21 16,6 1-39-16,0 2 34 15,4 2-21-15,-6-1 12 0,-1 3-4 16,-3 0 3-16,0-3 15 16,0-2 13-16,0-1-13 15,0-1 19-15,0 1-39 16,0 2 31-16,0-5-16 15,0-1 7-15,0-5-22 16,2-3 1-16,4-3-1 16,-4 0 4-16,3 0-13 15,-5-1 21-15,0 5-26 16,0 0 27-16,0 0-20 0,0 2 14 16,0-5-7-1,0-1 0-15,0-2 1 0,0-1-2 16,-3-1 7-16,1 1-16 15,-2 1 22-15,2 2-24 16,0 1 24-16,2 3-9 16,0 0-2-16,0 2-1 15,0-2 0-15,0-2 6 16,0 2-12-16,0-3 12 16,0 1-14-16,-2-2 20 15,2-1-24-15,-3-6 22 16,3-1-12-16,0-8 2 15,0-5-5-15,0-5-7 0,0-9-53 16,0-6-9 0,0 0-84-16,0-6-42 0,0-7-165 15</inkml:trace>
  <inkml:trace contextRef="#ctx0" brushRef="#br0" timeOffset="64">26235 10282 2316 0,'0'0'291'15,"0"0"-175"-15,0 0-108 16,0 0 76-16,0 0-34 16,0 0-13-16,0 0-36 15,140-132 16-15,-99 93-17 0,-1 5 0 16,-5 2-1-16,-4 7 6 15,-6 7-20-15,-7 8 21 16,-9 3-14-16,-3 7-2 16,-6 0 8-16,0 0 2 15,0 11 7-15,0 10-7 16,0 5 6-16,-6 6-13 16,-1 4 20-16,0 3-23 15,3 4 23-15,1-1-19 16,1 4 12-16,2-4-6 15,0 3 0-15,0-2 0 16,0 0-1-16,0-1 6 0,0 3-19 16,7 0 27-1,2 2-27-15,-2 1 23 0,-3-2-17 16,0 1 16-16,-1 3-6 16,-1-3-2-16,-2-2 5 15,0-7-11-15,0-4 12 16,0-6-17-16,0 0 27 15,0 0-30-15,0 4 29 16,-2 4-15-16,-3 7 14 16,1 0-6-16,0-1 8 15,2-1-15-15,-1-2 18 16,1-5-15-16,2 0 3 16,0 0 5-16,0 0-13 0,0 1 6 15,0-1-4-15,0 2 0 16,0 1-1-16,-3 1 0 15,1 1 12-15,-2-1-24 16,1 3 20-16,1 2-17 16,2 1 18-16,0 4-14 15,0-1 10-15,0 0-5 16,0 0 0-16,0-2 2 16,0 0-12-16,0-1 17 15,0-1-20-15,0 3 24 16,0-4-20-16,0 5 16 15,0 2-7-15,0 7 0 16,0-2 0-16,0-1 4 16,0-4-3-16,0-11-2 15,0-10 4-15,0-8-13 0,2-12 2 16,-2-3-34-16,0-5-58 16,0 0-98-16,-8 0-724 15</inkml:trace>
  <inkml:trace contextRef="#ctx0" brushRef="#br0" timeOffset="65">26408 13230 2294 0,'0'0'193'15,"0"0"-73"-15,0 0 27 16,0 0-11-16,0 0-81 0,139-152-48 15,-106 96-7-15,-4 9-12 16,-2 9 7-16,-10 14-74 16,0 16 28-16,-11 8 10 15,-2 6 41-15,-4 22 16 16,0 8 20-16,0 9 12 16,0 9-15-16,0 3 25 15,0 10-38-15,0 3 41 16,0 10-39-16,0 7 15 15,0 8-20-15,2 20 11 16,6 24 10-16,1 21-19 16,-1-16-10-16,1-29 0 15,-2-36-3-15,0-21 2 16,1 8-8-16,4 9 10 0,-1 11 0 16,-2 0-10-16,0 1 0 15,0 3 0-15,-3 4 6 16,-1 19-12-16,-1-10 14 15,-4 4-22-15,0-4 11 16,0-18-2-16,0-4-2 16,-2-10 6-16,-3-18 1 15,1-18-71-15,-2-16-50 16,-1-11-128-16,-2-3-908 0</inkml:trace>
  <inkml:trace contextRef="#ctx0" brushRef="#br1" timeOffset="66">27503 3124 1786 0,'0'0'357'0,"0"0"-240"15,0 0 3-15,0 0-37 16,0 0 18-16,-52-24-48 16,41 22-18-16,1-3 44 15,-4 3-45-15,1 0 25 16,-1 2-34-16,1 0 32 16,-5 0-51-16,0 0 17 15,-2 0-22-15,0 0 17 16,-2 2-18-16,-1 7-3 0,1 0 1 15,-3 1 4 1,4 1-12-16,-2 2 23 0,3 2-25 16,0 0 24-16,0 4-2 15,3 0-9-15,-2 5 1 16,3-1 6-16,3 1 1 16,3 1-18-16,0 1 24 15,1 2-28-15,3 2 26 16,-1 2-14-16,2 2 2 15,3 2-1-15,0 1 0 16,2 1 0-16,0 1 0 16,0-1 7-16,4 1-12 15,8-3 18-15,1 3-22 16,1-5 25-16,1-2-15 16,-1-2 0-16,1-7 6 15,3-1 2-15,-1-5-7 0,4-4 1 16,-1 0 5-16,2-3 3 15,2-1-5-15,3 0-3 16,-2-6 2-16,0 2-5 16,-2-5 0-16,0 0 1 15,0 0-3-15,-4 0 11 16,-1-2-9-16,-5-4 7 16,3-3-9-16,-3-4 11 15,1-2 10-15,-1-7 6 16,1-5 3-16,-1-8-17 0,1-1-10 15,-3-2-2-15,-1-3 12 16,2 3-17-16,-5 1 16 16,-1 3-16-1,-2 0 14-15,1 0-7 0,0 0-1 16,-1-5 0-16,-2 3 0 16,3-1 5-16,-5 3-12 15,0 2 16-15,0 4-18 16,0 2 18-16,0 7-5 15,0 4-3-15,0 5 8 16,0 3-4-16,0 5-5 16,0 2 17-16,0 0-17 15,0 13 32-15,0 14-23 16,0 16 15-16,0 13-23 16,0 6 14-16,8 7-9 15,9-5 6-15,6-4 2 0,9-14-13 16,6-11 12-16,4-16-7 15,5-11 6-15,-5-8-6 16,-2 0-1-16,-4-16-1 16,-10-8-8-16,-7-1-34 15,-15-12-69-15,-4 7-161 16,0 4-1935-16</inkml:trace>
  <inkml:trace contextRef="#ctx0" brushRef="#br1" timeOffset="67">27607 1934 1384 0,'0'0'503'16,"0"0"-304"-16,0 0-72 16,0 0-20-16,0 0-60 15,0 0 19-15,0 0-37 0,0 80 48 16,2-53 11-16,4 3-28 16,0 0 1-16,-4 2-27 15,2-2 6-15,-1 2-27 16,-1 0 38-16,0-2-40 15,-2 4 16-15,0-1-22 16,2 1 24-16,-2-2-19 16,0-7 0-16,0-3-10 15,2-9 8-15,-2-5-16 16,0-6 16-16,3 1-16 16,-3-3 16-16,0 0 0 15,0 0 13-15,0 0 7 0,0-7-20 16,0-6-7-1,0 0-2-15,0-6-22 0,0 0 23 16,0-2-14-16,0-1 7 16,0-1 4-16,0-3-2 15,7 3 5-15,1-4 0 16,1 2 0-16,3 1 2 16,-1-1-12-16,-1-3 22 15,4 0-24-15,-1 0 22 16,-1 0-15-16,1 5 6 15,-4 6-1-15,0 4 4 16,0 7-4-16,0 3 0 16,0 3 4-16,0 0-4 0,2 0 8 15,0 12-4-15,2 0 3 16,-2 5 4-16,3 0-5 16,-3 2 3-16,0 3 4 15,0-1-13-15,0 1 27 16,-2 3-20-16,2 3 32 15,-2 2-30-15,0-2 14 16,-2 0-22-16,-2-2 5 16,-1-5-6-16,-2-4 1 15,0-2-1-15,-2-2 8 16,0-2-14-16,0-1 17 16,0-4-21-16,0-1 20 15,0-3-10-15,0 0 0 16,0-2 0-16,0 0 5 0,0 0-4 15,0 0-2-15,0 0-35 16,0-13 30-16,0-6-26 16,0-5 32-16,0-5-19 15,7-8 19-15,7-2-16 16,-2-1 3-16,7 4 7 16,-4 4 5-16,3 4-12 15,-3 9 21-15,-1 3-20 16,1 10 16-16,1 6-9 15,2 0 5-15,0 4 0 16,0 18 15-16,-3 4-15 16,1 6 24-16,-3 4-23 15,-2 0 17-15,-1 1-17 16,-6-5 18-16,0 0-19 16,0-7 10-16,1-1-9 15,-3-2-2-15,0-6-11 0,-2 2-75 16,0-8-139-16,0-3-605 0</inkml:trace>
  <inkml:trace contextRef="#ctx0" brushRef="#br1" timeOffset="68">27396 2623 1811 0,'0'0'405'0,"0"0"-316"15,0 0-44-15,0 0 30 16,0 0 16-16,0 0-44 16,0 0 63-16,84 0-60 15,-59 0 11-15,-3 0-23 16,3 0 30-16,1 0-3 15,1 0-26-15,2 0-12 16,2 0-19-16,0 0 21 0,-2 0-29 16,3 2 18-1,-1-2-13-15,0 2 8 0,0 0-12 16,0 0 9-16,0-2 5 16,3 3-7-16,-3-1 11 15,0 2-19-15,0-2 26 16,0 0-24-16,2 1 17 15,0-3-17-15,-2 0 21 16,-2 2-17-16,-3-2 3 16,-1 0 1-16,-3 0-10 15,1 0 0-15,-6 0 11 16,1 0-18-16,-3 0 14 16,-3 0-8-16,-3 0 5 15,-3 0-8-15,-1 0 4 0,-5 0-58 16,0 6-37-16,-3-2-102 15,-9 3-509-15</inkml:trace>
  <inkml:trace contextRef="#ctx0" brushRef="#br1" timeOffset="69">27860 2824 1693 0,'0'0'296'0,"0"0"-76"0,0 0-70 15,0 0-103-15,0 0 38 16,0 0-30-16,0 0 16 16,13 94-12-16,-9-77-4 15,0 0-13-15,1 3 4 16,0-1 4-16,-3 4-16 16,2 1-9-16,-2 1-20 15,1-1-7-15,-1-2 16 16,-2-3-17-16,0-2 3 15,2-7 0-15,-2-1 0 16,0-2 1-16,0-5-1 0,0-1 10 16,0-1-2-16,0 0-7 15,0 0 65-15,0-6-56 16,0-4 1-16,0-5-11 16,0-3 0-16,0 2 0 15,0-2 1-15,0-1-9 16,0-3 15-16,2-1-20 15,10 0 22-15,1-3-15 16,3 2 12-16,1 1-6 16,1 4 0-16,0-1 0 15,0 5-1-15,1 2 7 16,2 3-24-16,-1 1 28 16,-1 5-20-16,2 2 17 15,-1 2-7-15,-5 0 0 16,1 0 0-16,-3 11 11 0,-4 6-10 15,1 4 8-15,-6 5-3 16,-2 4 8-16,0 2-13 16,-2 2 21-16,0-2-21 15,2-4 7-15,3 0-8 16,1-2 0-16,4-5-1 16,-2-4 2-16,1-5-18 15,3-3 14-15,1-5-1 16,3-4-34-16,8-4-61 15,-4-13-117-15,-2-2-334 0</inkml:trace>
  <inkml:trace contextRef="#ctx0" brushRef="#br1" timeOffset="70">26466 1654 1795 0,'0'0'406'0,"0"0"-195"15,0 0 13-15,0 0-43 16,0 0-49-16,0 0-34 15,0 0-43-15,-77-30 23 16,65 30-30-16,-1 19-37 16,2 11 17-16,2 9-28 0,4 6 14 15,5 2-9-15,0-2 6 16,7-4-10-16,15-14 10 16,3-10-5-16,2-11 0 15,0-6 20-15,-2-10 19 16,-4-20 26-16,-3-13-41 15,-7-2 10-15,-6 0-32 16,-5 4 21-16,0 10-16 16,-22 5 2-16,-5 9 5 15,-2 10-20-15,-4 7 0 16,4 7 12-16,2 23-23 16,9 8 22-16,9 7-19 15,9 2 8-15,0-4 0 0,13-7 0 16,16-10-2-1,4-11-4-15,4-11 12 16,-4-4-12-16,-2-15 13 0,-9-15 15 16,-4-8-7-16,-9-7 25 15,-9 2-11-15,0 3 8 16,-9 7 8-16,-16 10-18 16,-4 10 6-16,-4 13-33 15,2 0 9-15,0 30 1 16,8 15-20-16,8 8 11 15,13 5-2-15,2-9 1 16,13-8-6-16,18-11 6 16,5-15-5-16,2-15-6 0,-5 0 22 15,-1-19-17 1,-5-18 14-16,-12-7 3 0,-6-4-7 16,-9 3 12-16,0 7 1 15,-12 8-4-15,-12 11 9 16,-10 10-16-16,-1 9-1 15,-1 17 5-15,1 22-20 16,6 8 10-16,8 6-4 16,15-1 3-16,6-9 1 15,6-9 0-15,24-13-5 16,5-13-3-16,0-8 16 16,2 0-18-16,-8-21 20 0,-10-11-4 15,-5-4-5 1,-7-3 8-16,-7 5 1 0,0 6-3 15,-18 9 21-15,-9 10-24 16,-4 9 16-16,-3 0-13 16,3 22-14-16,6 3 19 15,10 3-15-15,9-4 3 16,6-5-4-16,0-8-2 16,6-5-3-16,12-4 4 15,0-2-11-15,2 0 16 16,-3-2-56-16,-1-6 5 15,0-3-65-15,-3 2-48 16,3 8-138-16,-5 1-57 16,-4 0-360-16</inkml:trace>
  <inkml:trace contextRef="#ctx0" brushRef="#br1" timeOffset="71">26522 1968 1115 0,'0'0'1101'16,"0"0"-784"-16,0 0-36 15,0 0-67-15,0 0-87 16,0 0-22-16,0 0-65 15,0 144 3-15,0-97-15 16,0-5-6-16,0-1-3 16,0-5-18-16,0-2-1 0,2-1 10 15,1-5-20-15,-1-7 16 16,-2-4-12-16,2-6-40 16,3-9-36-16,6-2-69 15,0-17-102-15,-2-4-215 0</inkml:trace>
  <inkml:trace contextRef="#ctx0" brushRef="#br1" timeOffset="72">26580 1896 2381 0,'0'0'532'0,"0"0"-430"16,0 0-51-16,0 0 7 15,0 0 51-15,0 0-33 16,141-62 12-16,-92 29-41 0,2 1 22 16,-5 2-35-16,-5 3-12 15,-5 3-14-15,-9 7-4 16,-8 6-1-16,-5 3 3 15,-6 4-11-15,-5 4 13 16,-3 0-16-16,0 0-26 16,0 0-39-16,-23 16-95 15,2 2-59-15,-6 1-344 0</inkml:trace>
  <inkml:trace contextRef="#ctx0" brushRef="#br1" timeOffset="73">26371 1870 123 0,'0'0'2081'0,"0"0"-1753"16,0 0-146-16,0 0-61 15,-134 73 3-15,89-43-75 16,-1 2 4-16,-4-2-24 15,4-5-7-15,3-3-13 0,8-7-9 16,8-5 0-16,12 1-26 16,6-7-87-16,9 0-390 0</inkml:trace>
  <inkml:trace contextRef="#ctx0" brushRef="#br1" timeOffset="74">26468 1761 2326 0,'0'0'415'16,"0"0"-195"-16,0 0-108 0,0 0-22 15,0 0-73-15,0 0 18 16,-6-131-12-16,6 72 12 16,10-6 4-16,0-1-16 15,1 2 0-15,1 8-23 16,-6 9 6-16,-1 11 4 15,-1 13-20-15,-2 7 6 16,3 12-45-16,2 4-122 16,-1 4-209-16,-1 12-528 0</inkml:trace>
  <inkml:trace contextRef="#ctx0" brushRef="#br1" timeOffset="75">26362 1714 2642 0,'0'0'300'16,"0"0"-141"-16,0 0-43 15,0 0-46-15,-133-84-27 16,96 65 8-16,0-2-44 16,-1 4 7-16,-2-1-4 15,5 6-12-15,0 3 2 16,7 5-8-16,4 4-48 0,1 0-70 15,8 6-23-15,3 13-70 16,6 3-267-16</inkml:trace>
  <inkml:trace contextRef="#ctx0" brushRef="#br1" timeOffset="76">26574 1726 1965 0,'0'0'473'16,"0"0"-334"-16,0 0-58 15,0 0 136-15,0 0-92 16,0 0-55-16,147-138-26 16,-107 95-26-16,0 4-1 0,-5 5-10 15,-6 9-14 1,-4 7-3-16,-7 10-43 0,-9 6-160 16,-5 2-373-16</inkml:trace>
  <inkml:trace contextRef="#ctx0" brushRef="#br1" timeOffset="77">26380 2114 2375 0,'0'0'394'0,"0"0"-205"15,0 0-66-15,0 0-31 16,0 0-39-16,-114 139-35 15,94-99-3-15,3-3-9 16,3-5-12-16,1-6-13 16,3 3-96-16,2-7-175 15,3-5-1738-15</inkml:trace>
  <inkml:trace contextRef="#ctx0" brushRef="#br1" timeOffset="78">28760 3626 2182 0,'0'0'298'16,"0"0"-116"-16,0 0-83 15,0 0-33-15,0 0 68 16,0 0-37-16,0 0 1 16,89-9-35-16,-58 6-1 0,2-2-45 15,-1-2 4 1,-1 6-15-16,-4-2-10 0,-3 3 5 16,-6 0-2-16,-5 0-41 15,-4 3-63-15,-9 11-51 16,0-1-274-16,-2 0-1771 0</inkml:trace>
  <inkml:trace contextRef="#ctx0" brushRef="#br1" timeOffset="79">28743 3900 2377 0,'0'0'239'0,"0"0"-10"0,0 0-54 16,0 0-69-16,0 0-17 15,133 0-53-15,-100 0 3 16,0 0-38-16,-4 0 10 15,-2 0-2-15,-5 0-15 16,-2 0 6-16,1 0-67 16,-2 0-72-16,-3 0-169 15,-3-2-850-15</inkml:trace>
  <inkml:trace contextRef="#ctx0" brushRef="#br1" timeOffset="80">29456 2752 1634 0,'0'0'399'15,"0"0"-229"-15,0 0-10 16,0 0-39-16,0 0-21 16,0 0-11-16,0 0-6 15,-26-7-28-15,26 7-6 16,0 0-3-16,0 0-37 16,0 0-9-16,0 0 20 15,0 2-10-15,0 13 3 0,7 9 23 16,4 4-20-1,3 6 3-15,1 6-3 16,3 5-9-16,1 6 11 16,4 3-18-16,-1 4 38 0,3 4-32 15,-3 2 32-15,0 0-19 16,3 0 27-16,-2 2-23 16,0 3 1-16,4-1-3 15,-2 1-12-15,0-3-2 16,-1-4 4-16,-4-2-14 15,0-7 15-15,-3-1-13 16,2-9 5-16,-3-3-2 16,-1-8-1-16,-1-4 0 15,-6-7-1-15,-1-5 9 16,-3-4-14-16,-2-5 15 0,0-7-18 16,-2 0 17-1,0 0-2-15,0-16 4 0,0-6-6 16,0-6-5-16,0-9 5 15,0-1-11-15,0-7 11 16,5-5-14-16,2-3 18 16,-2-9-17-16,1-6 8 15,-2-7-6-15,1-7-13 16,-1-6-1-16,1 1 14 16,-3-3 6-16,1 4-11 15,-1 8 20-15,-2 5-20 16,2 9 22-16,-2 6-16 15,2 8 9-15,2 3-4 16,1 4 0-16,-1 3 1 16,3-1-8-16,0 5 16 0,-3 4-20 15,0 4 23-15,1 5-19 16,-3 6 14-16,-2 1-7 16,0 8 4-16,0 0 6 15,0 1-4-15,0-1 1 16,2-3-14-16,3 2 17 15,2-2-21-15,-3 5 20 16,1 0-10-16,-1 2 2 16,0 1 4-16,4-1 4 15,-2 2-2-15,3 0 11 16,5 2-17-16,-1-2 40 16,2 2-34-16,3 0 28 15,0 0-25-15,4 0 18 0,0 0-7 16,3 0-2-16,2 0 0 15,0 0-9-15,-1 0 12 16,3 0-18-16,-3-2 6 16,-1-3-5-16,2 1 5 15,-2 0-9-15,-4-1 2 16,4 3 5-16,2 0-8 16,0 0 5-16,4 0 1 15,0 0 3-15,0 2-4 16,3-3 13-16,-3 1-17 15,-2 1 17-15,0-2-10 16,-2-1 0-16,2 2 1 0,-2-2-9 16,0-1 11-16,-2 1-3 15,2 0-2-15,2-1 0 16,-2 1 5-16,2 0-11 16,-2 2 8-16,0-3-4 15,0 3-3-15,-4 0-2 16,2 0 9-16,0 2-13 15,2 0 18-15,0 0-23 16,2 0 21-16,2 0-12 16,-2 0 5-16,0 0-2 15,0 0-2-15,-3 0 6 16,1 0-12-16,0 0 17 16,-5 0-24-16,3 0 24 15,-6 0-20-15,2 0 14 16,-3 0-5-16,-3 0 0 0,-1 0 0 15,-3 0 0-15,-1 2 6 16,2 0-17-16,1 3 22 16,0-3-24-16,3 2 26 15,2-2-15-15,4 0 2 16,1 0 0-16,-3-2-1 16,1 0 6-16,-2 0-13 15,-1 0 16-15,-1 0-20 16,-3 0 20-16,-1 0-16 15,-2 0 16-15,1 0-8 16,-2 0 0-16,1 0 0 16,1-2 0-16,-3 2 5 15,-3-2-17-15,-4 0 24 0,0 2-22 16,-2 0 22-16,0 0-8 16,0 0-4-16,0 0 5 15,0 0 0-15,0 0-1 16,0 0-8-16,0 0 12 15,0 0-11-15,0 0 12 16,0 0-16-16,0 11 11 16,0 10-4-16,-6 11 9 15,-1 6-4-15,3 3-5 16,4 0-3-16,0-7-2 16,0-4-46-16,11-11-31 15,1-1-111-15,-4-10-102 0,-6-1-193 16</inkml:trace>
  <inkml:trace contextRef="#ctx0" brushRef="#br1" timeOffset="81">31177 3190 2015 0,'0'0'234'0,"0"0"-146"15,0 0-24-15,0 0 88 16,0 0-40-16,0 0-52 0,-59-37-4 15,47 33 22-15,-1 2 12 16,-1-2-38-16,1 1 9 16,-5 2-37-16,-3 1 7 15,2-3-15-15,-6 1 14 16,-2 0-13-16,0 0-5 16,-4 2 12-16,2 0-18 15,-2 0 17-15,0 0-23 16,2 9 16-16,0 4-11 15,5-1 15-15,-1 3-11 16,5 0 8-16,0 2-3 16,2 0-7-16,0 3-5 0,3 3 10 15,-1 1-12-15,3 1 8 16,2 3-3-16,1 2 2 16,4 2 2-16,-1-2-9 15,5 2 0 1,0 0 3-16,2-4 3 0,0 4-11 15,0-2 20-15,0 4-10 16,4-2 4-16,5 0-3 16,3-2-5-16,1-6 7 15,-2-3-5-15,5-4-2 16,-1-1-2-16,3-2 7 16,2 3-15-16,2-2 22 15,1 2-26-15,-1-4 26 16,0 0-14-16,-2-4 1 0,-2-3-1 15,-3-1 1-15,-1-3-2 16,-1-2-4-16,0 0 9 16,3 0-17-16,5-7 28 15,-2-8-9-15,4-4-5 16,1-2 10-16,-1-3-6 16,1 0-3-16,-4-1-1 15,0 1 4-15,0-2-7 16,-2-2 14-16,-3-1-17 15,3-5 14-15,-3 0-2 16,-1-5-6-16,-1 1 0 16,-1 1 10-16,-5-1-9 15,-1 1-2-15,-2 3 11 16,1 2-17-16,-5 2 19 0,2 6-16 16,-2 5 11-1,0 6-7-15,0 5 0 0,0 4 1 16,0 1-1-16,0 3 5 15,0 0-14-15,0 0 18 16,0 0-20-16,0 0 22 16,0 0-12-16,0 0 2 15,0 11 4-15,0 17 6 16,3 10-2-16,3 9 14 16,3 5-23-16,7-5 22 15,6-9-18-15,5-10 5 16,6-9-8-16,2-12 13 15,6-7 3-15,-3 0-2 0,-3-8-4 16,-1-10-6 0,-10 1-10-16,-5 2 3 15,-11 4 2-15,-8 11-90 0,0 0-56 16,-14 15-302-16</inkml:trace>
  <inkml:trace contextRef="#ctx0" brushRef="#br1" timeOffset="82">31268 2689 1827 0,'0'0'355'0,"0"0"-272"16,0 0-21-16,0 0-60 15,0 0 72-15,0 0-39 16,0 0 37-16,0 0-20 15,0 7 14-15,0 1 16 16,0 7 17-16,0 2-41 16,2 5-40-16,0-1 18 0,4 2-29 15,-2 3 4 1,0-2 3-16,0 0-18 0,3-1 11 16,-3 0-4-16,4 1 2 15,-4-3-4-15,0-1 12 16,3-3-4-16,-3 0-9 15,0-4 7-15,-1-3-14 16,2 1 19-16,-3-3-12 16,0 1 0-16,-2 0 10 15,2-5 2-15,-2 0-12 16,0-4 4-16,0 2 9 16,0-2-13-16,0 0 8 15,0 0-5-15,0 0 7 16,0 0 1-16,0-10-10 15,0-5 0-15,3-2-1 0,-1-3 5 16,0 1-14-16,-2-3 22 16,0 1-26-16,0-5 24 15,0 3-11-15,0-3 0 16,0 3 4-16,2 2-4 16,0 1-2-16,2 3-4 15,1 2 12-15,2 2-20 16,-2 4 24-16,1-1-17 15,0 4 14-15,1-3-10 16,3 3 3-16,0-3 0 0,-1 3-1 16,3-1 2-1,-1 1-12-15,0 2 20 0,0-1-18 16,-2 1 13-16,-1 4-9 16,4 0 10-16,-3 0-1 15,-3 0-3-15,4 0 3 16,-4 4-8-16,3 5 14 15,-3 1-19-15,2 1 23 16,0 0-25-16,-1-3 22 16,2 3-12-16,-2 2 2 15,2 0-1-15,-3 2 0 16,-2 0 5-16,3 0-7 16,-2 2 13-16,0-2-20 15,-3 0 18-15,2 0-9 16,-2-2 0-16,0 0 5 15,-2 0-3-15,0-1 2 16,0-1-8-16,0-3 10 0,0-1-14 16,0-1 22-16,0-4-30 15,0-2 31-15,0 0-17 16,0 0 2-16,0 0 0 16,0 0-6-16,0 0-24 15,0-12 30-15,0-6-10 16,0-5 3-16,0-3-5 15,0 0 12-15,7-1-18 16,0 1 17-16,2 5 0 16,2 2-5-16,-3 4 1 15,2 2 10-15,-4 2-17 16,1 4 22-16,-1 3-26 16,2 0 29-16,0 2-13 0,3 2 0 15,1 0 0 1,-1 2 12-16,2 15-1 0,-2 8 23 15,0 3-25-15,1 3 18 16,-3-1-18-16,-1-3 20 16,1-1-29-16,-4-3 9 15,2-5-9-15,-3-3 0 16,-2-9-32-16,2-2-86 16,-4-4-206-16</inkml:trace>
  <inkml:trace contextRef="#ctx0" brushRef="#br1" timeOffset="83">29470 2309 1380 0,'0'0'375'16,"0"0"-296"-16,0 0 153 15,0 0-124-15,0 0 54 16,0 0-100-16,0 0 20 15,38 19 2-15,-32-8-21 16,2-1 30-16,-2 1-33 16,1 2 37-16,-3 0-75 0,0 2 19 15,4 1-36-15,-4 2 21 16,0-1-26-16,1 0 17 16,-3-2-8-16,0 2-9 15,0-2 15-15,3 2-15 16,-1 0 16-16,1 0-9 15,0 3-3-15,1-3 9 16,-2-2-11-16,1-5-2 16,-1-1 0-16,-2-3 0 15,1-1 5-15,-3-5-13 16,0 0 17-16,2 0-18 16,-2 0 19-16,0 0-5 15,0 0 1-15,0-7 1 0,0-8-7 16,0-2 0-16,0-2 0 15,0-5 5-15,-2 1-14 16,-3-5 19-16,3 0-22 16,2 0 20-16,0 5-14 15,0 1 10-15,0 5-4 16,0 0 0-16,12 2 1 16,3 2-5-16,3 0 8 15,1 1-19-15,4 3 28 16,-1 2-26-16,1 4 20 15,-4 3-8-15,4 0 1 16,-3 0 0-16,-2 10-1 0,0 11 2 16,-3 7 1-16,1 2-1 15,-3 5 20-15,-1-1-16 16,-4-2 8 0,-1 0-13-16,-5-4 5 0,0-5 1 15,-2-5-6-15,0-8 0 16,0-1-29-16,0-3-30 15,0 0-226-15,0-3-1642 0</inkml:trace>
  <inkml:trace contextRef="#ctx0" brushRef="#br1" timeOffset="84">27064 6800 2204 0,'0'0'363'0,"0"0"-248"16,0 0-49-16,0 0-64 15,0 0 19-15,0 0-11 16,-2-2-10-16,2-10 0 15,0-4 0-15,0-5-1 16,-2-3 8-16,0-8-18 16,-4-6 32-16,4-7-16 15,0-5 3-15,2 0 17 16,0-2 8-16,0 9-6 16,0 7-9-16,0 6-8 15,0 11-5-15,0 6 9 16,0 7-25-16,0 6 29 0,0 0-29 15,6 1 22-15,0 21 12 16,0 8-16-16,1 11-2 16,-3 6-5-16,0 6 13 15,4 9-18-15,-6 5 21 16,2 5 5-16,1 5-19 16,-3 0 43-16,2-2-38 15,-2-2 3-15,0-5 1 16,1-6-3-16,-1-4 0 15,3-11 1-15,-3-11-13 16,0-8 21-16,-2-11-34 16,0-8 36-16,0-7-19 15,0-2 0-15,0 0 24 0,-9-9-15 16,-6-6-2 0,-8-1-14-16,4 0-25 0,-2 4 32 15,5 3-35-15,5 3 24 16,5 3-56-16,4 3-36 15,2 0-154-15,0 5-66 16,4 1-1490-16</inkml:trace>
  <inkml:trace contextRef="#ctx0" brushRef="#br1" timeOffset="85">27607 6462 1791 0,'0'0'468'16,"0"0"-350"-16,0 0 42 16,0 0-28-16,0 0-89 15,0 0-24-15,0 0-17 16,-57 79 22-16,34-40-2 15,3 8 44-15,-2 9-35 0,4 8 47 16,6 6-19-16,6 5-20 16,6 2-26-16,0-8-2 15,0-7 2-15,20-15-9 16,5-13 23-16,6-15-27 16,3-10 45-16,-1-9-16 15,0-2 40-15,-4-24-33 16,-8-8 12-16,-8-5-20 15,-9-1-19-15,-4 3 15 16,0 7-18-16,-17 9 3 16,-10 8 3-16,-4 9-24 15,-5 4-37-15,2 0-20 16,6 17-56-16,7 6-23 0,11-4-264 16,4-6-1577-16</inkml:trace>
  <inkml:trace contextRef="#ctx0" brushRef="#br1" timeOffset="86">27833 5357 1636 0,'0'0'410'0,"0"0"-179"16,0 0-104-16,0 0-38 16,0 0-22-16,0 0-21 15,0 0-13-15,33-47 102 16,-26 70-17-16,-1 16-9 16,-4 10-53-16,0 11 4 15,-2 2-18-15,0-5-22 16,0-8-10-16,0-12-5 15,3-13-10-15,0-10-11 16,-3-7-43-16,0-7-118 0,0 0-118 16,-3 0-293-16</inkml:trace>
  <inkml:trace contextRef="#ctx0" brushRef="#br1" timeOffset="87">27561 5865 1852 0,'0'0'322'0,"0"0"-97"15,0 0-54-15,0 0-8 16,120-16-89-16,-82 11 13 16,2 3 5-16,3 2-43 15,-1-2 17-15,0 0-33 16,-2-1 46-16,-2-1-49 16,-5 0 26-16,-4 0-34 15,0 2 9-15,-4 0-23 16,-2-1-7-16,-2 1-1 15,-3 0 8-15,-2-2-17 16,-5 2 1-16,-2 2-12 0,-3 0-67 16,-3 0 1-16,-3 2-29 15,0 17-87-15,-9-2-144 16,-7-4-1253-16</inkml:trace>
  <inkml:trace contextRef="#ctx0" brushRef="#br1" timeOffset="88">27891 5919 1591 0,'0'0'514'0,"0"0"-266"0,0 0-176 15,0 0 147-15,0 0-103 16,0 0 45-16,0 0-74 16,58 41-30-16,-43-9-1 15,-2 4-14-15,-3 9 19 16,-6 2-35-16,-4 5 33 16,0-1-47-16,-14 0 27 15,-12-4-23-15,-5-6 4 16,-3-9-20-16,-4-15-10 15,0-13-27-15,3-4-65 16,4-13 9-16,4-16-40 16,11-4-5-16,7 1 46 0,9 7 91 15,0 7-1 1,0 12 2-16,18 6 14 0,4 0 38 16,5 13 39-16,4 8-53 15,0 1 28-15,2-3-50 16,2-2 27-16,-2-4-42 15,-4-3 15-15,-3-3-16 16,-1 2 0-16,2 3-17 16,-5 1-90-16,-7 0-221 0</inkml:trace>
  <inkml:trace contextRef="#ctx0" brushRef="#br1" timeOffset="89">28378 6770 2341 0,'0'0'244'0,"0"0"10"16,0 0-77-16,0 0-48 15,0 0-31-15,147-4-64 16,-111 0 0-16,-5 0-30 16,-2 1 6-16,-7 3-5 15,-9-2-10-15,-3 2-18 16,-10 0-105-16,-6 0-32 0,-15 5-812 15</inkml:trace>
  <inkml:trace contextRef="#ctx0" brushRef="#br1" timeOffset="90">28367 7042 2798 0,'0'0'261'0,"0"0"-170"15,0 0-26-15,0 0-8 16,0 0-17-16,0 0 15 16,0 0 8-16,85 8-63 15,-62-3 9-15,-4-1 6 0,1 0-29 16,1 1 14 0,0-1-88-16,11 2-84 0,-6-1-254 15,-1 1-1523-15</inkml:trace>
  <inkml:trace contextRef="#ctx0" brushRef="#br1" timeOffset="91">29161 6017 1849 0,'0'0'381'0,"0"0"-139"16,0 0-60-16,0 0-60 16,0 0-99-16,0 0 18 15,0 0-2-15,4 32 44 0,16 11-40 16,4 13 1-16,3 10-9 15,4 7-17 1,2 6 11-16,2 4-20 0,-2 7 42 16,-2 6-34-16,-5 3 32 15,-3 2-36-15,-3-10 30 16,-7-11-18-16,1-18-9 16,-5-18-9-16,-3-16-2 15,-2-10-10-15,-1-12 18 16,0-6-29-16,-3 0 31 15,0 0-25-15,0-15 15 16,0-17-5-16,2-17 0 16,0-16-3-16,2-14-2 15,1-24-26-15,-3 6 30 16,2-6-27-16,-4 2 24 0,2 20 0 16,-2-5 4-16,2 14 0 15,1 12 0-15,6 8 0 16,2 7 1-16,5 9 1 15,6 6 5-15,4 8 6 16,6 6-9-16,3 7 25 16,6 3-20-16,3 1 30 15,5 1-9-15,2 0-5 16,1 4 12-16,-1 0-18 16,-2 0 28-16,0 0-27 15,-3 0 26-15,2 2-33 16,0 4 26-16,1-1-26 15,1-3 7-15,0-2-3 16,2 0-11-16,2 0 11 16,-1 0-17-16,-2 0 28 0,1 0-27 15,-2 0 32-15,-2 0-28 16,-4 0 23-16,-1 0-21 16,-1 0 4-16,1 0-9 15,-4 0 5-15,3 0-14 16,-4 0 22-16,1 0-30 15,-2 0 28-15,-1 0-19 16,-1 0 9-16,1 0-3 16,-1 0 1-16,2 0 3 15,0 0-8-15,-1 0 11 16,-1 0-20-16,1 0 26 16,-5 0-26-16,-2-2 23 15,-2-1-10-15,-5 1 0 0,-1 0 0 16,-4-2 0-1,-1 0 4-15,-3 0-11 0,-2-1 17 16,-4 1-25-16,-2 1 28 16,-3 3-14-16,-2 0 2 15,0 0 5-15,0 7-1 16,0 21-5-16,-4 12 5 16,-8 9 2-16,-1 7-14 15,6-4-6-15,3-12-52 16,4-8-70-16,0-8-47 15,0-9-146-15,-5-8-383 0</inkml:trace>
  <inkml:trace contextRef="#ctx0" brushRef="#br1" timeOffset="92">30243 6848 2123 0,'0'0'190'16,"0"0"-83"-16,0 0-50 15,9-151 27-15,-2 102-82 16,-2-2 39-16,-3 0-39 16,0-3-1-16,0 5 3 15,-2 2 4-15,0 6-16 16,0 5 21-16,0 10 21 15,0 9 5-15,0 9 24 16,0 8 20-16,0 0 6 16,0 10-47-16,0 18-34 15,0 6-5-15,0 9 6 0,0 4-14 16,0 7 19 0,0 1-18-16,0 7 11 0,4 0 14 15,3 0 1 1,3-1 20-16,-4-8-5 0,3-4-15 15,-3-13 19-15,-2-8-7 16,-1-8 31-16,-3-10-30 16,0-4 29-16,0-1-16 15,-3-3 5-15,-10-2-32 16,-7 0 4-16,1 0-17 16,-4 0 0-16,1-7-16 15,4 1 20-15,4 4-28 16,8 2-6-16,4 0-14 15,2 0-104-15,0 0-44 16,20 0-22-16,2 0-149 0,-2 0-1759 16</inkml:trace>
  <inkml:trace contextRef="#ctx0" brushRef="#br1" timeOffset="93">30829 6297 2326 0,'0'0'309'0,"0"0"-171"15,0 0 51-15,0 0-109 16,0 0-18-16,0 0-38 15,0 0 21-15,-133 155-21 16,108-93 24-16,3 6-16 16,4 7-4-16,4 2 32 0,8 0-35 15,6-2 20-15,0-9-37 16,18-12 16-16,13-16-18 16,7-17 5-16,6-16-1 15,-1-5 9-15,-5-11 2 16,-9-14-16-16,-12-8 7 15,-9 1 0-15,-8 2-10 16,0 5 10-16,-23 6-16 16,-6 8 4-16,-4 9-16 15,-1 2-45-15,3 0-60 16,6 16-14-16,11 0-84 16,6-1-298-16</inkml:trace>
  <inkml:trace contextRef="#ctx0" brushRef="#br1" timeOffset="94">31195 6539 2377 0,'0'0'249'0,"0"0"-172"16,0 0-9-16,0 0 62 15,0 0-91-15,0 0-6 16,0 0-32-16,0-132 17 16,0 108-17-16,0 0 30 15,0 3-3-15,0 2 11 0,0 0-4 16,0 4-14 0,0 4 12-16,0 2-33 0,0 3 13 15,0 4-8-15,0 2 19 16,-2 0-14-16,2 2 11 15,0 17 8-15,0 9-18 16,0 9-4-16,0 1 2 16,0 1-15-16,0-1 20 15,0-4-7-15,0 0-6 16,0-3 35-16,0-4-16 16,0-8 1-16,0-3 0 15,0-10-20-15,0-4-2 16,0-2 15-16,0 0-27 15,0 0 22-15,0 0-18 16,-5 0-68-16,-2 0-59 0,-2 0-339 16</inkml:trace>
  <inkml:trace contextRef="#ctx0" brushRef="#br1" timeOffset="95">29341 5538 2026 0,'0'0'280'0,"0"0"-95"16,0 0-59-16,0 0-39 16,0 0-49-16,0 0-37 15,0 0 27-15,-4-23-14 16,10 12 52-16,5 0-11 0,3 3 15 15,1-3-33-15,3 2 8 16,0 3-19-16,0 0-5 16,-1 3 16-16,1 3-26 15,-1 0 36-15,0 0-28 16,-1 18 39-16,-3 5-37 16,0 5 29-16,-4 4-13 15,-2 3-1-15,-3-1-6 16,-2 2-12-16,-2 0 8 15,0-2-26-15,-11-1 16 16,-7-4-5-16,-3-5-19 16,-2-9 18-16,-4-8-20 0,3-7-24 15,-1 0-36-15,8-5-4 16,3-12-5 0,9 0 10-16,5 0 1 0,0 4 61 15,12 7-4-15,5 6 6 16,8 0 10-16,2 8 10 15,0 9 9-15,2 2-2 16,2-3 16-16,-2-1-30 16,-3-5 28-16,1-1-36 15,-3-5 8-15,-1 1 3 16,-4-2-22-16,0 2-9 16,-3 8-87-16,-8-3-143 15,-3 1-1248-15</inkml:trace>
  <inkml:trace contextRef="#ctx0" brushRef="#br1" timeOffset="96">28588 8550 2207 0,'0'0'416'0,"0"0"-153"0,0 0-145 15,0 0-60-15,0 0-23 16,0 0 26-16,0 0 38 16,114 0-54-16,-65 0 16 15,4 0-44-15,-2 0 17 16,-1 0-27-16,-8 0-3 15,-9 0-4-15,-6 0-6 16,-12 0-36-16,-13 0-68 16,-2 0-42-16,0 8-237 0</inkml:trace>
  <inkml:trace contextRef="#ctx0" brushRef="#br1" timeOffset="97">28648 8811 2587 0,'0'0'228'16,"0"0"-73"-16,0 0-16 16,0 0-47-16,0 0-38 15,147 17-31-15,-109-17-15 16,-3 2-8-16,-1 2-4 15,-3 1-38-15,12 3-89 0,-12 3-93 16,-4-2-520-16</inkml:trace>
  <inkml:trace contextRef="#ctx0" brushRef="#br1" timeOffset="98">29459 8296 1644 0,'0'0'478'16,"0"0"-271"-16,0 0-51 16,0 0-26-16,0 0 7 0,0 0-64 15,0 0-16-15,-18-35 23 16,33 61-12-16,6 10-23 16,1 11-19-16,5 13 42 15,4 13-47-15,-2 6 17 16,3 2-29-16,-1 1 18 15,0-10-6-15,-4-10-1 16,-1-12-16-16,-4-16 4 16,-4-13-16-16,-2-10 15 15,-5-11-17-15,-4 0 18 16,-3-15-8-16,-2-21 0 16,-2-12 6-16,0-12-6 0,0-10-11 15,0-7-6 1,-8-5-44-16,-4-1 16 0,-1 0-15 15,4 6 44-15,0 6 3 16,7 9 12-16,2 11 1 16,0 10 0-16,0 7 0 15,9 8 5-15,8 5-14 16,4 6 20-16,3 4-22 16,8 5 22-16,5 0 4 15,5 1 1-15,3 3 31 16,4 0-7-16,0 2-10 15,3-2 2-15,1 0-24 16,2-3 24-16,1 1-30 0,-2 0 30 16,-1 0-28-16,1-1 25 15,-3 1-16-15,0 2 7 16,0 0 4-16,1-1-12 16,2-1 9-16,-2 2-17 15,2 0 13-15,-2 0-8 16,-4 2-9-16,-3 0 8 15,-1 0-8-15,-4 8 4 16,1 1-4-16,-3 0 1 16,-3-3 6-16,-2-2-6 15,-4 1 10-15,0-3-19 16,-4-2 21-16,-2 0-16 16,-4 0 7-16,-3 0-4 15,-5 0 0-15,-5-5 5 16,-1 3-12-16,-2 2 16 0,-3 0-16 15,0 0 16 1,0 7-1-16,0 12-8 0,0 7 15 16,0 4-15-16,-5 6 0 15,2 0 0-15,3-2-33 16,0-3-13 0,0-8-91-16,0 0-42 0,0-5-261 15,0-5-1061-15</inkml:trace>
  <inkml:trace contextRef="#ctx0" brushRef="#br1" timeOffset="99">30335 8805 1661 0,'0'0'260'0,"0"0"-84"0,0 0-36 15,0 0-36 1,47-135-48-16,-38 94 19 0,-3 3-44 15,-4-1 39-15,-2 5 2 16,0 6 44-16,0 7-2 16,0 6-13-16,0 4-39 15,0 7-24-15,0 1 5 16,0 3-42-16,0 0-2 16,0 0 0-16,0 0 0 15,0 0 2-15,0 0-1 16,0 0 9-16,0 0-9 15,0 0 10-15,0 0 0 16,0 0-4-16,0 0 11 16,0 0-25-16,0 0 16 0,0 0-1 15,0 0 3-15,0 0 6 16,0 0-5-16,0-2-7 16,0-2-8-16,0-5 12 15,0 1-22-15,0-5 25 16,0 0-20-16,0 3 17 15,0-1-8-15,0 4 0 16,0 6 0-16,0 1-1 16,0 0-4-16,0 0-6 15,0 0 22-15,0 14 12 16,0 10-16-16,2 8 29 0,1 4-16 16,-1 7-3-1,2 2 2-15,-1 4-12 0,-1-2 4 16,0 5-7-16,-2 1 27 15,0 1-27-15,0-3 28 16,0-2-27-16,0-8 20 16,0-9-17-16,0-11-1 15,0-6 6-15,0-6-7 16,0-3 34-16,0-2-21 16,-2 3 18-16,-5-1-36 15,-2 1 13-15,3-1-11 16,-5 1 2-16,1-3-5 15,0 0 1-15,-4-2-7 16,5 1-10-16,0-3 3 16,3 0-58-16,4 0-20 15,2 0-51-15,0 0-104 0,15 0-222 16,3 2-367-16</inkml:trace>
  <inkml:trace contextRef="#ctx0" brushRef="#br1" timeOffset="100">30873 8522 2015 0,'0'0'297'0,"0"0"-91"0,0 0-12 16,0 0 6-1,0 0-67-15,0 0 30 0,0 0-95 16,-21-55 11-16,3 84-48 16,-2 14-5-16,-2 17-13 15,-1 11-5-15,3 10 9 16,5 2-17-16,8 1 24 16,7-5-23-16,0-11 16 15,9-16-9-15,18-16 0 16,8-17-7-16,3-19 3 15,5 0 0-15,-6-19-3 16,-5-13 0-16,-10-6 11 16,-13-3-19-16,-9 2 16 15,0 5-18-15,-25 9-16 16,-8 10-34-16,-9 15-44 0,-16 16-63 16,8 17-200-16,10 8-400 0</inkml:trace>
  <inkml:trace contextRef="#ctx0" brushRef="#br1" timeOffset="101">29051 10045 2715 0,'0'0'227'0,"0"0"-185"15,0 0 25-15,0 0 21 0,114 17-57 16,-65-15 3 0,2-2-33-16,-2 0 14 0,-5 0-14 15,-5 0-2-15,-13 0-42 16,-14 0-58-16,-10 0-116 16,-2 0-289-16</inkml:trace>
  <inkml:trace contextRef="#ctx0" brushRef="#br1" timeOffset="102">29047 10293 2536 0,'0'0'429'15,"0"0"-375"-15,0 0 1 0,0 0 58 16,0 0-20-16,0 0-73 15,149 0-7-15,-109 0-1 16,3 4-24-16,-1-1-13 16,14-3-81-16,-12 0-68 15,-9 0-360-15</inkml:trace>
  <inkml:trace contextRef="#ctx0" brushRef="#br1" timeOffset="103">30161 9758 2079 0,'0'0'328'0,"0"0"-213"15,0 0-45-15,0 0 65 16,0 0-64-16,0 0 10 15,0 0-48-15,-5-38 38 16,5 38-38-16,-2 0 21 16,2 11-29-16,0 6 13 15,-2 6-10-15,0 7-19 16,0 4 16-16,-3 5-24 16,3 4 33-16,2-2-33 15,0-3 16-15,0-2-13 16,7-6-5-16,13-4 1 15,8-5-6-15,9-8 6 16,2-6-10-16,8-7 4 0,-2-3-50 16,-1-22-16-1,-3-12-113-15,-6-29-91 0,-8 8-133 16,-12 5-1584-16</inkml:trace>
  <inkml:trace contextRef="#ctx0" brushRef="#br1" timeOffset="104">30501 9733 2359 0,'0'0'337'16,"0"0"-140"-16,0 0-53 16,-44 143-8-16,36-85-71 15,-2 6-1-15,6 2-41 16,-1 1 18-16,3-3-23 16,2-2 24-16,-2-7-24 15,2-9-1-15,0-12-15 16,0-11-2-16,0-8-9 0,0-9-100 15,4-3-51-15,1-3-134 16,-3 0-637-16</inkml:trace>
  <inkml:trace contextRef="#ctx0" brushRef="#br1" timeOffset="105">30617 10725 268 0,'0'0'1348'0,"0"0"-1053"16,0 0 6-16,0 0-45 15,0 0-101-15,0 0-17 16,0 0-69-16,-55 64 27 15,57-81-53-15,18-15 23 16,11-11 2-16,7-8-37 16,7-11 2-16,3-2-33 15,4-1 18-15,-3 3-11 0,0 5-11 16,-6 12 4 0,-10 9-32-16,-9 16-102 0,-17 20-116 15,-7 5-119-15,0 20-578 16</inkml:trace>
  <inkml:trace contextRef="#ctx0" brushRef="#br1" timeOffset="106">30646 11022 2536 0,'0'0'240'0,"0"0"-129"15,65-115-34-15,-34 63-16 16,0 8-53-16,-2 3 8 16,-4 9-6-16,-5 6-20 15,-4 11-11-15,-8 9-126 16,-2 6-159-16,-6 0-158 0</inkml:trace>
  <inkml:trace contextRef="#ctx0" brushRef="#br0" timeOffset="107">27079 12331 1766 0,'0'0'248'15,"0"0"-151"-15,0 0-7 16,0 0-10-16,0 0-67 16,0 0 20-16,0 0-23 15,-15-16 47-15,13 11-25 16,-2-1 62-16,-2-1 30 16,2 1-7-16,0 4-30 15,2-3-32-15,2 5 17 16,0 0-67-16,0 0 5 15,0 0-1-15,0 13 0 16,16 15 11-16,1 11-2 0,8 16 6 16,4 14-22-16,10 29 16 15,11 31-9-15,-6-8-11 16,-1-7 14-16,-10-18-5 16,-11-25-6-16,5 5 45 15,0 4-4-15,-5-12-28 16,1-10-11-16,-2-9 10 15,0-4-26-15,-1-7 23 16,-5-7-23-16,-1-8 16 16,-5-8-9-16,-3-7 4 15,-4-8 1-15,-2 0 0 16,0-12-1-16,0-20-10 0,0-13 24 16,0-9-28-16,-2-10 16 15,-2-7-5-15,2-5-11 16,2-10-3-16,0-6-1 15,0-2 3-15,0-5 16 16,0 1-3-16,0 4-12 16,4 4 29-16,0 5-27 15,-4 3 28-15,0 5-14 16,0 7 0-16,0 1 0 16,-2 11 0-16,-4 7 1 15,1 10 3-15,-2 7 10 16,5 6-19-16,0 5 18 15,2 2-19-15,0 3 11 0,0 4-5 16,0 3 0-16,0 4 1 16,0 1-2-16,0 2 7 15,0 2-10-15,0-1 15 16,0 1-9-16,4-2 7 16,8 0 7-16,1-5-11 15,5 0 10-15,1-1-11 16,-1 1 2-16,-1 3-12 15,-2 4 20-15,3 0 14 16,-1 2-1-16,6 0 19 16,4 0-24-16,2 0 20 15,6 0-12-15,3 2-13 16,5 0 3-16,-1-2-19 16,2 2 5-16,3-2 4 0,-1 0 5 15,2 2-14-15,-2 3 27 16,-1-1-23-16,-3 2 13 15,-3 3-8-15,-2-3-1 16,1 0 11-16,0 1-20 16,1-3 22-16,4-2-15 15,-3-2-2-15,3 0 3 16,1 0-1-16,-2 0-6 16,-1-8 5-16,-3 1-6 15,-5 3 6-15,-2 2-13 16,-4 0 17-16,-5 0-23 15,-4-1 27-15,-2 3-23 0,-8 0 16 16,-1 0-7-16,-3 0 0 16,-2 0 0-16,4 0 0 15,-4 12 7-15,0 7-7 16,-2 6 13-16,0 1-26 16,0 2 9-16,0 1-24 15,0 10-75-15,-7-7-79 16,0-6-210-16</inkml:trace>
  <inkml:trace contextRef="#ctx0" brushRef="#br0" timeOffset="108">27035 11557 1885 0,'0'0'297'16,"0"0"-195"-16,0 0-89 16,0 0 20-16,0 0 65 15,0 0 4-15,0 0-5 16,29-34-5-16,-16 28 5 15,5-1-24-15,2 3 6 0,2 4-50 16,1 0 23-16,-3 0-25 16,0 6 14-16,-4 12-8 15,-6 3-15-15,-5 2 22 16,-5 5-40-16,0 4 16 16,-15-4-15-16,-10-2-2 15,-2-7-48-15,0-6 23 16,3-9 2-16,4-2 19 15,4-2 3-15,7 0 4 16,9 0 9-16,0 0-11 16,5 4 0-16,17 5 0 15,1 4 0-15,-2 2 5 16,0 2 15-16,-10 5 8 0,-7-1-2 16,-4-2 4-1,0 3-25-15,-4-6 30 16,-16-3-35-16,0-2 10 15,-3-7 2-15,2-4-14 0,2 0 2 16,5 0-43-16,10 0-18 16,4 0-90-16,10 0-328 15,7 0-1304-15</inkml:trace>
  <inkml:trace contextRef="#ctx0" brushRef="#br0" timeOffset="109">27955 12424 1986 0,'0'0'293'16,"0"0"-85"-16,0 0-71 0,0 0 8 15,0 0-70 1,0 0 12-16,0 0-50 16,3 2-13-16,16-2 42 0,12 0-30 15,8 0 22-15,7 0-49 16,8 0 28-16,-1 0-37 15,0 0 17-15,-3 2-17 16,-8 4 6-16,-4 1-6 16,-9 1 0-16,-7 3 2 15,-6 2 6-15,-5 0-4 16,-7 2 5-16,-4 4 12 16,0 6-20-16,0 8 25 15,-4 3-22-15,-11 9 11 0,-1 6-1 16,-2 5-14-1,2 6 12-15,-2 6-6 0,3 7 2 16,-1 2-4-16,1 0 15 16,4-4-1-16,-1-7 15 15,6-8-14-15,1-9-7 16,5-10-3-16,0-8-3 16,0-9-12-16,0-9 9 15,0-7-10-15,0-6-62 16,5 0-24-16,-3-19-72 15,0-11-86-15,-2-4-675 0</inkml:trace>
  <inkml:trace contextRef="#ctx0" brushRef="#br0" timeOffset="110">28236 13033 2928 0,'0'0'255'15,"0"0"-219"-15,0 0 8 16,0 0-28-16,0 0 1 16,0 0-11-16,120-2-6 15,-100 2-16-15,5 0-113 16,-5 0-88-16,-7 0-372 0</inkml:trace>
  <inkml:trace contextRef="#ctx0" brushRef="#br0" timeOffset="111">28967 12995 2554 0,'0'0'355'0,"0"0"-230"16,0 0-8-16,0 0-66 15,0 0 48-15,0 0-51 0,0 0 3 16,115 8-22-1,-84-6-18-15,1 0-7 16,-3-2 2-16,-7 0-12 16,-1 0-4-16,-9 0-36 15,-7 0-82-15,-5 5-45 0,0 1-241 16</inkml:trace>
  <inkml:trace contextRef="#ctx0" brushRef="#br0" timeOffset="112">28974 13281 2842 0,'0'0'190'15,"0"0"-95"-15,0 0 30 0,0 0-38 16,0 0-15-1,133 5-48-15,-100-1 3 0,1-2-19 16,-5 0-10-16,-3-2 11 16,-3 2-16-16,-6-2 7 15,1 2-61-15,1 3-68 16,-8 1-129-16,-5 1-690 0</inkml:trace>
  <inkml:trace contextRef="#ctx0" brushRef="#br0" timeOffset="113">28604 12150 1687 0,'0'0'367'0,"0"0"-159"16,0 0-134-16,0 0-17 0,0 0-56 15,0 0 39-15,0 0-17 16,0-20 65-16,0 16-7 16,0-2 18-16,0-3-21 15,0 3-21-15,0-1 5 16,0 3-54-16,0 0 16 15,0 0-19-15,0-3 18 16,0 1-22-16,4 0 12 16,5-3-8-16,2 5-5 15,0-1 10-15,2 1-6 16,1 4 11-16,-1-2-10 16,1 2 15-16,-3 0-19 15,2 0 18-15,1 0-10 0,-4 0 6 16,4 4 19-1,-3 7-17-15,-2-1 6 0,0 3-23 16,0 4 23-16,-3 2-22 16,1 8 28-16,0-2-28 15,0 3 16-15,-3-3-10 16,0-1 2-16,-1-2 2 16,-3-3-10-16,0-2 19 15,0 2-13-15,0-2-4 16,0 0 6-16,0 3-2 15,-3-4-6-15,-5 2-1 16,1-3 8-16,-4-2-7 0,0-3-2 16,-5-4 8-16,-2-3-19 15,-4-3-5-15,-3 0-5 16,0 0-21-16,0-9 12 16,2-4-32-16,3 1 14 15,7-1-8-15,3 0-76 16,6 4 18-16,2 1 64 15,2-1 45-15,0 5 12 16,0 4-5-16,16 0 23 16,3 0 23-16,6 4 22 15,4 11-11-15,0 4-3 16,0 3-20-16,2-5 26 16,-4-2-21-16,-2-5 17 0,-4-1-37 15,0-5 17 1,-5-1-29-16,-3-3 0 0,-3 0-8 15,0 0 0-15,-1 0 0 16,-3-9-127-16,-2 0-148 16,-4 5-1931-16</inkml:trace>
  <inkml:trace contextRef="#ctx0" brushRef="#br1" timeOffset="114">27144 10364 2329 0,'0'0'237'0,"0"0"-138"15,0 0-22-15,0 0 52 16,0 0-2-16,0 0-37 16,0 0 19-16,-78-21-51 0,60 48 1 15,1 12-19-15,1 6 25 16,5 2-26-16,9 0-2 15,2-7-4-15,4-8-23 16,21-10 7-16,8-14-16 16,7-8 33-16,0-10-14 15,0-23 26-15,-6-7-33 16,-13-3 9-16,-11-2-10 16,-10 5-2-16,0 6 0 15,-23 8-4-15,-8 11-4 16,-6 13 12-16,-3 2-28 15,3 19 23-15,10 17-17 0,8 7 8 16,13 2 0-16,6-5 0 16,0-3-1-16,23-12-6 15,6-12 14-15,8-13-14 16,-2 0 14-16,1-25 9 16,-9-14-12-16,-10-10 8 15,-11-3-2-15,-6 4-1 16,-2 3 6-16,-21 10 0 15,-9 12 27-15,1 15-42 16,0 8 19-16,4 6-10 16,7 26-7-16,11 11-2 15,9 0 0-15,0-5 0 16,23-8 1-16,10-13-5 0,5-8 8 16,4-9-8-1,-7-3 11-15,-6-18-7 0,-11-7 8 16,-11-4 2-16,-7 0-10 15,0 4 7-15,-23 4 1 16,-4 9-8-16,-1 9 0 16,1 6 7-16,7 0-21 15,5 11 3-15,10 11-17 16,5 1-63-16,0 3-24 16,22-1-78-16,3-6-138 15,0-6-206-15</inkml:trace>
  <inkml:trace contextRef="#ctx0" brushRef="#br1" timeOffset="115">27158 10522 2469 0,'0'0'484'0,"0"0"-387"16,0 0 11-16,0 0-41 16,29 111-14-16,-2-66-12 15,-2 2-17-15,4 2 11 16,0-3-31-16,-4-4 37 0,-4-6-34 15,-6-3 7 1,-1-8-8-16,-6-3-12 0,-4-5 4 16,1-2-73-16,-5-3-46 15,0-3-133-15,0-5-434 16</inkml:trace>
  <inkml:trace contextRef="#ctx0" brushRef="#br1" timeOffset="116">27208 10492 2530 0,'0'0'331'15,"0"0"-205"-15,0 0-55 16,0 0 50-16,60-149-35 15,-19 84 19-15,5-1-54 0,2-1 10 16,-8 8-34 0,-7 14-5-16,-11 13-11 0,-9 15-10 15,-8 10-1-15,-5 5-10 16,0 2-18-16,0 0-85 16,0 4-36-16,0 9-257 15,-11 2-1178-15</inkml:trace>
  <inkml:trace contextRef="#ctx0" brushRef="#br1" timeOffset="117">27058 10428 2567 0,'0'0'272'0,"0"0"-108"16,0 0-65-16,0 0 11 0,0 0-36 15,-79-118-27-15,59 86 2 16,-2 0-19-16,-3 2 1 16,1 2-25-16,-3 3-9 15,2 3 3-15,6 5-11 16,3 4-47-16,5 5 4 15,4 6-38-15,7 2-80 16,0 2-337-16,0 11-1423 0</inkml:trace>
  <inkml:trace contextRef="#ctx0" brushRef="#br1" timeOffset="118">27058 10526 2815 0,'0'0'362'16,"0"0"-234"-16,0 0 14 16,-119 28-48-16,82-6-18 15,-2 1-56-15,4 5 9 16,3 2-29-16,3 0 4 16,5-2-4-16,4 0-8 15,6-5-21-15,8-4-60 16,6-4-32-16,0-7-78 15,20-5-52-15,0-3-389 0</inkml:trace>
  <inkml:trace contextRef="#ctx0" brushRef="#br1" timeOffset="119">27229 10537 2627 0,'0'0'308'15,"0"0"-158"-15,0 0-86 16,0 0 33-16,0 0-39 16,0 0-12-16,149 13 11 15,-111-13-22-15,-7 0 2 0,-6 0-37 16,-9 0 8-16,-6 0 5 15,-3 0-18-15,-1 0 5 16,-1 0 0-16,0 0-51 16,-1 0-46-16,1 4-68 15,-3-2-315-15</inkml:trace>
  <inkml:trace contextRef="#ctx0" brushRef="#br1" timeOffset="120">27224 10253 2802 0,'0'0'302'0,"0"0"-175"16,0 0-21-16,0 0-48 15,31-122-1-15,-12 79-50 16,0 0 18-16,-5 7-24 16,-3 8 5-16,-5 9-6 0,-4 6-7 15,-2 10-54-15,0 3-78 16,0 16-77-16,-4 7-605 0</inkml:trace>
  <inkml:trace contextRef="#ctx0" brushRef="#br1" timeOffset="121">27089 10676 2588 0,'0'0'341'0,"0"0"-147"0,0 0-81 16,0 0-20-16,-50 113-46 15,44-78-36-15,-1-1-6 16,2-2 9-16,1-8-28 16,2-7 6-16,2-4-45 15,0-9-78-15,0 0-138 16,0-4-329-16</inkml:trace>
  <inkml:trace contextRef="#ctx0" brushRef="#br0" timeOffset="122">30042 12398 1604 0,'0'0'557'0,"0"0"-251"16,0 0-70-16,0 0-8 16,0 0-64-16,0 0-45 15,0 0-37-15,-26-17-37 0,26 17 7 16,0 0-47-1,7 0 29-15,10 0-8 0,6 0 8 16,6 0-17-16,2 0 2 16,4 0 5-16,1 0-23 15,3-4 8-15,-2-3 2 16,-1-1-15-16,-3 1 14 16,-4 3-14-16,-4-1 7 15,-3 3-3-15,-7 2 0 16,-1 0 1-16,-5 0-2 15,0 0 7-15,-3 13-4 16,-2 4 6-16,2 2-8 0,-6 7 10 16,0 4-8-16,0 7 1 15,0 3-3-15,0 7 4 16,-10 7-3-16,-1 8-2 16,-2 6 12-16,-1 9-3 15,1 2-8-15,0 5 25 16,0-5-25-16,1-6 12 15,5-9-5-15,3-10-6 16,2-12-1-16,2-14 9 16,0-9-20-16,0-8 13 15,0-7-11-15,0-4-11 16,0 0-23-16,0 0-84 16,-2-23-64-16,-5-8-235 15,-2 0-1965-15</inkml:trace>
  <inkml:trace contextRef="#ctx0" brushRef="#br0" timeOffset="123">30264 12979 2994 0,'0'0'181'0,"0"0"-45"15,0 0-34-15,113 0-44 16,-75 0-23-16,-7 0-30 15,-5 0-3-15,-7 0-2 16,-6 0-6-16,-8 0-120 16,-3 0-102-16,-2-1-443 0</inkml:trace>
  <inkml:trace contextRef="#ctx0" brushRef="#br0" timeOffset="124">30771 11944 2186 0,'0'0'332'0,"0"0"-102"16,0 0-56-1,0 0-39-15,0 0-24 0,0 0-67 16,0 0 8-16,-8-4-38 15,8 4 10-15,4 0-3 16,12 0 54-16,3 0-22 16,4 0-8-16,4 0 2 15,2 0-18-15,2 3 18 16,5-2-35-16,-1 4 28 16,3-1-26-16,5 2 23 15,-1 3-15-15,2 0 3 16,-1-1 6-16,1 0-18 15,-3-1 21-15,-4-2-30 0,-3-4 27 16,-5-1-31-16,-3 0 18 16,-6 0-14-16,-2 0 3 15,-7 0-7-15,1 0 0 16,-6-4 0-16,-2 2-7 16,-1 2-14-16,-1 0-81 15,-2 0-18-15,0 0-113 16,0 0-223-16</inkml:trace>
  <inkml:trace contextRef="#ctx0" brushRef="#br0" timeOffset="125">31023 12227 1858 0,'0'0'360'0,"0"0"-227"15,0 0-96-15,0 0 44 16,0 0-27-16,0 0-15 15,0 0 26-15,43-39-18 16,-24 35 30-16,2 2-14 16,1 2 19-16,3 0-42 15,-1 0 38-15,0 9-26 0,-1 3-2 16,-4 3-14-16,-5 0 2 16,-3 0-5-16,-9 2-24 15,-2 0 15-15,-2 5-23 16,-23-1-2-16,-8 0-13 15,-5-1-24-15,-2-3-42 16,1-4 3-16,7-3 47 16,10-5 17-16,8-1 6 15,7-2 14-15,7-2 8 16,0 2-3-16,12 3 2 16,10 1 21-16,3 5 8 15,1 2 9-15,-3 3-1 16,-8 6-13-16,-6 3-22 0,-9 3 22 15,0 0-37-15,-5 2 14 16,-16 0-8-16,-6-6-7 16,-2-7 0-16,-2-7-13 15,0-5-5-15,2-5-22 16,4 0-20-16,4 0-37 16,11 0 8-16,3 0-138 15,7 0-113-15</inkml:trace>
  <inkml:trace contextRef="#ctx0" brushRef="#br0" timeOffset="126">31097 11241 1820 0,'0'0'371'15,"0"0"-237"-15,0 0-11 16,0 0-55-16,0 0 50 15,0 0-80-15,0 0 53 16,19-39-37-16,-9 33 23 16,1-1-16-16,2 1-23 15,1-3 3-15,1 3-27 16,3 2 8-16,-3 2-17 16,3-1 6-16,-2 3-5 15,-1 0 14-15,2 0-4 0,-5 7 3 16,1 4 5-1,-1 4 1-15,1-1 12 0,-1 6-37 16,-3 1 32-16,-1 0-28 16,-1 1 19-16,-2 1-18 15,-1 1 11-15,-4 2-2 16,0 2-6-16,0-3 4 16,0 3-11-16,-2-3 24 15,-12 1-21-15,-1-2 15 16,-3 1-18-16,-7 1 20 15,-2 2-21-15,1-2 5 16,-5-3-5-16,4-3 1 16,0-10-2-16,3-8-6 0,3-2-6 15,4 0-42 1,5-12 29-16,6-4-20 0,4 1 32 16,2 0-3-16,0 5 12 15,0 4 4-15,4 3 2 16,8 3-10-16,1 0 20 15,3 0-2-15,5 9-9 16,2 1 26-16,6 3-13 16,2-4 5-16,2-3-7 15,3-4-11-15,-1-2 0 16,-1 0 11-16,-5 0-23 16,-2 0 24-16,-3 0-24 15,1 4-14-15,4 3-32 0,13 2-83 16,-4-1-151-1,-4-1-1117-15</inkml:trace>
  <inkml:trace contextRef="#ctx0" brushRef="#br0" timeOffset="127">27197 15149 1736 0,'0'0'872'0,"0"0"-758"15,0 0-35-15,0 0 1 16,0 0-35-16,0 0-45 16,-24 0 5-16,26 0 3 15,10 0 12-15,1 0 36 16,5 0 5-16,-1 2-6 16,3 0-24-16,7 0 12 0,0 2-21 15,4 1 8 1,3-4-16-16,-1 4 7 0,3-3-20 15,-1-2 8-15,3 0-3 16,-2 0-5-16,-2 0-2 16,-5 0 2-16,-6 0 0 15,-2 6 5-15,-5 5-4 16,-8 2-2-16,-1 0 20 16,-5 4-10-16,-2 2 0 15,0 3 5-15,0 1 9 16,-4 3 1-16,-5 2-21 15,-3 1 18-15,4 4-22 16,-1-5 13-16,3 6-12 16,-2-2 3-16,4 2-3 15,-3 4-1-15,3 5 1 0,0 0 2 16,-1 0 1-16,-2 4 0 16,3 2-2-16,-1 2 3 15,1-2 3-15,2 3-7 16,0-5 5-16,0-4-6 15,2-13 4-15,0-7-8 16,0-8 10-16,0-6-15 16,0-5 3-16,0-4-37 15,0 0-64-15,0-15-49 16,0-7-116-16,0 1-571 0</inkml:trace>
  <inkml:trace contextRef="#ctx0" brushRef="#br0" timeOffset="128">27443 15630 2863 0,'0'0'235'0,"0"0"-177"15,0 0-37-15,0 0 34 16,0 0-36-16,118 6-2 15,-83-6-17-15,-1 0 0 16,-3 0-27-16,-2 0-97 16,-7 0-188-16,-7-6-2227 0</inkml:trace>
  <inkml:trace contextRef="#ctx0" brushRef="#br0" timeOffset="129">28047 15570 2144 0,'0'0'574'0,"0"0"-460"16,0 0-52-16,0 0-30 0,0 0-22 16,0 0 22-16,0 0 14 15,31-54 13-15,-14 20-27 16,4 2-5-16,-3-2-10 15,1-4-13-15,2 1 3 16,-2 3-7-16,1-5 5 16,-1 5-4-16,-2 6-2 15,-1 0 2-15,-3 5 3 16,1 8-4-16,-5 2 0 16,-3 7 0-16,0 6 1 15,0 0 5-15,0 2-1 16,-1 15 35-16,1 7-19 0,0 5 9 15,4 4-23 1,1 5 17-16,2 5 6 16,3 0 3-16,-3-1-2 0,3 6-11 15,-1-8 2-15,-1-4-18 16,-1-8 4-16,-5-7-2 16,0-8-4-16,-2-4-2 15,-3-5-1-15,-3-4-46 16,0 0-57-16,0 0-98 15,0 0-852-15</inkml:trace>
  <inkml:trace contextRef="#ctx0" brushRef="#br0" timeOffset="130">28974 15394 1275 0,'0'0'258'16,"0"0"13"-16,0 0-57 16,0 0-22-16,0 0-79 0,0 0-10 15,0 0-2-15,-25-36-61 16,23 32 17-16,0 0-17 16,-1-5 9-16,3 3-4 15,0-3 8-15,0-1-13 16,0 1 11-16,0-9 13 15,9 2-24-15,4-2 2 16,3 2-20-16,2-2 14 16,2-1-22-16,0 0 5 15,3 4 2-15,-6 6-8 16,1-1-1-16,-3 3 4 16,-1 7 4-16,-1 0-9 15,-1 0 24-15,1 2-23 0,0 13 9 16,1-2-21-16,-1 8 24 15,1 1-11-15,-4 3 5 16,-1 3-2-16,1 2-5 16,-2 2 9-16,-1 7-16 15,-3-5 21-15,-2 4-15 16,-2 1 10-16,0 2-19 16,0 2 11-16,0 4-3 15,-2 2 1-15,-13 2 4 16,-6 2-9-16,-1-5 4 15,-2-1-1-15,-5-4-6 16,0-5-1-16,-4-4-2 16,-4-10-6-16,0-9-30 0,-1-7-18 15,5-8-51 1,1-4-12-16,6-26-34 0,11-2-22 16,5-2 37-16,10 6 108 15,0 4 29-15,10 14 6 16,11 10 39-16,8 0 70 15,4 25-40-15,3 12 2 16,5 1 20-16,-4 1-41 16,-1-5-3-16,-1-6-29 15,-1-9 6-15,-7-10-20 16,-3-3-1-16,-5-6-9 16,-4 0-8-16,-1-6-68 0,-6-14-112 0,-1 1-344 0</inkml:trace>
  <inkml:trace contextRef="#ctx0" brushRef="#br0" timeOffset="131">29753 15593 1897 0,'0'0'498'0,"0"0"-252"16,0 0-78-16,0 0-12 0,0 0-61 16,0 0-30-16,0 0-34 15,-11-6 14-15,11 6-22 16,5-2 7-16,12 0 33 15,5 2-2-15,10-5-4 16,5 5-10-16,6 0 5 16,3 0-22-16,2 0 17 15,0 0-22-15,-3 0 8 16,-3-6-25-16,-4 2 5 16,-7 0-13-16,-6 4 5 15,-9 0-5-15,-3 0-12 16,-7 0-21-16,-3 0-52 15,-3 0-32-15,0 0-48 16,0 0-176-16,0-13-454 0</inkml:trace>
  <inkml:trace contextRef="#ctx0" brushRef="#br0" timeOffset="132">30052 15097 2390 0,'0'0'316'0,"0"0"-207"0,0 0 21 15,0 0-55-15,0 0-8 16,-18 109-25-16,36-94 6 15,7-6-6-15,0-9 21 16,0 0 13-16,-4-9-4 16,-11-6-15-16,-3-2-38 15,-7 6 7-15,0-3-16 16,-15 5 6-16,-10 5-12 16,0 4-4-16,2 0-17 15,0 0-36-15,9 13-24 16,8 1-40-16,6 14-44 15,0-7-88-15,0 3-288 0</inkml:trace>
  <inkml:trace contextRef="#ctx0" brushRef="#br0" timeOffset="133">29983 15835 2687 0,'0'0'299'0,"0"0"-154"0,0 0-46 15,0 0-31 1,0 0-53-16,0 0 26 0,0 0 5 15,26 45 10-15,-10-43-10 16,-1-2-14-16,-1 0 9 16,-5 0-16-16,-3-2 4 15,-6-4-19-15,0-3 15 16,0 5-15-16,-4 2 11 16,-9 2-21-16,-3 0 5 15,3 0-5-15,1 4-37 16,8 7-22-16,4-5-67 15,7-4-64-15,17-2-220 0,3 0-669 16</inkml:trace>
  <inkml:trace contextRef="#ctx0" brushRef="#br0" timeOffset="134">30729 15289 1464 0,'0'0'599'15,"0"0"-402"-15,0 0-65 0,0 0-3 16,0 0-79-16,0 0 60 16,0 0-14-16,36-83 4 15,-21 79-44-15,3 4 29 16,7 0-24-16,-1 0-1 15,6 0-20-15,-1 15-2 16,-4 8 4-16,0 5-16 16,-9 11 30-16,-9-3-21 15,-7 9 4-15,0-2-19 16,-16 4 0-16,-16-9-12 16,-5-1-1-16,-5-7 0 15,-3-11-7-15,5-8-7 0,9-7-20 16,8-4 27-16,12 0 0 15,11 0-10-15,3 0 3 16,28 0 7-16,11 4 0 16,7 1 9-16,3 9 5 15,-8 6-4-15,-4 3 9 16,-11 7-7-16,-9 7 24 16,-11 1-16-16,-9-4 6 15,0 3-2-15,-18-3-1 16,-13-6-3-16,-7-9-12 15,-7-8 2-15,-4-3-9 16,3-8-2-16,1 0-26 16,9 0-2-16,9 0-31 15,12-4 13-15,13 0-41 0,2 4-87 16,15-2-188-16,3 2-458 16</inkml:trace>
  <inkml:trace contextRef="#ctx0" brushRef="#br0" timeOffset="135">28806 14840 1631 0,'0'0'277'15,"0"0"-66"-15,0 0-93 0,0 0-61 16,0 0 28-16,0 0-69 16,-60 110-12-16,53-95 4 15,3 4 2-15,-3 0 6 16,1 3 14-16,-2 1-2 15,2 3-27-15,0-7 52 16,-1 4-31-16,3-3 41 16,-2-1-56-16,0 0 28 15,2 0-29-15,-3 1 6 16,1-3-1-16,0 2 2 16,4 0 16-16,0 2-28 15,0 3 20-15,2 4-8 0,-2 4 18 16,0-4-16-1,-1 2 4-15,1 2-3 0,0 2-11 16,0-4-5-16,2 7 1 16,0-3-2-16,-2-2 9 15,2 2-15-15,-2 0 16 16,2 0 5-16,-2 3 1 16,2-5-5-16,0 4-9 15,0 5-1-15,0-3 12 16,0 5-4-16,0 0 21 15,2 0-28-15,6-5 8 16,1 1-9-16,5-3 22 16,-1 0-20-16,3 1 44 15,1-7 7-15,-1 2-9 16,-1-9-9-16,-1 1-30 0,-1-5 7 16,-2-8-6-16,1 2-6 15,-4-7 5-15,1 3-5 16,-4-1 3-16,2-3-3 15,-3-5-66-15,0 0-155 16,-4 0-853-16</inkml:trace>
  <inkml:trace contextRef="#ctx0" brushRef="#br0" timeOffset="136">31241 14753 2041 0,'0'0'291'0,"0"0"-168"0,0 0-38 16,0 0 123-16,0 0-79 15,0 0-19-15,0 0-47 16,70 115 18-16,-61-72-21 16,1 0-12-16,-2 6-5 15,-2 7-17-15,-1 1 5 16,-1 1-25-16,-2 2 9 15,2 0-10-15,-2 2 4 0,-2 4 0 16,0 5 9-16,0 0-3 16,0 5-7-16,0-3 10 15,-10 6-13 1,-6-2 7-16,-4-2-5 0,-2 2-9 16,-1-10 10-16,-1-5-6 15,0-5 2-15,-3-10-3 16,0-8-1-16,0-11-32 15,-4-9-45-15,4-13-112 16,5-1-298-16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1T01:13:57.16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11601 1714 1431 0,'0'0'451'0,"0"0"-151"16,0 0-124-16,0 0-50 15,0 0-36-15,0 0-4 16,-85 0-12-16,67 0-23 16,3 0 4-16,-5 0-6 15,0 0-3-15,0 4-27 16,-3 3 21-16,1-3-30 0,0 2 6 16,-5 1-15-16,3-1-1 15,-3 0 0 1,0-1 0-16,3 3-6 0,2 1 12 15,-1-1-12-15,3 3 2 16,2 0 4-16,4-2-3 16,8-1 2-16,4-2-5 15,2 3-15-15,0 3 20 16,16 4-13-16,8 1 13 16,5 0-3-16,2-4-2 15,8 0 7-15,-2-7-2 16,3 2 1-16,-2-1 0 15,2-1 0-15,-2 7-6 16,-2 0 5-16,-5 6 2 16,-2 3 14-16,-7 1-5 0,-7 3 35 15,-3 0-20-15,-10 1 3 16,-2 3-12-16,-2-2 54 16,-23 2-7-16,-8-2-25 15,-10 0 4-15,-3-5-27 16,-4-1-3-16,-2-7-11 15,0-5-2-15,-2-6-30 16,3-4 5-16,2 0-47 16,6 0 35-16,8-4-10 15,8-6-53-15,14-4-72 16,9 6-128-16,4 2-580 0</inkml:trace>
  <inkml:trace contextRef="#ctx0" brushRef="#br0" timeOffset="1">12020 2035 2255 0,'0'0'361'15,"0"0"-194"-15,0 0-55 16,9 119 10-16,-9-80-64 16,0-3-19-16,0-3-20 15,0-6-5-15,0-5-14 16,0-5-16-16,0-5-63 0,0-5-153 15,0-5-499-15</inkml:trace>
  <inkml:trace contextRef="#ctx0" brushRef="#br0" timeOffset="2">11959 1877 2207 0,'0'0'555'0,"0"0"-495"16,0 0-60-16,0 0-63 16,0 0-132-16,0 0-303 0</inkml:trace>
  <inkml:trace contextRef="#ctx0" brushRef="#br0" timeOffset="3">12377 2001 2041 0,'0'0'325'0,"0"0"-151"16,0 0-14-1,0 0-36-15,20 137-47 0,-16-108-28 16,-2-1-5-16,3-2-18 16,-5 0 9-16,0-5-18 15,0 0 18-15,0-4-9 16,0-2 9-16,0-4-20 15,-2 0-2-15,-5-5 8 16,0-2-3-16,-2-4 1 16,3 0-18-16,-3 0-2 15,4-19 2-15,0-9-6 16,3-4 2-16,2-4 3 0,0-5-11 16,0 1-6-1,12-3-7-15,3 5-16 0,1 1 26 16,4 5-6-16,0 4 19 15,5 2-10-15,1 3 11 16,0 6-1-16,1 4 0 16,-2 3 1-16,-5 5-3 15,0 5 2-15,-2 0 2 16,-3 5 6-16,1 11 6 16,-1 6 23-16,-1-1-19 15,-1 3 9-15,-1-1-8 16,-3 3 3-16,-1 2 5 15,-4 1 0-15,0 8 12 0,-2-1-16 16,-2 3 9 0,0-1-27-16,0-5 8 0,0-6-11 15,0-5-1-15,0-7 1 16,0-7-1-16,0-6-1 16,0-2-29-16,0 0 5 15,0-10-26-15,0-20 25 16,0-11-28-16,0-8-23 15,11-7-2-15,1-2 1 16,7 5 22-16,1 4 38 16,2 11 17-16,0 10 2 15,5 10 2-15,2 14-3 16,0 4 43-16,2 13 29 0,-2 19 17 16,0 9-17-1,-7 1-21-15,-2 4-1 0,-4-4-2 16,-5-3 11-16,-4-3-24 15,-3 0 1-15,-4-2-24 16,0-1 7-16,0-1-16 16,0-2-3-16,-9-2-20 15,1-7-52-15,1-8-40 16,2-5-122-16,3-8-520 0</inkml:trace>
  <inkml:trace contextRef="#ctx0" brushRef="#br0" timeOffset="4">13343 2015 286 0,'0'0'1954'16,"0"0"-1729"-16,0 0-63 16,0 0-35-16,39 148-38 15,-31-103-16-15,-1 2 29 16,-5 2-15-16,0 2-3 16,-2 1-31-16,0 1-15 15,0-1-14-15,0-3-16 16,-2-6-6-16,-4-5 5 0,1-10-14 15,-1-9-11-15,0-12 2 16,0-7-37-16,-3-7-52 16,-2-25-11-16,0-13-2 15,2-15-87-15,1-8 31 16,2-9 90-16,2-4-1 16,4-1 75-16,0 1 10 15,0 6 10-15,18 7 94 16,7 8-4-16,6 13 101 15,5 12-74-15,3 19-15 16,3 13-22-16,1 3 9 16,-5 18-33-16,-5 11 7 15,-10 8-11-15,-8 1 30 16,-10 5 4-16,-5 0 0 0,0 0-15 16,-16-3-18-16,-4-2-6 15,-4-3-37-15,-1-3 4 16,1-6-23-16,-1-5-2 15,0-11-7-15,1-3-33 16,2-7-60-16,4 0-37 16,7-26-79-16,4 1-180 15,7-3-412-15</inkml:trace>
  <inkml:trace contextRef="#ctx0" brushRef="#br0" timeOffset="5">13925 1654 2455 0,'0'0'353'0,"0"0"-176"0,0 0-9 15,27 141-60-15,-19-83-38 16,2 2-14-16,-1-2-8 16,-5-1 2-16,-2-3-13 15,0-5-4-15,-2-2-26 16,0-4 3-16,0-9-10 15,0-4-11-15,0-11-53 16,0-11-44-16,0-8-70 16,0-16-283-16,0-10-1950 0</inkml:trace>
  <inkml:trace contextRef="#ctx0" brushRef="#br0" timeOffset="6">14317 1866 2457 0,'0'0'348'15,"0"0"-113"-15,0 0-65 16,15 139-41-16,-13-94-73 16,2 0-14-16,-4-1-34 15,0-5 5-15,0-2-13 16,0-12-35-16,0-6-60 15,-10-8-96-15,-1-7-370 0</inkml:trace>
  <inkml:trace contextRef="#ctx0" brushRef="#br0" timeOffset="7">14292 1633 2780 0,'0'0'231'0,"0"0"-184"0,0 0-47 16,7-112-114-16,9 74-752 0</inkml:trace>
  <inkml:trace contextRef="#ctx0" brushRef="#br0" timeOffset="8">14794 2291 1909 0,'0'0'483'0,"0"0"-269"0,0 0-39 16,0 0-77-16,0 0-78 16,0 0 8-16,0 0-4 15,-42-141 8-15,29 86-27 16,1-10 3-16,1-7-7 15,5-3-1-15,3-2 0 16,3 6 1-16,0 9-6 16,11 11 8-16,10 12-9 15,2 9 12-15,4 9-2 16,4 8-3-16,3 7 13 16,1 4 2-16,2 2-9 15,-8 0-3-15,-3 8-4 16,-6 7-7-16,-14 11-75 0,-3-5-49 15,-3 0-165-15</inkml:trace>
  <inkml:trace contextRef="#ctx0" brushRef="#br0" timeOffset="9">14693 1881 2564 0,'0'0'204'16,"0"0"-19"-16,0 0-82 16,0 0-52-16,0 0-40 15,0 0-11-15,150 21-26 16,-112-23-140-16,-5-11-332 0</inkml:trace>
  <inkml:trace contextRef="#ctx0" brushRef="#br0" timeOffset="10">15184 1853 2634 0,'0'0'315'15,"0"0"-101"-15,0 0-92 16,2 141-36-16,-2-92-46 16,0 0-12-16,0-3-18 15,0-8-10-15,0-6-15 0,0-19-84 16,-4-11-54-16,-3-2-314 15</inkml:trace>
  <inkml:trace contextRef="#ctx0" brushRef="#br0" timeOffset="11">15128 1645 2484 0,'0'0'252'16,"0"0"-252"-16,0 0-87 15,0 0-812-15</inkml:trace>
  <inkml:trace contextRef="#ctx0" brushRef="#br0" timeOffset="12">16015 1885 1209 0,'0'0'627'15,"0"0"-430"-15,0 0-8 16,0 0-107-16,0 0 21 15,0 0-65-15,0 0 41 16,-69-64 32-16,51 51 11 16,-2 2-27-16,-4 1-33 15,-5 1 18-15,-3 0-35 16,-3 5 4-16,-4 0-28 16,2 4 4-16,-1 0-12 0,3 0-4 15,1 13 2 1,7 13-3-16,7 12-2 0,5 9 1 15,5 11-8 1,10 4 8-16,0 0-7 0,8-7 0 16,11-5 0-16,10-14 1 15,2-13 0-15,5-12-2 16,2-11 5-16,0 0-11 16,0-21 14-16,-5-13-13 15,-4-11 6-15,-2-9-1 16,-7-1-44-16,-5-3-8 15,-4 7-5-15,-3 10 9 16,-4 11 35-16,-2 15 14 16,-2 13 19-16,0 2 52 0,0 19-9 15,0 19-34-15,-4 16 15 16,0 13-1-16,1 7-8 16,3 5 11-16,0 3-15 15,0 3 15-15,0 1-26 16,0-1 14-16,0 1-12 15,0 0 8-15,0-3-20 16,0-4 0-16,0-8-9 16,0-16-21-16,5-12-27 15,3-20-67-15,-1-23-56 16,-5-2-297-16,-2-21-1460 0</inkml:trace>
  <inkml:trace contextRef="#ctx0" brushRef="#br0" timeOffset="13">15763 2499 260 0,'0'0'2443'0,"0"0"-2277"16,0 0-61-16,0 0-60 16,0 0-21-16,125-109-24 15,-67 51-35-15,-10 7-138 16,-5 4-193-16</inkml:trace>
  <inkml:trace contextRef="#ctx0" brushRef="#br0" timeOffset="14">16191 1973 2433 0,'0'0'310'0,"0"0"-156"0,15 119-22 15,-1-67-63-15,6-1-11 16,6-6-39-16,6-8 2 15,1-14-21-15,0-14 8 16,-2-9-4-16,-4-11 5 16,-4-25 7-16,-10-10-6 15,-6-7 13-15,-7 0-15 16,0-1 10-16,0 9-18 16,-14 9 0-16,1 10-42 15,2 11-81-15,4 11-303 0</inkml:trace>
  <inkml:trace contextRef="#ctx0" brushRef="#br0" timeOffset="15">16732 2212 2685 0,'0'0'261'0,"0"0"-129"16,0 0-41-16,0 0-23 15,0 0-30-15,89-117-21 16,-89 80-4-16,0 5-12 16,-17 7 37-16,-8 10 2 15,-4 12 13-15,0 3-22 0,0 22 11 16,4 18-29-16,8 10-4 16,10 5-7-16,7-1-2 15,0-3 0 1,12-8-51-16,25-5-43 0,-3-10-83 15,-1-11-273-15</inkml:trace>
  <inkml:trace contextRef="#ctx0" brushRef="#br0" timeOffset="16">17902 1964 2203 0,'0'0'341'15,"0"0"-62"-15,0 0-81 16,0 0-36-16,0 0-69 16,-119-2-15-16,109 34-26 15,8 15-18-15,2 11-21 16,10 8-7-16,22 3 1 15,13-7-2-15,11-15 14 16,8-19-19-16,3-20 27 16,-1-8-18-16,-5-26 14 0,-17-18-6 15,-15-12 9-15,-22-10-1 16,-7-7 4-16,-16-2-4 16,-22 4-10-16,-13 12 19 15,-7 12-25-15,0 14 2 16,1 16-11-16,12 17-16 15,13 11-42-15,28 66-77 16,4-4-203-16,2-1-489 0</inkml:trace>
  <inkml:trace contextRef="#ctx0" brushRef="#br0" timeOffset="17">19101 1729 2031 0,'0'0'389'0,"0"0"-159"16,0 0-80-16,0 0-47 16,0 0-91-16,0 0-6 0,0 0 2 15,0 105-7-15,0-67 14 16,0 3-6-1,2 4 39-15,0 4-1 0,-2 2 10 16,0 1-26-16,0-1-1 16,0 0-20-16,0-4-5 15,0-6-5-15,0-11 5 0,0-8-10 16,0-12 9 0,0-8-10-16,0-2-11 15,0-2 16-15,0-21-3 16,-4-5-1-16,-1-11 5 15,3-6-11-15,2-10 10 16,0-7-17-16,0-11 18 16,2-4-17-16,11 0 16 15,3 4-6-15,7 5 7 0,-2 12 0 16,8 11 5 0,3 11 11-16,1 15 7 0,3 10 20 15,-4 9-25-15,-6 4 21 16,-4 24-10-16,-8 11 23 15,-10 8 3-15,-4 9 2 16,0 1-6-16,-20 1-12 16,-7-2-15-16,-2-12-24 15,-2-10 0-15,4-10-39 16,1-13-9-16,3-11-30 16,7 0 21-16,8 0 10 15,6-11 27-15,2 5 15 16,0 6 5-16,18 0 3 0,6 17 13 15,2 22 42-15,1 5-6 16,-2 5 1-16,0 1-19 16,-6-10 1-16,-1-6-3 15,-3-8-19-15,-3-11-9 16,-3-4-4-16,-1-9-31 16,11-2-70-16,-3 0-28 15,1-4-268-15</inkml:trace>
  <inkml:trace contextRef="#ctx0" brushRef="#br0" timeOffset="18">19961 2469 2079 0,'0'0'305'16,"0"0"-192"-16,0 0-40 16,0 0-48-16,0 0 5 15,0 0-7-15,-32-109 47 16,28 68-38-16,0-4-10 15,4-4-10-15,0-4-12 16,0-3 5-16,0-2 2 16,0-4-4-16,11 2-3 15,5 2 30-15,-1 9-15 0,3 8 30 16,-1 12 3 0,4 12-26-16,1 10 6 0,3 7-9 15,1 0 10 1,1 19-24-16,2 7 21 0,-2 2-9 15,-1 2 12-15,-1 4-10 16,-3 3 25-16,-2 3 5 16,-2 5-18-16,-3 4 0 15,-1 0-13-15,-5 1 3 16,0-4-20-16,-7-3 7 16,0-8-3-16,-2-5-10 15,0-7-6-15,0-8-55 16,-19-9-92-16,-6-6-249 15,2 0-1586-15</inkml:trace>
  <inkml:trace contextRef="#ctx0" brushRef="#br0" timeOffset="19">19977 2167 2593 0,'0'0'257'16,"0"0"-209"-16,0 0-9 15,0 0-9-15,113-45-30 16,-68 28-47-16,-8 0-234 0</inkml:trace>
  <inkml:trace contextRef="#ctx0" brushRef="#br0" timeOffset="20">21070 1949 2020 0,'0'0'372'16,"0"0"-157"-16,0 0-22 16,0 0-59-16,0 0-39 15,-135-47-39-15,103 43 4 16,1 2-24-16,0 2-10 15,4 2-6-15,0 24-5 16,5 12-1-16,2 14-13 16,7 11 19-16,4 6-15 15,9 1 10-15,0-5-14 16,15-16-2-16,14-13 2 16,6-14-1-16,6-16 5 15,-1-6-4-15,-7-11 1 0,-4-23 3 16,-8-9 3-1,-8-10-4-15,-5-5-3 0,-4-2 4 16,-4-4-2-16,0-2-2 16,0-3-1-16,-8-1 0 15,-1 1-41-15,5 3-33 16,4-1-43-16,0 20-58 16,2 18-158-16</inkml:trace>
  <inkml:trace contextRef="#ctx0" brushRef="#br0" timeOffset="21">21307 2033 84 0,'0'0'2541'0,"0"0"-2262"16,0 134-103-16,0-74-53 15,0-4-54-15,-2-5-37 16,-1-12-23-16,3-10-9 16,0-14-38-16,0-15-104 15,0-8-263-15,0-18 43 0</inkml:trace>
  <inkml:trace contextRef="#ctx0" brushRef="#br0" timeOffset="22">21244 1733 2453 0,'0'0'318'0,"0"0"-211"16,0 0-107-16,0 0-45 15,0 0-171-15</inkml:trace>
  <inkml:trace contextRef="#ctx0" brushRef="#br0" timeOffset="23">21980 1780 2215 0,'0'0'308'0,"0"0"-68"0,0 0-86 15,0 0-32-15,0 0-58 16,0 0 8-16,-132-11-25 16,112 29-13-16,2 10-7 15,1 7-13-15,-2 13 10 16,4 7-24-16,1 7 18 16,8 5-18-16,4-3 6 15,2-2-1-15,0-7-5 16,19-7 1-16,10-14-1 15,8-11 0-15,2-10 4 16,6-13-10-16,-5 0 14 16,-4-13-16-16,-7-10 6 15,-8-3-8-15,-7-2-40 0,-5 0-24 16,-3 1 1-16,-3 6 31 16,-3 1 38-16,3 3 4 15,-3 0-7-15,2-5 16 16,2-5-15-16,3-8 13 15,4-7-5-15,5-3-2 16,1-2 1-16,1 4 6 16,0 9-7-16,-3 10 18 15,4 13-17-15,0 11 38 16,-1 0 0-16,5 24 7 16,-4 11-25-16,2 7 10 15,-4 7-2-15,-3 7-15 16,-1 2 10-16,1-1-17 15,-6 3 10-15,1-4-11 0,1 0-12 16,-6-7 6-16,0-8-32 16,-4-3-58-16,0-13-113 15,0-10-322-15</inkml:trace>
  <inkml:trace contextRef="#ctx0" brushRef="#br0" timeOffset="24">22162 2259 2764 0,'0'0'257'15,"0"0"-219"-15,0 0-5 16,0 0-11-16,0 0-16 0,0 0-6 16,140-83-95-16,-117 51-179 15,-6 2-786-15</inkml:trace>
  <inkml:trace contextRef="#ctx0" brushRef="#br0" timeOffset="25">22581 1519 2270 0,'0'0'315'15,"0"0"-110"-15,0 0-5 16,0 0-73-16,31 114-28 15,-25-57-56-15,-2 7 8 0,-4 5-23 16,0 4 17 0,0-1-14-16,0 3 2 0,-6-4-16 15,0-5-8-15,1-8 0 16,5-11-8-16,0-11-2 16,0-8 5-16,9-11-10 15,5-8 5-15,1-7-5 16,1-2-8-16,-1-2-51 15,-1-26-49-15,-5 5-226 16,-3-1-657-16</inkml:trace>
  <inkml:trace contextRef="#ctx0" brushRef="#br0" timeOffset="26">23245 1885 2844 0,'0'0'235'15,"0"0"-170"-15,0 0-48 16,0 0-17-16,0 0-31 15,0 0-182-15,0 0-372 0</inkml:trace>
  <inkml:trace contextRef="#ctx0" brushRef="#br0" timeOffset="27">23262 2304 1203 0,'0'0'1779'0,"0"0"-1608"0,0 0-82 15,0 0-37-15,0 0-52 16,0 0-24-16,0 0-229 0</inkml:trace>
  <inkml:trace contextRef="#ctx0" brushRef="#br0" timeOffset="28">25101 2390 1097 0,'0'0'945'0,"0"0"-753"0,0 0-115 16,0 0 40-16,0 0-61 16,0 0 27-16,0-2-60 15,0 2 11-15,0 0 31 16,0 0 2-16,0 0 14 15,0 0 7-15,2 2-16 16,0 9-41-16,3 5 17 16,-3 6-35-16,0 3 21 15,1 8-33-15,-3 3 9 0,0 0-9 16,0 7 0 0,0-2 2-16,0 2 3 0,0-3 10 15,0-3-16-15,0-5 12 16,0-2-5-16,0-2-7 15,6-5 0-15,10-2-1 16,2-6 1-16,-1-4-2 16,6-5-4-16,-1-4 8 15,1-2-11-15,-2 0 14 16,0 0-11-16,-3 0-28 16,6-16-25-16,-6 1-113 15,-5 0-206-15</inkml:trace>
  <inkml:trace contextRef="#ctx0" brushRef="#br0" timeOffset="29">25487 2531 2161 0,'0'0'295'0,"0"0"-143"16,0 0-16-16,0 0-26 15,4 109-15-15,-2-75-40 0,0 7 14 16,-2 4 0-16,0 4-2 16,0 5-7-1,0 1-17-15,0 3 25 0,0 2-38 16,-2 0 12-16,-4 4-23 15,1-2 15-15,0-7-18 16,1-6 2 0,2-12-16-16,2-12 2 0,0-7-8 15,-2-5 2-15,2-5-2 16,-5 1-45-16,3-3-44 16,0 1-61-16,0-6-53 15,2 2-345-15</inkml:trace>
  <inkml:trace contextRef="#ctx0" brushRef="#br0" timeOffset="30">25909 2572 1648 0,'0'0'614'0,"0"0"-367"16,0 0-43-16,0 0-60 15,0 0-78-15,0 0-31 16,0 0 25-16,-19 119-44 16,19-76 26-16,0 2-8 15,2 0 7-15,18-5-24 16,6-5-10-16,8-9 6 15,4-12 5-15,2-12 24 16,0-2-16-16,-4-10 33 16,-3-18-14-16,-8-8 12 15,-7-7-36-15,-10-2-5 16,-5 0-4-16,-3 2-5 0,-7 5 1 16,-18 6-2-16,-6 4-12 15,-4 7-30-15,-1 6-47 16,-5 15-38-16,10 0-63 15,10 0-459-15</inkml:trace>
  <inkml:trace contextRef="#ctx0" brushRef="#br0" timeOffset="31">25917 2920 2020 0,'0'0'320'0,"0"0"-166"16,0 0-2-16,-29 156-35 15,27-100-40-15,2-1 9 16,0-1-31-16,0-7 16 16,19-10-29-16,6-10 6 15,8-12-19-15,7-8 35 16,3-7-3-16,1-2-14 15,-1-20 1-15,-8-6-28 16,-8-4 11-16,-9-2-26 0,-12-2 17 16,-6-1-21-1,0 3 21-15,-24 0-22 16,-12 2-12-16,-8 6-36 16,-16-4-75-16,8 11-80 0,12 4-315 0</inkml:trace>
  <inkml:trace contextRef="#ctx0" brushRef="#br0" timeOffset="32">26680 2443 1631 0,'0'0'466'0,"0"0"-286"15,0 0-50-15,0 0-31 16,0 0-70-16,0 0 21 15,0 0 15-15,5 86 12 0,-5-58-60 16,0-1 25-16,0 5-11 16,0 2 5-16,0 3-1 15,0 1-16-15,0 5 5 16,0 3-12-16,0 3-2 16,0 2 1-16,0-2-20 15,0 0 20-15,0 1-11 16,0-3 1-16,0 2-1 15,0-2 6-15,0 2-5 16,0-2-2-16,0 0 10 16,0-2-20-16,0 2 22 0,3 0-20 15,1 2 17 1,-2 2-9-16,3-2 1 0,-3 3 0 16,0-2 0-1,-2-4 2-15,2 1-10 0,0-2 19 16,0-2-23-16,0 2 21 15,3-2-14-15,-2-1 6 16,-1 4-1-16,-2-2 0 16,0-1 0-16,0-2 0 15,0-1-14-15,0 1 14 16,0 2-17-16,-5-3 7 16,-2 6 16-16,3-3-6 15,-2-1 0-15,1 1 1 16,1-1-1-16,-1-1 1 0,2 0-7 15,3-1 7-15,-2 3-14 16,2 0 13-16,0-2-1 16,0 2 1-16,-2-5 0 15,0 2 0-15,-2-3 5 16,2-1-5-16,-1 1 8 16,1-3-19-16,2 2 17 15,0-2-14-15,-2 3 16 16,2-1-11-16,-2 2 3 15,0 3 0-15,-4 2 0 16,4 0 0-16,-2 2-5 16,2 2 2-16,-3-2-7 15,3 0 20-15,0 0-18 0,2 0 16 16,0-1-8 0,0-1 0-16,0 0 0 0,0-5 0 15,0 1 5-15,0-3-16 16,0 1 20-16,0-1-23 15,0 5 19-15,4 2-15 16,-1-1-3-16,-3 5 13 16,0-2-1-16,0 0 2 15,0 3 3-15,0-4-3 16,0 3 1-16,-3 0 13 16,1-2-30-16,2 0 30 15,0-4-14-15,0-3-1 16,0-1 0-16,0-1-1 15,0 3 2-15,0-1-1 16,0 2 7-16,0 3 2 0,0-2 3 16,2 2 3-16,3-5-14 15,-3-2 11-15,0 3-3 16,0 0-9-16,-2 4 6 16,2 6 1-16,2-2 7 15,-2 0-3-15,0-2 9 16,2 0-19-16,1 1 14 15,-1 2-11-15,0 3 15 16,3 0 5-16,-2 3-7 16,1 2 10-16,3 1-26 15,0 1 6-15,2 2 2 16,-2-5-18-16,2-3 17 16,-4-5-12-16,0-4 5 0,-3-2-2 15,-2 1-2-15,0 3-50 16,-2 2 8-16,0 0-48 15,0 20-23-15,3-14-72 16,-3-8-97-16</inkml:trace>
  <inkml:trace contextRef="#ctx0" brushRef="#br1" timeOffset="33">25415 3990 858 0,'0'0'417'0,"0"0"-26"16,0 0-210-16,0 0-100 16,0 0 11-16,0 0-68 15,60-75 88-15,-53 66-50 16,2 1 3-16,0-1-23 15,-3 1-26-15,4-1 25 16,-2 0-17-16,5 1 39 16,-1-3-61-16,3 1 56 15,-1-1-23-15,-1 0 8 16,-2 3-8-16,1 1-16 16,-4 5 9-16,-1 0-26 0,-1 2 44 15,4 0-29 1,-1 0 26-16,-1 7-42 15,4 3 26-15,-1-1-14 16,-1 1 5-16,0 1-4 0,1-1-12 16,-5 6 27-16,4 1-18 15,-4 4 38-15,-1 3-37 16,-1 3 21 0,-4 1-25-16,0 3 10 0,0 3-5 15,0 0-2-15,-6 2 1 16,-8 3-7-16,-1 4 1 15,-6 3 7-15,-4 8-24 16,-4 4 25-16,-2-2-15 16,-2-3 1-16,2-6 0 15,0-9 0-15,2-8-7 0,-1-9 1 16,5-10-41 0,-2-6 11-16,2-5-46 0,2-5 11 15,1-16-59-15,5-5 18 16,6 0 18-16,1 1 13 15,8 4 66-15,2 3 6 16,0 8 9-16,4 3 29 16,13 5 75-16,2 2 35 15,1 0-22-15,3 13-25 16,2 6-24-16,1 2-23 16,0 3-21-16,1-5-4 15,0 1-15-15,-2-6-4 16,-3-1 9-16,-2-4-20 15,-2-3 7-15,-1-1-15 0,-3-3-71 16,3 0-61-16,-3-2-147 16,-3 0-1711-16</inkml:trace>
  <inkml:trace contextRef="#ctx0" brushRef="#br1" timeOffset="34">26096 3915 1554 0,'0'0'369'0,"0"0"-274"16,0 0 42-16,0 0-20 16,0 0-4-16,0 0-47 15,0 0-12-15,0-4-11 16,0 4 5-16,0 0 53 15,0 0-53-15,0 0 62 16,0 1-60-16,0 12 13 16,0 5-63-16,0 3 15 15,0 2-4-15,0 5-1 16,-2 2 6-16,-2 1-2 0,2 0 18 16,0 0-28-1,2-4 17-15,0-4-20 16,0-3 9-16,0-3-10 0,8-4 0 15,6-2-1-15,-1-3 1 16,1 1-6-16,1-5-2 16,-4-2 0-16,3-2-42 15,-1 0-15-15,1 0-63 16,1-6-53-16,3-22-11 16,-3 2-165-16,-3 1-1459 0</inkml:trace>
  <inkml:trace contextRef="#ctx0" brushRef="#br1" timeOffset="35">26335 4015 1674 0,'0'0'319'0,"0"0"-148"15,0 0-80-15,0 0 67 16,0 0 52-16,0 0-53 16,0 0-58-16,0 15 19 15,0 9-63-15,0 8 5 16,0 4 19-16,0 7-29 15,0 6 5-15,-2 3-4 16,0 1 5-16,0 2-39 16,2-1 16-16,-2-3-22 15,2-4-2-15,0-6-8 16,0-5 3-16,0-8-4 16,0-4-11-16,0-7 2 15,0-6-73-15,0-3-26 16,0-6-116-16,0-2-579 0</inkml:trace>
  <inkml:trace contextRef="#ctx0" brushRef="#br1" timeOffset="36">27149 3955 1891 0,'0'0'262'0,"0"0"-110"16,0 0-23-16,0 0 7 16,0 0 8-16,0 0-74 15,0 0 55-15,117-92-63 16,-103 92 16-16,-1 0-5 16,-1 0 8-16,1 13-20 15,-2 4-15-15,0 7 13 16,0 2-31-16,0 5 18 15,-1 4-26-15,-4 4 18 16,-4 3-27-16,-2 6 23 16,0 2-21-16,0 6-3 0,-15 2-7 15,-7 0 2 1,-3-4-10-16,-4-4 9 0,-5-7-13 16,1-11-12-16,0-8-9 15,-1-11-44-15,1-13-16 16,0 0-13-16,4-15-26 15,6-15-32-15,9-4 19 16,12 1 74-16,2 10 46 16,8 12 22-16,21 11 42 15,6 0 113-15,9 26-62 16,3 8-20-16,4 2-10 16,-4 3-15-16,-3-3-4 15,-3-6-36-15,-5-2 9 16,-5-9-10-16,-6-4-14 15,-6-4 7-15,-5-4-27 0,-5-6-70 16,-9-1-61-16,0 0-183 16,0-6-1779-16</inkml:trace>
  <inkml:trace contextRef="#ctx0" brushRef="#br1" timeOffset="37">25498 5397 1974 0,'0'0'295'0,"0"0"-214"16,0 0-2-16,0 0-22 15,0 0-56-15,0 0 33 16,0 0 69-16,13-38-3 16,-4 10-84-16,-2 0 11 15,-3 0-26-15,0 7 12 16,-4 3-9-16,2 10-3 0,-2 4 12 16,0 4-2-16,0 0 100 15,0 24-27-15,0 14-41 16,0 15-42-16,3 11 28 15,-3 7-20-15,2 2 2 16,-2 4 5-16,0-3-1 16,0 1 15-16,0 1-21 15,0-6 12-15,0-3-14 16,-2-12-12-16,-3-12 5 16,3-13-33-16,2-9-55 15,0-15-131-15,0-3-123 16,0-3-1590-16</inkml:trace>
  <inkml:trace contextRef="#ctx0" brushRef="#br1" timeOffset="38">25892 5360 1874 0,'0'0'318'15,"0"0"-109"1,0 0-37-16,0 0 27 0,0 0-69 15,0 0-35-15,0 0-22 16,136-22-13-16,-112 28 1 16,1 10-16-16,-3 6 11 15,2 10-15-15,-1 7 32 16,-3 8-37-16,-2 8 9 16,-2 5-18-16,-8 2 4 15,-3 2-12-15,-5-2-14 16,0-3 7-16,-5-6-8 15,-13-6-2-15,-6-7 7 16,-7-7-18-16,-5-14-20 16,-2-9-3-16,-2-10-26 15,0 0-26-15,2-19-2 0,4-11-28 16,11-2 34 0,4 0 18-16,11 9 62 0,8 6-2 15,0 8 2-15,4 9 16 16,19 0 50-16,5 0-8 15,3 17-22-15,5 4-3 16,2-1-27-16,2-3 1 16,0 0 1-16,0-4-16 15,-2-5-56-15,0 1-26 16,11-7-93-16,-11 0-150 0,-5-2-457 16</inkml:trace>
  <inkml:trace contextRef="#ctx0" brushRef="#br1" timeOffset="39">27062 5401 84 0,'0'0'1646'15,"0"0"-1345"-15,0 0-83 16,0 0-90-16,0 0 31 15,0 0-51-15,89-109-3 0,-72 103-29 16,4 4-1 0,-4 2 1-16,1 0-17 0,1 8 25 15,0 14-23-15,1 5 4 16,-2 8-23-16,-2 8 22 16,-3 3-29-16,-6 6 14 15,-5 2-26-15,-2 1-10 16,-4 1-6-16,-19-5-1 15,-6-4-12-15,-4-8-20 16,-2-9-18-16,-4-9-48 16,-1-10-10-16,2-11-34 15,3 0-40-15,6-5-29 16,8-12 40-16,9 4 125 0,9 2 40 16,3 5 81-1,7 4 31-15,18 2 33 0,6 0-84 16,0 0-3-16,2 0-39 15,-2 7-11-15,-2-1-8 16,-5 0-7-16,-3 7-67 16,-5-4-137-16,-8 1-107 0</inkml:trace>
  <inkml:trace contextRef="#ctx0" brushRef="#br1" timeOffset="40">26071 6497 2094 0,'0'0'242'0,"0"0"-141"16,0 0-8-16,0 0 92 16,0 0-92-16,0 0 21 15,0 0-58-15,-112 13-14 16,81 16-7-16,2 10-9 15,2 8 2-15,6 9-6 16,6 6 27-16,7 6-40 16,8 0 31-16,0-1-36 15,2-7 25-15,17-13-19 16,12-13-2-16,6-13-8 0,5-12 6 16,-2-9-18-1,-3 0 24-15,-8-13-24 0,-8-6 24 16,-11-1-20-16,-10 5 16 15,0 0-8-15,-8 9 6 16,-17 6-6-16,-6 0 0 16,-2 11-15-16,1 14-17 15,10 6-63-15,11 3-3 16,7-6-196-16,4-7-399 0</inkml:trace>
  <inkml:trace contextRef="#ctx0" brushRef="#br1" timeOffset="41">27035 6541 1649 0,'0'0'284'0,"0"0"-22"15,0 0-102-15,0 0-28 16,0 0-24-16,0 0 7 0,0 0-37 15,104-53 23 1,-85 53-35-16,-2 4 27 0,1 11-20 16,0 7 0-16,0 6-8 15,0 3-26-15,-3 6 6 16,-3 1-20-16,-4 3 26 16,-6 4-38-16,-2 2 19 15,0-2-32-15,-22 0 18 16,-7-2-18-16,-9-7-1 15,-4-6-35-15,-3-9-29 16,1-12 1-16,-1-7-36 16,9-2 9-16,7 0 28 15,12-8 58-15,10-3-11 16,7 2 16-16,9 1 1 16,25 1 30-16,5 3 23 0,7 2-34 15,0 2 15-15,-4 0-34 16,-1 0 0-16,-6 0 6 15,-6 0-14 1,-4 6-50-16,-8 13-57 0,-7-3-183 16,-6 0-545-16</inkml:trace>
  <inkml:trace contextRef="#ctx0" brushRef="#br1" timeOffset="42">25921 7478 1117 0,'0'0'516'15,"0"0"-291"-15,0 0-52 16,0 0 8-16,0 0-17 15,0 0-84-15,0 0 56 16,60 0-23-16,-38 0-14 16,3 11-16-16,2 4 2 0,-3 2-45 15,1 7-7 1,-6-1 2-16,-5 5-18 0,-5 0 16 16,-7 2-29-16,-2 2 7 15,-6 0-6-15,-21-2-10 16,-4-6-34-16,-3-10-12 15,-1-5-28-15,8-7-45 16,4-2 44-16,13 0 11 16,5 0 68-16,5 0 2 15,7 0 15-15,22 0 65 16,6 0 36-16,5 0-51 16,1 11-7-16,-6 8-2 15,-6 4-32-15,-9 5 20 16,-11 0-27-16,-9 2 14 15,0 0-32-15,-20 0 0 0,-11 0 0 16,-7 0-12-16,-3-3-11 16,2 0-20-16,1-8-17 15,0-11-100-15,9-4-97 16,9-4-659-16</inkml:trace>
  <inkml:trace contextRef="#ctx0" brushRef="#br1" timeOffset="43">27113 7421 2068 0,'0'0'283'0,"0"0"-77"16,0 0-64 0,0 0-1-16,0 0-50 15,113-15-7-15,-88 17-40 0,0 15 22 16,-6 4-29-16,-7 5 8 15,-8 6-21-15,-4 2-8 16,-4 5-7-16,-21-3-9 16,-6-1-10-16,-2-6-50 15,-1-8 1-15,10-8-5 16,8-4 55-16,9-7 9 16,7-2-2-16,14 0 4 15,22 0 21-15,8 0 5 16,7 0-19-16,-2 0 39 15,-8 4-25-15,-10 16 19 16,-14 7-17-16,-10 6 44 0,-7 3-49 16,-7 3-8-16,-20-3-10 15,-6-2-2-15,-9-2-5 16,0-6-40-16,-3-7 14 16,3-2-49-16,6-4 0 15,7-4-71-15,11-3-80 16,9-4-363-16</inkml:trace>
  <inkml:trace contextRef="#ctx0" brushRef="#br1" timeOffset="44">26099 8479 2478 0,'0'0'317'16,"0"0"-188"-16,20 122-21 16,-18-58 10-16,-2 7-59 15,0 4-14-15,0 0-24 0,-2-1 21 16,-11 0-41-16,-1-6 8 15,1-6-9-15,-1-9-1 16,4-10-28-16,-1-11-71 16,-3-8-87-16,5-11-271 15,-2-5-1615-15</inkml:trace>
  <inkml:trace contextRef="#ctx0" brushRef="#br1" timeOffset="45">27272 9081 1808 0,'0'0'368'15,"0"0"-193"-15,0 0-21 16,0 0-103-16,0 0-3 16,0 0 63-16,0 0 11 15,23-112-11-15,11 48-51 16,11-15 30-16,17-28-41 0,27-30 19 15,27-30-37-15,11-6 7 16,-2 8-32-16,-12 20 0 16,-30 35-6-16,-19 25 0 15,-19 21 0-15,-13 15-10 16,-1-3-32-16,0-20-96 16,-4 7-21-16,-12 12-192 0</inkml:trace>
  <inkml:trace contextRef="#ctx0" brushRef="#br1" timeOffset="46">27115 2499 194 0,'0'0'1311'0,"0"0"-1104"16,0 0-99-16,0 0 150 16,0 0-99-16,0 0-62 15,0 0-55-15,-22-9-34 16,18 9 11-16,-2 0-11 15,2 0 4-15,2 0-11 0,0 0-2 16,0 0 2 0,2 0 43-16,-2 0-14 0,2 0 35 15,0 0 11-15,0 0-20 16,0 0-3-16,0 0-30 16,0 0 6-16,0 0-28 15,0 0 10-15,0 0-3 16,0 0-5-16,0 0-2 15,0 0-1-15,0 0 8 16,0 0-3-16,0 0 3 16,0 0 1-16,0 0 10 15,4 0-6-15,0 0-13 16,0 0 1-16,2 0 8 16,-2 0-9-16,3-2 5 15,-3 0-14-15,2 2 22 0,-1 0-11 16,0 0-1-16,-1 0 14 15,-2 0-15-15,1 0 31 16,-1 0-10-16,-2 0-14 16,0 0 1-16,2 0-8 15,-2 0 4-15,0 0 6 16,0 0-20-16,0 0 20 16,2 0-8-16,-2 0-1 15,0 0 2-15,0 0-2 16,0 0 3-16,0 0-1 15,0 0 1-15,0 0-8 16,0 0 10-16,2 0-12 16,0 0 12-16,1 0-8 15,1 0 8-15,-1 0-6 16,-1 0 0-16,0 0 1 0,0 0-2 16,3 0 2-16,-1 0-3 15,3 0 7-15,2 0-2 16,2 0 7-16,0 0-9 15,3 0 0-15,-1 0 14 16,3 0 4-16,1 2-9 16,1 5 41-16,-3 5-14 15,4 6 17-15,-7 1-34 16,0 4 15-16,-3 3-13 16,-3 4 14-16,-4 2-5 15,-2 4-8-15,0 5 7 16,0 1-30-16,-8 6 23 0,-10 3-22 15,-2 1 6-15,-9 3 0 16,-2 1-4-16,-4-3-2 16,-4-3 0-16,3-10-1 15,3-8-4-15,0-8-4 16,4-7-49-16,4-11 20 16,1-6-27-16,6 0 12 15,2-2-17-15,7-18 2 16,5-2 23-16,4-5 15 15,0 2 24-15,0 3 3 16,4 7-3-16,10 7 10 0,3 8 26 16,6 0 42-1,6 17 29-15,4 11-48 0,3 2-1 16,4-2 3-16,3-5-31 16,-1-3 4-16,3-7-29 15,-3-5 12-15,0-4-5 16,-4-4-8-16,-7 0 2 15,-9 0-2-15,-6 0-28 16,-5 0-66-16,-2 4-73 16,-2 1-192-16,-5 1-1785 0</inkml:trace>
  <inkml:trace contextRef="#ctx0" brushRef="#br1" timeOffset="47">28140 8460 1752 0,'0'0'207'0,"0"0"-85"15,0 0 10-15,0 0-15 16,0 0-80-16,0 0 53 16,0 0-45-16,51-62-20 15,-39 47 8-15,-2 0-26 0,1 2 27 16,3 1-11-16,-3 1 41 15,3 2-54-15,-1 1 26 16,1-1-34-16,1 0 19 16,1 5-11-16,1 0-9 15,-1 2 24-15,1 2-8 16,0 0 53-16,0 0-37 16,-1 9 24-16,-1 3-35 15,-1 1 11-15,-1 0-19 16,1 2-1-16,-1-2 2 15,1 2-8-15,-4 2 11 16,1 0-18-16,-1 2 36 16,-2 7-17-16,-1 0 26 0,-3 3-22 15,1 4 4 1,-3 1-14-16,0 2-5 0,1 0 2 16,-3 5-9-16,0 2 21 15,0 2-21-15,0 2 27 16,0 2-21-16,0 2 21 15,-5-1-3-15,-6-1-5 16,2-2-5-16,-5 0-15 16,-1-2 9-16,-5 0-5 15,-1 0 0-15,-2-3 3 0,-4-1-5 16,-4-2 6 0,-3-5-4-16,-6-2-4 0,-7-5 3 15,-2-3-3-15,-2-9 2 16,-2-8-7-1,-1-7-13-15,5 0 6 0,4-3-47 16,8-13 27-16,8-6-8 16,6-4 17-16,8-3 0 15,9-2-4-15,6-3 11 16,0-2 9-16,0 0-6 16,12 3 23-16,9 4-22 15,0 7 24-15,4 11-12 16,4 7 0-16,2 4 25 15,3 6 13-15,1 20-9 16,2 6 18-16,0 4-26 0,-1 5 34 16,-3 0-39-1,0 0 19-15,-1-3-19 0,-1-4 18 16,0-2-13-16,0-6-9 16,3-7-4-16,1-4-4 15,-2-4-8-15,2-5 19 16,-4-4-28-16,-3 1 24 15,-3-3-12-15,-1 0 1 16,-3 0 0-16,-6 0-22 16,1-3-45-16,-3-1-44 15,-1 0-78-15,-4 0-222 16,-6 1-1818-16</inkml:trace>
  <inkml:trace contextRef="#ctx0" brushRef="#br1" timeOffset="48">28915 7686 194 0,'0'0'1182'15,"0"0"-978"-15,0 0-30 16,0 0-101-16,0 0 38 0,0 0-70 16,0 0 21-1,0-38 19-15,0 35-30 0,0-1 52 16,0 2-52-16,0-1 39 15,0 1-53-15,0 2 38 16,0 0-23-16,0 0 18 16,0 0-9-16,0 0 34 15,0 11-25-15,0 6-22 16,0 4-13-16,0 6-33 16,0 0 23-16,0 5-21 15,0 0 4-15,0 2-2 16,0 1 8-16,-2-3 0 15,0-4 11-15,2-9 0 0,0-2-18 16,0-4 4 0,11-5-3-16,5 1-11 15,3-3 15-15,4-1-16 0,2-5 8 16,-3 0-8-16,0 0-5 16,-4 0-49-16,-1 0-52 15,2 0-126-15,-7 0-92 0,0-5-1676 0</inkml:trace>
  <inkml:trace contextRef="#ctx0" brushRef="#br1" timeOffset="49">29240 7711 2082 0,'0'0'333'0,"0"0"-136"15,0 0-13-15,0 0-29 0,0 0-47 16,0 0 4-16,-42 150-34 16,29-103 22-16,-1 4-39 15,6-3-5-15,-1-1-20 16,2-6-20-16,5-7-11 16,-1-9 7-16,3-3-24 15,0-7 4-15,0-7-36 16,0-8-110-16,0 0-88 15,0 0-507-15</inkml:trace>
  <inkml:trace contextRef="#ctx0" brushRef="#br1" timeOffset="50">29287 9006 1584 0,'0'0'578'0,"0"0"-298"16,0 0-100-16,0 0-26 15,0 0-70-15,0 0 17 16,0 0-61-16,-41 90 15 16,41-69-8-16,4 0 25 15,13-4-11-15,3-8-11 0,3-5-1 16,2-4-10-16,-6 0 11 15,-3-9-41-15,-5-7 16 16,-7-4-25-16,-4 1 23 16,0 2-18-16,-4 4 14 15,-14 7-2-15,-2 3-13 16,0 3-2-16,5 0-2 16,3 0-17-16,6 11-69 15,6-4-37-15,2-7-98 16,18 0-219-16,0 0-1379 0</inkml:trace>
  <inkml:trace contextRef="#ctx0" brushRef="#br1" timeOffset="51">29938 8531 1702 0,'0'0'406'0,"0"0"-223"16,0 0-32-16,0 0-60 15,0 0 27-15,0 0-24 0,0 0-6 16,127-114-35-16,-102 108 15 16,1 4-1-16,1 0-11 15,-2 2 11-15,1 0-15 16,-1 0 14-16,-1 10-37 15,-1 5 29-15,-4 5-24 16,-3 5 8-16,-5 5-23 16,-4 4 2-16,-4 5-3 15,-3 3-17-15,-3 4 3 16,-19 1 3-16,-7 0-11 16,-4-7 4-16,-6-1-9 15,-1-7-38-15,3-9 12 0,1-8 0 16,5-6 1-16,8-9 18 15,10 0-6-15,6 0 21 16,7-13-3-16,2-2-6 16,25 0 20-16,6 2 9 15,8 7-3-15,1 6 18 16,-2 9 18-16,-1 22-22 16,-8 10 2-16,-4 6-20 15,-12 2 23-15,-11 3-31 16,-4-1 16-16,-9 0-20 15,-20-4 8-15,-10-1-3 16,-7-4-3-16,-2-6-4 16,-1-3-9-16,-3-7 2 0,4-5-27 15,0-8-5-15,8-7-60 16,9-4 15-16,11-2-49 16,7-6-87-16,6-7-398 0</inkml:trace>
  <inkml:trace contextRef="#ctx0" brushRef="#br1" timeOffset="52">2580 7117 1433 0,'0'0'627'16,"0"0"-410"-16,0 0-113 15,0 0-1-15,0 0 7 16,0 0 36-16,0 0-31 16,56 85-47-16,-30-33-23 0,3 8-36 15,2 6 20 1,2 9-16-16,8 23 23 0,3 31-15 15,5 29 12-15,7 15-2 16,-3-4-5-16,1-11 3 16,-7-23-25-16,-5-22 18 15,-9-27-22-15,-6-24 4 16,-2-4 5-16,4 10-8 16,4 14-1-16,1 14 0 15,-5-4 0-15,-5-3 1 16,-2-9-2-16,-2-12 4 15,-1-10-12-15,-4-11 8 16,-5-13 0-16,-2-8-18 16,-6-11 1-16,-2-9 5 15,0-6-15-15,0 0 7 0,0-21 3 16,0-13 17 0,-10-13-5-16,4-11-2 0,-3-8 14 15,5-14-10-15,0-20 4 16,4-33 0-16,0-27 0 15,0-18 1-15,0 1-2 16,0 3 7-16,0 10-15 16,4-7 18-16,7 1-13 15,0 12 8-15,0 32 7 16,-2 34 0-16,-5 28 9 16,-1 8 3-16,-3-3-10 15,2-12 12-15,3-6-25 16,1 2 9-16,1 0-3 15,2 4-4-15,-2 6-1 16,2 2-1-16,-3 10 0 0,1 6 0 16,-3 8 0-16,-2 11 6 15,-2 11-3-15,3 4-2 16,-3 7 10-16,0 2-7 16,0 1 6-16,0 0-9 15,0-2 4-15,2 1 0 16,1 0-5-16,-1-1 18 15,0 3-18-15,0 2 24 16,2-2-16-16,5 2 28 16,7 0 10-16,1 0-10 15,6 0-6-15,2 0-11 16,4 4-2-16,4 1-17 16,0-1 9-16,5-2-2 15,-3-2 3-15,2 2-10 0,-2-2 21 16,-1 0-10-16,-1 2 2 15,0 1 6-15,3 0-7 16,-1 0 8-16,1 1-19 16,5-2 13-16,1-2-10 15,3 3 3-15,1-3-6 16,3 0 5-16,2 1-6 16,-2-1 1-16,3 3 1 15,1-3 4-15,0 0-4 16,-1 2 3-16,1 0 2 15,1 0-3-15,-3 2 7 0,3 1-10 16,-1-1 6-16,0-2-3 16,-1 0-3-16,2 0 0 15,-4 3 5-15,2 1 4 16,2 3-9-16,-2-1 10 16,6 1-10-16,3-3 9 15,1 0-9-15,2 1-1 16,3-5 0-16,1 1 6 15,1-2-6-15,-1 1 8 16,1 1-13-16,3-1 14 16,1 2-6-16,0 0-3 15,4 3 4-15,0-3 0 16,4-2-3-16,-1 0 0 16,2 1 6-16,1-3-10 15,0 1 13-15,3-1-19 0,1 0 20 16,4 0-5-1,1 0-5-15,1 0 3 0,-1 3 3 16,1-1-7-16,-4 0 0 16,1-2 9-16,-1 0-9 15,-2 0 9-15,2 0-7 16,0 0 1-16,0 0 3 16,2 0-2-16,-2 0-3 15,3 0-1-15,-5 0 5 16,0 0-10-16,0 0 12 15,0 0-16-15,1 0 13 16,3 0-5-16,1 0 1 16,1 0 0-16,-1 0 1 0,-1 2-1 15,-6 2 0 1,-2 1 4-16,-4-3-14 16,2 2 20-16,-3 0-15 0,2-1 11 15,-1 1-4-15,-2 0-2 16,-1 0 1-16,-3 1-1 15,-2 1 6-15,-6 2-14 16,-5-1 17-16,-6 0-18 16,-9-1 12-16,-10 1-4 15,-8-3 1-15,-9 0 0 16,-10-2 4-16,-2 0-4 16,-4 0 8-16,-2 0-8 15,0 7 42-15,0 8-22 16,0 9 13-16,0 8-33 0,0 4 4 15,0 1-4-15,0-5-26 16,0-4-26-16,0 2-79 16,0-6-89-16,0-7-267 0</inkml:trace>
  <inkml:trace contextRef="#ctx0" brushRef="#br1" timeOffset="53">2778 6186 1370 0,'0'0'532'0,"0"0"-192"0,0 0-138 16,0 0-59 0,0 0-17-16,0 0-40 0,0 0-3 15,-9-10-44 1,9 6 2-16,0-1-24 0,0-2 5 15,11-1-3-15,5 0 10 16,5-1 12-16,4 3-22 16,2-1 5-16,2 5-24 15,-4 2 25-15,0 0-7 16,-6 0 28-16,-3 13-5 16,-7 8 5-16,-5 5-9 15,-4 4-14-15,0 4-6 16,-11 3-16-16,-11-3-1 15,-7-2 8-15,-3-6-16 0,1-9-6 16,7-5 0-16,4-7-10 16,8-3 8-16,8-2 7 15,4 0-9-15,0 0 17 16,25 0-1-16,8-4 2 16,10 1 8-16,-1 3 26 15,-2 0-16-15,-7 11 6 16,-6 11 2-16,-13 3 15 15,-12 5 16-15,-2 2-24 16,-18 3 10-16,-18-4-31 16,-9 2 3-16,-5-4-9 15,-2-7-5-15,0-5-1 16,4-6-5-16,8-7-13 0,7-4-30 16,10 0 0-1,12 0-33-15,11 0-17 0,11-2-131 16,16-9-61-16,4 3-892 15</inkml:trace>
  <inkml:trace contextRef="#ctx0" brushRef="#br1" timeOffset="54">4298 7773 2076 0,'0'0'246'0,"0"0"-136"0,0 0-24 16,0 0 5-16,0 0 20 16,0 0-27-16,0 0-8 15,96-87 24-15,-65 87-51 16,4 0-2-16,5 0-14 15,0 15-4-15,5 6-1 16,-3 9-9-16,-1 6 15 16,-4 7-18-16,-1 9 15 15,-5 5-15-15,-6 10 17 16,-4 3-3-16,-7 10-1 16,-3 5 16-16,-7 7-13 0,-4 4 5 15,0 5-25 1,-2 2 18-16,-17-1-26 0,-8-4 16 15,-11-3-5-15,-7-8 2 16,-9-10-9-16,-6-12-8 16,-2-18-10-16,-3-16-25 15,3-18 1-15,0-13-29 16,6-2 15-16,5-28-24 16,10-13 26-16,13-8 9 15,12-4-3-15,16-1-1 16,0 4 7-16,21 10 33 15,12 7 1-15,7 16 8 0,5 15-8 16,1 4 34-16,1 17 13 16,2 17 5-16,-2 5-1 15,-3 4 18-15,1-2-19 16,-3-1-26-16,-2-4-1 16,1-6-22-16,-1-4-2 15,-5-5-1-15,-1-6-17 16,-3-6-58-16,-4-7-29 15,-1-2-45-15,-8-11-115 16,-4-8-264-16</inkml:trace>
  <inkml:trace contextRef="#ctx0" brushRef="#br1" timeOffset="55">5013 7213 1827 0,'0'0'429'0,"0"0"-244"15,0 0-75-15,0 0 33 16,0 0-35-16,0 0 0 16,0 0-22-16,0 0-17 15,0 0 8-15,0 0-22 16,0 0 4-16,0 0-25 16,0 8 0-16,0 12-25 15,0 3 22-15,0 8-8 16,0 0 5-16,0 2 0 15,2-1-11-15,5-4 4 16,5-5-20-16,2-4-2 0,7 1 7 16,2-5-13-1,7-3 4-15,3-1-23 0,5-5-24 16,0-1-23 0,0-5-41-16,2 0-29 0,-11-5-105 15,-11-10-441-15</inkml:trace>
  <inkml:trace contextRef="#ctx0" brushRef="#br1" timeOffset="56">5362 7286 1761 0,'0'0'778'0,"0"0"-578"0,0 0-19 15,0 0-39 1,0 0-32-16,0 0-17 0,-13 122-38 15,11-80 18-15,0 5-23 16,-3 9 11-16,0 6-8 16,1 5-4-16,-4 1-9 15,1 3-16-15,-3-8 2 16,4-4-25-16,-1-8-2 16,3-13 1-16,2-6-11 15,0-10-48-15,2-7-43 16,0 0-86-16,0-5-225 15,2-1-1643-15</inkml:trace>
  <inkml:trace contextRef="#ctx0" brushRef="#br1" timeOffset="57">5520 8696 2736 0,'0'0'285'0,"0"0"-154"15,0 0-6-15,0 0-54 0,0 0-9 16,0 0-41-16,116 55 4 16,-95-57-13-16,-8-17 12 15,-9-5 5-15,-4 1-7 16,0-1 30-16,-13 7-12 16,-9 4 28-16,-7 6-24 15,0 7-1-15,2 0-28 16,5 0 1-16,4 9-15 15,9 2-1-15,7-3-32 16,2-1-52-16,2-3-31 16,29-4-102-16,-2 0-165 0,-2 0-862 15</inkml:trace>
  <inkml:trace contextRef="#ctx0" brushRef="#br1" timeOffset="58">6251 7934 2001 0,'0'0'251'0,"0"0"-117"15,0 0-42-15,0 0 27 16,0 0-15-16,0 0-13 0,-12-120-6 15,31 101-19 1,8 4 5-16,4 4 1 0,9 9 12 16,5 2-23-16,1 0 13 15,6 17-21-15,-5 11-8 16,-5 4 4-16,-7 8-8 16,-12 6 13-16,-10 3-35 15,-13 6 14-15,0 3-27 16,-25 2 13-16,-12-2-19 15,-5-7 7-15,-3-10-7 16,0-11-9-16,8-11-6 16,8-11-24-16,8-3 38 15,15-5-16-15,6 0 17 16,8 0-22-16,30 0 21 16,14 0 2-16,6 6-1 0,4 22 21 15,-4 15-15-15,-6 12 27 16,-12 9-19-16,-14 10 33 15,-15-2-10-15,-11 1 22 16,-4-3-20-16,-29 1 5 16,-10-7-16-16,-10-2-17 15,-5-12 10-15,-2-10-20 16,-5-17-2-16,3-12 1 16,2-11-5-16,4 0-44 15,6-19-8-15,13-7-36 16,14 1-27-16,17 1-34 15,8 1-60-15,22 5-195 16,8 8-603-16</inkml:trace>
  <inkml:trace contextRef="#ctx0" brushRef="#br1" timeOffset="59">7280 8684 1657 0,'0'0'1041'0,"0"0"-749"16,0 0-96-16,0 0-49 16,0 0-73-16,0 0-10 15,0 0-27-15,8 46 2 16,11-42-21-16,0-4-5 15,-2 0 0-15,-8-9-8 16,-4-8 16-16,-5-4-9 16,0-1 21-16,-21 7-26 0,-6 7 21 15,-4 8-20 1,2 0-8-16,8 4-11 0,7 15-64 16,14 13-114-16,6-4-253 15,19-4-1628-15</inkml:trace>
  <inkml:trace contextRef="#ctx0" brushRef="#br1" timeOffset="60">7889 8116 1960 0,'0'0'778'15,"0"0"-642"1,0 0-97-16,0 0 14 0,0 0 40 16,0 0 10-1,0 0-41-15,93 36 8 0,-57-6-15 16,5 13 1-16,1 8-6 16,0 11 2-16,3 9 8 15,-5 2-29-15,-3 2 23 16,0 2-21-16,-6-5 19 15,-5-6-36-15,1-4 5 16,-5-10-17-16,-1-7-4 16,-6-7 0-16,-4-6 0 15,-4-6-13-15,-3-3-43 16,-4-5-7-16,0-8-75 16,0-10-33-16,0 0-179 15,-4-4-505-15</inkml:trace>
  <inkml:trace contextRef="#ctx0" brushRef="#br1" timeOffset="61">8495 8208 2782 0,'0'0'303'16,"0"0"-141"-16,0 0-53 15,0 0-18-15,0 0-34 16,0 0 8-16,-100 135-24 16,71-91 6-16,-4 8-8 0,-4 1-13 15,-2 7 12-15,-6 2-29 16,-4 7 14-16,0 6-18 15,-2-1-6-15,8-5 1 16,8-12-6-16,13-18-12 16,10-15-21-16,12-16-58 15,2-8-113-15,21-8-25 16,-3-10-279-16</inkml:trace>
  <inkml:trace contextRef="#ctx0" brushRef="#br1" timeOffset="62">9545 8157 2284 0,'0'0'438'0,"0"0"-235"15,0 0 0-15,0 0-56 16,0 0-5-16,0 0-69 16,0 0-25-16,-23 59-22 15,23-7-19-15,0 7-4 16,0 10 3-16,23-1-12 16,6-3 5-16,6-12-5 15,9-14 6-15,6-16 0 16,1-17 1-16,-2-6 11 15,-6-15-4-15,-10-21-8 0,-8-11 4 16,-12-9 0 0,-7-1-8-16,-6-3-24 0,0 2 11 15,0 11-2-15,-11 8 15 16,5 14 4-16,2 12 0 16,0 13 17-16,4 2 1 15,0 37 21-15,0 33-38 16,12 42 23-16,1 40-2 15,-6 15 22-15,-7 0-12 16,0-7 17-16,-18-14 0 16,-15-1-7-16,-12-1-10 15,-8-13-25-15,6-28-4 16,7-35-3-16,9-29 0 16,4-25-39-16,-4-9 5 15,-5-7-37-15,-7-4 6 16,4-33 38-16,3-14-2 15,9-13-3-15,11-11-16 0,10-8 26 16,6-5-31-16,11-2 7 16,25 0-43-16,26-19-56 15,-4 24-243-15,-7 14-2056 0</inkml:trace>
  <inkml:trace contextRef="#ctx0" brushRef="#br1" timeOffset="63">10355 7641 2457 0,'0'0'455'0,"0"0"-294"16,0 0-1-16,0 0-43 0,0 0-41 15,-58 150-13-15,52-73-14 16,6 8-3-16,0 1-32 16,2-9 0-16,18-15-14 15,12-18 0-15,3-13-3 16,7-16 3-16,-1-11 0 16,-6-4 0-16,-10-7 23 15,-12-14-23-15,-13-4 27 16,0-6-18-16,-15 3 14 15,-16 3-16-15,-4 10-7 16,0 6-26-16,4 9-53 16,4 11-90-16,10 12-136 15,8 1-248-15</inkml:trace>
  <inkml:trace contextRef="#ctx0" brushRef="#br1" timeOffset="64">8695 7393 1570 0,'0'0'234'0,"0"0"-68"0,0 0-20 15,0 0-17-15,0 0-54 16,0 0 28-16,0 0-42 16,-13-17 39-16,13 17-23 15,-2 0-17-15,2 0-10 16,0 0 14-16,0 0-13 16,0 0-24-16,0 0-9 15,0 0-16-15,0 0 15 16,0 0-16-16,0 0 21 15,0 2 11-15,0 11 40 16,0 6-21-16,0 6-17 16,0 5-7-16,0 1-17 15,2 0 4-15,3 1-10 0,-1-1-7 16,6-1 10 0,-2-7-8-16,3-2 0 0,1-3-1 15,1-5 0-15,0-3-2 16,5-1-2-16,0-3-27 15,2-2-39-15,2-2-13 16,1-2-29-16,8-2-66 16,-7-15-63-16,-4-2-586 0</inkml:trace>
  <inkml:trace contextRef="#ctx0" brushRef="#br1" timeOffset="65">8979 7410 2360 0,'0'0'270'0,"0"0"-94"15,0 0-42-15,0 0-18 16,-3 126-25-16,-1-83-34 16,-1 4 3-16,-1 2-17 15,2 0 8-15,-1 3-25 16,1-3 2-16,1 0-27 15,3-4-2-15,0-2-35 16,0 0-76-16,0-12-119 16,0-7-567-16</inkml:trace>
  <inkml:trace contextRef="#ctx0" brushRef="#br1" timeOffset="66">9139 8477 2090 0,'0'0'331'15,"0"0"-135"-15,0 0-73 16,0 0-61-16,0 0 41 15,0 0 14-15,0 0-30 16,-16 103-47-16,16-95 8 16,0-5-39-16,0-1 14 15,0-2-11-15,4 0 7 16,-1 0-5-16,-3 0 2 16,0-15 18-16,0-3-8 15,0 3 6-15,-7 3-27 16,-6 3 19-16,-3 5-23 15,3 4 15-15,1 0-16 0,4 0 0 16,6 0 0-16,2 9-9 16,0 1 2-16,2 1-1 15,14-4 8-15,-3-6-44 16,3-1 12-16,-3 0-46 16,-2 0-39-16,-6-8-106 15,-3 2-91-15,-2 1-1486 0</inkml:trace>
  <inkml:trace contextRef="#ctx0" brushRef="#br1" timeOffset="67">24947 10511 1808 0,'0'0'350'0,"0"0"-220"15,0 0-6-15,0 0-43 16,0 0 20-16,-116 7-59 16,97 8 16-16,-2 2-46 15,1 6 5-15,5 7 2 16,1 7-2-16,3 7-14 15,5 10 5-15,1 8 3 16,5 5-11-16,0 5 9 16,5 3-3-16,14 0 29 15,4-2-17-15,6-11-5 0,2-11 3 16,4-15-15 0,1-16 8-16,0-16-8 0,0-4 35 15,-5-28 22-15,-4-21 21 16,-6-17-46-16,-2-33-11 15,-7-31-17-15,-4-27 1 16,-8-3-6-16,0 28 0 16,0 33 0-16,-5 42-38 15,-2 9-9-15,3 3-58 16,0 5 15-16,4 6-36 16,0 16-106-16,2 16-1507 0</inkml:trace>
  <inkml:trace contextRef="#ctx0" brushRef="#br1" timeOffset="68">25362 10993 2144 0,'0'0'220'16,"0"0"-105"-16,0 0 51 0,0 0-10 16,0 0-31-16,122-43-61 15,-100 15 3-15,-4 0-21 16,-5-2-5-16,-6 2-15 15,-7 5 1-15,0 3 0 16,-2 6-6-16,-22 7 3 16,-5 5-23-16,-8 2 7 15,0 4-8-15,-5 18 0 16,2 6-11-16,4 8 10 16,2 2-13-16,7 5 13 15,8 4 1-15,10 0-9 16,6 0 9-16,3 1 0 15,8-4-2-15,11-3 6 0,8-7-8 16,4-4 6-16,2-8-2 16,1-10 0-16,-1-1-4 15,-2-9-22 1,10-2-93-16,-10 0-103 0,-4 0-414 0</inkml:trace>
  <inkml:trace contextRef="#ctx0" brushRef="#br1" timeOffset="69">26013 10841 2001 0,'0'0'331'16,"0"0"-172"-16,0 0-7 15,0 0-27-15,0 0-21 16,0 0-45-16,0 0-5 0,-101 4-37 15,83 18 23 1,2 5-23-16,-1 10 30 0,1 10-35 16,1 6 15-16,5 5-3 15,4 4-8-15,6-5-2 16,0-1-13-16,2-9-2 16,20-8 2-16,12-10-2 15,3-9-10-15,6-7 6 16,-1-9-50-16,12-4-83 15,-12-9-108-15,-9-7-618 0</inkml:trace>
  <inkml:trace contextRef="#ctx0" brushRef="#br1" timeOffset="70">26202 10954 2255 0,'0'0'401'0,"0"0"-191"16,0 0-59-16,0 0-40 15,0 0-68-15,0 0-6 16,0 0-29-16,-69 146 8 16,69-93-15-16,0 2 9 15,15 1-2-15,10-7 3 16,10-10-7-16,7-12-3 15,8-11 10-15,1-14 0 16,-2-2 21-16,-4-18-9 0,-14-16 16 16,-12-13 2-16,-9-10-7 15,-10-5-14-15,0-2-13 16,-25 4 1-16,-8 11-7 16,-6 10-2-16,-1 13 1 15,3 16-29-15,6 10-55 16,8 13-63-16,12 14-119 15,11-1-410-15</inkml:trace>
  <inkml:trace contextRef="#ctx0" brushRef="#br1" timeOffset="71">26743 10995 1957 0,'0'0'352'16,"0"0"-236"-16,0 0 36 16,0 0-62-16,31 139 3 0,-24-103-19 15,0 5-18 1,-3-3-14-16,-2 1-16 0,-2-3 0 16,0-4-21-16,0-4 10 15,0-6-14-15,0-8 6 16,0-5-6-16,-2-7 0 15,-2-2-1-15,-5-2-70 16,0-24-6-16,2-8-2 16,3-9-1-16,4-6-44 15,0-4 43-15,0-3 17 16,4 3 57-16,12 3 6 16,1 7 28-16,4 7 13 15,0 8 4-15,2 9 20 16,2 6-33-16,-1 11 27 15,-1 2-22-15,-2 2 16 0,0 17-16 16,-4 7 11-16,1 6-10 16,-5 3 4-16,-1 1-5 15,-5 0 0-15,-3 0 11 16,-4-1-31-16,0-1 10 16,0-4-26-16,0-7 16 15,0-5-16-15,-4-12 8 16,1-6-1-16,1 0-8 15,2-17-71-15,0-17 5 16,0-11 22-16,11-8-41 16,9-6 32-16,3 6 32 15,1 4 21-15,3 11 18 16,2 10 49-16,0 10 12 0,-3 14-5 16,-1 4-5-16,-2 4-13 15,-4 22 27-15,-3 8-27 16,-3 9 7-16,-4 4-26 15,-4 0-11-15,-3 1-14 16,-2-6-12-16,0-7 0 16,0-4-17-16,-12-9-170 15,2-12-715-15</inkml:trace>
  <inkml:trace contextRef="#ctx0" brushRef="#br1" timeOffset="72">27717 10967 2010 0,'0'0'278'0,"0"0"-143"16,0 0-98-16,0 0-15 15,0 0-8-15,0 0-13 16,0 0-2-16,22 66 8 16,-17-42 6-16,-1 3 19 15,-2 10 60-15,-2 10-43 16,0 5-18-16,0 7-19 15,0 3-10-15,0 0 4 16,0-2-5-16,0-2-2 16,0-7 6-16,-2-6-14 15,0-7 18-15,2-7-11 16,-2-10 3-16,2-6-1 0,-3-8 0 16,-1-7 0-1,-3 0-1-15,-2-7-47 0,0-17 40 16,-2-7-27-16,2-8 34 15,0-10-17-15,3-9 18 16,4-10-30-16,2-9 3 16,0-9 17-16,0-4 10 15,11 0 1-15,7 5 16 16,3 14 124-16,4 15-56 16,0 22-23-16,2 17-31 15,2 17-1-15,0 0 29 16,-3 24-8-16,-2 8 8 15,-6 9-8-15,-7 6-4 16,-11 2-25-16,0 4 11 16,-17-2-24-16,-12-2 7 0,-4-8-10 15,-1-8-4-15,5-12-2 16,0-13-55-16,7-3-102 16,8-5-297-16</inkml:trace>
  <inkml:trace contextRef="#ctx0" brushRef="#br1" timeOffset="73">28200 10963 2342 0,'0'0'303'0,"0"0"-182"16,0 0-4-16,-4 132-31 16,13-83-24-16,16-1-5 15,4-6 1-15,6-14-7 16,5-13-15-16,2-15 26 16,-1-6-29-16,-8-33 10 15,-12-10-1-15,-11-11-3 16,-10 0-16-16,-4 3-14 15,-25 5-3-15,-7 14 0 16,-9 14 1-16,-1 14-3 0,1 10-8 16,5 4-9-16,9 21-35 15,22 14-57-15,9-5-123 16,0-8-258-16</inkml:trace>
  <inkml:trace contextRef="#ctx0" brushRef="#br1" timeOffset="74">29005 10864 2423 0,'0'0'299'0,"0"0"-126"16,0 0-28-16,0 0-57 15,-131-25-13-15,92 25-43 16,3 0 7-16,3 0-20 16,6 15 5-16,10 4-9 15,9 4-15-15,8 1 0 0,3 0 0 16,21-3-7-1,8-2 13-15,5-4-13 0,0-2 14 16,-6 0-8-16,-7 0 2 16,-11 2-1-16,-8 1 10 15,-5 8 22-15,-9 6-1 16,-20 2-23-16,-9 2 9 16,-4-2-16-16,-3-4-2 15,2-4 2-15,6-9-2 16,8-7 0-16,9-3-32 15,9-5-29-15,11 0-59 16,6-13-159-16,14-4-189 0</inkml:trace>
  <inkml:trace contextRef="#ctx0" brushRef="#br1" timeOffset="75">29171 11102 2811 0,'0'0'279'15,"0"0"-171"-15,-2 113 9 16,-4-68-67-16,1-7-17 16,1-7-33-16,2-10 0 0,0-8-4 15,-6-11-81 1,2-2-136-16,-1 0-842 0</inkml:trace>
  <inkml:trace contextRef="#ctx0" brushRef="#br1" timeOffset="76">29078 10783 2879 0,'0'0'225'0,"0"0"-163"16,0 0-62-16,0 0-49 15,0 0-245-15</inkml:trace>
  <inkml:trace contextRef="#ctx0" brushRef="#br1" timeOffset="77">29838 10764 2238 0,'0'0'345'0,"0"0"-166"15,0 0-39-15,0 0-28 16,-120 4-36-16,82 11-10 15,-1 7-27-15,4 7-6 16,1 12-14-16,10 6-13 16,6 11 2-16,12 2-3 15,6-3-10-15,0-3 5 16,19-9-1-16,10-11 1 16,7-13 0-16,5-12 0 0,-1-9-4 15,-3 0 3 1,-1-11-1-16,-5-8-3 0,-9-11-84 15,-6 7-127-15,-11 1-613 0</inkml:trace>
  <inkml:trace contextRef="#ctx0" brushRef="#br1" timeOffset="78">29697 11331 2637 0,'0'0'255'16,"0"0"-134"-16,-27 130-20 15,16-81-36-15,5-6-34 0,2-9-31 16,4-8 0-16,0-9-90 16,0-11-327-16</inkml:trace>
  <inkml:trace contextRef="#ctx0" brushRef="#br1" timeOffset="79">30119 11395 2049 0,'0'0'305'16,"0"0"-93"-16,0 0-33 16,0 0-24-16,0 0-113 15,0 0-12-15,0 0-16 16,-27-118-14-16,27 67 1 15,0-7-1-15,8-2 0 16,6 2 6-16,-1 5-15 16,3 8 15-16,2 9-12 0,0 10 3 15,-1 9 3-15,1 11 1 16,1 6-1-16,-4 0 12 16,3 15-12-16,-3 12 31 15,-1 5 2-15,-1 9 23 16,-2 4-23-16,-2 2 14 15,2 0 6-15,-5-2-19 16,4-5-12-16,-3-5-14 16,-3-9-8-16,0-10 0 15,-4-11-16-15,0-5-145 16,0 0-310-16</inkml:trace>
  <inkml:trace contextRef="#ctx0" brushRef="#br1" timeOffset="80">30125 11153 2694 0,'0'0'284'0,"0"0"-227"16,0 0-48-16,0 0 3 16,0 0-12-16,127-60-28 15,-96 36-248-15,-4-1-904 0</inkml:trace>
  <inkml:trace contextRef="#ctx0" brushRef="#br1" timeOffset="81">30544 10926 2225 0,'0'0'310'0,"0"0"-166"16,0 0 35-16,0 112-50 15,0-66-32-15,0 4-18 16,11-3-18-16,7-4-24 16,7-12-9-16,3-9 3 15,9-17-6-15,0-5 23 16,5-24-6-16,-1-19 7 16,-10-10-29-16,-9-7 0 15,-11-2-1-15,-11 2-12 16,0 4-7-16,-20 5-20 15,-11 8-23-15,-31 5-84 0,6 12-123 16,2 9-562-16</inkml:trace>
  <inkml:trace contextRef="#ctx0" brushRef="#br1" timeOffset="82">30274 10539 2413 0,'0'0'554'16,"0"0"-434"-16,0 0 4 15,0 0-39-15,148 13-31 0,-108-13-39 16,-5 0-7-16,-2 0-8 16,-1 4-25-16,-12 3-124 15,-7 1-346-15</inkml:trace>
  <inkml:trace contextRef="#ctx0" brushRef="#br1" timeOffset="83">24675 12689 1405 0,'0'0'497'0,"0"0"-347"16,0 0 52-16,0 0-88 0,0 0 6 16,0 0-47-1,41 14 10-15,-28-14-63 0,0 0 17 16,1-6 0-16,1-10 42 16,1-6-29-16,1-6-5 15,1-4-16-15,1-9-20 16,-2-1 6-16,3-7-9 15,0-3-2-15,-2 3 2 16,-2 0-5-16,-3 4 0 16,-4 4 3-16,-5 7-3 15,-2 6 0-15,-2 4 1 16,0 5 5-16,0 6-12 16,-6 3 15-16,-7 1-20 15,1 3 12-15,-1 4-7 16,0-1-21-16,1 3-26 0,1 0-18 15,3 0-39-15,-2 7 27 16,2 6-19-16,1 4 19 16,3 2-24-16,0 2 24 15,-2 3 54-15,4 6 28 16,2 2 17-16,0 9 39 16,0 2 45-16,2 6-61 15,8 2 15-15,-2 0-54 16,3-3 10-16,-1-6-1 15,1-3-7-15,-1-5 4 16,4-4 20-16,-3-4 6 16,0-5 2-16,1-4 4 15,-4-2-20-15,3-4 33 0,-1-1-38 16,-2-3 24 0,-1-5-25-16,-1-2 8 0,0 0-8 15,0 0 9-15,0-19 4 16,1-11-16-16,-1-7-1 15,2-7 2-15,-2-6-22 16,1-1 12-16,-1-3-1 16,4 1 0-16,1 1 1 15,-1 5 4-15,4 5-5 16,2 10 0-16,0 4 4 16,1 11-13-16,-1 4 18 15,4 6-18-15,-2 7 15 16,4 0-6-16,1 0 1 15,-2 11 0-15,0 6 2 16,-1 3 2-16,-5 6-7 0,-4 5 11 16,1 6 1-16,-6 6 8 15,-2 4 7-15,3 0-20 16,-2 2 7-16,0-2-3 16,-1-4-9-16,0 0 0 15,-2-5 4-15,3-1-13 16,-1-3 15-16,-2-3-13 15,-2 0-11-15,3-8 14 16,-3-8-16-16,0-9 11 16,0-6-7-16,0 0-25 15,0-10-21-15,0-16 37 16,0-8 20-16,-3-9-9 16,3-8-8-16,0-7-30 0,3-4 4 15,10 0 30-15,2 2 11 16,6 9 6-16,3 4 1 15,1 11 18-15,2 10-10 16,-1 11-7-16,-1 6 10 16,1 9 5-16,-1 0 8 15,2 9 15-15,-2 12-13 16,-4 2-1-16,2 3 0 16,-3 2-25-16,-5 0 16 15,-3 2-11-15,-5 2 10 16,-5 4-7-16,-2 5 14 15,0 4 9-15,0 4-22 0,-2 0-7 16,-5-2 5-16,2-8-11 16,3-9 13-16,2-11-18 15,0-10 1-15,0-9-13 16,0 0-58-16,0-18 47 16,0-12-26-16,0-6-19 15,0-9-1-15,7-6 9 16,4-3 41-16,2-1 10 15,1 1 18-15,3 5 1 16,3 8 47-16,1 12 20 16,0 7 9-16,4 14 6 15,0 8-2-15,2 2 9 16,-3 27-26-16,-2 12 10 16,1 11-17-16,-5 5-3 15,-5 3-16-15,-3 2-16 0,-2 0-12 16,-6-4-10-16,-2-7 0 15,0-4-12-15,0-13-102 16,0-12-300-16</inkml:trace>
  <inkml:trace contextRef="#ctx0" brushRef="#br1" timeOffset="84">26783 12999 1242 0,'0'0'375'16,"0"0"-110"-16,0 0-160 15,0 0 36-15,0-126-92 16,0 81 29-16,-7-6-61 15,-2-7 30-15,-1-7-36 0,1-3-1 16,-1-1 5 0,4 1-12-16,-1 2-6 0,5 6 14 15,2 5-11-15,0 7 13 16,0 7 58-16,11 10-41 16,9 5 1-16,7 7 14 15,2 6 5-15,3 2-7 16,-1 7-35-16,-2 2-2 15,-6 2 8-15,0 0-28 16,-7 17-33-16,-7 4-118 16,-7 3-612-16</inkml:trace>
  <inkml:trace contextRef="#ctx0" brushRef="#br1" timeOffset="85">26730 12565 2442 0,'0'0'165'0,"0"0"-102"16,0 0-47-16,0 0-16 15,0 0-19-15,0 0-114 16,124 0-2130-16</inkml:trace>
  <inkml:trace contextRef="#ctx0" brushRef="#br1" timeOffset="86">27166 12954 1745 0,'0'0'333'0,"0"0"-145"16,0 0-29-16,0 0-43 16,0 0-25-16,0 0-27 15,0 0-44-15,0 2 36 16,0-21-14-16,0-11-12 0,-2-10-21 15,-2-10-9-15,4-5 0 16,0-5 7-16,0-2-17 16,0 4 10-16,11 2-6 15,2 7 0-15,0 11 5 16,4 7 1-16,0 12-10 16,1 11 9-16,-1 6 1 15,1 2-1-15,1 6 6 16,0 14-9-16,-3 5 14 15,1 5-7-15,-3 4-1 16,1 2 19-16,-3 3 17 16,1 2 6-16,-2 3-2 15,-1 2-10-15,0-2 16 0,-3-1-27 16,1-4 20 0,0-5-37-16,-2-6 11 0,-1-5-15 15,-3-8 0-15,-2-2-27 16,0-9-77-16,-4-2-166 15,-13-2-1717-15</inkml:trace>
  <inkml:trace contextRef="#ctx0" brushRef="#br1" timeOffset="87">27266 12768 1882 0,'0'0'826'0,"0"0"-788"15,0 0-7-15,0 0-25 16,0 0-6-16,0 0-111 0,125-68-780 0</inkml:trace>
  <inkml:trace contextRef="#ctx0" brushRef="#br1" timeOffset="88">27688 12011 1840 0,'0'0'485'15,"0"0"-336"-15,0 0-111 16,0 0 41-16,0 0-20 16,0 0 7-16,0 0 0 15,20 98-11-15,-16-63-10 16,1 7-6-16,1 10-4 16,-2 3-11-16,-1 7 12 15,2 2-13-15,-3 3 28 16,-2 1-31-16,0 3 9 15,0-1-21-15,0-3 1 0,0-5-4 16,0-7-5-16,0-12 0 16,0-9-7-16,-2-11-3 15,-3-5-71 1,-2-16-35-16,1-2-107 0,-3 0-181 16</inkml:trace>
  <inkml:trace contextRef="#ctx0" brushRef="#br1" timeOffset="89">27630 12578 1281 0,'0'0'678'0,"0"0"-416"15,0 0-157-15,0 0 4 0,0 0-83 16,0 0-19-16,0 0-7 15,116-118-18-15,-89 103-66 16,-5 2-227-16,-5 5-1104 0</inkml:trace>
  <inkml:trace contextRef="#ctx0" brushRef="#br1" timeOffset="90">27883 12443 1362 0,'0'0'420'0,"0"0"-105"16,0 0-89-16,0 0-90 15,0 0-38-15,0 0-14 16,6 115 10-16,-2-76-13 16,2 4-12-16,3 1-6 0,5 3-23 15,5 1 14-15,6-10-33 16,6-6 17-16,7-11-27 16,7-14 11-16,1-7 15 15,4-10 15-15,-10-23-21 16,-9-9-18-16,-11-7 8 15,-13-5-16-15,-7 0 9 16,-3 5-10-16,-21 8 6 16,-10 9-10-16,-8 11 0 15,-3 10-14-15,-15 11-74 16,14 0-118-16,10 9-510 0</inkml:trace>
  <inkml:trace contextRef="#ctx0" brushRef="#br1" timeOffset="91">28523 12362 1840 0,'0'0'324'16,"0"0"-230"-16,0 0-78 15,0 0 50-15,0 0-46 16,0 0 79-16,7 145-64 15,-2-104 53-15,-3 3-18 16,2 2 5-16,-2 0-14 16,3 1-5-16,-3-1-6 0,0-6-35 15,-2-3 16 1,0-10-30-16,2-5 6 0,-2-9 4 16,0-7-5-16,0-6 20 15,0 0 15-15,-4 0-26 16,-5-17-15-16,0-2 0 15,2-5 5-15,1-2-12 16,1-2 14-16,5-3-12 16,0-6 13-16,0-6-9 15,0-6 1-15,9-4 0 16,7 1 0-16,1 3 1 16,6 6-7-16,2 13 17 15,-1 9 1-15,-2 13-5 16,1 8 32-16,-3 0 4 15,-3 21-4-15,-3 13-6 0,-7 11-18 16,-7 4-9-16,0 2 2 16,-7-2-16-16,-13-3 6 15,-3-10-13-15,-2-10-35 16,6-11 16-16,1-11-10 16,7-4-5-16,5 0 11 15,6-11 19-15,0-2 17 16,0 3-5-16,6 6 7 15,9 4 0-15,1 0 35 16,1 16-8-16,2 6 5 16,-3 3-12-16,1 3-5 15,-3-4-11-15,-1-2 3 16,-2-8-14-16,0-3-10 0,2-9-50 16,-1-2-154-16,-1 0-442 15</inkml:trace>
  <inkml:trace contextRef="#ctx0" brushRef="#br1" timeOffset="92">29067 12762 2341 0,'0'0'389'15,"0"0"-212"-15,0 0-46 16,0 0-80-16,114-54-6 0,-99 27-29 15,-6-6 4-15,-9-1-4 16,0 4-11-16,-7 4 5 16,-15 5-8-16,-4 8 19 15,-3 6-21-15,0 7 18 16,2 0-18-16,7 22 5 16,4 14-5-16,9 7-7 15,7 7 7-15,0 1-14 16,5-4-11-16,15-8-53 15,7-10 15-15,12-8-71 16,-2-6-68-16,-9-8-111 0</inkml:trace>
  <inkml:trace contextRef="#ctx0" brushRef="#br1" timeOffset="93">29485 12473 2494 0,'0'0'357'15,"0"0"-268"-15,0 0 29 16,0 0-18-16,0 0-50 16,85 128-8-16,-71-98-18 15,-9 0 30-15,-5 0-30 16,0 2 11-16,-21 0-29 15,-10-4 11-15,-5 0-16 16,1-7-1-16,-1-4-22 0,7-8-62 16,9-9-68-1,7 0-148-15,8 0-693 0</inkml:trace>
  <inkml:trace contextRef="#ctx0" brushRef="#br1" timeOffset="94">30096 12455 1972 0,'0'0'354'16,"0"0"-237"-16,0 0-14 15,0 0 2-15,0 0-5 16,0 0-52-16,0 0 3 0,14 108 22 16,-8-68-12-1,1 11 4-15,-1 10-38 0,2 5 20 16,-2 7-33-16,-1 3 17 16,-1-1-25-16,2 1 7 15,-3-6-13-15,-1-6 7 16,-2-12 4-16,0-16 3 15,0-13 3-15,0-10-9 16,0-11-1-16,0-2-6 16,0-2 7-16,-9-21-7 15,-2-14-2-15,0-14-4 16,0-13-10-16,2-13 15 16,3-11-14-16,-2-21 10 15,4 6-10-15,4-2 3 16,0 5 22-16,0 23-9 0,4 4 3 15,14 20 4-15,3 20 5 16,5 21-5-16,5 12 22 16,5 0-21-16,2 25 25 15,-3 14-27-15,-3 10 26 16,-8 7-25-16,-11 6 15 16,-11 2-8-16,-2 4 2 15,-8 1-12-15,-17-7-1 16,-4-9-9-16,-2-12 4 15,0-11-7-15,4-13-59 16,3-11 2-16,8-6-72 16,7 0-81-16,9-34-44 15,0 4 8-15,11 0-130 0</inkml:trace>
  <inkml:trace contextRef="#ctx0" brushRef="#br1" timeOffset="95">30511 12413 1918 0,'0'0'384'0,"0"0"-227"0,0 0 10 16,0 0-25-1,0 0-65-15,0 0-46 0,0 0 21 16,-2 96 14-16,8-57-11 16,1 4 16-16,-1 1-38 15,-1 2 10-15,0-4-33 16,-1-1 10-16,-2-5-20 16,3-6 1-16,-3-9-1 15,-2-5 1-15,0-6-2 16,0-4 2-16,0-6-2 15,0 0-7-15,-11 0-13 16,1-23-21-16,2-9 17 16,3-13-7-16,3-11 9 15,2-8 7-15,0-4 2 16,11-1 14-16,9 5-1 16,5 10-7-16,2 14 16 0,4 15-4 15,0 16-4-15,1 9 27 16,-3 9 14-16,-4 22-16 15,-4 10 11-15,-8 6-10 16,-6 7 11-16,-7 3-36 16,0 1 16-16,-4-5-13 15,-12-6 2-15,-5-10-2 16,4-12-4-16,1-10 0 16,1-10-21-16,3-5-8 15,6 0-34-15,4-15 41 16,2 0-6-16,0 2 28 15,6 7-16-15,8 6 6 0,1 0 10 16,1 6 0-16,-1 16 6 16,-1 3-1-16,-1 5 31 15,-1 4-26-15,-3 1 10 16,-1-6-16-16,-1-3-2 16,0-9-2-16,4-8-64 15,0-7-152-15,-5-2-555 0</inkml:trace>
  <inkml:trace contextRef="#ctx0" brushRef="#br1" timeOffset="96">31106 12473 2192 0,'0'0'258'0,"0"0"-187"15,0 0 52-15,42 111-23 16,-33-70 18-16,-5-3-45 16,-4 5-17-16,0-3-12 15,0-1-35-15,0 0-4 16,-6-8-5-16,-4-3-18 15,0-17-154-15,1-9-82 0,-1-2-2195 0</inkml:trace>
  <inkml:trace contextRef="#ctx0" brushRef="#br1" timeOffset="97">31114 12227 2351 0,'0'0'203'0,"0"0"-203"16,0 0-11-16,0 0-153 15,0 0-802-15</inkml:trace>
  <inkml:trace contextRef="#ctx0" brushRef="#br1" timeOffset="98">31326 12398 2280 0,'0'0'222'16,"0"0"-91"-16,0 0 6 15,14 126-19-15,-10-77-43 16,1 7-17-16,-1-1-32 15,-2 1 3-15,-2-7-22 16,0-6 21-16,0-11 3 0,0-8 4 16,0-11-13-16,0-7-13 15,0-2 8-15,0-2-13 16,-4 1 13-16,2-3-16 16,2 0-2-16,0-18-14 15,0-12 15-15,0-8-12 16,8-11-23-16,4-7 21 15,1-4 1-15,2 2 13 16,1 7-1-16,-1 11-5 16,-1 12 9-16,-1 13-10 15,1 15 14-15,1 0-2 0,3 21 26 16,0 11-17 0,-2 11 20-16,-1 6-18 0,-1 5 21 15,-4-1-20-15,0-1 13 16,-6-10-16-16,1-7 0 15,-3-10-14-15,0-12 4 16,-2-11-4-16,0-2-20 16,0-15-4-16,0-23 8 15,0-11 2-15,4-9-12 16,8-4 25-16,3 4-5 16,1 7 6-16,1 12 1 15,4 16-1-15,-4 12 9 16,1 11 5-16,3 8 33 15,-2 20-22-15,-3 9 10 0,-1 3-17 16,-3 1 19-16,-5-1-11 16,-5-1-5-1,-2-5-9-15,0-6-12 0,0-5 0 16,0-7-5 0,-2-6-36-16,2-5-77 0,0-5-95 15,0 0-440-15</inkml:trace>
  <inkml:trace contextRef="#ctx0" brushRef="#br1" timeOffset="99">31941 12464 2459 0,'0'0'305'15,"0"0"-159"-15,0 0-38 0,0 0-47 16,0 152 36-16,0-90-31 15,0-2-8-15,0-6-18 16,14-14-11-16,1-12-7 16,3-13-18-16,-1-11 16 15,4-4-19-15,-6-4 28 16,-1-22-17-16,-5-6 18 16,-5-8-17-16,-4-3 6 15,0 0-15-15,-11 2-3 16,-14 5-1-16,-4 8 0 15,-2 11-18-15,2 8-93 0,8 9 33 16,13 0-50 0,8 9-97-16,0 4-217 0</inkml:trace>
  <inkml:trace contextRef="#ctx0" brushRef="#br1" timeOffset="100">32190 12436 2442 0,'0'0'332'0,"0"0"-136"16,0 0-82-16,0 0-23 16,0 0 5-16,0 0-38 15,0 0 8-15,121 133-19 16,-101-101 8-16,-5 0-23 15,-13 3 22-15,-2 0-17 0,-6 2-11 16,-23 0-13-16,-9-6-9 16,1-5-4-16,-6-9-28 15,3-6-42-15,4-11-106 16,10 0-40-16,7 0-355 0</inkml:trace>
  <inkml:trace contextRef="#ctx0" brushRef="#br1" timeOffset="101">11313 8221 2041 0,'0'0'309'16,"0"0"-184"-16,0 0-59 15,0 0-37-15,0 0-5 16,0 0-23-16,-2 4 95 16,2-4-43-16,8 0 74 15,2 0-39-15,5 0-5 16,6 0-13-16,8 0-9 16,4 0-14-16,9 0 3 0,5 0-14 15,3 0-22-15,3 0 10 16,-2 0-23-16,1 0 10 15,-6 0-11-15,-1 0 1 16,-5 0-1-16,-7 0-1 16,-4-3 0-16,-8 3-15 15,-11 0-31-15,-3 0-136 16,-7 0-248-16</inkml:trace>
  <inkml:trace contextRef="#ctx0" brushRef="#br1" timeOffset="102">11448 8622 2386 0,'0'0'368'0,"0"0"-188"16,0 0-24-16,153 33-40 15,-100-27-32-15,-1-2-53 16,-1 1-15-16,-2-1-16 0,11-4-6 16,-15 2-101-16,-10-2-343 0</inkml:trace>
  <inkml:trace contextRef="#ctx0" brushRef="#br2" timeOffset="103">12508 7279 1710 0,'0'0'233'0,"0"0"-153"0,0 0 44 15,0 0 19-15,0 0-31 16,0 0-23-16,0 0-50 16,-2-23 28-16,2 23-8 15,0 0 5-15,8 8 18 16,4 11 4-16,3 8-39 15,5 4-31-15,1 10-3 16,5 11-7-16,1 5-8 0,6 11 9 16,0 7-8-16,2 7 2 15,-4 1-1-15,0 2 0 16,0 5 1-16,-3 3-2 16,3 3 4-16,2 2-8 15,-2 3 10-15,0 1-4 16,0 3 0-16,0-2 3 15,-2 2-3-15,-1-7 0 16,-3-4 8-16,-5-8-9 16,-2-7 26-16,-2-8-26 15,-3-14 7-15,-2-10 0 16,-2-15-10-16,-2-16 3 16,-5-13-7-16,-2-3-4 0,0-15 7 15,0-21 3 1,0-13-46-16,-2-11 37 0,-5-15-2 15,1-21 11-15,1-26 1 16,1-27 0-16,1-12-22 16,-1 5-24-16,-1 4 25 15,1 8 17-15,0-1 3 16,-1 2 2-16,3 4 20 16,-2 26-21-16,-1 23 18 15,0 23-11-15,-3 12-2 16,1-7-5-16,1-2 0 15,-2-5-5-15,4 11 15 16,0 9-17-16,1 8 15 0,3 7-1 16,0 6 22-1,0 7 25-15,0 2-26 0,0 4-14 16,0 6 1-16,0 5-14 16,7 2 14-16,1 2-11 15,4 0 23-15,1 0-4 16,3 0 20-16,2 0-10 15,2 0-5-15,5 4 1 16,-1 0 1-16,5-1 4 16,3 1-16-16,-1-2 17 15,2 2-16-15,-2-2 15 16,0 1-19-16,3-1 5 16,-1 0 0-16,0-2 9 15,3 2-3-15,-1-2-21 0,1 0 14 16,0 0-19-16,0 0 18 15,2 0-18-15,-1 0 20 16,1 0-13 0,1 0 8-16,-2-2 0 0,1 2-8 15,-1-2 8-15,6-3-14 16,-1 3 19-16,6-2-20 16,-4 0 10-16,3 2-6 15,-1-3 1-15,-1 3 2 16,0 2 1-16,-6-2 8 15,4 2-15-15,-5 0 17 16,2 0-18-16,0 0 6 16,0 0 2-16,2 0-4 0,3 0-4 15,0-4 4-15,2-1 2 16,-1 1-6-16,1-2 1 16,0 2 6-16,-4-3-9 15,1 3 11-15,0-3-11 16,1 1 9-16,-1 0 1 15,3-1-8 1,-3 1 9-16,4 0 0 0,-2-1-9 16,3 1 0-16,0-1 10 15,2 0-10-15,5 1 4 16,0-2 6-16,4 1-6 16,3 3 7-16,-1 0-2 15,5-1 0-15,-1 1 0 16,1 2-9-16,0-2 6 15,-2 1 3-15,-2 2-11 16,1 1 9-16,-1-3-3 16,1 3-3-16,3 0 4 0,-1-2 3 15,3 0-8-15,1-2 9 16,1 1-5-16,0-3 3 16,1 2-4-16,-1 0 6 15,-2 2-8-15,-3-1 2 16,-1 1-3-16,-3 2 1 15,6 0-6-15,-1 0 10 16,2 0-13-16,2 0 17 16,3 0-17-16,-1 0 17 15,0 0-10-15,-3 0 1 0,-1 0 0 16,-1 0 0 0,-1 0 1-16,3 0-2 15,-1 5 8-15,2 1-12 0,0-2 10 16,3 2 3-16,-1-1-8 15,3 1 8-15,0-2-3 16,2 3-5-16,-1-1 0 16,4 1 9-16,-1-1-18 15,2 1 18-15,1-1-16 16,2-4 16-16,-3 3-7 16,1-5-1-16,-3 0-1 15,-2 0 1-15,-5 0-1 16,-5 0 0-16,-10 1 6 15,-12 4-14-15,-9-1 17 0,-10 2-12 16,-4 3 8-16,-8 0-2 16,1 1-2-16,-3 1 6 15,-1 2 0-15,-1 4-6 16,-3 0-2-16,4 0 10 16,-6 4-17-16,1 3 8 15,-5 4-17-15,-2 0-52 16,0 6-99-16,-6-8-127 15,-13-5-242-15</inkml:trace>
  <inkml:trace contextRef="#ctx0" brushRef="#br2" timeOffset="104">12254 6302 1748 0,'0'0'447'0,"0"0"-231"0,0 0-90 16,0 0 7-16,147-15-60 16,-105 15 8-16,-2 0-25 15,-1 15 17-15,-6 2-22 16,-9 4 6-16,-6 5-1 15,-9 4-4-15,-9 2-17 16,0 4-26-16,-11 1 0 16,-18-3-4-16,-7-2-10 15,-4-4 0-15,0-9-12 16,4-6-14-16,9-5 24 0,10-5 7 16,13-3 6-16,4 0-6 15,13 0 6-15,22 0 11 16,12 0-2-1,4 0 4-15,-2 2-7 0,-4 13 13 16,-10 4 1-16,-10 3 8 16,-13 1 12-16,-12-2 3 15,0 1 15-15,-27-1-26 16,-14-2 8-16,-5-1-30 16,-8-5 0-16,0-5-16 15,8-4-1-15,6-4-31 16,15 0 0-16,15 0-73 15,10 0-47-15,13 0-269 16,11 0-1620-16</inkml:trace>
  <inkml:trace contextRef="#ctx0" brushRef="#br2" timeOffset="105">13762 7919 893 0,'0'0'1025'0,"0"0"-708"15,0 0-123-15,0 0-36 16,0 0-48-16,0 0-33 0,0 0-8 16,138-111-11-1,-97 106 3-15,1 3-15 16,0 2 11-16,3 0-10 15,-5 0 14-15,-3 15-15 0,0 4 3 16,-6 7-10-16,-3 4 0 16,-3 9 2-16,-5 3-14 15,-2 6 5-15,-7 5-12 16,-4 0 8-16,-3 3-20 16,-4 0 20-16,0 2-17 15,-11 4 18-15,-14 0-16 16,-8 4-5-16,-7 5-4 15,-5-1 0-15,-3-1-6 16,-4-6 9-16,1-7-10 16,4-11 3-16,0-17-7 0,7-15-21 15,5-13-53-15,6-5 8 16,8-27-16-16,11-11 14 16,7-1 18-16,3-3 8 15,5 4 23-15,15 9 25 16,6 12 2-16,5 13 14 15,0 9 28-15,2 12 51 16,0 24 9-16,2 6-36 16,1 5-10-16,4-1-27 15,5-8 7-15,1-6-28 16,6-9 6-16,-1-5-15 16,0-10 7-16,-2-6-7 15,-5-2-25-15,-3 0-27 16,1-28-64-16,-9-1-95 15,-6-1-352-15</inkml:trace>
  <inkml:trace contextRef="#ctx0" brushRef="#br2" timeOffset="106">14535 7305 1827 0,'0'0'323'15,"0"0"-201"-15,0 0-8 16,0 0-35-16,0 0 19 16,0 0 6-16,0 0 10 15,63-60-45-15,-41 58 18 0,3 2 12 16,1 0 0-16,1 9-7 16,0 8-27-16,0 0-10 15,-5 2-29 1,-2 2 10-16,-9 1-21 0,-4 2 17 15,-7 3-13-15,0 1 1 16,-18 2-9-16,-6-2-5 16,-7-3-6-16,-1-5-8 15,3-7-13-15,7-7-32 16,6-4 22-16,9 0 14 16,7-2 16-16,0 2-15 15,19 1 16-15,12-2 0 16,4 8 0-16,3 4 12 15,-3 8 3-15,-6 3 17 16,-10 6-13-16,-9 0 17 0,-10-2-11 16,0 2 7-1,-24-5-4-15,-12-3-16 0,-6-5-2 16,-3-6-6-16,3-5-8 16,2-6-23-16,7 0-40 15,10 0-71-15,10-3-68 16,8 0-315-16</inkml:trace>
  <inkml:trace contextRef="#ctx0" brushRef="#br2" timeOffset="107">14878 8458 2283 0,'0'0'447'16,"0"0"-223"-16,0 0-99 16,0 0-32-16,0 0-33 15,5 118-8-15,15-101-23 16,5-4 14-16,0-12-1 0,0-1 2 16,-2-1 2-16,-5-21-29 15,-9-2 12 1,-9-3-9-16,0 1 17 0,-13 5-17 15,-16 6 10-15,-4 6-22 16,-6 9 4-16,6 0-7 16,4 5-4-16,9 11-2 15,11 4-16-15,9-1-26 16,0-6-42-16,22-11-81 16,3-2-170-16,0 0-250 0</inkml:trace>
  <inkml:trace contextRef="#ctx0" brushRef="#br2" timeOffset="108">15614 7883 1802 0,'0'0'380'15,"0"0"-222"-15,0 0-20 16,0 0-68-16,0 0-21 15,120-45 22-15,-91 36 9 0,0 2-19 16,-2 4-22 0,0 3 20-16,-1 0-16 0,1 0 0 15,-3 0 3-15,-1 8-2 16,2 5 7-16,-4 2-22 16,2 2 9-16,-3 4-22 15,0 5 24-15,-2 2-6 16,-3-1 4-16,-1 6-12 15,-3-1 1-15,-3 2 0 16,-2 4-5-16,-4 8 14 16,-2 3-11-16,0 6 14 15,0 5-29-15,-10 2 12 16,-5 2-17-16,-5 0 8 0,-9 3-6 16,-7 1-1-16,-10 1 4 15,-6 1-9-15,-6-6 0 16,2-6 7-16,6-13-7 15,5-17-1-15,5-17 0 16,4-11-37-16,7-5-8 16,7-24-18-16,9-10-11 15,8-4 21-15,5 0 13 16,0 3 14-16,13 6 13 16,12 8 8-16,2 11-3 15,2 8 8-15,4 7 13 16,1 9 17-16,1 19 28 15,-1 8-7-15,1 5 7 16,1-3-11-16,-3 1 2 16,0-9-38-16,-2-4 4 0,-2-7-14 15,-4-7 4 1,-2-5-5-16,-3-3-5 0,0-2-2 16,-2-2-40-16,1 0-29 15,10-6-85-15,-4-9-170 16,-5-2-630-16</inkml:trace>
  <inkml:trace contextRef="#ctx0" brushRef="#br2" timeOffset="109">16576 7722 2329 0,'0'0'334'0,"0"0"-234"0,0 0 15 15,0 0-29-15,0 0 2 16,0 0-43-16,0 0-3 16,16-130-11-16,-12 85-10 15,1 0 1-15,-3-2-13 16,0 2 9-16,-2 7-17 16,2 7 13-16,-2 12-3 15,0 8 20-15,0 7-7 16,0 4 1-16,2 0-17 15,3 0-8-15,2 19 28 16,0 7-23-16,1 4 10 16,1 7-15-16,1 5 20 15,-4 1-20-15,-2 6 17 16,1 0 0-16,-5 3 10 16,0-3 3-16,0-2-11 0,0-6 6 15,-3-7-19-15,-3-6 24 16,-5-7-13-16,2-6 17 15,-2-4-17-15,-2-3 7 16,-1-4-12-16,3-1-6 16,-1-1 2-16,6-2-7 15,-1 2-2-15,5-2-8 16,2 0-7-16,0 0-56 16,0 0-1-16,0 0-47 15,0 0-12-15,9 0-115 16,-3 0-469-16</inkml:trace>
  <inkml:trace contextRef="#ctx0" brushRef="#br2" timeOffset="110">16915 8454 1842 0,'0'0'478'0,"0"0"-197"15,0 0-74-15,0 0-87 16,0 0-58-16,0 0-17 16,0 0-7-16,12 77 14 15,5-60-28-15,1-8 11 0,4-8-21 16,-2-1 28 0,-2-6-7-16,-5-20 35 15,-9-4-27-15,-4 1-5 16,0 1 3-16,-10 4-7 0,-15 11 12 15,-4 9-31-15,0 4 16 16,0 2-30-16,7 19 6 16,8 3-7-16,12 0-12 15,2-3-34-15,5-6-64 16,30-10-38-16,-2-5-94 16,-1 0-330-16</inkml:trace>
  <inkml:trace contextRef="#ctx0" brushRef="#br2" timeOffset="111">17338 7896 2251 0,'0'0'366'0,"0"0"-246"15,0 0-70-15,0 0 58 16,0 0-50-16,0 0 0 15,0 0 5-15,148 62 1 16,-104-22-5-16,7 11-35 16,3 10 13-16,1 9-27 0,-1 5 28 15,-3 4-31-15,-4-2 18 16,-9-5-19-16,-4-5 20 16,-8-10 9-16,-2-5-17 15,-3-5-11-15,-3-6-1 16,-5-5-8-16,-3-6 9 15,-2-7-14-15,-6-5-36 16,-2-8-44-16,0-10-61 16,0 0-93-16,0-6-643 0</inkml:trace>
  <inkml:trace contextRef="#ctx0" brushRef="#br2" timeOffset="112">18136 8039 2516 0,'0'0'343'15,"0"0"-168"-15,0 0-42 16,0 0-50-16,0 0-26 16,0 0-27-16,-133 139 30 15,104-92-36-15,-5 6 26 16,-4 5-29-16,-4 6 6 0,-5 5-20 16,-2 3 0-1,-2 3-6-15,-1 2 3 0,3 0-8 16,4-6-28-1,12-11-37-15,16-17-61 0,12-20-45 16,5-14-432-16</inkml:trace>
  <inkml:trace contextRef="#ctx0" brushRef="#br2" timeOffset="113">18375 7262 1795 0,'0'0'259'15,"0"0"-58"-15,0 0-49 16,0 0-19-16,0 0-26 16,0 0-18-16,0 0-16 15,13-68-14-15,5 57 17 16,1-2-32-16,4 2 20 16,6 1-32-16,0 6 14 15,2 2-7-15,0 2-1 0,0 0-2 16,-4 10-4-1,-2 11 14-15,-8 5-17 0,-5 4 19 16,-10 2-31-16,-2 4 11 16,-2 3-9-16,-23 0-6 15,-6-3-6-15,-6-4-7 16,-2-8-2-16,3-7-27 16,7-9 8-16,7-4-17 15,9-4 28-15,11 0-10 16,2 0 19-16,4 0-21 15,23-1 22-15,6 1 0 16,3 0 0-16,-1 4 5 16,-1 21-5-16,-12 9 21 0,-6 5-13 15,-14 4 39 1,-2-1-28-16,-14-3 0 0,-15-4-8 16,-6-8-4-16,-5-8 12 15,0-10-19-15,0-7 5 16,6-2-5-16,5 0-5 15,10-8-67-15,19-7-19 16,0 4-117-16,2 0-387 0</inkml:trace>
  <inkml:trace contextRef="#ctx0" brushRef="#br2" timeOffset="114">18695 8452 1501 0,'0'0'1362'16,"0"0"-1132"-16,0 0-85 15,0 0-1-15,0 0-72 0,0 0-23 16,0 0-34-16,-96-80-1 16,94 74-14-16,2 2-8 15,9 4-108-15,14 0-76 16,-1 4-484-16</inkml:trace>
  <inkml:trace contextRef="#ctx0" brushRef="#br2" timeOffset="115">19173 7855 2225 0,'0'0'281'0,"0"0"-114"15,0 0-7-15,0 0-42 16,0 0-60-16,0 0-1 16,131 152-23-16,-92-92 3 15,3 6 18-15,4 9-13 16,-2 4 12-16,-1 2-18 16,-6 0 24-16,-3-6-42 15,-3-4 19-15,-6-11-28 16,-3-7 2-16,-3-8-7 15,-5-9-4-15,-5-8 0 16,-3-9 4-16,-1-6-12 0,-5-6 3 16,0-5-18-16,0-2-95 15,0 0-90-15,0-9-517 0</inkml:trace>
  <inkml:trace contextRef="#ctx0" brushRef="#br2" timeOffset="116">19867 8071 2457 0,'0'0'336'15,"0"0"-150"-15,0 0-83 16,0 0-4-16,0 0-24 16,0 0-18-16,0 0 3 15,-114 88-13-15,83-52 3 16,-2 7-14-16,-7 3 9 16,-4 6-32-16,-4 4 11 15,-3 4-20-15,0-1 5 16,4 2-8-16,1 1-2 15,7-5 1-15,11-3-26 16,8-3-51-16,11-15-117 16,4-10-236-16</inkml:trace>
  <inkml:trace contextRef="#ctx0" brushRef="#br2" timeOffset="117">18724 8353 1305 0,'0'0'1393'15,"0"0"-1197"-15,0 0-74 16,0 0-61-16,-25 120-10 15,25-103-41-15,17-9 14 16,2-8-13-16,4 0 27 16,-3-21 17-16,-5-11-16 15,-5-4 4-15,-8-5-13 16,-2 5 20-16,-10 6-21 16,-11 11 8-16,-6 12-27 0,-2 7 8 15,4 0-18-15,7 20-44 16,18 18-67-16,0-6-102 15,2-4-397-15</inkml:trace>
  <inkml:trace contextRef="#ctx0" brushRef="#br2" timeOffset="118">19482 6815 1867 0,'0'0'685'0,"0"0"-502"16,0 0-61-16,0 0-20 0,0 0-61 15,0 0 26-15,0 0-6 16,40 0-16-16,-20 0 14 15,0 0-13-15,2 0 11 16,-1 0-4-16,0 0 10 16,2 0-22-16,4 0-2 15,0 2-2-15,2 1-7 16,0-2 5-16,2 2-17 16,0-1 10-16,0-2-27 15,2 0 19-15,1 0-19 16,-1 0 13-16,3 0-4 15,-1 0 3-15,1 0 2 0,0 4-8 16,-3 1 10-16,3-1-14 16,-1 2 8-16,1-2-6 15,-1 3 4-15,3-3-5 16,-1-2 3-16,-4 0-3 16,-2 1-3-16,0-3 2 15,0 2 3-15,3-2-12 16,-1 0 15-16,0 2-18 15,3 0 16-15,-3 2-11 16,1 3 8-16,-1 1-2 16,6 3-2-16,-2-3 0 15,3-1 0-15,1-3 4 0,1-2-15 16,0 0 22-16,1-2-22 16,1 0 22-16,1 3-12 15,-1-1 1-15,0 2 0 16,1 0 0-16,-3 1 6 15,3-3-12-15,2 0 15 16,0-2-20-16,-1 0 22 16,4 0-15-16,-6 0 8 15,-1 0-3-15,-6-2-1 16,-1 2 0-16,-3 0 0 16,-2 0 4-16,1 0-9 15,-1 0 17-15,0 0-23 16,2 0 22-16,3-2-11 15,0-5 0-15,2 1 1 16,-3-3-1-16,-1 3 3 16,-5 1-8-16,-5 4 15 0,-1-2-10 15,-8 3 6-15,-2 0 9 16,-1 0-15-16,-6-2 6 16,1 2-3-16,-1-2 1 15,2 0-4-15,-4-1 5 16,2 2-10-16,1-1 17 15,-1-1-22-15,4 1 20 16,-4 0-10-16,1 0 1 16,-1-2-1-16,0 1 0 15,-2 3 4-15,-2 0-10 16,0-2 14-16,0 2-19 16,-2 0 21-16,3 0-19 15,-1 0 17-15,0-2-8 0,2 2 0 16,4 0 0-16,-2 0 0 15,3 0 4-15,-1 0-13 16,4 0 19-16,-1 0-22 16,2 0 23-16,-1 0-17 15,1 0 10-15,1 0-4 16,-2 0 0-16,5 0 3 16,-7 0-7-16,1 0 11 15,1 0-18-15,-6 0 21 16,1 0-22-16,-1 0 22 15,2 0-10-15,-2 0 0 16,3-2 0-16,0 0 0 16,2 0 4-16,0 0-14 0,0-1 20 15,1 3-22-15,-2-2 22 16,-1 2-16-16,3 0 10 16,-1 0-4-16,0 0 0 15,-2 0 1-15,0 0-2 16,-1 0 5-16,-2 0-14 15,-2 0 22-15,-2 0-24 16,-2 0 22-16,2 0-14 16,-2 0 4-16,2 0 0 15,3 0 0-15,-1 0 5 16,0 0-10-16,2 0 13 16,-4 0-17-16,-2 0 15 0,0 2-12 15,0 11-47-15,0-2-123 16,-10 4-575-16</inkml:trace>
  <inkml:trace contextRef="#ctx0" brushRef="#br2" timeOffset="119">20594 8593 1861 0,'0'0'484'16,"0"0"-222"-16,0 0-97 15,0 0-11-15,24 113-78 16,-4-89 3-16,3-7-51 0,3-9 26 16,3-8-16-16,-2 0 23 15,-5-15-8-15,-6-10-14 16,-10-3 13-16,-6-2-20 15,0 7 13-15,-18 1-21 16,-8 9 8-16,-5 7-27 16,0 6 3-16,2 0-8 15,6 0-36-15,5 0-74 16,7 0-81-16,7 0-199 0</inkml:trace>
  <inkml:trace contextRef="#ctx0" brushRef="#br2" timeOffset="120">21360 8007 2086 0,'0'0'306'0,"0"0"-94"16,0 0-55-16,0 0-9 15,0 0-82-15,0 0-14 16,0 0 13-16,-7 8-34 16,3 20 2-16,-1 12-33 15,3 18 13-15,2 13-13 16,0 13 6-16,13 3 3 16,14-1-9-16,4-14 0 15,12-16 4-15,3-22-13 16,6-23 18-16,6-11 7 15,0-21 11-15,-5-28 15 16,-4-18-10-16,-9-14-12 16,-11-11-6-16,-11-6-14 0,-7 1 0 15,-11 8 10-15,0 13-18 16,0 21 16-16,-13 21-3 16,1 23 1-16,2 11 76 15,5 34-24-15,3 28-46 16,2 43 15-16,0 44-14 15,11 44 26-15,-2 13-36 16,-9-12 5-16,0-23-3 16,-11-30 31-16,-20-4-5 15,-14-4-6-15,-4-22-1 16,2-25-23-16,7-28-1 16,0-18 11-16,-3-8-22 0,-3-11 9 15,-4-9 2-15,4-12-23 16,6-26 6-16,6-19 6 15,10-13 0-15,13-6 10 16,11-3-3-16,0 5-4 16,26 7 0-16,14 4-13 15,32-20-115-15,-9 13-64 16,-7 4-312-16</inkml:trace>
  <inkml:trace contextRef="#ctx0" brushRef="#br2" timeOffset="121">22131 7245 1291 0,'0'0'639'15,"0"0"-328"-15,0 0-141 16,0 0-36-16,0 0-10 15,118-6-18-15,-94 15-13 16,-1 5 13-16,-3 3-45 16,-7 1 13-16,-2 1-33 15,-9 4 17-15,-2 3-17 16,-2 2-21-16,-17-2-9 16,-8-1-6-16,-2-4-10 15,0-5 1-15,6-8 4 16,8-4-27-16,9-1 23 0,6-2-18 15,0-1-7 1,17 5 29-16,12-1 0 0,8 5 0 16,4 6 11-16,-1 6 34 15,-7 7-22-15,-6 6 21 16,-10 1-18-16,-11-1 35 16,-6-2-23-16,-8-2-8 15,-21-5 2-15,-8-3-24 16,-5-5 17-16,-3-4-25 15,3-5 11-15,6-3-2 0,9-5-18 16,11 0 2 0,10 0-40-16,8 0-96 0,18 0-92 15,5 0-226-15</inkml:trace>
  <inkml:trace contextRef="#ctx0" brushRef="#br2" timeOffset="122">22489 8381 1998 0,'0'0'997'0,"0"0"-801"15,0 0-98-15,0 0-18 16,0 0-68-16,0 0-12 16,0 0-79-16,-10-60-139 15,32 60-714-15</inkml:trace>
  <inkml:trace contextRef="#ctx0" brushRef="#br2" timeOffset="123">23147 7829 2323 0,'0'0'413'0,"0"0"-239"16,0 0-76-16,0 0-46 15,-27 129 0-15,27-67-41 16,0 6 20-16,7 7-30 16,15 0 23-16,10-7-18 15,5-12 5-15,10-13 12 0,6-18-4 16,3-16 13 0,0-9-5-16,-7-15 26 0,-7-24-25 15,-13-12 11-15,-11-11-29 16,-9-4 3-16,-9-1-13 15,0 7 0-15,-9 9 0 16,-6 17 4-16,1 17-7 16,5 17 11-16,0 6 14 15,7 39-18-15,2 38 13 16,0 41-17-16,0 41 17 16,0 17-2-16,0-5-2 15,-9-14 25-15,-13-22-6 16,-11-4 26-16,-10-6-32 0,-1-27 10 15,-1-22-36 1,5-29 17-16,2-23-17 0,-7-9 0 16,-3-12-28-16,-10-9-21 15,2-19 26-15,2-28-10 16,10-13 24-16,10-6-10 16,16-3 13-16,18 3 6 15,0 4 0-15,29 6 0 16,11 5-6-16,12 4-29 15,1 0-81-15,32-21 3 16,-14 12-86-16,-8 4-398 0</inkml:trace>
  <inkml:trace contextRef="#ctx0" brushRef="#br2" timeOffset="124">23846 7248 1374 0,'0'0'356'0,"0"0"-136"15,0 0-36-15,0 0 15 16,0 0-76-16,0 0 6 0,118-13-17 15,-95 14-40 1,-3 11 43-16,0 4-35 0,-2 6 1 16,-3 6-40-16,-3 4 25 15,-6 6-41-15,-6 3 11 16,0-1-25-16,-4 1 4 16,-18-2-8-16,-7-5-6 15,-7-8-2-15,3-7-10 16,-1-11 7-16,7-8-40 15,7 0 23-15,9-6 4 16,7-11 17-16,4 2-1 16,6 2 1-16,19 4 5 15,4 7-5-15,5 2 22 16,-1 4-15-16,-6 18 40 16,-6 8-36-16,-5 2 26 0,-11 2-7 15,-5 0 4-15,-5 0-14 16,-19-1-13-16,-8-4 3 15,-3-5-10-15,0-7 0 16,-1-4-3-16,3-6 3 16,0-6-49-16,8-1-16 15,-2 0-37-15,6 0-48 16,8-6-348-16</inkml:trace>
  <inkml:trace contextRef="#ctx0" brushRef="#br2" timeOffset="125">22523 6901 2134 0,'0'0'325'15,"0"0"-154"-15,0 0-126 16,0 0 1-16,0 0-38 16,0 0 7-16,0 0 4 15,58 43 9-15,-31-43 26 16,2 0 14-16,6 0 19 16,3 0-48-16,5 0 8 15,3 0-27-15,3 0 8 0,3-5-6 16,-1-1-1-1,0 2-10-15,1-1-1 0,-6 1 21 16,1 2-12-16,0 2 21 16,0 0-30-16,-3 0 15 15,-2 0-25-15,1 0 14 16,-1 0-13-16,-1 0 7 16,1 0 0-16,-3 0-8 15,1 0 6-15,3 0-3 16,-5 0 23-16,-1 0-26 15,-1 0 22-15,-2-4-18 16,0 1 2-16,-3 2 1 16,-2-2-6-16,0-1 5 0,-1 2 0 15,-1-1-12-15,2 3 17 16,2 0-16-16,0 0 10 16,0 0 1-16,-2 0-2 15,0 0-1-15,0 3 7 16,-4 6-10-16,0-3 9 15,-4 0-5-15,2-2-6 16,-5 1 12-16,-3-1-9 16,1-2 3-16,-5 2 0 15,3-1 4-15,-1-1-8 16,-2-2 0-16,1 0 6 16,-2 0-15-16,1 0 21 15,-1 0-22-15,-2 0 23 16,3 0-19-16,-1 0 7 0,-4 0-1 15,-1 0 0-15,-1 0 5 16,-4 0-10-16,2 0 12 16,0 0-9-16,0 8 12 15,4 5 8-15,-4 4-14 16,-2-2 9-16,0 0-13 16,0-2-7-16,0-5-51 15,0-3-87-15,-6-3-192 16,-4-2-2181-16</inkml:trace>
  <inkml:trace contextRef="#ctx0" brushRef="#br2" timeOffset="126">20270 7754 1431 0,'0'0'669'0,"0"0"-419"16,0 0-113-16,0 0 13 16,0 0-71-16,0 0-44 0,0 0 13 15,2-25 56-15,8-1-6 16,-3-6-42-16,1-11-1 16,1-6-40-16,-2-3 14 15,-2 1-29-15,-3 4 17 16,0 9-9-16,-2 7-4 15,0 15 13-15,0 7 19 16,0 7 7-16,0 2-31 16,0 0 28-16,0 13-22 15,0 14-15-15,0 14-2 16,2 8-1-16,2 7 1 16,3 4-1-16,0 4 0 15,0-4 5-15,-1 0-12 0,-1-4 17 16,-1-5-20-1,-4-9 20-15,0-5-8 0,0-7-1 16,0-11 7-16,0-4 17 16,-11-8 1-16,-5-3 10 15,1-2-27-15,-6-2 24 16,2 0-24-16,1 0 17 16,0 0-26-16,5 0 11 15,4 0-6-15,5 0-1 16,1 0-4-16,3 0-4 15,0 0-10-15,0 0-94 16,9 8-58-16,8 10-28 16,-1 1-581-16</inkml:trace>
  <inkml:trace contextRef="#ctx0" brushRef="#br1" timeOffset="127">14188 7716 1582 0,'0'0'293'15,"0"0"-105"-15,0 0 32 16,0 0-126-16,0 0 8 16,0 0-38-16,0 0 12 15,-25 0-35-15,25 0-33 16,0 0 7-16,0 0-14 15,0 0 24-15,0 0-12 16,0 0 32-16,0 0-22 16,0 0 1-16,0 0-16 15,0 0-7-15,0 0 4 16,3 0 4-16,7 0 73 0,4-5-47 16,-1-3 1-1,3 0-22-15,2-4-3 0,0 0-6 16,2-1 0-16,2 0 2 15,-2-2 0-15,1-2-10 16,0 2 16-16,2 0-20 16,-1 0 16-16,5 0-15 15,-1 2 12-15,3 0-6 16,2-2 5-16,0 3 2 16,1-5-5-16,-3-1 7 15,0-1 2-15,-3 0-6 16,1 0 11-16,-2-1-12 15,4 1 26-15,-2 0-17 16,4 2-4-16,0 0-9 16,3-1 1-16,-1 3-7 0,0 3 19 15,1-1-22 1,-3 4 19-16,-2 1-15 0,-4 2 10 16,-6-1-6-16,-1 0 1 15,-5 1 0-15,-1 0 3 16,-3 2-3-16,-3-1 23 15,-2 3-23-15,-4 0 19 16,2 2-15-16,-2-2 24 16,0 2-17-16,0-2 1 15,0 2-3-15,0 0-9 16,0 0 3-16,0 0 5 16,0 0-12-16,0 0 13 0,0 0-18 15,0-2-8 1,0-1-27-16,0 2-84 0,0 1-174 15,-2 0-1747-15</inkml:trace>
  <inkml:trace contextRef="#ctx0" brushRef="#br1" timeOffset="128">18172 7675 1820 0,'0'0'380'0,"0"0"-157"16,0 0-28-16,0 0-33 15,0 0-49-15,0 0-52 16,0 0 3-16,-23 4-48 16,23-4 1-16,0 0-17 15,0 0 12-15,0 0-11 16,0 0 12-16,12 0 40 16,1 0-20-16,7 0 12 15,2-8-25-15,5-3 24 16,6-4-28-16,3-2 13 15,4-4-13-15,2 0-1 16,3-1-3-16,-1 1-11 16,4-3 7-16,-2 1-3 0,1-3 12 15,-1 0-17 1,2-2 33-16,-2-2-18 0,-3 4 14 16,-3 1-18-16,-7 4-5 15,-6 5 4-15,-4 6-10 16,-6 1 11-16,-3 5-7 15,-4 2 5-15,-1 0-5 16,-5 2 6-16,2 0-10 16,-4 0 1-16,-2 0 5 15,0 0-5-15,0 0-2 0,0 0-39 16,0 0-97 0,-2 0-254-16</inkml:trace>
  <inkml:trace contextRef="#ctx0" brushRef="#br1" timeOffset="129">21906 7626 1808 0,'0'0'432'16,"0"0"-239"-16,0 0-62 16,0 0-10-16,0 0-76 15,0 0-16-15,0 0 14 16,11-21 50-16,7 8-41 15,4-2 22-15,7-3-25 16,2-3 3-16,5 0-15 16,-1-3-9-16,6 1-3 15,-1-1-17-15,0 0 11 16,5-1-18-16,-1-3 18 16,3-2-19-16,0 2 30 0,-2 0-12 15,-3 3-4-15,-5 6-6 16,-3 4-2-16,-5 4 0 15,-9 5 0-15,-3 1-1 16,-5 5 2-16,-6 0-9 16,-1 0 2-16,-5 0-12 15,2 0-16-15,-2 0-34 16,0 18-43-16,0 1-164 16,0-2-613-16</inkml:trace>
  <inkml:trace contextRef="#ctx0" brushRef="#br1" timeOffset="130">23526 7737 2079 0,'0'0'377'15,"0"0"-255"-15,0 0-43 0,0 0-54 16,0 0 8 0,0 0 18-16,0 0 56 0,60-42-58 15,-27 22-4-15,5 3 35 16,7-5-27-16,4 1 8 15,2-2-36-15,1-3 5 16,-4 3-15-16,-3-1 18 16,-5 1-28-16,-9 1 12 15,-4 1-17-15,-5 2 8 16,-4 1-4-16,-5 1-4 16,1 2 0-16,-1 3 7 15,1 0-17-15,1 2 18 16,1 4-17-16,1-3-3 15,1 7-23-15,-3 0-39 0,-3 2-60 16,-5 6-173-16,-5 9-1430 16</inkml:trace>
  <inkml:trace contextRef="#ctx0" brushRef="#br1" timeOffset="131">2181 12160 923 0,'0'0'1493'15,"0"0"-1224"-15,0 0-130 16,0 0-30-16,0 0-11 16,0 0-24-16,0 0 8 15,64 3-30-15,-28-3 16 16,9 4-23-16,4 11-4 0,4 2-28 15,5 2-4-15,2 1-6 16,1 1-2-16,-6-2-2 16,-6 0-11-16,-7-1-46 15,-9-3-70-15,-12-5-82 16,-11-1-381-16</inkml:trace>
  <inkml:trace contextRef="#ctx0" brushRef="#br1" timeOffset="132">2243 12638 2046 0,'0'0'697'0,"0"0"-547"15,0 0-19-15,0 0-16 16,0 0-19-16,116 19-27 16,-80-17 9-16,2-2-36 15,1 2 13-15,2-2-28 16,-3 0 1-16,-5 0-20 16,-2 2-1-16,-2 0-4 15,-6-2-2-15,-2 3-2 16,-2-2-21-16,5 4-71 15,-4-3-111-15,-2 3-310 0</inkml:trace>
  <inkml:trace contextRef="#ctx0" brushRef="#br1" timeOffset="133">3985 11677 1631 0,'0'0'353'0,"0"0"-149"0,0 0-86 15,0 0-65-15,0 0 29 16,0 0 21-16,0 0 11 16,128-88-29-16,-111 73-57 15,1 0 4-15,2 2-31 16,2 3 23-16,1-1-24 16,2 5 44-16,-2-1-2 15,4 1-11-15,0 2-3 16,0 2-15-16,0-1 9 15,-2 3-12-15,-2 0 20 16,-2 0-8-16,-1 5 11 16,-5 8 0-16,1-1 0 15,-1 5-6-15,-1 3-6 16,1-1 0-16,1 3-14 16,-3 1 19-16,4 4-25 0,-7 1 22 15,3 2-19-15,-3 1 12 16,-2-2-4-16,-1 4 0 15,-1-1 4-15,0 2-15 16,-2 2 27-16,0 2-19 16,-4-1 21-16,0 1-16 15,0 3 12-15,0-2-13 16,0 1 2-16,-8 3-4 16,-6 0-7-16,-1 2 0 15,-4 2 0-15,-1 2 1 16,-4 0 1-16,-3 1 0 15,-4-1-3-15,-2 2 5 16,-6 0-8-16,-1 0 4 0,-1-3-4 16,-2-6 3-16,3-8-8 15,2-10 13-15,3-13-17 16,-1-11 17-16,2 0-16 16,3-15 4-16,3-13-5 15,3-8-2-15,4-3-2 16,3-3 7-16,7-1-5 15,5-4 7-15,6-1-1 16,0-1 0-16,6 4 3 16,17 2 1-16,4 9 1 15,4 9 0-15,2 14 0 16,5 11 0-16,2 0 2 16,3 32 4-16,1 11 4 15,3 10-3-15,-3 9 25 16,1 3-13-16,0-3 21 0,-3-5-2 15,0-3-7-15,-2-9-2 16,-2-7-16-16,-3-5 2 16,0-6-10-16,-7-8-10 15,-4-2 10-15,-1-6-13 16,-5-2-4-16,-3-5-57 16,1-4-72-16,8 0-73 15,-6-2-163-15,3-9-1203 0</inkml:trace>
  <inkml:trace contextRef="#ctx0" brushRef="#br1" timeOffset="134">5304 12408 273 0,'0'0'2025'16,"0"0"-1664"-16,0 0-122 15,0 0-98-15,0 0-44 16,0 0 14-16,0 0-55 0,-31 127 11 16,45-106-26-16,5-8-10 15,4-9-10-15,2-4 1 16,-1 0 7-16,-6-17 3 15,-4-6 11-15,-10-5-21 16,-4-2 13-16,0 2-13 16,-18 2 5-16,-9 7-5 15,-2 6 6-15,-5 11-13 16,3 2-9-16,4 2-4 16,8 15-2-16,3 5 0 15,12-5-43-15,4 2-16 16,0-6-66-16,18-2-59 0,3-5-154 15,4-4-228-15</inkml:trace>
  <inkml:trace contextRef="#ctx0" brushRef="#br1" timeOffset="135">5863 11810 1786 0,'0'0'397'0,"0"0"-200"15,0 0-32-15,0 0-26 16,0 0-58-16,0 0 24 16,0 0-15-16,41-9-46 15,-21 24 8-15,4 9-10 16,3 4 16-16,4 10-22 0,5 7 8 15,1 6-20 1,2 9-5-16,3 2-7 0,-2 2-3 16,3-2 12-1,-6-2-21-15,1-4 20 0,-7-5-20 16,-2-1 20-16,-4-6-20 16,-2-1 11-16,-6-2-10 15,-1-5 3-15,-3-2-8 16,-4-6-3-16,2-4-28 15,-4-7-71-15,-1-7-12 16,-6-10-100-16,0 0-120 16,0 0-1316-16</inkml:trace>
  <inkml:trace contextRef="#ctx0" brushRef="#br1" timeOffset="136">6512 11906 1519 0,'0'0'840'0,"0"0"-642"16,0 0-26-16,0 0 30 16,0 0-87-16,0 0-22 15,0 0-2-15,-40-17-42 0,29 36-1 16,-5 4-32-16,1 8 28 16,-5 3-16-16,-3 6 5 15,-3 5-3-15,-5 7-7 16,0 3 5-16,-6 3-19 15,2 4 11-15,1-2-19 16,3-4 10-16,2-3-8 16,7-10 1-16,4-7-4 15,4-6 0-15,4-4 0 16,-1-3 5-16,-1-1-12 0,4-1-1 16,1-4-11-1,1-2-46-15,3-4-1 16,0-7-73-16,3-4-46 0,0 0-53 15,0 0-1633-15</inkml:trace>
  <inkml:trace contextRef="#ctx0" brushRef="#br1" timeOffset="137">6993 12349 2342 0,'0'0'383'15,"0"0"-194"-15,0 0-37 16,0 0-34-16,0 0-61 16,0 0 4-16,0 0-21 15,7 53 3-15,0-49-22 16,-2-4 1-16,-3 0-15 15,-2 0 14-15,0 0 11 16,0 0 12-16,0 0 10 16,0 0-32-16,-10-8 0 0,-3-1-22 15,2 3 5-15,0 4 1 16,2 2 0-16,3 0-6 16,3 0 0-16,3 15 0 15,0 4-8-15,5 2 7 16,14 1-2-16,8-5-6 15,2-2 15-15,2-9-14 16,0-4 9-16,-6-2-1 16,-5 0 0-16,-11-6 0 15,-9-11 5-15,0 0-5 16,-11-2 17-16,-16 1-17 0,-4 8 3 16,-2 4 5-16,0 6-16 15,6 0-8-15,8 0-51 16,19 21-13-16,0-2-239 15,17 0-120-15</inkml:trace>
  <inkml:trace contextRef="#ctx0" brushRef="#br1" timeOffset="138">7782 12000 1554 0,'0'0'1132'16,"0"0"-937"-16,0 0-55 15,-31 137-75-15,31-71-6 16,0 7-31-16,9 2-9 0,18-5 1 15,4-10-11-15,7-15 1 16,4-17-5-16,5-15 18 16,7-13-5-16,1-7 22 15,0-27 12-15,-5-13-8 16,-10-8-9-16,-14-5-12 16,-9-4-3-16,-15 4-19 15,-2 4-2-15,0 11 5 16,-12 11-12-16,-3 17 16 15,1 15-4-15,3 2-3 16,5 30 5-16,6 27 0 16,0 38-6-16,0 42 7 15,4 42-6-15,0 14 23 16,-4-10-11-16,-2-18 43 0,-25-23-16 16,-10-10-4-16,-3-25-14 15,-1-21-14-15,3-29-8 16,-1-14-7-16,-11-5 6 15,-8-5-31-15,-6-14 16 16,3-19-10-16,5-9 22 16,10-32-7-16,13-12 5 15,8-11 2-15,19-5 4 16,6 1-6-16,10 0 12 16,28 3-15-16,14 12 12 15,10 10-9-15,9 13-32 0,5 7-52 16,35 4-51-1,-20 4-107-15,-8 2-650 0</inkml:trace>
  <inkml:trace contextRef="#ctx0" brushRef="#br1" timeOffset="139">8807 12408 2210 0,'0'0'431'0,"0"0"-223"16,0 0-70-16,0 0-63 15,0 0-34-15,0 0-5 16,-11 121-23-16,29-102 28 16,2-7-22-16,-1-7 20 15,0-5-10-15,-1 0 18 0,-5-2 8 16,-2-13-6-16,-4-4 14 15,-7-1-26-15,0 3 6 16,0 2-26-16,-10 2 12 16,-5 4-28-16,-5 5 16 15,1 4-13-15,0 0-4 16,3 13-30-16,8 6-44 16,8-1-21-16,0-2-36 15,13-3-13-15,9-6 9 16,3-3-431-16</inkml:trace>
  <inkml:trace contextRef="#ctx0" brushRef="#br1" timeOffset="140">9513 12160 2450 0,'0'0'360'0,"0"0"-187"16,0 0-45-16,0 0-38 16,0 0-44-16,0 0 9 15,0 0-34-15,-6 47-9 16,6-16-5-16,0 3-2 15,0 4-5-15,0 5 15 16,6 2 20-16,7 2-19 16,3-2 6-16,2-5-18 15,4-3 3-15,1-3 0 0,-1-4-11 16,4-2 10 0,1-3-6-16,0-1 3 0,2-7-3 0,0-8 0 15,0-7-2 1,-2-2-5-16,0-21 12 15,-2-18-14-15,-6-17 18 16,-3-6-14-16,-5-8 7 16,-5 1-2-16,-6 7 0 15,0 7 0-15,0 12 0 16,0 9 1-16,0 12-7 16,-2 11 14-16,2 7-13 15,0 4 10-15,0 4 2 16,0 20-7-16,4 13 4 0,8 7 9 15,1 12-3-15,-1 8 26 16,-3 9-28-16,-3 6 23 16,-4 6-14-16,-2 25 10 15,-2 16-15-15,-27 22 4 16,-7-12-9-16,1-27-7 16,4-32 0-16,0-19 0 15,-7 4-7-15,-5-2 17 16,-1-4-21-16,1-20 9 15,5-21-5-15,1-15-4 16,1-2-22-16,-2-32-10 16,4-15-13-16,3-10-8 0,12-4-16 15,9 1 64-15,10 4 7 16,0 8 2-16,27 10 11 16,8 10-4-16,8 4 0 15,8 9-14-15,7 3-32 16,4 1-61-16,41-9-68 15,-15 5-270-15,-7 0-1306 0</inkml:trace>
  <inkml:trace contextRef="#ctx0" brushRef="#br1" timeOffset="141">10476 12312 2351 0,'0'0'362'15,"0"0"-170"-15,0 0-66 0,0 0-63 16,0 0-26-16,20 131-19 16,5-106 3-16,4-7-7 15,-3-12 7-15,-2-6 9 16,-5 0 1-16,-6-19 63 15,-9-7-22-15,-4 0-11 16,0-2-35-16,-13 5 6 16,-10 6-13-16,-1 7-1 15,0 5-5-15,1 5-13 16,5 0 0-16,12 11-66 16,6 17-75-16,6-5-71 15,15-4-352-15</inkml:trace>
  <inkml:trace contextRef="#ctx0" brushRef="#br1" timeOffset="142">12209 11583 955 0,'0'0'725'16,"0"0"-283"-16,0 0-210 0,0 0-88 16,0 0 15-16,128-6-77 15,-102 6-34-15,0 0 13 16,-1 0 12-16,0 8-12 15,0 3 7-15,-6 4-26 16,4 0 12-16,-3 2-36 16,-5 2 17-16,1 2-9 15,-3 1 6-15,-1 2-7 16,-4 1 2-16,1 0 0 16,-2 2-18-16,-3-2 14 15,1 3-10-15,-3 2 14 16,1 2-17-16,-3 2 31 15,0 3-23-15,0 1 5 0,0-1 1 16,0-1-9 0,-10-2 10-16,-1 5-24 0,-2-1 21 15,-3 5-18-15,-3 2 4 16,-6-1-7-16,0 3 11 16,-4 1-3-16,-2-3-8 15,2-1 1-15,-2-1 4 16,4-9-12-16,-2-6 15 15,2-9-18-15,0-10 5 16,-1-4 0-16,-1-5-13 16,0 0-1-16,2-14-4 15,3-5-12-15,3-4-6 16,4-5-26-16,5-2 19 16,6-4-30-16,6-5 24 15,0 3 0-15,0-3 37 0,8 7 10 16,11 7 6-16,1 6 1 15,5 12-1-15,-2 7 27 16,6 0-15-16,3 8 23 16,1 18-18-16,0 4 18 15,4 9 5-15,-2 2 22 16,1 5-2-16,-1 4-5 16,3-3 2-16,1-3-23 15,-2-5 16-15,-1-5-45 16,-1-8 6-16,-4-7-5 15,-2-6 0-15,-4-5-6 16,-8-3 1-16,-1-5-1 0,-5 0 4 16,-1 0-9-16,-4 0-16 15,-1-9-3-15,-3-8-52 16,-2-15-68-16,0 4-110 16,0 0-607-16</inkml:trace>
  <inkml:trace contextRef="#ctx0" brushRef="#br1" timeOffset="143">13241 12248 2541 0,'0'0'345'16,"0"0"-145"-16,0 0-104 16,0 0-36-16,-2 129-23 15,24-104-11-15,4-10-14 16,3-8 10-16,0-7-9 15,-6-3 40-15,-7-16-20 16,-7-6 26-16,-9-6-28 16,0 2 11-16,-14 3-18 15,-12 7 6-15,-5 6-1 16,-1 11-23-16,1 2-6 16,4 0 0-16,7 12-30 15,11 6-80-15,9 7-68 0,7-3-142 16,11-5-317-16</inkml:trace>
  <inkml:trace contextRef="#ctx0" brushRef="#br1" timeOffset="144">13791 11844 2120 0,'0'0'472'0,"0"0"-335"15,0 0-72-15,0 0 13 16,0 0-19-16,0 0 4 15,0 0-25-15,98 75 22 16,-62-39-7-16,7 11-2 0,-1 6-5 16,0 5-2-1,1 5 5-15,-4-1-8 0,-3-3 20 16,-3-3-32-16,-6-7 14 16,-4-6-30-1,-4-7 9-15,-3-6-22 0,-1-4 1 16,-3-7-1-16,-3-2-2 15,-3-4 2-15,-2-2-61 16,0-5-27-16,-4-3-68 16,0-3-73-16,0 0-683 0</inkml:trace>
  <inkml:trace contextRef="#ctx0" brushRef="#br1" timeOffset="145">14359 11900 2463 0,'0'0'387'0,"0"0"-202"16,0 0-38-16,0 0-74 15,0 0-14-15,0 0-24 16,-140 117 32-16,105-80-19 16,-6 5 1-16,-1 3-6 15,-1 2-19-15,3 5 11 16,3-3-26-16,5 0 4 16,3-2-3-16,9-6-20 0,5-3 16 15,3-6-13-15,8-8-14 16,2-7-37-16,2-4-43 15,0-7-43-15,0-4-27 16,6-2-220-16,2 0-301 0</inkml:trace>
  <inkml:trace contextRef="#ctx0" brushRef="#br1" timeOffset="146">10930 10633 1811 0,'0'0'433'0,"0"0"-265"16,0 0-78-16,0 0-5 15,0 0 56-15,0 0 32 16,0 0-117-16,117-40 2 16,-86 40-9-16,-2 0 9 15,-2 6-34-15,-8 11 32 16,-5 2-14-16,-8 7-2 16,-6 4-5-16,0 2-17 0,-13 3-12 15,-13-4 3-15,-1-3-18 16,-2-9 5-16,6-4-23 15,5-6-11-15,9-7 28 16,7-2 4-16,2 0-10 16,4 0 3-16,21 0 13 15,6 0 4-15,3 7-4 16,1 7 24-16,-4 10-24 16,-6 4 24-16,-14 2-1 15,-9 2 5-15,-2-4-1 16,-13-5-17-16,-16-3 11 15,-4-7-20-15,-5-5-2 16,3-6-8-16,-2-2-7 16,6 0-59-16,7 0-45 15,10 0-119-15,8 2-264 0</inkml:trace>
  <inkml:trace contextRef="#ctx0" brushRef="#br1" timeOffset="147">2083 15054 2110 0,'0'0'451'0,"0"0"-300"15,0 0-78-15,0 0 16 16,0 0-40-16,0 0 1 15,40 20 20-15,-9-12-15 16,5 7 6-16,1 0-18 16,6 2-6-16,-1 0-2 15,0 1-7-15,-1-4-3 16,-1-3-24-16,-3-2 4 0,-3-5 2 16,-3-4-14-16,-6 0-36 15,-9-4-50-15,-8-5-91 16,-8 3-382-16</inkml:trace>
  <inkml:trace contextRef="#ctx0" brushRef="#br1" timeOffset="148">2185 15474 2225 0,'0'0'357'0,"0"0"-172"15,0 0-25-15,0 0-56 16,116 19-31-16,-84-19 10 15,-1 0-33-15,-2 0-6 16,-6 0-27-16,-2 0 2 16,-3-6-18-16,-5 3 3 15,-1 3-4-15,3 0-54 0,-2 0-93 16,-4 5-356-16</inkml:trace>
  <inkml:trace contextRef="#ctx0" brushRef="#br1" timeOffset="149">3342 14691 1836 0,'0'0'213'16,"0"0"22"-16,0 0-112 15,0 0 9-15,71-124-20 16,-46 92-21-16,1 4-27 16,3 0 19-16,2 7-26 0,3 6-22 15,2 2 2-15,-1 4-17 16,1 1 17-16,3 1-28 16,0 3 11-16,1 2-18 15,-5 0 11-15,1 2 7 16,-7 0-4-16,-2 0 4 15,-2 2-5-15,-4 11 17 16,2 6-9-16,-5 7 11 16,-1 4-10-16,-3 6 14 15,-3 5-4-15,-3 6 1 16,0 4-10-16,-4 9-8 0,-2 4 8 16,-2 4-21-16,0 3 18 15,0 4-21-15,-10 2 16 16,-11-4-16-16,-6 3 7 15,-6-2-7-15,-2-6-1 16,-8-6 0-16,-4-11-1 16,-2-10-4-16,0-18-46 15,-2-14-16-15,-1-9-44 16,2-9 2-16,2-21 14 16,11-6 7-16,10-7-15 15,12 0 27-15,15 5 46 16,0 4 30-16,13 8 11 15,18 9 7-15,7 8 81 16,9 9-30-16,-1 0 12 16,6 26-14-16,-1 8 4 0,-4 5-9 15,-2 4-10-15,-6-1 13 16,-5-3-40-16,-3-7-8 16,-6-4-11-16,-4-9-12 15,0-6-27-15,-5-9-49 16,-5-4-52-16,5 0-48 15,-6-15-253-15,-3 0-1537 0</inkml:trace>
  <inkml:trace contextRef="#ctx0" brushRef="#br1" timeOffset="150">4277 14777 1346 0,'0'0'861'16,"0"0"-676"-16,0 0 25 15,0 0-36-15,0 0-23 16,0 0-62-16,114 25-29 15,-76 3 7-15,2 10-28 16,5 5 11-16,-1 11-21 16,3 6 21-16,0 8-15 0,-8 4 19 15,0 2-19-15,-6-2-22 16,-9-8 9 0,-1-4-21-16,-7-6 11 0,-3-7-7 15,-5-5-10-15,0-9 5 16,-4-8-24-16,-2-6-74 15,-2-10-51-15,0-9-74 16,-2 0-547-16</inkml:trace>
  <inkml:trace contextRef="#ctx0" brushRef="#br1" timeOffset="151">4908 14764 2395 0,'0'0'501'0,"0"0"-334"16,0 0-35-16,0 0-11 16,0 0-44-16,0 0-11 15,-125 106-21-15,87-59-5 0,-4 11-9 16,-5 7-10-16,1 3 8 16,-4 7-28-16,4-5 3 15,3 3-4-15,3-7 0 16,7-4-43-16,12-4-115 15,9-11-89-15,7-19-262 16</inkml:trace>
  <inkml:trace contextRef="#ctx0" brushRef="#br1" timeOffset="152">5391 14826 246 0,'0'0'1857'15,"0"0"-1601"-15,0 0-140 16,0 0 51-16,0 0-89 16,0 0-28-16,0 0-50 15,0-9 47-15,0 11 9 16,0 18-5-16,-2 11-19 15,2 12-2-15,0 11-5 16,0 8-1-16,7 6 11 0,9-1-14 16,7-4 8-1,10-2-25-15,2-12 6 0,5-8-9 16,4-14 1 0,1-10-2-16,-1-12 0 0,1-5 0 15,-3-11 2-15,-6-26 6 16,-3-12-8-16,-8-11 8 15,-7-12-3-15,-7-5-10 16,-9-4 1-16,-2 8-9 16,0 8-2-16,0 17-7 15,-9 13 17-15,5 18 3 16,2 13 2-16,2 4 1 16,0 34 13-16,4 17-14 15,9 20 11-15,5 25-3 0,5 28 20 16,-6 32 3-1,-1 7-3-15,-9-3 37 16,-7-6 7-16,-2-15 14 0,-21 4-37 16,-6 3-15-16,-2-30-27 15,2-22 1-15,2-32-8 16,-2-15-2-16,-4-7 2 16,-7-8-39-16,-7-12 7 15,-2-20-16-15,-5-11 29 16,-1-32-2-16,2-8-5 15,6-17 6-15,11-7 9 16,16-2 6-16,17-3-1 16,3 8 1-16,32 10 7 0,15 8-11 15,11 12 9 1,6 9-11-16,5-1-66 0,21-4-6 16,-19 10-120-16,-13 0-417 15</inkml:trace>
  <inkml:trace contextRef="#ctx0" brushRef="#br1" timeOffset="153">6260 14220 1644 0,'0'0'321'16,"0"0"-76"-16,0 0-97 15,0 0-34-15,0 0-21 16,0 0 57-16,0 0-18 16,110-28-7-16,-93 41-57 15,-1 7 20-15,-3 3-11 16,1 3 1-16,-3 6 6 15,-5 0-20-15,-6 4 1 16,0 5-20-16,0 4-8 0,-13 6-31 16,-9-4 8-1,-10 0-8-15,-3-4-8 0,-3-7 2 16,1-10-30-16,0-9-39 16,4-8-41-16,6-9-6 15,10 0-13-15,8-15 38 16,9-4-20-16,0-3 68 15,7 7 43-15,17 9 14 16,5 6 37-16,5 0 21 16,1 15 11-16,-1 13-31 15,-1 4 10-15,-4-1-25 0,-2 0 6 16,-6-8-42-16,-2-3-1 16,-3-8-6-16,-1-1-86 15,-1-3-85 1,-4-1-490-16</inkml:trace>
  <inkml:trace contextRef="#ctx0" brushRef="#br1" timeOffset="154">6665 15183 1799 0,'0'0'574'0,"0"0"-297"16,0 0-98-16,0 0-83 16,4 128-35-16,17-109-10 15,2-8-15-15,-1-9 13 16,-2-2-6-16,-4-4 24 15,-8-15-11-15,-8-5 3 16,0-2-28-16,-2 1 1 16,-13 6-7-16,-5 4-6 15,1 10-7-15,4 1-12 16,1 4-4-16,10 11-93 16,4 10-100-16,0-2-388 0</inkml:trace>
  <inkml:trace contextRef="#ctx0" brushRef="#br1" timeOffset="155">7060 14282 749 0,'0'0'1311'0,"0"0"-1026"16,0 0-130-16,0 0-13 16,0 0-70-16,0 0-7 0,69 124 8 15,-33-66-3-15,15 28-14 16,9 31-15-16,10 27 19 15,-6 8-22-15,-17-24 16 16,-16-32-16-16,-13-32 4 16,-3-4-16-16,1 8-2 15,4 7-15-15,0 2-8 16,-4-10-1-16,-1-14 4 16,-4-12-10-16,-1-16 14 15,-6-12-16-15,-2-11 6 16,-2-2 2-16,0-12-7 15,0-25 7-15,-4-16 0 16,-6-13-8-16,4-18 0 0,1-23-14 16,-1-30 22-16,0-19-14 15,-2 13 13-15,4 27-7 16,-1 35 7-16,3 23 2 16,-2-6-1-16,2-4 0 15,0 1 3-15,-1 11-7 16,3 14 8-16,0 10-15 15,0 6 17-15,0 5-10 16,11 4 4-16,3 4 0 16,6 2 8-16,0 5-8 0,5-3 19 15,2 7-7 1,4 0 14-16,0 2-20 16,2 0 17-16,1 0-23 0,1 0 29 15,3 0-19-15,-1 7 11 16,6-1-5-16,-1-4-8 15,6 2 21-15,-2-2-22 16,1 0 17-16,2-2-15 16,-2 3 12-16,-3-3-17 15,3 0 9-15,-5 0-3 16,3 0-5-16,-1 0 9 16,1 0-13-16,0 0 21 15,1-5-22-15,1 1 17 16,3 2-16-16,0 2 13 15,2 0-9-15,-2 0 2 0,2 0-2 16,-3 0-5 0,-2 0 1-16,-2 0 5 0,-5 0-5 15,-5 0 4 1,-2 0 4-16,-1 0-8 0,1 0 15 16,-4 0-11-16,2 0-4 15,-4 0 8-15,0 0-8 16,-2-2-2-16,-6 2 8 15,-1-5-16-15,-5 4 18 16,-3-2-13-16,-6 3 8 16,0 0-4-16,-1 0 1 15,-1 0-1-15,-2 0 0 16,0 0 4-16,2 0-9 16,-2 0 12-16,0 0-14 15,2 0 15-15,3 17-4 0,0 5-4 16,-1 10 5-16,0 0-5 15,3 4-39-15,-5 9-50 16,0-11-133-16,-2-6-380 0</inkml:trace>
  <inkml:trace contextRef="#ctx0" brushRef="#br1" timeOffset="156">7138 13869 712 0,'0'0'1070'0,"0"0"-856"16,0 0 48-16,0 0-113 15,0 0-33-15,0 0 33 16,0 0-81-16,100-28 16 16,-81 28 5-16,-6 0-15 15,0 12-31-15,-2 7 14 16,-4 4-36-16,-1 3 3 0,-4 4-3 15,-2 2-8-15,0 0-13 16,-8-4 7-16,-13-1-7 16,0-5 0-16,-6-3 0 15,2-10-31-15,7-3 19 16,7-3-4-16,7-3 15 16,4 0-5-16,0 0-12 15,18 0 18-15,10 1 0 16,3 6 20-16,4 4-19 15,-4 4 17-15,-7 1-18 0,-8 4 20 16,-10 3-7 0,-6 1 10-16,0-1 2 0,-15-1-24 15,-14-1 11-15,-4-4-8 16,-4-2-8-16,4-10 2 16,6-1-38-16,8-4-45 15,12 0-83-15,7 0-186 16,0-4-1490-16</inkml:trace>
  <inkml:trace contextRef="#ctx0" brushRef="#br1" timeOffset="157">8780 14881 1914 0,'0'0'405'0,"0"0"-183"0,0 0-40 16,0 0-88-16,118 84 10 15,-84-52-35-15,-1 6-10 16,3 1-16-16,-3 3 19 16,-2 6-14-16,0-1-29 15,-2 2-5-15,0 2-7 16,-4-8-11-16,0-5 4 16,-8-10-14-16,-1-7-61 15,-7-8-18-15,-5-13-119 16,-2 0-356-16</inkml:trace>
  <inkml:trace contextRef="#ctx0" brushRef="#br1" timeOffset="158">9281 14879 2224 0,'0'0'361'16,"0"0"-125"-16,0 0-100 16,0 0-56-16,0 0-20 15,0 0-9-15,-82 124 16 16,56-79-23-16,-6 4 3 0,-1 3-25 15,-2 1 23-15,-2-2-26 16,6-3 0-16,5-8-19 16,6-6-12-16,6-4-40 15,3 0-84-15,4-11-127 16,1-6-1256-16</inkml:trace>
  <inkml:trace contextRef="#ctx0" brushRef="#br2" timeOffset="159">24047 8276 2372 0,'0'0'320'15,"0"0"-206"-15,0 0-21 0,0 0-41 16,0 0 4-1,0 0-31-15,0 0 27 0,0 96-13 16,20-81 11-16,2-6-33 16,3-5 8-16,2-4 9 15,-5 0-1-15,0-11 10 16,-4-8-17-16,-7-2 10 16,-7-1-26-16,-4 5 12 15,0 4-10-15,-13 7 1 16,-9 4-5-16,0 2-8 15,-3 0 0-15,7 11-8 16,5 4-32-16,6 2-53 16,7 2-27-16,7-4-83 0,11-4-274 15</inkml:trace>
  <inkml:trace contextRef="#ctx0" brushRef="#br2" timeOffset="160">24497 7782 1854 0,'0'0'233'0,"0"0"-104"16,0 0-4-16,0 0-24 16,0 0 92-16,0 0-65 15,0 0 18-15,89-85-72 16,-62 71 9-16,2 6-30 16,4 4 18-16,3 4-16 15,2 0-6-15,-2 4-8 16,-3 16-3-16,-2 7 1 0,-8 5-31 15,-8 5 19-15,-11 3-22 16,-4 5 14-16,-4 0-19 16,-25 0 7-16,-7-4-7 15,-6-9-17-15,0-7-12 16,4-10-27-16,9-4 26 16,8-6-4-16,13-5 34 15,8 0-15-15,0 0 3 16,29 0 12-16,8 0 15 15,9 0 3-15,-4 1-7 16,-5 19 22-16,-6 9-10 16,-12 10 20-16,-15 4-24 15,-4 4 21-15,-9 0-32 16,-24-2 8-16,-10-4-12 16,-5-9-3-16,-4-7-1 0,-2-10 4 15,6-8-8-15,1-7-22 16,7 0-1-16,9-9-69 15,4-21-14-15,12 4-72 16,7 3-311-16</inkml:trace>
  <inkml:trace contextRef="#ctx0" brushRef="#br2" timeOffset="161">24377 6976 1761 0,'0'0'599'15,"0"0"-305"-15,0 0-110 16,0 0-76-16,0 0-40 15,0 0-31-15,0 0 1 16,94 12-3-16,-73-9-9 16,2-1 10-16,-1 0-4 15,3 0 35-15,-1 0-1 16,3 0 2-16,0 3-31 16,4-3 18-16,2 2-16 0,3 0-11 15,-1 1-2-15,2-1-21 16,-2 0 11-16,-2-2-13 15,-1-2 1-15,-3 0 3 16,-5 0-2-16,-4 0-5 16,0 0 3-16,-3 3 8 15,0-2 2-15,-1 2 6 16,-1-1-18-16,1 0 6 16,-1 0 0-16,1-2-10 15,1 0 9-15,1 0-6 16,0 0 0-16,0 0 0 15,-3 0 0-15,-3 0 1 16,-6 0-5-16,-4 0 12 0,1 0-13 16,-3 0 13-16,0 4-1 15,0 3 9-15,0 1 11 16,0 5-18-16,0 0-9 16,0 2 0-16,0 2 8 15,0 2-19-15,2 3 22 16,2 6-20-16,0 3 18 15,2 6-6-15,-4 2 1 16,-2 1 5-16,0-4-7 16,0-1 2-16,0-5-8 15,-4-5-7-15,-8 5-45 16,3-6-165-16,1-3-335 0</inkml:trace>
  <inkml:trace contextRef="#ctx0" brushRef="#br2" timeOffset="162">14640 12319 2395 0,'0'0'190'16,"0"0"-99"-16,0 0-52 15,0 0 44-15,7 113-13 16,13-106 3-16,2-7-11 16,3 0-16-16,-4-9 16 15,0-10-16-15,-9 0 5 16,-8-1-24-16,-4 3 11 16,0 0-24-16,-14 2 10 15,-5 2-14-15,-6 3-4 0,4-1-6 16,1 4 0-16,9 3-11 15,5 2-71-15,6 2-43 16,0 0-311-16,15 0-169 0</inkml:trace>
  <inkml:trace contextRef="#ctx0" brushRef="#br1" timeOffset="163">10750 11713 1945 0,'0'0'302'15,"0"0"-210"-15,0 0 7 16,0 0-59-16,0 0 8 16,0 0-48-16,0 0 24 15,-2-23 12-15,12 23 33 16,4 0-14-16,4 4-20 15,0 13-9-15,7 7-18 0,-1 8 14 16,4 13-5 0,4 11 24-16,2 12-12 0,10 28 16 15,5 32-15 1,8 29-4-16,-1 3 12 0,-11-27-26 16,-13-40 4-16,-13-37-5 15,1-9 4-15,3 1-7 16,0-4-16-16,-4-1 14 15,-3-13-10-15,-5-13 4 16,-7-10-12-16,-4-7-19 16,0-9 8-16,0-21 18 15,0-15 10-15,-11-11-14 16,3-7 14-16,0-8-10 16,2-6-9-16,2-4-38 15,-1-3-27-15,1-3 13 0,2-1 17 16,0 0 34-16,2 1 15 15,0 5 1-15,0 5 17 16,0 9-5-16,0 8 14 16,6 4-7-16,1 9-5 15,-1 4-1-15,0 2-13 16,2 5 3-16,-6 2 2 16,2 2-6-16,1 6 8 15,-3 5 8-15,0 4 2 16,0 6 5-16,2 5-13 15,1 2-3-15,2 1 27 16,0 3-2-16,3 0 0 16,2 0-22-16,3 0 34 15,6 0-29-15,0 0 32 0,4 0-11 16,4 0 6-16,2 0-13 16,3 0-7-16,4 3 11 15,0-2-13-15,4 2 19 16,1-1-27-16,-1-2 17 15,2 0-22-15,1 0 13 16,1 0-6-16,4 0 0 16,-1 0 6-16,4 0-7 15,1 0 11-15,-1 0-23 16,0 0 23-16,3 0-19 16,0 0 23-16,0 0-13 15,0 0 6-15,2 0-2 16,-6 0-13-16,0 4 0 0,0 2-1 15,-4-1-2-15,4 1 4 16,-1-1-8-16,0-1 7 16,2 2 0-16,3 1 1 15,5 1 2-15,-1 3-2 16,4-3-7-16,1 1 6 16,-1 0 1-16,3-1-8 15,-5-1 9-15,3-1-11 0,-3-2 6 16,1 2-3-1,-1-3 0-15,2 1 0 0,4-2 0 16,1 2 6 0,0-2-13-16,4 3 18 0,5 1-21 15,1-1 19-15,-2-1-9 16,2-2 0-16,-4-2 0 16,-2 2 0-16,1-2 3 15,-1 0-6-15,-1 0 11 16,-1 0-14-16,-2 0 13 15,0 0-11-15,-4 2 10 16,0 5-6-16,-3-3 1 16,1 0-1-16,-6 1 2 15,1-4 4-15,-4 2-12 16,2-1 14-16,-3 0-18 16,0 0 20-16,1 1-10 15,-3 1 1-15,-2 0-1 0,-4 0 0 16,-5-1 1-16,-7 1-2 15,-6-2 7-15,-5 0-15 16,-9 0 17-16,-3-2-13 16,-4 2 10-16,-3-2-5 15,-1 0 0-15,0 0 0 16,-2 0 0-16,2 2 3 16,-2-2-9-16,0 2 15 15,0 5-8-15,0 4 5 16,0 6 0-16,-6 4-6 15,-8 3 0-15,1-1-25 16,-12 11-57-16,8-8-91 16,-1-5-210-16</inkml:trace>
  <inkml:trace contextRef="#ctx0" brushRef="#br1" timeOffset="164">14992 11972 2 0,'0'0'244'16,"0"0"-171"-16,0 0-71 15,0 0 629-15,0 0 14 16,0 0-306-16,0 0-125 16,-16-15-70-16,16 15-53 15,0-2-28-15,0-2-31 16,0-1 31-16,0 2 14 16,10-4-9-16,5 1 17 15,1-3-43-15,6 3 28 16,0-1-5-16,5 5-9 15,2 0-19-15,2 2-1 16,0 0 9-16,1 0-22 16,-3 2 9-16,0 9-31 0,-2-1 30 15,-4 6-18-15,0 3 20 16,-7 4-10-16,-3 7-4 16,-9 6-1-16,-4 5-14 15,0 4 0-15,-17 2 2 16,-14-4-6-16,-6-7 4 15,0-6-8-15,-3-11-16 16,4-6 11-16,7-7-1 16,7-6 3-16,9 0 6 15,8 0-8-15,5-6 9 0,5-7-8 16,18 3 1 0,10 1 14-16,2 7-7 0,5 2 0 15,-5 9 8-15,-1 16 2 16,-9 9-9-16,-9 5 15 15,-12 2-9-15,-4-1 20 16,-16-2-22-16,-20-1 14 16,-6-9-19-16,-5-7 3 15,-4-8-3-15,2-4-15 16,2-7-8-16,3-2-49 16,4 0-32-16,7 0-18 15,4-11 43-15,10 1-272 16,11 1-1595-16</inkml:trace>
  <inkml:trace contextRef="#ctx0" brushRef="#br1" timeOffset="165">8466 14505 1741 0,'0'0'480'15,"0"0"-236"-15,0 0-80 16,0 0-51-16,0 0-29 16,0 0-6-16,0 0-37 15,-78 43-4-15,49-16-24 16,-2 8 13-16,-3 9-2 15,-1 10 4-15,1 12-11 0,3 9-17 16,2 6 0-16,9 5 4 16,9 0-8-1,11-3 10-15,0-4-2 0,20-13 0 16,16-12 5-16,8-18-9 16,5-16 13-16,5-19 10 15,-3-1-8-15,-6-25 24 16,-7-13 1-16,-14-8 7 15,-13-3-27-15,-11 5 17 16,0 3-16-16,-27 8-4 16,-8 10-4-16,-3 12-10 15,-4 11-3-15,1 0-49 16,6 15-13-16,6 35-92 16,12-7-223-16,9 1-1028 0</inkml:trace>
  <inkml:trace contextRef="#ctx0" brushRef="#br1" timeOffset="166">9104 16130 2060 0,'0'0'346'16,"0"0"-284"-16,0 0-12 15,0 0 33-15,0 0 63 16,0 0-63-16,84-34-17 0,-43 6-22 16,5-13-6-1,3-1-8-15,4-7-30 16,3 2 8-16,-5-1-3 16,-1 6-8-16,-8 3 9 0,-7 9-6 15,-6 2 0-15,-8 5 0 16,-8 8-46-16,-5 15-96 15,-2 0-70-15,-6 0-194 0</inkml:trace>
  <inkml:trace contextRef="#ctx0" brushRef="#br1" timeOffset="167">9320 16468 2207 0,'0'0'254'16,"0"0"-47"-16,0 0-57 15,0 0-4-15,142-141-28 16,-107 98-20-16,-1 0-54 15,-3 1-15-15,-4 3-29 16,-5 9 0-16,-3 2-29 16,-7 9-109-16,-3 11-253 0</inkml:trace>
  <inkml:trace contextRef="#ctx0" brushRef="#br0" timeOffset="168">24596 1739 437 0,'0'0'320'0,"0"0"279"15,0 0-101-15,0 0-297 16,0 0-125-16,0 0 27 15,0 0-42-15,0-53-3 0,0 53-27 16,0 0-30 0,0 0-1-16,0 0 14 0,2 0-12 15,0 4 10-15,2 3 57 16,-4 3-29-16,2-1 31 16,-2 4-30-16,0 0-8 15,0 4-2-15,0 2-10 16,0 4-8-16,0 5-12 15,2 2-2-15,3 4 14 16,-3 1-29-16,0-1 35 16,0 0-15-16,0 0-2 15,4-1-2-15,-4-1 7 16,0-1-7-16,0 2 0 0,-2-1 0 16,0 0-6-16,0 2 17 15,0 2-22-15,0 1 14 16,0-1-3-16,0 3 1 15,0-1 0-15,0 1 2 16,0-1 2-16,0-4-10 16,0-1 13-16,0-4-22 15,0 2 24-15,0-1-29 16,0-1 30-16,0 4-11 16,0-1 0-16,0-1 0 15,0 2 0-15,-2 1 6 16,-4 0-15-16,0 2 18 15,0 1-21-15,-1 1 22 0,1 1-17 16,2-1 13 0,-4 3-6-16,4 0 5 0,-3 1-4 15,3 1 30-15,0 2-4 16,-1-2 18-16,3-1-43 16,-1-1 12-16,1-2-9 15,-2-3 5-15,-1-4-10 16,1-2 0-16,-3-6 0 15,1-3 5-15,1-6-10 16,0-2 16-16,3-2-7 16,0-5 5-16,0 1-12 15,2-3 4-15,0-2-2 16,0-2-10-16,0 2-60 16,0-2-51-16,0 0-281 0</inkml:trace>
  <inkml:trace contextRef="#ctx0" brushRef="#br0" timeOffset="169">24278 3983 1257 0,'0'0'449'0,"0"0"-215"15,0 0-144-15,0 0 75 16,0 0-56-16,114-32-50 15,-80 13-20-15,-1-1-38 16,3-1 2-16,-3 0 12 16,3 1-30-16,-4 1 30 15,-1 4-30-15,0 0 6 0,-10 5-184 16,-4 6-1349-16</inkml:trace>
  <inkml:trace contextRef="#ctx0" brushRef="#br0" timeOffset="170">24397 4246 1680 0,'0'0'306'0,"0"0"-41"16,0 0-128-1,0 0-28-15,0 0 26 0,116-66-64 16,-85 40-21-16,-2 1-42 16,-2 1 4-16,-2 3-2 15,-4 6-20-15,2 6-41 16,-7 5-125-16,-8 4-185 0</inkml:trace>
  <inkml:trace contextRef="#ctx0" brushRef="#br0" timeOffset="171">24627 4262 1972 0,'0'0'255'16,"0"0"-131"-16,0 0-58 16,0 0-1-16,-6 117-43 15,6-87 30-15,0 2-35 16,0 3 29-16,0-4-35 16,0 1 35-16,0-2-19 15,0 2 7-15,0-2-3 16,0 2-22-16,0 1 13 15,0 1-22-15,-6 0 27 16,-1 0-27-16,1-2 23 16,0 2-22-16,0-1 3 0,2-4-4 15,0 2 0-15,1 0 0 16,-1 2 2-16,0-4-7 16,0 4 19-16,1-5-28 15,-2 1 25-15,3-1-12 16,0-2 1-16,0 2 0 15,-1-1 1-15,-1-1-1 16,2 0 0-16,-2-5 9 16,1-2-20-16,1 0 24 15,2-3-26-15,-2 1 21 16,0 0-8-16,-1 2 0 16,-1 1 0-16,-1 1 0 15,3 0 1-15,-2 3-9 16,2-3 19-16,-1-2-25 15,1-1 22-15,2-5-14 0,0-3 7 16,0 3-2-16,0-2 1 16,0 2 0-16,0-1-5 15,0 3 14-15,-2-2-21 16,2 2 24-16,0-2-24 16,0 2 15-16,0-2-4 15,-2-1 1-15,2-1 0 16,0-4 0-16,0-3-24 15,0-2 23-15,0 0-27 16,0 3 12-16,0-1-68 16,0 4 53-16,0 1-28 0,-2 4-8 15,2-3-91-15,-3-1-310 16</inkml:trace>
  <inkml:trace contextRef="#ctx0" brushRef="#br0" timeOffset="172">24434 5932 1037 0,'0'0'599'15,"0"0"-433"-15,0 0-117 16,0 0-39-16,0 0 23 15,0 0-18-15,0 0 101 16,23 0-94-16,-19 0 110 16,1 0-25-16,2 0-1 15,-1 0-65-15,1 0-25 0,2 0 8 16,2 0-12-16,0 4 32 16,0-2-43-16,3 3 12 15,-3-1 0-15,3-2-20 16,-2 2 14-16,-1-2-7 15,3 1 1-15,-3-3-1 16,1 2 7-16,-2-2 10 16,-1 2 32-16,1-2-42 15,1 2 8-15,-3-2-5 16,4 0-5-16,-3 0-4 16,1 2 5-16,4 0-6 15,-1-2 1-15,1 2-2 16,-1 1 10-16,-2-3-22 15,3 1 27-15,-6-1-28 16,1 0 25-16,3 0-11 0,-4 3 0 16,1 1 0-16,-1-2 11 15,0 2 48-15,-1-1-47 16,1 1 3-16,0-2-19 16,0 2 13-16,1 1-3 15,0-1-6-15,-2 0 10 16,2 0-3-16,-5-1-1 15,0-1-5-15,-2-2 9 16,-2 2-18-16,3-2 21 16,-3 0-26-16,0 0 26 15,0 0-13-15,0 0 0 16,2 0 0-16,0 0-1 0,1 0 2 16,1 0-7-16,1 0 19 15,-3 0-26-15,0 0 24 16,-2 0-12-16,0 0 2 15,0 0 7-15,0 0 2 16,0 0 8-16,0 0-9 16,0 0-9-16,0 0-21 15,0 0-53-15,-2 0-117 16,-2 0-204-16</inkml:trace>
  <inkml:trace contextRef="#ctx0" brushRef="#br0" timeOffset="173">24934 5986 1587 0,'0'0'368'0,"0"0"-276"16,0 0-10-16,0 0-82 15,0 0-1-15,0 0-13 16,0 0 28-16,0 0-8 15,2 0 88-15,-2 0 7 16,0 0-63-16,0 0 18 0,0 0-35 16,0 0 8-16,0 0-3 15,0 0 9-15,0 0-2 16,0 0-18-16,0 0 35 16,0 0-20-16,0 0 29 15,0 0-40-15,0 0 27 16,0 0-15-16,0 8-12 15,3 3-9-15,-3 1-4 16,2 4-6-16,-2 0 10 16,2 2-20-16,0 1 19 15,-2 0-14-15,2 2 10 0,0-1-5 16,0-1 0 0,-2-2 0-16,0 1-1 15,0-4 14-15,0 1-27 0,0 0 26 16,0 3-25-16,0-4 26 15,0 1-14-15,0-2 1 16,0 0-1-16,0-2 1 16,0-3-2-16,0-1-4 15,0-1 9-15,0 3-18 16,0-1 19-16,0 0-12 16,0 1 5-16,0 0 2 15,0-1-5-15,0 3 0 16,-2-5 4-16,2 1 4 15,-2-3-18-15,2-2 10 16,-2 1 6-16,2-3-29 0,0 0 18 16,0 0-17-1,0 0-21-15,0 0-13 0,0 0 33 16,0 0 29-16,0 0 2 16,0 0 65-16,0 0-34 15,0 0 6-15,0 0-38 16,0 0 17-16,0 0-18 15,0 2 0-15,0-1 2 16,18 6 4 0,-9-7 5-16,-1 2-3 15,1 1-7-15,3-2 13 16,-4-1-12-16,1 3 10 0,1-1-2 16,-2-2-9-1,1 2-2-15,1-2 12 0,-2 0-22 16,1 2 26-16,2-2-25 15,-2 0 21-15,0 2-11 16,2 0 0-16,-2 3 1 16,2-3-1-16,-2 2 1 15,2-2-9-15,-2 2 21 16,0-1-29-16,2 1 32 16,-2-2-20-16,2 0 5 15,1 0-1-15,-2 1 0 16,1-1 6-16,1-1-14 15,-1-1 16-15,0 3-21 16,0-1 28-16,-2 0-28 16,0-2 22-16,-2 2-9 15,0-2 0-15,-3 3 0 0,-2-3 0 16,0 0 5-16,0 1-11 16,-2-1 17-16,0 0-25 15,2 3 28-15,-2-3-27 16,0 0 15-16,3 0-2 15,1 0 3-15,1 2-3 16,0-2 0-16,1 0 0 16,-2 2-11-16,-2-2 21 15,3 2-23-15,0 0 23 16,-3-2-12-16,0 0 2 16,1 2 0-16,-3-2 0 15,2 0 1-15,0 0-8 16,0 0 6-16,2 0-6 15,-1 0 2-15,-1 2-4 0,-2-2 10 16,2 0-1 0,-2 3 6-16,0-3-4 0,0 2 20 15,0 2 18-15,0 0-20 16,0 1-10-16,0 1-20 16,0-2 22-16,0 1-26 15,0 1 11-15,0 1 3 16,0 1 0-16,0 3 0 15,2-1-6-15,0 3 17 16,-2 0-16-16,3 0 14 16,-3 2-8-16,0-2 7 15,0 2-8-15,0-2 0 16,0 1 0-16,0 4 0 0,2-3 5 16,1 1-15-16,-1 2 21 15,0-3-25-15,0 2 27 16,0-2-14-16,0-3 1 15,1 4 0-15,-1-4 0 16,-2 1 1-16,2 2-6 16,-2 0 15-16,0 0-15 15,0 2 15-15,0 3 5 16,0-3-1-16,0 0 8 16,0 0-21-16,0 2 6 0,0-2-7 15,0 2 8 1,0 1-7-16,0 1 5 0,0 0-9 15,0 3 14-15,0-1-13 16,0 1 3-16,0-1-1 16,0-1 0-16,0-1 1 15,0 3-2-15,0-2 8 16,0-1-17-16,0 2 20 16,0 1-20-16,0-1 20 15,0 3-9-15,-2-3 0 16,-3 1-1-16,3-1 2 15,0-1 4-15,0-1-12 16,0 1 17-16,2-3-22 16,-2 2 23-16,-1 1-19 15,1 2 13-15,-1-1-6 16,1 3 1-16,0-1 4 16,-2 1-10-16,-1-2 13 0,3-1-18 15,-2-2 24-15,2 1-28 16,-3 1 26-16,3 0-12 15,-5 3 0-15,2 0 1 16,1 0 0-16,0-3 7 16,-1-1-16-16,3-3 17 15,0 0-21-15,2 0 21 16,-3 3-19-16,3-1 14 16,-2 3-4-16,0-1 2 15,-1 1-1-15,1-3-1 16,-2 1 4-16,2-5-14 15,0 0 20-15,0 0-22 16,2 0 21-16,0 2-16 16,0 0 14-16,0 3-4 0,0 1-3 15,0-1 0-15,0-1-8 16,0-2 17-16,-3-1-24 16,3-6 26-16,0-1-19 15,0 2 12-15,0 0-4 16,0 0 6-16,0 2-5 15,-2-3-2-15,2 1 9 16,0 0-18-16,0 0 20 16,0 2-24-16,0-3 27 15,0 3-18-15,-2-2 6 16,2 2-1-16,0 0 7 0,-2-2-2 16,2-2 9-16,-3 0-9 15,3-5 1-15,0-2 2 16,-2-4-4-16,2 0-2 15,-3 0-4-15,1 0 0 16,-2 0-12-16,-3-10-41 16,1-6-101-16,-1 6-126 15,2-1-1642-15</inkml:trace>
  <inkml:trace contextRef="#ctx0" brushRef="#br0" timeOffset="174">25165 9074 1640 0,'0'0'336'0,"0"0"-32"16,0 0-196-16,0 0-3 15,0 0-45-15,0 0 5 16,0 0-30-16,114-43-29 16,-96 34-5-16,0 1 14 15,0-3-27-15,-1 1 28 16,-1-1-30-16,0 2 28 16,0 1-28-16,-3 1-7 15,-3 3-112-15,4 4 6 16,-5 0-221-16,-3 0-1120 0</inkml:trace>
  <inkml:trace contextRef="#ctx0" brushRef="#br0" timeOffset="175">25281 9252 1627 0,'0'0'449'0,"0"0"-251"0,0 0-61 15,0 0-56-15,0 0-32 16,0 0 1-16,0 0 66 16,11 6-54-16,5-6 15 15,-1 0-32-15,6 0 19 16,-1 0-53-16,0-2 11 16,2-2-17-16,-1-3 1 15,-4 1-6-15,1-1-1 16,-1-1-30-16,-1 1-145 15,-7 5-238-15</inkml:trace>
  <inkml:trace contextRef="#ctx0" brushRef="#br0" timeOffset="176">25366 9416 1811 0,'0'0'344'15,"0"0"-206"-15,0 0-104 16,0 0 24-16,0 0-57 16,0 0 54-16,0 0-11 15,13 118 45-15,-13-88-20 16,3 4 17-16,-1 0-26 0,-2-2-19 16,2-2 11-16,-2-2-52 15,0-5 15-15,0-1 0 16,0-5-15-16,0-6 0 15,0-5 0-15,0-6 0 16,0 0-68-16,0-2-98 16,0-9-187-16</inkml:trace>
  <inkml:trace contextRef="#ctx0" brushRef="#br0" timeOffset="177">24471 9806 1696 0,'0'0'276'16,"0"0"-150"-16,0 0 10 15,0 0-90-15,0 0 24 16,0 0-31-16,0 0 15 0,135-7-42 15,-106 7 17-15,0 0-1 16,3 0-7-16,-1 2-17 16,-4 4 7-16,-1 3-22 15,-4 0 31-15,3-1-40 16,-3-3 36-16,1-1-18 16,-2 0 3-16,0-4-1 15,1 2 0-15,-2-2 1 16,0 0-8-16,1 0 20 15,-4 0-29-15,3 0 29 0,-3 0-29 16,2 0 31 0,1 0-17-16,0 0 2 0,2 0 0 15,-2 0 2-15,0 0 8 16,-2 0-20-16,0 0 30 16,-3 0-40-16,-2 0 37 15,-3 0-34-15,-4 0-57 16,-3 0-215-16</inkml:trace>
  <inkml:trace contextRef="#ctx0" brushRef="#br0" timeOffset="178">24555 9964 1223 0,'0'0'534'0,"0"0"-289"16,0 0-49-16,0 113-106 15,0-74-33-15,0-1 10 0,-5 3-7 16,-1-1 30-16,-1-1-13 16,1-1 16-16,-1-1-39 15,2 1-2-15,1 1-38 16,4 2 23-16,0 1-22 15,0-1-14-15,0-3 1 16,0-1 3-16,6-3-10 0,-1 2 18 16,0-4-28-1,-3 0 31-15,0-2-25 16,0-4 18-16,-2 0-6 16,0 0-2-16,0-1-1 15,0 0 0-15,0 3 10 16,0 0-12-16,0 2 12 0,-2 0-1 15,2 2-1-15,0 3 0 16,0 1-8-16,0 0 0 16,0 0 0-16,0 3 7 15,-4-4-16-15,-3-4 19 16,2 0-25-16,-1-6 30 16,1-3-23-16,1-6 13 15,2-4-5-15,2-4 0 16,0-2 0-16,0-4-5 15,0-2-16-15,-2 3-11 0,-1-1-109 16,-2 0-50 0,-1 2-959-16</inkml:trace>
  <inkml:trace contextRef="#ctx0" brushRef="#br0" timeOffset="179">24197 11814 358 0,'0'0'541'0,"0"0"-60"0,0 0-344 16,0 0 179-1,0 0-173-15,0 0-22 0,0 0 56 16,50 0-12-16,-34 0-44 16,2 0-22-16,2 0-14 15,5 0-36-15,2 0 36 16,2 0-60-16,0 0 7 16,2 0-31-16,-4-7 12 15,-1 1-13-15,-2 2 6 16,-3 2-6-16,-2 2-29 15,-5 0-123-15,-8 0-449 0</inkml:trace>
  <inkml:trace contextRef="#ctx0" brushRef="#br0" timeOffset="180">24307 12083 2158 0,'0'0'314'0,"0"0"-146"0,0 0-38 16,0 0-48-1,0 0-12-15,129-25-55 0,-99 18 1 16,-6-1-16 0,1 1 0-16,-3 1-28 0,-4 0-187 15,-6 3-553-15</inkml:trace>
  <inkml:trace contextRef="#ctx0" brushRef="#br0" timeOffset="181">24442 12158 200 0,'0'0'1684'0,"0"0"-1352"16,0 0-202-16,0 0 5 16,0 0-51-16,0 0 29 15,0 0-82-15,-29 49 27 16,27-25-36-16,2 4 31 16,-3 6-16-16,0 4-36 15,3 1 20-15,0 4-19 0,-2 2 10 16,2 2-4-16,-2 0 0 15,-2 2-1-15,-1 0 4 16,-3 3-1-16,-2-3 1 16,1 0 9-16,1 0-14 15,-1 0 19-15,2-2-24 16,2 0 12-16,3-4-4 16,2 0-7-16,0-2-2 15,0 2 0-15,0-3-1 16,0 3 1-16,0 0-1 15,0-1 5-15,0-1-18 16,0 2 26-16,0-4-23 16,0-3 19-16,0-2-8 0,0-2 1 15,0-4-1-15,-2 0 0 16,2 0 5-16,0-3-12 16,0 1 14-16,0-3-17 15,0 3 22-15,0-2-18 16,0 1 7-16,0 3-1 15,0 2 3-15,-2 2-1 16,2 5-4-16,-2 1 8 16,2 1-19-16,-2 1 25 15,0-2-24-15,2 3 21 16,-3-9-11-16,3 3 2 16,-2-3 0-16,2-2 0 15,-2 2 1-15,2-2-2 16,-2-3 8-16,-1 1-21 0,1-2 26 15,-1 2-20-15,1-3 13 16,0-1-5-16,-2-1 1 16,2-5-1-16,-3-6 0 15,3-3 8-15,0-5-20 16,0 0-32-16,-1-4-64 16,-4 0-66-16,3 0-66 15,0 0-625-15</inkml:trace>
  <inkml:trace contextRef="#ctx0" brushRef="#br0" timeOffset="182">23996 14889 1661 0,'0'0'519'0,"0"0"-350"16,0 0-95-16,0 0 73 15,0 0-52-15,0 0-11 16,0 0-46-16,114-74 5 16,-79 55-27-16,1 0-15 15,-1-1-1-15,6 3-34 16,-10 0-90-16,-9 6-206 0</inkml:trace>
  <inkml:trace contextRef="#ctx0" brushRef="#br0" timeOffset="183">24158 14907 2234 0,'0'0'227'0,"0"0"-40"16,0 0-96-16,0 0 4 15,0 0-33-15,0 0-18 0,0 0-24 16,110 19-5 0,-97 5-8-16,-4 1 2 0,-2 3-11 15,-1 4 9-15,-2 0-14 16,1 3 14-16,-2-1-5 15,-1 4 6-15,-2 1-7 16,2-3 1-16,3 3 6 16,-3-5-16-16,2 0 22 15,0 2-25-15,1-6 17 16,-3 2-7-16,3-2 2 16,-3 2-1-16,0-4 0 15,1 2 1-15,-3 2-2 16,2-4 8-16,-2-2-18 15,2 2 22-15,0-5-22 0,0-2 20 16,2 1-10-16,-1 2 1 16,-1-5 0-16,-2 2 0 15,0 1 1-15,0-3-8 16,0 0 16-16,0 2-25 16,0 1 29-16,0 1-17 15,0-2 4-15,0 1 0 16,0-1 2-16,-2-2-1 15,-3 1-1-15,1 1 5 16,0-1-14-16,-1-1 22 16,1 4-27-16,-1-3 24 15,3-1-11-15,-1 0 1 16,1 0 0-16,2 0 0 0,0 1 5 16,0-3-13-1,0 2 16-15,-2-2-20 0,2 0 24 16,-2-2-17-16,0-2 10 15,0 2-5-15,0 0 2 16,-1-2 3-16,-1 8-5 16,2 1 9-16,-1 3-19 15,1 3 24-15,-1 0-28 16,1-4 24-16,0-5-11 16,0 0 2-16,2-4-1 15,0 4 0-15,0-4 1 16,0 4-2-16,0 1 7 15,0-1-18-15,0 3 23 16,0-1-22-16,0 2 18 16,0 1-7-16,0-7 0 0,0 0 1 15,0 0-2-15,0-6 2 16,0-3-13-16,0 7 24 16,2-2-25-16,-2 7 26 15,0-1-13-15,0 0 0 16,0 5 20-16,-2 1 8 15,-4 3 1-15,-3 4 23 16,-1 2-40-16,2-6 23 16,1-2-25-16,1-3 23 15,-2-8-32-15,6-2 24 0,-2-4-15 16,2-7-6 0,-1 6-4-16,3-3-8 0,0 5 0 15,0 3-73-15,0 6-14 16,5-4-94-16,1-2 91 15,-1-2-171-15,-5-7 121 16,0-4 74-16,0 0-128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1T01:14:02.858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12907 3911 1305 0,'0'0'279'0,"0"0"24"16,0 0-172-16,0 0-18 15,0 0-41-15,49 51 1 0,-40-36 2 16,-1 4-37-16,-1 2-6 16,2 7 6-16,0 6 12 15,2 7-13-15,1 6 4 16,0 7-17-16,2 1-17 16,2 5-7-16,2-4 0 15,-3 1 9-15,3-3-8 16,-1 0 10-16,4-1-10 15,-3 3 8-15,1 2-3 16,2 1 25-16,-3 7-7 16,1 1-14-16,2 4-2 15,-2-3-2-15,-1 1 0 16,1-3-4-16,0-2 24 16,-1 4-24-16,3 1 13 0,-4 2 2 15,1 3 8-15,0 1 7 16,0 0-1-16,-1-2-2 15,-1-1-28-15,1-1 4 16,-1-5 0-16,-3 1-4 16,1-1 0-16,-3 0-1 15,1 2 4-15,-1 1-3 16,-1 1-2-16,2-5 2 16,-3-7-2-16,2-7 6 15,-2-11-12-15,0-7 10 16,2-8-10-16,-2-3 5 15,0-3 2-15,-1 0 0 16,1 3 7-16,1 1-15 0,-2 3 9 16,1-1-6-1,-5-1 6-15,2-1-2 0,-2-3-15 16,-2-5 16-16,0-2-5 16,0 0 5-16,-2-1-1 15,3 1 3-15,-1 0-8 16,0 2 14-16,2 0-16 15,0 2 14-15,2-2-7 16,0-3 1-16,1 1 0 16,-3-2-1-16,2-4-9 15,0-1 9-15,-2 3-5 16,3-1 1-16,1 3 10 16,-1-1-7-16,0-1 2 15,0-7 0-15,-1-2-54 16,-4 0 11-16,3-15 21 0,-3-8 10 15,0-5-10-15,-2-6-8 16,2-7 30-16,-2-4 0 16,3-4 8-16,-1-7-8 15,0-8-1-15,3-6 1 16,-1-25-32-16,3-24 25 16,1-22-33-16,4-7 19 15,-1 9 2-15,1 9 19 16,-2 14-13-16,-1 16 12 15,-3 18 1-15,0 18 0 16,-4 2-1-16,0-9 7 0,2-10-10 16,1-11 14-16,1 2-20 15,4 0 20-15,1 5-9 16,1-3 0-16,0 0-1 16,1-2 0-16,-2 1 0 15,1 1 0-15,-2 2 1 16,2 3-1-16,-3 6 10 15,0 4-8-15,-3 7-2 16,-2 4 10-16,-1 4 4 16,0 2 9-16,-3 3-11 15,0 0-12-15,2-1 0 16,2-1 0-16,3-3-2 16,1 0 4-16,0-2 1 0,-2-2-3 15,-2-2 0 1,3-2 0-16,-5 1-1 0,2 3 0 15,-1 5 2-15,2 2-2 16,-3 1 11-16,2 0-20 16,1-2 20-16,-1 3-9 0,0 0-1 15,-4 1 0 1,0 3 21-16,0 2 1 16,0 4 8-16,0 1-29 15,0-3 11-15,0 0-11 16,0 2 13-16,0-2-12 15,0 0 9-15,0 5 13 16,-2-1-3-16,2 5-2 16,-2 5-3-16,0 6 31 0,0 6-13 15,-1 4-9 1,1 4-13-16,-2 0 17 0,2 1-25 16,0 1-3-16,2-2 1 15,0 3 2-15,0-1-4 16,0 5 6-16,0 2 25 15,0 2-9-15,0 0 3 16,0 0-13-16,4 0 15 16,9 0-5-16,1 0-12 15,3 0-10-15,-1 2 0 16,1 2 7-16,4 0-1 16,1 1 3-16,2 1-3 15,3 1 8-15,2-3-14 16,0 0 10-16,0-2-9 15,0-2 5-15,0 2-6 0,0 1 4 16,0-2 15-16,0 4-10 16,0-1 13-16,0 3-12 15,0-1 1-15,-3-1-10 16,1-1 10-16,0 2 0 16,-2-4-11-16,-1 2 10 15,1-1-10-15,-1-1 13 16,3-2-13-16,-1 0 17 15,6 0-11-15,-1 0 5 16,0 0 1-16,2 0-4 0,3 4 6 16,0 0-8-1,0 2 9-15,1 1-15 0,-1-1 10 16,-1-1-9-16,1-1 6 16,3-4-7-16,0 0 1 15,-1 0 4-15,2 0-5 16,-2 0 1-16,0 0 4 15,-2 0 1-15,-1 0-6 16,1 0 11-16,0 0-10 16,-3 2 8-16,3 2-3 15,-1-1-6-15,1-3 7 16,-1 0-6-16,1 0 1 16,2 0 2-16,0 0-3 15,2 0 3-15,1-4 0 16,-4 1-4-16,3-1 7 15,-2 2 3-15,-3 0-9 0,4-1 11 16,-1-1-12-16,-3 0 10 16,3-1-9-16,-5-1 4 15,4 4-5-15,-2-2 9 16,3 4-5-16,-3 0 0 16,3 0 5-16,1 0-8 15,-2 0 8-15,1 0-6 16,-1 0-1-16,1 0 3 15,1 0-1-15,-2 0-4 16,1 0 1-16,0 0 5 16,3 0-6-16,0 0 3 15,1-2 3-15,6 0-2 0,1-3-4 16,2-3 13-16,5 2-13 16,4-5 10-16,2 2-5 15,3 1 0 1,1 1 2-16,6 3-7 0,-3 0 6 15,2 4-1-15,-2 0-2 16,-1 0-2-16,-2 0 7 16,-1 0-8-16,-1-5 3 15,1 1 1-15,2-2-4 16,-3-3 2-16,3 3 1 16,-2-3-1-16,0 2 6 15,-1 3-8-15,-1 4 0 16,-1 0 7-16,0 0-7 15,-1 0 0-15,-1 0 0 0,-2 0 1 16,-1 0-2-16,1 0 6 16,0-4 0-16,-2-2-4 15,-2-3 7-15,-4 1-8 16,2-1 6-16,-3-1-6 16,-3-2 0-16,0 4 0 15,-9 0 6-15,-6 1-11 16,-8 5 11-16,-6 2-10 15,-3 0 8-15,-7 4-2 16,-1 13 2-16,-6 7 6 16,0 2-5-16,0 2-4 15,0-3-1-15,0-1-54 16,-13-3-47-16,-1-6-185 0,-1-7-294 0</inkml:trace>
  <inkml:trace contextRef="#ctx0" brushRef="#br0" timeOffset="1">13168 2358 1786 0,'0'0'432'0,"0"0"-237"16,0 0-96-16,0 0-36 0,144-22 20 15,-106 22-12-15,-4 0-9 16,-3 3 27-16,-7 13-28 15,-6 8 12-15,-9 4-2 16,-9 6-15-16,0 2-31 16,-18 3-4-16,-15-3-21 15,-8-1 3-15,-3-6-3 16,-1-5-20-16,5-11 3 16,9-4-9-16,11-8 17 15,11 2 3-15,9-3 4 16,0 2-30-16,18 2 32 15,16 2 0-15,8 3 1 0,5 4 10 16,-1 4 11 0,-5 6 6-16,-8 5-4 0,-13 2 12 15,-9 2 14-15,-11-2 15 16,0-2-16-16,-22-2 0 16,-16-2-13-16,-5-8-18 15,-5-3-2-15,-2-6-16 16,2-3 0-16,5-2-31 15,10-2-34-15,8 0-46 16,10 0-54-16,11 0-298 0</inkml:trace>
  <inkml:trace contextRef="#ctx0" brushRef="#br0" timeOffset="2">14727 4595 1515 0,'0'0'376'0,"0"0"-135"16,0 0-151-16,0 0-24 0,0 0-20 15,0 0 68-15,6-7-51 16,0 6 23-16,0 1-22 16,3-3 5-16,1 3-2 15,4 0-27-15,2 0 16 16,4 0-36-16,0 0 4 15,2 0-18-15,-2 0 5 16,-1 0-10-16,-2 0 32 16,-1 0-8-16,-1 0 21 15,3 0-22-15,-1 3-4 16,4-2 13-16,1-1-33 16,3 0 12-16,1 0-4 15,-1 0-8-15,-1 0 7 0,-1 0 1 16,-1 0 3-1,0 0 2-15,1 3 2 0,-3-1-15 16,2 0 11-16,-2 0-4 16,0-2-3-16,0 0 0 15,0 0 10-15,3 0-4 16,-2 0 10-16,4 0-5 16,0 0-3-16,-1 0 4 15,3 0-16-15,-1 0 13 16,1 0-7-16,0 0 6 15,-2 0-11-15,2 4 23 16,-3-2-12-16,0-2-1 16,1 3-2-16,-1-3-9 0,-1 0 7 15,2 0-1 1,0 0-6-16,2 0 6 0,0 0 8 16,4 0-4-16,1 2 6 15,-1 2-3-15,2 0-9 16,0-1 8-16,-1 1-11 15,-3-2 6-15,-2-2 0 16,-3 0-4-16,-1 0 4 16,-2 0 7-16,2 0-9 15,-1 0 11-15,3 0-2 16,-3 0-9-16,0 0 1 16,3 0 1-16,-2 0-3 15,-2 0 1-15,4 0-3 16,-3 0 3-16,3 0-1 15,2-2 2-15,-1-2-3 0,1 1 11 16,0 3-13-16,-3 0 19 16,3 0-20-16,0 0 11 15,-3 0-5-15,0 0 6 16,-1 0-11-16,0 0 5 16,1 0-1-16,-2 0-5 15,3 0 8-15,1 0-3 16,-1 0 9-16,4 0-10 15,-2 0 3-15,1 0-1 16,1 0-4-16,0 0 4 16,0 0-6-16,-2 0 4 15,0 5 4-15,0-3-10 0,-3 0 11 16,3 0-11 0,-5-2 11-16,0 0-2 0,1 0-7 15,-4 0 6-15,4 0-1 16,-1 0-5-16,1 0 10 15,3 0-3-15,1 0-2 16,2 0 4-16,-2 0-11 16,2 0 11-16,-5 0-7 15,1 0-1-15,-1 0-1 16,1 0 0-16,-3-2 7 16,3 2-13-16,2 0 18 15,-1 0-19-15,0 0 16 16,3 0-5-16,0 0-3 15,-2 0 7-15,0 0-1 16,-2 0-7-16,0 0 1 0,-4 0 8 16,2 0-12-1,-1 0 16-15,2-2-22 0,1 2 21 16,2-2-6-16,-1 0-6 16,1-3 5-16,0 3 5 15,0 0-10-15,-1 0 0 16,3-3 12-16,-2 3-22 15,2 1 20-15,2-2-10 16,-2-1 6-16,4-1-6 16,1 4 4-16,-1-4-3 15,4 3-1-15,-4 2 8 16,-2 0-9-16,2 0 12 0,-4 0-22 16,3 0 23-16,-3 0-12 15,2 0 0-15,-2 0 0 16,0 0 0-16,2 0 4 15,0 0-12-15,3 0 19 16,-1 0-21-16,2 0 23 16,5 0-13-16,1 0 2 15,-1 0 3-15,2 2-1 16,1 0-4-16,-1-2 0 16,0 0 5-16,-2 0-15 15,0 0 20-15,-2 0-21 16,2 0 21-16,1 0-10 15,0 0 0-15,-1-2 0 16,3 0 0-16,-3 0 6 16,0-2-13-16,-4-1 16 0,-2 3-20 15,-5-2 22 1,-6 2-20-16,2 0 14 0,-4 0-5 16,-4-1 0-16,-1 1 0 15,-1 0 0-15,-1 2 6 16,-1-2-17-16,1 0 21 15,1 0-22-15,1-1 24 16,1 1-11-16,1 1 0 16,1-2-1-16,-2 1 5 15,1 2 1-15,-3 0-5 16,1 0 8-16,-3 0-14 16,-2 0 16-16,-3-2-20 15,-4 2 17-15,-2 0-8 0,-2 0 0 16,2 0 0-1,-2 0-33-15,0 0-57 0,-6 0-83 16,-15 10-396-16</inkml:trace>
  <inkml:trace contextRef="#ctx0" brushRef="#br0" timeOffset="3">15055 3243 1103 0,'0'0'304'0,"0"0"-56"16,0 0-49-16,0 0-122 16,0 0 84-16,0 0-28 15,0 0-79-15,22-17-4 16,-17 13-42-16,3-1 70 16,1 2-48-16,3 0 47 15,1-1-46-15,-1 2 8 0,2-2-15 16,2 1-2-16,-3-1 8 15,3 2 5 1,0-3 6-16,1 4-23 0,1-2 35 16,0 3-37-16,-3 0 18 15,2 0-25-15,-2 0 34 16,-1 0-15-16,-1 4 0 16,-1 5 6-16,0 0-15 15,-1 1 10-15,1 1-25 16,-1 2 19-16,-1 0-23 15,0-1 18-15,1 3-18 16,-5 1 20-16,3 3-1 16,0 0-1-16,-2 5 7 15,-3 1-14-15,1 1 20 16,-1 0-24-16,-2-1 15 16,3 3-22-16,-5 0 17 0,0 2-11 15,0 2 6-15,0-2 0 16,0-2-12-16,0 0 0 15,0-5 11-15,0-2-15 16,0 1 10-16,0-3-2 16,0-2-4-16,0 0 15 15,0-2-3-15,-5 0 2 16,1 2-1-16,-3 0-9 16,1 3 6-16,-1-1-4 15,0 0-10-15,-2 1 15 16,3-1-9-16,-5 0-2 15,1-2 13-15,-3 2-3 16,2 0-9-16,-2-1 1 16,0 1 7-16,-1-4-14 15,1 0 14-15,-1-2-16 0,1-3 15 16,-1 1-7-16,1 0 0 16,0-5-1-16,-1 0 0 15,1 1-9-15,-3-5 5 16,3 0-27-16,-3-2 23 15,-1 0-22-15,-3 0 17 16,1 0-11-16,2-6 10 16,-1-9 6-16,5-6-13 15,4-3-4-15,2-6-2 16,5-2 20-16,2 0-7 16,0-2 9-16,2 1 7 0,14 1-3 15,1 5 1 1,1 7 0-16,3 12-1 0,-2 8 1 15,4 6 21 1,4 26 24-16,2 11 20 0,0 9-26 16,4-1 6-16,0-4-22 15,1-6 7-15,-3-12-6 16,0-7-6-16,-4-7-9 16,-5-9-4-16,-4-1-6 15,-2-5 10-15,-1 0-18 16,-1 0-2-16,5-3-57 15,-1-5-77-15,-5 1-293 0</inkml:trace>
  <inkml:trace contextRef="#ctx0" brushRef="#br0" timeOffset="4">15852 2631 1509 0,'0'0'380'0,"0"0"-146"16,0 0-17-16,0 0-138 0,0 0 4 15,0 0-36-15,0 0 15 16,80-19-24-16,-66 19 2 15,-1 0 22-15,3 2-5 16,1 9 24-16,-1 4-20 16,-1 2 7-16,-1 3-30 15,-1-1 14-15,-4 2-15 16,1 2 7-16,-2 1-9 16,-1 2-3-16,-3-1 10 15,-2 3-13-15,1 0 16 16,-3 0-28-16,0-1 21 15,0-1-21-15,-7 2 2 16,-6 0-2-16,-8 0-10 16,-5 2-1-16,-8 0-2 15,-3-2-8-15,-5-7-2 0,1-4-3 16,1-8-45 0,5-9 4-16,3 0-9 0,8-3 24 15,3-13 12-15,8-4-15 16,9-1 11-16,4 1 1 15,0 3 25-15,7 5 1 16,9 3-5-16,3 9 10 16,4 0-3-16,-1 4 35 15,3 15 9-15,-1 3 3 16,-2-1-21-16,1-1-5 16,-4-4-17-16,1-3-9 15,-1-2 3-15,0-3-8 16,-1-3-55-16,5-5-96 0,-4 0-273 15,-3-5-2037-15</inkml:trace>
  <inkml:trace contextRef="#ctx0" brushRef="#br0" timeOffset="5">16383 2629 1657 0,'0'0'623'16,"0"0"-381"-16,0 0-85 15,0 0-46-15,0 0-75 16,0 0 10-16,0 0 3 15,-46 83 22-15,46-56-21 0,0-2-16 16,0-1 15-16,10-3-21 16,7-2 19-16,6-6-24 15,4-2 5-15,2-7-11 16,2-4 3-16,-4 0 2 16,0-4-3-16,-6-13 12 15,-3-9-17-15,-5-4 16 16,-3-2-29-16,-6 0 20 15,-4 0-21-15,0-1 13 16,-6 6-12-16,-12 4-1 16,-5 3-4-16,-2 7-59 15,4 7-22-15,-6 6-91 16,4 2-210-16,8 11-461 0</inkml:trace>
  <inkml:trace contextRef="#ctx0" brushRef="#br0" timeOffset="6">16383 2629 1897 0</inkml:trace>
  <inkml:trace contextRef="#ctx0" brushRef="#br0" timeOffset="7">16383 2629 1897 0,'-21'150'513'0,"15"-128"-289"0,1 5-67 0,1 5-29 0,2 5-48 16,2-1-19-16,0 3 26 16,0-1-30-16,2-1 16 15,11-3-25-15,7-3 5 16,5-4-16-16,2-8 17 15,4-6-14-15,0-10 5 16,-3-3-5-16,-3 0-17 0,-5-16 13 16,-4-14-25-16,-7-9 19 15,-5-1-25-15,-4-1 13 16,0 2-13-16,-18 8 1 16,-3 5-6-1,-6 9-20-15,0 14-42 0,0 14-80 16,7 19-160-16,7 4-467 0</inkml:trace>
  <inkml:trace contextRef="#ctx0" brushRef="#br0" timeOffset="8">17039 3573 2244 0,'0'0'400'0,"0"0"-241"16,0 0-45-16,0 0-49 0,0 0-38 15,0 0 103-15,0 0-62 16,0 0 15-16,121 6-23 16,-83 1-2-16,4-1-29 15,3-2 0-15,-2 1-8 16,1-1-11-16,-7-2-3 16,-1-2-2-16,-9 0-10 15,-7 0-11-15,-7 0-49 16,-13 0-88-16,0 0-210 15,-2 0-1761-15</inkml:trace>
  <inkml:trace contextRef="#ctx0" brushRef="#br0" timeOffset="9">17345 3339 2509 0,'0'0'573'0,"0"0"-449"16,0 0-38-16,0 0-11 16,-23 110-16-16,21-68-19 15,0 3-16-15,-2-2-4 16,-3-2-16-16,1-3-4 16,1-4 0-16,3 7-60 15,2-11-124-15,0-5-360 0</inkml:trace>
  <inkml:trace contextRef="#ctx0" brushRef="#br0" timeOffset="10">18201 3202 2068 0,'0'0'304'0,"0"0"-124"16,0 0-58-16,0 0-16 15,0 0-30-15,0 0-31 16,0 0 5-16,135-62-15 15,-110 62 28-15,0 0-18 16,-3 0 14-16,0 7-31 16,-2 1 17-16,0 3-19 15,-2 2-5-15,0 4 6 16,-3 2-10-16,-1 5 19 16,-1 1-16-16,-1 8 30 15,-4 1-29-15,-1 2 13 16,-3 5-13-16,-2 1 1 0,-2 4-1 15,0-4-6 1,0 3 5-16,-4-2-12 0,-11 0 29 16,-6 2-26-16,-3 0 24 15,-5 2-24-15,-5 2 16 16,-1 2-22-16,-3 1 3 16,-2-3-4-16,-3 0 3 15,1-7-14-15,2-9 14 16,2-12-18-16,0-16-7 15,5-5-17-15,2-13-43 16,4-21-21-16,4-7-6 16,11-4 30-16,5 0 25 15,7 9-8-15,0 8 45 16,11 11-7-16,11 15 20 16,3 2 0-16,1 10 15 0,3 20 28 15,0 7 9 1,-2 4-3-16,0 1 0 0,-3-3 1 15,-1-5-11-15,-1-6 12 16,0-5-45-16,1-6 5 16,-2-4-11-16,4-4-28 15,16-7-72-15,-6-2-90 16,-4 0-483-16</inkml:trace>
  <inkml:trace contextRef="#ctx0" brushRef="#br0" timeOffset="11">18955 2736 1764 0,'0'0'445'15,"0"0"-251"-15,0 0-128 16,0 0 105-16,0 0-100 15,0 0 9-15,0 0-14 16,92-11 22-16,-70 14-17 16,1 12 5-16,-3 6-6 15,-2 3-19-15,-5 2 20 16,-2 3-12-16,-6 4 17 16,-5 1-31-16,0-3 9 0,0 2-25 15,-18-1 3 1,-6-2-17-16,-8-3-10 0,-1-1-5 15,-6-6-5-15,4-8-8 16,-1-8-52-16,7-4 3 16,5 0-27-16,9-4 39 15,6-6-15-15,9-1 9 16,0 2 35-16,6 3 10 16,14 6 10-16,5 0 2 15,-1 0 10-15,3 4 3 16,-4 9 12-16,-4 0-26 15,2-3 6-15,-6-1-6 16,5 4-80-16,-2-5-131 0,-7 1-496 16</inkml:trace>
  <inkml:trace contextRef="#ctx0" brushRef="#br0" timeOffset="12">19312 3656 2774 0,'0'0'266'0,"0"0"-203"0,0 0-44 15,0 0-19 1,0 0-403-16</inkml:trace>
  <inkml:trace contextRef="#ctx0" brushRef="#br0" timeOffset="13">19829 3125 2141 0,'0'0'288'16,"0"0"-187"-16,0 0 15 16,0 0-67-16,0 0 12 15,114-14-20-15,-90 14-1 16,1 0 18-16,-3 8 17 16,1 5-5-16,-4 2-7 15,0 4 13-15,-2 5-36 16,-3 3 11-16,-1 4-33 15,-4-2 20-15,0 6-10 16,-3 1 5-16,-1 3-4 16,-3-1-3-16,-2 0 11 0,0 3-20 15,0-5 21 1,0 3-27-16,-9-3 11 0,-2 1-22 16,-2-1 21-16,-3 1-5 15,-2 1-2-15,-4-1-2 16,-4-1-12-16,-3-2 3 15,-6-2 5-15,0-6-11 16,-3-5 14-16,3-8-22 16,-1-7 6-16,3-6-24 15,4 0-15-15,4-10-22 16,7-14 11-16,7-1-28 0,7-3 28 16,4 4 1-1,0 3 42-15,0 6 3 16,17 10 5-16,1 5 8 15,5 5 7-15,2 20 34 0,-2 7 4 16,2 2 16-16,0 3-26 16,-1-3 22-16,1-6-33 15,-1-6 3-15,1-7-25 16,-1-5 1-16,3-8-6 16,0-2-1-16,11-2-67 15,-5-13-106-15,-6-2-358 0</inkml:trace>
  <inkml:trace contextRef="#ctx0" brushRef="#br0" timeOffset="14">20527 2578 1234 0,'0'0'487'15,"0"0"-102"-15,0 0-172 16,0 0-70-16,0 0-34 16,0 0 7-16,0 0-21 15,107-11-41-15,-87 20 33 16,2 6-27-16,0 4 23 15,-1 2-29-15,-6 1 12 16,1 2-21-16,-5 1 11 16,-3 3 4-16,-6 2 0 15,-2 4-4-15,0 5-20 16,-6 1 5-16,-14 1-35 16,-6 2 9-16,-6-5-10 0,-3-6-1 15,-2-4-4-15,2-11-20 16,-1-8-42-16,1-7-46 15,4-2 9-15,4-9-28 16,9-12 22-16,9-5-25 16,9 0-28-16,0 3 17 15,4 4 103-15,15 10 38 16,3 7 48-16,2 2 57 16,3 9 19-16,0 16 42 15,-3 5-41-15,1 2-18 16,-3 0-55-16,0-6-2 15,-4-3-49-15,0-5 7 16,0-6-8-16,-3-5-38 0,-1-7-30 16,6 0-99-16,-5-7-115 15,-2-9-637-15</inkml:trace>
  <inkml:trace contextRef="#ctx0" brushRef="#br0" timeOffset="15">19235 2056 2158 0,'0'0'322'16,"0"0"-101"-16,0 0-33 15,0 0-80-15,0 0-32 16,0 0-44-16,0 0 5 15,-3 0-24-15,3 0 13 16,16 0 35-16,9 0 2 0,8 0-12 16,7 0-9-1,3 0-6-15,5 0-23 0,-1 4 15 16,2-1-27-16,-4-3 21 16,-3 0-16-16,-2 0 28 15,-2 0-15-15,0 0 1 16,2 0 2-16,3 0-10 15,1 0 7-15,2 1-18 16,1-1 26-16,5 0-23 16,-4 0 17-16,4 0-20 15,2 0 13-15,-2 0-6 16,2 0 3-16,0 0 1 16,-3 0-8-16,-2 0 11 15,0 0-10-15,-2 0 1 16,-2 0 0-16,-1 0 4 0,1 5-10 15,-1 2 3-15,0 1-2 16,6 0-1-16,1-1 0 16,0 1 6-16,0-3-17 15,1-3 21-15,-2 0-20 16,0 0 19-16,-1 0-9 16,-2 0 0-16,0 1 0 15,-5-3 0-15,0 0 4 16,1 0-12-16,-3 0 14 15,-1 0-15-15,-3 0 17 16,0-3-12-16,-4-1 4 16,-6 2 0-16,-2 0 1 15,-1 2 3-15,-3 0-8 0,-1 0 9 16,4 0-17 0,0 0 22-16,3 8-21 0,1 1 21 15,-1-1-11-15,-1 3 1 16,0 0 0-16,-5 4 0 15,-3 0 1-15,-1 2-4 16,-1 2 12-16,-3 1-18 16,-3-5 19-16,-3 0-15 15,-4-5 10-15,1 1-5 16,-3 0 0-16,0 1-24 16,-13 6-57-16,-6-2-219 15,0-5-530-15</inkml:trace>
  <inkml:trace contextRef="#ctx0" brushRef="#br0" timeOffset="16">21079 2477 1782 0,'0'0'374'16,"0"0"-249"-16,0 0-39 15,0 0-30-15,0 0-5 16,0 0 47-16,0 0 34 16,-7-21-62-16,5 21 20 15,-2 0 21-15,0 0-44 16,-3 0-28-16,0 0-33 0,0 7-6 16,-1 6 0-16,1 1-4 15,1 6 11-15,0-1 2 16,4 4-5-16,2 1 21 15,0 4-8-15,0 2 5 16,8 2 16-16,7-5-22 16,5 1-6-16,2-9-3 15,7-4 6-15,2-8-12 16,2-7 19-16,4 0-7 16,-4-22 10-16,0-7-9 15,-4-10-8-15,-7-2-2 16,-8-2 2-16,-6 7 0 15,-8 2-1-15,0 6 7 0,0 5-8 16,-17 4 12 0,-7 6-16-16,-3 4-25 0,-2 7-33 15,-9 2-95-15,7 13-116 16,8 4-608-16</inkml:trace>
  <inkml:trace contextRef="#ctx0" brushRef="#br0" timeOffset="17">21149 2730 194 0,'0'0'1896'0,"0"0"-1580"16,0 0-226-16,0 0 5 16,0 0-39-16,0 0 17 15,0 0 10-15,-101 111-50 16,88-85 11-16,4 2-16 15,3-3 15-15,2 3-13 16,4 0 24-16,0 0-30 16,4-1 16-16,13 1-9 0,3-2 10 15,9-5-4 1,2-8-20-16,7-7 15 0,4-6-10 16,-1-6 28-1,-1-22-27-15,-9-10 9 0,-6-5-25 16,-10-4 8-16,-7 2-7 15,-8 4-7-15,0 7 1 16,-4 6-2-16,-15 9 0 16,-10 9-65-16,-17 10-41 15,7 0-176-15,1 4-530 0</inkml:trace>
  <inkml:trace contextRef="#ctx0" brushRef="#br0" timeOffset="18">19263 3738 2228 0,'0'0'274'0,"0"0"-77"16,0 0-68-16,0 0-16 15,0 0-74-15,0 0 47 16,0 0-7-16,80 16 5 16,-61-39-21-16,-8-3-32 15,-7 0 9-15,-4 7 4 16,-2 2 19-16,-21 7-39 16,-3 3 11-16,-5 7-28 15,2 0 9-15,2 0-16 16,9 9-9-16,7 1-27 15,9 1-31-15,2 0-2 16,0 1-35-16,19 4-55 16,2-4-245-16,-3-1-1476 0</inkml:trace>
  <inkml:trace contextRef="#ctx0" brushRef="#br0" timeOffset="19">16605 5776 2004 0,'0'0'351'0,"0"0"-232"16,0 0-29-16,0 0-7 15,0 0 19-15,0 0-39 16,0 0-6-16,-2-13-3 16,2-13 20-16,9-8-41 15,0-9-18-15,2-6 3 0,-2-9-11 16,0 1 6-16,0-1-12 15,-5 7 25-15,-2 10-19 16,-2 13 18-16,0 11 21 16,0 11-7-16,0 6 10 15,0 0-38-15,0 16 2 16,0 19-4-16,0 7-18 16,0 12 18-16,-2 6-10 15,0 4 2-15,2 6 4 16,0 1 10-16,0 4-2 15,0 0 19-15,0-2-23 16,0-5 5-16,0-8-7 16,0-13-5-16,0-11-1 0,0-12-1 15,0-11 9 1,0-7 20-16,0-4 51 0,-11-2-28 16,-9 0-34-16,-5 0-9 15,3 0-16-15,0 0 15 16,4 0-9-16,5-4 1 15,5 2-23-15,8 2-42 16,0 0-80-16,14 0-81 16,11-2-30-16,0-3-371 0</inkml:trace>
  <inkml:trace contextRef="#ctx0" brushRef="#br0" timeOffset="20">17185 5359 1550 0,'0'0'1112'0,"0"0"-920"16,0 0-85-16,-54 132-23 16,45-68-29-16,5 29 21 15,4-6-19-15,0 7-5 0,22-2-3 16,14-23-20-16,12-7 2 16,13-24-13-16,7-25 33 15,7-13-9-15,-4-28 37 16,-11-25-38-16,-9-31 6 15,-22-1-25 1,-18-11-5-16,-11-3-8 0,-15 18-8 16,-30-5 1-16,-17 11-2 15,-14 18-10-15,-6 16-54 16,3 18 9-16,15 20-59 16,15 27 11-16,22 20-83 15,13 6-427-15</inkml:trace>
  <inkml:trace contextRef="#ctx0" brushRef="#br0" timeOffset="21">21668 4454 2370 0,'0'0'416'16,"0"0"-307"-16,0 0-45 16,0 0 26-16,0 0-3 0,129 19-41 15,-81-16 4-15,4-3-37 16,-3 0-1-16,-5 1-6 15,-4 4-12-15,-11 1-20 16,-8 3-72-16,-21 10-46 16,0-2-112-16,-9 0-444 0</inkml:trace>
  <inkml:trace contextRef="#ctx0" brushRef="#br0" timeOffset="22">21610 4839 1423 0,'0'0'1565'0,"0"0"-1455"16,0 0-39-16,0 0 10 16,0 0 8-16,0 0-46 15,149 17-7-15,-109-17-35 16,-2 0 10-16,2 0-11 15,13 0-69-15,-11 0-75 16,-5 2-275-16</inkml:trace>
  <inkml:trace contextRef="#ctx0" brushRef="#br1" timeOffset="23">23285 2978 1877 0,'0'0'427'0,"0"0"-289"0,0 0-32 15,0 0-69-15,0 0-34 16,0 0 13-16,0 0-18 15,4 6 4-15,3 14 52 16,2 7 45-16,4 12-5 16,3 10-36-16,6 13-18 15,1 7-14-15,3 6-25 16,3 4 1-16,3 4 10 16,1 3 1-16,-2 1-8 15,0 1 35-15,-4 2-10 16,-2-4-5-16,-4-3 0 15,2 0 3-15,0-1-2 16,1-1-21-16,0-2-3 0,1 0 6 16,-3 0-9-16,-1-2 2 15,-2 5 10-15,-1 1-4 16,-3 2-7-16,-1-1 0 16,-1-1 11-16,1-5-22 15,-1-4 22-15,1-3-22 16,1-3 20-16,-2-2-9 15,1 1 0-15,-1-1 0 16,-1 3 0-16,-2 5 5 16,1 7-1-16,-1 5 0 15,-1 4 1-15,-3 0 4 16,0-2-11-16,0-5 6 16,0-4-2-16,-1-6-1 0,-1-9-1 15,2-6 0-15,2-7 6 16,-2-8-16-16,3-2 22 15,-3-7-24-15,4 0 22 16,-1-6-10-16,-3-3 0 0,1-7 0 16,-3-10 0-1,3-6-16-15,-5-2 0 16,3-8 8-16,-3-22-4 16,-2-11 23-16,0-13-22 15,0-8 14-15,0-8-4 16,0-9 1-16,0-7 0 15,0-5 0-15,0-8 0 16,4-19-8-16,5-18 16 0,3-21-17 16,-4 1 18-16,-3 13-13 15,-3 13 4-15,-2 14 0 16,0-1 2-16,0-4-2 16,4 4-1-16,1 17-21 15,2 16 14-15,-1 20 15 16,-1 4-18-16,1-7 18 15,4-8-8-15,-2-10 1 16,5 2 0-16,1-3-1 16,-1-1 3-16,3 1-9 15,-3 1 12-15,-4 1-14 16,-2 7 18-16,-7 6-9 0,0 1 0 16,0-1 0-16,0 3 0 15,0-3 0-15,0 0 3 16,0 6 2-16,-2 2-7 15,2 1 10-15,0 2-16 16,0 3 13-16,0 5-5 16,0 5 0-16,0 9 0 15,0 4 9-15,0 4-8 16,0 2-2-16,0 2 9 16,0 2-14-16,0 1 16 15,0-1-16-15,2 1 8 16,0 0-2-16,3-1 0 15,-3 5 1-15,-2 1 3 16,0 4 2-16,0 1 29 16,0-2-34-16,0-3 11 0,0 2-7 15,0-4 0-15,0 1-4 16,0 2 5-16,0 6 2 16,0 3-7-16,0 6 25 15,0-1-9-15,0 3 29 16,0 0-30-16,0 0 9 15,0 0-25-15,0 0 5 16,0 0-5-16,0 0-4 16,2 0 4-16,11 0 7 15,5 0 15-15,0 0-18 16,4 0 21-16,1 0-16 16,1 0 18-16,3 3-3 15,0-1-1-15,2 2-12 0,-1-2 1 16,3-2 7-16,4 0-19 15,-2 0 26-15,0 0-19 16,1 0 18 0,-1 0-24-16,0 0 21 0,1 0-13 15,-1 0-2-15,2 0 6 16,4 0-12-16,1 0 3 16,-3 0 7-16,3 0-2 15,-1-2-9-15,-4-2 18 16,1 4-16-16,-1 0 11 0,-1 0 1 15,-1 0-5 1,3 0 6-16,2 0-14 0,2 4 17 16,2 0-17-16,3-4 21 15,4 0-15-15,0 0 21 16,3 0-16-16,-4-4-1 16,4-5-6-16,-4-3 1 15,4 1-12-15,-1 0 16 16,-2 1-18-16,0 1 17 15,-3 4-14-15,-1 1 10 16,-3 4-5-16,-3 0 4 16,-1 0-4-16,-5 0 0 15,2 0 3-15,1 0-3 16,2 0 9-16,5 0-9 16,-1 0 7-16,0 0 4 0,0 0-7 15,-2 0 8 1,0 0-5-16,3 0-4 0,-1 0 6 15,5 0-4-15,4 0 9 16,0 0-9-16,5 0 8 16,2-4-12-16,0-2 13 15,0 1-14-15,-1 3 6 16,2 2-2-16,1 0-1 16,0 0 6-16,0 0-3 15,-2 0-3-15,0 0 6 16,0 0-7-16,-2 0-1 15,1-2 2-15,1-2-3 16,-2-3 0-16,2 3 0 16,0 2 0-16,0 0 0 15,5 2 0-15,-1 0 0 0,3 0 0 16,-1 0 0-16,-4 2 0 16,0 2 0-16,-1 0 0 15,-4-1 0-15,3-1 0 16,0 0 0-16,2-2 0 15,0 0 0-15,-2 0 0 16,0 0 0-16,0 0 0 16,0 2 0-16,2 0 0 15,1 0 0-15,1 3 0 16,2-4 0-16,1 2 0 16,-1-3 0-16,1 0 0 15,2 0 0-15,0 0 0 16,2 0 0-16,-2 0 0 15,-1 0 0-15,-3-3 0 16,1 0 0-16,-3 0 0 0,-1-1 0 16,-7 2 0-16,-1 0 0 15,-8 2 0-15,-6-2 0 16,-5 2 0-16,-4 0 0 16,-6 0 0-16,-3 0 0 15,-5 0 0-15,1 0 0 16,-1 0 0-16,-1 0 0 15,1 0 0-15,-1 0 0 16,-1 0 0-16,0 0 0 16,3 0 0-16,-3 0 0 0,3 0 0 15,-3 0 0-15,3 0 0 16,-5 0 0-16,3 0 0 16,-3 0 0-16,0 0 0 15,3 0 0-15,-1 0 0 16,5 0 0-16,1 0 0 15,4 0 0-15,-1 0 0 16,3 0 0-16,-3 0 0 16,-4 0 0-16,-5 0 0 15,-6 0 0-15,-2 0 0 16,-3 0 0-16,-2-3 0 16,2 3 0-16,-2-2 0 15,0 2 0-15,0 0 0 16,0 0 0-16,0 0 0 0,4 0 0 15,0 0 0-15,8 0 0 16,-1 0 0-16,2 2 0 16,-1 5 0-16,-4-1 0 15,-1-1 0-15,-3-4 0 16,-4-1 0-16,2 0-4 16,-2 0-51-16,0 0-55 15,-15 0-43-15,-10-10-223 16,-10-1-365-16</inkml:trace>
  <inkml:trace contextRef="#ctx0" brushRef="#br1" timeOffset="24">23644 2223 1640 0,'0'0'536'0,"0"0"-247"16,0 0-149-16,0 0 7 0,0 0-65 16,0 0 8-1,0 0-47-15,-16-19-26 0,16 19-11 16,0-3-1-16,0-1-10 15,0 0 11-15,12-5-5 16,5 1 10-16,8-1 21 16,4 1-9-16,4 1 14 15,3 5-3-15,3 2-15 16,-2 0 6-16,-4 4-17 16,-6 11 23-16,-8 4-17 15,-7 5 25-15,-10 2-28 16,-2 2 24-16,-5 2-17 15,-19-2-9-15,-11 0-9 16,-4-7-10-16,-1-4-9 16,5-5-31-16,6-5 24 0,8-5-11 15,11 1 25 1,8-3-2-16,2 0-17 0,4 1-24 16,23 4 55-16,6 1-7 15,3 3 14-15,-3 1 21 16,-4 5-6-16,-11 2 40 15,-11 3-12-15,-7-1 22 16,-9 4-26-16,-22-1-18 16,-10-3-7-16,-7-2-7 15,-2-6-2-15,-1-7-5 16,4-4-14-16,8 0-22 16,9 0 4-16,12-6-35 15,16 0-3-15,11 3-138 0,22 1-118 16,2 2-696-16</inkml:trace>
  <inkml:trace contextRef="#ctx0" brushRef="#br1" timeOffset="25">25057 3239 1791 0,'0'0'398'0,"0"0"-247"15,0 0-101-15,0 0 14 16,0 0-21-16,0 0 51 0,0 0-51 16,113-45-4-16,-95 43-6 15,-3 0 12-15,3 2 17 16,-3 0-38-16,4 0 18 15,-1 0-31-15,-1 0 11 16,1 0-16-16,0 8 41 16,0 3-18-16,0 2-3 15,-1 0 2-15,-3 2-4 16,-1-1 15-16,-2 4-23 16,-1-1 23-16,-2 2-28 15,1-2 12-15,-3 2-17 16,2 1 9-16,-2 1-9 15,-1 0 8-15,-3 3 9 16,-2 4-7-16,0 0 22 0,0 1-32 16,0 4 22-16,0-1-28 15,0 0 16-15,-2 0-15 16,-5 2-1-16,1 3 12 16,-6-1-6-16,-1 3 10 15,-1-1-15-15,3-2 16 16,-2-1-17-16,2-1 32 15,-2-3-31-15,-4 4 20 16,0-3-9-16,-1 0-5 16,-5-2-6-16,0 2 5 15,-2-2-10-15,-2 0 16 0,-2 0-21 16,-2-2 18 0,2-3-9-16,-2-5 0 0,2-9-2 15,2-5-3-15,2-6-11 16,1 0-4-16,2-11-26 15,4-12 3-15,3-12-15 16,5-3 21-16,6-9-21 16,4 0 37-16,0-3 7 15,9 6 13-15,11 7 1 16,0 12 0-16,3 14-4 16,2 11 9-16,2 0 28 15,0 21-6-15,4 9 14 16,1 7-3-16,1 4 7 15,0-3-3-15,2 0-5 16,-2-3-8-16,-4-6-29 0,2-5 15 16,-2-2-9-16,-3-8-12 15,-1-3-2-15,-1-2-33 16,8-9-67-16,-6 0-83 16,-5 0-388-16</inkml:trace>
  <inkml:trace contextRef="#ctx0" brushRef="#br1" timeOffset="26">25794 2728 1984 0,'0'0'316'0,"0"0"-240"16,0 0 21-16,0 0-79 16,0 0-3-16,0 0 3 15,0 0 39-15,11-41 8 0,-2 35-10 16,2 2-2-16,0 1-29 15,2 3 22-15,1 0-26 16,-1 0 24-16,3 0-38 16,1 0 24-16,0 11-13 15,0 4 32-15,1 2-7 16,-5 5 12-16,3-1 22 16,-5 5-40-16,-5-1 14 15,2 3-33-15,-6 2 25 16,-2-2-16-16,0 1 21 15,0 4-18-15,0-4-4 16,-7 6 2-16,-9-1-18 16,-4 0 1-16,-4 0-2 15,-3 1-9-15,-6-3 13 16,-2-2-21-16,-2-4 9 0,2-7-17 16,3-7-28-16,8-5-13 15,4-7-10-15,6 0-26 16,8-9 5-16,6-12-21 15,0-5 41-15,8 3 19 16,11 2 50-16,3 6 0 16,2 6 21-16,1 9 22 15,-1 0 4-15,-1 12 31 16,0 8-6-16,-2 3 1 16,2-1-53-16,-3-3 4 15,-1-1-24-15,0-10 0 16,-2-2-26-16,5-6-88 0,-1-4-38 15,-6-11-420-15</inkml:trace>
  <inkml:trace contextRef="#ctx0" brushRef="#br1" timeOffset="27">26366 2621 1338 0,'0'0'651'16,"0"0"-461"-16,0 0-78 15,0 0-13-15,0 0-29 0,0 0-56 16,0 0 22-16,-15 60-12 16,15-41 37-16,5 2 37 15,5 7-14-15,9 0-17 16,-2-3-13-16,8-1-3 15,-1-5-51-15,3-8 23 16,2-9-1-16,-2-2 12 16,-1-6-16-16,-1-20 2 15,-3-6 5-15,-7 0 4 16,-3-2 12-16,-8 4-29 16,-4 0 11-16,0 6-23 15,0 1 16-15,-6 3-16 16,-10 6-18-16,1 3-27 0,-4 4-53 15,-3 7-70-15,5 0-131 16,3 0-1699-16</inkml:trace>
  <inkml:trace contextRef="#ctx0" brushRef="#br1" timeOffset="28">26408 2779 1779 0,'-6'11'392'0,"-7"4"-193"16,-1 8-41-16,1 9-24 16,-3 9 7-16,7 4-71 0,3 2-9 15,6 2-5-15,0-4-20 16,8-4 2-16,19-5-20 15,7-6 28-15,9-9-3 16,1-8 3-16,3-11-20 16,-1-2 11-16,-6-10-11 15,-3-20-3-15,-9-8-5 16,-10-5-12-16,-10-4 4 16,-8-3 1-16,0 3-22 15,-8 2 9-15,-15 7-32 16,-12 10-46-16,4 9-74 15,2 12-322-15</inkml:trace>
  <inkml:trace contextRef="#ctx0" brushRef="#br1" timeOffset="29">26859 4058 1499 0,'0'0'1068'15,"0"0"-940"-15,0 0-66 16,0 0-20-16,0 0 41 15,0 0 14-15,0 0-37 16,100 0 24-16,-62 0-39 16,0 0 12-16,0 0-22 15,-1 0-13-15,2 0-10 16,-6 0-6-16,-4 0-6 16,-3 2 7-16,-5 1-16 15,-5-2-46-15,-8-1-76 16,-6 0-123-16,-2-4-491 0</inkml:trace>
  <inkml:trace contextRef="#ctx0" brushRef="#br1" timeOffset="30">27087 3885 2624 0,'0'0'248'0,"0"0"-106"16,0 0-17-16,-8 139-34 15,8-94-47-15,0 0 3 16,0-7-35-16,0-3 2 16,0-8-14-16,0-3-8 0,0-3-78 15,0-4-117-15,4-6-440 16</inkml:trace>
  <inkml:trace contextRef="#ctx0" brushRef="#br1" timeOffset="31">27895 3187 1802 0,'0'0'404'0,"0"0"-222"15,0 0-61-15,0 0 50 16,0 0-66-16,0 0-15 15,0 0-36-15,0 5-7 16,0 14 2-16,0 11 5 16,0 11 21-16,0 8-26 0,0 8 13 15,4 5-36-15,7-1 12 16,7-4-37-16,9-10 8 16,2-6-9-1,7-9 0-15,4-13 0 0,3-8-8 16,-4-11-39-16,1 0-70 15,0-45-13-15,-9 2-107 16,-10-4-328-16</inkml:trace>
  <inkml:trace contextRef="#ctx0" brushRef="#br1" timeOffset="32">28288 3192 2441 0,'0'0'280'0,"0"0"-99"0,0 0-23 16,-12 126-36-16,5-70-31 16,1 4-31-16,2 6 18 15,-2 5-24-15,0 1 16 16,1 3-19-16,-1-2-4 16,2-5-12-16,-4-3-17 15,4-6 15-15,0-3-24 16,1-5 16-16,-1-8-24 15,2-7 5-15,0-8 0 16,2-11-6-16,0-6 0 16,0-7-43-16,0-4-44 15,2-6-117-15,9-14-6 0,3-3-374 16</inkml:trace>
  <inkml:trace contextRef="#ctx0" brushRef="#br1" timeOffset="33">28664 3827 2207 0,'0'0'889'16,"0"0"-723"-16,0 0-20 0,0 0-18 15,0 0-54 1,0 0-45-16,0 0-6 0,0 2-22 16,0-2-2-16,-4 0-6 15,-2 0-51-15,2 0-111 16,2 0-251-16</inkml:trace>
  <inkml:trace contextRef="#ctx0" brushRef="#br1" timeOffset="34">28646 3801 2079 0,'0'0'381'0,"0"0"-238"16,0 0 1-16,0 0-18 16,-11 116 3-16,11-90-40 15,6-5 8-15,9-8-59 16,4-7 5-16,-1-6-27 15,-1 0 18-15,-3-17-1 0,-5-11-16 16,-9-4-2-16,0 2-14 16,-2 4 22-16,-19 7-11 15,2 9 30-15,-2 5-23 16,5 5 31-16,8 0-30 16,1 11-20-16,7 8 0 15,0-2-17-15,15 1-41 16,30-6-53-16,-5-3-58 15,-2-7-282-15</inkml:trace>
  <inkml:trace contextRef="#ctx0" brushRef="#br1" timeOffset="35">29410 3111 2049 0,'0'0'244'16,"0"0"-99"-16,0 0-34 16,0 0-10-16,0 0-33 0,0 0-42 15,0 0 34 1,118-37-18-16,-95 37 19 16,1 0-46-16,0-2 19 0,1 2-23 15,-2 0 26-15,-2 0-10 16,4 0 15-16,-5 9 13 15,3 6-7-15,-4 1 4 16,-1 4-33-16,2 3 24 16,-4 3-21-16,1 4 23 15,-3 2-24-15,-1 4 9 16,-1 1-12-16,-6-1-4 16,1 5 16-16,-5 0-2 15,-2 3 13-15,0 2-37 16,0-2 20-16,0 3-24 15,-2 1 24-15,-11 3-8 16,-3-2 8-16,-2 4 0 16,-2 1-15-16,-5 0 12 15,-1-4-21-15,-6 2 21 0,1-2-21 16,-4-6 10-16,-3-1-5 16,0-5-3-16,-5-1-2 15,1-12 0-15,3-5 0 16,0-14-27-16,3-6-6 15,3-2-37-15,4-26-12 16,8-10-38-16,4-7 6 16,13-5-11-16,4 3 63 15,0 4 49-15,21 14 13 16,4 12 2-16,7 13 27 16,1 4 49-16,3 21-15 15,0 15 26-15,-1 9-39 0,3 0 6 16,-2-2-23-16,2-5-4 15,0-6-15-15,0-6-6 16,-3-7-16-16,-2-6 0 16,-4-6-33-16,0-7-67 15,-8 0-56-15,-6-2-232 0</inkml:trace>
  <inkml:trace contextRef="#ctx0" brushRef="#br1" timeOffset="36">30181 2631 134 0,'0'0'1420'16,"0"0"-1186"-16,0 0-65 15,0 0 71-15,0 0-77 16,0 0-30-16,0 0-63 16,73-43 39-16,-63 42-56 15,0 1 22-15,-1 0-10 16,3 0 1-16,1 0-4 0,1 8 0 15,-1 5-6 1,-3 0 5-16,4 4-7 0,-3 2-27 16,-2 2 16-16,0 3-19 15,-4 2 25-15,-1 1-18 16,-4 6 19-16,0 1-12 16,0 2-2-16,0 3-3 15,-11-3-14-15,-3 0 9 16,-1 1-26-16,-3-5 21 15,-2-2-22-15,-4 0 7 16,-3-4-5-16,0-5-6 16,0-6 3-16,0-4-36 15,5-8-10-15,0-3-47 16,4 0 19-16,7-10-31 16,7-11 14-16,4-7 7 0,0 2 56 15,13 3 13-15,9 4 15 16,1 10 0-16,1 7 8 15,0 2 34-15,1 13 15 16,-2 12 22-16,0 7-31 16,0-2 3-16,2-6-30 15,2-3-8-15,-3-8-13 16,3-6 0-16,-5-7-43 0,0 0-72 16,-4-15-38-16,-5-7-344 15</inkml:trace>
  <inkml:trace contextRef="#ctx0" brushRef="#br1" timeOffset="37">30780 2525 2004 0,'0'0'283'0,"0"0"-115"15,0 0-9-15,0 0-7 16,0 0-36-16,0 0-45 16,0 0-16-16,-40 23-20 15,34-2 23-15,1 7-17 0,1 6 25 16,2 7-30-1,2 2 8-15,0 0-15 16,0 0 1-16,13-7-3 16,7-6-19-16,4-11 21 0,3-8-23 15,4-11 25-15,-4 0-22 16,0-11 25-16,-3-17-21 16,-3-4 3-16,-6-6-6 15,-4-5-10-15,-6 2 0 16,-3 0 4-16,-2 3-10 15,0 4-3-15,-12 6-20 16,-5 6-76-16,-3 7 12 16,1 7-33-16,-4 8-43 15,4 0-148-15,6 0-481 0</inkml:trace>
  <inkml:trace contextRef="#ctx0" brushRef="#br1" timeOffset="38">30785 2691 1891 0,'-9'21'381'16,"-2"7"-188"-16,-2 11-63 15,-1 6 25-15,3 8-8 16,1 1-39-16,6 2-11 16,4-7-17-16,0-4-15 15,4-9-32-15,19-8 16 16,2-11-19-16,6-6 17 15,0-11-1-15,0 0 11 16,0-13-4-16,-4-19-6 0,-4-7-15 16,-4-6-27-16,-7-4 2 15,-5 0 1-15,-7 2-14 16,0 4 6-16,-5 4-16 16,-15 10-66-16,-5 7-52 15,-8 9-44-15,6 7-203 16,5 2-877-16</inkml:trace>
  <inkml:trace contextRef="#ctx0" brushRef="#br1" timeOffset="39">30526 2298 1495 0,'0'0'918'0,"0"0"-822"15,0 0 33-15,0 0 8 16,0 0-23-16,0 0-37 16,0 0-11-16,118-7-46 15,-82-3 9-15,5-1-13 16,1 0 17-16,2 2-7 16,-1 3 0-16,1 0 11 15,-4 2-18-15,0-1 12 16,-2 3-4-16,-5 0 24 15,-1-2-31-15,-3-1 11 16,-5 1-16-16,-1-2 0 16,-2 1-4-16,-2-1-11 15,-2 2 0-15,-3 0 7 16,-1 1-13-16,-1 3 15 0,-4 0-16 16,-1 0 7-16,-3 0 0 15,-4 20 15-15,0 10 6 16,0 8-2-16,-4 5-12 15,-7 2-5-15,-1-3 2 16,3-3-8-16,5-9-76 16,4-4-48-16,0-9-107 15,-2-5-478-15</inkml:trace>
  <inkml:trace contextRef="#ctx0" brushRef="#br1" timeOffset="40">24880 4409 2438 0,'0'0'221'15,"0"0"-71"-15,0 0-30 16,0 0-44-16,0 0-32 16,0 0-34-16,0 0-10 15,-8-4 0-15,14 1-1 16,9 3 2-16,6-2 22 15,6 0 7-15,0 0 28 16,6 0-4-16,2 2-12 0,5-2 1 16,1 0-20-1,1-1 18-15,2 2-25 16,3-4 18-16,5 3-24 16,1-3 23-16,3 4-19 0,2-4 8 15,0 3-6-15,2 0-7 16,-4 2 15-16,-1 0-17 15,1 0 5-15,-3 0-4 16,1 0 2-16,2 0-9 16,-1 0 20-16,3 2-8 15,-2 0-3-15,0 1 3 16,-3 0-13-16,-2 0 9 0,1-1-1 16,-4 0-13-16,4 0 18 15,-3-2-12-15,-1 0-1 16,4 3 8-16,-5-3-1 15,2 0-6-15,0 0 5 16,-3 1-1-16,2 2 1 16,-4-1 1-16,1 0-7 15,-1 2 7-15,-2-2-2 16,-1 0-1-16,-1-2 2 16,-1 0 7-16,2 0-13 15,-1 0 9-15,2 0-2 16,3-2 4-16,-1-4-7 15,1 2 9-15,1 1-12 16,0 2 11-16,-2 1-6 16,-2 0-6-16,3 0 0 0,-3 0 8 15,1 0-17-15,1 0 24 16,-2 0-20-16,1-3 13 16,-1-3-1-16,3 2-6 15,-1-1 9-15,3 1-3 16,-1 2-3-16,4 0-5 15,-4 0 10-15,4-1-10 16,-6-1 10-16,-1 0-12 16,-4 0 9-16,-1-3-6 15,3 1 3-15,-1 1-3 16,2 1 9-16,5 0-9 16,-1 2 13-16,4-1-5 15,-2 2-2-15,2 1-1 0,-1-2 6 16,-5-1-10-16,0-1-1 15,1 0 5-15,-1-1-5 16,2 1 9-16,-2 0-3 16,3 0 0-16,-1-1 1 15,4 3 4-15,-1-2-10 16,2 0 12-16,0 0-12 16,1-1 8-16,0 1-4 15,4 0-1-15,2-1-5 16,3 1 11-16,-3 2-16 0,0 2 17 15,-3 0-10 1,1 0 0-16,-1 0 6 16,-3 0 3-16,-1 0-9 15,-4 0 7-15,-1 0-4 0,-1 0 4 16,4 0-2 0,-2 0-3-16,0 0 2 0,-1 0 6 15,-4 0-6-15,-5 4-1 16,-4-2-4-16,-9 0 0 15,-4-2 0-15,-4 0 0 16,-7 0 0-16,-7 0 0 16,0 0 0-16,-2 0-15 15,0 0-27-15,-26 0-25 16,-8 0-129-16,-10 0-251 0</inkml:trace>
  <inkml:trace contextRef="#ctx0" brushRef="#br1" timeOffset="41">26979 5401 1474 0,'0'0'422'0,"0"0"-183"16,0 0-90-16,0 0-32 16,0 0-85-16,0 0-21 0,0 0-11 15,50-109 7-15,-46 96-17 16,2 3 24-16,-1-3-26 16,1 2 24-16,2-4 17 15,-2 0 61-15,1 0 22 16,-3 2-30-16,0 0-27 15,0 3 2-15,-4 4-15 16,4 3 30-16,-4 1-24 16,0 2 13-16,0 0-52 15,0 0 10-15,0 0-2 16,0 0 9-16,0 0 12 16,0 0 2-16,0 5-6 15,0 16-28-15,0 11 19 16,0 9-24-16,0 8 10 15,0 9-9-15,0 4 8 0,0 2 7 16,0 2 10-16,0-2 14 16,0-2-14-16,6-2 14 15,1-6-27-15,-1-7 14 16,1-7-27-16,-2-7 10 16,-3-12-10-16,-2-6 5 15,0-9 9-15,0-1 27 16,-18-3 6-16,-9-2-45 15,-6 0 13-15,-3 0-9 16,3 0-8-16,4 0 10 16,6 0-9-16,8 0 0 15,5 0 1-15,10 2-1 16,0 0-52-16,3 2-75 0,17 1-8 16,20-5-57-1,-4 0-174-15,-5-5-450 0</inkml:trace>
  <inkml:trace contextRef="#ctx0" brushRef="#br1" timeOffset="42">27617 5335 2503 0,'0'0'266'0,"0"0"-96"15,0 0-15 1,0 0-79-16,0 0-29 0,-41 130-19 16,32-57 13-16,5 13-18 15,4 6 27-15,0 0-23 16,13-7 19-16,18-10-25 16,16-19 16-16,16-24-13 15,12-24 1-15,12-10 17 16,4-43-9-16,-1-25 11 15,-12-15-32-15,-20-10 18 16,-22 1-30-16,-26 7 13 16,-10 3-13-16,-31 7 2 15,-31 15-2-15,-19 15-32 0,-10 21-44 16,-3 24-78-16,-3 25-20 16,21 23-51-16,25 0-296 0</inkml:trace>
  <inkml:trace contextRef="#ctx0" brushRef="#br2" timeOffset="43">2863 8715 1623 0,'0'0'370'16,"0"0"-139"-16,0 0-47 15,0 0-46-15,0 0-8 16,0 0 0-16,0 0-65 16,-19-45-27-16,19 45-38 15,0 0 3-15,0 0 6 0,8 2 12 16,3 7-1-16,2 3 11 15,3 5-5-15,4 5-5 16,-1 4 18-16,6 3-23 16,2 5 13-16,0 3-14 15,-2 1 18-15,0 3-7 16,0 2 14-16,0 2-7 16,0 4-11-16,-4 2-1 15,2 3-8-15,1-1 15 16,-1 3-28-16,2-3 12 15,-2 1-8-15,0-5 4 16,-3-4-8-16,-2-7 0 0,-4-6 1 16,-4-6 3-16,-3-4-8 15,-5-5 12-15,-2-5-16 16,0 1-5-16,0-2-38 16,0-4-98-16,0-5-123 15,0-2-517-15</inkml:trace>
  <inkml:trace contextRef="#ctx0" brushRef="#br2" timeOffset="44">3592 8616 2152 0,'0'0'371'0,"0"0"-163"16,0 0-51-16,0 0-27 0,0 0-78 16,0 0-10-16,0 0-15 15,-68 68 15-15,48-40-17 16,-4 7-2-16,-3 5 8 15,-4 3-14-15,-5 6 7 16,-4 3-18-16,-5 1 14 16,-1 3-20-16,1-3 5 15,-1-1 0-15,5-8-4 0,3-3 0 16,5-4-1-16,6-1 0 16,4 0-8-1,2 3 2-15,0 2-23 0,1 5 29 16,-2 1-9-16,0 0 5 15,2-6 3-15,2-9 1 16,2-6 0-16,5-9-4 16,7-4 4-1,0-7-52-15,4-6-62 0,0 0-140 16,0 0-328-16</inkml:trace>
  <inkml:trace contextRef="#ctx0" brushRef="#br2" timeOffset="45">4012 9074 2758 0,'0'0'251'15,"0"0"-172"1,0 0 40-16,0 0-59 15,129-2-6-15,-80-2-27 16,5-1 6-16,2 3-12 16,-5 0 8-16,-2 2-25 15,-7 0-4-15,-9 0-2 16,-6 0-62-16,-15 13-30 16,-8-4-115-16,-4-1-239 0</inkml:trace>
  <inkml:trace contextRef="#ctx0" brushRef="#br2" timeOffset="46">4119 9324 2432 0,'0'0'570'0,"0"0"-422"0,0 0-23 16,0 0-11-16,0 0-58 15,119 13-18-15,-93-13-31 16,0 0 3-16,-1 2-4 16,-2 3-12-16,-4-1-30 15,10 6-74-15,-6-3-135 16,-5-1-622-16</inkml:trace>
  <inkml:trace contextRef="#ctx0" brushRef="#br2" timeOffset="47">5117 8614 1852 0,'0'0'358'16,"0"0"-121"-16,0 0-62 15,0 0-33-15,0 0-31 16,0 0-27-16,0 0-24 16,65-96-4-16,-49 79-5 15,1-2-30-15,3 1 14 16,1 1-27-16,-2 6 13 16,2 3-15-16,1 4 11 15,-2 1 4-15,2 3 2 16,1 0 4-16,-4 0-16 15,4 0 18-15,-1 0-28 16,-1 0 18-16,-4 9-15 16,3 2 25-16,-2 4-8 0,0 6 0 15,-1 3-3 1,-1 4-9-16,2 3 12 0,-5 4-13 16,0 1 16-16,-3 3-18 15,-4 1 16-15,-1 3-16 16,-1-2 4-16,-4 4-2 15,0-2-4-15,0 1 9 16,0 2-13-16,0 1 20 16,-2 2-20-16,-7 2 10 15,-5 2-4-15,3-1 4 16,-1-3-7-16,-5-2 8 16,2-2-3-16,-3-3-7 15,-4-3 1-15,-5-1 4 0,-5-3-5 16,-5-1 7-1,-3-6-16-15,0-7 7 0,-3-6-6 16,1-12-19-16,5-3-24 16,-2-13-11-16,8-22-4 15,7-10-1-15,8-6-16 16,12-5 25-16,4 1 14 16,2 8 42-16,23 8-6 15,1 16 7-15,8 16 11 16,-1 7 10-16,5 13 32 15,2 21 3-15,3 9 35 16,-1 2-15-16,-3 0 6 0,0-6-35 16,-4-5-1-16,-6-11-28 15,-4-3-15-15,-1-10-3 16,-4-1-8-16,1-5-32 16,6-4-87-1,-6 0-55-15,-3 0-337 0</inkml:trace>
  <inkml:trace contextRef="#ctx0" brushRef="#br2" timeOffset="48">5888 7754 1356 0,'0'0'570'0,"0"0"-238"0,0 0-115 16,0 0-79-16,0 0-26 15,0 0-65-15,0 0 25 16,87-51-30-16,-74 51 26 15,1 0-21-15,-3 2 4 16,3 7 3-16,-3-1 1 16,-1 3-5-16,0 2-18 15,1 1 14-15,-1 2-29 16,4 1 21-16,-3 4-21 16,1 0 18-16,-3 5-12 15,-1 0-3-15,-1 2-1 16,0 0-9-16,-3-1 8 0,1 1-18 15,-5 4 23-15,0-2-16 16,0 5 16-16,0-1-11 16,-2 0 5-16,-10 2-13 15,-3-1-4-15,-4-4 2 16,-4-5 7-16,-4-2-18 16,-2-9 2-16,0-5-8 15,-2-7-40-15,2-3 21 16,4 0-10-16,5-5 6 15,7-10 9-15,8-6-7 16,5 0 0-16,0-3-20 16,0 2 37-16,15 6 6 15,4 3 5-15,5 10 16 16,3 3 7-16,2 9 38 16,2 21 16-16,3 4 14 0,-3 2-17 15,0-3-1-15,-2-6-41 16,-3-7-5-16,-3-7-14 15,-3-7-10-15,-3-6-37 0,1 0-54 16,5-26-58 0,-6-4-232-16,-1 2-1635 0</inkml:trace>
  <inkml:trace contextRef="#ctx0" brushRef="#br2" timeOffset="49">6490 7611 1764 0,'0'0'580'0,"0"0"-394"16,0 0-86-16,0 0 33 0,0 0-45 16,0 0-20-16,0 0-47 15,-47 30 22-15,47-11 11 16,0 3 3 0,0-1 3-16,0 2-11 0,0 3 3 15,0 2-22-15,12 2 14 16,-2 0-28-16,6-2 13 15,2 0-10-15,0-7 1 16,1-4-1-16,4-8-9 16,2-7 11-16,-1-2-10 15,2-2 33-15,-1-22-20 16,2-6 4-16,-5-4-28 0,-4-2 11 16,-7-3-7-16,-4 3-3 15,-7 2-1-15,0 3-2 16,0 4-3-16,-11 3-41 15,-5 5 0-15,-1 6-46 16,-4 7-11-16,-1 6-49 16,-3 0-34-16,4 0-129 15,2 8-558-15</inkml:trace>
  <inkml:trace contextRef="#ctx0" brushRef="#br2" timeOffset="50">6490 7611 1663 0</inkml:trace>
  <inkml:trace contextRef="#ctx0" brushRef="#br2" timeOffset="51">6490 7611 1663 0,'9'135'621'0,"-18"-121"-402"0,0 6-96 0,0 1-22 0,2 0-41 0,3 3-9 16,0 2-24-16,2 2-8 16,-2 2 23-16,2 4 11 15,2 2 14-15,0 3-27 16,0-3 32-16,0 3-42 15,0-5 10-15,12-2-11 16,1-4 6-16,7-2-2 16,1-3-9-16,3-4 5 15,0-4-28-15,1-4 28 16,2-3-16-16,-2-3 16 0,-4-5-20 16,2 0 11-1,-1-9-9-15,-5-16-2 0,0-10 15 16,-9-8-15-16,-4-3 11 15,-4-6-18-15,0 3 7 16,-10 4-5-16,-11 6-8 16,2 7-15-16,-4 13-14 15,1 10-30-15,1 9-33 16,0 18-53-16,0 11-244 16,4 6-656-16</inkml:trace>
  <inkml:trace contextRef="#ctx0" brushRef="#br2" timeOffset="52">2667 11459 1299 0,'0'0'711'0,"0"0"-484"16,0 0-92-16,0 0-78 15,0 0-15-15,0 0 17 0,0 0-14 16,0 0 60 0,33 45-36-16,-24-26 12 0,2 4-52 15,5 5 23-15,1 4-12 16,1 9-5-16,3 2-1 16,-2 2-2-16,1 4 1 15,-1 5-24-15,0 3 16 16,1 3-19-16,0 4 16 15,-2 0-22-15,3 5 14 16,-4-3-4-16,3 0-1 16,1 1 5-16,-2 1-5 15,1 1 10-15,1 3-19 16,0 6 19-16,2 1-19 0,2 6 16 16,-1 1-15-1,2-1 5-15,1 1 0 0,0-2-6 16,0-1 0-16,-2-2 4 15,-1 0-8-15,-2-2 10 16,0 0-6-16,-1-6 6 16,-4-6-10-16,1-10 4 15,-5-5-4-15,-1-7 2 16,-3-9-2-16,-3-4-2 16,0-4 6-16,2-5-5 15,-6-5-2-15,2-6 3 16,-1-5-25-16,-1-3-12 0,-2-2 0 15,2-2 2 1,-2 0 34-16,0 0-44 0,0 0-9 16,0-9 37-16,0-7 15 15,0-2 11-15,0 3-5 16,0-4 1-16,-4 0-1 16,-1-3 0-16,1-5-18 15,-1-5 13-15,2-9 5 16,1-8-9-16,0-9 18 15,0-11-11-15,2-12 7 16,0-26-4-16,0-25 6 16,-2-29 15-16,0-1 2 15,0 8-14-15,-3 21 4 16,3 18-8-16,0 1-12 0,2 18 10 16,0 12-4-16,0 18 0 15,0 2 0-15,0-13 0 16,4-8 0-16,3-11 0 15,-3 6 6-15,0 2-11 16,-4 4 14-16,0 8-10 16,0 1 2-16,0 6-1 15,0 5 0-15,0 6 1 16,0 5-1-16,-4 1 6 16,-5 3-12-16,-1-2 14 15,0-2-16-15,4 1 15 16,-1 2-8-16,3 6 2 15,-1 5-1-15,2 7 1 16,1 9-1-16,0 8 13 16,0 6 30-16,0 5 24 0,0-1-42 15,2 3-7-15,0 1-12 16,0-2-9-16,0-1 3 16,0 2 0-16,0-2-1 15,0-1 2-15,4 1-6 16,2 2 12-16,2 0-6 15,0 2 0-15,1 0 21 16,3 0-2-16,1 0 5 16,3 0 0-16,1 4-4 15,3 2 0-15,5 1-3 16,4-1 19-16,-1-2-17 16,3 3 21-16,4 0-16 15,-2-1 11-15,3-2-21 0,-1 2 1 16,3-1 6-16,3-1-12 15,-4 0 9-15,3-2-18 16,-2-2 18-16,-1 0-19 16,2 0 13-16,1 0-12 15,-1 0 8-15,2-6-2 16,-1 0-4-16,2 1 7 16,1 1-10-16,1 2 13 15,3 0-10-15,0 0 5 16,-2-2-3-16,1-1 5 15,-4 1-9-15,3-2 4 16,-3-1 0-16,1 1-1 16,-1-1 14-16,0 3-17 0,1 2 17 15,-1 0-14-15,3 2 0 16,-1 0 3-16,6 0-2 16,-2 0-5-16,6 0 0 15,2 0 0-15,2 0 9 16,0-3-10-16,2-5 7 15,2-3 0-15,1 0 3 16,1 1-3-16,-2 1-5 16,1 3 2-16,-1-1 0 15,-2 1 1-15,1 2-7 16,1-1 11-16,0-1-13 16,1-1 14-16,1 1-17 15,1 0 17-15,-1-1-7 0,1 1-2 16,1 2 4-16,1-1 4 15,3-1-8-15,1 2 9 16,0-3-2-16,1 1-10 16,1-1 13-16,0 1-15 15,1-1 6-15,-3 1-1 16,-2 0 3-16,-1 2-3 16,-4-1 0-16,-1 3 5 15,-5 0-7-15,-3 2 10 16,-4-2-7-16,-4 2 4 15,-2-2 1-15,-1 0-3 16,-4-1-1-16,2 1 5 16,-2 0-6-16,1 0-2 0,-3 0 12 15,2 0-21 1,-5-1 22-16,-2 1-21 0,-4 0 18 16,-6 2-14-16,-3 0 6 15,-7 0-1-15,-1-2 0 16,-6 2 6-16,-3 0-12 15,-1 0 14-15,0 0-18 16,-2-2 19-16,0 2-14 16,0 0 7-16,0 0-2 15,0 0 0-15,0 0 1 16,0 0 0-16,0 0 4 16,0 0-10-16,0 0 15 15,0 0-20-15,0 0-11 16,0 2-6-16,0 11-47 0,0 6-54 15,0-2-161-15,-7-2-349 0</inkml:trace>
  <inkml:trace contextRef="#ctx0" brushRef="#br2" timeOffset="53">2780 10633 2116 0,'0'0'326'0,"0"0"-246"15,0 0-7-15,0 0-43 16,0 0 30-16,0 0-39 16,0 0 39-16,80-96-14 15,-59 90 4-15,3 6 18 0,0 0-8 16,3 0 40 0,0 19-25-16,-2 9-5 0,-4 4-45 15,-7 6 8-15,-5 5-20 16,-9 0 4-16,0-3-9 15,-4-3-8-15,-19-7 0 16,-6-7-30-16,0-8 7 16,-2-6-10-16,7-7 23 15,6-2-6-15,9 0 14 16,9 0-3-16,0 0-4 16,15 0 9-16,14-4 0 15,5 4-5-15,-3 0 10 0,-2 2 3 16,-9 21 0-1,-7 5 34-15,-11 6-13 0,-2 0 12 16,-10 1-13-16,-19-3 2 16,-7-9 0-16,-4-5-14 15,-1-10-9-15,-1-8-7 16,9 0-8-16,4 0-50 16,13 0 1-16,16-4-97 15,0-3-281-15,18 5-1559 0</inkml:trace>
  <inkml:trace contextRef="#ctx0" brushRef="#br2" timeOffset="54">4155 11583 1501 0,'0'0'278'16,"0"0"-127"-16,0 0 35 16,0 0-68-16,0 0-52 15,0 0 49-15,0 0-42 0,15-30 15 16,-10 30-2-1,2 0 21-15,4 0-37 0,3 15 30 16,1 4-42-16,5 5-11 16,-1 1-14-16,2 3-13 15,1-2 18-15,0 1-20 16,0 4 13-16,3 0-23 16,2 8 22-16,0 4-11 15,0 8 1-15,2 3-9 16,-3 4-11-16,-2-1 2 15,-1-3 2-15,-3-3 0 16,-2-4-2-16,-2-6 8 0,-6-5-8 16,1-6 5-1,-1-4-7-15,-4-9-1 0,-1-2-5 16,-1 0-44-16,-4 0-56 16,0-2-141-16,0-5-467 15</inkml:trace>
  <inkml:trace contextRef="#ctx0" brushRef="#br2" timeOffset="55">4768 11478 2293 0,'0'0'297'15,"0"0"-168"-15,0 0-61 0,0 0-26 16,0 0-2-16,-79 122-1 16,58-81 43-16,-6 6-15 15,-4 4 21-15,-5 3-42 16,-7 6 12-16,1-1-27 15,-3 3 0-15,1 0-4 16,1-2-18-16,8-4 2 16,1-7-7-16,5-6-2 15,6-6 4-15,4-8-12 16,9-8-2-16,0-3-18 16,3-3-42-16,5 2-85 15,2-5-138-15,0 1-543 0</inkml:trace>
  <inkml:trace contextRef="#ctx0" brushRef="#br2" timeOffset="56">5180 12039 1595 0,'0'0'452'0,"0"0"-197"0,0 0-124 16,0 0 37-16,0 0-30 15,0 0-6-15,0 0-34 16,58-7-17-16,-32 7 4 16,3 0-25-16,5 0-1 15,3 0-33-15,1 0 12 16,3 0-15-16,-1 0 9 16,2 0-14-16,1 0 10 15,-6 0-6-15,1 0-4 16,-5 0-1-16,-4 0-17 15,0 0 9-15,-4 0-4 16,-2 0-8-16,-4 0 12 0,-3 4-8 16,-1 1-1-16,-3-1 0 15,-6 0-17-15,-1-2-31 16,-5-2-28-16,0 0-89 16,0 0-87-16,-5-6-928 0</inkml:trace>
  <inkml:trace contextRef="#ctx0" brushRef="#br2" timeOffset="57">5585 11686 2663 0,'0'0'256'0,"0"0"-114"16,-17 126-15-16,7-64-55 15,1 4-21-15,1 0-44 16,-3 1 4-16,-1-1-11 16,1-6-7-16,5 4-83 15,-1-17-163-15,4-13-835 0</inkml:trace>
  <inkml:trace contextRef="#ctx0" brushRef="#br2" timeOffset="58">6316 11234 2228 0,'0'0'407'16,"0"0"-231"-16,0 0-48 16,0 0-59-16,0 0 0 15,0 0-19-15,0 0 8 16,0-2-19-16,0 6 15 16,0 11-21-16,0 7-9 15,0 1-1-15,0 5-11 16,0 6 16-16,0 3-28 15,0 1 17-15,0 5-17 0,0 0 9 16,0-3-9 0,0 1 0-16,0-5-1 0,11-4-4 15,5-2 4-15,2-4-2 16,4-5-5-16,5-6 10 16,4-2-8-16,2-8-17 15,3-5-4-15,-3 0-15 16,-2-2-15-16,-4-11-46 15,-2-11-78-15,-7 5-109 16,-5 0-453-16</inkml:trace>
  <inkml:trace contextRef="#ctx0" brushRef="#br2" timeOffset="59">6675 11258 1537 0,'0'0'1038'0,"0"0"-879"16,0 0-45-16,0 0-8 15,0 0 0-15,-4 115-16 16,2-68 2-16,-2 7-23 16,0 10 4-16,0 4-11 0,-1 8-13 15,1 0 3 1,0 4-23-16,0-1 7 0,-2 2-20 15,2-4 13-15,0-2-29 16,1-9 14-16,3-14-14 16,0-14-1-16,0-14-6 15,0-14-46-15,0-10-40 16,3-6-63-16,5-20-25 16,0-1-266-16</inkml:trace>
  <inkml:trace contextRef="#ctx0" brushRef="#br2" timeOffset="60">6951 11570 2455 0,'0'0'306'0,"0"0"-173"15,0 0-76-15,0 0 67 16,0 0-45-16,0 0 7 16,0 0-36-16,144 62-9 15,-101-32-6-15,-1 6-3 16,4 7 4-16,-5 7-20 0,1 5 17 15,-1 3-27 1,-7 0 16-16,-3-1-15 0,-4-1 18 16,-2-2-9-1,-2-7-9-15,0-5-7 0,-3-10-4 16,-5-6 4-16,-1-9-66 16,-5-10-33-16,-5-7-80 15,-2-5-48-15,-2-9-515 0</inkml:trace>
  <inkml:trace contextRef="#ctx0" brushRef="#br2" timeOffset="61">7504 11592 2644 0,'0'0'284'16,"0"0"-63"-16,0 0-101 16,0 0-20-16,-110 149-27 15,71-89-3-15,-9 13-18 16,-4 8-31-16,-4 9-5 15,0-2-15-15,6-7 3 16,13-13-4-16,5-12-1 16,10-13-70-16,9-16-64 0,2-9-210 0</inkml:trace>
  <inkml:trace contextRef="#ctx0" brushRef="#br2" timeOffset="62">3930 12868 2123 0,'0'0'325'16,"0"0"-112"-16,0 0-86 16,0 0-43-16,0 0-14 15,0 0-9-15,0 0-7 16,100-17-13-16,-73 17 12 15,2 0-20-15,0 0 12 16,2 0-24-16,0 0 29 0,-1 0-21 16,1 0 11-1,-2-2-6-15,2-2 0 0,0 0-1 16,2-3-16-16,3 1 5 16,-3-1-22-16,3 3 15 15,-1-2-11-15,3 0 5 16,1 1-8-16,-2 1 4 15,1 0 0-15,-1-1 2 16,2 3 13-16,-1 2-12 16,-1 0 18-16,3 0-18 15,-1 0 25-15,-2 0-28 16,-1 0 18-16,-3 0-11 16,-1 4-4-16,-1-4-7 15,-2 0 3-15,0 0-6 16,0 0 9-16,0 0-13 0,0 0 15 15,4 0-15 1,3 0 13-16,-1 0-5 0,5 0 7 16,1 0-5-16,-1 0 7 15,1 0-7-15,5 4 11 16,-4-1-9-16,1-1 0 16,-4 0-1-16,1 0 4 15,1-2-4-15,-1 3-1 16,0-2 5-16,2 4-9 15,3-1 20-15,-1 0-20 16,-1 1 9-16,1-3-4 16,-3 0-3-16,-4 0 4 0,-1-2-2 15,-1 0 0-15,1 0 3 16,-1 2-3-16,4 2-3 16,-4-1 3-16,3-1 5 15,2 0-10-15,1-2 6 16,-2 0-4-16,6 0 0 15,0 0-2-15,3 0 1 16,4 0-1-16,-1 0-3 16,2 2 8-16,-1 0-9 15,-1 0 15-15,0-2-20 16,2 2 15-16,1-2-5 16,0 0 0-16,-1 0 0 15,0 0-1-15,3 0 5 16,-4 3-8-16,-2-2 15 15,0-1-17-15,-6 0 15 0,-1 0-12 16,-5 0 8 0,-5 0-1-16,-2 0-1 0,-6 0-2 15,-3 0-2-15,-2 0 5 16,-2 0-14-16,-3 0 20 16,-1 0-19-16,1 0 18 15,-1 0-9-15,-1 0 0 16,-2 0 0-16,-2 0 0 15,-2 0-3-15,-3 0 2 16,-4 0-61-16,0 7-22 16,-6 6-91-16,-15 2-375 0</inkml:trace>
  <inkml:trace contextRef="#ctx0" brushRef="#br2" timeOffset="63">5583 13546 2094 0,'0'0'240'16,"0"0"-47"-16,0 0-69 15,0 0-27-15,29-158-43 16,-23 92-14-16,4-5-13 16,-4 1 16-16,-1 4 0 15,-3 10-36-15,-2 13 13 16,0 13-5-16,0 11 29 16,0 12 20-16,0 7 14 15,0 0-13-15,0 5-31 16,0 18-20-16,0 9-4 15,0 9-12-15,0 8 10 16,0 6-8-16,0 6 4 0,0 3 16 16,0 0 0-1,2 2 6-15,0-2-1 0,2-4-14 16,0-6 8-16,-4-9-9 16,0-7 21-16,0-8-27 15,0-6 6-15,0-5-6 16,0 0-1-16,0-4 0 15,0 0-3-15,0-4-19 16,0-5-58-16,0-4-33 16,8-2-69-16,5-10-83 15,1-10-507-15</inkml:trace>
  <inkml:trace contextRef="#ctx0" brushRef="#br2" timeOffset="64">5933 13247 2007 0,'0'0'627'0,"0"0"-495"16,0 0-39-16,0 0-33 15,0 0-3-15,0 124-8 16,0-60 31-16,13 9-4 15,10 6-30-15,6 1 14 0,11-4-22 16,9-12 10-16,6-14-34 16,3-18 7-16,4-21 13 15,-2-11 21-15,-4-28 7 16,-8-26-15-16,-15-16 11 16,-16-14-33-16,-17-8 13 15,0 2-31-15,-33 7 13 16,-18 13-17-16,-14 11-3 15,-8 21-17-15,-3 21-50 16,12 17-14-16,12 40-45 16,21 14-29-16,17 4-424 0</inkml:trace>
  <inkml:trace contextRef="#ctx0" brushRef="#br2" timeOffset="65">7885 10451 1799 0,'0'0'372'0,"0"0"-210"15,0 0-16-15,0 0-6 16,0 0-37-16,0 0-3 16,0 0-38-16,102-12 21 15,-75 3-47-15,0 0 3 16,2 3-32-16,-3 2 17 16,1 0-22-16,-2 2 4 15,-6 2 0-15,-3 0-6 16,-5 0 11-16,-4 0 5 15,-3 0 27-15,-1 0-16 16,-3 8 9-16,0 0-29 0,0 5 11 16,0 4-17-1,0 5 4-15,-7 8 8 0,5 6-7 16,-1 5 20-16,3-1-26 16,0-1 0-16,0-5 0 15,0-6-1-15,3-9-68 16,1-6-131-16,-2-8-463 0</inkml:trace>
  <inkml:trace contextRef="#ctx0" brushRef="#br2" timeOffset="66">9387 12295 1441 0,'0'0'1170'0,"0"0"-986"15,0 0-102-15,0 0-24 16,0 0 82-16,0 0-42 15,118 0-44-15,-63-4 5 16,3-3-43-16,2-1-1 0,-2 1-9 16,-6 6-1-1,-8-2-5-15,-9 3-1 0,-8 0-40 16,-13 0-42-16,-14 19-55 16,0 1-128-16,-20-1-931 0</inkml:trace>
  <inkml:trace contextRef="#ctx0" brushRef="#br2" timeOffset="67">9497 12627 2618 0,'0'0'494'0,"0"0"-458"15,0 0 9-15,0 0 3 16,0 0-15-16,123 36-25 16,-90-34-7-16,-2-2-1 15,6 0-51-15,-8 0-91 16,-7 0-333-16</inkml:trace>
  <inkml:trace contextRef="#ctx0" brushRef="#br2" timeOffset="68">10636 10845 1849 0,'0'0'246'0,"0"0"-155"16,0 0-18-1,0 0-39-15,0 0 7 0,0 0-41 16,0 0 24-16,2 0 30 16,14 24 36-16,5 8 47 15,0 12-53-15,6 14-20 16,4 15-21-16,5 28 11 16,9 33-30-16,3 33-1 15,6 6-17-15,-5-8-5 16,0-19 14-16,-4-16 4 15,1 0 13-15,4 5-16 16,-2 4 7-16,4 5-14 16,-1 5 22-16,0-3-30 15,0-3 13-15,-3-4-13 0,-9-11 0 16,-7-23-1 0,-10-21 5-16,-9-25-4 0,-2-7 17 15,1 8 11-15,1 4-28 16,1 7 8-16,-4-16-9 15,-1-12 0-15,-2-16 0 16,-4-14-32-16,-3-13-59 16,0-4 37-16,0-26 44 15,0-12 20-15,0-19-18 16,0-11 8-16,-6-30-7 16,-2-34-42-16,1-32 1 15,3-10 21-15,2 7 13 16,0 12 12-16,-3 16 4 0,0-4-1 15,5-10 4 1,-2-1-3-16,2 0-1 0,-2 9 15 16,-3 7-8-16,1 9 5 15,-5 5 2-15,2 2-2 16,0 2 4-16,1-4-16 16,2 1 5-16,1 3-1 15,1 0-10-15,2 21 5 16,0 22 0-16,-2 22 4 15,0 7-3-15,0-1-2 16,-3-3 6-16,0-2 10 16,3 7-13-16,0 2 8 15,2 2-5-15,0 0 3 16,0 4-3-16,0 4-5 16,0 10 1-16,4 9-1 15,-4 9 26-15,2 7 7 16,-2 4 21-16,0 0-32 0,0 0 5 15,0 0-26 1,3 0-1-16,2 0 0 0,1-2 0 16,-1 0 11-16,1 0-11 15,1 2 36-15,0 0-8 16,2 0 18-16,1 0-31 16,7 4 15-16,-2 6-18 15,5 2 0-15,0-2-5 16,2 1-6-16,3-1 12 15,4-1-13-15,2 0 37 16,4-5-26-16,1 0 14 16,5 1-14-16,1-3 9 0,2 0-9 15,5-2-7-15,3 0 4 16,4 0-5-16,-1 0 2 16,3 0 2-16,0-7-11 15,0-1 12-15,2 1-8 16,-2 1 0-16,-2 2 1 15,-3 1 4-15,-2 3-4 16,-5 0 0-16,4 0 9 16,-1 0-14-16,2 0 11 15,5 0-2-15,0-2-4 16,4 0 18-16,2 0-11 16,1 0-3-16,1-2 4 15,3 1-8-15,-1 2 3 0,2-2 3 16,-1 3-14-16,2 0 15 15,2 0-14-15,3 0 7 16,3 0-1-16,4 0 1 16,2-6-1-16,0 0 0 15,0-1 3-15,0 2-11 16,-6 4 17-16,-6 1-18 16,-1 0 16-16,-7 0-7 15,-1 0 0-15,-2 0 0 16,3 1 0-16,-3 2 5 15,0-1-12-15,0-2 14 0,0 2-14 16,-3-2 13 0,1 0-7-16,1 0 2 0,-4 0 3 15,1 0-4-15,-2 0 0 16,1 0-1-16,-1 0 1 16,-1 0-10-16,1 5 20 15,-1 1-19-15,1-2 17 16,-3 1-8-16,0-1 0 15,0 0 0-15,1-2-1 16,-4-2 2-16,4 2-7 16,-3-2 14-16,0 0-16 15,-4 2 16-15,-1 0-12 16,-4 1 8-16,-2-3-4 16,-4 0 0-16,-5 0 1 15,-5 0-2-15,-4 0 5 16,-7 0-12-16,-1 0 1 15,-6 6-10-15,-4 5-44 0,-2 10-33 16,0-2-108-16,-8-1-614 16</inkml:trace>
  <inkml:trace contextRef="#ctx0" brushRef="#br2" timeOffset="69">10790 9797 2030 0,'0'0'315'15,"0"0"-149"-15,0 0-78 16,0 0 9-16,130-37-12 16,-95 37-38-16,1 0 32 15,-5 3-27-15,-4 14 14 16,-8 6-25-16,-7 7 16 16,-10 2-13-16,-2 7-17 15,-6 3-10-15,-21 1-17 16,-7-4-19-16,1-5-45 15,-3-8 20-15,7-9-19 0,7-6 29 16,8-9 3-16,12-2 30 16,2 0 1-16,6 0 0 15,19 0 7-15,4 0 4 16,4 0 10-16,-6 0-17 16,-4 13 43-16,-10 6 15 15,-11 7 27-15,-2 1-29 16,-9 3 6-16,-20-4-16 15,-4-3-10-15,-7-3-10 16,-3-7-30-16,3-5 7 16,3-4-7-16,6-1-38 0,10-2-44 15,21 2-41 1,0-1-287-16,9 0-1704 0</inkml:trace>
  <inkml:trace contextRef="#ctx0" brushRef="#br2" timeOffset="70">12793 10882 2018 0,'0'0'327'15,"0"0"-206"-15,0 0-33 16,0 0-14-16,0 0-34 16,0 0 37-16,0 0-19 15,2 137 17-15,1-93-3 16,-1 1-4-16,-2-4-18 15,0-11 0-15,0-7-39 16,2-10-11-16,3-8-6 16,3-5-14-16,6 0 12 15,6 0 16-15,9 0-1 16,8 0-6-16,8-3-1 16,2 3 0-16,2 0 4 0,-5 7-5 15,-3 12 7-15,-8 5 4 16,-8 3-9-16,-6 3 49 15,-7 0-2-15,-8 2 5 16,-4 4-7-16,0 1 2 16,-13 4 4-16,-16 2-27 15,-7-5 11-15,-8-2-35 16,-5-6 10-16,-3-6-11 16,1-9-4-16,4-5-17 15,7-3 0-15,11-7-8 16,9 0-25-16,7-11-39 15,9-13-111-15,-1 1-305 0</inkml:trace>
  <inkml:trace contextRef="#ctx0" brushRef="#br2" timeOffset="71">12865 10817 2712 0,'0'0'198'0,"0"0"-144"0,0 0 8 16,0 0-12-16,0 0-39 15,142 0 0-15,-109 0-11 16,12 0-11-16,-9 0-78 16,-10 0-327-16</inkml:trace>
  <inkml:trace contextRef="#ctx0" brushRef="#br2" timeOffset="72">13586 10935 2192 0,'0'0'304'0,"0"0"-153"0,0 0 6 16,0 0-99-16,0 0 0 16,118 90-6-16,-80-58-27 15,0 2 30-15,2 5 5 16,0 3 36-16,2 3-53 16,-1 5 25-16,-1 0-30 15,0 0 0-15,-2 2-23 16,-4-3-2-16,-1-5-12 15,-8-3 3-15,-4-7-8 16,-7-13-37-16,-7-8 7 0,-5-10-44 16,-2-3-71-16,-2-18-260 15,-12-3-1933-15</inkml:trace>
  <inkml:trace contextRef="#ctx0" brushRef="#br2" timeOffset="73">14105 10924 2466 0,'0'0'337'15,"0"0"-146"-15,0 0-49 16,-100 116-40-16,67-65-19 16,-6 9-41-16,0 4 10 15,-1 4-34-15,0 1 0 16,3-9-18-16,8-9 0 16,6-6-67-16,-4 2-17 15,4-10-131-15,3-8-284 0</inkml:trace>
  <inkml:trace contextRef="#ctx0" brushRef="#br2" timeOffset="74">12551 11989 2120 0,'0'0'255'15,"0"0"-189"-15,0 0-45 16,0 0-2-16,0 0 27 15,0 0 5-15,0 0 48 16,135-23-16-16,-104 21-7 16,5 0-53-16,2-1 20 15,2 1-29-15,0 0 31 16,2-2-9-16,1 2-17 0,-3 2-3 16,-3-3-16-16,1 3 5 15,-1-2 1-15,2-2 7 16,1 0-13-16,1-2 23 15,1 1-17-15,2 1 10 16,1 0-3-16,1 2-7 16,2 2-3-16,-2 0 2 15,-1 0-4-15,-1 0 9 16,-1 0-17-16,-1 0 16 16,-2 0-8-16,1 0-1 15,-1 4 6-15,-1-2-5 16,1-2 12-16,5 0 19 15,-1 0-18-15,2 0 28 0,2 0-28 16,-1 0 8 0,-3 0-22-16,4 0 6 0,-6 0-2 15,1 2-4-15,-6 0 0 16,-3-2 4-16,-8 0-9 16,-6 0 12-16,-4 0-14 15,-10 0-10-15,-6 0-53 16,0 0-70-16,0 0-275 0</inkml:trace>
  <inkml:trace contextRef="#ctx0" brushRef="#br2" timeOffset="75">13127 12650 2116 0,'0'0'337'16,"0"0"-268"-16,0 0-38 15,0 0-22-15,0 0-5 16,16-143-1-16,-14 103-3 16,-2 3 27-16,0 3 62 15,0 10 21-15,0 7-39 16,0 8 22-16,0 9-24 0,0 0 5 15,0 3-44-15,0 20-9 16,2 11-11-16,1 11-10 16,1 7 7-16,2 5-7 15,-1 5 17-15,0 5-13 16,1 3 38-16,-3 1-27 16,1-3 13-16,-2 1-24 15,0-5 2-15,0-8-4 16,-2-9-2-16,0-13 0 15,0-10 4-15,0-11 6 16,0-10 10-16,-2 0 68 16,-15-3-66-16,-6 0 0 15,-3 0-21-15,1 0 7 0,5 0-8 16,7 0 3-16,6 0-6 16,7 0-25-16,0 0-60 15,11 0-106-15,14-6 20 16,-3-3-250-16</inkml:trace>
  <inkml:trace contextRef="#ctx0" brushRef="#br2" timeOffset="76">13571 12554 2488 0,'0'0'267'0,"0"0"-131"16,0 0-82-16,0 0-3 16,-7 127-35-16,7-72 16 15,0 7 5-15,0 2 8 16,13 3 4-16,8-5-10 15,7-5 4-15,11-10-29 16,5-15 2-16,9-19-8 16,5-13-9-16,1-19 6 0,-11-30 5 15,-7-18-9 1,-20-9 7-16,-16-6 1 0,-5-1-9 16,-11 3 7-16,-23 12 0 15,-7 10-14-15,-9 16 3 16,-6 16-38-16,-10 26-116 15,10 0-89-15,14 13-541 0</inkml:trace>
  <inkml:trace contextRef="#ctx0" brushRef="#br0" timeOffset="77">13228 10385 2203 0,'0'0'401'15,"0"0"-262"-15,0 0-75 16,0 0 16-16,0 0 6 16,0 0-48-16,0 0 18 15,98 26-20-15,-71-24 29 16,-1-2-29-16,-2 0 1 0,1 0 0 16,-2 0-27-1,-4 0-2-15,-3 2-2 0,-5 0-12 16,1 1 0-16,-6-3-33 15,-4 0-105-15,0 0-140 16,-2 0-471-16</inkml:trace>
  <inkml:trace contextRef="#ctx0" brushRef="#br0" timeOffset="78">13399 10195 2413 0,'0'0'402'16,"0"0"-247"-16,0 0-69 15,0 0-86-15,0 0-7 16,0 0-92-16,0 0-117 15,0 32-622-15</inkml:trace>
  <inkml:trace contextRef="#ctx0" brushRef="#br0" timeOffset="79">13399 10526 2612 0,'0'0'322'0,"0"0"-221"16,0 0-57-16,0 0-44 15,0 0-29-15,0 0-138 16,0 0-132-16</inkml:trace>
  <inkml:trace contextRef="#ctx0" brushRef="#br0" timeOffset="80">13729 10250 1962 0,'0'0'450'16,"0"0"-266"-16,0 0-83 15,0 0 0-15,0 0-70 16,0 0 3-16,0 0-34 16,-4 99 12-16,4-89-12 15,2-3-1-15,9-7 1 16,7 0 0-16,1 0 12 15,6-2-11-15,4-3 23 0,2 5-24 16,3 0 17-16,-3 0-12 16,-2 13 7-16,-4 2-1 15,-8 0 14-15,-1 0 9 16,-8-2 3-16,-1 2 3 16,-7-2-9-16,0 0 32 15,0 2-32-15,-17 2 3 16,-8-2-28-16,-6 0 8 15,0-3-14-15,-3-1 0 16,7-4-23-16,5-1-27 16,5-4-14-16,3-2-97 15,7 0-123-15,1-13-662 0</inkml:trace>
  <inkml:trace contextRef="#ctx0" brushRef="#br0" timeOffset="81">13840 10206 1582 0,'0'0'985'15,"0"0"-804"-15,0 0 1 16,0 0-52-16,0 0-51 15,0 0-12-15,0 0-44 16,93 19-10-16,-77-17-5 16,-3 0-16-16,1 9-26 0,-3-3-98 15,-4 3-257-15</inkml:trace>
  <inkml:trace contextRef="#ctx0" brushRef="#br0" timeOffset="82">14402 12625 2390 0,'0'0'501'0,"0"0"-432"0,0 0-11 15,0 0 60 1,0 0-16-16,121-11-70 0,-84 9-20 16,-1 0 5-16,-5-1-17 15,-4 2 0-15,-8-2-24 16,-7 3-93-16,-8-2-124 15,-4 0-392-15</inkml:trace>
  <inkml:trace contextRef="#ctx0" brushRef="#br0" timeOffset="83">14569 12355 2694 0,'0'0'329'0,"0"0"-193"16,0 0-94-16,0 0-42 16,0 0-33-16,0 0-138 15,0 0-305-15</inkml:trace>
  <inkml:trace contextRef="#ctx0" brushRef="#br0" timeOffset="84">14554 12890 2838 0,'0'0'243'0,"0"0"-142"16,0 0-61-16,0 0-40 15,0 0-7-15,0 0-109 16,0 0-153-16,-16-17-511 0</inkml:trace>
  <inkml:trace contextRef="#ctx0" brushRef="#br0" timeOffset="85">14949 12424 2235 0,'0'0'230'0,"0"0"-98"16,0 0-38-16,0 0 5 15,0 0-52-15,0 0-26 16,0 0-12-16,12 113-8 16,1-111 6-16,3-2-6 15,4 0 38-15,2 0-29 16,5 0 10-16,4 0 4 16,0 0 31-16,1 6-24 0,-3 9 20 15,-5 4-1-15,-2 3-15 16,-6 4 30-16,-3-3-29 15,-8 3 17-15,-3 0-11 16,-2-3 13-16,0-2-25 16,-9 1 19-16,-13-5-6 15,-9-4-35-15,-8-3-8 16,-5-1 0-16,-1-5-20 16,3-4-34-16,9 0 0 15,4 0-32-15,8-21-47 16,6-7-117-16,7-1-492 0</inkml:trace>
  <inkml:trace contextRef="#ctx0" brushRef="#br0" timeOffset="86">14978 12334 2619 0,'0'0'273'16,"0"0"-95"-16,0 0-82 15,0 0-32-15,0 0-27 16,125-13-13-16,-92 13-14 16,-6 0-5-16,-2 4-10 15,-9 1 4-15,-3-5-20 16,-6 0-82-16,-3 0-80 16,-4 0-288-16</inkml:trace>
  <inkml:trace contextRef="#ctx0" brushRef="#br2" timeOffset="87">16794 11701 2444 0,'0'0'340'0,"0"0"-203"15,0 0-98-15,0 0 40 16,0 0 22-16,0 0-6 15,139-9-50-15,-91 0-2 16,4 1-27-16,-5 1-7 16,-3 1-9-16,-6 4-3 15,-7 2-50-15,-8 0-132 16,-15 11-310-16</inkml:trace>
  <inkml:trace contextRef="#ctx0" brushRef="#br2" timeOffset="88">16929 11827 3006 0,'0'0'186'0,"0"0"-134"15,0 0-6-15,0 0 13 16,0 0-46-16,129 17-2 15,-98-13-11-15,2 1-23 16,9 1-80-16,-5 0-145 16,-6-2-438-16</inkml:trace>
  <inkml:trace contextRef="#ctx0" brushRef="#br2" timeOffset="89">18026 10674 2284 0,'0'0'282'0,"0"0"-189"16,0 0-70-16,0 0-11 16,0 0-1-16,34 128-11 15,-14-70 24-15,5 15 21 16,8 27 21-16,11 33-3 16,10 36 22-16,6 13-41 15,-2-5 14-15,-4-16-42 16,-8-24-12-16,2-5 3 15,-4-6-6-15,1-4-2 16,-3-2 2-16,-2 4-7 0,-5 15 14 16,2 7-11-1,-4 3 11-15,-6-6-8 0,-6-29 0 16,-7-30 6-16,-5-27 0 16,-3-12-5-16,4 2 2 15,-4-4 8-15,1-5-21 16,-3-10 18-16,1-15-8 15,-5-8 0-15,2-5-22 16,-2-9-9-16,0-23 31 16,0-9-2-16,0-10 10 15,-2-11-14-15,-7-13 15 16,2-13-18-16,3-8 9 0,-1-22-7 16,3-25-5-16,0-26-3 15,2-2-10-15,0 10-8 16,-3 20 32-16,3 22 2 15,0 1 1-15,0-2-2 16,0-2 21-16,0 0-21 16,3 0 7-16,-1 3-7 15,-2-1 0-15,2-2 1 16,-2-4 5-16,0-1-12 16,3 21 13-16,-1 18-14 15,0 24 14-15,0 6-13 16,1-8 6-16,-3-5 0 0,0-4-2 15,0 7-30-15,0 8 17 16,0 8-4-16,-3 9 9 16,-6 7 20-16,0 7-10 15,1 7 1-15,1 7 23 16,0 6 8-16,5 5-10 16,-1 0 9-16,3-1-31 15,0-3 0-15,0-5 13 16,0-4-13-16,8-2 0 15,3-1 25-15,2 1-13 16,0 4-3-16,-2 5-2 16,0 5-7-16,1 3 16 15,1 2-16-15,3 0 42 16,3 0-25-16,6 0 14 0,4 0-20 16,4-2 6-1,8-7-3-15,5 3 10 0,4-1 6 16,0 1-8-16,4 2 15 15,2 2-37-15,2-1 18 16,-2 3-14-16,1 0 5 16,-1 0-9-16,-2-1 7 15,-1 1-7-15,0-3 5 16,1 1-8-16,-3-2 8 16,3 0 14-16,-5-3-11 15,0 1 18-15,-3-1-24 16,-1 1 17-16,2-3-13 15,2-1 1-15,3-5-4 16,0 2 1-16,9-4-6 0,-1 2 10 16,2 2-8-16,1 2 11 15,-1 3-7-15,0 1-4 16,1 5 9-16,-1 0 0 16,-2 2-5-16,0 0-1 15,1 0 4-15,-3 0-8 16,2 0 12-16,-4 0-22 15,0 0 22-15,-4 0-12 16,-2 0 2-16,-4 0-1 16,1 0 2-16,-3 0 2 15,-1 2-8-15,-1 3 13 16,-2-1-17-16,1 0 17 16,-3-2-13-16,-3 0 8 0,-2 1-4 15,-1-3 0-15,-3 2 0 16,-7-2 0-1,-1 0 5-15,-8 2-14 0,0-2 20 16,-4 0-23-16,2 0 22 16,3 0-10-16,-1 0 0 15,3 0 0-15,-1 0 0 16,-2 0 4-16,1 0-9 16,-3 2 11-16,0 2-16 15,0 1 21-15,-2-1-18 16,0 0 15-16,-2 1-8 15,-1-4 0-15,-1 1 0 16,-1-2 0-16,-2 3 3 0,0-3-12 16,-2 0 19-16,2 2-21 15,2-2 22-15,-2 0-17 16,0 2 7-16,2 2-1 16,1 7 5-16,-1 13-5 15,2 12 9-15,0 13-4 16,-2 13-6-16,-4 2 1 15,0-2-27-15,0 0-96 16,0-17-76-16,0-17-413 0</inkml:trace>
  <inkml:trace contextRef="#ctx0" brushRef="#br2" timeOffset="90">18182 9683 1993 0,'0'0'279'0,"0"0"-116"16,0 0-2-16,0 0-66 15,0 0-27-15,0 0 3 16,0 0 2-16,137-76-29 15,-110 76 31-15,-4 0-21 16,4 4 34-16,-4 11-34 16,-3 6 2-16,-7 5-17 15,-4 2-13-15,-9 4-4 16,0 2-21-16,-9 0-2 16,-16-2-12-16,-4-6-15 15,-4-7-52-15,4-6-3 16,5-4 29-16,6-7 53 15,12-2 1-15,6 0 7 0,2 0-7 16,23 0 0-16,10 0 19 16,5 0 1-16,0 4 15 15,-4 7-22-15,-7 6 38 16,-14 7-2-16,-8 5 11 16,-7 4 3-16,-2-2-29 15,-23 1 2-15,-6-4-36 16,-7-6 11-16,0-3-3 15,-1-6-16-15,5-7-21 16,10-1-33-16,14-5-16 16,10 0-103-16,0 0-371 0</inkml:trace>
  <inkml:trace contextRef="#ctx0" brushRef="#br2" timeOffset="91">19912 10601 2110 0,'0'0'356'16,"0"0"-115"-16,0 0-118 15,0 0-63-15,125 80-10 16,-85-44-11-16,2 5 17 16,3 6 5-16,-3 3 46 15,-2 9-44-15,-2-2 21 16,-2 3-19-16,-5 0-10 16,-2 0-14-16,0-6-18 15,-5-4-19-15,0-4 5 16,-3-10-18-16,-3-6-6 15,-5-4-6-15,-4-9-43 16,-5-5-11-16,-4-3-49 16,0-2-96-16,0-7-441 0</inkml:trace>
  <inkml:trace contextRef="#ctx0" brushRef="#br2" timeOffset="92">20555 10706 2499 0,'0'0'322'0,"0"0"-167"16,0 0-45 0,0 0-35-16,0 0 1 0,0 0-46 15,-133 114 26-15,100-79-32 16,-5 8 12-16,-5 7-19 16,-6 3 23-16,0 5 6 15,-2 4-21-15,0 2-23 16,-1 0-2-16,8-2-6 15,9-8-57-15,10-13-20 16,13-18-96-16,6-12-227 16,6-11-1871-16</inkml:trace>
  <inkml:trace contextRef="#ctx0" brushRef="#br2" timeOffset="93">19599 11709 2516 0,'0'0'261'16,"0"0"-182"-16,0 0-62 16,0 0-16-16,0 0 30 15,0 0-31-15,116 4 34 16,-76-4 18-16,1 0 8 16,-1-4-7-16,5 2-23 15,-1 2 32-15,2 0-34 16,6 0 16-16,0 4-28 15,1 5 8-15,-2 0-23 16,3-3 9-16,-5-2-3 16,-3-2-1-16,2 1 8 15,-4-3-10-15,0 0 33 0,1 0-22 16,1 0 15-16,4 0-30 16,-3 0 17-16,-3 0-17 15,-2 4 5-15,-6-2-4 16,-10 2 4-16,-3-2-10 15,-9-2 2-15,-6 2 2 16,-5-2-55-16,-3 0-25 16,0 0-82-16,-11 0-285 0</inkml:trace>
  <inkml:trace contextRef="#ctx0" brushRef="#br2" timeOffset="94">20264 11992 2294 0,'0'0'289'0,"0"0"-132"15,0 0-68 1,0 0-20-16,0 0-24 0,137 21 22 16,-102 7-10-16,-2 4 37 15,-4 11-15-15,-3 8-3 16,-3 4 3-16,-5 10-4 15,-10 5 11-15,-3 1-41 16,-5 2 8-16,-5-3-41 16,-21-3 9-16,-12-5-20 15,-16-9 3-15,-8-8-4 16,-9-13-31-16,-5-15-20 16,2-15-38-16,3-2 3 15,11-21-31-15,11-15 32 16,18-7-9-16,18 0 50 15,13 9 18-15,0 6 26 0,27 11 2 16,8 12 9-16,7 5 39 16,7 7 4-16,0 18 23 15,2 10-29-15,1-1 12 16,-8 0-41-16,-2-2 3 16,-3-4-11-16,-8-2-11 15,-2-2-3-15,-3-5-82 16,15 8-31-16,-8-7-272 15,-2-3-614-15</inkml:trace>
  <inkml:trace contextRef="#ctx0" brushRef="#br2" timeOffset="95">22532 11461 2570 0,'0'0'232'16,"0"0"-170"-16,0 0 19 15,0 0 46-15,152-2-43 16,-88 2-13-16,7 0-32 15,3 0-19-15,-2 4-3 16,-10 1-16-16,-9-5-2 16,-10 0-4-16,-12 0-11 15,-18 0-68-15,-9 0-75 16,-4 4-134-16</inkml:trace>
  <inkml:trace contextRef="#ctx0" brushRef="#br2" timeOffset="96">22688 11750 2751 0,'0'0'180'16,"0"0"-96"-16,0 0 7 15,118 26-30-15,-69-26-6 16,2 0-44-16,0 0 4 16,-1-7-9-16,-9-6-12 15,9 2-44-15,-12 1-127 16,-7 5-257-16</inkml:trace>
  <inkml:trace contextRef="#ctx0" brushRef="#br0" timeOffset="97">25228 10368 1405 0,'0'0'290'16,"0"0"-45"-16,0 0-2 16,0 0-77-16,0 0-42 15,0 0-5-15,0 0-33 16,116-25-43-16,-98 25 4 15,-1 0-38-15,4 0 12 16,-6 0-14-16,3 10 10 0,-3 7 6 16,1 2 23-1,-3 5-16-15,1 4 13 0,-5 0 1 16,2 1-13-16,-2 2 5 16,2-4-25-16,0 1 23 15,-2 0-26-15,0 0 22 16,0 0-23-16,-5-1 24 15,1 3-5-15,-3-2 2 16,-2 2-2-16,0 2-10 16,0 2 16-16,0 3-31 15,0 1 10-15,0 3-4 16,0 0 0-16,-7-1-7 16,-2 1 6-16,-4-1 11 0,-1 3-3 15,-5 0 5-15,-4-2-14 16,-1-1 1-16,-5-5 3 15,-2-4-15-15,-3-7 14 16,-3-7-12-16,-4-6 4 16,-1-7-26-16,2-4-10 15,-1 0-30-15,8-21 9 16,4-5-59-16,9-8 56 16,9-5-33-16,8-2 20 15,3-1 36-15,0 3 37 16,17 5 11-16,7 9 37 15,0 10 6-15,5 12-24 0,0 3 33 16,0 18 3 0,2 18 28-16,-2 9-38 0,2 4 7 15,1-2-26-15,-3-2 4 16,0-6-12-16,-2-8-29 16,-3-5 0-1,3-9-20-15,2-8-47 0,13-9-83 16,-6-4-103-16,-5-16-1939 0</inkml:trace>
  <inkml:trace contextRef="#ctx0" brushRef="#br0" timeOffset="98">25828 9707 1921 0,'0'0'356'16,"0"0"-251"-16,0 0-19 15,0 0-38-15,0 0-14 16,0 0-7-16,0 0-13 0,29-43 37 15,-16 39-27-15,3 0 26 16,-1 2-27-16,3 2 19 16,-1 0-21-16,4 0 14 15,1 0-13-15,-2 8 1 16,0 7 18-16,-3 4-22 16,2 1 26-16,-1 1-31 15,-3 0 11-15,-1 1-18 16,-3-1 36-16,-3 0-8 15,-1 3 9-15,0 2-8 16,0-2-13-16,-5 1 2 16,0 0-24-16,-2 1 20 0,0 0-21 15,-2 2 26-15,-16 2-20 16,-2 0 9 0,-5 0-9-16,-4 2-5 0,-4-2-1 15,2-2-2-15,-2-7 2 16,4-8-50-16,2-9-17 15,4-4-45-15,4 0 12 16,5-15-43-16,5-8-32 16,9-7-41-16,0-1-140 15,0 2 132-15,15 1 224 16,6 9 132-16,1 8 124 16,0 11-61-16,2 0-42 15,-1 24 28-15,0 5-42 0,-4 8-35 16,1-1-3-1,1-4-43-15,-4-4-11 0,-1-7-36 16,-3-4-1-16,1-2-10 16,-1-6-22-16,5-7-99 15,-5-2-59-15,-2 0-172 0</inkml:trace>
  <inkml:trace contextRef="#ctx0" brushRef="#br0" timeOffset="99">24679 11677 2413 0,'0'0'358'0,"0"0"-251"16,0 0-17-16,0 0-76 0,0 0 13 15,0 0-18-15,0 0 12 16,101 28-10-16,-65-26 5 15,2 0 8-15,1-2-13 16,2 0 50-16,1 0-21 16,0 0 8-16,3 0-25 15,-1 0 13-15,4 0-12 16,0 0-4-16,-1 0-1 16,0-4-13-16,-2-3 18 15,-3 1-18-15,1 0 28 16,-1 2-23-16,-3-1 18 15,2 3-26-15,-1 0 18 16,0 2-13-16,-3-2 1 16,2 2-3-16,-3-3-2 15,-1 3-4-15,3-1 11 0,-3 1-13 16,4 0 6-16,-1 0 12 16,1 0-4-16,1 0 15 15,1 0-10-15,-1 0-11 16,0 0 5-16,0 0-8 15,0 0 3-15,0 0 2 16,-2 0-13-16,2 0 13 16,-4 0-4-16,-3 0 0 15,-2 0 3-15,-2 0 15 16,-2 0-6-16,0 0 13 0,0 0-25 16,4 0 20-1,-2 0-23-15,2 0 16 0,1 0-16 16,-7 0 7-16,2 0-2 15,-6 0-5-15,-6 0-2 16,-3 0 6-16,-8 0-14 16,-4-3 2-16,0-10-1 15,0-2-65-15,-31 0-48 16,0 5-212-16,-3 5-515 0</inkml:trace>
  <inkml:trace contextRef="#ctx0" brushRef="#br0" timeOffset="100">25437 12054 1867 0,'0'0'430'15,"0"0"-276"-15,0 0-54 16,0 0-32-16,0 0 43 16,0 0-51-16,0 0 8 15,114-20-6-15,-92 35 8 16,-2 4-11-16,3 5-10 15,-4 6 15-15,2 4-29 16,-3 5 17-16,-3 1-27 16,-1 6 22-16,-3-2-18 15,-1 5 20-15,0 1-7 16,-3 1-4-16,-3 3 10 16,-2-4-17-16,-2 4 9 15,0 0-34-15,-11-3 24 16,-9 0-30-16,-9 1 22 0,-4-5-21 15,-12-2 8-15,-4-5-9 16,-7-6 1-16,-2-3-2 16,2-12-30-16,8-8 10 15,8-11-34-15,6 0-4 16,10-18-24-16,6-14 24 16,9-8-5-16,7-3 12 15,2 2 32-15,0 5 20 16,8 12-11-16,9 16 19 15,4 8-8-15,6 13 41 16,6 25 38-16,8 11-20 16,5 4 2-16,6-1-11 15,4-11-19-15,3-11-12 0,7-15-18 16,-4-9 3-16,-5-6 7 16,-5 0-22-16,-17-11 4 15,-12-10-38-15,-23-26-83 16,0 4-88-16,-15-2-527 0</inkml:trace>
  <inkml:trace contextRef="#ctx0" brushRef="#br0" timeOffset="101">23543 10704 2065 0,'0'0'327'15,"0"0"-209"-15,0 0-2 16,0 0-91-16,0 0-11 0,0 0-6 16,0 0-7-1,37 58 53-15,-27-22-26 16,3 9 13-16,-1 8-20 16,1 9 11-16,3 7-8 15,-3 4 3-15,5 4-8 0,2 4-9 16,0 2 27-1,0 5-10-15,0 0 14 0,0 0-40 16,1-3 19-16,-4 3-19 16,1-3 12-16,-1 1-1 15,2-1 5-15,-1-2 3 16,-3 1-2-16,3-3 21 16,-3-1-26-16,-1-1 15 15,-1-3-28-15,2 2 20 16,-1-1-14-16,-1 0 0 0,1-2 3 15,1-1-7 1,1 1-2-16,-3-2 10 0,-1-2-18 16,-1-3 18-16,-5-2-6 15,1-1 0-15,-5-2 6 16,1 2-2-16,-3-6 2 16,0 0-5-16,2-4-4 15,-2-5-2-15,2-6 9 16,-2-10-18-16,2-4 16 15,1-6-10-15,-1-5 4 16,-2-2 0-16,2-2 0 16,0-4-4-16,-2-5 4 15,0-4-14-15,2-2 10 16,-2 0-28-16,2-12 11 16,-2-18 21-16,0-15 7 15,0-13-7-15,0-15 0 16,0-25 0-16,0-28 0 0,0-26-5 15,7-11 13-15,2 9-17 16,2 11 18-16,3 15-13 16,-3 1 5-16,2 1-1 15,-1 4 5-15,-4 1-4 16,-1 5-2-16,1 0 7 16,-2 18-12-16,0 16 15 15,-2 16-18-15,1 2 19 16,-1-11-10-16,3-15 0 15,0-10 1-15,-3-1-1 16,3 1 6-16,-5 6-12 16,2 2 12-16,1 6-15 15,0 5 17-15,-1 2-12 16,-2 2 5-16,3 2-1 0,-3 2 1 16,2 2-1-16,-2 8 0 15,3 2 4-15,0 8-12 16,-1 4 16-16,3 4-19 15,-3 6 22-15,-2 3-11 16,0 2 0-16,0 2 0 16,3-2 0-16,2-1 4 15,0 1-9-15,3-2 10 16,-1 0-16-16,-1 1 21 16,-2 3-15-16,-2 4 10 15,-4 3-5-15,0-1 1 16,0 5-1-16,0-1 0 0,0 1 8 15,0 4-16-15,0 2 18 16,-2 2-14-16,0 2 12 16,-2 3-3-16,2-1-4 15,-1 1-1-15,1 1 0 16,2 1 4-16,0 4 7 16,0 2 0-16,0 0 16 15,0 0-26-15,0 0 1 16,0 0 4-16,0 0-6 15,7 0 8-15,6 0 7 16,1 2 9-16,1 2-1 16,1 0 7-16,1-2-21 15,3 3 22-15,3-5-23 16,1 0 23-16,0 0-15 0,5 0 10 16,0 0-4-16,0 0-2 15,3 0 6-15,-3 0-16 16,0 0 19-16,0 0-20 15,0 2 22-15,-2 0-23 16,0-2 19-16,-6 0-17 16,2 0 0-16,-1 0 10 15,0 0-11-15,5 0 18 16,-1 0-21-16,6 0 21 16,-1 0-20-16,0 0 13 15,0 0-20-15,0 0 11 16,1-6-6-16,-1-1-4 15,-2 1 6-15,0 1-3 0,0 1-3 16,2 0 10-16,0-2-14 16,0 1 10-16,3 1 2 15,-1-1-4-15,-2 1 6 16,0 0 1-16,1 0-12 16,-3-3 5-16,-3 3 2 15,3-2 1-15,3 0-4 16,-1-3 6-16,2 3-5 15,1-3-1-15,-3 2-4 16,0-1 1-16,-4 1-1 16,0 1 6-16,-3 2-12 0,3-1 17 15,0 1-21 1,-1 0 20-16,5-1-12 16,0 3 6-16,4 1 0 0,0-2 5 15,3-1-8-15,2 2 2 16,-1-1 4-16,4 2-4 15,-1 1 4-15,1 0-10 16,-3 0 12-16,-2 0-6 16,-1 0-2-16,0 0 5 15,-6 0-1-15,2 0 0 16,-1 0-9-16,1 0 13 16,5 0-16-16,1 0 14 15,2 0-7-15,1 0 0 16,0 1 0-16,1 4 0 0,1-1 0 15,1-1 0-15,-1-3 0 16,0 1 0-16,2-1 0 16,-2 0 0-16,-4 0 0 15,0 0 0-15,-2 0 0 16,-3 0 0-16,2 0 0 16,-4 0 0-16,-2 0 0 15,1-1 0-15,-3-4 0 16,0 1 0-16,-1 0 0 15,3-5 0-15,0 0 0 16,-2 1 0-16,-2-1 0 16,-5 3 0-16,-1-1 0 15,-6 3 0-15,-1 0 0 16,-5 2 0-16,-3-1 0 16,-4 3 0-16,-2 0 0 15,0 0 0-15,0 0 0 0,0 0 0 16,0 0 0-16,0 0 0 15,0 0 0-15,2 13 0 16,3 13 0-16,-3 9 0 16,3 3 0-16,-5 1 0 15,0-5 0-15,0-6 0 16,0-7-64-16,-7-8-59 16,-13-5-226-16,-4-6-599 0</inkml:trace>
  <inkml:trace contextRef="#ctx0" brushRef="#br0" timeOffset="102">23638 9827 1902 0,'0'0'365'16,"0"0"-265"-16,0 0-47 15,0 0-11-15,0 0 18 16,0 0-39-16,0 0 49 15,-17-21-19-15,17 18 70 16,-2 1-48-16,2 2-24 16,0-2-14-16,0 0-28 0,0-2-7 15,5-3 6-15,5-1-11 16,4 1 13-16,1 3-11 16,4-3 11-16,1 5 6 15,-1-2 1-15,4 4 10 16,-3 0-10-16,2 0-15 15,-2 0 16-15,-1 15-15 16,-2 7 31-16,-3 3-14 16,-3 7 6-16,-5 1-19 15,-2-2 8-15,-4 0 4 16,0-4-11-16,0-1 7 16,-13-2-13-16,-7-8 4 0,-3-5 2 15,0-7-12-15,0-4-16 16,3 0 12-16,7 0-8 15,2-6 4-15,8 0 13 16,3-1-6-16,0 1 7 16,5 1 0-16,13 4-8 15,4 1 16-15,5 0-7 16,0 0 0-16,0 10 13 16,-1 9 6-16,-6 7 0 15,-2 0 5-15,-9 2-12 16,-9-3 33-16,0 1-24 15,-7-3 14-15,-20-4-23 16,-4-3 13-16,-6-6-21 0,-4-3 0 16,1-5-5-16,0-2-3 15,7 0-32-15,10 0-69 16,13-4-13-16,4 1-278 16</inkml:trace>
  <inkml:trace contextRef="#ctx0" brushRef="#br0" timeOffset="103">26545 9679 1486 0,'0'0'423'0,"0"0"-171"0,0 0-76 16,0 0-65-16,0 0-15 15,0 0-39-15,0 0-5 16,-21-32-24-16,17 30-4 16,2 2-16-16,0 0-8 15,-3 0 14-15,1 0-14 16,2 0 23-16,-3 4-11 15,3 9 26-15,-1 2-15 0,1 6 21 16,2 5-30-16,0 0-3 16,0 4 2-16,0 0-11 15,0 0 0-15,7-1 6 16,2-1-13-16,2-2 15 16,5-3-6-16,1-5-4 15,4-8 25-15,4-5-15 16,1-5 11-16,2-7 25 15,1-19 5-15,-2-5 4 16,-4-8-29-16,-3-2 10 16,-9 3-24-16,-4 1 10 15,-7 3-17-15,0 4 4 16,-3 3-5-16,-10 3-4 16,-7 5 0-16,0 4-1 15,0 6-11-15,0 7-57 16,-3 2-24-16,8 2-143 0,1 13-347 15</inkml:trace>
  <inkml:trace contextRef="#ctx0" brushRef="#br0" timeOffset="104">26553 9835 1761 0,'0'0'395'16,"0"0"-218"-16,0 0-87 15,0 0-50-15,0 0-32 16,0 0 25-16,-77 114 5 16,65-93 6-16,6 1-5 15,4-3 55-15,-1 2-7 16,3 1-17-16,0 1-5 16,0 3-23-16,9 0-17 15,7-1-19-15,4-3 12 0,4-5-18 16,3-4 38-1,4-5 2-15,0-8 25 0,-2 0-23 16,1 0-15 0,-8-8-3-16,-5-14-2 0,-5-4 17 15,-8-1-25-15,-4-8 5 16,0 1-18-16,-6-2-1 16,-14 2 0-16,-3 4-26 15,0 2-41-15,4 11-62 16,5 8-88-16,8 7-112 0</inkml:trace>
  <inkml:trace contextRef="#ctx0" brushRef="#br0" timeOffset="105">27893 11282 1977 0,'0'0'411'16,"0"0"-201"-16,0 0-87 0,140-15-34 16,-97 10-61-1,-6 3-3-15,-1 2-20 0,-5 0 2 16,-6 0-2-16,-3 0-5 16,-4 15-21-16,-8-4-100 15,-2-1-129-15</inkml:trace>
  <inkml:trace contextRef="#ctx0" brushRef="#br0" timeOffset="106">27915 11455 1042 0,'0'0'1714'0,"0"0"-1525"15,0 0-21-15,0 0-76 16,0 0-42-16,0 0-32 15,145-26-12-15,-110 26-6 16,12 0-20-16,-7 9-108 16,-9 3-340-16</inkml:trace>
  <inkml:trace contextRef="#ctx0" brushRef="#br0" timeOffset="107">29915 10507 2097 0,'0'0'329'16,"0"0"-205"-16,0 0 34 0,0 0-59 15,0 0-9-15,0 0-35 16,0 0-9-16,61-115-23 16,-45 93 8-16,-1 3-6 15,-1 6-15-15,3 0 1 16,1 7-11-16,3-1 27 16,2 5-7-16,6 2 14 15,0 0-26-15,3 0 20 16,-1 0-9-16,0 2 2 15,0 9 4-15,-4 4 0 16,0 2 20-16,-2 2-19 16,-3 7 15-16,-5 0-27 15,2 2 9-15,-6 1-18 0,0 2 5 16,-6-1-3-16,-3 4-1 16,-4 4 24-16,0 3-13 15,0 6 11-15,0 0-25 16,-6 4 15-16,-8 1-17 15,-1-1 11-15,-3 4-11 16,-2 1 2-16,-5 0 4 16,-1 2-7-16,-6-1 13 15,1-3-8-15,-4-5-3 16,1-6 5-16,-2-9-14 16,3-13 4-16,-1-12-1 15,3-9-32-15,2 0-23 0,2-28-33 16,3-6-40-16,8-9-10 15,8-2-25-15,8 0 60 16,0 5 60-16,2 8 47 16,16 10 9-16,1 11 30 15,4 11 0-15,0 0 37 16,-2 26 1-16,2 10-2 16,-1 5 8-16,1 4-36 15,1 0 13-15,2-6-41 16,1-8 8-16,2-7-23 15,0-7-3-15,-2-6-1 16,0-4-45-16,9-1-29 16,-10-2-115-16,-4-2-265 0</inkml:trace>
  <inkml:trace contextRef="#ctx0" brushRef="#br0" timeOffset="108">30593 9744 2060 0,'0'0'350'15,"0"0"-196"-15,0 0 1 16,0 0-83-16,0 0 9 16,0 0-8-16,0 0-36 15,95-62-15-15,-76 62-13 16,-1 0 27-16,-3 12 13 16,3 10 42-16,-3 1-32 15,1 3 18-15,0 2-26 16,-5 1 5-16,-2 4-15 15,-5 1-14-15,-4 2 9 16,0 3-17-16,0 4 12 16,-4 4-26-16,-14 0 13 0,0 0-17 15,-4-2 12-15,-3-5-9 16,0-1-3-16,-4-9-1 16,-2-5 1-16,0-8-2 15,0-8-29-15,3-9-22 16,-1 0-62-16,6-19-20 15,5-9-50-15,9-2 16 16,9-2-23-16,0 2 33 16,0 9 130-16,13 6 28 15,6 13 72-15,1 2 7 16,-1 2 54-16,4 19-31 0,0 0-1 16,-2-1-43-1,-1-1-2-15,1-2-22 0,-4-4-25 16,1 0-9-16,-3-7 0 15,6-2-66-15,-3-4-116 16,-5 0-153-16</inkml:trace>
  <inkml:trace contextRef="#ctx0" brushRef="#br0" timeOffset="109">30996 9628 1674 0,'0'0'463'16,"0"0"-268"-16,0 0-47 15,0 0-84-15,0 0 71 0,0 0-35 16,0 0-53-16,120-39 37 15,-95 39-20-15,0 0-9 16,2 0-14-16,-3 0-6 16,0 0-6-16,-4 0-7 15,1 5-2-15,-6 6-11 16,-3 1 16-16,-6 3-9 16,-4 5 15-16,-2-1-14 15,0 6 14-15,0 3-17 16,-2 5 8-16,-6 3-16 15,-6 9 7-15,3 6-5 16,-3 6 6-16,3 6 14 0,3-3-18 16,0 0 32-16,2-7-30 15,3-6 12-15,1-4-23 16,2-9 9-16,0-9-9 16,0-3-1-16,0-9 0 15,0-7-53-15,0-6-40 16,0 0-86-16,-2-17-49 15,-2-2-305-15</inkml:trace>
  <inkml:trace contextRef="#ctx0" brushRef="#br0" timeOffset="110">31124 10000 2486 0,'0'0'326'0,"0"0"-255"15,0 0-22-15,0 0-10 16,125 13 27-16,-104-11-44 16,-3 0-11-16,-7 1-11 15,-7-2-173-15,-4-1-890 0</inkml:trace>
  <inkml:trace contextRef="#ctx0" brushRef="#br0" timeOffset="111">28610 10225 1719 0,'0'0'466'15,"0"0"-305"-15,0 0-119 16,0 0 44-16,0 0-61 0,0 0 114 16,0 0-2-1,4 28-53-15,3-7 3 0,3 7-45 16,0 6 16-16,1 9-36 15,5 8 3-15,1 5-25 16,2 6 18-16,3 6-9 16,0 3 27-16,0 1-3 15,1 1-12-15,-1 2-6 16,0-2-14-16,1 4 13 16,-3-3-9-16,-1 6 2 15,2-1-2-15,-3-2 5 16,-1 2-3-16,2-2 14 0,-4-4 3 15,-1-2-6-15,1-8 7 16,-4-7-18-16,2-7 8 16,-2-8-8-16,1-11-5 15,-3-6 5-15,-3-10-5 16,-2-3-2-16,-2-7-1 16,2-4 0-16,-4 0-1 15,2 0-4-15,0 0-2 16,2-8 8-16,3-16 0 0,1-8 16 15,6-6-12 1,-3-7-2-16,3-2-1 16,-3-5-1-16,-3-3 0 15,4-7 4-15,-3-3-10 16,-1-7 17-16,4-8-22 16,-1-5 23-16,2-9-12 0,1-6 0 15,-1-3 0-15,-1 0 0 16,-2 2-11-16,-3 8 10 15,-3 5 1-15,-4 7-8 16,0 4 16-16,0 2-16 16,0 0 6-16,0-2-24 15,0-5 5-15,-2 1 3 16,2 0-2-16,0 6 4 16,0 11 14-16,0 11 2 15,0 10-8-15,0 11 16 16,-2 2-8-16,2 4 1 15,0-2-1-15,0-4 0 16,0 2 1-16,0-2-3 0,0 0 8 16,0 7-14-16,2 3 16 15,0 5-12-15,0 6 8 16,-2 7 0-16,2-1-4 16,-2 3 6-16,0 2 5 15,0-1-11-15,4 1 0 16,-4-3 8-16,2-1-10 15,2 2 4-15,-2-2 18 16,0 1-16-16,1 3 16 16,-1 0-6-16,4 0-13 15,1 0 28-15,4 0-10 16,4 0 6-16,2 0-25 0,2 0 17 16,4 0-17-16,1 0 18 15,1 0-8-15,0 0 1 16,1 0-3-16,3 0 7 15,0 0 10-15,4 0-21 16,3 0 22-16,2-2-22 16,2 0 22-16,2 2-17 15,-1 0 2-15,-2 0-4 16,1 0-6-16,-3 0 6 16,-4 0-7-16,-2 0 17 15,-2 0-16-15,-1 0 29 16,4 0-27-16,0 4 19 15,1 0-14-15,0 3 4 0,5-2 1 16,0-4-12 0,-1 4 8-16,2-5-4 0,-1 0 10 15,-1 0-14-15,-1 0 14 16,-1 0-15-16,-1 0 9 16,-2 0-4-16,-6 0-4 15,0 0 1-15,1 0 5 16,-2 0-14-16,0-3 17 15,2 1-19-15,2 1 20 16,2-4-15-16,2 1 8 16,0 0-4-16,1-1 0 15,-3 1 0-15,-2 2 0 16,0-2 4-16,0 1-10 16,-3 1 15-16,1 0-15 15,2 0 12-15,-2 0-6 0,2 0 0 16,2 0 0-16,-2-1 0 15,0 1 5-15,2 2-11 16,-2-2 15-16,2 0-13 16,-2 0 9-16,3-3 0 15,-3-1-5-15,2-3 1 16,-2 3 2-16,-2 2-2 16,-1 0-2-16,0 2 4 15,1 2-13-15,4 0 20 16,1 0-19-16,1 0 18 15,0 0-9-15,2 0 0 16,-4-3 0-16,2 1 0 16,-4 2 0-16,0 0 0 0,-3 0 8 15,-1 0 3-15,-5 0-7 16,-5 0 11-16,-3 0-15 16,-3 0 5-16,-5 0-4 15,-4 2-1-15,0 5 0 16,0 4 0-16,0 10 14 15,0 9-14-15,-7 6 0 16,-5 2-3-16,-5-1-31 16,-1-7-73-16,5-8-71 15,-3-12-219-15</inkml:trace>
  <inkml:trace contextRef="#ctx0" brushRef="#br0" timeOffset="112">28731 9420 1305 0,'0'0'388'0,"0"0"-220"15,0 0-15-15,0 0 49 16,0 0-32-16,0 0-102 16,0 0-22-16,37-38 21 15,-23 34 58-15,-1-1-10 16,5 1-53-16,-3 2 7 15,1 2-32-15,-3 0 0 16,4 0-24-16,-5 0 17 16,1 2 2-16,3 7 10 0,0 1-3 15,-5 1-22 1,0-3 18-16,-2-1-22 0,-4-1 12 16,-1 3-24-16,1-3 18 15,-3 5-8-15,-2 2 7 16,0 0-4-16,0 2-14 15,0-2 4-15,0 2 4 16,0 1-14-16,-4 2 14 16,-8-1-16-16,-3 2-8 15,-4 1-8-15,2-5-9 16,-3-3 13-16,5-5 13 16,-4-3-24-16,4-4 17 15,1 0-1-15,4 0 9 16,0 0 10-16,4 0-4 0,3-2 0 15,3 2-2-15,0-2-11 16,3-1 5 0,13 1 3-16,3-2 10 0,4 2-12 15,3-2 16-15,3 0-6 16,1 4-2-16,-4 0 7 16,-1 0-2-16,-6 0 3 15,0 0 2-15,-2 6-7 16,-3 7 10-16,-1 2-10 15,-5 2 7-15,-2 2-11 16,-6 5 27-16,0 1-20 16,-2 1 4-16,-19 0-7 15,-6-5-4-15,-6-6 2 16,-2-4-2-16,-6-5-6 16,1-2-27-16,2 1-28 0,3-3-65 15,4 6-103-15,8-3-98 16,12 1-693-16</inkml:trace>
  <inkml:trace contextRef="#ctx0" brushRef="#br0" timeOffset="113">19426 15893 2042 0,'0'0'313'15,"0"0"-101"-15,0 0-32 16,0 0-42-16,0 0-15 16,0 0-61-16,0 0-26 15,-16 0-16-15,18 0-15 16,19 0 39-16,6-4-2 15,6 2 5-15,9-1-19 16,3 1 11-16,3 0-14 16,6 0-1-16,-2-2-9 15,-2-1-9-15,-5-1-2 16,-3 4 1-16,-4 0-6 0,-4 2 9 16,-6 0-14-16,-1 0 15 15,-4 0-18-15,-5 6-22 16,-3 3-45-16,-11-1-86 15,-4-1-111-15,0-3-536 0</inkml:trace>
  <inkml:trace contextRef="#ctx0" brushRef="#br0" timeOffset="114">19482 16173 2054 0,'0'0'717'0,"0"0"-645"16,0 0-45-16,0 0 32 15,0 0-2-15,136 0-8 0,-99 0 22 16,4 0 5-16,-1-4 4 16,0-1-35-16,0 5 12 15,0 0-23-15,0 0 10 16,0 0-27-16,-5 0-10 15,-2 0-4-15,-5 5-3 16,-4-5-4-16,-1 4-73 16,2-4-40-16,-6 0-251 15,-5 0-1621-15</inkml:trace>
  <inkml:trace contextRef="#ctx0" brushRef="#br0" timeOffset="115">21458 15279 1942 0,'0'0'261'0,"0"0"-87"0,0 0-65 15,0 0-50-15,0 0-18 16,0 0-41-16,116-53 27 16,-94 44 23-16,-2 7 6 15,-2 2 15-15,0 0-15 16,0 0 19-16,-1 0-19 15,2 11-5-15,3-1-20 16,-2 3 5-16,4 2-30 16,-1-4 10-16,-2 3-16 15,0-1 9-15,-3 2-2 0,-3 0 15 16,-1 7 16 0,-1-3-11-16,-4 5 8 0,0 4-21 15,-2 6 9-15,-3 0-23 16,0 0 13-16,-2 3-12 15,1 1 7-15,-1-6-1 16,-2 2-6-16,0 0 8 16,0-1-3-16,0 1 20 15,0 4-16-15,0-4 19 0,-2 3-14 0,-9 1 11 16,-3 1-18-16,-1 4-1 16,-6-5-1-16,0 5-6 15,-4 0 0-15,-2-7 8 16,-2 3-16-1,-2-1 18 1,-2-4-10-16,-3-6 1 0,-2-9-2 16,-2-4 1-16,0-10-28 15,0-5-14-15,-1 0-25 16,6-28 18-16,2-6-39 16,6-9-7-16,6-4 0 15,10 4 48-15,9-2 22 16,2 9 25-16,2 10 2 15,19 9-2-15,6 8 19 16,2 9-19-16,4 5 35 16,3 22-1-16,-1 8 43 15,1 5-1-15,-1 3-3 16,4 0-16-16,-6-4 5 16,3-5-3-16,-3-6-29 0,-4-7 1 15,0-4-31 1,-2-6 2-16,-3-11-2 0,0 0-24 15,10 0-68 1,-8-20-58-16,-3 1-255 0</inkml:trace>
  <inkml:trace contextRef="#ctx0" brushRef="#br0" timeOffset="116">21982 14321 1601 0,'0'0'371'0,"0"0"-105"16,0 0-175-16,0 0-19 15,0 0-20-15,0 0 12 16,0 0 25-16,64-49 11 16,-51 40-27-16,3 5-22 15,-3-5 24-15,3 7-41 16,0 0 1-16,0 2-20 15,1 0 19-15,3 0-5 0,-1 7 3 16,-2 3-8-16,1 5 7 16,-1 0 26-16,-3 2-22 15,-3 2 3-15,0 1-23 16,-2 1 24-16,-2 0-22 16,-1 3 17-16,-1 1-16 15,-3 3 7-15,-2 5-7 16,0 3-8-16,0 0 6 15,-5 3-16-15,-7-3 6 16,-7-2 1-16,0 0-14 0,-6-4 5 16,-4-4 1-1,0-5-16-15,-2-3-7 0,0-3-32 16,2-14-8-16,6-1-3 16,6 0-33-16,5 0 13 15,10-16-56-15,2-4 37 16,0 1 55-16,14 6 51 15,5 5 6-15,4 6 27 16,2 2 40-16,-1 0 11 16,-2 15 16-16,0 4-22 15,-1 0 12-15,-2-4-61 16,-1-5 9-16,-2-1-31 16,-3-6-7-16,-2-3-5 15,8 0-69-15,-7 0-62 16,2 0-355-16</inkml:trace>
  <inkml:trace contextRef="#ctx0" brushRef="#br0" timeOffset="117">22510 14143 1957 0,'0'0'344'16,"0"0"-184"-16,0 0-57 16,0 0-18-16,116-6-4 15,-83 6-18-15,-2 0-19 0,-2 0 22 16,-2 0-51-16,-3 0 40 15,-4 4-23-15,-4 3 10 16,-5 1-8-16,-2 3 27 16,-5 0 9-16,1 3-14 15,-5 6-1-15,0 5-22 16,0 3 14-16,0 9-22 16,0-1 9-16,-7 7-24 15,1 2 20-15,-1-3-9 16,1 1 3-16,0-4-4 15,4-3-16-15,0-4-4 16,2-4 11-16,0-7-22 16,0-6 9-16,0-8-10 0,0-3-63 15,0-4-33 1,-2 0-20-16,0-6-87 0,-5-7-250 16</inkml:trace>
  <inkml:trace contextRef="#ctx0" brushRef="#br0" timeOffset="118">22666 14520 2375 0,'0'0'306'16,"0"0"-152"-16,0 0-85 15,0 0-23-15,118 0-13 16,-93 0-24-16,-6 0 0 15,-3 0-9-15,-7 0-28 0,-3 0-176 16,-6 4-344-16</inkml:trace>
  <inkml:trace contextRef="#ctx0" brushRef="#br0" timeOffset="119">21930 14911 2244 0,'0'0'347'16,"0"0"-167"-16,0 0-89 15,0 0-43-15,0 0-47 16,0 0 3-16,0 0 2 15,9 0 5-15,1 0 23 16,0 0 0-16,3 0 15 16,3 0-21-16,3 0 10 15,-2 0-12-15,5 0 4 16,3 0-17-16,2 0 6 16,4 0 2-16,-3 0-9 15,7 0 5-15,-4 0-17 16,0 0 20-16,-2 0-19 0,-1 0 6 15,-1 0-6-15,0 0 9 16,-3 0-6-16,1 0 1 16,2 0 9-16,0 0-12 15,-1 0 18-15,1 0-20 16,-1 0 5-16,3 0 4 16,-2 0-3-16,0 0-2 15,-4 0 8-15,0 0-3 16,0 0-4-16,0 0 4 15,1 0-5-15,2 0-2 16,3 0 6-16,0 0-14 0,2-4 13 16,-4-1-7-1,0 4 0-15,-4 1 1 0,-6 0-1 16,-3 0 3-16,-6 0-8 16,-5 0-38-16,-3 1-4 15,0 10-53-15,-13-2-117 16,-8-1-752-16</inkml:trace>
  <inkml:trace contextRef="#ctx0" brushRef="#br0" timeOffset="120">22358 15087 35 0,'0'0'1663'0,"0"0"-1447"15,0 0-16-15,0 0-74 16,0 0-47-16,0 0 23 16,0 0-49-16,29-33 18 15,-20 27-15-15,3-1 26 16,1 3-42-16,3 2 15 16,3-4-14-16,1 4-9 15,3 2-11-15,-1 0-2 16,0 0 35-16,3 0-26 15,-4 0 8-15,0 0-25 0,-1 2 17 16,-3 6-8-16,0 1 8 16,-5-1-6-16,-2 3-2 15,-6 2 17-15,-4 0 5 16,0 4 6-16,0 0-32 16,-16 2 3-16,-5 1-14 15,-6-6-8-15,0 1 3 16,-2-2-11-16,2-4-5 15,5-7 6-15,4 2 9 16,7-4 2-16,2 0-10 0,7 0 14 16,2 0-11-1,0 0 1-15,0 0-11 0,6 0 16 16,12 0 0-16,4 0 0 16,3 0 4-1,4 0-7-15,-2 9 11 0,-3 1-15 16,-1 3 14-16,-8 2-1 15,-6 5 4-15,-7-6 12 16,-2 4 8-16,-2-1-9 16,-18 0 8-16,-9-7-23 15,-2-1 1-15,-4-3 1 16,-2 3-13-16,2-9 5 16,3 4-4-16,5-2-33 15,10 5-13-15,13 8-26 16,4-6-147-16,0 3-291 0</inkml:trace>
  <inkml:trace contextRef="#ctx0" brushRef="#br0" timeOffset="121">23555 15818 2204 0,'0'0'280'16,"0"0"-67"-16,0 0-63 0,0 0-48 15,120 0-19 1,-76 0-28-16,4 0 26 0,2 0-18 16,0 0-16-1,-4 0-10-15,-3 0-21 0,-3 0 15 16,-3 2-30-16,-6 9 8 15,-6-2-9-15,-4 1 0 16,-8-6-41-16,-7 1-30 16,-6-3-66-16,0-2-56 15,-4 0-82-15</inkml:trace>
  <inkml:trace contextRef="#ctx0" brushRef="#br0" timeOffset="122">23692 16011 2598 0,'0'0'253'16,"0"0"-161"-16,0 0-45 16,0 0 42-16,0 0 3 15,0 0-21-15,0 0-45 16,129-28 15-16,-99 28-23 16,-1 0-6-16,-3 0-4 15,1 0-8-15,0 0 0 0,0 0-6 16,4 0-13-16,15 0-97 15,-5-5-143-15,-5 1-832 0</inkml:trace>
  <inkml:trace contextRef="#ctx0" brushRef="#br0" timeOffset="123">24980 15048 1644 0,'0'0'301'0,"0"0"-57"16,0 0-41-16,0 0-45 16,0 0-64-16,0 0-2 0,0 0-53 15,127-109-14-15,-104 107 5 16,-1 2-6-16,0 0 13 16,5 6-1-16,0 14 24 15,0 3-5-15,2 7 18 16,0 8-25-16,-5 1 11 15,-2 8-21-15,-2-2-6 16,-6 4-2-16,-5 5-7 16,-3-3 10-16,-3 2-13 15,-3 3 6-15,0 2-26 16,0 1 25-16,-11 2-11 16,-7-4 10-16,-5-5-16 15,-6 1 11-15,-4-4 0 0,-9-2-15 16,-2-2 3-16,-4 0 4 15,-1-13-22 1,5-4 5-16,2-11-30 0,1-13-26 16,8-4-16-16,6 0-3 15,5-23-34-15,6-7-12 16,10-8-23-16,6-3 29 16,0 0 45-16,6 5 74 15,14 6 2-15,7 15 80 16,5 11-1-16,1 4 31 15,5 19 26-15,-1 15-38 16,1 5-15-16,-2 1-41 16,-2-4 20-16,-1-3-36 0,-4-10-5 15,0-4-21 1,-2-6 10-16,-3-2-10 0,-2-7-14 16,1-2-57-16,1-2-93 15,-4 0-208-15,-4 0-2162 0</inkml:trace>
  <inkml:trace contextRef="#ctx0" brushRef="#br0" timeOffset="124">26003 14537 1782 0,'0'0'356'16,"0"0"-106"-16,0 0-122 15,0 0 21-15,0 0-20 16,0 0-59-16,0 0 9 16,-51-107-23-16,37 90 17 15,-3-3-25-15,-3 4 24 16,-1-2-28-16,-2 5-2 15,-4 3-17-15,0 8-7 16,0 2 8-16,2 0-22 16,1 15 7-16,4 13-3 15,4 8-16-15,8 6 11 0,8 6-4 16,0-1 1 0,6-5-1-16,19-7-3 0,6-16-5 15,4-15 8-15,3-4-8 16,1-13 3-16,-8-17 10 15,-5-4-8-15,-6-9-9 16,-4 7-22-16,-7 4-2 16,-3 10 24-16,-1 9 12 15,-1 13 2-15,1 0 25 16,6 22 9-16,2 17 43 16,3 5-26-16,-1 10 11 15,-1 6-10-15,-7 0-1 16,-7 4-2-16,0-4-16 15,-7-2-8-15,-15-9-26 16,-3-7 4-16,-2-9-4 0,1-14 0 16,-1-6-41-16,0-9-7 15,3-4-41-15,-3 0-44 16,6 0-55-16,6-11-283 0</inkml:trace>
  <inkml:trace contextRef="#ctx0" brushRef="#br0" timeOffset="125">26618 15707 2359 0,'0'0'276'0,"0"0"-128"16,0 0 22-16,0 0-47 16,0 0-26-16,143-19-38 15,-92 10-5-15,4-2-35 16,1-2 15-16,-2-2-26 15,-8 5 9-15,-7 1-12 16,-8 3-5-16,-14 2-6 16,-5 4-63-16,-12 0-46 15,-2 2-36-15,-16 11-310 0</inkml:trace>
  <inkml:trace contextRef="#ctx0" brushRef="#br0" timeOffset="126">26638 15983 2900 0,'0'0'258'15,"0"0"-167"-15,0 0-72 16,0 0 5-16,0 0 27 15,0 0-27-15,134 0-14 16,-87 0-6-16,-3 0-8 16,1 0-18-16,4-5-61 15,-11 1-161-15,-7 0-378 0</inkml:trace>
  <inkml:trace contextRef="#ctx0" brushRef="#br0" timeOffset="127">27777 15012 2395 0,'0'0'277'0,"0"0"-179"15,0 0 10-15,-11 124-64 16,11-77 5-16,0 2-24 15,2-6 31-15,11-7-27 16,3-12 4-16,2-9-15 16,4-9-8-16,5-6 9 15,6 0-4-15,7-6 16 16,5-5-31-16,4 4 25 16,4 5-15-16,1 2 16 15,-5 2-15-15,-4 20 9 16,-10 3 10-16,-8 8 1 15,-8-1 6-15,-7 6-15 0,-7 3 24 16,-5 4-33-16,-3-2 14 16,-19 1-14-16,-12-1 16 15,-10-4-17-15,-7-7-3 16,-7-9-7-16,-2-14 4 16,-1-9-12-16,1 0-5 15,6-17-17-15,8-7-34 16,8-4-4-16,12 3-24 15,16-18-44-15,10 6-134 16,0 3-356-16</inkml:trace>
  <inkml:trace contextRef="#ctx0" brushRef="#br0" timeOffset="128">27841 14898 2514 0,'0'0'480'0,"0"0"-384"15,0 0-44-15,0 0 23 16,0 0-15-16,117 4-43 16,-71 1 10-16,5-5-26 0,-1 0 8 15,-4 4-9 1,6 2-68-16,-15 3-137 0,-8 0-538 15</inkml:trace>
  <inkml:trace contextRef="#ctx0" brushRef="#br0" timeOffset="129">28853 14973 2042 0,'0'0'340'0,"0"0"-178"16,0 0 25-16,0-124-39 15,0 109-47-15,0 8 6 16,0 7-31-16,0 0-27 16,0 24-41-16,0 13 11 15,11 14-19-15,1 11 19 16,-2 11-9-16,3 4 16 15,-1 6 17-15,-1-1-6 16,-2-4 15-16,2-5-31 0,0-9 10 16,-4-8-31-16,0-13 17 15,-7-9-17-15,0-10 20 16,-3-5 17-16,-16-4-10 16,-8-2-3-16,-7-3-11 15,1-5 20-15,0-1-32 16,6-2 5-16,6 0 3 15,11 0-12-15,7 2 3 16,3 1-33-16,0-5-96 16,36 0 8-16,-5 0-99 0,0 0-330 15</inkml:trace>
  <inkml:trace contextRef="#ctx0" brushRef="#br0" timeOffset="130">29304 14975 1136 0,'0'0'1198'0,"0"0"-1034"16,0 0-1-16,0 0-14 16,93-113-54-16,-60 96-15 15,1 6-15-15,1 4 1 16,3 6-19-16,-5 1 9 15,-2 0-30-15,1 4 27 16,-6 15-1-16,-1 2 11 16,-2 10 0-16,-4 3-5 15,-1 9 5-15,-5 4-27 16,-3 6 20-16,-8 0-28 16,-2 7 15-16,0 4-20 15,-9 1 1-15,-15 3-13 0,-11-2-10 16,-7 1-1-16,-9-10 6 15,-4-9-12-15,-3-19-26 16,0-7-6-16,4-16-31 16,10-6-12-16,13-8-26 15,15-16 32-15,14-1 8 16,2-3 36-16,22 0 30 16,14 11 2-16,8 4 5 15,7 9-6-15,3 4 6 16,2 0-2-16,-3 0-2 15,-4 0-2-15,11 13-73 16,-13-3-155-16,-11-1-297 0</inkml:trace>
  <inkml:trace contextRef="#ctx0" brushRef="#br0" timeOffset="131">29720 16192 2339 0,'0'0'386'0,"0"0"-244"15,80-190 10 1,-11 57-33-16,0 3-43 0,-5 17-12 15,-10 23-50-15,-18 32-6 16,-3 11-8-16,-6 17-48 16,-14 21-321-16,-10 9-1800 0</inkml:trace>
  <inkml:trace contextRef="#ctx0" brushRef="#br0" timeOffset="132">29918 16355 2964 0,'0'0'175'0,"0"0"-76"0,47-167-47 16,-22 96-14-16,1 7-38 16,3-11-8-16,-7 13-125 15,-6 15-385-15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7T22:10:26.257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2497 5897 1608 0,'0'0'441'16,"0"0"-272"-16,0 0-54 16,0 0-50-16,0 0 22 15,0 0-40-15,0 0-10 16,54-102 11-16,-32 85 19 16,2 4-28-16,3 5 1 0,2 1 19 15,0 7-25-15,4 0 11 16,1 0-28-1,1 0 14-15,-2 10-31 0,2 6 25 16,-4 1-8-16,-5 9 18 16,-6 4-5-16,-6 8-16 15,-9 7 15-15,-5 4-16 16,-14 5 13-16,-20-3-25 16,-8-2 11-16,-7-6-11 15,0-9 3-15,0-11-4 16,7-8 0-16,7-8-1 15,10-7 1-15,11 0-10 16,14 0 2-16,0-4 4 0,18-9 1 16,18 4-2-1,6 3 10-15,3 6-4 0,-1 0-1 16,-1 21 1-16,-6 14-5 16,-10 5 15-16,-14 12 3 15,-11 5-1-15,-2 5 17 16,-19 5-4-16,-14-7 12 15,-8-7-15-15,-3-13-10 16,-6-12-6-16,0-15 0 16,-6-13-14-16,4 0-4 15,6-13-1-15,7-12-48 16,12-3-12-16,12 0-15 16,15-9-130-16,0 8-128 15,0 5-1579-15</inkml:trace>
  <inkml:trace contextRef="#ctx0" brushRef="#br0" timeOffset="602.41">3206 6013 1842 0,'0'0'418'0,"0"0"-241"0,0 0 18 16,0 0-93-16,0 0 23 15,0 0-75-15,0 0-3 16,45 9-17-16,-26 4-1 16,6 4-7-16,2 6-13 15,2 7 18-15,4 6-27 16,0 5 14-16,3 4-10 16,-1 4 7-16,-1 0 4 15,2 0 13-15,0 1-6 16,-3-3-3-16,-2-4-9 15,-2-3-5-15,-4-3-5 16,-8-6 9-16,-1-7-18 16,-5-5 15-16,-4-6-15 15,-1-6-3-15,-4-5-33 16,1 0-19-16,-3-2-72 0,0 0-146 16,0 0-398-16</inkml:trace>
  <inkml:trace contextRef="#ctx0" brushRef="#br0" timeOffset="967.18">3789 6088 2260 0,'0'0'318'0,"0"0"-130"0,0 0-66 16,0 0-34-1,0 0-53-15,-100 120 8 16,74-80-2-16,-8 12-11 15,-1 6 7-15,-6 8-37 16,-3 7 10-16,-4 2-2 16,2-7-14-16,6-8 7 15,4-15-2-15,12-16-17 0,4-13-76 16,9-12-214-16,4-4-2033 16</inkml:trace>
  <inkml:trace contextRef="#ctx0" brushRef="#br0" timeOffset="1890.02">3935 5174 492 0,'0'0'1611'0,"0"0"-1398"16,0 0-130-16,0 0 68 16,0 0-45-16,0 0-21 15,0 0-6-15,0-1 6 16,0 1-28-16,2 0-17 15,0 0 2-15,0 10-20 16,-2 5 18-16,0 4-25 16,0 5 14-16,0 2-24 15,0-1 9-15,0 1-8 16,0 0-5-16,0-3 4 16,0-3-1-16,0-1 7 0,0-4-11 15,4-5 16 1,1 1-16-16,1-3 9 0,2-3-9 15,-2-1 0-15,5-1 0 16,-2-3 4-16,4 0-12 16,0 0 18-16,1 0-22 15,-1 1 23-15,1 1-20 16,-1 1 9-16,-1-3 0 16,1 0-34-16,0 0-33 15,-2 0-18-15,2-5-102 16,-4-8-84-16,-2 1-236 0</inkml:trace>
  <inkml:trace contextRef="#ctx0" brushRef="#br0" timeOffset="2260.56">4161 5288 1766 0,'0'0'213'0,"0"0"-90"16,0 0-7-16,0 0-23 15,0 0-2-15,0 0 62 0,0 0-4 0,7 15-20 32,-7 2-19-32,0 1-56 15,0 4 12-15,0 5-33 16,0 0 16-16,0 8-15 15,0-1 0-15,-2 4-5 0,0 1-7 16,-1-1 0 0,1-1-3-16,2-3 23 0,0-5-42 15,0-3 18-15,0-6-14 16,0-10 3-16,0-4-7 16,0-1 1-16,0-5-1 15,0 0-13-15,0 0-49 16,0 0-87-16,0 0-243 0</inkml:trace>
  <inkml:trace contextRef="#ctx0" brushRef="#br0" timeOffset="5157.25">2301 9540 2333 0,'0'0'319'16,"0"0"-169"-16,0 0-26 16,0 0-41-16,0 0-11 15,0 0-39-15,0 0-8 16,-22 11-13-16,22-11 0 0,6 0 32 15,10 0-6-15,4 0 6 16,4 0-16-16,3 0 7 16,0 0-23-16,2 0 15 15,-2 0-19-15,0-2 4 16,-3-2-6-16,-4-3-6 16,-2 3 0-16,-3-3 6 15,-1 1-14-15,-5 2 6 16,0-1-14-16,1-1-91 15,2 2-71-15,-5-1-447 0</inkml:trace>
  <inkml:trace contextRef="#ctx0" brushRef="#br0" timeOffset="5753.44">2773 8764 1454 0,'0'0'784'0,"0"0"-621"0,0 0-54 16,0 0 32-16,0 0-86 15,0 0-8-15,132-56 0 16,-99 48-6-16,3-1-19 16,-2 2-7-16,-1 4 5 15,-4 3-19-15,-5 0 38 16,-2 0-4-16,-3 0 12 15,-6 10-15-15,0 9 3 16,0 5-10-16,-2 4-14 16,1 6 0-16,-3 6-11 0,-1 3 31 15,-2 7-19 1,-2-1 16-16,-2 2-18 0,-2 1 11 16,0 1-10-16,0 0-1 15,0 1 2-15,0 1-6 16,0 1 0-16,0-1 1 15,0-1-11-15,0 2 12 16,0-5-7-16,0-4 3 16,0-6 0-16,0-7-4 15,0-6 1-15,0-9-2 16,0-4-6-16,0-7-7 16,0-5-70-16,0-3-54 15,0-18-183-15,0-3-464 0</inkml:trace>
  <inkml:trace contextRef="#ctx0" brushRef="#br0" timeOffset="5925.09">3083 9350 2593 0,'0'0'317'15,"0"0"-228"-15,0 0-67 16,0 0 12-16,0 0-34 15,0 0 13-15,0 0-13 16,141-30 0-16,-112 15-57 16,-5 4-360-16</inkml:trace>
  <inkml:trace contextRef="#ctx0" brushRef="#br0" timeOffset="6253.17">3611 9042 2176 0,'0'0'373'16,"0"0"-231"-16,0 0-61 15,0 0 18-15,0 0-58 16,0 0-11-16,0 0-10 15,134 124-6-15,-96-83 6 16,2 1-2-16,-3 5 31 0,0 2-22 16,-4 3 17-16,1-3-35 15,-5 1 13-15,-4-6-21 16,2-3-1-16,-6-7 0 16,-3-10-17-16,-3-9-60 15,-6-7-210-15,-2-8-425 0</inkml:trace>
  <inkml:trace contextRef="#ctx0" brushRef="#br0" timeOffset="6603.37">4051 9044 2381 0,'0'0'333'0,"0"0"-125"15,0 0-104-15,-48 115-17 16,30-72-34-16,-1 4-9 15,-6 5-5-15,-4 1-11 16,-7 5 4-16,-1 2-26 0,-4-1 5 16,3-1-5-16,3-6-6 15,6-10 0-15,6-7 0 16,13-9-46-16,5-12-85 16,5-7-386-16</inkml:trace>
  <inkml:trace contextRef="#ctx0" brushRef="#br0" timeOffset="8871.79">4275 8359 1696 0,'0'0'332'0,"0"0"-130"16,0 0-46-16,0 0-45 15,0 0 25-15,0 0-60 16,0 0 14-16,111-68 3 16,-86 73-10-16,-3 11-24 15,-3 8-14-15,-6 4-15 16,-9 4-12-16,-4 0 8 0,0 4-26 15,-2-2 5 1,-17-3 2-16,0-8-14 0,-1-6 7 16,5-6 0-16,3-9-7 15,7-2-4-15,5 0 5 16,0 0-1-16,7-4-1 16,16-2 14-16,1 6-14 15,-1 0 16-15,-2 0-4 16,-5 23-3-16,-7 9 10 15,-9 6-6-15,0 3-5 16,-9 0 0-16,-15-5 8 16,-5-4-19-16,-5-8 20 15,-1-9-18-15,2-9-9 16,1-6-20-16,5 0-48 16,3-24-108-16,9 5-128 0,5 4-1838 0</inkml:trace>
  <inkml:trace contextRef="#ctx0" brushRef="#br0" timeOffset="11658.15">5164 5236 1623 0,'0'0'322'0,"0"0"-228"16,0 0 16-16,0 0-44 0,0 0 3 15,0 0-37-15,0 0-30 16,129-21 10-16,-104 21-10 16,2 2 12-16,1 7-6 15,-1 1-16-15,-2-1 22 16,-3-2-6-16,-1-1 91 15,-4 0 10-15,-1 1 3 16,-1 4-56-16,-1-1 7 16,-3 5-28-16,0 2 7 15,-2 3-22-15,-2 5 13 16,1 6-25-16,-3 3-2 16,-1 2-5-16,-4 2 6 15,0 3 26-15,0 4-11 16,-9 4 6-16,-2 0-27 15,-2 5 15-15,2 0-12 0,2 1 3 16,0 2-7-16,0-1 0 16,2-2 1-16,3-3 5 15,0-4-12-15,4 2 13 16,0-2-14-16,0 0 15 16,8-4-5-16,8-6-3 15,2-7 8-15,2-13-7 16,0-11 0-16,0-6-1 15,-3-2 0-15,-1-22-5 16,-3-6 12-16,-5-4-14 16,-4-4 12-16,-4 1-13 15,0 6 8-15,0 3 0 16,-10 6 0-16,-3 11 0 0,3 11-1 16,-2 0 8-1,1 7-17-15,5 16 21 0,-2 8-19 16,4 4 9-16,4 6-1 15,0 4 0-15,0 2 0 16,0 5 0-16,0-1 1 16,2 0-6-16,8 3 12 15,0-1-15-15,1 3 14 16,1-1-10-16,-3 3 4 16,-1 2 0-16,-2 4 1 15,0 5-1-15,-2-1 2 16,1 0 5-16,-3 1-10 15,2-3 12-15,-2-2-14 16,3 3 11-16,0-3-6 16,-1-2 0-16,1 2 0 0,-1-2 0 15,2 0 5-15,1 0-12 16,2-2 16-16,0 0-19 16,-3-4 20-16,4-3-16 15,-3-2 8-15,-3-2-2 16,0-2 0-16,1-1 4 15,-1-2-8-15,-2 2 11 16,3-2-14-16,0 3 14 16,1-2-14-16,1 2 11 15,-1-1-4-15,4-2 0 16,-4-1 0-16,1 2 0 16,-1 0 1-16,1 2-9 0,-2 0 18 15,-1 4-20-15,0 0 18 16,1 1-13-16,-1-1 6 15,-2 3-1-15,0 2 1 16,1-1-1-16,0-1 0 16,1 1 6-16,0-4-17 15,1-2 22-15,-3-2-24 16,2-4 24-16,-2-4-12 16,-2-3 1-16,0 3 0 15,0 2 0-15,0 3 4 16,0 3-8-16,-6 5 8 15,-3-1-14-15,-3-2 19 16,-3-1-14-16,-3-10 10 0,-4-4-5 16,-4-9 0-1,-8-3 0-15,-2-5 0 0,-2-2 6 16,0-2-10-16,-1 0 13 16,0-3-14-16,4-1 10 15,1-5-10-15,1-4-1 16,-5 0-48-16,7-17-196 15,6-4-1699-15</inkml:trace>
  <inkml:trace contextRef="#ctx0" brushRef="#br0" timeOffset="13094.2">5977 6477 749 0,'0'0'174'15,"0"0"-174"-15,0 0 0 16,0 0 157-16,0 0 172 15,0 0 10-15,0 0-120 16,-6-44-40-16,6 44-31 16,0 0-61-16,0 0 14 15,0 0-49-15,0 8-12 16,0 9-21-16,0 4-8 16,0 7 0-16,0 4-10 15,0 2 45-15,2 5-10 16,0-1 9-16,0 3-25 0,0 0 37 15,1 1-13-15,-3 1-2 16,2 2-4-16,0 0-9 16,0-2 0-16,3-9-24 15,-2-4 6-15,1-9-4 16,-2-6-10-16,2-6 10 16,-2-3-7-16,1-3 0 15,-1-3 0-15,0 0-1 16,0 0 1-16,0-5-4 15,1-14 5-15,0-6-7 16,-1-8-15-16,-2-3 0 16,0-4-6-16,0 1 20 15,0 1 6-15,0-3-1 0,0-2-3 16,0 0 8 0,0-4-14-16,0 0 19 0,0 0-15 15,0 0 12-15,0 4-5 16,0 7 2-16,0 10-2 15,0 9 0-15,2 8 0 16,2 9 6-16,3 0 2 16,3 18 20-16,7 5-27 15,-1 1 18-15,3-5-10 16,1-4 0-16,3-11-9 16,-1-4 1-16,-2 0 9 15,0-13-9-15,-5-6 8 16,-2 0-4-16,-3 4 3 0,-1 4-7 15,-1 7-1-15,4 4 1 16,-1 6 27-16,3 22 31 16,-1 13-24-16,-3 8 9 15,2 4-23-15,-3 3 19 16,-5-5-33-16,0 1 25 16,-4-1-14-16,0 1 11 15,0 1-15-15,0-2-8 16,0-2-3-16,0-6 3 15,0-9-12-15,5-8 1 16,-3-9-5-16,1-8-64 16,-1-7-38-16,3-2-16 15,-3 0-71-15,4-5-55 16,1-7-68-16,-3 1-1386 0</inkml:trace>
  <inkml:trace contextRef="#ctx0" brushRef="#br0" timeOffset="13576.22">6592 6674 1974 0,'0'0'344'0,"0"0"-171"16,0 0 2-16,0 0-85 15,0 0-1-15,0 0-31 16,-40 116-26-16,40-71 10 15,0 2-22-15,7-3 18 16,8-1-25-16,5-6 15 16,5-8-15-16,2-7 4 15,6-9-11-15,3-13 5 16,1 0 8-16,-3-30 12 16,-5-15 16-16,-9-11-40 15,-11-6 15-15,-9-2-18 16,0 6 7-16,-27 13-7 0,-6 11 2 15,-7 15 2-15,0 15-6 16,1 4-4-16,6 2-30 16,16 24-52-16,7-5-100 15,10-4-349-15</inkml:trace>
  <inkml:trace contextRef="#ctx0" brushRef="#br0" timeOffset="14294.43">6998 6601 1804 0,'0'0'494'0,"0"0"-293"16,0 0-138-16,0 0 19 16,0 0-24-16,16 114-8 15,-8-74-21-15,-1 3 49 16,-3 4-39-16,-2-2-11 16,-2 0-5-16,0-4-23 15,0-9 10-15,0-6-4 16,0-14-12-16,0-5 1 15,0-7-14-15,0-5-34 16,0-21 39-16,-2-12 6 16,0-11-2-16,2-4 8 0,0-3-15 15,0 3 8-15,0 8 18 16,0 8 5-16,0 14-13 16,0 12 16-16,10 11-6 15,0 8 51-15,5 27-27 16,4 12-34-16,1 6 6 15,2 3 2-15,0-5-15 16,1-6 15-16,-1-13 2 16,0-10 11-16,0-12 8 15,-1-10-18-15,-4 0-2 16,-3-25 9-16,-3-12-10 16,-9-7 9-16,-2-6-14 15,0 3 1-15,-4 2 1 16,-7 9-3-16,-3 12-2 0,5 9 0 15,7 11-1-15,2 4-78 16,0 0-347-16</inkml:trace>
  <inkml:trace contextRef="#ctx0" brushRef="#br0" timeOffset="20299.87">7523 6670 2074 0,'0'0'308'15,"0"0"-172"-15,0 0-34 16,0 0 8-16,0 0 2 16,0 0-66-16,0 0 25 15,-66 94-48-15,66-53 10 16,2 6-8-16,18 2-1 15,5 2-1-15,4-8-9 16,2-7-4-16,0-14 1 16,5-14-6-16,-3-8-4 15,-2-4 46-15,-6-26-7 0,-6-11 5 16,-9-10-20-16,-10-5-10 16,0 1-3-1,-20 5-11-15,-9 12-2 0,-5 8-9 16,-1 13-15-16,4 11-75 15,4 10-51-15,11 19-133 16,7 3-333-16</inkml:trace>
  <inkml:trace contextRef="#ctx0" brushRef="#br0" timeOffset="21034.18">7911 6638 1870 0,'0'0'360'0,"0"0"-281"0,0 0-15 15,0 0-2-15,0 0 21 16,18 121-28-16,-13-80 34 15,-1 0-48-15,-2 0 25 16,1-3-17-16,-1-1-4 16,2-6-26-16,-2-3-19 15,3-6 0-15,-3-7 3 16,-2-7-9-16,2-6-28 16,-2-2-77-16,0-6 40 15,0-17 62-15,0-10 9 16,0-1 0-16,0-7 0 0,0-3 12 15,5-2-9 1,0 6 4-16,-1 6 13 0,0 10-14 16,3 14 16-16,2 10 0 15,2 0 102-15,4 15-49 16,1 8-37 0,5 1 14-16,-2-5-45 0,4-11 7 15,-1-8-4-15,-2-2 1 16,0-23 7-16,-2-7 21 15,-7-2-19-15,-2 6-20 16,-7 10 7-16,0 14-1 16,-2 4 72-16,0 17-26 15,0 22-30-15,0 8-16 16,2 0 10-16,1 0-14 0,-1-8 8 16,0-8-10-16,3-5 6 15,-3-2-12-15,0-3-14 16,2 1-32-16,-1 9-113 15,1-5-220-15,-2-7-725 0</inkml:trace>
  <inkml:trace contextRef="#ctx0" brushRef="#br0" timeOffset="21234.36">8377 6836 2399 0,'0'0'293'0,"0"0"-176"16,0 0 13-16,4 148-61 0,-2-105-28 15,-2-9-27-15,3-8-14 16,-3-13 0-16,0-13-142 16,0-3-175-16,0-16-2032 0</inkml:trace>
  <inkml:trace contextRef="#ctx0" brushRef="#br0" timeOffset="21369.93">8371 6634 2533 0,'0'0'232'16,"0"0"-184"-16,0 0-48 15,0 0-207-15,0 0-420 0</inkml:trace>
  <inkml:trace contextRef="#ctx0" brushRef="#br0" timeOffset="21767.85">8549 6794 2306 0,'0'0'275'15,"0"0"-93"-15,0 0-42 16,-10 128-49-16,10-81-16 16,0 3-33-16,12-1 15 15,8-7-34-15,4-7 19 16,5-14-15-16,2-19-9 15,5-2 6-15,-1-30 22 16,-3-21 7-16,-8-11-30 16,-10-9 5-16,-14-1-27 15,0 3 5-15,-16 14 3 16,-11 12-18-16,-6 15 6 16,0 17-17-16,1 11-42 0,8 0-48 15,17 11-47 1,7 4-257-16,0-5-1518 0</inkml:trace>
  <inkml:trace contextRef="#ctx0" brushRef="#br0" timeOffset="22068.22">8909 6619 2274 0,'0'0'338'0,"0"0"-128"16,0 0-25-16,0 0-80 16,0 0-12-16,0 0-58 15,98 115 8-15,-64-98-11 0,-6 2 14 16,-3 3 17-16,-9 1-9 16,-11 10 30-16,-5 3-44 15,-5 4-3-15,-24 3-36 16,-6 0 10-16,-6-5-7 15,1-5-8-15,5-10-14 16,3-10-63-16,10-11-2 16,-1-6-53-16,10-18-59 15,0-3-264-15</inkml:trace>
  <inkml:trace contextRef="#ctx0" brushRef="#br0" timeOffset="23019.74">7336 6413 1945 0,'0'0'317'0,"0"0"-118"16,0 0-47-16,0 0-50 15,77-139-33-15,-60 103-25 16,-1 8 4-16,-3 6-40 0,1 12 33 15,-3 5-2 1,-1 5 56-16,4 0 9 0,-1 20 6 16,3 6-22-16,-1 3-20 15,1 4-16-15,-3-6-31 16,1-1-4-16,-5-7-10 16,2-4-14-16,-2 0 7 15,2-2-10-15,18 19-97 16,-4-4-103-16,2 4-370 0</inkml:trace>
  <inkml:trace contextRef="#ctx0" brushRef="#br1" timeOffset="99029.43">2321 12385 1986 0,'0'0'280'0,"0"0"-158"16,0 0-50-16,0 0-4 16,0 0-12-16,0 0 9 15,0 0-22-15,80-94 2 16,-48 84-25-16,7 5 14 16,6 5 16-16,4 0 7 15,0 13-4-15,-2 13 0 16,-4 5-8-16,-12 4-17 15,-14 3-4-15,-12 5-15 16,-5 4 8-16,-20 2-16 16,-22 3 4-16,-10-5-4 0,-6-7-1 15,5-7 0-15,8-10-11 16,10-12 4-16,15-5-12 16,11-6 18-16,9 0-19 15,4 4 20-15,27 3-1 16,14 5 1-16,6 6 4 15,3 10-4-15,-6 3 4 16,-9 12 2-16,-18 7 18 16,-16 5 7-16,-5 3 9 15,-17 2-18-15,-21-4-5 16,-9-9-7-16,-5-13-8 16,-1-15-2-16,4-15-2 15,3-4-28-15,5-15-55 0,3-23-105 16,11 3-141-16,10 8-1165 15</inkml:trace>
  <inkml:trace contextRef="#ctx0" brushRef="#br1" timeOffset="99512.37">3164 12612 2009 0,'0'0'256'0,"0"0"-59"15,0 0-56-15,77 111-19 16,-46-66-39-16,0 4-4 16,3 4-24-16,-1 3-1 15,-2 0-25-15,-4-3 1 16,-2-4-29-16,-3-6 0 16,-1-6-1-16,-6-8-24 15,-2-7-55-15,-4-7-96 16,-4-9-249-16</inkml:trace>
  <inkml:trace contextRef="#ctx0" brushRef="#br1" timeOffset="99805.78">3560 12616 2550 0,'0'0'280'0,"0"0"-99"16,0 0-57-16,-85 143-35 16,52-76-15-16,-2 5-15 15,-6 8-8-15,-1-4-30 16,2-5-2-16,-1-7-18 15,4-8 7-15,5-9-8 0,6-6-5 16,8-14-52-16,7-8-103 16,6-12-320-16</inkml:trace>
  <inkml:trace contextRef="#ctx0" brushRef="#br1" timeOffset="100248.69">3723 11850 2129 0,'0'0'633'15,"0"0"-511"-15,0 0-3 0,0 0-21 16,13 116-37 0,3-71-22-16,8-1-23 0,5-5-3 15,7-7-12-15,4-13 0 16,-5-10-1-16,1-9-1 16,-5-2-53-16,4-37-87 15,-10 5-126-15,-4-2-2126 0</inkml:trace>
  <inkml:trace contextRef="#ctx0" brushRef="#br1" timeOffset="100430.65">4053 11944 2423 0,'0'0'492'16,"0"0"-323"-16,0 120-50 16,0-60-41-16,0 4-19 15,0 1-34-15,0-1-3 0,0-4-15 16,0-7 3-16,0-8-8 15,0-7-2-15,0 1-39 16,-6-12-111-16,4-5-312 0</inkml:trace>
  <inkml:trace contextRef="#ctx0" brushRef="#br1" timeOffset="100676.06">4130 12963 2968 0,'0'0'341'16,"0"0"-259"-16,0 0 12 15,0 0-27-15,116 2-20 16,-76-2-30-16,0 0-10 15,-4 0-7-15,-2 0-16 16,14 0-102-16,-5 8-201 16,-3 1 50-16</inkml:trace>
  <inkml:trace contextRef="#ctx0" brushRef="#br1" timeOffset="101302.83">4730 12291 2447 0,'0'0'258'0,"0"0"-104"16,0 0-41-16,152-17-28 16,-88 12-41-16,5 4-17 15,0 1-16-15,-5 0-4 16,-8 1-6-16,-14 17 8 0,-8 7 5 15,-12 12 18-15,-8 6 5 16,-10 12-2-16,-4 7 4 16,0 7-7-16,-9 3 8 15,-9 3-16-15,-2 0 0 16,1 4-13-16,0-2 6 16,3 2-4-16,6-4-2 15,3-2-10-15,5-9 0 16,2-10-1-16,0-12-17 15,0-12-25-15,0-21-78 16,0-9-125-16,0 0-423 0</inkml:trace>
  <inkml:trace contextRef="#ctx0" brushRef="#br1" timeOffset="101456.59">5001 12973 2819 0,'0'0'298'0,"0"0"-196"15,0 0-67-15,0 0 12 16,0 0-23-16,116-19-10 16,-69 15-14-16,2-3-7 15,15-6-85-15,-10 0-174 16,-7 3-707-16</inkml:trace>
  <inkml:trace contextRef="#ctx0" brushRef="#br1" timeOffset="101732.45">5690 12620 2076 0,'0'0'461'16,"0"0"-222"-16,0 0-78 15,0 0-9-15,0 0-71 16,0 0-20-16,150 137-16 15,-98-77-19-15,4 2 1 16,-2 4 0-16,-2-1 15 16,-8-3-1-16,-7-3-23 15,-8-5-9-15,-4-11-5 0,-7-9-4 16,-9-13-18-16,-7-14-63 16,-2-7-72-16,0 0-260 0</inkml:trace>
  <inkml:trace contextRef="#ctx0" brushRef="#br1" timeOffset="102500.05">6191 12511 2108 0,'0'0'302'15,"0"0"-145"-15,0 0 3 16,0 0-8-16,0 0-42 15,0 0-15-15,0 0-5 16,-46 84 0-16,17-33-10 16,-8 11-29-16,-4 7-4 15,-4 5-25-15,0 1-16 16,1 2-6-16,1-6 0 0,8-5-19 16,4-1-91-1,11-19-107-15,8-14-548 0</inkml:trace>
  <inkml:trace contextRef="#ctx0" brushRef="#br1" timeOffset="104234.2">6577 11632 2074 0,'0'0'351'0,"0"0"-125"15,0 0-54-15,0 0-40 16,0 0-31-16,0 0-30 16,-132 4-19-16,117 27-36 15,5 7 16-15,10 9-19 16,0 2 1-16,16 0-4 16,16-6 0-16,10-11-2 15,5-14-2-15,4-18 8 16,2-3 6-16,-6-29 10 15,-5-15-22-15,-13-7 5 16,-13-1-13-16,-11-1 7 16,-5 7-7-16,-12 8-19 0,-12 14-24 15,-7 12-30 1,-2 13-33-16,4 2-58 0,-2 27-9 16,8 5-149-16,9 2-1003 15</inkml:trace>
  <inkml:trace contextRef="#ctx0" brushRef="#br1" timeOffset="104520.33">6499 12088 2131 0,'0'0'334'16,"0"0"-161"-16,-5 132-24 15,5-78-42-15,18-9-25 0,13-9-6 16,10-14 0-1,9-16-3-15,8-6 7 16,5-6-16-16,-5-25-7 0,-9-9-18 16,-13-7-22-16,-14-5-2 15,-13-5-15-15,-9-3 10 16,-5 2-6-16,-24 9-8 16,-6 9 3-16,-10 9-29 15,1 16-18-15,1 15-37 16,-1 28-14-16,10 19-94 15,10 5-353-15</inkml:trace>
  <inkml:trace contextRef="#ctx0" brushRef="#br1" timeOffset="131495.37">2981 14143 2034 0,'0'0'298'16,"0"0"-58"-16,0 0-107 16,0 0-30-16,0 0 20 0,0 0-50 15,-16-21-7 1,3 15-22-16,-8 1 10 0,-5-3-10 16,-6 3-4-16,-3 1-9 15,-7 2-13 1,-7 2-2-16,-5 0-16 0,-5 0 2 15,-2 15 4-15,3 10-10 16,5 8 10-16,5 9-6 16,13 12 6-16,8 10 6 15,14 9 6-15,13 6-18 16,0 2 8-16,23-2 0 16,14-6-2-16,13-13-6 15,5-19 11-15,7-18-10 16,6-21-1-16,-2-2 1 15,-3-30 3-15,-5-27-2 0,-12-14 4 16,-11-15-12-16,-12-3 5 16,-17 5 0-16,-6 11-4 15,0 18 5-15,0 23 0 16,-6 19 1-16,4 13 14 16,2 21-14-16,0 33 6 15,13 18 0-15,14 33 3 16,4 32-10-16,-2 34 20 15,-7 7-6-15,-15-3 23 16,-7-8 11-16,-17-19-17 16,-22-1 9-16,-3-27-21 15,0-24 3-15,1-30-21 16,-1-10 12-16,-7-9-13 0,-7-4 6 16,-11-13-6-16,1-26-8 15,-8-14-10-15,0-37-28 16,-1-24 14-16,11-10 4 15,10-5 16-15,20 5-3 16,18 8 13-16,16 13 3 16,6 15-2-16,27 9 1 15,11 4-4-15,12 6-37 16,6-4-59-16,5 0-35 16,29-15-123-16,-18 9-71 15,-13 6-772-15</inkml:trace>
  <inkml:trace contextRef="#ctx0" brushRef="#br1" timeOffset="132612.07">3422 14165 1926 0,'0'0'328'0,"0"0"-156"16,0 0-56-16,0 0-59 16,0 0 19-16,0 150-6 15,0-101 2-15,6 8-29 16,-2 10 29-16,2-1-23 16,-6 7 5-16,0-3-18 0,0-3-12 15,0-5-8 1,0-13-10-16,0-8-4 0,0-12 7 15,-2-11-12-15,-4-16 11 16,-2-2-16-16,-3-22 5 16,-1-20 2-16,1-14-17 15,1-15-21-15,2-6 19 16,4-4 1-16,2-3 19 16,2 3-11-16,0 7 11 15,2 3-6-15,16 2 6 16,5 7 5-16,2 9-4 15,10 8-1-15,0 13 5 16,1 14 8-16,-3 15-12 16,-2 3 16-16,-8 15 12 0,-6 21 6 15,-7 11-13-15,-8 13 8 16,-2 6-19-16,-4 7-4 16,-21-7-2-16,-2-4-5 15,0-15 0-15,-2-13-6 16,2-14-16-16,5-14-60 15,2-6 7-15,6 0 15 16,6-8 44-16,6-3 15 16,2 4 1-16,0 7 0 15,15 0 27-15,5 11 10 16,5 23-4-16,-3 11 12 16,-2 13-8-16,-4 4 0 15,-5 0-9-15,-3-4-2 0,0-5 22 16,-4-8-13-16,-2-6 12 15,-2-11-25-15,2-12 5 16,-2-3-27-16,0-13 0 16,0 0-6-16,0 0-25 15,5-8-6-15,-1-9-48 16,6-11-93-16,-2 5-129 16,1 3-617-16</inkml:trace>
  <inkml:trace contextRef="#ctx0" brushRef="#br1" timeOffset="133129.87">3952 14932 1861 0,'0'0'298'15,"0"0"-149"-15,0 0 41 16,0 0-113-16,0 0-12 16,0 0-6-16,0 0-15 15,20-77-9-15,-20 30-30 16,2-10 17-16,-2-10-22 16,0-5 27-16,5-5-15 15,-1 4-4-15,0 2-4 16,6 11 1-16,-2 11 1 0,3 11-6 15,1 10 0 1,1 4 5-16,1 7-5 0,1 5 1 16,3 3 4-16,-1 5 1 15,4 4-6-15,-1 0 8 16,0 0 6-16,0 13 29 16,-3 6-10-16,4 4 19 15,-3 7 3-15,-1 7-2 16,1 3-10-16,0 5 1 15,-4 4-3-15,-1 3-11 16,-2 1 0-16,-2-6-14 16,0 5 10-16,0-3-26 15,-2-2 7-15,-3-2-6 0,-2 0 2 16,-2-7-3-16,0-8-45 16,0-6-37-16,-18-24-62 15,-1 0-133-15,-2-7-370 0</inkml:trace>
  <inkml:trace contextRef="#ctx0" brushRef="#br1" timeOffset="133290.24">4082 14697 2459 0,'0'0'318'0,"0"0"-199"15,0 0-1-15,0 0-50 16,0 0-27-16,121-43-31 0,-86 33-8 15,7-14-2-15,-9 3-116 16,-6 1-215-16</inkml:trace>
  <inkml:trace contextRef="#ctx0" brushRef="#br1" timeOffset="133851.9">4720 14163 2390 0,'0'0'271'16,"0"0"-182"-16,0 0-10 15,0 0-32-15,12 130 2 0,1-77-41 16,1 7 12-16,1 2-5 16,1 5-1-16,2-3 17 15,2-4 30-15,2-3-7 16,4-8-29-16,3-8 2 16,5-17-22-16,2-9 11 15,0-15-16-15,-5-13 11 16,-6-28-6-16,-8-16-1 15,-6-12 11-15,-6-4-14 16,-5-6-2-16,0 11 7 16,0 10-2-16,-8 15-3 15,0 11 17-15,1 13-13 16,1 8-5-16,6 7-38 0,0 4-171 16,0 0-397-16</inkml:trace>
  <inkml:trace contextRef="#ctx0" brushRef="#br1" timeOffset="134146.46">5583 14353 3010 0,'0'0'334'0,"0"0"-285"16,0 0 20-16,0 0-31 15,0 0-15-15,0 0-23 16,0 0-50-16,-25 111-196 15,19-70-908-15</inkml:trace>
  <inkml:trace contextRef="#ctx0" brushRef="#br1" timeOffset="134287.51">5612 14984 3156 0,'0'0'215'0,"0"0"-178"0,0 0-19 15,0 0-18-15,0 0-67 16,0 0-287-16</inkml:trace>
  <inkml:trace contextRef="#ctx0" brushRef="#br1" timeOffset="135231.49">6594 13788 2173 0,'0'0'281'16,"0"0"-145"-16,0 0-49 15,0 0 38-15,-129 56-22 0,100-22-24 16,9 9-28-16,5 4-1 15,11 9-10-15,4 6 15 16,2 6-21-16,27-4 0 16,8-2-12-16,10-11-18 15,11-14 12-15,8-20-8 16,9-17 30-16,-4-11 6 16,-3-34 8-16,-14-19-27 15,-14-13 3-15,-22-6-13 16,-18-3-9-16,0 11-6 15,-33 11-2-15,-17 17 2 16,-8 19-20-16,-6 20-12 16,-3 8-55-16,5 10-14 0,11 23 9 15,13 1-61 1,9 23-38-16,13-10-140 0,10-1-1133 16</inkml:trace>
  <inkml:trace contextRef="#ctx0" brushRef="#br1" timeOffset="135631.01">6430 14454 1829 0,'0'0'357'0,"0"0"-59"0,0 0-103 16,-58 147-58 0,47-95 1-16,6 1-51 0,5 0-17 15,0 1-21-15,14 1 5 16,13-10-27-16,12-2 18 16,13-7-7-16,10-16 29 15,14-16 3-15,11-8-16 16,2-39 6-16,-6-19-18 15,-14-18-15-15,-23-7-21 16,-22-5 4-16,-21 9-3 16,-3 7-14-16,-32 19-1 15,-14 16 8-15,-10 22-11 0,-4 19-29 16,0 0-31 0,2 34-75-16,6 22-47 0,17-7-223 15,15-6-691-15</inkml:trace>
  <inkml:trace contextRef="#ctx0" brushRef="#br1" timeOffset="136061.73">6998 15516 1324 0,'0'0'1093'0,"0"0"-865"0,76-134-49 16,-30 63-65-16,8-8-44 15,2 2-44-15,-3 4-17 16,-4 11-9-16,-2-2-67 16,-11 19-104-16,-15 13-425 0</inkml:trace>
  <inkml:trace contextRef="#ctx0" brushRef="#br1" timeOffset="136278.14">7272 15578 2526 0,'0'0'324'16,"0"0"-210"-16,37-124 11 15,-14 69-60-15,2-1-37 16,2 9-17-16,6-9-11 15,-6 14 0-15,-6 8-234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7T22:13:36.48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26964 14625 1865 0,'0'0'290'0,"0"0"-56"16,0 0-96-16,0 0-32 0,0 0 18 15,0 0-49 1,0 0 21-16,-47-3-54 0,47 3 10 15,0 0-33-15,0 0 4 16,0 0-16-16,4 0 3 16,14 0 42-16,7 0-34 15,1 0 27-15,5 0-29 16,6 0 25-16,0 0-30 16,3 0 9-16,5 0-12 15,-3 0-4-15,0 0-4 16,-3 3 9-16,-4 1-14 15,-1-2 19-15,-3 2-28 16,-4-4 25-16,-4 0-22 0,0 0 11 16,-7 0-16-1,-5 0-42-15,-3 0-28 0,-5 0-21 16,-3 0-54-16,0 2 1 16,-3 5-421-16</inkml:trace>
  <inkml:trace contextRef="#ctx0" brushRef="#br0" timeOffset="457.84">26842 14911 2131 0,'0'0'337'0,"0"0"-161"15,0 0-10-15,0 0-59 0,0 0-7 16,0 0-62 0,133 26 24-16,-93-24-13 15,5-2-4-15,-1 0-1 0,3 0-20 16,-1 0 14-16,2 2-27 16,-6 7 34-16,-3-5-41 15,-3 0 19-15,-7 1-19 16,-4-3 0-16,-7-2-4 15,-5 0 0-15,-5 0-6 16,0 0-72-16,-4 0-52 16,-2-5-73-16,-2-1-363 0</inkml:trace>
  <inkml:trace contextRef="#ctx0" brushRef="#br0" timeOffset="3399.44">28171 14246 2155 0,'0'0'322'0,"0"0"-172"16,0 0 26-16,0 0-41 16,0 0-24-16,0 0-54 15,-120-11-18-15,104 11-4 16,3 0-21-16,-3 11 18 15,-1 17-31-15,-2 13 21 16,4 16-11-16,4 31-7 16,11 31 1-16,0-1 2 15,7-13 1-15,17-19-8 16,12-24 6-16,13-9 4 0,15-2 11 16,10-21-17-16,8-25 30 15,7-7-25-15,-2-45 21 16,3-39-17-16,-15-42-7 15,-23-31-4-15,-28 14 5 16,-24 29-14-16,-18 33 23 16,-28 25-32-16,-19-2-3 15,-34 0 1-15,-1 16-41 16,-4 22 9-16,6 22-22 16,13 47-6-16,14 6-64 15,22 5-180-15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7T22:16:24.7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6064 10571 2300 0,'0'0'263'0,"0"0"-147"15,0 0-31-15,0 0 35 16,-133-51-20-16,97 47-45 16,0 4-5-16,1 2-33 15,1 21 16-15,3 14-13 16,4 10-7-16,10 12-9 16,9 12-3-16,8 6-1 15,3 5 0-15,26-1 0 16,11-8 0-16,9-14 7 0,11-16-7 15,7-26 24-15,5-17 22 16,1-10 21-16,-6-37-30 16,-9-15 2-16,-13-15-10 15,-14-9-19-15,-14-6 3 16,-17 4-13-16,-2 11 10 16,-34 11-9-16,-13 15 6 15,-11 14-3-15,-5 20 1 16,1 17-4-16,6 6 0 15,7 40 9-15,10 16-6 16,10 10 7-16,16 9-10 16,13 1 4-16,2-7-2 15,25-13-3-15,19-15 4 0,12-19-4 16,4-18 10-16,7-10 5 16,-5-19 9-16,-2-26-13 15,-10-15 13-15,-11-9-19 16,-12-3 15-16,-14-1-20 15,-13 9 14-15,0 13-6 16,-27 19 4-16,-13 17-2 16,-5 15-9-16,1 25-1 15,7 46 2-15,14 8-9 16,17 15 13-16,6 0-7 16,35-23 1-16,27-7 0 15,19-26 5-15,13-25 6 16,3-13 3-16,-3-28-6 15,-13-22 9-15,-17-17-16 16,-20-6 18-16,-19-6-18 0,-21 2 13 16,-4 9-4-1,-33 10 13-15,-19 17-6 0,-6 18-5 16,-2 23 3-16,7 4-12 16,6 41-4-16,16 23 7 15,16 16-1-15,15 10-5 16,11-5 0-16,38-9 0 15,22-24 6-15,16-25 5 16,9-26-7-16,-1-7 15 16,-5-30-19-16,-19-16 11 15,-18-5-10-15,-21-7 14 16,-24-4-5-16,-8-4 2 16,-25 1 7-16,-25 7-10 0,-12 11 5 15,-13 17-10 1,2 17 0-16,7 15 1 0,5 24-10 15,12 29 2-15,13 18 2 16,16 10 1-16,18 0 0 16,2-8 0-16,31-15 0 15,16-22-7-15,9-23 12 16,4-13-12-16,1-30 14 16,-9-24-4-16,-6-14 1 15,-15-9 3-15,-16-4 0 16,-13 8-6-16,-2 11 11 15,-13 17-10-15,-18 22 23 0,-7 23-18 16,-3 10 1-16,4 42-3 16,3 23-5-16,10 16 0 15,13 4-1-15,11-8 1 16,0-14-1-16,35-24-5 16,15-23 3-16,12-22-1 15,5-6 2-15,-5-34-5 16,-8-18 8-16,-16-10-1 15,-18-9 9-15,-18 1-9 16,-4 5 9-16,-37 16-8 16,-17 17 9-16,-8 23-6 15,-5 13-6-15,0 63 7 16,16 12-6-16,15 19 2 16,20 6-1-16,18-23 0 0,9-6-4 15,31-26-1-15,16-23-13 16,6-22-15-16,11-13-132 15,-17-19-205-15,-18-2-843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0T22:50:46.57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17185 2150 1706 0,'0'0'719'15,"0"0"-617"-15,0 0 11 16,0 0-8-16,0 0-33 15,0 0-38-15,0 0 13 16,0 30-19-16,0-6 19 16,0 8-9-16,2 6-7 15,4 5 3-15,-1 6-5 16,2 2 5-16,-1 3-24 16,1 4 14-16,-1 1-14 15,4 3 17-15,-4 3-18 16,3 1 3-16,-2 5-5 15,2-3-7-15,-2 3 0 16,-3-3 9-16,0 3-16 0,1-3 16 16,-3 3-6-16,0-2-2 15,0-3 10-15,1-2-11 16,2-2 6-16,-1 0-4 16,2 0 2-16,-1 2-8 15,1-2 12-15,2 0-18 16,-4 0 20-16,2-2-14 15,-1-2 4-15,-3-4 0 16,2-5 4-16,0-2 2 16,0-5 4-16,-2-1-10 15,0 0 14-15,-2-3-10 0,0-1 0 16,0 1 1 0,0 1 1-16,0-1-6 15,0 1 5-15,0-3-1 16,0 0-3-16,0 3-2 0,0-1 10 15,0 0-20 1,0 1 20-16,0-4-13 0,0-4 8 16,0 1-4-16,0-4 0 15,0 0 0-15,0 0-1 16,0 2 5-16,0-2-14 16,2 2 18-16,-2-5-15 15,0 1 14-15,0 0-9 16,0-3 6-16,0-4-4 15,2 1 0-15,-2-6 0 0,2-1-4 16,-2 0 12 0,3-2-18-16,-3 0 20 0,0 0-14 15,0-5 4-15,0-2 0 16,0-2 1-16,0-2 0 16,0 0-1-16,0 0 5 15,0 0-11-15,0 0 14 16,0 0-16-16,0 0 11 15,0 0-4-15,2 0 1 16,6 0 0-16,6 0 29 16,3-4-12-16,8-4 0 15,2-1-16-15,6 0 18 16,3-1-18-16,3 1 25 16,-2-1-19-16,1-2 10 15,-3 6-2-15,-1 0 3 0,-3 2 11 16,-2 4-8-16,0 0 12 15,0 0-23-15,0 0 21 16,0 0-26-16,0 0 17 16,0 0-18-16,-2-3 6 15,2 1-5-15,2-2-4 16,2 0 9-16,1 2-10 16,1-3 21-16,1 3-21 15,-3 0 22-15,3 0-22 16,-5-2 15-16,0 1-9 15,0-1 4-15,-4 2 0 0,2-2-9 16,-2 1 15 0,0 2-15-16,0-2 20 15,-1 1-20-15,-2 0 16 0,3 0-11 16,-2 0 6-16,-1 0-1 16,3 0-7-16,-2-1 5 15,4 3-6-15,-1-2 9 16,3 2-11-16,0-2 11 15,6 0-6-15,-4-2 3 16,5 2-3-16,0-1-1 16,5 1-1-16,1 0-4 15,0 2 11-15,5 0-7 16,1 0 2-16,-2 0 0 16,1 0 5-16,0 0-11 0,2 0 6 15,-1 0-2 1,-2 0-4-16,0 0 0 0,0 0 7 15,-3 0-9-15,-1 0 10 16,-1 0-6 0,-3 0 8-16,0 0-4 0,1 0-6 15,-4 0 0-15,3 0 0 16,2 0 5-16,1 2-10 16,1 0 15-16,1-2-7 15,4 3-2-15,0-3 10 16,1 0-7-16,2 0-2 15,4 0-2-15,4 0 7 16,3 0-5-16,1 0 4 16,5 0-12-16,3 0 13 15,1 0-18-15,0 0 22 16,4 0-9-16,-4 0-2 16,5 0 4-16,2 0 1 0,-2 0-5 15,1 0 2-15,-6 0 3 16,-4 0 1-16,-3 0 0 15,-1 0-6-15,3 0 0 16,-4 4 0-16,3 2 0 16,-1-1 0-16,-1 1 0 15,-1-2 0-15,1 2 0 16,-1 1 0-16,2-2 0 16,-2-1 0-16,1 2 0 15,-3-4 0-15,1 0 0 16,-3-2 0-16,0 0 0 15,0 0 0-15,-3 0 0 16,1 0 0-16,-2 0 0 0,-2 0 0 16,2 0 0-1,-3 0 0-15,5 0 0 0,0 2 0 16,0 3 0-16,0 1 0 16,-2-2 0-16,-6 3 0 15,2-3 0-15,-5 3 0 16,-5-3 0-16,-6-2 0 15,-3 2 0-15,-6-1 0 16,-9-2 0-16,-5-1 0 16,-6 0-98-16,-7 0-98 15,-22 3-175-15,-9-3-469 0</inkml:trace>
  <inkml:trace contextRef="#ctx0" brushRef="#br0" timeOffset="2660.43">17396 1971 1766 0,'0'0'386'16,"0"0"-128"-16,0 0-141 15,132 19 17-15,-87-19-9 16,-1 0-8-16,3 0-57 15,-1 0 4-15,-4 0-21 16,1 0-4-16,-3-4 3 16,0-1 1-16,-1 1 5 15,2 2-20-15,-1 0 13 0,5 0-21 16,0 2 13-16,2 0-19 16,3 0 11-1,4 0-5-15,2-3-6 0,4 3 8 16,5-4-10-16,4 0 19 15,-1-3-19-15,4-1 18 16,-3-1-24-16,-4 1 14 16,-3-3-12-16,-4 3 2 15,-2-1 0-15,-2-1-9 16,-6 1 12-16,4 2-11 16,-4-1 15-16,4 4-16 15,-1-1 11-15,3 3-11 16,1 2 5-16,5 0 0 15,0-2-1-15,1 2 5 16,-1-4-9-16,0-1 20 16,0-1-21-16,0-1 22 0,1 1-21 15,-1 2 23-15,-2 2-13 16,0 2 1-16,0 0 8 16,-1 0-7-16,3 0 11 15,3 0-23-15,-1 0 20 16,0 0-21-16,1 0 18 15,0 0-18-15,-4 0 11 16,1-7-5-16,1 1-3 16,-1 0 1-16,0 1 0 15,2 5 3-15,1 0-2 0,1 0 6 16,4 0-9 0,1 0 12-16,2 0-10 0,0 0 5 15,-1 0 1 1,-2 0-6-16,1 0 7 0,-2 0-6 15,1 0-1-15,-4 0 3 16,-2 0 0-16,1 0-7 16,-1 0 7-16,1 0-2 15,1 2-4-15,-2 2 4 16,1 3 0-16,-3-3-5 16,0-1 9-16,-2 1-11 15,-3 0 10-15,-1-2-6 16,-3 2 1-16,1-2 0 15,-1-2 1-15,0 3-3 0,3-3-2 16,-1 0 7 0,0 0-15-16,3 0 19 15,2 0-18-15,-2 0 13 0,-3 0-5 16,1 0 0-16,-3 0 0 16,2 0 0-16,1 0 4 15,-1 0-11-15,6-5 17 16,-4 1-21-16,0 2 22 15,-1 0-16-15,-5 2 8 16,-4 0-3-16,-8 0 0 16,0 0 1-16,-6 0-2 15,-5 0 5-15,-4 0-15 16,-1 0 24-16,-8 0-24 16,1 0 21-16,-4 0-11 0,3 0 1 15,3 0 0-15,3 0 0 16,2 0 1-16,4 0-8 15,0 0 17-15,-3 0-22 16,-2 0 21-16,0 0-15 16,0 0 10-16,0 0-4 15,2 0 0-15,-3-2 0 16,-2 2-1-16,-3 0 6 16,-6 0-16-16,-3 0 18 15,-3 0-17-15,0 0 16 16,-2 0-10-16,0 0 5 15,0 0-1-15,0 0 0 16,0 0 1-16,0 0-5 16,0 0 8-16,0 10-14 0,0 8 15 15,0 3-13 1,0 4 13-16,0 3-5 0,0 4 0 16,0 1 0-16,0 3 0 15,0 2 0-15,0 3-9 16,0 2 21-16,0 0-24 15,4 4 21-15,1 0-12 16,2 0 3-16,-3 0 0 16,1 0 0-16,1-2 5 15,-1 0-10-15,-3 0 12 16,2-1-19-16,-1 4 24 16,-1 1-19-16,0-2 13 15,1 2-6-15,1-2 0 16,-2-2 0-16,5 0 0 15,-3 0 4-15,3 2-15 0,0 0 24 16,-3 0-17-16,3 0 12 16,-3 0-13-16,0 0 10 15,2 2-4-15,-2 1 0 16,-2-1-1-16,2-2 0 16,1-2 9-16,-1-3-22 15,0-1 24-15,2-5-20 16,0 1 17-16,-2 1-12 15,1 5 8-15,1 2-4 16,-2 4 0-16,2 0 5 16,-2 1-15-16,0-5 22 15,3-4-24-15,-5-3 21 0,2-4-13 16,-2 0 8-16,1-2-3 16,-1-2-1-16,-2 4 1 15,0 0-2-15,0 3 7 16,0 0-16-16,0-1 22 15,0-2-23-15,0 0 20 16,0-2-9-16,0-2 0 16,0 0 0-16,0 0 0 15,0 0 1-15,0-2-11 16,-2-2 22-16,-1-3-25 16,3-2 22-16,-2-1-20 15,2-1 16-15,0 2-5 16,0 1 0-16,0 4 0 0,0-3-4 15,0 1 8-15,0-1-15 16,0-6 18-16,0-2-17 16,0-6 13-16,0-3-8 15,0-2 6-15,0-1-1 16,0 1 0-16,0 0 4 16,0 3-11-16,0 1 16 15,0 0-18-15,0 1 16 16,0 0-13-16,0-3 12 15,0 2-7-15,0 1 1 16,-2 0-5-16,2 0 5 16,0-3-1-16,0 0-10 15,-2-2 19-15,2-4-18 16,-2 3 20-16,0-3-8 16,-7 2-1-16,-5 0 3 0,-5 2-4 15,-10 3 0-15,-10-3-7 16,-7 0 16-16,-17-4-13 15,-26 2 15-15,0-2-15 16,-9 5 4-16,0 1 0 16,20 7-7-16,-2 2-17 15,12 4-20-15,4 3-86 16,18-10-69-16,8-3-354 0</inkml:trace>
  <inkml:trace contextRef="#ctx0" brushRef="#br0" timeOffset="4497.76">21658 1919 2022 0,'0'0'337'15,"0"0"-156"-15,0 0 43 16,0 0-34-16,0 0-97 15,0 0-45-15,0 0-31 16,0 49 33-16,0-16-8 16,2 5-7-16,1 9 10 15,-1 5-12-15,-2 5 19 16,0 3-30-16,0 0 13 0,3 2-26 16,-1 2 19-16,0 0-6 15,3 5 7-15,-1 4-5 16,0 1-17-16,0 1-1 15,1 0 2-15,0-2-10 16,2 2 12-16,-3-3-13 16,2-1 8-16,-1-3-4 15,2-3-1-15,2-3 2 16,-3-3 18-16,3 1-11 16,-2 0 20-16,0 2-28 15,-1 0 3-15,-1-4 6 16,1 0-11-16,1-5 2 15,-2 1 3-15,-1-5-4 16,0 0 1-16,1-2-2 16,-1-4 7-16,0 0-12 0,2-3 15 15,-2 1-8-15,0 2 3 16,3 0-4-16,-3 0 0 16,3-1 0-1,0 1 6-15,-1 2-5 0,1-4 21 16,-3-1-17-16,1-3-6 15,-3-6 11-15,1 0-13 16,-3-6 9-16,0 3-6 16,0-4 0-16,0 1 1 15,0-1-8-15,0-3 15 16,0 3-12-16,0-5 13 16,0 2 2-16,0-2-10 15,-3-1 16-15,-2-2-8 16,3 0-9-16,0-5 0 15,2-5 4-15,-2-4-12 0,2 0 14 16,0-2-12-16,-2 0-50 16,0 4-42-16,-3 1-191 15,3 1-290-15</inkml:trace>
  <inkml:trace contextRef="#ctx0" brushRef="#br0" timeOffset="5402.62">18847 2730 2424 0,'0'0'339'15,"0"0"-190"-15,0 0-17 16,0 0-24-16,0 0-32 16,0 0-43-16,0 0-21 15,-118 49-10-15,105-14 7 16,1 5-13-16,3 11 13 16,3 5-7-16,1 8-1 15,3 7 9-15,2 6-4 16,0 4 1-16,11 3 9 15,12-1-4-15,6-6 22 16,8-9-28-16,10-8 8 0,8-10-9 16,8-16 4-1,6-9-9-15,0-12 16 0,-2-11 3 16,-5-2-7-16,-8-17 0 16,-10-24-11-16,-10-21 29 15,-10-16-30-15,-11-15 11 16,-11-5-4-16,-2-5-2 15,-23 0-5-15,-25 3-6 16,-16 4-22-16,-13 6-23 16,-13 13-28-16,3 17-44 15,9 19 3-15,5 31-38 16,19 10 2-16,18 6-176 0</inkml:trace>
  <inkml:trace contextRef="#ctx0" brushRef="#br0" timeOffset="5679.87">18753 3506 2323 0,'0'0'306'15,"0"0"-182"-15,0 0 5 16,0 0-10-16,156-118-37 15,-106 118 5-15,2 0-13 16,4 28-7-16,-2 5-30 16,-2 1 25-16,-4-5-17 0,-3-1 4 15,-3-8-30-15,-4-3 3 16,-3-8-12-16,-2-3-10 16,-6-6-11-16,7 0-99 15,-10-2-89-15,-3-11-656 0</inkml:trace>
  <inkml:trace contextRef="#ctx0" brushRef="#br0" timeOffset="7904.88">22737 2394 1366 0,'0'0'1015'0,"0"0"-818"15,0 0 12-15,0 0-24 16,0 0-139-16,0 0 4 16,0 0-17-16,-7 120 2 15,12-69-17-15,3 5-9 16,4 4 8-16,-1 4-8 16,0 5 24-16,2 1-22 15,0-2 14-15,1 1-24 16,-1-12 13-16,1-5-13 15,-5-14 4-15,-3-10 0 16,-1-9-5-16,-5-4 12 16,0-4 17-16,0 2 17 15,-18-3-33-15,-6 2 24 0,-3-2-30 16,-4 1 13-16,-1-1-9 16,-1 1 6-16,2-3 4 15,2 1-8-15,2-5 13 16,0-2-16-16,3-2 19 15,2 0-29-15,1 0 20 16,4-2-14-16,1-2 18 16,5 0-3-16,2-1-10 15,4 4 12-15,3 1-19 16,2 0 15-16,0 0-15 16,0 0-8-16,0 0 1 15,0 0 3-15,5 0 0 16,13 0 8-16,4 0 12 15,5 0-4-15,1 0 14 16,9 0-23-16,-2 0 29 0,7 0-20 16,1 0 18-1,3 0-12-15,-1-3 1 0,2-3-1 16,-3-3 0-16,1-1-3 16,-5-1-6-16,-3 2 18 15,-2 1-31-15,-6-1 17 16,-5 3-12-16,-2 2 3 15,-4-1-7-15,-7 1-1 16,-2-1 2-16,-5 4-2 16,-4-1-8-16,0-1-49 15,0-3-18-15,0-13-89 16,-4 0-143-16,-7-3-189 0</inkml:trace>
  <inkml:trace contextRef="#ctx0" brushRef="#br0" timeOffset="8303.01">22452 2424 2799 0,'0'0'370'16,"0"0"-294"-16,0 0 37 15,0 0 11-15,0 0-30 16,151-17-15-16,-97 6-26 16,-1-2-22-16,1 3 1 15,-3 1-31-15,-2 0 4 16,-4 3 6-16,-6 0-22 16,-3 2 6-16,11-1-66 0,-9 5-110 15,-9 0-237-15</inkml:trace>
  <inkml:trace contextRef="#ctx0" brushRef="#br0" timeOffset="9421.58">24658 1594 2265 0,'0'0'292'16,"0"0"-146"-16,0 0-73 16,0 0-36-16,0 0-36 15,0 0 6-15,0 0-6 16,0 39 25-16,2-18 34 15,2 9 10-15,1 6-10 16,-3 7-27-16,2 4 16 16,-2 5-19-16,3-1 14 0,2 2-33 15,-3-4 13 1,1 0-24-16,-1-3 9 0,-2-8 8 16,0-2 5-16,3 1 13 15,-3-3-8-15,3-2 24 16,-1-2-33-16,-1-2 9 15,-1-9-26-15,0-6 18 16,-2-7-13-16,2-3-3 16,-2-3 3-16,0 0-5 15,0 0 5-15,0 0-5 16,0 0-2-16,-6 0-64 16,-3 0 3-16,4-5-71 15,2-1-105-15,3-1-436 0</inkml:trace>
  <inkml:trace contextRef="#ctx0" brushRef="#br0" timeOffset="10338.58">24749 1716 1683 0,'0'0'243'0,"0"0"-104"16,0 0 45-16,0 0-45 0,0 0-42 15,0 0-53 1,0 0 5-16,0-60-9 0,0 52 67 16,7-1-9-16,-1-2 5 15,3-2-32-15,3-1-11 16,1-4-11-16,5 3-10 16,-1-1 7-16,3 3-30 15,1 2 9-15,-2 4-24 16,4 5 16-16,-1 2-5 15,0 0 16-15,-2 0-5 0,1 9-13 16,-4 3 10 0,-1 3-16-16,-3 3 20 15,-3 5-15-15,-2 5 30 16,-3 4-24-16,-3 4 14 16,-2 1-12-16,0 1-6 0,0 1-2 15,-9-1-9 1,-7-1 7-16,-7-3-2 0,-2-6-10 15,-7-5-10-15,-1-8-4 16,2-4-25-16,4-7 5 16,4-2 1-16,11-2 10 15,4 0 21-15,6 0-10 16,2 0 17-16,0 0-12 16,0 0 6-16,16 0 8 15,1 9-2-15,6 12 4 16,1 9 4-16,1 4 0 15,1 5-1-15,1-1 29 16,2 1-7-16,0-7 21 0,-2-4-24 16,0-7 16-16,-3-8-22 15,-2-6 9-15,1-5-1 16,-5-2-11-16,-1 0 7 16,-3 0-23-16,-1-7 5 15,-1-1 2-15,-2-1-16 16,-3 0-23-16,-1 5-58 15,-3 2-64-15,-3 2-114 16,0 0-795-16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7T22:16:26.6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13422 10482 2705 0,'0'0'237'0,"-117"0"-123"15,40 4-42-15,-10 17 5 16,4 11-7-16,14 13-6 16,11 13-40-16,21 12 9 15,12 7-21-15,18 5-3 16,7-9-1-16,11-14-7 15,27-16-2-15,9-24 5 16,11-19 9-16,2-8-2 16,-3-42 33-16,-1-35-14 15,-15-5 3-15,-15-6-21 0,-18-2-5 16,-8 18 3 0,-36 4-5-16,-18 15 21 0,-18 21-21 15,-3 18 15 1,-6 22-19-16,8 7 11 0,13 40-5 15,14 36 3-15,19 5-9 16,17 12-1-16,10 1 0 16,27-22 5-16,23-2-11 15,12-21 14-15,13-24-9 16,4-26 6-16,-6-8 4 16,-6-36 4-16,-16-20 8 15,-13-12 0-15,-20-5-12 16,-18-2 12-16,-6 4-15 15,-42 13 26-15,-18 11-19 0,-15 19 8 16,-3 19-20-16,1 11 2 16,17 32-3-16,12 45-5 15,25 11 5-15,18 12 0 16,11 3-8-16,27-19 17 16,21-3-20-16,17-19 19 15,11-24-8-15,6-27 0 16,5-11 1-16,-4-41 5 15,-12-21-6-15,-15-12 7 16,-19-10-4-16,-21 1 11 16,-16 5-13-16,-14 14 29 15,-27 15-15-15,-15 22 5 16,-2 20-12-16,0 11-8 0,7 56 0 16,15 47-1-1,23 2-8-15,13-6 16 0,20-20-16 16,34-38 18-16,37-11-15 15,45-32 11-15,-5-10-5 16,-11-37 5-16,-22-21-4 16,-36-1 0-16,-4-11 5 15,-6-12-4-15,-27-2 2 16,-23 6 8-16,-4 11-11 16,-39 15 16-16,-12 20-11 15,-7 22 5-15,0 18-1 16,0 58-9-16,12 54-2 15,17 5 5-15,18-4-16 16,13-14 18-16,31-37-10 0,40-4 5 16,8-17-1-16,16-33 0 15,8-13 0-15,-21-44-8 16,-4-17 18-16,-20-13-12 16,-25-9 8-16,-26-4 5 15,-7 2-10-15,-42 7 19 16,-23 10-2-16,-10 18-4 15,-8 23-10-15,3 23-4 16,11 15 0-16,9 63 0 16,15 51 0-16,21 4 0 15,17-6 0-15,12-22 0 16,59-39 0-16,43-20 0 16,9-20 0-16,-5-17-5 0,-17-28 10 15,-36-17-10-15,-5-11 10 16,-10-7-5-16,-28-6 0 15,-15 2 0-15,-36 10 0 16,-28 12 0-16,-19 17 0 16,-6 22 0-16,1 6 0 15,11 25 0-15,13 12 0 16,20 3 0-16,15-6 0 16,13-3 0-16,16-6-22 15,6 3-137-15,23-7-250 16,0-4-835-16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7T22:16:28.5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20391 10490 2283 0,'0'0'320'16,"0"0"-92"-16,0 0-19 0,0 0-67 15,-165-58-38 1,93 52-41-16,-5 6-10 0,-8 0-31 16,0 10-3-16,5 23-4 15,6 14 0-15,14 15-13 16,16 13 2-16,13 8-3 15,16 5-1-15,15-5 0 16,0-6-6-16,33-15 1 16,15-15 10-16,13-19 6 15,7-28 4-15,4-6 48 16,-5-46-15-16,-9-35-6 16,-18-3-17-16,-20-11-13 15,-20 0 1-15,-18 20-13 16,-36-2 33-16,-21 12-23 15,-19 22 3-15,-8 19-8 0,-1 24 4 16,10 10-8-16,6 56 24 16,20 45-11-16,36 38-14 15,26-2 0-15,16-23-13 16,39-39 7-16,8-30 12 16,17-4-10-16,12-10 10 15,13-14 1-15,-6-21 9 16,-10-15 7-16,-13-39 2 15,-7-29-17-15,-24-7 10 16,-21-6-14-16,-19-5 9 0,-11 18-12 16,-40-5 18-1,-18 16-16-15,-13 18 4 0,-5 26-2 16,8 28-5-16,11 17 0 16,7 60-9-16,17 49 8 15,33 37-1-15,11-11-2 16,26-34 6-16,24-48-5 15,23-29 3-15,33-18 0 16,6-17-1-16,-2-6 2 16,-19-29-5-16,-24-25 15 15,-3-16-13-15,5-33 8 16,-21 5 2-16,-22-5-4 16,-19 0 6-16,-9 24 2 15,-34 0-9-15,-17 19 2 16,-8 30 6-16,-1 30-18 0,0 39 17 15,6 78-20 1,20 59 19-16,24 21-10 0,12-30 2 16,35-52-1-16,9-57 0 15,31-26-3-15,43-22-3 16,34-14 9-16,-7-34-14 16,-31-24 22-16,-45 0-12 15,-23-18 2-15,-7-1 2 16,-10-13 1-16,-12-11-4 15,-17 24 20-15,-25 2-19 16,-21 21 27-16,-14 22-16 16,-5 27-2-16,-1 13-4 15,0 63-11-15,11 48 6 0,19 5-1 16,21-7 0-16,15-14 0 16,27-33-6-16,28-6-3 15,23-13 4-15,13-28 1 16,3-19-1-16,-7-32-3 15,-16-28 8-15,-13-17 5 16,-20-15-4-16,-18-4 2 16,-20 2 5-16,-6 9 4 15,-36 14-12-15,-19 21 20 16,-4 23-19-16,-2 27 8 16,1 32-9-16,3 72 0 15,15 14 0-15,16-2 0 16,25-12 0-16,11-39 0 15,54-7 0-15,46-33-14 0,4-25 7 16,0-30 5-16,-8-53 2 16,-31-26 7-16,-11-3-6 15,-14 3 5-15,-39 22 0 16,-12 27-3-16,-38 2-3 16,-17 13 0-16,-14 28 0 15,-4 17 0-15,6 37 0 16,15 25 0-16,14 13 0 15,18 1 0-15,16-7 0 16,11-12-42-16,0-11-17 16,33-2-106-16,-1-10-50 15,-8-8-331-15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7T22:16:32.22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8707 10462 2618 0,'0'0'210'16,"0"0"-112"-16,-174 86-42 15,103-33 32-15,9 7-30 16,12 0 11-16,17-2-30 15,20-11-28-15,13-11-3 16,17-19 4-16,26-17 0 16,10 0 4-16,5-36 21 15,-4-14-15-15,-8-7 5 16,-15-5-6-16,-17 0-3 0,-14 4-1 16,-11 11-12-1,-30 11 14-15,-14 14-18 0,-10 16 3 16,-2 6 5-16,3 8-13 15,6 23 4-15,16 9-3 16,17 14 3-16,23 12 0 16,6 11-1-16,41 2 13 15,18-2-9-15,14-13-2 16,10-19 6-16,0-19-2 16,-9-22 0-16,-14-4 9 15,-16-23 15-15,-26-20 20 16,-18-13-19-16,-4-8 7 15,-33-6-28-15,-18 1 25 0,-16 7-25 16,-9 11 19 0,-4 14-21-16,4 16-2 0,9 19 0 15,15 6-5-15,21 56 4 16,27 44 2-16,24 40-12 16,38-3 15-16,13-28-17 15,31-27 16-15,12-43-8 16,3-13 0-16,-6-13 0 15,-35-17 0-15,-23-15 5 16,-2-23 7-16,-4-16-6 16,-7-15 26-16,-20-10-25 15,-17-7 13-15,-3 1-9 16,-29 4 0-16,-21 11-1 16,-12 11-1-16,-9 23-3 15,-2 19 1-15,8 17-14 0,9 45 11 16,15 60-9-1,31 51 1-15,10 15 3 0,35-25 1 16,15-50 0-16,-2-49 0 16,6-22 2-16,10-9-7 15,8-13 1-15,4-3-2 16,-12-34 12-16,-10-25 0 16,-14-34 4-16,-18 0-2 15,-13-8 3-15,-9-2-3 16,-23 15 10-16,-25-3-17 15,-17 14 15-15,-13 15-10 16,0 23-5-16,2 29 5 0,9 16-9 16,14 60 3-1,19 15-1-15,19 18-2 0,15 8 3 16,23-19 0-16,30-1 0 16,19-19-11-16,11-20 20 15,2-25-14-15,-2-23 6 16,-14-4-1-16,-13-37 1 15,-19-14 7-15,-12-14-3 16,-16-4-2-16,-9-4 4 16,-9 5-3-16,-26 10 7 15,-13 13-10-15,-7 18 13 16,0 23-14-16,-1 10 1 16,8 58-1-16,22 43-7 0,15 6 6 15,11-6 2 1,25-18-12-16,19-31 20 0,16-7-17 15,11-13 14-15,3-25-6 16,-5-9 4-16,-11-31-1 16,-18-13 2-16,-16-12-1 15,-17-11 14-15,-7-7-18 16,-22-4 19-16,-25 4-18 16,-18 5 15-16,-15 12-15 15,-4 21-1-15,1 20 0 16,17 19 1-16,18 59-2 15,35 47-1-15,13 6-8 16,65 12 19-16,60-31-17 0,22-58 12 16,20-27-4-1,-29-22 0-15,-49-32 4 0,-32 7-4 16,-22 0 3-16,-11-7-5 16,-13-8 5-16,-11-7 14 15,-27 2-17-15,-49-4 0 16,-8 15 0-16,-15 9 0 15,-1 15 0-15,25 21 0 16,3 0 0-16,21 21 0 16,16 20 0-16,17 10-46 15,18 22-33-15,8-11-118 16,13-11-248-16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7T22:16:33.837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15908 10607 2585 0,'0'0'417'0,"0"0"-273"16,-159-27-45-16,90 27 15 16,9 0-55-16,7 30 13 15,11 15-48-15,15 17-10 0,12 13 1 16,15 6-12-16,2-4-3 16,35-15 6-16,19-24-1 15,13-25-4-15,12-13 39 16,-4-43-6-16,2-40 8 15,-13-39-11-15,-24 2-16 16,-19 9-2-16,-23 17-12 16,-18 28 21-16,-31-3-8 15,-20 5 22-15,-16 21-23 16,-6 22 7-16,2 21-14 16,4 42 15-16,14 68-14 15,21 40-5-15,24-1-2 16,26-25 0-16,3-40 0 0,30-33-1 15,18 3 0 1,13-10 2-16,15-7 4 0,3-27 1 16,-4-10 1-16,-7-32 10 15,-13-23-9-15,-15-16 5 16,-22-10-10-16,-17-7 5 16,-8 1-7-16,-40 7 8 15,-22 12-9-15,-19 15 9 16,-9 20-2-16,3 23-7 15,6 10 0-15,14 43 5 16,13 40-11-16,22 9 5 16,16 12-3-16,20 4-1 15,10-23 4-15,29-2 1 16,17-21 0-16,13-23 0 16,9-28 1-16,2-11 10 0,1-41-11 15,-8-27 9-15,-15-18-4 16,-16-8 6-16,-20-5-11 15,-22 8 6-15,-8 12 6 16,-42 12 2-16,-16 22 5 16,-13 22-19-16,-2 23 10 15,-2 32-6-15,12 68-8 16,26 50 6-16,32 15-3 16,13-24 1-16,40-40 0 15,7-50 0-15,28-15 0 16,39-19-4-16,2-17 10 15,-3 0-12-15,-19-41 13 16,-32-16-1-16,2-31-6 0,-10-6 11 16,-20-5-2-16,-23 2-8 15,-11 20 9-15,-24 2-8 16,-26 19-2-16,-12 24 0 16,-5 32 0-16,-2 26 0 15,9 72 0-15,29 47 0 16,22 1 0-16,11-26 0 15,36-46 0-15,14-35 0 16,17-12 0-16,15-9 0 16,12-18 0-16,-2-13 0 15,-13-39 0-15,-16-16 0 16,-22-11 0-16,-24-6 0 0,-19-1 0 16,-17 7 0-16,-32 14 0 15,-18 19 0-15,-8 20 0 16,-4 24 0-16,10 11 0 15,14 40 0-15,17 17 0 16,20 6 0-16,18-3 0 16,14-11 0-16,52-24 0 15,10-23 0-15,19-11 0 16,6-43 0-16,-21-15 0 16,-8-8 0-16,-26-1 0 15,-28 7 0-15,-18 7 0 16,-27 8 0-16,-28 15 0 15,-19 18 0-15,-6 12 0 0,5 10 0 16,10 31 0-16,20 10 0 16,41 34-59-16,4-14-253 15,13-9-343-15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7T22:16:34.777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22468 10578 2929 0,'0'0'258'0,"0"0"-118"15,-157 0-31-15,86 28 6 16,2 19-59-16,13 17-17 15,16 32-32-15,18-2 4 16,22 9-11-16,6-3-2 16,44-25 1-16,29-5 2 15,8-29 0-15,11-30 8 16,5-11 3-16,-18-45-11 16,-1-17 21-16,-19-15-5 15,-22-11-3-15,-26 1-1 16,-17 3 5-16,-19 9 22 15,-35 13-21-15,-19 17 17 16,-10 20-35-16,0 25 21 0,8 8-21 16,6 58 16-1,22 11-17-15,18 16 0 0,18-1 0 16,11-20 0-16,33-1-9 16,25-24 18-16,20-25-12 15,13-22 8-15,1-24 3 16,-7-34-7-16,-17-15 16 15,-18-8-9-15,-26-2-4 0,-24 8 19 16,-5 13-5 0,-32 19 31-16,-15 21-34 15,-3 22 21-15,-1 22-32 16,7 34 2-16,11 18-6 0,16 6 0 16,15-3-5-1,7-13-71-15,7-15-28 16,26-19-101-16,-2-15-201 0,-11-11-546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7T22:16:38.326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11051 10772 2598 0,'0'0'213'0,"0"0"-149"15,-27 133-30-15,27-75-12 16,0-9 13-16,13-13-21 15,16-21 7-15,10-15 19 16,3-8 11-16,4-37 24 16,-3-17-36-16,-8-11 16 15,-10-6-25-15,-14 0 14 16,-11 10-18-16,-7 12 9 0,-30 18 9 16,-17 16-18-1,-8 18 13-15,-5 5-32 16,5 30 13-16,8 22-19 0,14 14 13 15,13 11-7-15,11 2-2 16,16-2-2-16,0-11-3 16,16-15-1-16,17-16 1 15,12-23 1-15,6-12 4 16,5-25 13-16,0-31 6 16,-8-16 16-16,-10-14-22 15,-15-1-1-15,-19 3 5 16,-4 11-1-16,-31 13 18 0,-18 17-28 15,-13 18 12 1,-5 21-23-16,-5 8 3 0,6 41 1 16,3 40-2-16,17 35-2 15,21-2 1-15,18-13-2 16,12-24 3-16,37-36-9 16,16-9 7-16,13-14-6 15,10-22 12-15,-4-24 0 16,-3-34 0-16,-16-21 11 15,-18-11-3-15,-23-4-10 16,-17 0 14-16,-21 13-17 16,-33 12 27-16,-15 22-24 0,-11 23 14 15,-2 24-18 1,6 14 12-16,9 39-6 16,18 22-6-16,19 9 0 0,24-1 1 15,6-11-6-15,31-10-7 16,16-16 7-16,2-14-62 15,0-13-16-15,-5-13-31 16,-5-6-74-16,-13 0-24 16,-10-17-200-16,-12 0-569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7T22:16:39.643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17742 10678 2186 0,'0'0'918'0,"0"0"-782"16,-179-10-56-16,106 10-21 16,8 13-2-16,12 18 22 15,15 19-54-15,15 14-11 16,15 11-8-16,8 2-12 16,15-9 12-16,28-17-6 15,15-23 0-15,17-28 10 16,12-10 14-16,0-40 5 15,-7-18-2-15,-13-13-20 16,-18-3 7-16,-22 3-13 16,-18 8 13-16,-9 11 5 0,-32 15 4 15,-23 15-12-15,-19 19-2 16,-6 13-9-16,-6 52 6 16,7 48-11-16,26 7 13 15,23-4-16-15,30-13 10 16,27-33-3-16,52-1 2 15,46-22 14-15,35-34 7 16,-9-41 2-16,-35-22 0 16,-45 0-18-16,-35 10 14 15,-11-11-19-15,-12-7 18 16,-13-6-19-16,-16 8 36 16,-35 10-13-16,-18 14 0 15,-12 17-6-15,-5 21-16 16,4 10 7-16,1 56-1 0,21 15-13 15,16 19 19-15,23 6-19 16,21-20 7-16,23-4-2 16,33-28 2-16,21-26-1 15,15-21 0-15,-5-19 4 16,-9-30-11-16,-18-11 17 16,-22-6-13-16,-21-5 7 15,-17 0 5-15,-4 7-5 16,-32 7 6-16,-15 12 2 15,-12 15-12-15,-1 19 0 16,2 11 7-16,1 58-15 16,13 51 9-16,17 8-9 15,15-8 16-15,16-16-12 0,24-42 4 16,28-10-9-16,15-14-21 16,10-27-37-16,24-36-75 15,-23-17-199-15,-16-3-319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7T22:16:41.095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24326 10599 2472 0,'0'0'545'0,"0"0"-431"16,0 0-35-16,-163-51 51 0,96 51-42 16,-6 6-29-16,2 28-13 15,1 16-19-15,7 7-10 16,11 10-11-16,9-3-12 15,14-4 6-15,16-9-2 16,13-15-7-16,6-12 9 16,34-18 1-16,12-6 4 15,6-21-10-15,2-28 12 16,-4-17-6-16,-12-12-1 16,-19-1 0-16,-23 9-7 15,-7 10 7-15,-46 13 4 16,-22 17 0-16,-21 15 3 15,-6 13-3-15,-3 2 9 0,9 21-7 16,9 17 41-16,14 14-30 16,18 10 27-16,13 4-28 15,17 5-9-15,19-5 8 16,4-4-15-16,23-10 2 16,19-18 4-16,13-17 7 15,10-17-9-15,2-20 25 16,-5-31-22-16,-4-19 14 15,-13-11-8-15,-18-5-7 16,-20 7 5-16,-7 10-6 16,-34 14 27-16,-24 14-31 15,-13 17 15-15,-9 22-9 0,1 7-14 16,2 57 5 0,14 41 1-16,32 33-3 0,25-3 4 15,10-26-4-15,40-34 8 16,39-20-4-16,48-15 1 15,50-27 26-15,16-11-27 16,-31-45 17-16,-50-11-13 16,-51 9-4-16,-21-4 3 15,-1-11-2-15,-15-8 7 16,-12-10-8-16,-16 8 31 16,-29 10-20-16,-27 10 28 15,-13 23-31-15,-6 24 8 16,-6 26 1-16,8 72-15 15,19 41-2-15,23 3 0 16,31-23 0-16,4-42 0 0,38-31-6 16,39-9 4-16,4-15 1 15,21-17-7-15,2-15 8 16,-22-39 0-16,-1-14-3 16,-25-9-1-16,-27 0 8 15,-28 7 1-15,-5 8 2 16,-38 16 1-16,-14 23-8 15,-5 23 0-15,-3 9 0 16,4 42 0-16,11 17 0 16,10 13 0-16,13 5-13 15,10 23-116-15,10-23-142 16,0-17-241-16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7T22:16:44.716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20277 13493 2604 0,'0'0'217'0,"0"0"-201"16,0 0 8-16,0 0 20 15,0 0 20-15,0 0-46 16,147 77 17-16,-102-62 5 16,-1-4-4-16,1-5 21 15,2-2-39-15,4-4 9 16,2 0-17-16,5 0 27 16,4 0-10-16,3 0 9 15,3 0-21-15,-2 0 3 0,1 0-5 16,0 7-8-1,1-3 10-15,2-2-14 0,-1-2 16 16,4 0-1-16,3 0 13 16,4 0-21-16,3 0 14 15,2-2-7-15,-1-7 1 16,3-1-5-16,2-3-10 16,2-2 10-16,1 0-7 15,-1-2-1-15,1 2 4 16,-5 2 2-16,-2 5-9 15,-6 3 18-15,-7 5-10 16,-7 0-7-16,-10 0 9 16,-2 11-8-16,-3 2 20 15,-2 2-21-15,-3-2 20 16,-5 2-21-16,-2-5 15 0,0 1-11 16,0-3 6-16,0-1-2 15,4-2-4-15,1-4 14 16,1-1-11-16,3 0 22 15,-1 0-28-15,1 0 18 16,0 0-15-16,2-1 5 16,1-4-9-16,4-2 0 15,7-1 2-15,5-3 3 16,4 1-9-16,-1-1 13 16,-2 4-18-16,-5 1 20 15,-6 6-13-15,-4 0 5 16,-8 0 0-16,-7 0 1 15,-3 9-3-15,-8-3-2 16,-1 1 7-16,0-4-17 16,-6 2 23-16,4-1-24 0,-5 1 21 15,-1-1-9-15,-1-2 0 16,-3 2 0-16,1 0 0 16,-1 1 4-16,1-1-11 15,-1 0 15-15,3 3-19 16,1-3 22-16,4 0-16 15,0 2 9-15,6-3-4 16,2 1 0-16,2 1 0 16,-1-1 0-16,-4-2 0 15,-1 2-7-15,-8 1 17 16,-3-4-22-16,-5 2 23 0,-5-3-12 16,-2 0 2-16,-2 0 5 15,0 0 9 1,0 0-12-16,-4 0 8 0,-11 0-2 15,-3 0-17-15,-7 0 18 16,-1 0-14-16,-5 2 10 16,-10 2-4-16,-3 2-2 15,-12 1 1-15,-6-1-1 16,-3 1 5-16,-6-3-10 16,-3-2 16-16,1 0-21 15,1 1 19-15,1-1-9 16,0 0 0-16,2 2 0 15,-3 3 1-15,-3-1 3 16,1 1-8-16,-1-1 8 0,-2-2-13 16,4 0 18-1,0-2-16-15,3 3 14 0,6-3-8 16,3 0 1-16,4 2 0 16,1-2 0-16,-4 3 7 15,-2-1-12-15,-3 0 15 16,-2 1-18-16,-2-5 16 15,4 0-11-15,3 0 6 16,0 0-3-16,4 0 3 16,0 0-2-16,-1 0-2 15,-1 0 7-15,3-3-11 16,-1-1 14-16,2 2-17 16,3-4 14-16,-1 1-6 0,-1 3 0 15,1-2 0 1,-4 4 0-16,-2 0 1 0,0 0-6 15,-3 0 13-15,5 0-19 16,2 8 21-16,6-1-14 16,0-3 7-16,4-2-3 15,1-2 0-15,1 0 0 16,-1 0-1-16,3-10 6 16,2 1-15-16,-3-2 20 15,1 5-20-15,-3-1 19 16,1 1-13-16,0 2 5 15,-1 0-1-15,3 1 0 0,1 1 5 16,3 2-11 0,5-2 14-16,2 2-19 15,2 0 21-15,0 0-20 0,0 0 15 16,-3 7-5-16,1-1 0 16,-4 1 0-16,1-4-1 15,1-3 6-15,2 0-14 16,2 0 18-16,4 0-18 15,3-8 9-15,0-7-3 16,4-2-3-16,5 0 6 16,1 2-1-16,6 4-1 15,1 1-4-15,1 3 8 16,2 1-9-16,0-1 7 16,0-1-7-16,-4-3 12 0,4 0-6 15,2 1 1-15,0-1-6 16,0 5 1-16,0-1 0 15,2 1-1-15,12-3 6 16,1 3-9-16,1-5 14 16,-1 3-10-16,-1-1 6 15,-3-2-1-15,-4 3 0 16,0-3 0-16,-5 0-7 16,-2 0 16-16,2 7-15 15,-2 0 13-15,3 4-11 16,5 0 4-16,10-2 0 15,11-4-9-15,16-1 9 16,8-2-1-16,10-1 2 16,3 1-11-16,5-2 17 0,3 1-15 15,2-1 16 1,-2 3-12-16,-3 1 4 0,-4 5 0 16,-3 2 0-16,-6 0 0 15,0 0-4-15,0 0 9 16,5 0-7-16,3 0 7 15,7 0 4-15,8 0-5 16,0-2 7-16,-2-5-11 16,0-1 1-16,-6 6 1 15,-4 2 1-15,-2 0 3 16,-2 4-5-16,-3 13 19 16,-2 5-19-16,-3-3 9 15,-1 0-5-15,-4-6-2 16,2-7-2-16,-2-3 3 15,4-3-4-15,7 0 1 0,-1-9-3 16,5 0 15-16,0 5-22 16,-2 4 20-16,-5 0-11 15,0 0 4-15,-2 11 5 16,-1 0 5-16,-3-3-11 16,-4 0-1-16,-2-3 7 15,-1-1-15-15,2-2 16 16,2 0-17-16,1-2 15 15,4 0-6-15,-1 0 2 16,1 0 3-16,2 2 4 16,-5 5-10-16,-2 1 5 15,-4 1 4-15,-5-2-18 0,-3-1 17 16,-4 0-7-16,-1-3-1 16,-1-3 7-16,-2 0 1 15,5 0-8-15,1 0 1 16,4 0 8-16,-1-3-19 15,-3 1 21-15,-5 0-23 16,-10 2 20-16,-7 0-18 16,-9 0 5-16,-6 0-46 15,-37 30-43-15,-9 6-127 16,-12 9-364-16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7T22:16:59.1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5561 13440 1447 0,'0'0'650'0,"0"0"-294"16,0 0-135-16,0 0-18 15,127 72-129-15,-85-61-10 16,3-4-20-16,8-7 2 16,5 0-9-16,4 0 13 0,7-7 2 15,5-1-20 1,2 1 9-16,2 5-21 0,-1 2 23 16,2 0-30-16,-4 0 15 15,1 2-20-15,-2 0 0 16,0-2 8-16,1 0-6 15,4 0 9-15,2 0-8 16,4-10 23-16,7 1-28 16,-1-2 18-16,2 5-16 15,1 4 10-15,-3 2-7 16,-1 0-1-16,1 0 0 16,3 0-10-16,-1 0 28 15,3 4-27-15,2 4 22 0,-3 3-19 16,1 0 15-16,3-1-14 15,-1-1 6-15,2-4 3 16,0-4-10-16,3-1 3 16,-1 0-1-16,0 0 0 15,-4-10-1-15,-7-3 2 16,-1 0-4-16,-8 2 11 16,-4 5-10-16,-4 2 0 15,-1 4-1-15,-3 0 1 16,-3 0-6-16,-1 0 13 15,1 2-14-15,-2 0 10 16,-3 0 1-16,-2-2-8 0,-2 0 8 16,-2 0-1-1,0 0-7-15,-1 0 2 0,1 0 5 16,2-2-5-16,2 2 5 16,2 0-7-16,-1 0 8 15,-1 9-6-15,-2-3 1 16,-4-2-1-16,-6-1-2 15,-1-3 6-15,-5 0-9 16,-4-3 12-16,-3-5-14 16,2-1 15-16,-4 5-10 15,5 2 0-15,2 2 5 16,3 0-4-16,3 2 0 16,1 9-1-16,2 2 8 15,-2-3-16-15,1-1 19 16,0-3-20-16,-7-1 20 0,-3-4-13 15,-7 2 2 1,-4-3 0-16,-2 0 0 0,-3 0 4 16,3 0-10-16,2 0 16 15,6 0-21-15,5 0 23 16,4 0-20-16,1 0 15 16,-1-3-7-16,-2-1 0 15,-7 0 0-15,-8 2-1 16,-5 0 3-16,-7 2-13 15,-1 0 22-15,-4 0-22 16,-1 0 20-16,-1 0-13 16,4 0 5-16,-1 0-1 15,1 0 0-15,2 0 5 0,-1 0-10 16,0 0 11-16,-2 2-18 16,-2 0 24-16,-3-2-21 15,-2 2 15-15,0 0-6 16,3 1 0-16,2-2 0 15,2 2 0-15,2-3 0 16,5 0-6-16,1 0 16 16,1-4-23-16,-5-3 22 15,-1 0-13-15,-8 6 8 16,-2-2-4-16,-2 3 0 16,0 0 0-16,0 0 0 15,0 0 3-15,-2 7-6 0,-9 4-1 16,4-1-4-1,1-1 13-15,1-5-7 0,5-2 2 16,0 0 0-16,-2 0 0 16,2 3 0-16,-2 5-6 15,0 5 12-15,0 4-16 16,2 5 19-16,0-1-18 16,0-1 9-16,0-5 0 15,6-4 0-15,3-7-5 16,-1-2 4-16,0-4-5 15,-4 0-4-15,3 0 17 16,-1 0-16-16,3 0 11 16,2-1-2-16,5-8 0 15,4 3 0-15,3-3 0 16,-2 3 5-16,-1-1-12 16,-1 1 14-16,-6 1-17 0,-5 4 19 15,-2 1-14-15,-4 0 10 16,-2 0-4-16,0 0-1 15,0 0 2-15,0 0 0 16,0 0 5-16,-8 0-7 16,-9 0 9-16,-8 0-18 15,-6 0 16-15,-7 3-8 16,-9 6 1-16,-9 2 0 16,-1 2 0-16,-10 1 4 15,-2 1-10-15,-9 3 14 16,-7-1-19-16,-6 0 17 15,-5-2-13-15,-7 2 8 16,-1-2-1-16,0 0 0 16,0 0 0-16,4 2 0 0,5 0 1 15,5-2-7-15,3 0 16 16,0-2-19-16,3-2 18 16,2-5-10-16,-3 1 1 15,5-5 0-15,-1-1 0 16,3 2 1-16,3-1-2 15,-1 0 7-15,0-2-16 16,-1 0 20-16,-2 0-18 16,-1 0 12-16,-2 0-4 15,1 0 0-15,2 0 0 16,-2 0 0-16,3-2 5 0,2 0-14 16,-2-1 16-16,3 2-16 15,-4-1 17-15,4-3-9 16,2 3 1-16,1-4 0 15,7 1 0-15,3-3 4 16,4-1-10-16,2-2 13 16,3-3-16-16,2-1 18 15,-1 0-19-15,1 0 19 16,0-1-9-16,-5 8 0 16,-4 0 0-16,-3 1 0 15,-3 3 0-15,-3-3-7 16,2-1 8-16,1 1-6 15,2-1 10-15,5-1-8 16,1 3 4-16,4 2-1 0,0-1 0 16,1 1 5-16,2 0-12 15,0-3 15-15,-1 1-17 16,-1-3 17-16,2 1-16 16,-1-3 14-16,1 3-6 15,2 1 0-15,-5 3 0 16,2 2 0-16,-6 2 3 15,2 0-9-15,0 0 11 16,0 6-13-16,5 1 14 16,4-3-9-16,3-2 4 15,1-2-1-15,3 0 0 16,2 0-1-16,3 0 1 16,2 0-12-16,-2 0 8 0,4 2 1 15,3-2-3-15,-1 2-3 16,0 1 8-16,2-2-6 15,-2 2 0-15,0-1 0 16,0-2-6-16,-4 0 13 16,2 0-10-16,-3 0 2 15,5 0 12-15,0 0-11 16,4 0 12-16,5 0-6 16,1 0 1-16,0-2-9 15,4-1 9-15,-1 3-14 16,3-1 13-16,-3 1-12 15,3 0 8-15,-3 0-20 16,3 1 11-16,-3 11-6 0,1 0 11 16,-3-1 5-16,3 0-1 15,-1-3 1-15,3-1 6 16,1-3-11-16,1-4 18 16,5 2-18-16,4-2 9 15,-1 2 0-15,3 0-13 16,0 1-26-16,0 5-3 15,13 0 10-15,10 5 21 16,6 0 4-16,6 2 0 16,7-2 11-16,6-2-5 15,3-3 1-15,9-4 0 16,3-1 0-16,6-3 1 16,6 0-2-16,1 0 8 15,4 0-5-15,0 0 3 0,1-9 8 16,-4 0-6-1,4-1 8-15,-1-1-4 0,0-2 2 16,0 0 4-16,3 3-13 16,2-1 12-16,-1 5-16 15,0 2 20-15,3-1-19 16,1 1 17-16,1 0-14 16,2-1 3-16,3-1 1 15,1-3-3-15,5 5 5 16,-2 0-9-16,1 2 27 15,-3 2-23-15,0 0 15 16,-5 0-19-16,0 0 21 16,3 0-15-16,-1 0 0 0,5-7 3 15,2-8-9 1,3-2 2-16,-3-4 3 0,-4 3-8 16,-2 6 9-16,-5 1-7 15,-2 9 4-15,-2 2-3 16,-1 0 0-16,-1 0 0 15,-5 6 5-15,2-2-2 16,0 1 7-16,0-3-7 16,3-2-4-16,-1 0 9 15,-2 0-7-15,-2 0-2 16,-4 6 4-16,-3 1 1 16,-2 1-4-16,0-1-2 15,2-3 8-15,-1-4-14 0,-3 0 14 16,-5 0-7-1,-4 0 4-15,-10-6-4 0,-2-1 1 16,-9 5-1-16,-3 2 0 16,-1 0 4-16,0 0-12 15,-2 0 18-15,3 0-20 16,-1 0 17-16,0-2-11 16,2 0 8-16,0 0-4 15,-1-1 0-15,-1 3 4 16,2 0-10-16,3 0 15 15,0 0-19-15,0 0 20 16,0 5-17-16,-3-1 12 0,-1-2-5 16,-3-2 0-1,-4 0 0-15,2 0-1 0,0 0 6 16,4-6-14-16,5-2 17 16,5-1-19-16,1 2 18 15,1 1-10-15,-3 0 3 16,-4-1 0-16,-5 2 0 15,-4-1 4-15,-2 0-9 16,-2-1 12-16,-3-1-16 16,0 1 18-16,0 1-18 15,-1 2 17-15,0 0-8 16,4 2 0-16,2 2 0 16,-2 0 0-16,-3 0 5 15,-5 0-9-15,-3 0 13 16,-5 0-16-16,0 0 16 15,-3 0-6-15,4 0-3 16,-4 0 8-16,3 0-1 0,-3 0-3 16,0 0 4-16,-4-3-4 15,-2 1-8-15,0 2-6 16,-23 0 9-16,-51 13-119 16,5 13-187-16,-8 4-394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0T22:58:44.803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17542 2060 1902 0,'0'0'298'16,"0"0"-180"-16,0 0-35 15,0 0-5-15,0 0-30 16,131-79 8-16,-91 62-19 16,-1 5 69-16,2 5-25 0,-1 5 8 15,0 2-30-15,1 6 17 16,-4 16-5-16,-1 3-12 16,-5 5-1-16,-6 0-17 15,-8 0 3-15,-8 2-29 16,-9 0 20-16,0 2-12 15,-22 5 7-15,-16 0-24 16,-7-1-6-16,-3-6-3 16,-4-6-42-16,6-9 17 15,3-6-35-15,12-5 37 16,10-4-2-16,13-2 24 16,8 0-9-16,2 0 6 15,27 0 6-15,14 0 1 16,3 0 4-16,8 8-3 15,-3 10 28-15,-2 7-29 0,-7 7 33 16,-8 9-7-16,-14 6 33 16,-14 2 2-16,-6 5-10 15,-15-1 1-15,-25 0-25 16,-9-3 7-16,-9-11-34 16,-5-10 9-16,-1-14 1 15,1-10-20-15,5-5 6 16,7-2-11-16,13-16-14 15,11 3-43-15,16-8-76 16,9 6-187-16,2 2-557 0</inkml:trace>
  <inkml:trace contextRef="#ctx0" brushRef="#br0" timeOffset="4539.25">21608 2336 2158 0,'0'0'236'0,"0"0"-148"16,0 0-17-16,0 0 28 15,-83 133-26 1,74-86-7-16,4 2-28 0,5 7 15 15,5 1-13-15,19 1-7 16,15-4 16-16,9-9-15 16,12-13 15-16,7-15-20 15,1-17 33-15,-6-5-44 16,-9-31 35-16,-12-17-14 16,-18-13 5-16,-13-11-11 15,-10-9-7-15,-18 1-5 16,-22 3-20-16,-16 9 12 0,-6 11-6 15,-5 19-14 1,2 18-7-16,10 18 1 0,15 7-36 16,26 56-29-16,12-3-76 15,2 6-297-15</inkml:trace>
  <inkml:trace contextRef="#ctx0" brushRef="#br0" timeOffset="5121.42">22333 2526 2210 0,'0'0'290'16,"0"0"-177"-16,3 124 36 16,-1-57-37-16,0 6-32 15,0 4-20-15,3 4-34 0,-2-2-10 16,-1-8-8-16,-2-9-8 15,0-15 11-15,0-15-15 16,0-15 12-16,0-13-7 16,0-4 18-16,0-24-10 15,-10-22-9-15,-3-38-1 16,5-35-10-16,5-38 12 16,3-10-6-16,3 11-10 15,14 37 15-15,3 40 0 16,1 25 0-16,0 15 1 15,6 7 0-15,9 11 37 16,6 12-13-16,3 9 42 16,0 30-34-16,-6 20 6 15,-7 14-13-15,-10 4 16 16,-15 7-2-16,-7 0 3 16,-14-4-12-16,-22-8-24 15,-6-7 3-15,-3-9-9 0,-1-12-2 16,2-14-40-16,5-8-24 15,14-13-49-15,13 0-101 16,9-7-264-16</inkml:trace>
  <inkml:trace contextRef="#ctx0" brushRef="#br0" timeOffset="5462.2">22960 2326 1063 0,'0'0'1743'0,"0"0"-1549"15,0 0-101-15,-49 126-4 16,49-64-54-16,8 4 9 16,26-6-37-16,15-15 22 15,9-19-17-15,7-20 34 16,-5-6-13-16,-12-24 5 15,-11-16 13-15,-18-9-7 16,-19-9 7-16,0-4-38 16,-29-2 17-16,-15 2-28 15,-14 8 14-15,-6 9-16 0,-3 15 0 16,11 13-17 0,16 15-33-16,33 8-48 0,7 20-247 15,7 0-801-15</inkml:trace>
  <inkml:trace contextRef="#ctx0" brushRef="#br0" timeOffset="5838.67">23553 2107 2399 0,'0'0'317'16,"0"0"-147"-16,0 0-66 16,0 0 0-16,0 0-62 15,0 135 14-15,42-88-22 16,9 3 21-16,3 1-17 15,-10-2-18-15,-8 0 7 16,-20 2 2-16,-16 3 40 16,-6-3-32-16,-29 1 3 15,-14-9-39-15,-4-9 20 16,-3-11-20-16,2-10-2 16,10-13-6-16,13 0-35 0,16-8-30 15,17-41-116 1,27 6-62-16,6-4-517 0</inkml:trace>
  <inkml:trace contextRef="#ctx0" brushRef="#br0" timeOffset="6123.25">24201 1639 2260 0,'0'0'653'0,"0"0"-538"0,0 0-77 16,0 143 32-1,6-59-19-15,1 10-9 0,-1 6 5 16,2 3-15-16,-4-3 6 16,-2-3-34-16,-2-5 20 15,0-6-15-15,0-10 16 16,-2-7-25-16,-4-12-19 15,-2-9-61-15,6-19-54 16,-4-13-257-16</inkml:trace>
  <inkml:trace contextRef="#ctx0" brushRef="#br0" timeOffset="6489.17">24103 2330 2433 0,'0'0'265'0,"0"0"-182"16,0 0-25-16,0 0-38 16,0 0-15-16,146-94-5 15,-109 92-63-15,-4 2-41 16,-2 8 29-16,-7 27 73 16,-3 14 4-16,-3 15 84 15,-3 9 6-15,3 3 14 16,5-3-19-16,8-13-3 15,9-17-14-15,10-22-38 16,8-21 24-16,2-6-40 16,-8-37 17-16,-10-13-15 0,-15-8 32 15,-15-4 13-15,-12 2-34 16,-14 6-4-16,-28 6-11 16,-18 12 14-1,-15 12-25-15,0 12-6 0,4 16-24 16,3 4-55-16,22 22-105 15,17 0-512-15</inkml:trace>
  <inkml:trace contextRef="#ctx0" brushRef="#br0" timeOffset="7223.45">25400 1682 1578 0,'0'0'754'16,"0"0"-562"-16,0 0 38 15,0 0-82-15,0 0-72 16,0 0-33-16,0 0-25 15,-112 158 2-15,92-81-16 16,4 28 45-16,4 25-32 16,8 22 18-16,4-11-31 15,0-29 20-15,8-35-18 16,7-24 1-16,7 5 3 16,5 2-10-16,5-1 0 0,3-16-14 15,11-17-28 1,-5-15-116-16,-8-11-295 0</inkml:trace>
  <inkml:trace contextRef="#ctx0" brushRef="#br0" timeOffset="7716.34">25670 2219 2290 0,'0'0'314'16,"0"0"-109"-16,0 0-93 16,119-50-11-16,-63 35-71 15,4 7 10-15,-4 4-31 16,-7 4 2-16,-9 0 2 15,-9 0-8-15,-10 17 18 16,-17 6-6-16,-4 5 26 16,-12 6-42-16,-23 0 4 15,-9-1-5-15,-4-4-13 16,7-7-16-16,5-7 18 0,13-6 9 16,15-5-4-16,8-2 1 15,4 0-3-15,29 0-2 16,7 7 19-16,8 1-14 15,-4 8 10-15,-9 7 4 16,-10 3 4-16,-19 6 8 16,-6-2 17-16,-19 0-26 15,-24-6 4-15,-8-5-9 16,-9-8-5-16,2-4 8 16,7-7-8-16,9-2-2 15,15 0-1-15,27 0-42 16,0 0-92-16,6 0-380 0</inkml:trace>
  <inkml:trace contextRef="#ctx0" brushRef="#br0" timeOffset="8161.74">26493 1722 2500 0,'0'0'317'0,"0"0"-172"16,0 0-58-16,77 174 5 16,-60-95-36-16,-8 6 25 15,-6 5-17-15,-3 4-2 16,-19 2-14-16,-12-1-25 15,-11-4 8-15,-3-7-26 16,-1-9-5-16,5-13 9 0,10-13-18 16,14-12-12-1,17-18-96-15,8-11-145 0,17-8-561 16</inkml:trace>
  <inkml:trace contextRef="#ctx0" brushRef="#br0" timeOffset="8475.54">27002 2405 2859 0,'0'0'217'15,"0"0"-72"-15,0 0-31 16,124 2-16-16,-70-8-67 16,3-12-3-16,-1-3-28 15,0-1 0-15,-12 1-31 16,-7 6-125-16,-16 7-104 15,-13 8-770-15</inkml:trace>
  <inkml:trace contextRef="#ctx0" brushRef="#br0" timeOffset="8699.23">27033 2743 2799 0,'0'0'493'0,"0"0"-425"16,0 0-13-16,0 0-20 15,0 0 37-15,0 0-54 16,0 0 4-16,167 6-22 0,-107-6-10 16,20 0-95-1,-13-4-235-15,-11-2-678 0</inkml:trace>
  <inkml:trace contextRef="#ctx0" brushRef="#br0" timeOffset="9060.29">28011 2642 2694 0,'0'0'288'0,"0"0"-136"16,0 0-31-16,0 0-5 16,158 0-73-16,-105-2-14 15,3 0-22-15,-4-2-14 16,-4-1-43-16,14-1-84 16,-12 2-97-16,-8-3-747 0</inkml:trace>
  <inkml:trace contextRef="#ctx0" brushRef="#br0" timeOffset="9592.17">28741 2114 1405 0,'0'0'789'0,"0"0"-540"16,0 0-47 0,119-86-21-16,-74 73-93 15,-1 9 3-15,-2 4-57 0,-4 0 15 16,-9 15-36-16,-9 11 19 15,-12 6 6-15,-8 9-4 16,-2 3 0-16,-27 3-20 16,-8-1-4-16,-10-6-5 15,2-8-10-15,3-8 2 16,11-9-4-16,13-7 5 16,16-1 2-16,2-3-17 0,33 5 17 15,19 4 4 1,10 3-3-16,0 8 14 0,-6 4-14 15,-14 6 19 1,-19 2 0-16,-19 5 38 0,-4-3-35 16,-35-3-7-16,-15-5-15 15,-12-9 8-15,-7-4-18 16,0-6 20-16,2-3-22 16,12-1-8-16,12-1-42 15,17 5-75-15,14 0-227 16,12-3-967-16</inkml:trace>
  <inkml:trace contextRef="#ctx0" brushRef="#br1" timeOffset="14001">17982 6417 2082 0,'0'0'334'15,"0"0"-114"-15,0 0-104 16,0 0-13-16,0 0-83 16,0 0 12-16,0 0-4 15,32-23 20-15,-10 12-47 16,7 2 19-16,2 3-9 16,3 2 3-16,5 4 7 15,1 0 2-15,5 2 1 16,-3 13-23-16,-4 6 18 0,-5 5-11 15,-10 4 6 1,-17 4-14-16,-6 7 17 0,-13-1-17 16,-26 1-6-16,-15-7-35 15,-9-8-44-15,1-13 30 16,6-11 3-16,9-2 43 16,16 0-38-16,14 0 31 15,12-2 1-15,5-2-2 16,13 4 11-16,20 0 6 15,15 0-2-15,5 0 16 16,0 14-4-16,-1 10-5 16,-8 6 62-16,-11 6-18 15,-12 5 19-15,-15 2 1 16,-6-3-29-16,-13 3-1 0,-20-2-31 16,-10-5 19-16,-6-6-26 15,-4-6 15-15,-1-7-15 16,1-9-2-16,4-6-32 15,5-2-45-15,3-10-53 16,14-11-208-16,12-3-1166 0</inkml:trace>
  <inkml:trace contextRef="#ctx0" brushRef="#br1" timeOffset="16269.57">18726 6848 1261 0,'0'0'435'0,"0"0"-218"15,0 0-137-15,0 0 98 16,0 0-72-16,0 0-10 16,0 0-65-16,0 0 33 15,0 0-45-15,0 0 9 0,0 0 34 16,0 0 15-16,0 0 3 16,0 0-61-16,0 0 16 15,0 0-35-15,3 0 29 16,7 0 55-16,6 0-20 15,7 0-22-15,4-3-14 16,4 3-1-16,0-2-26 16,5-2 14-16,-3 1-7 15,0 2 9-15,-4 1-9 16,-2 0 31-16,-2 0-23 16,-1 0 11-16,-4 0 2 15,3 0-18-15,-4-2 1 16,-1 2-6-16,-3-3-8 15,1 1 14-15,-5 0-22 16,-3 0 11-16,-2-1-2 0,-6-1-58 16,0 0-82-16,0 2-377 15</inkml:trace>
  <inkml:trace contextRef="#ctx0" brushRef="#br1" timeOffset="16597.66">19013 6599 2453 0,'0'0'344'16,"0"0"-224"-16,0 0-14 15,0 0-48-15,0 137 2 16,3-92-49-16,2-2 17 16,-1 0-27-16,1-5 8 15,-1-6-9-15,-2-4-3 16,4-2-26-16,2-9-132 15,-4-4-674-15</inkml:trace>
  <inkml:trace contextRef="#ctx0" brushRef="#br1" timeOffset="17306.09">19755 6219 1891 0,'0'0'427'16,"0"0"-227"-16,0 0-99 16,0 0-27-16,-77 109-21 15,64-78-7-15,1 8-28 0,1 2 16 16,3 6-5 0,0 6-20-16,4 5 23 0,2 4-6 15,2 3 16-15,0-3-31 16,2-5 20-16,12-3-25 15,3-10 13-15,1-5-4 16,2-9-6-16,2-6-9 16,-1-5 6-16,0-4-16 15,2-7-22-15,2-6-60 16,-5-2-193-16,-3 0-934 0</inkml:trace>
  <inkml:trace contextRef="#ctx0" brushRef="#br1" timeOffset="17604.74">19932 6753 2351 0,'0'0'514'16,"0"0"-460"-16,0 0-9 16,0 0-2-16,0 0 35 15,0 0-57-15,0 0 15 16,103 0-22-16,-84 0 1 16,2 0-9-16,-8 0-4 0,0 0-4 15,-4 0-11 1,0 0-22-16,0 0-79 0,-2 2-180 15,-1-2-1687-15</inkml:trace>
  <inkml:trace contextRef="#ctx0" brushRef="#br1" timeOffset="18203.28">20389 6321 2009 0,'0'0'277'16,"0"0"-138"-16,0 0-46 16,0 0 38-16,0 0-44 15,0 0 21-15,133-38-49 16,-106 38-5-16,-3 8-21 16,-3 12 2-16,-10 1 16 15,-7 6-7-15,-4 6 0 0,-4 1-44 16,-25 0 6-1,-5-2 5-15,-3-6-22 0,1-7-3 16,7-6-9-16,7-4 15 16,5-5 6-16,13-4-7 15,4 0 4-15,4 0-1 16,25 0 1-16,10 0-9 16,3 0 25-16,0 0-11 15,-3 15 0-15,-8 6 0 16,-12 9 8-16,-9 6 7 15,-10 3 23-15,0 2-32 16,-23-3 7-16,-10-6-3 16,-10-4 0-16,-5-7-9 0,-2-10 7 15,4-4-8-15,5-7-10 16,12 0 6-16,10 0-47 16,17 0-15-1,2 0-173-15,0 0-321 0</inkml:trace>
  <inkml:trace contextRef="#ctx0" brushRef="#br1" timeOffset="18685.53">20709 6150 1687 0,'0'0'579'16,"0"0"-371"-16,0 0-18 16,0 0-106-16,0 0 0 15,101 150-9-15,-79-97 12 16,-4 9-18-16,-5 5 17 15,-6 3-29-15,-7 0-12 16,0 1 13-16,-16-2-17 16,-6-1-11-16,-4-3-23 15,-1-6-14-15,2-3-12 16,9 4-46-16,7-18-80 16,5-7-285-16</inkml:trace>
  <inkml:trace contextRef="#ctx0" brushRef="#br1" timeOffset="19142.25">21320 6768 2074 0,'0'0'601'0,"0"0"-438"16,0 0-52-16,145-17-68 15,-101 13 4-15,36 2-30 16,-46 2-17 0,-7 0-54-16,-9 8-234 0,-12 5-1710 0</inkml:trace>
  <inkml:trace contextRef="#ctx0" brushRef="#br1" timeOffset="19386.09">21315 6967 2771 0,'0'0'226'0,"0"0"-191"15,0 0 18-15,0 0 2 0,0 0 8 16,116-17-62-16,-78 4 16 15,2-2-17-15,18-4-36 16,-11 4-100-16,-7 0-398 0</inkml:trace>
  <inkml:trace contextRef="#ctx0" brushRef="#br1" timeOffset="19760.64">22252 6336 2562 0,'0'0'306'16,"0"0"-201"-16,0 0 12 15,-60 135-71-15,56-65 13 16,4 8-43-16,14 0-5 15,17-7-2-15,16-11-8 16,13-19 0-16,10-22 8 16,7-19 21-16,4-13 7 15,-10-34 41-15,-17-15-37 0,-23-11-2 16,-27-4-9 0,-8 0-11-16,-41 2 5 0,-39-2-18 15,-39 7 11-15,5 16-10 16,13 18-14-16,21 28-25 15,39 8 6-15,7 62-58 16,9-3-50-16,20 8-232 0</inkml:trace>
  <inkml:trace contextRef="#ctx0" brushRef="#br1" timeOffset="22742.59">22084 7115 2161 0,'0'0'220'0,"0"0"-122"16,0 0-41-16,0 0-30 15,147 0 36-15,-98 0-17 16,4 0-13-16,1 0-26 16,0 0 26-16,-6 0-26 15,-3 0 4-15,-9 0-11 16,-7 0 0-16,-10 0-10 15,-3 0-39-15,-7 4-79 16,-7 4-214-16</inkml:trace>
  <inkml:trace contextRef="#ctx0" brushRef="#br1" timeOffset="23058.54">22229 7369 2119 0,'0'0'334'16,"0"0"-146"-1,0 0-66-15,113 0-29 0,-66 0-16 16,5 0-9-1,1-2-42-15,0-11 17 0,-1-2-41 16,-6 0 16-16,-3-2-18 16,-7 5 1-16,-9 0-1 15,-8 6-8-15,-5 2-5 16,-8 2-88-16,-1 2-170 16,-3 0-1105-16</inkml:trace>
  <inkml:trace contextRef="#ctx0" brushRef="#br1" timeOffset="33085.42">16233 15288 1799 0,'0'0'399'0,"0"0"-271"16,0 0-46-16,0 0 85 15,0 0-52-15,0 0-16 16,38 0-33-16,-22 0 8 16,-3 0-29-16,3 0 5 15,-1 0-8-15,1 0-17 16,3 0 15-16,4-5-36 16,4 5 36-16,2 0-29 15,2 0 16-15,2 0-18 16,1 0 12-16,-3 0-2 15,0 0-8-15,-2 0-2 0,-2 0-9 16,-2-6 7 0,-1 2 2-16,0-1 2 15,1-5-11-15,2 3 30 0,0 1-22 16,2 0 5-16,0 1-2 16,2 1 3-16,-2 4 2 15,2 0-15-15,-4-3 7 16,0 3-1-16,-4 0 0 15,2-1-7-15,-4 1 9 16,-4 0-9-16,3 0 7 16,-2 0-5-16,0 0 6 15,2 0 3-15,5 0-10 16,1 0 24-16,3 0-24 16,4 0 22-16,1 0-19 15,2 0 7-15,-3 0-6 0,-2 0-5 16,1 0 8-16,-3-5-4 15,0-1 7-15,-2 2-10 16,-2-1 13-16,4 1-14 16,-2 0 10-16,0-1-6 15,0 1 1-15,0 2 2 16,-2 0-6-16,-4 0 4 16,2-3 0-16,-1 5 6 15,3-4-11-15,-3 0 21 16,2 2-20-16,1-2 13 15,0 4-4-15,-1 0-1 16,2 0 1-16,1 0-9 16,-2 0 15-16,2 0-11 15,0 0 0-15,-3 0 1 16,0 0 1-16,-1 0-7 0,-1 0 9 16,-2 0-6-1,0 0-2-15,2 0-1 0,1-5 9 16,1-1-15-16,5 4 15 15,2-3-1-15,2 1-7 16,2 2 8-16,-2-2-3 16,-2 2-2-16,0-1-3 15,-2-1 7-15,-3 0-12 16,1 2 14-16,0-3-15 16,0-1 15-16,2 2-5 15,0 1-4-15,2 2 3 16,2 1-3-16,3 0 3 0,-3 0-8 15,1 0 15-15,-3 0-23 16,-2 0 28-16,2 0-25 16,-2 0 16-16,0 0-7 15,2 0 6-15,0 0-6 16,3 0 2-16,-1 1 4 0,-2 2-12 16,6 1 18-1,-4-2-23-15,0 2 22 16,1-4-13-16,-1 0 7 15,-4 0-5-15,-2 0 0 16,2 0 1-16,-2 0-2 16,-1 0 10-16,-2 0-13 15,1 0 13-15,-2 0-11 0,-2 0 8 16,2 0-1-16,-1 0-5 16,1 0 1-16,-2 0-1 15,2 0 0-15,0 0-2 16,-2-4 11-16,-3 2-14 15,1 0 16-15,-2 0-2 16,-1-1-9-16,-1 2 12 16,3 1-3-16,2 0 2 15,-2 0 8-15,-2 0-18 16,-5 0 13-16,-3 0-7 16,-1 0-7-16,3 0 8 15,-2 0-5-15,3 0 3 16,1 0 9-16,-2 0 6 0,1 0-12 15,-3 0 6-15,-4 0-9 16,-2 0-10-16,0 0 16 16,-2 0-13-16,0 0 6 15,0 0 0-15,0 0-1 16,0 0-4-16,-8 0-6 16,-8 0-89-16,5 1-35 15,1 6-97-15,6 4-299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7T22:17:06.27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12711 13654 2381 0,'0'0'247'0,"0"0"-111"16,0 0-48-16,0 0-8 15,0 0-43-15,0 0-22 16,0 0-14-16,38 16 77 16,-5-9-49-16,11-1-2 15,10 1-10-15,6-3-6 16,9 0 3-16,3-1-14 0,5-3 28 16,4 0-7-16,4 0 15 15,-1 0-20-15,5 0 22 16,0-3-13-16,5-3 0 15,1 2-5-15,3-3-16 16,3 1 6-16,-3-1-4 16,-2 1-2-16,-5-2 1 15,-4 1 6-15,-4 1-11 16,-3 4 11-16,-4-1-3 16,1 1 7-16,4 0 21 15,1-3-12-15,5-3 16 16,4-5-20-16,5-4 7 0,0 0-27 15,2-2 23-15,2 2-13 16,3 4 4-16,2 5-1 16,1 1-3-16,2 2 9 15,-8 4-18-15,-4-1 18 16,-9-1-19-16,-10 3 15 16,-5 0-14-16,-7 0 16 15,-5 5-6-15,-3 5-2 16,-1 3 0-16,-3-2-6 15,1 2 9-15,2-5-9 16,4 0 13-16,5-3-15 16,4-3 16-16,-1-2-10 15,-1 0 6-15,-5 0-3 16,-1 0-9-16,-5 0 0 0,-1 0 7 16,-3 0-15-16,-4 0 14 15,0 0-13-15,-2-2 16 16,1-6-8-16,2-3-1 15,4-2-1-15,3 0 2 16,5 0 1-16,-1 1-6 16,2 1 13-16,-4 2-20 15,-3 5 20-15,-6 2-16 16,-4 2 7-16,-7 0-1 16,-2 4 5-16,-7 5-5 15,-5-1 0-15,-2 0 4 16,1-1-14-16,3-2 22 0,3 1-24 15,5-4 21-15,3 2-10 16,6-1 1-16,-1-2 0 16,0-1 0-16,-1 0 5 15,-5 0-12-15,-5 0 12 16,-4 0-16-16,-4 0 21 16,-2 0-17-16,-5 0 12 15,-1 3-5-15,-1-1 0 16,-1-2 0-16,2 0 0 15,3 0-6-15,7 0 1 16,6 0 5-16,7-11-10 16,4 1 13-16,-2-2-3 15,-4 6 0-15,-9 4 0 16,-10 2-1-16,-1 0 5 16,-5 0-11-16,-1 0 15 0,0 2-16 15,3 7 19-15,-1 1-22 16,3 1 18-16,3 0-11 15,0-3 8-15,2 1-4 16,-2-5 0-16,-3 1 3 16,-4-4-15-16,-3 2 25 15,-2-1-26-15,-4 0 23 16,0-2-11-16,-2 2 2 16,0 5-1-16,0 1 8 15,0 8-7-15,0 3 2 16,-8 2 4-16,-6 2-12 15,1 1 14-15,-3 1-18 16,-1 1 18-16,-6-2-11 16,-2 0 2-16,-8-5 0 15,-5-7 0-15,-9-1-5 0,-8-4-1 16,-7-6 4-16,-8 2-7 16,-3-1 18-16,-6 2-14 15,2 3 9-15,-6 1-4 16,-2-1 0-16,-3-1 1 15,-24 0-2-15,-31-1 2 16,-34-5-9-16,-8 0 2 16,28-13 5-16,44-4-6 15,46 2 6-15,11 2 1 16,-4 0 0-16,-4-2 0 0,-3 3 6 16,5 3-15-16,2 2 17 15,-1 7-18-15,-1 0 12 16,0 0-5-16,-4 0 4 15,2 0-1-15,1 7 0 16,3-1 1-16,0 1-2 16,5-1 2-16,3-2-6 15,1 1 13-15,2-3-16 16,-4-2 15-16,-3 0-8 16,-5 0 2-16,-9-9 3 15,-4-2-4-15,-8 3 3 16,-3 3-9-16,-2 4 15 15,-5 1-17-15,3 0 17 0,5 0-11 16,1 4 6-16,8-4-3 16,1 0 3-16,1 0-3 15,4-4-2-15,-1-9 3 16,6 0-11-16,3 2 12 16,3 2-11-16,3 3 15 15,2 4-7-15,1 0 0 16,4 0 0-16,3-2-1 15,3-1 8-15,-1-3-15 16,3-1 16-16,-4-2-16 16,-1 5 16-16,1-1-16 15,-2 4 16-15,2 0-8 16,-1 1 1-16,1 2-1 16,-3 0 0-16,1 0 2 15,-6 0-10-15,-4 2 17 0,-1 4-19 16,-3 1 20-16,-3-1-13 15,1 1 3-15,-3-3 0 16,0 3 2-16,1-5 2 16,-1 2-8-16,3-2 11 15,-1 0-19-15,3-2 15 16,2 0-10-16,5 0 11 16,4 0-4-16,7 0 0 15,1 0 0-15,6 0 0 16,3-4 5-16,6-2-13 15,3-1 12-15,4 1-15 16,0-1 9-16,4 1 1 0,-3 1-12 16,3-1 12-16,-5 2-11 15,1-2-13-15,2 1 21 16,1-1 1-16,5 2-4 16,3-1 2-16,0 1 2 15,4 0-11-15,2 2 13 16,2-1-2-16,0 1-12 15,0-4-8-15,0-5-18 16,0-6 38-16,0-3-5 16,9-1 2-16,4 2 6 15,5 0-6-15,2 2 6 16,7 0 0-16,4-1 0 16,2 5 1-16,3 1-5 0,-1 1 7 15,2 0-10 1,-6 3-3-16,-4 1 10 0,-4 6-21 15,-2 1 21-15,-1 0-13 16,2 0 13-16,5 1-3 16,2 6 8-16,4-1-12 15,5-4 15-15,0-2-17 16,2 0 17-16,-2 0-8 16,-1 0 0-16,0 0 0 15,1 5 0-15,-3-1 0 16,3 2 0-16,-1 1 3 15,4 2-13-15,1-3 15 16,1 0-11-16,1-2 12 16,0-1-11-16,4-3 5 15,1 2 0-15,4-2 0 0,0 4 3 16,8 0-9-16,1 5 16 16,3-1-23-16,1 1 21 15,1 0-8-15,3-1 0 16,-1 1 0-16,-1-3 2 15,1-1 2-15,1-1-7 16,-1-2 10-16,0 0-4 16,0-2 1-16,-2 0 2 15,2 0 0-15,0 0 0 16,0 0-2-16,-1-4 2 16,2-9-4-16,-1 2 2 15,-2 1-8-15,-1-1 9 16,6 4-9-16,2 1 8 0,6-1 7 15,4 3-6-15,3-2 14 16,5 0-10-16,-3-1 2 16,-2-1 0-16,-2-1-7 15,-3 2 3-15,-2 3-1 16,1 2-7-16,-2 2 9 16,2-2 1-16,3 0-4 15,1-3 9-15,0 3 1 16,-2-2-10-16,-4 2 7 15,-3 2-8-15,-7 0 4 16,-6 0-3-16,-3 0 4 16,-2 6-9-16,2 3 11 0,0-1-8 15,3-3 8-15,-1-5-3 16,2 0-7-16,1 0 9 16,2 0-5-16,-5-7 1 15,-4 3-2-15,-2 2 1 16,-4 2-5-16,-8 0 7 15,0 2 2-15,-3 11-5 16,-2 2-1-16,3-2 5 16,1-1-12-16,4-3 11 15,0 0-13-15,1-5 15 16,4 0-8-16,-5-2-1 16,-3 1 0-16,-4-1 9 15,-7-2-9-15,-4 1 2 16,-4 4 7-16,-2-1-3 15,-3 3-5-15,-3 1 11 0,2 1-11 16,-6-1 3 0,0-1-3-16,0 1-1 0,-4-3 0 15,-3-1 6-15,-2 0-12 16,-2-4 13-16,-2 2-14 16,0 1 7-16,0 1-6 15,-16 7-83-15,-38 18-67 16,3-1-216-16,-7 2-427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7T22:16:15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20101 7158 2018 0,'0'0'388'15,"0"0"-176"-15,0 0-30 16,0 0-79-16,0 0-4 16,0 0-60-16,0 0-8 0,-20 28-22 15,20-28 0 1,0 0-9-16,0 0 20 0,7-7 30 15,2-6-30-15,4-2 19 16,0-2-23-16,3-5 13 16,1-1-17-16,4-7 4 15,3-2 3-15,1-4-13 16,4-3 12-16,5 1-18 16,-1-1 11-16,2 3-6 15,3-1-4-15,0 5 6 16,-2 2-3-16,0 5-3 15,-1-1 0-15,1 5 4 16,1-1-4-16,0 1-2 16,-2 4 9-16,1 2-12 15,-1 0 10-15,1 4 5 0,-1 4-5 16,1 4 8 0,0 3 0-16,0 0 5 15,1 0 3-15,3 6-21 0,-4 7 10 16,2-1-7-16,-4 3-5 15,-3-2 8-15,-2 0-6 16,0 0 0-16,-2 0 2 16,-1 0 8-16,-2 2-7 15,-1-1 12-15,-3 6-15 16,0 1 27-16,-2 3-21 16,-3 0 12-16,-3-1-15 15,-6-2 2-15,1-6-5 0,-5-6-1 16,0-7-22-16,-2-2-96 15,0-7-115-15,0-3-852 0</inkml:trace>
  <inkml:trace contextRef="#ctx0" brushRef="#br0" timeOffset="1047.24">20023 7070 2186 0,'0'0'417'15,"0"0"-221"-15,0 0-68 16,0 0-22-16,0 0-23 16,0 0-42-16,23-135 10 15,-6 103-26-15,3-2 28 0,3 0-14 16,4-3 13-16,2 5-17 16,2-2-8-16,0 2 5 15,4 0-7-15,-1 2 6 16,1-2-19-16,3 2 21 15,1 0-17-15,0 0 15 16,3 0-15-16,3-2 10 16,4 2 0-16,0-2-11 15,5-1 6-15,1 2-20 16,3-1 23-16,0 1-23 16,2 6 15-16,-2-1-16 15,0 3 15-15,0 4-15 16,0 1 6-16,1 3 8 0,-5 2-8 15,2 5 12-15,-2 0-18 16,0 3 15-16,-1 3-14 16,2 2 10-16,1 0-11 15,2 0 10-15,3 0-1 16,-1 0-9-16,2 2 3 16,3 4 3-16,-1 7-6 15,5 0 8-15,-2 7-4 16,-3-1 1-16,2 2 4 15,-6-2-2-15,-5-4-2 16,-1-2-1-16,-1-4-4 16,3 0 3-16,-1-1 6 15,3 5-3-15,2 4-6 0,1 7 22 16,-3 5-13 0,-5 10 1-16,-4 4-2 0,-2 4-8 15,-7 0 0-15,-5 0 7 16,-4-4-12-16,-4-9 14 15,-2-9-18-15,-5-6 14 16,2-6-13-16,-2-4 4 16,-1-4-44-16,-2-5-48 15,-3 0-90-15,-8 0-227 0</inkml:trace>
  <inkml:trace contextRef="#ctx0" brushRef="#br0" timeOffset="2598.5">20012 6991 2386 0,'0'0'278'0,"0"0"-213"16,0 0-13-16,0 0 37 0,0 0 14 15,0 0-44 1,0 0 7-16,38-105-14 16,-20 81 11-16,2-3-7 15,2-1 10-15,1-2-5 0,0 2-26 16,4-2 5-16,2-2-14 15,5 0 7-15,4-4-17 16,4-3 18-16,2-2-15 16,4 3 1-16,1-1 3 15,-1 1-8-15,4 0 13 16,-1-1-13-16,4-2 21 16,1 0-28-16,5 3 14 15,-1-3-18-15,2 5 13 16,-2-3-3-16,3 5 1 15,-1 0 2-15,0 2-13 16,1 0 14-16,-3 2-15 16,0 0 16-16,0 2-18 0,-2 0 12 15,3 3-7-15,-1 1 11 16,0 3-4-16,-2 1-7 16,2 4 7-16,-3 3-12 15,1 0 13-15,0 4-12 16,0 3 7-16,3 0-2 15,1-1-3-15,3-1 2 16,-1-1 5-16,-2-2 2 16,1 0-13-16,-3 3 10 15,-2 0-4-15,-2 3-6 16,2-2 9-16,2 4-6 16,3 0-2-16,1-1 4 0,3 2-1 15,-1 2-4-15,-1 0 6 16,-3 0-2-16,-4 0 1 15,3 0 1-15,-3 9-3 16,0-1 3-16,0 5-1 16,0 0-5-16,-2-1 4 15,1 4-4-15,1-4 4 16,-2 3-7-16,2 2 8 16,-2 1-5-16,-4-2 0 15,2 2 0-15,-2-1 0 16,-4-2 0-16,1 0 0 15,3-3 0-15,-1 1 0 16,2 5 0-16,3-2 0 0,-2 2 0 16,-3 3 0-16,0 1 0 15,-1-3 0-15,-4 2 0 16,1-2 0-16,2-1 0 16,0-1 0-16,3 2 0 15,-6-2 0-15,1 2 0 16,-5 0 0-16,-2 1 0 15,-2 1 0-15,-2 0 0 16,0 3 0-16,-5 4 0 16,0 2 0-16,-4 6 0 15,-4 3 0-15,2 2 0 16,-4-1 0-16,-1 3 0 0,-1-5 0 16,0-1 0-1,-2-3 0-15,1-2 0 0,-3-4 0 16,-1-4 0-16,-1-3 0 15,1-4 0-15,-3 0 0 16,0-2 0-16,-2-2 0 16,0-3 0-16,-3-1 0 15,-1-3 0-15,-3-2 0 16,-2-1 0-16,0-1 0 16,0 0 0-16,-34-2 0 15,5 0-240-15,-6 0-263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0T00:20:19.5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19560 7128 1597 0,'0'0'225'16,"0"0"-167"-16,0 0-20 16,0 0-25-16,0 0 3 15,0 0-15-15,0 0 38 16,10 0 44-16,-10 3 5 0,0-2-75 15,0 1-13-15,-8 0-114 16,0-2-247-16</inkml:trace>
  <inkml:trace contextRef="#ctx0" brushRef="#br1" timeOffset="34635.25">23202 2621 2423 0,'0'0'466'16,"0"0"-373"-16,0 0 6 16,0 0-63-16,0 0-17 0,0 0-18 15,0 0 18-15,0-24-8 16,-2 12-7-16,0-2 17 16,-4 2 24-16,1 4-2 15,-1 5-17 1,1 3-16-16,2 0-10 0,3 3-92 15,0 9-114-15,0-2-424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2T00:18:16.5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19699 7610 1486 0,'0'0'1250'16,"0"0"-1089"-16,0 0-146 0,0 0-15 15,0 0 0 1,0 0 64-16,0 0-29 0,104 22-2 15,-63-18-2-15,1-4 3 16,-2 0-9-16,-6 0-3 16,-6 0 8-16,-8 0-16 15,-4-3-7 1,-7 2-3-16,-7-3 4 0,-2 0 22 16,0 0 21-16,-16-2-16 15,-8 0-22-15,-9 2-4 16,-1-1 5-16,-2 5-11 0,5-2-1 15,0 1-2 1,2-3 4-16,2 2-4 16,5-2 0-16,4 0 1 15,7 1-1-15,5 3 1 16,1 0-1 0,5 0 0-16,0 0 0 0,0 0-8 15,0 0-1-15,2 0 9 16,9 0 5-16,0 0-5 0,1 0 0 15,-3 0 0 1,-3 0-1-16,1 0-51 16,-5 0-52-16,2 0-180 15,-4 0-693-15</inkml:trace>
  <inkml:trace contextRef="#ctx0" brushRef="#br0" timeOffset="12582.77">19420 7564 2150 0,'0'0'484'16,"0"0"-321"-16,0 0-64 15,0 0-10-15,0 0-46 0,0 0-21 0,0 0-21 16,-35-43 0-16,35 42-1 16,0 1-2-16,-6 12-70 15,4 13-107 1,-2 1-557-16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7T22:18:23.66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21843 1778 2234 0,'0'0'275'0,"0"0"-151"15,0 0-32-15,0 0-40 16,0 0-8-16,0 0 6 15,0 0 36-15,12 22-58 16,-1-3 1-16,2 0-28 16,-2 7 25-16,0 0-11 15,1 3-1-15,-3 4 8 16,-1 1-13-16,-1 2 30 16,-3-2-19-16,1-2 12 15,-2 0-31-15,-1-6 11 16,0-5-12-16,0-6 4 0,0-4-4 15,-2-7 1 1,0-4-2-16,0 0 2 16,0-4 1-16,0-15-1 0,0-7-2 15,0-6 4-15,0-8-7 16,0-6 4-16,11-3 0 16,1-2-1-16,3 2 1 15,3 4-10-15,5 9 14 16,-2 8-12-16,4 10 16 15,0 10-14-15,-1 8 7 16,0 2-1-16,1 24 11 16,-3 12 2-16,1 9 15 15,-4 9-1-15,-3 6 34 0,-3 0-18 16,-1 0 17 0,-5-6-40-16,-3-5 3 0,-2-6-17 15,-2-11-2-15,0-4-4 16,0-8-32-16,0-8-98 15,0-7-249-15</inkml:trace>
  <inkml:trace contextRef="#ctx0" brushRef="#br0" timeOffset="329.66">22643 2745 2837 0,'0'0'266'16,"0"0"-131"-16,0 0-40 15,0 0-69-15,0 0 2 16,0 0-23-16,0 0 33 15,27-45-31-15,-27 23 23 16,0 7 14-16,-11 5 0 16,-14 10 0-16,-4 0-16 15,3 2-13-15,5 17-7 16,8 0-16-16,11 0-47 16,4-6-88-16,23-6-195 0,4-7-1290 15</inkml:trace>
  <inkml:trace contextRef="#ctx0" brushRef="#br0" timeOffset="2788.43">21086 2165 1889 0,'0'0'543'16,"0"0"-350"-16,0 0-124 16,0 0 4-16,0 0-37 15,0 0 31-15,0 0-30 16,73 19 33-16,-46 7-21 15,2 2 1-15,2 6-17 16,1 6-17-16,-1 6 20 0,2 5-23 16,1 4 12-16,3 6-24 15,2-2 13-15,1-1-8 16,-3-4-2-16,1-3-3 16,-3-6 0-16,0-2 0 15,-7-5 6-15,-4-4-13 16,-3-6 16-16,-6-6-20 15,-5-7 13-15,-6-7-9 16,-2-6-48-16,-2-2-41 16,0-8-124-16,-4-9-438 0</inkml:trace>
  <inkml:trace contextRef="#ctx0" brushRef="#br0" timeOffset="3086.15">21629 2244 2486 0,'0'0'339'0,"0"0"-143"15,0 0-73-15,0 0-41 0,-111 109-18 16,71-55-16-16,-4 8 25 16,-8 8-42-16,-4 5 8 15,-3 2-34-15,-1 0 3 16,4 0-8-16,4-2-11 16,8 17-72-16,15-21-93 15,11-15-329-15</inkml:trace>
  <inkml:trace contextRef="#ctx0" brushRef="#br0" timeOffset="5074.78">23247 2289 2283 0,'0'0'238'0,"0"0"-151"15,0 0 54-15,0 0-36 16,0 0 2-16,0 0-59 15,0 0-29-15,-20-21-8 16,32 21-8-16,5 10 26 16,8 12 3-16,-1 8 12 15,5 8-14-15,0 9 12 0,5 5-41 16,-1 7 15-16,3 2-7 16,1 2-1-16,1 4-8 15,1 2 11-15,-4-3 4 16,-2-2-1-16,-1-4 8 15,-6-7-22-15,-1-6 0 16,-5-6 10-16,-4-6-20 16,-3-8 14-16,-3-5-8 15,-2-9-22-15,-4-12-54 16,-4-1-73-16,0-17-92 16,0-7-279-16</inkml:trace>
  <inkml:trace contextRef="#ctx0" brushRef="#br0" timeOffset="5406.01">23819 2311 2528 0,'0'0'235'0,"0"0"-87"16,0 0-57-16,0 0-12 16,0 0-24-16,-127 130-26 15,101-81 7-15,0 5-20 0,-1 3 35 16,-4 4-31 0,2 1 17-16,-5-3-31 0,3 1 17 15,0-4-18-15,0-3-1 16,2-4-4-16,4-3 4 15,2-10-11-15,11-10-10 16,2-10-25-16,10-16-101 16,0 0-339-16,0 0-1941 0</inkml:trace>
  <inkml:trace contextRef="#ctx0" brushRef="#br0" timeOffset="6189.33">24192 1815 1754 0,'0'0'713'0,"0"0"-619"16,0 0-70-16,0 0 56 15,0 0 9-15,0 0-6 0,51 117-29 16,-37-74-33-16,-3 2 3 15,-1 2-22-15,2-4 30 16,-5-5-21-16,-1-2 26 16,-2-5-37-16,1-6 24 15,-5-6-14-15,3-8 12 16,-3-7-14-16,0-4 3 16,0-2 35-16,0-23-45 15,-3-12-1-15,1-10-5 16,2-9 4-16,0-3-8 15,0 1 8-15,0 2 2 16,11 9 2-16,2 10-3 16,3 8 0-16,4 12-7 0,2 10 14 15,3 7-14-15,4 0 14 16,2 15-14-16,5 11 16 16,-3 8-9-16,0 7 1 15,-1 4 10-15,-8 4-4 16,-9 2-6-16,-5-2 22 15,-8-6-18-15,-2-11 12 16,0-8-16-16,0-15 2 16,0-9-3-16,0-3-17 15,0-27-9-15,0-13-14 16,2-10 6-16,16-5-33 16,2 3 46-16,7 8 11 0,0 17 10 0,2 21 10 15,4 9 36 1,-4 30 8-16,2 24-1 15,-6 14 0-15,-6 9-22 16,0-2 6-16,-9-3-37 16,-1-5 8-16,-6-5-8 15,-3 4-8-15,0-14-120 16,0-14-419-16</inkml:trace>
  <inkml:trace contextRef="#ctx0" brushRef="#br0" timeOffset="6577.73">25732 2794 2836 0,'0'0'274'15,"0"0"-212"-15,0 0 0 16,0 0 0-16,160-11-1 16,-82-4-57-16,2 0 2 15,-2 7 0-15,-9 3-12 16,-10 5-44-16,-20 0-79 16,-14 7-129-16,-18 10-547 0</inkml:trace>
  <inkml:trace contextRef="#ctx0" brushRef="#br0" timeOffset="6757.25">25765 3181 2377 0,'0'0'768'0,"0"0"-662"15,0 0-84-15,0 0 18 16,0 0-9-16,0 0-14 15,205 20-17-15,-116-29-60 16,-4-9-201-16</inkml:trace>
  <inkml:trace contextRef="#ctx0" brushRef="#br0" timeOffset="7342.48">27355 2437 2129 0,'0'0'400'16,"0"0"-317"-16,0 0 95 15,0 0-56-15,0 0-18 16,127 122-43-16,-75-73-16 15,6 9-19-15,2 4-1 16,-2 2 0-16,0 0-8 0,-5-2 23 16,-6-2-27-16,-5-7 1 15,-8-6-5-15,-10-8-13 16,-3-9 4-16,-11-11-14 16,-3-8-61-16,-7-11-102 15,0 0-136-15,0-4-1746 0</inkml:trace>
  <inkml:trace contextRef="#ctx0" brushRef="#br0" timeOffset="7597.92">28022 2476 2721 0,'0'0'280'15,"0"0"-141"-15,0 0-19 16,-162 158-28-16,110-94-4 16,-2 2-50-16,1 5 8 15,2-1-27-15,-3-1-11 16,3-5-6-16,4-6-1 16,4-14-2-16,10-7-64 15,4-9-47-15,12-9-106 16,6-13-337-16</inkml:trace>
  <inkml:trace contextRef="#ctx0" brushRef="#br0" timeOffset="8341.08">28319 1955 1808 0,'0'0'386'15,"0"0"-209"-15,0 0-91 16,0 0 50-16,0 0-41 16,0 0-33-16,0 0-45 15,46 127 15-15,-33-89-15 0,3 5 27 16,-1 2-27-16,-1 2 17 16,-3 0-5-16,-5-4-17 15,0-5-6-15,-4-7-1 16,0-10-9-16,-2-11 15 15,0-7-9-15,0-3-2 16,0-11 23-16,0-21-23 16,0-11-1-16,2-10-9 15,7-6 8-15,7-4-3 16,1 1 9-16,3 1-9 16,3 12 10-16,3 9 14 15,1 10-12-15,2 17 12 0,2 13-10 16,0 2 1-16,2 32 7 15,-4 12-9-15,-2 7 25 16,-4 5-16-16,-8 4 30 16,-5-5-15-16,-6-1 18 15,-4-7-28-15,0-6-7 16,0-13-15-16,0-9-12 16,2-16-101-16,5-5-263 15,4 0-501-15</inkml:trace>
  <inkml:trace contextRef="#ctx0" brushRef="#br0" timeOffset="8618.84">29152 2347 2614 0,'0'0'268'15,"0"0"-156"-15,0 0 23 16,115 5-35-16,-59-5-77 16,4 0-3-16,-6 0-14 15,-8-5-6-15,-9 1 0 16,-14 1-43-16,-9-3-70 0,-7 2-120 15,-7-2-1055-15</inkml:trace>
  <inkml:trace contextRef="#ctx0" brushRef="#br0" timeOffset="8806.74">29381 2221 2807 0,'0'0'240'16,"0"0"-140"-16,-27 118-14 16,25-67-45-16,2-4-41 15,0-7 0-15,16 3-60 0,3-13-118 16,2-11-428-16</inkml:trace>
  <inkml:trace contextRef="#ctx0" brushRef="#br0" timeOffset="9526.44">29971 2088 2238 0,'0'0'307'16,"0"0"-217"-16,0 0-7 16,0 0-35-16,0 0 33 15,0 0 4-15,0 0-27 16,60 99 1-16,-49-61-13 15,-1 3 20-15,-4 5-15 16,-3 4-10-16,-3-1-15 16,0-4-12-16,0-6-5 15,0-12-2-15,0-11-14 0,0-13 6 16,-3-3-4-16,1-15-20 16,2-19 19-16,0-13 6 15,0-8-1-15,2-5 1 16,11 0 0-16,6 5-6 15,-1 1 14-15,1 9-16 16,6 11 16-16,4 10 2 16,0 18-10-16,4 6 18 15,1 15 6-15,-1 23-1 16,-2 14 4-16,-6 7-8 16,-5 8 20-16,-7-1-24 15,-8-4 21-15,-3-9-28 16,-2-14 14-16,0-17-21 0,0-21-1 15,0-1-24 1,0-36-1-16,9-17-23 0,6-7-22 16,6-2 38-16,0 10 13 15,2 20 19-15,2 20 0 16,-3 12 17-16,-2 30 44 16,-2 27 12-16,-5 14-16 15,-4 6-32-15,-2-2 11 16,-3-9-35-16,-2-12 1 15,0-14-2-15,1-10-29 16,-3-4-78-16,0-11-60 16,0-2-362-16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7T22:23:14.745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FF00"/>
    </inkml:brush>
    <inkml:brush xml:id="br3">
      <inkml:brushProperty name="width" value="0.05292" units="cm"/>
      <inkml:brushProperty name="height" value="0.05292" units="cm"/>
      <inkml:brushProperty name="color" value="#92D050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9139 14945 2244 0,'0'0'237'0,"0"0"-74"15,0 0-53-15,0 0 3 16,0 0-42-16,-64 133-8 16,43-90-50-16,3 6 10 15,1 7-21-15,1 6 4 16,7-5-5-16,3-1 5 15,1-16-12-15,5-12-6 0,0-19 1 16,0-9-27 0,3-9 36-16,3-25 2 0,3-19 7 15,-3-12 4-15,2-5-6 16,-4-3 7-16,2 7-6 16,-1 8 32-16,1 13-21 15,-1 18-7-15,2 14-9 16,-1 13-1-16,1 27 5 15,-1 25 3-15,0 20-8 16,-6 14 4-16,0-5-8 16,0-8 7-16,0-13-13 15,-4-22 20-15,2-14-20 16,0-20 10-16,2-4-9 16,0-8 2-16,0-26 7 15,0-7 7-15,0-8-7 0,8-5 3 16,0 3 5-16,-1 8-13 15,1 6 16-15,-2 12-9 16,-4 10-2-16,-2 13 0 16,0 2 27-16,0 17 17 15,-8 21-44-15,-7 11 7 16,3 12-17-16,2-6 13 16,5-6-10-16,3-14 3 15,2-18 4-15,0-13-20 16,2-4 11-16,7-17 9 15,3-22 0-15,-4-12 0 16,-1-13 9-16,-3-7-14 16,0 5 14-16,0 10-2 0,-2 12-6 15,-2 16 13 1,0 21-13-16,0 7 15 0,0 39 12 16,0 20-19-16,-16 16-17 15,-3 2 19-15,2-2-18 16,3-17 14-16,3-15-7 15,7-24 0-15,4-10-3 16,0-9-8-16,0-13 11 16,4-21-6-16,7-9 14 15,-1-9-15-15,1 3 19 16,-5 2-15-16,2 9 4 16,-2 14-1-16,-4 9 4 0,0 15-4 15,1 7 17-15,-3 29-13 16,0 17 8-16,0 14-2 15,0-5-14-15,-11-6 10 16,1-14-4-16,2-12-2 16,3-19 1-16,3-11-1 15,0-5-15-15,2-31 15 16,0-13 0-16,0-11-9 16,0 0 15-16,0 7-10 15,6 10 8-15,-1 11-4 16,-5 15 1-16,0 15-1 15,0 2 43-15,-15 27-24 16,-8 16-2-16,0 9-11 16,4 7-11-16,3 1 14 15,5-11-10-15,4-8 1 16,5-15-4-16,2-13-3 0,0-9-25 16,0-4 9-16,-3 0-28 15,3-9 41-15,-4-20 5 16,0-10 4-16,-3-2 2 15,-1 3 3-15,2-1 2 16,2 11-2-16,2 14 2 16,2 9 1-16,0 5 13 15,-2 24-5-15,0 23-9 16,-1 4 4-16,1 5-13 16,0-5 3-16,2-14-4 15,0-14 0-15,0-12-17 16,4-11 4-16,7 0-4 0,3-18 17 15,-1-7 6-15,-1-13-7 16,-1 1 10-16,-1-1-5 16,2 3 0-16,-1-1 0 15,2 6 0-15,3 0 5 16,-3 7-15-16,-1 8 21 16,-6 8-23-16,-4 7 13 15,1 0-1-15,-3 32 0 16,0 5 10-16,0 12-10 15,0 0 0-15,0-4 1 16,0-11 7-16,0-15-2 16,0-19-6-16,0 0-1 0,0-19 1 15,8-19 7-15,6-16-5 16,-1-1-2 0,3-6 0-16,-1 11 5 0,-1 9-13 15,-3 15 18-15,-5 18-22 16,1 8 14-16,-4 8-2 15,-3 31 5-15,0 10 7 16,0 8-4-16,0-1-7 16,0-7 7-16,0-10-2 15,-3-16-8-15,3-10 10 16,0-13-16-16,0 0 12 16,0-19-4-16,0-19 6 15,0-10-4-15,5-5-2 0,2-3 4 16,-1 7-12-16,-2 8 18 15,1 13-20-15,-3 16 20 16,-2 12-6-16,0 0 1 16,0 34 5-16,0 11-10 15,-11 12 0-15,0 4 0 16,2-12 6-16,2-7-14 16,3-14 14-16,2-10-16 15,2-16 6-15,0-2-4 16,0-11-4-16,0-26 12 15,0-7 0-15,0-8-3 16,0-4-3-16,0 6 11 16,2 2-12-16,2 12 13 15,-2 10-11-15,-2 13 10 16,0 7-1-16,0 6 3 0,0 15-6 16,-4 24-1-1,-7 8 0-15,2 6-9 0,0-1 16 16,3-8-15-16,1-12 13 15,3-12-5-15,0-12 0 16,-2-8-1-16,-4 0-7 16,2-4-7-16,-5-18 8 15,-1-3 5-15,1-7-2 16,1 6 8-16,-2-2-3 16,5 9 0-16,-1 6 3 15,3 2-3-15,-2 7-1 16,5 0 9-16,0 4-9 15,-1 0 12-15,3 0-6 0,0 0-12 16,0 0 10-16,0 0-8 16,0 0-2-16,0 13-4 15,0 0-50-15,17 2-101 16,0-5-129-16,1-1-397 0</inkml:trace>
  <inkml:trace contextRef="#ctx0" brushRef="#br0" timeOffset="3278.3">9522 13333 2258 0,'0'0'314'0,"0"0"-108"15,-64 117-87-15,30-46-38 16,3 10-60-16,-2 3 26 16,6-10-14-16,6-14 54 15,8-21-34-15,9-22-42 16,4-17-11-16,0-17-11 15,13-30 3-15,8-17 16 16,-1-16-15-16,1-7 17 16,2-1-20-16,-5 7 0 15,-5 10 9-15,-4 16 1 0,-5 18 0 16,-1 18 5 0,-3 19-5-16,0 2 45 0,-7 36-39 15,-10 25-8-15,-6 14 13 16,-2 13-17-16,3-1 12 15,5-8-6-15,6-16 0 16,5-21 0-16,6-20-6 16,0-17-12-16,12-7 14 15,5-11-19-15,2-21 23 16,-2-13-8-16,-3-10 2 16,-3-7 6-16,-2 0 0 15,-4 6-1-15,-1 9 5 16,0 12 0-16,-2 16 0 15,-2 15 11-15,0 4 6 0,0 30 31 16,0 23-52-16,-13 13 12 16,-3 9-11-16,3-4-1 15,-1-13 0-15,6-15 6 16,4-20-14-16,4-17 1 16,0-6 3-16,0-15 4 15,15-23 0-15,3-13 1 16,-1-9-1-16,4-4 0 15,-1 6 1-15,-1 9-7 16,-3 10 12-16,0 13-16 16,-7 14 12-16,0 12-6 15,-7 0 4-15,-2 30 0 0,0 19 15 16,0 15-6 0,-7 6 3-16,-3 1-11 0,-2-11 11 15,5-15-6-15,3-17-11 16,4-18 5-16,0-10-7 15,0-6-3-15,9-28 10 16,5-16 6-16,-1-9-5 16,0-8-2-16,-4 4 7 15,-5 7-15-15,1 13 18 16,-3 13-3-16,0 15-6 16,-2 13 7-16,2 2 6 15,0 25 8-15,-2 20-11 16,0 13-6-16,0 0-3 15,0-5 10-15,-6-12-22 16,4-17 19-16,0-16-16 0,2-8-3 16,0-17 11-16,0-26 0 15,2-13 1-15,9-6-2 16,-4-4 7-16,-1 8-16 16,1 9 21-16,-5 15-19 15,0 13 16-15,0 14-8 16,-2 7 4-16,0 9 10 15,0 25 3-15,-8 18-13 16,-8 5-5-16,-2 3 12 16,5-9-13-16,2-14 8 15,4-16 7-15,5-14-13 16,0-7 0-16,2-16 0 0,0-20 0 16,0-6 0-16,0-4 8 15,0 6-14-15,0 6 14 16,0 12-13-16,0 9 13 15,0 13 0-15,0 0 3 16,0 13 7-16,0 15-8 16,-4 0-9-16,-2-3 12 15,2-7-13-15,0-8 18 16,2-7-15-16,-1-3-3 16,1 0 0-16,0-11 0 15,-2-13 6-15,2-6-6 16,-1 0-1-16,0 3-1 15,3 5-8-15,0 11 17 0,0 11-17 16,0 0 15 0,0 28-6-16,0 19 1 0,-4 9 0 15,0 2 0-15,-1-7 4 16,3-15-9-16,2-16-2 16,0-14 6-16,0-6-47 15,5-4 47-15,8-18 2 16,-2-7-5-16,2-1-3 15,-1-2-19-15,-1 4 5 16,-3 2-2-16,2 7 22 16,-1 3-7-16,-5 6-3 15,0 10 18-15,-4 0-7 16,0 10 1-16,0 23 5 16,0 9 0-16,-2 4-6 0,-4-6 0 15,-1-8 7-15,0-12-11 16,5-14 10-16,-3-6-12 15,1 0 3-15,-3-19-8 16,3-16 3-16,0-6-1 16,2-3 8-16,2 1-1 15,0 9-8-15,0 8 19 16,0 13-20-16,0 7 22 16,0 6-11-16,0 2 6 15,0 26 10-15,0 12-10 16,-3 10-5-16,-4 3-1 15,1-1 8-15,1-12-17 16,3-12 16-16,0-15-14 0,2-11-4 16,0-2 0-16,0-21 11 15,11-20 2-15,5-15-2 16,1-8 1-16,3-4-7 16,-2 6 15-16,-4 10-19 15,-4 12 20-15,-3 14-15 16,-2 13 9-16,-5 13-4 15,0 0 19-15,0 32 5 16,-16 15-17-16,-6 11-4 16,-2 6 9-16,1-4-12 15,3-8 10-15,5-12-2 16,5-14-5-16,8-14-3 16,2-7-9-16,0-5-10 0,0-11 9 15,12-19 4 1,1-12 12-16,3-10-16 0,-3-1 16 15,-2 1-9-15,0 7 3 16,-2 11 0-16,-3 13 1 16,-1 8 0-16,-3 13-2 15,-2 0 2-15,0 30 6 16,0 15-1-16,0 11-4 16,0-3 3-16,-4-4-1 15,1-15-4-15,3-12 0 16,0-16-6-16,0-6-5 15,3-4 5-15,8-24-5 16,0-11 10-16,0-8-25 16,-1 1 18-16,-4 3-10 15,-2 6 14-15,-2 9 4 0,1 14 0 16,-3 5 0-16,0 9 4 16,0 0-12-16,0 4-13 15,0 11-46-15,0 0-89 16,0-6-143-16,2-3-491 0</inkml:trace>
  <inkml:trace contextRef="#ctx0" brushRef="#br0" timeOffset="4534.88">9636 13230 2241 0,'0'0'226'16,"0"0"-111"-16,0 0-4 15,-35 128-23-15,21-79-2 16,1 5-41-16,1-3 29 16,1-4-34-16,2-8 5 0,3-16-26 15,1-10-3-15,3-13-5 16,-1 0-11-16,1-23 6 16,0-16 1-16,0-10-14 15,2-5 7-15,0 3-8 16,0 8 12-16,0 11-5 15,0 13 2-15,0 12-1 16,2 7 0-16,2 13 1 16,-4 26 21-16,0 12-22 15,0 7 34-15,0 2-23 16,-6-9 41-16,-3-8-27 16,1-11-3-16,2-13-15 15,6-12-7-15,0-7-1 0,0 0-13 16,6-28 4-1,9-13 6-15,1-12-4 0,1-7-25 16,1 0 11-16,-5 7 10 16,-1 10 8-16,-3 15 4 15,-5 15 0-15,-4 13 13 16,0 0 4-16,0 37 28 16,-6 14-37-16,-11 13 22 15,-2 7-15-15,1-3 3 16,0-6-6-16,2-13-11 15,6-14-1-15,4-16 8 16,6-17-16-16,0-2-14 16,0-30 21-16,6-21-4 15,2-13-1-15,3-5 4 0,-4 3 2 16,-2 8 0 0,-3 13 1-16,-2 11 10 0,0 15-11 15,0 15 20-15,0 4 7 16,-10 23 39-16,-7 24-62 15,-5 13 5-15,-1 4-9 16,4-6 4-16,3-12-4 16,5-13 4-16,4-18-12 15,7-15-15-15,0 0-30 16,0-32 0-16,0-11-2 16,7-4-53-16,-1 2 14 15,-1 13 48-15,-1 15 39 16,0 17 7-16,1 4 25 0,-2 28 55 15,1 7-30 1,-2-1 5-16,2-4-34 0,1-13-7 16,-1-7-14-16,3-12-1 15,0-2-5-15,2 0-45 16,-5-7 4-16,0-3-5 16,-2 3 51-16,-2 7 1 15,0 0 56-15,0 11-27 16,0 14-10-16,-2 1 12 15,2-2-22-15,0-9-9 16,0-9-4-16,0-6 0 16,0 0-11-16,8-23 14 15,-2-12-14-15,-2-6 7 0,1 1-1 16,-5 4-3 0,0 10-1-16,0 13 13 0,0 13-7 15,-2 0 18-15,-7 24-10 16,2 10 0-16,0 1 19 15,7-4-9-15,0-7 1 16,0-9-12-16,0-9 1 16,2-6-2-16,8 0 5 15,1-23-6-15,-3-11 10 16,2-7-16-16,-6 1 4 16,-2 5-16-16,-2 14 4 15,0 18 16-15,-14 3 0 16,-1 39-19-16,1 44-5 15,4-6-93-15,3-8-198 0</inkml:trace>
  <inkml:trace contextRef="#ctx0" brushRef="#br0" timeOffset="8136.01">11813 13457 1564 0,'0'0'306'0,"0"0"-180"15,0 0-48-15,0 0 78 16,0 0 2-16,0 0-49 16,0 0 36-16,-14-47 31 15,14 83-134-15,0 18-16 16,-6 14-26-16,-5 11 9 16,-5 3-1-16,1-10 24 0,-1-12 45 15,3-21 17-15,5-23-5 16,4-16-79-16,4-23-1 15,0-30-1-15,0-24-4 16,0-11-4-16,10-2-10 16,0 0-9-16,3 9 4 15,1 12 15-15,1 14-3 16,1 16-5-16,0 22 2 16,-3 17 6-16,-4 5-9 15,-2 33 9-15,-7 15 1 16,0 9 4-16,0 7 7 15,-18 1-12-15,0-3 24 16,5-11-23-16,1-16 5 16,8-17 1-16,2-11-14 0,2-12 0 15,0 0-7 1,0-28 11-16,0-18 3 0,6-13 0 16,8-12 7-16,1-4-18 15,1-2 22-15,2 7-18 16,-4 1 13-16,-1 14-6 15,-5 12 0-15,-2 15 1 16,-6 23 11-16,0 5 49 16,-12 41-25-16,-10 26-35 15,-7 14 16-15,2 9-17 16,3-5 21-16,3-9-10 16,10-23 8-16,3-22-5 15,8-15-14-15,0-16-4 16,0-2 1-16,0-28-5 15,13-17 16-15,3-9-13 0,-1-11 11 16,1 1-6 0,-3 4 0-16,0 4 0 0,-1 14 0 15,-4 10 2-15,-1 12-8 16,-7 20 18-16,0 4-8 16,0 39 0-16,-11 21 0 15,-9 17 0-15,0 6-4 16,2-4 6-16,5-14-1 15,3-20 7-15,6-17-6 16,4-17-12-16,0-11 6 16,0-2 0-16,9-15 0 15,7-19 4-15,2-14-4 0,-3-9 0 16,3-7 0-16,-3-1 0 16,1 6-6-16,-5 7 12 15,-2 16-17-15,-2 15 17 16,-4 16-6-16,-3 5 1 15,0 39 13-15,-6 19-9 16,-9 14-5-16,-3 6 0 16,3-6 0-16,1-12-2 15,3-18 10-15,7-14-16 16,2-15 8-16,2-13-1 16,0 0-11-16,2-23 12 15,9-20 4-15,5-10 0 16,-3-14-8-16,0 1 8 15,-4 4-12-15,0 6 16 16,-3 16-8-16,0 12 0 0,-4 17 0 16,-2 11 6-16,0 17 13 15,0 35-7-15,0 16-11 16,-12 11 3-16,-1 1 5 16,-1-8-6-16,3-16-2 15,3-20 22-15,3-14-10 16,3-14-3-16,2-8-10 15,0-2-9-15,0-28 3 16,2-13 12-16,9-12-15 16,2-8 2-16,-1 1 4 15,-4 7 1-15,1 8 1 0,-4 15 2 16,0 10-1 0,-3 14 0-16,-2 8 1 0,0 4 20 15,0 35-17-15,0 12-4 16,-10 13 11-16,2-2-15 15,1-8 8-15,3-16-6 16,2-16 2-16,2-14-15 16,0-8 6-16,0-11 9 15,0-27 1-15,6-20 4 16,3-13-6-16,3-8 2 16,-2 2-2-16,-1 9 1 15,1 15 0-15,-2 16 0 16,-4 18-8-16,1 19 8 15,-3 2-11-15,-2 40 5 16,0 21 12-16,-2 14 11 0,-15 6-12 16,-4-4 14-16,3-12-7 15,7-18-5-15,5-19 0 16,3-16 1-16,3-9-16 16,0-5 10-16,5-8-13 15,10-23 22-15,3-13-19 16,-1-14 8-16,-3-6-13 15,-1 4 4-15,-5 10 3 16,-4 16-2-16,-2 15 16 16,-2 19-3-16,0 0 0 15,0 32 18-15,-2 17-16 16,-10 7-7-16,4-3 1 0,-1-5 4 16,5-19-5-16,2-11 5 15,2-18-14-15,0 0 6 16,0-33-9-16,8-22 24 15,3-14-19-15,1-12 7 16,-6 2-16-16,-2 9 8 16,-1 18 5-16,-3 26-5 15,0 26 16-15,0 13-14 16,-7 41 16-16,-9 14-20 16,-1 7 19-16,1-9-9 15,5-12 15-15,2-18-6 16,2-14 10-16,5-12-19 15,0-8 4-15,2-2 4 16,0 0-16-16,0-12 13 16,0-12-18-16,0-2 10 0,0-1-16 15,0 3 3-15,0 7 5 16,0 8 5-16,0 9 12 16,0 0 1-16,-3 20 5 15,-1 7-12-15,2 8 0 16,0 3 8-16,2 0-8 15,0-1 0-15,0-7 0 16,0-7 6-16,2-8-16 16,2-8 7-16,-2-5-1 15,-2-2-18-15,0 0 18 16,3-11-16-16,-3-12 1 0,0-5-27 16,0-4-14-1,0 2 28-15,0 2 1 0,0 9 25 16,0 6 12-16,0 9-5 15,0 4 11-15,0 9 30 16,0 22-31-16,0 6 2 16,0 3 1-16,0-1-13 15,0-11-2-15,2-11 9 16,-2-8-20-16,0-7 11 16,0-2-8-16,0 0 7 15,0 0-2-15,0 0-4 16,-7 0 6-16,1 0-5 15,-1 0 14-15,0 0-12 16,5 2 15-16,-3 0 4 0,5-2-13 16,-2 0 13-16,0 0-12 15,0 0 2-15,0 0-4 16,0-4 4 0,2-1-12-16,0 3 10 0,0 2-8 15,0 0-10-15,0 2 12 16,0 11 4-16,0 2 1 15,2-4-1-15,0-3-1 16,0-8-3-16,-2 0-21 16,2 0 19-16,0-23-15 15,-2-7 9-15,0-4-58 16,0 0 15-16,0 6-9 16,-2 6 19-16,-6 16 43 0,-2 6 2 15,-3 13 23 1,2 21-17-16,-3 6 31 0,4 3-3 15,1-4 25-15,1-9-28 16,4-11 1-16,4-8-6 16,0-9-18-16,0-2-8 15,0-8-6-15,0-20-6 16,0-9-8-16,0 0-30 16,0 3-60-16,0 18-2 15,0 9-138-15,-2 7-70 0</inkml:trace>
  <inkml:trace contextRef="#ctx0" brushRef="#br0" timeOffset="10812.43">11429 14851 2228 0,'0'0'364'16,"0"0"-260"-16,0 0-95 15,0 0 29-15,-2 174-9 16,-4-97-13-16,-3-1-6 0,-5-1-9 16,3-6 56-16,0-12-7 15,2-14 31-15,3-15-60 16,3-13 4-1,1-15-25-15,0 0-8 0,2-17-3 16,-2-24 11-16,2-16-4 16,0-20 13-16,0-13-18 15,0-6 20-15,4 3-18 16,5 12 14-16,-1 19 9 16,0 22-11-16,-6 27 5 15,-2 13 58-15,0 28 1 16,0 27-49-16,-12 18-15 15,-3 13 0-15,-3 1 2 0,1-3 8 16,1-12-5-16,5-16 15 16,1-17-5-16,6-18-6 15,2-13-14-15,2-8-5 16,0 0 4-16,0-19-17 16,0-19 8-16,0-18 14 15,0-12-8-15,0-7 1 16,2-2 3-16,10 0 5 15,-4 10-5-15,3 14 0 16,-3 21 10-16,-2 21-8 16,-6 11 8-16,0 41 40 15,0 25-49-15,0 18 13 16,-14 12-14-16,-1-2 5 16,1-8 5-16,5-18-10 0,3-21 28 15,6-23-21-15,0-20-7 16,0-4-20-16,13-26 14 15,7-23 5-15,3-22 0 16,-2-14-2-16,4-7-12 16,-4-9 15-16,-2 7 0 15,-1 13-4-15,-2 8 12 16,-3 22-15-16,-4 19 17 16,-7 25-8-16,-2 7 22 15,0 34 20-15,-6 27-33 16,-12 16-7-16,-4 10-6 15,-1-1 10-15,3-11-16 16,5-18 16-16,6-23-11 0,7-14 3 16,2-16-11-16,0-4-7 15,0-11 17-15,11-23-3 16,-1-13 1-16,4-13-1 16,-3-8-15-16,0 1 18 15,-1-1-2-15,-2 12 3 16,-1 14 0-16,-3 18 4 15,-2 20-3-15,-2 8 7 16,0 54 8-16,0 42-7 16,-6 3-12-16,-5-7 12 15,2-15-7-15,2-38-2 16,5-6 20-16,-1-7-16 16,3-22-4-16,0-8-5 15,0-4 5-15,17-33-2 0,0-12 10 16,3-17-16-16,1-13 9 15,-4-3-5-15,1 4 5 16,-5 9-1-16,1 14 0 16,-5 18 0-16,-5 12-5 15,-2 18 13-15,-2 7 13 16,0 23 3-16,0 29 3 16,0 14-25-16,-2 9 2 15,-5-5-4-15,3-10 0 16,2-21 0-16,2-16-14 15,0-18 13-15,0-5-26 16,0-9 24-16,4-25 6 16,5-15 4-16,0-15-7 0,0-9 0 15,-5 2 0 1,1 9 1-16,-3 13-2 0,-2 17 7 16,2 13-15-16,-2 13 19 15,0 6 8-15,0 29 8 16,-4 29-20-16,-9 19-6 15,-1 13-2-15,-1 0 1 16,1-9 2-16,5-25-8 16,5-18 19-16,0-19-23 15,4-12 17-15,0-7-12 16,0 0 1-16,0-28 5 16,0-17 4-16,0-15-4 15,8-11 0-15,-1-1 2 16,-1-1-12-16,-1 13 19 0,0 15-19 15,-3 16 16-15,-2 20-6 16,0 9 9-16,0 34 6 16,-2 28-15-16,-12 19 0 15,-3 14-9-15,-2-4 17 16,3-11-16-16,6-18 16 16,1-24 0-16,7-19-8 15,0-14 1-15,2-5-1 16,0-24 1-16,0-23-2 15,4-15 8-15,5-9-14 16,-3-6 3-16,1 5-3 16,-2 6 11-16,-1 14-5 15,-4 14 1-15,0 16 0 16,0 22 7-16,0 7 13 0,-12 40-16 16,-5 21 7-16,-3 18-18 15,-2-1 16-15,4 1-4 16,2-22-4-16,7-17 2 15,3-19 6-15,4-15-9 16,-1-11 0-16,3-2-4 16,0-15-1-16,0-19 10 15,0-14-16-15,0-9 0 16,0 3 11-16,0 9-10 16,0 15 10-16,0 11 0 0,0 9 1 15,0 10 3 1,0 0 0-16,0 19 3 15,-14 17 3-15,2 11-16 0,-5 4 8 16,2-2-2-16,5-8 6 16,2-13-6-16,4-13 0 15,2-9-4-15,2-6 0 16,0-4-11-16,0-26 10 16,4-13 5-16,6-14-4 15,-2-5-9-15,1 2 1 16,-3 11 11-16,0 12-7 15,-2 18 7-15,-4 19-8 16,0 4 3-16,0 39 8 16,0 19-9-16,-8 13 14 15,-2 6-7-15,-1-10 4 0,1-13 7 16,6-20-3 0,2-14-3-16,2-14-10 0,0-10-5 15,0 0 2-15,0-10-8 16,4-10 1-16,6-8-69 15,9 9-15-15,-1 6-64 16,-5 11-197-16</inkml:trace>
  <inkml:trace contextRef="#ctx0" brushRef="#br0" timeOffset="12240.02">11477 15418 1140 0,'0'0'1432'0,"0"0"-1215"16,0 0-96-16,0 0-62 15,-32 128-9-15,30-89-30 16,2-3-10-16,0-17-10 16,0-10 0-16,0-9 0 15,0-13-1-15,0-25-9 16,0-20 20-16,0-8-20 16,0-5 8-16,0 9-19 15,0 10 16-15,0 16 5 16,0 15 10-16,0 16-9 0,0 5 63 15,-3 26-33 1,-10 23-2-16,0 13-22 0,-5 14 27 16,0-4 4-16,1-6 4 15,3-12 15-15,3-22 2 16,4-19 5-16,3-13-59 16,0-13-5-16,2-30 0 15,2-14 5-15,0-14-5 16,0-2 0-16,0 7 0 15,0 6 0-15,0 15-1 16,0 13 5-16,-4 17-2 16,2 15 1-16,0 0 40 15,-4 30-12-15,-1 21-14 0,-1 7-15 16,-4 13 5 0,3-14-4-16,1-5 0 0,2-20-6 15,6-15-1-15,0-13 3 16,0-4-19-16,0-6 19 15,8-22 0-15,5-15-3 16,1-6 3-16,-2 0-10 16,-1 4 7-16,-1 8-2 15,-4 14-2-15,-1 12 10 16,-5 11-8-16,0 0 12 16,0 15 1-16,-2 24-6 15,-15 12 4-15,0 2 0 16,-1 3-5-16,3-11 0 15,3-9 10-15,6-21-18 16,3-10 8-16,3-5-1 16,0-20-20-16,0-18 17 15,0-15-20-15,0 1-8 0,5-4 6 16,-1 14 9-16,-2 12 9 16,-2 11 16-16,0 10 8 15,0 9 35-15,-11 13 0 16,-4 25-45-16,-3 11 3 15,3 9-3-15,1-2-6 16,8-9 0-16,1-19-1 16,5-13 1-16,0-11-52 15,9-4 33-15,9-4-49 16,8-26-52-16,-6 6-140 16,-3 5-546-16</inkml:trace>
  <inkml:trace contextRef="#ctx0" brushRef="#br1" timeOffset="16216.81">9320 13007 1595 0,'0'0'307'0,"0"0"-139"0,0 0-52 16,0 0 37-16,0 0-48 16,0 0-31-16,0 0-15 15,13-42 10-15,-11 37-18 16,-2 1-35-16,4 4 4 16,1-2-14-16,2-2 35 15,2-1 24-15,-1-1-18 16,6 0-21-16,-3-1-4 15,2 3 7-15,-3-1-28 16,0 5 16-16,-1 0-17 16,-2 0 25-16,2 0-10 15,0 9 24-15,-3 4-18 0,4 0-6 16,-2 0-8-16,1-3-5 16,1 3 2-16,-2-2 5 15,-1 2-2-15,1-3-7 16,0 3 19-16,-2-2-12 15,1 2 11-15,-3 0-5 16,-2-1 2-16,0 4 0 16,-2 1-14-16,0 0 21 15,0-2-14-15,0 1 9 16,0 0-16-16,-4-1 32 16,0 2-27-16,-3-2 1 15,3 0-7-15,-3 0 2 16,0-3 10-16,1 1-11 0,-3 0 19 15,-5 0-19 1,1 2 18-16,-3 2-18 0,-1-4 2 16,-1 0-3-16,2-2 4 15,0-3-4-15,3-2 0 16,-1-1-3-16,4-3-2 16,-1-2-4-16,1 0-27 15,0 0-1-15,1-8-15 16,1-12 28-16,6-1 0 15,2-5-2-15,0 3 9 16,0 1 0-16,0 5 16 16,5 10-15-16,4 7 1 15,4 0 15-15,5 12 0 16,4 13 21-16,0 3 17 16,3 2 2-16,2-5-10 0,0-3 1 15,0-7-17-15,-1-5 8 16,1-3-22-16,2-5 19 15,-3-2-19-15,-1 0 10 16,0 0-10-16,-6-4 0 16,0-5-26-16,-1 3-90 15,-5-1-136-15,-7 5-696 16</inkml:trace>
  <inkml:trace contextRef="#ctx0" brushRef="#br1" timeOffset="17785.86">8886 14808 1246 0,'0'0'601'0,"0"0"-436"16,0 0-3-16,0 0-48 16,0 0 36-16,0 0-77 15,0 0-2-15,10-6-5 0,-5 2 5 16,3-1-26 0,2 3 6-16,1 0-14 0,4 0-5 15,-1 0 1-15,1 0-19 16,1 2 16-16,-3 0-20 15,1 0 8-15,1 0-13 16,-3 0 11-16,1 0-3 16,-3 0-4-16,2 8 18 15,-1 7-8-15,-3-2 16 16,2 2-20-16,-3 0 10 16,-1 0-17-16,-2 2 11 15,1-2-19-15,2 0 9 16,-3 0-3-16,-1-2 5 15,1-2 18-15,-4 2-16 16,0-1 15-16,0 5-14 16,0 3 10-16,-2-3-18 0,-11 4 6 15,-1-2-8-15,-3 3 1 16,-2-5 2-16,-3-2-7 16,2-2 0-16,0-3 4 15,0-3-8-15,5-1-10 16,-2-1 13-16,7-5-5 15,-1 0 0-15,1 0-7 16,2 0-13-16,1 0-7 16,1 0-42-16,0-11 37 15,4-2 6-15,2-2 32 16,0-2-11-16,0 2 11 16,0 2 0-16,2 2 1 15,10 5-1-15,-1 2-2 16,5 4-3-16,-1 0 10 15,8 6 6-15,-1 11-2 0,4 4 35 16,1-1-2-16,-2-1 0 16,2-2-18-16,-3-6-12 15,1-3 0-15,1-1-11 16,-1-3-2-16,-3-2 7 16,-1-2-12-16,-4 0-51 15,1 2-41-15,-5-2-105 16,-4 0-364-16</inkml:trace>
  <inkml:trace contextRef="#ctx0" brushRef="#br1" timeOffset="22130.94">11238 14907 1554 0,'0'0'506'0,"0"0"-276"16,0 0-116-16,0 0-46 15,0 0-14-15,0 0-46 16,0 0 1-16,-2 0-9 16,2 0 0-16,0 0 8 0,0 0 37 15,0 0 8-15,6-5-13 16,1 1 14-16,2 0-16 16,0-1 23-16,2 4-43 15,3-6 25-15,-4 5-29 16,1 0 11-16,1 0-13 15,-1 2-4-15,-3 0 7 16,4 0 0-16,-3 0 17 16,-3 6-20-16,4 7 28 15,-1 0-16-15,-3 2 11 16,-2 2-23-16,1 0 15 16,-5 0 4-16,0 4-5 15,0 1 5-15,0 2-27 0,-11-1 16 16,-7-2-20-16,-2-2 0 15,-4-1 8-15,-1-5-8 16,0-5 0-16,4-1-12 16,0-5 0-16,3-2-6 15,3 0 4-15,4 0-25 16,1-7 6-16,6-6-18 16,4 3 40-16,0-1-3 15,0 4 8-15,14 6 2 16,3 1-6-16,6 0 10 15,2 0 0-15,-4 1-4 16,4 8 11-16,-3 0-12 0,-1-7 13 16,-4 0-3-1,-3-2-4-15,-1 0 4 0,0 0 0 16,1 0-5-16,-1-13-18 16,3-8-116-16,-3 4-100 15,-2 2-374-15</inkml:trace>
  <inkml:trace contextRef="#ctx0" brushRef="#br1" timeOffset="23198.83">11722 13046 1546 0,'0'0'226'15,"0"0"-146"-15,0 0 23 16,0 0-43-16,0 0 72 0,0 0-5 16,0 0-81-16,79-55 90 15,-63 55-83-15,0 0 72 16,0 0-64-16,-1 12 5 15,1 5-19-15,-1 4 19 16,-3 3-2-16,-4 2-2 16,-1 0 1-16,-7 0-32 15,0 1 22-15,0 3-20 16,-11-4 2-16,-9-1-29 16,-9-1 5-16,-3-9-11 15,-3-4-13-15,-1-7-8 16,7-4-24-16,5 0 13 0,9 0-14 15,5-7 34-15,10-3-14 16,0 1 19-16,0 3-19 16,14 3 16-16,5 3 10 15,4 0 7-15,-1 0 10 16,5 3-8-16,-3 3 21 16,3-2-30-16,0 1 24 15,-3-5-16-15,1 0 11 16,-2 0-12-16,0 0 1 15,2-7-8-15,-2-6-2 16,4-8-21-16,-8 4-104 16,-3 0-196-16</inkml:trace>
  <inkml:trace contextRef="#ctx0" brushRef="#br2" timeOffset="34309.44">18269 1904 1790 0,'0'0'414'0,"0"0"-267"0,0 0-33 15,0 0 4 1,0 0-44-16,0 0 0 0,0 0 32 16,0 2-51-1,-8-2-7-15,-3 0-18 0,-5 0 13 16,1 5-38-16,-3 8 10 16,-1 6-15-16,0 9 0 15,-1 3-1-15,-3 6 1 16,4 3-7-16,-4 1 11 15,3 4-15-15,0 5 20 16,2-2-14-16,3 6 10 16,3 2-5-16,4 4 1 15,1-1-1-15,7 1 0 16,0 2 1-16,0 1-5 0,2-1 11 16,9-7-7-16,3-4 9 15,-1-4-6-15,3-8-3 16,1-7 1-16,-1-2-1 15,-1-4-16-15,6 2-61 16,-6-7-177-16,-3-6-710 16</inkml:trace>
  <inkml:trace contextRef="#ctx0" brushRef="#br2" timeOffset="34743.04">18419 2268 174 0,'0'0'1693'15,"0"0"-1341"-15,0 0-204 16,0 0 1-16,0 0-27 16,0 0-6-16,0 0-42 15,133 124 11-15,-102-90-48 0,1 3 3 16,-1 1-12-16,0 0-2 15,0 3-7-15,-4-2-18 16,0 1 8-16,-2 1-3 16,-5-2-12-16,-1-5 15 15,-5-5-20-15,-3-7 3 16,-4-7-68-16,-3-6-151 16,-1-7-552-16</inkml:trace>
  <inkml:trace contextRef="#ctx0" brushRef="#br2" timeOffset="35096.28">18924 2257 2168 0,'0'0'355'16,"0"0"-219"-16,0 0-4 16,0 0-59-16,0 0-11 0,-98 137-38 15,69-101 21 1,-4 1-11-16,-5 1 12 0,-1 3-18 15,-7 0-19-15,4-1 2 16,1 1-5-16,0 0-12 16,5 2 6-16,5-1-4 15,6 9-61-15,8-10-114 16,11-13-293-16</inkml:trace>
  <inkml:trace contextRef="#ctx0" brushRef="#br2" timeOffset="35609.28">19167 2608 1757 0,'0'0'592'0,"0"0"-430"0,0 0-31 0,0 0-3 16,0 0-27-16,0 0-16 15,0 0-37-15,135-28 7 16,-102 28-30-16,2 0 14 15,1 0-16-15,2 0 20 16,-5 0-20-16,1 0-6 16,-3 0-13-16,-3 0 1 15,-3 0-10-15,-5 0-6 16,-7-13-52-16,-5 0-184 0,-6 5-847 0</inkml:trace>
  <inkml:trace contextRef="#ctx0" brushRef="#br2" timeOffset="35845.31">19433 2414 2604 0,'0'0'328'0,"0"0"-194"15,-25 143-19-15,16-77-54 0,5-4-21 16,2-2-34-16,2-9-6 16,0-6-8-16,0 2-55 15,0-15-158-15,0-11-637 16</inkml:trace>
  <inkml:trace contextRef="#ctx0" brushRef="#br2" timeOffset="36878.51">20090 2126 1486 0,'0'0'393'0,"0"0"-244"0,0 0 77 16,0 0-70-16,0 0-75 16,116-49-49-16,-96 48 27 15,-3 1 3-15,2 0 5 16,-4 0-4-16,-1 6-5 15,-1 4 1-15,-2 1-36 16,-2-2 19-16,0 1-33 16,-3-3 23-16,2 2-11 15,-4-1 5-15,0 3 6 16,1 1-12-16,-3 6 0 16,0 1-16-16,-2 6 1 15,0 3 1-15,0 4-1 16,-13 3-1-16,-10 1 1 15,-4 0 0-15,-4-6-5 16,-4-4 6-16,-3-11-4 16,0-11 13-16,-2-4-11 15,2 0-6-15,5-9 12 0,6-3-9 16,10-1 0-16,3 2 5 16,9 7 4-16,3 0-9 15,2 4-1-15,0-3 8 16,17 3-8-16,10 0 0 15,4 0 14-15,8 0-13 16,3 0 10-16,4 18-6 16,2 3 5-16,-4 5 3 15,1 4-5-15,-10-1 12 16,-3 6-16-16,-8 3 15 0,-9 3-19 16,-5 4 19-1,-10 4-7-15,0-2 5 0,0 0-2 16,-23-4-15-16,-3-9 18 15,-12-4-18-15,-9-11 8 16,-4-8 0-16,-5-7-14 16,2-4 6-16,8 0-6 15,7 0-17-15,16-4-15 16,7-2-28-16,16-11-73 16,0 1-160-16,10 0-507 0</inkml:trace>
  <inkml:trace contextRef="#ctx0" brushRef="#br2" timeOffset="37495.15">20647 1913 1984 0,'0'0'396'16,"0"0"-314"-16,0 0-34 15,0 0 16-15,0 0 32 16,0 0-28-16,0 0-29 16,91-17 1-16,-68 23-1 0,1 20 21 15,1 10-28-15,0 11 10 16,1 9-18-16,-4 10 4 16,1 7 6-16,-6 4-9 15,1 6 16-15,-7 3-8 16,-1 1 9-16,-6 5-34 15,-4 1 13-15,0-2-15 16,-7-3 16-16,-13-9-17 16,-7-6 0-16,-4-9-5 15,-5-10-5-15,-1-7 4 16,-13-4-58-16,13-11-91 16,3-11-336-16</inkml:trace>
  <inkml:trace contextRef="#ctx0" brushRef="#br2" timeOffset="38396.18">21382 1592 1741 0,'0'0'346'0,"0"0"-196"16,0 0-19-16,0 0-38 0,0 0-5 15,0 0 29 1,0 0 30-16,114-26-38 0,-99 48-17 16,1 4-27-16,-1 1-16 15,1 5-2-15,-3 0-13 16,-1 5 6-16,-6 3-19 15,-3 3 22-15,-3 2-25 16,0 0 18-16,-3 0-21 16,-15-3 0-16,-5-1-4 15,-11-2-6-15,-7-7-5 16,-3-8-3-16,-3-14 2 16,1-10-54-16,5 0-17 15,10-28 11-15,13-8 27 0,10-3-11 16,8 3 27-1,2 8 18-15,20 13 0 0,4 13 0 16,6 2 1-16,-1 15 20 16,2 15-20-16,0 6 39 15,-1 1-11-15,2-1-5 16,-1-6-11-16,1-2-13 16,3-9 0-16,17-4-29 15,-10-6-83-15,-6-5-428 0</inkml:trace>
  <inkml:trace contextRef="#ctx0" brushRef="#br2" timeOffset="38956.15">22067 2522 2251 0,'0'0'373'15,"0"0"-154"-15,0 0-75 16,119-10-19-16,-76 10-58 15,-1 0-11-15,1 0-46 16,-3 0 4-16,-5 4-14 16,-8 11-4-16,-6 0-167 15,-17-2-594-15</inkml:trace>
  <inkml:trace contextRef="#ctx0" brushRef="#br2" timeOffset="39214.64">22001 2814 2828 0,'0'0'231'0,"0"0"-193"15,0 0 63-15,0 0-41 16,0 0-21-16,121 3-19 16,-76-3-20-16,19-3-10 15,-8-6-129-15,-7-2-373 0</inkml:trace>
  <inkml:trace contextRef="#ctx0" brushRef="#br2" timeOffset="40265.68">23237 1855 1820 0,'0'0'234'0,"0"0"-172"0,0 0-8 15,0 0 42-15,0 0 5 16,0 0-45-16,0 0-1 15,-59 9-30-15,37 1 39 16,-3 3 25-16,1 2-27 16,-3 4-43-16,1 3 7 15,-1 6-6-15,-2-1-5 16,2 5 2-16,0 2-16 16,0 5 15-16,0 4-7 15,3 4 16-15,4 4-24 16,4 3 14-16,5 3-7 15,7 3 9-15,2 7-9 16,2 1-1-16,0 5 13 0,6-3-20 16,15-5 31-1,5-6-31-15,5-9 16 0,5-7-6 16,2-7 8-16,-2-4-18 16,3-2-3-16,-8-9-124 15,-6-8-539-15</inkml:trace>
  <inkml:trace contextRef="#ctx0" brushRef="#br2" timeOffset="40562.67">23285 2238 1969 0,'0'0'534'0,"0"0"-319"0,0 0-109 16,0 0-11-16,0 0-41 15,0 0-4-15,131 130 6 16,-88-87-21-16,3 0 37 16,4 4-34-16,-4 0 1 15,1-2-38-15,-5 0 17 16,-4-5-14-16,-9-6-7 15,-6-6 3-15,-10-10-55 16,-10-14-67-16,-3-4-103 16,0 0-389-16</inkml:trace>
  <inkml:trace contextRef="#ctx0" brushRef="#br2" timeOffset="40826.57">23813 2272 2608 0,'0'0'299'0,"0"0"-122"16,0 0-66-16,0 0-16 16,-123 77-31-16,88-36-4 15,-3 4-31-15,-2 2-11 16,0 2-2-16,0 0-15 15,-2-4 3-15,3-4 7 0,2-3-22 16,3-6-2-16,3 0-48 16,11-8-54-16,7-7-347 0</inkml:trace>
  <inkml:trace contextRef="#ctx0" brushRef="#br2" timeOffset="41245.6">24183 2627 2001 0,'0'0'777'0,"0"0"-620"15,0 0-92-15,0 0 25 16,0 0-16-16,0 0 8 16,136-26-59-16,-85 26 8 0,3-1-26 15,-3-4-1-15,-5 1-4 16,-5-3-22-16,-7-3-57 16,-15-1-157-16,-9-2-432 0</inkml:trace>
  <inkml:trace contextRef="#ctx0" brushRef="#br2" timeOffset="41424.33">24492 2373 2482 0,'0'0'558'0,"0"0"-411"0,0 0-46 16,-60 153-8-16,45-91-28 15,1 3-23-15,3-3-42 16,5-3 4-16,4-7-4 15,2-2-19-15,13-14-116 0,7-17-362 0</inkml:trace>
  <inkml:trace contextRef="#ctx0" brushRef="#br2" timeOffset="42200.46">25136 2077 2213 0,'0'0'261'15,"0"0"-91"-15,0 0-60 16,123-21-44-16,-78 21-19 15,-5 15-24-15,-7 15 18 0,-10 8 1 16,-15 5 43 0,-8 6-62-16,-4-2 8 0,-27-1-22 15,-9-10 4-15,-7-8 3 16,1-11-12-16,-2-8 10 16,11-8-14-16,8-1 26 15,13 0-12-15,16-1 5 16,0-6-13-16,18 5 0 15,15 2 11-15,9 0-3 16,3 15-2-16,-5 13-8 16,-7 6 20-16,-10 6-18 15,-15 3 41-15,-8 0-25 16,-4-1 9-16,-27-1-17 16,-11-4 5-16,-10-10 4 15,-3-5-6-15,4-11-2 0,4-7-8 16,13-4-14-1,12 0-6-15,13 0-26 0,9-9-47 16,0 0-2-16,31 3-83 16,1 0-137-16,-1 4-870 0</inkml:trace>
  <inkml:trace contextRef="#ctx0" brushRef="#br2" timeOffset="42554.33">25622 1782 2562 0,'0'0'269'0,"0"0"-138"15,42 127 7-15,-17-61-27 16,2 4-34-16,0 7 0 16,-5 1-23-16,-7 0 12 15,-4-1-33-15,-8 1 12 16,-3-6-31-16,-3-3 11 16,-16-3-14-16,-8-2-4 15,-4-4-7-15,-3-4 5 16,3-7-11-16,4-8-1 0,7-12-21 15,9-18-104-15,5-7-106 16,6-4-672-16</inkml:trace>
  <inkml:trace contextRef="#ctx0" brushRef="#br2" timeOffset="42739.7">25996 2627 3057 0,'0'0'197'0,"0"0"-139"0,0 0-37 16,0 0-21-16,0 0-55 16,0 0-340-16</inkml:trace>
  <inkml:trace contextRef="#ctx0" brushRef="#br2" timeOffset="43428.12">26649 1831 1795 0,'0'0'340'0,"0"0"-150"16,0 0-44-16,0 0-21 15,0 0-27-15,0 0 6 16,0 0-29-16,-75-16-11 16,54 28-25-16,2 8-1 15,-4 7-17-15,1 10-14 16,-3 7 10-16,1 12-15 15,2 2 5-15,2 4-2 0,4 2 6 16,5 3-11 0,4 1 7-16,5 7-6 0,2 4-1 15,0 2 0-15,11-2 5 16,7-4-14-16,2-11 22 16,2-12-20-16,3-14 14 15,-3-10-7-15,1-9 5 16,-6-8-6-16,3-11 1 15,-2 0-94-15,-6 0-361 0</inkml:trace>
  <inkml:trace contextRef="#ctx0" brushRef="#br2" timeOffset="43678.88">26665 2253 1533 0,'0'0'1222'0,"0"0"-1117"16,0 0-34-16,0 0-7 15,0 0 16-15,0 0-35 16,134 141 4-16,-95-94-30 16,4 2 15-16,1 2-11 15,2 1-15-15,-5-1-6 16,-3-4 6-16,-7-6-16 15,-8-9-29-15,-12-19-69 16,-4-9-185-16,-7-4-2200 0</inkml:trace>
  <inkml:trace contextRef="#ctx0" brushRef="#br2" timeOffset="43933.14">27175 2289 2754 0,'0'0'278'15,"0"0"-125"-15,0 0-54 16,-113 77-10-16,72-36-16 16,-3 4-36-16,-3 6-1 0,0 5-32 15,0-1 7-15,1-1-4 16,6-7-14-16,6-4-9 15,10-11-45-15,12-5-74 16,12-9-240-16,0-10-1664 16</inkml:trace>
  <inkml:trace contextRef="#ctx0" brushRef="#br2" timeOffset="44292.37">27590 2514 1748 0,'0'0'1242'16,"0"0"-1090"-16,0 0-84 16,0 0 20-16,131-26-29 15,-71 15-25-15,7 1-33 16,-3 3 4-16,-3 1-5 0,-3-3-10 15,-15 1-134-15,-20-1-326 0</inkml:trace>
  <inkml:trace contextRef="#ctx0" brushRef="#br2" timeOffset="44480.21">27910 2358 2567 0,'0'0'459'15,"0"0"-346"-15,-48 124 8 16,27-58-36-16,3 2-8 16,7 3-57-16,5-5-6 15,6-10-14-15,0-9-2 0,20-24-36 16,12-10-131-16,3-13-300 0</inkml:trace>
  <inkml:trace contextRef="#ctx0" brushRef="#br2" timeOffset="45005.57">28394 2112 2386 0,'0'0'297'0,"0"0"-231"16,0 0 23-16,0 0 11 16,83-110-23-16,-41 81 16 15,9 3-14-15,2 11-8 16,1 13-46-16,-5 2 5 16,-13 22-8-16,-9 16 13 15,-19 11-2-15,-8 9-17 16,0 2-3-16,-29-1-12 15,-4-5-2-15,-7-9-6 16,5-13 6-16,0-13-36 16,12-8 20-16,9-7 1 0,11 1 12 15,3-3 3 1,23 4-11-16,19 2 6 0,7 5 12 16,0 7-6-16,-2 5 0 15,-11 5 17-15,-12 6-7 16,-13 3 27-16,-11 6-6 15,-2 0-8-15,-27-2 5 16,-13-1-11-16,-8-8 10 16,-2-7-26-16,-2-8 7 15,5-9 1-15,7-3-5 16,10-5-4-16,14-2-16 16,12 0-47-16,6-19-125 15,18-9-61-15,1-4-306 0</inkml:trace>
  <inkml:trace contextRef="#ctx0" brushRef="#br2" timeOffset="47349.42">23728 1915 1653 0,'0'0'404'15,"0"0"-311"-15,0 0-66 16,0 0 27-16,0 0 9 16,0 0-13-16,0 0 38 15,87-84-29-15,-60 61 26 16,2-3-42-16,2-2 18 15,2 0-14-15,5-1 25 16,1 1-13-16,3 4-4 16,2 1-18-16,1 2-24 15,-1 1-1-15,3-1-11 16,0 0 27-16,0-3-18 0,4-4 25 16,0 3-27-16,5-3 22 15,2 2-11-15,0 5 3 16,2 1-3-16,-4 3-18 15,-1 2 13-15,-3 2-8 16,-1 1 0-16,0 1-1 16,0 0 9-16,3 5-13 15,2 1 15-15,-1 4-3 16,1-2-8-16,2 1 0 16,-2 2 0-16,-3 0 12 15,2 0-17-15,-3 0 24 0,-1 2-19 16,0 7 16-16,-2-3-17 15,3 1 6-15,-1-3-4 16,0 2-5-16,3-1 14 16,0 3-14-16,-2 0 9 15,0 5-2-15,0 1 6 16,-4 2-3-16,-1 3 7 16,-3 3-3-16,-2 2-1 15,1-1-5-15,-1 1-5 16,-4-1 10-16,-4-3-13 15,-3-5 5-15,-7-5 3 16,-1-6-8-16,-5 1 0 16,-5-5-2-16,-7 0-2 0,-6 0-54 15,0-13-89 1,-17-4-347-16</inkml:trace>
  <inkml:trace contextRef="#ctx0" brushRef="#br2" timeOffset="48543.88">23815 1731 1811 0,'0'0'511'16,"0"0"-276"-16,0 0-42 16,0 0-31-16,0 0-39 15,0 0-30-15,0 0-53 16,116-122 0-16,-78 96-25 15,5-4 30-15,3-2-33 16,10-2 20-16,4-3-17 16,5 2 10-16,1-2-6 15,6 1-9-15,-1-1-4 0,-2 5 2 16,0 0-10 0,-1 2 12-16,-9 2-9 0,-1 3 3 15,0 1 9-15,-4 3-1 16,4 4 6-16,0-2 4 15,2 1-5-15,4-1 17 16,3-2-29-16,2-3 17 16,2-2-21-16,-1 3 13 15,1 2-14-15,-2 6 4 16,3 2-2-16,-4 7-1 16,6-1-2-16,2 5 8 15,1-3-1-15,2 4-6 16,-4-2 34-16,-1-1-34 15,-3-1 22-15,-4 4-16 16,-5-2-1-16,1 3-5 0,-3 0 5 16,-4 0-2-16,0 16 3 15,-6 0-5-15,2 4 9 16,-1 1 1-16,2 0 1 16,-1-1 15-16,1-1-7 15,3 0-10-15,-5-2 8 16,0 3-17-16,1 1 23 15,-4 0-23-15,2 1 9 16,-2-3-5-16,4 1 6 16,-3-4-8-16,0-1-3 15,2-6 5-15,-4-3-4 16,0-3-1-16,-5-2 10 0,-7 2-19 16,-8-3 15-16,-11 0-12 15,-7 2-18-15,-9 0-32 16,-2 15-47-16,-23-2-106 15,-4 2-272-15</inkml:trace>
  <inkml:trace contextRef="#ctx0" brushRef="#br2" timeOffset="66894.88">25176 3109 1700 0,'0'0'270'0,"0"0"-123"0,0 0 23 15,0 0-118-15,0 0-7 16,0 0-45-16,0 0 55 15,92 89-34-15,-79-76 27 0,0 0-10 16,4 2-9 0,-2 2 18-16,3 4-37 0,2 5 15 15,0 0-23-15,2-3-4 16,3 1 8-16,-4-3-15 16,4-4 18-16,0-2-9 15,2-4 6-15,-3-2 10 16,3-3-1-16,-1 1-13 15,1-6-4-15,2 4 8 16,-2-5-13-16,2 0 13 16,2 0-6-16,3 0 7 15,-1 0-6-15,2-6 8 16,2-1-8-16,-2 2 8 16,3-1 0-16,-3 2-1 15,3-2-7-15,-1 1 30 0,0-1-14 16,-1 4-2-16,1-3 2 15,-1 1-5-15,-1-2 28 16,2-5-10-16,1-4 12 16,1-4-24-16,-1-7 18 15,5-6-30-15,-3-7 11 16,-5 1-16-16,1-1-2 16,-9 5-35-16,-5 11-109 15,-7 5-117-15,-9 15-1952 0</inkml:trace>
  <inkml:trace contextRef="#ctx0" brushRef="#br2" timeOffset="67910.89">25213 3076 1867 0,'0'0'313'0,"0"0"-196"16,0 0-6-16,0 0-10 15,0 0-39-15,0 0-27 16,79 131-2-16,-50-97-3 15,5-2 7-15,1 2-23 16,4-2 36-16,3 1-24 16,0-4 13-16,3 1-14 15,-1-2-5-15,3 0-20 16,2-3 8-16,0-1-6 16,3-2 0-16,0-1 9 15,2-4-6-15,4 1 41 16,7-4-10-16,1-1 3 15,6-2-20-15,-1-3-11 0,0 1-7 16,-4-5 6-16,-2 0-11 16,-5-2 14-16,-2-2-20 15,-2 0 22-15,0 0-10 16,2 0 3-16,0 0 3 16,2 0 0-16,-2 0-8 15,-1 0 1-15,3-6 9 16,-2-3-10-16,0 1 1 15,-2 0 26-15,-2-1-16 16,-6-2 10-16,2 0-7 16,-6-4-3-16,1 0 11 0,-3-4-8 15,1 3 3 1,1 0-13-16,-2 4 6 0,3 0-9 16,-1 4 8-16,3-3-5 15,0-1-4-15,0-6 2 16,-5-3 4-16,-2-2-4 15,-2-3 2-15,-6 2 0 16,-1 3 0-16,-4 2 6 16,-2 4-6-16,2 0 8 15,2 0 0-15,0 0-3 16,3 0-9-16,-1 0 0 16,-2 4 2-16,-7 0-1 15,-1 5-2-15,-6 0-33 16,-7 2-43-16,0 1-86 15,-8 3-1004-15</inkml:trace>
  <inkml:trace contextRef="#ctx0" brushRef="#br2" timeOffset="68881.83">23173 4691 2305 0,'0'0'204'0,"0"0"-157"16,0 0 57-16,0 0-55 16,0 0-13-16,103 109-14 15,-65-70 2-15,4 6 46 16,7 4-16-16,1 5 21 15,0 3-37-15,2 5 3 16,-4 3-34-16,0-1 2 16,-4-2-1-16,-3-5-7 15,-10-8-1-15,-4-6 7 16,-8-13-14-16,-5-8 3 16,-8-9-3-16,-6-13-96 0,0 0-100 15,0-9-449-15</inkml:trace>
  <inkml:trace contextRef="#ctx0" brushRef="#br2" timeOffset="69228.02">23786 4841 2241 0,'0'0'219'16,"0"0"-73"-16,0 0-8 0,0 0 20 15,0 0-74-15,-125 54 1 16,94-27-32-16,0 5 1 16,-2 2-10-16,-3 5-15 15,1 2-2-15,-1 2-15 16,-3 1 6-16,-2 6-13 15,1 1-9-15,-3 3 13 16,3-5-16-16,4-5 7 16,5-7-17-16,7-9-44 15,4-9-64-15,8-6-131 16,6-9-886-16</inkml:trace>
  <inkml:trace contextRef="#ctx0" brushRef="#br2" timeOffset="69778.42">24192 4126 1770 0,'0'0'693'15,"0"0"-589"-15,0 0 19 16,0 0-42-16,0 0-4 16,140-50-18-16,-107 50-13 15,-1 3-2-15,-3 21 22 16,-5 8 32-16,-5 11-35 16,-11 10 32-16,-8 9-25 15,-4 7-9-15,-27 2-35 16,-19-3-3-16,-8-6-10 0,-8-13-9 15,-3-17-4-15,4-17-59 16,5-15-16-16,13-6-35 16,11-22 26-16,16-2 43 15,13 4 40-15,7 7-6 16,17 13 7-16,16 6 6 16,9 4-6-16,5 24 2 15,4 6-2-15,25 18-77 16,-14-10-153-16,-6-6-955 0</inkml:trace>
  <inkml:trace contextRef="#ctx0" brushRef="#br2" timeOffset="70217.97">24479 5297 2339 0,'0'0'309'0,"0"0"-186"0,0 0 12 15,0 0 2-15,123-24-23 16,-67 22-9-16,4 0-69 15,0 2 16-15,1 0-30 16,-11 0-11-16,-3 0-11 16,-9 0-4-16,-9 0-43 15,-16-7-102-15,-9 1-111 16,-4-1-569-16</inkml:trace>
  <inkml:trace contextRef="#ctx0" brushRef="#br2" timeOffset="70406">24820 5198 2826 0,'0'0'258'0,"0"0"-145"16,-42 146 18-16,28-84-63 16,4-3-25-16,5-7-43 15,5-9 0-15,0-11 0 0,0-9-78 16,5-5-172-16,-1-10-1974 15</inkml:trace>
  <inkml:trace contextRef="#ctx0" brushRef="#br2" timeOffset="71684.55">25504 4670 1727 0,'0'0'383'16,"0"0"-233"-16,0 0-59 16,0 0 18-16,131-67-70 15,-92 64 10-15,-1 3 0 16,-1 0 52-16,-1 10-24 16,-5 18 44-16,-4 8-47 0,-7 15-8 15,-11 10-17 1,-9 7-9-16,0 4-3 0,-25 2-28 15,-10-8 11 1,-10-8-20-16,0-16 4 0,-1-12 0 16,5-17-8-16,10-9-21 15,10-4 8-15,9 0 11 16,12-15 6-16,2-2 0 16,27 2 6-16,14 0 2 15,5 4-8-15,6 9 33 16,-2 2-14-16,-8 13 18 15,-7 17-14-15,-10 11-1 0,-11 1 4 16,-16 5-14-16,0 1 28 16,-29-6-29-16,-10-3 13 15,-11-5-23-15,-8-8 16 16,-4-7-13-16,-1-6-4 16,5-9-11-16,7-4-42 15,15 0 4-15,17 0-5 16,11 0-17-16,8-11-98 15,21-14-10-15,10 3-126 16,0-1-1729-16</inkml:trace>
  <inkml:trace contextRef="#ctx0" brushRef="#br2" timeOffset="72062.78">26195 4882 2030 0,'0'0'334'0,"0"0"-253"15,0 0-29-15,0 0 90 16,0 0-6-16,0 0-24 16,0 0-43-16,123 141 13 0,-79-92-25 15,5 4 13-15,2 3-22 16,3 4 2-16,-3 2-18 16,-4-2-10-16,-2-7-10 15,-5-4-11-15,-9-8-2 16,-4-13-9-16,-10-11-23 15,-12-17-89-15,-5 0-135 16,0-11-528-16</inkml:trace>
  <inkml:trace contextRef="#ctx0" brushRef="#br2" timeOffset="72283.53">26701 5085 2894 0,'0'0'246'15,"0"0"-135"-15,-94 145-14 16,52-74-11-16,-3 0-25 16,-1-3-38-16,1-4-7 15,1-6-10-15,-2-5-12 16,-9-1-54-16,10-14-127 15,10-10-506-15</inkml:trace>
  <inkml:trace contextRef="#ctx0" brushRef="#br2" timeOffset="73131.39">27351 5269 2520 0,'0'0'304'0,"0"0"-218"15,0 0-23-15,0 0 47 16,0 0-25-16,139 6-36 16,-93-4-9-16,4-2-40 0,-6 0 17 15,-1 0-12 1,-8 0-10-16,-8-2 2 0,-8-9-48 16,-14-5-72-16,-5 1-153 15,0-1-456-15</inkml:trace>
  <inkml:trace contextRef="#ctx0" brushRef="#br2" timeOffset="73370.03">27576 5093 2648 0,'0'0'248'15,"0"0"-147"-15,-11 118 7 0,11-60 3 16,0 2-55-16,0-5 4 16,0-1-47-16,0-9 7 15,0-7-20-15,0-8 0 16,0-8-1-16,0-8-79 16,0-5-125-16,0-7-517 0</inkml:trace>
  <inkml:trace contextRef="#ctx0" brushRef="#br2" timeOffset="74399.87">28220 4884 1739 0,'0'0'186'0,"0"0"-139"15,0 0 39-15,0 0 136 16,0 0-10-16,0 0-44 16,-9-126-27-16,40 108-45 15,5 8-31-15,5 8-26 0,1 2 15 16,2 6 2-16,-3 20-9 16,-6 8-4-16,-6 7-6 15,-12 3 7-15,-9 6-34 16,-8 1 16-16,-8 0-25 15,-23-1 19-15,-9-7-20 16,-9-7-6-16,1-13-25 16,5-14-20-16,7-9 10 15,11 0 16-15,15-5 17 16,10-5 10-16,0 1-2 0,31 7 1 16,9 2 38-1,9 5-12-15,3 22-4 0,-8 14 4 16,-7 10-12-16,-14 9 13 15,-14 6-24-15,-9-1 24 16,-11-6-23-16,-23-7 15 16,-11-11-15-16,-7-16 0 15,-2-12-5-15,0-11-13 16,6-2-9-16,5-13-55 16,16-8-6-16,14-3-62 15,13-5-30-15,25 7-113 16,6 5-581-16</inkml:trace>
  <inkml:trace contextRef="#ctx0" brushRef="#br2" timeOffset="74672.37">28909 5038 2313 0,'0'0'320'15,"0"0"-124"-15,0 0-61 16,113 115-11-16,-64-63-51 16,3 3-18-16,-1 1-31 15,-2-3 2-15,-7-8-11 0,-9-4-14 16,-4-11-1-1,-8-4-31-15,-8-12-84 0,-8-7-296 16</inkml:trace>
  <inkml:trace contextRef="#ctx0" brushRef="#br2" timeOffset="74916.6">29306 5115 2823 0,'0'0'301'0,"0"0"-172"0,0 0-11 15,-152 154-50-15,109-101-1 16,3 3-32-16,5-5-21 16,4-4-11-16,2-4-3 15,6-7 0-15,10-8-82 16,4-11-64-16,9-10-351 0</inkml:trace>
  <inkml:trace contextRef="#ctx0" brushRef="#br2" timeOffset="76686.2">29065 1652 1044 0,'0'0'1288'0,"0"0"-1140"16,0 0-91-16,0 0 127 15,0 0-49-15,0 0-72 16,0 0-33-16,-23 6-30 15,36 15 38-15,10 14-17 16,4 12 25-16,2 15-1 16,4 30 17-16,0 32-46 0,-8 28 18 15,-12 10-16 1,-13-10 2-16,0-34-3 0,-13-32-8 16,-7-21 0-16,-4-2-4 15,-10 7-8-15,-4 5 8 16,-6 5-10-16,-1-12-44 15,-4 4-75-15,11-18-150 16,12-13-1992-16</inkml:trace>
  <inkml:trace contextRef="#ctx0" brushRef="#br2" timeOffset="77425.86">29686 5258 2370 0,'0'0'318'0,"0"0"-250"15,0 0-14-15,0 0 22 16,0 0 27-16,0 0-24 0,143 0-11 16,-88 0-24-16,-1-4-30 15,0-5 7-15,-6 3-16 16,-5-3-9-16,-7 1 4 15,-14-7-80-15,-7 2-223 16,-13 0-1879-16</inkml:trace>
  <inkml:trace contextRef="#ctx0" brushRef="#br2" timeOffset="77596.78">30034 5138 2781 0,'0'0'216'0,"0"0"-157"0,0 159 12 16,0-87-14-16,0-1-9 16,0-11-40-16,0-9-8 15,4-8-47-15,3-15-129 16,0-14-623-16</inkml:trace>
  <inkml:trace contextRef="#ctx0" brushRef="#br2" timeOffset="78190.83">30999 4839 1203 0,'0'0'1204'0,"0"0"-996"15,0 0-48-15,0 0 19 16,0 0-74-16,-154-88-14 0,109 84-36 16,1 4 6-16,5 6-14 15,8 27 3-15,5 9-24 16,10 9-25-16,10 1-1 16,6-10 0-16,13-14 0 15,28-19-21-15,11-9 21 16,6-26-5-16,3-17 4 15,-10-3-15-15,-13 7-36 16,-13 9 33-16,-10 21 19 16,-8 9 6-16,-3 26 19 15,1 29 19-15,-3 16-17 16,0 10 21-16,-2 1-9 0,0-5-5 16,0-4 4-16,-20-9-8 15,-9-4-1-15,-9-9-28 16,-4-6 6-16,-7-13-7 15,2-11-33-15,-6-18-113 16,11-3-97-16,10 0-403 0</inkml:trace>
  <inkml:trace contextRef="#ctx0" brushRef="#br2" timeOffset="79123.92">23227 6526 1808 0,'0'0'332'0,"0"0"-44"15,0 0-183-15,0 0-18 16,0 0 27-16,149 137-46 15,-105-88-3-15,6 7-21 16,-3 4 37-16,-1 0-55 0,0 0 10 16,-9-5-35-16,-3-8 17 15,-8-4-18-15,-1-9 0 16,-5-8-27-16,-2-9-116 16,-5-6-137-16,-7-11-1755 0</inkml:trace>
  <inkml:trace contextRef="#ctx0" brushRef="#br2" timeOffset="79414.97">23821 6634 136 0,'0'0'2392'16,"0"0"-2092"-16,0 0-199 0,0 0-33 16,0 0-24-16,-126 145-1 15,97-94 7-15,-3 7-13 16,-3 2 4-16,-1 2-29 16,-1-4 6-16,-1-5-9 15,3-8-9-15,2-6 0 16,12-8-57-16,7 0-87 15,8-10-270-15,6-8-1745 0</inkml:trace>
  <inkml:trace contextRef="#ctx0" brushRef="#br2" timeOffset="79940.19">24283 6075 1811 0,'0'0'312'15,"0"0"-85"-15,0 0-59 16,0 0-41-16,116 0-5 16,-85 20-30-16,0 3 3 15,-2 9-36-15,-4 6 59 16,-9 12-30-16,-12 5-31 15,-4 5-11-15,-4 4-16 16,-25-2-7-16,-10-4-18 16,-5-11-10-16,-3-12-8 0,-1-16-32 15,0-15-115 1,8-4-19-16,14 0 75 0,11-11 75 16,15 2 24-16,0 6-1 15,21 3 6-15,15 0 11 16,9 0 7-16,1 8-18 15,6 7-1-15,10 6-29 16,-13-3-118-16,-11-2-611 0</inkml:trace>
  <inkml:trace contextRef="#ctx0" brushRef="#br2" timeOffset="80234.35">24533 7172 2357 0,'0'0'231'15,"0"0"-178"-15,0 0 99 16,0 0-48-16,165-47 8 16,-109 34-84-16,-6 5 2 15,-3 6-29-15,-7 0-2 0,1 2-10 16,-13 0-161-16,-10 0-126 16</inkml:trace>
  <inkml:trace contextRef="#ctx0" brushRef="#br2" timeOffset="80415.6">24793 7008 2860 0,'0'0'229'0,"0"0"-94"16,-35 117-59-16,21-61-33 15,3-1-10-15,0-3-33 16,5-3-3-16,1 2-49 15,5-12-169-15,0-11-646 0</inkml:trace>
  <inkml:trace contextRef="#ctx0" brushRef="#br2" timeOffset="81038.58">25620 6441 2273 0,'0'0'207'0,"0"0"-28"16,0 0-53-16,0 0-2 15,-125 36-29-15,96 3-31 16,0 10 2-16,5 15-47 16,4 13 35-16,6 11-35 15,12 8 23-15,2 2-21 16,2-3 5-16,27-8-12 15,11-14 0-15,10-18-8 16,3-18-5-16,-2-22 4 16,-8-15 2-16,-12-2 1 15,-14-30-7-15,-12-11 10 16,-5-2-11-16,-13 0-29 0,-21 9 1 16,-5 10-8-1,-4 11-18-15,5 13-89 0,13 2-75 16,12 13-59-1,13 2-2137-15</inkml:trace>
  <inkml:trace contextRef="#ctx0" brushRef="#br2" timeOffset="81293.67">26073 6787 2384 0,'0'0'269'0,"0"0"-104"0,111 114-52 16,-60-65-60-16,1 0-13 15,-4-6-33-15,-8-7 9 16,-4-4-16-16,-4-2-22 15,-11-8-139-15,-5-10-318 0</inkml:trace>
  <inkml:trace contextRef="#ctx0" brushRef="#br2" timeOffset="81534.36">26522 6725 869 0,'0'0'2062'16,"0"0"-1840"-16,0 0-111 15,-142 129-23-15,97-78 13 16,3 4-54-16,-1 1 12 16,1 2-51-16,0-2 10 15,-1-3-18-15,6-1 0 16,-11 1-56-16,13-15-103 15,6-7-321-15</inkml:trace>
  <inkml:trace contextRef="#ctx0" brushRef="#br2" timeOffset="82040.92">26906 6984 2251 0,'0'0'325'0,"0"0"-174"16,0 0-52-16,146-6 0 16,-101 6-70-16,0 0-15 15,-10 0-14-15,-4-6-56 16,-10-3-214-16,-13 0-1688 0</inkml:trace>
  <inkml:trace contextRef="#ctx0" brushRef="#br2" timeOffset="82239.92">27102 6852 2348 0,'0'0'490'0,"0"0"-397"0,0 0-24 16,-31 130 17-16,26-91-34 16,1-5-28-16,0 0-24 15,0-4-2-15,4 2-63 16,0-9-233-16,0-7-2119 0</inkml:trace>
  <inkml:trace contextRef="#ctx0" brushRef="#br2" timeOffset="82958.17">28037 6484 2366 0,'0'0'314'0,"0"0"-195"15,0 0-29-15,-125-35 15 16,86 31-18-16,-1 4-21 16,2 0-37-16,4 15 35 15,5 13-22-15,7 10-4 0,6 5-13 16,10 4-16-16,6-1-5 16,4-11 3-16,27-13-14 15,14-16-3-15,10-6 10 16,5-25-18-16,-4-16-6 15,-6 1-47-15,-13 5-29 16,-12 14-8-16,-10 18 78 16,-3 3 30-16,-1 39 46 15,5 17 46-15,-1 17-6 16,-1 8 7-16,-3 7-33 16,-7-3-2-16,-4-2-7 15,-7-3-8-15,-24-10-9 16,-6-10-27-16,-11-9 11 15,-5-12-13-15,0-9-10 16,1-13-25-16,7-10-38 0,12-7-71 16,11-3-51-16,8-14-179 15,12-2-666-15</inkml:trace>
  <inkml:trace contextRef="#ctx0" brushRef="#br2" timeOffset="85301.82">22204 6790 1786 0,'0'0'244'16,"0"0"55"-16,0 0-105 15,0 0-113-15,0 0 42 16,0 0-69-16,0 0 29 16,-2 0-61-16,2 0 9 15,11 0-19-15,12 0 47 0,6 0-10 16,6 0-7 0,5 0-9-16,3-7-16 0,-1-3 4 15,-2-4-15-15,-2 0-8 16,-7 1 2-16,-9 2-40 15,-6 7-88-15,-9 4-165 16,-7 0-901-16</inkml:trace>
  <inkml:trace contextRef="#ctx0" brushRef="#br2" timeOffset="85542.99">22217 7081 2634 0,'0'0'331'0,"0"0"-245"16,0 0-81-16,0 0 29 16,0 0-10-16,0 0 1 15,125 0-15-15,-91 0-3 16,-2 0-7-16,5 0-18 15,-8-5-86-15,-9-1-219 0</inkml:trace>
  <inkml:trace contextRef="#ctx0" brushRef="#br2" timeOffset="86661.52">18764 6157 1984 0,'0'0'367'0,"0"0"-209"15,0 0-93-15,0 0 23 16,0 0-86-16,0 0 18 16,-115 49-14-16,92-15-6 15,1 4 0-15,-1 8 1 16,2 4 21-16,2 11-21 15,1 2 14-15,5 12-7 16,2 7 10-16,4 8 64 16,5 4-28-16,2 4-36 0,0-4-4 15,2-8-1-15,16-9-11 16,7-15 9 0,4-11-5-16,2-10-12 0,0-11 11 15,1-7-15-15,-3-5-36 16,4-2-60-16,-8-5-104 15,-6-4-847-15</inkml:trace>
  <inkml:trace contextRef="#ctx0" brushRef="#br2" timeOffset="86947.71">19023 6631 1291 0,'0'0'885'0,"0"0"-642"16,0 0-102-16,0 0-23 16,123 93 24-16,-84-49-63 15,6 5-12-15,2 5-22 16,-1 1-28-16,-3 1 7 15,-1-4-19-15,-6-5-10 16,-7-4-5-16,-9-8-88 16,-9-8-156-16,-7-13-414 0</inkml:trace>
  <inkml:trace contextRef="#ctx0" brushRef="#br2" timeOffset="87221.52">19466 6668 2703 0,'0'0'270'15,"0"0"-184"-15,-73 111-1 16,37-57-36-16,-2 1 16 0,-2 1-53 15,-2 1 8-15,-3-1-18 16,1-3 4-16,3 1-6 16,3-7-7-16,9-6-25 15,10-3-75-15,5-10-124 16,10-11-326-16</inkml:trace>
  <inkml:trace contextRef="#ctx0" brushRef="#br2" timeOffset="87569.43">19722 7063 2030 0,'0'0'250'16,"0"0"-62"-16,0 0-51 15,0 0 10-15,132 11-37 16,-86-4-35-16,6-3-39 15,-4-2-4-15,2 0-31 0,-10 0-1 16,-9-2-58-16,-11 0-160 16,-11 0-158-16</inkml:trace>
  <inkml:trace contextRef="#ctx0" brushRef="#br2" timeOffset="87786.9">20023 6884 1640 0,'0'0'1370'15,"0"0"-1205"-15,0 0-104 0,0 0-4 16,0 0-17-16,-25 150-12 16,25-97-26-16,0 3-2 15,0-1 8-15,0-4-16 16,0 3-47-16,0-16-150 15,6-14-345-15</inkml:trace>
  <inkml:trace contextRef="#ctx0" brushRef="#br2" timeOffset="88353.17">20493 6608 2026 0,'0'0'360'0,"0"0"-252"16,0 0-18-16,0 0 5 16,0 0-3-16,0 0-24 15,145-51-1-15,-114 72 9 16,-4 11-50-16,-7 4 46 16,-7 7-30-16,-13 2 4 0,0 0-30 15,-13-3-16-15,-18-3-4 16,-2-11-37-16,-4-9-22 15,8-8-26-15,8-7 55 16,7-4 34-16,14 0 27 16,0 0-27-16,20 0 0 15,20 2 38-15,7 11 11 16,4 7-35-16,-6 11 25 16,-9 8-15-16,-12 8-11 15,-15 4 17-15,-9 3-9 16,-4-3 13-16,-30-6-26 15,-8-6 26-15,-9-9-34 16,-7-14 16-16,2-9-16 0,2-7-40 16,10 0-29-16,13-7-31 15,22-22-80-15,9 1-117 16,0 2-468-16</inkml:trace>
  <inkml:trace contextRef="#ctx0" brushRef="#br2" timeOffset="88799.26">21155 6235 1184 0,'0'0'1202'0,"0"0"-1036"16,0 0-29-16,0 0 19 15,0 0-80-15,104 142-5 16,-77-89-26-16,0 7 32 16,-4 10 7-16,-4 8-18 0,-5 5-33 15,-7 1-17 1,-7-1 21-16,0 1-16 0,-5-1 11 16,-15 2-31-16,-7-4 16 15,-6-1-17-15,1-12-19 16,3-15-32-16,8-20-29 15,7-16-88-15,7-15-334 0</inkml:trace>
  <inkml:trace contextRef="#ctx0" brushRef="#br2" timeOffset="89448.14">21500 5690 1790 0,'0'0'483'0,"0"0"-295"16,0 0-59-16,0 0 28 15,0 0-33-15,0 0-32 16,127-8-3-16,-100 27 5 16,0 9-5-16,-2 10-16 0,-6 9 8 15,-5 9-34 1,-10 4-1-16,-4 0-34 0,0-1 13 15,-22-3-16-15,-12-11-9 16,-5-11-17-16,-3-17-66 16,-4-15-41-16,9-2-118 15,8-15-55-15,11-8 126 16,13 2 133-16,5 6 38 16,14 10 130-16,19 5 14 15,7 0-61-15,8 2-22 16,0 11-46-16,-3 2 10 15,-5-2-25-15,-7-2 7 16,-4-3-7-16,-2 3-30 16,-12-5-132-16,-3 1-206 0</inkml:trace>
  <inkml:trace contextRef="#ctx0" brushRef="#br0" timeOffset="94261.22">17762 1536 2258 0,'0'0'262'0,"0"0"-188"0,0 0-7 15,0 0-35-15,0 0-1 16,-125-49-31-16,92 49 11 16,-4 0-5-16,2 0 16 15,2 4 66-15,6 16 29 16,5 8-44-16,6 10-39 16,7 9-8-16,3 6-25 15,4 8 9-15,2 2-6 16,0 4 17-16,0 8 4 15,2 4 36-15,2 9-20 16,-4 6-3-16,0 0-5 16,-14 2-8-16,-9-6 2 0,-10-11-27 15,-2-11 0-15,-5-14-37 16,-2-18-29-16,-3-14-36 16,5-18 9-16,5-4 47 15,8-13 18-15,13-15-3 16,12-6 2-16,2-2 24 15,12 1 10-15,17 6 8 16,6 5-13-16,5 11 19 16,3 13-12-16,-1 3 25 15,-2 28 12-15,-5 12 0 16,-2 13-2-16,-6 6-16 16,-6 9 39-16,-8 4-24 0,-4 1 15 15,-4 3-26 1,-3-1 6-16,0-4-10 0,-2-5-13 15,2-3-10-15,0-4 4 16,3-2-12-16,-3-4 15 16,0 1-19-16,-2-3 18 15,0 2-7-15,0-3-2 16,0 3 0-16,0 3 0 16,0 1 1-16,0 7-2 15,0-1 6-15,-2 2-13 16,2-1 16-16,0-5-12 15,0-2 8-15,0-1-4 16,0-1 0-16,0 0 0 16,0 0 0-16,0 0 6 0,0-5-8 15,0-2 7 1,0-2-10-16,7-1 16 0,-3-1-12 16,1 0 1-16,-1 2 0 15,-4 0 0-15,2 2 4 16,-2 1-9-16,0-3 14 15,0-2-20-15,0-2 23 16,0 0-16-16,0-4 9 16,0-1-5-16,0 1 0 15,0-1 1-15,0 3-1 16,7 0 6-16,-1 0-15 16,4-1 20-16,-6 1-22 15,3 0 22-15,-3 0-11 16,2-2 0-16,4 2 0 15,-1-1 0-15,1 5 0 0,2 4-1 16,-1 5 8-16,-2 0-20 16,-2-3 23-16,-5-1-16 15,-2-3 12-15,0-2-6 16,0 0 0-16,0 0 0 16,0 2 0-16,0 4 0 15,0 1-10-15,7 2 6 16,1-1 3-16,4-1-30 15,-1-3 22-15,-3 3-5 16,2-3 8-16,-6 0 6 16,1 3-13-16,-3 1 13 15,0 3-9-15,2 2-3 16,3 0 12-16,5 2-6 0,1 0-2 16,0-4 8-1,5-3-4-15,0-4 4 0,-1-1-1 16,-1-3-1-16,2-4-8 15,-2-3 18-15,-1-1-21 16,1-10 21-16,1-3-14 16,-1-13 6-16,2-6 0 15,2-7-1-15,0-5-1 16,1-18-5-16,-2-7-2 16,4-8-12-16,-8-23-114 15,-1 10-137-15,-10 4-1881 0</inkml:trace>
  <inkml:trace contextRef="#ctx0" brushRef="#br0" timeOffset="96591.8">18776 9132 1858 0,'0'0'423'15,"0"0"-267"-15,0 0-58 16,0 0-64-16,0 0 21 16,0 0-9-16,0 0-12 15,-99 128 16-15,84-98-10 16,-1 9 3-16,1 10-19 15,-1 8 3-15,3 10-26 0,0 8 31 16,1 4-24-16,5 2 46 16,5 1-33-1,2-5 11-15,0-3-22 0,5-1 0 16,11-7-3-16,3-4-6 16,4-4 1-16,4-5 10 15,2-1-6-15,2-3-5 16,-2-4 34-16,0 0-18 15,-2-9-3-15,-6-6-14 16,-5-9-6-16,-3-10-73 16,3-11-91-16,-5 0-88 15,-4-6-180-15</inkml:trace>
  <inkml:trace contextRef="#ctx0" brushRef="#br0" timeOffset="96945.12">19103 9729 1554 0,'0'0'343'0,"0"0"-202"15,0 0 42 1,0 0 16-16,0 0-137 16,0 0 17-16,116 53 27 15,-87-21 9-15,4 2-15 16,0 7-13-16,3 1 9 16,5 4-52-16,-1 3 7 15,-1 7-20-15,-1 1-4 16,-7 1-22-16,-2-2-10 15,-6-7-39-15,-7-11-78 16,-5-10 0-16,-7-17-11 16,-4-9-87-16,0-2-1550 0</inkml:trace>
  <inkml:trace contextRef="#ctx0" brushRef="#br0" timeOffset="97289.96">19715 9729 2554 0,'0'0'279'0,"0"0"-134"16,0 0-51-16,0 0-28 15,0 0-25-15,0 0-17 16,0 0 21-16,-106 111-17 0,79-69 35 16,-8 10-29-16,-6 1-1 15,-5 7-20-15,-4-2 3 16,4 0-15-16,1-2-1 16,7-6-31-16,9-4-37 15,7-10-39-15,9-13-109 16,6-8-117-16,5-11-1856 0</inkml:trace>
  <inkml:trace contextRef="#ctx0" brushRef="#br0" timeOffset="97793.74">19990 10073 2429 0,'0'0'391'16,"0"0"-253"-16,0 0-80 16,0 0-32-16,0 0-25 15,0 0 84-15,0 0-37 16,93-17-6-16,-57 10-24 16,-3 5 12-16,0 2-20 15,-4 0-2-15,-2 0-8 0,-6 0-16 16,-8 0-58-16,-9-4-83 15,-4-9-134-15,0-2-775 0</inkml:trace>
  <inkml:trace contextRef="#ctx0" brushRef="#br0" timeOffset="98025.27">20243 9833 2511 0,'0'0'457'16,"0"0"-319"-16,0 0-20 16,0 0-51-16,0 0-58 0,0 0 36 15,-31 129-16 1,25-84 13-16,-1 4-17 0,3-2-10 16,-2-5-15-16,2-1 0 15,4-8-30-15,0-8-102 16,12-8-198-16,3-13-986 0</inkml:trace>
  <inkml:trace contextRef="#ctx0" brushRef="#br0" timeOffset="98708.12">20863 9641 2200 0,'0'0'248'0,"0"0"-179"16,0 0-47-16,0 0 0 15,0 0 125-15,0 0-15 16,136-114-75-16,-94 110 48 15,-1 4-35-15,-6 2-22 16,-6 22-15-16,-9 10 29 16,-11 7-1-16,-9 10-12 15,0 7-4-15,-31 0-45 16,-9-3 0-16,-9-5-43 16,-2-12 2-16,1-10-3 15,12-11-3-15,12-9 36 16,15-3 11-16,11-5 0 0,4 0-28 15,27 0 19 1,9 6 18-16,5 5-10 0,-1 8 2 16,-5 7 19-16,-13 3 10 15,-8 6 10-15,-16 1 48 16,-2 3-19-16,-15 1-8 16,-21-1-45-16,-11-3 23 15,-6-8-28-15,-1-6-11 16,5-12-9-16,10-6-17 15,10-4-32-15,13 0-37 0,11-6-33 16,12-16-89 0,20 3-83-16,2 2-517 0</inkml:trace>
  <inkml:trace contextRef="#ctx0" brushRef="#br0" timeOffset="99074.63">21454 9352 2313 0,'0'0'209'0,"0"0"-129"16,0 0-6-16,80 163 31 15,-49-101-8-15,0 4-23 16,-2 5 30-16,-4 3-28 16,-10 6 7-16,-6 3-64 15,-9 5 9-15,0 6-24 16,-6 4 9-16,-19 1-13 15,-2-3-7-15,-2-4-38 16,0-15-42-16,0-11-41 16,5-25-122-16,8-18-401 0</inkml:trace>
  <inkml:trace contextRef="#ctx0" brushRef="#br0" timeOffset="99657.78">21843 8918 2225 0,'0'0'250'15,"0"0"-197"-15,0 0 1 16,0 0 39-16,0 0 42 15,0 0 4-15,125-22-72 16,-96 46 26-16,0 8-5 16,-4 11 21-16,-3 4-38 15,-7 4 4-15,-5 1-39 16,-8-1-4-16,-2-4-18 16,-2-11-14-16,-25-6-25 0,-8-15-89 15,-6-10-36-15,-1-5-49 16,6-9 44-16,9-10 155 15,14 0 38 1,10 6 30-16,3 6-28 0,29 7 36 16,17 0-36-16,8 7 18 15,10 10-45-15,-7 4 8 16,-3 1-17-16,-7 1 2 16,-7-4-1-16,-7-2-10 15,-6-4-17-15,-2-7-70 16,-13-3-142-16,-5-3-748 0</inkml:trace>
  <inkml:trace contextRef="#ctx0" brushRef="#br0" timeOffset="113372.14">22784 10109 2200 0,'0'0'384'16,"0"0"-166"-16,0 0-34 16,0 0-29-16,0 0-27 15,0 0-56-15,0 0-2 16,-65 17-57-16,65-17-3 15,3 0 2-15,21 0-12 16,10 0 17-16,8 0-10 16,7 0-4-16,2 0 6 15,-2 0-18-15,-5 0 7 16,-5-8-42-16,-8-9-98 16,-9 2-91-16,-11 2-572 0</inkml:trace>
  <inkml:trace contextRef="#ctx0" brushRef="#br0" timeOffset="113612.26">22739 10436 2466 0,'0'0'236'16,"0"0"-146"0,0 0 17-16,120-2-46 0,-75-6-6 15,-1-1-54-15,-4-3 21 16,3-8-22-16,-9 3-100 16,-12 2-234-16</inkml:trace>
  <inkml:trace contextRef="#ctx0" brushRef="#br3" timeOffset="118493.23">19261 11305 2297 0,'0'0'255'0,"0"0"-163"0,0 0-36 15,0 0 13-15,0 0-12 16,0 0-56-16,0 0 8 15,2 0 3-15,-2 0-6 16,0 0-6-16,0 0 16 16,0-7-15-16,0-8 17 15,0-4-18-15,0-4 5 16,3-5-15-16,1-2-14 16,-1 0 11-16,1 2-28 15,-2 5 41-15,-2 2 0 0,2 3 0 16,-2 5 0-1,0 3 0-15,0 3 0 16,0 1-28-16,0 4 28 0,0-1-6 16,0 3 5-16,0 0 2 15,0 0 9-15,0 0 0 16,0 0 13-16,0 0-2 16,2 0-14-16,-2 3 6 15,0 10-4-15,0 6-18 16,0 8 20-16,0 10-6 15,0 4 0-15,0 2 27 16,0 1-10-16,2 1-2 16,5-2 2-16,0 2-15 15,-2-7 28-15,-1-3-27 16,-2-8 16-16,0-5-23 0,-2-5 26 16,0-7-12-16,0-1 10 15,0 0 16-15,-10-3-10 16,-4 3 11-16,-1-5-41 15,-2 0 6-15,4 1 3 16,2-3-20-16,2 0 3 16,5-2-16-16,2 0-2 15,2 0-7-15,0 0-50 16,0 0-102-16,0 0-52 16,6-7-182-16</inkml:trace>
  <inkml:trace contextRef="#ctx0" brushRef="#br3" timeOffset="118946.88">19611 11053 1184 0,'0'0'1118'0,"0"0"-949"16,0 0-101-16,0 0-2 16,0 0 4-16,0 0-11 15,-14 115 10-15,14-98-20 16,6-4 11-16,6-6-24 16,1-4-4-16,4-3-26 15,-2 0 22-15,-1-6-20 16,-4-11 16-16,-1 2-5 15,-4 2-12-15,-3 0-7 16,-2 5-37-16,0 8-42 0,-7 0-119 16,-6 0-396-16</inkml:trace>
  <inkml:trace contextRef="#ctx0" brushRef="#br3" timeOffset="119158.43">19537 11335 2354 0,'0'0'517'0,"0"0"-484"15,0 0-25-15,0 0 1 16,0 0 53-16,0 0-38 16,0 0 4-16,103 13-27 0,-88-13-1 15,6 2-37-15,-6 0-177 16,-1 0-442-16</inkml:trace>
  <inkml:trace contextRef="#ctx0" brushRef="#br3" timeOffset="121396.54">20596 11048 301 0,'0'0'827'15,"0"0"-623"-15,0 0-113 16,0 0-71-16,0 0-16 16,0 0 7-16,0 0 62 0,19-2 8 15,-16 0-13-15,0 2 101 16,-3-2-104-16,2 2 27 15,0-2-67-15,2 0 28 16,1-1 42-16,-1-1-2 16,2 0-53-16,4 2-22 15,-3-4 2-15,3 1-17 16,0-2 28-16,1 3 1 16,-1-2 14-16,0 2-45 15,-3-1 28-15,-3 3-19 16,0 2-2-16,1 0 2 0,1 0-9 15,-1 0 8-15,4 0 3 16,0 0-19-16,-1 0 20 16,2 0-7-16,1 0-5 15,-3 5 6-15,4 1 0 16,-3 3-1-16,-1-3 7 16,0 1-13-16,-2-4 24 15,-2 2-22-15,3-1 9 16,-3 3 1-16,3-3-2 15,-2 2 15-15,1 3 16 16,1 2-22-16,2-1-18 16,-2 3 53-16,-1 0-37 0,1 2 15 15,-1 0-31 1,-1-3 17-16,-1-1-17 0,-1-2 11 16,-1-1-1-16,-2-1 16 15,0-1 2-15,0-1-17 16,0 1 35-16,0 7-26 15,0 2 16-15,0 4-30 16,0 4 16-16,0-1-23 16,0-1 6-16,-2 1-6 15,-3-1 1-15,-2-2-1 16,3 1 9-16,-2-3-5 16,1-5-4-16,3 1 20 15,-3-2-20-15,3-2 17 16,-3 1-12-16,3 1 7 15,-4 2-7-15,-1 0 1 0,-2 0-2 16,-2 3 5-16,-2 2-2 16,-3-3-2-16,1 0 35 15,1-2-23-15,1-3 14 16,1-1 9-16,1-3-30 16,1 1 1-16,-2 1-3 15,1-1-10-15,0 1 15 16,-1-4-22-16,4 0 18 15,-3 1-18-15,-1-5 9 16,2 0-6-16,1 0-18 16,-1 0-26-16,2-2 11 15,1-13-23-15,3-4 51 16,2-5-6-16,2-2 16 16,0 3-4-16,0 2 5 15,8 1-6-15,5 7-5 0,3 5 10 16,2 6-38-16,2 2 27 15,0 6 12-15,2 18 3 16,1 5 19-16,-1 4 42 16,1-1-13-16,-4-7-8 15,-1-3-19-15,0-7-23 16,-2-6 4-16,1-8 7 16,1-1-20-16,0 0 8 15,0-15-51-15,4-21-71 16,-5 6-146-16,-3 0-517 0</inkml:trace>
  <inkml:trace contextRef="#ctx0" brushRef="#br3" timeOffset="121772.63">21209 11059 2238 0,'0'0'350'0,"0"0"-217"15,0 0 17-15,0 0-87 16,0 0 0-16,0 0-32 16,-27 118 9-16,29-103-15 15,13-7-9-15,6-6-5 16,1-2-10-16,-2 0 23 16,0-9-24-16,-7-5 0 15,-3-3-21-15,-10 1-44 16,0 6-163-16,-7 5-421 0</inkml:trace>
  <inkml:trace contextRef="#ctx0" brushRef="#br3" timeOffset="121954.29">21191 11324 1299 0,'0'0'1304'0,"0"0"-1218"16,0 0 77-16,0 0-70 15,122 0-4-15,-89 0-51 16,-3 0-17-16,-4 0-21 16,-1 17-28-16,-8 0-177 15,-5 1-605-15</inkml:trace>
  <inkml:trace contextRef="#ctx0" brushRef="#br4" timeOffset="126089.57">23666 9705 2071 0,'0'0'354'16,"0"0"-242"-16,0 0-12 15,0 0-23-15,0 0-34 16,0 0-37-16,0 0 5 16,9 6-11-16,0 3 14 0,2 2-5 15,0 2-3 1,2 1 35-16,3 4 5 0,0 1 3 16,2 2-7-16,1 5-14 15,4 1 19-15,-1 6-27 16,1-1 27-16,-2 2-43 15,4-2 33-15,-2 0-17 16,-4-2 15-16,4 0 3 16,-1 2-8-16,-1 1 10 15,-2-2-24-15,-1 3 17 16,-1-1-27-16,0-1 23 16,-5-4-21-16,0-5 13 15,-3-3-21-15,0-6 5 16,-3-3-5-16,4-1 4 15,-4-3-10-15,1 2 15 16,-3-3-18-16,1 0 5 0,-1-1-14 16,1-5-62-16,-1 0-66 15,-2 0-104-15,0-11-414 0</inkml:trace>
  <inkml:trace contextRef="#ctx0" brushRef="#br4" timeOffset="126570.47">24212 9816 2267 0,'0'0'362'15,"0"0"-244"-15,0 0-53 16,0 0 9-16,0 0-65 16,0 0 41-16,0 0-6 15,-34-9 29-15,24 9-7 0,-4 0-2 16,1 13-16-1,-3 7-26-15,-2 1-2 16,-4 7-14-16,-1 4 14 16,-4 5-20-16,2-2 28 0,-2 4-16 15,0 0 5-15,0-3 2 16,0 1 3-16,0-3 11 16,3-2-33-16,0-2 10 15,-1-2-1-15,3-3-9 16,1-3 0-16,4-6 0 15,1 2-25-15,5-5-45 16,0 2-73-16,4-3-247 16,2-3-1750-16</inkml:trace>
  <inkml:trace contextRef="#ctx0" brushRef="#br4" timeOffset="127420.96">24691 9027 1816 0,'0'0'254'0,"0"0"-103"16,0 0-100-16,0 0 23 16,0 0 14-16,0 0-44 15,0 0 6-15,69-6-15 16,-56 6 104-16,-1 0-72 16,-1 1-21-16,-1 8-1 15,0 2 29-15,1 4-17 16,-3 4 1-16,2 1 5 15,1 1-32-15,-5 2 25 16,2 3-22-16,-4 4 15 16,-2 0-29-16,-2 2 28 0,0 4-25 15,0 3 6-15,-16 4-11 16,-1-3-9-16,-6 1 1 16,-4-5-1-16,-4-6-7 15,-2-8 6-15,0-9-16 16,-3-7 0-16,3-6-15 15,4 0-27-15,6-9-3 16,5-10-6-16,9-5-32 16,5 1 61-16,4-1-6 15,0 5 35-15,2 8-14 16,14 11 15-16,1 0 0 16,6 24 74-16,6 10-6 15,2 7-20-15,7-1 0 0,2-1-37 16,3-7-7-1,21-2-4-15,-10-9-69 0,-10-8-283 0</inkml:trace>
  <inkml:trace contextRef="#ctx0" brushRef="#br4" timeOffset="128108.63">24893 10176 2192 0,'0'0'390'0,"0"0"-188"0,0 0-34 16,0 0-92-16,0 0-24 15,0 0-52-15,0 0 43 16,52 2 27-16,-12-2 10 15,3 0-39-15,3 0-1 16,1 0-17-16,-5 2-22 16,-2 0 3-16,-7 2 9 15,-6-2-26-15,-6 1-34 16,-11-3-70-16,-5 0-168 16,-5 0-1143-16</inkml:trace>
  <inkml:trace contextRef="#ctx0" brushRef="#br4" timeOffset="128366.48">25134 9974 2585 0,'0'0'274'15,"0"0"-162"-15,0 0 43 16,0 0-42-16,-11 144-33 15,11-104-34-15,0 1-15 16,0 0 8-16,-2-5-34 16,0-2 0-16,0-4-5 15,-1-6-8-15,3-3-100 16,0-8-253-16,0-6-1001 0</inkml:trace>
  <inkml:trace contextRef="#ctx0" brushRef="#br4" timeOffset="129571.25">25760 9812 1833 0,'0'0'395'16,"0"0"-251"-16,0 0-59 0,0 0-43 15,0 0 19 1,0 0-15-16,0 0 35 0,65-77-47 15,-47 71 20-15,-2 3 23 16,-3 3-3-16,3 0 14 16,1 0-26-16,1 5-16 15,2 5-38-15,2 7 23 16,-1 1-27-16,0 5 49 16,0 5-24-16,-3 2 14 15,-3 2 7-15,-3 2-6 16,-1 1 1-16,-7-1-23 15,0 2 22-15,-4 3-32 16,0-1 27-16,0 1-29 0,0 1 20 16,-11 3-16-1,-7-1 1-15,-3 4-5 0,-8-3-9 16,-3-5 3-16,-4-6 8 16,-2-6-15-16,-2-9 14 15,3-9-22-15,1-8-3 16,5 0-30-16,4-6-12 15,7-16-18-15,9-1 14 16,4 0 38-16,7 3 14 16,0 5 10-16,3 11-11 15,12 4 18-15,5 6-6 16,7 22 30-16,1 11 23 16,3 4-17-16,4-1-15 15,-2-6 5-15,-2-3-29 16,3-12 15-16,-5-6-7 0,0-9-16 15,0-6-5 1,8-10-62-16,-3-18-74 0,-8-9-302 16</inkml:trace>
  <inkml:trace contextRef="#ctx0" brushRef="#br4" timeOffset="129730.13">26408 10291 2822 0,'0'0'456'16,"0"0"-345"-16,0 0 20 16,0 0-47-16,0 0-24 0,0 0-49 15,0 0-11-15,-13 0-43 16,20-7-141-16,9 1-273 0</inkml:trace>
  <inkml:trace contextRef="#ctx0" brushRef="#br4" timeOffset="130388.93">26645 9893 2270 0,'0'0'445'16,"0"0"-326"-16,0 0-80 16,0 0-3-16,0 0-6 15,0 0 7-15,0 0-10 16,120 128 45-16,-86-93-13 15,-1-1 31-15,0 0-30 0,1 5 2 16,-3-1-14-16,0 1-25 16,0-1-16-16,-4 1-1 15,-2-3-9-15,-5-4 13 16,-5-4-20-16,-1-2-19 16,-7-7-13-16,-7-4-69 15,0-5-85-15,0-5-289 0</inkml:trace>
  <inkml:trace contextRef="#ctx0" brushRef="#br4" timeOffset="130688">27144 9998 2517 0,'0'0'339'0,"0"0"-165"16,0 0-6-16,0 0-76 16,0 0 5-16,0 0-60 15,0 0 17-15,-115 124-27 16,92-88 19-16,-4 3-22 16,-4-1-1-16,0 3 5 15,-3-2-11-15,3-1-5 16,2-6-3-16,5-4-16 15,8-7 7-15,5-10-15 16,11-7-83-16,0-4-113 0,9 0-342 16</inkml:trace>
  <inkml:trace contextRef="#ctx0" brushRef="#br4" timeOffset="130943.32">27463 10222 3106 0,'0'0'316'15,"0"0"-248"-15,0 0-30 16,0 0 11-16,0 0-49 15,0 0-31-15,0 0-150 16,6 9-252-16</inkml:trace>
  <inkml:trace contextRef="#ctx0" brushRef="#br4" timeOffset="131789.34">27686 9797 2137 0,'0'0'284'0,"0"0"-199"0,0 0-22 15,0 0 46-15,0 0-2 16,137-71-76-16,-98 71 43 16,1 0-14-16,-3 3 6 15,-1 16-21-15,-5 6 8 16,-8 5-2-16,-7 2-8 15,-12 5-4-15,-4-1-35 16,-7 1 17-16,-22-5-16 16,-9-7-10-16,-2-6-29 15,0-8 6-15,9-4 19 16,11-7 9-16,11 0 6 16,9 0-6-16,9 0-10 0,24 0 10 15,14 8 4 1,6 7 3-16,-1 9 14 15,-7 8 3-15,-10 4 9 0,-13 5-10 16,-11 2 4-16,-11-3 28 16,0-3-32-16,-24-6 16 15,-14 0-33-15,-9-6 18 16,-6-7-24-16,-3-8 0 16,0-8-2-16,9-2-22 15,14-2-33-15,15-15-30 16,18-7-18-16,3 3-133 15,16 4-245-15</inkml:trace>
  <inkml:trace contextRef="#ctx0" brushRef="#br4" timeOffset="132187.79">28454 10116 2682 0,'0'0'392'15,"0"0"-316"-15,0 0-60 16,0 0 1-16,0 0 54 16,0 0 6-16,127-5-33 15,-77 1-19-15,-4 0-1 16,-3-1-24-16,-6 1 0 15,-5 0 0-15,-11 0-14 16,-11-3-122-16,-8 1-227 0,-2 0-2157 16</inkml:trace>
  <inkml:trace contextRef="#ctx0" brushRef="#br4" timeOffset="132390.84">28702 9810 3008 0,'0'0'385'0,"0"0"-304"0,0 0-11 16,-38 167 0-16,24-105-42 15,5 0-3-15,3-9-23 16,2-6 0-16,1-8-2 16,3-11-54-16,0-7-61 15,0-8-198-15,0-5-395 0</inkml:trace>
  <inkml:trace contextRef="#ctx0" brushRef="#br4" timeOffset="133708.81">29381 9645 1867 0,'0'0'333'0,"0"0"-135"16,0 0-103-16,0 0 3 16,0 0 3-16,0 0 34 0,0 0-88 15,131-81 24 1,-95 81-24-16,7 21 9 0,-4 9 0 15,1 11-37-15,-5 1 15 16,-12 5-23-16,-9 1 29 16,-9-3-29-16,-5-5 21 15,-9-1-13-15,-20-10 3 16,-12-5-22 0,-5-9-16-16,1-8-16 0,5-7-18 15,9 0 50-15,14 0 16 16,9 0 46-16,8 0-56 15,2 0-6-15,25 0-4 16,11 13 4-16,5 3 18 16,3 10-3-16,-3 6 18 15,-12 5-28-15,-9 1 15 0,-13 1-20 16,-9 1 41-16,-6-1-24 16,-31-3 14-16,-11-4-15 15,-8-2 0-15,-6-8 4 16,4-7-20-16,6-5 3 15,12-6 7-15,15-4-20 16,10 3-22-16,13-3-28 16,2 0-91-16,15 0-251 15,6-7-103-15</inkml:trace>
  <inkml:trace contextRef="#ctx0" brushRef="#br4" timeOffset="134342.91">30048 9121 2258 0,'0'0'251'16,"0"0"-122"-16,0 0-83 15,0 0 10-15,0 0-5 16,0 0 39-16,0 0 22 16,95 6-8-16,-70 22-19 15,-6 9-45-15,-3 5 55 16,-7 7-9-16,-7 5-9 15,-2-3-23-15,0-4-31 0,-18-6 0 16,-6-13-22-16,-3-11-2 16,-2-13-38-16,0-4-24 15,3 0-45-15,7-15 22 16,11 1 35-16,8 5 36 16,0 9-8-16,24 0 23 15,14 4 30-15,11 13-29 16,5 2 24-16,-1 0-24 15,1-3 24-15,-5-6-16 16,-3-3 7-16,-3-5-11 16,-7-2-5-16,-3 0 0 0,3-26-47 15,-12 1-103-15,-4-1-311 0</inkml:trace>
  <inkml:trace contextRef="#ctx0" brushRef="#br4" timeOffset="141622.96">23497 11654 2323 0,'0'0'319'0,"0"0"-143"16,0 0-87-16,0 0-19 16,0 0-11-16,0 0-57 0,0 0-4 15,-31-9 7-15,41 15 3 16,9 11 15-16,7 5-1 16,3 10 23-16,7 9-16 15,4 8 34-15,3 8-46 16,1 5 9-16,2 3-25 15,-1-1 21-15,-3-4-22 16,-3-4 4-16,-6-7-1 16,-9-5-2-16,-4-7-2 15,-9-9-7-15,-3-5 7 16,-6-3-83-16,-2-8-10 16,0-9-72-16,-8-3-109 15,-3 0-2093-15</inkml:trace>
  <inkml:trace contextRef="#ctx0" brushRef="#br4" timeOffset="141955.68">23993 11812 2258 0,'0'0'398'0,"0"0"-224"16,0 0-105-16,0 0 78 16,0 0-50-16,0 0 0 0,0 0-57 15,-24-5 17 1,9 20-42-16,-6 9 9 0,-6 6-8 16,-2 9-10-16,-4 10 15 15,-7 6-21-15,0 5 7 16,0 0 2-16,4-2-14 15,5-7 14-15,4-4-18 16,6-8-7-16,4-7-83 16,5-6-87-16,4-10-241 15,2-7-2013-15</inkml:trace>
  <inkml:trace contextRef="#ctx0" brushRef="#br4" timeOffset="142542.01">24303 11236 1897 0,'0'0'268'16,"0"0"-61"-16,0 0-73 16,0 0-65-16,0 0 125 15,0 0-85-15,0 0-19 16,129-6-36-16,-108 27 69 16,-1 5-36-16,-3 6-20 15,-3 3-6-15,-5 5-12 16,-9 3-16-16,0 2-16 15,-16 0 17-15,-15-3-30 16,-7-5-8-16,-4-5-2 16,-1-13-14-16,3-6-38 0,9-6-2 15,6-7-5-15,14 0 45 16,11 0 10-16,0 0 4 16,13 0-2-16,16 0 16 15,10 4-16-15,1 7 14 16,20 10-14-16,-11-2-157 15,-7-4-337-15</inkml:trace>
  <inkml:trace contextRef="#ctx0" brushRef="#br4" timeOffset="143261.9">24793 11989 2274 0,'0'0'320'0,"0"0"-120"16,0 0-34-16,0 0-89 0,152 0-18 15,-100 0-39 1,-4 0-4-16,-3-2-9 0,-7-4-7 16,-11 2-26-16,-12 1-105 15,-9 1-95-15,-6 2-375 0</inkml:trace>
  <inkml:trace contextRef="#ctx0" brushRef="#br4" timeOffset="143470.24">25003 11850 2068 0,'0'0'891'0,"0"0"-735"16,0 0-89-16,-14 131 41 15,14-84-71-15,0 0-9 16,0-2-24-16,0-5 0 16,8-1-4-16,2 2-41 15,1-13-115-15,-3-7-341 0</inkml:trace>
  <inkml:trace contextRef="#ctx0" brushRef="#br4" timeOffset="144185.9">25990 11589 2332 0,'0'0'255'16,"0"0"-91"-16,0 0-30 0,0 0-4 15,0 0-82 1,-125 16-8-16,103 3-15 0,-1 12 26 16,-1 15 27-16,0 13-70 15,-1 14 20-15,2 11-10 16,8 25 18-16,9-11-33 15,6 3 29-15,0-9-25 16,11-24 1-16,16-8-8 16,10-19 4-16,5-22 0 15,3-19 8-15,-3-7-18 16,-6-31 18-16,-9-17-13 16,-9-7 7-16,-12 0-11 15,-6 8 5-15,-6 11-14 16,-21 15 14-16,-8 13-34 15,-5 15 5-15,-1 0-66 0,3 43-40 16,9-5-173-16,14 1-392 16</inkml:trace>
  <inkml:trace contextRef="#ctx0" brushRef="#br4" timeOffset="144524.01">26208 11857 2234 0,'0'0'284'0,"0"0"-183"16,0 0 39-16,0 0-11 16,114 79-47-16,-70-38-41 15,6 3 6-15,0 5-36 16,-2 5 14-16,-4 0-18 16,-3-1 4-16,-6-6-11 15,-6-4-21-15,-7-7-120 16,-6-10-139-16,-10-13-2078 0</inkml:trace>
  <inkml:trace contextRef="#ctx0" brushRef="#br4" timeOffset="144779.29">26734 11936 2848 0,'0'0'286'0,"0"0"-149"16,0 0-35-16,0 0-52 15,0 0 11-15,-138 150-36 16,100-92 7-16,-4 4-16 16,-8 1-5-16,0 4-9 0,-4-7-2 15,5-7-29 1,-2-1-106-16,12-14-124 0,16-14-673 0</inkml:trace>
  <inkml:trace contextRef="#ctx0" brushRef="#br4" timeOffset="145294.79">27100 12113 2360 0,'0'0'366'15,"0"0"-277"-15,0 0-23 16,0 0 54-16,131 4-11 16,-71-1-18-16,2-3-66 15,1 2-7-15,-7 2-14 16,-5 0-4-16,-9 3 0 0,-15 1-80 0,-10 1-86 31,-14-3-381-31</inkml:trace>
  <inkml:trace contextRef="#ctx0" brushRef="#br4" timeOffset="145501.21">27407 11944 2342 0,'0'0'827'16,"0"0"-718"-16,-25 120-64 16,12-55 47-16,6 3-51 15,3-2-9-15,1-4-26 16,1-4-6-16,2-7 0 16,0 1-70-16,0-14-122 15,0-14-414-15</inkml:trace>
  <inkml:trace contextRef="#ctx0" brushRef="#br4" timeOffset="146304.73">28548 11682 1661 0,'0'0'491'16,"0"0"-175"-16,0 0-91 16,0 0-15-16,0 0-82 15,0 0-34-15,-150-61-20 16,113 61-20-16,-3 0-10 15,-1 3 6-15,3 20 9 16,5 12-36-16,6 9-6 16,10 3-11-16,14 2-8 15,3-6 6-15,20-11-8 0,22-14 2 16,10-16 0-16,2-2-3 16,-3-22-7-16,-7-8-5 15,-10-2-47-15,-12 6-29 16,-9 12-1-16,-6 14 94 15,-2 4 21-15,-1 39 15 16,3 21 15-16,3 30-1 16,-2 2 19-16,-2 7-31 15,-1-3 24-15,-5-18-28 16,0 3 22-16,-5-14-35 16,-13-15 10-16,-1-14-22 15,-8-14 4-15,-2-13-13 16,-7-10-30-16,0-5-51 0,2-12-85 15,8-28 2-15,11 2-101 16,8 3-244-16</inkml:trace>
  <inkml:trace contextRef="#ctx0" brushRef="#br4" timeOffset="147025.71">28779 13081 134 0,'0'0'1743'0,"0"0"-1608"16,0 0 6-16,81-138-81 16,-39 76 46-16,5-6-75 15,0-1-15-15,10-12-16 16,-10 21-110-16,-13 13-1796 0</inkml:trace>
  <inkml:trace contextRef="#ctx0" brushRef="#br4" timeOffset="147277.93">28911 13193 2280 0,'0'0'268'0,"0"0"-196"0,60-128-23 16,-26 75-27 0,1 4-9-16,5 3-13 0,9-3-4 15,-9 11-99-15,-9 8-559 0</inkml:trace>
  <inkml:trace contextRef="#ctx0" brushRef="#br0" timeOffset="152512.94">18317 8548 2288 0,'0'0'191'0,"0"0"-100"16,-123-28 120-16,78 28-75 16,5 0-30-16,9 25-60 15,13 18-16-15,11 32 4 16,7 45 4-16,19 45-37 16,10 21 14-16,-8 4 6 15,-9-12 36-15,-12-24-24 16,-4-13-33-16,-17-32 9 15,-1-28 1-15,-3-25-20 0,-3-13 4 16,-9-5-16 0,-7-8-15-16,-5-8 7 0,0-22-1 15,4-3-3-15,12-26 18 16,14-8-1-16,11 1 12 16,8 1-1-16,10 6 1 15,21 5 5-15,4 7 4 16,1 10-4-16,-3 7-3 15,-2 13-5-15,-8 26 16 16,-6 10-12-16,-3 13 10 16,-7 11 17-16,-5 4 3 15,-2 9 15-15,0 5-6 16,0 4 2-16,-11 3 6 16,-1 0-13-16,-1 1 21 15,0-1-38-15,4 3 7 0,0-3-12 16,1 0-5-1,0 1-2-15,2 12-1 0,-3 19 0 16,-5 25-11-16,-3 7 7 16,-4-4-9-16,2-8 6 15,1-13 10-15,3 0-12 16,5-7 18-16,6-18-7 16,4-29 3-16,0-21 0 15,0-11 0-15,14-2-1 16,3 3-6-16,5-3 13 15,-2-15-22-15,5-8 22 16,1-9-12-16,3-9 2 0,5-3 18 16,3-5 14-1,6 0-8-15,2 0 4 0,2-13-28 16,-1-2 22-16,-5-2-23 16,-6 2 0-16,-6 0-90 15,-9 7-114-15,-13 5-552 0</inkml:trace>
  <inkml:trace contextRef="#ctx0" brushRef="#br0" timeOffset="29603.06">9437 13692 1488 0,'0'0'239'15,"0"0"-164"-15,0 0-37 16,0 0 50 0,0 0 4-16,0 0-65 0,0 0 58 15,0 0 49-15,0-2 6 16,0 2-61-16,0 0-3 0,0 0-39 16,-4 0-11-16,-3 0 48 15,3 0 0-15,0 0 8 16,2 0-45-16,2 0 21 15,0 2-29-15,0 4-14 16,15 3-14-16,7 1 7 16,3 2-7-16,2-2 0 15,-3-1 3-15,-4-5-4 16,-4 0 0-16,-7-2-5 16,-3-2-6-16,-4 0 15 15,-2 0-4-15,0 0 7 16,0 0 16-16,-4 0 9 15,-14 0-31-15,-4 0 0 16,0 0 5-16,-3-2-9 16,0 0 8-16,8 2-10 0,1 0 12 15,7 0-1-15,5 0-6 16,2 0 0-16,2 0 0 16,0 0 0-16,0 0-6 15,0 4 9-15,15 5-14 16,1-3 18-16,1 3-14 15,1-5 8-15,-5-2-2 16,1-2 2-16,-5 0-1 16,-5 0 0-16,1 0-4 15,-3 0 4-15,-2 0 0 16,0 0 19-16,0 0 16 16,-18 0 5-16,-6 0-31 0,-1 0 3 15,-2 0-2-15,6 0-10 16,4 9 5-1,7-1-1-15,3-3-8 0,7-1 3 16,0-4 1-16,0 2-18 16,0-2 12-16,11 0 6 15,7 2 4-15,0-2-4 16,2 0 1-16,-3 2-2 16,-3-2-3-16,-3 0 3 15,-2 0-2-15,-6 0 1 16,-1 0-3-16,-2 0 5 15,0-2 8-15,0-6 4 16,-16-3 5-16,-5 0-16 0,4 5 6 16,-3 2-2-16,7 4-4 15,1 0 0-15,3 0-1 16,7 0 0-16,2 0 0 16,0 8-4-16,2 3-4 15,12-1 4-15,4 1-3 16,0-7 7-16,-3-4-7 15,1 0 7-15,-3 0 0 16,-1-15 4-16,-6-1 9 16,-2 0-13-16,-4 4 6 15,0 3-6-15,0 5 19 16,-6 4-19-16,-6 0 10 16,4 2-4-16,1 11 1 15,5 0-3-15,0-5 3 16,2-3-7-16,0-5-6 0,2 0 6 15,9-5 0 1,3-8 2-16,-6 0-2 0,-1 3 0 16,-5 5-51-16,-2 5-2 15,0 20-42-15,0 7-580 0</inkml:trace>
  <inkml:trace contextRef="#ctx0" brushRef="#br0" timeOffset="33025.21">11791 13801 1362 0,'0'0'316'0,"0"0"-71"15,0 0-7-15,0 0 24 16,0 0-121-16,0 0 52 16,0 0-73-16,0-6 0 15,0 6-52-15,0 0-19 16,0 0-13-16,0 0-21 16,6 0-7-16,10-4 0 15,1-1 36-15,6-3-43 16,-3-1 11-16,-2-2-10 15,-2 1-2-15,-3 1 0 16,-5 2 0-16,2 1 0 16,-8 4 7-16,0 0-5 15,-2 0 0-15,0-1 11 0,-4-1-9 16,-17-2 14-16,-5 0-18 16,-6-1 0-16,3 1 0 15,3 4 1-15,4 2-3 16,8 0 8-16,8 0-7 15,6 0 1-15,0 6 0 16,10 5-19-16,17 2 18 16,7 0 1-16,3-3-5 15,4-1 5-15,-6-5-1 16,-3 0-6-16,-3-4 14 16,-9 2-11-16,-5-2 8 15,-4 0-4-15,-6 0 0 16,-5 0 0-16,0 0 12 15,0 0 2-15,-7-4 9 0,-13-7-22 16,2 0 0-16,-2 3 5 16,5 4-8-16,4 0 3 15,-1 4-2-15,3 0-3 16,1 0-7-16,3 0 10 16,0 0-17-16,5 0 14 15,0 4-11-15,0 5 10 16,0-1-3-16,5 0 4 15,6 1 3-15,4 0 0 16,-1-5 1-16,-5-2-6 16,-3-2 5-16,-3 0-2 15,-3 0 3-15,0 0 10 16,-3 0 17-16,-14 0-19 0,-8 0-2 16,-1 0-5-16,-1 0 0 15,2 0-1-15,6 6 0 16,3-2 0-16,5 1 4 15,4-5-10-15,5 2 10 16,-1-2-5-16,3 0 1 16,0 0-1-16,0 0 1 15,0 0 0-15,0 0 0 16,0 0-3-16,0 0-3 16,0 0-7-16,0 0 12 15,0 0-19-15,10 0 16 0,0 0 0 16,-1-7 4-1,-2-7-1-15,-7-1 5 16,0-3-9-16,-7 6 13 16,-12 1-6-16,-6 9 2 0,-2 2 9 15,2 0-12-15,6 6 18 16,3 11-7-16,9-2 20 16,5 3-23-16,2-2-8 15,0-3-2-15,2-2-14 16,7-4 10-16,1-5-3 15,0-2 4-15,-1 0 3 16,3 0 1-16,-1 0 0 16,-1 0 1-16,2 0-2 15,-1 0-1-15,2 0 2 16,-1-5-4-16,-4 1 4 16,-1-2-47-16,-5 4-26 15,-2-2-12-15,0 4-32 0,-9 0-126 16,-6 0-869-16</inkml:trace>
  <inkml:trace contextRef="#ctx0" brushRef="#br0" timeOffset="36042.21">9562 13711 1627 0,'0'0'250'0,"0"0"-192"16,0 0 51-16,0 0-90 16,0 0 38-16,0 0 207 15,0 0-97-15,14 5-116 16,-14 14-21 0,0 2 46-16,-9-4-35 0,4-2 55 0,1-6-47 15,1-5-3 1,3-2-46-16,-2 5-6 15,2-3-91-15,-4 4-295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0T22:59:50.7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20489 8725 2796 0,'0'0'312'15,"0"0"-167"-15,0 0-2 16,0 0-66-16,0 0-9 16,0 0-61-16,0 0 12 15,-71-42-12-15,64 33-7 16,1 3 0-16,6 6-67 16,0 0-90-16,4 0-412 0</inkml:trace>
  <inkml:trace contextRef="#ctx0" brushRef="#br0" timeOffset="42272.24">10648 11288 2287 0,'0'0'350'0,"0"0"-277"15,0 0-65-15,0 0 20 16,0 0 34-16,0 0-16 16,56 21-35-16,-35-19 35 15,4-2-14-15,2 0 17 16,0 0-26-16,2 0 25 0,0 0-12 15,0 0-12 1,0 0-7-16,2 0-17 0,-2 0 8 16,2-2 0-16,-5-2-14 15,1 0 15-15,-2-1-9 16,-5-1 0-16,-5 2-17 16,-3 0-58-16,-10-3-113 15,-2 3-75-15,0 1-1704 0</inkml:trace>
  <inkml:trace contextRef="#ctx0" brushRef="#br0" timeOffset="42651.8">10609 11570 1870 0,'0'0'389'0,"0"0"-210"15,0 0-54-15,0 0-16 16,0 0 3-16,139 0-22 15,-106-6-20-15,-2-1-6 0,3-1-20 16,-3 2-8-16,0 1-7 16,-4 3 1-16,2 2-25 15,-4 0 12-15,-1 0-17 16,-2 0 7-16,-4 0-7 16,-5 4-1-16,-3-4-55 15,-8 0-76-15,-2 0-86 16,0 0-107-16</inkml:trace>
  <inkml:trace contextRef="#ctx0" brushRef="#br1" timeOffset="55592.75">16723 1945 1913 0,'0'0'364'0,"0"0"-197"15,0 0-33-15,0 0-4 16,0 0-6-16,0 0-65 0,0 0-32 15,-2 13-12 1,2 4-15-16,0 9 25 16,2 6-11-16,9 6 18 15,1 7-23-15,1 6 10 16,1 1-18-16,1 1 5 16,-4 3-6-16,0-3 1 15,-2-4-2-15,-5-2 7 0,-1-6-15 16,-3-9 18-16,0-4 3 15,-11-6-4-15,-12-6 23 16,-6-1-10-16,-2-4-4 16,-2-4 15-16,-3-3-15 15,3-4 19-15,-1 0-26 16,5 0 14-16,3 0-24 16,1 0 15-16,5 0-14 15,2-3 5-15,7 0-2 16,2-2 0-16,5 3 6 15,4 0-5-15,0 0-6 16,0-3 9-16,6 1-6 16,17 0 2-16,6-3 12 0,6 3 5 15,6 0 0-15,5 0 10 16,4 0-16-16,-2-1 22 16,4-2-26-16,-3 1 14 15,-3 0-21-15,-6-1 18 16,-3 1-12-16,-9 0 3 15,-6-1-9-15,-1 1-4 16,-6 0 0-16,-4 1-1 16,-4 1-32-16,-5 0-94 15,-2 4-126-15,0 0-407 0</inkml:trace>
  <inkml:trace contextRef="#ctx0" brushRef="#br1" timeOffset="56022.58">16543 1827 2042 0,'0'0'519'16,"0"0"-269"-16,0 0-42 16,0 0-78-16,136 9-36 15,-92-5-63-15,4-4 0 16,-4 0-27-16,-2 0 5 16,-6 0-9-16,-2 0-8 15,-1 0-76-15,-9 4-134 0,-4 2-318 16</inkml:trace>
  <inkml:trace contextRef="#ctx0" brushRef="#br1" timeOffset="56687.74">17205 2014 2102 0,'0'0'293'16,"0"0"-171"-16,0 0-55 16,0 0 30-16,44 128-23 15,-30-83-1-15,-3-1-28 16,-3 6 17-16,4-1-29 16,-5 0 5-16,-1-2 12 15,-2-2-23-15,-1-4-9 16,-3-9-17-16,0-7 1 0,0-7 5 15,0-8-4-15,0-7 2 16,-7-3-10-16,-1 0-6 16,0-9-2-16,4-13-6 15,2-6-15-15,2-8 5 16,0-5-20-16,0-6 36 16,6-2-23-16,8-2 0 15,3 2-7-15,4 2 37 16,1 8 6-16,3 7 8 15,4 8 21-15,2 16-8 16,0 8 25-16,5 0-11 16,-1 21 29-16,3 9-19 0,-3 9 5 15,-3 2 9 1,-8 3 4-16,-3 6-6 0,-8 1-1 16,-7 0-4-16,-4 1-32 15,-2-3 1-15,0-7-18 16,0-7-5-16,0-9 2 15,-6-9-63-15,2-9-83 16,1-5-321-16</inkml:trace>
  <inkml:trace contextRef="#ctx0" brushRef="#br1" timeOffset="57888.38">17968 2116 984 0,'0'0'667'15,"0"0"-402"-15,0 0-52 16,0 0-41-16,54 126-28 16,-33-70-78-16,-2 8 21 15,1 7-35-15,-1-1 4 16,-2-6-13-16,-1-8 38 0,-3-11-40 16,-1-11-26-1,-4-11-9-15,1-12 1 0,-5-7-14 16,6-4 4-16,-2 0 3 15,1-21 23-15,5-9 14 16,-1-6-15-16,1-7 7 16,1-8-13-16,3-5-15 15,-3-4 0-15,1 3 9 16,-3 3-20-16,-4 7-31 16,-2 9-34-16,-2 6-95 15,-3 8-9-15,-2 9-511 0</inkml:trace>
  <inkml:trace contextRef="#ctx0" brushRef="#br1" timeOffset="59021.49">18629 2272 2108 0,'0'0'265'0,"0"0"-104"16,0 0-56-16,0 0 38 15,0 0-77-15,0 0-24 0,0 0-27 16,15 0 3 0,7-6 36-16,3-3-18 0,6-4 11 15,-2-4-31-15,0-4 10 16,-2-5-26-16,-10 0 19 15,-3 1-18-15,-7 1 7 16,-7 3-2-16,0 6-6 16,-9 4 20-16,-11 9-19 15,-7 2 20-15,-2 0-17 16,-5 20-4-16,1 9-2 16,2 10-12-16,2 8-29 15,2 2 13-15,8 0 11 16,5 1 19-16,9-3-7 0,5-5 16 15,0-3-16 1,11-3 17-16,12-1-8 0,4-6 2 16,2-3 9-16,4-3-6 15,2-5-7-15,3-8 0 16,1-4-5-16,-2-6-13 16,5 0-144-16,-11-19-177 15,-8-2-1833-15</inkml:trace>
  <inkml:trace contextRef="#ctx0" brushRef="#br1" timeOffset="59672.36">19114 1979 2183 0,'0'0'254'0,"0"0"-188"16,0 0-12-16,0 0 45 15,22 111-47-15,-15-75 3 16,-2 5-24-16,1 4 36 16,1 2-24-16,-1 3 12 15,-4-1-14-15,2 0-4 16,-2-2 0-16,-2-4-32 15,0-5 0-15,0-6 3 0,0-4-15 16,0-7 8-16,0-8-2 16,0-8-5-16,0-5-17 15,-10 0-11-15,1-22 2 16,3-8 28-16,-1-6-22 16,2-7-6-16,5-6-29 15,0-7 32-15,0-6 6 16,0-2 22-16,10-2 1 15,5 2 0-15,7 6 8 16,3 11 14-16,2 15 31 16,4 15-24-16,0 17 20 15,3 0-15-15,-5 21 25 16,-6 13-19-16,-6 7 14 0,-9 8-5 16,-8 0-27-1,0 5-11-15,-8-5-6 0,-13-6-10 16,0-7-5-16,-4-10-30 15,2-9-25-15,3-9 21 16,7-8 15-16,7 0 19 16,6 0 9-16,0 0 2 15,6 0 12-15,17 9 12 16,3 8 37-16,3 11-34 16,-3 8 14-16,-1 5-29 15,-2 4-2-15,-3-2-11 16,-1-5-5-16,6-4-90 15,-5-8-166-15,-2-11-798 0</inkml:trace>
  <inkml:trace contextRef="#ctx0" brushRef="#br1" timeOffset="60756.13">20058 2028 1782 0,'0'0'386'0,"0"0"-160"0,0 0-126 16,0 0-23-16,0 0 2 16,-126-11-43-16,92 8-10 15,1 3-25-15,0 0 19 16,6 0 3-16,4 19 38 15,12 4-53-15,11 3 3 16,0 2-11-16,15 0 0 16,22-3 12-16,9-4-12 15,6-1 9-15,4-8-2 16,-4 3-10-16,-4 1 14 16,-11 0 6-16,-10 6 20 15,-12 2 27-15,-15 6-10 0,0 4-3 16,-19 4-8-16,-19-1-38 15,-9-1 10-15,-5-4-10 16,0-4-8-16,2-7 3 16,8-8-26-16,11-7-5 15,13-6-16-15,14 0-61 16,4-6-79-16,22-24 41 16,9 2-157-16,3 3-1778 0</inkml:trace>
  <inkml:trace contextRef="#ctx0" brushRef="#br1" timeOffset="61041.52">20284 2131 2341 0,'0'0'285'16,"0"0"-118"-16,0 0-18 15,-9 162-28-15,9-102-52 16,0-2-5-16,16-5-26 15,15-12-1-15,4-15-20 16,9-18-1-16,4-8 9 16,-4-21-1-16,-8-21 7 15,-10-10-23-15,-16-6 20 16,-10 1-21-16,-10 1 12 16,-25 7-19-16,-12 6 0 15,-6 8-7-15,-3 10-84 16,7 10-70-16,16 6-248 15,13 8-201-15</inkml:trace>
  <inkml:trace contextRef="#ctx0" brushRef="#br1" timeOffset="61421.05">21035 1658 2386 0,'0'0'312'15,"0"0"-162"-15,-69 114-1 16,38-42-32-16,-5 27-26 16,-2 31-23-16,4 26-18 15,7 3 9-15,12-27-32 16,13-38 6-16,2-38-33 16,0-11 7-16,19 0-7 15,8-3 0-15,10-1-37 16,18-11-70-16,-6-11-143 0,-9-10-613 15</inkml:trace>
  <inkml:trace contextRef="#ctx0" brushRef="#br1" timeOffset="62127.14">21485 1915 1811 0,'0'0'411'0,"0"0"-196"0,0 0-56 16,0 0-40-16,0 0 5 16,0 0-58-16,138-60 3 15,-109 60-8-15,-4 4 2 16,-8 18 5-16,-3 3-14 16,-10 9-6-16,-4 5-36 15,0 4 4-15,-25-1-12 16,-6-1 0-16,-7-7-4 15,1-6-2-15,1-8-22 16,9-7 6-16,11-5 18 16,10-6-11-16,6 0 11 15,11-2-18-15,24 0 11 16,10 0 12-16,5 3-5 0,0 5 2 16,-5 5-2-16,-9 6 4 15,-11 4-3-15,-15 5 38 16,-10 6-20-16,-2 5 7 15,-27-3-25-15,-13 1 11 16,-5-7-12-16,-5-7 0 16,2-8 0-16,5-4-15 15,9-7-22-15,12-1-28 16,13-3-21-16,11-7-155 16,15-12-35-16,10-5-689 0</inkml:trace>
  <inkml:trace contextRef="#ctx0" brushRef="#br1" timeOffset="62445.1">21968 1592 2297 0,'0'0'393'16,"0"0"-258"-16,0 0-30 0,0 0 11 16,68 134-58-1,-49-69 18-15,-3 6-25 0,-3 10 13 16,-9 4-18-16,-4 7-7 16,0 3-19-16,-10 1-7 15,-15-2-5-15,-6 0-4 16,-3-9-8-16,-1-3-26 15,2-14-7-15,6 0-74 16,6-18-51-16,10-16-259 0</inkml:trace>
  <inkml:trace contextRef="#ctx0" brushRef="#br1" timeOffset="63640.17">22888 2398 2004 0,'0'0'425'0,"0"0"-240"15,0 0-95-15,154 11-48 16,-113-6-33-16,-6-4-9 16,-8-1-10-16,-5 0-73 15,-6-1-51-15,-8-8-912 0</inkml:trace>
  <inkml:trace contextRef="#ctx0" brushRef="#br1" timeOffset="63913.56">22757 2777 2526 0,'0'0'449'15,"0"0"-389"-15,0 0-59 16,0 0 72-16,0 0-33 16,0 0 15-16,136 2-47 15,-96-8 8-15,2-7-16 16,19-11-29-16,-10 3-100 0,-9-1-296 0</inkml:trace>
  <inkml:trace contextRef="#ctx0" brushRef="#br1" timeOffset="64562.93">24839 1816 240 0,'0'0'1874'0,"0"0"-1658"16,0 0-87-16,0 0-32 16,0-124 2-16,0 88-69 15,0 0 7-15,0 4-36 16,-4 6 12-16,4 9-12 15,0 11 7-15,0 6 27 16,0 0 12-16,0 25-11 16,0 13-20-16,0 16 13 15,6 6-28-15,0 6 32 16,-2 2-26-16,1-1 49 0,-1-5-26 16,-2-4 14-16,-2-11-17 15,0-9-21-15,0-8-6 16,0-8-6-16,0-3-51 15,0-8-129-15,-8-3-191 0</inkml:trace>
  <inkml:trace contextRef="#ctx0" brushRef="#br1" timeOffset="64910.49">24401 2377 2345 0,'0'0'311'16,"0"0"-244"-16,0 0-39 16,0 0 20-16,0 0 26 15,143-2-29-15,-91-5 23 16,6-3-24-16,-1 1 13 15,3-1-19-15,0-3 0 16,-2-1 11-16,2 0-11 16,-2-3-14-16,0 2-20 15,-2 2 5-15,-7 0-2 0,-4 4-13 16,-10 5 15 0,-6 4-15-16,-9 0 6 0,-6 0-39 15,-8 15-55-15,-6 9-56 16,0-3-81-16,-11-4-340 0</inkml:trace>
  <inkml:trace contextRef="#ctx0" brushRef="#br1" timeOffset="65479.81">24814 2503 2012 0,'0'0'334'15,"0"0"-135"-15,0 0-82 16,0 0 4-16,0 0-42 16,0 0-17-16,0 0 5 15,135-51-26-15,-104 51 17 16,-2 0-25-16,-4 8 26 16,-10 14-36-16,-5 8 9 0,-10 4-16 15,0 2-4 1,-20 1-11-16,-12-7-1 0,-5-5-15 15,-1-10-46-15,2-4 21 16,10-9 8-16,7-2 32 16,17 0 0-16,2 0 0 15,15 0-6-15,24 0 6 16,7 7 4-16,4 9 3 16,-6 8 16-16,-9 8-1 15,-12 2 32-15,-14 5-16 16,-9-1 15-16,-11 3-34 15,-25-2-6-15,-13-3 0 0,-5-6-13 16,1-5 0 0,0-5-4-16,8-7-22 15,9-5-54-15,19-8-17 0,10 0-182 16,7-8-755-16</inkml:trace>
  <inkml:trace contextRef="#ctx0" brushRef="#br0" timeOffset="69865.61">18955 3853 1614 0,'0'0'297'15,"0"0"-146"-15,0 0 34 0,0 0-96 16,130-52-40-16,-101 48 35 15,0 2-45-15,-5 2 40 16,1 0-3-16,-7 6 9 16,-3 14-18-16,-5 5 0 15,-10 7-14-15,0 2-23 16,-5 7-17-16,-21 0-7 16,-13 0-12-16,-5-3-4 15,-6-4-31-15,4-6-27 16,3-9 33-16,10-4 1 15,11-6 23-15,11-5-31 0,8-4 21 16,3 0 9 0,17 0 12-16,18 0 43 0,13 0-2 15,8 0 42-15,5 0-9 16,1 21-15-16,-4 14-18 16,-11 12 3-16,-11 6 7 15,-17 7-7-15,-19 4 7 16,0-1-38-16,-38-4 3 15,-15-5-8-15,-10-14-4 16,-5-10 0-16,-1-13-8 16,4-10-14-16,5-7-44 15,13 0 8-15,13-4-6 16,21-20-48-16,13 5-175 0,0 0-617 16</inkml:trace>
  <inkml:trace contextRef="#ctx0" brushRef="#br0" timeOffset="70276.42">19595 4201 2629 0,'0'0'320'0,"0"0"-208"16,0 0 4-16,0 0-52 16,0 0-28-16,0 0-16 15,0 0-16-15,70 82 10 16,-64-93-13-16,-6-2 10 16,0 0-11-16,0 7-6 15,-6 6-106-15,-4 0-91 16,6 4-558-16</inkml:trace>
  <inkml:trace contextRef="#ctx0" brushRef="#br0" timeOffset="70849.39">20395 4064 2273 0,'0'0'344'0,"0"0"-215"16,0 0-47-16,0 0-62 15,0 0-14-15,4-109 4 16,-2 73-17-16,-2 4 14 16,0 7-12-16,0 7 10 15,0 10 1-15,0 8-1 16,0 0 26-16,0 8 2 16,0 16-24-16,0 6 8 15,0 6-9-15,6 4-3 16,-4 3 3-16,0 3-2 15,0-2-1-15,0 1 16 16,1-2-10-16,-3-2-10 16,2-7-2-16,0-2-71 0,-2-13-158 15,0-6-533-15</inkml:trace>
  <inkml:trace contextRef="#ctx0" brushRef="#br0" timeOffset="71234.42">20070 4345 2113 0,'0'0'380'0,"0"0"-275"16,0 0-22-16,0 0 36 16,0 0-61-16,0 0 18 15,144 0-17-15,-99-2-10 16,0-5-25-16,2 1-12 16,-3-3 2-16,1 5-5 15,-1 2 36-15,-4 2-30 16,1 0 25-16,-4 0-34 15,-3 0 16-15,-3 0-22 16,-6 0 0-16,-8 0 0 16,-1 0-30-16,-7-9-52 15,-7-6-118-15,-2 7-256 0</inkml:trace>
  <inkml:trace contextRef="#ctx0" brushRef="#br0" timeOffset="71967.19">20295 4467 1865 0,'0'0'356'0,"0"0"-229"16,0 0-24-16,0 0-10 16,0 0-44-16,0 0-13 15,0 0 26-15,98-71-2 16,-69 65-4-16,0 2-12 15,2 4 32-15,-2 0-50 16,-2 1 38-16,-2 17-23 16,-6 5 8-16,-5 3-30 15,-12 2-11-15,-2 1 5 16,-2 4-12-16,-23-1-2 16,-6-5-43-16,-2-1 6 15,-3-5-30-15,5-5-14 16,6-4-3-16,9-5 3 15,8-5 62-15,8-2 4 16,0 0 16-16,2 0 0 16,20 0 60-16,7 0-45 0,3 0 50 15,1 0-43-15,0 2 18 16,-6 17-33-16,-6 9 21 16,-11 2 34-16,-10 4-7 15,0 1-15-15,-20-3-32 16,-20-4 21-16,-9-3-25 15,-9-4 35-15,-5-3-35 16,1-4-4-16,7-3-13 16,14-4-43-16,22-7-11 15,9 0-150-15,10-3-474 0</inkml:trace>
  <inkml:trace contextRef="#ctx0" brushRef="#br0" timeOffset="72626.47">21084 4225 2323 0,'0'0'267'0,"0"0"-172"16,0 0 55-16,0 0-23 0,0 0-44 15,113 6-15 1,-68-6-15-16,1 0-11 0,0 0-6 16,-4 0-36-16,-3 0 5 15,-5 0 6-15,-5 0-22 16,-7 0-7-16,-8 0-64 16,-7 5-70-16,-7 3-163 0</inkml:trace>
  <inkml:trace contextRef="#ctx0" brushRef="#br0" timeOffset="72905.03">21086 4436 2265 0,'0'0'544'0,"0"0"-452"16,0 0 14-16,0 0 23 16,0 0-50-16,125 12-16 15,-83-11-24-15,-2-1-13 16,-2 0-6-16,-4 0-12 16,-5 0-5-16,0 0 8 15,-6 0-22-15,9-6-22 16,-5-2-77-16,-7 1-327 0</inkml:trace>
  <inkml:trace contextRef="#ctx0" brushRef="#br0" timeOffset="79542.2">22151 3850 404 0,'0'0'1025'0,"0"0"-607"16,0 0-274-16,0 0 39 0,0 0-94 16,0 0-47-1,4 71 6-15,-4-67 59 0,0-1-35 16,0-3-71-16,0 0 6 15,0 0 3-15,0 0-11 16,0 0 2-16,0 0 6 16,0 0-7-16,0-4 2 15,0-3-2-15,0 2 10 16,0 2-2-16,0-2-7 16,0 1 22-16,0 2-17 15,0 0 11-15,0-3-17 16,0-1 0-16,0-3 0 15,0-1 0-15,0-1 0 0,0 2 10 16,0 5 2-16,0 2 6 16,0 2 44-16,0 0-17 15,0 6 8-15,0 11-41 16,0 5-4-16,0 5-8 16,2 1 7-16,3 3-14 15,0 3 17-15,-1-3-13 16,0 4 8-16,-1-1 6 15,-1-4-11-15,0-6 6 16,-2-9-5-16,2-7 6 16,-2-3 1-16,0-5 6 15,0 0 61-15,0 0-18 0,0 0 13 16,0 0-50 0,0 0 7-16,0 0-18 0,0 0-9 15,0 0 0-15,0 0 9 16,0 0-11-16,0 0 9 15,0 0-14-15,0 1 14 16,0 4-14-16,0 2 2 16,0 1 5-16,0-2 4 15,2 1-3-15,-2-3-2 16,0 0 2-16,0-2 6 16,0 1 2-16,0-1 8 15,-2 2-17-15,-9 0 17 16,-5 1-10-16,-1-1 6 15,-3 2-2-15,-2-3-4 16,-1 1 29-16,-1-2-32 0,3-2 22 16,4 2-10-16,3-2 19 15,3 0-11-15,5 0 0 16,-1 0-8-16,4 0-2 16,3 0 3-16,0 0-14 15,0 0-3-15,0 0 7 16,0 0-14-16,12 0 14 15,13 0 0-15,8-4 18 16,3 0-5-16,-1 1-3 16,-4 3-9-16,-2 0-1 15,-6 0 3-15,-6 0-18 16,-5 0 15-16,-6 0-14 16,-4 0 5-16,1 0 2 15,-3 0-28-15,0 0-33 16,0-2-43-16,-5-6-94 0,-5-1-248 15</inkml:trace>
  <inkml:trace contextRef="#ctx0" brushRef="#br0" timeOffset="80164.02">22352 4557 2368 0,'0'0'350'15,"0"0"-251"-15,0 0-66 16,0 0 63-16,0 0-24 16,42-135-8-16,-15 64-38 15,4-6 19-15,2-4-41 0,-2 6 14 16,0 6-18-16,-6 14 0 16,-8 14 0-16,-3 12-8 15,-5 9-25-15,-5 7-88 16,-4 11-56-16,0 2-111 15,0 0-2075-15</inkml:trace>
  <inkml:trace contextRef="#ctx0" brushRef="#br0" timeOffset="81255.78">22129 3765 378 0,'0'0'1581'0,"0"0"-1208"15,0 0-175-15,0 0-13 16,0 0-61-16,0 0-70 16,0 0-31-16,-29 2 39 15,9 11-30-15,-1 7 0 16,2 1-31-16,-1 4-2 0,1 12-43 16,6-9-132-1,3-5-467-15</inkml:trace>
  <inkml:trace contextRef="#ctx0" brushRef="#br0" timeOffset="111207.13">12548 16340 1550 0,'0'0'385'0,"0"0"-278"16,0 0-83-16,0 0 20 15,0 0-43-15,0 0-1 16,0 0 14-16,0 4 4 15,0-2 9-15,0 3 57 16,0-5 21-16,0 0-20 16,0 0-9-16,0 0-34 15,0 0 26-15,0 0-36 16,0 0 37-16,0 0-20 16,0 0-9-16,0 0-12 15,0 0-6-15,0 0-3 0,-3-7-14 16,-1 3 10-16,2-5-14 15,-5 1 33-15,3-3-16 16,-2-2 13-16,-2 2-10 16,2 1 0-16,-1 1 0 15,3-1-11-15,0 1 12 16,-2 5-21-16,0-5 16 16,2 3-10-16,-3 1 15 15,-2-5-11-15,-2 1 5 16,0 1 3-16,-3-3-5 15,3 0-3-15,0 3-10 0,0-7 9 16,2 6-9-16,0-4 5 16,3 7-4-16,-2-3 7 15,2 3-9 1,2 2 7-16,-3-1 2 0,1-1 0 16,-4-1 7-16,1 1-16 15,1-4 15-15,-4 1-6 16,1-2 12-16,1 3-11 15,-2-7 7-15,1 6-5 16,0-1 2-16,2 1 0 16,0 0-6-16,0 3 13 15,0-3-13-15,-2 5 7 16,2-6-13-16,-2 5 12 0,0-3-9 16,2 1 2-1,-3 3 3-15,4 0-3 16,-1-3 5-16,-1 5-8 15,4 0 18-15,0 0-15 0,-1 0 9 16,1 2-13-16,-4-5 8 16,4 5-10-16,-3-4 0 15,0 4 1-15,-3-4 2 16,4 2-4-16,-3-1 5 16,1 2-6-16,0-2 5 15,1 1-4-15,-3 2 1 16,4 0 4-16,-3-4-4 15,1 4-1-15,-1 0 0 16,-2-4 5-16,-3 2-9 0,0-1 10 16,-1 1-2-16,-1 0-4 15,3 0 13-15,-3 2-5 16,2 0 3-16,3 0-3 16,-3-4-7-16,2 4 3 15,-1 0-3-15,-1 0-2 16,-1 0 8-16,1 0-1 15,1 0-6-15,1 0 6 16,1 0 0-16,-1 0-2 16,1 0-3-16,0 0 5 15,-1 0-10-15,-3 0 8 16,-1 4-7-16,-3 2 8 16,2 3-5-16,-4-5 1 15,3 2-1-15,-2 3 0 16,2-5 0-16,2 3-1 0,3 1 5 15,1 1-10-15,3-3 12 16,2 7-10-16,0-7 4 16,2 7 0-16,-1-4 8 15,-1 2-7-15,-3-1-1 16,-3 3 0-16,-3 0-1 16,-5 2 5-16,4 0-4 15,-4 0 0-15,3-5 0 16,5 8 0-16,-1-8 0 15,5 3 0-15,0-2-32 16,2-2-13-16,4-8-47 16,5 2-55-16,0-1-203 15,0-2-436-15</inkml:trace>
  <inkml:trace contextRef="#ctx0" brushRef="#br0" timeOffset="112808.31">12372 16130 1854 0,'0'0'281'16,"0"0"-192"-16,0 0-22 15,0 0 19-15,0 0-10 0,0 0-25 16,0 0-10-16,-9-13 30 16,9 11-22-1,-3 0-17-15,1 0 10 0,-2-7-19 16,0-1 11-16,-3 1 0 15,-1-6 23-15,-4 2 2 16,3 3-12-16,-3-5-1 16,2 2-4-16,1 0 0 15,0 2-13-15,-2 1 3 0,2 1-13 16,0 0 9 0,-2 3-10-16,-2-7 7 15,-1 7-11-15,1-7 0 16,-3 2-3-16,1 1-7 0,-1-3 4 15,0 2-2 1,2 3 26-16,2-5-4 0,-1 2 8 16,1 5-17-16,1-3-1 15,2 5-7-15,0-5-2 16,0 3-1-16,-2-3-8 16,0 1 7-16,-2-3-4 15,-1 1 1-15,1 1-3 16,-3-4 11-16,1 7-8 15,2-7 6-15,-3 6-5 16,1-3 1-16,1 3 7 16,1 5-2-16,-3-2 6 15,0-1-10-15,0-1 8 0,1 4-10 16,-3-3 7 0,0 4-8-16,-4-4-4 15,2 1 10-15,-5 2-9 16,4 0 22-16,-4 2-18 0,0 0 15 15,0 0-19-15,-1 0 11 16,-1 0-11-16,1 0 5 16,-5 0-2-16,-1 4-4 15,-2 0 0-15,1-4 3 16,-1 0-4-16,3 5 6 16,0-5-4-16,2 4 0 15,0 0 2-15,0 2-2 16,-2-1 0-16,0-1 3 15,-3 2-3-15,3 3 3 16,2-5-4-16,3 3 9 0,4 1-8 16,-3-3 7-16,5 3-7 15,-4 3 4-15,-1-5-4 0,0 3 5 16,-1-1-6 0,1 3 6-16,-2-2-11 15,1-1 13-15,-1-2-15 16,-2 3 16-16,-2-7-8 15,0 5-1-15,0-1 0 16,-3-2 4-16,3 3-4 16,0 6 0-16,0-5 6 15,0 7-12-15,2 0 11 16,-3 4-7-16,-4 5 4 0,-2-1-2 16,-8 3 0-16,-6 6 1 15,-6 5-1-15,0 3-27 16,2 11 1-16,6 46-37 15,12-12-123-15,18 1-510 0</inkml:trace>
  <inkml:trace contextRef="#ctx0" brushRef="#br2" timeOffset="118583.17">23320 12774 1374 0,'0'0'236'0,"0"0"-191"15,0 0 82 1,0 0-3-16,0 0-95 0,0 0-2 16,0 0-7-16,-33 129-20 15,29-103 2-15,-3 1 15 16,1 3 40-16,-2 4 109 15,2 5-53-15,-1 5-6 16,3 6-37-16,0 3-52 16,2-1 22-16,0-1-4 15,2-4 61-15,0-2-42 16,2-2 12-16,17 0-13 16,6-3-12-16,6-2-21 15,0-1-16-15,3-7 9 16,-3-2-13-16,-2-5 3 0,-5-5 5 15,-3-3-18-15,-4-7 8 16,-3-8-107-16,-8 0-132 16,-1-7-588-16</inkml:trace>
  <inkml:trace contextRef="#ctx0" brushRef="#br2" timeOffset="119504.85">23938 12868 1608 0,'0'0'294'15,"0"0"-215"-15,0 0 26 0,0 0-59 16,0 0 95 0,0 0-22-16,0 0-23 0,76-89-47 15,-67 87 12 1,-3 2 55-16,4 0-50 0,-2 0-9 16,3 0-8-16,1 0 13 15,3 0-40-15,1 10 12 16,-1 5-30-16,1 4 33 15,-1 3-12-15,-1 3-3 16,-1 3 11-16,0 5-8 16,-3-2 7-16,-4 6-26 15,-2-1 19-15,-4 5-12 16,0 2 23-16,0 4-13 16,-15 4 3-16,-7 1-12 15,-7 3 2-15,-7 1-7 16,-7-3-8-16,-1-4 0 15,-5-6 5-15,3-13-12 0,0-13-12 16,2-10-9-16,7-7-6 16,3 0 21-16,7-22-11 15,5-8-18-15,11-2 19 16,6-2-9-16,5 2 30 16,0 2-18-16,16 8 14 15,11 7-2-15,6 11 7 16,7 4 0-16,5 9 13 15,1 17 19-15,4 1-18 16,-6 1 10-16,1-2-13 16,-7-3 24-16,-7-3-35 15,-4-5 15-15,-5-5-15 16,-7-1 0-16,1-7-9 16,2-2-90-16,-2-13-121 0,-6-9-386 0</inkml:trace>
  <inkml:trace contextRef="#ctx0" brushRef="#br2" timeOffset="119886.24">24550 13208 1687 0,'0'0'896'16,"0"0"-733"-16,0 0-57 15,0 0-1-15,0 0-34 16,117 7-22-16,-73-7 11 16,-1 0-22-16,-4 0 3 15,-1 0-37-15,-5-2 10 16,-4-6-8-16,-2 1-6 16,-6 1-2-16,-6-1-93 0,-3 3-66 15,-8 2-148-15</inkml:trace>
  <inkml:trace contextRef="#ctx0" brushRef="#br2" timeOffset="120132.62">24773 12997 2241 0,'0'0'619'0,"0"0"-481"16,0 0-38-16,0 0 10 0,-2 137-61 16,2-97-18-16,0 1-17 15,7-2-13-15,-2-5-1 16,3 2-81-16,-1-10-133 16,-1-7-573-16</inkml:trace>
  <inkml:trace contextRef="#ctx0" brushRef="#br2" timeOffset="121387.13">25754 12460 2423 0,'0'0'292'0,"0"0"-153"16,0 0 2-16,66 154-26 16,-43-96-10-16,-1 6-41 15,-4 5 11-15,-7 5-23 16,-6 7 15-16,-5 5-16 15,0 2-13-15,-16 2-18 16,-8-5-15-16,-1-8 1 16,0-10 1-16,3-14-9 15,2-13 8-15,7-12-12 16,2-9-24-16,6-10-55 16,3-9-64-16,2-4-266 15,0-15-515-15</inkml:trace>
  <inkml:trace contextRef="#ctx0" brushRef="#br2" timeOffset="121726.46">26190 13189 2817 0,'0'0'378'0,"0"0"-316"0,0 0 50 15,0 0-40-15,0 0-22 16,0 0-31-16,0 0 29 15,0 3-14-15,0-3 2 16,-4 0-28-16,-1 0-7 16,1 0-1-16,4 13-52 15,0 10-49-15,11-4-100 16,3-4-320-16</inkml:trace>
  <inkml:trace contextRef="#ctx0" brushRef="#br2" timeOffset="122434.97">26709 12614 2171 0,'0'0'458'16,"0"0"-272"-16,0 0-12 16,0 0-56-16,0 0-59 15,0 0-29-15,-17 126-11 16,17-81 16-16,4 2-17 15,3-6 19-15,-3-9-31 16,0-8 9-16,1-10-15 0,-2-7 1 16,1-5-1-16,3-2-6 15,8 0 0-15,5 0 6 16,9-4 8-16,5-3-2 16,3 5-12-16,6 2 12 15,-3 0-6 1,2 6 4-16,-6 14-2 0,-2 6 13 15,-11 3 9-15,-6 8 15 16,-11 3-15-16,-6 3 28 16,-2 4-18-16,-25 0 15 15,-11 0-15-15,-9-2 2 0,-3-4-20 16,-2-7-8 0,0-8-3-16,8-9 1 0,7-8-12 15,10-9-10-15,6 0-15 16,8-9-73-16,9-15-30 15,4-25-66-15,0 7-222 16,0 1-1663-16</inkml:trace>
  <inkml:trace contextRef="#ctx0" brushRef="#br2" timeOffset="122676.62">26707 12826 2399 0,'0'0'564'0,"0"0"-473"0,0 0-66 15,0 0 138-15,0 0-66 16,129-30-58-16,-84 17-6 16,-3 2-33-16,-6 3 7 15,-7 3-2-15,-5 5-10 16,-5 0-22-16,-6 11-80 15,-7 11-165-15,-2 1-1045 0</inkml:trace>
  <inkml:trace contextRef="#ctx0" brushRef="#br2" timeOffset="123634.1">26221 13146 2294 0,'0'0'229'16,"0"0"-63"-16,0 0-76 16,0 0-18-16,0 0 7 15,0 0-29-15,0 0 3 16,63 43-5-16,-52-43 9 15,-4-10-19-15,-5-5 15 0,-2-5-27 16,-4 3-5-16,-17 5-9 16,0 5-6-16,-4 7 2 15,5 0-7-15,4 9-2 16,9 14-42-16,5 5-20 16,2 2-65-16,7-7-102 15,6-5-130-15</inkml:trace>
  <inkml:trace contextRef="#ctx0" brushRef="#br2" timeOffset="149378.2">25009 12638 1894 0,'0'0'347'0,"0"0"-235"16,0 0-55-16,0 0 27 16,0 0-37-16,0 0 7 15,0 0 41-15,65 43-28 16,-40-22 3-16,2 7-40 16,2 4 34-16,4 4-22 15,0 5-8-15,3 3-24 16,-3 3 25-16,3 2-16 15,-5 1-18-15,-4-7 9 16,-3-9-9-16,-3-6 2 16,-6-9 5-16,-3-7-14 15,-4-3 13-15,-1-4-14 16,-3-1-31-16,-2 0-57 0,-2 1-105 16,0-4-144-16</inkml:trace>
  <inkml:trace contextRef="#ctx0" brushRef="#br2" timeOffset="149763.16">25448 12657 1808 0,'0'0'414'16,"0"0"-226"-16,0 0-14 15,0 0-24-15,0 0-13 16,0 0-60-16,0 0-14 15,-64 89-32-15,44-39 3 16,-4 5 17-16,-5 5-10 16,-3 4-4-16,1 2-30 15,0 1 3-15,0-1-3 0,4-4-11 16,4-8 4-16,8-9-48 16,6-9-82-16,4-12-187 15,3-12-2167-15</inkml:trace>
  <inkml:trace contextRef="#ctx0" brushRef="#br2" timeOffset="153899.07">26848 13752 1531 0,'0'0'428'0,"0"0"-107"16,0 0-157-16,0 0-47 15,0 0-2-15,0 0 20 16,0 0-43-16,0 0-8 16,0 2-28-16,0 9-36 15,-4 3-17-15,-6 4-2 16,1 3-2-16,-4 2 8 16,0 1-11-16,-3 0 13 15,-4-5 3-15,0 0 0 16,-2-2 19-16,-3-6-21 15,-4-1 2-15,0 2-1 16,-4-2-7-16,2 1 0 16,-5 2 4-16,1-3-8 0,-6 1 4 15,-3-2 3-15,-1-1-6 16,-1-6 8-16,-2-2 0 16,0 0-9-16,1 0 0 15,2 0 8-15,0 0-14 16,1-8 16-16,-1 1-17 15,1 1 15-15,0 2-6 16,-1-1-1-16,3-1 0 16,3 2 0-16,2-5 6 15,3 0-3-15,1 1 4 16,0 0-10-16,1-4 12 16,-1 4-16-16,0-3 12 0,1 1-6 15,3-1 0 1,0 1 0-16,3-3 0 0,1-2 5 15,0-3-12-15,1-1 9 16,0 0-11-16,1-2 16 16,3 2-11-16,2 1 4 15,2 3 0-15,6 0-8 16,3 2-13-16,3 0 2 16,2 1-29-16,2 3-11 15,0 5-105-15,0 4-74 16,4 0-672-16</inkml:trace>
  <inkml:trace contextRef="#ctx0" brushRef="#br2" timeOffset="155192">26817 13893 2150 0,'0'0'306'15,"0"0"-197"-15,0 0 27 0,0 0-15 16,0 0-3-16,0 0-61 16,0 0 9-16,-103 51-39 15,88-40 10-15,-4-1-17 16,2 2 8-16,-6 0 7 16,3 5-15-16,-4-4 11 15,0 4-19-15,-3 2 15 16,-4 3-26-16,-5-1 32 15,-2-2-15-15,-2 3 5 16,-2-3-7-16,-3-2-16 0,3 0 9 16,2-4-5-1,-1 0 0-15,3-2 1 0,3-5 0 16,-3 0 3 0,3-1-2-16,-4-3-1 0,-1 0 7 15,1-2-3-15,-4 0-9 16,-2 0 0-16,-4 0 4 15,3 0-8-15,-6 0 10 16,4 0-6-16,-2 0 4 16,4 0-3-16,3 0 2 15,1 0-2-15,1 0-2 16,2 0 7-16,1 0-12 16,2 0 16-16,1 0-19 15,-2-4 18-15,0-2-11 16,1-3 2-16,1 3 0 15,-1-3 0-15,1 0 3 0,4 1-9 16,-1 0 12 0,6-1-16-16,1 0 19 15,0 1-14-15,3 1 9 0,-2 3-4 16,-1-2 1-16,-2 1-1 16,-2 1 1-16,-2 0 5 15,-2-2-12-15,-1-1 14 16,-1 1-17-16,2-3 15 15,1-2-6-15,1 3 0 16,0-1 1-16,0 0-1 16,0 3 1-16,-2-3-2 15,2 3 7-15,3-7-14 16,1 4 8-16,5-1 0 16,-1-1 0-16,4-3 0 0,-2-4 0 15,3 1-6-15,1 0 6 16,3 2-29-16,3 0-24 15,3 5-25-15,0-3-40 16,4 4-138-16,0 3-505 0</inkml:trace>
  <inkml:trace contextRef="#ctx0" brushRef="#br2" timeOffset="156336.76">23605 15168 1773 0,'0'0'273'0,"0"0"-221"16,0 0 113-16,0-124-42 15,-4 68-44-15,-2-6-35 16,1-2-27-16,1 4 8 0,2 9-25 16,0 15 30-16,2 14-29 15,0 11 107-15,0 11 3 16,0 0-5-16,0 7-86 16,0 10-12-16,6 2-8 15,3 2 1-15,3 3-6 16,-4 4 13-16,1 4-17 15,-3 11 19-15,-4 6-9 16,-2 13 5-16,0 8-6 16,0 5 0-16,0 2 1 15,-4-6-2-15,0-9 4 16,2-13-13-16,-5-6 20 16,3-15-20-16,-6-5 22 15,2-8-8-15,-1-2-3 16,-3-7 7-16,-1-1 10 0,0-5-9 15,-1 0-9-15,4 0-19 16,1 0 9-16,2-5-80 16,4-3-32-16,3 2-57 15,0-3-234-15</inkml:trace>
  <inkml:trace contextRef="#ctx0" brushRef="#br2" timeOffset="156866.09">24047 14798 1773 0,'0'0'559'15,"0"0"-382"-15,0 0 6 16,0 0-62-16,0 0-39 0,0 0-72 16,0 0-10-1,-31 100 8-15,31-55-8 0,0 6 0 16,0 14 5-16,0 1 7 15,0 7-7-15,2 4 20 16,13-2-6-16,6-13 19 16,6-9-26-16,4-15 8 15,6-14-20-15,6-20 7 16,-1-4-2-16,0-21 6 16,-6-15 7-16,-7-16-1 15,-11-6 15-15,-9-8-32 16,-9-5 7-16,0-1 2 15,-15 1-6-15,-17 7-3 16,-8 11-16-16,-7 12 8 16,-2 11-19-16,5 13-31 0,8 13-9 15,14 4 18 1,22 14-121-16,0 14-138 0,2 0-2019 16</inkml:trace>
  <inkml:trace contextRef="#ctx0" brushRef="#br2" timeOffset="157226.74">24783 15245 2329 0,'0'0'256'0,"0"0"-163"0,0 0 10 16,0 0-1-1,124 10-55-15,-84-10-11 16,0 0-30-16,1 0-5 16,-6 3-1-16,5 7-21 15,-9 1-116-15,-8-1-235 0</inkml:trace>
  <inkml:trace contextRef="#ctx0" brushRef="#br2" timeOffset="157453.37">24994 15020 2807 0,'0'0'181'0,"0"0"-85"16,-3 114-3-16,3-55-11 15,0 6-60-15,0-1 1 16,6-4-22-16,-2-2-1 0,2-9-3 15,-1-9-47 1,1-10-87-16,2-17-104 0,-4-7-342 0</inkml:trace>
  <inkml:trace contextRef="#ctx0" brushRef="#br2" timeOffset="166412.59">25593 14851 1882 0,'0'0'441'0,"0"0"-264"15,0 0-73-15,0 0 26 16,0 0-83-16,0 0-47 16,0 0 13-16,0 90-6 15,0-56 14-15,0 3-11 16,0-8 24-16,0 4-24 15,0-14 10-15,0-2-13 16,0-6-7-16,0-7 0 16,0-4-47-16,9 0 30 15,11-22 7-15,5-1 4 16,8-3 12-16,3-1-5 16,4 5-1-16,5 5 7 15,-3 8 5-15,-2 9-2 16,0 0 30-16,-4 5-13 0,-5 16 33 15,-6 5-31-15,-6 2 2 16,-7 2 2-16,-10 2 4 16,-2 2-15-16,-10 4-10 15,-15 1 8-15,-14 4-20 16,-7-5 4-16,-4-1 3 16,0-8-14-16,-2-7-14 15,3-7-15-15,5-9-75 16,-6-6-32-16,12 0-54 15,12 0-411-15</inkml:trace>
  <inkml:trace contextRef="#ctx0" brushRef="#br2" timeOffset="166773.87">25587 14774 2082 0,'0'0'458'0,"0"0"-296"0,0 0-135 16,0 0 30-16,0 0 123 16,0 0-82-16,0 0-32 15,137-28-22-15,-103 22-15 16,-3-3-24-16,-2 3-4 16,-2 2-1-16,-5 4-19 15,7 0-87-15,-6 0-119 16,-6 0-560-16</inkml:trace>
  <inkml:trace contextRef="#ctx0" brushRef="#br2" timeOffset="167178.87">26318 14774 1874 0,'0'0'456'15,"0"0"-287"-15,0 0-70 0,0 0 44 16,0 0-53 0,117 103-14-16,-80-69-34 0,-2 5 10 15,1 3-4-15,-1-3-16 16,-4 4 0-16,-4-7-25 16,-2-4 10-16,-8-2-12 15,-1-6-6-15,-3-3 1 16,-4-2-29-16,0 0-57 15,2 9-88-15,-2 0-115 16,-2-9-645-16</inkml:trace>
  <inkml:trace contextRef="#ctx0" brushRef="#br2" timeOffset="167528.74">26754 14778 2116 0,'0'0'464'16,"0"0"-237"-16,0 0-129 15,0 0 7-15,0 0-6 0,0 0-42 16,0 0 8 0,-89 71-16-16,62-26-24 0,-2 11-10 15,-4 6-5-15,-5-5 12 16,0 3-9-16,-2 0-13 16,2-4 0-16,1-5-4 15,3 7-88-15,10-11-118 16,5-11-508-16</inkml:trace>
  <inkml:trace contextRef="#ctx0" brushRef="#br1" timeOffset="174956.02">2274 5573 1640 0,'0'0'290'16,"0"0"-152"-16,0 0 64 15,0 0-106-15,0 0 19 16,0 0-57-16,0 0 9 15,0-18-16-15,0 8 7 16,7-3-24-16,-1 0-7 16,6-2 9-16,-1 0-11 15,2 0 11-15,1 3-17 16,-1 0 14-16,3 6-32 16,-1 0 22-16,3 3-13 0,-1 3 13 15,4 0-7-15,1 0-9 16,1 0 1-16,-4 0-7 15,0 0 3-15,-2 5 0 16,1 4 9-16,-3 5 4 16,1 1 13-16,-3 5-16 15,3-1-1-15,-3 4 9 16,-1 1-8-16,1 2 5 16,-1-1-13-16,-1 3 18 15,-3 4-16-15,-1 0 17 16,-2 2-9-16,-1 3 1 15,-2 1-11-15,1-1-2 16,-3-1 2-16,0 3-6 16,0-1 14-16,0 3-14 0,0 4 21 15,-7 1-20-15,-7 2 14 16,1-1-15-16,-3-2 1 16,-3-2 3-16,-2-5 1 15,-3 1-4-15,-3-3 0 16,-2 0-2-16,-2-4 5 15,-3 1-8-15,1-8 6 16,0-6-7-16,1-6 5 16,3-8-8-16,2-5-8 15,3 0-19-15,4-16 7 16,6-9-18-16,4-5 24 0,3-4 6 16,5-5 15-1,2 3 2-15,0-1 0 0,2 3 0 16,11 4-1-16,7 9 0 15,3 8 6-15,3 13 2 16,3 2 13-16,7 30 40 16,0 13-13-16,-1 8 4 15,3 3-1-15,-5-2-3 16,1-7-7-16,-7-11-5 16,-3-8-5-16,-3-9-30 15,-4-8 4-15,-5-5 3 16,-1-2-10-16,-5-4 2 15,3 0-19-15,0 0-58 0,8 0-41 16,-3-10-122-16,-1-3-561 16</inkml:trace>
  <inkml:trace contextRef="#ctx0" brushRef="#br1" timeOffset="178262.07">2996 6052 2360 0,'0'0'305'0,"0"0"-192"16,0 0 63-16,0 0-72 15,0 0-20-15,136 21-45 16,-94-15 6-16,6 1-13 16,-2-1-6-16,-1 3-12 15,-3 1-13-15,-4 3 2 0,-5-2 4 16,-6 0-14-16,-7-3-40 16,-7-5-105-16,-6-1-256 15,-7-2-1918-15</inkml:trace>
  <inkml:trace contextRef="#ctx0" brushRef="#br1" timeOffset="178484.76">3326 5834 1782 0,'0'0'982'0,"0"0"-805"0,0 0-34 15,-11 152-20-15,9-97-37 16,-1 5-38-16,1 2-29 16,-3-4 3-16,3-7-22 15,0-11-10-15,2-7-136 16,-2-14-233-16,2-10-1950 0</inkml:trace>
  <inkml:trace contextRef="#ctx0" brushRef="#br1" timeOffset="179109.34">3899 5630 2267 0,'0'0'208'0,"0"0"-35"15,0 0-58-15,0 0-8 0,0 0-15 16,129-38-24-16,-96 38-3 16,-4 19 8-16,-2 11-5 15,-9 8-23-15,-9 5 6 16,-9 7-16-16,0 1 8 16,-14 4-27-16,-15-1-5 15,-4-5-11-15,-7-8 0 16,5-7-16-16,1-11-21 15,10-7 27-15,10-6-8 16,9-5 11-16,5-4-1 16,7 2-4-16,22 1 12 15,12 2-1-15,1 5 0 16,2 6 2-16,-1 4 3 0,-8 12-3 16,-10 3 25-16,-12 9-5 15,-13 6 16-15,0 3-21 16,-25-1-7-1,-10-1-5-15,-10-8 0 0,-4-7-4 16,1-12 0-16,-2-9-21 16,6-13-48-16,8-3 18 15,10 0-30-15,18-27-51 16,8-1-167-16,0 2-435 0</inkml:trace>
  <inkml:trace contextRef="#ctx0" brushRef="#br1" timeOffset="179431.02">4498 6244 2581 0,'0'0'350'0,"0"0"-128"15,0 0-69-15,0 0-44 0,0 0-41 16,0 0-34 0,0 0 13-16,-18-23-23 0,11 23 15 15,3 0-35-15,-3 0-3 16,1 10-1-16,2 5-33 15,0 9-79-15,4-5-205 16,-2-4-638-16</inkml:trace>
  <inkml:trace contextRef="#ctx0" brushRef="#br1" timeOffset="180911.36">4605 6265 2129 0,'0'0'189'0,"0"0"-130"0,0 0-51 15,0 0 19-15,0 0-19 16,0 0 44-16,0 0 0 15,-9 59-11-15,9-59-14 16,0 0 53-16,0 0 29 16,0 0-32-16,-2 0 9 15,2 0-39-15,-3-5 9 16,-1-3-21-16,0-3 11 16,0 2-13-16,-4 1 3 15,2 1-11-15,3 5-10 16,-1 0 9-16,2 2-23 15,2 0 19-15,0 0-20 16,0 0 6-16,0 0-2 16,0 0-1-16,6 2 3 15,8 5 0-15,6-1 14 0,0-6-7 16,5 0 18-16,-4 0-20 16,-2-9 28-16,-4-10-18 15,-8-2 10-15,-7-3-19 16,0 5 4-16,-12 2-2 15,-14 4-5-15,-6 8 5 16,-1 5-11-16,2 0 3 16,7 9-1-16,8 8-9 15,10 5 8-15,6-1-5 16,0 0 1-16,13-3-4 16,7-5-5-16,5-5-27 15,-1-6-24-15,-2-2-49 16,0 0-47-16,-6 0-131 0,-7 0-347 15</inkml:trace>
  <inkml:trace contextRef="#ctx0" brushRef="#br1" timeOffset="182527.84">5088 5609 2140 0,'0'0'322'0,"0"0"-111"16,0 0-65-16,0 0-40 15,0 0-51-15,0 0-31 16,-27 122 12-16,27-80-35 16,0-1 25-16,0-6-26 15,0-12 16-15,0-6-8 16,0-10-7-16,0-3 3 16,8-4-3-16,3 0 14 0,1 0-10 15,7-4 9 1,3-11-13-16,2 2 12 0,7 0-13 15,4 7 13-15,2 3-3 16,5 3-1-16,3 3 10 16,-1 16-13-16,-2 9 14 15,-1 6-20-15,-5 6 18 16,-10 7-7-16,-10 5 24 16,-10 5-6-16,-6 5 10 15,0 0-3-15,-24-1-9 16,-7-6 21-16,-10-6-17 15,-5-6-1-15,-3-11-22 0,0-6 13 16,0-11-20-16,-3-9-1 16,6-6 0-16,1 0-32 15,5 0-7-15,7-8-21 16,8-5 8-16,12-6-42 16,7-7-17-16,6-23-64 15,0 4-86-15,6 2-390 0</inkml:trace>
  <inkml:trace contextRef="#ctx0" brushRef="#br1" timeOffset="182788.77">5169 5547 2542 0,'0'0'493'0,"0"0"-416"15,0 0 88-15,0 0-73 16,0 0-26-16,120 39-38 16,-82-38-1-16,-3-1-18 15,-1 0-3-15,-5 0-6 16,-9 0-75-16,-9 0-56 15,-7 0-301-15</inkml:trace>
  <inkml:trace contextRef="#ctx0" brushRef="#br1" timeOffset="-186943.17">2212 7784 227 0,'0'0'1728'16,"0"0"-1494"-16,0 0-126 15,0 0-21-15,0 0-18 16,0 0-12-16,0 0-43 16,54-77 24-16,-43 67-18 0,4-1 34 15,3 0-8 1,0 0-19-16,2 3 9 0,2 0-14 16,-1 1 7-16,0 2-29 15,2 1 21-15,-3 4-7 16,0 0 29-16,0 0-17 15,0 0 1-15,0 9 10 16,-2 6-7-16,-1 6 20 16,1 3-21-16,-5 6 18 15,1 6-33-15,-5 5 15 16,-3 6-14-16,0 4 4 16,-6 2 2-16,0 5-3 0,0 2 1 15,-8 4-19 1,-9 3 7-16,-8 3-1 0,-4-1-6 15,-4-1 6-15,-3-8 2 16,-1-6-8-16,-4-16 6 16,3-10-6-16,1-11-5 15,-1-10 4-15,2-7-31 16,4 0 5-16,7 0-23 16,4-18-5-16,5-3 7 15,7-2 14-15,7-3 13 16,2-2 2-16,0 2-3 15,13 5 11-15,8 4 3 16,3 6 16-16,7 7-6 16,3 4 0-16,6 4 18 0,0 20 15 15,5 7 28-15,0 4-11 16,-3-1-21-16,2-2-4 16,-3-2-27-16,-2-4 8 15,-3-5 0-15,-5-6-16 16,-2-2-11-16,0-9-63 15,-6-1-126-15,-8-3-405 0</inkml:trace>
  <inkml:trace contextRef="#ctx0" brushRef="#br1" timeOffset="-186355.22">3016 8214 2234 0,'0'0'293'0,"0"0"-175"16,0 0-54-16,0 0 11 15,0 0 62-15,0 0-48 0,0 0 5 16,119 0-24-16,-80 5-15 16,7 1-28-16,-2-4-11 15,2 0-10-15,-3-2-2 16,-1 0-8-16,-7 0 4 16,-4 0-29-16,-6-2-106 15,-7-4-78-15,-9 1-356 0</inkml:trace>
  <inkml:trace contextRef="#ctx0" brushRef="#br1" timeOffset="-186116.61">3257 7966 2791 0,'0'0'279'0,"0"0"-145"15,0 0-52-15,-35 145-25 16,27-91-24-16,6-3-24 16,0-2-8-16,2-6 3 15,0-2-8-15,0-7-45 16,0 0-60-16,0-6-246 16,0-9-775-16</inkml:trace>
  <inkml:trace contextRef="#ctx0" brushRef="#br1" timeOffset="-184972.91">4155 8103 2508 0,'0'0'234'16,"0"0"-195"-16,0 0 23 0,0 0 3 16,0 0 26-16,0 0-38 15,0 0-12-15,38-154-17 16,-36 89-24-16,-2 2 5 16,0 1 1-16,0 6-6 15,0 11 7-15,0 13 2 16,-2 15 0-16,-3 13 41 15,3 4 15-15,0 15-35 16,2 27-4-16,0 18-26 16,0 13 8-16,0 8-1 15,9 2-12-15,5 6 13 16,-2-6-9-16,-3-2 2 0,1-6-1 16,-6-7 4-16,-2-12-3 15,-2-13 9-15,0-14-9 16,-4-11 28-16,-14-12 0 15,-9-6 11-15,-2 0-17 16,0 0 3-16,0-2-19 16,3-2-7-16,1-1 2 15,7 1 4-15,7 2-12 16,5 0 3-16,6 0-19 16,0-2-110-16,23-7-71 15,8 0-65-15,1 0-553 0</inkml:trace>
  <inkml:trace contextRef="#ctx0" brushRef="#br1" timeOffset="-184506.45">4552 7763 2698 0,'0'0'288'0,"0"0"-118"16,0 0-68-16,0 0-21 15,0 0-44-15,-21 154 4 0,19-105-33 16,2-2 9 0,0-6-17-16,0-12 0 0,0-9 0 15,0-12 2-15,0-8-6 16,16 0 2-16,6-1 1 15,7-17 2-15,6 3 5 16,2 5-6-16,-4 5 0 16,3 5 0-16,-5 2 0 15,-2 24 0-15,-2 8 7 16,-10 9-15-16,-1 6 19 16,-10 7-16-16,-6 2 10 15,0 1 3-15,-2-1 3 16,-18-4 13-16,-7-7 12 15,-4-4-21-15,-7-9 12 16,-2-11-27-16,0-8 0 0,-2-13 0 16,6-2-22-1,3-12-38-15,6-20-40 0,4-35-25 16,8 5-107-16,4 4-233 0</inkml:trace>
  <inkml:trace contextRef="#ctx0" brushRef="#br1" timeOffset="-183471.36">4529 7831 2463 0,'0'0'336'15,"0"0"-102"-15,0 0-50 16,0 0-38-16,0 0-53 16,116-32-27-16,-80 28-33 15,-1 0-20-15,1-1-1 16,-5 3-11-16,-6-2-2 0,-7 4 2 15,-5 0-2 1,-5 0-79-16,-8 0-73 0,0 2-234 16,0 7-1736-16</inkml:trace>
  <inkml:trace contextRef="#ctx0" brushRef="#br1" timeOffset="-183461.91">3177 10047 2684 0,'0'0'215'0,"0"0"-146"16,0 0-23-16,0 0 4 0,0 0-5 16,0 0-13-1,0 0-12-15,18-145-14 0,-16 98-3 16,-2-1 3-16,0 10-5 15,0 10 0-15,0 13 3 16,0 11 4-16,0 4 16 16,0 11-12-16,0 25-7 15,0 15-5-15,0 16 7 16,0 12-5-16,4 4 3 16,3 3 15-16,-3-2 2 15,0-7 13-15,0-3-6 16,-2-8-13-16,-2-8-4 15,0-8-6-15,0-12-12 0,0-8-6 16,0-11-45 0,0-12-87-16,0-5-118 0,2-2-412 0</inkml:trace>
  <inkml:trace contextRef="#ctx0" brushRef="#br1" timeOffset="-182456.12">3540 9757 2475 0,'0'0'315'0,"0"0"-138"16,0 0-16-16,0 0-58 15,0 0-87-15,0 0 5 16,0 0-8-16,54 25 10 16,-21-25-22-16,3 0 11 15,-1 0-12-15,5 0 1 16,-2 2 0-16,-2 2 3 15,-3 5-5-15,-4 1 7 16,-4 8 1-16,-8 3-7 0,-3 7 22 16,-3 6-10-16,-5 9 4 15,-1 6 7-15,-5 7-3 16,0 6 7-16,0 4-21 16,0 3 17-16,0-1-22 15,0 0 10-15,0-3-6 16,0-8-2-16,4-5-3 15,-1-9-1-15,2-14-10 16,-3-7-44-16,2-10-23 16,-4-12-69-16,0 0-92 15,0 0-385-15</inkml:trace>
  <inkml:trace contextRef="#ctx0" brushRef="#br1" timeOffset="-178788.29">3765 10409 1736 0,'0'0'717'0,"0"0"-475"16,0 0-121-16,0 0-14 15,0 0-40-15,0 0-32 16,0 0-26-16,0 0-1 16,9 0 23-16,13 0 54 15,5 0-18-15,4 0-28 16,2 0 4-16,1 0-23 15,-1 0-8-15,-2 0-5 16,-2 0-7-16,-6-2-9 16,-5 0-63-16,-5 2-81 15,-9 0-313-15</inkml:trace>
  <inkml:trace contextRef="#ctx0" brushRef="#br1" timeOffset="-178308.12">3987 11282 2273 0,'0'0'233'15,"0"0"-50"-15,0 0-70 16,135-142 14-16,-80 78-73 0,8-5-30 16,-1 1-20-16,-4 4-3 15,-5 9-1-15,-10 7-2 16,-10 14-29-16,-8 8-57 15,-10 11-28-15,-11 15-69 16,-1 0-112-16,-3 5-66 0</inkml:trace>
  <inkml:trace contextRef="#ctx0" brushRef="#br1" timeOffset="-178052.49">4180 11515 2359 0,'0'0'285'16,"0"0"-113"-16,79-120-54 15,-34 54-3-15,6-1-63 16,-2 5-12-16,-1 11-39 15,-9 10 14-15,-7 14-15 16,-6 14-62-16,-8 6-119 16,-9 7-193-16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0T23:04:52.99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2299 9172 2560 0,'0'0'300'16,"0"0"-125"-16,0 0-69 16,0 0-23-16,0 0-52 15,0 0-5-15,0 0-17 16,-9 2-1-16,20 1 31 16,7-1 12-16,4 0 7 15,5 0-19-15,2 2 15 0,4-2-31 16,1 1 17-16,1-1-25 15,1-2 4-15,-5 0-6 16,-4 0-4-16,-7 0-1 16,-5 0-3-16,-3-7-7 15,-6 1 9-15,-1 2-14 16,-1 1-43-16,0 3-65 16,-1 0-65-16,0 0-290 0</inkml:trace>
  <inkml:trace contextRef="#ctx0" brushRef="#br0" timeOffset="698.11">2887 8644 2173 0,'0'0'231'16,"0"0"-123"-16,0 0 20 15,0 0-23-15,0 0-53 0,134-120-1 16,-105 107-25-1,2 7 16-15,-4 4-8 0,-3 2 8 16,-2 0 5-16,-2 4-14 16,1 13 10-16,-2 3-7 15,-1 5 15-15,1 1-26 16,-4 4 10-16,1 2-21 16,-3 2 12-16,0 5-3 15,1 3 2-15,-4 6 4 16,-3 3-13-16,0 9 13 15,-7 2-13-15,0 4 19 16,0 2-15-16,-9 1 19 16,-13-1-13-16,-5-1 0 15,-4-3-11-15,-6-6-9 16,-6-7 2-16,1-9-7 0,-6-9-2 16,-2-14-10-1,0-10-13-15,1-9-50 0,5-7-8 16,8-25 1-16,9-6 28 15,13-5 15-15,12 0-15 16,2 6 29-16,19 8-13 16,12 9 30-16,9 12-7 15,5 8 14-15,1 0 0 16,1 19 13-16,-1 11 10 16,0 5 11-16,-4 0 28 15,-3 0-18-15,-2-3-6 16,-6-2-34-16,-5-7 4 0,-1-3-2 15,-5-5-12-15,7-9-3 16,-5-2-103-16,-2-4-246 0</inkml:trace>
  <inkml:trace contextRef="#ctx0" brushRef="#br0" timeOffset="1350.47">3825 9228 2634 0,'0'0'292'0,"0"0"-162"16,0 0-43-16,0 0-34 15,0 0 15-15,0 0 1 16,0 0 5-16,110-17-15 0,-75 13 8 16,3 2-21-16,-3 2 8 15,1 0-29-15,-2 0 11 16,-3 0-20-16,-3 0 1 15,-5 2-7-15,-5 2-10 16,-5 0 0-16,-7-2 7 16,2 1-14-16,-6-2-42 15,-2-1-54-15,0 0-127 16,0 0-433-16</inkml:trace>
  <inkml:trace contextRef="#ctx0" brushRef="#br0" timeOffset="2099.96">4549 8676 2090 0,'0'0'314'0,"0"0"-144"16,0 0-8-16,0 0-59 16,0 0-31-16,0 0-13 15,142-90-5-15,-99 90-6 16,-1 0 27-16,0 5-28 15,-3 18 7-15,-6 9-14 16,-6 5 14-16,-5 5-17 0,-8 1-2 16,-10 2-5-16,-4 0-10 15,0 2-1-15,-23-4-18 16,-3 0 9-16,-6-7-5 16,-1-6-10-16,0-11-1 15,4-8-20-15,7-5-15 16,6-6 10-16,7 0 22 15,9 0-5-15,0 0 14 16,11-4-11-16,18-1 5 16,7 5 12-16,1 0-6 15,0 3 1-15,-6 20 2 16,-9 7 3-16,-11 9-5 16,-11 6 12-16,0 2-4 15,-27 4 16-15,-12-2-19 0,-11-4 18 16,-6-4-14-16,-2-11 9 15,-2-9-12-15,4-6-7 16,8-11-17-16,8-4-50 16,20-8-24-16,13-14-89 15,7 1-340-15</inkml:trace>
  <inkml:trace contextRef="#ctx0" brushRef="#br0" timeOffset="2551.52">5289 9025 1092 0,'0'0'1736'0,"0"0"-1594"15,0 0-14-15,0 0 1 16,129 2-74-16,-75-10-14 16,-1-1-27-16,-2 0-10 15,-6 5-2-15,-7 4-2 16,-9 0-20-16,-10 0-65 15,-11 25-54-15,-8-1-155 16,0-1-2280-16</inkml:trace>
  <inkml:trace contextRef="#ctx0" brushRef="#br0" timeOffset="2761.35">5352 9333 2663 0,'0'0'264'0,"0"0"-111"15,124 8-25-15,-66-5-46 16,-3-3-34-16,-3 0-32 16,-7 0-16-16,-7 0-48 15,-12-3-122-15,-13-1-379 0</inkml:trace>
  <inkml:trace contextRef="#ctx0" brushRef="#br0" timeOffset="3567.79">6249 9096 2595 0,'0'0'359'16,"0"0"-244"-16,0 0-2 16,0 0-1-16,0 0-43 15,0 0-8-15,0 0-36 16,121 1 7-16,-90-1-32 15,-2 0 0-15,4 0-6 16,11 11-65-16,-5 2-82 0,-8 0-320 16</inkml:trace>
  <inkml:trace contextRef="#ctx0" brushRef="#br0" timeOffset="4115.68">6869 8619 2244 0,'0'0'333'0,"0"0"-176"0,0 0 3 15,0 0-38-15,0 0-59 16,8 145-11-16,-8-107-3 16,0-1 16-16,0-7-33 15,0-11 2-15,0-6-26 16,0-7 14-16,0-4-13 16,0-2-8-16,12 0 0 15,15 0 8-15,11 0 12 16,3 0-14-16,9 0 22 15,-2 0-23-15,0 15 5 16,-6 6-10-16,-7 6 5 16,-8 0-1-16,-9 5 0 0,-9 5 21 15,-9 1-7-15,0 2 24 16,-2 6-17-16,-21-2 20 16,-6-1-25-16,-4-2 13 15,-5-9-20-15,-4-6-1 16,-5-13-3-16,-2-9-10 15,-2-4 0-15,4 0-6 16,7-15-7-16,6-7-32 16,10-3 6-16,6-3-41 15,7-4-20-15,9-24-37 16,2 7-111-16,0 4-247 0</inkml:trace>
  <inkml:trace contextRef="#ctx0" brushRef="#br0" timeOffset="4334.83">6866 8621 2429 0,'0'0'391'0,"0"0"-191"16,0 0-7-16,0 0-77 15,132-9-38-15,-87 3-41 16,1-1-7-16,-1 3-30 15,-7 4 5-15,-5 0-5 16,-6 0-24-16,-4 0-79 16,-2 8-92-16,-5 5-209 0,-5 0-1635 15</inkml:trace>
  <inkml:trace contextRef="#ctx0" brushRef="#br0" timeOffset="6246.22">2032 11598 2763 0,'0'0'245'16,"0"0"-198"-16,0 0-6 15,0 0 36-15,0 0-15 16,0 0-25-16,153 0 1 16,-113 0-37-16,1 0 12 15,-6 0-13-15,-1-5 0 16,-5-1-15-16,0-7-82 16,-10 1-145-16,-3 1-585 0</inkml:trace>
  <inkml:trace contextRef="#ctx0" brushRef="#br0" timeOffset="6756.45">2887 11329 2105 0,'0'0'263'0,"0"0"-129"15,9-148-31-15,-7 79-49 16,2 5-26-16,-1 7-7 15,-3 14 2-15,0 17-14 16,0 13 36-16,0 13 115 16,0 11-32-16,0 27-102 15,0 20 7-15,0 15-9 16,2 12-9-16,7 8 3 16,-2-2-2-16,1-1 23 15,-1-7-18-15,0-3 21 0,0-9-28 16,-3-9 12-16,0-13-22 15,1-9 5-15,-5-12-2 16,0-7-3-16,0-6 11 16,0-4-14-16,-2-2 1 15,-5-5-2-15,1 0-16 16,4-4-44-16,2 0-71 16,0-8-278-16,8-12-256 0</inkml:trace>
  <inkml:trace contextRef="#ctx0" brushRef="#br0" timeOffset="7102.74">3261 11100 2743 0,'0'0'245'0,"0"0"-127"16,0 0-32-16,-8 158-36 15,8-81-34-15,0 10 6 16,2 3-12-16,17-2 19 16,10-2-25-16,10-14 26 15,7-14-1-15,12-15-3 16,9-18-7-16,0-20-7 16,-3-5 0-16,-10-32-11 0,-14-39 20 15,-22-33-14 1,-18-6 25-16,0 7-28 0,-29 12 19 15,-15 20-12-15,-16-2-4 16,-14 5-7-16,-6 19-11 16,4 21-55-16,7 28-75 15,19 2-27-15,24 22-357 0</inkml:trace>
  <inkml:trace contextRef="#ctx0" brushRef="#br0" timeOffset="7513.13">4110 11469 2639 0,'0'0'286'0,"0"0"-161"16,0 0 14-16,120 18-46 16,-64-12-34-16,2 1-7 15,-2-3-38-15,-2 0 0 16,-10-2-14-16,-9 0 0 16,-8-2-82-16,-13 0-74 15,-9 0-239-15,-5-12-858 0</inkml:trace>
  <inkml:trace contextRef="#ctx0" brushRef="#br0" timeOffset="7696.24">4367 11341 2891 0,'0'0'266'0,"0"0"-147"15,-12 122 1-15,8-66-76 16,1-1-25-16,1-3-12 15,2-5-7-15,0-9-34 16,0-10-83-16,9-9-70 16,3-14-346-16</inkml:trace>
  <inkml:trace contextRef="#ctx0" brushRef="#br0" timeOffset="8072.88">4662 10922 2677 0,'0'0'184'16,"0"0"-62"-16,0 0-57 16,141-32-21-16,-85 19-33 15,4 3-4-15,-2 1-7 16,-5 9 1-16,-6 0-2 15,-9 11 8-15,-11 18-9 16,-12 12 8-16,-8 11 14 16,-7 5 32-16,0 10 4 15,0 3-10-15,-11 7-6 16,-7 5 5-16,0 5-25 0,-1 3 8 16,3 2-27-1,3-2 6-15,5-9-1 0,6-6 0 16,2-11-6-16,0-10 0 15,0-14 0-15,8-10-57 16,-4-26-46-16,-2-4-247 16,-2-6-457-16</inkml:trace>
  <inkml:trace contextRef="#ctx0" brushRef="#br0" timeOffset="8218.84">4930 11608 2952 0,'0'0'165'0,"0"0"-123"0,0 0-26 16,0 0-16-16,172-6-17 15,-119-11-203-15,-4 0-605 0</inkml:trace>
  <inkml:trace contextRef="#ctx0" brushRef="#br0" timeOffset="8489.06">5639 11530 2319 0,'0'0'507'0,"0"0"-325"15,0 0-25-15,164 0-62 16,-96-5-53-16,1-3-9 16,-3 1-33-16,-8 3 8 15,-8 4-8-15,-15 0-8 16,-17 0-59-16,-12 2-83 16,-6 9-262-16</inkml:trace>
  <inkml:trace contextRef="#ctx0" brushRef="#br0" timeOffset="8695.34">5717 11778 1427 0,'0'0'1339'0,"0"0"-1146"16,0 0-70-16,129 44-23 15,-80-39-68-15,2-5-16 16,25 0-16-16,-13 0-121 16,-8 0-465-16</inkml:trace>
  <inkml:trace contextRef="#ctx0" brushRef="#br0" timeOffset="10231.49">6704 11667 233 0,'0'0'2394'0,"0"0"-2067"0,0 0-156 16,0 0-47-16,0 0-68 15,0 0-22-15,0 0-33 16,33 0 28-16,5 4 5 15,6 2-18-15,6 3 4 16,-1-5-17-16,-3 0 2 16,-3-4 0-16,-5 0-10 15,-5 0-62-15,5-2-52 16,-9-11-264-16,-7-2-1916 0</inkml:trace>
  <inkml:trace contextRef="#ctx0" brushRef="#br0" timeOffset="10751.83">7413 11131 2277 0,'0'0'239'0,"0"0"-30"16,0 0-74-16,0 0-45 15,149-70-25-15,-98 70-4 16,-2 0-1-16,-5 13-5 0,-8 15 3 16,-12 8-25-16,-10 7 14 15,-14 6-20-15,0 3 12 16,-24 1-32-16,-14-6 3 15,-3-4-5-15,1-11-5 16,7-11 0-16,8-8-7 16,14-7-1-16,11-1 1 15,0-3-6-15,25 0-2 16,15 0 14-16,6 2 1 16,4 7 0-16,-4 9 0 15,-10 5 5-15,-12 7 23 16,-12 9-1-16,-12 4 17 15,0 2-33-15,-27-1 8 16,-11-5-13-16,-7-4 7 16,-3-12-6-16,-4-7-7 0,1-12-8 15,7-6-39-15,6 0-16 16,11-9-49-16,9-6-63 16,9 2-359-16</inkml:trace>
  <inkml:trace contextRef="#ctx0" brushRef="#br0" timeOffset="16465.52">7575 12310 2258 0,'0'0'230'0,"0"0"-147"16,0 0 13-16,0 0-22 15,116-62-21-15,-70 30-23 16,8-2-21-16,2-4 10 15,0 3-7-15,-1 3-2 16,-6 6-2-16,-7 5-16 0,-9 8-23 16,-6 13-78-1,-11 0-68-15,-11 0-201 0</inkml:trace>
  <inkml:trace contextRef="#ctx0" brushRef="#br0" timeOffset="16764.72">7751 12511 2210 0,'0'0'289'16,"0"0"-128"-16,0 0 0 16,0 0-65-16,138-126-25 15,-100 96-43-15,0 0 3 16,-2 5-30-16,-5 3-1 16,-6 5-30-16,-8 6-74 15,-5 5-120-15,-10 3-212 0</inkml:trace>
  <inkml:trace contextRef="#ctx0" brushRef="#br0" timeOffset="18835.68">7201 9647 1739 0,'0'0'730'0,"0"0"-545"16,0 0-63-16,0 0 19 16,0 0-66-16,0 0 12 15,0 0-9-15,87-75-16 16,-37 41-35-16,4 2-1 16,0 0-12-16,-6 4-12 0,-3 2-2 15,-7 3-8-15,-5 2-16 16,-10 2-31-16,-6 3 17 15,-3 4-36-15,-7 5 23 16,-3 3-23-16,-4 4-22 16,0 0-29-16,0 6-103 15,-11 9-2049-15</inkml:trace>
  <inkml:trace contextRef="#ctx0" brushRef="#br0" timeOffset="19060.95">7341 9819 2302 0,'0'0'250'0,"0"0"-14"16,0 0-9-16,138-110-53 16,-82 53-76-16,-3-1-33 15,-8 10-50-15,-7 12 0 16,-14 15-12-16,-6 8-6 15,-4 9-27-15,-6 4-70 16,-4 0-89-16,-1 12-301 0</inkml:trace>
  <inkml:trace contextRef="#ctx0" brushRef="#br0" timeOffset="21919.44">12098 6045 2197 0,'0'0'305'0,"0"0"-256"0,0 0 30 15,0 0 4-15,0 0-11 16,0 0-8-16,0 0-2 16,129 0 14-16,-102 0-35 15,2 0 10-15,0-2-22 16,2 0 23-16,0 2-26 15,1-2 3-15,-1 2-8 16,2 0-7-16,3 0 10 16,-3 0-11-16,-2 0 19 15,-2 0-26-15,-2 0 20 16,-2 0-21-16,-4 0 24 16,0 0-12-16,-1 0 4 0,3 0-6 15,-2-4-7-15,4-1 10 16,0 1-14-16,1 2 22 15,1-2-26-15,-1 4 21 16,3 0-21-16,0 0 18 16,0 0-13-16,2 0 2 15,-2 0-3-15,3 0-1 16,-1 0 0-16,2 0 5 16,-2 0-10-16,3-5 11 15,0 3-9-15,-1 2 1 16,1 0 2-16,-3 0 3 15,0-2-6-15,-4 2 12 16,-1-2-11-16,1 0 11 16,0-3-6-16,-1 3 3 15,1-4-2-15,0 2 2 0,0 0-9 16,-3-3 5-16,3 5-5 16,-3-2 4-16,3 4-8 15,0 0 15-15,0 0-15 16,2 0 11-16,-2 0-2 15,1 0-5-15,-1 0 4 16,0 0 4-16,-1 0-4 16,3 0 5-16,0 0-9 15,3 0 9-15,1 0-4 16,2 0 1-16,3 0-3 16,3 1 9-16,-1 2-11 15,0-3 5-15,0 0 1 16,0 0-7-16,-2 0 2 0,-3 0 6 15,-4 0-3-15,1 0 0 16,-8 0 8-16,1 0-13 16,-5 0 19-16,-2 0-13 15,-2 0 3-15,-5 0 4 16,-1 0-12-16,-2 0 20 16,-2 0-21-16,1 0 30 15,1 0-27-15,2 0 19 16,1 0-8-16,0 0 3 15,-2 0-3-15,0 0-5 16,-1 0 7-16,-1 0-14 16,-2 0 13-16,0 0-12 0,-3 0 2 15,-2 0 3 1,0 0-5-16,0 0-3 0,0 0 6 16,0 0-3-16,0 0 0 15,0 0-6-15,0 0-15 16,0 0-34-16,10-4-114 15,4-7-187-15,6 0-521 16</inkml:trace>
  <inkml:trace contextRef="#ctx0" brushRef="#br0" timeOffset="23503.46">16372 6041 1877 0,'0'0'431'15,"0"0"-180"-15,0 0-30 16,0 0-68-16,0 0-42 15,0 0-36-15,0 0 4 16,133 7-35-16,-106-7 3 16,4 0-29-16,-2 0 16 0,5 0-12 15,-3 1 17-15,4 2-1 16,1 1-2-16,-1 0 2 16,6 0-17-16,-1 3 18 15,-3-1-21-15,3 3 20 16,-3-3-28-16,0 3 24 15,-3-3-16-15,1 1 5 16,-1-3-1-16,-3-2-12 16,-2-2 16-16,-2 0-21 15,-1 0 23-15,1 0-27 16,-2 0 26-16,-3 0-27 16,2 0 14-16,-1 0-2 0,-2 0-6 15,6 0 9-15,0 0-14 16,2 0 18-16,5 4-15 15,-1 3 12-15,6-1-15 16,-2-2 16-16,1 1-17 16,2-1 4-16,-2-2-1 15,0-2 2-15,0 0-9 16,-3 0 15-16,1 0-21 16,-3 0 22-16,3 0-20 15,0 0 16-15,-1 0-8 16,3 0 0-16,2 0 1 15,-2 0 10-15,2 0-11 16,-2 0 7-16,2 0 1 0,-2 0-10 16,0 0 12-16,2 0-4 15,1 0-6-15,1 5 8 16,0 1-1-16,3-2-7 16,-3 1 2-16,3-1 5 15,-5-4-7-15,-3 2 10 16,-4-2-14-16,-1 0 14 15,-3 0-10-15,0 0 0 16,-2 0 9-16,2 0 0 16,4 0-3-16,2 0 7 15,5 0-6-15,8 0-5 16,3 0 7-16,2 0-9 16,5 0 0-16,4 0 0 0,-2 0 0 15,3 0 0-15,-3 6 0 16,-4 1 0-16,-5-5 0 15,-6 0 0-15,-8-2 0 16,0 0 0-16,-4 0 0 16,3 0 0-16,1-2 0 15,1-5 0-15,5 3 0 16,1 0 0-16,3 2 0 16,-1-1 0-16,2 2 0 15,-4-2 0-15,3 1 0 16,-3-2 0-16,0 0 0 15,-1-1 0-15,1-1 0 16,-1-1 0-16,-1 1 0 16,0 0 0-16,1 1 0 0,-1 1 0 15,3 2 0-15,4 0 0 16,2 2 0-16,7-2 0 16,3-1 0-16,3 2 0 15,3-4 0-15,2 1 0 16,3 0 0-16,1 4 0 15,2 0 0-15,-1 0 0 16,-3 0 0-16,-11 0 0 16,-6 0 0-16,-12 0 0 15,-6 0 0-15,-10 0 0 16,-5 0 0-16,-8 0 0 0,-4 0 0 16,-4 0 0-1,-1 0 0-15,-2 0 0 0,0 0 0 16,0 0 0-16,-2 0 0 15,0 0 0-15,0 0 0 16,0 0 0-16,0 0 0 16,0 0 0-16,0 0 0 15,-2 1 0-15,-2 12 0 16,0 11 0-16,-10 38-128 16,3-6-215-16,-1-3-179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1T22:48:07.12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18013 7950 2642 0,'0'0'310'0,"0"0"-145"0,0 0-54 0,0 0-30 16,0 0-44-16,0 0-29 15,0 0 33 1,47-3-6 0,-13 1-11-16,5 0-5 0,4 2 0 0,1 0 3 15,6 0 5 1,-4 10 0-16,1-1-10 16,-5 0-4-16,-3-3-5 15,-8-2-2-15,-9-4-1 0,-6 0-1 31,-10 0 0-31,-1 0-4 0,-5 0-34 0,0 0-53 0,0-2-94 16,-3 0-470-16</inkml:trace>
  <inkml:trace contextRef="#ctx0" brushRef="#br0" timeOffset="1515.95">17975 7141 1427 0,'0'0'402'0,"0"0"-165"0,0 0-112 16,0 0-60 0,0 0-42-16,-116 40-4 0,87-6 47 15,-4 14-44-15,-3 8 13 16,-1 8 88-16,3 5 54 0,5-1-54 16,7 2-51-16,9-3-23 15,7 5-26 1,6 3-14-16,0-1-8 15,12 2 1 1,11 1-1-16,8-4 8 0,5-4 9 0,5-4-18 16,18 3-11-16,-12-18-148 15,-10-14-387-15</inkml:trace>
  <inkml:trace contextRef="#ctx0" brushRef="#br0" timeOffset="2175.44">19690 7173 2186 0,'0'0'294'16,"0"0"-148"-16,0 0-2 0,0 0-62 0,0 0-34 16,0 0-25-1,0 0 1-15,84 120-12 16,-66-85 7-16,0 4-5 16,0 5 9-16,-2 3 11 15,-3 6 6-15,-3 10-4 0,-2 3-3 16,-4 9-7-1,-4 5-4 1,0-1-5-16,0 0-5 0,-12-3 4 0,-7-6-5 16,-3-1-1-16,-8-6-1 0,-1-1-8 15,-2-6-2 1,2-7 1-16,-7-14-41 16,9-15-106-16,7-11-317 15</inkml:trace>
  <inkml:trace contextRef="#ctx0" brushRef="#br0" timeOffset="3607.42">18891 7357 1891 0,'0'0'324'0,"0"0"-124"0,0 0-2 0,0 0-82 16,0 0-52-1,0 0-35-15,125 20-7 16,-98-16 7-16,0 1-11 0,-3 0-5 0,-1 3 3 31,-4 0 5-31,0 2 14 16,-1 5 8-16,-3-2-3 16,3 3 3-16,-3 2-3 15,1 2-21-15,-3 5-9 16,1 1-5-16,-5 6 11 0,-3 6 5 15,-3 2 0-15,-3 6 4 16,0 2-7-16,0 0 0 16,-5 4 7-16,-10-2 2 15,-5 0-1-15,-3-4-10 0,-4-1 5 16,-4-5-7-16,-4-6-5 16,-1-10-5-16,-2-8-4 15,0-14-4-15,2-2-45 16,3-12-20-16,4-18-6 15,9-6-35-15,7-2-53 16,6-4 5-16,7 6 110 16,0 4 48-16,15 8 0 15,10 10 9-15,4 12 38 16,4 2 46-16,1 19 18 16,-1 16-30-16,3 1-16 15,0-1-16-15,-1 0-16 16,1-5-15-16,-5-5-10 15,0-4-7-15,-4-1-1 16,9 4-16-16,-7-4-108 0,-7-4-396 16</inkml:trace>
  <inkml:trace contextRef="#ctx0" brushRef="#br0" timeOffset="4109.84">20343 7832 2648 0,'0'0'441'16,"0"0"-289"-16,0 0-12 0,0 0-42 16,0 0-34-16,0 0-23 15,0 0-18-15,-7 0-12 16,5 0-11-16,0 0-32 15,2 0-73-15,0 0-92 16,0 7-493-16</inkml:trace>
  <inkml:trace contextRef="#ctx0" brushRef="#br0" timeOffset="4685.75">20998 7224 2063 0,'0'0'325'15,"0"0"-98"-15,0 0-73 0,0 0-58 16,0 0-54-16,0 0-22 16,0 0 9-16,-124 75 2 15,103-43-15-15,1 11-2 16,-2 3-7-16,0 8-6 16,-1 8 0-16,3 6-1 15,0 6-1-15,6 4 1 16,4 5-4-1,5-6-3-15,5-4 7 0,0-7 0 16,0-6 19-16,15-7 7 16,2-10 7-16,3-1-16 15,-1-4-6-15,4 1 8 16,-1-1 0-16,-2-4-11 16,9 0-8-16,-7-8-93 0,-3-12-325 15</inkml:trace>
  <inkml:trace contextRef="#ctx0" brushRef="#br0" timeOffset="5049.35">21072 7900 2598 0,'0'0'290'15,"0"0"-81"-15,0 0-68 16,0 0-46-16,0 0-32 0,122 0-17 16,-93 0-24-16,0 3-12 15,-4-3-6-15,-5 0-4 16,2 0-74 0,-4 0-97-16,-5 0-576 0</inkml:trace>
  <inkml:trace contextRef="#ctx0" brushRef="#br0" timeOffset="5781.67">21788 7481 2480 0,'0'0'263'0,"0"0"-150"16,0 0-41-16,0 0-40 0,0 129-21 16,0-99-4-16,0-6-3 15,0-8-4-15,2-5-1 16,6-4-4-16,3-7 5 16,7 0 14-16,5 0 4 15,4 0-1-15,4 0-8 16,0 0 2-16,2 0 0 0,-1 0-1 15,-1 16-10 1,-4 5 8-16,-3 5 5 0,-8 3 15 16,-3 5 33-1,-8 0-4 1,-5 3 4-16,0-4-9 0,-2 0 6 16,-17-4 1-16,-1-4-8 15,-9-3-29-15,-4-4-6 16,-7-4 3-16,-2-5-6 15,-3-6-7-15,3-3-5 0,-1 0-1 16,9 0 0-16,5 0 0 0,10 0-21 31,3 0-22-31,9-3-40 0,5-11-24 0,2-18-24 32,0 3-97-32,5-2-303 0</inkml:trace>
  <inkml:trace contextRef="#ctx0" brushRef="#br0" timeOffset="6080.76">21788 7417 2447 0,'0'0'468'0,"0"0"-359"0,0 0-18 16,0 0 23-1,0 0-43-15,0 0-17 0,0 0-10 16,137 0-23 0,-106 0-21-16,-2 0-15 0,7-2-76 15,-7 0-122-15,-7 0-471 0</inkml:trace>
  <inkml:trace contextRef="#ctx0" brushRef="#br0" timeOffset="6377.77">22394 7253 1663 0,'0'0'995'15,"0"0"-814"-15,0 0-47 16,0 0-49-16,111 133-27 16,-82-92-14-16,-2 3 6 15,-7 5 10-15,-3 9-6 16,-5 6 4-16,-10 6-10 0,-2 2-14 16,0 2 6-1,-8-1-4-15,-13-4-6 16,-1-4-12-16,-3-8-12 15,3-14-6-15,0-7-24 0,-9-4-66 16,4-9-73 0,2-5-221-16</inkml:trace>
  <inkml:trace contextRef="#ctx0" brushRef="#br0" timeOffset="6880.96">23241 7746 1741 0,'0'0'988'15,"0"0"-808"-15,0 0-81 0,0 0-34 16,142 0-29-1,-97-2-20-15,-3-2-16 0,3-4 0 16,-11 2-119-16,-13 2-212 16</inkml:trace>
  <inkml:trace contextRef="#ctx0" brushRef="#br0" timeOffset="7115.45">23281 7983 2699 0,'0'0'247'16,"0"0"-117"-16,0 0-24 15,0 0-29-15,0 0-27 16,0 0-30-16,141-30-10 15,-108 22-10-15,7 3-31 16,-7 4-122-16,-8 1-387 16</inkml:trace>
  <inkml:trace contextRef="#ctx0" brushRef="#br0" timeOffset="7949.13">24093 7786 1996 0,'0'0'353'0,"0"0"-173"15,0 0-28-15,0 0-26 0,0 0-11 16,0 0-4-1,0 0-23-15,113-20-25 0,-77 15-9 16,2 0-12 0,1 1-12-16,4-2-9 0,-3 0-5 15,0 2-7-15,1-3-4 16,-8 4-5 0,-7-3 0-16,-6 4-13 0,-11 2-61 15,-4 0-122-15,-5 0-244 16</inkml:trace>
  <inkml:trace contextRef="#ctx0" brushRef="#br0" timeOffset="8216.69">24309 7532 2480 0,'0'0'289'32,"0"0"-141"-32,0 0 8 0,0 0-56 15,-12 122-38-15,12-86-9 0,0 3-10 32,0 2-10-32,0 1-6 0,-2-1-16 0,-3-4-7 15,3 0-4 1,-2-2-10-16,2 9-61 15,2-13-79-15,0-7-253 0</inkml:trace>
  <inkml:trace contextRef="#ctx0" brushRef="#br0" timeOffset="8953.7">25148 7746 2074 0,'0'0'285'0,"0"0"-211"16,33-118-34-16,-18 57 70 0,1-3-24 16,-1-2-30-16,1 0-24 15,-3 6-9-15,-5 10-7 16,0 11 7-16,-4 14 6 16,-4 13 54-16,0 9-11 15,0 3-26-15,0 5-45 16,-4 15-1-1,-4 8-5-15,2 4 5 0,0 8 0 16,1 2-2 0,1 8 1-16,1 4 1 0,1 6 0 15,2 5 0-15,0 2 5 16,0-2-4-16,0 0-1 0,0 0 9 16,5-6 3-1,-3-5 28-15,-2-8 10 16,0-4 1-16,0-8-18 0,0-5-18 15,0-6-9-15,-7-7 0 16,-2-3 22 0,-4-10 4-16,-1-1 1 0,-1-2 2 15,-1 0-35-15,3-10-9 0,1-5-32 16,8 1-25 0,4-13-38-16,0 5-131 15,14 4-397-15</inkml:trace>
  <inkml:trace contextRef="#ctx0" brushRef="#br0" timeOffset="9416.84">25729 7360 2588 0,'0'0'297'0,"0"0"-150"15,0 0-59-15,0 0-45 16,0 0-26-16,-95 143-10 15,78-81 2-15,3 5 7 16,6 4-2-16,3 1-5 16,5-1 13-16,0-3-2 0,21-5-7 15,8-15 0 1,10-12-11-16,11-19-2 0,5-17 8 16,3-12 8-16,0-27 6 15,-4-17-3-15,-12-11-5 16,-9-7-6-16,-15 0-1 15,-14 1-3-15,-4 5 0 16,-17 9-3-16,-21 6-1 16,-11 8 0-16,-7 8-11 0,-2 7-42 15,-2 10-59 1,16 9-139-16,10 11-393 0</inkml:trace>
  <inkml:trace contextRef="#ctx0" brushRef="#br0" timeOffset="10819.32">18114 9668 2087 0,'0'0'380'0,"0"0"-233"16,0 0 28-16,0 0-63 15,0 0-35-15,0 0-28 16,138-17-4-16,-95 13-23 16,-6 2-6-16,1 2-10 0,-7 0-2 15,-6 0-3 1,-5 0-1-16,-5 0-5 0,-3 0-75 16,-3 6-68-16,-5 2-171 15,0-4-1605-15</inkml:trace>
  <inkml:trace contextRef="#ctx0" brushRef="#br0" timeOffset="11451.55">18820 9406 360 0,'0'0'1692'0,"0"0"-1396"0,0 0-35 0,0 0-117 15,0 0-71-15,0 0-31 16,119-50-17-16,-90 47-13 16,2-2-1-16,-2 3-1 15,-2 2 31 1,-1 0 44-16,-4 10-8 16,1 11-21-16,-3 6-4 0,-5 5-1 0,1 6-3 15,-7 3-4 1,-3 5-3-16,-6 3-10 15,0 2-3-15,-10 5-8 0,-15 1 3 16,-9-1-6 0,-3-3-6-16,-8-2-3 15,-2-9-5-15,-4-7-3 16,1-14-21-16,2-10-41 16,5-11-44-16,10 0-5 15,11-23-9-15,13-9-11 16,9-3 41-16,2 4 57 15,20 9 30-15,7 10 3 16,2 12 48-16,5 0 34 16,-1 16-12-16,4 6-32 15,1 2 2-15,7-4-5 0,2-5-8 16,4-10-6 0,3-5-5-16,-5 0-9 0,-4 0-7 15,-14-2-36 1,-10-12-74-16,-12 2-84 15,-11 1-154-15</inkml:trace>
  <inkml:trace contextRef="#ctx0" brushRef="#br0" timeOffset="12022.17">18158 8951 1766 0,'0'0'546'0,"0"0"-263"16,0 0-164-16,0 0-61 0,0 0-38 15,-123 105-6-15,99-64-5 16,0 7 9-16,1 7 0 16,-1 6 6-16,1 6 9 15,2 9-3-15,-2 10 12 16,5 19 8-16,9 17-3 15,7-7-28 1,2-15-18-16,7-12 0 0,17-19-1 0,12 6-5 16,11 0-71-1,28 0-36-15,-10-22-14 16,-7-15-188-16</inkml:trace>
  <inkml:trace contextRef="#ctx0" brushRef="#br0" timeOffset="12587.81">19641 9065 2009 0,'0'0'361'0,"0"0"-122"0,0 0-71 16,0 0-84-16,102 119-34 15,-78-79-21-15,3 4 8 16,-4 7 1-16,-4 2 37 15,-3 11-5-15,-7 8-5 16,-5 10-2-16,-4 5-20 16,0 1-9-16,-6 1 1 15,-9-7-3-15,-8-4-2 16,1-6-11-16,-5-6-10 16,-2-8-3-16,0-5-5 0,5-11-1 15,-1-10-17-15,5-14-50 16,5-16-55-1,5-2-115-15,4 0-331 0</inkml:trace>
  <inkml:trace contextRef="#ctx0" brushRef="#br0" timeOffset="12927.06">20135 9893 2234 0,'0'0'435'16,"0"0"-244"-16,0 0-16 15,0 0-79-15,0 0-61 16,0 0-14-16,0 0-8 0,0 0-7 16,0 0 0-1,0 0 8-15,0 0 8 0,0 0-8 16,0 0-14-16,0 2-9 16,0 7-71-16,0 1-406 15</inkml:trace>
  <inkml:trace contextRef="#ctx0" brushRef="#br0" timeOffset="13622.52">20708 9240 549 0,'0'0'1942'0,"0"0"-1700"0,0 0-130 15,0 0-50-15,0 138-34 16,0-100-18-16,0-1 2 16,12-9-11-1,5-6-1-15,6-8-10 16,4-11-7-16,2-3 4 16,4 0 4-16,0 0 9 15,3 0 1-15,-1 0-1 16,-4 11 11-16,3 10 5 15,-7 10 6-15,-3 5 13 16,-5 2 10-16,-11 4 3 16,-6 1 10-16,-2-1 5 15,-2-1-16-15,-22 2-4 16,-8-5-10-16,-5 0 18 0,-6-8-12 16,-1-7-11-16,-4-9-15 15,6-11-13-15,0-3-10 16,4-3-40-16,7-20-33 15,2-21-31 1,11 4-132-16,4-3-368 0</inkml:trace>
  <inkml:trace contextRef="#ctx0" brushRef="#br0" timeOffset="13788.59">20777 9162 2915 0,'0'0'210'0,"0"0"-129"15,0 0-3-15,0 0-42 16,159-18-34-16,-88 18-2 16,-15 0-139-16,-10 1-429 0</inkml:trace>
  <inkml:trace contextRef="#ctx0" brushRef="#br0" timeOffset="14223.93">22066 9569 2552 0,'0'0'294'15,"0"0"-132"1,0 0-42-16,0 0-43 16,154-20-42-16,-112 12-23 15,-1-1-11-15,-6 6-1 16,-8 3-89-16,-10 0-173 15,-9 0-425-15</inkml:trace>
  <inkml:trace contextRef="#ctx0" brushRef="#br0" timeOffset="14422.05">22149 9819 2587 0,'0'0'290'0,"0"0"-154"15,0 0-46-15,124-13-37 16,-86 8-29-16,0 2-18 16,-5 3-6-16,-10-2-58 15,-7 2-187-15,-14 0-910 0</inkml:trace>
  <inkml:trace contextRef="#ctx0" brushRef="#br0" timeOffset="15520.84">23140 9636 2274 0,'0'0'295'15,"0"0"-183"-15,0 0-12 16,0 0-3-16,0 0 20 16,0 0-35-16,0 0-21 15,125 5-9-15,-91-5-2 16,-1 0-14-16,1 0-5 0,-5 0-3 15,-5 0-15-15,-6 0-7 16,-4 0-5-16,-6-2-1 16,1-1-40-16,-5 3-112 15,-2-5-290-15</inkml:trace>
  <inkml:trace contextRef="#ctx0" brushRef="#br0" timeOffset="16456">24384 9513 1891 0,'0'0'312'0,"0"0"-232"0,2-146-13 15,2 81 39 1,0 3-52-16,-2 6-31 16,-2 10-21-16,0 7 5 15,0 13-6-15,0 9 12 16,0 7 9-16,0 5 42 15,-2 5 0-15,2 0-18 16,0 5-46-16,0 14-2 0,0 10 1 16,0 5 1-16,0 6 0 15,6 7 16-15,3 8 26 16,1 3-6-16,2 2 1 16,-1 2-5-16,3-1-6 15,-3-1 5-15,-3-7 8 16,2-2 5-16,-6-5 6 15,-2-6-1-15,-2-8-9 16,0-4-2-16,0-7 7 0,-4-3-5 16,-10-4-2-1,-3-2-12-15,-1-3-2 0,3 0-4 16,-1-6-9-16,5 0-6 16,1-1-5-16,6-2 0 15,2 0-37 1,2 0-35-16,0-5-57 0,16-12-106 15,-1-1-204-15</inkml:trace>
  <inkml:trace contextRef="#ctx0" brushRef="#br0" timeOffset="16822.29">24843 9097 1174 0,'0'0'1649'16,"0"0"-1474"-16,0 0-119 15,-26 118-12-15,23-49-16 16,3 10 7-16,0 4 5 16,12 0-9-16,15-9-6 15,8-12-13-15,9-18 3 16,8-15-1-16,4-24 14 0,0-5 11 15,-6-24 9 1,-5-22-9-16,-11-17-11 0,-12-16-12 16,-15-4-6-1,-7 2-5-15,-16 4 3 0,-22 9-8 16,-14 8-6-16,0 12-34 16,-2 12-23-16,7 18-20 15,0 18-41-15,12 22-111 16,10 7-917-16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2-10T23:08:52.794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16351 1904 1088 0,'0'0'1440'16,"0"0"-1258"-16,0 0-101 15,0 0 42-15,0 0-35 16,0 0-46-16,0 0-7 16,0 0 6-16,0 0 8 15,0 5-22-15,0 10 13 16,0 10-13-16,0 9-4 0,3 9-9 16,-3 4 3-16,0 5-7 15,0-3-2-15,0 0 2 16,0-2-6-16,0-5 8 15,0-5-12-15,2-3 3 16,4-8-2-16,6-5-1 16,-1-3 0-16,5-8 0 15,3-4 15-15,4-1-4 16,1-3 16-16,5-2-14 16,-3 0 3-16,1 0-16 15,0 0 12-15,-2-2-12 16,-3-4-5-16,0-5-39 15,9-17-66-15,-6 2-86 0,-5-4-251 16</inkml:trace>
  <inkml:trace contextRef="#ctx0" brushRef="#br0" timeOffset="253.34">16752 2058 1289 0,'0'0'1210'0,"0"0"-970"15,0 0-82-15,0 0-11 16,-10 114-37-16,10-71-45 16,0 4-2-16,0 6-11 15,0 5 4-15,0 2-11 16,0 4-1-16,0 0-22 16,4-4-1-16,0-7-9 15,-2-8-5-15,3-9-3 0,-3-12-4 16,0-9-1-16,-2-7-72 15,0-8-37-15,0 0-104 16,-4 0-405-16</inkml:trace>
  <inkml:trace contextRef="#ctx0" brushRef="#br0" timeOffset="1051.25">16015 3025 2082 0,'0'0'415'16,"0"0"-230"-16,0 0-80 0,0 0-53 16,0 0-18-1,0 0 47-15,0 0-11 0,71 2-19 16,-42-2-11-16,6-4 10 16,2-3-7-16,3-1 6 15,2 1-9-15,3 3-10 16,1 0-11-16,3 2 6 15,2 2-15-15,1 0 5 16,-1 0-11-16,0 0 4 16,0 0-1-16,1 0-6 15,2 0 19-15,-4 0 18 16,2 0 9-16,-4-3-28 16,-1 3 18-16,-5-1-17 15,-5-2 0-15,-4 1-10 0,-7 0-5 16,-3 2 0-16,-5-2-4 15,-5 0 1-15,-3 0-2 16,-8 2-20-16,-2-2-45 16,0-1-23-16,-12 3-78 15,-8 0-193-15,-2 0-198 16</inkml:trace>
  <inkml:trace contextRef="#ctx0" brushRef="#br0" timeOffset="1584.22">16572 3264 2406 0,'0'0'341'16,"0"0"-168"-16,0 0-78 15,0 0-15-15,0 0-29 16,-5 114-29-16,5-80 1 16,0-6-16-16,0-5 5 15,0-8-12-15,0-8 4 0,0-7-4 16,0 0 0-16,5 0 4 15,6-7 11-15,9-8 15 16,5 1-15-16,8 1 6 16,5 6-11-16,7 7 12 15,3 0-12-15,2 7 6 16,-4 14-6-16,-3 7-3 16,-8 4 5-16,-8 4-7 15,-7 3 16-15,-9 2-5 16,-11 2 14-16,0-1-4 15,-8-1 6-15,-19-3-7 16,-10-1 1-16,-5-8-6 16,-4-1-16-16,-1-8-2 15,5-7-2-15,1-5-9 16,6-8-40-16,6 0-23 0,2-2-30 16,1-32-49-16,5 4-105 15,8-2-213-15</inkml:trace>
  <inkml:trace contextRef="#ctx0" brushRef="#br0" timeOffset="1806.16">16551 3248 1176 0,'0'0'1597'16,"0"0"-1329"-16,0 0-118 0,0 0-49 15,123-24-28-15,-87 15-28 16,-2 3-3-16,-3-1-26 16,-2 3-3-16,-3 0-13 15,-1 0-1-15,10 0-89 16,-4-1-123-16,-4 3-502 0</inkml:trace>
  <inkml:trace contextRef="#ctx0" brushRef="#br0" timeOffset="2309.92">17715 2798 2533 0,'0'0'444'0,"0"0"-358"16,0 0 46-16,0 0-19 15,140-21-21-15,-84 15-50 16,-1-1-15-16,-1 3-16 16,-5 4-5-16,-7 0-5 15,-8 0-1-15,-7 2-44 16,-11 9-64-16,-8-3-84 0,-8-3-291 16</inkml:trace>
  <inkml:trace contextRef="#ctx0" brushRef="#br0" timeOffset="2489.27">18022 2644 2958 0,'0'0'333'16,"0"0"-238"-16,0 0-8 16,0 0-32-16,-29 133-42 15,27-101-5-15,2 0-8 16,0-2-4-16,0 6-97 15,14-10-154-15,1-5-812 0</inkml:trace>
  <inkml:trace contextRef="#ctx0" brushRef="#br0" timeOffset="3227.2">18980 2033 2207 0,'0'0'274'0,"0"0"-126"16,0 0-39-16,0 0-17 0,0 0 22 15,76-124-44 1,-42 108 7-16,3 8-18 0,5 6-4 16,3 2-7-16,-3 2-6 15,1 19 9-15,-5 7-10 16,-7 11 2-16,-4 5-14 15,-10 8 2-15,-9 5-12 16,-8 4 13-16,0 1-15 16,-27 0-6-16,-12-2-2 15,-9-9-8-15,-8-9-1 16,-4-9-31-16,0-18-29 16,1-13-62-16,9-2-11 0,9-19-23 15,14-9 14-15,14-2 76 16,13 8 50-16,2 8 16 15,27 9 40-15,13 5 26 16,12 5-1-16,11 14 7 16,4 4-28-16,7 3 9 15,-1-7-19-15,-5-2 5 16,-8-4-25-16,-13-5-8 16,-16-3-2-16,-10-1-4 15,-9-1-37-15,-14-3-63 16,0 0-94-16,0 0-337 0</inkml:trace>
  <inkml:trace contextRef="#ctx0" brushRef="#br0" timeOffset="3641.65">18704 2783 2536 0,'0'0'286'0,"0"0"-201"0,0 0 45 15,0 0-46-15,0 0-16 16,0 0-6-16,161-25-13 16,-104 12 12-16,11 0-20 15,5 2 4-15,5 2-16 16,6 3 4-16,1 4-9 16,0 2-8-16,-5 0-6 15,-6 0-10-15,-12 0 1 16,-11 0-1-16,-10 0-1 15,-10 7-52-15,-10-1-51 0,-11 11-53 16,-10-2-119 0,0 2-342-16</inkml:trace>
  <inkml:trace contextRef="#ctx0" brushRef="#br0" timeOffset="4171.2">19114 2884 2354 0,'0'0'334'0,"0"0"-156"15,0 0-49-15,0 0-26 16,167-75-17-16,-107 75-25 16,-2 0-14-16,-4 19-13 15,-16 16-21-15,-14 7 9 16,-17 7-10-16,-7 7 5 16,-14 0-13-16,-19-3-3 15,-7-8-1-15,-2-8-22 16,3-14 8-16,8-11-16 15,10-5 14-15,9-2-1 16,12-3 10-16,5 2-7 16,23 5 14-16,13 5 15 15,3 12-3-15,-1 6 8 16,-10 7-4-16,-13 6 9 16,-18-1-3-16,-2 4 9 15,-26-1-4-15,-21 0 6 0,-11-7-9 16,-7-6-10-16,-4-8-7 15,1-13-7-15,2-9-13 16,9-4-32-16,12-10-36 16,24-33-71-16,13 2-209 15,8 5-1114-15</inkml:trace>
  <inkml:trace contextRef="#ctx0" brushRef="#br0" timeOffset="4840.52">20549 2612 2312 0,'0'0'390'0,"0"0"-165"16,0 0-60-16,0 0-75 16,151-24-13-16,-88 18-36 15,-3-2-7-15,0 1-7 16,-6 5-21-16,-12 2-6 16,-7 0-4-16,-10 0-46 0,-21 13-58 15,-4 6-109-15,0 3-372 0</inkml:trace>
  <inkml:trace contextRef="#ctx0" brushRef="#br0" timeOffset="5079.46">20592 2935 2687 0,'0'0'231'0,"0"0"-55"16,0 0-76 0,0 0-14-16,131 13-19 0,-93-13-40 15,-3 0-8-15,1-2-18 16,0-9-1-16,-3 2-11 16,11 5-66-16,-8 2-93 15,-7 2-241-15</inkml:trace>
  <inkml:trace contextRef="#ctx0" brushRef="#br0" timeOffset="26591.72">21716 2783 2144 0,'0'0'294'0,"0"0"-169"15,0 0 41-15,0 0-96 0,0 0 15 16,0 0 19-16,0 0-26 16,69-12-8-16,-38 12-24 15,6 0 8-15,0 0-17 16,3 0 8-16,2 0-19 16,3 2 26-16,2 4-15 15,0 1-11-15,2-1 7 16,0 0-19-16,2-2 19 15,-2-1-24-15,0-1 16 16,1-2-7-16,-6 0 10 16,3 0-9-16,-3 0-7 15,0 0 4-15,3 0-6 16,0 0 14-16,0-2-23 0,2-1 16 16,0 3-13-1,2 0 10-15,1 0-8 0,-1 0 8 16,-2 0 1-16,-5 3-5 15,-1 1 7-15,-5 1-16 16,-1-4 22-16,-1 4-23 16,-1-3 30-16,2-2-29 15,1 0 14-15,-1 0-7 16,3 0 2-16,-1 0-1 16,0 0-9-16,-1 0 17 15,-2 0-16-15,1-2 14 16,0-3-15-16,-4-1 18 15,0-1-16-15,-1 3 11 0,-1-2-3 16,-2 2-6-16,0 2 0 16,2-3-1-16,-2 3 0 15,0-3 6 1,-3 4-11-16,3-1 14 0,-2 2-10 16,2-3-2-16,-2 1 5 15,0-2 3-15,-1 2-7 16,1 0 7-16,0-1-3 15,-1 3 2-15,1 0 0 16,0 0-2-16,0 0 0 16,0 0-4-16,-1 0 3 15,3 0-4-15,3 0 1 16,-1 0 7-16,0 0-1 16,0 0-2-16,2 0-1 0,1 0 5 15,-1 0-9-15,3 0 0 16,3 0 0-16,2 0 0 15,3 0 0-15,-4 0 0 16,1 0 0-16,-6 0 0 16,1 0 0-16,-5 0 0 15,2 0 0-15,-1 3 0 16,-1-1 0-16,0-2 0 16,2 0 0-16,3 2 0 0,5-2 0 15,-2 0 0 1,3 0 0-16,3 0 0 0,-3 0 0 15,-1 0 0-15,-3 0 0 16,-3 0 0-16,1 0 0 16,-1 0 0-16,-3 0 0 15,-3 0 0-15,-3 0 0 16,1 0 0-16,-2 0 0 16,0 0 0-16,1 0 0 15,3 0 0-15,2 0 0 16,0 0 0-16,2 0 0 15,2 0 0-15,-4 0 0 16,0 0 0-16,-5-2 0 16,-4 2 0-16,-3 0 0 15,-9 0 0-15,-3 0 0 16,-5 0 0-16,-2 0 0 16,0 0 0-16,0 0 0 0,-42 6-62 15,0 11-166-15,-12 5-300 0</inkml:trace>
  <inkml:trace contextRef="#ctx0" brushRef="#br0" timeOffset="27475.73">23310 3761 2322 0,'0'0'262'0,"0"0"-131"16,0 0-65-16,0 0 33 16,0 0-22-16,0 0-45 15,0 0 5-15,-7-30-32 16,7-3 4-16,0-5 0 15,0-8-1-15,0-6-3 0,0 2 3 16,0 1-2 0,0 9-6-16,0 8 12 0,0 10-12 15,2 10 29-15,-2 7-16 16,0 3 37-16,0 2-36 16,0 0 7-16,0 0-16 15,3 9-3-15,-1 12 6 16,0 9-7-16,2 9 3 15,-2 8 2-15,3 10 10 16,-1 7-15-16,-1 7 29 16,-1 2-17-16,0 0 5 15,3-5-8-15,-3-6-9 16,-2-4 3-16,0-7 3 16,0-6-6-16,0-6 7 15,0-8-2-15,0-9-5 0,-9-7 12 16,-3-6-9-1,-3-5 2-15,-5-2 1 0,-3-2-7 16,0 0 0-16,0 0 11 16,7 0-22-16,3-2 23 15,7 0-18-15,1 0 6 16,5 2 0-16,0 0-14 16,0-3-39-16,0 3-42 15,9 0 10-15,16-4-33 16,-4 2-180-16,0 0-374 0</inkml:trace>
  <inkml:trace contextRef="#ctx0" brushRef="#br0" timeOffset="28429.91">23851 3491 1854 0,'0'0'443'0,"0"0"-208"16,0 0-85-16,0 0-10 15,0 0-76-15,0 0-4 16,0 0-3-16,-3 77-32 16,-1-51 29-16,2-3-22 15,2 1 22-15,0-2-26 16,0-3 2-16,0-6-16 0,0-3-7 15,0-3 1 1,0-3-6-16,6-4-4 0,4 0 7 16,3 0 0-16,5-4-5 15,4-7 18-15,2 0-13 16,5 0 1-16,3 5-2 16,-1 4 1-16,2 2-5 15,-4 0 4-15,2 0 12 16,-2 11-15-16,3 4 35 15,-3 6-15-15,0 5 26 16,-3 4-21-16,-3 2 7 16,-4 2 1-16,-5 4-3 15,-7 1 16-15,-7 2-23 16,0-1 11-16,-2 3-30 16,-21-2 26-16,-8-3-30 15,-9 1 12-15,-9-10-12 0,-5-3 0 16,-3-9-1-16,-1-8-10 15,0-7 2-15,8-2-33 16,6 0 17-16,11-8-60 16,6-10-19-16,9-3-47 15,7-17-37-15,5 3-228 16,1 3-505-16</inkml:trace>
  <inkml:trace contextRef="#ctx0" brushRef="#br0" timeOffset="28656.37">23909 3487 2736 0,'0'0'303'0,"0"0"-127"16,0 0-55-16,149-68-42 15,-95 44-23-15,-8 3-40 16,-3 8 6-16,-10 4-19 15,-6 5 0-15,-5 4 3 16,-4 0-12-16,-4 11-38 16,1 25-62-16,-2 0-89 15,-6 1-423-15</inkml:trace>
  <inkml:trace contextRef="#ctx0" brushRef="#br0" timeOffset="55671.33">2611 3955 1815 0,'0'0'570'0,"0"0"-375"0,0 0-76 16,0 0-40-16,0 0-11 16,0 118-38-1,4-66 19-15,1 5-5 0,-3 5 41 16,2 5-25-16,-2 3 10 16,4 5-24-16,-4 7-21 15,0 1-3-15,0 0-15 16,0-6-3-16,2-15 4 15,-1-15-16-15,1-19 6 16,-2-15 2-16,-2-13-8 16,0-2 8-16,0-29 4 15,-4-13-4-15,-7-14 0 16,-3-10 1-16,3-10-7 16,1-7 14-16,4-9-16 15,4-4 10-15,2-1-3 0,0 3 1 16,12 8 0-16,7 15 1 15,8 20 0-15,6 17 7 16,3 23-2-16,7 13 10 16,-1 15-9-16,-1 28 32 15,-6 12-4-15,-11 12 10 16,-8 1-5-16,-14 0-4 16,-2-3 6-16,-13-6-24 15,-18-7 12-15,-8-10-30 16,-5-9 0-16,-3-10 8 15,3-10-17-15,2-6-1 16,9-7-23-16,10 0-20 16,11 0-36-16,12-3-47 0,18-5-125 15,18-1-46-15,-1 2-902 0</inkml:trace>
  <inkml:trace contextRef="#ctx0" brushRef="#br0" timeOffset="55974.55">3261 4479 2581 0,'0'0'334'0,"0"0"-221"16,0 0 55-16,0 0-70 15,165 16-19-15,-105-16-45 16,-2 0-8-16,0 2-16 16,-6 4-9-16,-10 5-1 15,-9 1-29-15,-19 21-55 16,-7-5-157-16,-7-1-643 0</inkml:trace>
  <inkml:trace contextRef="#ctx0" brushRef="#br0" timeOffset="56172.67">3364 4817 2957 0,'0'0'187'15,"0"0"-125"-15,0 0-8 16,0 0-5-16,0 0-49 16,151 22 1-16,-103-22-1 15,18-6-63-15,-10-10-120 16,-8 4-282-16</inkml:trace>
  <inkml:trace contextRef="#ctx0" brushRef="#br0" timeOffset="57151.63">4562 3772 1957 0,'0'0'302'16,"0"0"-132"-16,0 0-33 15,0 0-23-15,0 0-27 16,0 0-10-16,0 0 1 16,36-7 5-16,-22 35 1 15,-1 10-3-15,-5 9-24 16,-4 11-8-16,-4 6-31 0,-6 3 16 16,-23 1-18-16,-8-3 5 15,-8-12-21-15,-4-15 0 16,1-12-3-16,5-15-28 15,5-11-10-15,9 0 5 16,6-9 20-16,13-8-33 16,10-2 28-16,0 2-2 15,8 6 23-15,17 5-10 16,6 6 9-16,0 0-5 16,3 4 3-16,-5 15 2 15,-2 7 2-15,-9 6 2 16,-5 9 5-16,-5 5-1 15,-5 10 0-15,-3 6 11 16,0 3 9-16,0 3-13 16,-5-2 9-16,-1-6-10 0,-1-11 13 15,5-10-22-15,2-11 2 16,0-9 2-16,0-7-8 16,0-3 0-16,7 0 0 15,-1-3 0-15,1-2 1 16,0 3-2-16,-3-1 9 15,3 0-14-15,-1 1 14 16,3-5-16-16,5-2-41 16,-3 0-98-16,-2 0-331 0</inkml:trace>
  <inkml:trace contextRef="#ctx0" brushRef="#br0" timeOffset="62921.8">6233 4052 1670 0,'0'0'197'0,"0"0"-114"15,0 0 69-15,0 0 125 16,0 0-162-16,0 0-25 16,121-38-19-16,-103 31-13 15,2 5-17-15,-5-1 0 16,4 3-25-16,-2 0 30 16,-1 3 6-16,-1 12-12 0,1 4 12 15,-3 2-23-15,1 7 13 16,-5 2-22-16,-1 4 24 15,-1 2-18-15,-5 3 12 16,1 2-10-16,-3 0-2 16,0-1-5-16,0-2-12 15,0 1 10-15,-3-3-19 16,-6 3 20-16,-6 1-20 16,-5 6 8-16,-5 1 2 15,-2 0-8-15,-4 0-1 16,2-7 0-16,-2-8-1 15,5-10-12-15,-1-11 12 16,2-11-34-16,3 0 7 0,5-20-55 16,0-10 11-1,9-4-16-15,6-3 18 0,2 6 32 16,0 5 25-16,2 13 11 16,13 11 2-16,7 2 49 15,3 22 13-15,6 9 30 16,3 6-32-16,-1-1-5 15,3-4-19-15,-3-6-9 16,-4-7-12-16,0-6-15 16,-7-9-2-16,1-4-55 15,1-6-62-15,-4-15-134 16,-5-3-649-16</inkml:trace>
  <inkml:trace contextRef="#ctx0" brushRef="#br0" timeOffset="63108.73">6922 4670 2906 0,'0'0'250'0,"0"0"-104"16,-9 143-51-16,0-87-28 15,3-3-56-15,-3-2-11 16,-1 5-25-16,2-13-98 15,-1-9-326-15</inkml:trace>
  <inkml:trace contextRef="#ctx0" brushRef="#br0" timeOffset="64086.58">7346 4048 1879 0,'0'0'340'16,"0"0"-191"-16,0 0-15 0,0 0 17 15,0 0-22-15,115-26-58 16,-79 30 5-16,-2 15-39 16,-3 5 8-16,-5 4-27 15,-4 1-8-15,-5 6 1 16,-11 1-5-16,-4 1-1 16,-2-5 2-16,-2-2-14 15,-16-5 7-15,-9-1-26 16,1-3-21-16,-3-4-10 15,4-2 22-15,5-4 13 16,9-3 22-16,7-3-1 16,4-3-9-16,0 2 14 15,13 3-4-15,14 1 0 0,6 5 30 16,2 2-15-16,1 4 14 16,-5 2 11-16,-6 1-10 15,-5 4 18-15,-11 2-14 16,-9 1 23-16,0 1-13 15,-17 0-7-15,-18 0-23 16,-7-2-8-16,-7-2-2 16,-2-9-4-16,0-7-13 15,7-5-33-15,3-5 8 16,17 0-8-16,12-2 15 16,12-7-85-16,21-4-44 15,12 5-151-15,0 1-1814 0</inkml:trace>
  <inkml:trace contextRef="#ctx0" brushRef="#br0" timeOffset="64334.06">8045 4794 2712 0,'0'0'231'15,"0"0"-105"1,-13 117-82-16,6-65-9 0,7-3-35 16,0-4-47-16,0-13-133 15,0-10-525-15</inkml:trace>
  <inkml:trace contextRef="#ctx0" brushRef="#br0" timeOffset="65534.59">8395 4039 1706 0,'0'0'521'15,"0"0"-264"-15,0 0-79 16,0 0 16-16,0 0-77 16,0 0-32-16,0 0-60 15,0 56 13-15,0-22-1 16,0 4 11-16,0 1-10 15,0-1-4-15,-2-8-1 16,-1-4-17-16,3-11 0 0,0-6-10 16,0-5-12-1,0-4 4-15,10 0 2 0,7 0 0 16,5-4 5-16,7-5-1 16,3 3-4-16,3 3 0 15,3 3 5-15,0 0-15 16,-2 9 23-16,-5 10-19 15,-2 5 15-15,-7 1-5 16,-6 6 2-16,-3 3 12 16,-8 4 3-16,-5 7 1 15,0 4 10-15,-5 0-27 16,-17-2 17-16,-9-6-21 16,-6-7 20-16,-7-8-17 15,-2-9 0-15,-3-6-4 16,-1-9 0-16,8-2-5 0,5 0-52 15,8-13-4-15,8-10-75 16,8-24-32-16,9 6-217 16,-1 0-463-16</inkml:trace>
  <inkml:trace contextRef="#ctx0" brushRef="#br0" timeOffset="65705.45">8408 4077 2500 0,'0'0'312'16,"0"0"-123"-16,0 0-49 16,0 0-32-16,0 0-65 0,129-44-16 15,-91 33-26-15,-4 3 6 16,0 1-7-16,-5 2-48 16,4 5-106-16,-6 0-151 15,-6 0-461-15</inkml:trace>
  <inkml:trace contextRef="#ctx0" brushRef="#br0" timeOffset="65932">9346 4751 2925 0,'0'0'230'0,"0"0"-124"16,-17 147-70-16,3-86 13 16,3-12-38-16,2-13-9 15,5-10-2-15,2-20-60 16,2-4-98-16,0-2-363 0</inkml:trace>
  <inkml:trace contextRef="#ctx0" brushRef="#br0" timeOffset="66434.11">9574 3962 2235 0,'0'0'411'0,"0"0"-295"16,0 0 17-16,0 0-6 0,0 0-57 15,149-11-22-15,-109 7-30 16,2 0 5 0,-1 4-23-16,-6 0 16 0,-2 0-16 15,-6 10 15-15,-7 18-1 16,-4 8 9-16,-8 11 1 16,-1 7-9-16,-4 8 24 15,-3 4-10-15,0 3 19 16,0 6-27-16,0-3 13 15,-5 1-22-15,0-2 1 16,3-11-8-16,0-7-5 16,2-12-1-16,0-11-54 15,0-13-13-15,-2-15-83 0,-4-2-49 16,-3 0-240-16</inkml:trace>
  <inkml:trace contextRef="#ctx0" brushRef="#br0" timeOffset="66568.03">9810 4526 2669 0,'0'0'274'16,"0"0"-183"-16,0 0 20 15,0 0-48-15,0 0-36 16,149-34-27-16,-91 13-19 16,-11 2-137-16,-7 2-408 0</inkml:trace>
  <inkml:trace contextRef="#ctx0" brushRef="#br0" timeOffset="67326.7">10581 4749 2852 0,'0'0'251'16,"0"0"-128"-16,-47 109-61 16,29-62 1-16,0-6-43 15,2-7-9-15,8-4-11 16,1-9-22-16,5-6-33 16,2-11-120-16,4-4-269 15,9 0-2020-15</inkml:trace>
  <inkml:trace contextRef="#ctx0" brushRef="#br0" timeOffset="73505.61">11062 4396 1352 0,'0'0'1156'15,"0"0"-1035"-15,0 0-102 16,0 0 117-16,-2-134-54 16,-3 86-32-16,3 1-36 15,2 0-14-15,-2 6 5 16,0 7 0-16,0 11 4 16,-1 8-9-16,3 8 55 15,-2 7 0-15,2 0 17 0,0 0-42 16,0 14 4-1,0 17-11-15,0 16-17 0,11 15 10 16,2 15-15 0,1 7 24-16,-1 3-25 0,-1-3 32 15,-4-5-23-15,-1-10 21 16,-3-16-20-16,0-16 4 16,-4-14-4-16,0-10-10 15,0-7 14-15,0-1-14 16,0-3-8-16,-13-1-46 15,3 2 3-15,-2-3-53 16,8-3-101-16,-1-7-261 0</inkml:trace>
  <inkml:trace contextRef="#ctx0" brushRef="#br0" timeOffset="73858.17">11445 4176 2300 0,'0'0'204'16,"0"0"-67"-16,0 0-17 16,0 0-15-16,0 0-31 15,0 0 45-15,0 0-34 16,3-69 9-16,-1 91-37 15,2 14-19-15,3 15-10 0,1 11-6 16,0 11 25 0,0 6-25-16,-1 7 16 0,-3-1-27 15,-2-1 14 1,-2-11-25-16,2-9 15 0,-2-13-15 16,0-13 0-16,0-5-41 15,0-12-49-15,0-10-19 16,0-5-162-16,0-6-242 0</inkml:trace>
  <inkml:trace contextRef="#ctx0" brushRef="#br0" timeOffset="74176.08">11915 4869 2958 0,'0'0'332'15,"0"0"-257"-15,-24 143 40 16,9-72-29-16,1 1-55 0,3-5-14 16,2-10-11-16,4-14-12 15,5-11-68-15,0-10-94 16,0-14-353-16</inkml:trace>
  <inkml:trace contextRef="#ctx0" brushRef="#br0" timeOffset="77962.75">12570 4608 1454 0,'0'0'577'16,"0"0"-399"-16,0 0-43 16,0 0-24-16,0 0-13 15,0 0-35-15,0 0 13 0,-9 0-42 16,9 0-24-16,0 0-4 15,0-13 0-15,0-6-12 16,0-7 15-16,0-2-18 16,0-2 17-16,0 0-9 15,0 1 1-15,0 3 0 16,0 0 0-16,-4 5 1 16,0 1-3-16,-4 1 11 15,2 2-21-15,4 0 23 16,0 0-19-16,-1 4 9 15,3 2-1-15,0 5 0 16,0 4 1-16,0 2 6 16,0 0-7-16,0 0 53 15,0 0-40-15,0 17 31 16,0 13-39-16,0 9 33 0,5 10-8 16,1 8 34-1,4 5-11-15,-2 3-17 0,-1-3 11 16,2-3-13-16,-4-3 2 15,-1-4-29-15,-2-8 14 16,-2-5-20-16,0-7 7 16,0-4-7-16,0-7 3 15,0-4-3-15,-4-4 0 16,-1-5-2-16,0-3-40 16,3-5-13-16,2-2-107 0,0-17-68 15,0-3-144-15</inkml:trace>
  <inkml:trace contextRef="#ctx0" brushRef="#br0" timeOffset="80761.35">14023 4460 2074 0,'0'0'408'0,"0"0"-123"15,0 0-107-15,0 0-33 16,0 0-56-16,0 0-8 15,0 0-41-15,-49 99-19 16,51-84-7-16,9-7-13 16,1-2-1-16,1-6 9 15,-5 0-7-15,2 0 1 0,-6-6 12 16,-4-4-14-16,0 1 16 16,0 3 1-16,-7 3-1 15,-8 3-3-15,2 0-10 16,1 11-8-16,8 6-37 15,4-4-38-15,6-2-141 16,15-5-216-16,-1-6-1851 0</inkml:trace>
  <inkml:trace contextRef="#ctx0" brushRef="#br0" timeOffset="81118.39">14517 4610 2660 0,'0'0'308'15,"0"0"-152"-15,0 0-76 16,0 0-8-16,0 0-36 15,0 0-7-15,0 0-16 16,12 88-13-16,1-88 9 16,-1-11-8-16,-4-14 32 15,-3-6-27-15,-5 1 16 16,0 5-22-16,-5 6 24 16,-6 10-10-16,0 7 14 0,2 2-25 15,5 8-3-15,4 16-40 16,0 4-57-16,11 2-66 15,11-7-292-15,1-8-1976 0</inkml:trace>
  <inkml:trace contextRef="#ctx0" brushRef="#br0" timeOffset="81448.83">14981 4559 2350 0,'0'0'496'0,"0"0"-312"15,0 0-97-15,0 0-25 16,0 0-1-16,0 0-34 16,0 0-15-16,60 62-5 15,-46-62-7-15,-8 0 8 16,-1-9-16-16,-5-10 2 0,0-11-59 16,-16 5-125-16,0 1-368 0</inkml:trace>
  <inkml:trace contextRef="#ctx0" brushRef="#br0" timeOffset="82638">15340 3682 2203 0,'0'0'240'0,"0"0"-132"0,0 0-56 16,0 0 19-16,0 0-48 16,124-47-11-16,-99 47-5 15,-2 0 0-15,-4 4 21 16,-3 9 6-16,-5 4 42 16,-5 2-19-16,0 9 12 15,-6 4-53-15,0 8 3 16,-8 10-12-16,-9 3-1 15,-1 7 3-15,0 4-8 16,7 0 31-16,4-2-15 16,7-3 12-16,0-9-29 0,0-7 3 15,16-11 2 1,4-12-10-16,0-10 3 0,3-10-4 16,-2 0 5-16,0-8 2 15,-6-9-2-15,-3 4 8 16,-10 5-7-16,-2 8 5 15,0 3 55-15,-14 32-49 16,-3 16-1-16,-4 13 18 16,2 12 4-16,3 2 7 15,3 2-28-15,3-3 32 16,1-2-26-16,1-7 14 16,-2-4-23-16,2-4 5 15,-3-7-8-15,-3-3-5 0,1-6-13 16,-3-1-34-1,3-6-6-15,-10-1-72 0,4-13-119 16,-4-8-505-16</inkml:trace>
  <inkml:trace contextRef="#ctx0" brushRef="#br0" timeOffset="86553.13">12807 4107 2026 0,'0'0'391'15,"0"0"-275"-15,0 0-85 16,0 0-30-16,0 0 31 15,0 0-21-15,0 0 61 0,87-55-24 16,-54 51 36-16,0 4-15 16,3 0-26-1,-5 1-21-15,-4 17-7 0,-2 5 14 16,-10 7-10-16,-11 4 21 16,-4 9-10-16,-2 4 0 15,-25 2-16 1,-6-2 10-16,-5-6-19 0,3-8-5 15,8-11-7-15,6-9-15 16,13-8 16-16,8-3-14 16,0-2 4-16,18 0-2 15,17 0 16-15,9 0 4 16,8 0 5-16,-3 0 8 0,-7 8-2 16,-6 16 1-1,-14 6-9-15,-13 6 21 0,-9 5-22 16,-4 4 12-16,-30-2-11 15,-9-1 7-15,-7-5-12 16,-4-7-1-16,0-7-37 16,6-8-64-16,1-12-65 15,13-3-67-15,12 0-636 0</inkml:trace>
  <inkml:trace contextRef="#ctx0" brushRef="#br1" timeOffset="93414.09">14203 3853 2814 0,'0'0'191'16,"0"0"-160"-16,0 0-31 0,0 0-185 15,0 0-1622-15</inkml:trace>
  <inkml:trace contextRef="#ctx0" brushRef="#br1" timeOffset="97204.29">22042 2095 378 0,'0'0'2200'0,"0"0"-1979"16,0 0-164-16,0 0-6 15,0 0-27-15,0 0-24 16,13-122 0-16,-7 73 8 16,2-3-16-16,1-1 16 15,-3-1-16-15,1 5 17 16,-3 4-9-16,1 9 13 16,-3 8 12-16,-2 11 17 15,0 8-13-15,0 9 27 16,0 7-25-16,0 27 40 15,0 21-59-15,-7 18 2 16,0 13-13-16,3 6 0 16,0 2-1-16,2-4 0 0,-1-5-1 15,-1-5 9 1,2-8-8-16,-3-6 6 0,0-5 27 16,-1-8-1-16,-1-8 11 15,1-13-17-15,2-11-1 16,-6-10-7-1,1-9-3-15,-5-2-4 0,-3 0-10 16,-1 0 14-16,1-2-9 16,3-2-7-16,5 4 1 15,7 0-6-15,2 0-47 16,0 0-115-16,13 2-45 16,3 2-412-16</inkml:trace>
  <inkml:trace contextRef="#ctx0" brushRef="#br1" timeOffset="98045.04">22447 1793 1945 0,'0'0'392'15,"0"0"-262"-15,0 0-9 16,0 0-100-16,0 0 15 16,0 0-30-16,78-120 6 15,-64 105 3-15,1 2 21 16,-3 7 40-16,-2 2 15 16,1 2-26-16,3 2-25 15,-1 0 2-15,3 0-21 16,1 0 11-16,2 0-20 0,1 0 16 15,-1 0-12 1,2 0 19-16,-1 2-6 0,0 4-16 16,-2 5 16-16,-3 1-25 15,-1 3 23-15,-3 5-6 16,0-1 26-16,0 2-30 16,-2 3 15-16,0 1 5 15,-2 3-7-15,-1 0-1 16,-1 0-18-16,-1 0 21 15,-4 4-27-15,0 7 25 16,0 4-20-16,0 6 21 16,-15 2-18-16,-8 2-2 15,-1-4 0-15,-5-2-11 0,-7-6 6 16,-4-11 4 0,-5-9-20-16,1-14-1 0,-3-7 7 15,5 0-37-15,6-22 9 16,7-6 1-16,9-3-21 15,11-1-13-15,5-1 9 16,4 4 46-16,0 5-6 16,11 5 8-16,9 8 12 15,7 11-4-15,4 0 4 16,5 17 35-16,4 20 21 16,5 7-6-16,1 2 6 15,3-2-28-15,0-5 8 0,2-7-40 16,-2-7 17-16,-2-5-16 15,-3-7 5-15,-5-3-6 16,-10-6-13-16,-5-1-41 16,0-1-58-16,-3-2-73 15,-8 4-192-15</inkml:trace>
  <inkml:trace contextRef="#ctx0" brushRef="#br1" timeOffset="101821.67">23630 2030 2449 0,'0'0'111'15,"0"0"28"-15,0 0 22 16,156 34-67-16,-88-21-4 16,3 0-50-16,0-2-5 15,-3-2-34-15,-3-1-2 16,-9-4-1-16,-7 3-71 16,-18-3-168-16,-15-2-643 0</inkml:trace>
  <inkml:trace contextRef="#ctx0" brushRef="#br1" timeOffset="102033.87">24025 1855 1338 0,'0'0'1463'0,"0"0"-1324"16,-9 146-59-16,7-83 17 15,2-2-75-15,0-8-8 16,0-6-14-16,0-10 0 16,6-1-101-16,7-10-147 0,-1-7-563 0</inkml:trace>
  <inkml:trace contextRef="#ctx0" brushRef="#br1" timeOffset="102455.56">24872 1552 1962 0,'0'0'276'0,"0"0"-110"15,0 0 10-15,0 0 48 16,0 0-41-16,0 0-34 16,0 0-45-16,6 85-42 15,-8-10-24-15,-4 8-3 16,0 3 2-16,2-3-10 15,0-4 34-15,-3-6-26 16,3-9 3-16,-2-8-38 16,0-9 13-16,2-9-12 15,2-10-2-15,2-6-14 16,0-10-51-16,0-5-84 0,8-7-88 16,8-17-150-1,-3-7-411-15</inkml:trace>
  <inkml:trace contextRef="#ctx0" brushRef="#br1" timeOffset="102798.95">25226 1705 522 0,'0'0'2228'15,"0"0"-1987"-15,0 0-77 16,-54 204-41-16,34-65-51 15,9-5 29-15,11-25-27 0,0-42 5 16,27-33-26-16,13-6-16 16,15-9-9-16,19-13-6 15,4-6 17-15,-4-34-38 16,-12-17 41-16,-18-11-41 16,-17-11 36-16,-20-4-26 15,-7-4 3-15,-27-5-3 16,-26-2 1-16,-19 5-12 15,-15 11-3-15,-4 16-1 16,7 24-44-16,14 23 21 16,22 9-70-16,29 51-65 15,17 3-214-15,2 0-1365 0</inkml:trace>
  <inkml:trace contextRef="#ctx0" brushRef="#br1" timeOffset="104261.95">27000 2510 2491 0,'0'0'307'0,"0"0"-182"16,0 0-5-16,149 0-62 15,-90 0 6-15,5 0-42 16,-2 0-2-16,-5 2-20 15,-3 4-6-15,-1 2-44 16,-17-1-133-16,-14-1-336 0</inkml:trace>
  <inkml:trace contextRef="#ctx0" brushRef="#br1" timeOffset="104502.17">27037 2774 2906 0,'0'0'233'0,"0"0"-183"16,0 0 59-16,0 0-47 15,129 27-19-15,-79-26-24 16,6-1-18-16,1 0-1 15,28 0-108-15,-14-12-163 16,-11 1-1925-16</inkml:trace>
  <inkml:trace contextRef="#ctx0" brushRef="#br1" timeOffset="105202.43">28506 2041 1824 0,'0'0'555'16,"0"0"-356"-16,0 0-97 15,0 0 29-15,102-130-65 16,-64 106 16-16,-1 5-40 16,6 6 3-16,-1 7-10 15,-2 6 5-15,-1 0 3 16,-6 23-15-16,-4 9 40 0,-5 9-3 16,-6 8 9-16,-2 7-33 15,-9 6 21-15,-7 6-26 16,0 9 15-16,-21 5-22 15,-14 5 1-15,-9 3-13 16,-10-5-16-16,-4-5 0 16,-2-14 8-16,4-17-18 15,2-15-14-15,8-16-22 16,6-18-52-16,5 0 16 16,10-22-7-16,9-10 2 15,13-4 60-15,3-1 24 16,9 9-9-16,22 12 22 0,6 9 30 15,5 7-11-15,2 11 20 16,1 17-34-16,-1 6 8 16,-1 0 8-16,-3 0-24 15,0-6-8-15,-3-7-15 16,0-10-82-16,9-11-91 16,-8-2-191-16,-7-15-735 15</inkml:trace>
  <inkml:trace contextRef="#ctx0" brushRef="#br1" timeOffset="105636">29363 2048 2113 0,'0'0'257'0,"0"0"-81"15,0 0 17-15,0 0-29 16,134-120-30-16,-90 103-49 16,4 12-4-16,-7 5-22 15,-3 20 27-15,-5 22-11 16,-10 14 18-16,-5 12-29 16,-9 3-5-16,-9 4-7 15,0-4-26-15,-11-3-3 16,-20-4-19-16,-12-6-3 15,-3-7-1-15,-8-13-4 16,0-14-68-16,4-11 18 0,2-13-16 16,9 0-44-16,7-19-1 15,14 0 52-15,16 1 59 16,2 8-5-16,25 3 9 16,19 5 13-16,7 2 15 15,7 0-27-15,-4 4 9 16,-8 9-3-16,-6 4-7 15,-1 11-51-15,-12-4-168 16,-12-3-293-16</inkml:trace>
  <inkml:trace contextRef="#ctx0" brushRef="#br1" timeOffset="106152.9">28294 3055 2015 0,'0'0'488'0,"0"0"-386"15,0 0 8-15,0 0 17 16,160 0-52-16,-93 0 27 16,14 0-62-16,6 0 22 15,8 0-44-15,7 0 13 16,3 0 2-16,0 0 34 16,-1 0-17-16,-6 2-26 15,-6 4 8-15,-12 1-31 0,-9 1 7 16,-13-1 6-16,-8-1-18 15,-10-1 4-15,-14-1 0 16,-5 0-32-16,-19 1-104 16,-2-3-119-16,0-1-845 15</inkml:trace>
  <inkml:trace contextRef="#ctx0" brushRef="#br1" timeOffset="109617.24">28743 4045 2086 0,'0'0'347'16,"0"0"-148"-16,0 0-113 15,14-149-26-15,-7 82-22 16,-1-3-1-16,1-5-31 0,2-2 18 15,-2 6-22 1,-3 7 20-16,1 11-6 0,-1 12 7 16,-4 17 6-16,2 11-16 15,-2 11 72-15,0 2-55 16,0 20 34-16,0 22-64 16,0 23 21-16,0 31-16 15,0 28-4-15,0-4 5 16,0-11-5-16,0-17 20 15,-2-28-5-15,0-2 42 0,0-7-36 16,-1-18 18 0,1-16-29-16,2-12 36 0,-2-7-3 15,2-2-11 1,-2 0 21-16,-2 0-44 0,-3 0-10 16,0-2-8-16,-2-3-20 15,5 1-69-15,4 2-29 16,0-2-114-16,0 2-488 0</inkml:trace>
  <inkml:trace contextRef="#ctx0" brushRef="#br1" timeOffset="110178.19">29361 3509 2171 0,'0'0'459'16,"0"0"-268"-16,0 0-168 15,0 0 56-15,0 0-33 16,-32 127 21-16,24-87-56 16,-1-6 38-16,3-5-8 0,0-3 6 15,4-4-19 1,2-8-23-16,0-1-5 0,0 0 14 16,0-4-31-16,16-3 27 15,5-2-20-15,5-4 20 16,7 0-9-16,6 0 0 15,3 0-1-15,5 3 0 16,-3 5 6-16,-2 7-16 16,-3 4 23-16,-6 7-27 15,-4 4 28-15,-10 0 6 16,-5 2 14-16,-12 2 22 16,-2 2-7-16,-4 1-10 15,-23 1 6-15,-8-1-26 16,-10-3 23-16,-6-4-42 15,-3-7 5-15,3-3 0 16,9-7-10-16,6-5-20 16,14-6-22-16,3-2-34 0,11 0-48 15,6-43-40-15,0 3-304 16,2-5-439-16</inkml:trace>
  <inkml:trace contextRef="#ctx0" brushRef="#br1" timeOffset="110381.08">29335 3624 2455 0,'0'0'246'0,"0"0"-30"16,0 0-110-16,129 11-54 16,-87-5 18-16,3 1-50 0,-5-3 13 15,-3 2-28-15,-3 0 15 16,-5 1-20-16,-5-1-16 15,-9 1-83-15,-5-1-124 16,-10 1-281-16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11T22:49:47.103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22505 6094 1942 0,'0'0'246'16,"0"0"-150"-16,0 0 12 0,0 0-39 16,0 0 3-1,0 0 18-15,138-87-11 0,-111 77-19 0,0 3-15 31,0 0-6-31,-5 3-4 0,0 3 6 16,-2 1-9-16,2 0 22 16,1 0-3-16,-3 0-26 0,-1 0-14 15,0 3 0-15,-1 6 7 16,-3 3-5-16,-1 3-6 16,-1 2 15-1,1 2-10-15,-6 3 11 0,1 4-2 16,-5 3 0-1,1 0 4 1,0 3-7-16,-3 3-5 0,0 0-4 16,-2-1 2-16,0-1-1 15,0 4 5-15,0 1 2 16,0 0-4-16,-7 2-1 16,-8-1-1-16,-8 4-2 15,-2-2 1-15,-4-2-2 0,-6 2 3 16,-5-5-3-1,-5-2-3-15,-1-4-1 0,-4-7 0 16,2-8 3-16,1-8-7 16,2-7 0-16,3 0-10 15,4-19-19-15,5-7 3 16,6-2-6-16,8-3 4 16,6 0 9-16,7 2 9 15,4 0 5-15,2 8 3 0,0 3-4 16,2 10 4-1,13 8-6-15,3 0 8 0,5 15 14 16,1 12-1 0,5 5 1-16,2-1-7 0,7-5 5 15,4-6-6 1,10-6 3-16,4-7 11 0,2-2 5 16,2-5-18-16,-7 0-3 15,-2 0-4-15,-9 0 6 16,-5 0-6-16,-9 1-9 15,-8 3-29-15,-6-4-61 0,-7 0-94 16,-5 0-313-16</inkml:trace>
  <inkml:trace contextRef="#ctx0" brushRef="#br0" timeOffset="593.93">22008 7028 2345 0,'0'0'310'0,"0"0"-225"16,0 0-45-16,0 0 39 16,0 0-27-16,0 0-19 15,0 0-9-15,110 0-7 16,-77 0 5-16,2 0 14 0,5 0 22 0,-2 0-12 16,5 0-8-1,-3 4-10-15,3 2-6 0,-1 1-4 16,4-2 4-1,5 2-4-15,3-5-4 0,6-1 2 16,1-1-2 0,3 0 3-1,-4 0-6-15,-6 0-5 0,-10 0-6 16,-5 0 3-16,-13 0-2 16,-8 4-1-16,-7-2-32 15,-7 4-47-15,-4-1-102 16,0-2-246-16</inkml:trace>
  <inkml:trace contextRef="#ctx0" brushRef="#br0" timeOffset="1105.45">22295 7302 1989 0,'0'0'648'0,"0"0"-566"0,0 0 0 16,0 0 42-1,0 0-20-15,0 0-44 0,0 0-4 16,139-6-26 0,-106 6-18-16,0 0-5 0,-1 0-6 15,-3 7 0-15,-3 6 4 16,-5 8 1-16,-6 2 2 16,-3 0 0-16,-8 5-3 15,-2 2 1-15,-2 3-2 0,0 6-2 16,-4 9 7-1,-12 6 20-15,-1 8-2 0,-4-1-1 16,3 1 3 0,1-2-9-16,3-6-6 0,5-1-13 15,3-5 3-15,1-2-3 16,3-3-1 0,0 0 0-16,2-7 0 0,0-8-32 15,0-6-42-15,0-12-67 16,0-6-138-16,0-4-643 0</inkml:trace>
  <inkml:trace contextRef="#ctx0" brushRef="#br0" timeOffset="1290.51">22419 7890 2665 0,'0'0'408'16,"0"0"-318"-16,0 0-9 0,126-2-43 15,-84 0 0 1,-4 2-24 0,-1-1-14-16,2-6-34 0,-5-1-208 0,-10 1-1996 0</inkml:trace>
  <inkml:trace contextRef="#ctx0" brushRef="#br0" timeOffset="4961.22">24821 6116 1663 0,'0'0'191'16,"0"0"-156"-16,0 0-33 15,0 0 13-15,0 0 39 16,0 0-52-16,0 0 8 16,45-26-15-16,-39 20 20 0,4 1 39 15,-4 1 44-15,-2 1-35 16,1 1-2-16,-3-1-22 16,0 3-7-16,0 0-16 15,0 0 36 1,4 0 7-16,0 0-29 0,3 0 27 15,3 0 59-15,3 0-40 16,1 0-41-16,3 0-13 16,-1 0-7-16,0 0-7 15,-2 0 3-15,-1 0-9 16,1 0 7-16,-1 0 8 16,1 0 4-16,2 8 16 15,-3 3 3-15,2 2-9 0,-5 6 14 16,-1 3-7-1,-3 4 2-15,-8 4-13 16,0 3-2-16,0 2 5 0,-19 1-5 16,-5-2-12-1,-5-1-5-15,-2-5-4 0,-3-7-3 0,3-7 3 16,2-3 0 0,6-10-4-16,4-1-5 15,5 0-15 1,5-1 20-16,7-8 1 15,2 2-1-15,0-2 0 0,11 2-11 16,16 2 11-16,6 5 9 16,6 0 5-16,1 5 2 15,0 14-1-15,3 10-3 16,-4 4-2-16,-5 4 0 0,-7 1 0 16,-7 1 4-1,-11-7 8-15,-9 3 8 16,0-3-1-16,-14-4-2 0,-15-2-3 0,-7-1-8 15,-8-7-7-15,-3-6-4 16,0-9-5 0,2-3-14-16,3 0-15 15,9 0-2-15,6-10-14 16,11 3-18-16,5 0-20 16,11 4-85-16,0 1-156 0,0 0-646 0</inkml:trace>
  <inkml:trace contextRef="#ctx0" brushRef="#br0" timeOffset="5638.87">24540 6924 1464 0,'0'0'983'0,"0"0"-797"16,0 0-120-16,0 0-29 0,0 0 42 16,0 0-37-1,0 0-10-15,112 0-12 0,-70-4 5 16,3 0 5-16,-1 0 24 15,5-1-6-15,1 4-2 16,2-1-3 0,4 2-18-16,2 0-8 15,-2 0 8-15,2 0-8 0,-4 0-3 16,-6 0-4 0,-2 0-2-16,-7 0-7 15,-3 0 4-15,-5 0-4 16,-6 0 4-16,-5 0-5 0,-7 0-40 15,-6 0-55 1,-7 8-75-16,0 0-96 0,-7 2-746 0</inkml:trace>
  <inkml:trace contextRef="#ctx0" brushRef="#br0" timeOffset="7780.96">25106 7157 1993 0,'0'0'431'16,"0"0"-278"-16,0 0 58 16,0 0-119-1,0 0 15-15,0 0-54 0,0 0-33 16,-124 38 9 0,95-9-20-16,0 12-7 0,-3 5 4 15,6 8-5-15,-1 13 7 16,7 7 27-16,4 10 15 0,10 3-21 31,6-3-7-31,0-5-9 0,11-8-5 0,13-15-6 16,3-12 2-16,4-12-4 15,-4-11 4 1,0-14-3-16,-5-7 4 16,-4-6 1-16,-5-24-1 15,-4-11-1-15,-9-4-4 16,0 0 1-16,-4 4 0 15,-18 6-1-15,-7 11 2 16,-1 13-2-16,1 8-21 0,7 3-23 16,5 29-45-1,5 5-114-15,8-1-132 16</inkml:trace>
  <inkml:trace contextRef="#ctx0" brushRef="#br0" timeOffset="11579.22">23744 6930 2280 0,'0'0'336'16,"0"0"-184"-16,0 0-76 0,0 0-24 16,0 0-25-1,0 0-12-15,0 0 24 0,48 6 10 16,-17-2-15-1,2 0-4-15,0 0 0 0,3-2-8 16,-5 1-9-16,-4 0-12 16,-5 1-1-1,-6-2 1-15,-5 1-1 0,-6-1 1 16,-5 1-1 0,0-1 15-16,-14 2-1 0,-17-1-10 15,-7 0 1-15,-4-1-5 16,-3-2 1-16,1 0 0 15,3 0-1-15,8 0 0 16,4 0 0-16,9-2 0 16,6-1 0-16,8 3 0 15,4 0 0-15,2 0-11 16,0 0-7-16,4 0-17 16,12 0-3-16,13 3-29 0,-5 1-49 15,-4-2-170-15</inkml:trace>
  <inkml:trace contextRef="#ctx0" brushRef="#br1" timeOffset="31764.62">26163 6631 2150 0,'0'0'305'0,"0"0"-188"0,0 0-61 15,0 0-38 1,0 0-18-16,0 0 9 16,60-2 20-16,-33-3-20 15,0-2 5-15,0 5-8 16,-3 2 27-16,3 0 32 16,2 0 4-16,0 10-18 15,4 1-22-15,0 2-13 0,-1 0-10 16,-3-5-6-16,0-1 0 15,-7-2 0-15,1-2-16 16,-6-1-46-16,-3 2-87 16,-3 0-103-16,-5 3-164 15</inkml:trace>
  <inkml:trace contextRef="#ctx0" brushRef="#br1" timeOffset="32193.88">26065 6964 2038 0,'0'0'356'0,"0"0"-201"16,0 0 12-16,0 0-47 15,115 14-62-15,-78-10-3 0,1 0-21 16,1-4-8 0,-1 0-3-16,-1 0-11 0,-6 0-12 15,-4 0 0-15,-6 0-5 16,2 0-88-16,-7 0-78 16,-8 0-147-16</inkml:trace>
  <inkml:trace contextRef="#ctx0" brushRef="#br1" timeOffset="42435.54">21520 9874 1287 0,'0'0'169'16,"0"0"-92"-16,0 0 15 15,0 0 4-15,0 0 1 16,0 0-35-16,0-16 11 0,0 14-52 16,0 0 71-1,0-3 24-15,0 3-39 0,0 1-46 16,0 1 5-16,0 0-14 15,0 0 3-15,0 0-9 16,0 0 50-16,0 0-31 16,0 3-21-16,2 4-2 15,2 1 6-15,-2 2-11 0,1 2 3 16,-1 2-8-16,0 2-1 16,1 2 6-1,-1-1-6-15,0 4 17 16,1 1-3-16,-3 4 2 15,2 2-7-15,-2 4 15 16,2 1-16-16,-2-2 0 0,0 0-9 0,0-3 8 16,0-2 4-1,0-2 3-15,0-2-6 0,2-4-7 32,0-2-1-32,0-4-1 0,1-2 0 15,-1-4 0-15,-2-3 0 16,2 0-1-16,-2-3-11 15,0 0-2-15,2 0-5 16,0-3 18-16,1-9 0 0,-1-2-5 16,-2-7 6-16,0-2 0 15,0 0 0-15,0-3 1 16,0-2 0-16,0-3 0 0,0 0-1 16,0-2 0-16,0 4 0 15,0-6 0-15,0 3-2 16,0 2 2-1,3-1 0-15,3 6-6 0,3-1 6 16,-1 4 6 0,4 1-6-16,-1 4 0 15,3-2 0-15,-1 6 0 16,1 2 0-16,-1 5 1 16,0 4 15-16,5 2-7 0,0 0 13 15,-1 0-14 1,4 0-7-16,-4 0 1 0,3 0-1 0,-1 8 1 15,-2 3 4 1,1 1 5-16,-1 1-5 16,-1 4 6-16,-1-1-11 0,2 2 5 15,-4 0 0-15,3 2 8 16,-3 0 1-16,0-1-7 0,3 2 1 16,-3-1 4-1,-2 2-6 1,3 2 1-16,-5 2 5 15,-1 4 12-15,-3 0 5 0,-1 2 0 16,-4-2 0-16,0-1-2 0,0-4 3 31,0 2 0-31,0-5-13 0,0-2-10 16,-4-3-3 0,-1-3-5-16,1-3 0 15,0-5 1-15,2-3 1 0,0-3 2 16,-3 0-4-16,-2 0 0 15,-2-3-26-15,0-11 9 16,0-6-6-16,2-4 8 16,3-7 0-16,2-1-4 15,2-4-3-15,0-2 6 16,0-2 0-16,6 4 8 16,8 2 3-1,1 2-7-15,6 4 7 0,1 4 5 16,2 2 0-16,3 6 0 15,0 2-1-15,2 4 2 16,-2 6-1-16,0 2 1 16,-1 2 0-16,1 0 0 0,-5 0-1 15,3 0 2-15,-7 0 3 16,-1 6 8-16,-1 6 19 16,-5 4 4-16,3 6 9 15,-5 4-8-15,-1 6-9 16,2 2-6-16,-4 4-1 15,-1-2-6-15,-1 2 4 16,-4-4-10-16,0-2 1 16,0-5-9-16,0-7 7 0,0-2-7 15,0-7-1-15,0 1-43 16,0-7-84-16,-4-1-102 16,-3-4-508-16</inkml:trace>
  <inkml:trace contextRef="#ctx0" brushRef="#br1" timeOffset="42642.14">22639 10229 2524 0,'0'0'305'16,"0"0"-193"-16,0 0-69 15,0 0-43-15,0 0-2 16,0 0-190-16,0 0-943 0</inkml:trace>
  <inkml:trace contextRef="#ctx0" brushRef="#br1" timeOffset="43935.78">22839 9842 1680 0,'0'0'205'0,"0"0"-114"16,0 0-65-16,0 0 45 15,0 0 12-15,0 0-20 16,0 0-16-16,66 58 13 16,-58-36-1-16,-1 0 3 0,-3 2-24 15,2 0 10 1,0 2 60-16,-2-1-53 15,0 1-24-15,-1-1-12 0,-1 3-6 16,0-1-2-16,0-3 3 16,0-1-14-16,-2 0 0 15,2-3 0 1,-2-5 1-16,0-1-1 0,2-3 9 16,-2-3-9-16,0-4 1 15,0-2 3-15,0-2 13 16,0 0 2-16,0 0-2 0,-2-2-17 15,-2-10 0-15,0-4-1 16,2-7-1-16,2-2-7 16,0-8 8-16,0-2 1 15,0-6 0-15,8 1-8 16,4 2 1-16,-1 7 7 16,2-1-1-16,-2 11 1 0,0 1-1 15,3 3 1 1,-1 5 0-1,3 3 0-15,1 4-7 0,2 5 6 0,-2 0 1 16,-1 0 0-16,-1 0 7 0,1 9 8 31,-5 3 6-31,3 2-16 16,-3 0 11-16,-1 0-8 0,0 0 1 16,-1 2 6-1,-1 2-8-15,-1 4 13 0,0 7 2 16,-2 2-4-16,-1 5 1 0,-2 4-10 31,0-1-4-31,-2-2-4 16,0-5 6-16,0-1-7 0,0-9 0 15,0-7 11-15,0-4-4 16,0-9 2-16,0-2-9 16,0 0-9-16,-2-11-37 15,0-10 20-15,0-5-3 16,2-6-6-16,0-2 17 15,0-6-5-15,6 0 15 16,8-1 7-16,1 3-1 16,3 4 2-16,0 9 0 15,2 6 13-15,3 6 18 16,-2 10 4-16,4 3-13 0,0 0-3 16,-1 3 0-16,1 12-12 15,-3 2 3-15,-2 4 12 16,-4 4 15-16,-3 4 5 15,-4 3 6-15,-5 2-12 16,-2 1-20-16,-2-3-9 16,0-4-5-16,0-3-2 15,0-4-18-15,-2-7-64 16,0-8-57-16,2-4-143 0,0-2-1454 16</inkml:trace>
  <inkml:trace contextRef="#ctx0" brushRef="#br1" timeOffset="44142.58">23898 10301 2881 0,'0'0'292'15,"0"0"-198"-15,0 0-65 0,0 0-16 16,0 0-13-16,0 0-10 15,0 0-205-15,0 0-1934 0</inkml:trace>
  <inkml:trace contextRef="#ctx0" brushRef="#br1" timeOffset="44977.91">24504 9837 516 0,'0'0'1454'0,"0"0"-1197"0,0 0-81 16,0 0-69-1,0 0 39-15,0 0-50 0,-116-5-20 16,93 5-30 0,0 5-9-16,-2 9-7 0,1 7-11 15,-1 2-11-15,3 8-7 16,0 3-1-16,-1 3 0 16,6 6-1-16,1 1 1 15,7-1 0-15,3 1 0 16,6-3 0-16,0 0 2 15,4-5 6-15,13-4 1 0,8-4 5 16,2-5 13 0,2-2 26-16,2-7 11 0,2-3-4 15,-1-6-8-15,1-3-16 16,-4-2-6-16,0 0-10 16,-4-4-5-16,-3-8-8 15,-4 2-7 1,-2-3 0-16,-6 1-63 0,-1 5-102 15,-4 3-435-15</inkml:trace>
  <inkml:trace contextRef="#ctx0" brushRef="#br1" timeOffset="45845.96">25204 9892 2015 0,'0'0'311'15,"0"0"-129"-15,0 0-11 0,0 0-49 0,0 0-36 16,132 0-36 0,-96-2-18-16,-3 2-11 0,1 0-11 15,-5 0-9 1,-7 0-1-16,-2 0 0 0,-6 0-54 16,-8 0-127-1,-6 3-132-15</inkml:trace>
  <inkml:trace contextRef="#ctx0" brushRef="#br1" timeOffset="46094.81">25272 10127 2265 0,'0'0'341'0,"0"0"-143"16,0 0-62-16,0 0-26 15,113-10-34-15,-82 8-34 16,-4 2-23-16,-2-2-10 16,-3 2-9-16,-7 0-1 15,-1 0-61-15,-14 0-74 16,0 7-124-16,0 5-796 0</inkml:trace>
  <inkml:trace contextRef="#ctx0" brushRef="#br1" timeOffset="46471.83">24932 10289 1829 0,'0'0'874'0,"0"0"-834"0,0 0-40 0,0 0-162 31,0 0-749-31</inkml:trace>
  <inkml:trace contextRef="#ctx0" brushRef="#br1" timeOffset="54254.97">21778 11354 1366 0,'0'0'1161'16,"0"0"-965"-16,0 0-100 0,0 0-45 15,0 0-9 1,0 0 2-16,-4 0-27 15,4 0-10-15,7 0 3 0,10 6 16 16,6-2-7-16,6-3-8 16,0-1-5-16,4 0 3 15,3 0 0-15,1 0 0 16,4 0-5-16,-1 4-3 16,2-1-1-16,3-2 0 15,-3 2 0-15,1-1 0 0,-3-2 0 16,0 1 0-1,-5-1 0-15,-6 2 0 0,-4 0-1 16,-9 1-4 0,-3 1 3-16,-7-2-7 0,-4 2 2 15,-2 0 7 1,0 3 1-16,0 4 6 0,0 5 1 16,-12 1 5-16,1 6 8 15,-3 3-3-15,3 4-9 16,-1 6-4-16,4 8-5 15,-1 5 1-15,3 2 0 0,-2 4-1 16,4 3 1-16,-1-2 3 16,1 0 6-16,0 0-1 15,2-4 4-15,0-2 2 16,-1-5-3-16,3-6-5 16,0 0-3-16,0-8-4 15,0 1 1-15,0-11-1 16,0-5 0-16,0-6-28 15,-3-10-69-15,1 0-104 16,-2 0-179-16</inkml:trace>
  <inkml:trace contextRef="#ctx0" brushRef="#br1" timeOffset="54453.15">22151 11969 2677 0,'0'0'294'0,"0"0"-214"16,0 0-43-16,0 0 9 15,0 0-22-15,147 0-14 0,-105 0-10 16,-6-2-8-16,1-6-107 16,-10 2-179-16,-9 3-725 0</inkml:trace>
  <inkml:trace contextRef="#ctx0" brushRef="#br1" timeOffset="54741.75">22777 12409 2583 0,'0'0'250'15,"0"0"-110"-15,-2 121-24 0,-5-64-23 16,5-2-38-16,0 0-35 16,2-5-12-16,0-6-8 15,0-7 0-15,0-6-82 0,0-11-111 16,0-9-280-16</inkml:trace>
  <inkml:trace contextRef="#ctx0" brushRef="#br1" timeOffset="55452.99">23515 11492 2090 0,'0'0'292'0,"0"0"-192"0,0 0 91 15,0 0-51-15,0 0-56 16,0 0 22-16,0 0-27 16,-62-12-34-16,44 29-19 15,-5 4-1-15,2 9-12 16,-2 12 8-16,-2 8 2 15,1 10-11-15,4 11-2 16,2 5-5-16,4 4 3 16,10 1 6-16,4-4-4 15,0-7 0-15,20-9-5 16,11-15-4-16,11-15 3 0,8-14-3 16,3-15 7-16,-4-2 4 15,-6-24 2 1,-10-14 7-16,-13-8-6 0,-11-7-1 15,-9 6-8-15,-2 2-6 16,-25 9 10-16,-11 12-5 16,-5 13-5-16,-1 8-37 15,1 3-24-15,8 14-8 16,12 21-93-16,10-5-228 0,9-5-609 0</inkml:trace>
  <inkml:trace contextRef="#ctx0" brushRef="#br1" timeOffset="56690.65">24012 11346 314 0,'0'0'1524'15,"0"0"-1345"-15,0 0-20 16,0 0-47-16,0 0-38 16,0 105-1-16,0-78-3 15,0-1-19-15,-2 4 13 16,0 4-29-16,-3-1 10 15,3 4 5-15,0 1-26 16,2 0-13-16,0 1-2 0,0-3-2 16,0-2-6-1,0 0 5-15,0 2 6 0,0 1 20 16,0 0-9-16,0 1-10 16,0-2-3-16,0 3-1 15,0 3 0-15,0-1 3 16,0 8-2-16,0 3-3 15,0 0 2 1,0 3 0-16,0-2-8 0,0-2 3 16,0-1 5-16,0-4-8 15,0 0 0-15,-2 2 0 0,2-1 4 16,0-1-5-16,-3 0 1 16,3-4 0-1,0 0-1-15,0 0 0 0,0 2-5 16,0 2 5-16,-2 2-8 15,-1 0 7-15,1 0-3 16,2 0 3-16,0-2-5 16,0 3-7-16,0-3 0 15,0 0 13-15,0-2 1 16,0 1 0-16,0-8 0 0,0 2-1 16,0-3-1-1,5 0-16-15,2 0 10 0,-5 0 7 16,0 2-1-1,-2-2 0-15,0 0 1 16,0-3 0-16,0 4-1 0,0-3 1 16,-2 1 0-1,-2 0 0-15,1 3 0 0,-2 5 1 16,1 3-1 0,0-2 0-16,-1 5 1 0,5-3-1 0,0 1 1 15,0-1 0 1,0 0-1-16,0-2 1 15,0 0-1-15,0 0 0 16,0-3 0-16,0-1-1 16,0 0-5-16,0 1 6 0,0 2 5 15,0 2-4 1,0 1 5-16,-2-2-5 16,2-4 0-16,-2 1 0 0,2 0 4 15,0 1-5 1,0 0 0-16,-2 7 0 15,0-5 2-15,-3 6-2 16,0-5 0-16,3 4 0 16,-4-1 0-16,1-4 9 15,-1-2 5-15,-2 2-6 16,2 0-2-16,-3 1 8 0,1-4 5 16,-2 4 7-16,4-1-1 15,-1 0-11-15,3 2-6 16,-1 6 16-16,-2-4 6 15,3 7-10-15,-1-9-2 16,3 2-10-16,-2-4-4 16,2-8 5-16,2 1 1 15,0-2 5-15,0-5-15 16,0-2 1-16,0-5-1 0,0-14-5 16,0-4-101-16,0-5-285 15</inkml:trace>
  <inkml:trace contextRef="#ctx0" brushRef="#br1" timeOffset="58889.88">24496 11572 1965 0,'0'0'300'16,"0"0"-214"-16,0 0-8 15,0 0-41-15,0 0-4 16,0 0 10-16,0 0-20 16,20-32 14-16,-7 26 22 0,0 1 4 15,1-2-12 1,-3 3 4-16,3 3-8 16,-4-2-7-16,4 3 2 0,-1 0-7 15,8 0-4-15,0 6 10 16,4 10-22-16,0 6-3 15,2 6-1-15,-5 8 3 16,-5 9 6 0,-1 2 7-16,-7 7 9 15,-5 7 0-15,-4 3 0 0,0 0-14 16,-4 1-5-16,-18-7-11 16,-5-5-2-16,-9-9-2 15,-4-9-6-15,-5-12-9 16,3-11-25-16,2-9-23 15,7-3-11-15,6-6 5 16,7-10 12-16,7 0 33 16,5 2 17-16,6 3 1 15,2 1 0-15,0 5 0 16,16 3 15-16,9 2 3 0,4 0 0 16,4 0-8-16,3 6-9 15,2 0-1-15,-3-2 1 16,1-3-1-16,-2 3 1 15,-3 1-1-15,7-1-23 16,-9-3-83-16,-7 2-190 0</inkml:trace>
  <inkml:trace contextRef="#ctx0" brushRef="#br1" timeOffset="59686.78">21939 12763 2042 0,'0'0'374'0,"0"0"-268"0,0 0-34 16,0 0 44-16,0 0-22 15,0 0-54-15,0 0-17 16,133 2-11-16,-99 0-11 15,-3 1 6-15,0 2-7 16,-2 7 0-16,-4 2 1 16,-5 8 4-16,-5 6-4 15,-3 7 0-15,-10 2 0 16,-2 8 11-16,0 1 21 16,-9 6 32-16,-11 4-20 0,2 1-6 15,1 1 5-15,3-2-5 16,5 2-25-16,5-2-7 15,2-1-3-15,2 0-4 16,0-3 0-16,0-7 0 16,2-9-11-16,9-9-56 15,-3-8-54-15,0-15-56 16,-4-4-129-16,-4 0-1611 0</inkml:trace>
  <inkml:trace contextRef="#ctx0" brushRef="#br1" timeOffset="59859.62">22153 13387 2646 0,'0'0'203'16,"0"0"-161"-16,0 0-26 16,0 0-7-16,0 0-9 15,0 0-22-15,0 0-161 0,133 0-426 0</inkml:trace>
  <inkml:trace contextRef="#ctx0" brushRef="#br1" timeOffset="60026.65">22623 13714 2653 0,'0'0'293'0,"0"0"-183"0,0 158-21 0,0-89-33 15,0-2-35-15,0-6-21 16,0-5 0-16,0-8-30 16,0-2-89-16,0-14-161 15,0-13-670-15</inkml:trace>
  <inkml:trace contextRef="#ctx0" brushRef="#br1" timeOffset="60693.23">23096 13055 1852 0,'0'0'406'0,"0"0"-160"16,0 0-41-16,0 0-62 16,0 0-41-16,0 0-24 15,116-43-19-15,-99 43-18 16,-3 14-7-16,-1 8-9 16,-6 5-9-16,-5 6-9 15,-2 4-1-15,0-2-5 0,-2 2-1 16,-13-5-16-16,-2-9-1 15,2-2 13-15,4-9-5 16,4-6 9 0,7-6 0-16,0 0-19 0,4 0 19 15,21-4 7-15,6 2 6 16,3 2 5-16,-1 4-4 16,-4 24 2-16,-6 7 11 15,-9 11 6-15,-14 3 1 16,0 1-4-16,-10-3-9 15,-15-7-9-15,-6-8-4 16,-4-6-4-16,-1-11-4 16,36-15-22-16,-67 17-30 0,40-15-8 15,9 0-13 1,10-2-52-16,3 0-79 16,5 0-488-16</inkml:trace>
  <inkml:trace contextRef="#ctx0" brushRef="#br1" timeOffset="61623.65">24547 12819 1748 0,'0'0'429'16,"0"0"-227"-16,0 0-90 16,0 0-28-16,0 0 3 15,119-88-20-15,-94 88-18 0,2 0 6 16,-4 8 8-1,-5 16-19-15,-5 9-2 16,-9 4 15-16,-4 8-15 16,0 2-16-1,-19-1-8-15,-8-1-2 0,-6-11-10 16,2-9-6-16,-2-6-4 16,12-12-37-16,7-2 23 15,14-5-7-15,0 0 25 16,20 4 0-16,18 4 25 15,9 10-1-15,4 5-2 16,-6 11 22-16,-10 3-7 16,-10 5-5-16,-14 5 15 0,-11 1 2 15,-2 0-11-15,-29-4-5 16,-11-4-6-16,-8-8-10 16,-8-8-8-16,0-8-9 15,3-9-4-15,4-7-44 16,8 0-38-16,9-14-27 15,13-9-128-15,7 4-536 0</inkml:trace>
  <inkml:trace contextRef="#ctx0" brushRef="#br1" timeOffset="62194.24">23202 14084 1696 0,'0'0'576'0,"0"0"-387"16,0 0-96-16,0 0 33 15,0 0-47-15,0 0 1 16,0 0 24-16,41 7 22 15,-41 56-25-15,0 12-38 16,0 12-38 0,-9-2-1-16,-4-1-10 0,2-7 0 0,3-11-14 0,8 4-4 31,0-16-109-31,0-16-281 16</inkml:trace>
  <inkml:trace contextRef="#ctx0" brushRef="#br1" timeOffset="62961.43">21906 14142 2001 0,'0'0'221'0,"0"0"-153"15,0 0 22-15,0 0 10 16,0 0-48-16,0 0-10 16,144-5 11-16,-103 5-37 0,-4 0-7 15,-3 4-3-15,-3 9-6 16,-6 6 1-16,-5 1 0 16,-9 8 5-16,-5 4-4 15,-6 6 21-15,0 8 55 0,0 3 11 31,-4 4-1-31,-7 2-34 0,-1 3-3 16,4-9-21-16,1 4-11 16,3-4-7-16,4 0-2 15,0-1-6-15,0 3 1 16,0-10-5-16,0-3 0 16,0-9-10-1,0-12-55-15,0-17-70 0,0 0-133 0,0-17-335 16</inkml:trace>
  <inkml:trace contextRef="#ctx0" brushRef="#br1" timeOffset="63121.99">22115 14730 2119 0,'0'0'579'0,"0"0"-516"0,0 0-4 16,0 0-23-16,0 0-27 15,132-22-9-15,-106 22-152 16,-6 0-250-16</inkml:trace>
  <inkml:trace contextRef="#ctx0" brushRef="#br1" timeOffset="63359.21">22757 15040 2300 0,'0'0'583'0,"0"0"-476"16,0 135-36-16,0-78 33 15,0-3-42-15,0-8-38 16,-2-4-12-16,-3-8-11 16,-2-1 3-16,-1-8-4 15,-1 3-63-15,-3 2-39 16,4-2-155-16,3-5-819 0</inkml:trace>
  <inkml:trace contextRef="#ctx0" brushRef="#br1" timeOffset="64231.13">24342 14071 1394 0,'0'0'666'0,"0"0"-376"0,0 0-162 16,0 0 50-16,0 0 10 15,0 0-48-15,0 0-65 16,-9-2-57-16,9-3-13 16,15 2-5-16,8-6 1 15,2 2 3-15,4 5-4 16,0 2 0-16,-3 0 0 16,-4 5 0-16,-1 22 0 15,-6 8 6-15,-6 9-1 16,-7 9 8-16,-2 5 20 15,0 5 27-15,-7 4-10 16,-6 4-14-16,2-1-6 16,0-2-11-16,4-4-8 0,7-2-7 15,0-13-4-15,0-9 1 16,0-8-1-16,0-14-4 16,4-12-42-16,1-6-41 15,-5-18-58-15,0-10-124 16,0-6-388-16</inkml:trace>
  <inkml:trace contextRef="#ctx0" brushRef="#br1" timeOffset="64395.78">24375 14601 95 0,'0'0'2447'15,"0"0"-2206"-15,0 0-123 0,0 0-58 16,152-21-28-16,-112 16-28 15,-7 0-4-15,-10 5-44 16,-13 0-189 0,-6 0-1775-16</inkml:trace>
  <inkml:trace contextRef="#ctx0" brushRef="#br1" timeOffset="64964.59">22291 15422 2393 0,'0'0'204'0,"0"0"-95"16,0 0 3-16,0 140-23 0,0-91-29 16,0-1-35-16,0 2-13 15,0 4-8-15,0-1-4 16,0 0 0-16,0-4-48 16,0 1-79-16,0-10-119 15,0-14-530-15</inkml:trace>
  <inkml:trace contextRef="#ctx0" brushRef="#br1" timeOffset="65363.11">23015 16062 1945 0,'0'0'483'0,"0"0"-312"0,0 0-83 16,-27 132 32-16,21-96-49 31,2 0-40-31,4 0-25 0,0-9-6 16,0 0-8-1,0-8-68-15,0-11-107 0,2-4-114 16</inkml:trace>
  <inkml:trace contextRef="#ctx0" brushRef="#br1" timeOffset="65723.92">23377 15233 2293 0,'0'0'341'0,"0"0"-233"0,0 0-35 16,0 0-8-1,0 0-33-15,29 136-13 0,-21-90-7 16,0 1-12-16,-2 11 0 16,-4 1 0-1,3 16-43-15,-3-17-126 0,0-9-208 16</inkml:trace>
  <inkml:trace contextRef="#ctx0" brushRef="#br1" timeOffset="66367.19">24348 15804 2251 0,'0'0'239'0,"0"0"-59"16,0 0-49-16,0 0-93 15,0 0-33-15,0 0 9 16,0 0 2-16,106-127 0 0,-51 69-8 16,10-4 0-16,2-13-1 15,2 1 2-15,-5 0-1 16,1 2-3 0,-5 4 7-16,0 3-7 15,0 9-4-15,-4 8-1 16,0 2 6-16,-6 6-6 0,-4 5-11 15,3-12-44 1,-11 9-105-16,-13 7-200 0</inkml:trace>
  <inkml:trace contextRef="#ctx0" brushRef="#br1" timeOffset="68247.28">24801 15775 1700 0,'0'0'231'16,"0"0"-102"-16,0 0 5 0,0 0-62 16,0 0-16-16,0 0-2 15,0 0 35 1,18-14-18-16,-18 14 18 0,0 0 5 15,0 0-15-15,0 0-7 16,0 2-15-16,0 10-35 16,0 10-21-1,0 2 0-15,0 6 5 16,-5 2-4-16,1 0-3 0,2-2 1 16,-3-2 0-16,1-1-1 15,0-5 2 1,-1 4-1-16,0-4 5 0,1 0 5 15,2-4 25-15,2-4 7 16,0-5-13-16,0 0-14 16,4-1 1-16,8-6-1 15,3 2 1-15,1-4-3 16,-1 0-3-16,3 0-1 16,-1 0-5-16,-1 0-2 15,1 0-2-15,-2 0 0 16,1 0-2-16,1 0-50 15,3-6-44-15,12-11-73 16,-8-3-111-16,-2 3-505 0</inkml:trace>
  <inkml:trace contextRef="#ctx0" brushRef="#br1" timeOffset="68600.23">25196 15712 2277 0,'0'0'238'0,"0"0"-139"16,0 0 3-16,0 0-14 16,0 0-37-16,-9 113-6 15,9-69-2-15,0 7-12 16,-2 2 0-16,-2 8 27 15,-4 1 3-15,2 7-11 16,1-4-16-16,3 3-5 16,0-1-9-16,2-9-7 15,0-8-5-15,0-10-6 16,0-13-2-16,0-10-8 0,0-8-33 16,0-9-42-16,0 0-83 15,0-12-137-15,0-2-358 16</inkml:trace>
  <inkml:trace contextRef="#ctx0" brushRef="#br1" timeOffset="69305.34">25546 15906 2001 0,'0'0'269'16,"0"0"-113"-16,0 0-47 0,0 0 5 15,44-116-19 1,-31 87-28-16,1 6-19 0,-1 4-11 16,1 5-27-16,1 4-2 15,-1 6 17-15,-1 4 12 16,3 0 3-16,1 0-14 16,1 0-7-16,0 0-4 15,2 9-3-15,-4 3 3 16,-1 3 21-16,1 7 17 15,-3 4-10-15,3 6-10 16,-5 2-5-16,2 6-7 16,-3 2-3-16,-4 6 2 15,-6-2 5-15,0 12-5 0,0 0-5 16,-14 0 2-16,-7 0-2 16,-4 0-5-16,-4-4-4 15,-2-6 1-15,0-8-7 16,-3-8 1-16,3-10-1 15,0-12-24-15,4-10-30 16,2-5-6-16,5-18 9 16,7-12 8-16,9 4 16 15,4-5 27-15,0 9-1 0,4 5 1 16,14 17 4-16,4 5 10 16,5 3 19-16,4 26 5 15,0 0-3-15,2 8-12 16,1-5 0-1,0-2-4-15,-3-6-4 0,3-8-8 16,1-2-3-16,1-10-4 16,-1-4 1-16,-2 0 0 15,-1-16-1-15,-8-7-13 16,-5-26-65-16,-9 5-91 0,-8-6-384 16</inkml:trace>
  <inkml:trace contextRef="#ctx0" brushRef="#br1" timeOffset="70602.08">26047 9186 2015 0,'0'0'357'15,"0"0"-250"1,0 0-10-16,0 0-23 15,0 0-37-15,0 0 35 16,0 0 11-16,0 5 0 16,0 14 4-16,0 3-18 15,0 10-28-15,0 4-18 16,-6 6-2-16,-1 4-7 16,-2 2-1-16,2-1 1 0,1-1-9 15,1-6-1-15,3-4 2 16,2-2 11-16,0-5 11 15,0 0-14-15,7-5-3 16,6-5 1-16,3-6 3 16,1-5 1-16,3-4 14 15,1-4-1-15,3 0-7 16,0 0-1-16,1-5-9 0,-3-6-7 16,-1 0-1-16,-4-1-4 15,1 3-43 1,-3-3-38-16,1-6-67 0,-5 2-108 15,-2 1-427-15</inkml:trace>
  <inkml:trace contextRef="#ctx0" brushRef="#br1" timeOffset="70942.13">26344 9342 2042 0,'0'0'340'0,"0"0"-224"0,0 0 12 15,0 0-7 1,11 106-28-16,-7-65-25 0,-4 7 21 16,0 5 7-16,0 8-27 15,0 5-7-15,-2 4-10 16,-5 3-12-16,3-1-8 15,0-5-6-15,4-2-9 0,0-9-15 16,0-10 1 0,2-7-3-16,11-13-37 15,1-10-40-15,10-16-95 0,-4 0-132 16,-2-12-355-16</inkml:trace>
  <inkml:trace contextRef="#ctx0" brushRef="#br1" timeOffset="71637.03">26747 9485 1623 0,'0'0'466'16,"0"0"-243"-1,0 0-70-15,0 0-35 0,0 0-5 16,0 0-13-1,91-113-44-15,-68 99-9 0,-3 7-4 16,2-2 23-16,-2 7-34 0,3 2-8 31,-4 0-4-31,4 0-3 0,-3 14-3 0,2 2 6 16,-4 4 16-16,0 4 2 31,-5 5-2-31,-2 0 7 16,-4 7-5-16,-2 7-5 15,-5 5 6-15,0 4 2 16,0 6-7-16,-12 2-5 0,-7 1 0 16,-4-5-10-1,0-3-8-15,-3-10-4 0,-3-9 2 16,-3-7-9-16,-1-14-4 16,0-7-28-16,-1-6-27 0,3-2-7 15,9-20-1-15,7-5 16 16,10 1 23-16,5-1 15 15,0 5 13-15,7 4 0 16,13 10-1-16,4 8 1 16,7 0 11-16,3 22 15 15,4 8 11-15,4 2-4 16,1-2-3-16,3-2-13 16,1-8-8-16,-2-8-2 15,0-4-6-15,-10-6 0 16,-4-2-1-16,-8 0 0 15,-6-10-51-15,-3-8-46 16,-10 0-248-16</inkml:trace>
  <inkml:trace contextRef="#ctx0" brushRef="#br2" timeOffset="105539.93">9478 9571 2255 0,'0'0'390'16,"0"0"-207"-16,0 0-49 15,0 0-44-15,0 0-19 0,0 0-23 16,0 0-24-16,-127 86-12 16,98-42 3-1,-2 12 1-15,-1 29 1 16,1 31 0-16,9-5 3 0,11-7-5 15,11-16-6 1,2-28-8-16,27-7-1 16,15-6 0-16,10-24 1 15,8-23 4-15,3 0 1 0,-5-33-5 16,-11-9 6-16,-17-11-7 16,-22-2-4-16,-10-1-12 15,-17 7-2-15,-28 10-3 16,-13 14-8-16,-4 15-28 15,1 10-45-15,13 16 25 16,17 35-32 0,15-7-155-16,16-4-787 0</inkml:trace>
  <inkml:trace contextRef="#ctx0" brushRef="#br2" timeOffset="106372.1">10065 9511 2074 0,'0'0'301'16,"0"0"-219"-16,0 0-24 15,0 0-2-15,0 0-1 0,0 113-15 16,0-72 27-16,0 1-29 16,0 7-8-16,0 1-1 15,0 4-3 1,0 4 0-16,4 4-8 0,-2 6-12 15,2 6-1-15,-1 4-4 0,-1 7-1 16,-2 2 0-16,0 2-1 16,0 0 2-1,0-1 3-15,0-4 22 0,0-1 0 16,0-3-7 0,0-3-14-16,0-2 4 0,0-2-9 15,0-1 0 1,4 1 0-16,-4 2 0 15,0 0 0-15,0 5 1 16,0-3 5-16,0-1 3 16,0 0 16-16,0 1-16 15,0-1-3-15,-2 0-5 16,2 3 0-16,-2 0 0 16,0 4 0-16,-1-1-1 15,3 0 7-15,0 2-6 16,0 2 0-16,0 1 3 0,0 1-2 15,0 0 7-15,5-2-8 16,1-2 7-16,2-1-7 16,-4-7 0-1,0-6 0-15,-4-1 0 0,0-4 6 16,0 0 10-16,-6 1 3 16,-12-3-6-16,-3 0-7 15,4-10-7-15,3-9-18 16,10-23-67-16,1-9-157 15,3-12-1821-15</inkml:trace>
  <inkml:trace contextRef="#ctx0" brushRef="#br2" timeOffset="107140.28">10524 10078 884 0,'0'0'1008'15,"0"0"-866"-15,0 0-56 0,0 0-47 16,0 0-3 0,-34-102-21-16,34 82 8 0,0 0 34 0,0 2 10 15,0 0 53 1,0 1-23-16,0 3 1 0,2 1-33 16,7 1-13-1,2 0-22-15,3 1-12 16,3 4-2-16,-1-1-2 15,5 3 22-15,-4 5-4 0,5 0 1 16,1 5 13 0,-2 17 12-16,2 10 17 15,-3 10-7 1,-7 12-2-16,-4 8-2 0,-9 4-16 0,0 4-11 16,-4 0-10-1,-18-5-8-15,-5-9-6 16,-2-12-5-16,-6-12-8 15,-4-12-19-15,-1-14-52 16,3-6-19-16,1-3 2 16,7-18 6-16,9-1 23 15,11 0 37-15,9 3 16 0,0 8 5 16,17 5 1-16,12 3 11 16,9 3 14-16,7 0-11 15,1 5-2-15,2 3-2 16,-4-4-10-16,-3-1-2 15,-6-3-48-15,-4 0-71 16,-8 0-124-16,-12-7-49 0</inkml:trace>
  <inkml:trace contextRef="#ctx0" brushRef="#br2" timeOffset="107910.13">9286 10936 2102 0,'0'0'331'15,"0"0"-127"-15,0 0-75 16,0 0-60-16,116-10-35 16,-91 14-4-16,-8 14-8 15,-8 6 0-15,-9 5 3 16,0 0 4-16,-19 5-15 15,-13-2-9-15,-1-6-5 16,2-6-26-16,8-9-8 16,7-5 12-16,16-2 11 0,0-2-8 15,14 1 19 1,15 6 8-16,4 5 6 0,3 4-6 16,-7 6 9-16,-9 4 0 15,-13 7 37-15,-7 2 47 16,-16 3-16-1,-24 1-40-15,-12-4-24 0,-4-6-7 16,2-11-6-16,4-11-8 16,8-6-16-16,15-3-51 0,27-3-52 15,0-8-151 1,11 1-590-16</inkml:trace>
  <inkml:trace contextRef="#ctx0" brushRef="#br2" timeOffset="108540.96">10481 11083 2038 0,'0'0'596'16,"0"0"-507"-16,0 0-27 0,0 0-4 15,0 0 8 1,0 0-12-16,0 0-2 0,116-65 1 16,-89 76-26-16,-12 15-12 15,-10 8 5-15,-5 6 20 16,-10 6-4-16,-19-2-17 0,-8-6-14 15,-1-8 3 1,0-10-8-16,7-9-11 16,11-8-3-16,11-1-16 15,9 3 17-15,0 0-12 0,24 8 25 16,7 2 25-16,6 10-12 16,-6 3 8-1,-12 2-4-15,-11 2 3 0,-8 2 7 16,-21-1 5-16,-18-8-6 15,-13-3-14 1,-8-8-12-16,-3-4-17 0,-17-6-66 16,17 0-117-1,10-4-277-15</inkml:trace>
  <inkml:trace contextRef="#ctx0" brushRef="#br2" timeOffset="108875.63">9322 12061 2368 0,'0'0'497'0,"0"0"-358"0,0 0-59 15,0 0 16-15,45 102-41 16,-30-56-11-16,1 5 4 16,-1-1-12-16,-4 0-17 15,-4 0-13-15,-2 0-1 16,-3-2-5-16,-2-4-51 15,0 0-65-15,0-13-263 16,0-9-1511-16</inkml:trace>
  <inkml:trace contextRef="#ctx0" brushRef="#br2" timeOffset="109282.74">10576 12351 2725 0,'0'0'285'15,"95"-109"-104"-15,1-2-59 16,26-39-57-16,7-15-41 16,-19 8-7-16,-28 15-8 15,-31 37-3-15,-17 23 6 16,-10 21-7-16,-6 11-2 15,0 2-2-15,-2 4 0 0,-1 6-1 16,-4 18-40-16,-2 20-52 16,-4 2-104-16,-5 16-212 15</inkml:trace>
  <inkml:trace contextRef="#ctx0" brushRef="#br2" timeOffset="110479.31">10499 12881 334 0,'0'0'1648'0,"0"0"-1399"0,0 0-130 0,0 0 0 16,0 0-40-16,0 0-30 0,0 0-32 15,127-76 32-15,-105 76 19 16,-2 2-14-16,0 19 22 16,1 6-17-16,-4 8-20 31,-1 7-21-31,-3 4 8 0,-4 2 0 15,-2 4 4-15,-5 3-4 16,-2-2-9 0,0 3 5-16,-18 2 7 15,-9 0 9-15,-8-3-11 16,-7-6-21-16,-8-6-1 0,2-14-5 16,-4-8-21-1,3-15-27-15,7-6 1 0,6-2 7 16,7-18 31-16,11-4-10 15,9 0 9-15,9 2 10 16,0 3 0-16,5 6 0 16,13 3 14-16,6 6 18 15,0 4 7-15,3 2 9 16,2 18-14-16,-2 6 1 16,0 4-12-16,0 3-7 15,-2-1-6-15,-4-5-10 0,4-3-7 16,2-5-99-16,-5-8-173 15,-5-4-1665-15</inkml:trace>
  <inkml:trace contextRef="#ctx0" brushRef="#br2" timeOffset="110638.76">11074 13496 2634 0,'0'0'233'0,"0"0"-172"0,0 0-61 16,0 0-130-16,0 0-278 0</inkml:trace>
  <inkml:trace contextRef="#ctx0" brushRef="#br2" timeOffset="111145.78">11350 13080 2063 0,'0'0'372'0,"0"0"-245"0,0 0-56 15,0 0 62-15,0 0-61 0,0 0-34 16,0 0-17-16,121-80 12 16,-99 80-17-16,-6 16-1 15,-6 11-3-15,-4 5 3 16,-6 9 21 0,-3 2-13-16,-17 3-9 0,-7-4-9 15,-2-6-1 1,2-10-4-16,5-10-5 0,7-8-11 15,8-4 15 1,7-2-11-16,0 2 12 0,25-1 9 0,8 6 25 16,7 3 1-1,-2 5 2-15,-5 3-11 0,-8 3-9 16,-15 3-5 0,-10 4 22-16,0 2-5 15,-28 2-7-15,-14 2-2 16,-12-4-8-1,-6-6-12-15,-1-7 0 0,9-9-21 0,9-7-36 16,11-3-38-16,13 0-123 16,9 0-434-16</inkml:trace>
  <inkml:trace contextRef="#ctx0" brushRef="#br1" timeOffset="199597.89">27095 6861 1885 0,'0'0'306'15,"0"0"76"-15,0 0-221 0,0 0-66 16,0 0-47-16,0 0 17 16,36-12-34-16,-21 7-10 15,-1 1-2-15,-1 0 11 16,-1 0 9-16,-2 1 1 15,1 2 8-15,3-2-14 16,-1 3-11-16,3-1-2 16,1-1-7-16,6 0-6 15,-3-1 0-15,2 3-4 0,3 0 0 16,-3 0 0-16,3 0 2 16,0 0-2-1,-2 0-4-15,2 0 7 0,2 5 1 16,-2 1 4-16,-1 0 6 15,-2 2 6-15,0 2 0 16,1-1-7-16,-1 0-4 16,-2-1-9-16,-2 0-3 15,2-4 0-15,-2 1 0 16,0-5 2-16,1 3 3 16,0-1-2-16,1 0 1 15,-1 0 1-15,2 0-1 16,-1-2 0-16,0 0 0 15,2 1-1-15,1-1-1 0,0 0 7 16,2 0 1-16,0 0 1 16,-3 2-2-16,3-2-10 15,-3 0 1-15,0 3 5 16,3-3-1-16,2 0-5 16,-2 0 1-16,-2 0 7 15,2 0-1-15,-2 0-7 16,-3 0 9-16,-3-3-5 15,4 3 1-15,-1 0 1 16,4 0-5-16,0 0 2 0,3 0-3 16,0 0 1-1,0 5 0-15,2-1 0 0,-4-1 2 16,-1 3-3-16,-2-3 4 16,1 3 0-16,-1-1 3 15,0 0 0-15,2-1-3 16,3-1-4-16,0 0 4 15,0-3-3-15,0 0-1 16,0 0 0-16,-3 0 4 16,-2 0-3-16,1 0-1 15,1 0 4-15,0 0-3 16,3 0 5-16,2-3 0 0,2 3-5 16,0-3 4-1,0 1-4-15,-1 2 2 0,-1-2-3 16,-3 2 0-1,1 0 0-15,-2 0 0 16,0 0 0-16,-2 0 0 16,0 0 0-16,2 0 0 15,-3 0 0-15,0 0 0 16,5 0 0-16,0 0 0 0,-1 2 1 16,6 0-1-16,-3 1 2 15,2 2-1-15,-2 1-1 16,0-3 0-16,0 4 0 15,0-2 1-15,-2 2-1 16,0-3 0-16,-1 0 0 16,0-2 0-16,-1-2 1 15,2 0-1-15,-4 0 5 16,-1 0-4-16,0 0 3 16,2 0-4-16,1-2 1 0,2-6 0 15,2 1 3 1,-4 0-4-16,-2 0 0 15,0 2 7-15,-1 1-2 0,1 1 2 16,-1 0-2-16,0 1 2 16,1 2-1-16,-1-2 1 15,0 2-6-15,0 0 7 16,3 0-2-16,0 0 4 16,1 0-2-16,-2 0 0 15,3 7 0-15,0-4-2 0,2 1-1 16,0 0-4-16,-2-3-1 15,2 1 1-15,0 1 2 16,2 3-2-16,0 2-1 16,-2 2 1-1,0 2-1-15,-2 2 1 0,-7-2-1 16,-2-2 0-16,-3-4 0 16,-3-4-15-16,-6-2-46 15,-6-13-55-15,0-16-198 16,-20 0-1090-16</inkml:trace>
  <inkml:trace contextRef="#ctx0" brushRef="#br1" timeOffset="200501.43">28036 7305 2134 0,'0'0'380'0,"0"0"-193"16,0 0-66-16,0 0-76 0,0 0-32 15,0 0-13-15,0 0 9 16,-47 95 0-16,34-70 15 16,1-1 38-16,-1 2 9 15,1 1-10-15,2 3-18 16,1-2-5-1,-1 2-9-15,6-5-11 0,0 0-9 16,4-5-8-16,0-3 0 0,0-4-1 16,16-3 0-16,3 0 19 15,6-6 11 1,2 0-4-16,4-2-12 16,2-2-7-16,1 0-6 0,-3 0-1 15,2 0 0 1,-2-2-27-16,-2-6-69 0,5-11-76 15,-10 6-236-15,-8-3-712 16</inkml:trace>
  <inkml:trace contextRef="#ctx0" brushRef="#br1" timeOffset="200836.95">28334 7371 2386 0,'0'0'360'15,"0"0"-212"-15,0 0-33 0,0 0-41 16,0 0-39 0,-7 122-8-16,7-90 19 0,3 3 5 15,-1 2 12-15,-2 11 12 0,0-2-7 32,0 9-9-32,0-1-13 15,-7 0-9-15,1-1-7 16,-1-6-12-16,0-2-9 0,0-5-8 15,1-4 4-15,2-7-5 16,-3-2 0-16,5-7-3 16,-3 0-2-16,3-2-14 15,-3 0-36-15,3-2-43 16,0-1-57-16,2-10-38 16,0-3-247-16,0-2-1577 15</inkml:trace>
  <inkml:trace contextRef="#ctx0" brushRef="#br1" timeOffset="201397.31">28731 7470 1870 0,'0'0'410'16,"0"0"-176"-16,0 0-45 16,0 0-11-16,0 0-59 15,0 0-37-15,0 0 14 16,125 37 3-16,-107-3 7 15,-2 7-13-15,-8 5-6 16,-1 8-15-16,-7 4-12 16,0 4-14-16,-5 3-8 15,-13-4-7-15,-6-4-11 0,-2-7-10 16,-8-7-3 0,-1-11-7-16,-2-9-8 0,-2-11-33 15,3-8-17-15,3-4-13 16,8-4-15-1,7-14 10-15,9 1 1 16,9 0 50-16,0 2 15 0,9 6 10 16,15 4 0-16,10 2 3 15,1 3 14-15,6 0-3 16,-1 5 0-16,2 12-3 16,-1-1 1-16,-4 0-12 0,-1 5 5 15,-3-1-1 1,0-3-3-16,-1-3-1 15,2-4 0-15,1-10-3 16,5 0-54-16,-9-15-160 0,-10-6-696 16</inkml:trace>
  <inkml:trace contextRef="#ctx0" brushRef="#br3" timeOffset="206733.44">21843 8017 2087 0,'0'0'288'15,"0"0"-124"-15,0 0-26 0,0 0-16 16,0 0-59-16,0 0-35 16,0 0-16-1,-74 3-5-15,61-6-2 16,-3-7-4-16,1 0 0 0,-3-1 39 15,-2 4-14-15,-2-1-11 16,2-1 13-16,-5 0 7 16,2-1-16-16,0-5 18 15,-2 0-13-15,0-6-14 0,3-1-9 16,0 1 10-16,-1-1-10 16,3-1 11-16,-2 3-3 15,2-3-1-15,0 2 15 16,-3-4-5-16,-1-1-11 15,2-3-2 1,-1 0-5-16,6-5 1 16,-1 4 0-16,2 1-1 0,3-2 0 15,4 3 2 1,2-2 6-16,2 2-8 16,1 2 5-16,4 2 2 0,0 2-6 0,0 4-1 15,0 2 10 1,0-3-2-16,2 4-4 0,10-5 0 31,3-1-3-31,1 0-1 0,4 1 1 16,-2 3-1-16,-3 3 1 15,1 7 0-15,-3 3 10 0,1 1 0 16,1 3 1-16,1 0 0 16,1 0-2-1,4 0-9-15,-1 0 0 0,0 0 3 16,-2 0-3-16,-2 0-1 0,-3 0 0 15,-2 0 1 1,-2 0-1-16,-2 0-1 0,-3 0 1 31,-4 0 1-31,2 0 0 16,-2 0 0-16,0 0 13 0,0 0-10 0,0 0 2 16,0 0 8-1,0 0 24-15,0 0-11 16,0 0 3-16,0 0-13 15,-6 0-11-15,-8 0 0 16,1 0-6-16,0 0 0 16,-5 0 2-16,-1-4-2 15,-2-4 1-15,0 0 3 16,-3-4-3-16,-1 0 2 16,-2-2 16-16,-2-2-10 15,1 0-3-15,-1-2-6 0,-2-3 2 16,4 2-2-1,2-3 1-15,3-2 0 16,1 2-1-16,4-4 0 0,1 0 0 16,5-2 0-16,3-2 0 15,3 0 3-15,5-1-3 16,0 4 0-16,0 0-5 16,5 1 5-16,12 2 0 15,8 2 0-15,6 0 0 16,4 2-1-16,6 4 0 15,3 2 1-15,1 6 0 16,2 6 0-16,2 2 3 0,-3 0 4 16,4 0 2-16,-4 0 3 15,-3 4 3-15,-1 4-2 16,-4-1-10-16,-4-4 1 16,-5-1-4-16,-5-2 0 15,-4 0 0-15,-9 0-17 16,-11 0-65-16,0 0-123 15,-11 0-498-15</inkml:trace>
  <inkml:trace contextRef="#ctx0" brushRef="#br3" timeOffset="207373.86">20440 7804 2283 0,'0'0'319'31,"0"0"-91"-31,0 0-62 0,0 0-47 0,0 0-33 16,0 0 2-16,133 20-12 15,-106-17-29 1,-2-2-20-16,0-1-19 0,-4 2-4 0,-3-2-4 31,-7 0 0-31,-3 0-56 16,-8-6-88-16,0-6-97 0,0 0-1934 15</inkml:trace>
  <inkml:trace contextRef="#ctx0" brushRef="#br3" timeOffset="207530.9">20608 7553 2756 0,'0'0'295'0,"0"0"-150"0,0 0-46 15,0 0-35 1,0 0-50-16,0 0-14 0,0 0-16 0,-11 0-86 16,11 7-104-1,0 7-402-15</inkml:trace>
  <inkml:trace contextRef="#ctx0" brushRef="#br3" timeOffset="207707.63">20537 8110 2882 0,'0'0'289'0,"0"0"-162"15,0 0-23 1,0 0-44-16,0 0-36 16,0 0-24-16,0 0-30 0,0-9-124 15,4-3-116 1</inkml:trace>
  <inkml:trace contextRef="#ctx0" brushRef="#br3" timeOffset="208342.64">20575 5990 522 0,'0'0'1645'16,"0"0"-1319"-1,0 0-60-15,0 0-90 0,0 0-80 16,0 0-32-16,87 142 2 16,-66-96-19-16,4 0-4 15,0 0 0-15,-5-6-28 16,-5-5-10-16,-1-8-5 0,-3-7 0 16,-4-5-12-1,-3-9-93-15,-2-5-152 0,-2-1-904 16</inkml:trace>
  <inkml:trace contextRef="#ctx0" brushRef="#br3" timeOffset="208564.24">20797 6142 2646 0,'0'0'303'15,"0"0"-135"-15,0 0-61 0,0 0-37 16,-93 108-29-16,70-80-11 16,2 1-21-1,-4-2-8-15,0 2-1 0,-2 0-63 16,5-5-86 0,7-3-424-16</inkml:trace>
  <inkml:trace contextRef="#ctx0" brushRef="#br3" timeOffset="213009.14">27405 6108 1786 0,'0'0'458'15,"0"0"-247"-15,0 106-79 0,2-62-3 16,0-2-5 0,-2-6-75-16,2-2-27 0,-2-1-21 15,3-6 13 1,-3 0 12-16,2-1-12 16,-2-1-2-16,0 1-7 15,0-3-5-15,0-5-1 0,0-6-22 16,2-7-87-16,0-5-84 15,0 0-113 1,0-5-1935-16</inkml:trace>
  <inkml:trace contextRef="#ctx0" brushRef="#br3" timeOffset="213717.34">27409 5770 1816 0,'0'0'238'15,"0"0"-89"-15,0 0 8 16,0 0-56-16,0 0-41 0,-2 119 5 15,2-85 12-15,0 4 2 16,2 5 17-16,-2 5-22 16,0-1-22-16,0 4-22 15,0-3-23 1,0-4 0-16,0-6-7 0,-2-8 0 16,0-10-7-16,0-8-54 15,2-5-145-15,-2-6-348 0</inkml:trace>
  <inkml:trace contextRef="#ctx0" brushRef="#br3" timeOffset="214574.31">27858 5817 1242 0,'0'0'255'16,"0"0"-110"-16,0 0 69 15,0 0-52-15,0 0-54 16,0 0 52-16,0 0-11 15,118-30 3-15,-107 39-35 0,2 8-39 16,-2 3-16 0,2 1-8-1,1 2-4-15,-1 0-14 16,1 2-3-16,-3 1 2 0,0 2 0 0,-2 0-5 16,-2 3 11-1,-3-2-1-15,-2 3-11 0,-2-1 1 16,0-2 7-1,0 3-4-15,0-3-8 0,0 1 6 16,0-2 5 0,-8 3-8-16,-2 1-7 0,-1-3-1 15,-4 1-8-15,-3 0 3 16,-3 1-6-16,0-2-1 16,-4-4-4-1,-2-6-4-15,0-4 4 0,3-13-3 16,-3-2-1-1,2-10-1-15,6-18-9 16,0-6-4-16,7-8-3 16,7 0-11-16,5 0 8 0,0 3 10 15,9 7 10-15,9 6-1 16,4 10-2-16,0 12 1 16,3 4 2-16,2 8 8 15,0 20 13-15,-1 9 0 16,-2 4-6-16,3 1-2 15,0-2 1-15,0-5 1 16,0-5-8-16,0-7 6 16,-6-4-13-16,0-9 3 15,-1-4-3-15,-3-6 0 16,4 0-16-16,3-24-68 0,-1-4-139 16,-6-1-395-16</inkml:trace>
  <inkml:trace contextRef="#ctx0" brushRef="#br3" timeOffset="-214575.08">28624 6314 341 0,'0'0'2325'16,"0"0"-2111"-16,0 0-77 15,0 0 10-15,0 0-33 16,118-5-26-16,-71 0 6 0,4-1-16 16,1 3-23-16,-4 0-10 15,-3 3-12-15,-5 0-6 16,-6-1-10-1,-5 1-8-15,-3-3-8 16,-5-1-1-16,-8 2 0 0,-5-2-19 16,-8 4-66-1,0 0-74-15,-4 0-220 0</inkml:trace>
  <inkml:trace contextRef="#ctx0" brushRef="#br3" timeOffset="-211179.72">29790 5967 1674 0,'0'0'320'0,"0"0"-235"0,0 0-59 16,0 0 18-1,0 0 28-15,0 0-17 16,0 0 5-16,-7-33 1 16,7 28-11-16,0 1 21 15,2-4 18-15,8 3-20 16,1-4-14-16,-1 1-9 0,2 2-18 15,1 0 1 1,3 0 11-16,2 3-3 0,2 0 0 16,-1 3-7-16,2 0-12 15,1 0 13-15,1 0-9 16,-4 6-9-16,2 8 1 16,-1 4 8-16,-3 2 15 15,-1 6-2-15,-3 2-11 16,-2 3-4-16,-3 1 4 0,-2 1 4 15,-4 1-4 1,0 1 4-16,-2-3-5 0,0 0-6 16,0-2 16-16,0 0-3 15,-4 0-4-15,-12 4-5 16,-3 0-12 0,-4 3-4-16,-4-2-2 0,-2-3 1 15,-2-1-3-15,-2-9-1 16,-1-6 0-16,-1-8 0 15,4-6 0-15,4-2-12 16,4 0-3-16,6-10-13 16,7-10-1-16,10-4-13 0,0-1 13 15,2 0 11-15,19 3 8 16,6 4 4-16,2 8 6 16,0 7 0-16,0 3 1 15,-2 3 9-15,-6 16 16 16,2 4-4-16,-3 1-11 15,2-4 1-15,0-2-6 16,5-6-4 0,2-7-2-16,2-5 0 15,1 0-6-15,-1 0-24 0,6-23-62 16,-10 5-109-16,-4-2-491 0</inkml:trace>
  <inkml:trace contextRef="#ctx0" brushRef="#br3" timeOffset="-210813.06">30477 6124 2312 0,'0'0'203'0,"0"0"-133"16,0 0 29-16,24-127 17 0,-13 93-35 15,1 6-22-15,-4 9-2 16,-1 8-28-16,-5 9 9 16,-2 2 59-16,2 9 6 15,-2 18-52-15,0 12-1 0,0 7-5 32,0 5-8-32,0 4-6 15,0 3 0-15,0 0 1 0,2-4 4 0,3-4-12 16,2-5-13-16,2-8-6 15,-1-8-1-15,-1-9-4 32,2-6 0-32,0-9-33 0,-5 0-72 15,1-3-110-15,-5-1-345 16</inkml:trace>
  <inkml:trace contextRef="#ctx0" brushRef="#br3" timeOffset="-208919.93">27853 8995 1736 0,'0'0'504'16,"0"0"-305"-16,0 0-71 0,0 0 9 15,0 0-91-15,0 0-28 16,0 0-17-16,-7 24 5 16,7-5-4-16,0 3 19 0,0 3-4 15,2 5 9 1,0 7-2-16,-2 2-12 0,0 5 7 15,0-1-7-15,0 3-4 32,0 2-1-32,0-2-7 15,0 3 0-15,0-3 1 0,0 0 0 16,0 0 0-16,0 2-1 16,5-2 0-1,-2 2 0-15,-3 1 0 0,0-1 0 0,0-2-5 16,-5-4 5-1,-4-4 0-15,2-2 0 0,1-2 2 16,4 0-4-16,-1 0 4 16,1 0 1-16,0 2-3 15,-1 3 1-15,1-2-1 16,-3 2 0-16,3 1 0 16,-2-1 1-16,2-2-1 15,0-2 0-15,0 2-4 16,-1-3 4-16,1 2 7 15,0 0 1-15,-1 1 12 0,1-4-1 16,0 4-9 0,2-3-1-16,-3 2-6 0,3 0-2 0,-2 3 4 15,0-1-4-15,0 6 6 32,-2-1-3-32,-1 6-4 15,1-1 10-15,-1-2 4 16,0-2 12-16,3-4-4 15,2-2-17-15,0-4 9 16,0 0-9-16,0 1 8 0,0 1-6 16,0 1 4-16,0 2-4 15,0-3-7-15,0 1-1 16,0-2 1-16,0 2 0 16,-2-2 9-16,-2 3 15 15,2 0-4-15,-3 1 5 16,3-3-10-16,0-2 1 15,2 0-6-15,0-5 4 0,0 3-14 16,0-6 8-16,0 1-8 16,0-5 0-1,0-4 1-15,4-4 0 0,-2-8-2 16,3-4-6-16,-3-2-9 16,-2-11-82-1,0-12-54-15,-4 3-482 0</inkml:trace>
  <inkml:trace contextRef="#ctx0" brushRef="#br3" timeOffset="-208542.29">27485 12386 2263 0,'0'0'366'15,"0"0"-208"-15,0 0-119 16,0 0-5-16,0 0 17 0,0 0-30 15,0 0-15 1,138-100-5-16,-88 66-1 0,-2 3 1 16,-3-3-1-16,-9 9-33 15,-12 6-80-15,-11 9-17 16,-13 10-24-16,-2 5-115 16,-16 12-1745-16</inkml:trace>
  <inkml:trace contextRef="#ctx0" brushRef="#br3" timeOffset="-208144.17">27634 12467 2150 0,'0'0'371'0,"0"0"-194"0,0 0 28 16,0 0-67-1,0 0-59-15,10 116-32 16,-6-74-10-16,-2 6-16 15,0 5-14-15,0 2-6 0,-2 1 4 16,0-2-5 0,0-4 0-16,0-1 6 0,0-3 10 15,0-7-4-15,0 0-2 16,0-6-4-16,0-6-2 16,0-1-2-16,0 0-2 15,0 4 2-15,0 5-2 16,0 0 5-16,-2 8-4 15,0-1-1-15,-2 2 0 16,-1-2 1-16,0-2 2 0,1-4-3 16,0-2 1-1,-1-5-1-15,1-7-1 0,0-5 1 16,1-6-1 0,1-6 1-16,2-5-50 0,-3 0-86 15,1-9-155-15,0-3-953 16</inkml:trace>
  <inkml:trace contextRef="#ctx0" brushRef="#br3" timeOffset="-207717.73">27449 13997 2486 0,'0'0'216'16,"0"0"-93"-16,0 0-48 0,0 0-45 15,0 0-29-15,0 0 5 16,0 0-1 0,83-97-4-16,-50 73-1 0,1-1 1 15,-8 4-6-15,-1 3 2 16,-10 6-16-16,-3 8-27 15,-8 4-53-15,-4 6 76 16,0 20 23-16,0 6 6 0,0 6 48 16,-6 8 35-1,-2 4-9-15,2 6-15 0,4 2-11 16,2 5 9-16,0-3-25 16,0 2-8-16,0 2-14 15,0 2 0-15,0 1-4 16,-5-5-2-16,3-4-9 15,0-12-1-15,2-6-1 16,-2-10-15-16,-8-4-75 16,2-8-147-16,-7-9-2349 0</inkml:trace>
  <inkml:trace contextRef="#ctx0" brushRef="#br3" timeOffset="-200101.77">28742 9864 1925 0,'0'0'487'0,"0"0"-240"15,0 0-83-15,0 0-33 0,0 0-46 16,119 19-34-16,-86-16-2 16,-2-3 8-16,0 0-8 0,-4 0-23 15,-4 0-11 1,-4 0-5-1,-5 0-6-15,-3 0-4 0,-7-3 0 16,-2 3-1-16,-2 0-43 16,0 0-79-1,0 0-314-15</inkml:trace>
  <inkml:trace contextRef="#ctx0" brushRef="#br3" timeOffset="-198902.98">30051 9334 1824 0,'0'0'420'16,"0"0"-253"-16,0 0-80 15,0 0 17 1,0 0 1-16,0 0 18 16,0 0-24-16,-69-52-10 15,49 48-44-15,-1 2-2 16,0 0-15-16,-6 2 6 0,0 0-16 16,0 2-10-16,0 10 7 15,2 2 2-15,1 6-12 16,6 6 4-16,2 7-9 15,6 2 10-15,7 6 7 16,3 3-3-16,5-2-6 16,19-7-7-16,8-3 2 15,3-15-3-15,5-8 0 0,-1-9-1 16,-4 0 1 0,-6-26 0-16,-4-6 0 15,-10-11-12-15,-4-3-21 16,-6 0-13-16,-3 5 6 0,-2 7 27 15,0 10 9-15,0 10 4 16,0 8 0-16,0 6 6 16,4 0 15-16,7 10 10 15,5 19-8-15,4 10 10 16,4 9 5-16,-1 10 5 16,0 3 33-16,-6 1 4 15,-5-2-3-15,-8 1-21 0,-4-2-10 16,0-2 8-1,-16-3-13-15,-11-4-7 16,-6-6-22-16,-7-5-3 16,-2-8-4-16,-1-7-1 0,3-6-3 15,5-6-1-15,10-5-1 16,7-5-17-16,9-2-16 0,9 0-42 16,2-9-64-1,19-9-82-15,0-3-193 16</inkml:trace>
  <inkml:trace contextRef="#ctx0" brushRef="#br3" timeOffset="-197798.16">28894 10435 1913 0,'0'0'381'0,"0"0"-202"16,0 0-54-16,0 0-13 15,0 0 52-15,0 0-62 16,0 0-49-16,94 0-14 16,-59 0-19-16,3 0-9 15,5 0 2-15,-1 0-7 0,1 0 1 16,-1 0-2-16,-1-5-1 15,2 2 7-15,-1-1 0 16,0-1 13-16,1-2-16 16,-1 1 0-16,-1-2-8 15,1 4 5 1,-2 0-4-16,1 1 0 16,-2 3-1-16,-1 0 1 15,3 0 14-15,-3 0-6 0,-3 0-2 16,1 5-7-16,-5-3 0 15,0 0 1-15,-2-2 0 16,-2 2-1-16,0-2 1 16,-1 0 2-16,1 0-3 15,0 0 0-15,2 0 0 16,-1 0 1-16,3 0 0 16,-2 0 3-16,1 2-3 15,-1 0 3-15,-3 0-3 0,-1-2-1 16,-2 0 0-1,-4 0 1-15,-3 0 0 16,-1 0-1-16,-1 0 1 16,-1 0 0-16,1 0 3 15,-1 0 14-15,1 0 14 16,-1 0-7-16,1 0-12 0,-1 0-5 16,-2 0-7-16,0 0 4 15,0-2-5-15,-2-2 17 16,0 0-7-16,-4 2 0 15,-1 0-2-15,-2 2-3 16,-2 0-4-16,2 0 5 16,0 0-2-16,1 0-4 15,-1 0 0-15,-2-8-29 16,0-1-97-16,0 2-216 0</inkml:trace>
  <inkml:trace contextRef="#ctx0" brushRef="#br1" timeOffset="-193358.75">29286 10793 1842 0,'0'0'462'16,"0"0"-286"-16,0 0-49 0,0 0 7 16,0 0-21-16,0 0-48 15,-22 119-18-15,20-95-16 16,0-3-6-16,2 1 1 16,-3-2-1-1,1 4-1-15,0 0 0 16,2 2 0-16,0 2 6 0,0 2-4 15,0-4-6-15,0-3 1 16,0-6-11-16,7-3-2 16,-1-6 3-16,3-4-4 15,2-4 3-15,0 0-1 16,5 0 3-16,2 0 14 16,0-4 6-16,1-1-19 15,-1-2-13-15,1 1 5 16,-2 2-5-16,1-2-22 0,-3-3-56 15,6-5-85 1,-5 1-267-16,-5-3-1631 0</inkml:trace>
  <inkml:trace contextRef="#ctx0" brushRef="#br1" timeOffset="-193060.46">29552 10900 2057 0,'0'0'420'0,"0"0"-181"0,0 0-48 16,0 0-72-16,-3 130-38 15,3-85-4-15,-2 5-6 16,2 0-3-16,-3 1-2 16,1 2-18-16,-2-2-15 15,2-3-3-15,-2-3-9 16,-1 0-8-16,1-7-6 15,-1-4-6-15,2-10 5 0,3-6-6 16,0-8-4 0,0-8-25-16,0-2-89 15,10-4-55-15,5-14-98 16,1 1-508-16</inkml:trace>
  <inkml:trace contextRef="#ctx0" brushRef="#br1" timeOffset="-192496.94">29980 10856 242 0,'0'0'1605'16,"0"0"-1352"-16,0 0-47 0,0 0 4 16,0 0-46-16,0 0-14 0,0 0-27 15,133-30-32 1,-110 44-12-16,-2 4-10 16,0 2-4-16,1 4 3 15,-1 4-8-15,-4 0-5 16,-1 3-13-1,-3 1 1-15,-2 2 5 16,-6 0-1-16,-3 6 7 16,-2 4-11-16,0 4-3 0,-20 4-11 15,-5 3-8-15,-6-4-6 16,-2 0-12-16,-3-7 3 16,-2-8-5-16,0-10 0 15,0-7-1-15,7-14 0 16,6-5-28-16,8-5-15 15,9-20-16-15,8-5-10 16,0-2 15-16,10 6 34 16,7 7 14-16,4 14 2 0,1 5 4 15,3 12 4-15,1 18 18 16,1 7 3-16,4 2 1 16,0-6-3-16,6-1-14 15,-4-11-5-15,2-5-3 16,-1-7-2-16,-5-6 1 15,-7-3-24-15,-4 0-51 16,-7-8-89-16,-8-1-184 0</inkml:trace>
  <inkml:trace contextRef="#ctx0" brushRef="#br1" timeOffset="-191625.14">30595 9340 1889 0,'0'0'503'16,"0"0"-230"-16,0 0-112 0,0 0-65 16,114 0-42-16,-83 0-30 15,0 0-12-15,-4 0-6 16,-5 0-5-1,-6 0-1-15,-8 0-20 0,-3 0-185 16,-5 0-352-16</inkml:trace>
  <inkml:trace contextRef="#ctx0" brushRef="#br1" timeOffset="-191396.01">30730 9050 2760 0,'0'0'242'0,"0"0"-154"0,0 0-7 16,0 0-41 0,0 0-28-16,0 0-7 0,0 0-5 15,-10-2-9-15,-7 27-129 16,0 6-134-16,1-2-1077 15</inkml:trace>
  <inkml:trace contextRef="#ctx0" brushRef="#br1" timeOffset="-191203.92">30736 9711 2350 0,'0'0'279'16,"0"0"-188"-16,0 0-46 15,0 0-45-15,0 0-34 16,0 0-228-16</inkml:trace>
  <inkml:trace contextRef="#ctx0" brushRef="#br1" timeOffset="-190221.39">31181 9034 1263 0,'0'0'439'0,"0"0"-308"0,0 0-7 16,0 0-21 0,0 0-1-16,0 0 16 0,0 0-35 15,80-61 36 1,-62 57-28-16,2 4-6 0,0 0-4 16,2 0-12-16,1 4-3 15,-3 11 0-15,-3 3-19 16,-5 3-16-1,-10 2-4-15,-2 2-3 16,0 1-9-16,-20 4-5 0,-7-5-9 16,-6-1 0-1,-1-8-1-15,5-4-23 0,4-8-12 16,8-4 11-16,9 0 8 16,8 0 11-16,0 0 5 15,4-6 8-15,17 3 7 16,8 3 16-16,3 0 2 15,-1 5 0-15,-4 15 19 16,-5 8 17-16,-6 6 0 16,-7 4-5-16,-9 2-2 15,0-2-10-15,-7-4-20 16,-15-3-13-16,-3-9-4 16,-2-7-2-16,3-6-12 15,0-6 3-15,1-3-4 16,7 0 0-16,6 0-11 15,3-2-23-15,7-8-47 0,0-5-84 16,0-2-222-16,11 6-1792 16</inkml:trace>
  <inkml:trace contextRef="#ctx0" brushRef="#br1" timeOffset="-189418.85">30726 10981 1933 0,'0'0'465'15,"0"0"-294"-15,0 0 45 16,0 0-48-16,0 0-63 15,0 0-51 1,0 0-19-16,107-17-7 0,-82 15-18 16,-3 0-4-16,0 0-5 15,-3 1 0-15,-7-1-1 16,-3 2-1-16,-5 0-59 16,0 0-152-16,-4 0-424 0</inkml:trace>
  <inkml:trace contextRef="#ctx0" brushRef="#br1" timeOffset="-189224.94">30824 10652 1550 0,'0'0'1372'0,"0"0"-1236"0,0 0-93 0,0 0 19 16,0 0-36-16,0 0-26 15,0 0-2-15,-4 0-113 16,4 10-443 0</inkml:trace>
  <inkml:trace contextRef="#ctx0" brushRef="#br1" timeOffset="-189023.72">30836 11265 2698 0,'0'0'213'16,"0"0"-164"-16,0 0-36 0,0 0-13 0,0 0-1 16,0 0-82-16,0 0-194 0</inkml:trace>
  <inkml:trace contextRef="#ctx0" brushRef="#br1" timeOffset="-188412.19">31288 10700 1766 0,'0'0'302'0,"0"0"-87"16,0 0-54-16,0 0 2 15,0 0-41-15,121-48-27 16,-98 48-31-16,2 0 1 16,0 8-4-16,-7 9 6 15,-5 6 8-15,-4 5-23 16,-9 4-14-16,0 4-5 0,-5-2-9 15,-16 0-8-15,-6-4-8 16,-2-7-4-16,2-8-4 16,2-7 0-16,5-5-18 15,7-3 6-15,6 0 4 16,7 0 0-16,0 0 2 16,0 0 2-16,16 0 4 15,4 0 1-15,0 7 17 16,0 15 13-16,-6 7 0 15,-6 0 26-15,-8 5-30 16,0-1-3-16,-6-3-9 0,-17-4-6 16,-6-4-5-1,-4-6-3-15,-5-7 3 0,-3-8-4 16,6-1 0-16,2 0-12 16,10 0-17-16,14-7-57 15,7 4-78 1,2 1-358-16</inkml:trace>
  <inkml:trace contextRef="#ctx0" brushRef="#br1" timeOffset="-180612.64">28488 13186 2108 0,'0'0'343'15,"0"0"-148"-15,0 0-33 0,0 0-57 16,0 0-43-16,0 0-26 16,-5 0-15-16,5 0-3 15,0 0-4-15,0 0 2 16,2 0 48-16,12 0 2 16,4 0-31-16,0 0-8 15,4 0-5-15,0 0-6 16,5 0-4-16,0 0 12 15,4 0-4-15,2 0-1 0,-2 0 4 16,1 0-1 0,-8 0-3-16,-1 0-2 0,-5 0 6 15,-7 3-8-15,0-1-5 16,-4-2-5 0,-3 0-5-16,-1 2 4 0,-3-2-3 15,0 0-1-15,0 0 0 16,0 3 0-16,0 4-32 15,0 15-83-15,-10-3-104 16,1 3-448-16</inkml:trace>
  <inkml:trace contextRef="#ctx0" brushRef="#br1" timeOffset="-178809.55">29580 12613 1815 0,'0'0'302'15,"0"0"-191"-15,0 0-19 0,0 0 30 16,124-32-31-16,-89 30 35 15,-2 2-26 1,-1 0 6-16,-3 12-29 0,-5 7-5 16,-9 10-2-1,-6 5-4-15,-9 7-21 0,0 4-25 16,-22 3-13-16,-9-1-1 16,-5-5-5-16,-2-6 0 0,3-10 0 15,1-8-1 1,10-9-9-16,5-4-9 0,11-5-7 15,8 0 9-15,0-2 9 16,11-6 7 0,23-1 6-16,8 9 18 0,9 0 5 15,-2 0-4-15,-2 11 22 16,-9 19 7-16,-9 8-15 0,-9 8 0 16,-13 6-12-16,-7 0-14 15,-7 2 1 1,-24-3-5-1,-12-7-8-15,-5-6 5 0,-6-7-5 0,-2-12-1 16,-2-6 0 0,7-13-20-16,4 0-18 15,12 0-14-15,10-15-19 16,12 1-44-16,13-6-61 0,0 6-150 16,9 2-720-16</inkml:trace>
  <inkml:trace contextRef="#ctx0" brushRef="#br1" timeOffset="-178181.5">28985 13476 2147 0,'0'0'310'0,"0"0"-204"15,0 0 6-15,0 0 12 16,0 0 14-16,0 0-77 16,0 0-31-16,105-9 1 0,-72 9-1 15,4 0-2-15,2 0-1 16,3 4-1-16,3 4-5 15,2-2-1-15,2 0-7 16,3-1 10 0,-2-2-6-16,4 1 1 15,0-2-4-15,-1-2-1 0,0 3 1 16,-3-3 2-16,-1 0 2 16,-3 0-12-16,4 0 3 15,-2 0-8-15,4 0 6 16,-1-3 10-16,2-9-1 0,-3-2-6 15,-3 0-7-15,-5 4 2 16,-9 0-4-16,-6 4-1 16,-9 2 0-16,-5 2 0 15,-6 2 1-15,-5 0-1 16,-2 0-28 0,0 0-50-16,-11 0-58 0,-5 0-344 15</inkml:trace>
  <inkml:trace contextRef="#ctx0" brushRef="#br1" timeOffset="-176477.3">29301 14397 2042 0,'0'0'244'0,"0"0"-179"0,0 0-46 16,0 0 5-16,0 0 59 15,0 0-23-15,0 0-17 16,19-93 14-16,-15 64 3 16,-2-7-23-16,3 0-7 15,-3-2-6-15,0-2 11 16,0 4-13-16,-2 2-6 15,0 4-6-15,0 7 1 16,0 8-4-16,0 4-7 0,0 7 1 16,0 4 1-1,0 0-1-15,0 0 7 0,3 0 11 16,1 7-6-16,1 4-1 16,-3 5-12-16,2 4 5 15,1 6 3-15,-3 2-7 0,0 7 0 16,0 1 0-1,-2 4 4-15,2 2-4 16,3 4 9-16,0-2 14 16,-3 7 3-16,2-2-8 15,-2 6 0-15,-2 1 2 16,0-8-1-16,0-2-3 16,0-10-5-16,0-9-3 15,0-4-8-15,0-7 4 16,0-9-3-16,0-4-2 0,0 1 5 15,0 1-5 1,0-5 0-16,0 0-9 16,-4 0-48-16,0 0-139 15,-1-7-174-15</inkml:trace>
  <inkml:trace contextRef="#ctx0" brushRef="#br1" timeOffset="-175740.49">29712 13975 1570 0,'0'0'399'15,"0"0"-290"-15,0 0-64 16,0 0 90-16,0 0-18 0,0 0-12 16,0 0-28-1,7-27 55-15,-7 27-13 0,0 14-49 0,0 4-39 31,0 4 23-31,0 1-9 0,0 2-14 0,-5 4 15 16,1 0-12-16,0 4 3 16,2-1-3-16,2 0-12 15,0 2-6 1,0-8 0-16,4 0-6 0,9-8-9 16,5-4-1-1,4-8 0-15,2-3 0 16,1-3 0-16,-5 0 0 15,-2 0-45-15,-4-13-62 0,-4-7-94 16,-1 2-146-16,-4 0-1468 0</inkml:trace>
  <inkml:trace contextRef="#ctx0" brushRef="#br1" timeOffset="-175411.09">30004 14016 2171 0,'0'0'319'0,"0"0"-100"0,0 0-46 16,0 0-54-16,0 0-25 15,0 0-17-15,-13 126-16 16,8-89-16-16,1 5 12 16,0 2-11-16,-4 7 3 15,4 0-8-15,-3 5-6 16,-1 4-5-16,-2-3 6 15,2-3-9-15,1-6-10 16,3-8-3-16,2-10-5 16,2-10-1-16,0-8-8 0,0-4 1 15,0-8-1-15,0 0 1 16,0 0-1-16,0 0-8 16,0 0-52-16,0 0-48 15,8-3-97-15,1-2-240 16,-5 5-2000-16</inkml:trace>
  <inkml:trace contextRef="#ctx0" brushRef="#br1" timeOffset="-171937.52">29366 15177 2333 0,'0'0'329'0,"0"0"-161"16,0 0-74-16,0 0-36 15,0 0-20-15,0 0-8 0,0 0 14 16,70 0-15 0,-24 0-3-16,8 5 0 15,6-1-3-15,5 1-8 16,6-1-3-16,3 1-3 16,-1 0-8-16,3-2 4 15,-3-2-4-15,-1 2 0 16,-1-2 8-16,-2 4 9 15,-2-2 8-15,-7 4-8 0,-4-2-7 16,-5 2-10-16,-9-3 3 16,-6-4-4-1,-7 0 0-15,-9 0-5 0,-9 0-62 16,-11 0-78-16,0 0-167 16,0-8-1601-16</inkml:trace>
  <inkml:trace contextRef="#ctx0" brushRef="#br1" timeOffset="-171639.91">30657 14408 2248 0,'0'0'366'0,"0"0"-274"16,11 114 39-16,-7-22 14 16,2 26-32-16,-4-4-25 15,2-10-27-15,-2-20-17 0,0-21-5 16,1 3-12-16,-1-3-19 16,0-13-8-1,-2-10-11-15,0-12-51 0,0 2-82 16,-11-14-263-16,-7-2-1771 0</inkml:trace>
  <inkml:trace contextRef="#ctx0" brushRef="#br1" timeOffset="-171405.44">30338 15738 1998 0,'0'0'455'16,"0"0"-194"-16,163-181-97 0,-49 65-48 0,-7 5-41 31,-9 13-25-31,-22 20-22 0,-32 25-17 0,-1 3-11 31,-10 7-8-31,-18 14-97 16,-13 19-384-16</inkml:trace>
  <inkml:trace contextRef="#ctx0" brushRef="#br1" timeOffset="-171175.06">30514 15936 2386 0,'0'0'301'16,"0"0"-64"-16,101-115-95 15,-42 55-29-15,7-1-45 16,-6-1-41-16,-11 17-15 16,-12 4-11-16,-10 11-1 15,-4 8-48-15,-13 10-131 16,-2 6-471-16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73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4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5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03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3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8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58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09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78AE-8EE6-43C7-86FC-49BC63E8D721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56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67E78AE-8EE6-43C7-86FC-49BC63E8D721}" type="datetimeFigureOut">
              <a:rPr lang="pt-BR" smtClean="0"/>
              <a:t>23/02/2024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D5D8-AC3D-4787-B10F-04090FD0FA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09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180.png"/><Relationship Id="rId4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customXml" Target="../ink/ink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25.png"/><Relationship Id="rId4" Type="http://schemas.openxmlformats.org/officeDocument/2006/relationships/customXml" Target="../ink/ink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27.png"/><Relationship Id="rId4" Type="http://schemas.openxmlformats.org/officeDocument/2006/relationships/customXml" Target="../ink/ink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customXml" Target="../ink/ink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34.png"/><Relationship Id="rId4" Type="http://schemas.openxmlformats.org/officeDocument/2006/relationships/customXml" Target="../ink/ink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0.png"/><Relationship Id="rId4" Type="http://schemas.openxmlformats.org/officeDocument/2006/relationships/customXml" Target="../ink/ink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customXml" Target="../ink/ink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customXml" Target="../ink/ink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customXml" Target="../ink/ink28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customXml" Target="../ink/ink36.xml"/><Relationship Id="rId26" Type="http://schemas.openxmlformats.org/officeDocument/2006/relationships/customXml" Target="../ink/ink40.xml"/><Relationship Id="rId3" Type="http://schemas.openxmlformats.org/officeDocument/2006/relationships/image" Target="../media/image42.png"/><Relationship Id="rId21" Type="http://schemas.openxmlformats.org/officeDocument/2006/relationships/image" Target="../media/image55.png"/><Relationship Id="rId7" Type="http://schemas.openxmlformats.org/officeDocument/2006/relationships/image" Target="../media/image46.png"/><Relationship Id="rId12" Type="http://schemas.openxmlformats.org/officeDocument/2006/relationships/customXml" Target="../ink/ink33.xml"/><Relationship Id="rId17" Type="http://schemas.openxmlformats.org/officeDocument/2006/relationships/image" Target="../media/image50.png"/><Relationship Id="rId25" Type="http://schemas.openxmlformats.org/officeDocument/2006/relationships/image" Target="../media/image57.png"/><Relationship Id="rId33" Type="http://schemas.openxmlformats.org/officeDocument/2006/relationships/image" Target="../media/image460.png"/><Relationship Id="rId2" Type="http://schemas.openxmlformats.org/officeDocument/2006/relationships/image" Target="../media/image1.jpg"/><Relationship Id="rId16" Type="http://schemas.openxmlformats.org/officeDocument/2006/relationships/customXml" Target="../ink/ink35.xml"/><Relationship Id="rId20" Type="http://schemas.openxmlformats.org/officeDocument/2006/relationships/customXml" Target="../ink/ink37.xml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48.png"/><Relationship Id="rId24" Type="http://schemas.openxmlformats.org/officeDocument/2006/relationships/customXml" Target="../ink/ink39.xml"/><Relationship Id="rId32" Type="http://schemas.openxmlformats.org/officeDocument/2006/relationships/customXml" Target="../ink/ink43.xml"/><Relationship Id="rId5" Type="http://schemas.openxmlformats.org/officeDocument/2006/relationships/image" Target="../media/image44.png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28" Type="http://schemas.openxmlformats.org/officeDocument/2006/relationships/customXml" Target="../ink/ink41.xml"/><Relationship Id="rId10" Type="http://schemas.openxmlformats.org/officeDocument/2006/relationships/customXml" Target="../ink/ink32.xml"/><Relationship Id="rId19" Type="http://schemas.openxmlformats.org/officeDocument/2006/relationships/image" Target="../media/image51.png"/><Relationship Id="rId31" Type="http://schemas.openxmlformats.org/officeDocument/2006/relationships/image" Target="../media/image440.png"/><Relationship Id="rId4" Type="http://schemas.openxmlformats.org/officeDocument/2006/relationships/customXml" Target="../ink/ink29.xml"/><Relationship Id="rId9" Type="http://schemas.openxmlformats.org/officeDocument/2006/relationships/image" Target="../media/image47.png"/><Relationship Id="rId14" Type="http://schemas.openxmlformats.org/officeDocument/2006/relationships/customXml" Target="../ink/ink34.xml"/><Relationship Id="rId22" Type="http://schemas.openxmlformats.org/officeDocument/2006/relationships/customXml" Target="../ink/ink38.xml"/><Relationship Id="rId27" Type="http://schemas.openxmlformats.org/officeDocument/2006/relationships/image" Target="../media/image58.png"/><Relationship Id="rId30" Type="http://schemas.openxmlformats.org/officeDocument/2006/relationships/customXml" Target="../ink/ink42.xml"/><Relationship Id="rId8" Type="http://schemas.openxmlformats.org/officeDocument/2006/relationships/customXml" Target="../ink/ink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customXml" Target="../ink/ink4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customXml" Target="../ink/ink4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5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683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Boa Noite – Cálculo ADS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Boa noite!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06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0235" y="1731442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-Cálculo. 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Operações com Frações.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05" y="2798958"/>
            <a:ext cx="5476875" cy="2447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86B83D2-BA66-6C26-7DC7-B38C172702F0}"/>
                  </a:ext>
                </a:extLst>
              </p14:cNvPr>
              <p14:cNvContentPartPr/>
              <p14:nvPr/>
            </p14:nvContentPartPr>
            <p14:xfrm>
              <a:off x="1143360" y="4395240"/>
              <a:ext cx="266040" cy="5940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86B83D2-BA66-6C26-7DC7-B38C172702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4000" y="4385880"/>
                <a:ext cx="284760" cy="6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19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609943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-Cálculo. 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Operações com Frações.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3101689"/>
            <a:ext cx="5876925" cy="27527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CFC0279-2F9B-506D-6197-F5CDB410F44D}"/>
                  </a:ext>
                </a:extLst>
              </p14:cNvPr>
              <p14:cNvContentPartPr/>
              <p14:nvPr/>
            </p14:nvContentPartPr>
            <p14:xfrm>
              <a:off x="5880600" y="698040"/>
              <a:ext cx="4501080" cy="15411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CFC0279-2F9B-506D-6197-F5CDB410F4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1240" y="688680"/>
                <a:ext cx="4519800" cy="15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9EFC1C86-1187-2B4E-C6F3-28414856724E}"/>
                  </a:ext>
                </a:extLst>
              </p14:cNvPr>
              <p14:cNvContentPartPr/>
              <p14:nvPr/>
            </p14:nvContentPartPr>
            <p14:xfrm>
              <a:off x="1541520" y="2098080"/>
              <a:ext cx="8416800" cy="28746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9EFC1C86-1187-2B4E-C6F3-2841485672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2160" y="2088720"/>
                <a:ext cx="8435520" cy="28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554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205" y="1534993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-Cálculo. 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Exemplo Operações com Frações.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0CB4168-FC10-4AAC-8330-245D700F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2068564"/>
            <a:ext cx="6887622" cy="20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1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4F9B834-630C-8A2B-0FA4-9FD777E69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0345"/>
            <a:ext cx="1810003" cy="1810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87DC8CFB-CC6A-C57B-D65B-89250C6D7665}"/>
                  </a:ext>
                </a:extLst>
              </p14:cNvPr>
              <p14:cNvContentPartPr/>
              <p14:nvPr/>
            </p14:nvContentPartPr>
            <p14:xfrm>
              <a:off x="794160" y="567720"/>
              <a:ext cx="8953920" cy="447264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87DC8CFB-CC6A-C57B-D65B-89250C6D76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4800" y="558360"/>
                <a:ext cx="8972640" cy="44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0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C0FCB5C-E940-0A64-1B18-81242125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96" y="709763"/>
            <a:ext cx="4631150" cy="23632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58A3631-6A45-CD44-C12C-A08B01CDE360}"/>
                  </a:ext>
                </a:extLst>
              </p14:cNvPr>
              <p14:cNvContentPartPr/>
              <p14:nvPr/>
            </p14:nvContentPartPr>
            <p14:xfrm>
              <a:off x="861480" y="956520"/>
              <a:ext cx="10322640" cy="51411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58A3631-6A45-CD44-C12C-A08B01CDE3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120" y="947160"/>
                <a:ext cx="10341360" cy="515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173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242219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 Cálculo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789" y="1905000"/>
            <a:ext cx="7934325" cy="4152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CFEBC97-E97F-47B8-12A3-6B16044DE7BB}"/>
                  </a:ext>
                </a:extLst>
              </p14:cNvPr>
              <p14:cNvContentPartPr/>
              <p14:nvPr/>
            </p14:nvContentPartPr>
            <p14:xfrm>
              <a:off x="2418120" y="670320"/>
              <a:ext cx="8274600" cy="49197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CFEBC97-E97F-47B8-12A3-6B16044DE7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8760" y="660960"/>
                <a:ext cx="8293320" cy="49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E084766D-622E-4021-5694-95DC35E5C7DD}"/>
                  </a:ext>
                </a:extLst>
              </p14:cNvPr>
              <p14:cNvContentPartPr/>
              <p14:nvPr/>
            </p14:nvContentPartPr>
            <p14:xfrm>
              <a:off x="6912720" y="3853080"/>
              <a:ext cx="360" cy="3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E084766D-622E-4021-5694-95DC35E5C7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03360" y="38437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735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995347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 Cálculo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9667"/>
            <a:ext cx="10515600" cy="14513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B1A70D7-1D74-E1A9-A2B0-067CDE713E34}"/>
                  </a:ext>
                </a:extLst>
              </p14:cNvPr>
              <p14:cNvContentPartPr/>
              <p14:nvPr/>
            </p14:nvContentPartPr>
            <p14:xfrm>
              <a:off x="820440" y="3209760"/>
              <a:ext cx="6409800" cy="26337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B1A70D7-1D74-E1A9-A2B0-067CDE713E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1080" y="3200400"/>
                <a:ext cx="6428520" cy="26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5C224C2-7776-C8D5-A941-D3333C781D40}"/>
                  </a:ext>
                </a:extLst>
              </p14:cNvPr>
              <p14:cNvContentPartPr/>
              <p14:nvPr/>
            </p14:nvContentPartPr>
            <p14:xfrm>
              <a:off x="2831040" y="627480"/>
              <a:ext cx="7575840" cy="34275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5C224C2-7776-C8D5-A941-D3333C781D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21680" y="618120"/>
                <a:ext cx="7594560" cy="34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913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09095" y="1190789"/>
            <a:ext cx="8911687" cy="1583062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sz="3200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</a:t>
            </a:r>
            <a:b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Potenciação</a:t>
            </a:r>
            <a:b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sz="3200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41" y="2247297"/>
            <a:ext cx="6319312" cy="39286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BB75523-600E-A432-BFE1-9F62DEC5C53E}"/>
                  </a:ext>
                </a:extLst>
              </p14:cNvPr>
              <p14:cNvContentPartPr/>
              <p14:nvPr/>
            </p14:nvContentPartPr>
            <p14:xfrm>
              <a:off x="1024560" y="558720"/>
              <a:ext cx="10317960" cy="53618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BB75523-600E-A432-BFE1-9F62DEC5C5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5200" y="549360"/>
                <a:ext cx="10336680" cy="538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059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88182AF-66D9-453E-BEB4-230A8A18C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88" y="916565"/>
            <a:ext cx="1219200" cy="990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DC5E9A94-D59C-8F92-FDFB-0D819DBBC814}"/>
                  </a:ext>
                </a:extLst>
              </p14:cNvPr>
              <p14:cNvContentPartPr/>
              <p14:nvPr/>
            </p14:nvContentPartPr>
            <p14:xfrm>
              <a:off x="442635" y="647741"/>
              <a:ext cx="6801480" cy="47667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DC5E9A94-D59C-8F92-FDFB-0D819DBBC8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275" y="638381"/>
                <a:ext cx="6820200" cy="478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639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9304F1E-C6F7-463B-B2FD-9BB7AC25E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93" y="745271"/>
            <a:ext cx="2124075" cy="1581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3F9940B3-1E91-EDCD-973D-F41E2DC8AE6F}"/>
                  </a:ext>
                </a:extLst>
              </p14:cNvPr>
              <p14:cNvContentPartPr/>
              <p14:nvPr/>
            </p14:nvContentPartPr>
            <p14:xfrm>
              <a:off x="991080" y="625680"/>
              <a:ext cx="9466920" cy="34196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3F9940B3-1E91-EDCD-973D-F41E2DC8AE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1720" y="616320"/>
                <a:ext cx="9485640" cy="343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36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785485"/>
            <a:ext cx="10515600" cy="1325562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sz="3200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</a:t>
            </a:r>
            <a:b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Conjuntos numéricos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1047"/>
            <a:ext cx="6328482" cy="37051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FDDE8797-C012-A548-D105-AAE780116806}"/>
                  </a:ext>
                </a:extLst>
              </p14:cNvPr>
              <p14:cNvContentPartPr/>
              <p14:nvPr/>
            </p14:nvContentPartPr>
            <p14:xfrm>
              <a:off x="5164560" y="1130400"/>
              <a:ext cx="6196680" cy="31683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FDDE8797-C012-A548-D105-AAE7801168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5200" y="1121040"/>
                <a:ext cx="6215400" cy="31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DB02904C-E891-A578-506A-DFF0B9406B72}"/>
                  </a:ext>
                </a:extLst>
              </p14:cNvPr>
              <p14:cNvContentPartPr/>
              <p14:nvPr/>
            </p14:nvContentPartPr>
            <p14:xfrm>
              <a:off x="7441560" y="4466160"/>
              <a:ext cx="779400" cy="5875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DB02904C-E891-A578-506A-DFF0B9406B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32200" y="4456800"/>
                <a:ext cx="798120" cy="60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77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9076" y="1133775"/>
            <a:ext cx="8911687" cy="1583062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sz="3200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</a:t>
            </a:r>
            <a:b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Radiciação</a:t>
            </a:r>
            <a:b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sz="3200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76" y="1925306"/>
            <a:ext cx="5426439" cy="42246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222C386-A8A9-B756-420A-7FAC7F81EC07}"/>
                  </a:ext>
                </a:extLst>
              </p14:cNvPr>
              <p14:cNvContentPartPr/>
              <p14:nvPr/>
            </p14:nvContentPartPr>
            <p14:xfrm>
              <a:off x="4359960" y="550800"/>
              <a:ext cx="6590520" cy="38505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222C386-A8A9-B756-420A-7FAC7F81EC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0600" y="541440"/>
                <a:ext cx="6609240" cy="38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B9B73F2B-8B10-0ED8-AB7D-81042520C18A}"/>
                  </a:ext>
                </a:extLst>
              </p14:cNvPr>
              <p14:cNvContentPartPr/>
              <p14:nvPr/>
            </p14:nvContentPartPr>
            <p14:xfrm>
              <a:off x="6658920" y="4656960"/>
              <a:ext cx="2566080" cy="9198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B9B73F2B-8B10-0ED8-AB7D-81042520C1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49560" y="4647600"/>
                <a:ext cx="2584800" cy="9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374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9076" y="1133775"/>
            <a:ext cx="8911687" cy="1583062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sz="3200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</a:t>
            </a:r>
            <a:b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Radiciação</a:t>
            </a:r>
            <a:b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sz="3200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76" y="1925306"/>
            <a:ext cx="5426439" cy="42246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44FF843F-1E6F-767F-B195-9C63CCE73A40}"/>
                  </a:ext>
                </a:extLst>
              </p14:cNvPr>
              <p14:cNvContentPartPr/>
              <p14:nvPr/>
            </p14:nvContentPartPr>
            <p14:xfrm>
              <a:off x="3101760" y="429840"/>
              <a:ext cx="8394840" cy="60519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44FF843F-1E6F-767F-B195-9C63CCE73A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2400" y="420480"/>
                <a:ext cx="8413560" cy="607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89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E2AF1F4-E74E-A91E-1CBF-6CB0FBB43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49" y="835702"/>
            <a:ext cx="2759825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6CA98574-AA4E-4D1D-B160-3B9D560C6CA6}"/>
                  </a:ext>
                </a:extLst>
              </p14:cNvPr>
              <p14:cNvContentPartPr/>
              <p14:nvPr/>
            </p14:nvContentPartPr>
            <p14:xfrm>
              <a:off x="749880" y="533880"/>
              <a:ext cx="10895760" cy="56883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6CA98574-AA4E-4D1D-B160-3B9D560C6C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0520" y="524520"/>
                <a:ext cx="10914480" cy="57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722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F9F1D3C-3B36-5301-B0D5-E274E0D7E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66" y="790731"/>
            <a:ext cx="3292175" cy="18925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C54B9C24-A8A8-A0A0-5F0A-D3C7BA2F878F}"/>
                  </a:ext>
                </a:extLst>
              </p14:cNvPr>
              <p14:cNvContentPartPr/>
              <p14:nvPr/>
            </p14:nvContentPartPr>
            <p14:xfrm>
              <a:off x="960120" y="734040"/>
              <a:ext cx="10539000" cy="51541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C54B9C24-A8A8-A0A0-5F0A-D3C7BA2F87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0760" y="724680"/>
                <a:ext cx="10557720" cy="517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97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78699" y="1040045"/>
            <a:ext cx="8911687" cy="15830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-Cálculo.	Polinômio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826" y="1501794"/>
            <a:ext cx="6031416" cy="45287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86A4C22-59BA-A0DB-7593-38A8D0343C3C}"/>
                  </a:ext>
                </a:extLst>
              </p14:cNvPr>
              <p14:cNvContentPartPr/>
              <p14:nvPr/>
            </p14:nvContentPartPr>
            <p14:xfrm>
              <a:off x="792000" y="1862280"/>
              <a:ext cx="2489760" cy="39279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86A4C22-59BA-A0DB-7593-38A8D0343C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640" y="1852920"/>
                <a:ext cx="2508480" cy="394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282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54066" y="1208727"/>
            <a:ext cx="8911687" cy="15830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-Cálculo.	Exemplo Equações Polinômios.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11" y="1337127"/>
            <a:ext cx="5253023" cy="48536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FAD5BD2-4E5A-A2FB-ECB9-B669C4B9FC97}"/>
                  </a:ext>
                </a:extLst>
              </p14:cNvPr>
              <p14:cNvContentPartPr/>
              <p14:nvPr/>
            </p14:nvContentPartPr>
            <p14:xfrm>
              <a:off x="9663120" y="5068440"/>
              <a:ext cx="668160" cy="3639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FAD5BD2-4E5A-A2FB-ECB9-B669C4B9FC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53760" y="5059080"/>
                <a:ext cx="686880" cy="38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7262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69057" y="915937"/>
            <a:ext cx="8911687" cy="15830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-Cálculo.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Operações Algébricas. Soma e Subtração.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42" y="2250124"/>
            <a:ext cx="8609287" cy="36919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BB0878D3-5D69-1429-4044-69C1FC326733}"/>
                  </a:ext>
                </a:extLst>
              </p14:cNvPr>
              <p14:cNvContentPartPr/>
              <p14:nvPr/>
            </p14:nvContentPartPr>
            <p14:xfrm>
              <a:off x="2123093" y="3771720"/>
              <a:ext cx="524520" cy="2559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BB0878D3-5D69-1429-4044-69C1FC3267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7253" y="3708360"/>
                <a:ext cx="55584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F7599AC0-02F4-A5DD-A1A7-3B108FDA75E6}"/>
                  </a:ext>
                </a:extLst>
              </p14:cNvPr>
              <p14:cNvContentPartPr/>
              <p14:nvPr/>
            </p14:nvContentPartPr>
            <p14:xfrm>
              <a:off x="4651373" y="3729240"/>
              <a:ext cx="564480" cy="2916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F7599AC0-02F4-A5DD-A1A7-3B108FDA75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35533" y="3665880"/>
                <a:ext cx="59580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D9F4D82A-6FBE-6BD3-B2F8-8FEA8B96C2FD}"/>
                  </a:ext>
                </a:extLst>
              </p14:cNvPr>
              <p14:cNvContentPartPr/>
              <p14:nvPr/>
            </p14:nvContentPartPr>
            <p14:xfrm>
              <a:off x="7031333" y="3731040"/>
              <a:ext cx="694440" cy="3358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D9F4D82A-6FBE-6BD3-B2F8-8FEA8B96C2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15493" y="3667680"/>
                <a:ext cx="72576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FF08FE22-6A92-A8EA-AC86-7BBDE4B95C5A}"/>
                  </a:ext>
                </a:extLst>
              </p14:cNvPr>
              <p14:cNvContentPartPr/>
              <p14:nvPr/>
            </p14:nvContentPartPr>
            <p14:xfrm>
              <a:off x="3016973" y="3759480"/>
              <a:ext cx="573840" cy="3373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FF08FE22-6A92-A8EA-AC86-7BBDE4B95C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01133" y="3696120"/>
                <a:ext cx="60516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0235CCAB-DCA6-AAAE-E6EC-B02BC803C22F}"/>
                  </a:ext>
                </a:extLst>
              </p14:cNvPr>
              <p14:cNvContentPartPr/>
              <p14:nvPr/>
            </p14:nvContentPartPr>
            <p14:xfrm>
              <a:off x="5581973" y="3681720"/>
              <a:ext cx="471240" cy="3628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0235CCAB-DCA6-AAAE-E6EC-B02BC803C2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66133" y="3618360"/>
                <a:ext cx="50256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D31C3894-3A2E-13A1-53A5-B72BB014214D}"/>
                  </a:ext>
                </a:extLst>
              </p14:cNvPr>
              <p14:cNvContentPartPr/>
              <p14:nvPr/>
            </p14:nvContentPartPr>
            <p14:xfrm>
              <a:off x="7939080" y="3808080"/>
              <a:ext cx="271440" cy="26280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D31C3894-3A2E-13A1-53A5-B72BB01421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23240" y="3744720"/>
                <a:ext cx="30276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657E7EB0-C163-768B-CBEC-711C3FB7B337}"/>
                  </a:ext>
                </a:extLst>
              </p14:cNvPr>
              <p14:cNvContentPartPr/>
              <p14:nvPr/>
            </p14:nvContentPartPr>
            <p14:xfrm>
              <a:off x="3939293" y="3763440"/>
              <a:ext cx="200160" cy="23832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657E7EB0-C163-768B-CBEC-711C3FB7B33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23453" y="3700080"/>
                <a:ext cx="2314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522127A5-9E04-7D70-DABA-A2F7A69DDD06}"/>
                  </a:ext>
                </a:extLst>
              </p14:cNvPr>
              <p14:cNvContentPartPr/>
              <p14:nvPr/>
            </p14:nvContentPartPr>
            <p14:xfrm>
              <a:off x="6297653" y="3773880"/>
              <a:ext cx="328320" cy="23148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522127A5-9E04-7D70-DABA-A2F7A69DDD0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81813" y="3710520"/>
                <a:ext cx="35964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582C32F5-A60C-9CDF-8FC6-DD0832D5D0BD}"/>
                  </a:ext>
                </a:extLst>
              </p14:cNvPr>
              <p14:cNvContentPartPr/>
              <p14:nvPr/>
            </p14:nvContentPartPr>
            <p14:xfrm>
              <a:off x="8345160" y="3761640"/>
              <a:ext cx="484560" cy="29484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582C32F5-A60C-9CDF-8FC6-DD0832D5D0B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29320" y="3698280"/>
                <a:ext cx="51588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13B95781-07CD-155A-BBC1-FD3039B642B5}"/>
                  </a:ext>
                </a:extLst>
              </p14:cNvPr>
              <p14:cNvContentPartPr/>
              <p14:nvPr/>
            </p14:nvContentPartPr>
            <p14:xfrm>
              <a:off x="7299720" y="4800600"/>
              <a:ext cx="1641240" cy="15984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13B95781-07CD-155A-BBC1-FD3039B642B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83880" y="4737240"/>
                <a:ext cx="16725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6DC5A1D3-253E-E78B-FCA5-61C778063867}"/>
                  </a:ext>
                </a:extLst>
              </p14:cNvPr>
              <p14:cNvContentPartPr/>
              <p14:nvPr/>
            </p14:nvContentPartPr>
            <p14:xfrm>
              <a:off x="2001960" y="4838400"/>
              <a:ext cx="2506320" cy="19188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6DC5A1D3-253E-E78B-FCA5-61C77806386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86120" y="4775040"/>
                <a:ext cx="253764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E6C335C7-6D59-8D48-25A7-E744D09825BD}"/>
                  </a:ext>
                </a:extLst>
              </p14:cNvPr>
              <p14:cNvContentPartPr/>
              <p14:nvPr/>
            </p14:nvContentPartPr>
            <p14:xfrm>
              <a:off x="4548600" y="4820760"/>
              <a:ext cx="2347920" cy="17964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E6C335C7-6D59-8D48-25A7-E744D09825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32760" y="4757400"/>
                <a:ext cx="23792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05B1CAE7-AA92-7630-2321-BABF851FE489}"/>
                  </a:ext>
                </a:extLst>
              </p14:cNvPr>
              <p14:cNvContentPartPr/>
              <p14:nvPr/>
            </p14:nvContentPartPr>
            <p14:xfrm>
              <a:off x="7204320" y="2024640"/>
              <a:ext cx="1903680" cy="56268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05B1CAE7-AA92-7630-2321-BABF851FE48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94960" y="2015280"/>
                <a:ext cx="192240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835F2545-84EF-6846-A3E7-C2D22CD50FB9}"/>
                  </a:ext>
                </a:extLst>
              </p14:cNvPr>
              <p14:cNvContentPartPr/>
              <p14:nvPr/>
            </p14:nvContentPartPr>
            <p14:xfrm>
              <a:off x="7039440" y="917280"/>
              <a:ext cx="1313640" cy="165204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835F2545-84EF-6846-A3E7-C2D22CD50FB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30080" y="907920"/>
                <a:ext cx="1332360" cy="16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0036402D-93BF-21A9-4AB9-DBD5A41B0B48}"/>
                  </a:ext>
                </a:extLst>
              </p14:cNvPr>
              <p14:cNvContentPartPr/>
              <p14:nvPr/>
            </p14:nvContentPartPr>
            <p14:xfrm>
              <a:off x="6974280" y="2707200"/>
              <a:ext cx="238680" cy="421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0036402D-93BF-21A9-4AB9-DBD5A41B0B4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64920" y="2697840"/>
                <a:ext cx="257400" cy="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81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9174" y="609120"/>
            <a:ext cx="8911687" cy="15830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-Cálculo.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Operações Algébricas. Multiplicação.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60" y="2338028"/>
            <a:ext cx="8827203" cy="28185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7CE4C08-5F02-9EED-68C0-0B0CB83DBF8C}"/>
                  </a:ext>
                </a:extLst>
              </p14:cNvPr>
              <p14:cNvContentPartPr/>
              <p14:nvPr/>
            </p14:nvContentPartPr>
            <p14:xfrm>
              <a:off x="7562880" y="628560"/>
              <a:ext cx="3460680" cy="5346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7CE4C08-5F02-9EED-68C0-0B0CB83DBF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3520" y="619200"/>
                <a:ext cx="3479400" cy="55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794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9174" y="1482411"/>
            <a:ext cx="8911687" cy="15830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-Cálculo.	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Produtos Notáveis.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5122" name="Picture 2" descr="Resultado de imagem para produtos notáve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59" y="2273942"/>
            <a:ext cx="5279929" cy="395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E7F0C9D-DDFA-44AF-BD5D-91363D8AAC25}"/>
                  </a:ext>
                </a:extLst>
              </p14:cNvPr>
              <p14:cNvContentPartPr/>
              <p14:nvPr/>
            </p14:nvContentPartPr>
            <p14:xfrm>
              <a:off x="3198960" y="309600"/>
              <a:ext cx="7965720" cy="53344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E7F0C9D-DDFA-44AF-BD5D-91363D8AAC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9600" y="300240"/>
                <a:ext cx="7984440" cy="53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269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24086" y="1403598"/>
            <a:ext cx="8911687" cy="15830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-Cálculo.	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Exemplos: Produtos Notáveis.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86" y="2385190"/>
            <a:ext cx="7580516" cy="34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1046"/>
            <a:ext cx="9263516" cy="3765097"/>
          </a:xfrm>
          <a:prstGeom prst="rect">
            <a:avLst/>
          </a:prstGeom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6C850D00-6E5E-439C-BA19-1E8AAB61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485"/>
            <a:ext cx="10515600" cy="1325562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sz="3200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</a:t>
            </a:r>
            <a:b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sz="3200" dirty="0">
                <a:solidFill>
                  <a:schemeClr val="bg1"/>
                </a:solidFill>
                <a:latin typeface="Modern Love Caps" panose="04070805081001020A01" pitchFamily="82" charset="0"/>
              </a:rPr>
              <a:t>Conjuntos numéricos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30ABB611-397C-D48B-2865-2875BDCE6D26}"/>
                  </a:ext>
                </a:extLst>
              </p14:cNvPr>
              <p14:cNvContentPartPr/>
              <p14:nvPr/>
            </p14:nvContentPartPr>
            <p14:xfrm>
              <a:off x="6186600" y="546840"/>
              <a:ext cx="2910240" cy="13417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30ABB611-397C-D48B-2865-2875BDCE6D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77240" y="537480"/>
                <a:ext cx="2928960" cy="13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759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091789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07" y="1349836"/>
            <a:ext cx="8639218" cy="42864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2CC2B6C9-AE14-D29D-D911-91548BAAA0E8}"/>
                  </a:ext>
                </a:extLst>
              </p14:cNvPr>
              <p14:cNvContentPartPr/>
              <p14:nvPr/>
            </p14:nvContentPartPr>
            <p14:xfrm>
              <a:off x="5843880" y="590040"/>
              <a:ext cx="4656600" cy="49140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2CC2B6C9-AE14-D29D-D911-91548BAAA0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4520" y="580680"/>
                <a:ext cx="4675320" cy="493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976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209" y="1248021"/>
            <a:ext cx="8172450" cy="4943475"/>
          </a:xfrm>
          <a:prstGeom prst="rect">
            <a:avLst/>
          </a:prstGeom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C4845F3D-5D67-46F1-B7EA-9AB848F3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1789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C2DF0CD6-41B0-ADA1-EE9E-0A3CD97F3878}"/>
                  </a:ext>
                </a:extLst>
              </p14:cNvPr>
              <p14:cNvContentPartPr/>
              <p14:nvPr/>
            </p14:nvContentPartPr>
            <p14:xfrm>
              <a:off x="776160" y="554040"/>
              <a:ext cx="8982360" cy="53618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C2DF0CD6-41B0-ADA1-EE9E-0A3CD97F38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800" y="544680"/>
                <a:ext cx="9001080" cy="538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667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609943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-Cálculo.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Regras de Sinais: Soma e Subtração.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25" y="2514600"/>
            <a:ext cx="5905500" cy="3352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C360C005-73F5-AF71-3C9A-FC580BB24794}"/>
                  </a:ext>
                </a:extLst>
              </p14:cNvPr>
              <p14:cNvContentPartPr/>
              <p14:nvPr/>
            </p14:nvContentPartPr>
            <p14:xfrm>
              <a:off x="731520" y="2142360"/>
              <a:ext cx="7040880" cy="23619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C360C005-73F5-AF71-3C9A-FC580BB247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160" y="2133000"/>
                <a:ext cx="7059600" cy="238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773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751971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-Cálculo.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Regras de Sinais: Multiplicação e Divisão.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2050" name="Picture 2" descr="Resultado de imagem para regras de sinais multiplicação e divisã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2414752"/>
            <a:ext cx="3029060" cy="325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CCAEC7BF-A8DE-0E13-BCF2-599FECAB8805}"/>
                  </a:ext>
                </a:extLst>
              </p14:cNvPr>
              <p14:cNvContentPartPr/>
              <p14:nvPr/>
            </p14:nvContentPartPr>
            <p14:xfrm>
              <a:off x="6343200" y="2570760"/>
              <a:ext cx="3035520" cy="11754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CCAEC7BF-A8DE-0E13-BCF2-599FECAB88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3840" y="2561400"/>
                <a:ext cx="3054240" cy="119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810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1694315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-Cálculo. 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Exemplos Regras de Sinais.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318" y="2402068"/>
            <a:ext cx="6490688" cy="365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2393" y="1800641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Revisão </a:t>
            </a:r>
            <a:r>
              <a:rPr lang="pt-BR" dirty="0" err="1">
                <a:solidFill>
                  <a:schemeClr val="bg1"/>
                </a:solidFill>
                <a:latin typeface="Modern Love Caps" panose="04070805081001020A01" pitchFamily="82" charset="0"/>
              </a:rPr>
              <a:t>Pré</a:t>
            </a: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-Cálculo. 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  <a:t>Operações com Frações.</a:t>
            </a: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br>
              <a:rPr lang="pt-BR" dirty="0">
                <a:solidFill>
                  <a:schemeClr val="bg1"/>
                </a:solidFill>
                <a:latin typeface="Modern Love Caps" panose="04070805081001020A01" pitchFamily="82" charset="0"/>
              </a:rPr>
            </a:br>
            <a:endParaRPr lang="pt-BR" dirty="0">
              <a:solidFill>
                <a:schemeClr val="bg1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93" y="2600221"/>
            <a:ext cx="6924675" cy="266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B06C73E7-FD5F-2C73-DE9D-A8A03090A49B}"/>
                  </a:ext>
                </a:extLst>
              </p14:cNvPr>
              <p14:cNvContentPartPr/>
              <p14:nvPr/>
            </p14:nvContentPartPr>
            <p14:xfrm>
              <a:off x="934920" y="558720"/>
              <a:ext cx="9775800" cy="137988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B06C73E7-FD5F-2C73-DE9D-A8A03090A4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5560" y="549360"/>
                <a:ext cx="9794520" cy="13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FD536723-9664-AB40-24E2-536B65E36C6E}"/>
                  </a:ext>
                </a:extLst>
              </p14:cNvPr>
              <p14:cNvContentPartPr/>
              <p14:nvPr/>
            </p14:nvContentPartPr>
            <p14:xfrm>
              <a:off x="3286800" y="2077200"/>
              <a:ext cx="8061480" cy="38869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FD536723-9664-AB40-24E2-536B65E36C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7440" y="2067840"/>
                <a:ext cx="8080200" cy="390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76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B9C013412AD34480385610ECDC67B1" ma:contentTypeVersion="4" ma:contentTypeDescription="Crie um novo documento." ma:contentTypeScope="" ma:versionID="5a0e165a39a813a9929add247502580d">
  <xsd:schema xmlns:xsd="http://www.w3.org/2001/XMLSchema" xmlns:xs="http://www.w3.org/2001/XMLSchema" xmlns:p="http://schemas.microsoft.com/office/2006/metadata/properties" xmlns:ns2="e5ed7974-3aba-4c2c-b66a-a8d52fafb9e0" targetNamespace="http://schemas.microsoft.com/office/2006/metadata/properties" ma:root="true" ma:fieldsID="d7eb5649b1c774d599192985518b236d" ns2:_="">
    <xsd:import namespace="e5ed7974-3aba-4c2c-b66a-a8d52fafb9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ed7974-3aba-4c2c-b66a-a8d52fafb9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25AA37-8AD9-4D7D-8BA4-07768D1892A6}"/>
</file>

<file path=customXml/itemProps2.xml><?xml version="1.0" encoding="utf-8"?>
<ds:datastoreItem xmlns:ds="http://schemas.openxmlformats.org/officeDocument/2006/customXml" ds:itemID="{A456086C-D78A-49C3-A6D3-35DFB150A32B}"/>
</file>

<file path=customXml/itemProps3.xml><?xml version="1.0" encoding="utf-8"?>
<ds:datastoreItem xmlns:ds="http://schemas.openxmlformats.org/officeDocument/2006/customXml" ds:itemID="{6A933669-AA84-4876-9F70-70B9D2C8C1F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</TotalTime>
  <Words>234</Words>
  <Application>Microsoft Office PowerPoint</Application>
  <PresentationFormat>Widescreen</PresentationFormat>
  <Paragraphs>23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Modern Love Caps</vt:lpstr>
      <vt:lpstr>Wingdings 2</vt:lpstr>
      <vt:lpstr>HDOfficeLightV0</vt:lpstr>
      <vt:lpstr>Boa Noite – Cálculo ADS  Revisão Pré-Cálculo Boa noite! </vt:lpstr>
      <vt:lpstr>Revisão Pré-Cálculo  Conjuntos numéricos</vt:lpstr>
      <vt:lpstr>Revisão Pré-Cálculo  Conjuntos numéricos</vt:lpstr>
      <vt:lpstr>Revisão Pré-Cálculo   </vt:lpstr>
      <vt:lpstr>Revisão Pré-Cálculo   </vt:lpstr>
      <vt:lpstr>Revisão Pré-Cálculo.  Regras de Sinais: Soma e Subtração.   </vt:lpstr>
      <vt:lpstr>Revisão Pré-Cálculo.  Regras de Sinais: Multiplicação e Divisão.   </vt:lpstr>
      <vt:lpstr>Revisão Pré-Cálculo.   Exemplos Regras de Sinais.   </vt:lpstr>
      <vt:lpstr>Revisão Pré-Cálculo.   Operações com Frações.   </vt:lpstr>
      <vt:lpstr>Revisão Pré-Cálculo.   Operações com Frações.   </vt:lpstr>
      <vt:lpstr>Revisão Pré-Cálculo.   Operações com Frações.   </vt:lpstr>
      <vt:lpstr>Revisão Pré-Cálculo.   Exemplo Operações com Frações.   </vt:lpstr>
      <vt:lpstr>Apresentação do PowerPoint</vt:lpstr>
      <vt:lpstr>Apresentação do PowerPoint</vt:lpstr>
      <vt:lpstr>Revisão Pré Cálculo   </vt:lpstr>
      <vt:lpstr>Revisão Pré Cálculo   </vt:lpstr>
      <vt:lpstr>Revisão Pré-Cálculo  Potenciação   </vt:lpstr>
      <vt:lpstr>Apresentação do PowerPoint</vt:lpstr>
      <vt:lpstr>Apresentação do PowerPoint</vt:lpstr>
      <vt:lpstr>Revisão Pré-Cálculo  Radiciação   </vt:lpstr>
      <vt:lpstr>Revisão Pré-Cálculo  Radiciação   </vt:lpstr>
      <vt:lpstr>Apresentação do PowerPoint</vt:lpstr>
      <vt:lpstr>Apresentação do PowerPoint</vt:lpstr>
      <vt:lpstr>Revisão Pré-Cálculo. Polinômio   </vt:lpstr>
      <vt:lpstr>Revisão Pré-Cálculo. Exemplo Equações Polinômios.   </vt:lpstr>
      <vt:lpstr>Revisão Pré-Cálculo.  Operações Algébricas. Soma e Subtração. </vt:lpstr>
      <vt:lpstr>Revisão Pré-Cálculo.  Operações Algébricas. Multiplicação.</vt:lpstr>
      <vt:lpstr>Revisão Pré-Cálculo.   Produtos Notáveis.   </vt:lpstr>
      <vt:lpstr>Revisão Pré-Cálculo.   Exemplos: Produtos Notáveis.   </vt:lpstr>
    </vt:vector>
  </TitlesOfParts>
  <Company>Fatec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Pré-Cálculo</dc:title>
  <dc:creator>Carlos Henrique Dias</dc:creator>
  <cp:lastModifiedBy>CARLOS HENRIQUE DIAS</cp:lastModifiedBy>
  <cp:revision>24</cp:revision>
  <dcterms:created xsi:type="dcterms:W3CDTF">2018-02-16T18:10:14Z</dcterms:created>
  <dcterms:modified xsi:type="dcterms:W3CDTF">2024-02-24T01:05:19Z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0x010100B5B9C013412AD34480385610ECDC67B1</vt:lpwstr>
  </property>
</Properties>
</file>