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8" r:id="rId2"/>
    <p:sldId id="261" r:id="rId3"/>
    <p:sldId id="262" r:id="rId4"/>
    <p:sldId id="263" r:id="rId5"/>
    <p:sldId id="259" r:id="rId6"/>
    <p:sldId id="260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949279"/>
            <a:ext cx="1368152" cy="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43" y="6021288"/>
            <a:ext cx="13371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949279"/>
            <a:ext cx="1368152" cy="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43" y="6021288"/>
            <a:ext cx="13371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TSA –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Technical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System Architect 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6B8079-A317-41C2-A9CF-03A70D72AA48}"/>
              </a:ext>
            </a:extLst>
          </p:cNvPr>
          <p:cNvSpPr txBox="1"/>
          <p:nvPr/>
        </p:nvSpPr>
        <p:spPr>
          <a:xfrm>
            <a:off x="6048164" y="472514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GGTI</a:t>
            </a:r>
          </a:p>
          <a:p>
            <a:r>
              <a:rPr lang="pt-BR" dirty="0"/>
              <a:t>Prof.MS. Michel Munhoz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9D502B-84B2-41CF-A501-13919BBD8E2A}"/>
              </a:ext>
            </a:extLst>
          </p:cNvPr>
          <p:cNvSpPr txBox="1"/>
          <p:nvPr/>
        </p:nvSpPr>
        <p:spPr>
          <a:xfrm>
            <a:off x="251520" y="47251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Marcio </a:t>
            </a:r>
            <a:r>
              <a:rPr lang="pt-BR" dirty="0" err="1"/>
              <a:t>Yukio</a:t>
            </a:r>
            <a:r>
              <a:rPr lang="pt-BR"/>
              <a:t> 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63913" y="545307"/>
            <a:ext cx="8066087" cy="579437"/>
          </a:xfrm>
          <a:noFill/>
          <a:ln/>
        </p:spPr>
        <p:txBody>
          <a:bodyPr>
            <a:noAutofit/>
          </a:bodyPr>
          <a:lstStyle/>
          <a:p>
            <a:r>
              <a:rPr lang="pt-BR" b="1" dirty="0"/>
              <a:t>TSA – </a:t>
            </a:r>
            <a:r>
              <a:rPr lang="pt-BR" b="1" dirty="0" err="1"/>
              <a:t>Technical</a:t>
            </a:r>
            <a:r>
              <a:rPr lang="pt-BR" b="1" dirty="0"/>
              <a:t> System </a:t>
            </a:r>
            <a:r>
              <a:rPr lang="pt-BR" b="1" dirty="0" smtClean="0"/>
              <a:t>Architect</a:t>
            </a:r>
            <a:r>
              <a:rPr lang="pt-BR" b="1" dirty="0"/>
              <a:t/>
            </a:r>
            <a:br>
              <a:rPr lang="pt-BR" b="1" dirty="0"/>
            </a:br>
            <a:endParaRPr lang="pt-BR" altLang="pt-BR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7361" y="1491844"/>
            <a:ext cx="8349095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System’s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Engineer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servidores,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vm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antivírus, etc.</a:t>
            </a:r>
            <a:endParaRPr lang="pt-B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00225" y="3569241"/>
            <a:ext cx="83297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Storage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Engineer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unidades de armazenamento,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RAID, 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etc.</a:t>
            </a:r>
            <a:endParaRPr lang="pt-B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00225" y="2398332"/>
            <a:ext cx="8329773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Network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Engineer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infraestrutura de redes,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routers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switches, firewalls, etc.</a:t>
            </a:r>
            <a:endParaRPr lang="pt-B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75113" y="198438"/>
            <a:ext cx="8066087" cy="579437"/>
          </a:xfrm>
          <a:noFill/>
          <a:ln/>
        </p:spPr>
        <p:txBody>
          <a:bodyPr>
            <a:noAutofit/>
          </a:bodyPr>
          <a:lstStyle/>
          <a:p>
            <a:pPr lvl="0"/>
            <a:r>
              <a:rPr lang="pt-BR" sz="3600" b="1" dirty="0"/>
              <a:t>SDM – Service Delivery Manager 7.2.2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98E2F1-10C4-43D9-AF8D-058C0C1B7603}"/>
              </a:ext>
            </a:extLst>
          </p:cNvPr>
          <p:cNvSpPr txBox="1"/>
          <p:nvPr/>
        </p:nvSpPr>
        <p:spPr>
          <a:xfrm>
            <a:off x="932590" y="132294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IBM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42C7B3C-BC87-4FDC-A6E6-64FAB8BBD298}"/>
              </a:ext>
            </a:extLst>
          </p:cNvPr>
          <p:cNvSpPr txBox="1"/>
          <p:nvPr/>
        </p:nvSpPr>
        <p:spPr>
          <a:xfrm>
            <a:off x="899592" y="1700808"/>
            <a:ext cx="806608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- Redução de gastos operacionais</a:t>
            </a:r>
          </a:p>
          <a:p>
            <a:pPr>
              <a:lnSpc>
                <a:spcPct val="150000"/>
              </a:lnSpc>
            </a:pPr>
            <a:r>
              <a:rPr lang="pt-BR" dirty="0"/>
              <a:t>- Produtividade melhorada – a habilidade de inovar mais com menos recursos</a:t>
            </a:r>
          </a:p>
          <a:p>
            <a:pPr>
              <a:lnSpc>
                <a:spcPct val="150000"/>
              </a:lnSpc>
            </a:pPr>
            <a:r>
              <a:rPr lang="pt-BR" dirty="0"/>
              <a:t>- Diminuição do tempo de lançamento dos recursos de negócios que aumentam a competitividade</a:t>
            </a:r>
          </a:p>
          <a:p>
            <a:pPr>
              <a:lnSpc>
                <a:spcPct val="150000"/>
              </a:lnSpc>
            </a:pPr>
            <a:r>
              <a:rPr lang="pt-BR" dirty="0"/>
              <a:t>- Serviços de TI padronizados e consolidados que melhoram a utilização dos recursos.</a:t>
            </a:r>
          </a:p>
          <a:p>
            <a:pPr>
              <a:lnSpc>
                <a:spcPct val="150000"/>
              </a:lnSpc>
            </a:pPr>
            <a:r>
              <a:rPr lang="pt-BR" dirty="0"/>
              <a:t>- Aumento da resiliência para as demandas do mercado</a:t>
            </a:r>
          </a:p>
          <a:p>
            <a:pPr>
              <a:lnSpc>
                <a:spcPct val="150000"/>
              </a:lnSpc>
            </a:pPr>
            <a:r>
              <a:rPr lang="pt-BR" dirty="0"/>
              <a:t>- Melhor qualidade de serviço para os consumidores de TI </a:t>
            </a:r>
          </a:p>
        </p:txBody>
      </p:sp>
    </p:spTree>
    <p:extLst>
      <p:ext uri="{BB962C8B-B14F-4D97-AF65-F5344CB8AC3E}">
        <p14:creationId xmlns:p14="http://schemas.microsoft.com/office/powerpoint/2010/main" val="20436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64275" y="244101"/>
            <a:ext cx="8066087" cy="579437"/>
          </a:xfrm>
          <a:noFill/>
          <a:ln/>
        </p:spPr>
        <p:txBody>
          <a:bodyPr>
            <a:noAutofit/>
          </a:bodyPr>
          <a:lstStyle/>
          <a:p>
            <a:r>
              <a:rPr lang="pt-BR" altLang="pt-BR" sz="3600" dirty="0"/>
              <a:t>Funcionalidades do SDM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0" y="1041403"/>
            <a:ext cx="580949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Tivoli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Automation Manager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899592" y="2263359"/>
            <a:ext cx="580949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Tivoli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91" y="3630131"/>
            <a:ext cx="580949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Tivoli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B64900-C7FF-48B0-BA41-CA162BAD3D49}"/>
              </a:ext>
            </a:extLst>
          </p:cNvPr>
          <p:cNvSpPr/>
          <p:nvPr/>
        </p:nvSpPr>
        <p:spPr>
          <a:xfrm>
            <a:off x="1331640" y="2763988"/>
            <a:ext cx="659555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Aplicações de rede, rastreia disponibilidade e performance</a:t>
            </a:r>
            <a:endParaRPr lang="pt-BR" sz="16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168456A-1A8C-4E5D-9563-7CBCF5497AAC}"/>
              </a:ext>
            </a:extLst>
          </p:cNvPr>
          <p:cNvSpPr/>
          <p:nvPr/>
        </p:nvSpPr>
        <p:spPr>
          <a:xfrm>
            <a:off x="1331640" y="3188489"/>
            <a:ext cx="561662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Monitoramento por agentes</a:t>
            </a:r>
            <a:endParaRPr lang="pt-BR" sz="16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57A25E1-4942-48F2-B385-AEFC493323B5}"/>
              </a:ext>
            </a:extLst>
          </p:cNvPr>
          <p:cNvSpPr/>
          <p:nvPr/>
        </p:nvSpPr>
        <p:spPr>
          <a:xfrm>
            <a:off x="1367024" y="1514570"/>
            <a:ext cx="457312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Server Management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36CBD81-06A3-4FD5-8C07-63747211A25A}"/>
              </a:ext>
            </a:extLst>
          </p:cNvPr>
          <p:cNvSpPr/>
          <p:nvPr/>
        </p:nvSpPr>
        <p:spPr>
          <a:xfrm>
            <a:off x="1367024" y="1821671"/>
            <a:ext cx="457312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28B4384-37C1-47EE-8000-F3A97E7B48B1}"/>
              </a:ext>
            </a:extLst>
          </p:cNvPr>
          <p:cNvSpPr/>
          <p:nvPr/>
        </p:nvSpPr>
        <p:spPr>
          <a:xfrm>
            <a:off x="1331640" y="4103298"/>
            <a:ext cx="460851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Gerenciamento de custos de TI</a:t>
            </a:r>
            <a:endParaRPr lang="pt-BR" sz="16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72775B-B1C0-48F5-8F31-B1750641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4A2AEF-7670-4606-B297-DE48C16A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802BAA-5928-467B-B097-4B6BB35A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171</Words>
  <Application>Microsoft Office PowerPoint</Application>
  <PresentationFormat>Apresentação na tela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Tema do Office</vt:lpstr>
      <vt:lpstr>TSA – Technical System Architect </vt:lpstr>
      <vt:lpstr>TSA – Technical System Architect </vt:lpstr>
      <vt:lpstr>SDM – Service Delivery Manager 7.2.2</vt:lpstr>
      <vt:lpstr>Funcionalidades do SDM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MARCIO YUKIO ITO</cp:lastModifiedBy>
  <cp:revision>66</cp:revision>
  <dcterms:created xsi:type="dcterms:W3CDTF">2013-10-10T17:31:52Z</dcterms:created>
  <dcterms:modified xsi:type="dcterms:W3CDTF">2018-06-14T00:12:52Z</dcterms:modified>
</cp:coreProperties>
</file>