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14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44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101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96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60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531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311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169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2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48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6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8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29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67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66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74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9B7A03-EF67-48F7-A9D7-9537E665AD3B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765FC-D2DE-4C30-8D40-22872E655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03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3" y="388805"/>
            <a:ext cx="9867180" cy="56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4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5 Por que 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 – </a:t>
            </a:r>
            <a:r>
              <a:rPr lang="pt-BR" dirty="0"/>
              <a:t>Por que o curso possui um conteúdo muito denso;</a:t>
            </a:r>
          </a:p>
          <a:p>
            <a:r>
              <a:rPr lang="pt-BR" b="1" dirty="0"/>
              <a:t>2 – </a:t>
            </a:r>
            <a:r>
              <a:rPr lang="pt-BR" dirty="0"/>
              <a:t>Por que tem aula nos sábados;</a:t>
            </a:r>
          </a:p>
          <a:p>
            <a:r>
              <a:rPr lang="pt-BR" b="1" dirty="0"/>
              <a:t>3 -  </a:t>
            </a:r>
            <a:r>
              <a:rPr lang="pt-BR" dirty="0"/>
              <a:t>Falta de interesse do aluno;</a:t>
            </a:r>
          </a:p>
          <a:p>
            <a:r>
              <a:rPr lang="pt-BR" b="1" dirty="0"/>
              <a:t>4 – </a:t>
            </a:r>
            <a:r>
              <a:rPr lang="pt-BR" dirty="0"/>
              <a:t>Falta de incentivo da parte da faculdade com visitas técnicas;</a:t>
            </a:r>
          </a:p>
          <a:p>
            <a:r>
              <a:rPr lang="pt-BR" b="1" dirty="0"/>
              <a:t>5 -  </a:t>
            </a:r>
            <a:r>
              <a:rPr lang="pt-BR" dirty="0"/>
              <a:t>Porque há dificuldade arrumar emprego na área;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62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Histórico do Problema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 –</a:t>
            </a:r>
            <a:r>
              <a:rPr lang="pt-BR" dirty="0"/>
              <a:t> Porque a área de T.I é muito abrangente e falta algumas dinâmicas da parte didática.</a:t>
            </a:r>
          </a:p>
          <a:p>
            <a:r>
              <a:rPr lang="pt-BR" b="1" dirty="0"/>
              <a:t>2 –</a:t>
            </a:r>
            <a:r>
              <a:rPr lang="pt-BR" dirty="0"/>
              <a:t> Porque tira a possibilidade de arrumar emprego e descolamento de alunos de cidade de fora.</a:t>
            </a:r>
          </a:p>
          <a:p>
            <a:r>
              <a:rPr lang="pt-BR" b="1" dirty="0"/>
              <a:t>3 –</a:t>
            </a:r>
            <a:r>
              <a:rPr lang="pt-BR" dirty="0"/>
              <a:t> Porque o aluno está fazendo o curso por obrigação e desanima quando reprova em alguma matéria.</a:t>
            </a:r>
          </a:p>
          <a:p>
            <a:r>
              <a:rPr lang="pt-BR" b="1" dirty="0"/>
              <a:t>4 –</a:t>
            </a:r>
            <a:r>
              <a:rPr lang="pt-BR" dirty="0"/>
              <a:t> Porque o curso não tem o grêmio representativo, coordenação não propões visitas técnicas a empresas ou eventos.</a:t>
            </a:r>
          </a:p>
          <a:p>
            <a:r>
              <a:rPr lang="pt-BR" b="1" dirty="0"/>
              <a:t>5 – </a:t>
            </a:r>
            <a:r>
              <a:rPr lang="pt-BR" dirty="0"/>
              <a:t>Porque as vagas são muito disputadas e exigem experiência até para ser estagiário.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15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Solução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 – </a:t>
            </a:r>
            <a:r>
              <a:rPr lang="pt-BR" dirty="0"/>
              <a:t>Concentrar o conteúdo da aula, fazer uma reformulação nas grades de matérias.</a:t>
            </a:r>
          </a:p>
          <a:p>
            <a:r>
              <a:rPr lang="pt-BR" b="1" dirty="0"/>
              <a:t>2 – </a:t>
            </a:r>
            <a:r>
              <a:rPr lang="pt-BR" dirty="0"/>
              <a:t>1 ano a mais ou aumentar a carga horária diária.</a:t>
            </a:r>
          </a:p>
          <a:p>
            <a:r>
              <a:rPr lang="pt-BR" b="1" dirty="0"/>
              <a:t>3 - </a:t>
            </a:r>
            <a:r>
              <a:rPr lang="pt-BR" dirty="0"/>
              <a:t>Ter uma conversa com o aluno e ajudar a ele fazer uma melhor escolha em outra </a:t>
            </a:r>
            <a:r>
              <a:rPr lang="pt-BR" dirty="0" err="1"/>
              <a:t>fatec</a:t>
            </a:r>
            <a:r>
              <a:rPr lang="pt-BR" dirty="0"/>
              <a:t> ou incentivar no curso que eles está matriculado.</a:t>
            </a:r>
          </a:p>
          <a:p>
            <a:r>
              <a:rPr lang="pt-BR" dirty="0"/>
              <a:t>4 -  Haver visitas técnicas, mesmo que sejam com uma taxa, pois irá fazer com que os alunos tenham mais interesse pelo curso.</a:t>
            </a:r>
          </a:p>
          <a:p>
            <a:r>
              <a:rPr lang="pt-BR" dirty="0"/>
              <a:t>5 -  Uma parceria com as empresas indicando seus alunos e processos seletivos internos.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649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250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</vt:lpstr>
      <vt:lpstr>Apresentação do PowerPoint</vt:lpstr>
      <vt:lpstr>5 Por que ?</vt:lpstr>
      <vt:lpstr>Histórico do Problema </vt:lpstr>
      <vt:lpstr>Solução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Dannebrock</dc:creator>
  <cp:lastModifiedBy>Matheus Dannebrock</cp:lastModifiedBy>
  <cp:revision>2</cp:revision>
  <dcterms:created xsi:type="dcterms:W3CDTF">2018-08-20T23:28:42Z</dcterms:created>
  <dcterms:modified xsi:type="dcterms:W3CDTF">2018-08-20T23:38:43Z</dcterms:modified>
</cp:coreProperties>
</file>