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336" r:id="rId7"/>
    <p:sldId id="332" r:id="rId8"/>
    <p:sldId id="333" r:id="rId9"/>
    <p:sldId id="334" r:id="rId10"/>
    <p:sldId id="335" r:id="rId11"/>
    <p:sldId id="347" r:id="rId12"/>
    <p:sldId id="337" r:id="rId13"/>
    <p:sldId id="338" r:id="rId14"/>
    <p:sldId id="339" r:id="rId15"/>
    <p:sldId id="348" r:id="rId16"/>
    <p:sldId id="322" r:id="rId17"/>
    <p:sldId id="340" r:id="rId18"/>
    <p:sldId id="341" r:id="rId19"/>
    <p:sldId id="342" r:id="rId20"/>
    <p:sldId id="343" r:id="rId21"/>
    <p:sldId id="309" r:id="rId22"/>
    <p:sldId id="351" r:id="rId23"/>
    <p:sldId id="350" r:id="rId24"/>
    <p:sldId id="310" r:id="rId25"/>
    <p:sldId id="259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1A143-0714-4964-A494-3500073DBF6F}" v="26" dt="2024-03-16T01:07:38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3T22:25:05.80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11143 7002 1318 0,'0'0'448'16,"0"0"-322"-16,0 0-3 16,0 0-1-16,0 0-44 15,0 0 9-15,0 9-36 16,0-9 11-16,0 0-39 15,0 5 71-15,0-3-28 16,0 2-9-16,0-2-23 16,0-1-5-16,2 2-9 0,0-3-6 15,-2 0 15 1,2 3-4-16,-2-3 18 0,3 0-25 16,-1 0 6-16,1 0-22 15,1-7 9-15,-2-11-2 16,3-6-9-16,-5-5 5 15,0-6 5-15,0-8-15 16,0-3 10-16,-2-4-1 16,-12-5 4-16,1-7-15 15,-3-3 7-15,3-1 0 16,2 0-2-16,1 0 2 16,6 1-5-16,4 6 12 15,0 10-9-15,0 3 7 16,9 6 5-16,9 6 7 0,2 2-4 15,5 4-11-15,1 6-2 16,1 5 0-16,0 7 5 16,-5 6-10-16,-5 4 3 15,-1 0 1-15,-5 6-37 16,-1 12 18-16,-6 15-34 16,-2-5-67-16,-2-2-236 15</inkml:trace>
  <inkml:trace contextRef="#ctx0" brushRef="#br0" timeOffset="256.13">10976 6590 2234 0,'0'0'317'16,"0"0"-208"-16,0 0-19 16,0 0 15-16,0 0-62 15,118 0-23-15,-86 0-12 16,-1 0-8-16,-5 0 0 16,8 0-33-16,-8 0-128 15,-6 0-606-15</inkml:trace>
  <inkml:trace contextRef="#ctx0" brushRef="#br0" timeOffset="864.22">11910 6036 1827 0,'0'0'286'15,"0"0"-183"-15,0 0-31 0,0 0-24 16,0 0 14-16,0 0-23 16,-65 128 42-16,56-96-42 15,1 4 44-15,-2 4-17 16,4 2 7-16,1 7-38 16,1 4-1-16,4 3 2 15,0 4-10-15,0-2-1 16,0-1-25-16,0-9 17 15,11-3-16-15,3-10 8 16,1-3-3-16,1-5-7 16,-1-3 1-16,1-2-8 15,-3-7 3-15,3-3-16 16,-1-12-60-16,-3 0-188 0,-3 0-383 16</inkml:trace>
  <inkml:trace contextRef="#ctx0" brushRef="#br0" timeOffset="1157.72">12052 6386 1723 0,'0'0'375'0,"0"0"-160"0,0 0-36 16,0 0-43 0,0 0-42-16,134 85-33 0,-105-53-3 15,2 6-37-15,-2-1 20 16,-4 4-41-16,-1-3 10 16,-1-1-5-16,-6-7-7 15,-1-5 2-15,-1 0-92 16,-5-10-126-16,-3-4-262 0</inkml:trace>
  <inkml:trace contextRef="#ctx0" brushRef="#br0" timeOffset="1440.63">12447 6400 2105 0,'0'0'267'16,"0"0"-130"-16,0 0 18 16,0 0-44-16,-102 115-59 15,71-73-7-15,0 5-36 16,-1-1 26-16,5-1-27 15,3-7-8-15,6-7-7 16,9-9-94-16,2-10-198 0,7-7-1722 16</inkml:trace>
  <inkml:trace contextRef="#ctx0" brushRef="#br0" timeOffset="1764.5">12487 5941 2267 0,'0'0'358'15,"0"0"-207"1,0 0-24-16,85 116-30 0,-54-55-36 15,0 9-12-15,-2 6-15 16,-6 5 2-16,-10 1-36 16,-11-1 46-16,-2 0-15 15,0 0 2-15,-17-6-32 16,-8-3 4-16,0-6-5 16,-6 4-64-16,4-21-84 15,8-13-373-15</inkml:trace>
  <inkml:trace contextRef="#ctx0" brushRef="#br0" timeOffset="2467.35">13066 6571 1977 0,'0'0'537'0,"0"0"-339"16,0 0-58-16,0 0-50 15,121-12 3-15,-78 8-64 16,-1 0 2-16,1 2-25 15,-4-1-5-15,-5 3-1 0,-5 0 1 16,-7 0-8 0,-9 0-7-16,-4 11-69 0,-4-3-74 15,-5-2-109-15</inkml:trace>
  <inkml:trace contextRef="#ctx0" brushRef="#br0" timeOffset="2735.73">13098 6754 2658 0,'0'0'209'0,"0"0"-114"15,0 0 14-15,0 0-66 16,0 0 7-16,145 5-42 16,-112-3 5-16,-4 3-13 15,0-1-1-15,4 1-5 16,-6 2-102-16,-6-3-141 0</inkml:trace>
  <inkml:trace contextRef="#ctx0" brushRef="#br0" timeOffset="4200.88">14025 6116 273 0,'0'0'447'15,"0"0"548"-15,0 0-796 16,0 0-26-16,0 0-20 16,0 0-56-16,0 0-15 15,48 48 16-15,-42-30 35 16,3 3-78-16,-3 5-12 15,4 6-25-15,-2 3-6 16,3 3 1-16,-1 5-6 16,1-2 30-16,-5 3-20 0,1 1 22 15,-2-1-9 1,-3-5-1-16,0 0-21 0,0-3-1 16,0-4-7-16,-2-1 1 15,0-3-1-15,0-5 5 16,0-2-10-16,0-9 10 15,0-7-9-15,0-5 10 16,0 0-12-16,0-7-2 16,0-15 8-16,0-7-1 15,0-6 1-15,0-7-9 16,0-4 6-16,0-5-9 16,0-3-17-16,0-1 28 0,0 2-2 15,3 2 3-15,10 7 1 16,5 7 0-16,2 7 9 15,2 5 4-15,2 9 11 16,3 8-25-16,2 6 22 16,0 2-21-16,0 0 11 15,-2 14-12-15,-2 11 14 16,-3 4-2-16,-2 7 9 16,-2 6 11-16,-3 2-22 15,-4 3 12-15,-1-1-20 16,-4 2 10-16,-4-4-11 15,-2-4-1-15,0-2 0 16,0-7 1-16,0-10-1 0,0-7-2 16,-2-10-2-16,-2-4-20 15,2-8-58-15,0-20 6 16,2-12 33-16,0-8-18 16,2-8 13-16,13-7 19 15,5 0 27-15,5 3 1 16,2 5 2-16,4 9 42 15,0 9-6-15,0 11 10 16,0 14-39-16,-2 12 31 16,-2 0 8-16,-7 26-3 15,-4 18 16-15,-8 9-24 16,-1 7 3-16,-5 3-2 16,0-3 16-16,-2-4-31 0,0-8 9 15,0-6-30 1,0-8 4-16,0-8-5 0,0-8-6 15,0-4-43-15,0-7-96 16,0-6-88-16,0-1-1703 0</inkml:trace>
  <inkml:trace contextRef="#ctx0" brushRef="#br0" timeOffset="4565.04">15327 6194 1752 0,'0'0'590'0,"0"0"-439"16,0 0-21-16,0 0-56 15,0 0-34-15,116 106 14 16,-84-68-14-16,-3 3 22 16,0 5-15-16,0 1 24 15,-4 4-43-15,-2-3-4 0,-3-2-23 16,-1-4 1-1,-9-7-2-15,-1-8-20 0,-5-5-47 16,-4-6-108-16,0-9-158 0</inkml:trace>
  <inkml:trace contextRef="#ctx0" brushRef="#br0" timeOffset="4874.76">15730 6278 2283 0,'0'0'346'0,"0"0"-185"15,0 0-42-15,0 0-21 16,-124 136-50-16,86-91-2 16,0 1-19-16,0-2-1 15,2-4-13-15,5-2-12 16,6-6-2-16,6 3-58 16,3-12-167-16,9-7-1992 0</inkml:trace>
  <inkml:trace contextRef="#ctx0" brushRef="#br0" timeOffset="5449.17">16194 6559 325 0,'0'0'2150'0,"0"0"-1959"16,0 0-51-16,0 0-34 16,0 0-23-16,155-6-43 15,-111 6-4-15,3 0-29 16,-3 0 16-16,-2 0-23 15,-5 0 9-15,-12 0-9 16,-2 0-6-16,-9-2-61 16,-8-6-133-16,-6 2-470 0</inkml:trace>
  <inkml:trace contextRef="#ctx0" brushRef="#br0" timeOffset="5667.28">16432 6467 2587 0,'0'0'230'0,"0"0"-140"16,0 106 4-16,5-64-63 15,4-2-7-15,-2-4-24 16,2-7-10-16,-2-7-86 15,-3-8-133-15,-2-9-1144 0</inkml:trace>
  <inkml:trace contextRef="#ctx0" brushRef="#br0" timeOffset="7874.49">16957 5583 1996 0,'0'0'408'0,"0"0"-286"16,0 0-76-16,0 0 45 15,0 0-51-15,0 0 1 0,33 124-16 16,-26-81 43-16,-3 8-8 16,1 9 16-16,-1 6-28 15,-4 6 6-15,0 4-31 16,0-1-2-16,0-1-14 16,0-7-6-16,-2-5 6 15,-5-4-1-15,3-2-3 16,-3-6 3-16,0-4-10 15,0-8 4-15,3-10-1 16,0-7 1-16,2-6 3 16,2-3-3-16,0-2 2 15,0 0-1-15,0 1-1 16,0 1 30-16,0-1-24 16,0 0 19-16,4 1-25 15,5-5 5-15,-2-1-4 0,0 1-1 16,-3-3 3-16,2-3 1 15,3 4 13-15,3-1-1 16,-1 1 15-16,5 4-19 16,1-6 4-16,3 2-9 15,5-5-1-15,2 0 3 16,4 0-8-16,7-14 24 16,1-12-20-16,7-6 26 15,-2-7-18-15,-4-5 16 16,-11 0-23-16,-13-1 5 15,-12 4 5-15,-4 2-6 16,-20 10 3-16,-20 7-12 0,-12 10-2 16,-3 12-9-16,-3 0-27 15,2 16-25-15,11 10-4 16,10 14-45-16,10-6-144 16,10-7-801-16</inkml:trace>
  <inkml:trace contextRef="#ctx0" brushRef="#br0" timeOffset="10205.78">23337 5286 1657 0,'0'0'302'0,"0"0"-111"15,0 0-94-15,0 0 22 16,0 0-64-16,40 109 4 16,-32-76-30-16,2 3 42 15,-2 4-9-15,1 1-25 16,-2 0-6-16,0 4-14 16,-1 1 6-16,-1-1-23 15,-1 3 23-15,-2-5-17 16,3-2 9-16,0-9-13 15,-3-2 1-15,2-11-3 16,-2-7-6-16,1-6 5 16,-1-6-32-16,-2 0-5 15,0-12-2-15,0-12 32 16,0-7 0-16,0-10 6 0,0-5-2 16,0-4-10-1,0-2-5-15,0-3 19 0,0 4-1 16,0-2 12-16,6 5 7 15,10 4 12-15,-1 4 18 16,6 9-25-16,-1 7 8 16,4 9-13-16,3 8 3 15,0 7 3-15,2 0-5 16,-2 11 12-16,-3 12-25 16,-4 4 15-16,0 7-21 15,-4 6 28-15,-5 7-18 0,-5 1 16 16,1 1-2-1,-4 2-8-15,-3-3 6 16,0-6-22-16,0-2 18 16,0-8-18-16,0-6 0 0,0-8 0 15,0-8 0-15,0-8-47 16,0-2-13-16,0-2-39 16,0-22-16-16,2-8 64 15,7-10 51-15,8-9 0 16,6-2 1-16,4-3-2 15,6 1 1-15,0 7 0 16,3 10 9-16,-2 12 7 16,-1 17 17-16,-6 9-5 15,-1 12 62-15,-3 27-59 16,-3 11 23-16,-5 8-16 0,-5 3-10 16,-4-1-8-1,-4-4 7-15,-2-2-14 0,0-4-12 16,0-4 1-1,-10-2 3-15,-9-1-10 0,3-11-152 16,3-12-1198-16</inkml:trace>
  <inkml:trace contextRef="#ctx0" brushRef="#br0" timeOffset="10877.64">24645 5595 2030 0,'0'0'351'16,"0"0"-152"-16,0 0-41 15,0 0-42-15,156-47-11 16,-106 37-59-16,-2 6-7 16,-1 0-20-16,-1 4-19 15,-5 0 0-15,-3 0 11 16,-9 0-22-16,-6 0-39 0,-11 0-66 16,-3 4-137-1,-7-1-345-15</inkml:trace>
  <inkml:trace contextRef="#ctx0" brushRef="#br0" timeOffset="11217.07">24757 5781 2480 0,'0'0'228'0,"0"0"-109"16,0 0-15-16,0 0-24 15,117 12-16-15,-74-9-44 16,3 2 4-16,4-5-23 15,-1 0 10-15,-2 0-6 16,-8 0-5-16,-4-5 0 16,-12-7-18-16,-9 1-87 15,-7 1-127-15,-7 4-369 0</inkml:trace>
  <inkml:trace contextRef="#ctx0" brushRef="#br0" timeOffset="11648.08">24917 5271 1948 0,'0'0'364'0,"0"0"-177"15,0 0-91-15,0 0-7 16,0 0-19-16,7 124 27 15,-3-69-35-15,-4 8 22 16,0 5-20-16,0 4-9 16,0-1-20-16,0 1-11 15,0-5-3-15,0-9-21 16,0-8 2-16,0-12 8 16,0-8-20-16,0-7-24 15,0-15-87-15,0-4-125 16,0-4-1159-16</inkml:trace>
  <inkml:trace contextRef="#ctx0" brushRef="#br0" timeOffset="12107.66">25499 5363 2144 0,'0'0'276'0,"0"0"-147"16,-34 131 40-16,18-59-28 15,8 8-22-15,1 3-48 16,7-3-7-16,2-8-18 16,23-14-6-16,11-16-17 15,8-17-6-15,7-22 19 16,3-5-3-16,-5-35 8 16,-4-21-21-16,-10-15 11 15,-12-8-31-15,-17 0 0 16,-6 3 0-16,-18 9 0 0,-20 9-1 15,-12 14-1 1,-8 12-6-16,-3 18-51 0,3 14-13 16,5 16-77-16,13 18-42 15,13 3-665-15</inkml:trace>
  <inkml:trace contextRef="#ctx0" brushRef="#br0" timeOffset="30828.68">11841 9965 1653 0,'0'0'397'0,"0"0"-188"15,0 0-89-15,0 0-6 16,0 0-63-16,0 0 25 15,122 27-39-15,-99-27 9 16,2 0 28-16,-2 0 16 0,0 0-46 16,-1-4-10-1,1 1 15-15,-6 3 2 0,4 0-14 16,-4 0-21-16,1 0 15 16,0 0-15-16,2 0 12 15,-2 0 2-15,-1 0-14 16,1-3 11-16,-1 1-5 15,-2-2 10-15,3 2-23 16,1-4 18-16,2 2-26 16,1 0 16-16,5-3-2 15,-3 4-2-15,5-1-6 16,-2-1-3-16,2 3 10 16,-2-1-13-16,-1-1 17 15,3 2-5-15,-2-2 9 16,2 0-14-16,3 0 4 0,-1 0-7 15,0 0 3 1,4 0 2-16,-1 0-9 0,1 2 8 16,-1-3-8-16,0 2 12 15,-1-1-13-15,1-1 15 16,-1 0-7-16,2 1 18 16,1 2-3-16,-1-1-8 15,4 2 2-15,1 1-13 16,-3-3-1-16,3 3 2 15,-1 0 4-15,-1 0-8 16,-3-1-1-16,3 1 1 16,-2-3 6-16,0 0 4 15,-1-1-7-15,3-1 11 0,3 0-10 16,-4-2 13 0,-1 2-14-16,-1-2 19 0,-1 5-17 15,-1-2-1-15,0 4 4 16,2-1-2-16,0 1 10 15,3-3-10-15,-1 2 11 16,4-2-18-16,1 2 21 16,0-2-20-16,1-1 8 15,1 2-1-15,1 2-5 16,-3 0 6-16,-2 0-5 16,1 0 14-16,-3 0-17 15,-1 0 17-15,1 2-18 16,3-2 10-16,-4 0-9 0,5 0 2 15,-1 0 0 1,1 0 4-16,-2-2 9 0,1 1-16 16,-2-1 24-16,-3 2-19 15,3 0 15-15,-4 0-20 16,3 0 16-16,-1 0-15 16,1 0 5-16,3 0-2 15,1 0-3-15,-2-2 5 16,0-1-2-16,0-1 9 15,0 1-13-15,3-2 11 16,-3-1-10-16,3 0 3 16,1 2-4-16,-2 0 9 0,5 3 1 15,-1-2-7-15,4 2 12 16,-1 1-15-16,2 0 0 16,-2-3 0-1,1 2 0-15,-4-2 0 0,-1 1 0 16,-1-2 0-16,-1 1 0 15,-1-2 0-15,-2 1 0 16,-5-1 0-16,4 5 0 16,-4 0 0-16,3-3 0 15,2 3 0-15,1 0 0 16,-2-2 0-16,1 2 0 16,1 0 0-16,-1-2 0 15,2 0 0-15,-1-1 0 16,-4-2 0-16,3 3 0 15,1-2 0-15,-3 0 0 0,1-1 0 16,-1 5 0-16,3-3 0 16,-1 1 0-16,-3 0 0 15,4 0 0-15,1-1 0 16,0 1 0-16,3-3 0 16,-3 1 0-16,3 1 0 15,-5-2 0-15,-2 5 0 16,0-2 0-16,0 2 0 15,0 0 0-15,-1 0 0 16,4 0 0-16,-1 0 0 16,0 0 0-16,3 0 0 15,-4 0 0-15,1 0 0 16,1 2 0-16,1 0 0 16,0 1 0-16,3-3 0 15,-1 5 0-15,-1-1 0 0,-1 1 0 16,-4-2 0-16,-2 1 0 15,-2 1 0-15,-3-5 0 16,0 5 0-16,-2-3 0 16,0 0 0-16,2 0 0 15,0 0 0-15,-2-2 0 16,-2 0 0-16,-7 0 0 16,-4 0 0-16,-10 0 0 15,-2 0 0-15,-4 0 0 16,0 0 0-16,0 0 0 0,0 0 0 15,0 19-25 1,0-3-270-16,0 5-391 0</inkml:trace>
  <inkml:trace contextRef="#ctx0" brushRef="#br0" timeOffset="32697.04">21908 9830 2526 0,'0'0'260'15,"0"0"-204"-15,0 0 34 16,0 0 37-16,0 0-44 16,0 0-29-16,135-30-32 15,-99 23 7-15,3 1-19 16,-2 3 15-16,-1-2-9 15,-1 5 17-15,1 0 1 0,-3 0 9 16,1 0-4 0,0 0-8-16,-1 0 7 0,0 0-24 15,3 0 11-15,2 0-9 16,2 0 7-16,0 0-15 16,2 0 9-16,3 0-1 15,-1 0-3-15,1 0 2 16,2 0-10-16,0 0 10 15,-5 0-13-15,1 0 24 16,-3-2-12-16,-5 0 11 16,1 2-8-16,-1-1 0 15,4-1 2-15,-4-1-6 16,5 1 10-16,1 0-16 16,-1 0 22-16,0 2-22 15,-3 0 15-15,0 0-15 0,-2 0 7 16,1-2 0-16,-3 2-8 15,2 0 9-15,1-1-15 16,3 1 23-16,-2 0-17 16,1 0 21-16,0 0-23 15,2 0 14-15,0 0-10 16,0 0 1-16,3 0-2 16,1 3-6-16,1 3 16 15,-3-1-16-15,3-2 14 16,-5 1-15-16,-2 1 0 15,-1-4 0-15,-3 3 0 16,0-2 0-16,-3 1 0 16,3-1 0-16,1-2 0 15,3 2 0-15,1-2 0 16,4 1 0-16,6-1 0 0,0 0 0 16,5 0 0-16,0 0 0 15,-4 0 0-15,0 0 0 16,-6 2 0-16,-5 1 0 15,-4-2 0-15,-6 2 0 16,-2-2 0-16,-3-1 0 16,0 0 0-16,1 0 0 15,6 0 0-15,0 0 0 16,7 0 0-16,1 0 0 16,0-1 0-16,3-3 0 15,-3 1 0-15,-1 1 0 16,-5 1 0-16,0 1 0 0,-4 0 0 15,3 0 0-15,-1 0 0 16,2 0 0-16,3 0 0 16,-1-2 0-16,6 2 0 15,-3 0 0-15,4-2 0 16,-2 2 0-16,2 0 0 16,-2-3 0-16,-3 3 0 15,-6 0 0-15,-2 0 0 16,0-2 0-16,0 2 0 15,0 0 0-15,2-2 0 16,0 0 0-16,3 1 0 16,1-4 0-16,3 3 0 15,1 0 0-15,-2 0 0 0,-2 1 0 16,1-1 0 0,-1 2 0-16,-1 0 0 0,1 0 0 15,0 0 0-15,-4 0 0 16,0 0 0-16,0 0 0 15,0 0 0-15,1 0 0 16,-1 0 0-16,-4 0 0 16,-2 0 0-16,2 0 0 15,0-3 0-15,7-1 0 16,-1 2 0-16,3 0 0 16,-4 2 0-16,-3-1 0 15,-4 1 0-15,0-3 0 16,4 2 0-16,0-2 0 0,0 2 0 15,2-4 0-15,1 1 0 16,-3 3 0-16,0-3 0 16,-7-1 0-16,-5 3 0 15,-7 2 0-15,-3-2 0 16,-5 2 0-16,-2 0 0 16,0 0 0-16,0 0 0 15,0-3 0-15,0 3 0 16,0 0 0-16,-11-3 0 15,-10 1 0-15,-30 2-116 16,2 2-373-16,-4 13-1839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12T20:14:14.8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3143 7561 1441 0,'0'0'381'15,"0"0"-42"-15,0 0-105 0,0 0-59 16,0 0-61 0,0 0-46-16,0 0-21 0,117 4-8 15,-105 1-1-15,-3-3-7 16,-5-2-4-16,-2 0-4 16,-2 0 23-16,0 0 12 15,0 0 3-15,0 0 3 16,-6 0-26-16,-7 0-24 15,-8 0-7-15,-1 0 3 16,-3 0-1-16,-1 0-8 16,-3 0 3-16,-2 2-3 15,2 6 5-15,-2 4-5 16,2 0-1-16,2 4 1 16,2 4-1-16,1 2 1 15,1 3-1-15,4 1 0 16,0 5 0-16,4 4 1 15,-1-2-1-15,8 3 1 0,1 0 0 16,5 3 12-16,2-2 4 16,0 0 5-16,15-4-4 15,8-4-3-15,6-3-6 16,6-9 5-16,5-4 2 16,5-6 6-16,-1-7 4 15,1 0-7-15,-3-20-7 16,-2-6-2-16,-7-11-2 15,-6-10-8-15,-6-11 0 16,-8-6-7-16,-6 0 1 0,-7 2 6 16,0 7 1-16,-4 14 0 15,-12 9 3-15,-3 11-3 16,6 10 0-16,5 8 8 16,6 3-3-16,2 11 2 15,0 17-8-15,0 12-2 16,13 6 2-16,7 7-1 15,5-4 1-15,1 1 0 16,0-3-4-16,3-7 4 16,0-4-4-16,-4-8 3 15,-2-7-7-15,-4-8-49 16,-3-9-46-16,5-10-54 16,-6-20-62-16,-1-8-210 0</inkml:trace>
  <inkml:trace contextRef="#ctx0" brushRef="#br0" timeOffset="434.83">3595 6940 1786 0,'0'0'415'16,"0"0"-156"-16,65 112-97 15,-34-54-33-15,1 9-28 16,-3 5-19-16,0 4 16 16,-6 5-25-16,-2 5-5 15,-10 1 3-15,-9 4 2 16,-2 0 8-16,-2 2-12 0,-18-4-26 16,-5-5-23-1,-1-12-12-15,-1-10-8 0,-2-9 0 16,2-14-39-16,0-6-55 15,3-13-55-15,4-6-110 16,9-11-288-16</inkml:trace>
  <inkml:trace contextRef="#ctx0" brushRef="#br0" timeOffset="11124.25">4616 8122 1595 0,'0'0'423'16,"0"0"-300"-16,0 0-55 15,0 0 62-15,0 0-65 16,0 0-26-16,0 0 23 16,18-41 0-16,-11 9-12 15,-1-9-6-15,-2-6-5 16,1-10-3-16,-3-5-13 15,-2-6-12-15,0-6-2 16,0-6-8-16,0-2 0 16,0-3-1-16,-11 1 0 15,-4 6 5-15,-3 6-3 16,2 3 4-16,3 9-12 0,9 7 1 16,4 4 4-16,0 9-7 15,0 8 2-15,4 8 5 16,7 7 0-16,-2 7-12 15,2 5 6-15,0 3 6 16,5 2 1-16,2 0 0 16,4 0 0-16,2 0 1 15,-1 0 5-15,0 7-6 16,-4 3-7-16,-5 7-3 16,-8 12-38-16,-6-2-111 15,0 1-267-15</inkml:trace>
  <inkml:trace contextRef="#ctx0" brushRef="#br0" timeOffset="11343.83">4504 7533 2258 0,'0'0'303'15,"0"0"-151"-15,0 0-24 16,0 0-24-16,0 0-52 16,0 0-31-16,0 0-21 15,126-22-19-15,-102 24-208 16,-4 6-338-16</inkml:trace>
  <inkml:trace contextRef="#ctx0" brushRef="#br0" timeOffset="11900.21">5349 7038 729 0,'0'0'1120'15,"0"0"-810"-15,0 0-127 16,0 0-27-16,0 0-27 16,-116-4-65-16,95 12-10 15,-2 10-8-15,0 4-14 16,4 9 8-16,1 2-5 16,-3 11 9-16,4 9-12 0,-1 6 18 15,1 6 2 1,1 7-22-16,5 5-5 0,3-3-1 15,6 0-3-15,2-2-8 16,0-4-6-16,14-5 7 16,9-5 5-16,0-9-1 15,4-3 1-15,0-11-7 16,-2-7-8-16,-8-8-2 16,-1-10-2-16,-7-6-18 15,-2-4-59-15,0-22-76 16,-3-9-147-16,-4-6-598 0</inkml:trace>
  <inkml:trace contextRef="#ctx0" brushRef="#br0" timeOffset="12227.3">5383 7478 1687 0,'0'0'400'0,"0"0"-123"0,0 0-77 15,0 0-43-15,101 119-38 16,-70-78-36-16,0 1-11 15,0 0-1-15,-4 0-21 16,-3-4-6-16,-2-7-25 16,-6-1-12-16,-3-8-7 15,-2-4-15-15,-6-3-66 16,-2-5-126-16,-3-6-283 0</inkml:trace>
  <inkml:trace contextRef="#ctx0" brushRef="#br0" timeOffset="12551.43">5657 7415 1945 0,'0'0'327'0,"0"0"-219"16,0 0 20-16,-84 131 9 16,53-81-30-16,-2 4-26 15,0 4-25-15,0 0-28 0,4 0-19 16,5-4-9-16,6-5-9 15,5-5-131-15,5-15-202 16,6-9-1654-16</inkml:trace>
  <inkml:trace contextRef="#ctx0" brushRef="#br0" timeOffset="13010.21">5964 7048 1663 0,'0'0'407'0,"0"0"-138"16,0 0-76-16,45 125-31 16,-26-76-41-16,-2 8-47 15,-1 3-9-15,-1 1 5 16,-1 6-14-16,-5-1 7 0,-3 3-11 15,-6-3 6-15,0 1-14 16,0-2-15-16,-6 2-6 16,-15-6-5-16,2 0-7 15,-4-7-7-15,-2-8-4 16,5-11-6-16,3-6-41 16,5-12-53-16,8-17-69 15,4 0-236-15,0-17-967 0</inkml:trace>
  <inkml:trace contextRef="#ctx0" brushRef="#br0" timeOffset="13410.14">6516 7614 2076 0,'0'0'446'0,"0"0"-265"16,0 0 17-16,0 0-70 15,0 0-45-15,131-36-16 16,-98 32-34-16,-2 4-16 16,-2 0-9-16,-4 0-7 15,-4 0-1-15,-9 0-24 16,-12 8-78-16,0 6-100 15,0 1-171-15</inkml:trace>
  <inkml:trace contextRef="#ctx0" brushRef="#br0" timeOffset="13652.49">6464 7911 2046 0,'0'0'905'16,"0"0"-786"-16,0 0-57 16,0 0 57-16,0 0-39 15,116-14-48-15,-76 5-19 16,-5 3-5-16,-1 2-3 16,-9 0-5-16,-3 2 0 15,-7 0-4-15,-1 2-53 16,-10-2-105-16,-4 2-246 15,0 0-1712-15</inkml:trace>
  <inkml:trace contextRef="#ctx0" brushRef="#br0" timeOffset="18552.39">7434 7128 727 0,'0'0'459'16,"0"0"-220"-16,0 0-80 0,0 0 32 15,0 0-23-15,0 0-30 16,0-4-25-16,0 4-21 16,0 0-8-16,0-2-17 15,0 0-24-15,0 0-15 16,0-1-18-16,0-4-8 16,0-1 5-16,0-2 1 15,11 0 19-15,3-1 9 16,-2 1-2-16,7-1 2 15,0 3 1-15,4 0-8 16,1 1-6-16,3 2 12 16,0 1-2-16,2 2-6 15,0-1 1-15,2 3 20 16,-2 0 7-16,-3 0-1 16,-1 9-5-16,-5-1-21 0,-5 2-14 15,-1-2-8 1,-5 5 1-16,-5 0 10 0,-4 5 16 15,0 7-1-15,0 2-8 16,-15 8-6-16,-12 0-4 16,-4 6-9-16,-6-3 2 15,-4-1-6-15,3-5 3 16,0-6-4-16,7-9-8 16,2-5-8-16,7-6 0 15,4-4 2-15,7-2 0 16,2 0-6-16,7 0 15 15,0-6 5-15,2 0 0 16,0-2-1-16,6 2-4 16,15-2 5-16,8 0 4 15,6 4 10-15,3 2 4 0,-1 2 2 16,-1 0 1-16,-3 0-3 16,-6 14 1-16,-2 3 10 15,-7 2 4-15,-5 5 5 16,-7 6 14-16,-6 4 8 15,0 3-17-15,-2 5-15 16,-17-1-13-16,-10 4-4 16,-4-1-1-16,-8-2-6 15,1-4 0-15,0-8-3 16,1-9-1-16,2-9-9 16,1-12-17-16,1 0-39 15,2-9-44-15,4-11-19 0,4 0-10 16,9 0-22-16,7 5-52 15,9-2-45-15,0 9-164 16,12 1-687-16</inkml:trace>
  <inkml:trace contextRef="#ctx0" brushRef="#br0" timeOffset="19137.82">8067 7256 828 0,'0'0'1014'15,"0"0"-799"-15,0 0-66 16,0 0 78-16,0 0-79 16,0 0-57-16,0 0 14 15,78 75 1-15,-54-45-18 16,1 4-8-16,2 4-13 16,2 3-2-16,0 2-8 15,0 0-11-15,2 1 1 16,-2 0 2-16,0-2-7 15,0 0-15-15,-3-4-14 16,-1-1-3-16,-3-5-6 16,-3-6-4-16,-9-5 0 15,-1-7 0-15,-7-6-3 16,-2-2-27-16,0-6-11 0,0 2-44 16,-6-2-80-1,-15 0-114-15,6 0-86 0,1 0-1533 0</inkml:trace>
  <inkml:trace contextRef="#ctx0" brushRef="#br0" timeOffset="19556.71">8526 7296 2054 0,'0'0'365'0,"0"0"-187"15,0 0-46-15,0 0 19 16,0 0-51-16,0 0-12 15,0 0-7-15,-105 93-8 16,83-57-6-16,-2 9-5 0,-5 2-8 16,-3 8-7-1,-1 1-14-15,2 2-4 0,2-2-15 16,0-5-5-16,4-8-8 16,5-7 5-16,2-8-6 15,4-7 4-15,6-7-4 16,1-6-15-16,3-2-43 15,2-5-45-15,2-1-72 16,0 0-219-16,0 3-671 0</inkml:trace>
  <inkml:trace contextRef="#ctx0" brushRef="#br0" timeOffset="20290.74">8807 7536 1777 0,'0'0'506'16,"0"0"-310"-16,0 0-22 16,0 0 19-16,0 0-57 15,0 0-34-15,0 0-19 16,43-20-10-16,-28 17-11 16,3 1-6-16,1 2-2 15,6 0-12-15,4 0 1 16,5-1 1-16,1-3-2 15,-2 0-13-15,-1-1-9 16,-6 1-3-16,-5 1-5 16,-5-2-6-16,-7 3-2 15,-3 0-4-15,-2 2 1 16,-4 0 0-16,2 0 0 0,-2 0-1 16,0 0 0-16,0 0 0 15,0 0-24-15,0 0-41 16,0 0-70-16,0 4-94 15,-6 6-194-15,0-2-564 0</inkml:trace>
  <inkml:trace contextRef="#ctx0" brushRef="#br0" timeOffset="33303.94">9770 7048 418 0,'0'0'477'0,"0"0"-280"15,0 0-93-15,0 0-52 16,0 0-11-16,0 0-27 15,9-6 84-15,-5 4 73 16,-2 2-24-16,-2 0-14 16,2 0-23-16,-2 0 7 15,0 0 10-15,0 0 4 16,0 0-26-16,0 0-29 16,0 0 2-16,0 0-8 15,0 0-6-15,0 0-13 16,0 0 4-16,0 0-10 15,0 0-19-15,0 0-1 16,0 0 0-16,0 0-11 0,-8 0-7 16,-1 5 12-1,-3 2 5-15,-1 1-3 0,0 2-7 16,-3 2-7-16,3 2-6 16,-1 3 1-16,1-2-2 15,2 2 2-15,-2-1 3 16,2 1-4-16,-3 2 0 15,3-1-1-15,0 2 1 16,0 2 0-16,0-2 3 16,1 2-4-16,2 0 1 15,-1 2-1-15,-1-2 1 16,2 2 5-16,1 0 5 0,-3 2 6 16,0 4 4-16,1 1 9 15,-1 0-3-15,2 1-14 16,-1 2-7-16,5-2-5 15,0-3 3-15,0 0-4 16,4-4 7-16,0-3-7 16,0 0 0-16,0-5 1 15,0 3-1-15,8-5 1 16,1 3 0-16,0-2 4 16,2 0 1-16,-2 1 4 15,3-4-5-15,1 1-5 16,-1-2 5-16,2 0-5 15,1-1 1-15,2-3 5 16,-2-2-5-16,1-2-1 16,0-3 7-16,-3 2-3 0,0-2-3 15,1-1 7-15,-4 3-2 16,-1-1-2-16,1-2 0 16,-2 0-4-16,3 0 0 15,1 0 5-15,1 0 3 16,3 0-2-16,1-6 2 15,4-6 5-15,-3-2-1 16,-1 0 1-16,1 0 5 16,-5-3-4-16,1 4 0 15,-3-4-1-15,0 1-3 16,0 0-2-16,-2 0-3 16,0-1-1-16,-2-3 2 15,-3 3 6-15,-1-3 7 0,-3 2 1 16,0-2 2-1,0 2-7-15,0 0-3 0,-12-1-5 16,-3-1 4-16,-3 3-5 16,-2-1-3-16,-2 6-2 15,-1 1 0-15,-2 5 0 16,-2 6 0-16,2 0-1 16,-4 11-11-16,0 14-8 15,-1 10-16-15,4 7-5 16,3 2-9-16,8-1-17 15,3 0-34-15,6 9-63 16,4-9-123-16,-3-7-546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3T22:44:15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556 6613 1564 0,'0'0'218'0,"0"0"-111"15,0 0-19-15,0 0-2 16,27 125 58-16,-22-88-96 16,2 3-2-16,-3-1-38 0,3 2 22 15,1-4-29-15,-1 1 29 16,-2-2-3-16,2 0 26 16,-3 0-21-16,0 1-10 15,3-2 22-15,-3 0-38 16,1 1 3-16,0-1-9 15,-1-2 1-15,-2-3 0 16,-2-2-1-16,2-4 0 16,-2-9 7-16,0-2-14 15,0-6 17-15,0-7-11 16,0 0 2-16,0 0 6 16,0-11-7-16,-2-7-9 15,-6-6 9-15,-2-6-9 0,1-2 8 16,1-3-18-1,-1-4-23-15,2-1-31 0,4-1 42 16,1 0 15-16,2 0 9 16,0 1 7-16,0 2 0 15,5 3 0-15,4 3 0 16,4 3 0-16,3 3 1 16,-1 4 26-16,4 2 7 15,2 6-2-15,2 4-23 16,1 4 16-16,3 3 2 15,2 3-25-15,0 0 48 16,-2 0-44-16,0 3 12 0,-1 4-17 16,-3 6 10-16,-1 0 10 15,-3 6 19-15,-2 5-1 16,-4 0 5-16,-2 3 0 16,-2 4-27-16,-3 3-3 15,0 3-7-15,-2 0 1 16,-4 1-6-16,2 0-1 15,0-1 4-15,0-1-6 16,-2-2 1-16,0-2-7 16,0 0 2-16,0-6 10 15,0-5-8-15,0-2 3 16,0-9 0-16,-2-4-16 16,-2-6-22-16,0 0-85 0,-2-6 25 15,2-18 29 1,2-8-46-16,2-6 65 15,0-8-4-15,0-7 26 16,4 2-8-16,8-2 36 0,3 3 18 16,3 8 16-16,2 6-2 15,4 8-1-15,3 8 53 16,0 8-36-16,2 4 18 16,2 5-30-16,1 3 1 15,1 0 20-15,-2 3-29 16,0 9-8-16,-4 4 45 15,-4 2 9-15,-6 4-36 16,-1 6 25-16,-5 6-5 16,-2 3 12-16,-4 0-31 15,-1 5-3-15,-4 0-23 0,0 3-1 16,0 1-6 0,0-1-2-16,0-5-3 0,0-5-1 15,-2-6 0-15,0-10-47 16,2-9-42-16,0-10-79 15,0-2-197-15,4-16-1813 0</inkml:trace>
  <inkml:trace contextRef="#ctx0" brushRef="#br0" timeOffset="286.89">2014 7032 2648 0,'0'0'203'0,"0"0"-106"15,0 0 7-15,0 0-16 16,150-24-30-16,-109 20-32 16,-4 2-25-16,-4 0-1 15,-6 2-1-15,-6 0-78 16,-10 2-93-16,-9 7-164 0</inkml:trace>
  <inkml:trace contextRef="#ctx0" brushRef="#br0" timeOffset="506.85">2113 7295 2840 0,'0'0'181'15,"0"0"-87"-15,0 0-13 16,0 0-21-16,0 0-26 15,0 0-30-15,133 0-4 0,-101 0-22 16,-8 0-101-16,-6 0-270 16</inkml:trace>
  <inkml:trace contextRef="#ctx0" brushRef="#br0" timeOffset="1346.97">2757 5743 2046 0,'0'0'234'16,"0"0"-133"-16,0 0-11 16,0 0-26-16,0 0-19 0,0 0-7 15,0 0-20 1,-38 39 15-16,29-10-18 16,0 9 4-16,-4 8-17 15,2 12 8-15,-2 9 21 16,-1 7 12-16,3 10 9 15,2 16-28-15,2-6 2 16,2 3-10-16,3-1 7 0,2-18-22 16,0 7 8-1,7-10-8-15,13-10-1 0,3-9 0 16,1-4 0-16,2-8 4 16,1-4-3-16,-2-5 2 15,-5-10-3-15,-5-6-17 16,-1-16-81-16,-5-3-132 15,-7 0-629-15</inkml:trace>
  <inkml:trace contextRef="#ctx0" brushRef="#br0" timeOffset="1527.35">2594 6759 2747 0,'0'0'235'0,"0"0"-198"16,0 0-18-16,0 0-18 16,116-17-1-16,-65 4-30 15,-6 4-150-15,-5-2-174 0</inkml:trace>
  <inkml:trace contextRef="#ctx0" brushRef="#br0" timeOffset="2135.85">3376 6507 2213 0,'0'0'308'0,"0"0"-119"16,0 0-34-16,0 0-34 16,0 0-58-16,0 0 4 15,-135 25-30-15,106 2 6 16,2 4-15-16,2 12 3 16,8 8-17-16,3 7 4 15,6 2-5-15,8-2-6 16,0-6 5-16,17-14-10 15,14-12-4-15,12-14 6 0,3-12-10 16,6-9 10 0,-5-22-8-16,-9-13-14 0,-9-4-36 15,-14-1-18-15,-6 9-14 16,-6 13 53-16,-1 12 33 16,-2 15 71-16,2 10 15 15,4 33-49-15,1 16-8 16,5 32 11-16,-4 29-14 15,-8 24-5-15,0-8 12 16,-6-25 4-16,-17-33 5 0,-4-20-18 16,-12 7 0-16,-13 3-24 15,-8-1 8 1,-5-12-8-16,5-17-9 0,2-20-12 16,4-18-21-16,10-9-3 15,11-32-16-15,10-11 9 16,15-8-17-16,8-8-13 15,31-32-58-15,13 18-45 16,3 7-159-16</inkml:trace>
  <inkml:trace contextRef="#ctx0" brushRef="#br0" timeOffset="2974.63">3985 6162 314 0,'0'0'1847'0,"0"0"-1567"16,0 0-103-16,0 0-3 16,0 0-94-16,0 0-26 15,-129 52-22-15,111-22 19 16,0 8-14-16,4 8 13 16,2 5-23-16,3 7 14 15,-1 5-11-15,6 3-5 16,4 1-6-16,0-3-7 15,12-5 5-15,9-10-17 16,6-7 12-16,4-9-12 0,1-7 11 16,-3-8-7-16,0-6 3 15,-5-4 4-15,1-6-1 16,-2-2 1-16,-2 0-10 16,2-8 8-16,1-16-9 15,1-7 9-15,-1-5-8 16,-2-6 3-16,-1-4-4 15,-4-4 1-15,-5-2-1 16,-6-1-13-16,-4 0-1 16,-2 1-27-16,0 0 5 0,-22 4-25 15,-7 3-19 1,-9 5-13-16,-6 10 11 16,-7 4 3-16,-3 10 13 15,3 10 52-15,0 6 14 0,6 0 48 16,7 16-4-16,7 12 7 15,12 4-14-15,13 5 32 16,6-4-17-16,16-2-15 16,22-5 7-16,13-8 24 15,12-10 5-15,3-8-21 16,-1 0-1-16,-7-6-30 16,-11-4-4-16,-14 3-16 15,-11 6 4-15,-6 1-5 16,-9 8-49-16,-5 12-102 15,-2 1-537-15</inkml:trace>
  <inkml:trace contextRef="#ctx0" brushRef="#br0" timeOffset="14020.97">799 8424 1670 0,'0'0'406'0,"0"0"-216"0,0 0-54 15,0 0-36-15,0 0-5 16,0 0-30-16,0 0-16 16,79-66-20-16,-50 62 0 15,4 1-17-15,3 3 2 16,1 0-6-16,2 0 0 16,1 0 11-16,-5 0-9 15,-1 7 11-15,-7 7-12 16,-3 2 42-16,-6 6-18 15,-7 4-7-15,-9 2-5 16,-2 5-4-16,-2 1-5 16,-20 1-3-16,-9 2-9 15,-7-5-19-15,-5-6 1 0,-1-6-14 16,4-8-3 0,3-7 8-16,9-3 22 0,8-2 5 15,6 0 18-15,12-2 4 16,2-7-21-16,10 1 20 15,16 3-8-15,10 5 8 16,4 0 1-16,5 10 22 16,-1 16-8-16,-2 5-14 15,-9 7-4-15,-10 2-3 16,-11 6 33-16,-12 2 14 16,0 1 1-16,-29-2-31 15,-8-1 5-15,-7-6-22 16,-5-6-3-16,2-11-5 0,0-9-6 15,5-8-1-15,0-4-36 16,-1-1-25-16,8 4-50 16,6-5-118-16,10 0-81 15,9 0 9-15</inkml:trace>
  <inkml:trace contextRef="#ctx0" brushRef="#br0" timeOffset="14545.7">1814 8756 2606 0,'0'0'233'0,"0"0"-147"16,0 0-18-16,113-7-16 16,-70 5-21-16,1-2-12 15,-1 1-19-15,-5 2-7 16,-3 1-95-16,-12 0-129 0,-10 8-411 16</inkml:trace>
  <inkml:trace contextRef="#ctx0" brushRef="#br0" timeOffset="14781.67">1896 9050 2828 0,'0'0'217'0,"0"0"-139"15,0 0-13-15,0 0-19 0,0 0-31 16,155 0-15 0,-109 0-112-16,-1 0-183 0</inkml:trace>
  <inkml:trace contextRef="#ctx0" brushRef="#br0" timeOffset="15454.76">3017 8073 282 0,'0'0'1529'15,"0"0"-1254"-15,0 0-130 16,0 0-96-16,0 0-18 16,0 0-31-16,0 0 16 0,0 80-6 15,0-36 24-15,-2 6 21 16,-2 4-8-16,0 6-3 15,-1 5-19-15,1 3 35 16,0 4 0-16,1 2 18 16,0 1-43-16,3-1-10 15,0-3-24-15,0-8 0 16,0-7-1-16,8-10-5 16,3-11 5-16,-1-12-33 15,4-9-46-15,-5-7-76 16,-5-5-244-16</inkml:trace>
  <inkml:trace contextRef="#ctx0" brushRef="#br0" timeOffset="15686.27">2855 8703 2570 0,'0'0'291'16,"0"0"-214"-16,0 0-40 15,0 0 8-15,0 0-27 16,0 0-18-16,136-25-6 0,-98 23-99 16,-7 1-177-16,-4 1-1481 15</inkml:trace>
  <inkml:trace contextRef="#ctx0" brushRef="#br0" timeOffset="16418.27">3742 8506 2313 0,'0'0'315'15,"0"0"-151"-15,0 0-44 16,0 0-27-16,0 0-49 15,-113-2 10-15,93 2-21 16,-1 12 11-16,2 8-25 16,-4 8 8-16,-1 9-2 15,3 9 6-15,4 5-3 16,3 7-19-16,10-3 1 0,4-3-9 16,0-8 7-1,20-7-7-15,9-8-2 16,4-12-4-16,3-14 4 15,-3-3-6-15,-2-10-34 0,-2-22-4 16,-6-10-32-16,-6-7-27 16,-3-2-32-16,-5 7 29 15,-5 8 107-15,-2 14 20 16,-2 10 75-16,0 12 59 16,0 0-32-16,2 22-68 15,2 17-22-15,2 16 7 16,3 13 12-16,-1 12-14 15,2 7 14-15,-8 19-11 16,-2 18 1-16,0-10-8 0,-20-11-11 16,-9-15-1-16,-5-18-17 15,-10 5 5-15,-7 5-8 16,-3-17-2-16,0-18-3 16,8-20 0-16,1-18-21 15,7-7-22-15,5-19-11 16,4-16-22-16,11-10 47 15,9-4 15-15,9-4 17 16,0-1-2-16,22-1-2 16,14-6 4-16,13-3 0 15,9-1-18-15,11 1-36 16,33-13-28-16,-15 16-89 16,-10 6-239-16</inkml:trace>
  <inkml:trace contextRef="#ctx0" brushRef="#br0" timeOffset="17259.54">4377 8303 2086 0,'0'0'339'15,"0"0"-129"1,0 0-50-16,0 0-38 0,0 0-47 15,-116-15-11-15,93 18-13 16,0 17-24-16,-2 11 3 16,3 8-11-16,2 7 21 15,4 9-10-15,3 9 8 16,6 3-12-16,7 5 2 16,0-1 5-16,22-6-10 15,14-9-7-15,9-10-12 16,7-16 4-16,2-14-7 15,2-14 13-15,-2-2-14 0,-7-14 3 16,-9-20-2 0,-7-8 7-16,-8-8-7 0,-8-6 3 15,-7-4-4 1,-8-3 1-16,0 3-2 0,-10 2-13 16,-19 4-3-16,-11 4-18 15,-10 6-15-15,-8 12-24 16,-2 14-4-16,0 14 28 15,4 4 21-15,10 22 29 16,12 14 6-16,12 6 25 16,13 2 1-16,9-2 16 15,13-3-15-15,25-7-11 16,9-8-10-16,7-9-1 16,2-8 11-16,-4-6-6 15,-4-1 1-15,-13 0-16 0,-10 0 2 16,-8 0-3-1,-7-1-20-15,-4-3-103 0,-6 0-321 16</inkml:trace>
  <inkml:trace contextRef="#ctx0" brushRef="#br0" timeOffset="23291.09">602 11142 1253 0,'0'0'244'15,"0"0"-206"-15,0 0-9 16,0 0 177-16,0 0-125 16,0 0 11-16,0-32-56 15,0 27 182-15,0-1-124 16,0 3 28-16,0 0-58 16,0 3-27-16,0 0-6 15,0 0 21-15,0 8-19 16,0 13-13-16,0 12 8 15,0 6-17-15,0 7 7 0,0 6-18 16,0-1 1-16,0-1 0 16,0 1 0-16,0-3 5 15,0-2-4-15,0-2 8 16,0-2-9-16,0 2 1 16,0 2 5-16,0 3-14 15,0-3 7-15,0-2 0 16,-5-6-1-16,3-6-4 15,0-11 5-15,-1-3 0 16,1-9-1-16,2-4 6 16,0 2-8-16,0-2 4 15,-3 0-2-15,1 3 1 16,0 2-11-16,-2 2-1 16,0 0-27-16,-1 1 26 15,3-2-43-15,0-2 55 0,-1-4-7 16,3 0 7-16,0-3 1 15,0 0 0-15,0-2 0 16,0 0 1-16,0 0-2 16,0 0 1-16,0 0 0 15,0 0 1-15,0 0 29 16,5 0-30-16,6 0 18 16,0 0 11-16,5 0 5 15,1 0-6-15,3 0-17 16,5 0 13-16,0 0-14 15,2 0 19-15,0 0-18 16,1 0 19-16,1 0-7 16,2 0-6-16,0-2-2 0,3-3-7 15,4-1 0-15,0-2-8 16,-1-2 8-16,4 2 1 16,-3 2-6-16,-3 3-3 15,-2 0 5-15,-1 3-5 16,-1 0-7-16,0 0 7 15,5 0-3-15,-2 0-2 16,-1 0 10-16,1-2-5 16,-5 2 8-16,-3-2 1 15,3 2-8-15,-3-2 10 16,1 2-2-16,0 0-5 16,2 0 23-16,0 0-21 15,2 0 11-15,0 0-17 16,1 0 20-16,-1 0-19 15,0 0 9-15,0 0-5 0,-2 0 11 16,-2-2 0-16,0 1-4 16,0-4 19-16,0 3-10 15,-3 0 6-15,0 2-12 16,1 0 8-16,0 0-19 16,-3 0 7-16,3 0-7 15,-6 0 0-15,4 2 1 16,-3 0-4-16,0-2 7 15,0 0-7-15,0 0 10 16,0 0-7-16,0 0-5 0,-3 0 5 16,4 0-4-1,-3 0 0-15,1 0 0 0,0 0 0 16,1 0 4-16,-3 0-7 16,4 0 7-16,-6 0 0 15,3 0-3-15,0 0 2 16,-3 0-3-16,2 0 0 15,0 0 0-15,-1 0 1 16,-1 0-2-16,1 2 7 16,-1 2-7-16,-1-2 6 15,-1 2-8-15,-2 1 3 16,3-4 0-16,-1 1 0 16,3 0 5-16,-1 0-3 15,1 3 2-15,-1-3-4 16,3 4 1-16,0-1 3 0,0-3-3 15,0 3-2-15,-5-3 2 16,1-2-1-16,-6 0 0 16,1 0 0-16,-2 0-3 15,-2 0 9-15,-1 0-9 16,0 0 4-16,-4 0-1 16,3 0 0-16,-3 0 4 15,0 0-4-15,0 0 0 16,0 0 3-16,0 0 1 15,0-2-8-15,0-7 8 16,0-2-2-16,0-4 5 16,0 1-10-16,-3-4 7 15,-3 0-5-15,2-1 1 16,-2-8 0-16,0-3-1 0,2-6 2 16,-3-4-2-16,1-2-2 15,0-1-3-15,2-1 6 16,2 0 0-16,2 1-2 15,0-1 2-15,0 4 0 16,0-4 0-16,0 5-6 16,0-2 12-16,0 4-8 15,0 1 6-15,0 5-8 16,0 3 8-16,0 4-3 16,0 1-1-16,0-2-4 15,0-1 3-15,0-1-4 16,0 1-1-16,0 1-10 15,0-1 11-15,0 2-8 0,2 0 13 16,0 2-8-16,-2 4 0 16,2 3 7-16,-2 7-12 15,0 3 12-15,0 0 2 16,0 5 9-16,0 0-9 16,0 0 2-16,0 0-3 15,-4 0 0-15,-5 0 0 16,3 0 1-16,-4 3 10 15,2 1-10-15,-1-3 9 16,-3 3-10-16,2-2 14 16,-3 2-14-16,-1-1 9 15,-1 1 0-15,-2 0 5 16,0-2 0-16,-1 0-6 0,0 0 10 16,-2-1-10-1,0 2 17-15,0 1-15 0,0-3 8 16,2 4-11-16,-1-3 6 15,0 1 3-15,-1 1 7 16,-2 1 5-16,0 0-13 16,-3 2 5-16,2-2-7 15,0 2 23-15,0-3-21 16,1 2 5-16,-1-2-14 16,4 0 3-16,-4 0-2 15,3 1-2-15,0-5 10 16,2 3-9-16,-2 1 12 15,2-2-12-15,0 1 12 0,3-1-18 16,-3 1 10 0,3-3-7-16,-6 0 3 0,1 0-1 15,1 0-4-15,-2 0 7 16,1 0-8-16,0 0 19 16,2 0-14-16,0 0 4 15,-2 0-9-15,2 0 7 16,1 0-7-16,-3 0 1 15,-1 0 1-15,2 0 2 16,-2 0 2-16,-1 0-6 16,-1 0 7-16,0 0-4 15,-4 0 0-15,2 0-3 0,-2 0 1 16,0 0 2 0,3 0 1-16,0 0-2 0,3 0 2 15,3 0 3-15,1 0-2 16,-1 0-8-16,3 0 6 15,-6 0-3-15,1 0 0 16,-2 0 0-16,-5 0 0 16,0 0 0-16,1 0 0 15,-3 0 4-15,0-5-5 16,2 4 2-16,0-1-2 16,5-2 1-16,0 2 0 15,-1-1 0-15,1-2 0 16,0 3-4-16,-3-3 10 15,1 4-8-15,-1-2 5 16,2 2-1-16,0 1-2 0,2-3-1 16,1 3 1-16,3-1 0 15,-2-1-1-15,-1 0 4 16,3 2-4-16,-4-2 2 16,2 2 5-16,1 0 0 15,2-2-3-15,0 2-3 16,6 0 1-16,-4 0-1 15,5 0 1-15,-3 0 1 16,-1 0 1-16,0 0-2 16,0 0 0-16,-3 0 2 15,3 0-3-15,-3 0 4 16,2 0-4-16,-1 2 1 16,-1 0 0-16,1 0 3 0,1-2-2 15,-1 0-2-15,3 0 7 16,2 0-4-16,3 0-4 15,1 0 1-15,4 0 0 16,-2 0 0-16,4 0-7 16,0 0 7-16,0 2-32 15,0 3-37-15,8 20-115 16,11-2-121-16,4-2-199 0</inkml:trace>
  <inkml:trace contextRef="#ctx0" brushRef="#br0" timeOffset="24190.6">1065 11315 1732 0,'0'0'237'0,"0"0"-101"0,0 0-28 15,0 0-28-15,-129-19-29 16,96 16 46-16,-1 3-41 15,5 0-12-15,0 0 12 16,2 0-14-16,5 8 35 16,7 5-66-16,1 3-2 15,7 1-8-15,3 1-2 16,2 0 0-16,2 3 1 16,0-6 0-16,0 0-4 15,8-1 4-15,9-4 0 0,2 0 9 16,8-4-9-16,2 0 10 15,2-4-9-15,4-2-1 16,1 3 0 0,3-3 1-16,-6 5-2 0,0 2 2 15,-6 4 7-15,-2 3-8 16,-8 2 25-16,-6 1-5 16,-4 0 28-16,-7 3-4 15,0 1-3-15,-2 1-18 16,-20-1-4-16,-5 2 3 15,-7-2 15-15,-3-3 11 16,-4-1-28-16,1-8 9 16,3-2-23-16,3-7 1 15,5 0-7-15,4 0-4 0,9-4-10 16,6-6-47-16,3-1-32 16,7-7-65-16,0 4-38 15,11 2-215-15</inkml:trace>
  <inkml:trace contextRef="#ctx0" brushRef="#br0" timeOffset="24790.51">1348 11364 319 0,'0'0'243'0,"0"0"486"15,0 0-478-15,0 0-245 16,0 0-6-16,0 0-1220 0</inkml:trace>
  <inkml:trace contextRef="#ctx0" brushRef="#br0" timeOffset="25097.76">1348 11364 1564 0</inkml:trace>
  <inkml:trace contextRef="#ctx0" brushRef="#br0" timeOffset="25559.47">1348 11364 1564 0,'-92'-85'316'0,"98"87"-224"0,0 9 28 0,1 2 47 16,-3 3-125-16,2 2 29 15,2 3-1-15,-2 2-15 16,1 6-24-16,-1 1 43 16,1 4-40-16,0 0 26 15,-3-1-29-15,1 2 17 16,-1-3-13-16,-2-4-6 15,0-4-18-15,3-6-3 16,-3-2-8-16,1-5 8 16,-3-6-14-16,2 1 17 15,0-3-11-15,-2-3 0 16,0 0 9-16,0 0 6 16,0 0-14-16,0-11-1 15,0-3 0-15,0-3 0 0,0-6 0 16,0 0-9-16,0-4 9 15,5-3-8-15,5 2-8 16,4 0 16-16,-3 5 0 16,2 4-2-16,1 9 2 15,-1 4 0-15,3 4 18 16,1 2-10-16,-1 0 11 16,3 0-5-16,0 12-8 15,-3 4 20-15,-1 6 2 16,-3 4 24-16,-3 4-8 0,-3 0 0 15,-4 0-13 1,-2 0-10-16,0-4-15 0,0-5-6 16,0-3 0-16,0-6-36 15,0-5-59-15,0 0-49 16,0-6-160-16</inkml:trace>
  <inkml:trace contextRef="#ctx0" brushRef="#br0" timeOffset="25964.38">1819 11474 2087 0,'0'0'342'0,"0"0"-187"0,0 0-18 16,0 0-2-16,0 0-53 15,0 0-27-15,8 127 15 16,-8-95-30-16,0-5-12 16,0-3-18-16,0-3-10 15,0-8 0-15,0-10-91 16,0-3-111-16,0 0-289 0</inkml:trace>
  <inkml:trace contextRef="#ctx0" brushRef="#br0" timeOffset="26096.21">1800 11330 2260 0,'0'0'218'0,"0"0"-218"15,0 0-114-15</inkml:trace>
  <inkml:trace contextRef="#ctx0" brushRef="#br0" timeOffset="26729.52">2122 11726 2012 0,'0'0'293'0,"0"0"-186"0,0 0-40 16,0 0-18-16,0 0-18 16,0 0 12-16,0 0-16 15,0-47 7-15,0 24-10 16,-2-3 16-16,-5-3-17 16,0-3-3-16,0-1-20 15,1-3 1-15,1-2-1 16,1-2 0-16,2 1 0 15,2 3 1-15,0 4 5 16,0 4-5-16,0 8 55 16,0 4-25-16,9 5 6 15,1 6-23-15,4 1 0 0,4 4-8 16,0 0-5-16,2 0 6 16,-3 2-7-16,2 5 0 15,-4 2-13-15,-1 5-40 16,-6-2-136-16,-6 0-100 15</inkml:trace>
  <inkml:trace contextRef="#ctx0" brushRef="#br0" timeOffset="26929.96">2030 11564 2591 0,'0'0'270'0,"0"0"-121"16,0 0-58-16,0 0-46 15,0 0-25-15,0 0-11 16,0 0-9-16,116 0-33 16,-105 5-88-16,-6 4-182 0</inkml:trace>
  <inkml:trace contextRef="#ctx0" brushRef="#br0" timeOffset="33801.6">3176 11064 1736 0,'0'0'238'0,"0"0"-62"15,0 0-71-15,0 0-18 16,0 0-23-16,0 0 3 16,0 0-29-16,11-81-8 15,-9 79 10-15,0 2-1 16,1 0 2-16,3 5 38 16,2 13 20-16,2 7-58 15,-1 7-14-15,3 6-27 16,-4 5 9-16,-1 2-4 15,-3 6-5-15,-2 3 0 16,-2 1 0-16,0 2 13 16,0-1-12-16,0-2 18 15,0-4-18-15,2-1-2 16,2-3 4-16,-2 0-5 16,-2 0 2-16,0-3 0 15,0-3-1-15,0-5 3 0,0-11-11 16,0-6 16-16,0-4-12 15,0-4 5-15,0-2 0 16,0 0 0-16,0-4 0 16,0-2-1-16,0 0-4 15,0-2 0-15,0 3 10 16,0-3-8-16,0 0 4 16,0 0-2-16,0 0-11 15,0 0 2-15,0 0 3 16,0 0 6-16,0 0 1 0,0 0 0 15,6 0 1-15,1 0 0 16,4 0 9-16,2 0-10 16,3 0 12-16,2-3-1 15,2 3-2-15,2 0-9 16,2 0 5-16,3 0 2 16,0 0-6-16,2 0 9 15,0 0-10-15,2 0 17 16,1 0-10-16,1 0-2 15,0-2 10-15,1 0-5 16,-1-2 4-16,0 0-14 16,-2-2 16-16,4 0-7 15,-4 1 15-15,0 2-15 0,0 1 9 16,-4 0-10 0,1 2-3-16,-1-2-4 0,0-1-1 15,-2 3 13-15,2-5-13 16,-3-1 14-16,-2 3-13 15,3-3 10-15,-1 5-11 16,1 1 1-16,0 0 4 16,-2 0 11-16,4 0-6 15,0 0-10-15,2 0 9 16,0-2-8-16,2-2 13 16,-2 0-13-16,3 0-1 15,-3 2 0-15,-3 0 0 16,1 0 1-16,-2 2 0 0,2 0-1 15,-3 0 5 1,-2 0-5-16,3 0 0 0,-3 0 2 16,0 0 2-16,1 0-4 15,-3 0 0-15,-1 0 0 16,4 0-1-16,-1 2 3 16,1 0-6-16,-1-2 12 15,2 2-8-15,-3 0 4 16,1 0-2-16,-5-2-2 15,2 0 0-15,-4 0 0 16,-3 0 0-16,1 0-2 16,-5 0 4-16,2 0-3 15,1 0 2-15,-3 0 0 16,2 0 3-16,1 0-4 16,-1-4 0-16,2 2 0 15,-1 0-1-15,-2 2 2 16,0 0-3-16,0 0 8 0,-3 0-6 15,1 0 4-15,-2 0-2 16,2 0-2-16,1 0 0 16,3 0 5-16,1 0-4 15,3 0 9-15,5 0-10 16,-2 0 10-16,2 0 15 16,-4 0-7-16,-3 0-18 15,-5 0 1-15,0 0-1 16,-4 0 1-16,1 0-1 15,-5 0 1-15,2 0 4 0,-2 0-4 16,0 0 5-16,0 0-6 16,0 0 3-16,0 0-2 15,0 0-1-15,0 0 0 16,0-2 0-16,0-6 0 16,0-1 4-16,-2-5 3 15,-7-1-3-15,-1-2 5 16,0 0-8-16,1-1-2 15,-1-5-1-15,2 0 2 16,1-3 0-16,1-5 0 16,1-3 1-16,0-2 0 15,1-2-2-15,-1-1 5 16,3-5-8-16,0 1 8 0,2-3-5 16,-2 1 1-16,2 1 0 15,0 2-1-15,-2 3 3 16,2 0-7-16,-2 0 10 15,2 4-5-15,-2 3 5 16,2-1-10-16,-3 8 5 16,3 3 0-16,-2 2 0 15,-1 1 1-15,3 3-2 16,-2-2 2-16,2 2-3 16,-2 1 6-16,2-4-6 15,-2 4 3-15,2-2-1 16,0 3 0-16,-3 0 0 15,1 3-1-15,0 4 2 16,0 0-4-16,2 2 9 16,-2-1-6-16,0 0 5 15,0 0-9-15,-3 0 4 16,3 0 0-16,-1-3 0 0,-1 4 0 16,1-1 0-16,1 0 0 15,-2 2 1-15,2 0 3 16,-5 2 15-16,3 2-19 15,-3 0 14-15,-2 0-8 16,0 0-1-16,-5 0 1 16,1 0-6-16,-5 0 15 15,1 2-15-15,-6 4 29 16,3-1-18-16,-2 2 9 16,0-2-13-16,1-3 6 0,-3 3 0 15,2-1-9-15,-2-1 11 16,-3 4-11-16,0-1 9 15,-2 0-12-15,0 2 5 16,-2-3-1-16,-1 2 1 16,-1-2 0-16,-2 2 5 15,-1-1 2-15,1 0-8 16,0-2 9-16,2 0-13 16,2 0 13-16,0-1-12 15,-1-2 11-15,3 1-8 16,2 2-1-16,-2-2-4 15,0 1 0-15,0-3 0 16,1 3 1-16,-1-1-3 0,2-2 9 16,-2 0-1-16,0 0-1 15,0 0-10-15,3 0 9 16,-1 0-4 0,4 0 0-16,-1 0 0 0,4 0-3 15,-3 0 8-15,-1 0-7 16,0 0 7-16,-3 0-6 15,-2 0 2-15,2 0-1 16,0 0 0-16,0 0 0 16,3 4 0-16,-3 1 2 15,0 4-8-15,1-3 12 16,-3 0-5-16,4-2 4 16,-1-2-8-16,1 3 3 15,0-3 0-15,1-1 0 16,2 1 1-16,-1 0-2 0,3-2 4 15,-2 2-5-15,2-2 4 16,0 0-4-16,0 3 3 16,0-3-1-16,2 0 0 15,0 0 0-15,0 0 0 16,3 0 1-16,1 0-6 16,1 0 10-16,-1 0-5 15,3 1 6-15,-2-1-10 16,2 2 4-16,2 0-1 15,0 1 1-15,2-2-1 16,0-1 1-16,3 3-7 16,2-2-8-16,2 2-56 0,0 4-49 15,0 4-64-15,20 10-75 16,4 0-171-16,5-2-1445 0</inkml:trace>
  <inkml:trace contextRef="#ctx0" brushRef="#br0" timeOffset="34604.04">3765 11115 1318 0,'0'0'490'16,"0"0"-265"-16,0 0-52 15,0 0-71-15,0 0-39 16,0 0 0-16,0 0 2 15,0-42-23-15,0 42 24 0,0 0-20 16,0 0 14 0,0 0-19-16,0 0 8 0,0 10 1 15,0 6-15-15,-3 4-15 16,-1 4-4-16,0 4 1 16,-4 4-17-16,2 4 10 15,-1 2-9 1,1 6 17-16,-1 3-16 0,0 1 15 15,0 4-5-15,3-3-5 16,4-4 0-16,0-6 0 16,0-7 6-16,13-6-13 15,3-9 13-15,7-4-12 0,-4-4 18 16,4-2 9 0,-3-4-1-16,-3-1-14 0,-1-2-13 15,-3 0 0-15,-1 0-2 16,-3 0-54-16,-7-7-68 15,-2-6-74-15,0 2-190 0</inkml:trace>
  <inkml:trace contextRef="#ctx0" brushRef="#br0" timeOffset="34822.86">3644 11450 2492 0,'0'0'239'16,"0"0"-175"-16,0 0 8 15,0 0-1-15,0 0-27 16,0 0-31-16,118-43-13 16,-91 40-11-16,2 0-129 15,-4 2-181-15,-8 1-1989 0</inkml:trace>
  <inkml:trace contextRef="#ctx0" brushRef="#br0" timeOffset="35373.25">4112 11656 2274 0,'0'0'268'16,"0"0"-115"-16,0 0-53 15,0 0-43-15,0 0-47 16,0 0-5-16,0 0 6 15,-20-60 4-15,14 36-4 0,4-2-10 16,-4-2 17 0,6-2-8-16,0-2 2 0,0-2-10 15,0 0-2-15,12 1 0 16,1 3 0-16,1 5 0 16,-1 6 5-16,-2 5-9 15,3 7 14-15,-1 4-10 16,1 3 1-16,1 0 12 15,1 0-7-15,1 12 12 16,-1 6 6-16,-1 5 13 16,-1 0-7-16,-1 2-2 15,-3 0 4-15,-2 4-15 16,-3-4 12-16,-3 3-12 0,-2 4 8 16,0-3-16-1,0 0-4-15,0 0-5 0,0-3 0 16,0-6 0-16,0-6-55 15,0-4-58-15,-4-10-61 16,-3 0-75-16,-3 0-1645 16</inkml:trace>
  <inkml:trace contextRef="#ctx0" brushRef="#br0" timeOffset="35549.89">4092 11492 2319 0,'0'0'263'0,"0"0"-173"0,0 0-35 15,0 0-42-15,0 0-13 16,127-21-70-16,-96 10-174 16,-4 1-1500-16</inkml:trace>
  <inkml:trace contextRef="#ctx0" brushRef="#br0" timeOffset="36069.1">4454 11240 2082 0,'0'0'421'0,"0"0"-306"0,0 0-80 15,0 0 39-15,0 0-31 16,0 0-6-16,0 0 24 15,31 118-20-15,-27-83 14 16,-2 6-15-16,-2-3 0 16,2 0-25-16,-2-5-6 15,0-8-9-15,0-9 0 16,0-6-24-16,0-10-21 16,0 0 33-16,0-8-58 15,-2-14 35-15,-2-8 12 16,4-7-6-16,0-4-6 15,0-1 17-15,0 1 16 16,6 7 2-16,1 9 5 0,3 11 18 16,-2 10 27-1,1 4-31-15,3 15 43 0,0 21-26 16,4 10 0-16,2 5-3 16,2-1-18-16,2-6-6 15,2-7-9-15,3-16 19 16,0-9-2-16,0-12 16 15,-2 0-9-15,-4-18 23 16,-2-12-26-16,-9-7-5 16,0-4-9-16,-8-2-7 15,-2 2 0-15,0 1 0 16,0 1-19-16,-16-5-77 16,1 8-59-16,-3 11-174 0</inkml:trace>
  <inkml:trace contextRef="#ctx0" brushRef="#br0" timeOffset="39308.46">3355 10043 15 0,'0'0'1510'0,"0"0"-1208"16,0 0-152-16,0 0 59 15,0 0-86-15,0 0 22 16,0 0-29-16,6-5 26 16,-6 5-38-16,0 0-23 15,0 5-53-15,-6 12-28 16,-4 7 5-16,-1 10-10 0,0 4 2 16,2 6 2-16,3 5 1 15,1 1 0-15,5 0 3 16,0 2-1-16,0 0 0 15,5-3 3-15,10-5-7 16,3-7 2-16,0-6 0 16,2-9-1-16,-2-8-3 15,-3-4 3-15,-1-4-5 16,-6-4-8-16,-1-2-84 16,-7-2-22-16,0-16-22 15,0-2-1338-15</inkml:trace>
  <inkml:trace contextRef="#ctx0" brushRef="#br0" timeOffset="39482.3">3247 10403 2280 0,'0'0'260'15,"0"0"-148"-15,0 0-13 16,0 0-68-16,0 0-20 15,127-10-11-15,-91 10-108 16,-7 0-337-16</inkml:trace>
  <inkml:trace contextRef="#ctx0" brushRef="#br0" timeOffset="40008.31">3725 10585 1608 0,'0'0'553'0,"0"0"-281"16,0 0-130-16,0 0 7 16,0 0-82-16,0 0-28 15,0 0-26-15,-14-61-2 16,14 32-4-16,0-2-1 16,0-1-6-16,0 1 0 15,2 2 0-15,10 4 6 16,-2 3-13-16,1 4 8 15,3 5-2-15,-1 4 1 16,3 5 0-16,-1 2 0 16,4 2 0-16,-1 0-8 15,-1 2 16-15,-3 14-4 16,-1 3-3-16,-2 5 9 16,-2 3-9-16,-4 1 32 0,1 2-3 15,-4 0-6-15,0-4-8 16,1 0-10-16,-3-6 1 15,0-1-2-15,0-8-10 16,0 0-60-16,0-4-95 16,0 0-93-16,0-2-557 0</inkml:trace>
  <inkml:trace contextRef="#ctx0" brushRef="#br0" timeOffset="40197.96">3725 10479 2134 0,'0'0'437'15,"0"0"-338"-15,0 0-73 16,0 0-9-16,0 0-16 16,0 0 0-16,0 0-1 15,104 0-106-15,-86 0-291 0</inkml:trace>
  <inkml:trace contextRef="#ctx0" brushRef="#br0" timeOffset="40807.94">4076 10309 1610 0,'0'0'376'15,"0"0"-110"-15,0 0-74 0,0 0-58 16,5 114-59 0,-5-82 21-16,0 2-51 0,0-1-3 15,0-5-16 1,0-5 2-16,-3-9-15 0,-1-5-3 16,0-9-2-16,2 0 2 15,-3-11-10-15,3-13 4 16,2-8-8-16,0-8-1 15,0-2 5-15,0 0-10 16,7 4 2-16,-1 8-7 16,1 12 9-16,0 10 5 15,-5 8-5-15,3 0 5 16,1 26 2-16,-2 6 33 16,6 8-16-16,1 2 9 15,4 0-9-15,3-6-4 0,0-10-2 16,2-8 9-16,2-11 4 15,-1-7-12-15,-4 0 25 16,-1-23-6-16,-7-5-7 16,-3-6-24-16,-6 0 4 15,0 0-5-15,0 6-1 16,-2 1-38-16,-11 10-87 16,1 7-43-16,4 4-188 0</inkml:trace>
  <inkml:trace contextRef="#ctx0" brushRef="#br0" timeOffset="41134.33">4391 10162 2583 0,'0'0'215'0,"0"0"-116"15,0 0 21-15,0 0-28 16,0 0-42-16,0 0-33 15,0 0-4-15,111 2-12 16,-101-2-2-16,-4 2-40 16,-2 3-99-16,-4-3-298 0</inkml:trace>
  <inkml:trace contextRef="#ctx0" brushRef="#br0" timeOffset="41409.89">4716 10008 2304 0,'0'0'553'0,"0"0"-399"0,0 0-26 16,0 0-66-16,0 0-39 15,0 0 10-15,0 136-29 16,0-102 3-16,0-2-7 16,0-3-7-16,0 0-89 15,0-6-181-15,0-5-1699 0</inkml:trace>
  <inkml:trace contextRef="#ctx0" brushRef="#br0" timeOffset="43447.71">747 12680 1537 0,'0'0'384'15,"0"0"-87"-15,0 0-169 16,0 0-1-16,142-67-37 16,-99 57-34-16,1 8 16 15,-4 2 22-15,-2 0-18 16,-7 16-32-16,-4 12 19 16,-12 7-4-16,-10 11-16 15,-5 0-29-15,-11 3 0 0,-20-1-14 16,-11-5 0-16,-6-7 2 15,-3-13 2 1,7-9-7-16,3-9 7 0,13-5 0 16,7 0-4-16,15-8 6 15,6 0-6-15,0 0 0 16,27 1 10-16,11 7-5 16,4 0 18-16,3 3-18 15,-1 17 29-15,-9 6-11 16,-8 4 2-16,-11 4-1 15,-12 2 8-15,-4 1-11 16,-11-2 3-16,-17-5-7 16,-11-3-16-16,-5-8-1 15,-3-4 5-15,0-11-10 16,2-4-15-16,8 0-43 0,3-10-52 16,10-11-73-1,5 2-81-15,11 4-373 0</inkml:trace>
  <inkml:trace contextRef="#ctx0" brushRef="#br0" timeOffset="44308.3">1656 12948 764 0,'0'0'1779'16,"0"0"-1574"-16,0 0-109 15,0 0 37-15,0 0-17 16,0 0-48-16,142-2-7 15,-95-5-29-15,0 0 2 16,-2 0-26-16,-5 4 8 16,-5-1-15-16,-8 2-1 15,-4 2 0-15,-8-3-22 16,-6 3-55-16,-9 0-102 16,0 0-126-16,-6 0-1664 0</inkml:trace>
  <inkml:trace contextRef="#ctx0" brushRef="#br0" timeOffset="44582.35">1520 13168 2429 0,'0'0'287'0,"0"0"-162"16,0 0-17-16,0 0-1 16,143 11-31-16,-95-8-39 15,4-1 9-15,-1-2-28 16,-7 0 10-16,-1 0-18 16,-7 0 0-16,-7 0-10 15,-8 0-4-15,-2-4-55 0,-9 0-82 16,-4 0-276-16</inkml:trace>
  <inkml:trace contextRef="#ctx0" brushRef="#br0" timeOffset="45946.1">1437 12579 1693 0,'0'0'274'0,"0"0"-160"15,0 0-97-15,-17 101 101 16,12-62-50-16,0 1 10 16,3 5 39-16,0 5-25 15,2 4-11-15,0 2 30 16,0 4-23-16,0-2-42 16,4 0-11-16,4-4-27 15,-4-4 5-15,0-3-8 16,-4-7-8-16,0-6 3 15,0-7 0-15,-2-1-9 16,-9-9 2-16,-1-2 6 0,2 0 2 16,1-4-2-1,2-6 2-15,2-1 0 0,3-4-1 16,0 0 0-16,2 0 0 16,0 0-1-16,0 0-5 15,0 0 1-15,0-2 4 16,4-5 2-16,10 2 17 15,3 1-18-15,6-1 15 16,2 2-14-16,6-3 10 16,4 3-3-16,5-4-7 15,10-1 18-15,3-2-2 16,5 0 6-16,5 2-19 16,-3 0 14-16,-3 1-18 0,1 2 13 15,-4 1 0 1,-3 0 3-16,-2 2-2 15,-2-3-13-15,-5 2 2 16,-1-3-1-16,-1-2 1 0,-1-1 3 16,-2 2-9-16,-2 1 3 15,1 4 0-15,-5 2 5 16,0 0-4-16,0 0-2 16,-2 2 2-16,-2 6-2 15,-2-3 2-15,-3 0 9 16,-2-5-10-16,-4 0 0 15,-5 0 0-15,-2 0 0 16,-3 0 0-16,-1 0 0 16,-5 0-1-16,0 0 2 0,0 0 28 15,0 0-4-15,0-5-2 16,0-2-23-16,0-3 5 16,0-5-5-16,-5 1 0 15,1-3-1-15,4-5 2 16,-2 0-5-16,2-5 10 15,0-5-6-15,0-3 5 16,0-9-6-16,0-2 1 16,0-5 0-16,0-7 0 15,0-5 0-15,0 1 0 16,0 4 4-16,0 4 1 16,0 10 0-16,0 8 8 15,0 10-12-15,-3 7 12 16,1 6 3-16,0 4-5 0,0 2-9 15,0 0 4-15,0 2-8 16,-1-1 6-16,1-1 4 16,-5 2 0-16,0 1 14 15,-3-1-9-15,-7 4 1 16,-4-1-7-16,-4 2-6 16,-8 0 15-16,-6 0-16 15,-5 0 17-15,-10 0-12 16,-4 0 10-16,-6 0-15 15,-9 0 10-15,-8 0-10 16,-8 0 1-16,-3 0-1 16,-3 0 1-16,1 0-2 0,3 5 6 15,4 6-11 1,8 1 6-16,10 2 0 16,11 2-31-16,5 12-44 0,13-2-83 15,15-4-363-15</inkml:trace>
  <inkml:trace contextRef="#ctx0" brushRef="#br0" timeOffset="51653.47">1896 14446 2071 0,'0'0'224'16,"0"0"-106"-16,0 0-37 15,0 0-30-15,0 0-31 16,0 0-18-16,0 0 23 15,-91-46 29-15,63 43 32 16,-7 3-35-16,2 0 10 16,-3 0-38-16,3 0-10 15,-2 0-13-15,1 11 0 16,1 1 0-16,4 4-1 16,2 2-5-16,2-1 2 15,5 7 3-15,1 1-4 16,0 7 0-16,2-2-2 15,3 4-20-15,5 0 10 0,3 2-9 16,3-2-1-16,3 3 3 16,0-1 19-16,0 1 10 15,3 3 2-15,10 3-7 16,3-3 8-16,-1-2-7 16,3-2 5-16,2 3 23 15,2-10 5-15,5 1 4 16,2-1-27-16,5-6 19 15,3-5-28-15,1-1 14 16,3-8-7-16,-2-4 18 16,1-5 12-16,1 0 17 15,-5-8-1-15,-3-10-22 16,-4-7 15-16,-2-5-22 0,-2-8-4 16,-6-3-14-16,-3-8 5 15,-3-1-13-15,-1-6 1 16,-8 0 7-16,-2-2-8 15,-2 1 0-15,0 8 7 16,-20 0-12-16,-7 11 10 16,-9 9-6-16,-3 2 1 15,-6 8-9-15,-4 6 0 16,-3 1-11-16,1 5-30 16,-2 5-38-16,4 2 7 15,7 0 26-15,3 7 50 16,10 8-35-16,8 9-15 15,4 10 9-15,9-2 32 16,6 6 12-16,2 3 1 0,2-1 1 16,20-5 1-16,7-6 44 15,5-4-9-15,1-11 11 16,3-6 0-16,2-8 36 16,1 0 13-16,-2 0-34 15,-3-12-7-15,-1-2-35 16,-4 1-6-16,-4 3-13 15,0 2-2-15,-2 3-33 16,13 0-114-16,-7 1-117 16,-2 0-468-16</inkml:trace>
  <inkml:trace contextRef="#ctx0" brushRef="#br0" timeOffset="51923.54">2496 14718 2577 0,'0'0'247'16,"0"0"-150"-16,0 0-14 15,0 0-1-15,0 0-34 0,136-6-24 16,-102 6-7-16,-3 0-17 16,-4 0 5-16,-6 0-5 15,-5 0-45-15,-11 8-80 16,-5 2-89-16,0 0-498 0</inkml:trace>
  <inkml:trace contextRef="#ctx0" brushRef="#br0" timeOffset="52154.21">2477 14923 2658 0,'0'0'231'0,"0"0"-148"15,0 0 21-15,0 0-40 16,0 0-25-16,129 27-27 15,-100-24-6-15,-3 3-6 16,-4 2-23-16,-2 0-102 16,-4 2-109-16,-9-4-592 0</inkml:trace>
  <inkml:trace contextRef="#ctx0" brushRef="#br0" timeOffset="53720.6">2991 14362 2290 0,'0'0'294'0,"0"0"-140"16,0 0-78-16,0 0-36 0,0 0-38 16,0 0 31-16,0 0 1 15,82-19-8-15,-46 13-2 16,2 2-15-16,2 0 16 15,0 3-18-15,1 1 6 16,-1 0-12-16,-3 0 1 16,-1 1-1-16,-5 9-1 15,-6 6 0-15,-5 3 0 16,-5 2 7-16,-7 7-6 16,-8 4 2-16,0 7 4 15,0-4 3-15,-12 11-10 16,-1-5 12-16,-3 7-12 15,1 0 16-15,-1 1-16 0,3 1 0 16,1-3 6-16,1-1-4 16,5 0 5-16,3-11-7 15,1-7 0-15,2-1 1 16,0-6-2-16,0-3 1 16,0-4-1-16,0-2-19 15,0-2-50-15,0 0-16 16,0-3-142-16,0-3-341 0</inkml:trace>
  <inkml:trace contextRef="#ctx0" brushRef="#br0" timeOffset="53892.42">3270 14766 2573 0,'0'0'189'0,"0"0"-148"16,0 0-11-16,0 0-29 16,113-17-1-16,-79 10-81 15,-5 4-204-15</inkml:trace>
  <inkml:trace contextRef="#ctx0" brushRef="#br0" timeOffset="54423.09">3974 14624 2105 0,'0'0'407'0,"0"0"-304"15,0 0 0-15,4-148-24 16,1 97-38-16,1 5-33 16,-4 6-7-16,2 8 0 15,-4 12 0-15,0 8 12 16,0 7 21-16,0 5 31 16,0 5-20-16,-6 13-22 0,4 12-23 15,0 6 13 1,2 6-5-16,0 5-2 0,0 2 1 15,10 6-5-15,0 3-4 16,1 4 9-16,-1-4 1 16,-4 5-7-16,-1-5 11 15,-5-8 1-15,0-6 22 16,0-10 4-16,-3-10 2 16,-13-7-3-16,-1-4-12 15,-6-6 2-15,-1-4-21 16,-1-3 8-16,-1 0-14 15,4 0 5-15,3 0-6 16,6 0 0-16,9 4-1 16,4-2-28-16,0 3-82 15,9 2-31-15,11-2-76 0,0-5-170 16</inkml:trace>
  <inkml:trace contextRef="#ctx0" brushRef="#br0" timeOffset="54829.9">4355 14939 2526 0,'0'0'280'15,"0"0"-179"-15,-11 108 4 16,-4-62-25-16,1 2-30 16,1-2-37-16,-3-1-13 15,1 7-73-15,-1-16-79 16,5-6-357-16</inkml:trace>
  <inkml:trace contextRef="#ctx0" brushRef="#br0" timeOffset="59329.21">4674 14471 117 0,'0'0'2083'0,"0"0"-1846"16,0 0-132-16,0 0 23 0,0 0-35 15,0 0 5 1,0 0-14-16,-49-21-37 0,42 25-24 16,3 13-9-16,-3 7 6 15,3 7-11-15,2 5 12 16,2 0-21-16,0-1 11 16,0-10-11-16,15-7-1 15,3-8 1-15,6-10 0 16,3 0 1-16,9-2-1 15,2-10 21-15,4-4-15 16,3 5 9-16,-1 8-14 16,-2 3 11-16,-3 0 0 15,-8 17 5-15,-6 8 6 16,-8 3-10-16,-5 4 23 16,-8 3-4-16,-4 1 3 0,0 0-20 15,-16 1 17-15,-9 2-15 16,-6-4-1-16,-4 2-3 15,-3-5-13-15,0-6 4 16,-3-10-4-16,4-6 0 16,-3-10-48-16,-1 0-1 15,4-14-34-15,3-6-6 16,7-4-25-16,5-13-60 16,9 4-75-16,6 5-537 0</inkml:trace>
  <inkml:trace contextRef="#ctx0" brushRef="#br0" timeOffset="59561.77">4663 14422 2542 0,'0'0'258'16,"0"0"-201"-16,0 0 17 16,0 0-17-16,0 0-13 15,0 0-32-15,119-27-11 16,-98 27-1-16,-3 0-60 0,7 2-69 16,-8 9-160-16,-1-1-1614 15</inkml:trace>
  <inkml:trace contextRef="#ctx0" brushRef="#br0" timeOffset="59995.42">5452 14374 2204 0,'0'0'298'0,"0"0"-146"0,0 0 4 16,-72 109-55-16,48-54-7 15,0 8-1-15,1 10-9 16,5 5-11-16,10-1-16 15,8-5-5-15,0-11-19 16,12-12 2-16,18-13-31 16,6-14 9-16,4-13-13 15,0-9 5-15,-7 0 4 16,-8-12 7-16,-11-14 5 16,-12-6-13-16,-2-1 7 15,-14 3-10-15,-17 1 10 0,-5 10-15 16,-4 5-4-16,0 6-37 15,2 5-40-15,11 3-73 16,10 0-77-16,11 5-279 0</inkml:trace>
  <inkml:trace contextRef="#ctx0" brushRef="#br0" timeOffset="60456.9">5715 14270 2215 0,'0'0'370'16,"0"0"-156"-16,0 0-87 16,0 0 8-16,-27 107-49 15,27-76-12-15,12-3-24 16,7-10-14-16,4-14-16 0,4-4 8 15,2-4 14-15,-5-23-4 16,-7-5 3-16,-7-6-25 16,-10 0 4-16,0 6-16 15,-10 8 15-15,-13 8-19 16,-6 10-1-16,0 6-36 16,-2 0-29-16,6 17-38 15,11 22-78-15,7-4-74 16,5-3-547-16</inkml:trace>
  <inkml:trace contextRef="#ctx0" brushRef="#br0" timeOffset="60995.39">5093 15383 2702 0,'0'0'210'0,"0"0"-148"16,0 0-13-16,0 0 42 16,0 0-44-16,0 0-7 15,154-46-1-15,-102 41-4 16,5 1 13-16,5 1-20 15,4 3 5-15,-2 0-9 16,1 0 12-16,-3 0-12 16,-4 9 14-16,-4-1-14 15,-6 0-13-15,-3-1-7 16,-7-7 1-16,-5 0-5 16,-6 0 5-16,-6 0-4 0,-6-6-1 15,-5-1-18-15,-4 0-45 16,-6-2-25-16,0 6-58 15,0-2-95-15,-8 1-370 0</inkml:trace>
  <inkml:trace contextRef="#ctx0" brushRef="#br0" timeOffset="61295.58">6125 14742 1648 0,'0'0'821'16,"0"0"-577"-16,0 0-75 16,0 0 6-16,0 0-66 15,0 0-74-15,0 0 11 16,-2 111 3-16,2-55 5 15,0 6-13-15,0 1 10 16,0 4-29-16,0-5 1 16,0 1-22-16,0-13-1 15,0-1-12-15,0-14-48 16,0 0-60-16,0-12-144 16,-12-9-576-16</inkml:trace>
  <inkml:trace contextRef="#ctx0" brushRef="#br0" timeOffset="61552.02">5860 15562 2552 0,'0'0'286'15,"62"-100"-186"-15,-12 26 11 0,10-6 4 16,0 4-64 0,-2 9-33-16,-9 15-18 0,-9 14 0 15,-14 17-25-15,-10 10-71 16,-14 11-84-16,-2 0-141 16,0 18-2011-16</inkml:trace>
  <inkml:trace contextRef="#ctx0" brushRef="#br0" timeOffset="61775.43">5967 15731 2721 0,'0'0'243'0,"0"0"-147"16,96-138-11-16,-54 83-15 15,-4 5-40-15,-7 16-15 16,-6 9-15-16,-7 5 0 16,-5 11-34-16,-4-5-67 15,-2 6-127-15,-7 0-550 0</inkml:trace>
  <inkml:trace contextRef="#ctx0" brushRef="#br0" timeOffset="-189656.81">16125 14772 2110 0,'0'0'347'16,"0"0"-254"-16,0 0 15 0,0 0-36 15,0 0-21-15,0 0-39 16,0 0 24-16,-4-2-17 15,4 2 10-15,0 0-3 16,0 0-4-16,0 0-2 16,0 0-16-16,0 0 48 15,6 5-20-15,4-1 26 16,-2 1-34-16,1-1 6 16,3 1-13-16,-4 0-5 15,3-3-2-15,-2 5-3 16,3-3 14-16,-2-3-16 15,2 3 12-15,-1 5-16 0,0-5 6 16,1 4-7-16,-2-2 0 16,1 4 6-16,1-2-6 15,-1 1 1 1,-3 2-1-16,2 0 11 0,-2 1-11 16,-1 0 5-16,-1 1-1 15,2-1-4-15,-2 0 0 16,3-3 0-16,-3 4 0 15,2 0 0-15,-2-4 0 16,1 2 1-16,-3-2-2 16,3-1 2-16,0 0-2 15,-3 2 0-15,3-4 1 16,-1 2 1-16,-1 1-1 0,2-2 0 16,0 3-1-16,-3-2-3 15,2 2 8-15,-1-2-4 16,2 2 2-16,-3 0-3 15,3-2 2-15,-3 2-2 16,1-2 1-16,-3 2 0 16,2 0 0-16,1 1 1 15,-3-2-5-15,3 1 10 16,-1 3-9-16,-2-5 8 16,0 6-6-16,1-4 1 15,-3 3-1-15,2 3 1 16,-2-1 0-16,0-4-4 15,2 4 6-15,-2-7-6 16,0 1 8-16,2-4-10 16,-2-1 0-16,0-2-9 15,0 7-16-15,0-6-15 16,0 3-35-16,0 6-26 0,0 0 14 16,0 6-123-16,0-2 1 15,-2 1-168-15</inkml:trace>
  <inkml:trace contextRef="#ctx0" brushRef="#br0" timeOffset="-188088.41">16887 14494 1676 0,'0'0'277'0,"0"0"-111"16,0 0-58-16,0 0 24 15,0 0-7-15,0 0-45 16,0 0-17-16,-79 0-8 16,65 0 5-16,1 0-31 15,-3 0 5-15,-2 0 3 16,2 0 6-16,1 1-13 16,-1 4-5-16,1-1-10 15,1 0-6-15,1 4 0 0,-1 0-9 16,1 4 8-1,3 4-7-15,0-2 11 0,1 4-11 16,3 2-1-16,-2 2 0 16,4 2 0-16,2 0 0 15,0 2 1-15,2 0-2 16,0 0 3-16,0-2 2 16,0 0-4-16,0 1 0 15,0-4 0-15,2 2 0 16,4-5 0-16,4-1 0 15,-1 2 5-15,1 3 1 16,2-5 20-16,1 3-22 16,1-3 17-16,-1 1-21 15,3-4 11-15,-1-2-6 16,1-1-3-16,-1-4 11 0,-1-2-1 16,1-2 1-16,4-3-5 15,-2 0 15-15,3 0 2 16,1 0 17-16,-4 0-21 15,3-3 6-15,1-8-14 16,-4 3 1-16,1-5-7 16,-1-1-3-16,2-3 8 15,-4-1-12-15,-1-5 14 16,-1-2-14-16,1-1 14 16,-6-4-14-16,-1 2 4 15,-3-4-3-15,-2 1 4 16,-2 2 5-16,0-2-10 15,0 5 6-15,-6 1-4 0,-7 0 5 16,-8 4-6-16,-1 2-2 16,-4 1 1-16,-5 4-8 15,-4 2-4-15,0 4-5 16,-3 7 7-16,3 1-16 16,-1 0 11-16,3 1-20 15,-1 15 8-15,8 2-16 16,1 2 5-16,5 2-4 15,7-1 7-15,3 0 2 16,6-1 21-16,4-2 8 16,0-2 8-16,0 2 30 15,18-4-3-15,7-4 24 0,4-2-6 16,8-4 17-16,5-4-15 16,6 0-10-16,-2 0 13 15,-1-8-20-15,-5 3 6 16,-7 0-25-16,-2 1 4 15,-6 0-19-15,-5 0 7 16,-4 0-7-16,-3 2 0 16,-2-1-13-16,-4 3-53 15,-5 0-37-15,-2 0-238 0</inkml:trace>
  <inkml:trace contextRef="#ctx0" brushRef="#br0" timeOffset="-40142.25">7239 5117 1169 0,'0'0'524'0,"0"0"-375"16,0 0-15-16,0 0 51 15,0 0-30-15,0 0-18 16,0-54-15-16,-2 50-5 16,2 2-21-16,0 0-38 15,0 2-39-15,0 0-11 16,0 0-8-16,0 0 0 16,0 0 1-16,0 0 7 15,0 0 6-15,0 6 16 16,8 8-14-16,-4 3-4 15,0 4-7-15,1 5-5 16,-1 5 12-16,-2 0-12 0,0 1 9 16,-2 2-8-1,0-1 8-15,0 1-9 0,0-2 11 16,0 0 0-16,0-2-11 16,0-2 9-16,0-5-9 15,0-2 5-15,0-7 0 16,0-3-9-16,0-6 10 15,0-3-6-15,0-2 1 16,0 0 3-16,0 0 13 16,0 0-16-16,0-16 13 15,0-6-14-15,0-5 0 16,0-6 0-16,0-3 0 16,0-4-14-16,-4-1-3 0,-3-1 10 15,1 2 0 1,-1 3 6-16,4 2 1 0,1 3-6 15,2 2 12-15,0 0-6 16,0 2 4-16,12 0-8 16,5 1-1-16,6 6 5 15,-1 1 1-15,3 3-1 16,-3 8 4-16,2 4-3 16,-1 5 9-16,2 0-5 15,-4 16 21-15,4 13 0 16,0 3 1-16,-1 9-5 15,-1 4 7-15,-6 3-5 16,-3 4 0-16,-8 0 13 16,-6-1-15-16,0-5 16 15,-8-2-29-15,-17-2 7 0,-4-6-15 16,-6-4 3-16,-2-6-4 16,-1-4 0-16,3-7-10 15,4-6-33-15,4-3-4 16,6-2-40-16,15-4-30 15,6 0-94-15,0 0-163 0</inkml:trace>
  <inkml:trace contextRef="#ctx0" brushRef="#br0" timeOffset="-39473.71">7746 5304 2546 0,'0'0'221'0,"0"0"-111"0,0 0-14 16,0 0-10-16,0 0-32 15,0 0-11-15,132-57-16 16,-111 38 9-16,0 0-22 16,-6 1 2-16,-1 4-3 15,-3 0-9-15,-5 4 4 16,-1 0-8-16,-5 3 24 16,0 0-24-16,0 2 10 15,-9 0-6-15,-11 5-3 16,-4 0-1-16,-3 0-1 15,-2 2 1-15,2 15-14 0,0 4 12 16,4 5-16-16,6 5 14 16,3 5-10-1,6 1 14-15,5 2 0 0,3-1 0 16,0-6 14-16,3-6-2 16,13-6 9-16,1-6-9 15,3-5 19-15,3-6-12 16,-4-3 7-16,2 0-7 15,-1 0-3-15,-3 0-11 16,2-3-5-16,-6-4 0 16,3 0-55-16,-1 0-47 15,-1 3-126-15,-4 3-330 0</inkml:trace>
  <inkml:trace contextRef="#ctx0" brushRef="#br0" timeOffset="-38704.22">8383 5177 2258 0,'0'0'309'0,"0"0"-132"15,0 0-48-15,0 0-29 16,0 0-38-16,0 0 6 15,0 0-37-15,-98-11 17 16,80 11-8-16,3 0-5 16,-1 7 1-16,1 7-12 15,1 7 4-15,3 6-9 16,0 5 13-16,6 5-17 16,3 3 5-16,2-2-9 0,0-6-4 15,12-8-7 1,10-9-2-16,4-15-2 0,5 0 8 15,-2-11 0-15,0-19-4 16,-8-7 0-16,-3-1-38 16,-9 3 6-16,-3 8 8 15,-4 9 22-15,0 13 2 16,-2 5 8-16,2 2 27 16,3 22-31-16,0 8 20 15,2 7-15-15,1 7 10 16,-1 0-2-16,-3 3 14 15,-4 6 8-15,0 0-7 16,-11 6-3-16,-16-1-18 0,-8-2 1 16,-3-4-12-16,-3-12 2 15,2-14-2-15,3-11-20 16,5-14-23-16,8-3-17 16,6-16 1-16,10-14 12 15,7-8 30-15,0-5-5 16,11-8 5-16,12 3-31 15,3 5 5-15,3 7-1 16,0 13 2-16,0 9 12 16,2 6 17-16,0 8 13 15,0 0-10-15,1 0-15 16,1 0-70-16,-6 0-172 0,-11-2-1503 16</inkml:trace>
  <inkml:trace contextRef="#ctx0" brushRef="#br0" timeOffset="-36604.49">6915 4791 1627 0,'0'0'281'15,"0"0"-174"-15,0 0 97 16,0 0-83-16,2 148-2 0,2-88-17 16,-2 8-22-1,0 4 44-15,-2 0-27 0,0-4-28 16,0 1-25-16,0-8-8 16,0-3 1-16,0 0-24 15,0-9-4-15,0-3-7 16,0-5-2-16,0-7 5 15,0-7-1 1,0-6-4-16,0-9 0 0,0-6 1 16,0-4 4-16,0-2 5 15,0 0 13-15,0 0 0 16,0 0-23-16,0 0 11 16,0 0-10-16,9-2 0 15,3-2-1-15,5-3 0 16,3 0 6-16,5-1 10 0,2-1 9 15,6 2-1 1,5-1 17-16,2 1-17 0,5 2 6 16,1-2-21-16,1 4 10 15,1-1-7-15,-4-1 7 16,0 3-3-16,1 1 1 16,-5-1-7-16,1 0-9 15,-6 2 20-15,-2 0-13 16,1 0 14-16,-1 0-20 15,0 0 14-15,3 0-9 16,-1-2-2-16,2-1 8 16,-4-1-12-16,3 1 9 15,-5-1-9-15,0 0 8 0,-2 1-8 16,0-1 7-16,2 3-2 16,1-2 1-16,-1 2 4 15,2-1-7-15,3-1 23 16,-3 1-20-16,3 2-2 15,-2-2-5-15,1 2 9 16,-1 0-3-16,-3 0-5 16,0 0 0-16,-2 0 5 15,-2 0-1-15,-3 0-5 16,0 0 3-16,1 0 1 16,0 0-5-16,-1 0 6 15,3 2-3-15,-2 0-2 0,1 3 0 16,-4-4 0-16,3 3 1 15,-2-1 0-15,-2-2 3 16,4 3-2-16,-5-1-1 16,3-1 2-16,-6-2 2 15,1 2-7-15,-3-2 4 16,-1 0-2-16,-3 0 0 16,-4 0 0-16,-2 0 0 15,-5 0 0-15,2 0 6 16,-2 0-6-16,0 0 10 15,0 0-6-15,0 0 2 16,0 0-1-16,0 0-5 16,0-12 1-16,0-6 5 15,0-7-10-15,2 0 10 16,0-4-7-16,-2-3 8 0,0 0-10 16,0-3 3-16,0-6 0 15,-6-3 0-15,-6-2 3 16,1-5-3-16,0 0 0 15,0-2-2-15,0 3 6 16,1 2-1-16,2 2-3 16,1 2 1-16,1 2-1 15,2 1-1-15,-2 8 1 16,2 6-2-16,2 5-2 16,0 10 8-16,-1 5 1 15,1 3-5-15,-2 1 8 16,0 2-8-16,-4 1 4 15,0 0-2-15,-5 0-2 16,-3 0 8-16,-2 0-7 16,-2 0 10-16,-5 0-11 0,0 0 22 15,-4 0-19-15,-2 0 12 16,0 0-11-16,-2 0 3 16,-3 0 3-16,1 0-9 15,-3 0 13-15,-1 0-14 16,-2 4 19-16,-5 1-15 15,2 1 16-15,-5 2-16 16,0 3 4-16,-2-4-4 16,1 1 7-16,4-2 12 15,1-2-11-15,3 0 17 0,7-4-16 16,-1 0 12-16,5 0-16 16,2 0 9-16,0 0-13 15,4 0 2-15,-2 0-1 16,5-1-5-16,0 1 8 15,0 0-9-15,-1 0 14 16,1 0-14-16,0 0 11 16,2 0-10-16,-1 0 4 15,0-3-5-15,0 2 0 16,3-3 0-16,-1 1 0 16,-2-1 0-16,1 1 0 15,0-2 0-15,-2 2 0 16,-1-1 0-16,-1 1 0 15,-2 3 0-15,1-2 0 16,-2 2 0-16,2 0 0 0,-2 0 0 16,1 0 0-16,1 0 0 15,-1 0 0-15,1 5 0 16,3-1 0-16,1-3 0 16,6 3 0-16,1-1 0 15,4-1 0-15,3-2 0 16,1 1 0-16,0-1 0 15,4 2-39-15,0 0-24 16,2 2-75-16,0 0-37 16,0-1-40-16,0 1-115 15,0-4-146-15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12T20:14:14.8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3143 7561 1441 0,'0'0'381'15,"0"0"-42"-15,0 0-105 0,0 0-59 16,0 0-61 0,0 0-46-16,0 0-21 0,117 4-8 15,-105 1-1-15,-3-3-7 16,-5-2-4-16,-2 0-4 16,-2 0 23-16,0 0 12 15,0 0 3-15,0 0 3 16,-6 0-26-16,-7 0-24 15,-8 0-7-15,-1 0 3 16,-3 0-1-16,-1 0-8 16,-3 0 3-16,-2 2-3 15,2 6 5-15,-2 4-5 16,2 0-1-16,2 4 1 16,2 4-1-16,1 2 1 15,1 3-1-15,4 1 0 16,0 5 0-16,4 4 1 15,-1-2-1-15,8 3 1 0,1 0 0 16,5 3 12-16,2-2 4 16,0 0 5-16,15-4-4 15,8-4-3-15,6-3-6 16,6-9 5-16,5-4 2 16,5-6 6-16,-1-7 4 15,1 0-7-15,-3-20-7 16,-2-6-2-16,-7-11-2 15,-6-10-8-15,-6-11 0 16,-8-6-7-16,-6 0 1 0,-7 2 6 16,0 7 1-16,-4 14 0 15,-12 9 3-15,-3 11-3 16,6 10 0-16,5 8 8 16,6 3-3-16,2 11 2 15,0 17-8-15,0 12-2 16,13 6 2-16,7 7-1 15,5-4 1-15,1 1 0 16,0-3-4-16,3-7 4 16,0-4-4-16,-4-8 3 15,-2-7-7-15,-4-8-49 16,-3-9-46-16,5-10-54 16,-6-20-62-16,-1-8-210 0</inkml:trace>
  <inkml:trace contextRef="#ctx0" brushRef="#br0" timeOffset="434.83">3595 6940 1786 0,'0'0'415'16,"0"0"-156"-16,65 112-97 15,-34-54-33-15,1 9-28 16,-3 5-19-16,0 4 16 16,-6 5-25-16,-2 5-5 15,-10 1 3-15,-9 4 2 16,-2 0 8-16,-2 2-12 0,-18-4-26 16,-5-5-23-1,-1-12-12-15,-1-10-8 0,-2-9 0 16,2-14-39-16,0-6-55 15,3-13-55-15,4-6-110 16,9-11-288-16</inkml:trace>
  <inkml:trace contextRef="#ctx0" brushRef="#br0" timeOffset="11124.25">4616 8122 1595 0,'0'0'423'16,"0"0"-300"-16,0 0-55 15,0 0 62-15,0 0-65 16,0 0-26-16,0 0 23 16,18-41 0-16,-11 9-12 15,-1-9-6-15,-2-6-5 16,1-10-3-16,-3-5-13 15,-2-6-12-15,0-6-2 16,0-6-8-16,0-2 0 16,0-3-1-16,-11 1 0 15,-4 6 5-15,-3 6-3 16,2 3 4-16,3 9-12 0,9 7 1 16,4 4 4-16,0 9-7 15,0 8 2-15,4 8 5 16,7 7 0-16,-2 7-12 15,2 5 6-15,0 3 6 16,5 2 1-16,2 0 0 16,4 0 0-16,2 0 1 15,-1 0 5-15,0 7-6 16,-4 3-7-16,-5 7-3 16,-8 12-38-16,-6-2-111 15,0 1-267-15</inkml:trace>
  <inkml:trace contextRef="#ctx0" brushRef="#br0" timeOffset="11343.83">4504 7533 2258 0,'0'0'303'15,"0"0"-151"-15,0 0-24 16,0 0-24-16,0 0-52 16,0 0-31-16,0 0-21 15,126-22-19-15,-102 24-208 16,-4 6-338-16</inkml:trace>
  <inkml:trace contextRef="#ctx0" brushRef="#br0" timeOffset="11900.21">5349 7038 729 0,'0'0'1120'15,"0"0"-810"-15,0 0-127 16,0 0-27-16,0 0-27 16,-116-4-65-16,95 12-10 15,-2 10-8-15,0 4-14 16,4 9 8-16,1 2-5 16,-3 11 9-16,4 9-12 0,-1 6 18 15,1 6 2 1,1 7-22-16,5 5-5 0,3-3-1 15,6 0-3-15,2-2-8 16,0-4-6-16,14-5 7 16,9-5 5-16,0-9-1 15,4-3 1-15,0-11-7 16,-2-7-8-16,-8-8-2 16,-1-10-2-16,-7-6-18 15,-2-4-59-15,0-22-76 16,-3-9-147-16,-4-6-598 0</inkml:trace>
  <inkml:trace contextRef="#ctx0" brushRef="#br0" timeOffset="12227.3">5383 7478 1687 0,'0'0'400'0,"0"0"-123"0,0 0-77 15,0 0-43-15,101 119-38 16,-70-78-36-16,0 1-11 15,0 0-1-15,-4 0-21 16,-3-4-6-16,-2-7-25 16,-6-1-12-16,-3-8-7 15,-2-4-15-15,-6-3-66 16,-2-5-126-16,-3-6-283 0</inkml:trace>
  <inkml:trace contextRef="#ctx0" brushRef="#br0" timeOffset="12551.43">5657 7415 1945 0,'0'0'327'0,"0"0"-219"16,0 0 20-16,-84 131 9 16,53-81-30-16,-2 4-26 15,0 4-25-15,0 0-28 0,4 0-19 16,5-4-9-16,6-5-9 15,5-5-131-15,5-15-202 16,6-9-1654-16</inkml:trace>
  <inkml:trace contextRef="#ctx0" brushRef="#br0" timeOffset="13010.21">5964 7048 1663 0,'0'0'407'0,"0"0"-138"16,0 0-76-16,45 125-31 16,-26-76-41-16,-2 8-47 15,-1 3-9-15,-1 1 5 16,-1 6-14-16,-5-1 7 0,-3 3-11 15,-6-3 6-15,0 1-14 16,0-2-15-16,-6 2-6 16,-15-6-5-16,2 0-7 15,-4-7-7-15,-2-8-4 16,5-11-6-16,3-6-41 16,5-12-53-16,8-17-69 15,4 0-236-15,0-17-967 0</inkml:trace>
  <inkml:trace contextRef="#ctx0" brushRef="#br0" timeOffset="13410.14">6516 7614 2076 0,'0'0'446'0,"0"0"-265"16,0 0 17-16,0 0-70 15,0 0-45-15,131-36-16 16,-98 32-34-16,-2 4-16 16,-2 0-9-16,-4 0-7 15,-4 0-1-15,-9 0-24 16,-12 8-78-16,0 6-100 15,0 1-171-15</inkml:trace>
  <inkml:trace contextRef="#ctx0" brushRef="#br0" timeOffset="13652.49">6464 7911 2046 0,'0'0'905'16,"0"0"-786"-16,0 0-57 16,0 0 57-16,0 0-39 15,116-14-48-15,-76 5-19 16,-5 3-5-16,-1 2-3 16,-9 0-5-16,-3 2 0 15,-7 0-4-15,-1 2-53 16,-10-2-105-16,-4 2-246 15,0 0-1712-15</inkml:trace>
  <inkml:trace contextRef="#ctx0" brushRef="#br0" timeOffset="18552.39">7434 7128 727 0,'0'0'459'16,"0"0"-220"-16,0 0-80 0,0 0 32 15,0 0-23-15,0 0-30 16,0-4-25-16,0 4-21 16,0 0-8-16,0-2-17 15,0 0-24-15,0 0-15 16,0-1-18-16,0-4-8 16,0-1 5-16,0-2 1 15,11 0 19-15,3-1 9 16,-2 1-2-16,7-1 2 15,0 3 1-15,4 0-8 16,1 1-6-16,3 2 12 16,0 1-2-16,2 2-6 15,0-1 1-15,2 3 20 16,-2 0 7-16,-3 0-1 16,-1 9-5-16,-5-1-21 0,-5 2-14 15,-1-2-8 1,-5 5 1-16,-5 0 10 0,-4 5 16 15,0 7-1-15,0 2-8 16,-15 8-6-16,-12 0-4 16,-4 6-9-16,-6-3 2 15,-4-1-6-15,3-5 3 16,0-6-4-16,7-9-8 16,2-5-8-16,7-6 0 15,4-4 2-15,7-2 0 16,2 0-6-16,7 0 15 15,0-6 5-15,2 0 0 16,0-2-1-16,6 2-4 16,15-2 5-16,8 0 4 15,6 4 10-15,3 2 4 0,-1 2 2 16,-1 0 1-16,-3 0-3 16,-6 14 1-16,-2 3 10 15,-7 2 4-15,-5 5 5 16,-7 6 14-16,-6 4 8 15,0 3-17-15,-2 5-15 16,-17-1-13-16,-10 4-4 16,-4-1-1-16,-8-2-6 15,1-4 0-15,0-8-3 16,1-9-1-16,2-9-9 16,1-12-17-16,1 0-39 15,2-9-44-15,4-11-19 0,4 0-10 16,9 0-22-16,7 5-52 15,9-2-45-15,0 9-164 16,12 1-687-16</inkml:trace>
  <inkml:trace contextRef="#ctx0" brushRef="#br0" timeOffset="19137.82">8067 7256 828 0,'0'0'1014'15,"0"0"-799"-15,0 0-66 16,0 0 78-16,0 0-79 16,0 0-57-16,0 0 14 15,78 75 1-15,-54-45-18 16,1 4-8-16,2 4-13 16,2 3-2-16,0 2-8 15,0 0-11-15,2 1 1 16,-2 0 2-16,0-2-7 15,0 0-15-15,-3-4-14 16,-1-1-3-16,-3-5-6 16,-3-6-4-16,-9-5 0 15,-1-7 0-15,-7-6-3 16,-2-2-27-16,0-6-11 0,0 2-44 16,-6-2-80-1,-15 0-114-15,6 0-86 0,1 0-1533 0</inkml:trace>
  <inkml:trace contextRef="#ctx0" brushRef="#br0" timeOffset="19556.71">8526 7296 2054 0,'0'0'365'0,"0"0"-187"15,0 0-46-15,0 0 19 16,0 0-51-16,0 0-12 15,0 0-7-15,-105 93-8 16,83-57-6-16,-2 9-5 0,-5 2-8 16,-3 8-7-1,-1 1-14-15,2 2-4 0,2-2-15 16,0-5-5-16,4-8-8 16,5-7 5-16,2-8-6 15,4-7 4-15,6-7-4 16,1-6-15-16,3-2-43 15,2-5-45-15,2-1-72 16,0 0-219-16,0 3-671 0</inkml:trace>
  <inkml:trace contextRef="#ctx0" brushRef="#br0" timeOffset="20290.74">8807 7536 1777 0,'0'0'506'16,"0"0"-310"-16,0 0-22 16,0 0 19-16,0 0-57 15,0 0-34-15,0 0-19 16,43-20-10-16,-28 17-11 16,3 1-6-16,1 2-2 15,6 0-12-15,4 0 1 16,5-1 1-16,1-3-2 15,-2 0-13-15,-1-1-9 16,-6 1-3-16,-5 1-5 16,-5-2-6-16,-7 3-2 15,-3 0-4-15,-2 2 1 16,-4 0 0-16,2 0 0 0,-2 0-1 16,0 0 0-16,0 0 0 15,0 0-24-15,0 0-41 16,0 0-70-16,0 4-94 15,-6 6-194-15,0-2-564 0</inkml:trace>
  <inkml:trace contextRef="#ctx0" brushRef="#br0" timeOffset="33303.94">9770 7048 418 0,'0'0'477'0,"0"0"-280"15,0 0-93-15,0 0-52 16,0 0-11-16,0 0-27 15,9-6 84-15,-5 4 73 16,-2 2-24-16,-2 0-14 16,2 0-23-16,-2 0 7 15,0 0 10-15,0 0 4 16,0 0-26-16,0 0-29 16,0 0 2-16,0 0-8 15,0 0-6-15,0 0-13 16,0 0 4-16,0 0-10 15,0 0-19-15,0 0-1 16,0 0 0-16,0 0-11 0,-8 0-7 16,-1 5 12-1,-3 2 5-15,-1 1-3 0,0 2-7 16,-3 2-7-16,3 2-6 16,-1 3 1-16,1-2-2 15,2 2 2-15,-2-1 3 16,2 1-4-16,-3 2 0 15,3-1-1-15,0 2 1 16,0 2 0-16,0-2 3 16,1 2-4-16,2 0 1 15,-1 2-1-15,-1-2 1 16,2 2 5-16,1 0 5 0,-3 2 6 16,0 4 4-16,1 1 9 15,-1 0-3-15,2 1-14 16,-1 2-7-16,5-2-5 15,0-3 3-15,0 0-4 16,4-4 7-16,0-3-7 16,0 0 0-16,0-5 1 15,0 3-1-15,8-5 1 16,1 3 0-16,0-2 4 16,2 0 1-16,-2 1 4 15,3-4-5-15,1 1-5 16,-1-2 5-16,2 0-5 15,1-1 1-15,2-3 5 16,-2-2-5-16,1-2-1 16,0-3 7-16,-3 2-3 0,0-2-3 15,1-1 7-15,-4 3-2 16,-1-1-2-16,1-2 0 16,-2 0-4-16,3 0 0 15,1 0 5-15,1 0 3 16,3 0-2-16,1-6 2 15,4-6 5-15,-3-2-1 16,-1 0 1-16,1 0 5 16,-5-3-4-16,1 4 0 15,-3-4-1-15,0 1-3 16,0 0-2-16,-2 0-3 16,0-1-1-16,-2-3 2 15,-3 3 6-15,-1-3 7 0,-3 2 1 16,0-2 2-1,0 2-7-15,0 0-3 0,-12-1-5 16,-3-1 4-16,-3 3-5 16,-2-1-3-16,-2 6-2 15,-1 1 0-15,-2 5 0 16,-2 6 0-16,2 0-1 16,-4 11-11-16,0 14-8 15,-1 10-16-15,4 7-5 16,3 2-9-16,8-1-17 15,3 0-34-15,6 9-63 16,4-9-123-16,-3-7-546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3T22:54:09.351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FFFFFF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2911 8763 1184 0,'0'0'561'16,"0"0"-329"-16,0 0-93 15,0 0-72-15,0 0 26 16,0 0-56-16,0 0 0 15,56 111-15-15,-45-84 1 16,-3 4-23-16,4-2 31 16,-1 5 6-16,-3 5 46 15,4 0-13-15,-1 3-13 16,1 0-22-16,-4-1-11 0,1-1 0 16,-3-4-23-1,2-3 26-15,-6-1-12 0,2-6 5 16,-2-9-19-16,1-2-1 15,-3-6 0-15,0-4 0 16,0-5 1-16,0 0 0 16,0 0-2-16,0-14-10 15,-3-11 10-15,-5-3-2 16,3-9 1-16,-2 0 2 16,5-3-15-16,-2-4-12 15,1-2-24-15,3 2 5 16,0-1 4-16,0 4 42 15,0 4-7-15,3 3 7 16,7 4 0-16,4 4 0 0,1 3 0 16,2 6-1-16,0 2 0 15,5 6 1-15,-1 4 1 16,0 2 11-16,2 3 17 16,-1 0-27-16,-3 8 23 15,-2 8-1-15,-3 4 3 16,-1 6 13-16,0 6 8 15,-2 6-5-15,0 3-19 16,-1 5 13-16,-2-1-23 16,1 3 36-16,0-5-24 15,-2-3-3-15,-2-2-17 16,-1-8-1-16,0-5-5 16,-2-2 0-16,-2-2-1 15,0-5 7-15,0-5-7 16,0-3 2-16,0-6 3 0,0-2-4 15,0 0-36-15,-4-18-23 16,0-8 16-16,2-11-17 16,2-6-35-16,0-6 22 15,0-2-22-15,10-2 88 16,11 2-3-16,1 2 10 16,6 9 6-16,1 6 2 15,0 10 2-15,3 10 0 16,2 12 19-16,-3 2 13 15,0 9 50-15,0 17-14 0,-5 13 4 16,-1 5 1-16,-5 2-12 16,-5 4-14-16,-1 1-8 15,-3-3-20-15,-4-2-21 16,-4-2 6-16,-3-2-14 16,0-6 4-16,0-5 0 15,0-9-8-15,0-9-12 16,0-9-68-16,0-4-110 15,0 0-357-15</inkml:trace>
  <inkml:trace contextRef="#ctx0" brushRef="#br0" timeOffset="298.39">4132 9082 2065 0,'0'0'374'15,"0"0"-114"-15,0 0-78 16,0 0-53-16,129 0-53 15,-90-2-45-15,-4 2 7 0,-1-2-26 16,-5 2-2 0,-7 0-10-16,-2 0-4 0,-9 4-42 15,-4 8-115-15,-7 2-368 16</inkml:trace>
  <inkml:trace contextRef="#ctx0" brushRef="#br0" timeOffset="526.72">4221 9372 2018 0,'0'0'964'0,"0"0"-875"0,0 0-5 15,0 0 7-15,0 0-59 16,0 0-10-16,143 14-18 15,-111-14-4-15,-1 2-10 16,17-2-47-16,-7 0-111 16,-3 0-380-16</inkml:trace>
  <inkml:trace contextRef="#ctx0" brushRef="#br0" timeOffset="1230.33">4969 8758 1376 0,'0'0'611'16,"0"0"-357"-16,0 0-141 16,0 0 0-16,0 0-30 15,137-94-11-15,-110 89-12 16,-4 5 33-16,-4 0-8 16,-3 2-1-16,-5 15-9 15,-6 10-10-15,-5 4-29 16,0 6-15-16,-7 1-9 15,-13 0-12-15,-2-1 5 16,-1-8-1-16,1-5-6 16,7-8 8-16,4-7-11 15,8-8 5-15,3-1-6 16,7 0 6-16,22-6 7 16,7-2 18-16,6 4-17 0,3 4 11 15,-3 0-11-15,-9 18 15 16,-6 12-17-16,-13 11 17 15,-12 1 1-15,-2 6 3 16,-14 0-5-16,-15-2-3 16,-11-5 10-16,-5-2-29 15,-1-9 12-15,-6-9-12 16,6-7-8-16,1-11-44 16,9-3-7-16,12 0-65 15,11-15-53-15,8 1-333 0</inkml:trace>
  <inkml:trace contextRef="#ctx0" brushRef="#br0" timeOffset="2027.43">6391 9094 2004 0,'0'0'390'0,"0"0"-146"15,0 0-71-15,0 0-28 16,117-26-45-16,-76-1-40 16,-1-7-35-16,-5-4 19 15,-4-4-31-15,-10 1 4 16,-8 2-17-16,-13 6 10 15,0 6-9-15,-11 7-1 16,-18 11 5-16,-9 9-5 16,-7 0 0-16,-3 21 2 15,1 11-6-15,7 10 8 16,6 8-6-16,16 6 10 16,10 4-9-16,8 1 2 15,4-5-1-15,25-8 3 16,11-12-2-16,5-9-2 15,3-13 2-15,2-5-6 16,12-7-40-16,-13-2-67 0,-11 0-294 16</inkml:trace>
  <inkml:trace contextRef="#ctx0" brushRef="#br0" timeOffset="2761.85">7469 8291 1925 0,'0'0'330'16,"0"0"-177"-16,0 0-40 15,0 0-25-15,0 0-16 16,19 131-17-16,-17-95-22 15,2 5 19-15,-2 3-14 16,-2 2 3-16,0 3 27 16,0 3-8-16,0 2-22 15,0 3-3-15,0-1 19 16,0 0-10-16,0-2-10 16,0-6-12-16,0-3-7 15,5-9 1-15,5-8-10 0,4-7 11 16,1-6-17-16,8-9 26 15,2-6-8-15,1-2 24 16,6-24-5-16,-3-13-4 16,0-9-6-16,-5-6-18 15,-6 1 0-15,-12 4-8 16,-6 9 3-16,0 10-3 16,-21 10 5-16,-13 9-2 15,-7 11-4-15,-3 0 0 16,-1 7-24-16,10 13-31 15,8 14-37-15,14-8-41 0,11-1-234 16</inkml:trace>
  <inkml:trace contextRef="#ctx0" brushRef="#br0" timeOffset="3182.06">8250 8763 2596 0,'0'0'291'16,"0"0"-123"-16,0 0-43 15,0 0-46-15,137-34-51 16,-98 24-20-16,-1 3-1 0,-5 2-8 16,-6 3 1-16,-8 2-26 15,-7 0-76-15,-5 3-80 16,-7 10-144-16</inkml:trace>
  <inkml:trace contextRef="#ctx0" brushRef="#br0" timeOffset="3428.9">8275 9006 2846 0,'0'0'354'0,"0"0"-282"0,0 0-21 16,0 0 22-16,0 0 3 15,0 0-49-15,0 0-12 16,144-18-11-16,-104 11-4 16,5-3-33-16,10-2-91 15,-10 2-197-15,-7 0-1120 0</inkml:trace>
  <inkml:trace contextRef="#ctx0" brushRef="#br0" timeOffset="3778.29">9097 8811 2567 0,'0'0'475'0,"0"0"-398"16,0 0 53-16,0 0-35 16,0 0-29-16,136-29-37 15,-103 20-19-15,0-1-6 0,-4 3-3 16,-6 2-2-1,-5 1 0-15,-3 4-6 0,-6 0-53 16,2 0-6-16,-2 9-107 16,-5 0-295-16</inkml:trace>
  <inkml:trace contextRef="#ctx0" brushRef="#br0" timeOffset="4295.84">10059 8330 2526 0,'0'0'294'16,"0"0"-152"-16,0 0-6 16,0 0-31-16,-122 102-51 0,95-46-25 15,5 13 0 1,4 6 1-16,12 5 14 15,6 1 13-15,6-7-15 0,27-14 5 16,17-20-28-16,10-19 4 16,5-21-11-16,1-9 20 15,-6-26-1 1,-12-12-15-16,-21 1 8 0,-21 0-17 16,-6 6 10-16,-25 11-17 15,-22 14 14-15,-10 15-13 16,-9 0 4-16,2 28-5 15,11 10-20-15,15 3-33 16,18 3-53-16,20 7-81 16,15-10-243-16,10-12-1667 0</inkml:trace>
  <inkml:trace contextRef="#ctx0" brushRef="#br0" timeOffset="13872.26">2369 10712 360 0,'0'0'1619'16,"0"0"-1349"-16,0 0-108 16,0 0-22-16,0 0-42 15,0 0 42-15,-46-2-39 16,40 2-28-16,2-2 6 15,2 2-26-15,0 0 13 16,2 0-41-16,0-2-6 16,0 2-18-16,2 0-1 15,14-3 17-15,3 3 2 16,8 0 6-16,5 0-8 16,1 0 14-16,6 0-13 0,-2 0 7 15,3 0-18 1,3 0 12-16,-1 0-1 0,0 3-3 15,-1 1-2-15,-2 0-1 16,-1 3 10-16,-2-4-22 16,-3 3 19-16,-4-1-18 15,-4 0 5-15,-5-3-6 16,-3 3 0-16,-1-5 0 16,-5 0-3-16,-3 2 3 15,-4-2-36-15,-2 0-11 0,-2 0-39 16,0 0-59-1,0 0-133-15,0 0-435 0</inkml:trace>
  <inkml:trace contextRef="#ctx0" brushRef="#br0" timeOffset="14274.45">2768 10386 1663 0,'0'0'596'16,"0"0"-374"-16,0 0-68 15,0 0 10-15,0 0-48 16,0 0-65-16,0 0-15 16,-13 81 4-16,13-37 33 15,0 10-27-15,0 5 1 16,0 6-12-16,0-2 3 16,0-1-15-16,0 1-14 15,-2-5-4-15,-2-4 2 16,-2-6-10-16,0-7 3 15,1-6-4-15,1-9-51 16,0-10-34-16,-8-12-61 16,6-4-153-16,-3 0-1523 0</inkml:trace>
  <inkml:trace contextRef="#ctx0" brushRef="#br0" timeOffset="14554.96">2508 10928 2120 0,'0'0'318'15,"0"0"-152"-15,69-123 42 16,-32 65-76-16,6 5-18 15,-1 4-45-15,-2 10-27 16,-5 8-24-16,-6 9-18 16,-8 6 0-16,-5 6-15 15,-14 10-56-15,-2 0-142 16,0 0-260-16</inkml:trace>
  <inkml:trace contextRef="#ctx0" brushRef="#br0" timeOffset="14790.14">2502 10517 2564 0,'0'0'314'16,"0"0"-157"-16,133 102 2 15,-67-53-57-15,1-3-35 16,-3-2-17-16,-6-4-30 15,-6-4-9-15,-8-5-11 16,-7-2 0-16,-6-2-34 16,-2 0-57-16,-10-7-132 15,-5-3-364-15</inkml:trace>
  <inkml:trace contextRef="#ctx0" brushRef="#br0" timeOffset="17475.14">24502 5238 255 0,'0'0'1705'0,"0"0"-1428"16,0 0-152-16,0 0-53 15,-13 108-14-15,13-71 25 16,0 8-25-16,7 1 11 15,11-2-21-15,4 0 5 16,4-6-25-16,3-7 27 0,5-12-26 16,1-8-5-1,2-11-4-15,-2-2 15 0,1-26-3 16,-5-15-23-16,-4-8 5 16,-5-12-9-16,-4 1-8 15,-8 1 3-15,0 12-6 16,-6 11-4-16,-2 16 10 15,-2 13 5-15,3 9-4 16,-1 14 28-16,0 27-14 16,0 17 24-16,2 12 3 15,0 14 25-15,-4 4-32 16,0 4-3-16,-6-2-18 16,-15-11-5-16,-8-8-2 0,-7-17 0 15,-5-17-7 1,-3-19 6-16,-3-18-12 0,3 0-41 15,5-27-12-15,8-12 1 16,12-3 29-16,12 0 9 16,7 2 20-16,11 2-10 15,24 2 21-15,13 2-14 16,7 2 9-16,3-1-12 16,2 8-1-16,-4 4-38 15,10 1-99-15,-14 8-134 16,-12 2-1568-16</inkml:trace>
  <inkml:trace contextRef="#ctx0" brushRef="#br0" timeOffset="19478.91">4219 10243 2038 0,'0'0'248'16,"0"0"-93"-16,0 0-84 15,0 0 58-15,0 0-71 16,0 0-9-16,0 0 20 16,-35-33 8-16,23 30-23 15,1-1-16-15,3 1 1 16,-4 1-21-16,3 2 12 16,-2 0-29-16,0 2 10 15,0 10-11-15,2 5 0 16,-3 1 0-16,2 3 1 15,-1 5-8-15,-1 6 15 16,1 2-9-16,-3 5 5 16,4 3-5-16,1 2 2 0,3 2-1 15,-2 3 0-15,6 0 0 16,0 2 17-16,2-1-12 16,0-2 12-16,0-4-16 15,12-2 29-15,3-2-30 16,3-5 24-16,3-3-8 15,2-2 3-15,2-6-3 16,-1-2 5-16,-2-5 9 16,1 0-22-16,-5-2 7 15,-3-4-11-15,-3-3-3 16,-4-1 0-16,-3-4-2 16,-3-3-36-16,0 0-69 15,-2 0-79-15,0-6-237 0</inkml:trace>
  <inkml:trace contextRef="#ctx0" brushRef="#br0" timeOffset="20044.34">4500 10502 2063 0,'0'0'353'0,"0"0"-196"16,0 0-19-16,0 0-80 15,0 0-12-15,0 0-32 16,0 0 9-16,-44 112-7 16,44-69 26-16,0 8-3 15,0 1-14-15,11 4 31 16,9-1-27-16,7-4 2 0,6-2-24 15,3-12 20-15,3-8-26 16,2-18 14-16,1-11 9 16,-2 0 34-16,-3-27-6 15,-12-15-15-15,-4-11-7 16,-13-10-26-16,-8-7 16 16,0 1-20-16,-8 0 11 15,-23 8-7-15,-13 6-8 16,-8 9-1-16,-8 14-27 15,2 12-32-15,4 16-32 16,12 4 44-16,15 39-82 16,16 7-114-16,11 0-431 0</inkml:trace>
  <inkml:trace contextRef="#ctx0" brushRef="#br0" timeOffset="20319.72">5133 10981 2105 0,'0'0'618'0,"0"0"-435"16,0 120-65-16,-8-64-20 16,-9 2-48-16,2-4-27 15,-1-2-23-15,-1-5-23 16,-8-1-83-16,5-10-179 16,5-12-1963-16</inkml:trace>
  <inkml:trace contextRef="#ctx0" brushRef="#br0" timeOffset="20984.65">5526 10790 2379 0,'0'0'291'0,"0"0"-230"15,0 0 71-15,0 0-50 16,0 0 4-16,120 0-27 16,-89 0 8-16,0 0-14 15,-2 0-23-15,-4 0 2 16,-6-2-26-16,0 0 12 16,-9 2-12-16,2 0-12 15,-5-2-16-15,1-2-70 16,-3 0-105-16,2-2-349 0</inkml:trace>
  <inkml:trace contextRef="#ctx0" brushRef="#br0" timeOffset="21757.31">5183 10564 75 0,'0'0'1711'0,"0"0"-1397"16,0 0-156-16,0 0 21 15,0 0-44-15,0 0 11 16,0 0-32-16,-36 5 3 16,33-5-24-16,1 0-23 15,2 0-41-15,0 0-6 16,0 0-23-16,0 0-15 15,0 0-113-15,0 0-165 16,9 0-383-16</inkml:trace>
  <inkml:trace contextRef="#ctx0" brushRef="#br0" timeOffset="22785.55">6391 10293 1913 0,'0'0'314'15,"0"0"-108"-15,0 0-58 16,0 0-24-16,0 0-23 16,0 0-37-16,0 0-44 15,-72 38 29-15,55-2-42 0,-2 12 17 16,1 10-7-16,5 12 21 16,5 23 23-16,6-5-16 15,2 7-3-15,6 0-21 16,19-20 7-16,10-3-23 15,5-18 6-15,3-21-7 16,3-16-1-16,-4-17 24 16,-5 0 8-16,-10-23 1 15,-10-14-25-15,-11-4 13 16,-6-5-24-16,0 3 24 16,-21 4-20-16,-10 9-5 15,-8 6 5-15,-1 7-8 16,-2 12-4-16,3 3-43 0,10 2-29 15,14 2-44-15,15 15-43 16,0-2-153-16,15-5-1372 0</inkml:trace>
  <inkml:trace contextRef="#ctx0" brushRef="#br0" timeOffset="23414.38">6843 9951 1996 0,'0'0'238'0,"0"0"-22"16,0 0-91-16,0 0-4 16,111 105 0-16,-75-55-49 0,-1 12-12 15,0 10-15 1,-4 23 34-16,-12 23-19 0,-7-6 4 16,-10-13-16-16,-2-14-9 15,-7-18-16-15,-11 9-19 16,-6 8 11-16,-5-3-15 15,-2-5 0-15,-1-8-6 16,1-8-54-16,-6 2-82 16,5-16-107-16,6-11-387 0</inkml:trace>
  <inkml:trace contextRef="#ctx0" brushRef="#br0" timeOffset="33806.21">7601 10975 1913 0,'0'0'293'0,"0"0"-262"16,0 0-12-16,0 0 12 16,0 0 39-16,0 0-35 15,0 0 22-15,72 6-56 16,-48-6 46-16,0 0-26 16,5 0 10-16,2 0-20 15,0-2-11-15,0-5 0 16,1-3 5-16,-1 1-6 15,0-5 2-15,3-4 9 0,0-1-9 16,-1-1-1 0,0-2-3-16,1 4 3 0,-3-2-1 15,-2 3 2-15,-2 0-5 16,-5 1 20-16,0-2-25 16,-4-1 19-16,-1-1-11 15,-1-3 1-15,1-3 0 16,-4-4-1-16,-1-2 1 15,2-3-1-15,-3 3 6 16,1-2-13-16,-1 4 16 16,-3 1-14-16,4 3 16 15,-3 5-12-15,-3 1 2 16,3 0-2-16,0 2 2 16,2-2 0-16,-2 0-10 15,0 3 22-15,0 3-20 16,-5 7 14-16,1 2-12 15,-3 2 5-15,0 1 1 16,0 2 0-16,-2-2 0 0,3 2 0 16,-3 0-8-16,0 0-2 15,0 0-88-15,0-2-202 16,0 2-1426-16</inkml:trace>
  <inkml:trace contextRef="#ctx0" brushRef="#br0" timeOffset="34732.5">8267 10319 1993 0,'0'0'263'0,"0"0"-201"15,0 0 18-15,0 0 15 16,0 0-37-16,0 0-6 15,0 0-9-15,72-51-3 16,-45 23-17-16,2 0 13 16,-1-2-22-16,-1 0 11 15,0 5-19-15,-5 2 8 16,-3 8-7-16,-7 4 0 16,-3 9 4-16,-5 2 5 15,0 0 42-15,-4 13-26 16,0 4 0-16,0 1-31 0,-4 2 4 15,-2 0-5-15,-3 1 0 16,3-3 0-16,2 1 1 16,0-1-1-16,2 3 1 15,2-3-3-15,0 2 9 16,0 2-6-16,0 2 0 16,-2 3-1-16,2-4 0 15,-2-3 0-15,0-5 0 16,0-4 0-16,-3-8 5 15,3 0-1-15,-4-3 34 16,-4 0-37-16,1 0 2 16,-1 0 2-16,-4-3-5 15,1 0 4-15,-3-1 6 0,3-1 0 16,-1 3-10-16,-1-5 6 16,-1 2 2-16,3-2 0 15,2 3 0-15,-1-2 4 16,6 4 12-16,1-2-11 15,3 4-7-15,2 0-6 16,0-2 0-16,0 2 5 16,0 0-10-16,0 0 10 15,9-2-10-15,7 2 9 16,3-5-5-16,4 0 1 16,2-4 0-16,-3-3 0 15,-2 1 3-15,-7 1-11 0,-2 2 16 16,-6 2-8-16,-5 2 5 15,0-1-6-15,0 0 5 16,-11-1-5-16,-10 0 1 16,1 1 0-16,1 4-1 15,2 1 5-15,2 0-2 16,7 0-1-16,2 0 6 16,6 0-7-16,0 1-1 15,6 2-4-15,11-3-3 16,3 0 8-16,2-8-4 15,-2-8-3-15,-4-1 14 16,0 1-15-16,-8 7 9 16,0 2-2-16,-6 7-15 15,-2 0 9-15,0 12 3 16,0 8 0-16,0 1 3 0,0-5-24 16,0-4-35-16,0-10-71 15,0-2-109-15,0 0-386 0</inkml:trace>
  <inkml:trace contextRef="#ctx0" brushRef="#br0" timeOffset="36694.31">7332 9249 1715 0,'0'0'254'15,"0"0"-52"-15,0 0-121 16,0 0 42-16,0 0-69 16,0 0-14-16,0 0-40 15,-41 33 24-15,39-17-5 16,0 2-1-16,2 2 5 16,0 4 10-16,0 2 13 0,0 4-45 15,0 0 31-15,8 3-31 16,8-6 45-16,-1 2-27 15,4-7 15-15,1-1-8 16,-1-6-18-16,6-5-5 16,2-3 13-16,2 0-24 15,0-2 17-15,2-5-7 16,0 0 8-16,3 0-18 16,1 0 8-16,-1 0 0 15,1-5 0-15,2-5 1 16,-2-2-3-16,1 0 8 15,1 0-12-15,-1 2 14 16,-2 0-10-16,-1 0 9 0,1 0-9 16,1-3 2-16,3 1 0 15,-1-1 0-15,2 1-3 16,-1 2-5-16,-1 4 16 16,-3 6-8-16,-1 0 11 15,-2 0-20-15,-2 0 10 16,-2 4-1-16,-2 6 0 15,-3 4 1-15,-4 1 9 16,-7 6-4-16,-4 1-9 16,-5 2 14-16,-2 2-22 15,0 0-19-15,-16 0-6 16,-6 1 8-16,-4-6-29 0,-3-1-26 16,-3-6-2-16,3-4 22 15,7-6 43-15,2-4 20 16,9 0 2-16,4-2 16 15,7-7-18-15,0-6 0 16,0 3 0-16,9-5 1 16,7 5-2-16,3-5 3 15,4 3 2-15,-1-1-3 16,1 1 12-16,-4 5-1 16,2 3-6-16,-1 0 17 15,-3 2 3-15,-1 2 31 16,2 2 3-16,0 0-21 15,-1 0-38-15,1 0 22 0,1 0-14 16,0 0-8 0,-1 0 4-16,3 0-4 0,0 0-1 15,4 0 0-15,2 0-1 16,0 0 3-16,4 0-7 16,-2 0 19-16,2 0-22 15,-2 0 20-15,2 0-19 16,1 0 7-16,-1 0 0 15,0 0 0-15,2-5 1 16,3 2-9-16,-1-6 17 16,0 2-13-16,0 0 14 15,-2-5-17-15,-1 3 8 16,-1 1-2-16,-2 0 1 16,0 1 0-16,0 4 0 15,2-3 4-15,0 1-17 16,0 2 26-16,-2-1-16 15,3-1 11-15,-3 4-9 0,-3-2 1 16,3 2-1-16,-5-3 1 16,3 0 0-16,-2-1 0 15,-3 1 0-15,3 1-1 16,-3 1 9-16,0 0-14 16,3-3 17-16,2 3-11 15,-3 1 0-15,0-1 30 16,-1 2-10-16,1 0-19 15,-1 0 17-15,-1 0-10 16,0 0-2-16,1 0 3 0,-4 3-13 16,4 1 4-16,-3 3 0 15,0-4 0-15,0 1 1 16,0-1-1-16,1-1 1 16,-4-2-3-16,3 0 12 15,0 0-5-15,2 0 1 16,1 0-3-16,-1 0 2 15,0 0-5-15,0 0 0 16,1 0 1-16,2 0-2 16,-2-7 7-16,2 2 11 15,0-2-7-15,-5 3 14 16,0 1-24-16,0 1 13 16,-4-3-6-16,1 1 2 0,2-5 11 15,-2-5-19 1,1-8 32-16,0-9-32 0,0-3 18 15,0-7-13 1,-5 4-8-16,-5 1 2 0,-2 5-8 16,-6 11-27-16,0 13-36 15,-2 5-60-15,-8 2-230 0</inkml:trace>
  <inkml:trace contextRef="#ctx0" brushRef="#br0" timeOffset="44173.71">22815 15482 1757 0,'0'0'435'0,"0"0"-285"16,0 0 57-16,0 0-42 15,0 0-49-15,0 0-26 16,0 0-29-16,-80 8-7 16,78-8 15-16,2 0 11 15,0 0-40-15,0 0 4 16,0 0-44-16,8 4 14 15,13 1-6-15,3-4 10 16,5 3-8-16,3-4-4 16,1 0 2-16,0 0-1 0,-2 0-9 15,-4 0 10-15,-5-2-6 16,-4 0 5-16,-7 1-9 16,-6 1 2-16,-5 0 0 15,0 0 5-15,-5 0-5 16,-19 0 1-16,-9 0 9 15,-4 0-14-15,-3 0 12 16,1 0-12-16,3 0 8 16,2 0-5-16,5 0 2 15,7 0 0-15,4 0 0 16,3-5 7-16,3 5-11 16,6-4 13-16,1 4-11 15,1 0 11-15,4 0-16 16,0 0 6-16,0 0-4 15,0 0-10-15,0 0-20 0,9 0 6 16,9 0-88-16,9 0-24 16,-3 0-115-16,-2 0-539 15</inkml:trace>
  <inkml:trace contextRef="#ctx0" brushRef="#br0" timeOffset="44937.11">23464 15209 1217 0,'0'0'616'16,"0"0"-312"-16,0 0-168 15,0 0 1-15,0 0-70 0,0 0-4 16,-110 133-49 0,97-92 56-16,-1-2-24 0,6 3 48 15,1 6-14-15,7-3-31 16,0-6-12-16,0 2-12 15,11-9 9-15,9-6-24 16,3-9 24-16,4-10-33 16,2-7 39-16,-6-7 17 15,0-18 8-15,-7-8-1 16,-7-2-25-16,-9-1-1 16,0 1-2-16,-5 9 10 15,-17 4-33-15,-5 6 13 16,-6 8-25-16,-1 8 5 15,5 0-6-15,5 0-14 0,8 12-20 16,9 8-31 0,7-2-16-16,0 1-54 0,25-3 3 15,4-11-150-15,0-1-160 0</inkml:trace>
  <inkml:trace contextRef="#ctx0" brushRef="#br0" timeOffset="46037.01">24217 15369 1388 0,'0'0'1010'0,"0"0"-784"0,0 0-101 15,0 0-7-15,0 0-39 16,0 0-23-16,0 0-29 16,-60 55 29-16,60-35-18 15,0-2 8-15,13-7-17 16,3-8 18-16,1-3 6 16,2 0-14-16,-1-12 19 15,-3-11-36-15,-6 0 22 16,-5-3-23-16,-4-3 6 0,0 8-22 15,-17-1 14 1,-12 6-8-16,-7 6 0 0,-3 7-1 16,4 3-9-16,4 3 9 15,9 19-6-15,6 8 14 16,10 2-18-16,6 5 15 16,0-8-14-16,15-5-1 15,9-10 1-15,5-9 4 16,3-5 4-16,-3-14-8 15,-2-18 24-15,-5-5-25 16,-7 2 28-16,-8 3-14 0,-7 6 11 16,0 5 1-1,-22 10-2-15,-7 11-5 16,-4 0-15-16,-1 15-4 16,3 16 12-16,9 4-15 15,8 0 14-15,9-4-19 16,5-7 8-16,9-12 0 0,18-10 0 15,9-2 0-15,2-10-1 16,0-15 8-16,-7-4-16 16,-6 3 18-16,-12 9-13 15,-11 2 14-15,-2 10-11 16,-7 5 1-16,-15 0-5 16,-2 0 5-16,1 11-22 15,3 3 11-15,7-2-38 16,3-3 24-16,8-6-56 15,2-1-51-15,0-2-93 16,12 0-133-16,3 0-2075 0</inkml:trace>
  <inkml:trace contextRef="#ctx0" brushRef="#br0" timeOffset="57415.48">30715 12224 2060 0,'0'0'291'15,"0"0"-173"-15,0 0-34 16,0 0 36-16,0 0 8 15,0 0-63-15,0-77 7 16,0 66-47-16,0 1 20 16,0 3-24-16,0 2 23 15,0 3-43-15,0 2 12 16,0 0-8-16,0 0-4 16,7 0 9-16,13 0 47 0,7 10-7 15,6 8-25-15,7 5 27 16,7 10-32-16,0 3 20 15,0 5-19-15,-1 8-3 16,-1 0 1-16,-1 1-7 16,-4 0 15-16,3-5-19 15,-3 0 20-15,-2-7-27 16,0-4 17-16,-2-8-18 16,-7-5 1-16,-7-8-1 15,-4-3 0-15,-10-4-1 16,-2-6-14-16,-6 0-25 15,0 0-42-15,0-16-2 16,-4-20-113-16,-9 1-196 0,0 6-403 16</inkml:trace>
  <inkml:trace contextRef="#ctx0" brushRef="#br0" timeOffset="57715.86">31359 12085 2098 0,'0'0'381'15,"0"0"-232"-15,0 0-44 16,0 0-9-16,0 0 4 16,0 0-13-16,-120 91 1 15,86-45-33-15,-1 5-3 16,-6 8-21-16,1 1 19 0,1 1-29 15,1-3 1-15,-1-5-18 16,8-7 1-16,0-2-5 16,6-9 4-16,6-5-13 15,1-6-3-15,7-8-2 16,4-8-65-16,7-8-73 16,0 0-333-16,0-4-1294 0</inkml:trace>
  <inkml:trace contextRef="#ctx0" brushRef="#br0" timeOffset="79603.64">24901 10606 1441 0,'0'0'343'15,"0"0"-218"-15,0 0-87 16,0 0 83-16,0 0-95 0,0 0 99 16,-9-104-72-1,7 91-3-15,2 0-49 0,0 2 27 16,0-1-12-16,0 0 2 15,-2 1 14-15,2-1-6 16,-2 3 25-16,2 1-23 16,-2 0 21-16,2 1-49 15,0 4 22-15,0-1-21 16,0 2 19-16,0 2-4 16,0-3 6-16,0 3-4 15,0 0-8-15,0 0-5 16,0 0 2-16,0 0 13 15,0 0-13-15,0 0 0 16,0 0-2-16,0 3-4 16,0 6 12-16,0 2-13 0,0-1 18 15,0 4-18 1,0-3 24-16,0 4-23 0,0-1 10 16,2 1-11-16,2-2 0 15,-2 1-1-15,1-2 1 16,-1 0-1-16,-2 0 3 15,2-1-10-15,-2-1 18 16,0-2-14-16,0-1 17 16,0 1-10-16,0-1-2 15,0-1-1-15,0 2 5 16,0-1 0-16,0 4 1 16,0-2 2-16,-4 3-2 15,1 0-1-15,-1 1 16 0,-2-4-3 16,0 0 10-16,0-3-4 15,-3-4 4-15,1 0-3 16,-4 0-18-16,3 0-7 16,-2-1 11-16,2-1-13 15,0 2 14-15,1-2-18 16,-2 0 7-16,4 0-1 16,-1 0 5-16,3 0-4 15,2 0 7-15,-1 0-7 16,3 0 3-16,0 0-2 15,0 0-4-15,0 0-1 16,0 0 3-16,3 0-2 0,10 0 2 16,5-3 7-16,2 1-6 15,2 2 33-15,2 0-23 16,-1 0 26-16,-4 0-26 16,2 0 11-16,-5 0-15 15,-1 0 7-15,-1 0 1 16,-3 0 2-16,-1 0 4 15,-2 0-21-15,-2 0 11 16,-1-2-11-16,-1 0 7 16,-2 2-3-16,-2-2-8 15,0 2 8-15,0 0-5 16,0 0 1-16,0 0-63 16,0-3-35-16,0 3-167 15,-2 0-624-15</inkml:trace>
  <inkml:trace contextRef="#ctx0" brushRef="#br0" timeOffset="82213.16">22806 13409 1777 0,'0'0'238'16,"0"0"-8"-16,0 0-94 0,0 0-54 16,0 0 25-16,0 0-4 15,0 0-4-15,-49-5-40 16,45 5 7-16,-1 0-28 16,3 0 30-16,-3 0-25 15,1 0 28-15,2 0-23 16,2 0-5-16,0 0-14 15,0 0-9-15,0 0 13 16,0 0-33-16,0 0 19 16,0 0-13-16,2 0-6 15,14 0 0-15,3 0 20 16,6 0-10-16,0 0 4 16,0-3 4-16,-4 1-17 0,-1 2 21 15,1-2-10 1,-2 2 23-16,0 0-24 0,-1 0 10 15,-1-2-14-15,1 2 1 16,-5-3-8-16,-2 3 1 16,-4-1-1-16,0 1 10 15,-5 0-18-15,2 0 8 16,1 0-6-16,2 0-55 16,8 0-22-16,1 0-111 15,-3 0-229-15</inkml:trace>
  <inkml:trace contextRef="#ctx0" brushRef="#br0" timeOffset="83313.59">23368 13084 1627 0,'0'0'257'0,"0"0"-116"15,0 0 7-15,0 0-65 16,0 0 10-16,0 0-23 15,0 0 31-15,77-26-57 0,-65 26 10 16,1 0 3 0,3 0-6-16,-1 0-5 0,4 0-2 15,-2 0 9-15,1 0-33 16,-3 4 19-16,-1 4-32 16,-3 4 26-16,1 2-4 15,-6 4-6-15,-2 1-7 16,-1 7-8-16,-3-1-1 15,0-1 1-15,0 0-11 16,-9-2 12-16,-11-4-11 16,-5-6 2-16,-4-1 0 15,0-8-5-15,0-1-10 16,7-2 8-16,2 0-8 0,9 0 15 16,4 0-3-1,7-3-4-15,0-1 9 0,0-1-7 16,0 1 5-1,13 0 0-15,6 4 11 0,0 0 0 16,6 0 15-16,2 3-9 16,0 11 12-16,-1 3-20 15,-2 2 30-15,-3-1-30 16,-8 2 14-16,-2 0-13 16,-6-2 3-16,-5 3 6 15,0-1-15-15,0-1 5 16,-11-3-8-16,-7-2-2 15,-7-5 7-15,-2-4-12 16,-4-3 4-16,0-2-28 0,4 0-38 16,5 0 0-16,4 0-28 15,9 0-57-15,3-7-156 0</inkml:trace>
  <inkml:trace contextRef="#ctx0" brushRef="#br0" timeOffset="84545.13">25013 11985 374 0,'0'0'1408'0,"0"0"-1180"16,0 0-41-16,0 0-72 0,0 0 18 16,0 0-64-16,0 0-33 15,0 0 4-15,0 0-21 16,0 0 37-16,0 11 25 16,2 4-17-16,0 3-20 15,0 1-6-15,-2 6-21 16,2-1 13-16,1 1-10 15,-3-6-12-15,2 0-8 16,-2-7-10-16,0-4-15 16,0-2-81-16,0-5-61 15,0 1-264-15</inkml:trace>
  <inkml:trace contextRef="#ctx0" brushRef="#br0" timeOffset="84961.03">24990 12402 1913 0,'0'0'305'0,"0"0"-212"16,0 0 21-16,0 0-45 16,0 0-26-16,0 0-41 15,0 0 7-15,0 97-8 16,0-83-1-16,2-2 0 16,-2 1-38-16,0-3-100 15,0 1-265-15</inkml:trace>
  <inkml:trace contextRef="#ctx0" brushRef="#br0" timeOffset="85377.26">25009 12747 1960 0,'0'0'306'16,"0"0"-144"-16,0 0-45 16,0 0-43-16,0 0 13 15,0 0-55-15,0 0 13 16,4 112-33-16,-4-93 5 16,0-1-17-16,0-1 0 15,2 2 0-15,-2-3-16 16,2 2-24-16,2-4-73 15,1 6 24-15,0-6-121 0,-5-2-226 0</inkml:trace>
  <inkml:trace contextRef="#ctx0" brushRef="#br0" timeOffset="86445.63">24672 13399 1564 0,'0'0'432'0,"0"0"-183"16,0 0-130-1,0 0 7-15,0 0-67 0,0 0-5 16,0 0-1-16,0 0 0 15,4 0 27-15,5 2-39 16,0-2-40-16,2 0 1 16,0 0-2-16,-1 0-3 15,1 0-6-15,-1 0-51 16,2 0-33-16,-3 0-57 16,-1 0-188-16</inkml:trace>
  <inkml:trace contextRef="#ctx0" brushRef="#br0" timeOffset="86778.78">24932 13391 2054 0,'0'0'257'0,"0"0"-127"16,0 0-17-16,0 0-9 16,0 0-57-16,0 0-23 15,0 0-10-15,50-2 6 0,-44 2-20 16,-2 0 1-16,1 0 5 15,2 0-12-15,0 0-81 16,-1 0-85-16,-2 0-267 16</inkml:trace>
  <inkml:trace contextRef="#ctx0" brushRef="#br0" timeOffset="87879.52">25093 13291 1969 0,'0'0'342'15,"0"0"-172"-15,0 0-53 16,0 0-28-16,0 0-30 16,0 0-22-16,0 0-21 15,-33 88-6-15,33-68 3 16,0-1 38-16,0-7-33 16,9-5 17-16,2-5-25 15,2-2 22-15,-2 0 7 16,0-14 35-16,-1-7-8 15,-4 0-29-15,-4-4 6 16,-2 0-14-16,0 1 4 16,0-1-28-16,-6 7 14 15,-8 6-13-15,-3 7 14 0,-6 5-20 16,3 0 8-16,2 2-8 16,2 15 6-16,8 6-16 15,3 2 20-15,3 5-11 16,2-4 9-16,0 1-12 15,2-5 4-15,11-6 0 16,-1-6-4-16,3-7 4 16,-1-3 0-16,-1 0 4 15,0-5 14-15,-3-15-14 16,-4-4 29-16,-2-5-20 16,-4 0 19-16,0 0-20 15,0 3-2-15,-8 9-2 16,-8 2-7-16,-4 10 19 15,-2 5-20-15,-1 0 19 16,3 10-18-16,5 12 2 0,4 4-3 16,6 4 0-16,5 0 0 15,0-2 1-15,0-2-1 16,16-6 0-16,2-8-3 16,1-5 9-16,2-7 3 15,-4 0-8-15,-1-17 15 16,-5-7 1-16,-4-8 7 15,-2 0-2-15,-5 0-9 16,0 4 3-16,0 6-15 16,-5 5 15-16,-6 10-15 15,-5 3 11-15,3 4-11 0,0 2 5 16,4 20-1-16,6 7-5 16,3 4 0-16,0-6 0 15,0-3-9-15,12-11 19 16,1-9-22-16,0-4 19 15,0-9-12-15,1-16 10 16,-3-5-5-16,-4-5 0 16,-3 5 1-16,-2 5-2 15,-2 7 8-15,0 6-12 16,0 7 10-16,-11 5 0 16,0 0-5-16,0 10-4 15,2 8-22-15,3 5-29 16,6-6-31-16,0 0-59 15,4-5-102-15,7-5-325 0</inkml:trace>
  <inkml:trace contextRef="#ctx0" brushRef="#br1" timeOffset="104404.37">24322 15191 339 0,'0'0'1090'16,"0"0"-713"-16,0 0-223 0,0 0-80 16,0 0-27-16,0 0-46 15,0 0 39-15,0-37-12 16,0 28 44-16,0 1-35 16,0-2-10-16,2 2-25 15,2-6-2-15,-1 4 49 16,2-2-41-16,-1 0 27 15,-2 2-34-15,2-4 29 16,1 1-21-16,-1-1 28 16,0-3-22-16,2-1 5 0,-2 0-19 15,0 1 10 1,0-6-3-16,1 5 0 0,-3-3-1 16,0 3 7-1,0-1 9-15,4-2-1 0,-2 2 40 16,2-4-12-16,1 5-29 15,-1-3-10-15,2 2 2 16,-2 1-9-16,1 0-3 16,-1-2 4-16,1 2-4 15,-2 0 21-15,-1 0 3 16,1 2-8-16,-1 4-8 16,0-5-7-16,1 4 14 15,2 3-16-15,-1-6 6 16,3 0 0-16,0 0-6 15,0 0 8-15,2-1-8 0,0-4 0 16,1 7-7-16,-2-7 6 16,-1 6 2-16,3 1-7 15,-4-3 14-15,-1 3-10 16,3-2 12-16,-2 2-20 16,-1 5 11-16,-1-6-1 15,4 1 0-15,-4 2 1 16,1-5-2-16,-1 0 5 15,4-1-15-15,-2 0 22 16,1 0-11-16,0-3 5 16,0 4-10-16,0-3 3 15,-1 1 2-15,2 5 0 16,-3-3 2-16,1 0-4 16,-1 3 12-16,0 0-18 0,0 1 16 15,-1-4-11-15,1 2 4 16,-1-2-1-16,1 0 0 15,0-2 0-15,-3-1 0 16,3 0 5-16,0 2-15 16,0-2 23-16,-1-1-7 15,1 9-6-15,-1-8 11 16,2 5-10-16,-4 4-1 16,2-2 0-16,-1 1 1 15,-1-2-3-15,2 2 9 16,0-2-17-16,-2 0 20 0,2 0-7 15,-1-2-3-15,-1 0 0 16,0-2 1-16,4-1-1 16,-4-1 2-16,3 1 3 15,-1-2 0-15,-2-2 3 16,4 4 7-16,-2 0-14 16,1-1 7-16,-1 1-8 15,-1 1 0-15,0 0 0 16,1 1 1-16,-1 0 3 15,-1-3 1-15,2 2-2 16,-1-5 3-16,2 4 5 16,0-4-10-16,-1 0 9 15,-2-1-3-15,4-3 0 16,1-1 5-16,-3 0-5 16,3 0 9-16,2 3-16 0,-4 2 18 15,2 0-12-15,-3 4-5 16,-1-1 0-16,2 0-1 15,-1-5 1-15,3 0-1 16,1-1 5-16,-2-3 0 16,3 2 4-16,1-2-8 15,-2 1 28-15,-1 5-28 16,1 0 14-16,-4 1-15 16,1 0 7-16,1-2 2 15,4-1-9-15,-1-2 11 16,2 1-7-16,-4 2 0 15,2-1 4-15,-2 2-14 16,0-2 11-16,0 1-5 16,-3 1 0-16,4 0 0 15,-3 4 9-15,-1-1-8 0,1-1 1 16,1 1 4-16,2-4-2 16,-2 0 2-16,1 0-9 15,1 0 7-15,-2-1-4 16,1 2 1-16,-3 0-1 15,4 2 9-15,-4-4-5 16,3 3 6-16,1-1-10 16,-2 0 3-16,3 2 5 15,-1-2-9-15,-2 2 1 16,1 0 0-16,0-1-1 16,-2 2 6-16,0-4 1 0,1 0-2 15,4-2 14 1,1-2-18-16,-2-3 12 0,3 3-12 15,-4-2 8-15,4 2 0 16,-3-2-8-16,2 0 8 16,-1 2-3-16,-4 0-3 15,3 2 3-15,1-3-4 16,-1 3 4-16,1 0-5 16,0-1 0-16,1 1 0 15,-1 1-4-15,-1 0 10 16,0 1-9-16,0-5 12 15,2 0-9-15,4-2 7 16,-5 2-12-16,2 0 6 16,-3 1-1-16,-2 0 0 0,3 0 0 15,-6 0 2-15,3 2 3 16,-3-1-2-16,4 0-2 16,-2-1 2-16,3-5 6 15,3 1-15-15,-1-4 10 16,5 0-4-16,0 1 31 15,2-4-27-15,-2 3 8 16,-3 2-7-16,1 0 7 16,-1 2-11-16,2-1 12 15,-5 4-7-15,0-2 10 16,-1 3 0-16,0 0-9 16,3-2-5-16,-1-2 4 15,3-3-8-15,1 0 9 16,-1 0 3-16,-3 0-4 0,1 1 13 15,-1 1-8-15,-1-1 2 16,1 0-8-16,-3-2-1 16,4 0-3-16,-1 2 4 15,3 0 6-15,-3 2-11 16,1 2 9-16,-3 0-5 16,2-1-2-16,1-1-2 15,-1 2 0-15,-1-3 9 16,0 1-9-16,-1-1 8 15,1 1-1-15,-1 0-1 16,1 2-1-16,-4 2 2 16,3 0-7-16,-1 0 3 0,-2 0-2 15,3-1-1-15,1 3 3 16,1-1 5-16,-5 1-15 16,-1 4 17-16,2 0-14 15,-2-1 10-15,2 0-6 16,0-1 0-16,0-1 0 15,-1 1 0-15,4 0 9 16,-3 0-16-16,-1 2 16 16,-1 0-3-16,0 0-5 15,0 2 3-15,-1-3-4 16,3 1 0-16,1-2 4 16,0-2-4-16,3 1 0 15,-1-4 9-15,1 5-16 16,-1 0 14-16,-1 2-7 0,-3 0 9 15,2 2-8-15,-2-1 0 16,-1 2 3-16,-1-3-1 16,1 0 2-16,2-4-6 15,0-3 6-15,5 2 8 16,-1-4-13-16,0 1 12 16,1 2-9-16,-3 1 0 15,0 0 0-15,-2 3-2 16,2 0-2-16,3 0 5 15,-1-4 7-15,5 0-11 16,-1 0 24-16,-1 0-20 16,1 0 8-16,-3 1-11 15,-1 2-1-15,1 1 0 0,-5 0 0 16,-1 2 4-16,0-1 0 16,-2-1-1-16,1 1 4 15,2-6 2-15,2-2-6 16,4-6-4-16,4 3 1 15,-4 3 0-15,-1 1-1 16,-4 7 6-16,-3 1-15 16,-1 2 20-16,4-2-8 15,-1 0 5-15,5-5-12 16,1 0 5-16,1-4 0 16,-1 3 0-16,-4 2 1 0,0 2-1 15,-4 2 8 1,1 3-12-16,0-6 10 0,1 4-5 15,-1-4 6-15,1-2-7 16,5-2 0-16,3-5 1 16,8-4-1-16,2-5 7 15,-1 5-2-15,-1 2 3 16,-2 3-5-16,-8 4 7 16,-1 3-14-16,-3 3 5 15,-5 8-1-15,-4 2 0 16,-2 8 2-16,0 3-2 15,0 2-20-15,0 0-59 16,-25 30-204-16,2 2-78 16,-6 4-2084-16</inkml:trace>
  <inkml:trace contextRef="#ctx0" brushRef="#br1" timeOffset="106964.84">24151 15422 154 0,'0'0'495'0,"0"0"-223"0,0 0-158 15,0 0 49-15,0 0 52 16,0 0 46-16,0 0-24 16,0-39-75-16,0 39-74 15,0 0-30-15,0 0-40 16,0 0-4-16,0-5 7 16,0 5 65-16,0 0 1 15,0 0 30-15,0 0-43 16,0 0-4-16,0 0-7 15,0 0-34-15,-4 5-15 16,0 7-9-16,-2-1 8 16,-3 5-12-16,0-2 10 15,0 4-10-15,-2 4 0 16,2 1-1-16,-2-2 5 0,0 4-12 16,-1 0 17-1,1-2-5-15,-2 3-5 0,-1 0 9 16,-1 2-8-16,-1-1-1 15,1 0 0-15,1-5 1 16,-1 4-2-16,1-4 11 16,3-3-2-16,-3 4-8 15,4 3 37-15,-3-4-29 16,1 6 12-16,1-2 2 16,0 4-12-16,2-7 2 0,2 0-12 15,1 0 14-15,-1-1-14 16,-2 3 23-16,0-2-19 15,-4 0 13-15,1 4-17 16,-3-1 5-16,1 2-5 16,-3 2-1-16,1-4 1 15,1 2 0-15,-1-6 8 16,3 1-7-16,1-1 23 16,1 0-24-16,1 0 9 15,0-4-9-15,-1 4 0 16,3 2 7-16,-4-2-6 15,1 0 16-15,0-4-16 16,-1 4 15-16,4-4-16 16,-3 5 11-16,1-6-10 15,0 1 9-15,-2 8 0 0,-1-3-4 16,-2 9-4 0,-1-2 5-16,1 5-9 0,-1-3 10 15,-3 5 0-15,4-7-8 16,-1 2 11-16,3-6-11 15,-1 2 15-15,1 2-5 16,3-2-9-16,-2 2-1 16,1-3 9-16,2-3-16 15,-2-3 15-15,2 2-8 16,-2-1 6-16,2 0-7 16,-4 4 1-16,-1-2-1 15,1 2 1-15,-2-3 0 16,-1-2-7-16,5-3 14 15,-1-4-10-15,3 5 8 0,-1-2-7 16,0 5 3-16,1-3-1 16,-1 2 0-16,0-3 0 15,4-4 6-15,-1 3-5 16,1-4 5-16,-2-3 0 16,0 6-2-16,-3-5 1 15,-1 3-5-15,-1 4 4 16,0-3-4-16,-3 0 4 15,3 2-3-15,1 2 0 16,4-7 5-16,1-2-6 16,3-5 5-16,-1-5-8 15,2 3 4-15,3-3-1 16,0 0 0-16,-2 0-12 16,2 0-34-16,0 0-66 0,0-3-50 15,0-2-361-15</inkml:trace>
  <inkml:trace contextRef="#ctx0" brushRef="#br0" timeOffset="114440.14">2541 13295 952 0,'0'0'741'16,"0"0"-538"-16,0 0-186 15,0 0 20-15,0 0-35 16,0 0-2-16,0 0 1 16,0 84 1-16,0-64 93 15,0-1 25-15,2 4-31 16,-2 3-48-16,2 0-11 15,-2 4-19-15,2 4-11 16,1 2 16-16,1 0-2 16,-2 3-8-16,0-6-4 15,0 4 27-15,-2-5-13 16,3 0 21-16,-3 0-10 0,3-2 13 16,-3 1-19-1,2-4-7-15,-2-1-13 0,2-6-1 16,-2-1-8-16,2-9 8 15,-2-3-8-15,0-7 27 16,0 0-26-16,0 0 7 16,0-10-16-16,0-9 6 15,-4-8 10-15,-4-7-12 16,2-8 12-16,-1-5-13 16,3-12-16-16,0-6 29 15,4 0 0-15,0-2-3 16,0-3 3-16,0 4-6 0,2 4 6 15,13 2 2-15,6 3 21 16,3 3 29-16,5 8 15 16,5 8 13-16,3 12-1 15,3 14-38-15,1 12 22 16,-1 4-27-16,-3 24 20 16,-6 10 4-16,-6 8-15 15,-9 7-26-15,-14 5-7 16,-2 2 8-16,-11 2-19 15,-23-4 14-15,-3-6-9 16,-8-7-10-16,3-13 5 16,4-13-2-16,5-12-4 15,6-7-87-15,8 0 12 0,9-28-83 16,5 1-114 0,5 3-432-16</inkml:trace>
  <inkml:trace contextRef="#ctx0" brushRef="#br0" timeOffset="114825.31">2904 13759 1901 0,'0'0'341'15,"0"0"-163"-15,0 0 13 16,38-130-90-16,-7 67-9 0,13-27-38 15,14-28 26 1,14-23-43-16,-5 8 28 16,-13 29-27-16,-17 32-24 15,-12 28-8-15,2-4-6 16,-1-3-49-16,10-5-81 0,-12 15-107 16,-4 14-377-16</inkml:trace>
  <inkml:trace contextRef="#ctx0" brushRef="#br0" timeOffset="115265.58">3622 12964 2087 0,'0'0'285'0,"0"0"-59"15,0 0-86-15,0 0-59 16,0 0-15-16,149 106-35 16,-111-68 13-16,0 2 0 15,-2 3 22-15,-5 3-15 16,-4 1-16-16,0 3 1 16,-6 0-25-16,0-1 10 15,-5-3-20-15,-3-3 2 16,-3-8-2-16,0-7-2 15,-3-6-5-15,-1-12-29 0,-2-10-82 16,1 0-151-16,-2-5-355 16</inkml:trace>
  <inkml:trace contextRef="#ctx0" brushRef="#br0" timeOffset="115604.49">4095 12992 2173 0,'0'0'296'0,"0"0"-122"15,0 0-47-15,0 0-13 16,0 0-65-16,-135 134-7 16,102-89-16-16,-7 2 13 15,-2 3-10-15,-1 1 5 16,1-3 10-16,7-2-28 16,1-2-7-16,8-2-9 0,3-4-2 15,5 0-73 1,7-12-80-16,2-8-316 0</inkml:trace>
  <inkml:trace contextRef="#ctx0" brushRef="#br0" timeOffset="116236.64">4598 13194 1926 0,'0'0'416'0,"0"0"-133"0,0 0-135 15,0 0-30 1,151-18-42-16,-101 10-22 0,-3-1-43 16,-3 0 8-16,-4 4-19 15,-6-2-5-15,-6 7-70 16,-7 0-90-16,-13 2-215 0</inkml:trace>
  <inkml:trace contextRef="#ctx0" brushRef="#br0" timeOffset="116499.57">4620 13441 2718 0,'0'0'254'15,"0"0"-171"-15,0 0 5 16,0 0-14-16,0 0-46 16,123 12-8-16,-82-12-19 15,-4 0 4-15,1 0-5 16,-3 0-38-16,11-6-49 15,-11 0-134-15,-6 2-391 0</inkml:trace>
  <inkml:trace contextRef="#ctx0" brushRef="#br0" timeOffset="117009.69">5459 13316 2322 0,'0'0'228'16,"0"0"-89"-16,15-116-29 16,-5 58-59-16,-2-6-31 15,1 0-19-15,-3 6 1 16,-4 6 6-16,-2 10-3 0,0 12-3 15,0 7 1 1,0 10-3-16,0 6 14 0,0 7 25 16,0 0-15-1,0 4-19-15,0 21 4 0,4 7-12 16,2 9 8-16,3 12-8 16,-3 5 4-16,2 6-1 15,-2 3 1-15,-2 5-1 16,1-6 19-16,-1-4-1 15,-4-8 38-15,0-6-13 16,0-7 5-16,0-4-27 16,-9-7 18-16,-9-4-13 15,1-6 4-15,-3-5-6 0,-1-5-8 16,4-2-4 0,1-6-10-16,3 0-2 0,6-2 0 15,2 0-4-15,5 0-87 16,0-7-91-16,12-3-343 0</inkml:trace>
  <inkml:trace contextRef="#ctx0" brushRef="#br0" timeOffset="117707.22">6132 13230 2225 0,'0'0'397'0,"0"0"-311"0,0 0 9 16,0 0 14-16,0 0-26 15,120-37 2-15,-68 28-23 16,6 1-20-16,-1 4-21 16,-1 4 9-16,-2 0-26 15,-5 0 7-15,-5 4-10 16,-6 6-2-16,-4-2-21 16,-6 3-52-16,-7-6-91 15,-11 2-261-15</inkml:trace>
  <inkml:trace contextRef="#ctx0" brushRef="#br0" timeOffset="118107.98">6101 13418 2277 0,'0'0'343'0,"0"0"-134"16,0 0-80-16,0 0-24 15,133 0-40-15,-88 0-11 16,7 0-12-16,0 0 6 16,2-5-32-16,0 5 9 15,-6 0-25-15,0 0 8 16,-6 0-8-16,-6 0-12 16,-5 0-35-16,-5 0-31 15,1 0-36-15,-7 2-145 16,-7-2-487-16</inkml:trace>
  <inkml:trace contextRef="#ctx0" brushRef="#br0" timeOffset="118876.86">6937 12946 1820 0,'0'0'339'16,"0"0"-250"-16,0 0 76 16,0 0-116-16,0 0 38 15,11 134 7-15,-9-88 18 16,2 4-11-16,-1 6-34 15,1 7-4-15,-2-1-24 16,3-1-16-16,-3-6-17 16,1-6 0-16,-1-10 0 15,-2-7-7-15,0-8 6 16,0-10-4-16,0-5-1 16,0-6-1-16,0-3 1 15,0 0-7-15,0-2-5 16,4-20-10-16,0-8-12 0,1-10-25 15,1-8-18 1,-1-6-30-16,-2-4-33 0,-3-6 26 16,0-3 49-1,-6 2 49-15,-9 0-25 0,-3 3 22 16,1 5 19-16,1 10 66 16,3 8-9-16,4 9 106 15,2 11-55-15,4 4-29 16,3 11-26-16,0 4-22 15,0 0-9-15,14 3 20 16,11 13 24-16,6 3-15 16,7 6 7-16,6-4-34 0,5 2-9 15,5-1-9-15,-1-4 8 16,1 0 0-16,-3 0-13 16,-9-1 10-16,-8 6-11 15,-10 0 11-15,-8 2-7 16,-7 3 1-16,-9 2-4 15,0 4-1-15,-11 1 0 16,-18 3 1-16,-7 0 6 16,-8 2-6-16,-8 0-1 15,1-2 6-15,4 0-12 16,5-6 6-16,11-3 0 16,8-4-21-16,7-4-50 15,6 2-77-15,3-2-172 0,3-7-1622 16</inkml:trace>
  <inkml:trace contextRef="#ctx0" brushRef="#br0" timeOffset="119546.36">8038 13557 314 0,'0'0'1811'0,"0"0"-1556"16,0 0-172-16,0 0 50 15,0 0-50-15,-6-130-43 16,-2 78 8-16,2-7-23 16,-5-4 11-16,-1-10-15 0,-1-6-1 15,-3-6-19 1,1-4 3-16,4-5-4 16,2 4 0-16,9 6 15 0,0 12 25 15,2 11 24-15,20 15-31 16,7 12-4-16,9 12-29 15,5 10 2-15,3 10-2 16,1 2-18-16,-5 0-30 16,-6 12-56-16,-11 21-39 15,-9-3-136-15,-10 0-113 0</inkml:trace>
  <inkml:trace contextRef="#ctx0" brushRef="#br0" timeOffset="119810.53">7795 13055 2511 0,'0'0'383'15,"0"0"-277"-15,0 0-49 16,0 0 28-16,0 0-43 15,152 0-29-15,-104 0-13 16,2-5-25-16,18-7-81 16,-12 3-151-16,-9 4-820 0</inkml:trace>
  <inkml:trace contextRef="#ctx0" brushRef="#br0" timeOffset="120178.38">8800 12494 2238 0,'0'0'290'0,"0"0"-99"0,0 0-58 16,0 0 9 0,-131 70-89-16,97-29-9 0,3 8-16 15,5 9-6-15,1 3 3 16,7 9 1-16,5 5 17 16,9 3-9-16,4 1 2 15,0 0-18-15,10-8 0 16,15-13-17-16,2-10-1 15,2-10 0-15,0-8 0 16,-5-11-1-16,-4-2-19 16,-4-9-34-16,-5-8-45 15,4 0-69-15,-3-18-160 16,-1-3-1394-16</inkml:trace>
  <inkml:trace contextRef="#ctx0" brushRef="#br0" timeOffset="120580.22">9079 13075 2280 0,'0'0'303'16,"0"0"-164"-16,0 0-54 15,16-143-12-15,-14 92-37 16,-2-2-2-16,0 0-33 16,0 4 12-16,0 8-7 15,0 7-3-15,0 12 2 16,0 10 21-16,-4 10 33 0,1 2 14 16,0 16-22-1,1 21-51-15,0 10 12 0,2 11-12 16,0 8 7-1,0 4-5-15,0 3 2 0,0-3 1 16,4-4 5-16,2-4-2 16,-4-10-7-16,-2-8 5 15,2-11-6-15,0-16-8 16,0-17-136-16,-2 0-171 16,2-5-1563-16</inkml:trace>
  <inkml:trace contextRef="#ctx0" brushRef="#br0" timeOffset="120859.42">9371 12471 2004 0,'0'0'512'0,"0"0"-240"16,40 136-110-16,-22-70-40 16,-3 7-29-16,-6 0 6 15,-4 4-44-15,-5 3-9 0,0-1-29 16,0 2-8-16,-14-5-9 16,-1-1-8-16,-1-11 2 15,-1 6-103-15,1-20-114 16,0-13-712-16</inkml:trace>
  <inkml:trace contextRef="#ctx0" brushRef="#br0" timeOffset="121609.34">9812 13052 2071 0,'0'0'374'0,"0"0"-135"0,0 0-115 16,139-20-65-16,-95 17-32 15,-3-2-27-15,1 5-27 16,-11 0-82-16,-9 0-157 0</inkml:trace>
  <inkml:trace contextRef="#ctx0" brushRef="#br0" timeOffset="121852.52">9824 13271 2763 0,'0'0'163'0,"0"0"-34"0,0 0-5 16,0 0-78-16,0 0-21 16,144 0-25-16,-93 0-10 15,-11 0-131-15,-1 0-345 0</inkml:trace>
  <inkml:trace contextRef="#ctx0" brushRef="#br0" timeOffset="123338.49">9070 12683 2049 0,'0'0'379'0,"0"0"-171"15,0 0-89-15,0 0-48 16,0 0-21-16,0 0-2 16,0 0-26-16,-22-10 11 15,11 22-26-15,-3 10-14 0,-3 6 1 16,-4 2 6-16,-1 1-36 16,-10 8-46-16,6-7-124 15,6-6-582-15</inkml:trace>
  <inkml:trace contextRef="#ctx0" brushRef="#br0" timeOffset="124682.6">10466 12781 365 0,'0'0'1399'16,"0"0"-1245"-16,0 0-74 0,0 0-23 15,0 0 16-15,0 0-10 16,0 0 5-16,39-55 31 16,-16 44-16-16,6-1 37 15,0 0-38-15,2 4-15 16,3 5-43-16,1 3 19 15,-4 0-26-15,0 7 11 16,-6 13-13-16,-8 8 9 16,-7 4 10-16,-10 5-6 15,0 2-2-15,-14 4-26 16,-15-2 20-16,-9-2-19 16,1-9 20-16,1-6-21 0,5-12 13 15,8-6-12-15,11-6-1 16,6 0 6-16,6-4-6 15,0-6 0-15,18 0 4 16,12 4-1-16,5 6-3 16,3 0 41-16,0 18 25 15,-4 14-18-15,-11 8-23 16,-9 4 17-16,-12 5-2 16,-2 0-5-16,-16 2 10 15,-17-3-34-15,-7-8 9 16,-6-6-20-16,-1-12 11 15,-3-7-11-15,8-15-1 16,5 0-22-16,8 0-8 16,10-9-1-16,11-5-48 15,8 2-33-15,13 1-82 0,14-1-92 16,2 7-495-16</inkml:trace>
  <inkml:trace contextRef="#ctx0" brushRef="#br0" timeOffset="125027.66">11103 13275 2677 0,'0'0'254'0,"0"0"-144"15,0 0-20-15,0 0-52 16,0 0-32-16,0 0-6 16,0 0 21-16,20-22-11 15,-20 8 6-15,0 0-16 0,0 6 23 16,-9 3-23-16,-2 5 2 15,-1 0-2-15,6 9-39 16,6 7-57-16,0-4-125 16,0-5-496-16</inkml:trace>
  <inkml:trace contextRef="#ctx0" brushRef="#br0" timeOffset="125588.3">11411 13072 268 0,'0'0'2373'15,"0"0"-2169"-15,0 0-130 16,0 0-17-16,0 0-40 16,20-128-6-16,-13 88-2 15,-3-2-8-15,2 1-1 16,-4 1 7-16,3 5-5 15,-5 4 5-15,2 11-5 16,-2 5-1-16,0 10 15 16,0 3 35-16,0 2-12 15,0 0-5-15,0 10-25 16,0 14 0-16,0 7-9 0,0 8 4 16,0 7-3-16,0 5-1 15,0 2 23-15,0 4 1 16,0 2 14-16,0-4-21 15,0-1 18-15,0-1-20 16,0-7 17-16,-2-4-31 16,0-6 8-16,-1-7-8 15,3-4-1-15,0-7 0 16,0-8-4-16,0-3-3 16,0-7-60-16,0 0-26 15,0 0-172-15,0-9-484 0</inkml:trace>
  <inkml:trace contextRef="#ctx0" brushRef="#br0" timeOffset="126564.67">11774 13075 2524 0,'0'0'349'15,"0"0"-225"-15,0 0-60 16,0 0 29-16,0 0-15 15,0 0-20-15,131-15-37 16,-90 15 6-16,-3 0-26 16,-3 0 7-16,-4 0-8 15,-2 0-28-15,0 0-51 16,-4 0-99-16,-10 0-273 0</inkml:trace>
  <inkml:trace contextRef="#ctx0" brushRef="#br0" timeOffset="127018.88">12528 12622 2341 0,'0'0'346'0,"0"0"-160"16,0 0-52-16,-77 111-64 0,53-53-1 16,0 15-17-1,4 7-1-15,6 5-6 16,11 2-13-16,3-7 9 15,12-10-20-15,17-13 14 16,9-17-17-16,4-19 16 16,5-18-22-16,-1-6 39 15,-7-28 21-15,-10-13-37 16,-14-7-8-16,-13 3-26 16,-2 6 18-16,-17 10-19 15,-22 17 6-15,-7 15-6 0,-8 0-24 16,1 26-64-16,6 32-41 15,12-9-58-15,15-1-273 0</inkml:trace>
  <inkml:trace contextRef="#ctx0" brushRef="#br0" timeOffset="128585.82">7862 14714 1741 0,'0'0'357'0,"0"0"-204"16,0 0-3-16,0 0-63 15,0 0 0-15,0 0 3 0,0 0-2 16,0 23 5-16,2-21-44 16,-2-2-10-1,2 0-21-15,0 0 11 0,3-9 20 16,2-18 5-16,-1-8-29 15,1-9-17-15,-1-10-4 16,-1-4 0-16,-3-10-8 16,-2-2 0-16,0-5 2 15,0 5-13-15,0 2 14 16,0 8-10-16,0 4 10 16,0 10 1-16,5 5 0 15,6 5-2-15,4 2 7 16,5 4-12-16,5 4 15 0,2 8-15 15,0 9 7-15,0 6-1 16,-1 3-23-16,-2 8 8 16,-1 14 0-16,-5 4-39 15,-5 4 0-15,-9 14-49 16,-4-5-123-16,0-6-1548 0</inkml:trace>
  <inkml:trace contextRef="#ctx0" brushRef="#br0" timeOffset="128781.89">7862 14377 2749 0,'0'0'202'0,"0"0"-86"16,0 0-38-16,0 0-34 15,116 2-29-15,-83-2-15 16,-2 0-1-16,5 0-99 16,-9-2-107-16,-9-1-431 0</inkml:trace>
  <inkml:trace contextRef="#ctx0" brushRef="#br0" timeOffset="129220.34">8655 13980 2094 0,'0'0'310'16,"0"0"-91"-16,0 0-114 16,0 0-12-16,0 0-69 15,0 0 11-15,0 0 17 16,-112 4 10-16,99 20-24 0,-3 11-20 16,3 5 19-16,3 11-12 15,0 10 5-15,6 7-15 16,4 6 12-16,0 4-16 15,11 1 10-15,13-11-8 16,7-8 3-16,4-10-11 16,0-10-1-16,-1-13-5 15,-3-8 10-15,-4-5-18 16,-8-6-13-16,1-8-85 16,-7 0-154-16,-3 0-574 0</inkml:trace>
  <inkml:trace contextRef="#ctx0" brushRef="#br0" timeOffset="129555.52">8952 14309 110 0,'0'0'2425'15,"0"0"-2238"-15,0 0-79 16,13-136-28-16,-4 90-36 16,-2 2-39-16,-1 6 8 15,-1 8-12-15,-3 12 4 16,-2 10-5-16,0 8 34 16,0 10 70-16,0 24-78 15,-2 12 0-15,-5 8-12 0,3 6 19 16,4 0-26-16,0 3 10 15,0-5-17-15,0-7 10 16,6 0-7-16,-1-10-3 16,-1-4-1-16,3-11-32 15,-2-6-106-15,-1-6-254 16,-2-12-1560-16</inkml:trace>
  <inkml:trace contextRef="#ctx0" brushRef="#br0" timeOffset="129844.46">9228 13866 2332 0,'0'0'345'16,"0"0"-200"-16,0 0-21 15,85 145-29-15,-54-87-40 0,0 6-9 16,-4 3-11 0,-7-2 5-16,-4 2-24 15,-12-2 13-15,-4-3-24 16,0-1 10-16,-4-3-15 16,-10-3 0-16,-10 12-8 15,6-13-88-15,0-8-349 0</inkml:trace>
  <inkml:trace contextRef="#ctx0" brushRef="#br0" timeOffset="130592.34">10046 14333 260 0,'0'0'2056'0,"0"0"-1763"16,0 0-107-16,0 0-69 15,0 0-83-15,0 0-8 16,0 0 72-16,61-14-31 16,-26 11-6-16,5-2-21 0,1 1-7 15,-4 1-28 1,1-2 8-16,-7 3-13 16,-4-2-12-16,-4 2-53 15,-11 2-109-15,-7 0-295 0</inkml:trace>
  <inkml:trace contextRef="#ctx0" brushRef="#br0" timeOffset="130891.07">10044 14522 2251 0,'0'0'603'16,"0"0"-533"-16,0 0 8 15,0 0 48-15,0 0-70 16,116 0-18-16,-80 0-7 0,-3 0-3 16,0 0-2-1,-6 0-22-15,-4-2 2 0,-8-2 2 16,-1 4-16-1,-8-4-20-15,-1 4-71 0,-3 0-156 16,-2 0-1342-16</inkml:trace>
  <inkml:trace contextRef="#ctx0" brushRef="#br0" timeOffset="131389.26">10858 14400 2381 0,'0'0'514'16,"0"0"-385"-16,0 0-50 15,0 0-16-15,0 0-3 16,0 0-4-16,0 0-30 16,77-26 1-16,-50 17-19 15,0 6 3-15,-2-2-11 16,-6 3 6-16,0-2-6 15,-3 4-34-15,1 0-42 16,-1 0-92-16,-7 0-270 0</inkml:trace>
  <inkml:trace contextRef="#ctx0" brushRef="#br0" timeOffset="132091.41">11453 13992 2012 0,'0'0'389'0,"0"0"-151"0,0 0-96 15,0 0-57-15,114 2-12 16,-90 12-18-16,-1 8-3 16,-10 5 8-16,-7 5-32 15,-6 6 9-15,0 6-26 16,-13 2 6-16,-14-5-17 15,-6-6 4-15,2-7-4 16,2-7 0-16,6-13 0 16,8-7 0-16,10-1 10 15,5 0-9-15,7 0 21 16,22 0 23-16,11 0 9 16,4 0-33-16,4 13 1 0,-9 13-2 15,-5 6-1-15,-14 8 32 16,-9 6-14-1,-11 1 22-15,0-1-39 0,-19-5 4 16,-11-7-24-16,-5-10 7 16,-4-7-7-16,-3-12 0 15,3-5-6-15,2 0-51 16,6-5-29-16,9-18-57 16,8 5-26-16,8 4-331 0</inkml:trace>
  <inkml:trace contextRef="#ctx0" brushRef="#br0" timeOffset="133257.73">5071 15415 1728 0,'0'0'202'15,"0"0"-80"-15,0 0-22 16,0 0-28-16,0 0-47 16,-127 79 37-16,96-53-40 15,2 2 24-15,0 7 4 0,4 5 12 16,2 6-18-1,6 12-2-15,3 5-2 16,8 6-1-16,6 8 13 0,0-1-15 16,12-1 3-16,16 3 2 15,8-11 6-15,6-1-2 16,2-13-23-16,1-7 14 16,-1-10-36-16,-5-10 5 15,-6-8-6-15,-1-8-17 16,-13-2-148-16,-7-8-218 0</inkml:trace>
  <inkml:trace contextRef="#ctx0" brushRef="#br0" timeOffset="133863.6">5773 15945 1833 0,'0'0'302'0,"0"0"-124"16,6-104-83-16,-4 56-32 15,4 0-52-15,-2 3-1 16,0 4-3-16,-4 7-6 16,0 7 1-16,0 8-2 15,0 6 25-15,0 8 8 16,0 1 68-16,0 4-31 15,0 0-7-15,0 4-41 16,0 14-22-16,0 10 0 16,0 7 0-16,3 14 1 15,3 4 10-15,4 7 20 16,-2 5-16-16,3 3 9 16,1-2-14-16,-4 1 26 0,1-13 10 15,-2-6 3-15,-3-12 15 16,-1-9-17-16,-3-8-1 15,0-3-25-15,-3-2 24 16,-12-3-23-16,-4 1-5 16,0-3-16-16,-1 0-1 15,-1-5 0-15,4-1 0 16,3-1 0-16,5 3-12 16,5-5-16-16,4 0-58 15,0 0-58-15,2-10-92 16,9-3-450-16</inkml:trace>
  <inkml:trace contextRef="#ctx0" brushRef="#br0" timeOffset="134414.4">6252 15855 1657 0,'0'0'516'15,"0"0"-273"-15,0 0-11 16,0 0-109-16,0 0-20 15,0 0-32-15,0 0-20 16,0 0-2-16,0 0-10 16,0 0 12-16,0 0-16 0,0 0 26 15,0 2-8-15,2 10-18 16,3 0-21-16,1 2-3 16,4-8-10-16,-2-1 2 15,3-5-5-15,-1 0 6 16,-4-7-1-16,1-5-2 15,-5-1-2-15,-2 1 1 16,0 5-5-16,0 3-46 16,0 4-35-16,0 0-97 15,0 0-365-15</inkml:trace>
  <inkml:trace contextRef="#ctx0" brushRef="#br0" timeOffset="134633.19">6346 16249 2514 0,'0'0'309'16,"0"0"-170"-16,-29 107-17 16,18-59-26-16,1-3-59 15,2 1-12-15,-3-6-25 16,1-4 4-16,2-2-4 15,-1-6-13-15,1-5-102 16,0-9-258-16</inkml:trace>
  <inkml:trace contextRef="#ctx0" brushRef="#br0" timeOffset="135340.57">6846 16034 2760 0,'0'0'312'0,"0"0"-220"0,0 0-29 15,0 0 5-15,0 0-12 16,0 0-41-16,0 0 3 16,135-34-17-16,-108 28 5 15,-4-2-6-15,-6 3 0 16,-3 5-25-16,-3 0-22 16,-3 5-14-16,2 17-57 15,-4-4-106-15,1 0-525 0</inkml:trace>
  <inkml:trace contextRef="#ctx0" brushRef="#br0" timeOffset="135961.17">7360 15738 2076 0,'0'0'501'0,"0"0"-333"0,0 0-29 16,0 0-31-16,0 0-37 16,0 0-25-16,111-101-22 15,-79 91 4-15,-3 10-17 16,-2 0 6-16,-7 6 6 16,-5 15 18-16,-8 11-10 15,-7 3-19-15,0 7 4 16,-9 2-15-16,-14 0-2 15,-6-8-51-15,3-5 0 16,2-12-17-16,5-6 35 16,11-9 24-16,8-4 10 15,0 1 9-15,19 1 19 16,16 9 9-16,7-3-19 0,-3 6 15 16,2 8-19-1,-12 4 25-15,-9 6-12 0,-11 8 10 16,-9 2 6-16,0 0-23 15,-20 1 15-15,-9-8-27 16,-5-5 10-16,-3-7-18 16,-4-9 0-16,1-7-1 15,3-5-27-15,3-2-19 16,5-2-24-16,9-14-23 16,13-16-105-16,7 4-238 15,0 2-1640-15</inkml:trace>
  <inkml:trace contextRef="#ctx0" brushRef="#br0" timeOffset="136462.87">7851 15332 1804 0,'0'0'373'0,"0"0"-155"16,0 0-41-16,104 118-38 16,-73-69-44-16,-2 4-5 15,1 6-3-15,-8 3-26 16,-5 3-13-16,-5 8-22 15,-8-1 12-15,-4 4-17 16,0 3-7-16,-18-4-11 0,-11 3 4 16,-2-11-14-1,-2-5-17-15,-9 5-73 0,10-18-127 16,6-12-148-16</inkml:trace>
  <inkml:trace contextRef="#ctx0" brushRef="#br2" timeOffset="148541.66">13033 9284 352 0,'0'0'498'0,"0"0"-77"16,0 0 60-16,0 0-342 16,0 0-65-16,25 115-74 15,-21-88 21-15,4 2-3 16,-4-1 106-16,0 2-19 16,0 1-36-16,3 6 5 15,-3 1-33-15,4 0-21 16,-4 2-12-16,0-2-8 15,1-1 3-15,-1-3-2 16,0-5-1-16,1 1-5 16,0-3-2-16,1 0 14 0,-1 2 3 15,-3 1-9-15,2 3 10 16,-4-1 0-16,2-1-11 16,-2-1 0-16,0-2 0 15,0-1 10-15,2-1-9 16,-2-3 62-16,0 4-20 15,3-1 22-15,-3-2-44 16,2 2 3-16,1-4-14 16,-1 2-2-16,0 0-8 15,0 2 0-15,-2-1 7 16,3 7-6-16,-3-6 4 0,0 6 5 16,0-4-10-1,0 0 0-15,0 0 0 16,2-3 0-16,-2 1 28 0,2 6-11 15,0-3 0-15,0 2-17 16,2 6 8-16,-1-4-8 16,1 4 6-16,1-3-4 15,0-2 5-15,-1 1-14 16,0-5 1-16,0 0 6 16,1-2 5-16,0-2 0 15,-1-2 26-15,3-2-31 16,-5-4 23-16,0-6-18 15,0-3-10-15,-2 0 0 0,0-2-13 16,0-2-64 0,-2-3-190-16,-6 0-1471 0</inkml:trace>
  <inkml:trace contextRef="#ctx0" brushRef="#br2" timeOffset="148833.84">13111 11598 2273 0,'0'0'294'0,"0"0"-183"16,0 0 25-16,0 0-52 16,0 0-29-16,121-98-32 15,-81 69-5-15,-5 4-11 16,0 5-14-16,-4 4-17 16,-8 6-152-16,-9 6-180 0</inkml:trace>
  <inkml:trace contextRef="#ctx0" brushRef="#br2" timeOffset="149274.6">13230 11705 2228 0,'0'0'274'16,"0"0"-138"-16,0 0-63 15,0 0-15-15,0 0-50 16,0 0 18-16,0 0-26 16,87-41 16-16,-87 66-15 15,0 3-1-15,0 3 0 16,-2 6 20-16,-8 3 5 16,1 4-7-16,-1 5 42 0,2 0-44 15,0 3 15-15,3-2-22 16,3 0 15-16,2 1-15 15,0-3 7-15,0 0 2 16,0 0 4-16,-2-2-4 16,2 0-17-16,0-4 9 15,-2-1-10-15,2-4 6 16,0-2-6-16,-2-5 0 16,-1-4 0-16,1-4 1 15,-1-4-1-15,1-4 1 16,0-5-10-16,0-2 8 15,-1-3-47-15,3-2-108 16,-2 0-202-16</inkml:trace>
  <inkml:trace contextRef="#ctx0" brushRef="#br2" timeOffset="149543.14">13109 13208 2277 0,'0'0'374'0,"0"0"-206"15,0 0-27-15,0 0-66 16,116-116-29-16,-78 79-45 0,0 4 0 15,-3 3-1 1,-6 9-44-16,-8 4-35 0,-8 9-41 16,-11 8-98-16,-2 0-59 15,0 8-855-15</inkml:trace>
  <inkml:trace contextRef="#ctx0" brushRef="#br2" timeOffset="149908.54">13243 13325 2604 0,'0'0'304'0,"0"0"-195"16,0 0-42-16,0 0-45 0,0 0-12 16,0 0-9-16,0 0 3 15,14 1-3-15,-6-1-1 16,-1 0 0-16,-1 0 1 15,4-5-1-15,-4-5 7 16,3-3-14-16,3 3 15 16,-4 1-16-16,5-2 3 15,1 1 5-15,-3 3-9 16,3-2 8-16,-3 4-4 16,-1-2 9-16,2 2-12 15,1-2 10-15,1 1-11 0,-1 1 11 16,0-2-4-1,1 1-20-15,-3 3-13 0,-2-2-41 16,-7 5-40-16,-2 0-102 16,0 0-228-16</inkml:trace>
  <inkml:trace contextRef="#ctx0" brushRef="#br2" timeOffset="150642.37">13267 13566 2150 0,'0'0'392'0,"0"0"-260"15,0 0-96-15,0 0 26 0,0 0-37 16,0 0-24 0,0 109 13-16,0-72-13 0,0 5 11 15,0 4 15-15,0 5 13 16,0 7-27-16,0 5-3 15,-2-1-1-15,-2 5-8 16,2-5-1-16,0 4 5 16,-1 2-14-16,-2-3 0 15,3 0 9-15,0-4-28 16,2-6 6-16,0-6 4 16,0-8 17-16,0 0 1 15,0-7 0-15,0-5-1 16,0-8 1-16,0-7-6 15,0-10-41-15,-5-4-166 16,1 0-1423-16</inkml:trace>
  <inkml:trace contextRef="#ctx0" brushRef="#br2" timeOffset="150910.6">13058 15175 2354 0,'0'0'309'0,"0"0"-239"15,62-106 10 1,-24 50-19-16,9 0-23 0,0 3-36 15,-3 7-2-15,-4 13-41 16,-9 3-63-16,-10 18-75 16,-10 5-14-16,-9 7-981 0</inkml:trace>
  <inkml:trace contextRef="#ctx0" brushRef="#br2" timeOffset="151275.62">13234 15145 984 0,'0'0'1708'16,"0"0"-1563"-16,0 0-95 0,0 0 43 15,0 0-39-15,0 0-43 16,0 0 6-16,18-44-8 16,-16 55 40-16,1 13-14 15,-3 5-9-15,0 10-22 16,0 1-3-16,-8 4 0 15,-5 5 0-15,2 6-1 16,0 1 8-16,0 4-7 16,4 2-1-16,3-7 25 15,1-3-16-15,3-6 4 16,0-8-13-16,0-2 0 16,0-8-1-16,0-2 2 15,0-8-7-15,3-4 5 0,1-2-7 16,-1-6-60-16,1 2-34 15,0-4-80-15,-4-2-162 0</inkml:trace>
  <inkml:trace contextRef="#ctx0" brushRef="#br2" timeOffset="151641.54">13111 16293 2204 0,'0'0'330'0,"0"0"-235"15,0 0 23 1,0 0-28-16,0 0-38 0,42-107-20 16,-21 98-32-16,-3 4 16 15,-1 1-14-15,-1 1-4 16,-3-2 1-16,-4-3-8 15,1 1-35-15,-6-5-3 16,0 3 34-16,-2-5 7 16,3 6 4-16,-3 2 4 15,0 2-9-15,0 4 9 16,0 0-4-16,4 0-4 16,-2-5 6-16,5-2-1 0,1-3 2 15,4-8 3 1,1-5-2-16,1 6 1 0,-3-1-2 15,-1 5-2-15,-5 13-111 16,-5 0-84-16,-2 0-126 0</inkml:trace>
  <inkml:trace contextRef="#ctx0" brushRef="#br2" timeOffset="151911.37">13189 16346 2105 0,'0'0'310'0,"0"0"-211"0,0 0 39 15,0 0-38-15,83-114-64 16,-59 90-27-16,-3 2-9 16,-4 8-51-16,-5 7-167 15,-8 2-549-15</inkml:trace>
  <inkml:trace contextRef="#ctx0" brushRef="#br2" timeOffset="152610.91">13238 16529 2263 0,'0'0'237'15,"0"0"-187"-15,0 0 1 16,0 0 17-16,14 127 25 16,-12-97-41-16,1 5 13 15,-1 2-12-15,-2 3 0 16,0 4 3-16,0 6 6 16,0 4-12-16,0-1-21 0,0 0-5 15,0-2-23 1,0-7 14-16,-2-8-11 0,-1 0-6 15,1-11 3 1,-1 1-1-16,1-3 0 0,2 5 1 16,0 8-2-16,0-2 6 15,0 7-6-15,0-6 5 16,0-3-3-16,0 9 0 16,0-1-1-16,5 4 0 15,-3 0 12-15,-2-12-9 0,0-9 3 16,0-10-8-1,0-5 8-15,0-3-10 0,0 4 9 16,0 2-4-16,0-4 0 16,0 5-1-16,0-2 0 15,0-1 0-15,0-4 0 16,0-1 3-16,0 4-8 16,0-2-11-16,0 3 4 15,0 5-30-15,0-2-10 16,0 6-17-16,0 5 0 15,0 7 22-15,0 3 26 16,0 3 14-16,0-6 14 16,0-8-4-16,0 0-2 0,-2-3 18 15,-1-2-11 1,3 5 2-16,-2 6-9 0,2-2 1 16,0 6-2-16,0 5 0 15,0-7-10-15,0-4-138 16,-4-12-585-16</inkml:trace>
  <inkml:trace contextRef="#ctx0" brushRef="#br2" timeOffset="153678.31">12813 8767 768 0,'0'0'28'0,"0"0"-28"16,0 0-427-16</inkml:trace>
  <inkml:trace contextRef="#ctx0" brushRef="#br2" timeOffset="154013.16">12684 9099 1492 0,'0'0'541'16,"0"0"-394"-16,0 0 9 0,0 0-41 15,0 0 40-15,0 0-54 16,129-123-12-16,-90 91 4 16,7 1-45-16,0-1 9 15,3 0-41-15,-2 2 1 16,-2 2-17-16,-6 4 0 15,-5 0-18-15,-5 0-83 16,-9 5-175-16,-9 5-1595 0</inkml:trace>
  <inkml:trace contextRef="#ctx0" brushRef="#br2" timeOffset="154405.87">12784 8781 2370 0,'0'0'235'15,"0"0"-178"-15,0 0 13 16,0 0 23-16,0 0-53 15,138-59-8-15,-94 33-31 16,-4 1-1-16,3-1-74 16,-12 8-169-16,-10 4-1409 0</inkml:trace>
  <inkml:trace contextRef="#ctx0" brushRef="#br2" timeOffset="155147.22">12978 6353 393 0,'0'0'991'0,"0"0"-589"15,17 119-146-15,-8-34-53 16,3 31-56-16,-4 28-59 16,1 9 23-16,-5-24-49 15,2-31 9-15,-6-38-40 16,2-2 17-16,2 10-7 16,0 7-4-16,3 8-19 0,3-9-16 15,-2-7-2-15,3-11-1 16,3-6 1-16,-3-8-19 15,-1 5 4-15,0-11-124 16,-4-9-153-16</inkml:trace>
  <inkml:trace contextRef="#ctx0" brushRef="#br3" timeOffset="165031.54">25626 11404 2322 0,'0'0'297'16,"0"0"-156"-16,0 0-32 15,0 0-9-15,0 0 5 16,0 0-37-16,-69 102-17 0,69-76-19 15,2 2 23 1,18-2-33-16,2-6 13 0,5-8-24 16,2-8 2-16,0-4 3 15,-4-1 9-15,-5-26 9 16,-7-5-6-16,-7-10 6 16,-6-2-23-16,0 0 22 15,-13 5-15 1,-11 10 21-16,-3 8-8 0,-4 11 0 15,4 9-11-15,0 1 10 16,5 15-2-16,6 19-25 16,8 8 2-16,8 7 2 15,0-3-1-15,8-4-5 0,17-12-1 16,6-12 3 0,5-12-2-16,-1-6-2 0,-1-16 9 15,-5-27-5-15,-9-10-1 16,-9-12 27-16,-11 0-18 15,0 7 21-15,-15 7-5 16,-19 14 4-16,-6 16-5 16,-5 17-9-16,1 4 0 15,3 32-11-15,10 16 7 16,12 13-12-16,11 1 0 16,8-4 8-16,10-9-9 15,21-14 0-15,7-13 0 16,4-18-7-16,1-4 17 15,-1-22-15-15,-7-18 14 16,-8-10 5-16,-11-5-13 0,-11 5 21 16,-5 9-8-16,-5 8 16 15,-17 13-19-15,-3 12-11 16,-2 8 0-16,2 8 0 16,2 24 0-16,2 5 0 15,10 1 0-15,8-8 0 16,3-9 0-16,6-8 0 15,15-13 0-15,6 0 0 16,2-2-6-16,2-9-71 16,-10 2-118-16,-11 9-243 0</inkml:trace>
  <inkml:trace contextRef="#ctx0" brushRef="#br3" timeOffset="168527.15">13421 6166 2031 0,'0'0'329'0,"0"0"-146"16,0 0-30-16,0 0-86 16,0 0-15-16,0 0-39 15,0 0-6-15,-17 0-7 0,23 0 0 16,12-2 18-16,2-3-2 15,5 2 31-15,4-3-19 16,0 1 10-16,2 0-18 16,2-3 13-16,5 0-9 15,0 0-13-15,2 0 3 16,2 1-14-16,0 5 3 16,-1 2 2-16,-3 0 1 15,-5 0-2-15,-2 9-6 16,-6 5 2-16,-5 2-1 15,-9 0 0-15,-4 1-5 16,-5-2 6-16,-2 2-5 16,0-3 1-16,-9 1 8 0,-7 2-10 15,-3 2 4-15,-4 4-2 16,1 7-25-16,-5 2-10 16,1 6-5-16,-1-1-20 15,-2 4 17-15,-2-3 7 16,0 1 39-16,-1-2 2 15,1-1 0-15,0-2 0 16,0 0 14-16,2 0 11 16,0-3 11-16,4-4-6 15,5-3-31-15,0-2 4 16,2-3 2-16,2-3-2 16,1-2 1-16,4-2-5 0,-1-3 1 15,6-2 3-15,1-2 20 16,3 2-19-1,2-1 1-15,0 2 1 0,0-2-1 16,11 1-6-16,10-2 14 16,1-1-6-16,2-4 14 15,5 0 2-15,2 0-5 16,0 0 5-16,3-4-10 16,-3-6 14-16,1 2-23 15,-4 0 8-15,-3 2-13 16,-3 1 0-16,-4 2-68 15,-5 1-85-15,-6 0-186 0</inkml:trace>
  <inkml:trace contextRef="#ctx0" brushRef="#br3" timeOffset="168752.42">13504 6587 2210 0,'0'0'443'0,"0"0"-312"15,0 0-11-15,0 0-73 16,0 0-25-16,0 0-22 0,135-26-41 15,-108 26-124 1,-4 0-482-16</inkml:trace>
  <inkml:trace contextRef="#ctx0" brushRef="#br3" timeOffset="169226.77">14092 6607 2221 0,'0'0'230'15,"0"0"-15"-15,0 0-101 16,0 0-35-16,123-62-42 16,-92 42 5-16,-2 0 2 15,-2-4 1-15,-3 0 10 16,-1-1-28-16,-6 4 2 0,-3 1-23 15,-5-1 13 1,-5 5-18-16,-4 0 5 0,0 0-2 16,0 3-4-16,-11 4 1 15,-11 5-1-15,-3 4 7 16,-4 4-3-16,-4 20-8 16,-1 8 2-16,5 8 2 15,2 6-14-15,6 7 1 16,7 1-4-16,3 1 9 15,9-4 8-15,2-3 0 16,0-6 6-16,0-5 0 16,15-7 24-16,3-8-30 0,4-7 15 15,0-4-15-15,1-3 4 16,0-2-3-16,-2-2-1 16,-1-2 0-16,-1-2-50 15,0 0-79-15,-5-6-110 16,-1-8-336-16</inkml:trace>
  <inkml:trace contextRef="#ctx0" brushRef="#br3" timeOffset="169932.9">14516 6368 279 0,'0'0'1545'16,"0"0"-1363"-16,0 0 12 16,0 0-58-16,0 0-31 15,0 0 26-15,0 0-25 16,37 101-15-16,-31-70-27 16,-4 6 0-16,0 4-44 15,0 0 8-15,-2 2-15 16,0-3-3-16,0-2-2 15,0-4-7-15,0-5-1 16,0-7 5-16,0-3-10 16,-2-9 12-16,-2-8-9 0,0-2 2 15,-2-4-82-15,2-20-2 16,-1-11-16-16,3-9-56 16,2-8-7-16,0-4-7 15,0-4 141-15,0-1 29 16,9 0 172-16,9 2 42 15,5 5-50-15,2 6-52 16,2 11-37-16,2 8-32 16,-2 14-13-16,-2 14-9 15,0 1 24-15,-6 20-8 16,-3 12 18-16,-7 10-28 16,-7 8-4-16,-2 4-8 0,-2 3 2 15,-21-1-16-15,-1-5-1 16,-2-8 0-16,-1-14-27 15,4-12-17-15,6-13-61 16,3-4-9-16,8-4 57 16,6-16 47-16,0 0 10 15,2 0 12-15,14 5 40 16,3 10-6-16,4 5 22 16,-5 2-18-16,-1 22 24 15,-3 10-39-15,-3 6 7 16,-5 1-23-16,-1-2 1 15,-3-3-6-15,0-7-9 16,-2-5-5-16,0-6 0 0,0-9 0 16,2 0-79-16,6-9-37 15,0 0-132-15,1-14-393 16</inkml:trace>
  <inkml:trace contextRef="#ctx0" brushRef="#br3" timeOffset="170228.98">14975 6615 2388 0,'0'0'350'0,"0"0"-167"15,18 123-65-15,-3-70-21 16,8-4-42-16,8-11 18 16,6-12-41-16,6-14 23 0,1-12 3 15,2-12-4 1,-11-24-15-16,-8-12-23 0,-16-8-5 15,-11-5-10 1,-2 1 9-16,-30 2-9 0,-12 10 9 16,-9 8-10-16,-8 10 0 15,3 13-44-15,9 16-45 16,13 1 2-16,23 25-41 16,13 8-138-16,0-1-1806 0</inkml:trace>
  <inkml:trace contextRef="#ctx0" brushRef="#br3" timeOffset="171028.72">16364 6442 1993 0,'0'0'386'0,"0"0"-171"16,0 0-81-16,0 0-65 16,0 0-22-16,0 0-20 15,-127-43-16-15,100 43 14 16,0 0-24-16,2 15 21 0,6 16-9 16,3 7 19-1,5 10-30-15,7 10 22 16,4 3 6-16,0 4 5 15,19-5-12-15,10-10-11 16,7-14-1-16,4-15-11 16,0-15 18-16,2-6 29 0,-3-30 52 15,-6-21-24-15,-6-32-15 16,-10-34-31-16,-7-25-6 16,-10-9-8-16,0 28-15 15,-5 31 7-15,-10 36-7 16,-6 10-7-16,2 0-60 15,-4 4-29-15,1 4-21 16,11 24 0-16,7 11-13 16,4 3-361-16</inkml:trace>
  <inkml:trace contextRef="#ctx0" brushRef="#br3" timeOffset="171562.62">16694 6847 2060 0,'0'0'325'0,"0"0"-166"16,0 0 37-16,0 0-75 15,0 0-40-15,0 0-51 16,0 0 25-16,0-10-25 16,0-10-23-16,0-6-6 0,0-8 4 15,0-8-6 1,0-3 8-16,0-8-5 15,2-1 5-15,4-4-12 16,6 2 6-16,3 2-1 16,1 8 0-16,4 9 0 15,2 13 5-15,3 14-1 16,0 10 10-16,4 2 13 16,0 28 34-16,0 13-31 0,-3 13 27 15,-2 7-22-15,1 6-14 16,-5-1-6-16,-2-6-7 15,-4-4 14-15,-6-5-22 16,-3-11 2-16,-5-8-2 16,0-10-75-16,-9-8-125 15,-11-10-566-15</inkml:trace>
  <inkml:trace contextRef="#ctx0" brushRef="#br3" timeOffset="171696.78">16754 6687 2626 0,'0'0'334'0,"0"0"-237"15,0 0-62-15,0 0-35 16,133 18-60-16,-96-10-397 0</inkml:trace>
  <inkml:trace contextRef="#ctx0" brushRef="#br3" timeOffset="172295.55">17900 6766 2235 0,'0'0'220'0,"0"0"-129"16,0-113 11-16,0 47-40 15,-2-24-27-15,0-26-35 16,-4 7 18-16,0 13-18 16,-1 19 30-16,3 30-24 15,-2 1 45-15,0 3 2 0,6 15-24 16,0 6-22-1,0 6-6-15,23 5-1 0,8 4-7 16,7 7-3-16,3 0-26 16,7 24-14-16,-9 2-160 15,-10 4-104-15</inkml:trace>
  <inkml:trace contextRef="#ctx0" brushRef="#br3" timeOffset="172506.21">17692 6469 2234 0,'0'0'587'16,"0"0"-468"-16,0 0-1 15,0 0-31-15,119-53-53 16,-90 46-20-16,2 1-14 15,15-2-21-15,-5 2-134 16,-5 1-276-16</inkml:trace>
  <inkml:trace contextRef="#ctx0" brushRef="#br3" timeOffset="172799.89">18220 6319 2192 0,'0'0'353'15,"0"0"-119"1,0 126-54-16,0-56-58 0,0 5-25 16,14 2-36-16,8-9 8 15,5-14-42-15,6-18 1 16,6-15 9-16,1-18 19 16,-3-3-1-16,-1-32-25 15,-5-19-7-15,-6-13-22 16,-12-11 0-16,-10-1-1 15,-3 6-17-15,-7 10-59 16,-15 13 7-16,-1 15-14 16,5 16 8-16,5 14 4 15,13 2-124-15,0 17-148 0,0 0-1647 16</inkml:trace>
  <inkml:trace contextRef="#ctx0" brushRef="#br3" timeOffset="173332.6">18762 6291 2254 0,'0'0'394'0,"0"0"-286"0,0 0-9 16,0 0-42-16,0 0-10 15,25 146 10-15,-21-95-4 16,1 6-7-16,-5-1-13 16,0-2 3-16,0-1-29 15,0-9 5-15,0-10-6 16,-7-10-1-16,-2-12-5 16,-4-12-5-16,0-2-54 15,1-30-4-15,5-13 11 16,5-13-24-16,2-8 24 15,0-4-6-15,11 2 32 16,7 8 26-16,0 13 6 16,2 18 33-16,0 17 13 0,1 12 11 15,2 25 15 1,2 26 4-16,2 14-49 0,2 10 5 16,0 0-26-16,2-8-1 15,0-13-10-15,1-20 16 16,-1-17 1-16,-2-17-5 15,-5-25 40-15,-5-26-35 16,-8-16 3-16,-9-11-20 16,-2 0 6-16,-2 6-7 15,-19 10-1-15,2 13-32 16,0 17 8-16,9 18-28 16,10 14-60-16,0 7-109 15,0 13-341-15</inkml:trace>
  <inkml:trace contextRef="#ctx0" brushRef="#br3" timeOffset="173710.9">19634 6370 1560 0,'0'0'937'0,"0"0"-747"16,-41 111-38-16,26-49-47 15,2 6-7-15,6 5 4 16,7-3-33-16,0-7 8 16,16-12-44-16,11-13-10 15,6-16-22-15,3-14-2 16,-5-8-1-16,-4 0-72 16,-12-9-68-16,-6-9-127 15,-9 4-1548-15</inkml:trace>
  <inkml:trace contextRef="#ctx0" brushRef="#br3" timeOffset="173835.61">19599 6990 2585 0,'0'0'336'15,"0"0"-181"-15,-12 110-49 16,12-68-33-16,0-6-61 16,0-7-12-16,14-9-79 15,-3-12-312-15</inkml:trace>
  <inkml:trace contextRef="#ctx0" brushRef="#br3" timeOffset="174498.34">19933 7032 2079 0,'0'0'393'0,"0"0"-162"16,0 0-64-16,0 0-128 15,0 0-21-15,0-104-13 16,0 51 3-16,0-10-8 0,9-7 5 16,1-7-13-16,4-1 16 15,4 2-12-15,0 12 12 16,-3 9-8-16,3 17 1 15,-2 14 17-15,-1 16 1 16,6 8 16-16,0 2 33 16,4 24-27-16,0 13 3 15,-3 9-23-15,1 5 6 16,-6 8-27-16,-1-1 12 16,-5 0-5-16,-5-6-6 15,-1-4 0-15,-5-8-1 16,0-5-11-16,0-5-97 15,-7-11-114-15,-8-7-1863 0</inkml:trace>
  <inkml:trace contextRef="#ctx0" brushRef="#br3" timeOffset="174672.15">19955 6728 2791 0,'0'0'234'0,"0"0"-158"16,0 0-39-16,0 0 0 16,124-81-37-16,-68 47-22 15,-9 4-167-15,-7 4-312 0</inkml:trace>
  <inkml:trace contextRef="#ctx0" brushRef="#br3" timeOffset="174932.47">20477 6545 2424 0,'0'0'376'0,"0"0"-203"15,6 160-33-15,5-95-65 16,7-10-16-16,7-10-22 16,3-15 7-16,9-16 20 15,0-14 2-15,1 0 4 16,-5-26-41-16,-4-18-1 15,-13-9-23-15,-9-9 22 16,-7-4-22-16,-9-2-1 16,-24 4-4-16,-14 2-27 15,-47-11-72-15,14 15-110 0,0 11-376 0</inkml:trace>
  <inkml:trace contextRef="#ctx0" brushRef="#br3" timeOffset="175088.74">20238 6133 2723 0,'0'0'398'0,"0"0"-262"15,0 0-28-15,125-23-48 0,-89 17-35 16,-5-1-25 0,-9 7-46-16,-7 0-89 0,-8 0-204 15,-4 13-1476-15</inkml:trace>
  <inkml:trace contextRef="#ctx0" brushRef="#br3" timeOffset="177839.87">14170 8066 1741 0,'0'0'367'16,"0"0"-283"-16,0 0 11 15,0 0-43-15,0 0 70 16,0 0 26-16,0 0-32 15,-66-8-40-15,56 8-22 16,4 0-9-16,-1 7-19 16,1 9-3-16,-4 2-22 15,1 7 9-15,-1 2-5 16,0 5-2-16,1 0-3 16,1 6 2-16,4 5 6 15,-1 3 4-15,5 2 5 16,0 2-10-16,2 0 18 15,16-2-25-15,4-2 20 16,7-2-19-16,5-6 18 0,3-6-14 16,8-4 4-16,4-5 0 15,2-7-2-15,1-11 12 16,-2-5-8-16,-4-23 30 16,-4-26 8-16,-7-29 4 15,-10-2-35-15,-11-12 1 16,-12-2-12-16,-2 15-3 15,-18-2 0-15,-18 11 3 16,-11 15-4-16,-10 17 1 16,-9 15-8-16,-3 23-50 15,5 0-30-15,2 57-38 0,20-5-41 16,15 2-182-16</inkml:trace>
  <inkml:trace contextRef="#ctx0" brushRef="#br3" timeOffset="178287.27">15055 8336 2565 0,'0'0'223'0,"0"0"-46"16,0 0-56-16,121-26-44 15,-77 9-49-15,3 1-7 16,-5 2-16-16,-1 3 3 15,-10 2-4-15,-4 6-8 16,-8 1-6-16,-7 2-56 16,-5 4-96-16,-7 10-182 0</inkml:trace>
  <inkml:trace contextRef="#ctx0" brushRef="#br3" timeOffset="178504.44">15095 8572 2828 0,'0'0'246'16,"0"0"-199"-16,0 0 47 16,0 0-29-16,0 0-24 15,0 0-33-15,141 12 6 16,-106-12-14-16,3 2-8 15,9 1-82-15,-9-2-127 16,-5-1-991-16</inkml:trace>
  <inkml:trace contextRef="#ctx0" brushRef="#br3" timeOffset="179647.19">16199 8031 1370 0,'0'0'490'15,"0"0"-204"-15,0 0-109 16,0 0-59-16,0 0 5 16,0 0-1-16,115-108-55 15,-78 88 2-15,3 3-28 16,1 5 6-16,2 8-37 16,-1 4 22-16,-4 8 5 15,-7 21 8-15,-6 9 8 0,-9 7-20 16,-12 12 0-16,-4 3-23 15,-6 3 10-15,-21-2-20 16,-8-3 4-16,-8-7-4 16,-2-10-10-16,-2-12-44 15,7-12-42-15,7-12 31 16,6-5 38-16,11-2 27 16,12-16 5-16,4-2 49 15,2 4-34-15,25 0 21 16,6 5-5-16,8 9-3 15,-1 2 5-15,0 7-16 16,-7 21 13-16,-8 6-14 16,-7 8 25-16,-14 4-6 0,-4 0 2 15,-2-2-23-15,-25-2-3 16,-8-5-9-16,-6-7-2 16,-5-2-2-16,-2-8 5 15,4-4-16-15,-1-10-19 16,10-6-12-16,6 0-67 15,18-17-37-15,6-3-89 16,5 1-285-16</inkml:trace>
  <inkml:trace contextRef="#ctx0" brushRef="#br3" timeOffset="180104.27">17001 8170 1808 0,'0'0'900'0,"0"0"-720"16,0 0-97-16,0 0-15 15,0 0 0-15,0 0-21 16,0 0-26-16,127 73 19 15,-84-46-15-15,-1 4 22 0,3 5-17 16,1 3-6 0,-1 1-3-16,-5-3-20 15,-4 2 9-15,-7-5-10 16,-9-2 2-16,-5-4-1 16,-6-4-2-16,-6-3-46 0,-3-7-45 15,-3-7-113-15,-10-5-330 16</inkml:trace>
  <inkml:trace contextRef="#ctx0" brushRef="#br3" timeOffset="180391.9">17514 8107 2313 0,'0'0'346'0,"0"0"-151"16,0 0-68-1,0 0 6-15,0 0-48 0,-129 121-3 16,90-77-32-16,-3 6 0 16,-2 4-10-16,-1 0-16 15,-1-2-8-15,3-2-12 16,7-6-8-16,7-7-22 15,11-12-32-15,10-4-95 16,5-9-238-16,3-7-2011 0</inkml:trace>
  <inkml:trace contextRef="#ctx0" brushRef="#br3" timeOffset="180948.15">17828 8426 2541 0,'0'0'365'0,"0"0"-285"0,0 0 35 16,0 0-12-1,0 0-27-15,139-6-25 0,-97 0-34 16,5-1 4-16,-5 0-21 16,-5 2 8-16,-5-2-8 15,-8 2-12-15,-5 4-71 16,-9 0-54-16,-5 1-127 16,-3 0-822-16</inkml:trace>
  <inkml:trace contextRef="#ctx0" brushRef="#br3" timeOffset="181539.64">18807 7954 266 0,'0'0'2006'0,"0"0"-1737"16,0 0-119-16,0 0-48 15,0 0-39-15,0 0 1 16,0 0-6-16,-134 75-1 16,107-38 6-16,2 8 3 15,0 12-7-15,0 6-20 16,4 12 12-16,11 1-12 15,10 4 12-15,0-4-11 16,15-10 6-16,18-9-14 16,12-18-21-16,4-17 0 15,4-15-10-15,3-7 26 16,-8-18-10-16,-11-17 16 16,-14-9-26-16,-17-4 11 0,-6 2-18 15,-20 5 0-15,-18 8 0 16,-13 13-20-16,-5 17-8 15,1 3-65-15,5 17-18 16,11 29-61-16,14-4-80 16,13-2-584-16</inkml:trace>
  <inkml:trace contextRef="#ctx0" brushRef="#br3" timeOffset="184144.14">14503 9622 253 0,'0'0'165'16,"0"0"-150"-16,0 0-13 15,0 0 0-15,0 0 14 0,0 0 99 16,0 0 923 0,71-44-682-16,-67 44-228 0,0-3-9 15,2 3-26-15,-4-2 7 16,0 0-41-16,-2 0-27 16,0-1 2-16,0 1 105 15,0-3-24-15,0-2-29 16,-10 4 6-16,-5 1-45 15,-5 2 28-15,-5 0-39 16,-1 5-5-16,-1 14-24 16,0 7 2-16,1 6-1 15,-1 4-3-15,0 8-4 16,0 7 5-16,2 7-7 16,4 10 7-16,5 8 4 0,11 8-10 15,5 2 10-15,11-6 9 16,22-10-2-16,13-17-4 15,3-23-12-15,4-18 11 16,0-12-11-16,-5-12 22 16,-6-25-11-16,-13-9 8 15,-13-3-20-15,-16-3 6 16,0 7-6-16,-23 10 0 16,-18 10 0-16,-7 15 0 15,-8 10 4-15,2 3 2 16,4 20-12-16,11 9-24 15,14 3-20-15,25 16-62 16,8-10-100-16,17-5-336 0</inkml:trace>
  <inkml:trace contextRef="#ctx0" brushRef="#br3" timeOffset="184962.49">15258 9927 2238 0,'0'0'364'0,"0"0"-281"15,0 0 79-15,0 0-50 16,0 0-8-16,140-17-39 16,-88 9-16-16,2-2-13 15,-2 1-20-15,-4 4 1 16,-6 1-17-16,-8 2-4 0,-8 2-72 16,-17 0-51-16,-4 9-101 15,-5 5-392-15</inkml:trace>
  <inkml:trace contextRef="#ctx0" brushRef="#br3" timeOffset="185188.39">15369 10152 2689 0,'0'0'293'15,"0"0"-214"-15,0 0-26 0,0 0 21 16,0 0-16-16,114-8-42 16,-74 6-3-16,3 0-9 15,-3 0-8-15,16 0-56 16,-12 1-76-16,-6 1-299 0</inkml:trace>
  <inkml:trace contextRef="#ctx0" brushRef="#br3" timeOffset="185846.26">16274 9709 2060 0,'0'0'338'16,"0"0"-155"-16,0 0-31 0,0 0-55 15,0 0-20 1,0 0-10-16,48-104-22 0,-19 77 3 16,4 1-28-16,3 6 18 15,-1 8-15-15,1 9 23 16,-3 3-20-16,-6 6 24 16,-7 20-15-16,-7 10 6 15,-11 8-14-15,-2 9-18 16,-13 5 4-16,-18 0-8 15,-9-5-10-15,-3-4 5 16,4-10-10-16,1-14-23 16,11-9 22-16,11-11 11 15,12-2 1-15,4-3-1 16,10 0 6-16,25 0-4 16,7 0 4-16,9 4 10 0,-2 6-11 15,-6 8-2-15,-14 10-3 16,-14 6 18-16,-15 6-1 15,0 2-5-15,-25 1 12 16,-15-6-23-16,-7-4 8 16,-1-9-9-16,-2-9-1 15,2-6-13-15,5-9 1 16,5 0-49-16,11-4-45 16,12-15-26-16,15-2-63 15,0 3-85-15,17 6-190 0</inkml:trace>
  <inkml:trace contextRef="#ctx0" brushRef="#br3" timeOffset="186377.56">16868 9784 2023 0,'0'0'267'0,"0"0"-53"16,0 0-8-16,0 0-29 15,0 0-82-15,0 0-7 0,131 26-25 16,-98-1-13 0,3 8 0-16,5 5-13 0,-4 6-9 15,1 0-24-15,-5 0 23 16,-4-2-22-16,-2-4 6 16,-6-6-11-16,-6-1 0 15,-4-4-45-15,-4 4-54 16,-3-7-63-16,-2-6-283 0</inkml:trace>
  <inkml:trace contextRef="#ctx0" brushRef="#br3" timeOffset="186636.36">17336 9821 2395 0,'0'0'479'0,"0"0"-328"16,0 0-27-16,0 0-22 16,-148 147-51-16,108-95-28 15,-1 2-13-15,-2-1-6 16,3-4-8-16,9-6-14 15,2-4-41-15,8-12-133 16,8-11-561-16</inkml:trace>
  <inkml:trace contextRef="#ctx0" brushRef="#br3" timeOffset="189980.81">14453 11147 1360 0,'0'0'460'16,"0"0"-160"-16,0 0-108 16,0 0-35-16,0 0 35 15,0 0-82-15,0 0-30 16,-27-37-58-16,27 37 2 16,12 7-9-16,3 9 31 15,8 6-31-15,-1 5 14 16,7 10-4-16,3 5-9 15,1 8 0-15,2 4-16 16,1 4 7-16,-3 1 0 16,-2-5 2-16,-6-6-7 15,-2-4-2-15,-6-8 1 16,-3-6-1-16,-3-2 0 0,-5-7-4 16,-2-3 3-16,2-6-47 15,-6-6-65-15,0-2-192 16,0-4-1758-16</inkml:trace>
  <inkml:trace contextRef="#ctx0" brushRef="#br3" timeOffset="190344.8">14970 11200 858 0,'0'0'1448'0,"0"0"-1224"16,0 0-80-16,0 0-64 15,0 0 6-15,-114 43-36 16,83-14 23-16,-2 6-19 15,-3 5-7-15,1 5-2 16,-1-1-16-16,3 0 6 16,4-2-24-16,0-4 5 15,4-2-8-15,1-2-16 16,1-5-15-16,6-8-38 0,1-5-3 16,3-12-58-16,4-4-128 15,4 0-317-15</inkml:trace>
  <inkml:trace contextRef="#ctx0" brushRef="#br3" timeOffset="190827.43">15236 11419 1640 0,'0'0'572'0,"0"0"-342"0,0 0-53 15,0 0-67-15,0 0-38 16,131-14-5-16,-98 7-30 15,1 1-13-15,-5-3-6 16,-2 2-8-16,-3 0-9 16,-1 6 0-16,-4 1-1 15,2 0 10-15,-5 0-20 16,-1 0-37-16,-1 8-64 16,-6-1-182-16,-1 0-1629 0</inkml:trace>
  <inkml:trace contextRef="#ctx0" brushRef="#br3" timeOffset="191125.73">15300 11628 2270 0,'0'0'218'0,"0"0"21"15,0 0-108-15,0 0 0 16,0 0-34-16,143-2-33 0,-107 0-34 16,-3 2-13-16,1 0-16 15,-1 0 4-15,-4 0-10 16,-2 0-54-16,4 4-87 15,-9 4-168-15,-2 0-406 0</inkml:trace>
  <inkml:trace contextRef="#ctx0" brushRef="#br3" timeOffset="191751.87">16210 11214 2007 0,'0'0'277'0,"0"0"-132"16,0 0-18-16,0 0-3 15,0 0-36-15,0 0-43 16,118-78 18-16,-97 78-12 16,0 0 7-16,2 6-3 15,-3 9-1-15,-1 8 18 0,2 4-28 16,-3 4 12-1,-3 3-22-15,-4 4 9 0,1 2-15 16,-8 2 7-16,-4 3-7 16,0 6-4-16,-2 1-12 15,-18 0 3-15,-7 0-6 16,-7-3-9-16,-3-7 0 16,-5-9-2-16,-3-8-8 15,5-13-49-15,2-12 5 16,7 0-9-16,8-12 4 15,7-10 7-15,12-2 7 16,4-1 41-16,0 6 2 0,14 2-3 16,8 10 10-16,4 4 21 15,8 3 5-15,-1 3 17 16,4 12-22-16,-2 3-14 16,-2-4-8-16,1-1 0 15,-5-5-8-15,-7-1-28 16,-9 0-66-16,-4-1-179 15,-9-5-571-15</inkml:trace>
  <inkml:trace contextRef="#ctx0" brushRef="#br3" timeOffset="194252.97">14115 10890 1926 0,'0'0'257'16,"0"0"-140"-16,0 0-83 16,0 0 51-16,0 0-43 15,22 135 12-15,-13-87 76 16,-1 12-73-16,2 10 8 16,-6 14-22-16,1 7-1 15,-5 3-26-15,0 0 15 16,0-4-30-16,0-7 11 15,0-8-12-15,0-8 0 16,-5-9-1-16,1-8 6 16,-1-8-10-16,3-7 10 0,-1-5-4 15,3 0 5 1,-2-5-12-16,0 4 6 0,-2-8 0 16,2 0 0-16,-1-8 1 15,1-4-6-15,2-6 12 16,0-3-15-16,0 0 21 15,0 0-18-15,0 0 11 16,0 0-7-16,0 0 1 16,0 0-8-16,0 3 8 15,9-1 0-15,7 0-8 16,1-2 16-16,6 0-13 16,-1 0 12-16,2 0-8 15,3 0 2-15,2 0 7 16,2-2 5-16,2-3-1 15,2-2 6-15,2 2-18 16,3 2 15-16,0-3-8 0,5 2 37 16,1-2 1-16,2-1-3 15,1 4-29-15,-3-2 2 16,0 4-6-16,-5 1-9 16,-1 0 16-16,1 0-10 15,-1 0 13-15,-2 0-10 16,2 4 12-16,0-2-21 15,-2 0 7-15,2-2-6 16,0 0 4-16,-4 0-2 16,2 0 1-16,-5-2 0 15,-2 0 1-15,-2 2 11 16,-2 0-16-16,0 0 26 16,0 0-15-16,0 0 3 15,-1 0 0-15,3 0-13 0,3-3 7 16,-1 2-8-16,0-1 14 15,2 0-13-15,-2 2 12 16,3 0-12-16,-3 0 7 16,0 0-8-16,0 0 0 15,3 0 0-15,-1 0 4 16,3 0-1-16,0 0-2 16,2 0 13-16,-3 0-14 15,1 0 8-15,-3 0-8 16,-2 0 0-16,0 0 0 15,3 0 0-15,0 0 12 16,4 0-11-16,-1 0 15 0,3 0-15 16,3 2 12-16,1 0-12 15,1-1 10-15,-3 2-10 16,3 1-1-16,-3 2 3 16,-2 1-3-16,1 0 5 15,-3 0-4-15,-3 2 6 16,1-1-7-16,-5-2 2 15,0-4-1-15,-2 0-1 16,-2-2 0-16,-5 0 0 16,-2 0-1-16,-4 0 2 15,-3 0-8-15,-4 0 15 16,-2 0-9-16,-3 0 5 16,-2 0-8-16,-2 0 1 0,0 0-3 15,0-2-2-15,0 2 1 16,0 0 7-16,0-4-12 15,0 0 11-15,3-6-2 16,-1-4-2-16,2-8 9 16,-1-7-4-16,1-2 0 15,-1-1-6-15,1-4 6 16,0-1 0-16,-2-1-2 16,3-1 8-16,-1-4-6 15,1-1 1-15,0-2-1 16,-1-2 0-16,-2-2 1 15,-2-1-1-15,0-3 0 16,0 2 0-16,0-1 5 0,0 2-10 16,0 1 10-16,0 0-5 15,-4 1 6-15,-1 1-8 16,3 4 2 0,-1 2 0-16,1 6-1 0,2 5 2 15,-2 2-6-15,0 0 13 16,0 4-11-16,-3-1 7 15,3 2-4-15,-2 2 4 16,-1 1 9-16,1 5-1 16,-1 0-11-16,3 4-1 15,0 0 7-15,2 2-8 16,0-2 8-16,0 4-10 0,0-1 7 16,-3 2-5-16,3 3 1 15,-2 0 0-15,0 0 4 16,-2 0-4-16,-5 0 15 15,-3 2 0-15,-1-1 11 16,-3 3-3-16,-3 0 2 16,-6 0-18-16,0 0 9 15,-4 0-2-15,-2 0-2 16,-2 0 7-16,0 0-12 16,-1 0 23-16,-2 3-20 15,0-1 19-15,-1 2-25 16,-3 2 10-16,-1 0-13 15,-1-2 11-15,0 0-2 16,1-1 0-16,2-3 13 16,-1 0-17-16,-3 0 13 0,3 0-19 15,-2 0 24-15,1 0-24 16,4 0 15-16,-1 0-4 16,-1 0-2-16,2 0 0 15,-3 0-9-15,0 0 18 16,-1 0-17-16,-1 0 13 15,-1 0-13-15,3 0 12 16,1 0-12-16,-1 0 0 16,1 0 7-16,4 0-7 15,-3 0 3-15,3 0 2 16,-2 3-3-16,2-3-3 16,-1 2 6-16,1 2 2 15,-1 0-10-15,1 3 2 0,-2-1 0 16,2 3 0-16,-3-1 1 15,-2 0-6-15,2-1 14 16,0-4-15-16,2 2 12 16,1-4-9-16,2-1 9 15,1 0-7-15,-1 0 1 16,0 0-3-16,-6 3 2 16,1-2 2-16,-4-1-7 15,0 3 16-15,-3-2-16 16,2 1 15-16,6-2-16 15,-1 2 8-15,1-2-1 16,0 0 0-16,-1 2 0 16,-1-2-3-16,-3 3 9 15,1-3-12-15,-1 1 12 16,6 2-12-16,2-2 2 0,6 2-18 16,5-2-30-16,5 1-9 15,7 0-35-15,5 0-42 16,6 5-41-16,0 0-204 15,6 1-117-15</inkml:trace>
  <inkml:trace contextRef="#ctx0" brushRef="#br3" timeOffset="195386.68">14808 13000 29 0,'0'0'1721'0,"0"0"-1437"16,0 0-123-16,0 0-31 16,0 0-38-16,0 0-29 15,0 0-34-15,-52 0 54 0,42 0-23 16,-2 8-11-1,1 4-32-15,0 6-8 0,-5 2 5 16,3 6-14-16,-3 3 26 16,1 3-20-16,1 3 17 15,1 7-22-15,1 4 13 16,2 9-14 0,1 3 2-16,3 4-1 0,0-2 0 15,4 3 31-15,2 0-26 16,0 2 23-16,0-1-4 15,0 3 45-15,2-4-22 16,14-1 10-16,5-1-16 16,2-10-5-16,6-3-8 15,8-4-16-15,-2-9 16 16,3-3-7-16,-2-4 15 0,-3-7-22 16,-4-2 0-16,-2-7-11 15,-9-4-8-15,-3-1 1 16,-6-7-62-16,-4 0-58 15,-5 0-137-15,0 0-462 0</inkml:trace>
  <inkml:trace contextRef="#ctx0" brushRef="#br3" timeOffset="196253.14">15256 13445 378 0,'0'0'1406'0,"0"0"-1164"16,0 0-67-16,0 0-63 16,0 0 24-16,0 0-7 15,0 0-23-15,123-102-69 16,-102 92-9-16,2 0-7 16,0 6-19-16,-1 1 18 15,-3 3-19-15,0 0 50 16,0 7 3-16,-1 9 11 15,1 2-20-15,-2 6-1 16,-1 4-23-16,-3 2-7 0,-1 4 10 16,-4 1-17-1,-3-2 33-15,-3 1-15 0,0-2 29 16,-2 2-29 0,0 0 13-16,0 5-20 0,-9-1 9 15,-7 3-2-15,-3 3-10 16,-6 2-5-16,-4 0-5 15,-4-3-7-15,-5 0 10 16,-3-8-16-16,-1-6 7 16,-1-15-11-16,1-14-29 15,7-2 12-15,4-27-51 16,6-8-8-16,12-4 58 16,6 3-2-16,7 4 31 0,0 10-10 15,9 8 10-15,11 12 2 16,4 4 10-16,5 4 14 15,5 22 25-15,1 6 12 16,4 6-13-16,-4 0 9 16,3-1-26-16,-5-5-3 15,-6-4-21-15,-2-9-6 16,-6 0-1-16,-5-11-2 16,-1-3-30-16,-1-5-75 15,3-3-60-15,-1-17-228 16,-1-3-1724-16</inkml:trace>
  <inkml:trace contextRef="#ctx0" brushRef="#br3" timeOffset="196588.47">16114 13686 2041 0,'0'0'801'16,"0"0"-612"-16,0 0-81 15,0 0-32-15,0 0-56 0,0 0 2 16,0 0-13-16,42 22 14 15,-32-22 8-15,-4-8-1 16,-4-8-3-16,-2 0-19 16,0-5 11-16,0 7-19 15,-14 5 2-15,-3 7-2 16,-3 2-35-16,3 0-70 16,1 21-72-16,5-2-125 15,3-4-1127-15</inkml:trace>
  <inkml:trace contextRef="#ctx0" brushRef="#br3" timeOffset="196888.11">16239 13989 2108 0,'0'0'357'0,"0"0"-113"15,0 0-47-15,25 107-71 16,-23-66-32-16,-2 2-19 16,0 2-39-16,-12 0-5 0,-7 1-23 15,-6-7 4 1,-2 1-12-16,0-8-6 0,-8 0-83 15,8-8-131-15,4-7-558 0</inkml:trace>
  <inkml:trace contextRef="#ctx0" brushRef="#br3" timeOffset="197729.02">16700 13561 2140 0,'0'0'273'15,"0"0"-89"-15,0 0-61 16,0 0-47-16,0 0-19 16,-48 102 25-16,42-47-9 15,6 11 26-15,0 10-51 16,12 5 2-16,17-1-10 16,11-8-5-16,9-18-15 15,4-16-20-15,3-23 14 16,0-15 9-16,-2-15 46 15,-8-29-19-15,-10-14-5 16,-16-12-24-16,-18-2-2 0,-2-3-10 16,-22 7-5-16,-18 10 4 15,-11 9-8-15,-9 16-8 16,-6 11-34-16,6 13-6 16,10 9-43-16,16 0-2 15,30 32 0-15,4-4-125 16,11 1-242-16</inkml:trace>
  <inkml:trace contextRef="#ctx0" brushRef="#br3" timeOffset="198026.48">17315 13229 2450 0,'0'0'291'16,"0"0"-127"-16,79 129 23 15,-40-37-68-15,4 31-24 16,-11-7-30-16,-11-9-24 16,-13-15-20-16,-8-23-6 15,0 4 1-15,-14 7-11 16,-8-10-5-16,-12 8-87 15,5-27-111-15,3-10-509 0</inkml:trace>
  <inkml:trace contextRef="#ctx0" brushRef="#br1" timeOffset="207636.92">27436 7316 209 0,'0'0'228'0,"0"0"-134"15,0 0 658-15,0 0-272 16,0 0-322-16,0 0-33 16,0 0-79-16,0-14 36 15,0 14 11-15,0 0-51 0,0 0-5 16,0 0-34-16,0 0-3 16,0 0 1-16,0 0 8 15,0 0-6-15,0 0-5 16,0 0 2-16,0 0-2 15,4 0 1-15,-1 0-2 16,1 0-5-16,-2-3 16 16,2-3-4-16,-1 0 4 15,2-2-16-15,-1-1 3 16,-2-3 2-16,3 1-5 16,-3-5 8-16,2 0-1 15,-2-2 1-15,3-1-14 0,2 0 31 16,0 1-25-16,-1-3 9 15,3 4-2 1,0 0 1-16,0 1 0 0,2 0-2 16,-2 2 4-16,0-1-2 15,-1 4 13-15,-1-1-25 16,0 0 26-16,2 0-16 16,-2-2 4-16,1-2-2 15,0 0 0-15,0 0-6 16,1-2 5-16,3 0 2 15,-6 1-6-15,3 0 18 16,-1-1-25-16,2-3 24 16,-1 2-24-16,4-3 13 15,-2-2-1-15,4 2 0 16,-1-3 2-16,1 1-5 0,-1 0 17 16,1 1-16-1,-1-2 4-15,-1 1 38 0,1 0-25 16,-3-2 8-16,2 0-11 15,-1-2 9-15,3-2-14 16,1 0 5-16,-1-4 62 16,3-2-25-16,-1-1 29 15,2 3-51-15,-3 4 8 16,-5 4-35-16,-1 3 1 16,0 3-1-16,1 1 1 15,0-1-2-15,5-1 2 16,-1 0-6-16,1-5 16 15,1 0-14-15,1-5 12 0,1-1-17 16,0-2 9-16,1 0-1 16,-1 1 0-16,-2 1 1 15,-3 6 17-15,-3-1-12 16,-1 1 11-16,2-4-16 16,-1-4 0-16,3-2 6 15,-1-3-8-15,5 1 1 16,-1 0 0-16,2 1-1 15,0 0 2-15,-1 4 10 16,0 1-1-16,-5 5 25 16,-2 5-22-16,-3 8 13 15,-4 2-25-15,-2 3 14 16,0 1-15-16,0 3 5 16,-2-2-9-16,3 4 4 15,-3 1 0-15,0 2 0 0,2 0 0 16,-2 0 8-16,0 0-4 15,0 0-4-15,0 0 20 16,0 0 9-16,0 4-9 16,-2 6-20-16,-5 1 11 15,1 4-12 1,-2 3 1-16,2 2 0 0,-3 2 0 16,0 2 0-16,2 5 0 15,-4-3 0-15,3 6 0 16,-4-1 0-16,1 0 9 15,0-1-8-15,-3-1 5 16,4 0-1-16,-2 1-9 0,1-2 10 16,-2 2-7-16,-1 2 1 15,1-2 0-15,-3 1 0 16,3-2 1-16,-1 0-7 16,-1-6 14-16,1 1-8 15,1 0 8-15,-3 2-14 16,-1 1 6-16,1 2 0 15,-1 2 0-15,0 1-2 16,2 0 1-16,1 0 2 16,2 0 4-16,-2-2-4 15,3-2-2-15,-5 0-5 0,3 0 6 16,-5-1 0 0,2-1 1-16,-2-2-2 15,1 1 8-15,-1 1-14 16,3 1 14-16,1-1-10 0,1 1 9 15,1 0-11-15,-1 2 5 16,2 0 0-16,-5 2 0 16,1 1 0-16,-3-1-7 15,-5-1 16-15,-1 1-14 16,0-2 12-16,-3 5-13 16,2 3 6-16,3 5 0 15,2 2 0-15,2 2 0 16,2 2 0-16,-1 1-25 15,-10 16-63-15,2-11-147 16,0-6-1084-16</inkml:trace>
  <inkml:trace contextRef="#ctx0" brushRef="#br1" timeOffset="209993.78">17494 14633 371 0,'0'0'1555'0,"0"0"-1355"16,101-117-119-16,-53 59-37 0,4 0-19 15,-1 3-25-15,-2 9-13 16,-2 10-9-16,-14 14-199 15,-10 12-1395-15</inkml:trace>
  <inkml:trace contextRef="#ctx0" brushRef="#br1" timeOffset="210242">17532 14888 2052 0,'0'0'315'0,"0"0"-241"15,100-109-16-15,-48 62-48 16,12-1-10-16,-13 14-49 15,-10 4-435-15</inkml:trace>
  <inkml:trace contextRef="#ctx0" brushRef="#br0" timeOffset="-210943.72">25827 12029 1246 0,'0'0'295'16,"0"0"-41"-16,0 0-97 16,0 0 4-16,0 0-33 15,0 0-39-15,0 0-31 16,0-33 28-16,0 28-36 15,0 3-8-15,0-4-12 16,0-1 6-16,4 0-21 16,0 2 7-16,1-4-4 15,-1 4-2-15,1-2 14 0,0 1-29 16,1 2 47-16,3-2-16 16,-1 0 28-16,4 3-29 15,1 0 4-15,3 3-20 16,-3 0 8-16,3 0-7 15,-1 0-2-15,-1 0 9 16,-1 8-22-16,1-1 25 16,-1 4-21-16,0-1 27 15,1 3-20-15,-3-1 12 16,3 3-13-16,-4 2 3 16,1 0 3-16,-3 1-15 15,-2 3 21-15,-4 0-13 16,-2 4 14-16,0-2-16 15,0 4 14-15,0 0-13 0,-13 2 1 16,-1-3-1-16,-4-1-8 16,1 1 4-16,-4-1 2 15,2-3-11-15,-4-2 10 16,1-4-9-16,-1-2 8 16,4-7-10-16,-1-7-23 15,4 0-17-15,3 0 16 16,2-17-15-16,6 0 5 15,5-2-29-15,0 3 34 16,0 2 12-16,3 5 17 16,10 4 3-16,3 5 2 0,1 0 15 15,3 10 35 1,5 12 15-16,4 4-15 0,0-1-5 16,2-4-28-16,0-3 16 15,3-6-24-15,-3-5 4 16,0-7-13-16,-4 0 5 15,-2 0-5-15,-6-11-33 16,-1-10-33-16,-5 2-102 16,-4 1-355-16</inkml:trace>
  <inkml:trace contextRef="#ctx0" brushRef="#br0" timeOffset="-203545.03">26292 10802 1683 0,'0'0'213'0,"0"0"-59"16,0 0-1-16,0 0-11 15,116-80-48-15,-76 56-40 16,1 2 5-16,1 1-31 0,0 2 28 15,-1-2 5 1,1 0-3-16,3-4-40 0,3-1 29 16,8 0-31-16,4-2 27 15,3 0-23-15,3-1 12 16,-3 6-18-16,-1-1-14 16,-4 4 7-16,-4 4-2 15,-5 0 6-15,-7 4-11 16,-2 2 25-16,-7-2-10 15,-6 0 8-15,-2 2-15 16,-7-2-7-16,-7 1 4 16,-2 1 1-16,-6 2-11 0,-3 3 5 15,0-2 0 1,0 4-60-16,-19 1-43 0,1 0-123 16,1 0-92-16</inkml:trace>
  <inkml:trace contextRef="#ctx0" brushRef="#br0" timeOffset="-203278.42">27222 10135 2165 0,'0'0'308'16,"0"0"-83"-16,0 0-148 16,0 0 2-16,0 0 17 15,0 0-38-15,0 0-38 16,140-17-6-16,-99 17-14 15,-4 0-4-15,-5 0 3 0,-8 2-8 16,-9 14-3-16,-10 4-14 16,-5 6 26-16,-5 4-26 15,-18 5 8-15,-9 0-26 16,-2 4-11-16,-1-3 23 16,1 10-44-16,8-12-128 15,8-6-309-15</inkml:trace>
  <inkml:trace contextRef="#ctx0" brushRef="#br0" timeOffset="-202278.83">28072 9354 2105 0,'0'0'222'0,"0"0"-159"15,0 0 21-15,160-49-13 16,-107 34-14-16,-4 3-26 0,-4 2-30 16,-3 3 17-16,-9 4-17 15,-6 3 8-15,-9 0-8 16,-7 0 16-16,-6 3 18 16,-5 14 30-16,0 3-23 15,-7 6-16-15,-10 6-7 16,-6 4-18-16,-4 0 5 15,-2 5 2-15,-2 1-8 16,0-1 0-16,0 4 8 16,0-1-6-16,-1 2 3 15,1 0-5-15,0 0 6 16,4 0-13-16,5-2 14 16,7-1 2-16,3-5-9 0,7-6 17 15,5-3-2 1,0-8 11-16,3-7-3 0,17-4-5 15,5-9 15-15,4-1-9 16,4 0 9-16,-2 0-25 16,3-11 7-16,-3-1-15 15,-4 0 0-15,-6-2 0 16,0 3-20-16,-5-8-76 16,-5 3-132-16,-5 2-433 0</inkml:trace>
  <inkml:trace contextRef="#ctx0" brushRef="#br0" timeOffset="-202090.93">28225 9687 2322 0,'0'0'200'15,"0"0"-126"-15,0 0-13 16,0 0-11-16,142-44-50 16,-107 37-103-16,-10 0-157 0</inkml:trace>
  <inkml:trace contextRef="#ctx0" brushRef="#br0" timeOffset="-201710.08">28635 9645 2375 0,'0'0'315'16,"0"0"-222"-16,0 0 12 15,0 0-43-15,125-114-15 16,-96 84-29-16,-7 0-13 16,-4 3-3-16,-7 6 3 15,-9 4 0-15,-2 5-5 16,0 6 13-16,-20 6-8 15,-4 0 0-15,-5 12-5 16,-2 16-1-16,-2 13-1 16,4 5-5-16,0 8 1 0,4 1 10 15,5 3-5-15,9-5 2 16,7-7 24-16,4-9-16 16,0-8 16-16,17-8-6 15,5-8-4-15,5-6-4 16,2-3-5-16,-2-4 0 15,-2 0-2-15,-4 0-8 16,0-11-9-16,-3-6-46 16,-3-22-94-16,-2 5-189 15,-3 0-1482-15</inkml:trace>
  <inkml:trace contextRef="#ctx0" brushRef="#br0" timeOffset="-201077.52">28977 9446 1845 0,'0'0'341'15,"0"0"-141"-15,0 0-114 16,0 0-2-16,0 0-4 16,40 111-1-16,-34-81-9 15,0 2 4-15,-1-2 2 16,0 1-32-16,-3-2 15 15,-2 0-32-15,0-2 2 16,0-1-23-16,0-3-6 16,0-5 0-16,-7-6 4 15,0-7-7-15,1-5 3 0,-3 0 0 16,5-3-20 0,-1-20 3-16,2-7-5 0,3-6-3 15,0-6-11-15,0-5-16 16,12 1 2-16,3-1 13 15,6 3 37-15,3 3 0 16,3 8 32-16,2 8 10 16,3 9 11-16,1 11-23 15,-4 5 3-15,-5 5-8 16,-6 23-1-16,-12 14 6 16,-6 7-18-16,0 6 16 15,-21 0-22-15,-4-6 5 16,2-12-11-16,3-11 0 0,5-9-6 15,3-16-58-15,6-1-94 16,4-6-155-16,2-14 83 16,0 0 156-16,0 5 74 15,6 6 62-15,6 9 97 16,-6 0 28-16,1 12-21 16,-1 14-74-16,-4 5-36 15,2 1-14-15,0-1-25 16,-2-3-1-16,2-1-11 15,1-5-10-15,1-4-21 16,2-9-58-16,5-9-95 16,-3 0-161-16,4 0-1465 0</inkml:trace>
  <inkml:trace contextRef="#ctx0" brushRef="#br0" timeOffset="-200806.06">29442 9668 2474 0,'0'0'275'0,"0"0"-105"16,-16 104-35-16,16-65-22 15,0-3-39-15,21-11-24 16,10-14-3-16,11-11 12 16,5-7 9-16,0-27-27 15,-3-12 5-15,-12-7-38 16,-14 1 10-16,-16 6-18 15,-2 8 8-15,-33 12-3 0,-15 11-5 16,-8 13-19-16,1 2-58 16,4 17-4-1,10 29-23-15,14-5-54 0,17 0-218 16</inkml:trace>
  <inkml:trace contextRef="#ctx0" brushRef="#br0" timeOffset="-199674.96">30227 9472 1657 0,'0'0'259'0,"0"0"-44"15,0 0-91-15,-29 106-9 16,25-65 17-16,4 3-33 15,0-2-11-15,0-4 2 16,6-6-13-16,11-9-21 16,4-7 14-16,4-12 7 15,-1-4 15-15,1-7-17 16,-3-20-7-16,-2-12-27 16,-5-7-26-16,-3-6-7 15,-8-6-5-15,-4-4 0 16,0-5 1-16,0 1-5 15,-11-4 1-15,-5 2 0 16,1 6-30-16,-1 8-21 16,3 10-12-16,4 16-24 0,6 10 1 15,3 18-63-15,0 0-203 16,14 1-1867-16</inkml:trace>
  <inkml:trace contextRef="#ctx0" brushRef="#br0" timeOffset="-199240.58">30595 9719 2162 0,'0'0'324'0,"0"0"-153"16,0 0-10-16,0 0-67 16,0 0-61-16,0 0 11 15,0 0-9-15,11 23 10 16,-11-50-15-16,2-8-6 16,0-12-19-16,3-5-3 15,-3-6-2-15,5-5 2 16,-1 3-8-16,5 6 12 15,3 10-7-15,1 10 5 16,1 15-5-16,-1 10 1 16,1 9 0-16,-1 7 33 0,2 20 6 15,-2 11-3-15,1 10-10 16,-1 3 15-16,-1 3-13 16,-1-4-2-16,-2-4-26 15,-4-10 0-15,-5-6-5 16,-2-10-57-16,0-6-73 15,-18-7-161-15,-4-4-2110 0</inkml:trace>
  <inkml:trace contextRef="#ctx0" brushRef="#br0" timeOffset="-199095.78">30606 9610 2126 0,'0'0'705'0,"0"0"-624"16,0 0-23-1,0 0-25-15,0 0-33 0,126-25 0 16,-116 25-91-16,-8 5-228 16,-2 6-1795-16</inkml:trace>
  <inkml:trace contextRef="#ctx0" brushRef="#br0" timeOffset="-198023.07">28211 11006 1836 0,'0'0'238'16,"0"0"-163"-16,0 0 42 15,0 0-57-15,0 0 2 16,0-134-11-16,0 98-48 0,0-4 11 16,0 0-7-16,-2-2-9 15,-2 2 12-15,2-3-4 16,0 4-5-16,-1 0-1 15,3 5 66-15,0 5 20 16,0 4-14-16,0 7-33 16,9 6 2-16,3 4-29 15,1 4 9-15,3 4-21 16,-1 0 21-16,1 4-14 16,-3 13-7-16,0 0-16 15,-1 15-56-15,-6-3-138 16,-4-5-544-16</inkml:trace>
  <inkml:trace contextRef="#ctx0" brushRef="#br0" timeOffset="-197817.19">28143 10778 1799 0,'0'0'717'16,"0"0"-601"-16,0 0-21 16,0 0-23-16,0 0-57 15,118-6-15-15,-94 6-83 0,-4 0-204 16</inkml:trace>
  <inkml:trace contextRef="#ctx0" brushRef="#br0" timeOffset="-197473.64">28524 10654 2079 0,'0'0'234'16,"0"0"-87"-16,0 0-15 15,0 0 18-15,17 144-54 16,-5-96-7-16,3 0-39 16,4-2-13-16,0-7-11 0,6-10-5 15,1-12 8-15,-1-12 9 16,2-5 8-16,-5-12-17 16,-2-20 8-16,-6-10-36 15,-3-5 11-15,-7-6-12 16,-4 2-13-16,0 0-49 15,0 7-45-15,-11 6-71 16,-3 9-145-16,4 13-1412 0</inkml:trace>
  <inkml:trace contextRef="#ctx0" brushRef="#br0" timeOffset="-196940.12">28998 10557 2203 0,'0'0'222'16,"0"0"-61"-16,0 0-38 16,0 0 5-16,21 109-68 15,-17-74-9-15,0 6-3 16,-4-1-17-16,0 0 8 15,0-4-25-15,0-4 2 16,0-8-14-16,0-8 1 16,0-10 2-16,-4-6-10 15,-2-8-16-15,-1-23-27 16,3-15 14-16,4-7-16 16,0-7-8-16,0-1-9 15,4 10 59-15,7 8 8 0,0 15 6 16,0 16 12-16,0 12 27 15,3 8 19-15,-3 28-30 16,0 10 5-16,3 10-1 16,1 2 12-16,3 0-14 15,1-12 2-15,6-7-20 16,2-12 4-16,2-16-2 0,2-11 1 16,0-2-1-1,1-25-20-15,-6-9 4 0,-3-5 2 16,-8-5-6-1,-5 2 0-15,-10 1-28 0,0 4-40 16,-6 7-13-16,-17 1-45 16,2 13-135-16,6 6-308 0</inkml:trace>
  <inkml:trace contextRef="#ctx0" brushRef="#br0" timeOffset="-196604.8">29694 10391 1623 0,'0'0'783'16,"0"0"-582"-16,0 0-58 15,0 0-8-15,0 0-42 16,0 0-29-16,-107 136-1 16,98-83-15-16,4 3-10 15,5-3-13-15,0-10 2 16,17-7-20-16,12-11 5 16,4-11-12-16,2-7 0 15,-1-7-27-15,-5 0-89 16,-9-9-111-16,-9 0-555 0</inkml:trace>
  <inkml:trace contextRef="#ctx0" brushRef="#br0" timeOffset="-196512.8">29685 10990 2556 0,'0'0'241'16,"0"0"-118"-16,0 0-73 15,-4 107-33-15,4-87-17 16,2-10-97-16,5-6-222 0</inkml:trace>
  <inkml:trace contextRef="#ctx0" brushRef="#br0" timeOffset="-196004.17">30033 10871 2120 0,'0'0'239'15,"0"0"-93"-15,0 0 16 16,0 0-88-16,0 0-38 0,0 0-22 15,0 0 22 1,-9-59-14-16,9 31 12 0,0-7-19 16,0-4-15-16,0-5 0 15,2-4 0-15,10-1 2 16,1 5-2-16,0 7 0 16,-1 8 0-16,0 11-1 15,0 7 3-15,1 11-2 16,0 0 12-16,1 9 34 15,-3 16 46-15,1 4-25 16,-4 7-12-16,-1 4-24 16,-3 2 7-16,0-1-23 15,-2-4 7-15,2-4-13 16,-4-3-4-16,0-4-5 16,0-6-26-16,0-6-65 0,-4-7-106 15,-4-7-343-15</inkml:trace>
  <inkml:trace contextRef="#ctx0" brushRef="#br0" timeOffset="-195670.89">30033 10638 1582 0,'0'0'816'15,"0"0"-687"-15,0 0-48 16,0 0-45-16,140-63-35 0,-102 43-1 15,-2 0-15-15,-5 2-21 16,-4 6 15-16,-7 6 20 16,-7 6 1-16,-6 3 5 15,-4 24 116-15,-3 12 14 16,0 7-7-16,0 2-33 16,0-2 1-16,0-7-42 15,4-12-6 1,7-11-20-16,7-16-5 0,1 0-1 15,4-22-8-15,-1-14 0 16,-3-7-14-16,-6-4 3 16,-9 1-3-16,-4 3-10 15,0 3-70-15,-38-2-57 16,1 8-161-16,-2 8-670 0</inkml:trace>
  <inkml:trace contextRef="#ctx0" brushRef="#br0" timeOffset="-195499.34">30117 10249 2733 0,'0'0'224'0,"0"0"-50"16,0 0-64-16,135-5-73 15,-93 5-21-15,0-1-16 16,-4 1 0-16,2 0-109 15,-6 0-136-15,-10 0-543 0</inkml:trace>
  <inkml:trace contextRef="#ctx0" brushRef="#br0" timeOffset="-195223.04">30853 10810 2900 0,'0'0'181'0,"0"0"-181"16,0 0-42-16,0 0-127 16,0 0-1937-16</inkml:trace>
  <inkml:trace contextRef="#ctx0" brushRef="#br0" timeOffset="-174539.28">14027 15855 1719 0,'0'0'398'0,"0"0"-206"15,0 0-20-15,108 126-41 16,-75-85 6-16,-4-1-49 16,2-8-28-16,-4 2-40 15,-3-8-15-15,-1-3-5 0,-5-4-1 16,-5-4-28 0,1 0-77-16,-8-9-62 0,-1 2-243 15</inkml:trace>
  <inkml:trace contextRef="#ctx0" brushRef="#br0" timeOffset="-174083.8">14426 15700 2194 0,'0'0'288'16,"0"0"-167"-16,0 0-16 15,0 0-9-15,0 0-37 16,-95 104-2-16,63-72-8 0,-1 6 8 16,-2-3-32-16,-3 6 11 15,2-1-13-15,0-4 2 16,5 0-17-16,2 0-1 15,6-6-7-15,4-2-5 16,5-7-17-16,3-7-64 16,9-1-44-16,0-6-137 15,2 0-191-15</inkml:trace>
  <inkml:trace contextRef="#ctx0" brushRef="#br0" timeOffset="-173603.87">14860 15936 2140 0,'0'0'295'0,"0"0"-153"16,0 0-13-16,0 0-13 15,126-9-46-15,-94 5-37 16,-3 4-14-16,-2 0-18 0,-4 0 3 15,0 0-4-15,-5 0-42 16,-5 0-157-16,-4 0-411 0</inkml:trace>
  <inkml:trace contextRef="#ctx0" brushRef="#br0" timeOffset="-173317.23">14906 16120 2312 0,'0'0'333'16,"0"0"-251"-16,0 0 9 0,0 0 0 16,0 0-36-16,0 0 7 15,0 0-13-15,102 0-7 16,-79-4-29-16,-3 0 0 15,-1 2-13 1,2 2-6-16,-3-4-53 0,9 4-85 16,-6-4-139-16,-2 4-322 15</inkml:trace>
  <inkml:trace contextRef="#ctx0" brushRef="#br0" timeOffset="-172846.42">15566 15566 2213 0,'0'0'301'0,"0"0"-162"0,0 0 6 16,0 0-17-16,0 0-84 15,0 0-8-15,0 0 0 16,-2 57 1-16,-3-29-4 16,2 1-5-16,3 8-2 15,0 4-13-15,0-2 11 16,0-3-17-16,14 0 9 16,7-8-15-16,2-2-2 15,6-9 1-15,8-7-7 16,1-6-7-16,-1-4-22 15,1-9-24-15,-7-13-48 16,0-24-36-16,-8 6-167 16,-9 2-1619-16</inkml:trace>
  <inkml:trace contextRef="#ctx0" brushRef="#br0" timeOffset="-172614">15857 15627 2573 0,'0'0'286'16,"0"0"-124"-16,-6 117-20 16,6-62-48-16,0 5-22 15,0-1-32-15,0-1-1 16,0 0-21-16,0-8-3 16,4-1-7-16,-2-5-5 15,-2-3-3-15,2-10-9 0,-2-8-19 16,0-7-47-1,0-6-48-15,0-6-258 0</inkml:trace>
  <inkml:trace contextRef="#ctx0" brushRef="#br0" timeOffset="-171536.67">16345 15901 2283 0,'0'0'250'0,"0"0"-68"16,0 0-34-16,0 0-14 15,133-27-51-15,-94 15-17 16,1 1-24-16,-1-3-15 16,-4 6-9-16,-6 0-17 15,-4 3 3-15,-6 0-4 16,-2 5-16-16,-7 0-63 16,-3 0-61-16,-5 0-133 15,-2 5-373-15</inkml:trace>
  <inkml:trace contextRef="#ctx0" brushRef="#br0" timeOffset="-171177.37">16380 16124 2480 0,'0'0'218'0,"0"0"-131"16,0 0 42-16,0 0-2 0,0 0-40 16,0 0-34-16,129-37-19 15,-96 30-9-15,0 2-11 16,-4 5 1-16,1-5-15 15,-6 5 3-15,1 0-3 16,-6 0-30-16,2 0-41 16,3 0-56-16,-2 5-63 15,-6-5-185-15</inkml:trace>
  <inkml:trace contextRef="#ctx0" brushRef="#br0" timeOffset="-170480.31">16839 15605 2086 0,'0'0'387'0,"0"0"-232"16,0 0-14-16,0 0-36 15,0 0-43-15,31 104-18 16,-20-64 17-16,-3 1 3 16,2 5-13-16,-6 5-9 15,1-1-14-15,-3 7 13 16,0-3-26-16,-2 0-3 16,2-2-12-16,-2 2 0 0,0-10 0 15,0-3 0-15,0-9-4 16,0-11 2-1,0-6-4-15,0-11 4 0,0-4-8 16,0 0-48-16,0-22 40 16,0-5 1-16,-2-8-34 15,2-9-8-15,-2-2-7 16,0-9 3-16,-3-1-51 16,1-2-46-16,-3 4 26 15,-4-1-26-15,0 7-43 16,-1 2 72-16,4 8 121 15,-1 6 10-15,3 10 154 16,0 4-58-16,2 9 26 0,4 0-12 16,0 9-12-16,0-4-53 15,0 4 78-15,16 0-55 16,3 0-20-16,6 0-13 16,4 8-20-16,4 0 14 15,1 6-1-15,2 0 13 16,0-4 1-16,-1 2 3 15,-1-4-14-15,-5 6-7 16,0-5-13-16,-7 9 0 16,-2 1-4-16,-6 8-6 15,-8 0 8-15,-4 7-8 16,-2 7 7-16,0-1-7 16,-20 4 3-16,-4 0-4 15,-5-2 0-15,0-10-4 0,-2-2-10 16,2-8-24-16,4-3-94 15,0-7-38-15,10-3-73 16,1-3-1432-16</inkml:trace>
  <inkml:trace contextRef="#ctx0" brushRef="#br0" timeOffset="-164640.47">17777 16212 963 0,'0'0'1083'0,"0"0"-875"16,0 0-109-16,0 0 16 16,0 0-50-16,0 0 15 15,-29-110-34-15,20 83 1 16,-2-14-31-16,0 1-3 16,-1-9-1-16,2-5-1 15,-1-1 0-15,3-6 3 16,4-5 0-16,4 4-13 15,0 2 15-15,0 7-10 16,9 7 18-16,9 12-9 16,7 10 3-16,-1 12-9 0,5 2-2 15,-3 10 1-15,1 0-7 16,-4 0 11-16,-3 14-12 16,-3 5 0-16,-3-2 0 15,-5 24-58-15,-3-10-123 16,-3 1-118-16</inkml:trace>
  <inkml:trace contextRef="#ctx0" brushRef="#br0" timeOffset="-164420.98">17624 15881 2420 0,'0'0'290'16,"0"0"-227"-16,0 0 6 16,0 0 12-16,0 0-46 15,0 0-11-15,117-7-23 16,-83 7-1-16,10 0-10 16,-6 0-170-16,-7 0-532 0</inkml:trace>
  <inkml:trace contextRef="#ctx0" brushRef="#br0" timeOffset="-163872.95">18372 15418 2052 0,'0'0'334'0,"0"0"-208"16,0 0-34-16,0 0 20 15,0 0-17-15,-136 76-28 16,107-50-24-16,0 6 9 16,5 0-16-16,3 7-8 15,6 7-13-15,3-3-8 0,6 8-7 16,6 5 6-1,0 4-11-15,0 2 10 0,10 0 2 16,7-3-7-16,5-5 18 16,5-10 4-16,2-8-14 15,0-9-7-15,2-6-1 16,1-11 4-16,-5 2-4 16,-4-8-2-16,0-4-44 15,-3 0-72-15,-5 0-142 16,-5-8-363-16</inkml:trace>
  <inkml:trace contextRef="#ctx0" brushRef="#br0" timeOffset="-163390.58">18621 15566 1782 0,'0'0'431'0,"0"0"-196"16,0 0-108-16,0 0 14 16,0 0-35-16,0 0-27 15,0 0-42-15,0 107-2 16,0-80 1-16,0-4 9 15,0 3-15-15,0-8-8 16,4-1-9-16,0-2-12 16,5 2 1-16,-1-8 5 15,4-1-11-15,-1-2 5 16,2 3-2-16,1-6-28 16,-2-3-34-16,2 0-30 15,-1 0-67-15,6-8-37 0,-9-10-195 16,2 0-1425-16</inkml:trace>
  <inkml:trace contextRef="#ctx0" brushRef="#br0" timeOffset="-163070.66">18891 15454 2162 0,'0'0'305'0,"0"0"-149"15,0 0-26 1,0 0-7-16,0 0-45 16,0 0 15-16,0 130-31 15,0-91-2-15,0 7-9 0,0-3-4 16,0 8-11-16,5 2-13 16,0-4-2-16,-1-5-20 15,1 1 9-15,-3-9-10 16,0-4 0-16,0-6-21 15,-2-8-14-15,0-6-24 16,0-6-37-16,0-6-62 16,0-6-182-16,0-10-1691 0</inkml:trace>
  <inkml:trace contextRef="#ctx0" brushRef="#br0" timeOffset="-162770.99">19014 15240 1636 0,'0'0'616'15,"0"0"-391"-15,0 0-53 16,0 0 30-16,130 143-59 15,-95-85-43-15,-1 1-28 16,-3 2-26-16,-6 3 2 16,-6-2-34-16,-5 4 8 15,-5-3-18-15,-7 0-4 0,-2 3-8 16,0-3-31-16,0 13-44 16,0-15-93-1,-7-12-166-15</inkml:trace>
  <inkml:trace contextRef="#ctx0" brushRef="#br0" timeOffset="-162146.16">19657 15799 2241 0,'0'0'234'16,"0"0"-64"-16,0 0 0 16,119-6-53-16,-80 6-17 15,-2-3-45-15,-1 3-31 16,-5 0-14-16,-6 0-9 16,-5 0-2-16,-7 0-43 15,-4 0-75-15,-7 3-164 16,-2 8-2010-16</inkml:trace>
  <inkml:trace contextRef="#ctx0" brushRef="#br0" timeOffset="-161868.58">19712 16048 1657 0,'0'0'1023'0,"0"0"-956"0,0 0 30 16,0 0 24-16,0 0-16 15,0 0-40-15,0 0-32 16,132 0 1-16,-109 0-28 16,4-4 0-16,-4 0-6 15,-1 0-48-15,3 2-79 16,-5-3-99-16,-7 2-538 0</inkml:trace>
  <inkml:trace contextRef="#ctx0" brushRef="#br0" timeOffset="-161199.65">20700 15311 1984 0,'0'0'278'16,"0"0"-67"-16,0 0-46 16,0 0 33-16,0 0-94 0,0 0 7 15,0 0-39-15,-81 5-12 16,56 23 2-16,-1 11-2 16,-1 7-14-16,3 9-11 15,-1 9 0-15,5 11-20 16,5 5 5-16,4 1-20 15,8 4 6-15,3-9-5 16,5-9 3-16,19-17-3 16,10-10 4-16,4-18 9 15,1-18-9-15,7-4 10 16,-7-34-8-16,-3-8 17 0,-14-2-21 16,-11-1 11-16,-11 9-8 15,0 10 0-15,-25 8-4 16,-6 12-2-16,-2 6-4 15,-3 4-37-15,1 21 0 16,2 14-55-16,8-4-73 16,9-3-248-16</inkml:trace>
  <inkml:trace contextRef="#ctx0" brushRef="#br0" timeOffset="-159958.65">27129 10955 2204 0,'0'0'271'16,"0"0"-175"-16,0 0 30 15,0 0-47-15,0 0-26 16,0 0-16-16,0 0-2 15,0-11-26-15,0 6-1 16,0-2-8-16,0 3 0 16,0-2-51-16,0 1-149 15,0 0-94-15</inkml:trace>
  <inkml:trace contextRef="#ctx0" brushRef="#br0" timeOffset="-159269.02">27144 10722 1981 0,'0'0'278'15,"0"0"-65"-15,0 0-73 16,0 0-11-16,0 0-48 16,0 0-25-16,0 0-10 15,-31-10-1-15,28-4-27 16,-1 0-4-16,2-2-14 16,2 2-8-16,0 3-50 15,0-1-95-15,0 5-87 16,0 2-1377-16</inkml:trace>
  <inkml:trace contextRef="#ctx0" brushRef="#br0" timeOffset="-158813.83">27127 10221 2280 0,'0'0'346'16,"0"0"-232"-16,0 0-55 16,0 0-23-16,0 0-24 15,0 0-12-15,0 0-102 16,-3-93-67-16,3 78-203 0</inkml:trace>
  <inkml:trace contextRef="#ctx0" brushRef="#br0" timeOffset="-158503.36">27097 9765 2258 0,'0'0'266'0,"0"0"-189"15,0 0-40-15,0 0-35 16,0 0-2-16,0 0-156 15,0 0-1397-15</inkml:trace>
  <inkml:trace contextRef="#ctx0" brushRef="#br0" timeOffset="-158302.55">27137 9426 2079 0,'0'0'274'0,"0"0"-173"15,0 0-56-15,0 0-45 16,0 0-56-16,0 0-172 16,0 0-1150-16</inkml:trace>
  <inkml:trace contextRef="#ctx0" brushRef="#br0" timeOffset="-158133.93">27144 9254 2026 0,'0'0'380'0,"0"0"-246"16,0 0-25-16,0 0 13 16,0 0-88-16,0 0-34 15,0 0-46-15,0-28-120 16,0 26-281-16</inkml:trace>
  <inkml:trace contextRef="#ctx0" brushRef="#br0" timeOffset="-158000.93">27148 9060 2469 0,'0'0'231'15,"0"0"-161"-15,0 0-70 16,0 0-90-16,0 0-113 15,0 0-1343-15</inkml:trace>
  <inkml:trace contextRef="#ctx0" brushRef="#br0" timeOffset="-157834.31">27171 8906 2478 0,'0'0'254'16,"0"0"-167"-16,0 0-69 15,0 0-18-15,0 0-39 16,0 0-155-16,0 0-729 0</inkml:trace>
  <inkml:trace contextRef="#ctx0" brushRef="#br0" timeOffset="-157710.72">27185 8712 2179 0,'0'0'384'0,"0"0"-384"16,0 0-11-16,0 0-122 15,0 0-1941-15</inkml:trace>
  <inkml:trace contextRef="#ctx0" brushRef="#br0" timeOffset="-154396.25">24770 7645 2063 0,'0'0'380'0,"0"0"-227"15,0 0-40-15,0 0-23 16,0 0 21-16,0 0 0 16,0 0-43-16,9-25-15 15,2 20-34-15,-2 5-3 16,4-1-16-16,1 1 0 16,1 0-14-16,1 0-65 15,7 0-70-15,-6 0-142 16,-1 0-1415-16</inkml:trace>
  <inkml:trace contextRef="#ctx0" brushRef="#br0" timeOffset="-154230.78">25077 7608 262 0,'0'0'0'0,"0"0"-233"0</inkml:trace>
  <inkml:trace contextRef="#ctx0" brushRef="#br0" timeOffset="-154060.25">25077 7608 1305 0,'108'-22'538'0,"-106"22"-196"16,2 0-218-16,1 0-13 16,-1 0-31-16,2 0-65 15,4 0-15-15,3-4-18 16,1 0-166-16,-3 1-1024 0</inkml:trace>
  <inkml:trace contextRef="#ctx0" brushRef="#br0" timeOffset="-153892.65">25403 7574 1604 0,'0'0'531'0,"0"0"-316"16,0 0-80-16,0 0-80 16,0 0-55-16,0 0-5 15,0 0-173-15,54 18-1456 0</inkml:trace>
  <inkml:trace contextRef="#ctx0" brushRef="#br0" timeOffset="-153738.92">25630 7602 2079 0,'0'0'494'0,"0"0"-368"15,0 0-84-15,0 0-17 16,0 0 4-16,0 0-29 15,0 0-85-15,68 0-68 16,-55 0-198-16</inkml:trace>
  <inkml:trace contextRef="#ctx0" brushRef="#br0" timeOffset="-153563.02">25880 7602 2158 0,'0'0'346'0,"0"0"-196"15,0 0-19-15,0 0-73 16,0 0-21-16,0 0-32 16,0 0-5-16,71 0-75 0,-55 0-122 15,-3 2-216-15</inkml:trace>
  <inkml:trace contextRef="#ctx0" brushRef="#br0" timeOffset="-153429.25">26114 7624 2086 0,'0'0'348'16,"0"0"-220"-16,0 0-52 16,0 0-52-16,0 0-24 15,0 0-58-15,0 0-43 16,80 4-162-16,-69-7-1638 0</inkml:trace>
  <inkml:trace contextRef="#ctx0" brushRef="#br0" timeOffset="-153295.12">26335 7624 2218 0,'0'0'300'0,"0"0"-175"0,0 0-49 15,0 0-30-15,0 0-43 16,0 0-3-16,0 0-98 16,42 0-18-16,-33 0-270 0</inkml:trace>
  <inkml:trace contextRef="#ctx0" brushRef="#br0" timeOffset="-153127">26335 7624 1674 0,'165'1'591'0,"-161"5"-374"16,0-5-143-16,3 3 3 16,-2 0-58-16,2-2-19 15,1-2-46-15,1 0-42 16,0 0-136-16,-2 0-221 0</inkml:trace>
  <inkml:trace contextRef="#ctx0" brushRef="#br0" timeOffset="-152994.72">26635 7660 1556 0,'0'0'345'0,"0"0"-239"15,0 0 94 1,0 0-138-16,0 0-62 0,0 0 0 15,0 0-275-15</inkml:trace>
  <inkml:trace contextRef="#ctx0" brushRef="#br0" timeOffset="-152829.8">26635 7660 2065 0,'157'23'205'15,"-150"-20"-138"-15,1 0-65 16,3-3 16-16,1 0-17 0,-1 0-2 16,0-6-58-1,-2 0-149-15,-3-1-1366 0</inkml:trace>
  <inkml:trace contextRef="#ctx0" brushRef="#br0" timeOffset="-152623.16">26963 7657 2131 0,'0'0'314'16,"0"0"-131"-16,0 0-33 15,0 0-92-15,0 0-32 16,0 0-26-16,0 0 0 16,43-32-32-16,-36 31-51 15,1 1-40-15,-1-2-93 16,0 2-529-16</inkml:trace>
  <inkml:trace contextRef="#ctx0" brushRef="#br0" timeOffset="-152504.54">26963 7657 1754 0,'127'-29'282'15,"-125"32"-105"-15,3-2-92 16,-2 0-29-16,1-1-40 16,-2 3-2-16,2-3-14 15,1 0-35-15,-1 0-129 16,4 0-40-16,-4 0-1104 15,2 0 639-15</inkml:trace>
  <inkml:trace contextRef="#ctx0" brushRef="#br0" timeOffset="-152294.97">27171 7622 727 0,'0'0'1059'15,"0"0"-883"-15,0 0 33 0,0 0-142 16,0 0-42 0,0 0-25-16,0 0-203 0,16-4 117 15,-12 8-64-15,0-2-895 16,3-1 913-16,-3-1 132 15,-2 0 445-15,3 0 17 16,-2 0-243-16,-1 0-132 16,0 0-36-16,0 0-51 15,0 3-12-15,-2 2-36 16,3 2-966-16</inkml:trace>
  <inkml:trace contextRef="#ctx0" brushRef="#br0" timeOffset="-151822.12">27171 7622 1728 0,'60'23'418'0,"-62"-23"-215"15,0 0-28-15,-1 0-4 16,-1 0-71-16,0 0-38 16,-2 12-12-16,0 5 7 15,-1 3 18-15,1 6-19 16,0 6-15-16,0 2-4 15,6-1-3-15,0-3-12 16,0-9 11-16,0-6-33 16,8-12 14-16,2-3-10 15,3 0 2-15,-1-21 2 16,-1-7 9-16,-2-9-3 0,-4 3-5 16,-5 2 0-16,0 6-5 15,0 10 25-15,-12 8-8 16,-5 8 14-16,-4 0-29 15,1 20 2-15,3 12-8 16,5 5 1-16,3 4-1 16,9-4 1-16,0-5-2 15,0-13 8-15,11-9-11 16,12-10 12-16,4 0-5 16,0-22-3-16,-1-7 9 15,-3-6-8-15,-10 2-1 16,-7 4 12-16,-6 5-11 15,0 8-2-15,-17 8-6 16,-8 8-12-16,-4 0-49 16,0 6-14-16,2 14-76 0,3 11-95 15,11-4-129-15,3-5-1431 16</inkml:trace>
  <inkml:trace contextRef="#ctx0" brushRef="#br0" timeOffset="-151458.06">27235 7735 2263 0,'0'0'283'0,"0"0"-146"16,0 0-80-16,0 0-57 0,0 0-49 16,0 0-133-16,0 0-301 15</inkml:trace>
  <inkml:trace contextRef="#ctx0" brushRef="#br0" timeOffset="-151293.62">27235 7958 1242 0,'0'0'996'16,"0"0"-789"-16,0 0-113 15,0 0-60-15,0 0-34 16,0 0-116-16,0 0-263 0</inkml:trace>
  <inkml:trace contextRef="#ctx0" brushRef="#br0" timeOffset="-151183.56">27235 8177 1693 0,'0'0'795'16,"0"0"-642"-16,0 0-43 15,0 0-84-15,0 0-26 16,0 0-163-16,0 0-96 0</inkml:trace>
  <inkml:trace contextRef="#ctx0" brushRef="#br0" timeOffset="-151027.08">27181 8386 2031 0,'0'0'82'0,"0"0"-82"16,0 0-87-16,0 0-162 15,0 0-1504-15</inkml:trace>
  <inkml:trace contextRef="#ctx0" brushRef="#br0" timeOffset="-150822.36">27181 8386 1736 0,'-2'142'374'0,"0"-132"-221"16,0 4-86-16,0 3 50 15,2-2-60-15,-2 2-24 0,2-3-31 16,0-2 10 0,0-1-4-16,0 0 37 15,0 1-5-15,0 2-14 0,0 1-4 16,-3 6 2-16,-1-3 46 15,2 2-45-15,-2-4-6 16,2 0-19-16,-2-3-12 16,0 4-112-16,2-5-104 15,-2-2-317-15</inkml:trace>
  <inkml:trace contextRef="#ctx0" brushRef="#br0" timeOffset="-149657.39">23530 7295 2001 0,'0'0'391'15,"0"0"-256"-15,0 0-3 0,0 0-6 16,0 0-12-16,0 0-16 16,0 0-7-16,-104 76-8 15,86-61-23-15,3-1-9 16,-1 9-24-16,5 6-1 15,-3 7-26-15,5 5 9 16,3 9-9-16,4 7 0 16,2 1 0-16,0 2 1 15,0-4 6-15,15-6-1 16,7-7 18-16,9-11-17 16,5-10 8-16,4-14-15 15,3-8 1-15,-1-4 9 0,-2-26 8 16,-11-6 0-1,-9-5-8-15,-8-1 11 0,-12 5-20 16,0 8 21-16,-14 9-18 16,-11 9 6-16,-4 11-10 15,-2 0-28-15,4 23-29 16,5 7-40-16,15 21-75 16,7-10-239-16,0-2-1367 0</inkml:trace>
  <inkml:trace contextRef="#ctx0" brushRef="#br0" timeOffset="-147490.36">26977 11925 1965 0,'0'0'300'16,"0"0"-163"-16,0 0-22 15,0 0 55-15,0 0-62 16,0 0-54-16,0 0-18 16,2 72 5-16,-2-46-12 15,0 2-9-15,0 3 16 16,0 1-20-16,-9-3 31 16,2-2-29-16,-1-3-2 15,-1-4-16-15,5-4 28 16,-2-8 5-16,4-2 6 0,2-3-14 15,0-3-20 1,0 0 4-16,0 0-8 0,0 0 8 16,0 0-9-16,4 0 14 15,10-7 19-15,1-5-9 16,4 2-7-16,1-2-10 16,-3 2 2-16,2 0-7 15,-6 4-4-15,0 2-12 16,-2 0-35-16,0 2-54 15,5-6-64-15,-5 0-159 16,1 0-1604-16</inkml:trace>
  <inkml:trace contextRef="#ctx0" brushRef="#br0" timeOffset="-147187.75">27227 11846 2052 0,'0'0'378'0,"0"0"-190"16,0 0 22-16,0 0-52 15,0 0-38-15,0 104-35 16,0-63-8-16,0 7-26 16,0 5-3-16,-7-2-15 15,3 4 14-15,-2-3-26 16,4-4 8-16,0-2-14 15,2-7-7-15,0-6-7 16,0-5 5-16,0-8-12 16,0-5-13-16,0-7-7 15,0-3-42-15,-11-5-42 0,1 0-221 16,-2 0-843-16</inkml:trace>
  <inkml:trace contextRef="#ctx0" brushRef="#br0" timeOffset="-142742.39">28869 5624 1727 0,'0'0'283'0,"0"0"-123"0,0 0-36 16,0 0-51-16,0 0-3 16,0 0-26-16,2-28-27 15,-2 18 26-15,0 2-20 16,0-4 45-16,0-4-36 16,-2-4 15-16,-4-6-30 15,-1-6-10-15,2-6-7 16,1-6 1-16,-1-9-2 15,3-2 2-15,2-3-7 16,0-3 15-16,0 2-10 16,0 4 2-16,0 3-2 15,0 5 1-15,5 8-1 16,1 7 0-16,1 6 1 16,4 4 0-16,5 7-10 0,2 6 9 15,4 7-6-15,1 2 5 16,-4 0-9-16,6 28-35 15,-7-1-52-15,-7 2-177 16</inkml:trace>
  <inkml:trace contextRef="#ctx0" brushRef="#br0" timeOffset="-142513.5">28776 5310 2517 0,'0'0'212'0,"0"0"-155"16,0 0-6-16,0 0 15 16,0 0-40-16,0 0-19 15,0 0-7-15,137-58-87 16,-112 48-164-16,-4 3-1549 0</inkml:trace>
  <inkml:trace contextRef="#ctx0" brushRef="#br0" timeOffset="-142081.66">29424 4838 2283 0,'0'0'205'0,"0"0"-107"16,0 0-15-16,0 0 12 15,0 0-28-15,0 0-25 16,0 0-3-16,-100 92 1 15,82-60 27-15,1 6-24 16,0 3 8-16,2 5-6 0,4 0-2 16,2 3-20-16,3-3-5 15,6 0-5-15,0-3-11 16,0-2 6-16,4-4-7 16,7-6 19-16,0-4-10 15,2-4 10-15,-1-3-19 16,-1-3 3-16,-3-5-4 15,2-5-7-15,-1-2-46 16,-1-5-58-16,1 0-34 16,1-12-135-16,-6-5-332 0</inkml:trace>
  <inkml:trace contextRef="#ctx0" brushRef="#br0" timeOffset="-141815.18">29455 5046 1736 0,'0'0'446'16,"0"0"-184"-16,0 0-110 16,0 0 32-16,0 0-61 15,0 0-44-15,125 121-13 16,-94-85-14-16,6 1-1 15,-2 1-29-15,-2-2 7 0,1-1-23 16,-3-1 8 0,-4-3-14-16,-5-3-26 0,-7-6-57 15,-3-12-67-15,-7-5-147 16,-5-5-1748-16</inkml:trace>
  <inkml:trace contextRef="#ctx0" brushRef="#br0" timeOffset="-141556.28">29835 5107 2399 0,'0'0'315'0,"0"0"-207"15,0 0-4-15,-94 118-19 16,63-76-33-16,-2 1-38 16,-2 1-6-16,2 0-8 15,4-4-26-15,3-2-38 16,8-10-131-16,7-10-502 0</inkml:trace>
  <inkml:trace contextRef="#ctx0" brushRef="#br0" timeOffset="-140850.79">30024 4816 2192 0,'0'0'247'0,"0"0"-153"15,0 0 6-15,0 0 42 16,0 0-42-16,0 0-36 16,0 0 18-16,129 143-12 15,-111-87 5-15,-5 2-30 16,-5 2 10-16,-6 1-31 16,-2-1 5-16,0 0-19 15,-10 0-4-15,-7 0-5 16,-3-4-1-16,2-5-9 15,0-9-38-15,2-15-25 0,5-13-74 16,3-9-79-16,1-5-353 0</inkml:trace>
  <inkml:trace contextRef="#ctx0" brushRef="#br0" timeOffset="-140450.89">30450 5267 2277 0,'0'0'544'0,"0"0"-415"15,0 0 30-15,0 0-33 0,0 0-46 16,147 0-39-1,-112-6-8-15,-1 2-17 0,-5 1-3 16,-7 1-13-16,-7 2-18 16,-11 0-67-16,-4 14-99 15,0 4-403-15</inkml:trace>
  <inkml:trace contextRef="#ctx0" brushRef="#br0" timeOffset="-140244.02">30510 5430 2811 0,'0'0'216'16,"0"0"-164"-16,0 0 50 16,0 0-43-16,0 0-29 0,0 0-21 15,133-2-9-15,-94-5-67 16,-10-2-180-16,-4-1-647 15</inkml:trace>
  <inkml:trace contextRef="#ctx0" brushRef="#br0" timeOffset="-139614.03">30958 4983 2345 0,'0'0'259'0,"0"0"-131"16,0 0-23 0,0 0-11-16,125-41-45 0,-92 41-20 15,-6 15-3-15,-4 11 0 16,-8 8 31-16,-11 6-10 15,-4 0-3-15,0 2-22 16,-19-2 1-16,-6-6-23 16,0-7 8-16,3-10-4 15,7-10-2-15,6-7-2 16,6 0-11-16,3 0 6 16,7-8 10-16,20 1 8 15,9 5 1-15,3 2 17 16,-1 5-15-16,-7 17 8 15,-10 8 9-15,-15 8 6 16,-6 3 9-16,-13 6-32 16,-20 2 1-16,-8-3-17 15,-5-7 8-15,1-4-2 0,5-10-5 16,7-7-1-16,10-7-19 16,12-10-31-16,9-1-42 15,2 0-88-15,17-5-1 16,10-12-132-16,-2 2-1929 0</inkml:trace>
  <inkml:trace contextRef="#ctx0" brushRef="#br0" timeOffset="-139330.52">31404 5220 2450 0,'0'0'329'16,"0"0"-222"-16,0 0-11 15,0 0 36-15,73 109-59 16,-48-72-13-16,2 3-21 15,0 0-7-15,-3-2-6 0,-4-4-11 16,-5-6-13 0,-1-3-2-16,-1-8-50 15,-3-5-158-15,-4-4-298 0</inkml:trace>
  <inkml:trace contextRef="#ctx0" brushRef="#br0" timeOffset="-139043.72">31725 5235 2552 0,'0'0'320'0,"0"0"-158"0,0 0-36 16,0 0-31-16,0 0-31 15,-112 125-7-15,81-81-30 16,0 2-2-16,-3 0-13 16,3 0 7-16,2-5-19 15,4-6 0-15,6-7-3 16,7-8-43-16,6-11-45 16,6-7-138-16,0-2-393 0</inkml:trace>
  <inkml:trace contextRef="#ctx0" brushRef="#br0" timeOffset="-138653.39">31834 5375 2018 0,'0'0'1002'15,"0"0"-886"-15,0 0-77 16,0 0 71-16,0 0-23 16,0 0-44-16,113 3 3 15,-84-3-24-15,-4 0-6 16,-5 0-13-16,-7 0-3 16,-1 0-26-16,-3 10-70 15,-3-3-137-15,-1 2-631 0</inkml:trace>
  <inkml:trace contextRef="#ctx0" brushRef="#br0" timeOffset="-138115.05">32433 4995 1921 0,'0'0'746'15,"0"0"-607"-15,0 0-17 0,0 0-9 16,0 0-13-16,0 0-28 16,-95 138 11-16,73-89-42 15,2 4 15-15,-1 8-24 16,6 6 6-16,3-2-16 16,8 1-5-16,4-8 5 15,0-10-7-15,16-12 0 16,11-13-14-16,4-16 9 15,5-7-10-15,-3-5 15 16,0-25-1-16,-6-5 9 16,-6 1-7-16,-13 2-6 15,-6 8 1-15,-2 10-7 0,-10 8 22 16,-15 6-22 0,-4 0-3-16,0 20-1 0,2 4-25 15,7 5-47-15,7 4-73 16,8-5-193-16,5-7-574 0</inkml:trace>
  <inkml:trace contextRef="#ctx0" brushRef="#br0" timeOffset="-137711.22">32362 6133 2712 0,'0'0'241'15,"0"0"-67"-15,74-129-39 16,-23 60-67-16,9-1-42 15,5 1-20-15,-5 2-6 16,-6 13-16-16,-12 6-101 16,-13 16-226-16,-13 15-507 0</inkml:trace>
  <inkml:trace contextRef="#ctx0" brushRef="#br0" timeOffset="-137476.15">32525 6238 2696 0,'0'0'276'16,"0"0"-166"-16,38-116-23 15,-9 69-27-15,-2 6-37 16,-1 6-22-16,-3 7-2 15,1 6-9-15,5 2-62 16,-6 8-143-16,-8 4-549 0</inkml:trace>
  <inkml:trace contextRef="#ctx0" brushRef="#br0" timeOffset="-128805.04">13459 16034 1885 0,'0'0'474'0,"0"0"-181"16,0 0-118-16,0 0-35 15,0 0-49-15,0 0-37 16,0 0-20-16,0 10-10 16,12-6 48-16,7-4-14 15,3 0-8-15,3 0 4 16,4 0 1-16,0 0-19 16,0 0 0-16,0 0-5 15,0 0-13-15,-4 0-1 16,-3-4-16-16,-2 0 12 15,-5 0-13-15,-3 2 0 16,-4-3 0-16,1 5-15 16,-1 0-30-16,-2 0-28 15,-2 0-34-15,1 7-91 0,-3 1-250 0</inkml:trace>
  <inkml:trace contextRef="#ctx0" brushRef="#br0" timeOffset="-128479.39">13660 15804 2113 0,'0'0'340'0,"0"0"-112"15,0 0-65-15,-25 116-17 16,21-73-63-16,-3 6-17 16,3-3-11-16,0 2-8 15,1-9-25-15,-2-2-17 16,3-8-5-16,2-10-25 15,-2 0-57-15,0-10-53 16,2-5-110-16,-5 0-323 0</inkml:trace>
  <inkml:trace contextRef="#ctx0" brushRef="#br0" timeOffset="-128198.43">13464 16288 2306 0,'0'0'317'0,"0"0"-122"15,0 0-49-15,75-123-52 0,-39 78-5 16,-1 3-24-1,2 4-27-15,-4 6-26 0,-4 4-2 16,-3 3-10-16,-3 6-1 16,-9 6-22-16,-12-1-93 15,-2 11-98-15,0-2-431 16</inkml:trace>
  <inkml:trace contextRef="#ctx0" brushRef="#br0" timeOffset="-127940.08">13490 15851 2031 0,'0'0'448'0,"0"0"-121"0,0 0-105 16,0 0-70-16,130 135-55 15,-95-104-48-15,-1 4-16 16,-3-3-14-16,-2-4-19 16,-6-7 0-16,-6 0-22 15,-5-1-56-15,-8-3-167 16,-2-4-710-16</inkml:trace>
  <inkml:trace contextRef="#ctx0" brushRef="#br2" timeOffset="-38849.21">26691 14297 2306 0,'0'0'254'0,"0"0"-122"0,0 0-2 16,-125 0-36-1,86 10-65-15,-7 12-10 0,0 6-18 16,1 10 6-16,1 6-1 15,6 11 2-15,5-1 3 16,10 8 1-16,10 2 21 16,8 2 14-16,5 1 10 15,2-5-2-15,23-8-16 16,8-10-29-16,10-12-9 16,1-14 2-16,6-10 1 15,-6-8 2-15,1 0-6 16,-3-26 0-16,-2-4 0 15,-4-9-45-15,-2-4-69 16,3-33-53-16,-10 14-175 16,-5 4-1620-16</inkml:trace>
  <inkml:trace contextRef="#ctx0" brushRef="#br2" timeOffset="-38247.56">26874 14351 2102 0,'0'0'200'0,"0"0"-53"16,0 0-24-16,7 143-9 16,2-94-35-16,6 4-14 15,3 1-33-15,1-6-16 16,-2 3 2-16,-1-12-7 16,-5-2 13-16,-1-7-10 0,-2-8 11 15,-4-11-25 1,-2-2 6-16,-2-9-5 0,0 0-1 15,0-5 0 1,-8-15-41-16,-4-6 29 0,-1-9-37 16,1-14 8-16,4-5-12 15,1-9 34-15,7-7 18 16,0-5 1-16,0-2 5 16,17 1 18-16,12 8 63 15,8 14-15-15,3 14-16 16,2 20-38-16,-1 20 21 15,-6 6 2-15,-4 32 16 16,-11 14-14-16,-9 12-8 0,-11 6-12 16,0 6-18-1,-11-6 8-15,-13-4-12 0,-1-14 3 16,0-13-3-16,5-17-21 16,3-12-41-16,5-10-37 15,6-4-1-15,6-19 61 16,0-1 34-16,2 1 5 15,16 7 6-15,5 9 13 16,0 7 24-16,2 0 2 16,-2 23 9-16,-1 5-14 15,-5 2-4-15,-1 0-5 16,-5 1-16-16,0-6 3 0,-4 0-13 16,-4-7-10-1,-1-3 2-15,-2-1-57 0,0-3-104 16,0-7-322-16</inkml:trace>
  <inkml:trace contextRef="#ctx0" brushRef="#br2" timeOffset="-37915.39">27630 14570 2377 0,'0'0'184'16,"0"0"-97"-16,0 0 33 0,53-134-91 15,-50 95-11-15,-3 9-18 16,-5 10 28-16,-19 12-3 16,-10 8 34-16,-3 3-16 15,-6 29-15-15,3 7-9 16,4 14-15-16,7 7 27 15,9 6-7-15,11-2-2 16,9-2-16-16,0-8-1 16,21-7-5-16,12-13-13 15,9-15-58-15,29-19-83 16,-11 0-153-16,-8-15-1360 0</inkml:trace>
  <inkml:trace contextRef="#ctx0" brushRef="#br2" timeOffset="-37651.43">27955 14284 2228 0,'0'0'563'16,"0"0"-454"-16,0 0-10 15,9 116-9-15,14-79-23 16,1 2-17-16,3 1 18 15,-3-1-28-15,-6 6 10 16,-11 0-17-16,-7 1 5 0,0 0-14 16,-25 0-15-1,-8-4 0-15,-9-2-9 16,0-14-17-16,-1-6-44 0,7-13-31 16,7-7-130-16,11-9-279 15,14-13-1375-15</inkml:trace>
  <inkml:trace contextRef="#ctx0" brushRef="#br2" timeOffset="-37362.99">28446 14166 2606 0,'0'0'259'0,"0"0"-103"16,-69 104-38-16,42-46-42 15,2 9-40-15,3 2 2 16,9 1-22-16,2-6 4 16,9-8-1-16,2-7-5 15,0-13-11-15,17-13-3 16,8-10 0-16,15-13-48 15,-5-9-80-15,-6-15-248 0</inkml:trace>
  <inkml:trace contextRef="#ctx0" brushRef="#br2" timeOffset="-36612.56">28575 14668 2408 0,'0'0'207'0,"0"0"-70"15,0 0-18-15,0 0-70 16,116-130-32-16,-94 80-17 16,-4-2 9-16,-9-1-8 15,-7 9 12-15,-2 9-12 16,0 10 8-16,-20 7-3 15,-3 15 12-15,2 3 2 16,0 0-4-16,6 12 17 0,4 17-26 16,4 9-1-16,5 8-1 15,2 7-5-15,0 1 0 16,2 4 0-16,13-2 0 16,3-2-4-16,3-4 3 15,0-9 2-15,6-7-5 16,-2-6 6-16,0-14-7 15,-3-14-2-15,-2 0 0 16,-4-18-33-16,-5-23-5 16,-5-13-5-16,4-13-36 15,-4-3-25-15,7-10 17 16,3 8 94-16,7 8 58 0,4 14 64 16,4 16-45-16,2 20-15 15,0 14-24-15,-4 18 15 16,-2 24-17-16,-7 14-10 15,-4 3 1-15,-5-1-3 16,-5-4 27-16,-2-8-20 16,0-7-11-16,-2-20-20 15,-2-9 4-15,0-10-4 16,0-12-40-16,0-24-13 16,0-20-38-16,2-14-63 15,11-5-117-15,5-5 142 16,7 8 129-16,4 11 45 15,4 22 61-15,0 23 18 0,1 16-18 16,-7 23-26-16,-6 26-7 16,-5 13-27-16,-5 2-5 15,-3-2-7-15,-4-5 16 16,-2-7-17-16,0-14-8 16,0-9-16-16,-2-10-9 15,2-15-37-15,1-12-149 16,-1-19-62-16,0-4-1461 0</inkml:trace>
  <inkml:trace contextRef="#ctx0" brushRef="#br2" timeOffset="-36347.46">29685 13411 2497 0,'0'0'297'0,"0"0"-176"15,7 118-22-15,-3-47 4 16,0 11-41-16,2 18 19 16,-4 18-16-16,0-7-12 15,0-12-10-15,-2-14-1 16,0-19-10-16,0 2-18 16,2 4-6-16,0-9-8 15,-2-11 0-15,0-14-29 16,0-12-44-16,0-26-67 15,0 0-130-15,0-10-594 0</inkml:trace>
  <inkml:trace contextRef="#ctx0" brushRef="#br2" timeOffset="-36039.93">29609 14212 1936 0,'0'0'515'16,"0"0"-355"-16,0 0-73 16,0 0 12-16,0 0-24 15,0 0-12-15,0 0 10 16,62-3 3-16,-48-6-9 16,-5-4-4-16,-3 3-7 0,0 1-10 15,-2 6-27-15,-4 1-2 16,2 2 11-16,-2 0-5 15,2 0-2-15,0 0-21 16,7 0 0-16,3 0 10 16,5 0-2-16,4 0-8 15,-1-4 0-15,1-1-3 16,0-7-22-16,-4 1-79 16,-3-1-233-16,-5 3-706 0</inkml:trace>
  <inkml:trace contextRef="#ctx0" brushRef="#br2" timeOffset="-35641.86">30013 14383 2326 0,'0'0'638'0,"0"0"-544"16,0 0 11-16,0 0 10 16,0 0-35-16,121-32-32 15,-90-3-22-15,-10 0-7 16,-9 1-19-16,-10 6 12 16,-2 9-12-16,-12 8 12 0,-16 11-11 15,-10 11 6 1,-2 30-6-16,-2 17-1 0,6 10 3 15,7 4-2-15,13 1 8 16,12-10-2-16,4-14 20 16,9-9-19-16,15-13 0 15,8-14-7-15,-1-13-1 16,2 0 0-16,3-10-27 16,4-26-79-16,-12 4-212 15,-3 2-1756-15</inkml:trace>
  <inkml:trace contextRef="#ctx0" brushRef="#br2" timeOffset="-35462.18">30657 14682 3298 0,'0'0'166'0,"0"0"-136"16,0 0-30-16,0 0-28 16,0 0-140-16,0 0-468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12T20:15:03.95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3036 7011 1107 0,'0'0'459'16,"0"0"-82"-16,13 162-99 16,-6-97-87-16,-5 0-88 15,0-7-67-15,0-8-6 16,-2-6 16-16,0-6 13 15,0-7-17-15,0-3 15 16,0-5 1-16,0-2-5 0,0-2-7 16,0-1-1-16,0-3-10 15,-4-3-15-15,0-4-13 16,2-5-1-16,-1 3-1 16,0-5-3-16,3 1-1 15,-2-2 0-15,2 2 0 16,0-1 7-16,-2 5-7 15,2-5 6-15,0-1-6 16,0 1 0-16,0-1-1 16,0 0 0-16,0 0-8 15,0 0 3-15,0 0 5 16,0 0 0-16,0 0 0 16,0 0 5-16,0 0-4 0,2 0 4 15,6 0 1-15,0 0-1 16,3 0 4-16,1 0 1 15,3 0-1-15,3-1 4 16,-1-11 11-16,6-4-1 16,-3-4-6-16,0-2-6 15,-2-1-3-15,-5 1-8 16,-1 3 0-16,-6 1 0 16,-6 1 0-16,0 3 2 15,0 0 5-15,-18 2-1 16,-4 2-6-16,-4 3-5 15,-3 1-6-15,-3 6-31 16,3 0-34-16,2 0-35 0,3 17-54 16,9 3-64-16,3 1-924 0</inkml:trace>
  <inkml:trace contextRef="#ctx0" brushRef="#br0" timeOffset="411.95">3414 6771 1556 0,'0'0'510'15,"45"124"-203"-15,-18-45-106 16,4 29-10-16,-4 19-19 15,-12 15-57-15,-10-14-51 0,-5-24-33 16,-7-30-18 0,-16-17-7-16,-10 11-2 15,-9 6-4-15,-7 10-33 0,-16 11-115 16,15-26-172-16,7-14-781 16</inkml:trace>
  <inkml:trace contextRef="#ctx0" brushRef="#br0" timeOffset="1291.54">4186 7715 1587 0,'0'0'613'16,"0"0"-431"-16,0 0-55 15,0 0-2-15,0-141-73 16,0 87-37-16,0-8-9 15,0-3-6-15,0-5 1 16,0-3 0-16,-2 1 9 16,-10 2-9-16,-3 2 5 15,1 4-5-15,3 4-1 0,5 4 0 16,6 6 0-16,0 4-1 16,0 6 0-16,8 5 0 15,8 8 1-15,0 6 0 16,0 11 0-16,-1 8 0 15,5 2 0-15,1 0 0 16,0 20 9-16,4 4-3 16,-3 2 4-16,1 4-10 15,-8 0-23-15,-1-1-53 16,-14 11-100-16,0-10-280 16,0-2-1478-16</inkml:trace>
  <inkml:trace contextRef="#ctx0" brushRef="#br0" timeOffset="1472.06">4047 7229 1165 0,'0'0'1056'0,"0"0"-803"15,0 0-52-15,0 0-92 16,0 0-75-16,0 0-34 15,143-10-54-15,-109 2-199 16,-3 1-1118-16</inkml:trace>
  <inkml:trace contextRef="#ctx0" brushRef="#br0" timeOffset="1925.85">4906 6912 2213 0,'0'0'315'0,"0"0"-169"0,0 0 2 16,0 0-52-16,0 0-36 16,0 0-25-16,0 0 0 15,-124 96 1-15,103-54-6 16,5 4 12-16,1 4 9 16,3 4 11-16,4 3-6 15,1-3-1-15,7 0-14 16,0-2-11-16,0-4-8 15,9-2-3-15,9-4-7 16,1-5-2-16,2-3-10 16,-1-8 0-16,-3-5-15 15,-1-6-21-15,-5-10-43 16,1-5-60-16,1-8-78 16,1-15-112-16,-3-4-713 0</inkml:trace>
  <inkml:trace contextRef="#ctx0" brushRef="#br0" timeOffset="2247.98">5082 7166 411 0,'0'0'1375'0,"0"0"-993"0,0 0-91 16,0 0-58-16,0 0-78 15,87 104-53-15,-61-69-19 16,1 2-15-16,-2 7-8 16,2-3-19-16,-2-1 2 15,-4 0-3-15,0-6-14 16,-6-3-15-16,1-6-6 15,-5-7-5-15,-4-5-5 16,-3-9-54-16,-1-4-97 16,-1-8-223-16,-2-10-607 0</inkml:trace>
  <inkml:trace contextRef="#ctx0" brushRef="#br0" timeOffset="2517.27">5361 7166 2020 0,'0'0'425'15,"0"0"-227"-15,0 0-44 16,-89 116-20-16,55-63-38 15,0 5-42-15,1 1-23 16,-1-5-9-16,8-7-14 0,4-8-8 16,6-11-6-16,7-10-64 15,3-11-123-15,6-7-397 0</inkml:trace>
  <inkml:trace contextRef="#ctx0" brushRef="#br0" timeOffset="2942.13">5526 6812 1914 0,'0'0'445'0,"0"0"-169"16,0 0-65-16,76 141-60 15,-55-86-45-15,0 6-28 16,-6 2-6-16,-3 8-8 15,-6-1-16-15,-4 2-4 16,-2 0-7-16,0-1-9 16,-10-6-7-16,-9 2-4 0,-3-7-9 15,-4-2-8-15,-1-6 0 16,2-12-31-16,5-10-45 16,9-20-50-16,5-10-105 15,2 0-428-15</inkml:trace>
  <inkml:trace contextRef="#ctx0" brushRef="#br0" timeOffset="3327.1">6170 7328 2379 0,'0'0'257'0,"0"0"-75"15,0 0-27-15,0 0-76 16,120-7-36-16,-91 7-26 16,-4 0-9-16,-7 0-8 15,-5 0-11-15,-13 4-83 16,0 4-121-16,-11-1-528 0</inkml:trace>
  <inkml:trace contextRef="#ctx0" brushRef="#br0" timeOffset="3561.48">6134 7599 2749 0,'0'0'283'0,"0"0"-108"0,116-24-49 16,-74 16-56-16,-1 5-43 15,-10 0-15-15,-9 3-12 16,-4 0-3-16,-7 0-56 16,-11 0-54-16,0 0-66 15,0 0-125-15</inkml:trace>
  <inkml:trace contextRef="#ctx0" brushRef="#br0" timeOffset="4730.35">7044 7453 2171 0,'0'0'412'0,"0"0"-219"15,0 0-66-15,0 0-33 16,0 0-49-16,0 0-2 0,0 0 33 15,49-4 11-15,-22-1-8 16,-1 0 1-16,1 3-17 16,2 0-10-16,-2 2-7 15,2 0-14-15,0 0-14 16,-3 0-8-16,-1 0-1 16,-8 0-9-16,-5 2 1 15,-5-2-1-15,-3 2 0 16,-4-2-6-16,0 0-15 15,0 0-45-15,0 0-56 16,0 0-94-16,0 2-292 0</inkml:trace>
  <inkml:trace contextRef="#ctx0" brushRef="#br0" timeOffset="6961.4">7862 6938 1086 0,'0'0'918'16,"0"0"-724"-16,0 0-79 15,0 0 9-15,0 0-46 16,0 0 1-16,0 0-18 16,73 0-16-16,-48-2-8 0,1 2-3 15,1 0 17 1,0 0-1-16,-4 0 15 0,-2 4-6 16,-2 9-20-16,-1 1-1 15,-5 7-4-15,0-1-3 16,-4 4-1-16,0 1 0 15,0 0 1-15,-5 6-2 16,-2-2-1-16,-2 6 0 16,0 0-2-16,0 6-1 15,0 1-1-15,-15 2-4 16,-3 6-3-16,-2-2 3 16,-4 3-6-16,-5-3-4 15,0-5-2-15,-3-2-3 16,1-9-1-16,0-7-1 15,-2-11-3-15,1-2-6 0,-1-12-7 16,2 0-12 0,2-5-8-16,4-15-17 0,5-6-17 15,7-4 6-15,6-5 6 16,7 1 0-16,0 2 21 16,0 6 21-16,15 6 8 15,4 6 5-15,4 8 0 16,2 6 0-16,2 0 10 15,2 15 19-15,0 8 22 16,2 9 1-16,-2 4 6 16,2 2-4-16,1-1-14 15,-3-3-14-15,0-4-8 16,-2-4-6-16,-5-6-12 0,-2-5 0 16,-4-8-10-1,-3-5-19-15,0-2-81 0,5-21-84 16,-4-8-221-16,-4-2-1588 15</inkml:trace>
  <inkml:trace contextRef="#ctx0" brushRef="#br0" timeOffset="7375.32">8423 7219 1867 0,'0'0'423'0,"0"0"-183"16,0 0-58-16,0 0-39 15,0 0-45-15,0 0-29 16,0 0 2-16,139 100 0 16,-110-72 9-16,2 2-7 15,-2 2-1-15,2 3-9 16,-4-1-7-16,-2-1-17 16,-4-1-13-16,0 0-13 0,-7-3-7 15,-2-2-5-15,-3-4-1 16,-5 0 0-16,0-4-28 15,-4-5-58-15,0-9-37 16,0-5-87-16,-8-1-233 16,-1-15-1074-16</inkml:trace>
  <inkml:trace contextRef="#ctx0" brushRef="#br0" timeOffset="7748.28">8854 7207 2082 0,'0'0'460'0,"0"0"-250"16,0 0-57-16,0 0-26 15,0 0-47-15,-125 106-20 16,89-72-8-16,-4 2 5 16,0 1-11-16,2-2-8 0,0 3-5 15,2 1-2 1,1-1-20-16,-1 2-7 0,3-2-4 15,0-3-6-15,6-3-27 16,4-9-32-16,9-15-80 16,6-5-124-16,6-3-587 0</inkml:trace>
  <inkml:trace contextRef="#ctx0" brushRef="#br0" timeOffset="8484.31">9068 7517 1901 0,'0'0'493'0,"0"0"-293"0,0 0-37 16,0 0-23-16,0 0-47 15,0 0-28-15,0 0-11 16,129-25 3-16,-96 18-8 16,1 5-7-16,-3 0 6 15,0 2-1-15,-4 0-6 16,-2 0-4-16,-3 0-7 16,-2 0-15-16,-4 0-10 15,-1 2-5-15,-3-2 1 16,-4 0-1-16,-1 0-11 15,-5 0-35-15,-2 0-31 0,0 0-62 16,0 2-74-16,0 1-296 0</inkml:trace>
  <inkml:trace contextRef="#ctx0" brushRef="#br0" timeOffset="8852.33">9278 7265 1795 0,'0'0'577'15,"0"0"-354"-15,0 0-69 16,0 0-16-16,0 0-38 16,-6 102-21-16,6-66-14 15,0 5 2-15,0-2-20 16,0 2-22-16,0-4-19 0,0-1-6 15,-4 3-47 1,2-11-150-16,-2-3-380 0</inkml:trace>
  <inkml:trace contextRef="#ctx0" brushRef="#br0" timeOffset="10029.23">9826 7016 1190 0,'0'0'666'0,"0"0"-309"15,0 0-153-15,0 0-97 16,0 0-40-16,0 0 1 16,0 0 10-16,9-20-6 15,-7 20-3-15,-2 0 2 0,2 0-4 16,2 6 4 0,0 10 2-16,0 6-12 0,0 8-24 15,-2 4-9-15,-2 4-9 16,0-2-3-16,0-2-2 15,0-3 2-15,0-9 0 16,0-2-5-16,2-3-11 16,0-6 1-16,1 4 4 15,1-4 6-15,0-1 4 16,6 2-2-16,-2-4 5 16,1 0 4-16,5 1 7 15,3-6 7-15,1-1-9 16,4 0-5-16,3-2-6 15,-1 0-10-15,-1 0-6 16,0-2 0-16,-2-6 0 16,0-1-52-16,-6-2-46 15,1 1-31-15,-1-4-49 0,-1 3-92 16,-6 4-377-16</inkml:trace>
  <inkml:trace contextRef="#ctx0" brushRef="#br0" timeOffset="10609.63">10240 7028 1447 0,'0'0'672'0,"0"0"-374"15,0 0-111-15,0 0-57 16,0 0-29-16,0 0-37 16,0 0 12-16,-15 90 5 15,10-59-6-15,1-2-12 16,-1 5 7-16,-2 3-3 16,1 3-9-16,-3 4-1 15,2 4 3-15,0 3-18 16,1 0-11-16,2 2-12 15,1-6-4-15,3-2 0 16,0-7-3-16,0-4-1 16,0-6 2-16,0-7 1 15,3-6-2-15,-1-7-1 0,0-2-4 16,-2-3 2-16,2-2 2 16,-2 1 1-16,0 2-5 15,0-2-1-15,0 1-5 16,0-1 2-16,0-1-2 15,0-1 0-15,0 2-1 16,0-2 0-16,0 0 1 16,0 0 2-16,0 0-3 15,0 0 0-15,0 0 0 16,0 0 0-16,0 0 0 0,0 2 0 16,0 0 0-1,0 0-4-15,0-2-1 0,0 0-4 16,0 0-15-16,0 0-14 15,-2 0-28-15,2-9-108 16,0-8-132-16,0 0-163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3T23:00:11.20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24494 5432 2082 0,'0'0'226'15,"0"0"-133"-15,0 0-26 16,0 0 14-16,0 0-27 16,-29 110 9-16,29-79-4 15,0 0-25-15,6 1 10 16,6-2-21-16,5-1 24 0,3-5-37 15,2-5 14-15,7-8-19 16,0-5 9-16,2-6-6 16,4 0 7-16,-4-22-10 15,0-12-5-15,-5-15 0 16,-4-9-52-16,-3-6-2 16,-6 3-37-16,-7 3 44 15,-1 17 47-15,-5 15 0 16,0 12 38-16,0 11 47 15,2 3-6-15,1 15 4 16,1 23-5-16,2 18 5 16,3 16-9-16,1 26-39 15,-6 24-8-15,-4-9-8 0,0-13-5 16,-4-18 14 0,-17-21-20-16,-8-3 7 0,-8-2-15 15,-9-18 4-15,0-16-4 16,-3-17-22-16,0-5-26 15,9-23-5-15,6-19 4 16,12-9 4-16,15 2 38 16,7-1 4-16,14 8-2 15,28 4 10-15,14 1-6 16,11 5 1-16,26-2-20 16,-14 8-133-16,-17 8-282 0</inkml:trace>
  <inkml:trace contextRef="#ctx0" brushRef="#br0" timeOffset="920.91">30875 11959 2063 0,'0'0'322'15,"0"0"-132"-15,0 0-78 16,81 151 7-16,-52-101-28 16,0-1 1-16,2 2-48 15,-2-3 1-15,-2-8-32 16,-5-3-7-16,-4-10-5 15,-5-3-1-15,-3-7-6 16,-6-2-81-16,-2-4-119 16,-2-5-387-16</inkml:trace>
  <inkml:trace contextRef="#ctx0" brushRef="#br0" timeOffset="1148.33">30884 12421 1584 0,'0'0'1065'16,"60"-128"-896"-16,-15 53-62 16,9-10-7-16,-5 21-45 0,0 3-29 15,-7 12-17 1,-7 15-9-16,-8 10 0 15,0-2-4-15,-6 8-83 16,-9 4-231-16</inkml:trace>
  <inkml:trace contextRef="#ctx0" brushRef="#br0" timeOffset="-121156.29">3031 8993 1578 0,'0'0'297'0,"0"0"-230"0,0 0-40 15,7 106-7-15,-5-74-16 16,0 1 69-16,0-1-4 16,-2 0 17-16,2 1-38 15,1 2 29-15,0 1-34 16,-3-3 23-16,2-4-66 16,-2-2-30-16,2-9 11 15,0-7 10-15,0-4-6 16,-2-6-12-16,0-1 11 15,0 0-17-15,0-12 25 16,0-6 10-16,0-4-4 16,0-2 4-16,-4-4 4 15,0-4-6-15,-2-2-26 16,2-5-33-16,0 2-22 16,2-1 55-16,-1 2 25 0,1-3-14 15,2 4-33-15,0-4 24 16,0-1-15-16,0 2 19 15,9-2 10-15,3 5 20 16,1-2 0-16,2 7-10 16,-1 4 17-16,1 5 6 15,1 7 2-15,-1 5-25 16,1 3 0-16,-1 3 12 16,3 3-12-16,-2 0 35 15,2 0 37-15,-2 9-12 16,1 9-7-16,-1 2-7 15,1 6-12-15,-1 3 51 16,0-2-46-16,0 4-21 0,-3 2 1 16,3-1-18-16,-3 5 22 15,1-1-23-15,1 5 53 16,-4 2-51-16,0-1 16 16,0-3-18-16,-1 0 0 15,-2-6-1-15,-1-1-8 16,-3-6-19-16,-4-3 9 15,0-5-9-15,0-6 0 16,0-6-26-16,-2-6-7 16,-7 0 30-16,1-6-20 15,-4-32-87-15,3 4-213 16,3-5-974-16</inkml:trace>
  <inkml:trace contextRef="#ctx0" brushRef="#br0" timeOffset="-120920.78">3530 8819 1542 0,'0'0'197'16,"0"0"-157"-16,0 0 23 16,0 0-37-16,121-20 66 15,-95 30 73-15,-1 14-53 16,-4 6 0-16,-4 6 25 16,-1 9-4-16,-3 3-23 15,-5 3-8-15,2 3-44 16,-1 1-10-16,-5-4-34 0,0-2 6 15,-2-3-20-15,-2-8 7 16,0-6-7-16,0-6 0 16,0-7-24-16,-2-6-66 15,-6-4-118-15,1-5-269 0</inkml:trace>
  <inkml:trace contextRef="#ctx0" brushRef="#br0" timeOffset="-120526.83">4226 9068 2274 0,'0'0'229'0,"0"0"-57"16,0 0-59-16,0 0-12 16,141-22-37-16,-104 19-37 0,-1 3-10 15,-3 0-17 1,-6 0 0-16,0 0-23 0,-9 0-91 16,-7 0-200-16</inkml:trace>
  <inkml:trace contextRef="#ctx0" brushRef="#br0" timeOffset="-120280.83">4288 9344 2522 0,'0'0'291'0,"0"0"-220"0,0 0-12 16,0 0 56-16,0 0-31 16,0 0-60-16,125 10-4 15,-96-8-19-15,-2-2-2 16,8 0-44-16,-8 0-98 16,-7 0-286-16</inkml:trace>
  <inkml:trace contextRef="#ctx0" brushRef="#br0" timeOffset="-119943.52">4863 9226 2544 0,'0'0'293'0,"0"0"-98"15,0 0-74-15,0 0-31 16,0 0-31-16,143 2-41 0,-116-2-3 15,0 0-9-15,-5 0-6 16,-2 0 0-16,7-4-58 16,-7 0-89-16,-3-2-376 0</inkml:trace>
  <inkml:trace contextRef="#ctx0" brushRef="#br0" timeOffset="-118919.85">5800 8739 1604 0,'0'0'402'15,"0"0"-214"-15,0 0-74 16,0 0-46-16,0 0 19 15,0 0-42-15,0 0-1 16,105-101-30-16,-83 90 23 16,-2 1-5-16,0 1-13 15,0 4 9-15,-2 3 17 16,1 2-8-16,0 0 12 16,-3 0 6-16,1 5-36 15,-1 7 13-15,-3 2-6 16,3 4 5-16,-5 3-18 0,2 1 19 15,-1 4 9 1,-4 4 3-16,1 0-11 0,-4 5-9 16,-1 0 6-16,-1 2-20 15,-3 2 9 1,0 3-10-16,0 1 11 0,0 0-16 16,-10 3 10-16,-5 0-6 15,-5-2 0-15,-5-7 2 16,-3-5-9-16,-3-8 1 15,-6-6 4-15,2-11-12 16,-1-7 0-16,3 0-21 16,2-14-23-16,6-13-2 15,4-4-19-15,9-6 10 16,7 1 24-16,5 5 25 16,0 1 7-16,5 9 10 0,15 9 1 15,6 9-5-15,6 3 28 16,1 15 9-16,5 13 6 15,0 4-13-15,-3 2-31 16,4-5 0-16,-4-4 0 16,12-4-79-16,-10-6-180 15,-5-7-2209-15</inkml:trace>
  <inkml:trace contextRef="#ctx0" brushRef="#br0" timeOffset="-118095.39">7264 9249 2520 0,'0'0'261'0,"0"0"-142"15,-31 119-32-15,16-61 8 16,-1-1-60-16,3-5-35 15,1 3-14-15,5-12-102 16,3-15-229-16</inkml:trace>
  <inkml:trace contextRef="#ctx0" brushRef="#br0" timeOffset="-117287.31">8178 8288 35 0,'0'0'1998'0,"0"0"-1758"15,0 0-167-15,0 0 20 16,0 0 16-16,0 0-27 15,0 0-52-15,58 136 32 16,-48-86 7-16,-4 7 4 16,-4 2-16-16,-2 5-19 15,0 3-23-15,0-3 1 16,0 0-3-16,-6 0-4 16,-8-4 13-16,3-1 3 15,0-4 22-15,-1-2-17 16,6-7 6-16,-1-6-17 15,7-8 9-15,0-8-18 16,0-6-4-16,0-6 6 0,13-2-11 16,8-6 20-16,4-4-20 15,0 0 11-15,8-7-11 16,2-22 4-16,1-12-4 16,-3-10-1-16,0-11 0 15,-6-5 0-15,-7 0-1 16,-9 9 3-16,-11 11-2 15,0 13 0-15,-24 11 12 16,-12 14-12-16,-8 6 0 16,-3 3-34-16,3 12-22 0,7 15-19 15,10 13-68-15,12-6-112 16,11-6-556-16</inkml:trace>
  <inkml:trace contextRef="#ctx0" brushRef="#br0" timeOffset="-116932.64">8847 8819 2131 0,'0'0'561'0,"0"0"-400"15,0 0-27-15,114-3-34 16,-65-6-47-16,3-1-23 15,-6 2-9-15,-4 0-21 16,-8 0 0-16,-12 2-30 16,-8-3-84-16,-8 7-89 15,-6-3-347-15</inkml:trace>
  <inkml:trace contextRef="#ctx0" brushRef="#br0" timeOffset="-116712.49">8929 8999 2836 0,'0'0'246'0,"0"0"-200"16,0 0 0-16,0 0 20 15,0 0-17-15,127 11-41 16,-88-10 4-16,-6-1-12 15,-2 0-41-15,7 0-84 16,-9 0-108-16,-6 0-497 0</inkml:trace>
  <inkml:trace contextRef="#ctx0" brushRef="#br0" timeOffset="-116285.4">9650 8420 374 0,'0'0'1746'0,"0"0"-1472"16,0 0-93-16,0 0 2 15,0 0-47-15,0 0-74 16,0 0-33-16,0 58 11 16,0-20 14-16,0 6-8 15,0 2-21-15,0 0 21 16,13 0-15-16,3-5 8 15,6-5-28-15,4-9-1 16,8-4-10-16,4-11 0 0,4-12-5 16,1 0-51-1,10-43-68-15,-12 0-141 0,-12-5-1139 0</inkml:trace>
  <inkml:trace contextRef="#ctx0" brushRef="#br0" timeOffset="-116098.77">10036 8522 2673 0,'0'0'294'0,"0"0"-140"15,-14 163-34-15,9-85-43 16,1-1-32-16,2 1-6 16,2-11-22-16,0-6 4 0,0-10-16 15,0-4-5-15,0-9-13 16,0-2-43-16,0 4-63 15,0-8-135-15,0-6-576 16</inkml:trace>
  <inkml:trace contextRef="#ctx0" brushRef="#br0" timeOffset="-115018.83">2757 11497 2071 0,'0'0'352'0,"0"0"-248"16,0 0 101-16,0 0-67 16,0 0-37-16,0 0-13 15,147 0-31-15,-98 0-15 16,0 0-11-16,1 0-5 15,-2 0-15-15,-3 0 8 16,-5 0-18-16,-4-3 7 16,-7 3-7-16,-7 0-2 15,-7 0-44-15,-5 0-77 16,-8 0-77-16,-2 0-334 0</inkml:trace>
  <inkml:trace contextRef="#ctx0" brushRef="#br0" timeOffset="-114761.09">3069 11257 2141 0,'0'0'343'0,"0"0"-123"16,0 0-60-16,0 135-65 16,0-81-21-16,2 2-12 15,-2 0-28-15,0-1-19 16,0-6-15-16,0-6-4 0,0-8-45 16,0-2-78-16,-4-12-170 15,-3-4-1314-15</inkml:trace>
  <inkml:trace contextRef="#ctx0" brushRef="#br0" timeOffset="-114512.15">2915 11648 2406 0,'0'0'297'0,"0"0"-153"16,92-122-68-16,-50 68 4 15,0 4-56-15,-4 7-6 16,-7 10-18-16,-6 8-10 16,-16 11-93-16,-9 8-234 15,0 6-1926-15</inkml:trace>
  <inkml:trace contextRef="#ctx0" brushRef="#br0" timeOffset="-114282.31">2946 11520 2598 0,'0'0'282'15,"0"0"-155"-15,0 0-6 16,127 108-80-16,-91-86-20 16,-5-8-21-16,-6-2-11 15,-1-6-87-15,-8-4-29 16,-7-2-203-16</inkml:trace>
  <inkml:trace contextRef="#ctx0" brushRef="#br0" timeOffset="-111933.7">4250 10860 1595 0,'0'0'254'15,"0"0"-126"-15,0 0-91 16,0 0 180-16,0 0-100 15,0 0 32-15,0 0-89 16,0-9-1-16,-2 9-15 16,-8 0 19-16,-4 5-7 15,-1 11-25-15,-6 4-14 16,1 6-7-16,-2 2 4 16,2 7-13-16,-1 1 16 15,4 4-16-15,1 2 10 0,3 4 2 16,1 3 4-1,6 4-4-15,-1 1 11 0,7 5-13 16,0-1-4 0,0 0 2-16,9 2-8 0,11-4 7 15,7-4-3-15,2-2-4 16,2-7 0-16,3-5 6 16,-3-4 9-16,-2-6 1 15,0-5 8-15,-4-2-17 16,-6-5 9-16,-1-4-16 15,-5-3 9-15,-1 0-10 16,-5-6 0-16,-1 2-13 16,-4-1-34-16,-2-4-50 15,0 0-160-15,0 0-605 0</inkml:trace>
  <inkml:trace contextRef="#ctx0" brushRef="#br0" timeOffset="-111141.35">4723 11168 1727 0,'0'0'335'0,"0"0"-152"16,0 0-103-16,0 0 61 15,-24 104-52-15,24-69 12 16,0 8-6-16,0 5-3 0,2 4-37 15,13 0 1 1,5 1-6-16,7-4-3 0,7-5-11 16,3-8-20-1,6-10 13-15,1-14-12 0,1-12 9 16,2-1-11 0,-4-31 7-16,-6-19 1 0,-8-12 6 15,-11-12-3-15,-7-7-14 16,-11-1 1-16,0 8-11 15,-18 8 8-15,-17 13-9 16,-15 16 0-16,-6 13-1 16,-6 16-17-16,5 9-34 15,3 11-28-15,13 40-22 16,16-5-83-16,11-4-189 0</inkml:trace>
  <inkml:trace contextRef="#ctx0" brushRef="#br0" timeOffset="-110707.33">5633 11238 2708 0,'0'0'303'0,"0"0"-176"15,0 0-46-15,0 0-25 0,0 0-29 16,0 0-27-1,0 0-8-15,-7 0-52 0,7 9-95 16,0 1-75-16,0 2-354 0</inkml:trace>
  <inkml:trace contextRef="#ctx0" brushRef="#br0" timeOffset="-110512.24">5715 11613 2720 0,'0'0'307'0,"0"0"-153"16,-11 120-50 0,-5-68-37-16,3 0-46 0,-3-2-8 15,1-7-13-15,-1-2-12 16,1-7-39-16,-8-4-68 16,4-10-142-16,3-7-1318 0</inkml:trace>
  <inkml:trace contextRef="#ctx0" brushRef="#br0" timeOffset="-109811.77">6038 10910 1998 0,'0'0'455'0,"0"0"-224"16,0 0-98-16,0 0-68 15,0 0-13-15,0 0-32 16,0 0 0-16,3 66 2 0,-1-41 52 15,-2 1 0-15,0 6-17 16,2 5 11-16,-2 0-25 16,0 1 3-16,4-2-20 15,0-4 9-15,4-2-21 16,5-6-3-16,3-3-10 16,3-5-1-16,4-7 0 15,6-2 4-15,0-6-10 16,2-1 6-16,2 0-25 15,-1-8-39-15,-1-12-48 16,4-18-70-16,-8 4-94 16,-6 1-385-16</inkml:trace>
  <inkml:trace contextRef="#ctx0" brushRef="#br0" timeOffset="-109592.02">6397 11001 2492 0,'0'0'335'0,"0"0"-176"16,0 0 0-16,-11 112-66 16,11-66-22-16,0 2-27 15,0 5-12-15,0-2 2 16,0 3-11-16,0-3 15 16,0-2-16-16,0-3 10 15,2-2-31-15,3-9 1 16,-1-7-2-16,1-6-34 0,-1-12-34 15,9-10-61 1,-3-12-84-16,-2-13-231 0</inkml:trace>
  <inkml:trace contextRef="#ctx0" brushRef="#br0" timeOffset="-109312.02">6643 10626 2482 0,'0'0'339'16,"0"0"-185"-16,66 114 28 0,-32-49-55 16,1 8-42-16,1 11-32 15,-4 5-11-15,-6 3-7 16,-8 4-22-16,-5 2 3 15,-8-1-15-15,-5-1-2 16,0-2-4-16,-14-4-36 16,-21 17-46-16,3-24-92 15,-1-20-323-15</inkml:trace>
  <inkml:trace contextRef="#ctx0" brushRef="#br0" timeOffset="-106460.4">23535 8548 1972 0,'0'0'291'0,"0"0"-115"0,0 0-4 16,0 0-23-16,0 0-62 0,0 0-19 15,0 0-30 1,-5 0 5-16,5 2 2 16,0 6-20-16,-2 3 12 15,2 2-17-15,-2 1 3 16,2 3-23-16,-2-2 16 15,2 4-10-15,0-3-1 16,0-1-4-16,0 2 6 16,0-1 8-16,0-5-8 15,2 0 19-15,2-1-26 16,3-4 24-16,0 1-24 16,0 0 7-16,1 0-7 15,1-4 0-15,1 1 0 0,-2-4-10 16,1 0 0-16,3 0-41 15,-4 0-31-15,7-4-52 16,-3-8-94-16,-1 0-202 0</inkml:trace>
  <inkml:trace contextRef="#ctx0" brushRef="#br0" timeOffset="-106134.92">23698 8580 352 0,'0'0'1730'0,"0"0"-1424"16,0 0-125-16,0 0-15 15,0 0-75-15,0 0-26 16,0 0-10-16,0 47 3 16,0-22 39-1,0 5-45-15,0 5 6 0,0 4-30 16,0-1 21-16,0 5-31 15,-4 1 6-15,-2-2-15 16,2-4-4-16,0-6-5 16,2-3-3-16,2-8 3 15,0-3-34-15,0-6-21 16,0-5-67-16,0-7-38 16,0 0-170-16,0 0-1499 0</inkml:trace>
  <inkml:trace contextRef="#ctx0" brushRef="#br0" timeOffset="-104873.61">23918 8923 1644 0,'0'0'566'15,"0"0"-365"-15,0 0-76 16,0 0-32-16,0 0-40 0,0 0-44 16,0 0 30-1,0-8-24-15,0 8 55 16,0 0-6-16,0-2 43 15,0 2 15-15,9-2-27 16,3 0 3-16,1 0-48 16,5-2 10-16,-1 2-31 15,6 2 2-15,-1 0-25 16,2 0 7-16,3 0-13 0,-2 0 6 16,2 0 5-16,-5 2-7 15,1 2 24-15,-4-4-23 16,-3 0 18-16,-1 0-23 15,-3 0 10-15,-3 0-10 16,-3 0 0-16,-4 0 3 16,0 0-2-16,-2 0 4 15,0 0-3-15,0 0 14 16,-8 0-16-16,-13 0 0 16,0 0-9-16,-8 0 2 15,0 0-6-15,-5 0 6 16,3 0 6-16,-1 0-2 15,4 0-2-15,3 0 10 0,5 0 3 16,2 0-7-16,7 0 12 16,2 0-7-16,7 0 9 15,0 0-5-15,2 0-9 16,0 0-1-16,6 0-12 16,17 0 12-16,6 0 3 15,7 0 21-15,3 0-24 16,1 0 16-16,3 6-7 15,-3 0-1-15,-2 0-8 16,-5-1 0-16,-4-3 12 16,-2-2-11-16,-5 0 9 15,-3 0-9-15,-7 0 0 16,-3 0 3-16,-5 0-4 0,-4 0 0 16,0 0 2-16,0 0 14 15,-10-5-15-15,-13-1 8 16,-3 0-5-16,-8 2 3 15,-4 4-2-15,3 0-3 16,-1 0-2-16,7 0 0 16,7 0 7-16,7 0 5 15,3 0 15-15,7 0-14 16,5 0 3-16,0 0-16 16,5 0 0-16,22 4-9 15,6 2 9-15,12 0 1 16,1-3 0-16,4-1-1 0,-6-2 5 15,-5 0-10-15,-10 0 12 16,-8 0-5-16,-7 0 4 16,-5 0-11-16,-7 0 5 15,0 0 0-15,-2 0 0 16,0 0-3-16,0 0-12 16,-2-7-56-16,-7 1 0 15,-3-2-99-15,6 3-41 16,-3 0-340-16</inkml:trace>
  <inkml:trace contextRef="#ctx0" brushRef="#br0" timeOffset="-103940.24">24251 8828 2316 0,'0'0'299'0,"0"0"-153"15,0 0-43-15,0 0-38 16,0 0-18-16,0 0 2 0,0 0 27 15,-45 95-39 1,45-86 8-16,2-9-15 0,12 0 8 16,1 0 2-16,3-13 19 15,0-9-11-15,-7-1-17 16,-5-2-3-16,-6 4 4 16,0 4 23-16,-4 5-25 15,-18 7 14-15,-5 5-30 16,-2 0 1-16,1 17-15 15,1 11 0-15,6 5-1 16,8 1-2-16,8-1-2 16,5-1 2-16,0-6 3 15,25-6 0-15,6-5 6 16,5-11-5-16,0-4 4 0,-1-2 1 16,-5-21 3-1,-11-5 3-15,-5-2-12 16,-12-2 23-16,-2 2-12 0,-4 4 41 15,-21 1-33-15,-6 10 6 16,-3 6-21-16,1 9 3 16,2 0-6-16,2 17-1 15,6 10 0-15,7 6 0 16,8 1-6-16,8-4 12 16,0-6-13-16,22-6 7 15,7-7-1-15,7-11 2 16,-3 0 2-16,-2-17 7 15,-2-11-9-15,-6-5 12 0,-10-4-13 16,-9 2 23 0,-4 6-7-16,-6 5 21 0,-19 4-21 15,-4 10 1-15,-4 10-10 16,1 0-6-16,5 17-1 16,6 14 3-16,7 7-10 15,14 0 9-15,0-2-11 16,25-8 12-16,12-5-8 15,11-14 4-15,0-9-2 16,-3 0 3-16,-7-16 0 16,-11-8 3-16,-13-1 4 15,-12-6 7-15,-2 4-14 16,-16-2 15-16,-16 7-14 16,-3 6 5-16,2 8-2 15,1 8-4-15,6 0 0 0,7 6-10 16,6 17-7-1,9 2-45-15,4 3-23 0,0 10-89 16,17-6-116-16,-3-5-262 0</inkml:trace>
  <inkml:trace contextRef="#ctx0" brushRef="#br0" timeOffset="-101036.03">2710 13531 2110 0,'0'0'333'0,"0"0"-152"16,0 0-49-16,0 0-17 16,0 0-49-16,0 0-30 15,0 0-27-15,-7 0 10 16,23 0 54-16,6 0 0 16,9-6-10-16,10 1 1 0,3-4-1 15,6 1-27-15,2 2-3 16,4-2-26-16,0 4 4 15,-2 0-5 1,-5-1-10-16,-7 5 4 0,-6 0-21 16,-7 0-34-16,-7 0-76 15,-9 0-75-15,-6 0-328 0</inkml:trace>
  <inkml:trace contextRef="#ctx0" brushRef="#br0" timeOffset="-100729.73">3040 13182 1501 0,'0'0'1069'0,"0"0"-912"16,0 0-62-16,0 0-50 15,0 0 28-15,0 0-46 16,0 134-2-16,0-81-3 16,0 5-1-16,0 3 0 15,0-3-21-15,0-4 0 16,0-4-19-16,-2 5-41 0,0-13-111 15,-1-10-196-15</inkml:trace>
  <inkml:trace contextRef="#ctx0" brushRef="#br0" timeOffset="-100475.04">2893 13750 2183 0,'0'0'311'0,"0"0"-147"0,38-103-62 16,-12 52 5 0,3-8-55-16,6-2-8 0,0 3-39 15,-2 0 3-15,-4 14-8 16,-7 11-16-16,-6 8-63 15,-10 14-82-15,-3 6-175 0</inkml:trace>
  <inkml:trace contextRef="#ctx0" brushRef="#br0" timeOffset="-100232.06">2837 13323 2682 0,'0'0'248'16,"0"0"-80"-16,0 0-67 15,134 92-32-15,-94-62-29 16,-5-2-12-16,-1-4-23 16,-10-1-5-16,-3-6-2 15,-8 0-53-15,-11-2-76 16,-2-1-102-16,0-4-627 0</inkml:trace>
  <inkml:trace contextRef="#ctx0" brushRef="#br0" timeOffset="-96591.3">3985 13060 1773 0,'0'0'412'0,"0"0"-292"16,0 0 0-16,0 0-25 0,0 0 4 16,0 0-24-16,0 0 1 15,72-22 17-15,-43 16-38 16,2 0-3-16,7 2-19 16,-1-1 7-16,3 4-5 15,3-1-10-15,-3 2-10 16,0 0-2-16,-2 0-3 15,-2 0-9-15,-7 0-2 16,-2 0 6-16,-6 6-3 16,-2 3 3-16,-5 2-2 15,-6 1-2-15,-4 2 9 16,-4 0-2-16,0 4-3 16,0 0-2-16,-12 4 3 0,-9-1-5 15,1 4 0 1,-3-1 0-16,-1 5 0 0,0-1-2 15,-5 2-2 1,2 4-7-16,-4 0 10 0,0 4-1 16,-1-2-3-16,1 0 8 15,4-4-7-15,3-3 7 16,4-6-8-16,4-2 4 16,3-7 0-16,4-1 0 15,0 1 0-15,2 0 0 16,3-1 0-16,2-1-5 15,2-2 1-15,0-1 4 16,0-2-8-16,0 0 8 0,13 0 0 16,5-1 8-1,4-5 13-15,2 2-8 0,5-3 27 16,3 0-10-16,-1 0 8 16,0-4-23-16,-2-4 3 15,-2-1-17-15,-2 2 3 16,-3 0-4-16,-5 2-5 15,-1-1-65-15,-5 2-117 16,-9 1-340-16</inkml:trace>
  <inkml:trace contextRef="#ctx0" brushRef="#br0" timeOffset="-96335.93">4134 13418 2432 0,'0'0'247'0,"0"0"-181"15,0 0 5-15,0 0-11 16,0 0-24-16,0 0-36 15,129-23 0-15,-94 17-85 16,-12 0-171-16,0 2-1284 0</inkml:trace>
  <inkml:trace contextRef="#ctx0" brushRef="#br0" timeOffset="-95862.64">4603 13371 2333 0,'0'0'307'0,"0"0"-172"15,0 0-54-15,0 0-29 16,138-38-26-16,-105 19-7 16,-2 2-1-16,-2-1-8 15,-4 0 10-15,-5-1-19 0,-2 3 17 16,-4 0-17-1,-6 4 3-15,-1-2-3 0,-7 4 5 16,0 0-6-16,0 2 0 16,-3 2 0-16,-12 4-4 15,-5 2 4 1,-3 0-19-16,2 8 19 0,-2 12-7 16,3 9 7-16,5 6-1 15,-1 8 1-15,7 5 7 16,3 4-1-16,6 0 27 15,0-4-2-15,0-8 18 16,13-6-27-16,5-8 1 16,1-8-13-16,2-7 5 15,1-6 0-15,-2-5-7 0,2 0 1 16,-4 0-9-16,0-2 0 16,-4-6-7-16,-1-3-95 15,-5-2-113-15,0 3-486 0</inkml:trace>
  <inkml:trace contextRef="#ctx0" brushRef="#br0" timeOffset="-95121.39">5162 13171 2094 0,'0'0'221'0,"0"0"-150"15,0 0 18-15,0 0-10 16,0 0-52-16,0 0 31 16,0 0 9-16,45 122 18 15,-38-90-18-15,-3 3-32 16,0 2 12-16,-1 1-34 15,-1 0 9-15,-2-3-10 16,2-4 12-16,-2-6-24 16,0-9 9-16,0-7-9 15,0-6 0-15,0-3 0 0,0 0 5 16,0-7-10 0,-2-9 1-16,-7-6-8 0,3-5-19 15,-2-4-3-15,4-3-24 16,2-3-11-16,-1-4-6 15,3-3 22-15,0-1 52 16,5 1-1-16,11 3 2 16,6 0 20-16,6 9 91 15,5 6-41-15,2 9-11 16,3 10-22-16,-3 7-4 16,-4 0 15-16,-4 21-4 15,-6 11 44-15,-13 3-54 16,-5 7 5-16,-3 4-12 15,-3 0-3-15,-17 1-23 0,-7-7-1 16,-2-6-38-16,1-12-26 16,1-10-35-1,7-10-13-15,5-2 39 0,7 0 27 16,6-9 46-16,2 0 0 16,0 3 15-16,14 6 13 15,5 0 9-15,2 8 20 16,1 14 13-16,0 6 4 15,-2 4 10-15,-1 0-32 16,-2-2-32-16,-1-2 5 16,-3-3-19-16,-1-6 2 15,-4-5-8-15,-1-1-5 16,-1-8-21-16,-2-5-62 0,10 0-47 16,-3-9-67-1,1-10-163-15</inkml:trace>
  <inkml:trace contextRef="#ctx0" brushRef="#br0" timeOffset="-94830.58">5758 13375 1661 0,'0'0'1018'16,"0"0"-852"-16,0 0-29 15,0 0-10-15,0 114-49 0,13-78-39 16,7-2 19-1,5-10-29-15,4-7 5 0,6-13-7 16,3-4 1 0,0-11 2-16,-3-18-13 0,-10-10-2 15,-9-1-15-15,-14-4 13 16,-2 0-12-16,-18 4 13 16,-18 4-14-16,-8 6 0 15,-10 5-11-15,3 8-21 16,5 10-23-16,7 7-33 15,14 11-34-15,17 8-277 0</inkml:trace>
  <inkml:trace contextRef="#ctx0" brushRef="#br0" timeOffset="-92793.63">6898 13128 288 0,'0'0'1480'0,"0"0"-1188"16,0 0-140-16,0 0-4 15,0 0-113-15,0 0 12 16,0 0 8-16,-62 20-24 16,37-16-24-16,0 3 23 15,-2 5-12-15,2 1-6 16,0 6 21-16,5 4-10 15,5 2 14-15,3 0-28 16,5-1 0-16,5 1-8 16,2-4-1-16,0 0 1 15,5 3 1-15,9 0 8 0,5 4 14 16,1 2 37 0,5 0-26-16,2-2 3 0,2-4-28 15,0-6 0-15,-2-4-9 16,-3-5-1-16,-4-8 12 15,0 2-6-15,-2-3 11 16,-4 0-16-16,-1 0 24 16,-2-11-19-16,0-7 9 15,0-10-9-15,-2-10 6 16,-2-8-7-16,-3-9-4 16,-4-12 6-16,0-7-5 15,0-7 3-15,-16-7-3 16,-3-4 1-16,-2-2-2 15,1 4-2-15,3 10-21 16,1 13 7-16,5 18-2 0,4 16-27 16,5 15-52-16,2 9-160 15,0 9-1295-15</inkml:trace>
  <inkml:trace contextRef="#ctx0" brushRef="#br0" timeOffset="-92194.41">7371 13496 1948 0,'0'0'329'15,"0"0"-200"-15,0 0-12 0,0 0-38 16,0 0-19 0,0 0-18-16,0 0-15 0,-4-46-7 15,-3 14-20-15,-2-2 25 16,0-7-24-16,3-5 3 16,2-7-4-16,1-2 0 15,3-1 0-15,0 3 0 16,0 7 0-16,13 9 0 15,5 11 0-15,2 6 5 16,1 13 1-16,3 4-5 16,5 3 12-16,-1 9-6 15,1 12 13-15,-2 14 12 16,-2 5-22-16,-3 8 32 16,-1 3-37-16,-8-2 17 15,-5 1-15-15,-1-1 11 0,-4-5-4 16,-3-2 4-16,0-3-18 15,0 5-33-15,-3-13-107 16,-8-9-460-16</inkml:trace>
  <inkml:trace contextRef="#ctx0" brushRef="#br0" timeOffset="-92043.97">7355 13309 2718 0,'0'0'221'0,"0"0"-187"16,0 0-30-16,0 0-4 15,114 0-38-15,-80 0-202 16,-5 0-641-16</inkml:trace>
  <inkml:trace contextRef="#ctx0" brushRef="#br0" timeOffset="-90123.35">8479 13668 1757 0,'0'0'356'0,"0"0"-232"16,0 0-56-16,0 0-19 15,0 0 8-15,0-111-45 16,0 74 32-16,0-10 0 16,0-5 4-16,0-11-27 15,-7-8-19-15,3-9-2 16,2-5 0-16,2-3 6 15,0 2 1-15,0 7 14 16,9 14-20-16,7 12 7 16,1 17-7-16,1 18 19 15,3 10-12-15,0 8 15 16,2 0 0-16,1 11-22 0,-1 8 12 16,1 15-13-16,-4-6-92 15,-9-2-175-15</inkml:trace>
  <inkml:trace contextRef="#ctx0" brushRef="#br0" timeOffset="-89922.07">8341 13251 2554 0,'0'0'232'16,"0"0"-153"0,0 0-23-16,0 0-33 0,129 0-8 15,-73-4-15-15,-10-3-119 16,-5 1-403-16</inkml:trace>
  <inkml:trace contextRef="#ctx0" brushRef="#br0" timeOffset="-89587.21">8887 13128 2326 0,'0'0'256'15,"0"0"-135"-15,-4 102-45 0,4-48-11 16,0 3-22-16,9-1-15 15,11-6-14-15,2-4 14 16,7-8-16-16,0-12 16 16,2-10 3-16,2-9 11 15,1-7-26-15,-5-7 1 16,-3-19-12-16,-3-13 0 16,-5-10-4-16,-3-9-1 15,-6-9 0-15,-7-1-19 16,-2 5-9-16,0 7-21 15,-9 10-13-15,-15 13-41 16,4 13-106-16,4 15-267 0</inkml:trace>
  <inkml:trace contextRef="#ctx0" brushRef="#br0" timeOffset="-88989.23">9436 13191 1550 0,'0'0'892'15,"0"0"-716"-15,0 0-83 16,2 120 2-16,0-74-44 15,0 1-11-15,-2-4-24 16,0 1 9-16,0-6-25 16,0-6 16-16,0-8-16 15,0-9 3-15,0-10-3 16,-4-5-12-16,-3-5-65 16,0-22-6-16,0-12 28 15,5-7-59-15,2-9 31 16,0-6 32-16,0 5 50 15,2 5 2-15,10 8 62 16,1 14-23-16,0 12 59 0,3 17-15 16,2 0-1-1,0 29-8-15,2 13-56 0,-1 9 18 16,4 6 13-16,2-1 6 16,2-5-36-16,-1-5 13 15,3-15-10-15,1-11-12 16,-1-13 1-16,-3-7-12 15,-4-7 8-15,-2-23-7 16,-5-8 14-16,-5-10-14 16,-8-6 2-16,-2-2-3 15,0-2 0-15,0 4-1 16,-8 7-38-16,-2 6-4 16,1 14-38-16,5 13-36 15,4 9-166-15,0 5-1253 0</inkml:trace>
  <inkml:trace contextRef="#ctx0" brushRef="#br0" timeOffset="-88588.39">10156 13070 1972 0,'0'0'266'0,"0"0"-165"16,0 0 68-16,0 0-104 15,0 0-2-15,0 0 8 16,0 0-14-16,-81 92 37 15,73-56-32-15,2 8 26 16,4 9 10-16,2 3-22 16,0-3-46-16,12 0 5 15,11-11-14-15,5-7-9 16,6-12-2-16,1-2 0 16,1-10-6-16,-5-3 4 15,-4-4-16-15,-8-4-28 0,-9 0-53 16,-6 0-112-1,-4-4-338-15</inkml:trace>
  <inkml:trace contextRef="#ctx0" brushRef="#br0" timeOffset="-88471.05">10178 13735 2639 0,'0'0'220'0,"0"0"-151"16,0 0-43-16,-7 121-23 15,7-97-3-15,0-8-173 16,7-8-485-16</inkml:trace>
  <inkml:trace contextRef="#ctx0" brushRef="#br0" timeOffset="-87956.85">10481 13624 2221 0,'0'0'290'16,"0"0"-137"-16,0 0-18 15,0 0-76-15,0 0-25 16,0 0-18-16,0 0 3 16,0-116-11-16,2 63-8 15,2-7 0-15,4-4-1 16,0 1-4-16,1 5 9 15,3 10-14-15,-4 16 18 16,3 12-13-16,-1 11 10 16,5 9-5-16,3 0 25 15,4 20 11-15,2 11 30 16,3 10-8-16,-2 3-11 16,0 2-35-16,-4 0 7 0,-3-3-12 15,-4 0 2 1,-5-3-9-16,-7-4-3 0,-2-2-42 15,0-10-120-15,-9-7-369 0</inkml:trace>
  <inkml:trace contextRef="#ctx0" brushRef="#br0" timeOffset="-87803.83">10519 13367 2721 0,'0'0'161'16,"0"0"-120"-16,0 0-20 0,0 0-20 16,136-79-1-16,-76 45-164 15,-8 6-125-15,-10 2-1426 0</inkml:trace>
  <inkml:trace contextRef="#ctx0" brushRef="#br0" timeOffset="-83251.7">10368 12770 2137 0,'0'0'402'15,"0"0"-213"-15,0 0-95 16,0 0-3-16,124-49-56 0,-84 49 2 16,4 0-29-16,2 14 6 15,-2 0-14-15,1-4 1 16,-5-4 3-16,-1-4 22 15,2-2 23-15,-1 0-23 16,0 0 5-16,3-12-20 16,-1 0 14-16,1-2-24 15,-4 0 5-15,-1-1-6 16,-7 2-10-16,0-1-83 16,-8 4-190-16,-7 4-534 0</inkml:trace>
  <inkml:trace contextRef="#ctx0" brushRef="#br0" timeOffset="-82750.97">11139 13154 2248 0,'0'0'315'16,"0"0"-133"-16,0 0-50 15,0 0-50-15,0 0 1 16,-42 143-45-16,42-99 16 16,0-1-13-16,0-2-6 15,13-9 21-15,7-8-22 16,4-12-1-16,5-12-8 0,2 0 12 15,3-20 2 1,-3-16 14-16,-5-9-19 0,-7-1-21 16,-13-3 4-1,-6 5-16-15,-6 8-2 0,-26 10-1 16,-7 7-23-16,-11 13-48 16,1 6-24-16,-2 18-61 15,14 10-58-15,12 2-382 0</inkml:trace>
  <inkml:trace contextRef="#ctx0" brushRef="#br0" timeOffset="-79925.76">2041 13578 2183 0,'0'0'447'15,"0"0"-291"-15,0 0-89 16,0 0 23-16,0 0-3 16,0 0-5-16,0 0-27 15,130-27-19-15,-94 22 3 16,-3 0-19-16,2 1 10 15,-1 1-23-15,-1 3 6 16,-4 0-12-16,0 0-2 16,-6 0-4-16,-6 9-56 15,-1 5-63-15,-5-2-90 0,-7-3-288 16</inkml:trace>
  <inkml:trace contextRef="#ctx0" brushRef="#br0" timeOffset="-79654.4">2240 13311 2116 0,'0'0'486'0,"0"0"-307"16,0 0-41-16,0 0-34 15,0 0-26-15,19 142-32 16,-9-96-7-16,-1 4 3 16,-5 1-25-16,0-4 1 15,1 0-18-15,-2-6-6 16,-3 6-71-16,0-13-94 16,0-8-251-16</inkml:trace>
  <inkml:trace contextRef="#ctx0" brushRef="#br0" timeOffset="-79415.7">2175 13636 2316 0,'0'0'333'16,"0"0"-194"-16,80-111-23 15,-44 67-56-15,-4 4-34 16,-6 8-26-16,-6 6-17 16,-7 10-139-16,-8 6-202 0</inkml:trace>
  <inkml:trace contextRef="#ctx0" brushRef="#br0" timeOffset="-79210.36">2106 13418 2302 0,'0'0'385'0,"0"0"-173"16,0 0-61-16,93 104-43 15,-62-75-47-15,2-2-31 16,-8-4-24-16,0-2-1 15,-4-5-5-15,-6 0-39 16,-4-2-101-16,-4-9-147 0</inkml:trace>
  <inkml:trace contextRef="#ctx0" brushRef="#br0" timeOffset="-77613.44">8520 10967 2097 0,'0'0'261'0,"0"0"-97"16,0 0-47-16,0 0-56 15,0 0 20-15,0 0-55 16,-123-28 17-16,103 28-20 16,1 16 21-16,4 8-40 15,-1 8-4-15,6 5 5 16,3 8-5-16,3 4 22 15,4 2 0-15,0 2 14 16,4-3-19-16,13-4 10 16,4-5-21-16,1-6-2 15,5-7-4-15,-3-6 0 16,1-5 0-16,-1-8-18 16,-1-6-12-16,2-3-67 0,-6-5-59 15,-3-9-226-15</inkml:trace>
  <inkml:trace contextRef="#ctx0" brushRef="#br0" timeOffset="-77313.31">8655 11180 1560 0,'0'0'918'0,"0"0"-665"16,-2 113-133-16,2-63-13 15,23-3-68-15,6-7-4 16,6-12-21-16,5-12 10 16,7-12 27-16,-1-4-5 15,4-20 0-15,-8-16-26 0,-7-8 5 16,-14-9-14-16,-13 1 12 16,-8 2-15-16,-17 0 17 15,-21 6-11-15,-13 4-10 16,-7 8-4-16,-2 10-16 15,6 8-42-15,10 10-17 16,15 4-31-16,13 13-108 16,11 5-573-16</inkml:trace>
  <inkml:trace contextRef="#ctx0" brushRef="#br0" timeOffset="-76845.36">9206 11143 2155 0,'0'0'469'0,"0"0"-288"16,0 0-46-16,0 0-2 0,0 0-53 15,0 0-2-15,120 44-19 16,-89-63-11-16,-6-6-32 16,-7-3 2-16,-7 0-18 15,-11 5 5-15,0 0-1 16,-4 7-3-16,-21 6 2 15,-6 10 3-15,-7 0-12 16,0 15 5-16,2 19-5 16,7 12-1-16,7 5 6 15,8 3-2-15,10 0 3 16,4-5 0-16,2-12 0 16,23-6-6-16,4-10 10 15,4-9-9-15,1-5 5 0,-1-7 0 16,3 0-91-1,-10 0-82-15,-5-10-245 0</inkml:trace>
  <inkml:trace contextRef="#ctx0" brushRef="#br0" timeOffset="-76508.59">9694 11405 2449 0,'0'0'253'16,"0"0"-155"-16,0 0 4 15,0-104-37-15,-2 56-39 16,-7-4 0-16,0-6-17 0,-5-2 5 16,1-2-7-16,2-2-9 15,4 6 3-15,5 1-1 16,2 11 0-16,0 4 0 15,14 10 28-15,10 6 3 16,5 7 7-16,2 10-22 16,2 9 3-16,-2 0-19 15,-4 12-1-15,-8 23-98 16,-7-3-39-16,-12 1-162 0</inkml:trace>
  <inkml:trace contextRef="#ctx0" brushRef="#br0" timeOffset="-76367.66">9527 11064 2608 0,'0'0'267'16,"0"0"-138"-16,0 0-52 15,0 0-48-15,131-9-29 16,-97 9-129-16,-8 4-732 0</inkml:trace>
  <inkml:trace contextRef="#ctx0" brushRef="#br0" timeOffset="-76178.79">10082 11289 2854 0,'0'0'250'15,"0"0"-155"-15,0 0-10 16,0 0-85-16,0 0-11 16,0 0-196-16,0 0-659 0</inkml:trace>
  <inkml:trace contextRef="#ctx0" brushRef="#br0" timeOffset="-75412.08">10684 10601 1779 0,'0'0'406'16,"0"0"-250"-16,0 0-4 15,0 127-40-15,0-73 12 16,0 6-30-16,0 7-18 0,0-1-43 16,0 2 19-1,0-1-34-15,2-2 11 0,2-5-3 16,3-6 21-16,0-4 3 15,4-8-20-15,4-7-1 16,6-9-16-16,1-10 1 16,3-9-13-16,2-7 3 15,-1 0-4-15,8-33-42 16,-5-1-119-16,-10-3-249 0</inkml:trace>
  <inkml:trace contextRef="#ctx0" brushRef="#br0" timeOffset="-75240.74">11066 11097 2221 0,'0'0'383'0,"0"0"-166"0,6 108-103 16,-2-60-20-16,1-4-61 15,1-6-33-15,-2-5-17 16,2-11-97-16,-4-11-184 0</inkml:trace>
  <inkml:trace contextRef="#ctx0" brushRef="#br0" timeOffset="-75074.55">11033 10826 2562 0,'0'0'272'0,"0"0"-199"15,0 0-73-15,0 0-174 16,0 0-243-16</inkml:trace>
  <inkml:trace contextRef="#ctx0" brushRef="#br0" timeOffset="-74602.97">11350 10999 2141 0,'0'0'320'0,"0"0"-127"16,11 120-67-16,-9-68-42 16,-2-2-50-16,0-10-12 15,0-5-21-15,0-13 4 16,-2-10-5-16,-4-12-1 15,-1 0-10-15,3-23-46 16,0-12 12-16,4-11-55 16,0-9 0-16,0-3-9 15,8-3 41-15,5 8 25 16,3 9 43-16,-3 15 24 16,1 15 23-16,-3 14 40 15,0 14 66-15,3 27-23 16,-1 13-44-16,7 6 23 15,0 2-25-15,4-4-35 0,3-10-26 16,2-12-8-16,0-16 16 16,2-15-16-16,-2-5 8 15,-4-25-15-15,0-14 19 16,-8-13-26-16,-3-3 10 16,-8-1-11-16,-6 0-4 15,0 8-36-15,0 5-60 16,-8 9-35-16,-4 14-42 15,1 10-188-15</inkml:trace>
  <inkml:trace contextRef="#ctx0" brushRef="#br0" timeOffset="-74235.92">12034 11023 2583 0,'0'0'275'16,"0"0"-174"-16,0 0-25 15,0 0-36-15,89-133-24 16,-86 103-8-16,-3 4-4 16,-7 10 13-16,-20 8 2 15,-4 8 45-15,-2 12-32 0,-3 22 14 16,7 16-19-1,7 8 1-15,9 5-4 0,8-3-4 16,5-5-6-16,0-10-13 16,20-9-2-16,5-8 7 15,4-12-13-15,-3-6 7 16,3-6-45-16,-2-4-90 16,-4-2-119-16,-8-10-1477 0</inkml:trace>
  <inkml:trace contextRef="#ctx0" brushRef="#br0" timeOffset="-74047.31">12451 11240 2102 0,'0'0'230'16,"0"0"-124"-16,0 0-52 16,0 0-54-16,0 0-51 15,0 0-117-15,0 0-155 16,-44-33-1000-16</inkml:trace>
  <inkml:trace contextRef="#ctx0" brushRef="#br0" timeOffset="-73609.63">12451 11240 1782 0,'-56'-53'413'0,"56"51"-289"0,0-1 17 15,-2 1-89-15,2 2-5 16,-2 0-32-16,2 0 85 16,0 0 21-16,0 0 7 15,0 0-35-15,0 0-26 16,0 0-31-16,0 0-35 15,0 0-1-15,0-7 6 16,0-1-2-16,0-4-3 16,0-5 4-16,0 0-4 15,0-6 0-15,0-6-1 16,0-8 1-16,2-3-6 0,6-6-6 16,0 1-26-16,1 0-1 15,2 9 37 1,-2 11-4-16,2 10 4 0,-2 7 0 15,3 8 1-15,-2 0 35 16,6 12 0-16,2 11 14 16,2 11-11-16,-3 4 12 15,2 3-30-15,-1 1 0 16,-5 1-11-16,1-5-3 16,-6-1-4-16,-3-2-2 15,-3-6-6-15,-2 0-59 16,0-7-69-16,-11-8-267 0</inkml:trace>
  <inkml:trace contextRef="#ctx0" brushRef="#br0" timeOffset="-73454.63">12412 11032 2375 0,'0'0'550'0,"0"0"-491"0,0 0-36 15,0 0-23 1,118-35-2-16,-85 19-138 16,-6-5-402-16</inkml:trace>
  <inkml:trace contextRef="#ctx0" brushRef="#br0" timeOffset="-72942.44">12763 10772 2280 0,'0'0'271'0,"0"0"-99"0,0 0-44 16,8 113-34-16,-4-77-60 15,2 1 19-15,-1-1 0 16,-1-1-7-16,-2 0-15 16,0 0-9-16,-2-3-7 15,4-2-14-15,-4-6 0 16,0-2 7-16,0-6-10 15,0-4 3-15,0-7-2 16,0-2-15-16,0-3-25 16,0-4-22-16,2-20 26 15,-2-11 7-15,2-10-42 16,0-7 6-16,4-6-31 16,3-5 40-16,5 3 36 0,3 4 21 15,1 3 87-15,5 12 11 16,-4 13-16-16,2 16-28 15,-3 12 1-15,-3 9-13 16,-1 26 11-16,-7 14-12 16,-3 9 20-16,-4 5-21 15,0 4-6-15,0-3-16 16,0-6-11-16,0-5-1 16,6-14 0-16,13-6-12 15,4-8 14-15,6-11-12 0,6-8 8 16,0-6-8-16,-1 0-3 15,-1-22-58-15,-8-2-108 16,-13 0-304-16</inkml:trace>
  <inkml:trace contextRef="#ctx0" brushRef="#br0" timeOffset="-70202.4">3395 14798 1815 0,'0'0'361'15,"0"0"-212"-15,0 0-86 16,0 0 42-16,0 0-65 16,0 0 12-16,0 0 26 15,-74-14-3-15,63 14 0 16,0 0-15-16,-3 11-26 16,-1 1-15-16,1 6 0 15,1 3-18-15,-1-2 23 0,3 3-24 16,3 2 12-16,-2 1-11 15,1-2 6-15,5 6-7 16,0 0 1-16,0 3 9 16,-1 6-10-16,5 0 18 15,0 5 5-15,0-2 26 16,0 4-19-16,9-1-14 16,8-5 4-16,8 7 3 15,4-7 9-15,6 5-10 16,8-6 16-16,4-4-27 15,4-10 8-15,5-11-19 16,4-13 8-16,0-5-2 16,1-31 6-16,-5-16 5 0,-10-12-4 15,-6-17 3-15,-13-6-16 16,-11-8 11-16,-12 1-7 16,-4 2 7-1,-20 10-10-15,-22 11 0 0,-17 13-1 16,-7 14-20-16,-8 21-40 15,1 11-42-15,6 12-56 16,0 38-35-16,20 7-85 16,18 4-1769-16</inkml:trace>
  <inkml:trace contextRef="#ctx0" brushRef="#br0" timeOffset="-69825.7">4387 14936 2293 0,'0'0'419'0,"0"0"-215"0,0 0-36 15,142-6-76-15,-88 5-44 16,-1-1-34-16,-2-2-10 15,-6-1-4-15,-9 5-4 16,-12 0-78-16,-9 0-124 16,-12 0-294-16</inkml:trace>
  <inkml:trace contextRef="#ctx0" brushRef="#br0" timeOffset="-69595.88">4418 15208 2936 0,'0'0'150'0,"0"0"-73"16,0 0 8-16,0 0-28 15,127 0-39-15,-91-3-10 16,-1 2-8-16,-4-8-41 15,3 5-63-15,-10 0-168 16,-6 4-1740-16</inkml:trace>
  <inkml:trace contextRef="#ctx0" brushRef="#br0" timeOffset="-68934.27">5328 15051 2677 0,'0'0'211'0,"0"0"-86"16,0 0-15-16,0 0-2 15,124-4-63-15,-77 4-25 0,0 0-15 16,-1 0 0 0,-5 0-5-16,3 0-66 0,-11 0-85 15,-6 0-278-15</inkml:trace>
  <inkml:trace contextRef="#ctx0" brushRef="#br0" timeOffset="-68304.16">6085 14686 1781 0,'0'0'342'16,"0"0"-192"-16,0 0-41 15,0 0 7-15,132-86-12 16,-97 78-1-16,1 0-8 16,-1 8-12-16,1 0-13 15,-4 0-15-15,-1 14 12 16,-5 8 3-16,-1 3-23 15,-5 6 15-15,-5 5-23 16,-1 1 1-16,-5 7-18 0,-3 2 3 16,-6 2-4-1,0 6-5-15,0 0 4 0,-8 2-20 16,-15 0 10-16,-6 0-10 16,-6-1 4-16,-5-7-3 15,-8-6-2-15,2-8-11 16,-1-16-25-16,1-15 0 15,5-3-26-15,10-19-3 16,9-14-18-16,8-6 7 16,14 7 6-16,0 0 28 15,7 10 6-15,15 6 28 16,9 11 9-16,5 5 9 16,5 7 43-16,1 21 47 0,0 2-10 15,3 3-38 1,-3 2-9-16,3-5-17 0,-5-7-11 15,-5 0-14-15,-4-14-6 16,-6-6-17-16,-2-3-50 16,-8-16-62-16,-4-10-168 15,-4-2-2075-15</inkml:trace>
  <inkml:trace contextRef="#ctx0" brushRef="#br0" timeOffset="-68062.47">6790 14846 2459 0,'0'0'241'15,"0"0"-109"-15,0 0-19 16,113 42-6-16,-68-17-42 16,1 1-21-16,1 4-1 15,-2 0-16-15,-2 2 24 16,-6 3-19-16,-4-6-14 15,-3 5-9-15,-6 0-8 16,-3-6-2-16,-8-1-33 16,-5-5-27-16,-6-8-115 15,-2-6-338-15</inkml:trace>
  <inkml:trace contextRef="#ctx0" brushRef="#br0" timeOffset="-67803.23">7258 14833 2644 0,'0'0'253'0,"0"0"-125"16,0 0-6-16,0 0-56 15,-117 136-19-15,80-90-21 16,-5 5 9-16,-1 2-29 16,1-2 2-16,4-3-8 0,2 1-33 15,10-11-102-15,8-6-407 16</inkml:trace>
  <inkml:trace contextRef="#ctx0" brushRef="#br0" timeOffset="-67157.56">7728 15040 2168 0,'0'0'417'16,"0"0"-202"-16,118-3-70 0,-62 3-81 15,2-3-27-15,-3 3-23 16,-1 0-7-16,-8 0 2 16,-5 0-8-16,-12 0-2 15,-9 0-33-15,-11 0-44 16,-9 0-136-16,0 0-387 0</inkml:trace>
  <inkml:trace contextRef="#ctx0" brushRef="#br0" timeOffset="-66915.43">7928 14811 2086 0,'0'0'589'0,"0"0"-465"16,0 0 11-16,9 112-34 15,3-64-46-15,1 6-27 16,-4 0-17-16,-2 0 16 16,-1-1-27-16,-4-11 0 15,3-7-12-15,7-7-88 16,-6-8-124-16,3-15-512 0</inkml:trace>
  <inkml:trace contextRef="#ctx0" brushRef="#br0" timeOffset="-66502.11">8323 14512 1640 0,'0'0'945'0,"0"0"-749"0,0 0-89 16,0 0-64-16,0 0-1 15,0 0-11-15,0 0 6 16,0 108 7-16,0-74-4 15,0 3-9-15,2 2-12 16,10-3-6-16,3-2-12 16,5-5-2-16,5-7-1 15,4-15 1-15,2-4-9 16,3-3-22-16,-3-10-62 16,9-26-62-16,-7 4-178 15,-6 1-317-15</inkml:trace>
  <inkml:trace contextRef="#ctx0" brushRef="#br0" timeOffset="-66285.64">8644 14497 1852 0,'0'0'754'0,"0"0"-557"0,0 0-65 16,0 0 2-16,0 0-31 15,-16 143-37-15,16-85-3 16,0 10-14-16,7-4 7 15,0 5-8-15,0-6-15 16,1-5-3-16,-1-5-23 16,2-7-7-16,-2-11-27 15,-3-7-41-15,-4-10-63 16,0-9-105-16,0-6-367 0</inkml:trace>
  <inkml:trace contextRef="#ctx0" brushRef="#br0" timeOffset="-65133.32">4409 16012 2052 0,'0'0'210'15,"0"0"-108"-15,0 0-4 16,0 0 15-16,126-80-35 16,-89 68-10-16,-2 5-6 15,1 7-9-15,-1 0 15 0,-3 10-11 16,-3 8 4-16,-3 9 23 15,-1 3-5-15,-8 6-24 16,-1 5-13-16,-5-3-1 16,-4 9-17-16,-4 4 11 15,-3 4-17-15,0 4 14 16,-8 3-22-16,-11 6 20 16,-10 2-11-16,-4-6-9 15,-6-6-5-15,-1-6-4 16,3-11-2-16,1-14-23 15,0-8-3-15,4-7-13 16,7-12 18-16,2 0-23 16,7-19-61-16,7-15-40 15,7-2 14-15,2-3 32 0,0-4 42 16,0 9 50-16,15 7 8 16,3 8 18-16,3 7 26 15,4 12 41-15,6 0 18 16,0 12 17-16,4 12-47 15,1 3-16-15,2-1-14 16,-3-5-28-16,-2-1 8 16,-4-3-22-16,-4-4 6 15,-2-4-7-15,-5-4-19 16,-5 0-65-16,-2-5-86 16,-2 0-114-16,-4-15-1218 0</inkml:trace>
  <inkml:trace contextRef="#ctx0" brushRef="#br0" timeOffset="-64885.78">5104 16218 2399 0,'0'0'253'0,"0"0"-70"16,0 0-50-16,0 0 0 15,158 84-59-15,-111-54-16 16,3 3-8-16,-2 3-12 0,-3-1-20 16,-3-2 0-1,-6 1-5-15,-7-6-12 0,-4 2-1 16,-7-4-5-16,-5 2-30 16,-7-6-75-16,-1-8-79 15,-5-6-262-15</inkml:trace>
  <inkml:trace contextRef="#ctx0" brushRef="#br0" timeOffset="-64566.41">5613 16113 2696 0,'0'0'213'0,"0"0"-68"0,0 0-15 16,-85 117-57-16,54-71-15 15,-1 3-28-15,-1 1 9 16,-2 2-21-16,-3-2 6 16,-1 2-19-16,6-2-1 15,4-10-4-15,6-8-15 16,10-6-18-16,11-8-62 15,2-8-107-15,0-6-259 0</inkml:trace>
  <inkml:trace contextRef="#ctx0" brushRef="#br0" timeOffset="-64209.16">5989 16290 2341 0,'0'0'297'0,"0"0"-135"15,0 0-36-15,0 0-34 16,139-2-15-16,-100-2-36 16,-1 1-2-16,1 3-30 15,-8-5-2-15,-2 1-7 16,-8 2 4-16,-4 2-4 15,-7 0-76-15,-8 0-45 16,-2 0-178-16,0 6-1823 0</inkml:trace>
  <inkml:trace contextRef="#ctx0" brushRef="#br0" timeOffset="-63965">6080 16459 2375 0,'0'0'420'15,"0"0"-309"-15,0 0-27 16,0 0 29-16,0 0-62 16,135-26-32-16,-102 22-11 15,0 2-8-15,1 2 0 16,5-4-89-16,-7 0-43 15,-5 0-193-15</inkml:trace>
  <inkml:trace contextRef="#ctx0" brushRef="#br0" timeOffset="-63531.08">6846 15877 1366 0,'0'0'875'15,"0"0"-703"-15,0 0-7 0,0 0 18 16,0 0-75-16,0 0-34 15,0 0-27-15,0 14 17 16,0 8-12-16,0 1 5 16,0 4-11-16,2 4 2 15,0 4-11-15,2 2 14 16,-1 3-18-16,3-1-3 16,-2-7-17-16,6-5-8 15,-1-5-5-15,-1-4 4 16,6-4-9-16,-1-2 11 15,3-1-7-15,1 1 6 16,2-3-10-16,-2-4-2 0,1-1-29 16,-3-4-18-1,1 0-44-15,-3-4-49 0,5-15-59 16,-5 1-135-16,1 2-156 16</inkml:trace>
  <inkml:trace contextRef="#ctx0" brushRef="#br0" timeOffset="-63196.58">7239 15848 2126 0,'0'0'430'0,"0"0"-241"15,0 0-52-15,0 0 26 16,0 0-77-16,-31 107-13 15,25-64-15-15,1 3-2 16,-1-3-10-16,2 12 8 16,-3-3 7-16,2 4-17 15,3 5 8-15,-1-3-16 16,3-4-4-16,0-4-24 16,0-6-1-16,0-12-4 15,0-2-3-15,0-16 0 16,0-2-15-16,0-10-12 15,0-2-45-15,0 0-4 16,0-21-48-16,0-4-126 0,0 4-370 16</inkml:trace>
  <inkml:trace contextRef="#ctx0" brushRef="#br0" timeOffset="-59428.54">5266 17212 952 0,'0'0'1443'15,"0"0"-1184"-15,0 0-135 16,0 0 0-16,0 0-57 16,0 0-32-16,0 0 52 15,72 46-26-15,-25-11-18 0,4 11-12 16,1 9 0 0,-2 6-10-16,2 1 5 0,-7 5-21 15,-7-6 8-15,-5-6-13 16,-6-6 7-16,-4-8-7 15,-8-11-43-15,-1-11-28 16,-10-10-78-16,-2-1-93 16,-2-8-476-16</inkml:trace>
  <inkml:trace contextRef="#ctx0" brushRef="#br0" timeOffset="-59138.37">5808 17223 1993 0,'0'0'476'0,"0"0"-262"15,0 0-62-15,0 0-38 16,-84 116-28-16,55-76 1 15,-7 4-35-15,-2 6 9 16,-4-1-10-16,-1-1-2 16,1-2-36-16,3-2-1 15,2 0-8-15,11-8-8 16,4-4 2-16,8-9-35 0,7-6-22 16,7-9-86-16,0-4-64 15,2-4-284-15</inkml:trace>
  <inkml:trace contextRef="#ctx0" brushRef="#br0" timeOffset="-58746.49">6186 17481 2359 0,'0'0'236'0,"0"0"-68"15,0 0-41-15,0 0-53 16,151 0-13-16,-100 0-16 16,-2 0 14-16,3 0-17 15,-4 0 2-15,0 5-29 16,-7 3-7-16,-5-7-8 0,-7 3-3 16,-6 0-8-1,-10-4-74-15,-13 0-41 0,0 0-101 16,-5 0-595-16</inkml:trace>
  <inkml:trace contextRef="#ctx0" brushRef="#br0" timeOffset="-58504.43">6344 17630 2793 0,'0'0'256'0,"0"0"-176"16,0 0-13-16,0 0 1 16,0 0-38-16,0 0-22 0,118 61 0 15,-80-61-8-15,-5 0-5 16,-4 0 4-16,-2 0-70 16,-2-9-37-16,6-3-95 15,-7 2-65-15,-2 2-561 0</inkml:trace>
  <inkml:trace contextRef="#ctx0" brushRef="#br0" timeOffset="-57756.57">7187 17219 2098 0,'0'0'270'0,"0"0"-141"0,0 0-23 16,0 0-16-1,0 0-48-15,108-108-21 0,-79 86 29 16,0 7-20-16,-2 3 31 16,-2 7-23-16,-3 0 20 15,0 5-2-15,0 0 4 16,-1 6-13-16,-2 10-17 15,0 3 1-15,-1 3 1 16,-3 1 15-16,-1 8-19 16,-3 0 15-16,-3 6-12 15,-1 3 6-15,-2 4-6 16,-3 4-5-16,-2 3-1 16,0 2-14-16,0 0 4 15,-14-4-11-15,-3 0 14 16,-6-5-18-16,-3-1 12 0,-3-10-12 15,-5-1-1-15,-3-13-15 16,-4-12-33-16,-1-7-6 16,4 0-30-16,3-26-10 15,8-6-57-15,6-4 16 16,11 2 32-16,10 2 81 16,0 6 23-16,4 12 46 15,23 10 19-15,4 4 33 16,9 8 25-16,2 24-24 15,1 4-25-15,-1 1-30 16,-2-4-2-16,0-1-33 16,-4-10-5-16,-3-8-4 0,-4-6-1 15,-4-1-50-15,0-5-53 16,16-2-106-16,-5 0-273 16,-1 0-1808-16</inkml:trace>
  <inkml:trace contextRef="#ctx0" brushRef="#br0" timeOffset="-56433.32">8731 17540 2221 0,'0'0'352'0,"0"0"-154"16,0 0-77-16,0 0-54 16,0 0-14-16,0 0-30 15,0 0 20-15,84 98-14 16,-55-98 4-16,-4-10 2 16,-7-8-14-16,-7-8 2 15,-9 3-22-15,-2 2 19 16,-2 3-16-16,-18 4 9 15,-2 5-12-15,0 9 1 16,1 0-2-16,6 0-69 16,7 0-41-16,8 13-123 0,0-8-140 15,10 4-1418-15</inkml:trace>
  <inkml:trace contextRef="#ctx0" brushRef="#br0" timeOffset="-56103.47">9019 17034 2411 0,'0'0'316'0,"0"0"-188"15,0 0-66-15,0 0 0 0,-5 113-37 16,28-81 27-16,4-6 2 15,4-8-10-15,0-14-20 16,-2-4-1-16,-5 0 18 16,-4-22-16-16,-7-10 0 15,-5 1-13-15,-8 0 1 16,0 4-6-16,-8 9 21 16,-9 4-19-16,-4 10-3 15,2 4-6-15,3 0-39 16,5 0-45-16,11 18-96 15,0 5-139-15,0-6-347 0</inkml:trace>
  <inkml:trace contextRef="#ctx0" brushRef="#br0" timeOffset="-55825.4">9369 17633 2147 0,'0'0'403'0,"0"0"-149"16,0 0-124-16,0 0 2 15,0 0-51-15,0 0-9 16,0 0 8-16,94-35-39 16,-94 17 8-16,0-1-8 0,0 6-3 15,-12 5-22-15,-5 4-3 16,-2 4-13-16,2 0-41 15,3 0-31-15,5 12-111 16,5 6-305-16</inkml:trace>
  <inkml:trace contextRef="#ctx0" brushRef="#br0" timeOffset="-55017.3">10327 16714 1852 0,'0'0'397'0,"0"0"-231"15,0 0-64-15,0 0-31 16,0 0-33-16,0 0-11 16,0 0-14-16,-125 130 21 15,110-79-10-15,6 12 50 16,2 1-13-16,7 7-3 16,0 5-3-16,2 4-6 15,19 0 6-15,8-3-23 16,6-5 4-16,3-14-23 15,3-10 2-15,-2-8-10 0,-1-12 10 16,-5-6-7-16,-4-5-7 16,-8-4-2-16,-6-3-9 15,-5-6-41-15,-6-4-79 16,-4 0-73-16,0-10-107 16,0-7-1929-16</inkml:trace>
  <inkml:trace contextRef="#ctx0" brushRef="#br0" timeOffset="-54391.08">10775 16878 835 0,'0'0'1251'15,"0"0"-1033"-15,0 0-88 16,0 0-44-16,0 0-4 16,96-116-14-16,-71 99-17 15,-1 8-37-15,-2 4 14 16,1 5 8-16,-3 0 26 15,0 9-2-15,-2 9 11 0,-2 3-17 16,1 8 12 0,-3 7-5-16,-1 8-23 0,-2 4 11 15,-4 3-22 1,-1 7 17-16,-3 0-28 0,-3 4 7 16,0 0-15-16,0 4 10 15,-13-2-8-15,-8-1 1 16,-6-5 8-16,-4-10-18 15,-6-2 9-15,-6-16-10 16,-4-8 0-16,0-13-19 16,1-9-4-16,3-9-28 15,7-23-37-15,14-6-8 0,11-8-16 16,11 9 74 0,0 3 31-16,20 12 0 0,14 13 14 15,3 9 7-15,3 0 25 16,1 17 30-16,-1 9-7 15,-5 3-13-15,-3 1 1 16,-3-2-24-16,-3-10-9 16,-3-2-17-16,-4-11 0 15,0-5-45-15,3-9-65 16,-5-13-118-16,-1 0-408 0</inkml:trace>
  <inkml:trace contextRef="#ctx0" brushRef="#br0" timeOffset="-54057.02">11540 17012 2467 0,'0'0'261'16,"0"0"-117"-16,0 0 11 16,0 0-48-16,0 0-75 0,0 0-13 15,0 0-18 1,-18-13-2-16,18 13-4 0,0 0 4 15,0-5-66-15,0 1-90 16,5 4-173-16</inkml:trace>
  <inkml:trace contextRef="#ctx0" brushRef="#br0" timeOffset="-53863.24">11598 17455 2796 0,'0'0'274'0,"0"0"-148"0,-23 129-34 15,10-75-45-15,2-6-17 16,-2-2-30-16,0-6 11 16,1-10-11-16,-1-12-15 15,-1-8-35-15,1-10-91 16,4-1-220-16,0-16-1295 0</inkml:trace>
  <inkml:trace contextRef="#ctx0" brushRef="#br0" timeOffset="-53423.76">11939 17016 2522 0,'0'0'302'0,"0"0"-164"15,0 0 13-15,-34 104-61 16,28-47-25-16,4 7-15 15,2 2 8-15,0 6-15 16,8-10 10-16,21-8-2 16,9-13-7-16,16-23-14 15,6-14-20-15,2-4 10 16,-2-27-20-16,-8-10 13 0,-14-20-9 16,-16-1-2-16,-13-5-2 15,-9-4 0-15,-15 9-4 16,-22 4-9-16,-11 6-2 15,-8 4-37-15,-4 11-27 16,4 11-29-16,0 12-36 16,16 10-82-16,13 0-195 0</inkml:trace>
  <inkml:trace contextRef="#ctx0" brushRef="#br0" timeOffset="-47816.32">25663 11321 1849 0,'0'0'502'0,"0"0"-286"16,0 0-53-16,0 0-22 16,0 0-49-16,0 0-5 15,0 0-50-15,-52 89 12 16,60-72-32-16,7 0 5 15,8-7-16-15,-1-6 19 16,1-4 2-16,-1 0 2 0,-4-10 5 16,-7-11-21-1,-4-2 17-15,-7-2-22 0,0 1 22 16,-5 4-14-16,-15 6 15 16,0 7-17-16,-5 7-3 15,4 0-4-15,2 16-6 16,6 14 2-16,6 8 5 15,7 3-1-15,0 2-4 16,23-5 22-16,6-10-21 16,6-8 10-16,3-10-4 15,-2-10 0-15,-5 0 3 16,-4-16-13-16,-9-12 22 16,-10-6-15-16,-8-1 21 15,0 4-19-15,-11 2 15 16,-16 7-10-16,-2 8-3 0,-4 9-3 15,4 5-8 1,2 4 0-16,10 18 9 0,5 4-13 16,12 2 11-16,0-4-14 15,8-7 4-15,15-5 3 16,4-12-1-16,2 0-3 16,-4 0 3-16,-5-7 2 15,-5-5-8-15,-8-1-18 16,-5 2-8-16,-2 3-51 15,0 1-44-15,-15 4-86 16,-1 3-251-16</inkml:trace>
  <inkml:trace contextRef="#ctx0" brushRef="#br0" timeOffset="-46983.48">25719 12051 1739 0,'0'0'395'16,"0"0"-259"-16,0 0-118 15,0 0 43-15,0 0-29 16,0 0 101-16,0 0-41 16,60-50 14-16,-48 48-8 15,1 2-19-15,0 0 13 16,1 4-3-16,-3 12 12 16,3 4-44-16,-3 7 10 15,-3 0-34-15,2 6 12 16,-4 1-8-16,-1 2 3 15,-5 3 2-15,0 2-1 0,-3 1-7 16,-15 0-16 0,-6-4 9-16,-5-2-26 0,-4-6 8 15,-3-7-9 1,0-9-5-16,3-14-32 0,4 0-48 16,4-25-8-16,8-8-29 15,7-4 26-15,8-1 13 16,2 9 74-16,2 6 9 15,16 9 8-15,7 12 13 16,2 2 29-16,2 5-4 16,0 15-18-16,0 1 5 15,0 1-18-15,-3-4 11 16,1-4-18-16,-2-4 8 0,-5-6-15 16,-1-2 2-1,0-2-3-15,-3 0-32 0,-1-6-61 16,-4-6-97-16,-4 0-364 15</inkml:trace>
  <inkml:trace contextRef="#ctx0" brushRef="#br0" timeOffset="-44712.53">12605 16312 2110 0,'0'0'205'0,"0"0"-29"16,0 0-76-16,0 0 0 15,0 0-31-15,0 0-15 16,0 0 6-16,118 129-17 15,-91-85 24-15,-2 6-16 16,-6 8 19-16,0 14-25 16,-5 12-11-16,-8 19-16 15,-6 21-17-15,0-11 9 16,0-11-9-16,-16-16 2 16,-1-20 3-16,-6 11-12 15,-2 2 6-15,3-12-14 16,0-5-5-16,6-16-9 15,8-6-121-15,3-14-9 16,5-12-324-16</inkml:trace>
  <inkml:trace contextRef="#ctx0" brushRef="#br1" timeOffset="-38843.49">24429 9128 1610 0,'0'0'199'16,"0"0"-109"-16,0 0-66 0,0 0 0 16,0 0-24-16,0 0-12 15,0 0-4-15,40 68 13 16,-31-56 3-16,-2 2-41 16,-1-1 38-16,3-1-9 15,-2-3-8-15,2-1-184 16,0 2-340-16,-3-3 407 15,3 0-169-15,0 1-231 16</inkml:trace>
  <inkml:trace contextRef="#ctx0" brushRef="#br1" timeOffset="-38697.32">24576 9328 277 0,'0'0'407'0,"0"0"-252"16,0 0-129-16,0 0-26 16,0 0 0-16,0 0-37 15,47 86 37-15,-43-75-21 16,-2-4 16-16,2 1 10 0,2 0 3 15,-2-1-3-15,2 0 40 16,7 3-45-16,-3-1-284 16,-1-1-249-16</inkml:trace>
  <inkml:trace contextRef="#ctx0" brushRef="#br1" timeOffset="-34937.22">24469 9162 216 0,'0'0'1289'0,"0"0"-1120"16,0 0-80-16,0 0 6 15,0 0-73-15,0 0 129 16,0 0 37-16,11 0-119 15,-2 6 42-15,0 2-61 16,0 2-21-16,0 4-21 0,0 0 4 16,-3 2-11-1,-1 3-1-15,-1 0 0 0,3 1 11 16,0 2 11-16,-1-2 28 16,3 1-16-16,1-2-33 15,0 1 16-15,3-1-16 16,1-2 13-16,-1 1 4 15,-1 0-2-15,1 3 24 16,-1-1-25-16,-2 0 5 16,1 1-15-16,1 1 13 15,-1-1-10-15,-1-1-8 16,0-3 0-16,-1 0 0 16,-1-2-1-16,2 0 2 0,-4 1 9 15,-1-2-10 1,1 2 7-16,-1-4-6 0,-1 1-1 15,1-3 0-15,-1-2 0 16,1 1 18-16,-1 3-2 16,0 3 21-16,3-1-22 15,0-1-10-15,0 1 3 16,-1 0-11-16,1-4 12 16,-1 1-15-16,2-2 6 15,-4-2 0-15,2 0 0 16,1 2 1-16,-3-1 1 15,4-1-1-15,-4 1 18 16,2 4-14-16,1-3 2 16,-1 1-6-16,4 2-1 15,-4 0 5-15,1-2-3 0,-1 2-2 16,2-2 0-16,-2-2 0 16,1 2 8-16,-3 1-6 15,3-4-2-15,0 3 0 16,0-1 0-16,-1 0-2 15,0 2-3-15,2-2 5 16,-2 3 3-16,-1-2-2 16,1 2 7-16,1-2-8 15,0-2 0-15,0 2 0 16,1-2-1-16,-1 0 1 16,0 1 0-16,0-1 0 15,-1 2 1-15,1-3-8 0,-1 2 16 16,1-2-9-1,-2 3 0-15,1 1 0 0,1-2 0 16,-1 3 0-16,0-1-4 16,-2 1 4-16,0-2 0 15,0 0 7-15,1-2-8 16,1-1 1-16,0 4 0 16,-2-3-3-16,0 0 2 15,3-1-3-15,-3 5 4 16,0-3 0-16,2-1 5 15,-2 2-14-15,0 0 21 16,0 2-17-16,1-3 6 16,-1 2-1-16,0-1 0 15,2-2-1-15,-2 2 0 16,0-3 0-16,1 2-4 0,-1-1 8 16,0 1-13-16,3-1 20 15,0-1-17-15,0 1 8 16,-1 1-2-16,-2-1-9 15,1 0-1-15,0-3 11 16,-1 4-5-16,1-2-1 16,1 0 12-16,-2 0-12 15,1 2 14-15,0-4-18 16,-1 6 10-16,3-3-11 16,-3 2-14-16,1 2-10 15,-1-2 28-15,0 0-27 16,4-2 33-16,-4 1-1 15,0 0 1-15,1-1 1 0,-3 1-1 16,0 0-20 0,2 0 8-16,-1-4 13 0,-1 4-4 15,1-4-6-15,-1 2 20 16,2-2-14-16,-2 3 4 16,3 0 0-16,-1 2-6 15,-2 0 6-15,2-2 0 16,0 1 7-16,0-2-7 15,0 0 3-15,0 0-15 16,1-1 24-16,-1 2-12 16,4 0 8-16,-2 2-8 15,0 0 1-15,1 2-1 0,-1 0 5 16,2 0-4-16,-2-4-2 16,1 1 6-1,-3-2-6-15,0 0 2 0,1-2 6 16,0 1 0-16,-1 3 33 15,1-4-27-15,-1 3-3 16,0 3-10-16,3-4 6 16,-2 4-13-16,2-4 17 15,-1 2-11-15,0-4 8 16,1 4-8-16,-2-1 2 16,2 1 5-16,-1 2-6 15,-2-2 0-15,3 0 9 16,0-1-8-16,-2 0 11 15,1 0-11-15,1-2-1 0,-3 1 6 16,3 0-6-16,-2-2 5 16,-1 4 2-16,3-4 10 15,-3 4-16-15,0-1 15 16,-2 0-16-16,4 2 25 16,-4 1-20-16,2 0 13 15,-2 1-18-15,3-2 5 16,-3 1-5-16,2-4-1 15,-2 0-4-15,0 2 3 16,-2-1-4-16,0 0-15 16,0-4-31-16,0 0-111 15,0-4-138-15</inkml:trace>
  <inkml:trace contextRef="#ctx0" brushRef="#br1" timeOffset="-24593.89">25767 11686 292 0,'0'0'158'0,"0"0"74"16,0 0-200-16,0 0-15 15,0 0-17-15,0 0 20 16,0 0-57-16,12-44 76 15,-12 40 23-15,0 2 882 16,0 2-724-16,0 0-139 16,0-1-67-16,5 1-14 15,-3-2-41-15,3-1-23 16,0-1 21-16,-3 2 30 16,0-1-35-16,-2-3 44 15,2 5 8-15,-2 1 23 16,2 0-11-16,2 0 98 0,3 0 41 15,5 14-19-15,-2 6-60 16,4 3-14-16,2 0 3 16,-3 1-48-16,3-2 27 15,-4 1-34-15,2-3 14 16,-3-2-23-16,1-3 24 16,-3 3 2-16,1 1 4 15,0 0 15-15,1 0-18 16,0-1 9-16,0 0-35 15,0-1 25-15,-2 1-13 16,0-4 10-16,2 3-16 16,-2-2 4-16,0-1-4 15,2-1-7-15,-2 0 9 0,0 0-10 16,0 1 7 0,0 0-7-16,2 2 25 15,-4 1-20-15,2-1 17 16,-1-3-10-16,2 4-11 0,-2-3 2 15,1 2 3-15,1-2-8 16,-2 0 12-16,-1 0-16 16,1 0 13-16,2 2-7 15,-4-2 0-15,3 0 6 16,-2 0-6-16,0-1 0 16,-1 1 0-16,3-2 5 15,-2 0 3-15,2-1-7 0,-2 1 0 16,-1 2 7-1,1-2-7-15,2 2-1 0,-2-1 7 16,-1 1-7-16,1-3 0 16,-1 1 5-16,2 2-4 15,-2 0 9-15,0 0-10 16,3 1 4-16,-1-1 1 16,0 1-5-16,1-1 0 15,0 3 1-15,-2-3 0 16,2 0 4-16,-1-1-6 15,4 4 7-15,1 0-3 16,-1 2 2-16,1 1 1 16,-3 2-1-16,2 0 3 15,-1-1-5-15,-2-4 2 16,0 1-8-16,0-2 10 0,-3 3-5 16,3-3 3-16,0-2-10 15,-2 2 6-15,-1-3-1 16,1 6 0-16,0 0 0 15,2 4 0-15,-3-1 7 16,3 2-14-16,3-3 14 16,-4 0-12-16,1-3 10 15,3 1-7-15,-4-2 2 16,1 1 0-16,1 0 0 16,-2 1 0-16,3 2-7 15,-1-1 14-15,1-2-9 16,-3 3 6-16,2-4-6 15,-2 2 2-15,1-3 0 0,0 2 0 16,-2-2 0 0,2 2 0-16,-1 2 5 0,4 1-12 15,-1 2 14 1,0 0 0-16,0 2-6 0,0-4-2 16,-2 4 0-16,3-3-3 15,-4 1 4-15,1 0 0 16,3-3-5-16,-4 0 13 15,1-2-13-15,1 1 10 16,0 3-8-16,-1-3 3 16,3 3-2-16,-4 2 2 15,3 1 0-15,1-1 0 0,-1 2 5 16,2-2-15-16,1 2 20 16,-2-1-17-16,2 4 12 15,-1 0-9-15,-1 1 4 16,-3-2 0-16,2-5 0 15,-3 2-4-15,4-3 4 16,-1 0-4-16,3 0-6 16,-4-1 17-16,3 4-13 15,-1-1 10-15,-1 2-4 16,1-2 0-16,-2 1-1 16,1 1 1-16,1-3-7 15,1 3 5-15,1 0 2 16,-1 5-9-16,3-1 13 0,-1 0-8 15,1 2 1 1,-1 2 3-16,1-2-4 0,-3-5 3 16,0 2 0-1,-1 0-8-15,1-8 9 0,-1 4 2 16,-2 0 0-16,3 1-1 16,1-4-2-16,-1-4-3 15,1 0 3-15,-1-4-18 16,-1 0-55-16,-3-5-84 15,-7-5-220-15</inkml:trace>
  <inkml:trace contextRef="#ctx0" brushRef="#br1" timeOffset="-21733.22">22376 5927 549 0,'0'0'1142'0,"0"0"-995"16,0 0 9-16,0 0-132 15,0 0 18-15,0 0-23 0,0 0-4 16,64 98 80-1,-50-71-19-15,1 0-7 0,3 0-5 16,0 0 31 0,2-3-55-16,0 1 11 0,-2-1-19 15,0-1 3-15,-1-3-17 16,1 3 1-16,-1 1-13 16,0 4 23-16,1 2-18 15,-1 2-5 1,4 0 4-16,-3 3 0 0,-1-5-7 15,4 2-2-15,-6-4-2 16,3 0 2-16,-5-4 0 16,3 0-1-16,-3 0 1 15,1-2 15-15,1 0-15 16,1 0 22-16,1 2-22 16,1 0 12-16,3 3-7 15,-2 1-2-15,0-3-4 0,-2-1 15 16,1 1-1-16,-2-2-14 15,-3 2 6-15,0-3 2 16,1 0-5-16,-3 0-1 16,-2-2-4-16,2 0 3 15,-2 0-1-15,-1-2 0 16,4 3 1-16,-3-3-1 16,-1-1 1-16,4 2-2 15,-1-1 6-15,1-2-2 16,-4 0-3-16,3-2 0 15,-1 0 1-15,-2 2 0 16,1 0 11-16,0 0-11 16,0 4 24-16,0-3-25 0,-1 2 8 15,4-1-7-15,-3-2-2 16,0 1 1-16,-3-4 0 16,4 1 1-16,0 0-1 15,-1 0 0-15,3 2 5 16,-1-2-8-16,-1 3 11 15,2-3-16-15,-1 0 18 16,1-1-11-16,-2 1 1 16,-1 0-6-16,1 3 6 15,0-1 0-15,-1 0 0 0,3 2 9 16,-4 0-6-16,3-3 2 16,-1 2-10-1,1-2 2-15,-3-1 2 0,4-2 1 16,-3 2 0-16,-3 1 5 15,3 2-4-15,-2-4-2 16,0 1 6-16,-1 0-10 16,3 0 10-16,-2 2-7 15,2 1 2-15,0-1-1 16,-1 0 1-16,0 0-2 16,0-2-6-16,-1 0 16 15,-1-3-11-15,2 3 12 16,0 1-14-16,-1-1 5 0,1 0 0 15,2 4 0 1,1-2 0-16,-3 0 0 0,4 2 5 16,-1-4-17-16,0 0 24 15,0-2-20-15,-2 0 9 16,0-1-1-16,0 1 0 16,0 1 1-16,0 1-1 15,0 2 0-15,2 0-10 16,-2-3 21-16,2 5-13 15,-2-4 7-15,2-1-9 16,1 1 5-16,-4-2-1 16,3 2 0-16,-1 3 0 15,0-4 2-15,-1 1 3 16,3 3 5-16,-1-3-9 16,-1 1 19-16,2 0-18 0,-3-1 7 15,-1-2-9-15,2 0 1 16,-1-2-1-16,-3 0 7 15,1-1-12-15,0 2 12 16,2 1 0-16,-3 2-6 16,3 4 19-16,0 0-9 15,-2 1 8-15,1-4-10 16,-1-1-8-16,0-2-2 16,0-2 5-16,-1 0-11 15,-1 3 14-15,1-4-7 16,2 3 7-16,-2 2-11 15,3-2 4-15,-3-1-1 16,2-2 1-16,-2 0 0 16,1-1-5-16,-3-1 13 15,2 0-13-15,0-3 11 0,-2 2-9 16,-2-1 3-16,2 2 0 16,1-2 5-16,-3 0-4 15,0-1-2-15,0-2-9 16,-2 1-47-16,0-3-109 15,0 0-227-15</inkml:trace>
  <inkml:trace contextRef="#ctx0" brushRef="#br2" timeOffset="-7136.93">26666 16145 1993 0,'0'0'276'16,"0"0"-174"-16,0 0 14 15,0 0-55-15,0 0-59 0,0 0 14 16,0 0-15-16,23 5 25 15,-21-22 18-15,-2-10-8 16,0-4-21-16,0-8-9 16,0-3-6-16,-4-7 1 15,-7-5-2-15,-3-8 7 16,1-6-8-16,2-6 10 16,0-2-10-16,6-6 2 15,1 3-1-15,4 7 1 16,0 6 0-16,0 12 11 15,9 14-2-15,7 8 25 16,3 9-33-16,6 10 31 16,2 8-31-16,2 5 0 15,0 0 5-15,-5 6-6 16,-2 8 0-16,-4 3-13 0,1 5-27 16,-9-5-121-16,-5 2-232 15</inkml:trace>
  <inkml:trace contextRef="#ctx0" brushRef="#br2" timeOffset="-6921.72">26558 15745 2108 0,'0'0'329'16,"0"0"-120"-16,0 0-99 16,0 0-67-16,116-14-43 15,-72 14-5-15,-9-4-141 16,-3 4-275-16</inkml:trace>
  <inkml:trace contextRef="#ctx0" brushRef="#br2" timeOffset="-6305.49">27266 15320 858 0,'0'0'1012'0,"0"0"-912"15,0 0 122-15,0 0-131 16,0 0 14-16,0 0-14 16,0 0-21-16,-102 24-21 15,88-17 1-15,3 2-2 16,1 1-3-16,-2 6-11 15,1 2-33-15,0 7 11 16,0 4 2-16,-2 3 16 16,1 7-11-16,1 2 19 15,0 0 1-15,4 7-2 16,5-4-4-16,2 6-20 0,0 1-9 16,0 0 2-16,5 0-12 15,10-3 10-15,3-7-12 16,0-7-2-16,0-7 3 15,-1-8-8-15,1-2-6 16,-5-3 0-16,1-8-20 16,-3 2-12-16,7 0-75 15,-3-3-13-15,-1 4-271 0</inkml:trace>
  <inkml:trace contextRef="#ctx0" brushRef="#br2" timeOffset="-5885.22">27472 15651 1719 0,'0'0'401'0,"0"0"-220"15,0 0-19-15,0 0-66 16,62 102-5-16,-44-71-14 16,-1 1-21-16,4 7 0 15,-6-3-54-15,3 0 16 16,-3-4-12-16,1 3-12 16,-3-12-9-16,3 0-84 15,-5-9-96-15,-3-6-321 0</inkml:trace>
  <inkml:trace contextRef="#ctx0" brushRef="#br2" timeOffset="-5570.35">27741 15593 1957 0,'0'0'349'16,"0"0"-168"-16,0 0-114 0,-62 102 28 16,37-56-47-1,-1 10 15-15,-6-2-22 0,3 4 16 16,2-8-46-16,3-1-6 15,4-9-5-15,4-13-16 16,5 4-92-16,5-13-170 16,4-9-2031-16</inkml:trace>
  <inkml:trace contextRef="#ctx0" brushRef="#br2" timeOffset="-5175.04">27846 15357 1715 0,'0'0'371'15,"0"0"-177"-15,0 0-35 16,74 111-5-16,-53-67-22 16,2 6-26-16,-3 3-27 0,3 1-44 15,-6 0-2 1,-3 2-33-16,-5 1 18 0,-5-2-18 15,-4 4 0-15,0-1-7 16,-11 0-4-16,-5-8-24 16,1-6-11-16,-10-4-25 15,7-14-149-15,1-8-1152 0</inkml:trace>
  <inkml:trace contextRef="#ctx0" brushRef="#br2" timeOffset="-4736.59">28294 15753 2432 0,'0'0'316'0,"0"0"-232"16,0 0 29-16,0 0-20 15,0 0-20-15,0 0-27 16,141 17-5-16,-106-12-33 16,-1-3 5-16,-3 2-13 15,-4-1 0-15,-7 3-5 16,-5 11-79-16,-4-5-65 15,-8 5-181-15</inkml:trace>
  <inkml:trace contextRef="#ctx0" brushRef="#br2" timeOffset="-4474.24">28373 16022 2141 0,'0'0'320'15,"0"0"-96"-15,0 0-82 16,0 0-49-16,0 0-45 16,0 0-32-16,129 0-16 15,-109 0-7-15,-1 0-111 0,-5 0-214 16,-5 0-2004-16</inkml:trace>
  <inkml:trace contextRef="#ctx0" brushRef="#br2" timeOffset="-3855.8">28900 15927 1950 0,'0'0'517'0,"0"0"-221"16,0 0-138-16,0 0-25 16,0 0-68-16,0 0-9 15,0 0 5-15,54 0-21 0,-25 0-16 16,0 0-17 0,0-4 7-16,-2-1-10 0,-5 2-6 15,-4 3 2-15,-3 0-51 16,1 0-71-16,-3 0-84 15,-1 0-313-15</inkml:trace>
  <inkml:trace contextRef="#ctx0" brushRef="#br2" timeOffset="-3172.7">29384 15462 1829 0,'0'0'378'0,"0"0"-235"16,0 0 5-16,0 0-90 16,0 0-13-16,0 0 3 15,116-96-11-15,-87 87 13 16,0-4 40-16,-2 6-31 16,-3 7-21-16,-1 0 26 0,-3 0 16 15,-3 9-5-15,1 11-38 16,1 4-1-16,-4 4-25 15,-4 2 6-15,-2 6-2 16,-2 2 5-16,-3 5 11 16,-4 3-10-16,0 4 11 15,0 6-13-15,0 2 13 16,0 0-11-16,-9 4 0 16,-9-7-13-16,-3-7-3 15,-4-8-5-15,-4-12 6 16,-2-10-14-16,-1-15-4 15,3-3-7-15,3-3-31 16,3-23 21-16,10-3-33 16,6-2 12-16,4 1 20 0,3 3 17 15,0 9 13-15,12 8 0 16,5 10 2-16,4 0-2 16,4 10 31-16,1 12-3 15,3 6 13-15,3 2-22 16,-1 1-11-16,-2-7-8 15,2-7 8-15,-4 0-16 16,-3-13-5-16,-2-4-25 16,1 0-80-16,-8-12-74 15,-3-6-254-15</inkml:trace>
  <inkml:trace contextRef="#ctx0" brushRef="#br2" timeOffset="-2897.84">29980 15603 194 0,'0'0'2273'0,"0"0"-2093"16,0 0-49-16,0 0-12 16,0 0-33-16,0 0-20 15,125 128-17-15,-99-92 3 16,0-1-8-16,-1 0 11 15,-2 5-18-15,-1 3-2 16,-2 0-35-16,-4-3 0 0,-6 5-3 16,-2-1-45-16,-4-8-32 15,-2-4-73-15,-2-15-32 16,0-8-87-16,0-9-159 0</inkml:trace>
  <inkml:trace contextRef="#ctx0" brushRef="#br2" timeOffset="-2586.84">30318 15665 2497 0,'0'0'266'16,"0"0"-162"-16,0 0-17 16,0 0 16-16,0 0-14 15,0 0-46-15,-126 139 13 16,94-92-21-16,-4 3 9 16,3 3-20-16,-1-4-9 15,3-4-7-15,9-9-8 16,4-4 0-16,7-6-17 15,6-8-51-15,5-6-115 16,0-7-118-16,0 0-444 0</inkml:trace>
  <inkml:trace contextRef="#ctx0" brushRef="#br2" timeOffset="-2182.34">30474 15923 2350 0,'0'0'289'0,"0"0"-129"0,0 0-61 16,0 0 24-16,114-17-46 16,-72 6 12-16,0-1-41 15,1 3-21-15,-5 4-3 16,-5-2-20-16,-4 4 18 15,-4 3-21-15,-7 0 6 16,-5 0-7-16,-2 0-1 16,-4 6-64-16,-2 4-52 0,-5 2-128 15,0-2-289-15</inkml:trace>
  <inkml:trace contextRef="#ctx0" brushRef="#br2" timeOffset="-1910.13">30744 15709 2372 0,'0'0'250'0,"0"0"-111"0,0 0-33 16,0 0 0-1,0 0-33-15,-14 139-18 0,8-100-20 16,-1 1-7-16,-1 4-11 16,-2-3-16-16,4-9-2 15,-1-6-51-15,7-12-70 16,0-6-122-16,0-8-159 0</inkml:trace>
  <inkml:trace contextRef="#ctx0" brushRef="#br2" timeOffset="-1437.67">30960 15312 2108 0,'0'0'298'15,"0"0"-182"-15,0 0-21 16,0 0 78-16,0 0-60 0,0 0-13 15,0 0-32-15,5 129 10 16,-3-90-6-16,0 1-17 16,0 5-9-16,6 1-28 15,0-6 16-15,5 0-24 16,5-4 12-16,2-10-21 16,2-4-2-16,3-13 1 15,0-3-1-15,2-6-9 16,-3-7-27-16,2-15-35 15,-1-4-74-15,2-22-62 16,-5 8-117-16,-7 0-1475 0</inkml:trace>
  <inkml:trace contextRef="#ctx0" brushRef="#br2" timeOffset="-1204.52">31341 15383 2280 0,'0'0'304'16,"0"0"-89"-16,0 0-39 15,-22 125-36-15,16-68-31 16,1 7-23-16,2 7-22 16,3 4 6-16,0 1-29 15,0-4-3-15,0-1-22 16,0-13 2-16,0-8-18 16,0-19-3-16,0-8-31 15,0-11-70-15,0-12-27 16,3 0-90-16,-3 0-48 15,0-12-270-15</inkml:trace>
  <inkml:trace contextRef="#ctx0" brushRef="#br2" timeOffset="-836.57">30933 16691 2046 0,'0'0'614'0,"0"0"-525"15,0 0 12-15,0 0-9 16,0 0 6-16,0 0-41 15,0 0-21-15,143-72 0 16,-96 65-4-16,2-4 5 16,3 8-13-16,0-2 15 15,2-1-24-15,0 5 8 16,0-2-18-16,-4-1 5 16,2 0-9-16,-5 0-1 15,-3-1 0-15,-6 0-1 16,-7 1-10-16,-2-6-75 15,-6 3-90-15,-13-2-278 0</inkml:trace>
  <inkml:trace contextRef="#ctx0" brushRef="#br2" timeOffset="-553.6">31754 15990 2596 0,'0'0'213'0,"0"0"-95"15,0 0-10-15,-2 138-18 16,2-80-38-16,4 6-9 15,2-2-23-15,2 1-7 16,-4-11 1-16,0-6-13 16,-1-11-2-16,-3-3-87 15,0-11-116-15,0-7-370 0</inkml:trace>
  <inkml:trace contextRef="#ctx0" brushRef="#br2" timeOffset="-307.61">31611 16837 2573 0,'0'0'244'16,"74"-116"-121"-16,-23 36-17 15,4-7-41-15,-1 0-45 16,-9 7-9-16,-9 18-11 16,-12 18-58-16,-11 15-119 15,-8 17-115-15,-5 9-1421 0</inkml:trace>
  <inkml:trace contextRef="#ctx0" brushRef="#br2" timeOffset="-69.45">31760 16762 2556 0,'0'0'231'16,"0"0"-130"-16,65-121-49 15,-34 78-13-15,-4 2-39 16,-5 9 0-16,3-2-34 16,-8 10-135-16,-3 4-215 0</inkml:trace>
  <inkml:trace contextRef="#ctx0" brushRef="#br2" timeOffset="23087.39">26994 6930 55 0,'0'0'2051'16,"0"0"-1806"-16,0 0-62 15,0 0-45-15,0 0-10 16,0 0-59-16,-42-35-26 15,28 28-6-15,-3 5-11 16,-1 2 3-16,-1 0-15 16,-4 4 11-16,0 13-18 15,1 8 6-15,2 7-13 0,0 10 0 16,5 6 4 0,-1 11-3-16,7 5 10 15,5 4-10-15,4 2 31 16,0-2-15-16,15-4 3 0,12-5-13 15,6-12 3-15,3-8-1 16,2-11 16-16,-2-12 21 16,-1-12-22-16,-1-4 6 15,-3-18-9-15,-4-21 8 16,-3-15-23-16,-4-14 6 16,-4-12-11-16,-5-26 0 15,-7-24-1-15,-4-31 2 16,0-8-6-16,-9 1-4 15,1 16 0-15,6 39-9 0,-1 26 12 16,3 32 5-16,0 18-9 16,0 5-86-16,-2 9-3 15,2 20-4-15,0 3-111 16,0 11-474-16</inkml:trace>
  <inkml:trace contextRef="#ctx0" brushRef="#br2" timeOffset="23554.21">27398 7117 2497 0,'0'0'297'16,"0"0"-148"-16,0 0-28 15,0 0-23-15,121-43-48 16,-90 14-8-16,-5-8-24 16,-6 3-2-16,-4 1-10 15,-11 8-2-15,-5 7 17 16,0 6-14-16,-23 6 7 15,-6 6-14-15,-6 6 7 0,-3 22-1 16,-3 16-12 0,4 12 5-16,5 12 0 15,6 7 0-15,6 1-3 0,11-4 3 16,9-6 2-16,0-10-1 16,16-12 4-16,13-9 6 15,4-12-6-15,5-9 3 16,-1-7-7-16,-1-7 0 15,-2 0 0-15,-5-2-17 16,7-30-48-16,-10 4-136 16,-4-2-286-16</inkml:trace>
  <inkml:trace contextRef="#ctx0" brushRef="#br2" timeOffset="23989.88">28248 6906 2129 0,'0'0'316'0,"0"0"-117"16,0 0-20-16,0 0-61 15,0 0-24-15,0 0-34 16,-135-23-2-16,109 47-22 16,-3 9 12-16,0 13-30 15,0 10 10-15,7 6-14 16,4 9 0-16,9-1-3 15,9-4 2-15,0-8 0 16,13-10-13-16,18-12 13 16,12-11-13-16,3-11 17 15,4-13-16-15,0-1 7 16,-4 0-8-16,-7-18-18 16,-5-4-55-16,-1-11-87 15,-8 2-257-15,-7 7-1411 0</inkml:trace>
  <inkml:trace contextRef="#ctx0" brushRef="#br2" timeOffset="24688.56">28504 6965 2218 0,'0'0'291'0,"0"0"-194"16,0 0-42-16,0 0-21 15,0 0-6 1,0 0-11-16,0 0 8 0,11 97 61 16,-9-59-22-16,1 4-1 15,-1 3-16-15,-2-1-14 16,2 0-9-16,2-3-8 15,1-4-5-15,-3-4-11 16,2-4 0-16,1-7 8 16,-3-7-8-16,-2-6 0 15,0-6 0-15,0-3 0 16,0 0 1-16,0-20-1 16,0-13 1-16,2-7-1 15,-2-8-18-15,3-5-13 0,-1-6-25 16,2-3 12-16,3 1 14 15,4 1 30-15,3 6 0 16,5 7 5-16,4 8 54 16,3 11-9-16,1 12 3 15,0 12-19-15,-2 4 9 16,-6 16-2-16,-3 16 14 16,-7 8-26-16,-7 8 10 15,-2 4-20-15,0 2-8 16,-17 0-3-16,-3-8-7 15,-3-6-2-15,6-13-16 16,-1-11-37-16,7-11-42 16,3-5-18-16,6 0-3 0,2-7 79 15,0-6 38-15,10 3 37 16,9 6 34-16,2 4-1 16,1 0-9-16,0 14-10 15,-2 6-15-15,-2 5-26 16,-3 1-6-16,-3-2-3 15,-1-2-1-15,-2-3-47 16,0-5-78-16,-2-1-92 16,-3-9-398-16</inkml:trace>
  <inkml:trace contextRef="#ctx0" brushRef="#br2" timeOffset="25024.68">29204 7177 2444 0,'0'0'207'16,"0"0"-70"-16,0 0-56 16,68-115-42-16,-51 77-37 15,-11 4 3-15,-6 6 2 16,0 6-1-16,-23 10 63 15,-8 8-3-15,-4 4-9 16,-3 12-24-16,3 17 7 16,1 17-2-16,5 3 3 0,7 8-21 15,6 1-8-15,13-2-2 16,3-2-9-16,3-8-2 16,21-6-4-16,8-11 5 15,5-8-56-15,17-19-72 16,-9-2-115-16,-5 0-477 0</inkml:trace>
  <inkml:trace contextRef="#ctx0" brushRef="#br2" timeOffset="25325.83">29532 6928 2557 0,'0'0'256'15,"0"0"-122"-15,0 0-31 16,0 0-25-16,-23 118-21 16,32-87-19-16,13 0 7 15,5 3-13-15,-2 2 18 16,-3 3-13-16,-9 2 4 16,-6 6-20-16,-7-1 0 15,0 0-8-15,-15-4-6 16,-8-3-2-16,-6-10-4 15,-2-7-2-15,0-10-24 16,2-10-15-16,2-7-56 16,10-20-108-16,7-5-273 0</inkml:trace>
  <inkml:trace contextRef="#ctx0" brushRef="#br2" timeOffset="25603.72">30011 6875 2562 0,'0'0'245'15,"0"0"-91"-15,0 0-27 16,0 0-42-16,-107 131-34 15,84-73-3-15,8 5-20 0,8-3-1 16,7-2-1-16,0-7-16 16,18-5 0-16,9-5-10 15,4-9 0-15,-2-6-2 16,2-12-30-16,7-14-108 16,-9 0-100-16,-5-16-1564 0</inkml:trace>
  <inkml:trace contextRef="#ctx0" brushRef="#br2" timeOffset="26323.2">30209 7235 2467 0,'0'0'330'0,"0"0"-246"15,0 0-27-15,0 0 53 16,0 0-42-16,0 0-18 15,0 0-22-15,96-115-19 16,-87 79 0-16,-5 4-8 16,-4 4 1-16,0 6 0 15,-4 6 0-15,-12 9 3 16,-1 7-10-16,-1 3 3 16,2 23-7-16,0 8 5 15,6 10 4-15,2 6-1 16,6 4 2-16,2-1 4 15,0-1-4-15,12-8 10 0,9-8 0 16,4-8 1-16,2-10-4 16,-2-10 1-16,-1-5 4 15,-2-3-13-15,-4-15 0 16,3-16-1-16,-4-13 0 16,3-5-31-16,-3-6 2 15,0-1-25-15,-1 2 18 16,-1 6 22-16,-2 8 15 15,1 11 4-15,-4 12-2 16,2 11 17-16,-1 6 3 16,0 11 33-16,-2 18-6 15,0 13-1-15,-5 8-12 0,1 7-10 16,-3 1 1-16,-2-2-16 16,0-7 7-16,0-6-18 15,0-13 6-15,0-11-5 16,0-16-2-16,4-3-26 15,4-22-11-15,2-17 22 16,6-14-32-16,4-5 4 16,2-1 14-16,1 5 26 15,2 8 2-15,-2 11 2 16,4 14 2-16,0 15 37 16,0 6 1-16,-5 30 18 15,-2 16-4-15,-6 11-28 16,-6 4-6-16,-1-4-20 0,-3-10 19 15,2-10-19 1,-4-15 3-16,0-15-3 0,0-7-22 16,0-15-57-16,2-51-9 15,3 4-120-15,-5-4-466 0</inkml:trace>
  <inkml:trace contextRef="#ctx0" brushRef="#br2" timeOffset="26591.1">31143 6246 2129 0,'0'0'747'15,"0"0"-632"-15,0 0-19 16,-4 131 50-16,-6-41-49 16,2 30-20-16,3 22-31 0,1-11 0 15,2-29-24 1,2-30 8-16,0-24-16 0,0 6 4 15,0 5-18 1,0-1 2-16,0-9-2 0,0-14-44 16,0-15-45-16,0-10-125 15,0-10-323-15</inkml:trace>
  <inkml:trace contextRef="#ctx0" brushRef="#br2" timeOffset="27062.09">31027 7120 2591 0,'0'0'202'16,"0"0"-116"-16,0 0 25 16,0 0-25-16,123 37 8 15,-94-35-29-15,-3-2-32 16,-3 0-9-16,-6 0-1 15,-1-10 14-15,-1-7-2 16,2-2 2-16,-2-4-12 16,3-1 11-16,0 3-9 15,2 0-3-15,0-1-22 16,0 2 5-16,-5 0-2 16,-2-2-4-16,-1 0 3 15,-5-1-3-15,-3 0 8 0,-4 0-9 16,0 8 3-1,-9 5-3-15,-13 10 0 0,-9 0-13 16,-7 30-8-16,-2 16 9 16,1 12 2-16,4 9 10 15,8 7 0-15,10-5 2 16,9-4 3-16,8-11-5 16,0-13 1-16,16-8 0 15,11-13 6-15,5-8-7 16,-1-8 8-16,0-4-4 15,-2 0-8-15,-9-22 4 16,-11-25-72-16,-5 1-145 16,-4 0-415-16</inkml:trace>
  <inkml:trace contextRef="#ctx0" brushRef="#br2" timeOffset="27256.7">30973 6653 1913 0,'0'0'1290'0,"0"0"-1160"16,135-4-43-16,-67-2-13 15,-1 2-49-15,-9 4-21 16,-13 0-4-16,-16 18-33 16,-14 9-101-16,-15 2-228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22:48:11.31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26618 7899 1981 0,'0'0'256'0,"0"0"-127"16,0 0-16-16,0 0-22 16,0 0-14-16,0 0 31 15,35 9-37-15,-22-3-29 0,6-2-7 16,1 3 7-16,-1-1-25 16,4-1 17-16,2 2-19 15,2-3 0-15,-1-2 1 16,1-1-3-16,-3-1-5 15,3 3-3-15,0-3 0 16,0 1 4-16,0-1 12 16,2 3-5-16,2-2 6 15,2 3-8-15,0-1 2 16,1 1-9-16,-3-1-1 16,-2 4-2-16,0 0-3 0,-4 1 2 15,-3-2 1-15,0 2-3 16,0-1-1-16,1-2 0 15,2-5 4-15,1 0-4 16,0 0 0-16,1 0 0 16,0 0 4-16,0 0-4 15,0 0 7-15,2 0-6 16,-4 0-1-16,1 0 0 16,-2 0 1-16,3 0 3 0,-2 0-3 15,-1 0 3-15,1 0 0 16,0 0 7-16,-4 0-5 15,4 3 6-15,-2-1-11 16,1 0 7-16,0 0-3 16,1 0 0-16,-3-1 1 15,3 2-6-15,-2-1 3 16,0 0-2-16,2 0 2 16,0 0-2-16,4-2 3 15,2 0-3-15,0 0 2 0,0 0-2 16,1 0 0-1,-6 0 0-15,1 0-1 16,0 0 0-16,-3 0 4 0,1 0 0 16,-1 0-3-16,1 0-1 15,-2-6 1 1,0 0 3-16,4 0 1 0,0 1 0 16,0-2 2-16,-2 1-6 15,1-1 6-15,-1 4-7 0,-1-1 4 31,1 0-3-31,1 0 2 0,4 2-2 0,1-2 3 16,-2-3 2 0,0 4-4-16,0 1 8 15,0-3-10-15,0 4 10 0,0-2-10 0,2 2 16 16,-2-3-10-16,2 1-6 31,-4 2 8-31,0 1-8 16,-3 0 0-16,-2 0 1 0,1 0 5 0,-1 0-5 15,0 0 11 1,0 0-11-16,3 0 4 16,4 0 1-1,0 0-2-15,2 0 2 0,3 0-6 0,1 0 9 16,-1 0-9 0,-3 0 9-16,0 0-8 15,0 1 8-15,-2 2-5 16,2 1 4-16,-2-4-1 15,0 0-6-15,0 0 5 16,3 0-5-16,1 0 3 0,0 0-4 0,6 0 9 31,1 0-9-31,-1-4 10 16,-1 0-9-16,1 0-1 16,-4 2 8-16,-1-1-8 15,-1 3 10-15,-4 0-9 16,2 0 14-16,0 0-11 15,-2 0 7-15,3 0-10 16,-6 0 7-16,1 0-3 16,0 0 1-16,0 0 2 0,-3 0-8 15,3-1 11-15,-1-2-4 16,3 2 6-16,-2-2-9 16,2 2 6-16,0-2-9 15,0 3 4-15,0 0 5 16,-2 0-2-16,2 0 7 0,-2 0-9 15,-1 0 10-15,1 0-8 16,-2 0 4-16,-3 0-10 16,-5 0 5-16,2 0-2 15,-3 0-4-15,-3 0 7 16,2 0-8-16,1-3 6 16,0-1-6-16,-1-3 2 15,-2 1 2-15,1-2-4 16,-3 3 0-16,-2-5-1 15,-2 2-7-15,-3-1-29 16,-4-5-51-16,0 4-110 0,-14 2-266 0</inkml:trace>
  <inkml:trace contextRef="#ctx0" brushRef="#br0" timeOffset="1704.8">16021 6733 2098 0,'0'0'299'0,"0"0"-233"0,0 0 33 16,0 0 20-16,0 0-30 16,0 0-38-16,0 0 7 15,0-16-22-15,0 19-2 0,0 10-12 16,0 10-16 0,0 5 8-1,0 5-13-15,0 10 12 0,0 3-7 0,0 4 8 16,0 5-14-16,0 4 0 31,0 2 0-31,0 0 0 0,0 4 0 0,0-3 0 16,0-4 0-16,0-6 0 15,0-3-4 1,4-11 11-16,0-6-14 0,1-10 7 16,-1-6 0-16,-4-8-1 0,2-5-4 15,-2-3 4-15,0 0-17 16,0 0 6-16,0-1-24 15,0-13 20-15,0-8 4 32,5-5 11-32,0-3-10 15,-1-6-1-15,0-2 2 0,-2-5 2 16,1-3 8-16,-1-1-19 16,-2 1 12-16,2-2 6 15,-2 2-5-15,2-3 10 16,0 2-5-16,4-4 1 15,-4-2 0-15,-2 2 2 16,2-2-1-16,-2 4-2 16,0 1 2-16,0 4 12 15,0 3-13-15,4 5 7 16,3 6-7-16,3 4-1 0,4 6 1 16,5 4 8-16,2 6 24 15,8 1-10-15,5 9 25 16,1 0-25-16,6 0 8 15,1 3-22-15,-1 13 19 16,-4 8 6-16,-1 3 4 16,-1 10-2-16,-1 7-12 15,-3 5 2-15,-4 5-20 16,-1 6 16-16,-7 1-15 16,-6 8 7-16,-7 1-8 0,-6 4 7 15,0 0 9-15,-8 1-5 16,-15-4 2-16,-4-6-11 15,-4-5 5-15,-7-7-12 16,-2-13 14-16,-5-12-14 16,-1-12 7-16,-3-12-7 15,-1-4-9-15,2-4-12 16,-2-14-25-16,11-1 18 0,5 5-6 16,10 3-71-1,13 4 14-15,11 3-13 0,4 4-182 16,23 0 38-16,2 0-1734 15</inkml:trace>
  <inkml:trace contextRef="#ctx0" brushRef="#br0" timeOffset="2082.27">17006 7032 1799 0,'0'0'554'0,"0"0"-284"16,0 0-34-16,0 0-69 0,145-30-65 16,-92 20-44-16,3-3-10 15,-3 6-25 1,-6 0-11 0,-7 6-12-16,-13 1 5 0,-9 0-1 0,-11 1-8 15,-7 16-69-15,-19 0-91 16,-7-5-329-16</inkml:trace>
  <inkml:trace contextRef="#ctx0" brushRef="#br0" timeOffset="2299.34">17048 7173 2639 0,'0'0'191'16,"0"0"-39"-16,0 0-17 0,0 0-71 15,136 2-40-15,-103 0-23 16,1-2 4-16,-5 0-5 16,-2 0-15-16,6 0-106 15,-6 0-185-15,-9 0-1680 0</inkml:trace>
  <inkml:trace contextRef="#ctx0" brushRef="#br0" timeOffset="3318.63">17846 6617 2179 0,'0'0'295'0,"0"0"-134"16,0 0-63-16,0 0-33 15,0 0-27-15,0 0 10 16,0 0 44-16,15 45-36 16,-9-18-6-16,-2 8-1 15,-4 2-25-15,0 7-5 16,0 0-11-16,0 5 15 0,0-3-13 16,0-2 10-16,0-1-20 15,-4-5 7-15,0-3-7 16,0-5 0-16,0-1 1 15,0-3 0-15,1-4 0 16,1-4 3-16,0-4-8 16,2-4 8-16,0-2-8 15,0-4 6 1,0-2-2-16,-2-2 0 0,2 0 1 16,0 0-1-16,0 0 0 15,0 0 0-15,0-14-7 0,0-6 1 16,0-6 8-16,0-4-4 15,0-5-2 1,0-1-1-16,0-1 1 0,0 0 4 16,0 5 0-16,0-1 4 15,0 6-4-15,4-1 0 16,1-2 0-16,1 0 0 16,6 0 0-16,1-4 0 0,3-2 0 15,1 1 0 1,3 2 5-16,3-1 0 15,-1 9 12-15,2 4 8 16,1 7-13-16,0 5 1 16,-1 6-9-16,-2 3 2 0,-4 0 1 15,-3 12 3-15,-3 13 21 32,-8 7-6-32,-4 8 8 0,0 6-19 15,-14 5 4-15,-9 1-18 16,-6-5 9-16,-2-3-8 15,-1-9-1-15,3-11 0 16,5-10 0-16,8-10-10 16,5-4-32-16,4 0 5 15,7-4 14-15,0-4 22 16,2 6-4-16,11 2 5 16,3 0 0-16,-3 18 1 15,1 8 9-15,-3 6-10 0,0 5 13 16,1-1-13-16,-2-2 13 15,4-3-13-15,1-4 8 16,6-5-7-16,4-2-1 16,4-4 0-16,2-3 6 15,4-7 0-15,1-3-5 16,-1-3-2-16,-1 0 0 16,-8-8-4-16,-1-6-68 15,-2-12-48-15,-10 1-153 0,-5 8-300 16</inkml:trace>
  <inkml:trace contextRef="#ctx0" brushRef="#br0" timeOffset="4241.92">16332 8296 1732 0,'0'0'516'16,"0"0"-271"-16,0 0-19 0,0 0-76 15,0 0-21 1,0 0-53-16,0 0-55 0,-24 50-16 0,24-13 1 16,0 6-6-16,0 5 19 15,0 4 13-15,0 4 9 32,0-2-26-32,0-1-6 15,-2-6-6-15,-1-6-2 16,-1-11-2-16,0-12 2 0,2-6 5 15,-6-9-5-15,0-3 18 0,-5 0-18 16,-8 0 6 0,1 0-7-16,-4-12 0 15,-1 3 0-15,1-3 0 16,1 4 2-16,4 0 2 16,3 4 2-16,3 2-6 15,3 2 14-15,6 0 2 16,4 0 12-16,0 0-28 15,0 0-2-15,12 0 2 16,9 0 3-16,10 0 22 16,6 2-16-16,5 2 24 15,2-1-17-15,7 2 7 0,1-2-16 16,-1 2-2-16,-2-3-2 16,-4 0-2-16,-3-2 4 15,-9 0-5-15,-6 0 0 16,-6-4-29-16,-8-9-27 15,-7 1-37-15,-6-7-34 16,-8 0-143-16,-15 6-726 0</inkml:trace>
  <inkml:trace contextRef="#ctx0" brushRef="#br0" timeOffset="4607.32">16160 8314 2564 0,'0'0'285'16,"0"0"-208"-16,0 0 27 15,0 0-20-15,160 0-4 16,-108 0-39-16,-2 0-28 16,-3 0-10-1,-9 0-2-15,-7 0-2 0,-12 0-31 0,-5 0-74 16,-7 0-95-1,-5 0-139-15,-2 0-1651 16</inkml:trace>
  <inkml:trace contextRef="#ctx0" brushRef="#br0" timeOffset="5343.04">16783 8344 2026 0,'0'0'310'0,"0"0"-209"15,0 0 26 1,0 0-8-16,0 0-37 0,31 106 1 16,-24-71-16-16,-1 2 2 15,-2 3-17-15,2 1 16 16,-2 1-26-1,-2-2 3-15,-2-3-20 16,2-3-12-16,-2-5-13 16,2-5 8-16,-2-5-10 0,0-8 7 15,3-5-5 1,-3-6 4-16,0 0 7 16,0-2-11-16,0-18-20 0,0-9 2 15,0-7 6 1,0-5 12-16,8-5-23 15,4-1 17-15,3 3 3 0,6 2-1 16,-1 3 4-16,4 8-1 16,0 3 1-16,3 8 0 15,-2 7-1-15,-3 6-5 16,0 7 5-16,1 0 2 16,-5 10 10-16,-1 13-1 15,-3 8 6-15,-1 7 3 16,-4 3 5-16,-2 2 1 0,-3 2-9 15,-4-1-4-15,0-4-10 16,0-6 9-16,0-4-10 16,0-7 7-16,-2-4-7 15,-7-7 3-15,0-12-4 16,0 0-6-16,3-14-43 16,6-18-3-16,0-11 41 15,4-5-1-15,19-1 12 16,5 3 0-16,6 5 6 15,-1 12-6-15,3 9 0 0,-1 13-1 16,-3 7 1-16,-8 14 10 16,-3 18 13-1,-8 8 26-15,-5 5-25 0,-3-2 8 16,-5 1-16 0,0-5 4-16,0-7-15 0,0-4 0 15,0-6-5-15,0-5 0 16,-3-10-57-16,1-7-133 15,0 0-318-15</inkml:trace>
  <inkml:trace contextRef="#ctx0" brushRef="#br0" timeOffset="5608.04">17857 8552 2179 0,'0'0'466'15,"0"0"-322"1,0 0 74-16,0 0-52 0,125-6-104 16,-82 0-42-1,-6-2-7 1,-3 2-13-16,-12 2 7 0,-7 2-6 0,-5 2-2 15,-10 0-67 1,0 0-92-16,-16 4-300 0</inkml:trace>
  <inkml:trace contextRef="#ctx0" brushRef="#br0" timeOffset="5772.27">17909 8739 2793 0,'0'0'194'0,"0"0"-55"0,0 0-1 16,116 0-84-16,-83-6-35 15,-2 2-15-15,-6-1-4 16,2-7-81-16,-6 3-175 16,-2-5-628-16</inkml:trace>
  <inkml:trace contextRef="#ctx0" brushRef="#br0" timeOffset="6807.82">18691 8023 1996 0,'0'0'274'0,"0"0"-133"31,0 0 21-31,0 0-62 16,0 0-64-16,0 0 14 0,0 128 65 0,0-78-33 16,0 9 23-16,0 3-16 15,0 2-36-15,0 3-16 16,0-4-26-16,0-3 8 15,5-4-19 1,-1-10 8-16,-2-7-8 16,2-13-1-16,-2-11 1 0,-2-8 0 15,0-7-6-15,0 0-5 16,0-22 4-16,0-10 5 16,0-11-4-16,-2-5-31 15,2-3-23-15,0-7-1 16,0 0 35-16,0 3 2 15,5 1 8-15,9 1 16 16,1 5 0-16,7 4 5 16,1 8-3-16,6 6 24 15,4 8-3-15,0 12 17 16,3 8-2-16,-1 2 3 0,-3 14-5 16,-8 16-3-1,-8 9 4-15,-11 2-13 0,-5 6 9 16,-9 1-25-1,-16-5 6-15,-6-4-8 16,2-12-6-16,2-8-2 16,7-12-14-16,5-7-24 15,3 0-20-15,10 0 38 16,2 0 6-16,2 0 16 16,16 11 20-16,5 11 21 0,1 10-6 15,-2 7 5-15,-1-2-14 16,-4 0-19-16,-1-5 3 15,-1-6-7-15,-1-4-3 16,-3-9 6-16,3 2-8 16,-1-5 2-16,3-1 0 15,1-4 0-15,5-5-5 16,3 0-4-16,4-7-40 16,7-23-48-16,-7 4-182 0,-7 1-2260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3T23:08:01.37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23570 5499 1441 0,'0'0'379'0,"0"0"-239"16,0 0-32-16,27 118-68 15,-11-78 10-15,-1-2 25 16,6-2 33-16,-1-6-37 15,-1-4-8-15,4-8 24 16,-3-6-64-16,0-6 20 16,0-6-35-16,-2 0 25 15,2-24-17-15,0-10-8 16,1-14-8-16,-4-12-49 16,3-9-32-16,-3-5-87 15,0-2-130-15,-9 8-119 0,0 8-545 16,-6 16 962-1,-2 13 1016-15,0 17-606 0,0 14-115 16,0 3-184-16,0 30-98 16,8 22 33-16,5 33 42 15,10 37 40-15,-1 37 11 16,-6 10-5-16,-12-10-41 16,-4-35-31-16,-4-43-13 15,-7-21-8-15,-2-16-11 16,-5 2-27-16,-5-5 1 15,-6-7-4-15,-2-16-21 16,-2-19-59-16,-1-2-26 0,1-24 12 16,4-20 34-16,4-11 8 15,10-5 21-15,8-6 26 16,7 2 10-16,0 2 25 16,22 8-13-16,9 12 3 15,9 11-19-15,7 16 0 16,5 12 8-16,28 3-9 15,-11 15-13-15,-8 2-406 0</inkml:trace>
  <inkml:trace contextRef="#ctx0" brushRef="#br0" timeOffset="5879.99">29605 11680 2126 0,'0'0'294'0,"0"0"-185"16,0 0-9-16,0 0-74 16,0 0 38-16,0 0-32 15,0 0-10-15,60 134 13 16,-35-91-1-16,4-2 12 16,0 4-19-16,2 0 6 15,0-2-32-15,0-1 20 0,0-3-21 16,-4-5 0-1,-2-8 0-15,-6-7-20 0,0-6-46 16,-6-13-114-16,-4 0-76 16,-5 0-1687-16</inkml:trace>
  <inkml:trace contextRef="#ctx0" brushRef="#br0" timeOffset="6187.05">29920 11718 2057 0,'0'0'220'15,"0"0"-118"-15,0 0 5 16,0 0 41-16,-123 133-14 16,92-97-65-16,0 0-29 15,0 3-22-15,-2-4-13 16,7 2-5-16,0-3-24 16,-3 6-87-16,8-8-161 15,4-6-1957-15</inkml:trace>
  <inkml:trace contextRef="#ctx0" brushRef="#br0" timeOffset="105470.15">24295 8572 2026 0,'0'0'260'16,"0"0"-109"-16,0 0-62 15,0 0-1-15,0 0-23 16,20 64-2-16,-4-55-17 15,-1-5 14-15,4-4-20 16,-4 0 14-16,-1 0-17 0,-4-9 24 16,-1-7-6-16,-3-5-17 15,-2-4-12-15,-4 2-8 16,0 0 13-16,0 5-6 16,-14 3 16-16,1 8-27 15,-3 5 14-15,1 2-16 16,-2 0 6-16,5 4-6 15,0 13-7-15,5 8 7 16,7 3-12-16,0 2 15 16,0-2-15-16,19-3 20 15,4-8-17-15,2-6 8 16,2-10 1-16,-2-1-1 16,-5-1 6-16,-7-20-1 0,-4-5 12 15,-9-4-16-15,0 1 12 16,-3 3-23-16,-18 1 22 15,-6 9-6-15,-2 8 2 16,2 6-11-16,2 2 7 16,7 5-3-16,5 14-12 15,7 3 0-15,6 0 5 16,0-2-12-16,0-6 3 16,10-4-5-16,9-8-45 15,0-2-34-15,1 0-31 16,-3-3-143-16,-9-8-376 0</inkml:trace>
  <inkml:trace contextRef="#ctx0" brushRef="#br0" timeOffset="107574.52">23929 8101 1627 0,'0'0'229'0,"0"0"-121"15,0 0 47 1,0 0-29-16,0 0-59 0,0 0 31 16,0 0-41-16,0 23 3 15,0-18-46-15,0-1 17 16,0-1-2-16,0-3-6 15,0 0-9-15,0 0-5 16,0 3 22-16,2-3-20 16,-2 0 10-16,0 0-10 15,0-3 17-15,0-11-27 16,0-7 16-16,0-2-17 16,3-2-1-16,2-3 1 15,-1-7-3-15,3-1-8 16,-3-2 22-16,2-1-17 15,2-2 12-15,-4 1-6 0,3 0 0 16,-3 4-1 0,0 2 1-16,1 5 0 0,0 3 0 15,-1 3 0 1,0 2-6-16,3 1 12 0,2 5-7 16,2 1 2-16,0 1-1 15,5 4 0-15,-3 4-6 16,3 1 6-16,1 4 0 15,2 0 3-15,-2 0-2 16,1 10 42-16,-1 2-8 16,0 2-4-16,-2 3-23 15,1 1 5-15,-5 1 3 16,0 2 9-16,-2 1-7 0,-5 4-3 16,3-2 18-1,-2 4-12-15,-1 0 19 16,-2 1-28-16,3 3 15 15,-3 0-17-15,0-3 2 0,0 3-3 16,-2-4-8-16,0 1-1 16,0-5 7-16,0 1-14 15,0-6 0-15,0-1-10 16,0-4-29-16,0-5-19 16,0 0-36-16,0-6-125 15,0 0-211-15</inkml:trace>
  <inkml:trace contextRef="#ctx0" brushRef="#br0" timeOffset="107803.67">24010 7850 2345 0,'0'0'263'0,"0"0"-114"16,0 0-71-16,0 0-16 15,0 0-31-15,129-11-20 16,-107 11-11-16,3 0-42 16,-10 1-162-16,-3 9-437 0</inkml:trace>
  <inkml:trace contextRef="#ctx0" brushRef="#br0" timeOffset="108552.62">23584 8569 2140 0,'0'0'394'15,"0"0"-295"-15,0 0-16 16,0 0 16-16,0 0-25 16,0 0-58-16,0 0-6 15,75 0-10-15,-61 0-15 16,-3 0-75-16,3 0-93 16,-3 0-114-16,-5 0-1875 0</inkml:trace>
  <inkml:trace contextRef="#ctx0" brushRef="#br0" timeOffset="108710.07">23829 8543 2090 0,'0'0'318'0,"0"0"-204"0,0 0-85 16,0 0-9-16,0 0 0 15,0 0-20-15,0 0-51 16,52-19-248-16,-44 17-1013 0</inkml:trace>
  <inkml:trace contextRef="#ctx0" brushRef="#br0" timeOffset="108844.18">23829 8543 1648 0,'158'-15'224'16,"-156"18"-224"-16,1-3-659 0</inkml:trace>
  <inkml:trace contextRef="#ctx0" brushRef="#br0" timeOffset="109015.99">24061 8531 154 0,'0'0'1890'0,"0"0"-1665"15,0 0-83 1,0 0-50-16,0 0-56 0,0 0-26 15,0 0-10-15,47 0-77 16,-36 0-102-16,-2 0-137 0</inkml:trace>
  <inkml:trace contextRef="#ctx0" brushRef="#br0" timeOffset="109902.34">24475 8787 1827 0,'0'0'467'0,"0"0"-293"15,0 0-68-15,0 0-56 16,0 0-13-16,0 0-37 16,0 0-6-16,5 24-41 15,-5-10-74-15,0-2-162 16,0-2-1758-16</inkml:trace>
  <inkml:trace contextRef="#ctx0" brushRef="#br0" timeOffset="110041.69">24487 8947 2192 0,'0'0'269'0,"0"0"-202"15,0 0-67-15,0 0-43 16,0 0-115-16,0 0-431 0</inkml:trace>
  <inkml:trace contextRef="#ctx0" brushRef="#br0" timeOffset="114152.04">24485 9148 2444 0,'0'0'284'15,"0"0"-159"-15,0 0-57 16,0 0-41-16,0 0-25 16,-16 108-2-16,14-82-18 15,-3 8-95-15,3-8-112 0,0-1-509 0</inkml:trace>
  <inkml:trace contextRef="#ctx0" brushRef="#br0" timeOffset="114357.03">24483 9483 1845 0,'0'0'536'0,"0"0"-399"16,0 0-91-16,0 0-45 15,0 0-1-15,0 0-117 16,0 0-25-16,-5 114-166 0</inkml:trace>
  <inkml:trace contextRef="#ctx0" brushRef="#br0" timeOffset="116998.12">24485 9842 1757 0,'0'0'477'16,"0"0"-312"-16,0 0-82 15,0 0-47-15,0 109-36 16,0-82-27-16,0-8-106 16,0-5-146-16</inkml:trace>
  <inkml:trace contextRef="#ctx0" brushRef="#br0" timeOffset="117219.89">24507 10152 1824 0,'0'0'380'0,"0"0"-235"16,0 0-52-16,0 0-37 16,0 0-56-16,0 0 0 15,0 0 0-15,0 91-123 16,0-69 74-16,-3-5-193 15,1 0-930-15</inkml:trace>
  <inkml:trace contextRef="#ctx0" brushRef="#br0" timeOffset="117682.85">24502 10457 404 0,'0'0'1298'16,"0"0"-1052"-16,0 0-163 15,0 0 8-15,0 0-78 16,0 103-13-16,0-92-62 15,-2-2 47-15,0-2 14 16,-2 2 2-16,1-4 43 16,3 0-32-16,0 0 26 15,0 2-25-15,0-1 22 16,0 3 10-16,0 3-20 16,0 3-8-16,0 2-14 15,0 0-2-15,3-3 2 0,1 0-6 16,2-4-32-16,-1-4-110 15,2-2-84-15,-3 1-1046 16,1 0 1094-16,-3-1 181 16,-2 4 1216-16,0-2-967 15,0 4 28-15,0 0-173 16,0 0-36-16,0 2-58 16,0 0 29-16,0 0 7 15,0 0-24-15,0 3-16 16,0-1-4-16,0 1 11 15,0 3-12-15,0 2 46 16,2 0-20-16,0 2 59 16,0-1-46-16,1-1-18 0,-1-4-22 15,-2-2-6-15,0-2-29 16,0 0-49-16,0-3-94 16,0 0-1223-16</inkml:trace>
  <inkml:trace contextRef="#ctx0" brushRef="#br0" timeOffset="122984.86">23688 6717 1849 0,'0'0'328'16,"0"0"-215"-16,0 0-41 15,0 0-28-15,0 0-44 16,0 0 0-16,0 0 13 15,52-14-26-15,-46 14-13 16,-1 0-238-16</inkml:trace>
  <inkml:trace contextRef="#ctx0" brushRef="#br0" timeOffset="123192.14">23856 6665 319 0,'7'0'1797'16,"3"0"-1569"-16,4 0-60 16,3 0-125-16,4 0 0 15,-1 0-27-15,-2 0-10 16,-2 0-6-16,-3 0-1 16,3 0-1-16,-3 0-51 15,-2 0-281-15</inkml:trace>
  <inkml:trace contextRef="#ctx0" brushRef="#br0" timeOffset="123343.07">24222 6679 512 0,'0'0'1433'0,"0"0"-1190"15,0 0-119-15,0 0-70 16,0 0-53-16,0 0-1 15,0 0-267-15</inkml:trace>
  <inkml:trace contextRef="#ctx0" brushRef="#br0" timeOffset="123488.37">24429 6699 1649 0,'0'0'512'0,"0"0"-305"0,0 0-34 15,0 0-61-15,0 0-67 16,0 0-37-16,0 0-8 15,85-10-72-15,-63 5-203 16,-2 0-1601-16</inkml:trace>
  <inkml:trace contextRef="#ctx0" brushRef="#br0" timeOffset="123611.7">24705 6659 1739 0,'0'0'395'0,"0"0"-187"16,0 0-82-16,0 0-72 15,0 0-54-15,0 0 0 16,0 0-101-16,119-16-217 0</inkml:trace>
  <inkml:trace contextRef="#ctx0" brushRef="#br0" timeOffset="123755.86">24973 6617 1289 0,'0'0'840'0,"0"0"-630"16,0 0-38-16,0 0-47 15,0 0-42-15,0 0-67 16,0 0-16-16,89-8-23 16,-65 3-94-16,-1 2-516 0</inkml:trace>
  <inkml:trace contextRef="#ctx0" brushRef="#br0" timeOffset="124054.63">25231 6578 1736 0,'0'0'405'0,"0"0"-117"16,0 0-60-16,0 0-123 15,0 0-9-15,0 0-56 16,0 0-35-16,69 0-5 16,-49 0 0-16,1 3-21 15,-2 1-98-15,2-2-190 16,-3-2-173-16,-1 0 139 16,-1 0-514-16,-3 0 857 15,-1 0 610-15,-4 0-235 16,-1 0-118-16,-1 0-24 15,2 0-126-15,1 0-20 0,-1 0-37 16,4 0-11-16,1 0-23 16,0 0-9-16,3 0-6 15,-1-2-2-15,3 2-70 16,-5 0-180-16,-3 0-250 0</inkml:trace>
  <inkml:trace contextRef="#ctx0" brushRef="#br0" timeOffset="124122.43">25715 6590 525 0,'0'0'1234'0,"0"0"-1234"16,0 0-606-16</inkml:trace>
  <inkml:trace contextRef="#ctx0" brushRef="#br0" timeOffset="124316.46">25715 6590 2294 0,'134'53'348'15,"-127"-53"-213"-15,1 0-9 16,5 0-40-16,6 0-51 16,-1 0-12-16,-1 0-23 15,1 0 0-15,-3 0 0 16,1-7-1-16,-3 0-3 16,3-3-35-16,2 0-8 15,-2 0-145-15,-3 3-429 0</inkml:trace>
  <inkml:trace contextRef="#ctx0" brushRef="#br0" timeOffset="125891.56">26034 6604 1989 0,'0'0'347'15,"0"0"-160"1,0 0-80-16,0 0-40 0,0 0 7 16,0 0 21-16,0 0-26 15,82-17 4-15,-72-15-5 16,-8-3-17-16,-2 5 2 15,-2 5 11-15,-21 9-1 16,-2 8-26-16,-4 8 3 16,2 0-33-16,1 12 8 15,6 14-15-15,6 8 0 16,8 4 0-16,6-2 0 16,0-2 4-16,14-6 0 15,7-7 8-15,6-7-6 16,2-11 20-16,-2-3-13 0,-2 0 16 15,-8-17-9-15,-3-8-3 16,-8-3 1-16,-6 0-13 16,0 2 20-16,-10 4-6 15,-11 6 18-15,-4 6-30 16,3 8 12-16,3 2-12 16,5 2-1-16,5 17-6 15,9 4-8-15,0 1 8 16,13-1-12-16,14-10 12 15,4-6-16-15,2-7-6 16,-2 0-38-16,-2-3-42 16,-8-14-72-16,-5 2-189 15,-12 1-516-15</inkml:trace>
  <inkml:trace contextRef="#ctx0" brushRef="#br0" timeOffset="126610.71">26068 6782 365 0,'0'0'1738'15,"0"0"-1433"-15,0 0-177 16,0 0 9-16,0 0-54 16,0 0-7-16,0 0-52 15,0 55-8-15,0-32 0 16,0 0-16-16,0 1 0 15,0 9-57-15,0-8-107 16,0-2-414-16</inkml:trace>
  <inkml:trace contextRef="#ctx0" brushRef="#br0" timeOffset="126894.53">26049 7243 2023 0,'0'0'339'15,"0"0"-235"-15,0 0-48 16,0 0-38-16,0 0-3 15,0 0-15-15,0 0-1 16,-4 108-74-16,4-94-299 0</inkml:trace>
  <inkml:trace contextRef="#ctx0" brushRef="#br0" timeOffset="127067.72">26032 7579 1723 0,'0'0'253'0,"0"0"-73"15,0 0-115-15,0 0 7 16,0 0-47-16,0 0-25 16,0 0-2-16,11 99-14 0,-11-81-214 15,0 0-1543-15</inkml:trace>
  <inkml:trace contextRef="#ctx0" brushRef="#br0" timeOffset="127226.79">26043 7840 2018 0,'0'0'226'0,"0"0"-122"16,0 0 7-16,0 0-76 15,0 0-15-15,0 0-20 16,0 0-65-16,-21 118-107 15,17-99-1874-15</inkml:trace>
  <inkml:trace contextRef="#ctx0" brushRef="#br0" timeOffset="127359.93">26009 8110 1384 0,'0'0'520'0,"0"0"-406"16,0 0-114-16,0 0-37 15,0 0-1374-15</inkml:trace>
  <inkml:trace contextRef="#ctx0" brushRef="#br0" timeOffset="127493.49">25989 8300 1791 0,'0'0'86'0,"0"0"-86"15,0 0-1146-15</inkml:trace>
  <inkml:trace contextRef="#ctx0" brushRef="#br0" timeOffset="127621.71">25980 8497 1974 0,'0'0'389'0,"0"0"-275"15,0 0-100-15,0 0-14 16,0 0-14-16,0 104-131 16,0-81-1451-16</inkml:trace>
  <inkml:trace contextRef="#ctx0" brushRef="#br0" timeOffset="127759.43">26014 8770 2015 0,'0'0'165'16,"0"0"-165"-16,0 0-72 16,0 0-994-16</inkml:trace>
  <inkml:trace contextRef="#ctx0" brushRef="#br0" timeOffset="127900.93">26016 8944 2322 0,'0'0'239'16,"0"0"-186"-16,0 0-31 16,0 0-22-16,0 0-56 15,0 0-284-15,0 106-1577 0</inkml:trace>
  <inkml:trace contextRef="#ctx0" brushRef="#br0" timeOffset="128062.72">26016 9133 2140 0,'0'0'301'16,"0"0"-171"-16,0 0-88 16,0 0 3-16,0 0-45 0,0 0-4 15,0 0-57 1,-7 116-95-16,7-101-234 0</inkml:trace>
  <inkml:trace contextRef="#ctx0" brushRef="#br0" timeOffset="128162.21">26009 9339 2076 0,'0'0'303'0,"0"0"-191"16,0 0-95-16,0 0-4 15,0 0-13-15,0 0-122 16,0 0-11-16,0 114-212 0</inkml:trace>
  <inkml:trace contextRef="#ctx0" brushRef="#br0" timeOffset="128292.48">26014 9532 2182 0,'0'0'251'0,"0"0"-206"15,0 0-45-15,0 0-29 16,0 0-122-16,0 0-1265 0</inkml:trace>
  <inkml:trace contextRef="#ctx0" brushRef="#br0" timeOffset="128433.06">26014 9532 2054 0,'2'139'340'0,"-2"-130"-220"15,0 0-33-15,0 3-73 0,0 1-14 16,0-1-13-16,0 4-14 16,0-5-199-16,2-3-348 0</inkml:trace>
  <inkml:trace contextRef="#ctx0" brushRef="#br0" timeOffset="128560.93">26022 9786 2071 0,'0'0'354'0,"0"0"-225"15,0 0-51-15,0 0-48 16,0 0-30-16,0 0-35 16,0 0-186-16,3 95-152 0</inkml:trace>
  <inkml:trace contextRef="#ctx0" brushRef="#br0" timeOffset="128688.54">26022 9786 2134 0,'3'133'325'0,"-3"-126"-245"0,0 1-45 16,0-1-35-16,0 3-23 16,0 9-105-16,0-4-39 15,0-3-231-15</inkml:trace>
  <inkml:trace contextRef="#ctx0" brushRef="#br0" timeOffset="128828.55">26025 10031 1674 0,'0'0'730'15,"0"0"-581"-15,0 0-38 16,0 0-59-16,0 0-52 16,0 0-19-16,0 0-21 0,0 75-34 15,0-63-127 1,0-2-64-16,0-3-1151 0</inkml:trace>
  <inkml:trace contextRef="#ctx0" brushRef="#br0" timeOffset="129101.62">26025 10031 1984 0,'0'116'418'0,"0"-111"-155"15,0 5-95-15,0 4-70 16,-3 3-61-16,1 0-29 16,2 2-8-16,0-1-10 15,0-2-17-15,-2-2-76 16,2-2 36-16,0-2-75 15,0-2-18-15,0-4 64 0,0-1 82 16,0-1 14 0,0 3 106-16,-4 2 19 0,-1 4-69 15,-1 3-23-15,1 2 3 16,0 0-28-16,1-2-8 16,4 0-26-16,-2-2-65 15,2-5 29-15,0 2-70 16,0-1 28-16,-2 2-14 15,-3-4-117-15,1 5-1344 0</inkml:trace>
  <inkml:trace contextRef="#ctx0" brushRef="#br0" timeOffset="129357.73">25943 10643 312 0,'0'0'1476'0,"0"0"-1299"16,0 0-68-16,0 0 38 15,0 0-56-15,0 0-26 16,0 0 50-16,0 101-72 16,0-77 122-16,0 1-79 15,0-2 15-15,0-3-39 16,0 0-23-16,0 1-31 16,0-4-1-16,0-2-14 15,0-2 1-15,4 1-18 16,5-2-33-16,-3-2-30 15,2 4-56-15,-2-3-25 16,-4-4-94-16</inkml:trace>
  <inkml:trace contextRef="#ctx0" brushRef="#br0" timeOffset="131297.22">26039 5430 1732 0,'0'0'373'0,"0"0"-218"16,0 0-69-16,0 144-47 16,0-98 38-16,0 0-52 15,0-1 8-15,0-6-19 16,0 0 38-16,0-5-14 15,0-3 12-15,0-6 19 0,0-4-27 16,0-5-5 0,0-7-36-16,0 0 20 0,0-8-10 15,0 1 8-15,0-2-13 16,0 0 17-16,0 0-6 16,0-5-16-16,0-7 2 15,-3-8-1-15,1 1-4 16,0-5 7-16,-1-2-11 15,1-6 2-15,-3-2 3 16,1-5-13-16,0 2-4 16,-3-3-6-16,1 1-13 15,-4 2 36-15,4 1 1 0,-1-1-8 16,3 4 17 0,4-2-15-16,0 1 6 0,0-1-1 15,6-3 0-15,12 6 1 16,4 0 12-16,5 6 3 15,2 7 24-15,2 2-27 16,1 9 22-16,-3 8-17 16,0 0 20-16,-5 7 13 15,-6 19 7-15,-5 7 0 16,-10 8-13-16,-3 5-7 16,-5 2-22-16,-19-2 5 15,-5-5-19-15,0-4-2 16,-3-11-2-16,8-9-8 0,4-12 0 15,8-5 2 1,8 0 8-16,4-2-4 0,7-8 4 16,22 3 2-16,14 4 31 15,7 3-11-15,4 0 5 16,0 20-19-16,-10 10 5 16,-13 5 6-16,-13 2-1 15,-13 3 24-15,-5 3-10 16,-23-1 0-16,-17-3-20 15,-4-2 6-15,-5-7-17 16,-1-8 0-16,8-7 0 16,7-8-31-16,8-5-13 15,6-2-31-15,11 0-61 16,3-7-240-16,4-6-1433 0</inkml:trace>
  <inkml:trace contextRef="#ctx0" brushRef="#br0" timeOffset="133717.04">24097 11708 2087 0,'0'0'229'16,"0"0"-57"-16,0 0-38 15,0 0-54-15,0 0 0 16,0 0-16-16,0 0-7 15,106 94 1-15,-81-63 9 16,4 3 6-16,0 3-32 0,0 2 4 16,2 1-24-16,-4 0 4 15,0-2-24-15,-2-2 7 16,-6-5-8-16,-1-5 5 16,-5-4-10-16,1-7 1 15,-5-2-8-15,-3-3-56 16,-1-8-65-16,0-2-138 15,-5 0-303-15</inkml:trace>
  <inkml:trace contextRef="#ctx0" brushRef="#br0" timeOffset="134108.76">24502 11725 1008 0,'0'0'1223'15,"0"0"-980"-15,0 0-89 16,0 0-17-16,0 0-65 15,0 0-31-15,-89 126 9 16,72-96-19-16,-4 0 23 16,-1 0-28-16,-3 5 25 15,1-1-12-15,-3 3-4 0,1 3-29 16,-1-1-5 0,4-2 5-16,4-4-6 0,3-8 0 15,5-6-5-15,7-7-11 16,-2-4-57-16,6-8-50 15,0 0-143-15,0 0-305 0</inkml:trace>
  <inkml:trace contextRef="#ctx0" brushRef="#br0" timeOffset="134600.25">24633 11944 2134 0,'0'0'300'0,"0"0"-153"16,0 0-2-16,0 0-49 16,-19 111-27-16,19-79-21 15,0 0 35-15,2 0-22 16,11-1 9-16,3-7-38 15,7-9 0-15,3-10-21 16,0-5 6-16,4-5 5 16,-6-20-2-16,-6-8 6 15,-5-4-18-15,-6 0 6 16,-7 5-13-16,0 4 6 16,-2 7-7-16,-16 6 7 15,-6 7-7-15,-1 4-17 0,0 4-53 16,4 0-112-1,7 0-122-15,5 0-1630 0</inkml:trace>
  <inkml:trace contextRef="#ctx0" brushRef="#br0" timeOffset="135940.6">21904 8195 1779 0,'0'0'440'0,"0"0"-227"0,0 0-106 15,0 0-50-15,0 0 6 16,-10 116-4-16,8-81 32 15,2 1-37-15,0 2 4 16,0-2-17-16,8-4 5 16,11-6-12-16,1-6-14 15,5-9 21-15,3-10-5 16,1-1 26-16,0-14-20 16,0-14-5-16,-6-8-30 15,-3-2 1-15,-9-2-7 16,-3-1-1-16,-6 6-19 15,-2 3-26-15,0 6 16 0,0 10 24 16,0 7 5-16,0 9 0 16,-4 0 19-16,2 21-19 15,2 13 0-15,0 13 5 16,0 15 3-16,0 8 26 16,-4 10-12-16,-3 2 26 15,-7-1-9-15,-3-2 4 16,-6-6-29-16,-6-12-1 15,-2-6-12-15,-2-16 0 16,0-11-1-16,-1-18-29 16,5-10 4-16,7-5-20 15,4-24 15-15,9-9-22 16,7-2 12-16,2-2-10 0,6 3-37 16,31-12-43-1,-4 12-111-15,0 5-212 0</inkml:trace>
  <inkml:trace contextRef="#ctx0" brushRef="#br0" timeOffset="136272.29">22240 8566 1689 0,'0'0'734'15,"0"0"-535"-15,0 0-31 16,11 127-34-16,7-101-42 0,4-10-13 16,2-12-15-16,3-4 17 15,0-13-31-15,-6-17-23 16,-11-5-5-16,-5-2-22 16,-5 3 9-16,0 8-5 15,-19 7 7-15,-2 10-11 16,-2 9-5-16,3 0-51 15,3 22-90-15,3 6-243 16,7-1-1438-16</inkml:trace>
  <inkml:trace contextRef="#ctx0" brushRef="#br0" timeOffset="137400.34">25889 11857 347 0,'0'0'1435'0,"0"0"-1173"15,0 0-32 1,0 0-27-16,0 0-56 0,125 132 0 16,-100-94-48-16,1-4-14 15,-2-2-19-15,-1-2 10 16,-1-3-39-16,1-1 2 15,-6-1-21-15,-1 0-4 16,-5 1-10-16,-3-6-4 16,-2 1-21-16,-4-9-94 15,-2-7-71-15,0-5-288 0</inkml:trace>
  <inkml:trace contextRef="#ctx0" brushRef="#br0" timeOffset="137705.15">26188 11837 2245 0,'0'0'306'16,"0"0"-120"-16,0 0-61 15,0 0-39-15,-103 132-26 16,78-91 6-16,-3 0-19 16,1 1 14-16,-2-2-37 15,2-3 0-15,0-7-19 0,7-2-4 16,5-6-1-16,3-5 0 16,6-2-35-16,4-4-79 15,2-6-72-15,0-1-153 16,0-1-1275-16</inkml:trace>
  <inkml:trace contextRef="#ctx0" brushRef="#br0" timeOffset="138013.84">26524 12122 2354 0,'0'0'392'0,"0"0"-211"16,0 0-17-16,0 0-73 15,0 136-37-15,0-104-22 16,0-4-28-16,0-4-4 16,0-6-52-16,0-6-119 15,0-6-423-15</inkml:trace>
  <inkml:trace contextRef="#ctx0" brushRef="#br0" timeOffset="139307.14">21890 6349 1969 0,'0'0'317'0,"0"0"-219"16,0 0 24-16,0 0-59 16,0 0 36-16,0 0 5 15,-15 134-9-15,15-94-28 16,0-2-23-16,10-7-4 15,9-2-13-15,0-9 23 16,4-8-22-16,-1-6 20 16,2-6-19-16,-2 0-4 15,1-14-15-15,-3-7-5 0,-5-8-5 16,-4-3 7-16,-1-4-16 16,-4-3 6-16,-3 4-15 15,-1 5-13 1,-2 6 24-16,0 7-5 0,0 7 12 15,0 10 13-15,0 0-8 16,2 12 0-16,2 20-1 16,4 14 30-16,-2 12-10 15,1 9 24-15,-5 8-13 16,-2 5 15-16,0 2-8 16,0-2-5-16,-18-8-8 15,-4-10-19-15,-1-14 3 16,-1-12-8-16,-1-12-10 0,1-13-2 15,2-9-35-15,-1-2-24 16,6-14 13-16,5-13-9 16,6-5 18-16,6-2 32 15,0 0-3-15,6 2 6 16,17-1-61-16,14-6-52 16,-6 8-148-16,-2 6-404 0</inkml:trace>
  <inkml:trace contextRef="#ctx0" brushRef="#br0" timeOffset="139492.54">22338 6687 2408 0,'0'0'305'16,"0"0"-150"-16,0 113-83 15,0-77-48-15,6 0-24 16,3-10-178-16,-1-8-574 0</inkml:trace>
  <inkml:trace contextRef="#ctx0" brushRef="#br0" timeOffset="141207.12">3214 7048 1757 0,'0'0'258'16,"0"0"-108"-16,0 0-56 15,0 0-40-15,0 0-30 16,0 0-4-16,0 0 24 15,-4 55 55-15,4-45 40 0,0 5-31 16,0 2-25 0,0 1-27-16,0-3-11 0,0 2-8 15,0-5-21-15,2 0 16 16,2-4-13-16,-2-2 19 16,1-4-13-16,-1-2-6 15,0 0-18-15,0 0 4 16,2 0 6-16,-1-13 4 15,0-6 3-15,-3-9-10 16,0-5 1-16,0-6-4 16,0-5 2-16,0-7-7 15,-8-1 0-15,2 0 0 16,-1 0 0-16,1 2 0 0,4 2 0 16,2-1-1-1,0 1-3-15,0 2 0 0,2 0 4 16,13 4-5-1,1 0 5-15,1 6-1 0,6 2 1 16,-3 5-6-16,2 7 6 16,2 7-9-16,-3 4 8 15,1 7 1-15,-2 4-4 16,2 0 11-16,1 15-7 16,-4 8 1-16,4 8 0 15,-5 9 11-15,-3 6 0 16,1 8 6-16,-5 6-3 15,-2 3 4-15,0 3 3 16,-2-3 6-16,-1 0-19 16,1-5 9-16,0-5-12 0,0 0-6 15,-1-9-1-15,3-6-19 16,-2-7-22-16,0-12-37 16,-3-8-42-16,-2-8-101 15,-2-3-384-15</inkml:trace>
  <inkml:trace contextRef="#ctx0" brushRef="#br0" timeOffset="141444.6">3245 6861 2404 0,'0'0'343'15,"0"0"-234"-15,0 0 0 16,0 0-36-16,0 0-51 16,127-12-22-16,-80 10-22 15,-9 1-142-15,-5-1-360 0</inkml:trace>
  <inkml:trace contextRef="#ctx0" brushRef="#br0" timeOffset="141940.53">4362 6309 2273 0,'0'0'255'0,"0"0"-153"16,0 0-37-16,0 0 3 16,0 0-45-16,-124 83-7 15,105-36-16-15,1 11 29 16,3 6 8-16,4 8 32 16,-1 6 15-16,8 2 10 15,4 1-18-15,0-3-23 16,4-8-9-16,15-10-22 15,0-9-6-15,4-16-12 16,3-6 7-16,-1-9-11 16,-2-6 2-16,-4-5-2 15,-1-4-14-15,0-5-43 16,0-3-70-16,-2-16-92 0,-7-5-473 16</inkml:trace>
  <inkml:trace contextRef="#ctx0" brushRef="#br0" timeOffset="142214.34">4591 6534 2057 0,'0'0'372'0,"0"0"-152"0,0 0-61 16,0 0-60-16,121 129-41 16,-88-84-2-16,0 3-17 15,-4-1 23-15,-2-3-14 16,-2-1 6-16,-2-5-35 16,-6-8-19-16,-1-4-2 15,-5-6-62-15,-2-4-112 16,-4-5-133-16,-3-8-658 0</inkml:trace>
  <inkml:trace contextRef="#ctx0" brushRef="#br0" timeOffset="142562.06">4908 6571 2326 0,'0'0'331'15,"0"0"-192"-15,0 0-35 0,-78 116-50 16,51-74-19-16,-2 4 7 16,-2 1-9-16,0 1-5 15,-3-2-23-15,3 0-1 16,4-8-4-16,3-1-38 16,4-4-100-16,6-8-130 15,8-10-502-15</inkml:trace>
  <inkml:trace contextRef="#ctx0" brushRef="#br0" timeOffset="143009.74">5129 6895 2129 0,'0'0'583'15,"0"0"-397"-15,8 104-41 16,4-65-30-16,3-8-49 0,8-10-16 16,4-11-16-16,4-10-5 15,0-1 29-15,-4-28-20 16,-5-7 5-16,-11-4-28 16,-9-1 1-16,-2 4-9 15,-8 9 2-15,-21 8-2 16,-8 12-7-16,-5 8-5 15,3 0-43-15,5 8-27 16,7 14-71-16,13-5-95 16,10-3-345-16</inkml:trace>
  <inkml:trace contextRef="#ctx0" brushRef="#br0" timeOffset="143683.31">5735 7145 2194 0,'0'0'777'0,"0"0"-612"16,-18 134-54-16,3-76-45 15,-1-6-26-15,1-4-31 16,-1-4-9-16,-4 3-33 16,4-14-108-16,1-4-384 0</inkml:trace>
  <inkml:trace contextRef="#ctx0" brushRef="#br0" timeOffset="144269.03">5818 6705 2651 0,'0'0'345'0,"0"0"-222"16,0 0-55-16,0 0-68 16,0 0-16-16,0 0-191 15,0 0-329-15</inkml:trace>
  <inkml:trace contextRef="#ctx0" brushRef="#br0" timeOffset="145242.64">6232 6545 2152 0,'0'0'392'0,"0"0"-258"16,0 0-17-16,0 0-59 16,-17 150 3-16,17-91-27 15,10 2 0-15,13-1 4 16,4-7-9-16,4-14-15 16,5-10 0-16,-1-17 36 15,1-12-4-15,1-2 6 16,-2-32-27-16,-6-11-3 15,-6-14-22-15,-5-7-3 0,-7-1-49 16,-9 7-33-16,-2 12-18 16,0 13 38-16,0 21 65 15,0 14 5-15,0 7 16 16,0 35-15-16,0 18 38 16,0 31 1-16,14 29 18 15,1 22-11-15,-3 8-4 16,-10-12 14-16,-2-9-1 15,-16-19 25-15,-8-17-37 16,0-21-17-16,-1-23-28 16,0-18-4-16,-4-10-6 15,-4-10-28-15,-5-11-16 0,0-16-7 16,4-31 9-16,5-19-44 16,8-7 15-16,7-2 3 15,12 5 39-15,2 5 1 16,18-7-46-16,13 14-196 15,0 12-1510-15</inkml:trace>
  <inkml:trace contextRef="#ctx0" brushRef="#br0" timeOffset="145700.74">6898 6842 1458 0,'0'0'1271'0,"0"0"-1059"16,0 0-55-16,0 0-48 0,-48 128-17 15,48-84-44-15,2-4-5 16,18-10-20-16,6-8-1 15,8-13-10-15,2-9 12 16,2-11 27-16,-5-19-29 16,-8-10 8-16,-12-4-23 15,-13 2 8-15,0 3-9 16,-17 8-6-16,-15 7-30 16,-2 10-19-16,3 8-32 15,5 6-48-15,8 0-135 16,7 10-538-16</inkml:trace>
  <inkml:trace contextRef="#ctx0" brushRef="#br0" timeOffset="146011.1">7340 6252 2467 0,'0'0'313'16,"0"0"-115"-16,49 148-29 0,-27-51-48 16,-8 27-36-1,-5-7-37-15,-5-11-15 0,-4-14-25 16,0-24 4-16,-6 6-12 15,-10 1 0-15,1-13-35 16,-15-4-61 0,6-16-152-16,-1-12-1626 0</inkml:trace>
  <inkml:trace contextRef="#ctx0" brushRef="#br0" timeOffset="149447.91">9291 6236 538 0,'0'0'1160'0,"0"0"-889"15,18 105 11-15,-10-50-96 16,-1 10-47-16,2 5-21 16,-2 8-11-16,2 0-57 15,-3 1-19-15,1-9-31 16,-2-8 6-16,-3-10-6 16,0-12 1-16,-2-8-1 15,0-6 6-15,0-8-12 16,0-4 12-16,0-4 2 15,0-5-8-15,0-4 1 16,0-1-1-16,0 0 0 0,-2-14-1 16,-5-9-18-1,0-12 9-15,1-7-1 0,-3-8 9 16,2-8-19-16,-2-9 2 16,5-2-8-16,-1-7 15 15,5-3 12-15,0-1 0 16,0 0 28-16,21 2 2 15,7 5 26-15,8 11 0 16,6 14 16-16,5 18-37 16,2 18-10-16,0 12-17 15,-2 12 0-15,-7 27 30 16,-6 14 5-16,-15 10 21 16,-11 8-17-16,-8 3 4 0,-10 2-22 15,-19-6-3 1,-2-9-20-16,-5-11-6 0,3-14 0 15,6-16-3 1,8-9 2-16,5-11-18 0,12 0 11 16,2-7-2-16,8-7 9 15,21 3-5-15,14 4 6 16,3 7 1-16,4 0 3 16,-6 14-4-16,-5 16 1 15,-16 9 2-15,-9 5-2 16,-14 4 19-16,0 6-13 15,-20 0 4-15,-13 3-11 16,-7-10 5-16,-5-2-5 16,0-13 0-16,0-10 0 15,1-10-16-15,1-10-11 16,6-2-83-16,1-22-31 16,11-7-129-16,10 4-411 0</inkml:trace>
  <inkml:trace contextRef="#ctx0" brushRef="#br0" timeOffset="149882.26">10209 6055 2270 0,'0'0'270'16,"0"0"-147"-16,0 0-42 16,0 0-12-16,-78 148-41 15,64-85 9-15,4 12 7 16,1 5 20-16,5 10-22 0,0 3 3 16,4 2-19-16,0-3 8 15,10-8-12 1,7-6-1-16,6-17-5 0,2-9-16 15,1-15 0-15,3-13 0 16,1-19-59-16,1-13-98 16,-10-17-134-16,-2-10-1924 15</inkml:trace>
  <inkml:trace contextRef="#ctx0" brushRef="#br0" timeOffset="150142.81">10601 6486 2031 0,'0'0'361'16,"0"0"-155"-16,0 0-26 15,132 135-59-15,-92-86-71 16,-2 2 3-16,-7 2-36 15,-2 1-13-15,-4-2 5 16,-5-5-18-16,-5-9-3 16,-6-9-110-16,-2-12-139 15,-5-12-680-15</inkml:trace>
  <inkml:trace contextRef="#ctx0" brushRef="#br0" timeOffset="150438.71">11000 6432 2411 0,'0'0'395'15,"0"0"-245"-15,0 0-49 16,-91 125-24-16,59-73-45 16,-3 4-10-16,-5 8-21 15,-3-2 9-15,3-4-9 16,5-7-1-16,6-10 0 16,4-4-48-16,8-13-131 15,5-8-419-15</inkml:trace>
  <inkml:trace contextRef="#ctx0" brushRef="#br0" timeOffset="151583.31">11250 6861 1996 0,'0'0'471'0,"0"0"-254"16,0 0-100-16,0 0-44 16,0 0-27-16,0 125-9 15,0-74 16-15,0-4-14 16,5 0 13-16,1-10-20 0,-1-5-7 16,-1-8-13-16,-2-3-12 15,0-9-46-15,0-6-109 16,1-6-293-16</inkml:trace>
  <inkml:trace contextRef="#ctx0" brushRef="#br0" timeOffset="152096.37">11751 6513 708 0,'0'0'1997'16,"0"0"-1790"-16,0 0-96 15,0 0-47-15,0 0-36 16,0 0-26-16,0 0 23 16,36 28 28-16,-24-32-8 15,-1-6-6-15,-7 3-24 16,-2 4 9-16,-2 1-12 16,0 2 21-16,0 0-31 15,-2 0-2-15,-7 8-89 16,-2 14-96-16,2-4-257 15,4 0-1702-15</inkml:trace>
  <inkml:trace contextRef="#ctx0" brushRef="#br0" timeOffset="152321.87">11826 6900 2718 0,'0'0'328'16,"0"0"-165"-16,0 0-26 15,6 148-65-15,-4-97-32 16,-2-4-15-16,0-3-10 16,0-1 4-16,-14-6-18 0,-1-2 10 15,1-9-11 1,6-8-25-16,3-13-64 0,5-5-86 16,0 0-502-16</inkml:trace>
  <inkml:trace contextRef="#ctx0" brushRef="#br0" timeOffset="153930.17">11286 6872 1779 0,'0'0'403'0,"0"0"-246"16,0 0 19-16,0 0-46 16,0 0-28-16,0 0-50 15,0 0-35-15,-20 37-5 16,11-12-11-16,-3 6-2 16,4-2-145-16,-1-7-135 0</inkml:trace>
  <inkml:trace contextRef="#ctx0" brushRef="#br0" timeOffset="156422.84">12615 6341 1779 0,'0'0'413'0,"0"0"-263"16,0 0-38-16,0 0-74 0,0 0-4 15,0 0-20-15,0 0 8 16,0-7 29-16,0 7 18 15,0 0 16-15,0 0 3 16,0 0-23-16,0 8-34 16,0 10-18-16,0 8-4 15,0 9 23-15,0 6 1 16,0 5 28-16,0 7-30 16,2 1 8-16,9 2-28 15,5-6 4-15,1-7-5 16,6-11-10-16,1-14 6 15,5-12-5-15,2-6 20 16,3-15 6-16,-3-20 27 16,-2-15-29-16,-2-8-7 15,-10-7-14-15,-3 0-4 0,-7 5-14 16,-5 6-29-16,-2 10 21 16,0 12 11-16,0 12 11 15,0 14 0-15,0 6 23 16,0 8-13-16,0 31-9 15,4 12 7-15,5 20 10 16,7 25 3-16,-1 22-4 16,-3 20 25-16,-6-11-14 15,-6-25 18-15,0-29-25 16,-9-20 1-16,-15 8-18 16,-7 1 0-16,-9 2-4 15,-3-16-4-15,-1-18-16 0,1-22-32 16,5-8-7-16,5-33-26 15,4-22 0-15,10-9-26 16,11-9 23-16,8 4 47 16,2 1 18-16,25 5-10 15,29 1-26-15,-10 18-153 16,1 10-389-16</inkml:trace>
  <inkml:trace contextRef="#ctx0" brushRef="#br0" timeOffset="157889.9">13691 5741 2203 0,'0'0'272'0,"0"0"-131"16,0 0 80-16,0 0-108 15,73 101 18-15,-50-54-73 16,-1 10-12-16,-5 4-16 16,-3 10 7-16,-7 3-5 15,-5 6-11-15,-2 0-7 16,0 4-14-16,-15-1 0 15,-8 1-28-15,-1-4-17 16,-3-6-40-16,-15 11-44 16,8-22-148-16,1-14-567 0</inkml:trace>
  <inkml:trace contextRef="#ctx0" brushRef="#br0" timeOffset="158848.79">11224 6815 450 0,'0'0'1549'15,"0"0"-1289"-15,0 0-94 16,0 0-14-16,0 0 34 16,0 0-34-16,0 0-55 15,-7 19-11-15,-3-9-8 16,0 4-14-16,-4 0-20 16,1 2-21-16,0 2-5 15,-1 0-17-15,-1 2-2 16,3 1-13-16,1 4-59 15,5-4-117-15,1-7-244 0</inkml:trace>
  <inkml:trace contextRef="#ctx0" brushRef="#br0" timeOffset="161038.6">13317 6761 2074 0,'0'0'328'0,"0"0"-208"0,0 0-31 15,0 0 22-15,0 0-54 16,0 0-20-16,0 0-31 16,44-118 0-16,-38 84-6 15,0 3-1-15,-6 4 1 16,2 5 0-16,-2 8 5 15,0 6 14-15,0 8 47 16,0 0-33-16,0 20-12 16,2 14-20-16,0 9 21 15,0 8-4-15,3 5 16 16,-3 4 21-16,2 1-11 16,0-3 9-16,1-7-12 15,0-4 7-15,-1-10-29 16,-2-8 2-16,-2-11-12 0,3-8-4 15,-3-4 4-15,0-4-9 16,0-2 16-16,0 0-10 16,0 0-6-16,-7 2-5 15,0-2-14-15,2 4-63 16,3-1-90-16,-2-2-281 0</inkml:trace>
  <inkml:trace contextRef="#ctx0" brushRef="#br0" timeOffset="163366.81">3252 8897 1745 0,'0'0'312'0,"0"0"-141"16,0 0-95-16,0 0 46 15,0 0-38-15,0 0 17 16,0 0-26-16,18-54-18 16,-14 54 0-16,3 0-29 15,-1 0 22-15,4 8-17 16,-2 13-4-16,3 4-23 15,-1 8-4-15,-2 2-1 16,1 7-1-16,-2 2 8 16,0 6-6-16,-1 5 32 15,-1 1-11-15,-1 4 18 0,3 2-29 16,-3 1-5-16,1-2-7 16,0-2 1-16,1-5-1 15,-2-6 2-15,-2-4-6 16,3-4 8-16,-3-1-8 15,-2-4 8-15,0-1-2 16,2-1-2-16,-2-5 0 16,0-8 0-16,0-6-5 15,0-6 4-15,0-6-32 16,0-2 13-16,0 0-2 16,0-6 21-16,0-12 2 15,0-9-2-15,0-3-3 0,-2-7 3 16,-2-5-6-16,1-7-17 15,3-1 8-15,0-4-9 16,0 0 25-16,0-1-11 16,3 1 11-16,8 2 0 15,2 4 1-15,6 1 8 16,0 3 10-16,6 7 8 16,2 2-13-16,2 8 0 15,2 3-14-15,-2 8 11 16,0 7-10-16,-2 7-1 15,0 2 4-15,-1 5-4 16,-2 15 5-16,1 6-4 16,-3 4 14-16,1 2-7 0,-4 0 21 15,2 2-22 1,-1-5 4-16,-3 4-11 0,2-1 7 16,-6 0-7-16,-2 0 1 15,-2 3 0-15,-3 0 4 16,-1 0-3-16,-3-1-1 15,-2-4 1-15,0-4-1 16,0 0-2-16,0-3 1 16,0-6 0-16,0 0 0 15,-7-8 1-15,3-3-6 16,-4-4-6-16,0-2 2 16,-1 0-30-16,1-10 11 15,-1-10-5-15,2-8 9 0,5-9-4 16,2-6-13-1,0-7 2-15,0-4 15 0,11 0 22 16,4 5 4-16,6 5 9 16,1 9-6-16,2 9 8 15,7 6 0-15,0 3-12 16,4 8 8-16,-2 2-4 16,0 7 8-16,-1 0-12 15,-1 0 16-15,-4 19 14 16,-4 4 14-16,-2 9 11 15,-3 6-1-15,-5 7-5 16,1 2-11-16,-5 6 7 0,-1 1-10 16,-4 0-1-16,1 0-15 15,-5-4-2-15,0-4-18 16,0-3 6 0,0-10-6-16,0-5-10 0,0-7-12 15,0-8-59-15,0-11-43 16,-5-2-41-16,3-5-134 15,0-9-2037-15</inkml:trace>
  <inkml:trace contextRef="#ctx0" brushRef="#br0" timeOffset="163751.31">4966 9497 2564 0,'0'0'238'0,"0"0"-105"16,0 0-12-16,0 0-46 15,136-42-26-15,-94 31-28 16,-1 6-5-16,-6 2-15 15,-4 3 11-15,-8 0-12 16,-8 7-35-16,-9 7-94 16,-6 1-165-16</inkml:trace>
  <inkml:trace contextRef="#ctx0" brushRef="#br0" timeOffset="163998.4">4940 9761 334 0,'0'0'2286'0,"0"0"-2051"0,0 0-120 16,0 0-6-16,113 13-71 15,-82-13-10-15,1 0-28 16,3 0-14-16,-6 0-109 15,-7-5-196-15</inkml:trace>
  <inkml:trace contextRef="#ctx0" brushRef="#br0" timeOffset="168467.72">6016 9653 2110 0,'0'0'410'16,"0"0"-217"-16,0 0-107 16,0 0-8-16,0 0-25 15,0 0-15-15,0 0-12 16,6 0 36-16,10 0 35 15,-1-2-29-15,6 0 5 16,-1 0-25-16,5 2-7 16,1 0-19-16,1 0 3 15,2 0-6-15,0 0-5 0,4 0 13 16,0 0-8 0,4 0 19-16,-2 0-21 0,-1 0 10 15,-1 0-13-15,-4 0 14 16,2 0-10-16,-2 0-5 15,0-4 1-15,3 2-7 16,-1-3 8-16,0 5-13 16,0-3 20-16,0 3-17 15,0 0 11-15,1 0-7 16,-1 0 9-16,0 0-5 0,2-2-5 16,1 2 5-1,-1-2-13-15,1 0 12 16,-3-1-12-16,1 3 16 0,-1 0-13 15,-2 0 8-15,0 0-5 16,-3 0-2-16,-2 0 4 16,3 0-7-16,-2 0 8 15,0 0-8-15,2 0 16 16,-2 0-17-16,0 0 12 16,2 0-12-16,-2-2 9 15,0-1-3-15,-3 1-3 16,2 0 6-16,0 2-9 15,-1-2 6-15,2-1-2 16,-4 3 4-16,2-3-7 16,-1-1 4-16,1 2-4 0,1-2 4 15,0 2 0-15,3 0-4 16,2-2 6-16,0 2-6 16,0 2 15-16,0-2-15 15,-2 0 11-15,0 2-12 16,0-2 0-16,-1-1 5 15,-1-2-5-15,1 1 4 16,3-1 0-16,0 2 1 16,1-1-4-16,-1-1 5 15,0 4-2-15,0 1 0 16,2 0-3-16,0 0-1 16,-2 0 0-16,0 0 4 15,0 0-2-15,-2 0 3 0,0 0-2 16,-4 0 3-1,4 0-6-15,-2 0 4 16,0 0-4-16,-3 0 0 0,0 0 1 16,0 0-4-16,1 0 8 15,2 0-12-15,1 0 14 16,0 0-9-16,-1 0 8 16,2 0-12-16,-4 1 6 15,-1 2 0-15,-2-1 0 16,0-2-2-16,2 2-4 15,0-2 12-15,3 0-7 16,-1 0 7-16,1 0-9 16,2 0 3-16,-3 0 0 15,3 2-1-15,-3 1 2 16,3-3-2-16,0 2 3 0,2 1-8 16,2 1 12-16,3-2-9 15,-1 1 8-15,2 2-9 16,-1-1 4-16,2-2 0 15,-5 2-1-15,3-2 3 16,-3 0-4-16,-2-2 7 16,2 2-3-16,-4-2 3 15,-3 2-8-15,-2 0 5 16,-6 0-4-16,-3-2-3 16,-4 2-21-16,-5-2-17 15,-4 0-52-15,-4 0-47 16,-20-2-74-16,-8-6-572 0</inkml:trace>
  <inkml:trace contextRef="#ctx0" brushRef="#br0" timeOffset="169907.69">6354 8446 1777 0,'0'0'249'0,"0"0"-54"15,0 0-129-15,0 0-7 0,0 0-8 16,0 0 42-16,0 0-38 16,19-24-5-16,-19 22 48 15,0 0-8-15,0 2-26 16,0 0-33-16,0 0-10 16,0 0-13-16,0 0 16 15,0 0-1-15,0 0-5 16,0 0 5-16,0 9-23 15,0 5 0-15,0 5 7 16,0-1 5-16,0 3-7 16,0 2 25-16,0 1-9 15,2 4 0-15,2 4 1 16,3 2 0-16,4 2 8 16,0 0-22-16,3 1 10 15,1-4-17-15,3 0 10 0,4-3-11 16,1-3 8-16,1-6-3 15,3-5-4-15,-2-10 3 16,-1-6-3-16,-2 0 8 16,-4-16-5-16,0-14 17 15,-7-11-20-15,0-5 7 16,-4-5-8-16,0-4 1 16,-3-1-1-16,-4 2-8 15,0 4 4-15,0 6-2 16,0 8 6-16,0 10 0 15,0 11 1-15,0 3-1 16,0 10 0-16,0 2 0 16,3 0 0-16,1 7 0 15,2 17 12-15,3 5 10 16,1 12-15-16,0 8 24 0,1 4-5 16,-1 12 18-16,-2 5 0 15,-1 8 1-15,-5 2-4 16,-2 2-16-16,0-3 0 15,0-3-20-15,-11-4 10 16,-7-9-15-16,-6-5 16 16,-3-9-15-16,-4-11-2 15,0-11-3-15,0-17-20 16,0-10-44-16,2-10-10 16,0-25 25-16,4-7-16 0,9-9 7 15,7 5 19-15,9-1 39 16,0 7-1-16,19 8 5 15,6 5 0-15,10 9-6 16,0 3-21-16,5 3-76 16,12-6-39-16,-8 4-153 15,-9 0-1927-15</inkml:trace>
  <inkml:trace contextRef="#ctx0" brushRef="#br0" timeOffset="170914.71">8047 8785 2761 0,'0'0'289'15,"0"0"-196"-15,0 0 24 16,0 0-44-16,0 0-36 15,145-18-2-15,-114 16-21 16,-4 0 7-16,-8 2-21 16,-3 0 2-16,-3 0-2 15,-3 0-46-15,3 0-71 16,-5 7-122-16,2-2-358 0</inkml:trace>
  <inkml:trace contextRef="#ctx0" brushRef="#br0" timeOffset="173339.31">7255 8930 1938 0,'0'0'335'0,"0"0"-195"0,0 0-27 16,0 0-6-1,25-128-40-15,-21 96-31 0,1 1-10 16,-5 7 22-16,0 7 2 16,0 8 33-16,0 9-32 15,0 0 45-15,0 6-36 16,0 21-32-16,0 14-15 16,4 7 6-16,2 10 6 15,4 3-20-15,-1-3 8 16,2-3 2-16,-4-4 15 15,-1-9-18-15,-1-14 1 16,-5-10-8-16,0-9-5 16,0-9 11-16,-9 0-11 15,-11 0 5-15,-5-2-1 16,0-10-4-16,6 3 0 0,3 1 0 16,7 2 0-1,7 4-9-15,2-2-92 0,4 0-128 16,17 0-42-16,-2 0-643 0</inkml:trace>
  <inkml:trace contextRef="#ctx0" brushRef="#br0" timeOffset="175207.92">8834 8288 1680 0,'0'0'535'0,"0"0"-386"16,0 0-45-16,0 0-51 0,0 0-11 15,0 0 3-15,-13 119-15 16,13-76 1-1,0 4 19-15,0 4 49 0,0 2-34 16,2 0 20-16,11-2-22 16,5-5-7-16,6-8-24 15,3-8-12-15,4-12-14 16,2-12-6-16,1-6 11 16,2-6-11-16,-3-24 32 15,-4-12-7-15,-4-11 2 16,-8-7-27-16,-5-2 4 15,-8 4-4-15,-4 4-34 16,0 15 10-16,0 7 20 0,0 20 4 16,0 12 5-1,0 0 37-15,0 29-33 0,0 19 9 16,0 14 9-16,3 14 5 16,-1 9 4-16,-2 5-2 15,0 6 20-15,0 1-10 16,-21-4 2-16,-6-2-26 15,-8-9 3-15,-5-10-22 16,-5-14-2-16,1-16-26 16,2-22-23-16,1-20-15 15,6-5-15-15,3-32 24 16,8-13 3-16,13-6-14 16,9-6 13-16,2 2 17 15,19 4-19-15,39-3 20 16,-4 15-124-16,-2 13-196 0</inkml:trace>
  <inkml:trace contextRef="#ctx0" brushRef="#br0" timeOffset="175592.86">9373 8809 2384 0,'0'0'327'0,"0"0"-156"16,0 0-51-16,13 104-14 15,3-82-49-15,6-6-24 16,5-12-7-16,2-4 17 16,2-8 8-16,-6-20-11 15,-5-5-15-15,-11-4-18 16,-9 2 8-16,0 3-14 16,-15 8 0-16,-12 9-1 15,-7 5-29-15,0 6-57 0,-8 4-60 16,9 2-152-16,8 10-646 15</inkml:trace>
  <inkml:trace contextRef="#ctx0" brushRef="#br0" timeOffset="176408.84">6614 10113 850 0,'0'0'1527'0,"0"0"-1264"16,0 0-119-16,0 0-28 16,0 0 11-16,0 0-34 15,0 0-30-15,97 116-21 16,-59-63 5-16,1 10-21 16,0 3 7-16,1-1-18 15,-4-2 7-15,-2-6-3 16,-6-8 9-16,-1-5-17 15,-4-9-11-15,-3-7 0 16,-5-4-13-16,-3-7-21 16,-4-5-55-16,-3-7-41 0,-3-3-143 15,-2-2-414-15</inkml:trace>
  <inkml:trace contextRef="#ctx0" brushRef="#br0" timeOffset="176716.93">7108 10181 2435 0,'0'0'292'16,"0"0"-153"-16,0 0-56 15,0 0 3-15,0 0-43 16,-89 112 3-16,64-74-9 16,-6 3 5-16,0 5-3 15,-3 3-4-15,-1-3-11 16,2-4-20-16,-1-3 1 16,3-5-4-16,4-8-2 15,7-3-47-15,5-2-20 16,8 3-76-16,2-4-120 15,5-2-105-15</inkml:trace>
  <inkml:trace contextRef="#ctx0" brushRef="#br0" timeOffset="177342.19">7530 10706 2379 0,'0'0'238'0,"0"0"-170"16,0 0-50-16,0 0 16 0,4-133-32 15,-2 106 21-15,0 5-22 16,-2 9 39-16,0 12 48 16,0 1-15-16,0 7 4 15,0 19-59-15,0 9 19 16,0 5-1-16,0 2 14 15,0-1-24-15,0 0 6 16,0-5 1-16,0-2-4 16,0-4-10-16,0-4-19 15,0-4 8-15,0-2-4 16,0-4-8-16,0-2-17 16,0-4-37-16,-4-3-58 15,0-4-93-15,-1-3-398 0</inkml:trace>
  <inkml:trace contextRef="#ctx0" brushRef="#br0" timeOffset="178344.28">8591 10196 2158 0,'0'0'258'16,"0"0"-144"-16,0 0 13 15,0 0 0-15,0 0-18 16,116 14-54-16,-83 9 16 15,5 7-6-15,3 8-5 16,1 6-9-16,2 4-9 16,1 3 13-16,-1 4-24 15,-1-4 2-15,-6-4-21 16,-5-4 2-16,-6-7-13 0,-3-4 5 16,-8-5-6-16,-4-2-16 15,-4-9-27-15,-4-8-68 16,-3-6-63-16,0-2-229 0</inkml:trace>
  <inkml:trace contextRef="#ctx0" brushRef="#br0" timeOffset="178719.95">9255 10247 2265 0,'0'0'312'0,"0"0"-118"16,0 0-37-16,0 0-11 15,0 0-44-15,0 0-30 16,-118 144-5-16,87-91-3 16,-7 6-24-16,-3 3 15 15,1 1-27-15,1-2 13 16,1-10-33-16,6-5 3 16,8-8-11-16,1-11-24 15,11-6-42-15,0-8-26 0,7-6-24 16,5-7-83-16,0 0-320 15,0-2-1233-15</inkml:trace>
  <inkml:trace contextRef="#ctx0" brushRef="#br0" timeOffset="179144.21">9429 10606 2395 0,'0'0'334'0,"0"0"-163"16,0 0-9-16,46 116-58 16,-21-89-36-16,2-6-23 15,6-11-8-15,1-10-11 16,-3-2 25-16,-2-29-23 16,-9-6 5-16,-7-7-6 0,-11-4 1 15,-2 3-7-15,-2 7-18 16,-20 10 19-16,-7 10-21 15,-2 10-1-15,-5 8-15 16,-2 0-66-16,-11 2-77 16,11 12-243-1,7-1-1982-15</inkml:trace>
  <inkml:trace contextRef="#ctx0" brushRef="#br0" timeOffset="180379.86">8015 10381 2509 0,'0'0'317'0,"0"0"-203"16,0 0-92-16,0 0 33 15,0 0-7-15,0 0-9 16,121 16-5-16,-81-16-6 0,0 0 10 15,-6-8-25-15,-7 0 15 16,-8 1-13-16,-7 5 1 16,-10-1-15-16,-2 3 45 15,-2 0 39-15,-23 0-27 16,-8 12-41-16,-10 2-16 16,-3-2-2-16,0-1-16 15,5-2-7-15,7-4-38 16,7 2-26-16,7-2-98 15,9 2-230-15,5-1-1984 0</inkml:trace>
  <inkml:trace contextRef="#ctx0" brushRef="#br0" timeOffset="191390.4">12032 9029 2207 0,'0'0'275'16,"0"0"-121"-16,0 0 0 16,0 0-92-16,0 0-16 15,0 0-17-15,-75-4 8 16,61 4-7-16,-1 9 7 15,-1 3-16-15,-4 3-11 16,0 9-2-16,-3 5-8 16,4 5 20-16,-4 7-12 15,3 2 23-15,3 7-18 16,3 4 13-16,3 4-14 16,7 1-1-16,4-4 8 0,0-4-11 15,2-5-6-15,15-6 2 16,8-5-8-16,4-8 2 15,4-5-2 1,3-6-30-16,15-5-42 0,-8-6-86 16,-7-5-154-16</inkml:trace>
  <inkml:trace contextRef="#ctx0" brushRef="#br0" timeOffset="191758.22">12347 9194 2197 0,'0'0'428'0,"0"0"-231"15,0 0-68-15,0 0-38 16,-45 132-23-16,45-77-39 15,0-4-2-15,10-2-6 16,11-10-6-16,10-10 2 16,6-14-5-16,5-15 29 15,4 0-6-15,1-29 3 16,-5-9-22-16,-8-6 5 16,-10-5-7-16,-8-1-5 15,-11 3-4-15,-5 4-4 0,-2 7-2 16,-25 8-16-16,-11 10-7 15,-5 8-49-15,-12 7-41 16,10 3-101-16,12 0-346 0</inkml:trace>
  <inkml:trace contextRef="#ctx0" brushRef="#br0" timeOffset="192328.28">12971 9196 240 0,'0'0'2239'0,"0"0"-1989"15,0 0-88-15,0 0-36 0,0 0-50 16,0 0-19-1,132 12-34-15,-105-31 17 0,-6-4-27 16,-2-1 10-16,-9-3-10 16,-5 4 3-16,-5-1-12 15,0 6-3-15,-11 6 15 16,-16 8-15-16,-6 4 12 16,-5 4-13-16,-1 23 5 15,2 14-4-15,6 10-1 16,8 10 0-16,12 3 1 15,9 5 6-15,2-6-6 16,9-8 19-16,15-9-20 0,8-17 11 16,1-9-6-1,-2-11-4-15,0-9-1 0,-4 0-7 16,-4 0-55 0,1-26-77-16,-9 4-115 0,-1-2-653 15</inkml:trace>
  <inkml:trace contextRef="#ctx0" brushRef="#br0" timeOffset="192725.34">13579 9549 2293 0,'0'0'291'16,"0"0"-172"-16,0 0-21 15,0 0-35-15,0-117-51 16,-4 73 7-16,0-5-18 16,-5-8 1-16,-3-5-2 15,-3-2-10-15,-3-7-26 16,1-3-32-16,0 0-9 15,7-3 59-15,3 6 18 16,5 4 26-16,2 8 49 16,0 9-4-16,7 7 8 15,10 16-5-15,5 10-21 16,3 11-14-16,4 6-11 0,0 0-18 16,-2 16-10-16,-5 8-7 15,-9 14-87 1,-4-4-101-16,-9-2-405 0</inkml:trace>
  <inkml:trace contextRef="#ctx0" brushRef="#br0" timeOffset="192893.31">13457 9182 2826 0,'0'0'198'0,"0"0"-113"0,0 0-70 16,0 0-15-16,114-46-186 15,-94 43-703-15</inkml:trace>
  <inkml:trace contextRef="#ctx0" brushRef="#br0" timeOffset="193096.64">13998 9435 2967 0,'0'0'203'0,"0"0"-152"16,0 0-51-16,0 0-34 15,0 0-257-15</inkml:trace>
  <inkml:trace contextRef="#ctx0" brushRef="#br0" timeOffset="194295.6">14592 9668 1842 0,'0'0'456'16,"0"0"-274"-16,0 0-118 15,0 0 3-15,0 0-22 16,0 0 19-16,0 0-38 15,-21-46 28-15,19 29-16 16,0-5 9-16,0-6-38 0,-2-4 7 16,4-6-15-1,0-8 0-15,0-5-1 0,0-3-1 16,0-4 1-16,0-3 0 16,6 0-8-16,5-1 15 15,3 2-17-15,-1 6 5 16,1 3-11-16,-1 10-7 15,0 6 6-15,-2 12-3 16,0 6-8-16,3 11-1 16,-1 6 6-16,3 0 21 15,4 9 4-15,0 14 13 16,2 7-13-16,2 10 6 16,1 4 2-16,0 4 12 15,-3 3 4-15,-2 3-11 0,-2-1 20 16,-2 2-17-16,-5-1 23 15,-3-1-35-15,-3 2 6 16,0-1-12-16,-5 3 0 16,0-3 0-16,0-4 0 15,0-3-1-15,0-10-31 16,0-1-54-16,0-12-105 16,0-10-75-16</inkml:trace>
  <inkml:trace contextRef="#ctx0" brushRef="#br0" timeOffset="194496.81">14636 9346 2316 0,'0'0'301'0,"0"0"-244"15,0 0-44-15,0 0-7 16,0 0-6-16,152 0-91 16,-115-4-191-16</inkml:trace>
  <inkml:trace contextRef="#ctx0" brushRef="#br0" timeOffset="194992.83">15232 9128 2076 0,'0'0'326'0,"0"0"-164"16,0 0-23-16,31 128 2 16,-18-82-79-16,-2 0 2 15,0 3-16-15,-4-2 7 16,-3 2-19-16,-2-7-14 15,-2-6-16-15,0-12 2 16,0-9-3-16,0-10-5 16,0-5 3-16,-6-5-3 15,-3-27-13-15,5-7-18 16,4-14 15-16,0-7 15 16,4-3 1-16,16-2-5 15,4 5 12-15,5 4-11 0,2 10 8 16,6 9 7-16,-2 11-10 15,-1 14 7-15,-1 12-3 16,-4 0 6-16,-2 19 1 16,-2 12 17-16,-8 10 3 15,-3 7 3-15,-8 8 19 16,-1 4-23-16,-5 2-3 16,0 0-27-16,0-3 8 15,0-11-9-15,-7-8-3 16,1-12-17-16,-2-12-75 15,4-11-49-15,0-5-273 0</inkml:trace>
  <inkml:trace contextRef="#ctx0" brushRef="#br0" timeOffset="195594.64">16194 9027 2354 0,'0'0'336'15,"0"0"-161"-15,0 0-52 16,0 0-55-16,0 0-22 16,-140 48-9-16,113-5 4 15,5 7-7-15,7 2-28 16,5 2 21-16,10-6-19 16,0-10-6-16,20-10-2 15,11-16-1-15,3-12 0 16,3-10 2-16,0-26-1 15,-8-11 0-15,-5-6 0 16,-8 2-71-16,-5 12-8 16,-9 11 18-16,0 18 61 0,-2 10 25 15,0 18 25-15,0 32-2 16,0 32 8-16,3 36 11 16,-3 29-25-16,0 6 7 15,-3-7-14-15,-21-18 21 16,-5-34-11-16,-2-20-13 15,-2-17-18-15,-6-10-13 16,-7 4 1 0,-12-5-2-16,-5-6-9 0,3-22-26 0,4-18-11 15,9-16-38 1,7-32-19-16,13-15-16 0,12-7-8 16,15-6 42-16,0-3 2 15,53-20 19-15,-2 16-98 16,5 15-100-16</inkml:trace>
  <inkml:trace contextRef="#ctx0" brushRef="#br0" timeOffset="195874.37">16422 9122 2622 0,'0'0'261'0,"0"0"-110"15,33 125-29-15,-6-74-52 16,8-5-20-16,5-12-26 16,7-18 3-16,-2-13-13 15,-2-3 9-15,-12-23-17 16,-9-9 4-16,-11-3-10 15,-9-4-10-15,-2 3-26 16,-6-16-59-16,-15 8-102 16,4 5-415-16</inkml:trace>
  <inkml:trace contextRef="#ctx0" brushRef="#br0" timeOffset="196191.81">16899 8395 2423 0,'0'0'318'0,"0"0"-140"16,19 116-29-16,-7-55-50 15,-1 9-51-15,-2 5 4 0,0 2-17 16,-4 1 10-16,-3-1-23 16,-2-1 11-16,0-2-17 15,0-5-11-15,0-9-5 16,-5-12-13-16,-1-12-22 16,3-20-72-16,1-10-121 15,2-6-410-15</inkml:trace>
  <inkml:trace contextRef="#ctx0" brushRef="#br0" timeOffset="196695.84">17255 9358 2123 0,'0'0'375'16,"0"0"-246"-16,0 0 9 15,0 0-72-15,0 0-29 16,0 0-13-16,0 0-15 15,-2-82-5-15,-3 38 1 16,1-8-7-16,2-4 9 16,2-3-12-16,0 1 5 15,0 2-5-15,6 6 0 0,8 12 5 16,-1 10 6-16,6 12-1 16,-2 12 0-16,1 4-4 15,5 10 46-15,-2 20-7 16,4 6 31-16,0 8-18 15,-1 2-7-15,3 5-17 16,-5-3-14-16,-2 0 12 16,-7-2-19-16,-1 0 10 15,-8-5-18-15,-4-2-18 16,-4-3-83-16,-17-9-105 16,-1-12-587-16</inkml:trace>
  <inkml:trace contextRef="#ctx0" brushRef="#br0" timeOffset="196824.68">17248 9182 2339 0,'0'0'570'0,"0"0"-525"16,0 0-17-16,0 0-28 15,0 0-31-15,133-10-193 16,-114 0-398-16</inkml:trace>
  <inkml:trace contextRef="#ctx0" brushRef="#br0" timeOffset="197429.65">17722 9013 2041 0,'0'0'274'15,"0"0"-120"-15,0 0-49 0,0 0-45 16,22 132 1-16,-20-97-9 15,-2-1 43-15,0-1-31 16,0-2-18-16,0-2-20 16,-5-4-6-16,1-4-14 15,-3-9-5-15,1-10-2 16,-1-2-12-16,2-4-59 16,3-20-6-16,0-8 20 15,2-7 7-15,0-3-5 16,0-7-25-16,7 3-71 15,4-3-81-15,4 3 233 16,3 3 31-16,3 7 143 16,-2 9-19-16,4 10-77 15,-5 13 1-15,-1 4 0 16,-1 21 2-16,-3 14-1 0,1 11 12 16,-3 7-7-16,0 2-20 15,0 2-8-15,2-5-25 16,3-6 7-16,-1-6-22 15,6-6-4-15,1-10-7 16,4-6-6-16,1-9 0 16,2-8 0-16,0-1-4 15,0 0-4-15,-8-10-42 16,-11-15-86-16,-5 2-122 16,-5 3-424-16</inkml:trace>
  <inkml:trace contextRef="#ctx0" brushRef="#br0" timeOffset="198314.56">13934 9493 940 0,'0'0'1711'16,"0"0"-1483"-16,0 0-166 15,0 0 2-15,0 0-25 0,0 0-2 16,0 0-26-16,42 6 14 16,-37-8-12-16,0-9 2 15,-5 1-6-15,0 3-9 16,0 0 0-16,-8 7-13 16,-3 0-42-16,3 0-97 15,1 5-192-15</inkml:trace>
  <inkml:trace contextRef="#ctx0" brushRef="#br1" timeOffset="-117326.77">3343 12956 202 0,'0'0'97'0,"0"0"-97"16,0 0-165-16,0 0 159 16,0 0 6-16,0 0 2 15,9 36 207-15,-9-24-209 16,0 8 0-16,0-4 13 16,0 2-13-16</inkml:trace>
  <inkml:trace contextRef="#ctx0" brushRef="#br1" timeOffset="-116252.27">3303 13142 1338 0,'0'0'261'16,"0"0"-145"-16,0 0 48 16,0 0-88-16,0 0-32 15,0 0-42-15,0 0 126 16,20-74 13-16,-20 64-114 16,3 2 21-16,-1 1-35 15,0-2 8-15,2-1-20 16,3-2-2-16,2 0 2 15,-2-3-1-15,-1 1 17 16,-1 2 40-16,-1 3-3 16,-2 0 40-16,-2 4 34 0,0 1-43 15,0-1-8 1,0 1-20-16,0 3 11 0,0 1-26 16,0-2-4-16,0 2-18 15,0 0-6-15,0 0 18 16,0 0-11-16,0 0 9 15,0 0-6-15,0 12-4 16,0 4-19-16,0 4 4 16,-4 4-5-16,2 1 1 15,-3 4 5-15,3 5-6 16,0 4 13-16,2 8-13 16,0 7 22-16,0 5-21 15,0 6 8-15,11 1-8 0,9 2-1 16,2-4 0-16,7-4 0 15,0-9-1-15,4-9 6 16,4-13 4-16,3-12-1 16,2-14 17-16,3-2-19 15,1-32 18-15,-3-23 1 16,1-31-6-16,-1-30-10 16,-14 6-8-16,-10 9-2 15,-10 18-6-15,-9 23 7 16,0 2-13-16,0 5 13 15,-6 18 0-15,-1 17 6 16,3 18 11-16,2 2-4 16,2 35-11-16,0 18 2 15,0 18 7-15,13 28-10 16,3 31 27-16,1 33-8 0,-1 15 1 16,-7-8-15-16,-3-10-6 15,-6-30 8-15,0-8-8 16,-6-8 7-16,-19-26-7 15,-6-18 13-15,-5-16-13 16,-8-12 15-16,-12 0-14 16,-10-2 7-16,-9-7-3 15,2-20-5-15,4-15 0 16,6-6-4-16,4-34-13 16,9-18-33-16,11-10-10 15,12-3-23-15,13-4 41 16,14 7 20-16,2 5 6 15,25 7-31-15,8 10-61 16,28-2-55-16,-12 12-156 0,-3 9-1077 16</inkml:trace>
  <inkml:trace contextRef="#ctx0" brushRef="#br1" timeOffset="-115648.77">4360 13543 2363 0,'0'0'306'16,"0"0"-157"-16,0 0 27 15,0 0-70-15,0 0-5 16,0 0-12-16,150 18-10 15,-113-15-30-15,3-1-3 16,-2 1-19-16,-5-3-9 16,-4 0-4-16,-6 0-14 15,-5 0 4-15,-5 0 0 16,-5 0-8-16,-2 0-4 16,-6 0-39-16,0-15-89 0,0 0-205 15,0 3-861-15</inkml:trace>
  <inkml:trace contextRef="#ctx0" brushRef="#br1" timeOffset="-114449.58">5291 13024 1689 0,'0'0'315'0,"0"0"-84"0,0 0-111 15,0 0 69-15,0 0-46 16,0 0-41-16,0 0-56 16,-19 38-19-16,17-6-3 15,-4 12 11-15,6 11 26 16,0 6-8-16,0 10-7 16,6 3-33-16,11-4-1 15,8-5-11-15,6-14 6 16,4-9 1-16,8-15 52 15,1-13-14-15,6-14-7 16,0 0-3-16,0-37-19 0,-8-12 1 16,-6-16-17-1,-10-11 10-15,-8-5-11 0,-7 4-11 16,-6 4-20-16,-5 15 15 16,0 14 8-16,-14 18 8 15,2 19 0-15,-2 7 0 16,5 26 12-16,3 29-12 15,6 36 25-15,0 43-6 16,0 40 9-16,10 21-5 16,-1-11-8-16,-5-17 1 15,-4-42-2-15,0-22 18 16,-13-27-13-16,-5-22 15 16,-6-7-26-16,-9-1 6 0,-12-6-14 15,-11-10 0 1,-2-19 0-16,0-11-7 0,1-33-11 15,1-19-33-15,4-14-7 16,8-8-6-16,15-5 28 16,13 8-9-16,16 2 21 15,11 11-27-15,63 6-48 16,-7 16-90-16,4 8-373 0</inkml:trace>
  <inkml:trace contextRef="#ctx0" brushRef="#br1" timeOffset="-114049.25">6183 13287 1360 0,'0'0'858'15,"0"0"-656"-15,0 0 33 16,0 0-24-16,0 0-76 16,-20 105-12-16,20-62-37 15,2-2-26-15,19-9-22 16,6-6-2-16,6-13 5 15,4-13 4-15,1 0 8 0,-2-27-21 16,-10-14 0-16,-7-3-25 16,-13-2 10-16,-6 3-16 15,-4 9-1 1,-23 10 0-16,-6 15 0 0,-5 9-10 16,-11 9-61-16,11 17-81 15,11 1-326-15</inkml:trace>
  <inkml:trace contextRef="#ctx0" brushRef="#br1" timeOffset="-113295.05">7199 13182 2260 0,'0'0'415'0,"0"0"-183"16,0 0-60-16,0 0-22 15,141 0-77-15,-97 4-13 16,4 1-28-16,-4 0 9 0,-1-1-27 16,-3-1 2-16,-5-3-16 15,-6 0 6-15,-4 0-6 16,-10-12-5-16,-5-7-37 16,-8 3-40-16,-2-2-25 15,-5 6-116-15,-9 7-287 0</inkml:trace>
  <inkml:trace contextRef="#ctx0" brushRef="#br1" timeOffset="-113008.14">7237 13520 2467 0,'0'0'464'16,"0"0"-319"-16,0 0-32 15,0 0-32-15,0 0 11 16,0 0-11-16,0 0-5 16,92 14-30-16,-58-14-6 15,1 0-24-15,-1-3-2 16,1-6-14-16,-1-2 0 15,7 3-63-15,-4 4-125 16,-10 1-329-16</inkml:trace>
  <inkml:trace contextRef="#ctx0" brushRef="#br1" timeOffset="-111709.52">8158 12891 1777 0,'0'0'281'0,"0"0"-226"16,0 0-7-16,0 0-2 16,0 0 89-16,0 0 9 15,0 0 48-15,49 22-83 0,-42 1-15 16,2 5-39-1,0 4-20-15,-1 4-6 0,2 7-25 16,-2-2 11-16,3 5-15 16,-1 2 6-16,1-2-6 15,-5-2 14 1,4 2 10-16,-4-5-4 0,1-1 0 16,-3-2-11-16,-2-4 4 15,0-4-9-15,0-5 3 16,1-8-7-16,0-5 0 15,-3-3 0-15,2-8-1 16,-2-1 1-16,0 0 0 0,0-1 2 16,0-20-2-1,0-9 7-15,2-10-6 0,0-6-2 16,3-8-20 0,-1-4 0-16,0-1 6 0,3 0 10 15,0 0-1-15,2 3 12 16,-1 4-1-16,4 6-4 15,1 8 12-15,3 8 0 16,4 6 1-16,2 9-5 16,3 10-3-16,4 5 4 15,4 1 12-15,3 28 22 16,1 9-16-16,-1 10 20 16,-2 8-23-16,-3 5 12 0,-5 0-6 15,-5-1-2 1,-5-2-13-16,-8-5 1 0,-1-3 6 15,-3-8-16-15,-4-6 3 16,0-7-10-16,0-5 8 16,0-6-8-16,-6-7 4 15,-3-1-4-15,3-6 0 16,-2-4 0-16,6 0-11 16,2-11-12-16,0-18-17 15,0-9 22-15,14-11-26 16,3-9 24-16,8-3-18 15,4-6 10-15,4 3 14 16,5 4 10-16,0 9 4 16,4 10 0-16,-4 17 22 15,1 17-6-15,-8 7 22 0,-5 31 15 16,-4 17 24-16,-3 12-24 16,-7 11 3-16,-5 1 1 15,-2-2-25 1,-3-4-3-16,1-10-22 0,-3-8 11 15,0-12-18-15,0-8 0 16,0-12-3-16,0-11-39 16,0-14-73-16,0-18-250 15,0-4-505-15</inkml:trace>
  <inkml:trace contextRef="#ctx0" brushRef="#br1" timeOffset="-111375.15">9579 13280 2669 0,'0'0'295'0,"0"0"-117"16,0 0-38-16,0 0-33 15,0 0-32-15,0 0-41 16,0 0 15-16,108 57-15 0,-97-68-1 16,-6-6-14-16,-5-4-7 15,0 1-3-15,-7 8-8 16,-13 7 0-16,-2 5-1 15,-1 0-15-15,-1 12-98 16,4 5-126-16,6 1-810 0</inkml:trace>
  <inkml:trace contextRef="#ctx0" brushRef="#br1" timeOffset="-110477.84">10597 12224 2065 0,'0'0'261'0,"0"0"-116"16,0 0 0-16,0 0-55 15,0 0-23-15,0 0-44 16,-118 36 4-16,100-12-17 16,-2 6 1-16,0 10-6 0,0 8 13 15,0 10-4 1,-3 11 5-16,4 5 10 0,1 6-18 15,1 2 27-15,9-1-8 16,8-2 23-16,0 2-14 16,6 2 17-16,19-1 8 15,6-2-12-15,7-2-2 16,7-3-16-16,-1-10-8 16,1-7-19-16,-5-5 17 15,-2-9-24-15,-7-6 7 16,-9-6-6-16,-3-5-1 15,-9-10 0-15,-3-8 0 16,-2-6-10-16,-1-11-72 16,-1-16-102-16,1-8-306 0</inkml:trace>
  <inkml:trace contextRef="#ctx0" brushRef="#br1" timeOffset="-110111.3">10978 12753 2086 0,'0'0'339'16,"0"0"-176"-16,0 0 18 15,0 0-93-15,0 0-10 16,129 109 5-16,-97-71-5 16,-1 3-1-16,-2 2-17 15,2 2-17-15,0 1-12 16,-2 0-9-16,2 5-16 16,1 2 6-16,-1 2-11 15,-4-1-2-15,-3-4-3 16,-4-9-12-16,-4-11-29 15,-8-9-45-15,-5-18-81 16,-3-3-254-16,0 0-1068 0</inkml:trace>
  <inkml:trace contextRef="#ctx0" brushRef="#br1" timeOffset="-109815.14">11542 12784 2492 0,'0'0'372'0,"0"0"-191"0,0 0-53 16,0 0-49-16,0 0-33 15,-118 132-1-15,76-74-10 16,-6 2 22-16,-4 4-17 16,-2-3-6-16,0-3-17 15,6-7-10-15,7-7-7 16,8-7-15-16,10-9-113 16,12-10-183-16,7-9-871 0</inkml:trace>
  <inkml:trace contextRef="#ctx0" brushRef="#br1" timeOffset="-109008.08">11872 13118 1719 0,'0'0'1047'0,"0"0"-954"15,0 0 64-15,0 0-39 16,114 0-17-16,-68 0-30 16,4 0-22-16,1-2-27 15,-2 2 7-15,-7 0-25 16,-4 0-3-16,-7 0-1 16,-8 0-8-16,-6 0-39 15,-5 0-65-15,-6 0-102 16,-1 0-324-16</inkml:trace>
  <inkml:trace contextRef="#ctx0" brushRef="#br1" timeOffset="-108609.06">12520 12731 240 0,'0'0'1954'15,"0"0"-1766"-15,0 0 104 16,0 0-100-16,0 0-64 15,116 65-22-15,-80-29-33 0,2 4 7 16,0 6-39-16,2 4 15 16,1 4-9-16,-2 2 8 15,-3-1-11-15,-1 1-8 16,-3-5-12-16,-5-7-20 16,-5-5 5-16,-7-11-5 15,-3-8-2-15,-8-8 2 16,-2-8-8-16,-2-4-33 15,0 0-35-15,0-22-68 16,-2-4-201-16,-4-1-202 0</inkml:trace>
  <inkml:trace contextRef="#ctx0" brushRef="#br1" timeOffset="-108285.23">13085 12763 2348 0,'0'0'354'15,"0"0"-167"-15,0 0-56 16,0 0-54-16,0 0-14 15,0 0-32-15,-119 125 11 16,97-81-12-16,-4 4 10 0,-3 6-2 16,-5 6 14-16,-2 2-18 15,1 0-14-15,1-5-8 16,3-6-8-16,9-10 2 16,4-11-6-16,6-9-1 15,8-9-82-15,4-12-58 16,0 0-235-16,0 0-848 0</inkml:trace>
  <inkml:trace contextRef="#ctx0" brushRef="#br1" timeOffset="-107909.48">13290 13104 2530 0,'0'0'326'16,"0"0"-155"-16,0 122-29 15,4-69-60-15,19-9-34 16,6-10-10-16,6-16 9 15,5-18 27-15,0 0-2 16,-6-34-12-16,-8-12-31 0,-10-7 2 16,-16 4-31-16,0 4 13 15,-20 11-12 1,-20 16 6-16,-9 12-7 0,-4 6-10 16,1 0-16-16,12 11-47 15,11 1-28-15,20-4-64 16,9-3-223-16,0-5-301 0</inkml:trace>
  <inkml:trace contextRef="#ctx0" brushRef="#br1" timeOffset="-107342.27">13610 12270 963 0,'0'0'1250'0,"0"0"-969"16,0 0-68-16,0 0-69 15,0 0-35-15,97 102 3 16,-69-56-16-16,4 12-32 16,-1 9-5-16,-3 9-15 15,-1 8-7-15,-6 6-2 0,-5 3-19 16,-8 3 7-1,-5-3-16-15,-3 0 10 0,0-5-16 16,-7-10 3-16,-13-8-4 16,-3-9-34-16,-17 1-72 15,7-16-235-15,2-12-1091 16</inkml:trace>
  <inkml:trace contextRef="#ctx0" brushRef="#br1" timeOffset="-105005.95">2770 8293 1727 0,'0'0'392'16,"0"0"-237"-16,0 0-39 0,-120 0 39 16,86 13-7-1,5 3-39-15,2 4-58 0,8 3-7 16,1 7-29-16,7 1 6 15,1 3-20-15,4 3 19 16,2 0-7-16,-1 7 16 16,3 6-6-16,2 4-3 15,0 11 21-15,0 4-10 16,0 10 21-16,0 4-14 16,2 3 10-16,7 0-21 15,3-1 3-15,-2-4-7 16,1 0-5-16,-1-2 4 0,-4 0-3 15,-4 2 14 1,-2-3-22-16,0-1 8 0,0-3-19 16,-8-5 4-16,-10-9-4 15,-3-11-1-15,-2-8-11 16,-2-15-22-16,-4-9 9 16,0-16-16-16,2-1 11 15,4-11-17-15,4-17 21 16,5-5-21-16,8-1 25 15,6 0 15-15,0 4 7 16,4 6 4-16,14 8-3 16,6 5 6-16,1 8-2 15,1 3 14-15,-1 0-19 16,0 8 18-16,-8 14 3 16,-3 8 15-16,-5 8-5 15,-5 6-2-15,-2 8 8 16,-2 4-20-16,0 5 8 0,0-1-15 15,-2 0 8-15,-9-2-14 16,-1 0 5-16,2-4-8 16,-3 1 3-16,1-1 0 15,1 1-4-15,2 2 21 16,0 3-15-16,0-2 12 16,3 0-12-16,1-3 0 15,1-4-5-15,1-2 6 16,-1-1-6-16,2 0 0 15,-3 0 9-15,1 2-10 16,0 0 19-16,-1 0-19 0,1 0 13 16,1-3-12-16,-2-1 12 15,3-2-9-15,2-2 0 16,-2 0-4 0,2-2 4-16,-2 3-8 0,2-1 8 15,-2 4 3-15,0 0-7 16,0 0 2-16,2-1 2 15,-3 1-4-15,-1 0 1 16,0 0-1-16,-2-2 2 16,0-2 2-16,2 2 0 15,-3 2-4-15,3 0 7 16,2 4-6-16,-1 0 8 16,0 3-9-16,3-2 1 15,-2 2-1-15,-2-4 4 16,0 2-4-16,-1-1 7 0,-1 2-9 15,2 0 6-15,0 2-8 16,0 0 4-16,2 1 0 16,-2-3 0-16,1 0 0 15,-1-4-1-15,0 2 3 16,2-2-7-16,2 4 10 16,0 5-5-16,0 4 4 15,0 5-8-15,2 4 4 16,6-7 0-16,3 0 0 15,1-5 0-15,1-4 0 16,5 0 5-16,-1-2-7 16,4-4 6-16,1-3-8 0,3-5 6 15,-1-4-4 1,3-7 0-16,-3-4 2 0,1-5-1 16,2-2 3-16,-2-2-5 15,-2-10 12-15,2-2-15 16,-2-4 10-16,-1 0-8 15,-2-17-3-15,2-26-54 16,-6 2-83-16,-7 6-247 0</inkml:trace>
  <inkml:trace contextRef="#ctx0" brushRef="#br1" timeOffset="-100493.14">3497 15432 1840 0,'0'0'315'16,"0"0"-233"-16,0 0 17 16,0 0-60-16,0 0 48 15,0 0 36-15,0 0-34 16,29 115-50-16,-23-82-12 0,4 6-1 16,-1 1 0-1,-1 1 4-15,4 0-12 0,-1 8 22 16,0 0-17-16,0 7 20 15,-2 4-38-15,0 2 62 16,0 1-35-16,0-5-21 16,-1-5-10-16,1-4-1 15,-1-5 7-15,-2-3-6 16,0-5-1-16,-3-5 1 16,-1 4 8-16,0-7-8 15,0-6-2-15,-2-4 1 16,3-5 0-16,-3-4-1 15,0-6 1-15,0-3 0 16,0-3 0-16,0-19 2 16,0-6 4-16,-7-12-10 15,-4-9 4-15,0 0-1 0,-3-8-21 16,1-3-6-16,-3-7 0 16,3-3-12-16,-1-2 21 15,1-8-7-15,0 0 25 16,4 0-3-16,5 8 4 15,4 1 0-15,0 12 1 16,10 6 0-16,15 9 0 16,11 6 17-16,7 7 2 15,5 5 23-15,8 8-30 16,4 11 15-16,2 7-5 16,3 0 10-16,-3 22 1 15,1 12 3-15,-3 7 11 16,2 6-18-16,-4 12 18 0,-6 13-22 15,-5 9-2-15,-11 3-10 16,-12 7 4-16,-11 5-12 16,-11-1-5-16,-2-7 3 15,-10 2 0-15,-22-5-2 16,-8-5 2-16,-7-8-2 16,-6-10 2-16,-5-12-8 15,0-10 4-15,-3-17-6 16,-3-14-6-16,-5-9-7 15,2-6-67-15,3-20-28 16,10-9-78-16,21-14-2 16,14 13-68-16,17 4-198 0</inkml:trace>
  <inkml:trace contextRef="#ctx0" brushRef="#br1" timeOffset="-99829.3">4535 16214 2218 0,'0'0'219'15,"0"0"-76"-15,0 0 36 16,0 0-51-16,128 4-25 16,-84-11 16-16,4-13-37 0,-4-3-40 15,-2-9-3-15,-4-2-13 16,-9-6 1-16,-7 4-13 16,-10 0-13-16,-8 1 8 15,-4 12-8-15,0 4 9 16,-20 5-9-16,-9 10-1 15,-7 4 0-15,-2 0-1 16,-1 14-5-16,-2 18-10 16,5 13 4-16,7 5-1 15,9 10 13-15,9 4 0 16,9 6 0-16,2-5 0 16,11-4 0-16,18-8 1 15,4-3-1-15,6-14 9 16,1-6 3-16,2-8 7 15,-2-8-18-15,0-9 23 0,-4-5-15 16,-5 0 3-16,-2-12-12 16,-7-7 0-16,-3-8-12 15,-6-14-57-15,-5 1-116 16,-1 1-273 0</inkml:trace>
  <inkml:trace contextRef="#ctx0" brushRef="#br1" timeOffset="-99400.49">5403 15163 2137 0,'0'0'243'16,"0"0"-89"-16,0 0-2 16,0 0-107-16,0 0-2 15,0 0 10-15,0 0 48 16,38 58-11-16,-27-17 22 16,-2 2-32-16,-3 15-22 15,-3 11-19-15,1 7-11 16,-4 4 7-16,2 5-16 15,-2-5 13-15,5 0-11 16,0-4 7-16,-1-5-27 0,5-3 16 16,-1-3-12-16,2-1 1 15,-4-6-6-15,-3-5 0 16,-1-11 4-16,-2-3-3 16,0-16-2-16,0-4-12 15,0-11-50-15,0-8-58 16,0-8-70-16,-7-13-268 15,-5 1-750-15</inkml:trace>
  <inkml:trace contextRef="#ctx0" brushRef="#br1" timeOffset="-98898.95">5383 16142 2345 0,'0'0'332'15,"0"0"-228"-15,0 0-5 16,0 0-13-16,0 0-22 16,116-9 7-16,-79 0-3 15,4-9-10-15,-1-1-12 16,0-2-14-16,1-1-16 0,-6 0-12 15,1-2 5 1,-7-3-8-16,-5 1 9 0,-4-4-9 16,-6 2 5-16,-8 0-6 15,-2 2 5-15,-4 4-5 16,0 4 0-16,0 2 4 16,-6 9-3-16,-9 7 6 15,-3 0-7-15,-5 23 0 16,0 13-1-16,2 10 0 15,0 11-2-15,3 5 3 16,5 6-1-16,5-6 2 16,6 0 0-16,2-4-1 15,0-9 27-15,15-10-19 16,5-6 10-16,3-8-14 16,-2-6 4-16,2-9-8 0,-1-10 0 15,1 0-1 1,-2 0-8-16,11-8-33 0,-3-6-178 15,-5 4-393-15</inkml:trace>
  <inkml:trace contextRef="#ctx0" brushRef="#br1" timeOffset="-97695.6">6223 15829 1808 0,'0'0'199'15,"0"0"-62"-15,0 0-12 16,0 0-28-16,0 0-34 16,25 107 38-16,-19-72-30 0,1 6 19 15,-3 5-38-15,2 2-8 16,-4 2 20-16,-2-2-18 15,2 0-6-15,-2-2-12 16,0-10-2-16,0-1-13 16,0-14-2-16,0-2-10 15,0-9 1-15,0-6 5 16,0-4-2-16,0 0 13 16,0-14-1-16,-4-12-3 15,-4-6-14-15,2-7 0 16,1-7 0-16,3-2-6 15,2-10 6-15,0 0 0 16,2-6 4-16,17 6-3 0,0 5 11 16,8 9 15-16,2 12 23 15,4 17-16-15,1 12 5 16,1 3-18-16,-6 22 14 16,-2 18-2-16,-9 10-3 15,-7 8 12-15,-9 9-26 16,-2-4 6-16,0-2-22 15,-13-6 3-15,-7-16-3 16,0-11 0-16,-2-15-31 16,-1-13-32-16,5 0-11 15,5-13 0-15,4-8 56 16,9 2 12-16,0 9 5 16,0 10 2-16,22 0 33 0,5 22-7 15,4 6-9 1,2 4 9-16,0 3-11 0,-5-3 4 15,-2-2-19-15,-3-13 9 16,-3-2-5-16,-5-11-10 16,-1-4 4-16,-5 0-31 15,0-14-83-15,2-26-92 16,0 1-112-16,-2 2-1609 16</inkml:trace>
  <inkml:trace contextRef="#ctx0" brushRef="#br1" timeOffset="-96999.77">6919 15936 2404 0,'0'0'278'0,"0"0"-146"15,0 0-20-15,0 0-56 16,0 0-16-16,0 0 41 15,0 0-31-15,38 108 11 16,-27-65-19-16,2 3-6 16,-2 3-4-16,-1-1-15 15,0 3 12-15,-3-3-24 16,2-7 5-16,-2-7-2 16,-3-11-12-16,-2-14 4 15,-2-9-2-15,0 0-13 16,0-17 11-16,0-24-8 15,0-7-9-15,0-12-12 0,7-2-7 16,7-4 33-16,1-1-9 16,5 4 15-16,5 5 2 15,1 10 1-15,6 4 3 16,1 15-5-16,1 15 10 16,1 14-9-16,-4 6 35 15,-2 28-16-15,-4 16 19 16,-5 9-7-16,-2 2-5 15,-7 2-6-15,-2-5-6 16,-4-4 5-16,-3-9-7 16,-2-13 0-16,0-2-12 15,0-16 14-15,0-7-15 16,0-7 0-16,-5-7-3 16,5-30-41-16,0-11 19 0,0-6-8 15,9-8 15-15,11 8 16 16,4 6 1-16,5 16 2 15,2 10 10-15,4 17-10 16,-2 5 31-16,-2 15 5 16,-4 20-12-16,-5 10-3 15,-4 7-6-15,-7-2 15 16,-3-2-14-16,-5-6 9 16,0-4-26-16,-3-10 12 15,0-12-12-15,0-5-2 16,0-11-42-16,0-32-98 15,0-9-107-15,0-6-271 0</inkml:trace>
  <inkml:trace contextRef="#ctx0" brushRef="#br1" timeOffset="-96833.66">7962 15855 1413 0,'0'0'1378'15,"0"0"-1137"-15,7 148-75 16,-2-85-51-16,1-1-48 15,-2-8-20-15,1-13-18 16,-3-10-21-16,-2-9-1 16,0-10-7-16,0-10-10 15,0-2-94-15,-9-32-119 0,-4-3-269 16,1-9-1382-16</inkml:trace>
  <inkml:trace contextRef="#ctx0" brushRef="#br1" timeOffset="-96723.56">7904 15703 2680 0,'0'0'288'16,"0"0"-120"-16,0 0-67 16,0 0-88-16,0 0-13 15,0 0-171-15,0 0-417 0</inkml:trace>
  <inkml:trace contextRef="#ctx0" brushRef="#br1" timeOffset="-95663.98">8229 15775 2215 0,'0'0'234'16,"0"0"-177"-16,0 0-21 16,0 0-26-16,0 0 12 15,0 0 29-15,0 0 81 16,-2 15-48-16,7 6-9 0,-1 4-36 16,0 8-1-1,4 4-15-15,-4 7 0 0,2 1-1 16,-1 4-17-16,-1-1-1 15,-2-4 2-15,0-3-3 16,-2-4-3-16,0-2 2 16,0-8 2-16,0-8-5 15,0-7 1-15,0-8 0 16,0-4 5-16,0-18-5 16,0-17 0-16,0-12-62 15,0-12-14-15,0-1-35 16,0-10 15-16,0 5 57 15,4 7 39-15,-2 10 28 16,2 18 12-16,2 16 15 16,5 14-8-16,5 4 55 0,5 33-41 15,5 10 10 1,8 13-14-16,4 11-3 0,1 1-27 16,1-5-17-16,1-9 17 15,-3-15-2-15,-5-14 11 16,-4-17-14-16,-4-12 17 15,-8-9-17 1,-1-27 6-16,-7-15-9 0,-5-10-9 16,-4-5-5-16,0-2-1 15,0 2-8-15,-11 7-30 16,-2 4-35-16,2 12-39 16,6 17-47-16,5 8-74 15,0 14-236-15</inkml:trace>
  <inkml:trace contextRef="#ctx0" brushRef="#br1" timeOffset="-95296.63">9016 16249 1696 0,'0'0'539'0,"0"0"-337"16,0 0 46-16,0 0-114 0,0 0-87 16,0 0-31-1,0 0 32-15,-42-111-24 0,40 65 12 16,2-2-11-16,0-10-12 16,0 4 2-16,9 1-14 15,6 7 9-15,5 17 7 16,5 9 13-16,2 17-25 15,2 3 17-15,0 30 0 16,2 14 12-16,-2 10 17 16,-3 5-21-16,-1 2-16 15,-5 2-13-15,-7-10 22 16,-1-4-15-16,-6-3 16 16,-6-5-24-16,0-11 0 0,0-12-12 15,-13-4-121 1,-3-14-251-16</inkml:trace>
  <inkml:trace contextRef="#ctx0" brushRef="#br1" timeOffset="-95123.88">9006 16084 1450 0,'0'0'1414'15,"0"0"-1302"-15,0 0-67 16,0 0-3-16,0 0-31 15,139 28-11-15,-93-28-8 16,-11-16-155-16,-6-5-440 0</inkml:trace>
  <inkml:trace contextRef="#ctx0" brushRef="#br1" timeOffset="-94622.35">9465 15790 2210 0,'0'0'224'0,"0"0"-113"15,0 0 22-15,0 0-49 16,8 130 3-16,-1-87-2 16,-3 6 2-16,1-3-37 15,2-2-18-15,-5-4-16 0,2-5-4 16,-1-12 4-16,-3-5-16 15,0-10 11-15,0-4-11 16,0-4 6-16,-5-4-6 16,-3-26-41-16,0-12-5 15,4-14-11-15,4-13-40 16,0-6 14-16,0 0 66 16,16 7 17-16,6 10 28 15,6 8 17-15,7 20 53 16,2 11-49-16,3 19 3 15,0 0 9-15,-3 26-2 16,-6 15-18-16,-8 8-11 16,-4 6 10-16,-11 7-23 15,-6-4 9-15,-2 0-19 16,0-5 15-16,0-7-13 0,4-6 8 16,4-10-4-16,9-6-5 15,4-6-8-15,4-6 6 16,1-8-8-16,1-4 2 15,2 0 0-15,11 0-105 16,-6-7-76-16,-3-2-307 0</inkml:trace>
  <inkml:trace contextRef="#ctx0" brushRef="#br1" timeOffset="-92991.08">10985 16230 1909 0,'0'0'371'15,"0"0"-262"-15,0 0-27 16,0 0-43-16,0 0 23 15,0 0 25-15,0 0 53 16,-12 19-3-16,6-28-40 16,-1-8-54-16,-4-12-21 15,0-5-21-15,0-16-1 16,2-8 4-16,2-13-3 16,2-1-2-16,5-4-3 15,0 1 4-15,0 0-23 16,17 11 13-16,0 6 8 15,5 13 1-15,3 13 1 0,2 14-13 16,2 14 12-16,0 4-11 16,0 14 11-16,0 18-7 15,-5 12 8-15,-2 11 1 16,-1 7 15-16,-4 4 22 16,-3 3-6-16,-3 1 9 15,0-7-18-15,-2 0-1 16,0-7-22-16,-3-6 0 15,-1-11 0-15,0-5-33 16,-5-13-64-16,0-13-156 16,0-8-298-16</inkml:trace>
  <inkml:trace contextRef="#ctx0" brushRef="#br1" timeOffset="-92827.34">10987 15945 1617 0,'0'0'1161'15,"0"0"-1095"-15,0 0-38 16,0 0-28-16,139 0-58 16,-102-4-331-16</inkml:trace>
  <inkml:trace contextRef="#ctx0" brushRef="#br1" timeOffset="-92026.07">12403 16150 2087 0,'0'0'270'15,"0"0"-167"-15,0 0 15 16,0 0 0-16,0 0-46 16,0 0 21-16,0 0-42 15,0-66-3-15,0 16-26 16,0-6 18-16,0-9-23 0,-5-5 10 16,-4-6-16-16,-2-22-3 15,-1 8-8-15,6-5 0 16,0 1-5-16,1 16 12 15,5-2-11-15,0 11 12 16,0 11-14-16,15 19 6 16,14 7-1-16,10 18-4 15,7 14 5-15,8 0 1 16,-6 11 3-16,0 12-8 16,-11 1-60-16,-10 13-60 15,-11-5-129-15,-11-4-746 0</inkml:trace>
  <inkml:trace contextRef="#ctx0" brushRef="#br1" timeOffset="-91835.1">12293 15758 2604 0,'0'0'284'0,"0"0"-214"16,0 0 11-16,0 0-11 16,0 0-48-16,145-41-22 15,-105 19-3-15,8 0-99 16,-9 0-204-16,-8 8-1607 0</inkml:trace>
  <inkml:trace contextRef="#ctx0" brushRef="#br1" timeOffset="-91527.18">12842 15516 1969 0,'0'0'456'15,"0"0"-254"-15,0 0 12 16,-5 147-89-16,5-75-41 16,0 9-3-16,0 2-33 15,18 4 15-15,11-11-38 16,7-14 6-16,4-21-14 15,4-24 18-15,3-17 7 16,0-10-3-16,-2-29 0 16,-10-16-27-16,-4-6 6 0,-10-2-13 15,-13 0-10-15,-6 5-8 16,-2 2-27-16,-8 10-10 16,-13 6-16-16,-3 8-62 15,0 0-95-15,6 12-240 16,7 6-1830-16</inkml:trace>
  <inkml:trace contextRef="#ctx0" brushRef="#br1" timeOffset="-90993.43">13473 15562 1666 0,'0'0'490'0,"0"0"-267"16,0 0 16-16,0 0-30 16,0 0-76-16,0 0-96 15,0 0 10-15,8 143 32 16,-3-81-27-16,-1 4 1 16,1 2-18-16,-3-6 0 15,-2-3-26-15,0-15 3 16,0-16-11-16,0-12-1 15,0-14 1-15,0-2 5 16,-2-20-6-16,-7-18-28 0,4-16 11 16,5-10-48-1,0-7 23-15,0-4-16 16,11 6 31-16,3 11 10 0,-1 18 17 16,3 20 0-16,-3 20-2 15,3 12 2-15,-1 34 16 16,6 14 39-16,1 12-3 15,3 4 14-15,1-8-38 16,5-10-4-16,-2-15-1 16,0-19 11-16,-2-16 1 15,-5-8-13-15,-1-22 25 16,-8-18-28-16,-3-9 7 0,-6-4-26 16,-4-2 8-1,0 1-8-15,0 6 0 0,-10-1-41 16,-3 8-46-16,-7 2-50 15,5 12-200-15,1 9-1577 0</inkml:trace>
  <inkml:trace contextRef="#ctx0" brushRef="#br1" timeOffset="-90459.07">14549 15516 1969 0,'0'0'301'16,"0"0"-93"-16,0 0-46 16,0 0-20-16,-113 32-80 15,84 4 10-15,2 13-7 16,2 4 14-16,5 10 6 16,11 4-25-16,7 4 1 15,2-3-22-15,13-6 8 16,16-9-30-16,12-17 1 15,3-18-18-15,3-18 0 16,0 0 0-16,-4-26-13 16,-12-6-42-16,-16-12-91 0,-9 3-142 15,-6 14-1572-15</inkml:trace>
  <inkml:trace contextRef="#ctx0" brushRef="#br1" timeOffset="-90325.79">14469 16235 2549 0,'0'0'303'0,"0"0"-158"16,-14 113-30-16,12-73-68 15,2-9-47-15,0-17-13 16,0-6-139-16,7-8-300 0</inkml:trace>
  <inkml:trace contextRef="#ctx0" brushRef="#br1" timeOffset="-89792.39">14759 16208 2030 0,'0'0'328'0,"0"0"-120"0,0 0-53 16,0 0-19-16,0 0-39 16,0 0-27-16,0 0-10 15,-16-14-40-15,16-15-14 16,0-8-2-16,0-7 1 15,0-11-4-15,0 2 2 16,3-5 2-16,1-5-5 16,2 1 0-16,3 4 0 15,1 6 0-15,-2 10 0 16,3 12-1-16,3 12 5 16,-1 8-4-16,3 10 0 15,7 0 18-15,-2 0-9 16,8 18 20-16,0 4-6 0,0 6 0 15,-2 7 2 1,-2 6-9-16,-6 2 23 0,-3 6-17 16,-5 6 10-16,-3-6-31 15,-2 1 9-15,-4-6-10 16,-2-7 0-16,0-7-28 16,0-12-72-16,-4-8-121 15,-10-9-322-15</inkml:trace>
  <inkml:trace contextRef="#ctx0" brushRef="#br1" timeOffset="-89628.38">14827 15990 2231 0,'0'0'680'16,"0"0"-526"-16,0 0-118 15,0 0 21-15,0 0-17 16,0 0-21-16,116-54-19 15,-80 24-11-15,11-19-104 16,-11 8-100-16,-5 0-159 0</inkml:trace>
  <inkml:trace contextRef="#ctx0" brushRef="#br1" timeOffset="-89388.89">15232 15737 2432 0,'0'0'336'0,"0"0"-129"15,6 138-31-15,7-77-63 0,10-11-45 16,6-7-31-16,4-14 2 16,5-17-2-16,0-12 29 15,-4-4-41-15,-8-26 9 16,-6-12-19-16,-11-7-5 16,-9-1-6-16,0-4-4 15,-11 6 0-15,-18 0-39 16,-11 3-21-16,-31-10-58 15,8 8-84-15,3 6-276 0</inkml:trace>
  <inkml:trace contextRef="#ctx0" brushRef="#br1" timeOffset="-89231.22">14941 15386 2763 0,'0'0'276'0,"0"0"-77"15,0 0-101-15,119 43-39 16,-72-31-44-16,6-9-15 16,19-3-42-16,-14 0-195 15,-10-3-622-15</inkml:trace>
  <inkml:trace contextRef="#ctx0" brushRef="#br1" timeOffset="-88953.23">15965 16339 2837 0,'0'0'179'0,"0"0"-179"16,0 0-145-16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12T20:19:10.2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3202 7078 779 0,'0'0'500'0,"0"0"-260"0,0 0-23 16,0 0 28-16,0 0-46 15,0 0-30-15,121-104-37 16,-94 97-31-16,-1 5-18 16,-1 2-2-16,0 0-1 15,-3 2-15-15,-4 5-11 16,-2-2-13-16,-5 2-2 16,-5-5-12-16,-2 0-10 15,-2 0-8-15,-2-2 5 0,0 0 17 16,0 0 9-16,0 0 9 15,-2 0 3-15,-13 0-30 16,-3 0-13-16,-4 0-5 16,2 0-3-16,-3 0-1 15,1 0 1-15,-2 0 3 16,2 0-3-16,-3 2 0 16,2 3-1-16,2 0 1 15,-2 2 4-15,5-2-5 16,1 3 0-16,1 0 0 15,3 2 1-15,-3 5 8 16,3 0 4-16,-1 1-5 16,1 2-2-16,2 3-2 15,-1-2 2-15,4 3 1 16,-1 2-6-16,2 3 5 0,0 1-2 16,3 0-3-1,2 2 0-15,2 0-1 0,0 0 4 16,0 0 1-16,0 2 1 15,10-2 4-15,2-2 0 16,3 0-2-16,6 0-3 16,-1-2 3-16,2-3 5 15,0-3 5-15,3-5-1 16,0-4 11-16,-2-5 0 16,2-3-3-16,2-3-5 15,-2 0-5-15,-1-3-3 16,1-14-5-16,-1 0-1 15,-2-8-1-15,-1-2-2 0,-4-8-1 16,-1-3-2-16,-5-4 1 16,-5-4 3-16,0 2-3 15,-6 0 3-15,0 2-4 16,0 6 0-16,0 6 1 16,-4 6 0-16,-4 3-1 15,1 8 2-15,3 4-2 16,2 5 4-16,0 3-4 15,2 1 1-15,0 0-1 16,0 0-3-16,0 0-8 16,0 1-4-16,0 12 2 15,0 5 9-15,4 8 4 16,5 6 0-16,1 7 8 0,7 0 1 16,-1 1-3-16,3-6-5 15,6-4-1-15,-1-9 0 16,5-8 0-16,5-7 0 15,-1-6 10-15,3 0-4 16,-3-4-6-16,-2-8-3 16,-4-4-24-16,-9 4-74 15,-5 0-58-15,-11 3-71 16,-2 2-171-16,0 3-913 0</inkml:trace>
  <inkml:trace contextRef="#ctx0" brushRef="#br0" timeOffset="647.22">3939 6307 1777 0,'0'0'408'0,"0"0"-125"15,0 0-86 1,58 134-75-16,-35-78-35 0,2 6-26 16,2 8 6-16,-2 3-6 15,-3 0-2-15,0 4 6 16,-4-2-17-16,-5-2-8 16,-3-1 6-16,-6 2-4 15,-4 2-7-15,0 1-2 16,0 3-10-16,-16-1-7 15,1 2-8-15,-6-2 1 16,2-6-4-16,1-3-5 16,-1-9 0-16,4-6 0 15,1-9-1-15,4-11-14 16,3-7-15-16,1-8-21 16,-2-11-30-16,0-9-37 15,-1 0-136-15,3-8-557 0</inkml:trace>
  <inkml:trace contextRef="#ctx0" brushRef="#br0" timeOffset="2564.1">5151 7732 398 0,'0'0'954'0,"0"0"-647"15,0 0-65-15,0 0-69 16,0 0-65-16,0 0-2 15,0 0-48-15,-26-87-14 16,21 56-6-16,1-4-12 16,1-5 6-16,1-4-14 15,2-6-7-15,0-4 0 16,0-6-11-16,0-1-8 16,9-6 8-16,2 3 2 15,2 2-2-15,5 3 0 16,-2 8 1-16,4 8-1 15,-2 5 9-15,-1 10-2 0,1 4-5 16,1 4 0-16,0 2-2 16,4 0-2-16,1-3 0 15,1 4-7-15,-1-2-2 16,-2 7 10-16,-3 5-10 16,-4 4 9-16,-4 3 2 15,0 0 25-15,0 6 16 16,1 13 2-16,1 2 1 15,-3 4-10-15,2 5-11 16,-1 2-1-16,3 1 0 16,-3 4-1-16,-1-1 1 15,0 2 11-15,-1 2 17 16,-3 3 20-16,-1-2-12 16,0 4-17-16,-3-1-9 15,0 0-13-15,0 2-6 0,0-2-4 16,-2-2 13-16,0 0 10 15,0-2-5-15,0-2-2 16,0-2 3-16,0-4-11 16,0-2-1-16,0 1-3 15,0-5-5-15,-4-4-4 16,2-4-2-16,0-4-2 16,-1-5 1-16,1-4-1 15,2-3-22-15,-3-2-27 16,-1 0-50-16,-7 0-88 15,-1 0-133-15,2 0-802 0</inkml:trace>
  <inkml:trace contextRef="#ctx0" brushRef="#br0" timeOffset="2952.06">5137 7363 2179 0,'0'0'345'0,"0"0"-196"15,0 0 16-15,0 0-13 16,0 0-58-16,0 0-26 16,133 0-15-16,-96 0-18 15,-1 0-18-15,-3 0-6 16,-2 0-11-16,-6 0 1 15,-5 0-1-15,-5 0-35 16,-4 0-72-16,-1 2-122 0,-6 0-396 0</inkml:trace>
  <inkml:trace contextRef="#ctx0" brushRef="#br0" timeOffset="5096.32">6493 6641 1305 0,'0'0'438'0,"0"0"-217"0,0 0-62 15,0 0 12-15,0 0-72 16,0 0-53-16,0 0-24 16,-49 0 22-16,36 6 27 15,-1 2-11-15,-1 4 8 16,-4 5-10-16,2 1-4 15,-1 5-2-15,1 4-14 16,-4 5-13-16,3 4-2 16,3 2-7-16,-3-1-4 15,5 4-3-15,1 1-4 16,3 0 3-16,5 2 5 16,0 2 10-16,0 3 8 15,4-4-2-15,0 7-12 0,0-3-5 16,0 3 4-16,0 2 5 15,10 0 2-15,1 1 4 16,5-1 2-16,-1-4 12 16,3 0 2-16,3-4-3 15,0-2-8-15,0-1 7 16,1-6-11-16,-2-3-8 16,-2-4-1-16,0-6-2 0,-3-3-2 15,-1-3-3 1,-3-6-7-16,-4-2-5 0,-1-6 1 15,-4-2-1-15,-2-2-21 16,0 0-62-16,0-22-78 16,0-5-207-16,-4 0-831 0</inkml:trace>
  <inkml:trace contextRef="#ctx0" brushRef="#br0" timeOffset="9349.94">6857 6934 29 0,'0'0'1015'0,"0"0"-798"16,0 0-47-16,0 0 18 0,0 0-32 15,0 0-23 1,0 0-29-16,0 0 21 0,0 0-41 16,0-4-28-16,0 1-3 15,4-6 21-15,9 3-10 16,1-2-16-16,3 2-4 15,1 0-3-15,3 0 1 16,3 3-2-16,-2 0-4 16,3 1-10-16,-3 2 3 15,1 0 15-15,-2 0 14 16,0 0 1-16,-3 2-7 16,-1 10-3-16,-3 0-6 0,-3 2-9 15,-3 0-5 1,-1 0-3-16,-4 2-3 15,-3 0-8-15,0 0-4 16,0 1-3-16,-16 6-2 0,-11 0-6 16,-4 0 5-16,-9 1-4 15,-3 0-1-15,1-3 0 16,5-6 0-16,5-2 0 16,8-8 4-16,8 0 2 15,5-5 4-15,7 0 1 16,1 0-11-16,3 0-1 15,0 0-7-15,0 0 0 16,15 0 4-16,8 0 4 16,6 0 0-16,4 0 1 15,5 0 6-15,1 0-1 16,0 3 4-16,-1 7 6 16,-2 2 2-16,-3 3 6 0,-6 1 5 15,-2 2-3-15,-7-2-1 16,-3 2-2-16,-9 3 6 15,-3 2 7-15,-3 5 1 16,0 5-8-16,-16 2-6 16,-10 4-3-16,-8-6-4 15,-6 1-5-15,-5-3-4 16,-1-7-3-16,-3-6-3 16,-1-8-1-16,4-6-13 15,4-4-20-15,5 0-4 16,4-8-23-16,8-8-22 0,6-5-13 15,3 3-42 1,9-1-26-16,7-3-103 0,0 5-299 16,3 5-1501-16</inkml:trace>
  <inkml:trace contextRef="#ctx0" brushRef="#br0" timeOffset="9731.93">7418 7550 2258 0,'0'0'397'15,"0"0"-206"-15,0 0-26 16,2 121-40-16,-2-74-48 15,0-1-32-15,0 0-17 0,0-3-16 16,-4-4-12-16,-5-6-14 16,-2-8-72-16,-1-8-72 15,4-12-173-15,1-5-1020 0</inkml:trace>
  <inkml:trace contextRef="#ctx0" brushRef="#br0" timeOffset="11631.87">8258 6578 733 0,'0'0'376'0,"0"0"-21"15,0 0-67-15,0 0-73 16,0 0-51-16,48 104-23 15,-37-75-1-15,-3 3-26 0,4 3-24 16,-6 4 6-16,3 5 33 16,-3 4-21-16,0 7-19 15,-2 1-21-15,0 4-26 16,-1 2-13-16,-1-1-10 16,-2-1-3-16,0 0 4 15,0 3 1-15,0 0-14 16,0 1 5-16,-5 1 2 15,-6-5-5-15,-2-4-3 16,2-6-5-16,-3-8 3 16,3-6-4-16,-3-5-4 15,3-7-18-15,1-6-7 0,0-9-25 16,-3-9-44-16,2 0-118 16,0 0-261-16</inkml:trace>
  <inkml:trace contextRef="#ctx0" brushRef="#br0" timeOffset="14066.34">7822 6914 1413 0,'0'0'618'0,"0"0"-323"16,0 0-144-16,0 0-42 15,0 0-56-15,0 0-29 16,0 0 8-16,-8 76 1 16,6-48 9-16,0 0 15 0,0-2-5 15,2-3-5-15,0-5-24 16,0-9-15-16,0 0-7 16,0-8 0-16,2-1-1 15,10 0 0-15,1 0 8 16,5-5-7-16,4-4 0 15,0 4 4-15,5 2 6 16,-2 3 3-16,2 0 5 16,-3 3 6-16,0 11 4 15,-3 0-7-15,-1 2-1 16,-3 2 4-16,1-1-1 16,-5 3 3-16,-1 1-1 15,-3-1 7-15,-5 2-3 16,-2-1 0-16,-2 4-3 15,0-4 0-15,0 4-4 0,-13 1 4 16,-5-2 8-16,-7 3 1 16,-2-1-15-16,-4-1-9 15,0-3-6-15,2-1-2 16,0-7-1-16,5-2-3 16,4-6-12-16,0-4-20 15,2-2-36-15,2 0-16 16,1-7-71-16,3-26-90 15,6 3-70-15,-1-2-494 0</inkml:trace>
  <inkml:trace contextRef="#ctx0" brushRef="#br0" timeOffset="14365.54">7882 6858 2447 0,'0'0'275'16,"0"0"-158"-16,0 0 24 0,0 0-62 15,131-6-43 1,-91-2-18-16,-4 0-11 0,-7 1-1 16,-9 3-6-16,-2 1 0 15,-3 1-45-15,-3-1-119 16,-5 3-292-16</inkml:trace>
  <inkml:trace contextRef="#ctx0" brushRef="#br0" timeOffset="15168.39">9119 7411 1926 0,'0'0'659'0,"0"0"-498"0,0 0-31 16,0 0 39-16,138-54-68 15,-100 34-53-15,-3-2-20 16,-6 0-9-16,-6 2-7 15,-7-3-6-15,-7 2 0 16,-7-1 0-16,-2 0-3 16,0 0-2-16,-11 4-1 15,-9 1 0-15,-3 7 1 16,-4 7 4-16,0 3-5 16,1 0 1-16,-3 16-1 15,3 12 0-15,-1 10-1 16,2 5-4-16,2 10 5 15,4 1 1-15,7-1 11 0,6-4 14 16,6-6-4 0,0-11 2-16,16-8-1 0,10-11 1 15,8-7 15-15,4-6 20 16,-1 0-16-16,-1 0-20 16,-7-10-15-16,-4 1-3 15,-7-1-5-15,-10 10-96 16,-1 0-212-16,-7 0-597 0</inkml:trace>
  <inkml:trace contextRef="#ctx0" brushRef="#br0" timeOffset="16849.9">10706 6798 1550 0,'0'0'431'15,"0"0"-194"-15,0 0-26 16,0 0-46-16,0 0-95 16,0 0-48-16,0 0-6 15,0 58 45-15,0-26 0 16,0 4-2-16,0 7-3 16,0 6 9-16,0 7-9 15,5 6-15-15,-1 3-6 0,3 3-7 16,-1 0 2-1,-1-3 10-15,2-4-3 16,-3-5-6-16,3-3-18 0,-1-8-7 16,-1-3-5-16,0-8-1 15,-5-5 1-15,2-9 0 16,-2-6 3-16,0-7-3 16,0-2-1-16,0-3 0 15,0-2 0-15,0 0-1 16,0-2-12-16,0-15-4 15,-5 0 5-15,5-5 0 16,0-6-2-16,0-4-3 16,0-4 0-16,0-3-1 0,0 0-8 15,0-2 12 1,0 3 5-16,0 2 9 0,0 1 0 16,-2 3 0-16,-5 1 0 15,0-1 0-15,3-2 0 16,0-4 0-16,-1-3 0 15,3-1 0-15,-1 2-1 16,3 4 2-16,0 4-1 16,0 4 0-16,0 6 4 15,0 4-3-15,5 2 0 16,6-1-1-16,2-1 0 16,8 1 0-16,-1-1 0 15,3 2 0-15,0 2 1 16,4 2 13-16,0 2 30 15,2 2-27-15,2-1 13 0,0 6-19 16,5 3 1-16,-3 0-2 16,1 0 1-16,-8 10-6 15,-1 12 13-15,-9 5 11 16,-9 7 4-16,-7 5 13 16,0 3 2-16,-21 2-7 15,-10 2-22-15,-9-2-10 16,-5-1-5-16,-3-9-4 15,0-6-24-15,9-10-16 16,3-11-7-16,11-2 10 16,7-5 16-16,10 0 4 15,8 0 1-15,0 0 8 16,14 0 7-16,17 0 1 0,9-2 4 16,6-3 4-16,3 5 13 15,-2 0-1-15,-2 0-1 16,-3 15-8-16,-6 5 10 15,-3 6 0-15,-8 3 2 16,-5 8 18-16,-7 4-3 16,-6-2-3-16,-7 4 2 15,0 1-3-15,-12-2-4 16,-14-1-9-16,-5 0-14 16,-10-3-3-16,-3-4-4 15,-3-6 2-15,-2-9-2 16,-4-6-13-16,-3-13-27 0,0 0-27 15,0-7-47 1,5-16-53-16,11 3-11 0,16 0 42 16,10 8-106-16,12 4-280 15</inkml:trace>
  <inkml:trace contextRef="#ctx0" brushRef="#br0" timeOffset="17630.8">11910 6471 1745 0,'0'0'407'16,"0"0"-169"-16,0 0-116 15,0 0-36-15,0 0-29 16,-111 130 9-16,88-84-5 15,1 4-6-15,2 5-33 16,0 3-1-16,-1 0 5 16,2 4 14-16,1 0-5 15,2 5 4-15,5-2 14 16,4 1-10-16,7 2-1 16,0 2-10-16,3-3-5 15,15 2 1-15,3-4-10 16,4 2-6-16,0-7-2 15,2-2-10-15,-6-8 1 16,0-6-1-16,-3-8 5 0,-5-10-5 16,-1-10 1-16,-6-5-1 15,-4-11-4-15,-2 0-49 16,0-7-87-16,0-9-81 16,-4 0-561-16</inkml:trace>
  <inkml:trace contextRef="#ctx0" brushRef="#br0" timeOffset="26178.99">12086 6927 969 0,'0'0'373'0,"0"0"-84"16,0 0-7-16,0 0-49 15,0 0-89-15,0 0-58 16,0-27-20-16,2 22 6 16,0 2 16-16,-2 1 3 15,0 2 4-15,2 0-18 0,-2 0-25 16,0 0-10-16,0 0-4 16,0 0-8-16,0 0-1 15,0 0-4-15,0 5 8 16,0 9 2-16,0 9 1 15,0 5-4-15,0 6-9 16,0 4-3-16,-4 2-11 16,0 1-3-16,-1-1 1 15,3-4-3-15,0-3-4 16,2 1 5-16,0-8-4 16,0-3 10-16,4-5 0 0,7-2 5 15,5-4 19-15,-1-2 10 16,4-4 5-16,1-4-1 15,-3-2-15-15,4 0-8 16,1 0-6-16,-2 0-8 16,0-2-9-16,-3-2-2 15,-1 2-1-15,-3 1-1 16,1 1-9-16,-3 0-46 16,1-3-46-16,-1 0-40 15,-3 0-10-15,8-15-45 16,-3 0-75-16,-3-1-419 0</inkml:trace>
  <inkml:trace contextRef="#ctx0" brushRef="#br0" timeOffset="26517.07">12532 6854 1786 0,'0'0'522'16,"0"0"-293"-16,0 0-85 16,0 0-27-16,0 0-34 15,0 0-15-15,-29 108 3 16,29-62-5-16,0 8 0 16,0 6-10-16,0 7 1 15,0 0-11-15,0 2-12 0,-2-1 3 16,2-3-6-1,0 1-7-15,0-8-2 0,0-7 3 16,0-4-14-16,4-9-5 16,0-7-5-16,1-10-1 15,-5-5 0-15,0-6-5 16,0-6-23-16,0-4-44 16,0 0-83-16,0-2-219 15,0-10-453-15</inkml:trace>
  <inkml:trace contextRef="#ctx0" brushRef="#br0" timeOffset="26786.33">12839 7712 2283 0,'0'0'423'0,"0"0"-209"15,0 0-99-15,-12 137-27 16,8-87-31-16,0 0-40 16,2-2-9-16,0-6-8 15,-3-3-61-15,1-7-107 16,0-15-326-16</inkml:trace>
  <inkml:trace contextRef="#ctx0" brushRef="#br0" timeOffset="29412.32">13223 6890 1617 0,'0'0'515'0,"0"0"-231"0,0 0-107 16,0 0-51-16,0 0-46 16,0 0-44-16,0 0-19 15,-2-30 3-15,19 24 13 16,6 1 7-16,6 2-3 15,0 1-14-15,4 2 0 16,-2 0-4-16,-2 0-2 16,1 0 0-16,-4 0-7 0,-2 2-3 15,-1-1 1-15,-5 4-3 16,-3-1-1-16,-1 0-3 16,-5-1 0-16,1 2 3 15,-2 1 0-15,-2 2-3 16,1 2 7-16,-5 4 3 15,0 4 11-15,-2 6 18 16,0 4 0-16,0 4-4 16,0 2-8-16,0 2-6 15,0 3 0-15,-2 1-6 16,0 3 1-16,0 2 3 16,-1-1 0-16,1 2-2 15,-2-2 0-15,0 0 4 16,0-2-5-16,0-1 4 15,0-6 0-15,0-2-7 0,-1-8-10 16,1-2 0 0,0-7 0-16,1-4-3 0,0-2-1 15,1 0 0-15,0-2 0 16,0-3-5-16,0 2-13 16,0-3-49-16,2-4-49 15,-3 0-51-15,3-14-199 16,0-6-453-16</inkml:trace>
  <inkml:trace contextRef="#ctx0" brushRef="#br0" timeOffset="29616.77">13428 7261 485 0,'0'0'2141'0,"0"0"-1824"16,0 0-229-16,0 0-54 15,0 0 41-15,0 0-36 16,0 0-27-16,122 0-10 16,-93 0-2-16,-4-11-33 15,2-8-90-15,-9-1-146 16,-5-2-571-16</inkml:trace>
  <inkml:trace contextRef="#ctx0" brushRef="#br0" timeOffset="30012.73">13996 6569 1464 0,'0'0'556'0,"0"0"-223"16,0 0-94-16,40 108-31 15,-22-56-50-15,3 8-68 16,-2 9-9-16,4 7-8 16,-3 8 3-16,-5 4-1 0,-1 5-7 15,-7 1-9 1,-5-1-9-16,-2 0-12 0,-2 0-14 15,-17-5-7-15,-8-4-9 16,-4-8 0-16,-2-10-3 16,0-7-5-16,-3-14-14 15,1-8-59-15,3-9-75 16,-5-12-64-16,10-9-147 16,4-7-343-16</inkml:trace>
  <inkml:trace contextRef="#ctx0" brushRef="#br0" timeOffset="33079.51">3023 9025 1267 0,'0'0'461'0,"0"0"-135"15,0 0-72-15,0 0-38 16,0 0-50-16,0 0-44 16,0 0-34-16,0-14-16 15,0 14-13-15,0 0-19 16,0 11-16-16,0 10 37 15,6 9 3-15,1 11-12 16,-3 7-5-16,0 5-13 0,-2 6-14 16,-2-1-10-16,0 2-9 15,0-4 9-15,0-1-9 16,0-6 2-16,0 2-1 16,-8-1-2-16,-1-2 4 15,1-4-4-15,0-2 1 16,6-8-1-16,0-4-1 15,0-5 1-15,-1-8 0 16,3-3 0-16,0-7 0 16,0-2-1-16,0 0 1 15,0-2 0-15,0 4-1 16,0-2 1-16,0-3 0 16,0 1 0-16,0-3 0 15,0 0 0-15,0 0 0 16,0 0 0-16,0 0 0 0,0 0 0 15,0 0 17-15,0 0-12 16,0 0-5-16,0 0 2 16,0 0-2-16,0 0-1 15,0 0-3-15,0 0 2 16,0 0-6-16,9 0 3 16,7 0 5-16,7-3 0 15,5-4 1-15,6-8 0 16,6-4-1-16,0-7 0 15,0-6 0-15,-4-4 0 16,-3-5 0-16,-8 2 2 16,-10 0-2-16,-8 8 1 15,-7 2 4-15,0 7-4 16,-13 6 3-16,-16 8 0 0,-7 5-4 16,-5 3-16-16,-1 7-13 15,0 13-26-15,7 6-24 16,8 0-17-16,9-1-76 15,18 2-62-15,0-10-30 16,8-3-520-16</inkml:trace>
  <inkml:trace contextRef="#ctx0" brushRef="#br0" timeOffset="33532.33">3675 8330 843 0,'0'0'1298'16,"0"0"-1049"-16,0 0-36 15,48 138 0-15,-29-80-84 16,1 8-36-16,5 10-29 0,4 26-10 16,2 14-4-16,-9-3-3 15,-4-11-12-15,-9-14-5 16,-9-16 0-16,0 9 17 15,0 13 9-15,-9 1-27 16,-11-4-5-16,-4-2-14 16,-5-7-10-16,0-7 0 15,0-9 0-15,0-6-15 16,2-11-40-16,2-6-34 16,5-12-54-16,-2-13-84 0,6-9-215 15,5-9-842-15</inkml:trace>
  <inkml:trace contextRef="#ctx0" brushRef="#br0" timeOffset="37479.75">5082 9784 1515 0,'0'0'494'16,"0"0"-234"-16,0 0-97 15,0 0-55-15,0 0-51 16,0 0-21-16,0 0-14 16,0 3 14-16,0-3 15 15,0 0 0-15,0-6-33 16,0-12-2-16,0-7-8 0,0-12-1 16,0-7-7-16,0-12 1 15,7-6 3-15,-1-8-4 16,5-7-1-16,3 1 0 15,1 0-5-15,1 5 6 16,-3 6 1-16,1 2 1 16,-1 7-1-16,0 8-1 15,1 4 0-15,-1 11 1 16,3 6-1-16,-1 5-1 16,-1 8 1-16,3 2-2 15,2 2 1-15,-1 5-4 16,3-2 5-16,0 2-1 15,1 5 1-15,0 0 1 16,0 0 0-16,1 7 0 16,0 5 9-16,-4 2-2 0,4 4 12 15,-5 1 7-15,-1 4-4 16,-3 0 4-16,-1 4 0 16,-2 4-4-16,-2 2-1 15,0 8-4-15,0 4 6 16,-5 5 5-16,3 1-13 15,-2 0-1-15,-3-5 2 16,2-2 1-16,0-5-6 16,-1-1-3-16,-3-2 2 15,0-2 3-15,0-2 3 16,0-1 2-16,0-3-3 16,0 2-6-16,0-2-4 15,0 0-5-15,0 0 3 0,0 0-4 16,0-2 0-16,0-4-1 15,0-5 0-15,0-8-25 16,0-4-40-16,0-5-35 16,-3 0-112-16,1-17-88 15,-2-1-664-15</inkml:trace>
  <inkml:trace contextRef="#ctx0" brushRef="#br0" timeOffset="37753.01">5264 9334 1623 0,'0'0'461'0,"0"0"-275"15,0 0 30-15,0 0-49 16,0 0-34-16,150 0-49 16,-109 0-33-16,1-2-32 15,-3 2-13-15,0-4-6 16,3-5-75-16,-11-3-155 16,-8 1-888-16</inkml:trace>
  <inkml:trace contextRef="#ctx0" brushRef="#br0" timeOffset="38485.05">6680 8632 1689 0,'0'0'349'0,"0"0"-117"0,0 0-68 16,0 0-44-16,0 0-63 16,0 0-41-16,0 0 21 15,-112 131-12-15,99-93 18 16,1 4 0-16,-5 4 19 16,1 6 36-16,-1 4-31 15,1 4-19-15,1 1-19 16,3 3-10-16,6-2-5 15,1-1-7-15,5-1-1 16,0-4-2-16,0-3 1 16,11-2 0-16,5-5 8 15,5-2 31-15,-2-2 20 16,4-2 1-16,-3 1-12 16,-1-4-5-16,0-1-13 15,-1-1-14-15,-1-7-14 0,-1-2-2 16,-3-7-5-16,-2-4 0 15,-4-5 0-15,-2-3-1 16,-3-5-31-16,0-2-26 16,-2 0-20-16,0 0-41 15,0 0-31-15,0-7-171 16,0-3-915-16</inkml:trace>
  <inkml:trace contextRef="#ctx0" brushRef="#br0" timeOffset="40778.92">7318 9150 1289 0,'0'0'315'0,"0"0"-135"15,0 0-19-15,0 0-9 16,0 0-60-16,0 0-14 16,0 0-3-16,37-90 13 15,-29 52-22-15,-2-3-19 16,1 1-24-16,-3 0-7 16,0 2-3-16,-1 3 7 15,-3 4 6-15,0 4 6 16,0 4-2-16,0 2-14 0,0 7-5 15,0 5 1-15,0 4 4 16,0 5 12-16,0 0 6 16,0 0 27-16,0 0-16 15,0 10-9-15,0 8-14 16,0 5-15-16,0 3 4 16,0 6-3-16,0 1 10 15,0 6-7-15,0 1 6 16,0 5-7-16,0-2 4 15,0 6 4-15,0-4 1 16,0 2-1-16,4-1 3 16,1-2 3-16,2-4-7 15,-3-2-3-15,2-6-6 16,-1-2-3-16,0-4-4 0,-3-4 5 16,0-2-2-16,1-1 2 15,-3-8-5-15,0 2 8 16,0-5 4-16,0-2-1 15,0-1-2-15,0 2 1 16,0-2 3-16,-3 2-2 16,-6-2 2-16,-4 0-8 15,-1-1-6-15,-3-1 6 16,-2-3-6-16,-4 0-1 16,0 0-3-16,1 0-4 15,1 0 5-15,6-3 3 0,6-1 0 16,2 2 0-1,5-1 4-15,2 3-4 0,0 0 0 16,0 0-4-16,0 0-5 16,2 0 4-16,12 0 5 15,1 0-1-15,1 0-17 16,1 0-30-16,2 0-48 16,5 0-90-16,-4 0-269 15,-4 0-1577-15</inkml:trace>
  <inkml:trace contextRef="#ctx0" brushRef="#br0" timeOffset="41035.21">7731 9593 2399 0,'0'0'324'0,"0"0"-174"15,0 0-42-15,-8 126-29 16,4-88-44-16,-3-2-25 16,1-1-10-16,2-7-17 15,-1-6-64-15,2-7-143 16,3-10-376-16</inkml:trace>
  <inkml:trace contextRef="#ctx0" brushRef="#br0" timeOffset="45461.4">10358 9411 1936 0,'0'0'280'16,"0"0"-99"-16,0 0-22 15,0 0-12-15,0 0-48 16,127-67-43-16,-100 35-30 16,-5-2-14-16,-3-2-3 15,-9 4-3-15,-5 4-1 16,-5 6 1-16,0 6 7 16,-23 8 63-16,-6 5-22 15,-6 3-14-15,-1 3-6 16,-1 17-5-16,1 10-6 0,5 10-6 15,6 6 2 1,7 8-8-16,9 2 3 0,5 1 0 16,4-6-6-16,0-6 0 15,15-11 0-15,8-6 11 16,4-8 1-16,-1-8 11 16,3-5 4-16,-4-2-14 15,-3-3-7-15,-4-2-8 16,-5 0 0-16,-1 0-6 15,-4 0-25-15,3-7-31 16,-1-5-80-16,-6 3-236 16,-4 4-1452-16</inkml:trace>
  <inkml:trace contextRef="#ctx0" brushRef="#br0" timeOffset="46811.8">11674 8919 1972 0,'0'0'414'16,"0"0"-240"-16,0 0-86 0,0 0-2 15,0 0 1-15,-3 129-24 16,3-81-12-16,9 8-4 16,-2 4 2-16,2 4-4 15,-5 2-5-15,1 3 12 16,0-1-10-16,-1-4-13 16,-2-4-16-16,2-10-12 15,-2-6 0-15,1-12 0 16,-3-8-1-16,2-10 1 15,-2-6 0-15,0-8-1 16,0 0-8-16,0-3-4 16,0-17 8-16,0-9 3 15,0-5 0-15,0-6-8 16,0-2 0-16,0-4-2 16,0 0-3-16,0-2-1 15,0-3-6-15,0 0-17 0,0-4-1 16,0 1 12-16,0 1 11 15,0 0 16-15,0 2-1 16,0 3 1-16,0 3 0 16,0-4-1-16,0 1 1 15,12-1 0-15,0 5 1 16,7 5-1-16,-2 6 1 16,3 8 10-16,3 6 9 15,-2 5 0-15,4 6-3 16,4 5-5-16,2 3 1 15,-2 0-4-15,-2 3 20 16,0 15-5-16,-4 7-3 0,-6 3 4 16,-3 4 4-16,-8 2 9 15,-6 4 1-15,0 0-16 16,-20 3-8-16,-11 3-10 16,-7-5-5-16,-2-3-5 15,0-9-33-15,6-11-11 16,7-9-12-16,8-4 11 15,7-3 32-15,10 0 14 16,2 0 4-16,2 0 0 16,25-3 1-16,11 1 28 15,11-1 1-15,9 1-11 0,0 2 2 16,-4 0 11 0,-6 10-4-16,-5 12 6 15,-5 9 12-15,-9 8 32 16,-6 5-15-16,-11 9-3 0,-12 0-14 15,0 5-18-15,-12 0-3 16,-17-3-10-16,-10-6-5 16,-5-5-2-16,-6-9-3 15,0-7-4-15,-2-7-1 16,1-10-6-16,0-7-8 16,2-4-15-16,1 0-24 15,4-20-62-15,4-1-31 16,0-11-57-16,13 9-88 15,7 5-228-15</inkml:trace>
  <inkml:trace contextRef="#ctx0" brushRef="#br0" timeOffset="52462.7">8604 8645 1342 0,'0'0'521'0,"0"0"-303"15,0 0-50-15,0 0 2 16,0 0-52-16,0 0-30 15,0 0-14-15,-76 26-2 16,58-11 9-16,-1 6-10 16,-2 3-30-16,1 10 27 0,3 8-30 15,-2 11-12-15,4 10 12 16,1 11-6-16,4 9 4 16,5 3-23-16,5-3 10 15,0-10-7-15,9-13-15 16,16-16 7-16,6-10 4 15,4-13 15-15,3-9 8 16,3-8 8-16,-4-4-2 16,-1-7-16-16,-5-16-4 15,-8-5-8-15,-10-2-2 16,-9-5-1-16,-4 3 8 16,-9 4-4-16,-20 2-4 15,-6 8-10-15,-5 9-18 16,-1 9-24-16,3 0-17 15,12 3-5-15,8 15-36 0,11 7-37 16,7 2-117-16,20-5-65 16,7-8-826-16</inkml:trace>
  <inkml:trace contextRef="#ctx0" brushRef="#br0" timeOffset="52861.61">9162 8170 1433 0,'0'0'485'16,"0"0"-123"-16,35 119-109 15,-20-54-16-15,1 8-53 16,-5 26-72-16,-4 24-33 16,-7 17-21-16,0 3-20 15,-7-25-17-15,-8-30 1 16,-1-26-4-16,-1-1-9 15,-6 10-3-15,-6 8-5 0,-4 3-1 16,1-9-20-16,3-10-38 16,5-3-58-16,6-18-123 15,7-12-120-15</inkml:trace>
  <inkml:trace contextRef="#ctx0" brushRef="#br0" timeOffset="54161.14">13336 8576 1228 0,'0'0'556'15,"0"0"-242"-15,0 0-119 16,0 0-81-16,0 0-54 16,0 0-35-16,0 0-25 15,-58 13 28-15,45 2-11 16,-3 5-9-16,-1 6 32 16,-4 5-10-16,-1 5-10 15,3 8 3-15,-4 2 2 16,3 7-16-16,0 0-3 15,6 3 1-15,3 0 27 16,5 2-33-16,2 1 5 16,4 2 29-16,0-3 13 0,0 7-25 15,6-1 9 1,7 4 8-16,3-3 9 0,1-3-17 16,4-2 3-16,-1-8 15 15,0-2 14-15,0-6-17 16,-2-5 3-16,-1-8-4 15,2-4-10-15,-4-9-18 16,1-2-4-16,-1-4-1 16,-3-2-7-16,-1-4-2 15,-5-5-4-15,-2-1-5 16,-4 0-10-16,0 0-29 16,0-1 2-16,0-10-41 0,-2-9-76 15,-9 5-148 1,-2 1-561-16</inkml:trace>
  <inkml:trace contextRef="#ctx0" brushRef="#br0" timeOffset="57277.81">14351 9541 1261 0,'0'0'1295'16,"0"0"-1040"-16,0 0-94 0,0 122-30 16,0-76-58-1,0 2-39-15,0-2-21 0,0-5-13 16,0-9-20-16,0-8-58 16,0-12-92-16,-2-8-263 15,-2-4-1261-15</inkml:trace>
  <inkml:trace contextRef="#ctx0" brushRef="#br0" timeOffset="58477.6">14790 9346 1299 0,'0'0'821'0,"0"0"-551"15,0 0-118-15,0 0-17 16,0 0-20-16,0 0 7 15,0 0 27-15,33-2-44 16,-8 2-22-16,2 0-13 16,0 0-13-16,2 0 7 15,2 0-2-15,-2 0-5 0,0 0-13 16,2 0-8-16,-2 0-7 16,-2 0-13-16,-3 0-5 15,-2 0-4-15,-6 0-3 16,-5 2-4-16,-5-2 0 15,-1 2 0-15,-2-2-15 16,-3 0-23-16,0 0-45 16,0 0-60-16,-3 0-113 15,-6 0-298-15</inkml:trace>
  <inkml:trace contextRef="#ctx0" brushRef="#br0" timeOffset="60028.46">15591 8682 1012 0,'0'0'538'16,"0"0"-94"-16,0 0-122 16,0 0-81-16,0 0-64 15,0 0-50-15,0 0-43 0,10-1-4 16,-5 1-22-16,-1 0-16 16,0 0-3-16,-1 8 2 15,2 6 5-15,-5 4-10 16,0 4 8-16,0 8-4 15,0 6-15-15,-2 6-4 16,-6 2-1-16,4 0-4 16,2-4-12-16,2-4 5 15,0-8-9-15,0-7 0 16,2-5 0-16,7-6-5 16,4-3 5-16,0-3 1 15,1 1 14-15,4-5 5 16,0 0 6-16,2 0-5 15,0 0-8-15,2 0-5 16,1 0-8-16,-2-7 1 0,2 0-1 16,-1-2-19-16,1 1-39 15,-4-2-37-15,4 1-31 16,-3-4-35-16,-2-1-61 16,6-13-35-16,-5 3-111 15,-4 1-795-15</inkml:trace>
  <inkml:trace contextRef="#ctx0" brushRef="#br0" timeOffset="60367.59">15994 8765 77 0,'0'0'1731'0,"0"0"-1342"0,0 0-142 16,0 0-27-16,0 0-27 15,0 0-84-15,0 0-64 16,-27 40 5-16,25-12 3 15,0 8 6-15,-3 4 10 16,1 6-14-16,-3 5-1 16,0 4-1-16,-2 3-9 15,3 3-9-15,-1-3-4 16,0-3-8-16,3-2 2 16,2-7-4-16,-3-7-2 15,3-8-6-15,0-7-9 16,2-7-4-16,0-7 0 15,0-5 0-15,0-3-5 16,0 1-23-16,0-1-31 16,0 0-29-16,0 0-18 0,0 0-51 15,13-2-54-15,-2 0-80 16,-2-13-436-16</inkml:trace>
  <inkml:trace contextRef="#ctx0" brushRef="#br0" timeOffset="62461.95">13678 8840 974 0,'0'0'576'0,"0"0"-203"16,0 0-212-16,0 0-32 15,0 0-49-15,0 0-25 16,0 0-28-16,-14-25-13 15,14 21-5-15,0 2 3 16,0-2 3-16,2-2 10 16,10 1 29-16,3-2 6 15,3 1-10-15,4-5-4 16,5 2-6-16,2-1-12 16,4-1-2-16,0 4 10 15,4 0-7-15,-4 3-4 16,-2 4 8-16,-1 0 3 15,-4 7 1-15,-4 11 12 0,-2 5-12 16,-5 0-1-16,-5 5-23 16,-6 2 13-16,-4 0 3 15,0 2 7-15,-18 2-14 16,-13 2-2-16,-7 0-14 16,-6-2-5-16,-5-4 6 15,-1-3-6-15,6-9-2 16,9-10-10-16,8-8 4 15,9 0-7-15,7 0 3 16,7-8 6-16,4-2 1 16,0 0 4-16,2-1 0 15,15 1-2-15,8 5 1 16,6 1 1-16,4 4 0 16,6 0 5-16,1 0-5 0,1 12 9 15,-1 8 8-15,-4 6 13 16,-3 4 5-16,-4 2-7 15,-6 5-6-15,-9 0 3 16,-9 3 5-16,-7 2 6 16,0 1-9-16,-17 0 1 15,-14 0-3-15,-13-6-6 16,-5-2 3-16,-9-9-18 16,0-10-4-16,1-10 0 15,1-6 0-15,2 0-51 16,5-16-16-16,4-5-6 15,10 4-13-15,8-1-8 16,21 0-77-16,6 6-70 0,0 4-439 16</inkml:trace>
  <inkml:trace contextRef="#ctx0" brushRef="#br0" timeOffset="64218.25">16343 8214 1318 0,'0'0'341'15,"0"0"-166"-15,0 0-44 16,0 0 42-16,0 0-57 15,0 0-2-15,0 0 9 16,6 75-2-16,2-36-23 16,5 9-17-16,-1 3 3 0,3 8-33 15,-1 3-26-15,-1 3-10 16,0 0 12-16,1 0 0 16,-3-3-13-16,0-2 1 15,-2 2 15-15,2 1-14 16,-4 3 9-16,2 2-2 15,-3-1 5-15,-1 3-14 16,-3-3-8-16,-2-5-6 16,0-4 10-16,0 0-9 15,-9-9 4-15,-9-1-1 16,-6-2 2-16,-5 2-6 16,-4 0 1-16,-2 0 0 15,4-1-1-15,2-6 0 16,8-10 0-16,5-9-3 15,5-8-24-15,7-9-44 0,4-5-50 16,0 0-131-16,0 0-65 16,0 0-260-16,0 0-942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3T23:14:14.87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19942 4889 2134 0,'0'0'460'15,"0"0"-240"-15,0 0-61 16,0 0-31-16,0 0-31 0,0 0-45 16,-11 0-20-1,11 0-18-15,0 0-13 0,2 0 29 16,11 0 30-16,3 0 3 16,1 0-16-16,4 0 11 15,-4 0-27-15,1 0 19 16,-2-3-13-16,-1 3-6 15,1-2 2-15,0 2-4 16,2-2 2-16,1 1-13 16,4-1 16-16,1 0-19 15,3-1 18-15,0 1-19 16,-3 1 7-16,3-2-10 16,-3 2-4-16,-1 1 5 0,0-2-7 15,-2 2 13 1,4-2-12-16,2-1 16 0,2 1-12 15,0-1 4 1,0-2-13-16,-2 1 11 0,0 0-6 16,-4 3-3-16,2-2 2 15,0 1-1-15,-1 0 8 16,3 1-8-16,-2-1 8 16,-1-1-12-16,-2 3 0 15,1 0 0-15,-1 0 0 16,0 0 0-16,-2 0 0 15,3 0 0-15,-4-2 0 16,2 2 0-16,-1 0 0 16,-1-2 0-16,0 1 0 15,1-1 0-15,0-3 0 16,2 3 0-16,1-2 0 16,1 1 0-16,2-4 0 0,3 2 0 15,0-2 0-15,2 1 0 16,1 2 0-16,-3 1 0 15,0 3 0-15,-5 0 0 16,-1 0 0-16,-4-3 0 16,0 3 0-16,-3 0 0 15,-3 0 0-15,0 0 0 16,0 0 0-16,0 0 0 16,6 0 0-16,1 0 0 15,6 0 0-15,3 0 0 16,5 0 0-16,6 0 0 0,2 0 0 15,3 0 0-15,6 0 0 16,0 0 0-16,5-2 0 16,2-2 0-16,0 2 0 15,3 1 0-15,-3 1 0 16,0 0 0-16,-1 0 0 16,-1 0 0-16,2 0 0 15,-3 0 0-15,4-5 0 16,-6 3 0-16,0-2 0 15,1 2 0-15,-1 1 0 16,1 1 0-16,2 0 0 16,-1 0 0-16,5 0 0 0,0 0 0 15,1 0 0 1,-3 0 0-16,-5 0 0 0,-1 0 0 16,-4 1 0-16,2-1 0 15,-3 0 0-15,-3 0 0 16,4 0 0-16,-2 0 0 15,1 0 0-15,-3 0 0 16,3 2 0-16,0-2 0 16,0 0 0-16,1 0 0 15,2 0 0-15,1 0 0 16,2 0 0-16,-1 0 0 16,1 0 0-16,1 0 0 15,-1 0 0-15,3 0 0 0,2 0 0 16,2-2 0-1,2 1 0-15,3-2 0 0,2-1 0 16,2 2 0-16,0-2 0 16,0 2 0-16,3 0 0 15,-5 0 0-15,-1 1 0 16,-1-2 0-16,-1-3 0 16,1 0 0-16,3 0 0 15,-2-4 0-15,3 3 0 16,0 0 0-16,-1 1 0 15,0 2 0-15,3 1 0 16,-1 0 0-16,1 1 0 16,0-2 0-16,1 1 0 15,1-2 0-15,4 3 0 0,-2 2 0 16,3 0 0 0,0 0 0-16,5 0 0 0,-1 0 0 15,-2-2 0 1,1 0 0-16,-6 0 0 0,-1-2 0 15,-3 0 0-15,-4 2 0 16,-3 2 0-16,0 0 0 16,-4-2 0-16,-5 2 0 15,1-2 0-15,-5 0 0 16,-5 0 0-16,-3-1 0 16,-9 2 0-16,-5 1 0 15,-9 0 0-15,-5 0 0 16,-6 0 0-16,-2 0 0 15,-2 0 0-15,-3 0 0 16,-2 0 0-16,2 0 0 16,-2 0 0-16,0 0 0 15,0 0 0-15,0 0 0 0,0 0 0 16,0-2 0-16,0 2 0 16,0 0 0-16,0-2 0 15,0 2 0-15,0-2 0 16,0 2 0-16,0-2 0 15,0 2 0-15,0 0 0 16,0 0 0-16,0 2-148 16,0 14-292-16,-16 4-478 0</inkml:trace>
  <inkml:trace contextRef="#ctx0" brushRef="#br0" timeOffset="18220.09">3114 11451 255 0,'0'0'1553'16,"0"0"-1328"-16,0 0-20 15,0 0-85-15,0 0-17 16,-45-1-52-16,36 1-30 16,1 0-3-16,-2 0-2 15,1 0 3-15,1-2 19 16,-4-2-17-16,-1-3 25 15,-3 0-18-15,-1 0 13 16,-4 0-17-16,-1-2 11 0,-5 3-27 16,1 1 7-16,-3 1 19 15,0 0-17-15,2 2-2 16,2-1-14-16,1 3 23 16,-1 0-4-16,6 0 5 15,-2 7-15-15,6 3 3 16,1 4-8-16,1 4 0 15,4 1-5-15,2 8 7 16,3 1-8-16,4 0 2 16,0 4 2-16,0 0 4 15,0 5-3-15,8 1-3 16,9 1 13-16,-2 0 2 16,3-3 0-16,4-7 7 0,0 1-10 15,1-11 20 1,3-3-15-16,1-6 9 15,0-6-14-15,2-4 7 16,0 0-7-16,0-10 0 0,0-15 1 16,-5-9-8-16,-1-5 2 15,-3-8-2-15,-7 1-8 16,-3-1 2-16,-4 4 0 16,-6 5-15-16,0 8 8 15,0 8 1-15,0 8 3 16,0 6 2-16,0 8 2 15,0 0-7-15,4 5 5 16,5 20 1-16,5 11 0 16,1 7 20-16,3 8-4 15,4 2-2-15,0-4-10 0,1-5 0 16,-1-5-8-16,-2-9 9 16,-2-8-12-16,-3-10 3 15,-1-8-38-15,-1-8-96 16,-3-20-97-16,-4-6-133 0</inkml:trace>
  <inkml:trace contextRef="#ctx0" brushRef="#br0" timeOffset="18588.99">3205 10730 1827 0,'0'0'304'16,"0"0"-126"-16,0 0-62 15,0 0-11-15,116 133-8 16,-87-92-33-16,-3 10 18 15,1 5 5-15,-2 8 16 16,-2 9-32-16,-6 8-7 16,-3 1-31-16,-6 3-3 15,-1-1-18-15,-5 0-12 16,-2-4 0-16,0 1 1 16,-2-1-2-16,-11-4-7 0,-5-2-9 15,0-7-31-15,-6 4-29 16,1-18-94-16,3-15-171 15</inkml:trace>
  <inkml:trace contextRef="#ctx0" brushRef="#br0" timeOffset="28329.33">4298 11255 1739 0,'0'0'177'15,"0"0"-116"-15,0 0-61 16,0 0 25-16,0 0-15 15,0 0-2-15,8-17 66 16,-5 14 33-16,-1 3-63 16,2 0-27-16,0 0 4 0,1 0-9 15,0 0 19-15,-1 3-30 16,1 5 27-16,-1 3-4 16,2 1 29-16,-1 0-17 15,2 3 12-15,0 0 3 16,-3 4-12-16,2-2 38 15,-1 4-44-15,0 3 10 16,1 0-28-16,-1-1 8 16,1 6-23-16,3 0 1 15,-2-3-1-15,2 3 1 16,-3 1 2-16,3-2 5 16,-4 0-16-16,0 2 19 15,-3 2-19-15,0 1 18 0,0 1-10 16,-2-3 0-16,0 2 15 15,2-4-6-15,-2-2-7 16,2-1 1-16,-2-4-3 16,0-4 3-16,3-6 4 15,-3-6-11-15,0-4 5 16,0-2-2-16,0 0 1 16,0 0-8-16,0-8 7 15,0-7-4-15,-5-5 5 16,-1-5 0-16,-1-1-1 15,2-4-3-15,1-5 3 16,2 0-16-16,2-1 6 16,0-4 6-16,0 1-15 15,2-1 20-15,9 5 0 16,0 1 1-16,5 5 6 0,-3 3-12 16,2 4 6-16,4 2-1 15,-1 1 0-15,1 3 0 16,2 5 11-16,1 0-11 15,-2 3 15-15,0 3-14 16,-2 3 21-16,2 2-21 16,-2 0 22-16,-1 0-17 15,4 0 1-15,-1 10 16 16,-3 1-22-16,1 4 23 16,1 2-24-16,-6 2 20 15,0 3-8-15,1 4 16 16,-4 4 10-16,2 3 4 15,-3 4-13-15,-1-1-4 0,1-2-6 16,-4-2-19-16,0-1 9 16,-5-5-9-16,0-2 11 15,0-4-6-15,0-6-9 16,0-4 5-16,0-4-1 16,0-6 4-16,0 0-4 15,-7 0 0-15,0-5-34 16,-2-10 23-16,0-7-23 15,3-7 6-15,3-4-19 16,3-8 11-16,0-3 17 16,5-5 19-16,12-2-5 15,8 1 6-15,4 4-1 0,4 8 5 16,3 8 18-16,2 8-18 16,0 9 18-16,-2 8-13 15,-1 5-5-15,-4 0 8 16,-2 12 25-16,-2 13 20 15,-2 8-24-15,-8 5 6 16,-1 5-13-16,-5 3 11 16,-4 3-15-16,-4-1-2 15,-3 1-5-15,0-3-11 16,0-5-5-16,0-3 5 16,0-3-11-16,-3-7-11 15,0-8-35-15,1-8-97 16,2-6-73-16,0-6-468 0</inkml:trace>
  <inkml:trace contextRef="#ctx0" brushRef="#br0" timeOffset="39679.25">5795 11726 1865 0,'0'0'471'0,"0"0"-309"16,0 0-79-16,0 0 13 15,0 0-30-15,0 0 7 16,0 0 42-16,71-16-21 15,-28 14-45-15,4 1 19 16,0 1-32-16,1 0-4 16,0 0-31-16,-6 0 9 15,-4 0-10-15,-7 0-13 16,-9 0-37-16,-8 0-92 16,-8 0-114-16,-6 7-391 0</inkml:trace>
  <inkml:trace contextRef="#ctx0" brushRef="#br0" timeOffset="39942.03">5900 11953 1984 0,'0'0'327'0,"0"0"-157"0,0 0-49 16,0 0 0-1,0 0-32-15,0 0-49 0,138 20 9 16,-109-20-43-16,-2 0 4 16,-2-4-10-16,4 2-50 15,-5 0-130-15,-6 2-262 16</inkml:trace>
  <inkml:trace contextRef="#ctx0" brushRef="#br1" timeOffset="45251.2">7062 11006 426 0,'0'0'1286'0,"0"0"-1016"15,0 0-112-15,0 0-18 16,0 0-87-16,0 0 13 15,0 0-20-15,0-38 31 16,0 32-43-16,0 2 19 16,0 1-12-16,0-2-23 15,0 3 11-15,0 2-23 16,0-2 32-16,0 0-23 16,0 2 15-16,0-1-18 15,0 1 5-15,0 0-3 0,0 0 11 16,0 0 2-1,0 0-11-15,0 0 6 0,0 3-22 16,0 13 21 0,0 7-20-16,0 7 4 0,0 7-5 15,0 7 0-15,0 2 1 16,0 5 7-16,0 2 7 16,0-2-15-16,11-1 20 15,5-4-15-15,5-9 4 16,6-5-2-16,0-9-7 15,2-8 1-15,0-5-1 16,0-6 12-16,-2-4-12 0,0 0 20 16,-3-12-9-1,0-16 25-15,-1-12-28 16,-3-11 2-16,-5-7-10 16,-1-6 0-16,-3-4 0 0,-2 2 0 15,-5 3-13-15,-2 12-5 16,1 13 17-16,-3 13 1 15,0 15 4-15,0 10-2 16,0 0 5-16,0 15-7 16,0 19-12-16,0 16 11 15,5 12 2-15,5 28 15 16,6 29 24-16,2 19 25 16,-2-10-22-16,-5-24 17 0,-7-30-18 15,-4-16-16 1,0 9-9-16,0 7-13 0,-4 4 4 15,-17-9-4-15,-3-14-6 16,-5-12 7-16,-4-15-10 16,-3-19 3-16,-6-9-18 15,-4-7-19-15,0-30 1 16,-1-11-8-16,7-6-17 16,9-4 4-16,8 3 19 15,17 4 36-15,6 9-10 16,0 6 14-16,25 5-24 15,10 8-30-15,30-7-64 16,-9 7-111-16,-3 0-195 0</inkml:trace>
  <inkml:trace contextRef="#ctx0" brushRef="#br1" timeOffset="47683.45">8020 11546 1977 0,'0'0'261'0,"0"0"-181"16,0 0-28-16,0 0 8 16,0 0-23-16,29-127-25 15,-25 89 8-15,-2 0 10 16,-2 6 56-16,0 8-10 15,0 9-6-15,0 6-3 16,0 7-6-16,0 2-6 16,0 0-26-16,0 20-19 15,6 13-4-15,-4 7-4 16,2 10 0-16,0 4 13 16,1-1-15-16,-1 2 37 15,-2-3-8-15,-2-6 3 16,0-5-3-16,0-11-6 0,0-7 10 15,0-8-27 1,0-8 23-16,-8-2-11 0,-9-3 6 16,2-2-24-16,-3 0 5 15,3 0-5-15,1 0-6 16,5 0-9-16,7 0-56 16,2 0-73-16,0 0-343 15,7 0-1115-15</inkml:trace>
  <inkml:trace contextRef="#ctx0" brushRef="#br1" timeOffset="49385.89">8796 11451 101 0,'0'0'1562'15,"0"0"-1403"-15,0 0-38 16,0 0 6-16,0 0 59 16,0 0-110-16,0 0 92 15,-74-47-51-15,70 44-42 16,-1 2-44-16,1-3 0 15,0 0-25-15,-1-2-1 16,0-1-10-16,1 0 10 16,2 0-11-16,-1 2 11 15,1 0-10-15,0 1 10 0,2 3-4 16,0 1 47-16,0 0 24 16,0 0-12-16,-2 0-20 15,2 0 10-15,0 0-23 16,0 0 1-16,9 0-28 15,15-4 74-15,10 0-12 16,5 1-4-16,4-1-19 16,4 2-8-16,-2 1 14 15,-3 1-18-15,1-2 11 16,-10 0-24-16,-2-1 4 0,-8 1-14 16,-8 0 5-16,-4 2-9 15,-6-2 1-15,-3 2 2 16,-2 0-2-16,0 0-1 15,0 0 0-15,0 0-26 16,-2 11-91-16,-10 2-111 16,1 2-325-16</inkml:trace>
  <inkml:trace contextRef="#ctx0" brushRef="#br1" timeOffset="50619.09">9505 11004 1631 0,'0'0'539'16,"0"0"-390"-16,0 0-100 15,0 0-15-15,0 0-13 16,0 0 55-16,-21 115-33 16,21-75 7-16,0 2-7 15,3 4 45-15,10 3-36 16,5-3 11-16,6-2-26 15,3-7-10-15,4-4-1 16,5-11-10-16,0-12 23 16,2-10 7-16,-1 0 35 15,-1-14-27-15,-3-14-15 0,-2-11-29 16,-4-7 2 0,-6-5-12-16,-6-6 1 0,-8-2-1 15,-5 0 1-15,-2 5-6 16,0 8-12-16,0 12 13 15,-11 12-18-15,4 10 20 16,-1 7 2-16,3 5-7 16,1 0-7-16,2 17-19 15,-1 10 32-15,3 8-4 16,0 7 5-16,0 6 0 16,9 8 28-16,2 8-6 15,-2 4 16-15,-2 5-19 16,-7 3-3-16,0-1 15 15,0 3-12-15,-9-5 2 16,-13-2-21-16,-7-5 18 16,-8-8-12-16,-2-6-8 15,-3-8 2-15,-3-12-10 0,3-12-18 16,-1-14-7-16,7-6 0 16,7-14 1-16,10-19 9 15,7-10-20-15,12-5 19 16,0-2-13-16,23 4 12 15,10 2-26-15,5 5-38 16,20-8-114-16,-9 10-120 16,-7 5-1843-16</inkml:trace>
  <inkml:trace contextRef="#ctx0" brushRef="#br1" timeOffset="50917.24">10122 11369 2244 0,'0'0'311'15,"0"0"-111"-15,16 107-47 16,-1-65-41-16,5-8-4 16,9-10-59-16,2-14-2 15,5-10-6-15,-1-6 9 16,-6-24-6-16,-6-6-19 15,-11-6 0-15,-10 0-24 0,-2 2 13 16,-12 5-14 0,-15 10 0-16,-8 9-5 0,-3 9-38 15,-16 7-69-15,10 18-93 16,6 4-229-16</inkml:trace>
  <inkml:trace contextRef="#ctx0" brushRef="#br1" timeOffset="52752.97">6564 12057 2018 0,'0'0'370'0,"0"0"-191"15,0 0-91 1,0 0-38-16,0 0-17 0,0 0 51 15,0 0-17 1,27-2 7-16,-7 2 7 0,3 0 9 16,1 0-32-16,3 0-21 15,2 0 10-15,4 0-30 16,0 0 17-16,4 0-16 16,0 0 11-16,1 0-18 15,0 0 10-15,2-7-10 16,0 2 3-16,0-3 4 15,3 0 5-15,-1 3 17 0,3-2-21 16,-1 2 9 0,0 3-15-16,1-1 19 0,-3 3-20 15,-1 0 5-15,-5 0-10 16,1 0 4-16,-1 0-1 16,-1 0-9-16,2 0 18 15,-2 0-19-15,-1 0 13 16,-1 0-12-16,2-2 14 15,1 0-11-15,-1 0 9 16,0 0-3-16,0 1 1 16,1-2 3-16,-3 1-13 15,0 2 17-15,-1-2-18 16,1 2 22-16,-2-1-22 16,2-4 15-16,-1 1-11 15,-1-2 3-15,-2 2-6 0,0 0-1 16,-2 1 10-1,2-2-10-15,0 1 12 0,2 2-11 16,0 1 16-16,0 1-16 16,3-3 2-16,-3 0-2 15,0 3 2-15,0-1-3 16,0 1 5-16,1 0-6 16,-3 0 6-16,5 0 0 15,-1 0 1-15,3 0-8 16,-1 0 3-16,1 1-1 15,-1 5 0-15,2-3 0 16,-2-1 0-16,1-2 7 16,-1 0-9-16,3 0 8 15,0 0-8-15,-2 0 10 16,-1 0-12-16,1-2 5 16,-3-1-1-16,1 0 0 0,-1-1 6 15,-2 2-14-15,2-2 16 16,0 0-12-16,-2 1 9 15,0 0-6-15,2-3 2 16,3 3-2-16,-1-2 1 16,3-1 0-16,3 3 0 15,-1-3 3-15,-1 1-8 16,4 1 10-16,-3-2-5 16,0 2 7-16,1 0-9 15,-1 1 2-15,-1 0 0 16,2 3-1-16,-3 0 1 0,2 0-4 15,-3 0 9-15,2-2-1 16,-1 0 2-16,1 0-6 16,2 2 1-16,1 0 23 15,0 0-11-15,1 0-1 16,-1 0 8-16,-2 0-19 16,-2 0 6-16,-4 0-1 15,-5 0-6-15,-8-3 9 16,-5 3-11-16,-7 0 2 15,-1 0-14-15,-8-3-36 16,-4 3-49-16,-15 0-59 16,-10 0-377-16</inkml:trace>
  <inkml:trace contextRef="#ctx0" brushRef="#br1" timeOffset="53489.23">7403 12665 1623 0,'0'0'402'16,"0"0"-215"-16,0 0-87 16,0 0 74-16,0 0-10 15,0 0-25-15,0 0-37 16,116 81-41-16,-83-46 1 15,5 5 30-15,4 6-7 0,1 5-10 16,3 2-23 0,3 0 1-16,-1-2-29 0,-2-2 12 15,-4-7-20-15,-1-3-4 16,-6-10-3-16,-4 0-8 16,-4-8 2-16,-6-3 2 15,-6-1-5-15,-2-5 0 16,-6-6-16-16,-5-2-36 15,-2-4-39-15,0 0-77 16,-9-4-241-16,-6-10-2026 0</inkml:trace>
  <inkml:trace contextRef="#ctx0" brushRef="#br1" timeOffset="53889.36">8015 12641 1713 0,'0'0'571'0,"0"0"-344"15,0 0-38-15,0 0-49 16,0 0-72-16,0 0-19 15,0 0 14-15,-71 80 23 16,49-48-15-16,-3 4-5 16,-2 5-29-16,-4 3 3 0,-2 2-14 15,-3 5-1-15,1-2-3 16,2 3-7-16,-3 0-3 16,4 3-8-16,6-8-5 15,1-5 8-15,7-10-7 16,7-9 1-16,7-13-2 15,2-4-33-15,2-2-17 16,-2 4-84-16,2-1-111 16,-6 0-529-16</inkml:trace>
  <inkml:trace contextRef="#ctx0" brushRef="#br1" timeOffset="54454.98">8528 13116 1913 0,'0'0'733'16,"0"0"-623"-16,0 0-90 15,0 0 51-15,0 0-39 16,0 0-1-16,0 0-24 15,0-99 11-15,0 96 0 16,0 3 14-16,0 0 10 16,0 2-4-16,0 20 1 15,0 6-12-15,2 10 31 16,5 5-30-16,-3 3 4 16,4-2-15-16,-4-2 3 15,0-9 1-15,1-4-7 16,-5-7 4-16,0-6-11 0,0-3 26 15,0-1-19-15,-7 2 19 16,-7-7-29-16,1 1 10 16,-1-4-6-16,-1-2 3 15,2-2-11-15,-3 0 5 16,3 0-10-16,2 0 5 16,-2 0-1-16,6-2-43 15,0-5-20-15,7-2-107 16,0 1-79-16,2-1-382 0</inkml:trace>
  <inkml:trace contextRef="#ctx0" brushRef="#br1" timeOffset="54989.9">9050 12951 2332 0,'0'0'542'0,"0"0"-422"16,0 0-68-16,0 0-19 16,0 0 89-16,0 0-32 0,0 0-21 15,153-26-27 1,-107 19 3-16,-4 1-14 0,-5-1-5 16,-3 3-5-1,-10 3-21-15,-6-2 6 0,-7 3-1 16,-4 0-10-16,-5 0-4 15,1 0-39-15,-1 0-42 16,-2 4-125-16,2 7-395 0</inkml:trace>
  <inkml:trace contextRef="#ctx0" brushRef="#br1" timeOffset="55726.71">9822 12439 509 0,'0'0'1706'16,"0"0"-1468"-16,0 0-157 16,0 0 46-16,0 0 12 15,0 0-51-15,0 0 2 16,146 87-10-16,-99-44-11 15,-1 5-26-15,2 3-4 16,-4 2 4-16,-3-2 1 16,-4-4 14-16,-3-2-25 15,-5-1 11-15,-2-2-28 16,-5 0 5-16,-5-5-21 16,-1-6 3-16,-5-7-3 0,-7-7-29 15,-1-12-18-15,-3-5-27 16,0 0-15-16,0-5-273 15,-7-9-317-15</inkml:trace>
  <inkml:trace contextRef="#ctx0" brushRef="#br1" timeOffset="56070.44">10416 12518 2297 0,'0'0'341'0,"0"0"-173"16,0 0-49-16,0 0-44 15,0 0-2-15,0 0-42 16,-85 113 18-16,64-71-13 15,-6 2 16-15,-2 6 0 16,-5 2-13-16,1 1-2 16,-3-2-23-16,4 0 16 15,3-3-30-15,8-8 10 16,5-4-10-16,3-10-21 16,5-5-40-16,6-14-65 15,2-7-112-15,0 0-257 0,6-4-1288 16</inkml:trace>
  <inkml:trace contextRef="#ctx0" brushRef="#br1" timeOffset="56490.59">10632 12901 2402 0,'0'0'333'0,"0"0"-124"15,0 0-67-15,54 145-22 16,-27-107-58-16,4-8-1 15,5-11-30-15,1-14 2 16,0-5 9-16,-4-22 33 16,-6-19 1-16,-8-12-33 15,-10-5-8-15,-9 2-25 16,0 3 9-16,-15 12-19 16,-14 8 10-16,-11 15-10 0,-7 10 0 15,-2 8-29-15,4 3-65 16,10 16-6-16,8 23-40 15,14-7-127-15,3-1-712 16</inkml:trace>
  <inkml:trace contextRef="#ctx0" brushRef="#br0" timeOffset="59094.83">6660 6067 1676 0,'0'0'260'16,"0"0"-184"-16,0 0-74 15,0 0 58-15,0 0 54 16,0 0-11-16,0 0 5 16,0-19 26-16,2 19-17 0,5 0-29 15,2 0 10 1,2 9-29-16,5 9-15 0,4 4-23 15,2 9 38-15,3 0-19 16,1 4 2-16,3 0-16 16,1-3 2-16,-1 2-10 15,-5-8-18-15,-2-5-2 16,-4-7-1-16,-5-3-14 16,-3-6-14-16,-4 0-43 15,-6 0-99-15,0-1-34 16,0 1-174-16</inkml:trace>
  <inkml:trace contextRef="#ctx0" brushRef="#br0" timeOffset="59483.75">7041 5961 1636 0,'0'0'568'15,"0"0"-325"-15,0 0-84 16,0 0-39-16,0 0-31 16,0 0-53-16,0 0-18 15,-95 38-5-15,74-12-8 16,-1 6 16-16,0 3 6 16,0 3 1-16,1 3-21 15,4-4 13-15,1 1-20 16,1-6 0-16,3-3-13 15,6-8-43-15,-1-7-50 16,3-6-110-16,2-5-436 0</inkml:trace>
  <inkml:trace contextRef="#ctx0" brushRef="#br0" timeOffset="59943.96">7213 6104 1674 0,'0'0'544'15,"0"0"-289"-15,0 0-108 16,0 0-17-16,0 0-21 16,0 120-38-16,0-88 25 15,9-4-26-15,8-3 4 16,4-12-22-16,3-7-6 15,5-6 9-15,-2-6-5 16,0-24-2-16,-7-6-30 16,-6-4-1-16,-8 0-17 15,-6 6 15-15,0 8-13 16,-9 7-4-16,-13 12 1 0,-7 7-34 16,0 0-41-16,2 16-92 15,7 3-126-15,9-2-634 0</inkml:trace>
  <inkml:trace contextRef="#ctx0" brushRef="#br0" timeOffset="60794.44">7679 5975 1820 0,'0'0'475'0,"0"0"-304"16,0 0-29-16,0 0-42 16,0 0 7-16,13 103-50 0,3-77 0 15,4-6 1 1,2-6 11-16,3-7 6 0,-1-7-1 15,3-3-6 1,-2-19-45-16,-6-8 4 0,-3-3-27 16,-5 0 8-16,-6 1-8 15,-5 6 0-15,0 6-15 16,0 3-1-16,0 9 16 16,0 7 0-16,0 1 19 15,0 0-13-15,0 12 12 16,9 15-18-16,2 9 11 15,0 8-7-15,3 9 7 16,-1 5 9-16,-4 2-10 16,-4 2 15-16,-5 0-17 15,0-1 10-15,-5-7-17 16,-17-4 1-16,-3-6-2 16,-6-12-9-16,0-8-28 0,-3-14-10 15,3-10-10 1,2 0-19-16,6-19 1 0,11-6 26 15,9-6 48-15,3 2-9 16,7 0 5-16,20 2 5 16,4 3-20-16,19-9-97 15,-7 9-147-15,-7 2-336 0</inkml:trace>
  <inkml:trace contextRef="#ctx0" brushRef="#br0" timeOffset="61048.98">8132 6094 1861 0,'0'0'554'0,"0"0"-291"0,0 0-84 16,0 0-63-16,42 120-19 16,-20-94-11-16,5-8-27 15,2-12 12-15,0-6-14 16,0-10 2-16,-7-18-30 15,-6-7-11-15,-12-2-10 16,-4 1-4-16,-4 8 8 16,-19 10-11-16,-8 10 7 15,0 8-8-15,0 0-15 16,2 18-55-16,11 24-36 16,4-7-123-16,10 2-389 0</inkml:trace>
  <inkml:trace contextRef="#ctx0" brushRef="#br0" timeOffset="62103.09">12034 5828 848 0,'0'0'1001'0,"0"0"-643"15,0 0-130-15,0 0-87 16,0 0-30-16,116 121-15 16,-89-89-21-16,4 4-2 15,-2-1-42-15,0-3 11 16,0-3-18-16,-2-2 0 16,-2-3-10-16,-6-2-13 0,-2-5 2 15,-5-3 1 1,-2-2-8-16,-3-5-48 0,-5-7-80 15,-2 0-152-15,0 0-1327 16</inkml:trace>
  <inkml:trace contextRef="#ctx0" brushRef="#br0" timeOffset="62414.24">12409 5745 2221 0,'0'0'362'16,"0"0"-202"-16,0 0-53 16,0 0-39-16,0 0 5 15,0 0-42-15,0 0 19 0,-124 104-19 16,97-70 24-1,0 4-9-15,0-1-21 16,2 0-7-16,1 2-17 16,2-3-2-16,2-5-8 15,5-2-30-15,3-7-52 16,10-8-30-16,2-9-178 0,0-5-1309 16</inkml:trace>
  <inkml:trace contextRef="#ctx0" brushRef="#br0" timeOffset="62766.7">12739 5951 2329 0,'0'0'427'16,"0"0"-304"-16,0 0-71 16,0 0 35-16,3 121-61 15,-3-80-4-15,0 0-18 16,0-4-8-16,0-4 1 15,0-1-55-15,0-13-103 16,2-3-609-16</inkml:trace>
  <inkml:trace contextRef="#ctx0" brushRef="#br0" timeOffset="63864.21">13421 5653 1824 0,'0'0'487'0,"0"0"-353"15,0 0-134-15,0 0 51 16,0 0-8-16,-4 150 30 16,12-94 4-16,11 1 14 15,5-10-41-15,3-11 9 16,1-14-24-16,7-18 23 16,0-4-6-16,1-18-9 15,-1-18-17-15,-6-8-26 0,-6-4 0 16,-10 0-64-16,-9 1-24 15,-4 8-37-15,0 6 14 16,0 13 111-16,-9 15 49 16,1 5 61-16,3 8-44 15,3 26-29-15,2 14-5 16,0 10 29-16,0 10-20 16,0 3 21-16,0 1-18 15,0-2 5-15,0-4-21 16,-5-4-2-16,-10-8-15 15,-8-10-11-15,-4-9 8 16,-2-13-8-16,-4-12-9 0,2-10-26 16,4-10 20-16,3-21-26 15,6-7 3-15,9 0-20 16,7 2 37-16,2 6 20 16,0 2-13-16,20 1 13 15,9 4-45-15,6-5-41 16,19-8-124-16,-7 7-92 15,-7 3-431-15</inkml:trace>
  <inkml:trace contextRef="#ctx0" brushRef="#br0" timeOffset="64048.27">13988 5871 1736 0,'0'0'831'0,"0"0"-650"16,0 0-14-16,0 0-40 16,0 124-40-16,0-87-36 15,0-7-23-15,0-2-20 16,0-8-8-16,0 0-6 16,0-5-124-16,2-6-266 0</inkml:trace>
  <inkml:trace contextRef="#ctx0" brushRef="#br1" timeOffset="73113.25">11279 11648 2583 0,'0'0'291'0,"0"0"-177"16,0 0-57-16,0 0-10 16,0 0-47-16,0 0 65 0,0 0-29 15,107-12 6-15,-69 4-7 16,2 2-7-16,2 2 5 16,0 1-22-16,3 3 10 15,-5 0-20-15,-4 0 9 16,-5 0-10-16,-6 3 0 15,-7 3-41-15,-7 3-75 16,-9-4-123-16,-2 4-560 0</inkml:trace>
  <inkml:trace contextRef="#ctx0" brushRef="#br1" timeOffset="73419.02">11431 11897 2486 0,'0'0'277'15,"0"0"-130"-15,0 0 2 16,0 0-37-16,0 0-66 0,125 4-16 16,-96-4-29-1,-2 0 6-15,-4 0-7 0,0 0-43 16,-3-6-63-16,-5 0-146 16,-8 0-751-16</inkml:trace>
  <inkml:trace contextRef="#ctx0" brushRef="#br2" timeOffset="78678.42">12215 10851 1998 0,'0'0'382'0,"0"0"-254"0,0 0-61 15,0 0-17-15,0 0-42 16,0 0 25-16,0 0-12 15,0 0 41-15,0 0 28 16,7 0 1-16,2 0-31 16,4 0-3-16,3 0-5 15,-1 0-36-15,3 0 11 16,3 0-27-16,-2 0 12 16,2 0-10-16,-1 0 0 15,-3 0-2-15,1 0 1 16,0 0 6-16,2 0-6 15,0 0 17-15,0 0-8 16,2 0 22-16,1 0-32 16,0 0 19-16,-2 0-19 15,2 0 7-15,-3 0-3 16,-1 0-4-16,0 0 2 16,-1-3 4-16,-1 1 3 0,1 2-9 15,-5-2 4-15,1 2-4 16,-1 0 0-16,-4 0 0 15,0 0 0-15,-2 0 0 16,-3 0 5-16,1 0-6 16,-3 0 6-16,-2 0 3 15,2 0-7-15,0 0 2 16,-2 0-2-16,2 0-1 16,0 0 0-16,2 0 0 15,-4 0-1-15,2 0 5 0,-2 0-8 16,0 0 8-16,0 0 2 15,0 0-4-15,0 0 6 16,0 0-4-16,0 0-2 16,0 0 8-16,0 0-10 15,0 0 12-15,0 0-12 16,0 0 14-16,0 0-14 16,0 0 13-16,0 0-13 15,0 0 0-15,0 0 6 16,0 0 4-16,0 0 3 15,0 7-8-15,0 5 10 16,0-4-15-16,0-1 4 16,0 0 4-16,0-2-12 0,0 2 4 15,0-4 0-15,0 1 0 16,0 1 1-16,0-2-2 16,0-1 2-16,0 5 2 15,0-3 5-15,0 3-16 16,0 0 12-16,0-2-4 15,0 4 0-15,0-4 0 16,0 4 0-16,0-4 1 16,0 6-6-16,0-1 12 15,-2 0-13-15,2 2 15 16,-4 2-10-16,4 0 1 16,0 2-1-16,-2-2 1 15,0 2-1-15,2 0-6 16,-2-2 14-16,2 2-9 15,-2 0 7-15,0-2-10 0,2 1 6 16,-3-1-1-16,3 1 0 16,0 2 0-16,-2-3-1 15,2 3 0-15,0-1-6 16,-2 0 14-16,2 2-8 16,-2 0 6-16,0 0-9 15,-3 0 4-15,3-1 0 16,-1-2 0-16,1-1 0 15,2 1-7-15,-2-1 16 16,2 0-14-16,0 1 12 0,-2 0-10 16,2-1 3-1,-2-2 0-15,-1 2 0 0,1 0 0 16,0-2-1-16,0 2 2 16,0-2-7-16,0 2 12 15,-1-2-6-15,3 3 6 16,-2-4-12-16,2 1 10 15,0 2-4-15,0 0 0 16,0 1 0-16,0-1-2 16,0 1 8-16,0-2-2 15,-2-1 0-15,2-2-6 16,0 1 7-16,-3 2-6 16,3-1 2-16,-2 0-1 15,2-5 6-15,0 2-1 16,0-5-10-16,0-3 13 15,0 1-6-15,-2-2 2 16,2 0-3-16,0 0-1 0,0 0 0 16,0 0-25-16,0 0-35 15,0 0-35-15,0-7-99 16,0-7-28-16,0-3-252 0</inkml:trace>
  <inkml:trace contextRef="#ctx0" brushRef="#br2" timeOffset="78962.48">12607 11410 2155 0,'0'0'368'0,"0"0"-240"15,0 0 113-15,0 0-120 16,0 0-36-16,0 0-37 16,128-20-10-16,-104 11-20 15,-2 1-17-15,-1 0-1 16,0-2-46-16,-5 1-101 0,-3 0-278 15</inkml:trace>
  <inkml:trace contextRef="#ctx0" brushRef="#br2" timeOffset="82377.2">13450 11514 2260 0,'0'0'436'0,"0"0"-244"16,0 0-76-16,0 0-6 15,0 0-70-15,0 0-17 16,0 0-18-16,7 8-1 0,11-7 6 16,7 2 94-16,6-3-39 15,2 0 24-15,3 0-8 16,-1 0-23-16,1 0 4 16,-3 0-32-16,-2 0 2 15,-6 0-27-15,-5 0 5 16,-9 3-9-16,-1-3-1 15,-8 0 0-15,0 0-24 16,-2 0-9-16,0 0-68 16,0 0-44-16,-7 0-244 0</inkml:trace>
  <inkml:trace contextRef="#ctx0" brushRef="#br2" timeOffset="84553.52">14204 11011 1591 0,'0'0'245'16,"0"0"-23"-16,0 0-3 16,0 0-18-16,0 0-77 0,0 0 23 15,0 0-63 1,11 65-42-16,-9-36-3 0,0 1-24 16,0 0 12-16,3-2-20 15,0-2 20-15,-1-7-22 16,2-6 8-16,-1-3-13 15,4-6-5-15,0-2 5 16,4-2 0-16,3 0 4 16,7-4-3-16,-2-10 6 15,6 3-2-15,2-1 2 16,2 3-7-16,0 6 7 16,1 3-6-16,-1 0 6 15,0 12 25-15,-4 5-1 16,-3 5 20-16,-3 5-20 15,-4-1 24-15,-3 3-18 0,-5 3 7 16,-5 3-17-16,-4 1 3 16,0-1-5-16,0 2-9 15,-13-1 4-15,-5 0-19 16,-5-4 8-16,-4-2-6 16,-2-6-4-16,-2-1 5 15,-4-8-8-15,-1-7 2 16,-4-4-14-16,1-4-7 15,0 0-15-15,3-4 12 16,5-8-10-16,7-2-4 16,6 0-43-16,7 0-25 15,4-10-47-15,7 4-107 16,0 2-162-16</inkml:trace>
  <inkml:trace contextRef="#ctx0" brushRef="#br2" timeOffset="84820.95">14204 11037 2042 0,'0'0'405'16,"0"0"-203"-16,0 0-12 16,0 0-89-16,0 0-52 0,124-2-16 15,-94-1-16-15,-4 0 7 16,-3-1-24-16,-6 0 6 16,-1 4-6-16,-3 0-65 15,-2 0-129-15,-4 0-425 0</inkml:trace>
  <inkml:trace contextRef="#ctx0" brushRef="#br2" timeOffset="91027.59">12173 11915 1739 0,'0'0'287'16,"0"0"-97"-16,0 0-7 15,0 0-82-15,0 0-77 16,0 0 80-16,0 0-2 16,58 0 2-16,-47 0-21 15,3 0-5-15,-1 0-16 16,3 3-16-16,1-3 18 15,1 3-35-15,3-3-3 16,0 0-17-16,0 0 32 16,3 0-19-16,1 0 13 15,6 0-5-15,0 0-11 16,3-6 1-16,-1 2 5 16,-2-2 1-16,-2 2-14 0,-2 0 17 15,2 0-13 1,-3 0 11-16,1 0-8 0,0 0-1 15,2 0-8-15,0-1 8 16,2 5 7-16,0-3-14 16,0-1 15-16,0 2-26 15,-1-1 23-15,1 0-22 16,-2 1 15-16,0-2-10 16,0 2 8-16,-2 0-3 15,2-2-5-15,-5 0 6 16,3 2-8-16,0-2 14 15,-3 0-13-15,1 0 10 16,-1 0-14-16,1 2 11 16,0-1-12-16,-2 1 11 15,4 0-11-15,-2 1 7 16,4-3 1-16,0-1-5 16,0 4 14-16,2-3-16 0,0 1 13 15,1 3-10-15,-1 0 3 16,0 0-2-16,0 0-4 15,-4 0 5-15,2 0-2 16,-4 0 1-16,2 0-2 16,-2 0 6-16,0 0-8 15,2 0 6-15,0 0-2 16,2 0-4-16,0 0 7 16,-2 0-7-16,2 0 3 15,-4 0 2-15,0 0-1 0,2 0 1 16,2 0-6-16,0 0 1 15,3 0 3-15,-1 0-1 16,-2 0 2-16,0 0 2 16,-2 0-2-16,-3 0-3 15,1 0 1-15,-2 0 3 16,0 0-1-16,4 0-1 16,0 0-4-16,2 0 5 15,0 0-1-15,0 0 0 16,0 0 8-16,2 0-12 15,-2 0 15-15,0 0-10 16,0 0 0-16,0 0-2 16,0 0-3-16,0 0 1 15,1 0 0-15,-1 0 9 16,4 0-10-16,0 0 16 0,1 0-16 16,-3 0 15-1,0 0-13-15,-4-3-2 0,-3-1 0 16,-4-3 0-16,-4 2 0 15,-5-2 0-15,-5 2 0 16,-4 0-15-16,-2 1-7 16,0 1-52-16,-15 3-103 15,-9 0-263-15,-3 0-642 0</inkml:trace>
  <inkml:trace contextRef="#ctx0" brushRef="#br2" timeOffset="92060.13">12721 12216 1986 0,'0'0'429'0,"0"0"-292"16,0 0-94-16,0 0 11 16,0 0-2-16,0 0 66 15,0 0-62-15,18 19 30 16,-9-2-8-16,-2 4-1 16,-1 4-18-16,1 2-27 15,-4 2-1-15,1 0-21 16,-4-2 24-16,2 2-22 15,-2-4 7-15,0-2-19 0,0-2 4 16,0-3 0-16,2-3-3 16,-2-6 9-16,2-2-9 15,1-2 5-15,-1-1-2 16,2 1 13-16,0-3-17 16,4 1 11-16,-2 0-6 15,3-3 6-15,3 0 4 16,1 0-8-16,3 0 22 15,1 0-21-15,1 0 12 16,2-4-20-16,-2-2 8 16,0 1-7-16,-3 2-2 15,-1-1-20-15,-1-1-43 16,5 0-68-16,-5-4-116 16,-2 1-218-16</inkml:trace>
  <inkml:trace contextRef="#ctx0" brushRef="#br2" timeOffset="92427.11">13095 12226 334 0,'0'0'1957'15,"0"0"-1640"-15,0 0-147 16,0 0-75-16,0 0 1 15,0 0 8-15,0 0 12 16,0 30-44-16,0 0-29 16,0 6 10-16,0 8-24 0,0 4 14 15,0 6-8 1,0 4 22-16,0 0-21 0,3 0 3 16,4-3-18-16,-1-6 1 15,3-8-11-15,-2-5-7 16,2-8 2-16,-2-5-1 15,-3-6-5-15,0-4 6 16,-2-5-3-16,-2-2 2 16,3-4-10-16,-3 0-4 15,0-2-22-15,2 0-49 16,-2 0-54-16,5 0-64 16,-1 0-279-16,3-6-1111 0</inkml:trace>
  <inkml:trace contextRef="#ctx0" brushRef="#br2" timeOffset="92744.31">13446 12712 2417 0,'0'0'284'16,"0"0"-28"-16,0 0-93 0,0 0-69 15,0 0-14-15,141 0-26 16,-108 0 11-16,0 2-27 16,-4-2 10-16,-4 1-19 15,-6 1-6-15,-2-2-16 16,-9 2-7-16,-4-2 0 15,-1 2-5-15,-3-2-41 16,0 0-51-16,0 2-51 16,0 1-395-16</inkml:trace>
  <inkml:trace contextRef="#ctx0" brushRef="#br2" timeOffset="94631.93">14226 12272 420 0,'0'0'1276'0,"0"0"-1085"16,0 0-101-16,0 0-78 15,0 0 70-15,0 0 56 16,0 0-41-16,-16 0-48 16,16 0-14-16,-2 0 34 15,2-2-34-15,0 2 27 16,-2-3-11-16,0 0 19 16,2-1-35-16,0 0-2 0,0-5-33 15,0 0 18-15,4-3 0 16,14-2 19-16,2 0-5 15,2-2-24-15,5 2 9 16,0 1-16-16,0 5 35 16,2 1-23-16,2 3 9 15,-2 1-10-15,2 3 13 16,-2 0 5-16,-3 10 8 16,-3 9 5-16,-5 3-8 15,-7 6 11-15,-5 4-19 16,-6 4 7-16,0 2-34 15,-6-2 10-15,-11-2-10 16,-8-4 0-16,-2-5-6 0,-2-10-34 16,2-5-8-1,4-6-13-15,4-4 31 0,5 0 6 16,8-4 19-16,6-7 10 16,0 0 8-16,8 1 9 15,17 4-5-15,4 2 5 16,4 4-10-16,-1 0 14 15,-1 8-19-15,-4 13 29 16,-7 4-18-16,-5 6 16 16,-7 3-13-16,-8 0 1 15,0 4-8-15,-6-1-14 16,-13-2 8-16,-8-5-4 16,-2-2 0-16,-4-8-3 0,-3-8-2 15,2-7-1-15,-2-5-36 16,1 0-32-16,1 0-56 15,-1-17-68-15,8 3-133 16,7 2-1570-16</inkml:trace>
  <inkml:trace contextRef="#ctx0" brushRef="#br0" timeOffset="97664.86">2438 14783 1752 0,'0'0'266'16,"0"0"-89"-16,0 0-96 15,0 0-25-15,0 0 47 16,0 0-30-16,0 0 22 16,43 32-12-16,-32-10-27 15,3 6-10-15,-2 4-35 16,1 4 17-16,1 4-28 16,-1 2 27-16,1 0-25 15,-1 2 22-15,1 0-13 0,-1 1 2 16,0-3-1-1,1-2-7-15,-6-1 5 0,2-8-10 16,-6 1 0-16,1-6 0 16,-3-8 0-16,-2 0 7 15,2-13-7-15,-2 0 0 16,0-5-10-16,0 0-1 16,0 0-4-16,0-10 6 15,-4-11-17-15,-3-4-1 16,0-5-24-16,-2-5-11 15,3-6 3-15,1-3 15 16,3-1 14-16,2-3 10 16,0 2 20-16,0 2 0 0,0 2 53 15,11 6-13 1,5 7 12-16,1 2-26 0,4 8 2 16,3 7-21-1,6 8-6-15,-2 4 6 0,1 0-7 16,2 7 9-16,0 14 10 15,1 13 55-15,-4-2-11 16,-1 6 20-16,-4 3-19 16,-5 3-1-16,-3-2-30 15,-5-2-15-15,-4 1-6 16,-2-3-12-16,-4-6 0 16,0-5 7-16,0-10-14 15,0-9-6-15,0-7-3 0,-8-1-22 16,0-3-22-1,2-20 22-15,1-11 2 0,5-9 20 16,0-5-26-16,0-7 17 16,17-1 3-16,4 4 21 15,6 6 2-15,2 10 4 16,2 10 1-16,0 13 2 16,3 13 12-16,-3 0-8 15,2 25 45-15,-4 13 7 16,0 10 9-16,-6 4-37 15,-3 2 1-15,-5 0-18 16,-6-1 3-16,-2-7-8 16,-4-4-10-16,-1-7-4 0,-2-3-7 15,0-5-48-15,0-8-119 16,-9-10-409-16</inkml:trace>
  <inkml:trace contextRef="#ctx0" brushRef="#br0" timeOffset="98173.62">3974 15013 2379 0,'0'0'327'0,"0"0"-149"16,0 0-27-16,0 0-55 15,136-22-32-15,-93 19-35 16,-1 3 0-16,-7 0-28 16,-2 0 7-16,-8 0-7 15,-4 0-1-15,-9 0-28 16,-6 0-62-16,-6 6-83 16,0 3-164-16</inkml:trace>
  <inkml:trace contextRef="#ctx0" brushRef="#br0" timeOffset="98399.47">4070 15262 1390 0,'0'0'1397'15,"0"0"-1282"-15,0 0-14 16,0 0 11-16,0 0-59 15,0 0-20-15,131-8-27 16,-108 6-1-16,-1 2-5 16,-1 0-67-16,-6 0-103 0,-9 6-357 15</inkml:trace>
  <inkml:trace contextRef="#ctx0" brushRef="#br2" timeOffset="101701.82">5104 14436 564 0,'0'0'1117'0,"0"0"-911"16,0 0-116-16,0 0 133 16,0 0-137-16,0 0-9 15,0 0 17-15,67-48-49 16,-51 39-4-16,-3-1-27 16,3 5 20-16,-1-2-16 15,1 5 0-15,-1-3-16 16,1 5 3-16,1 0-4 15,0 0-1-15,-1 0 3 0,1 0 4 16,1 0-3-16,-1 0-3 16,0 5 7-16,0-1 1 15,1 2-4-15,-3 3-4 16,1-4-1-16,-3 4 19 16,3 0 5-16,-5 2 22 15,3 3-6-15,-3 0 9 16,-1 4-26-16,2-1 10 15,-3 2-14-15,-1 3 12 16,0-5-16-16,1 6-5 16,-3-5 12-16,1 4 0 15,0 0 24-15,-1 0-18 16,-1 1 11-16,-1 4-18 0,-2-1 3 16,0 1-9-1,-2 0 2-15,0 0-10 0,0-4-1 16,0 2 9-16,0-1-8 15,0-2 12-15,-2 4-11 16,-9 2 11-16,-5 4-18 16,-3 3 6-16,-4 6-7 15,1-1 0-15,-5-2 0 16,0-2-4-16,-4 1-1 16,0-11-2-16,-3-8 0 15,1-4-21-15,-2-9 2 16,1-5-29-16,1 0 34 15,6-1-12-15,2-13-16 16,5-4 2-16,5-3-3 16,4-1 35-16,6-2-34 0,5 2 33 15,0-6 3-15,0 6 13 16,14 2 1-16,1 6-1 16,7 11 7-16,3 3-6 15,6 3 41-15,3 23 14 16,1 10 42-16,6 8-31 15,1 1 16-15,2-1-34 16,1-6-14-16,-1-8-9 16,-1-8-12-16,-5-7 0 15,-5-10-14-15,-4-4 3 0,-4-1 3 16,-3 0-6 0,-4 0 0-16,-4 0-19 0,-6 0-69 15,-6 0-70-15,-2-3-80 16,0 0-480-16</inkml:trace>
  <inkml:trace contextRef="#ctx0" brushRef="#br2" timeOffset="102471.19">4732 15484 334 0,'0'0'1872'0,"0"0"-1625"16,0 0-96-16,0 0-69 16,0 0-42-16,0 0-40 15,0 0 0-15,-11-4 6 16,11 0 22-16,11 1 20 16,2-2 3-16,3 1 11 15,7 2-13-15,-2-2 9 16,8 0-18-16,2 4-3 15,1 0-17-15,3-4 4 16,4 4-4-16,-2-2-2 16,5 0 10-16,-1 0-14 0,3-1 8 15,1 3-7 1,0 0 7-16,4 0-22 0,-1-5 18 16,0 5-8-16,0 0 0 15,-1 0 1-15,-3 0-5 16,2 0 11-16,-4 5-17 15,-2-2 28-15,-2-1-27 16,0 0 9-16,-5-2-10 16,0 0 7-16,2 0 5 15,-2-2-4-15,-2-8 10 16,0 0-18-16,-2 2 5 16,-3 5-1-16,-3-4-8 15,-3 5 4-15,-7 2-17 0,-1 0-42 16,-12 0-60-1,0 9-56-15,0 2-319 0</inkml:trace>
  <inkml:trace contextRef="#ctx0" brushRef="#br2" timeOffset="103136.49">5345 15963 2155 0,'0'0'324'0,"0"0"-219"15,0 0 36-15,0 0-29 16,0 0-31-16,0 0-39 16,56-115 31-16,-52 71-47 15,-2 3-5-15,-2 5-16 0,0 4 8 16,0 10 16-1,0 10 2-15,0 5 5 0,0 7-11 16,0 0 0 0,7 23-24-16,5 9 5 0,-2 8-2 15,6 8-5 1,2 6 1-16,2 4 0 0,3 1 0 16,-2 2 1-16,0 4 6 15,-1 1-2-15,-5-8 24 16,-3-6-21-16,-6-11 3 15,-6-13-11-15,0-11 14 16,-4-3 12-16,-16-1-5 16,-5-4 5-16,-4 0-15 15,-2-1 14-15,2-6-8 0,4 2 14 16,3-4-22-16,6 0 5 16,6 0-13-16,3 0 0 15,4 0-1-15,3 0-12 16,0 0-26-16,0 0-58 15,0-6-28-15,27-6-62 16,-3 2-128-16,-1-7-1638 0</inkml:trace>
  <inkml:trace contextRef="#ctx0" brushRef="#br2" timeOffset="103685.81">6397 15172 2158 0,'0'0'587'15,"0"0"-495"-15,0 0 1 16,0 0 29-16,0 0-41 0,123-22-20 15,-90 17-15-15,3 1-14 16,-3 0 4-16,-2 3-24 16,-4-2 12-16,-4 2-24 15,-6-2 5-15,-5 3-5 16,-6 0-5-16,-4 0-49 16,-2 0-56-16,-2 4-28 15,-11 8-413-15</inkml:trace>
  <inkml:trace contextRef="#ctx0" brushRef="#br2" timeOffset="103941.3">6429 15383 2720 0,'0'0'253'0,"0"0"-182"15,0 0 87-15,0 0-75 16,0 0-23-16,0 0-38 16,131-9 1-16,-100 4-17 15,-2-2-2-15,-2 2-4 16,0-4-39-16,4 3-71 16,-6 1-162-16,-6 2-1663 0</inkml:trace>
  <inkml:trace contextRef="#ctx0" brushRef="#br2" timeOffset="105507.43">6786 14888 1419 0,'0'0'482'0,"0"0"-198"15,0 0-135-15,0 0-12 16,0 0-97-16,0 0 2 16,0 0-5-16,41 69 18 15,-32-38-28-15,-2 8-5 0,0 3 8 16,0 4 1-1,-3 2 12-15,0 2-13 0,0 3 5 16,-4 1-15-16,0 0 11 16,0-6-31-1,0-4 6-15,0-6-5 0,0-8-1 16,0-7 0-16,0-10 0 16,0-3 3-16,0-6-2 15,0-4 3-15,0 0 3 16,0 0-6-16,0-14-1 15,0-8-1-15,0-6-9 16,0-2 3-16,0-6 7 16,0-3-5-16,0-10-1 15,0-1 12-15,0 0-14 0,-4-3 13 16,-2 3-10-16,1 0 3 16,-1 8 2-16,1 4 0 15,0 8 0-15,3 6-1 16,2 7 2-16,0 8-8 15,0 1 10-15,0 8-8 16,0-4 10-16,10 4-5 16,5 0 5-16,3 0 12 15,4 0 2-15,7 0-11 16,4 9 26-16,8-2 11 16,3-2 18-16,3 4-33 15,4-4-8-15,-4 4-11 16,-3-6 3-16,-5 4-4 15,-6 1-8-15,-6 2 5 0,-10 2-6 16,-3 6 11-16,-7 0-8 16,-7 4 16-16,0 4-11 15,0 2 9-15,-19 7-10 16,-7-2-3-16,-8 6-5 16,-8 1 6-16,-3-4-9 15,-3 4 4-15,-2-5-2 16,4 6-26-16,3-4 1 15,10-10-22-15,4 3-28 16,11-8-87-16,4-8-150 0</inkml:trace>
  <inkml:trace contextRef="#ctx0" brushRef="#br0" timeOffset="111878.67">8321 14624 1901 0,'0'0'364'0,"0"0"-275"16,0 0-26-16,0 0 10 15,0 0-61-15,0 0 4 16,0 0-7-16,78 113 25 15,-65-80-19-15,-2 8 20 16,1 3-26-16,-1 5 19 16,0 4-6-16,0 3 0 15,-2 4-7-15,0-1-6 16,0-4 26-16,-3-2-22 16,1-7 10-16,-1-7-22 15,0-7 7-15,-4-6-3 0,0-5-4 16,0-3 0-1,-2-11-1-15,0-4 13 0,0-3-13 16,0 0 16-16,0-10-11 16,-8-8-10-16,0-8-12 15,-1-4 2-15,3-6-2 16,2-6 0-16,-1-7 11 16,2 1 6-16,3-1-8 15,0-9 17-15,0 7-5 16,0 3-3-16,5-1 11 15,11 10-2-15,2 6 18 0,1 8-4 16,6 4-15-16,2 9 3 16,2 7-12-16,4 5 19 15,1 0-5-15,1 14 20 16,1 14-19-16,-2 4-2 16,-5 3 1-16,-5 9 15 15,-6-1 35-15,-5 7-26 16,-6 4-7-16,-2-1-10 15,-3-2-4-15,-2-6-17 16,0-10 0-16,0-12 0 16,0-11-17-16,0-10-7 15,-5-2-13-15,1-16-22 16,2-14 11-16,2-16 25 16,0-7-29-16,4-11 45 15,13-2-1-15,6-1 7 16,8 6 2-16,3 6 9 15,5 11 19-15,0 18-6 0,-4 16 4 16,-1 10-26-16,-5 14 22 16,0 25 42-16,-7 11-9 15,0 8-25-15,-6 3 6 16,-3 2-9-16,-3-2 7 16,-4-8-3-16,-2-5-18 15,1-3 2-15,-3-13-15 16,-2-2-2-16,0-13-57 15,0-6-75-15,0-8-103 16,0-3-515-16</inkml:trace>
  <inkml:trace contextRef="#ctx0" brushRef="#br0" timeOffset="112246.6">9594 15037 2357 0,'0'0'305'0,"0"0"-109"16,0 0-19-16,0 0-92 15,131-24-33-15,-90 19-34 16,1 5 5-16,-3-5-7 16,-2 5-9-16,-4 0 2 15,-6 0-9-15,-7 0 0 16,-4 0-17-16,-12 0-55 15,-4 5-112-15,0 7-298 0</inkml:trace>
  <inkml:trace contextRef="#ctx0" brushRef="#br0" timeOffset="112445.75">9687 15209 2773 0,'0'0'242'0,"0"0"-188"0,0 0-7 15,0 0-1-15,0 0-27 16,129 12-18-16,-94-7-1 16,2 1-46-16,-8 2-147 15,-9-4-598-15</inkml:trace>
  <inkml:trace contextRef="#ctx0" brushRef="#br0" timeOffset="115717.71">8063 14212 464 0,'0'0'1189'15,"0"0"-977"-15,0 0-59 16,0 121 33-16,0-66-85 16,0 11-35-16,0 2 75 15,0 8-54-15,0 2 23 0,4 3-20 16,3 1-15-1,-3 2-31-15,2 1-17 0,-4-6-5 16,1-3-21-16,-3-7 3 16,0-3 2-16,0-4 5 15,-7-7-11-15,-4-4 15 16,-3-5-9-16,6-6 19 16,-1-9 3-16,5-3-18 15,4-6-7-15,0 4-1 16,0-6 2-16,0 1 1 15,0-9-10-15,0-1 3 16,0-3 1-16,0-8 1 16,0 4-1-16,0-4 0 15,0 3 2-15,0 3-1 16,0-5 5-16,0 3-1 0,0-4 2 16,0 0-12-16,0 0 0 15,0 0 5-15,0 0 0 16,0 0-8-16,2 0 9 15,0 0-11-15,3 4 1 16,3 1 10-16,4-5 2 16,3 3 4-16,3-1-9 15,2-2 8-15,2 0-5 16,3 0 12-16,4 0-6 16,2 0 20-16,2 0-7 0,5 0 16 15,1 0-19 1,1 0 5-16,-1 0-12 0,4 0 5 15,-3 0-2-15,2 0-4 16,-1 0 8-16,1-5 2 16,2 0 4-16,1 1 3 15,1-7 20-15,2 4-28 16,1 3 9-16,-1-4-10 16,0 1-3-16,-2 7-11 15,-3-3 4-15,-3-1-10 16,0-1 10-16,-2 5 0 15,0-5-6-15,2 1 33 16,0 0-20-16,0 3 9 16,0 1-2-16,1-3-9 15,1-1-2-15,0 2-3 0,5-2 1 16,-1-6-7-16,2 6 20 16,-4-4-19-16,1-1 12 15,-3 5-13-15,-1 3 4 16,-2-3 4-16,-1 4-8 15,0 0 20-15,0-4-16 16,-2 4 18-16,1 0-21 16,-1 0 3-16,-1 0 1 15,6 0-5-15,1 0 1 16,3-2 8-16,2 0 8 16,0-3-12-16,-3 4 14 15,1-3-18-15,-3 4 6 16,0 0-1-16,-1 0-6 0,-4 0 1 15,1 0-1 1,0 0 0-16,0 0 0 0,2 0-4 16,0 0 11-16,1 0-8 15,-1 0 2-15,-1-4-2 16,0 4 2-16,-3 0-1 16,-3 0 0-16,-2 0 1 15,-2 0-2-15,-2 0 5 16,0 0-12-16,0 0 16 15,-1 0-10-15,0 0 11 16,-1 0-14-16,2 0 6 16,-2 0-1-16,-1 0 0 15,0 0 0-15,1 0 4 16,0 0-3-16,-3 0 0 0,0 0 4 16,-2 0-8-16,1 0 8 15,1 0-6-15,0 0 1 16,0 0 0-16,1 0 0 15,-4 0 0-15,2 0-8 16,-3 0 18-16,-1 0-13 16,-1 0 7-16,-3 0-5 15,1 0 2-15,-5 0-2 16,-1 0 0-16,-3 0 0 16,-1 0-3-16,-1 0 6 15,-3 0-8-15,2 0 12 16,-2 0-7-16,0 0 1 15,2 0 0-15,-2 0-4 0,2-10 4 16,3-7-5 0,-3-5 12-16,0-2-16 0,0-7 18 15,0-3-16 1,-2-3 12-16,0-4-10 0,0 3 2 16,0-11 3-16,0 3-1 15,-4-8 0-15,-5 5-2 16,0-5 3-16,0 3-6 15,1 0 12-15,1 3-8 16,0-3 9-16,2 5-12 16,3-1 5-16,0 2-3 15,0-1 2-15,2 2-4 16,-2 1 0-16,2 2 10 0,0 1-11 16,0-8 15-16,0 2-13 15,0 1 4-15,0-4-1 16,0 4 1-16,2 5 0 15,0 4-1-15,0 5-6 16,-2 10 3-16,0 7 8 16,0 0 0-16,0 10 0 15,0-4-3-15,0 6-1 16,0 2 0-16,0 0-1 16,0 0-8-16,0 0-6 15,0 0-48-15,-8 0-22 16,-11 0-139-16,0 0-375 0</inkml:trace>
  <inkml:trace contextRef="#ctx0" brushRef="#br0" timeOffset="117019.43">8285 14096 1938 0,'0'0'657'0,"0"0"-449"0,0 0-77 15,0 0-46-15,0 0-26 16,0 0-47-16,0 0 68 16,50-9-18-16,-21 5-9 15,4 1-5-15,7 2-12 16,4 1 17-16,8-3-27 16,1 3 2-16,8 0-16 15,1 0 22-15,0 0-26 16,3 0 9-16,-1-1-10 0,1 1 2 15,-1 0 3 1,-3 0 6-16,-3 0 11 0,-3 0-17 16,1 0 20-16,-2 0-13 15,2 0 13-15,-3 4-22 16,3 0 7-16,0-3-13 16,-5 4-3-16,-2-3 1 15,-2 0 4-15,-3-2-6 16,-3 3 6-16,-1-3-6 15,-1 0 9-15,0 0-9 16,-1 0 0-16,1 0 6 16,-1 0 3-16,3 0-4 0,1 0 9 15,1-9-14-15,-1 2 17 16,2 2-17-16,1 1 12 16,1 2-11-16,-1 2 2 15,-1-3-3-15,2 3 0 16,-2 0 0-16,-3-2 4 15,-4 2 3-15,1 0-4 16,-3 0 10-16,1 0-13 16,0-2 14-16,0 2-13 15,1-1 8-15,-1-5-5 16,-1-2-3-16,2 4 2 16,-6-6 1-16,2 2-7 15,-1-1 8-15,-1 4-5 0,0 0 7 16,0 1-8-1,2 1 2-15,1 1-1 0,-1-1 0 16,3 1 4-16,-3-1-6 16,0-2 7-16,-2 1-6 15,4 0 6-15,-4-1-3 16,2-2-2-16,1 1-1 16,-1 3 1-16,-2-2 0 15,3 1-1-15,-5-1 7 16,0 5-12-16,-3-5 15 15,-3 3-10-15,-1-2 6 16,-4 0-9-16,-3 0 5 16,-1 4-1-16,-3 0 0 0,-7 0 1 15,1 0-5 1,-5 0 12-16,2 0 0 0,-2 0-7 16,0 0 29-16,0 0-10 15,0 0 2-15,0 0-17 16,0 0-4-16,0 0-1 15,0 0-5-15,0 0-10 16,0 0-47-16,0 2-25 16,-16 18-130-16,1-2-110 15,-5 2-323-15</inkml:trace>
  <inkml:trace contextRef="#ctx0" brushRef="#br0" timeOffset="118722.22">10551 14478 1815 0,'0'0'400'15,"0"0"-261"-15,0 0-40 16,0 0-38-16,0 0-39 16,0 0-5-16,0 0-17 0,71-55 10 15,-54 47-8-15,3 2 2 16,-2 2 3-16,0 3-8 16,0 1 1-16,-1 0 0 15,-1 0 2-15,0 1 6 16,-1 12 5-16,2-1-10 15,-5 2 33-15,1 0-5 16,3-1 9-16,-3 4 1 16,1-1 2-16,-3 2-15 15,1 1-5-15,-1 2 4 16,-5-1 0-16,1 2 17 16,-2 0-9-16,-1 4 5 15,-4 2-7-15,0 4 21 16,0 5-21-16,0-3 6 0,0 2-16 15,-2 0 5-15,-10 1 11 16,-1 1-12-16,-7 5 10 16,-5 4-23-16,-8-1 12 15,-5-5-22-15,1-3 7 16,-4-8-11-16,3-14 0 16,3-12-25-16,1-4-39 15,3-9 22-15,2-18-7 16,7-7 13-16,6-2 4 15,9 1 19-15,7-2-6 16,0 5 18-16,20 2 2 0,7 11-1 16,4 10 8-16,7 9 11 15,3 0 48-15,3 10-1 16,0 15 1-16,-1 1-35 16,-1 3 2-16,-3-3-33 15,-4-3 5-15,-4-2-6 16,-2-7-4-16,5 10-41 15,-7-4-118-15,-4-6-217 16</inkml:trace>
  <inkml:trace contextRef="#ctx0" brushRef="#br0" timeOffset="119320.78">11311 15963 2254 0,'0'0'231'0,"64"-108"-118"16,1 2 21-16,28-42 13 16,12-12-40-16,-14 24-22 15,-17 36-33-15,-28 40-9 16,-5 8-37-16,3 2-6 16,1 2-14-16,2 3-88 15,-16 18-89-15,-11 13-200 0</inkml:trace>
  <inkml:trace contextRef="#ctx0" brushRef="#br0" timeOffset="119630">11504 15971 2251 0,'0'0'320'0,"0"0"-149"16,81-132-31-16,-37 63-35 15,10-1-22-15,-1 3-53 0,0-1-18 16,-1 10-12-16,-1-3-60 16,-13 17-179-16,-13 12-556 0</inkml:trace>
  <inkml:trace contextRef="#ctx0" brushRef="#br0" timeOffset="129963.4">17028 5360 753 0,'0'0'1026'0,"0"0"-855"0,0 0-32 15,0 0 5-15,0 0-80 16,0 0 9-16,0 0-50 15,0-36 8-15,0 36 2 16,0 0 18-16,0 0 10 16,0 0 8-16,0 0-44 15,0 4-15-15,0 12 32 16,2 8 7-16,5 6-13 16,-3 6-36-16,3 6 9 15,-2 2-9-15,1 5-5 16,-1 0 5-16,-3-1 0 15,2-2 22-15,-2-1-16 0,0-1 21 16,1 2-15-16,-3-2 13 16,0 2-25-16,0 0 12 15,0 3-12-15,0-3-5 16,0 1 5-16,0-1 0 16,0 3 2-16,0-5 6 15,0 2-14-15,0-2 12 16,0-2-6-16,0 3 0 15,-3-3 0-15,1 0-1 16,-2 2 1-16,0-2 0 16,-1 0 5-16,3-4-7 15,2 0 7-15,0-1-9 16,0-3 9-16,0 2-5 0,0 0 0 16,0-1 0-16,0 4-1 15,0-1 2-15,-2 2-5 16,0 2 9-16,0 2-6 15,-1 0 7-15,1 1-3 16,-1-4-2-16,1-2 6 16,2-3 2-16,0-4-9 15,0-4 13-15,0-3-12 16,2-5 0-16,8-8 4 16,-4-7-10-16,1-3-26 15,-3-2-89-15,-2 0-101 16,-2-10-460-16</inkml:trace>
  <inkml:trace contextRef="#ctx0" brushRef="#br0" timeOffset="130201.97">16908 7800 2182 0,'0'0'274'0,"0"0"-138"15,0 0 15-15,0 0-70 16,102-132-22-16,-69 96-38 16,4 0-11-16,-4 4-10 0,-2 6-20 15,3 1-40 1,-8 9-141-16,-11 9-249 0</inkml:trace>
  <inkml:trace contextRef="#ctx0" brushRef="#br0" timeOffset="130433.46">17030 7983 2588 0,'0'0'338'0,"0"0"-227"16,0 0-8-16,0 0-52 0,0 0-13 16,81-116-37-16,-54 93-1 15,-1 1-18-15,10 0-112 16,-7 4-259-16,-10 6-2060 16</inkml:trace>
  <inkml:trace contextRef="#ctx0" brushRef="#br0" timeOffset="131438.49">17148 8532 1614 0,'0'0'309'15,"0"0"-201"-15,0 0-106 16,0 0 154-16,0 0-94 16,0 0 2-16,0 0 11 15,19 117 58-15,-17-80-32 16,0 10 2-16,-2 5-26 0,0 6-42 16,0 5-3-16,0 2-15 15,0 5 20-15,0 3-9 16,0 2 4-16,0-3-31 15,2-1 22-15,3-1-15 16,-3 2 3-16,0-2-11 16,-2 1 1-16,0-1 9 15,0-2-10-15,0-2 9 16,0-4 4-16,0-4 38 16,-2-3-29-16,-3-1 0 0,3-1-22 15,0-4 5 1,2 1-5-16,0-3 1 0,0-1-5 15,0-2 11-15,0-4-9 16,0-4 9-16,0-8-14 16,0-8 7-16,0-8-7 15,0-6-55-15,0-6-67 16,0 0-169-16,0 0-1541 0</inkml:trace>
  <inkml:trace contextRef="#ctx0" brushRef="#br0" timeOffset="131698.75">16974 10805 2068 0,'0'0'410'0,"0"0"-193"16,72-105-63-16,-32 57-67 15,2 0-33-15,-1 8-52 16,-3 5-2-16,-7 11-19 16,-9 8-73-16,-13 16-128 15,-5 0-53-15,-4 6-155 0</inkml:trace>
  <inkml:trace contextRef="#ctx0" brushRef="#br0" timeOffset="131866.87">17084 10960 2251 0,'0'0'271'16,"0"0"-67"-16,0 0 10 15,0 0-75-15,111-134-42 16,-70 86-51-16,-2 5-16 15,-1 6-22-15,-5 11-8 16,8 2-1-16,-10 7-139 16,-8 8-317-16</inkml:trace>
  <inkml:trace contextRef="#ctx0" brushRef="#br0" timeOffset="132689.12">17164 11301 1981 0,'0'0'286'15,"0"0"-160"-15,0 0-52 16,0 0-23-16,0 0-17 15,0 0 58-15,0 0-15 16,14 92-34-16,-12-43 26 16,-2 6-28-16,0 12 5 0,0 9-24 15,0 6 15-15,0 7-13 16,0 5-2-16,0 0 17 16,0 0-24-1,0-5 1-15,0-7-11 0,0-7-2 16,0-8 2-16,0-1 8 15,0-1-2-15,0-3 15 16,0-4 0-16,0-6-13 16,0-10 1-16,0-9-13 15,6-10-2-15,-2-7-18 16,1-7-38-16,-5-6-80 16,0-3-143-16,0 0-399 0</inkml:trace>
  <inkml:trace contextRef="#ctx0" brushRef="#br0" timeOffset="132929.03">17028 13152 2203 0,'0'0'288'15,"0"0"-176"-15,0 0 52 16,0 0-54-16,62-150-37 15,-33 94 5-15,5 0-30 16,-3 5-10-16,-2 8-37 0,-4 10 8 16,-10 11-9-1,-3 10-1-15,-8 9-77 0,-4 3 4 16,0 13 10-16,-16 45-102 16,-8-1-104-16,-3-2-1657 0</inkml:trace>
  <inkml:trace contextRef="#ctx0" brushRef="#br0" timeOffset="133123.9">17117 13176 1996 0,'0'0'312'0,"0"0"-87"15,0 0-64-15,0 0-45 16,0 0-79-16,0 0 3 16,114-124-30-16,-97 101-3 15,2 3-7-15,-6 5-1 16,1 3-12-16,-4 1-26 0,-3 6-33 15,-1 3-49-15,0 2-22 16,-6 12-28-16,0 9-79 16,0 6-1298-16</inkml:trace>
  <inkml:trace contextRef="#ctx0" brushRef="#br0" timeOffset="133467.54">17271 13573 2060 0,'0'0'344'16,"0"0"-233"-16,0 0 25 0,0 0-40 15,-6 113-14-15,3-78-37 16,1 10 9-16,0-3-19 16,-1 4-11-16,1 4 13 15,2-4-5-15,-2-2 12 16,-1-1-18-16,3-4 1 15,-2 0-10-15,2 0 2 16,-2 7-8-16,2-7 1 16,0 3-1-16,0-2-10 15,0-4 15-15,0-2-15 16,0-7 16-16,0-6-17 16,0-2 4-16,0-9-4 15,0-2-22-15,0-8-67 0,-2 0-108 16,-2-10-409-16</inkml:trace>
  <inkml:trace contextRef="#ctx0" brushRef="#br0" timeOffset="134037.23">17088 14825 2113 0,'0'0'303'0,"0"0"-156"0,0 0-8 15,94-145-29 1,-57 98-41-16,-1 1-50 0,0 7-14 16,-7 7-5-16,-5 1-27 15,-6 14-53-15,-5 7-33 16,-7 10 13-16,-6 0 47 15,0 13-29-15,0 13-149 16,-10 6-18-16,-5 5 131 16,-1-3 118-16,3 2 40 15,-1-4 91-15,3-6 123 16,5-2-81-16,1-2-42 16,3 0-64-16,2-1 12 15,0-2 8-15,0 4-19 16,0 3-19-16,-3-2-5 15,3 5 20-15,-2 4-27 0,0 3 21 16,0 2-31-16,0-2 7 16,-3 0-23-16,1-6 10 15,2-2-1-15,-3-10-1 16,3-2-13-16,-3 0-2 16,1 2-6-16,-1 1 6 15,-1-2-8-15,2 0-10 16,-1-3 5-16,0-4 1 15,3 2 8-15,0-5-9 16,2 4-11-16,-3-2-10 16,3 0-40-16,0-1 11 15,0-8-37-15,0 0-65 0,0 0-134 16,0 0-1854-16</inkml:trace>
  <inkml:trace contextRef="#ctx0" brushRef="#br0" timeOffset="135068.37">17135 15700 2284 0,'0'0'240'0,"0"0"-169"0,0 0-28 16,74-117 10-16,-41 72-39 15,3 1-8-15,-3 0-6 16,-2 3-15-16,-6 10-19 16,-5 10-37-16,-9 6 3 15,-7 15-106-15,-4 0-97 16,0 6-1112-16,0 20 1383 15,-11 6 238-15,-5 6 533 16,1 5-508-16,1 0-54 16,6 2-63-16,-1-5 4 15,7-1-3-15,2-2-39 16,0-7-22-16,0 2-38 16,0-6 3-16,0-1-18 0,2-4-1 15,0-10 9-15,0 1-20 16,-2-9 3-16,3-3-24 15,-3 0 10-15,0 0-1 16,0 4-7-16,0 6-2 16,2 4 0-16,2 8 1 15,0 9-1-15,2 0 0 16,-2 4 5-16,2 3-10 16,1 4 10-16,-1 0 38 15,0 3-18-15,-2-10 8 16,2 9-23-16,-1 0-6 15,1 7 7-15,-1 7 21 0,2-8-2 16,-5-8-26-16,2-6 10 16,-4-14-14-16,3-3 10 15,-3-6-6-15,0 1 2 16,0 5 1-16,0 2-6 16,0 5-2-16,0 6 7 15,0 3-12-15,0 1 12 16,0-8 0-16,0-10-6 15,0-4 3-15,0-2-3 16,0-2-1-16,0 2 0 16,0 1 1-16,0 1-4 15,0 3 9-15,0-2-6 16,0-1 6-16,0-2-9 0,0 8 5 16,0 6-2-1,0 7 1-15,0 4 0 0,0 9 0 16,0-2 1-16,2-5-7 15,0-6 14-15,0-8-11 16,5 1 9-16,2 3-11 16,-2 5 5-16,-3 7 0 15,2 0 0-15,-3-1 1 16,1 0-2-16,1-6 3 16,0 3-3-16,1 3 2 15,-2 6-2-15,1 6 1 16,-5 2-4-16,0-10-2 15,0 0 6-15,0-12 0 16,0 1-15-16,0 6 14 16,-3 5-16-16,-3 7 16 0,0 2-75 15,-4-7 53-15,3-8-48 16,-8-6-96-16,4-11-154 16,-2-7-1820-16</inkml:trace>
  <inkml:trace contextRef="#ctx0" brushRef="#br0" timeOffset="137872.19">17882 5755 418 0,'0'0'1305'16,"0"0"-1083"-16,0 0-32 15,0 0-74-15,0 0-95 16,0 0 33-16,0 0-35 15,2-17 16-15,-2 17 48 16,0 0-24-16,0 0 2 16,0 0-35-16,0 0 4 15,0 0-22-15,0 0 11 16,0 0-9-16,0 0 35 0,0 5-24 16,0 5 9-1,0 4-15-15,2 1-4 0,-2 4-2 16,2-1-1-16,0 5 10 15,-2 0-4-15,2 1 15 16,4 4-14-16,-2 4 8 16,3 2-12-16,-1 7 10 15,1 2-8-15,2 3 1 16,-2 0 8-16,3 1-12 16,2-3 15-16,3-2-16 15,1-4 27-15,2-5-23 16,2-4 2-16,3-7-14 15,3-6 8-15,-2-7-2 16,5-9 1-16,-2-2 17 16,2-26-5-16,-2-11 11 15,-2-9-19-15,-3-8 4 16,-5-4-15-16,-5-1 5 0,-5-5-6 16,-7 4-8-16,0 6-7 15,0 8-18-15,-5 10 16 16,-4 12 11-16,2 10-1 15,3 8 14-15,4 8-11 16,0 0 4-16,0 8-6 16,2 20 6-16,11 11 13 15,3 14 17-15,7 26 0 16,0 29 27-16,2 30-27 16,-4 9 8-16,-11-7-15 15,-8-11 16-15,-2-21-9 0,-2-15-7 16,-13-18-4-16,-5-14-19 15,-5-8 5-15,-10 12-2 16,-7 1 1 0,-10-2 2-16,0-15-12 0,2-24 4 15,-2-24-17-15,5-8-12 16,3-35-10-16,6-20 3 16,7-15-17-16,13-5 27 15,11-2 1-15,7 4 12 16,9 9-39-16,22 13-27 15,29 0-53-15,-6 19-128 16,-2 7-372-16</inkml:trace>
  <inkml:trace contextRef="#ctx0" brushRef="#br0" timeOffset="138291.22">18667 6200 2280 0,'0'0'396'0,"0"0"-241"16,0 0-61-16,0 0-42 15,0 0 51-15,0 0 4 16,0 0-26-16,80 6-33 15,-56-6-8-15,3 0-14 16,0 0-4-16,-3 0-12 16,-3 0-3-16,-4-3-14 15,-1 0 7-15,-1 1-35 0,6 2-100 16,-4 0-137 0,-3 0-928-16</inkml:trace>
  <inkml:trace contextRef="#ctx0" brushRef="#br0" timeOffset="139340.12">19408 5775 1972 0,'0'0'268'0,"0"0"-126"16,0 0-16-16,0 0-21 16,0 0-5-16,0 0-28 15,0 0-38-15,-35 41-29 16,33-6 37-16,2 14-12 15,0 6 23-15,2 10-20 16,16 1 0-16,5 0-16 16,8-6 1-16,2-11-5 15,7-12-12-15,0-16 13 0,1-16-13 16,-4-5 48-16,-1-17-11 16,-7-24-6-1,-5-8-15-15,-6-9-10 0,-6-2-7 16,-8-1-45-1,-4 4-13-15,0 10-24 0,0 10 51 16,-9 17 31-16,4 17 19 16,1 3 26-16,4 26-28 15,0 21 8-15,0 17 3 16,2 31 16-16,12 28-9 16,-1 27 13-16,-7 3-19 15,-6-8 16-15,0-19-17 16,-13-31 10-16,-9-19-26 15,-2-18 5-15,-5-8-14 16,-10 2-2-16,-9-1-2 0,-10-9-23 16,-2-22 7-1,-1-20-16-15,8-18 18 0,8-34-29 16,11-17-7-16,19-8-27 16,13-1 57-16,2 5 21 15,25 7-9-15,14 9 5 16,38-5-71-16,-11 16-96 15,-3 10-362-15</inkml:trace>
  <inkml:trace contextRef="#ctx0" brushRef="#br0" timeOffset="139675.9">19981 6096 2393 0,'0'0'295'0,"0"0"-114"16,-2 107-65-16,9-64-7 15,15-9-52-15,9-12 4 16,7-14-18-16,5-8 27 15,1-15-10-15,-1-24-3 16,-12-7-18-16,-11-7-24 0,-13 2 3 16,-7 2-13-1,-16 12 0-15,-19 9-5 0,-11 11-17 16,-2 13-46-16,-14 8-33 16,12 18-145-16,13 5-389 15</inkml:trace>
  <inkml:trace contextRef="#ctx0" brushRef="#br0" timeOffset="140358.22">20849 6038 1649 0,'0'0'835'0,"0"0"-677"16,0 0 48-16,0 0-63 16,162-2-53-16,-104-2-29 15,0 0-39-15,0-3 1 16,-8 2-23-16,-10 0 0 15,-11 3-59-15,-21 2-80 16,-5 5-162-16,-3 9-1658 0</inkml:trace>
  <inkml:trace contextRef="#ctx0" brushRef="#br0" timeOffset="140561.84">20929 6304 2720 0,'0'0'192'15,"0"0"-123"-15,0 0 29 0,0 0-43 16,138 0-16 0,-90-4-38-16,25-12-1 0,-11 2-153 15,-6-2-359-15</inkml:trace>
  <inkml:trace contextRef="#ctx0" brushRef="#br0" timeOffset="141743.72">22004 5738 1736 0,'0'0'226'0,"0"0"-12"0,0 0-71 15,0 0-50 1,51 137 7-16,-38-99-39 0,0 2 23 16,-1 0-46-16,-3 1 14 15,-3-1-22-15,-2-1 1 16,-1-2 8-16,0-3-15 15,-1-4-8-15,0-4-11 16,0-5-8-16,-2-2 10 16,2-4-8-16,-2-8 1 15,0-5-9-15,0-2-12 16,0 0 0-16,0-12 10 16,0-10 1-16,0-8 5 15,-4-7-4-15,4-4 7 16,0-10-24-16,0-5 11 15,0-4 2-15,6-3 13 16,9 2 7-16,2 7 23 16,1 10 43-16,1 12-25 0,-1 12 0 15,5 10-23-15,-1 10 16 16,4 0-9-16,3 20 25 16,3 12-14-16,-3 8-5 15,0 6-7-15,-2 2-16 16,-5 2 18-16,-7 0-15 15,-3-1 15-15,-8-3-32 16,-2-5 12-16,-2-3-13 16,0-6 0-16,0-6 0 15,-2-6-17-15,-5-11 2 16,0-9-16-16,3 0-4 16,0-16-29-16,4-18 47 15,0-12 1-15,8-12 10 16,15-5-9-16,6-3 14 15,2 3 1-15,7 5 0 0,-1 13 6 16,4 9 16-16,-3 16 19 16,0 14-20-16,-7 6 14 15,-2 26 8-15,-9 14 2 16,-5 12-13-16,-5 4-1 16,-8 2 4-16,-2-3-21 15,0-5 2-15,0-10-15 16,0-10-2-16,-2-6-6 15,-5-8-45-15,0-4-65 16,0-4-139-16,1-5-640 0</inkml:trace>
  <inkml:trace contextRef="#ctx0" brushRef="#br0" timeOffset="141914.87">23123 6006 3013 0,'0'0'191'0,"0"0"-153"16,0 0-38-16,0 0-80 16,0 0-417-16</inkml:trace>
  <inkml:trace contextRef="#ctx0" brushRef="#br0" timeOffset="142642.87">23881 5243 2041 0,'0'0'257'16,"0"0"-105"-16,0 0-69 15,0 0 27-15,0 0-25 16,0 0-16-16,-135 61-39 15,109-23 11-15,2 8-9 16,-1 10 10-16,3 11-4 16,6 6 11-16,5 9 42 0,6 7-36 15,5 5 8-15,0 1-33 16,19-5 2-16,4-8-32 16,6-10 13-16,3-14-12 15,-3-12-1-15,0-14 0 16,-5-7 1-16,-1-14-2 15,-4-6-2-15,-3-5-40 16,-3-19-72-16,-3-11-44 16,-4 1-181-16</inkml:trace>
  <inkml:trace contextRef="#ctx0" brushRef="#br0" timeOffset="142917.09">24039 5642 2326 0,'0'0'224'16,"0"0"-63"-16,0 0 4 16,0 0-51-16,116 62-24 15,-78-28-47-15,1 1-5 16,2 3-19-16,-3 2 20 15,-3 2-19-15,-4 2 18 16,-4 0-23-16,-2 0 1 16,-6-3-15-16,0-8 0 15,-3-7-1-15,-1-6-65 16,1-17-82-16,-5-3-121 0,-3 0-103 16</inkml:trace>
  <inkml:trace contextRef="#ctx0" brushRef="#br0" timeOffset="143207.56">24587 5685 2639 0,'0'0'277'16,"0"0"-160"-16,0 0 8 15,-129 148-60-15,86-90-12 16,-1 9-39-16,-1 0 3 16,-1 4-11-16,1-3-6 15,5-3 0-15,-4 6-66 16,12-15-98-16,8-16-391 0</inkml:trace>
  <inkml:trace contextRef="#ctx0" brushRef="#br0" timeOffset="143851.06">25146 5932 2503 0,'0'0'271'0,"0"0"-173"15,0 0 62-15,0 0-36 16,0 0-55-16,137-25-21 16,-91 18-10-16,6-2-10 15,-1-1-20-15,0 3-3 16,-2-4-4-16,-9 5-2 15,-1 0-82-15,-16 4-84 16,-7 2-286-16</inkml:trace>
  <inkml:trace contextRef="#ctx0" brushRef="#br0" timeOffset="144245.2">25719 5506 2054 0,'0'0'240'16,"0"0"-79"-16,0 0-42 15,0 0 30-15,121 97-24 16,-84-61-69-16,6 2 8 16,-3 4-24-16,3 6 47 15,-3 1-35-15,-5 2-5 16,-1-1-26-16,-5 0-9 16,-2-1-7-16,-5-8-5 15,-3-4 0-15,-2-7-73 16,-11-12-53-16,-4-8-186 15,-2-6-1474-15</inkml:trace>
  <inkml:trace contextRef="#ctx0" brushRef="#br0" timeOffset="144548.9">26246 5578 2433 0,'0'0'292'0,"0"0"-180"0,0 0-22 15,-85 139-14-15,54-86-29 16,-2 0-10-16,-6 1-10 16,-1-2 14-16,2-3-17 15,5-10 3-15,6-4-27 16,7-12 0-16,7-2-123 16,3-7-186-16,8-8-1721 0</inkml:trace>
  <inkml:trace contextRef="#ctx0" brushRef="#br0" timeOffset="146979.94">26907 5228 1901 0,'0'0'358'15,"0"0"-173"-15,0 0-78 16,0 0 22-16,0 0 7 16,95 135-68-16,-76-77 2 15,-1 5-30-15,-5 13 16 16,-6 6 6-16,-7 7-24 16,0 1-1-16,-4 2-31 0,-16-6 4 15,-2-7-5-15,1-12-10 16,4-14-3-16,3-11-26 15,3-7-70-15,3-10-119 16,0-9-594-16</inkml:trace>
  <inkml:trace contextRef="#ctx0" brushRef="#br0" timeOffset="149716.93">26524 5909 1901 0,'0'0'330'15,"0"0"-136"-15,0 0-104 16,0 0-1-16,0 0-10 16,0 0 42-16,0 0-49 15,-76 130-5-15,76-97-19 16,8-4 3-16,9-6 5 15,8-7-31-15,4-11 11 16,4-5-12-16,2-12 28 0,-1-15-33 16,-5-5 7-16,-9-4-18 15,-9 0-2-15,-9 1-6 16,-2 5-6-16,-2 6-9 16,-21 4-8-16,2 8-3 15,-10 10-64-15,6 2-93 16,7 0-271-16</inkml:trace>
  <inkml:trace contextRef="#ctx0" brushRef="#br1" timeOffset="155155.1">18015 7914 1242 0,'0'0'973'16,"0"0"-886"-16,0 0-26 15,0 0 32-15,0 0-29 16,0 0-22-16,0 0 51 16,0 55 32-16,0-25-46 15,0 6 2-15,3 14-28 16,2 8 33-16,5 7-36 16,3 6 6-16,8-4-34 0,3-7-8 15,8-13-10-15,3-15-4 16,6-18 23-16,3-14-13 15,0 0 22-15,3-31-22 16,-5-11 13-16,-3-10-23 16,-8-7 8-16,-11-4-8 15,-7 0-18-15,-6 5-20 16,-7 8-20-16,0 12 41 16,0 15 17-16,0 20 9 15,-4 3 20-15,4 26-9 16,0 24-15-16,4 32 16 15,21 36 10-15,6 33-3 16,0 13 7-16,-8-2-6 16,-13-17 23-16,-10-21-6 15,0-21 19-15,-10-23-32 0,-9-20-4 16,-5-8-15-16,-8 2-8 16,-7-2-6-16,-11-7-8 15,2-24-1-15,-4-21-30 16,1-20-11-16,-3-31-24 15,3-16 25-15,4-5 4 16,9 2 26-16,11 8 19 16,17 9 0-16,10 10-8 15,17-3 8-15,16 9-102 16,4 11-365-16</inkml:trace>
  <inkml:trace contextRef="#ctx0" brushRef="#br1" timeOffset="155923.66">18965 8328 1519 0,'0'0'1048'15,"0"0"-825"-15,0 0-125 16,0 0 1-16,0 0-38 0,0 0 49 16,0 0-20-1,76-3-15-15,-36 8-11 0,2-2-18 16,6-3 11-16,-2 0-21 15,-4 0 6-15,-3 0-30 16,-8 0 2-16,-10-1-13 16,-5-3-1-16,-5-1 0 15,-5 4-4-15,-4-1-2 16,0-3-56-16,4 0-29 16,1-2-154-16,-1 2-394 0</inkml:trace>
  <inkml:trace contextRef="#ctx0" brushRef="#br1" timeOffset="162435.37">19823 7689 1945 0,'0'0'394'0,"0"0"-240"15,0 0-29-15,0 0-61 16,0 0-17-16,0 0-41 16,0 0 11-16,-15 104-10 15,15-69 1-15,0 5-6 16,0 3 16-16,0-1 21 15,0-5-6-15,0 0-1 16,0-7-31-16,5-9 4 16,1-4 5-16,1-9-20 15,-1-7 4-15,4-1-4 16,3 0 9-16,3-9 1 0,5-8 0 16,8-4 5-16,7 3 11 15,4 2-11 1,2 4 23-16,1 7-18 0,-1 5 10 15,-2 0-14-15,-1 14 14 16,-6 7 13-16,-4 9 11 16,-7 2 3-16,-4 1-5 15,-5 6 5-15,-9 3-33 16,-4 6 28-16,0 2-25 16,-15 4 0-16,-10 1-11 15,-6-3 8-15,-4-6 2 16,-5-11-10-16,-1-12 6 0,-3-13-7 15,-1-10-10-15,-1 0-7 16,-4-8-4-16,4-12-37 16,3-2 10-16,8-4-17 15,8 0-16-15,9-9-18 16,7 6-119-16,8 5-133 0</inkml:trace>
  <inkml:trace contextRef="#ctx0" brushRef="#br1" timeOffset="162756.72">19863 7781 2265 0,'0'0'331'0,"0"0"-226"15,0 0 60-15,0 0-63 16,0 0-32-16,121 0-41 0,-86 0-6 15,2 3-22 1,-4 3-2-16,-4 0 0 16,0 6-87-16,-8-1-190 15,-4-2-536-15</inkml:trace>
  <inkml:trace contextRef="#ctx0" brushRef="#br1" timeOffset="163202.01">20905 8103 2534 0,'0'0'321'0,"0"0"-231"0,0 0 1 16,0 0 48-16,0 0-85 16,146-32-7-16,-99 26-25 15,-1-1-7-15,-2 4-12 16,-9-1 6-16,-4 0-12 16,-8 4 3-16,-10 0-44 15,-13 0-99-15,0 0-38 16,-9 10-140-16</inkml:trace>
  <inkml:trace contextRef="#ctx0" brushRef="#br1" timeOffset="163400.84">20967 8336 2701 0,'0'0'267'16,"0"0"-153"-16,0 0-17 15,0 0 4-15,0 0-54 16,125 1-22-16,-94-1-17 16,0 0-8-16,3 0 0 15,8 0-66-15,-4-7-80 16,-9-1-313-16</inkml:trace>
  <inkml:trace contextRef="#ctx0" brushRef="#br1" timeOffset="165301.17">22240 7507 509 0,'0'0'1187'0,"0"0"-1043"15,0 0 23-15,0 0 33 16,0 0-84-16,0 0 22 15,0 0-77-15,113-28-3 16,-99 28 17-16,1 0 0 16,-1 0-37-16,-1 0 18 0,3 4-20 15,-3 6 2 1,-1 3-20-16,1 1-8 0,-2 2 9 16,2 0-6-16,-2-1 16 15,1 1-15-15,-3 3 30 16,-1 1-24-16,1 3 7 15,-2 2-21-15,0 1 13 16,-3 0 2-16,0 1-12 16,1 2 7-16,-1-3-15 15,-2 2 18-15,1 0-9 16,0 0 17-16,-1 0-26 16,0 1 7-16,-2-2-4 15,0 1 4-15,0 1 5 16,0-1-12-16,0-2 18 15,0 2-15-15,0 0 16 0,0 3-19 16,-10-2 18-16,2 3-15 16,-5 0 6-16,1 3-3 15,-3-1 1-15,1-1 8 16,1 0-15-16,-3-5 20 16,3-1-17-16,-2-4 13 15,-3 0-16-15,-1-2 3 16,-2-1 0-16,-2 2-4 15,-2-4 0-15,1 0 6 16,-1-3-9-16,1-4 11 16,0-3-2-16,1-2-2 15,-2-6-8-15,4 0 5 0,-2 0-1 16,1 0 0 0,1-10-8-16,6-1 7 0,-1-2 2 15,5-2-9-15,5-4 15 16,4-5-16-16,2-6 2 15,0-6 7-15,8-4-14 16,15 0 13-16,2 1 1 16,0 10 0-16,4 8-6 15,1 13 12-15,1 8-6 16,-2 8 5-16,0 25 19 16,0 9-6-16,-2 5 21 15,2 5-7-15,-5-6-3 16,3-7-1-16,-2-5-21 0,-3-10 9 15,-2-3-10 1,-2-9-6-16,-5-2 4 0,0-5-8 16,1-3-44-16,1-2-35 15,10 0-40-15,-5-17-140 16,1-2-323-16</inkml:trace>
  <inkml:trace contextRef="#ctx0" brushRef="#br1" timeOffset="165790.01">23051 8214 2097 0,'0'0'310'0,"0"0"-148"15,0 0 15-15,0 0-39 0,0 0-73 16,0 0 28-16,0 0-24 16,-2 77-9-16,2-65-23 15,2-1-9-15,10-7-7 16,-2-4-9-16,4 0 36 16,-3-15-12-16,-2-6 7 15,-7-4-33-15,-2 1 11 16,0 6-13-16,-11 2 13 15,-11 6-4-15,-5 6 0 16,0 4-5-16,-2 0-7 16,7 2-10-16,6 12-5 15,10 2-31-15,6 2-51 16,8 0-58-16,17-6-124 16,0-3-582-16</inkml:trace>
  <inkml:trace contextRef="#ctx0" brushRef="#br1" timeOffset="166540.13">23607 7425 2141 0,'0'0'265'16,"0"0"-155"-16,0 0 37 15,0 0-46-15,0 0-5 16,-114 114-38-16,93-70 11 0,2 9-20 16,-2 9 13-1,3 6-16-15,3 8-12 0,3 3 5 16,6 0-4-16,4-1 5 16,2 1-17-16,0-5 16 15,8-4-18-15,11-3 13 16,1-8-23-16,5-4 9 15,-2-5-6-15,2-6-4 16,2-3-2-16,0-6-4 16,-2-1-5-16,1-3 11 15,3-5-20-15,3-6-35 16,16-13-64-16,-5-4-156 16,-3-3-1773-16</inkml:trace>
  <inkml:trace contextRef="#ctx0" brushRef="#br1" timeOffset="167268.91">24151 7781 1546 0,'0'0'328'16,"0"0"-91"-16,0 0-53 15,0 0-16-15,0 0 3 16,0 0-56-16,0 0 3 16,146 84-59-16,-107-49 28 0,0 10-15 15,5 0 4-15,4 8-20 16,-1-1 0-16,-1-2-2 16,-1-1-34-16,-5-3 17 15,-2-4-27-15,-5-4 28 16,-2 0-37-16,-6-4 12 15,-5-2-13-15,-7-3 0 16,-4-2-6-16,-4-5-31 16,-5-6-3-16,0-10-77 15,0-4-54-15,-9-2-287 0</inkml:trace>
  <inkml:trace contextRef="#ctx0" brushRef="#br1" timeOffset="167601.29">24801 7890 2350 0,'0'0'249'0,"0"0"-106"16,0 0-13-16,0 0-8 15,0 0-43-15,0 0-36 16,0 0 24-16,-133 110-30 16,102-65 19-16,-4 5-30 15,-5 2 8-15,1 2-23 0,-6 1-2 16,0-1-7 0,0 0-2-16,8-4 0 0,3-6-9 15,7-5-46 1,12-14-136-16,6-9-282 0</inkml:trace>
  <inkml:trace contextRef="#ctx0" brushRef="#br1" timeOffset="168513.87">25106 8141 2134 0,'0'0'353'0,"0"0"-259"15,0 0 91-15,0 0-49 16,0 0-87-16,0 0 11 16,119 0-22-16,-86 0 16 15,2 0-6-15,1 0 1 16,3 0-9-16,-4 0-26 15,1 0 5-15,-5 0-18 16,-2 0 6-16,-4 0-7 16,-3 0-19-16,0 0-98 0,-2-2-97 15,-9-1-436-15</inkml:trace>
  <inkml:trace contextRef="#ctx0" brushRef="#br1" timeOffset="169238.2">26022 7650 1376 0,'0'0'631'0,"0"0"-419"16,0 0-34-16,0 0-30 15,137-39-17-15,-99 38-41 16,-3 1-27-16,-2 0 7 16,-4 12-7-16,-8 11 54 15,-10 6-44-15,-9 9-8 16,-2 11-39-16,-13 4-2 15,-21 7-17-15,-6 1-6 16,-7-6-1-16,-2-6-20 16,3-15 0-16,7-14-19 15,11-16 39-15,8-4 0 16,13-4 2-16,7-11 7 16,7-5 2-16,28 5 10 0,12 3-9 15,8 6 16 1,11 6-23-16,-4 2 27 15,-4 22-15-15,-9 8 17 0,-12 9 1 16,-12 8 19-16,-13 4-5 16,-12 0-18-16,-6 1 7 15,-25 1-19-15,-9-7 2 16,-6-4-20-16,-8-8 9 16,-4-7-3-16,0-12-14 15,0-9 4-15,0-8-31 16,5 0-32-16,6-6-44 15,6-26-17-15,13 4-92 16,15 0-240-16</inkml:trace>
  <inkml:trace contextRef="#ctx0" brushRef="#br1" timeOffset="169769.84">26484 7263 2094 0,'0'0'232'0,"0"0"-58"16,0 0 6-16,0 0-12 16,0 0-68-16,134 94 11 15,-96-42-28-15,-1 10-1 0,2 13-12 16,-1 24-14-16,-3 24 4 16,-10-6-24-16,-10-13 5 15,-11-15-17-15,-4-18-1 16,0 8-23-16,-8 8 8 15,-10-4-8-15,-4-5-11 16,-5-6-47-16,-11 8-65 16,5-19-137-16,2-14-632 0</inkml:trace>
  <inkml:trace contextRef="#ctx0" brushRef="#br3" timeOffset="179513.2">22411 7090 764 0,'0'0'1208'0,"0"0"-932"15,0 0-147-15,0 0-1 16,0 0-7-16,147-70-35 16,-97 49 1-16,6 0-52 15,4 3 11-15,7 4-23 0,1 2 9 16,3 8-10-16,-3 2 3 16,-6 2 29-16,-1 0-18 15,-9 6 25-15,2 8-17 16,-2 2-2-16,-1 2-26 15,-2 4 11-15,0-1 9 16,-3 2-10-16,2-1-2 16,-4-2-20-16,-3 0 16 15,-6-2-20-15,-4 0 20 16,-4 2-16-16,-2 3 9 16,-6 0-12-16,0 3 8 15,-7-1-5-15,0-6-4 16,-3-2 0-16,-3-8 4 15,-4-2-10-15,-2-7-6 16,0 0-15-16,0-10-62 0,-2-10-96 16,-13-2-449-16</inkml:trace>
  <inkml:trace contextRef="#ctx0" brushRef="#br3" timeOffset="180682.65">22487 7092 1820 0,'0'0'354'16,"0"0"-245"-16,0 0-48 16,0 0 61-16,0 0 14 0,0 0-57 15,0 0 23 1,92-35-23-16,-61 24 4 16,4-1-33-16,5-2 16 15,10 0-10-15,3-4-5 16,8 0 5-16,5-4-20 15,5 2 6-15,-1-1-23 16,-1 4 18-16,-2 2-33 16,-3 3 18-16,1 1-14 0,-3 3 6 15,0 1-3-15,-4 4-7 16,3 1 9-16,-3-2-12 16,0 1 26-16,2 2-10 15,0-1 26-15,0 0-27 16,1 2 11-16,1 0-17 15,0 0 0-15,3 0-1 16,-3 0-9-16,1 2 14 16,-3 8-13-16,-2 2 20 15,-2 0-16-15,2 0 13 16,0 0-12-16,2-2 7 16,2-2-8-16,-1-2-1 15,-1-3 9-15,-2 2-13 16,-4 1 21-16,-4 0-10 0,0 2 19 15,-4 4-21-15,-1 2 13 16,-1 6-16-16,-1 2 8 16,1 2-2-16,-1 4-6 15,-3 2 17-15,0-4-22 16,-5-2 16-16,2-2-16 16,-4-1 24-16,0-4-20 15,1 2 15-15,-1-3-4 16,-4 0 3-16,-2-2 5 15,-7-1-17-15,-5-4 11 16,-6-6-15-16,-5 2 3 0,-1-5 3 16,-3 0-12-1,0 0 3-15,0 0-8 0,-7 0-49 16,-26-5-118-16,4 2-175 16,-3 3-876-16</inkml:trace>
  <inkml:trace contextRef="#ctx0" brushRef="#br1" timeOffset="183851.34">18196 10138 1913 0,'0'0'257'16,"0"0"-108"-16,0 0-23 15,0 0-19-15,0 0-64 16,0 0-20-16,0 0 52 16,-7 62-5-16,3-33 3 15,2 5-31-15,2 8-2 16,0 8-8-16,0 8 10 15,4 5 2-15,12-2-8 16,6-4-3-16,5-11-32 16,4-17 16-16,2-14-17 15,4-15 24-15,-2 0-6 16,1-27 8-16,-3-11-14 16,-4-8-7-16,-4-3-5 0,-6-4-24 15,-7 0-48-15,-8 7-43 16,-4 2 54-16,0 13 26 15,0 13 11-15,0 12 24 16,0 6 16-16,0 18 3 16,0 24 4-16,0 16 39 15,7 27-14-15,9 35 39 16,-1 24-28-16,-3 10 10 16,-10-7-16-16,-2-33-2 15,0-36-18-15,-6-19-9 16,-9-12-20-16,-12 4 7 15,-8 3-22-15,-12-1-3 0,-6-12 1 16,-7-15-15-16,-3-15 19 16,3-11-17-16,2-23 4 15,9-21-10-15,7-16 15 16,13-7 6-16,10-4-12 16,13-1 23-16,6 2 0 15,9 3-10-15,20 10-30 16,29-1-86-16,-5 15-97 15,-1 9-381-15</inkml:trace>
  <inkml:trace contextRef="#ctx0" brushRef="#br1" timeOffset="185486.53">19271 10302 1623 0,'0'0'262'0,"0"0"-73"16,0 0-65-16,0 0 12 15,0 0 16-15,0 0-60 16,0 0-4-16,0-9-10 15,0 7-24-15,0 0-13 16,0 0 17-16,0 0-19 16,2 2 2-16,0-3-27 0,5 2 23 15,-1-1 15 1,4-2 1-16,-2 2-19 0,1-1-5 16,0 1-1-16,0 2-16 15,0 0 13-15,2 0-9 16,2 0 25-16,6 0-24 15,2 0 15-15,6 0-19 16,4 0 4-16,3 0 4 16,-1 0-6-16,1 0 4 15,-3 0-15-15,-3-3 14 16,-1 1-17-16,-2 0 4 16,-2 2-4-16,-5 0-1 15,-5 0 0-15,-5 0-8 16,-3 0-40-16,-5 0-41 15,0 2-4-15,0 8-84 0,-11-2-255 0</inkml:trace>
  <inkml:trace contextRef="#ctx0" brushRef="#br1" timeOffset="186565.46">20082 9800 1680 0,'0'0'562'0,"0"0"-296"15,0 0-132-15,0 0-15 16,0 0-49-16,0 0 13 16,0 0-33-16,0 124 2 15,0-74 14-15,0 2 5 16,0-2-12-16,0-6-16 16,0-12-4-16,0-9-35 15,3-13-4-15,10-9 12 16,5-1-9-16,9-4-3 15,6-14 7-15,7 1-6 16,4-2 5-16,5 8 15 16,1 4-15-16,-4 7 17 15,-1 0-22-15,-5 12 32 16,-7 10-32-16,-6 5 18 0,-9 5-5 16,-9 0 9-16,-7 3 3 15,-2 6 4-15,-4-1 2 16,-19 4-32-16,-8-2 15 15,-7-3-15-15,-9-4 7 16,-1-9-7-16,-6-8 0 16,2-9-12-16,4-5-17 15,3-4 0-15,9 0-16 16,10-7 13-16,5-6-44 16,8-4-31-16,11-12-78 15,2 3-51-15,0-1-343 0</inkml:trace>
  <inkml:trace contextRef="#ctx0" brushRef="#br1" timeOffset="186814.07">20108 9837 2614 0,'0'0'314'16,"0"0"-218"-16,0 0 11 15,0 0-13-15,0 0-55 0,135 10-11 16,-89-8-27-16,-1 0-2 16,15 1-65-1,-11-3-160-15,-9 0-720 0</inkml:trace>
  <inkml:trace contextRef="#ctx0" brushRef="#br1" timeOffset="187302.34">21362 10074 2165 0,'0'0'462'0,"0"0"-340"0,0 0 40 15,0 0-19-15,0 0-36 16,156-5-61-16,-103 2-2 16,0 1-24-16,1 2-6 15,-5 0-9-15,-7 0-5 16,-8 0-9-16,-14 0-78 16,-9 2-92-16,-11 4-275 0</inkml:trace>
  <inkml:trace contextRef="#ctx0" brushRef="#br1" timeOffset="187500">21482 10268 2774 0,'0'0'234'0,"0"0"-171"0,0 0 36 15,0 0-47-15,134 23-23 16,-85-23-29-16,28 0-20 16,-10 0-152-16,-9-10-508 0</inkml:trace>
  <inkml:trace contextRef="#ctx0" brushRef="#br1" timeOffset="188488.49">22726 9566 1791 0,'0'0'431'15,"0"0"-290"-15,0 0-11 16,0 0-47-16,0 0-19 16,109-101-10-16,-85 91-11 15,1 3 34-15,0 7-44 16,-1 0 18-16,2 0-11 15,1 17-5-15,0 3-3 16,0 3-13-16,-2 4 21 0,-6 2-21 16,2 4 21-1,-5 1-8-15,-3 0 18 16,-3 4-22-16,0 4 7 0,-6 2-13 16,-4 9 4-16,0 0-6 15,0 2-19-15,-2 1 23 16,-12-2-24-16,-5-1 21 15,-4-4-16-15,-4-4 5 16,-6-5-10-16,-7-6 0 16,-7-6 0-16,-1-9 0 15,-4-4-1-15,0-9-28 16,8-6 3-16,3 0-32 16,10-14 32-16,8-10-44 0,9-5-3 15,9 0 10 1,5-3 18-16,0 4 29 0,15 1 12 15,14 5-2-15,6 10 12 16,0 12 21-16,5 0 6 16,0 27 84-16,1 10-51 15,-2 6 7-15,3 0-21 16,-3-2-10-16,-1-7-3 16,-5-6-34-16,-2-10 8 15,0-8-9-15,-4-5-8 16,0-5-48-16,0-9-48 15,-5-11-109-15,-6-2-334 0</inkml:trace>
  <inkml:trace contextRef="#ctx0" brushRef="#br1" timeOffset="188831.74">23439 9694 1948 0,'0'0'372'16,"0"0"-200"-16,0 0 41 15,0 0-72-15,118 37-43 16,-78-7-24-16,5 7 14 0,1 7-14 15,4 6-29 1,-3 2 27-16,-3 1-32 0,-4 0 7 16,-5-5-27-1,-5-6 20-15,-4-7-26 0,-7-10 2 16,-4-6-16-16,-6-7-2 16,-2-7-4-16,-5-5-41 15,-2 0-12-15,0-1-40 16,-2-13-126-16,-11-2-632 0</inkml:trace>
  <inkml:trace contextRef="#ctx0" brushRef="#br1" timeOffset="189103.94">23992 9680 2662 0,'0'0'245'0,"0"0"-105"15,0 0-5-15,-65 109-34 16,36-61-36-16,-4 8-39 16,-3 4 16-16,-6 3-16 15,-1 1 13-15,-1 0-32 0,-1-3 2 16,7-3-9-1,-1 5-53-15,10-15-70 16,8-9-273-16</inkml:trace>
  <inkml:trace contextRef="#ctx0" brushRef="#br1" timeOffset="189798.46">24331 9946 2162 0,'0'0'614'16,"0"0"-501"-16,0 0-71 0,0 0 86 15,0 0-3-15,0 0-46 16,142-7-29-16,-95 7-2 15,2 0-18-15,0-3 8 16,-5 1-28-16,-5 0 12 16,-10-3-21-16,-7 4-2 15,-6-1 1-15,-5 0-15 16,-5-1-42-16,4-4-80 16,-6-1-104-16,0-1-627 0</inkml:trace>
  <inkml:trace contextRef="#ctx0" brushRef="#br1" timeOffset="190399.14">25530 9319 1574 0,'0'0'815'0,"0"0"-663"16,0 0 8-16,0 0-48 15,0 0-46-15,0 0-15 16,0 0 3-16,-125 117 12 16,103-67-21-16,-3 13 17 15,1 24-19-15,0 26 19 16,7-4-36-16,7-9 31 15,10-15-22-15,0-27-7 16,13 1-8-16,18-4-6 16,12-21 6-16,5-16-14 0,6-15 20 15,2-3 1-15,-7-21 7 16,-7-16-29-16,-13-4 10 16,-14-6-12-16,-15 5-3 15,0 6 5-15,-31 12-1 16,-13 13-8-16,-10 8-23 15,-4 3-16-15,2 8-73 16,4 26-22-16,11-2-102 16,17-4-249-16</inkml:trace>
  <inkml:trace contextRef="#ctx0" brushRef="#br1" timeOffset="192059.24">18546 12015 1732 0,'0'0'462'0,"0"0"-266"16,0 0 7-16,0 0-73 16,0 0-19-16,0 0-77 15,0 0-9-15,-47 36-23 16,43 2 3-16,4 13-4 16,0 10 0-16,11 14 17 15,11 9 2-15,9 2 11 16,8-3-11-16,1-16 38 15,7-24-12-15,3-21-16 16,4-22-16-16,0-10-1 16,-8-32-4-16,-3-15-9 15,-7-10 0-15,-14-6-5 16,-7 1-8-16,-13 8-39 0,-2 10 20 16,-4 14 8-16,-16 13 24 15,2 15 0-15,2 12 14 16,8 4 27-16,3 31-2 15,5 18 17-15,0 26-29 16,13 36 20-16,8 29-8 16,-1 12 17-16,-7-4-25 15,-9-11 12-15,-4-18-8 16,0-3-16-16,-17-25-6 16,-3-16-9-16,-3-25-6 15,-4-10 2-15,-8-1-13 16,-7-8-29-16,-10-9 17 15,1-26-21-15,-4-8-36 0,1-38-32 16,2-18-39 0,6-12-18-16,8-2-93 0,16 2 83 15,10 8 143 1,12 5 27-16,7 9 11 0,44-2-17 16,-6 13-153-16,2 12-920 0</inkml:trace>
  <inkml:trace contextRef="#ctx0" brushRef="#br1" timeOffset="192444.14">19670 12305 2467 0,'0'0'219'0,"0"0"-54"0,0 0-67 16,0 0 12-1,151-5-51-15,-105-2-7 0,-3 4-43 16,-3-1 6-16,-9 4-15 16,-8 0 0-16,-12 2-43 15,-7 12-81-15,-4 0-168 0</inkml:trace>
  <inkml:trace contextRef="#ctx0" brushRef="#br1" timeOffset="192659.04">19728 12526 2341 0,'0'0'696'16,"0"0"-616"-16,0 0-39 0,0 0 18 15,0 0-12-15,118 29-38 16,-80-29-4-16,1 0-5 16,22-7-73-16,-12-8-181 15,-7 0-437-15</inkml:trace>
  <inkml:trace contextRef="#ctx0" brushRef="#br1" timeOffset="193635.3">20758 11686 1945 0,'0'0'238'16,"0"0"-166"-16,0 0 37 0,0 0-35 16,93-104 9-16,-64 84-32 15,0 4 6-15,0 6-14 16,-2 4-4-16,2 6 45 15,-3 0-29-15,3 0 15 16,2 4-28-16,0 8 17 16,2 2-14-16,-2 4-3 15,-3 2-7-15,1 4-4 16,-5 2 4-16,-1 6-16 16,-3 5 19-16,-4 2-28 15,-5 3 24-15,-4 6-28 16,-5-1 15-16,-2 4-16 0,0 8 9 15,0 2-7 1,-20 4-7-16,-7 4 6 0,-7 0-2 16,-8 3-2-16,-5-7 3 15,-1-7-7-15,-2-9 6 16,6-13-8-16,1-17-7 16,8-12-21-16,1-7-38 15,7-16-30-15,9-16 17 16,7-10-15-16,9-5 66 15,2-1 0-15,2 4 32 16,19 10 0-16,6 10 14 16,4 17 9-16,4 7 22 15,1 9 53-15,2 21-29 16,2 6-8-16,-2 2-30 16,0-1 25-16,-1-6-36 0,2-2 0 15,-6-10-20 1,1-6 0-16,-5-8-16 0,-6-5-66 15,6-11-47-15,-6-14-100 16,-5-1-615-16</inkml:trace>
  <inkml:trace contextRef="#ctx0" brushRef="#br1" timeOffset="193936.87">21618 11863 2332 0,'0'0'198'0,"0"0"-38"16,0 0-15-16,0 0-36 16,124 35-21-16,-78-8-2 15,0 5-15-15,1 2-29 16,-1 0 16-16,-3 0-30 15,-1 0 24-15,-4-1-33 16,-5 1 4-16,-1 0-10 16,-8-2-1-16,-3 0-9 15,-5-2-2-15,-3-6-2 16,-3-6-36-16,-2-2 2 16,-2-6-54-16,-4-3-55 0,1-4-106 15,-3-3-446-15</inkml:trace>
  <inkml:trace contextRef="#ctx0" brushRef="#br1" timeOffset="194211.94">22195 11875 2018 0,'0'0'832'16,"0"0"-664"-16,0 0-28 16,0 0-16-16,-109 104-78 15,80-58-2-15,-2 9-29 16,-3 5 22-16,-4 4-25 16,1-1 1-16,1 0-9 15,1-7-4-15,6-6 0 16,8-6-64-16,8-11-94 15,6-13-408-15</inkml:trace>
  <inkml:trace contextRef="#ctx0" brushRef="#br1" timeOffset="195003.86">22514 12071 2351 0,'0'0'350'0,"0"0"-241"16,0 0-43-1,0 0 79-15,0 0-15 0,0 0-50 16,121 0-9-16,-79 0-23 16,3 0-1-16,1 0-22 15,-1-3-3-15,-5-1-12 16,-7 1-9-16,-6-1-2 15,-10 2-5-15,-3 2-32 16,-7-1-67-16,-5-2-83 16,-2-1-255-16,0 0-1831 0</inkml:trace>
  <inkml:trace contextRef="#ctx0" brushRef="#br1" timeOffset="195631.73">23595 11474 1795 0,'0'0'376'15,"0"0"-238"-15,0 0 34 16,0 0-51-16,0 0-36 15,0 0 9-15,0 0-28 16,-44 0-1-16,30 11-38 16,1 4 15-16,-3 7-21 15,-1 6-2-15,0 4 0 16,0 4 21-16,-1 6 8 16,1 3-10-16,1 4 18 15,5 8-31-15,3 4 17 16,8 4-15-16,0 1 10 15,4-3-27-15,17-6 9 0,10-7-9 16,5-9-6-16,5-8 8 16,3-10-8-16,1-11 11 15,-3-8-7-15,-5-4 21 16,-8-13-23-16,-8-13 5 16,-15-9-7-16,-6-1 1 15,-8 1 1-15,-26 6-2 16,-11 6-3-16,-8 12 4 15,0 6-10-15,1 5-21 16,10 5-39-16,15 29-61 16,11-5-78-16,14 3-366 0</inkml:trace>
  <inkml:trace contextRef="#ctx0" brushRef="#br1" timeOffset="196556.11">24248 11853 1710 0,'0'0'499'0,"0"0"-246"16,0 0-107-16,0 0 37 0,0 0-75 15,0 0-1-15,0 0-3 16,107-22-32-16,-64 20-28 15,7-1-11-15,4 0-7 16,2-1-6-16,0-1 12 16,-2 0-24-16,-8 1 6 15,-8 0-10-15,-7 1-8 16,-11 3-1-16,-9 0-53 16,-11 0-44-16,0 0-60 15,0 0-142-15</inkml:trace>
  <inkml:trace contextRef="#ctx0" brushRef="#br1" timeOffset="196800.5">24478 11580 2562 0,'0'0'245'0,"0"0"-127"15,0 0 18-15,5 130-36 16,10-82-53-16,3 3 4 16,-1 0-26-16,-3 2-8 15,-3-4-16-15,0-8-1 16,-4-5-22-16,4 0-92 16,-4-10-67-16,-3-8-342 0</inkml:trace>
  <inkml:trace contextRef="#ctx0" brushRef="#br1" timeOffset="197331.27">24995 11372 1764 0,'0'0'842'0,"0"0"-723"0,0 0 8 16,0 0-48-16,2 120-14 15,7-74-15-15,2 0 6 16,3-2-8-16,1-8-27 15,1-6 13-15,4-7-32 16,2-14 13-16,3-6-13 16,4-3 4-16,4 0-2 15,3-8-4-15,1-1 5 16,2 7 5-16,-1 2 12 16,-3 7-6-16,-6 15 15 0,-4 4-10 15,-10 2 16 1,-5 5-18-16,-8 4 21 15,-2 1-19-15,0 0 3 0,-21-1-10 16,-3 2-5 0,-10-6-1-16,-3 1 0 0,-6-11-13 15,-3-5 9-15,0-8-8 16,4-10-34-16,5 0-3 16,6-4-6-16,4-17-40 15,9-28-53-15,9 5-79 16,2 0-248-16</inkml:trace>
  <inkml:trace contextRef="#ctx0" brushRef="#br1" timeOffset="197546.45">24988 11376 2294 0,'0'0'370'0,"0"0"-200"16,0 0-50-16,0 0 43 16,141 2-112-16,-97 3-15 15,1 4-30-15,-7-1-4 16,-5-1-2-16,-2 8-29 16,-10-1-115-16,-10-2-313 0</inkml:trace>
  <inkml:trace contextRef="#ctx0" brushRef="#br1" timeOffset="198998.86">18820 14191 1969 0,'0'0'403'15,"0"0"-221"-15,0 0-68 0,0 0 3 16,0 0-80-16,0 0-10 15,0 0 5-15,-42 132 3 16,42-81 5-16,0 0 8 0,13 9 38 16,10 7-12-16,2-5-8 15,6-4-32 1,4-13-4-16,1-13-17 16,1-15-9-16,-1-13-4 15,-3-4 6-15,-4-21-8 16,-4-20 10-16,-7-13-6 0,-3-8 6 15,-5-6-16 1,-6 3-12-16,-4 7-9 0,0 12 9 16,0 14 13-1,0 20 6-15,0 12-2 0,2 12 2 16,11 30 2-16,8 23 26 16,3 13-13-16,5 28 27 15,-7-8-7-15,1 1 14 16,-10 1 13-16,-10 0-13 15,-3 1 19-15,0-5-40 16,-21-2-1-16,-8-27-26 16,-8 0 1-16,-3-23-1 15,-5-22-23-15,0-22-29 16,-4-8-21-16,-3-38 16 16,2-12-8-16,3-7 21 0,9-6 13 15,11 4 23-15,13 9 12 16,14 12-8-16,0 6 4 15,21 8-35-15,14 6-100 16,33-4-54-16,-9 5-89 16,-3 4-348-16</inkml:trace>
  <inkml:trace contextRef="#ctx0" brushRef="#br1" timeOffset="199314.44">19750 14423 2708 0,'0'0'189'16,"0"0"-115"-16,0 0 38 16,117-5-59-16,-71-4-19 15,3 0-22-15,-7-1-4 16,-2 2-4-16,-7 3-4 16,-8 5 0-16,-11 0-73 15,-10 18-87-15,-4 0-607 0</inkml:trace>
  <inkml:trace contextRef="#ctx0" brushRef="#br1" timeOffset="199535.34">19813 14772 2973 0,'0'0'221'16,"0"0"-168"-16,0 0 27 15,0 0-47-15,120 3 0 16,-76-3-32-16,1 0-2 0,15-17-14 16,-11 3-105-16,-8 0-262 0</inkml:trace>
  <inkml:trace contextRef="#ctx0" brushRef="#br1" timeOffset="200601.8">20793 13968 1861 0,'0'0'300'0,"0"0"-155"16,0 0-26-16,0 0-10 16,0 0-16-16,83-104-50 15,-62 91-2-15,4 2-18 16,0 3 34-16,-3 4-26 0,1 4 32 16,-4 0-30-1,2 0 19-15,-4 9-7 16,3 5 10-16,3 1-2 15,0 2-29-15,-2 9 25 16,2-1-24-16,-3 3 2 16,-3 4-26-16,-1 3 17 15,-5 0-1-15,-4 2 6 16,-2 3 1-16,-3-1-14 16,-2 6 9-16,0 0-19 0,-2 4 13 15,-14 1-7-15,-5 4-3 16,-8 1-2-16,-4 1-1 15,-7-3 0-15,-2-7 0 16,-3 0-1-16,1-13 7 16,-1-8-15-16,3-13 2 15,7-12 6-15,3 0-33 16,8-19-3-16,5-13-17 16,13-8-15-16,6-4-12 15,0 0 10-15,15 3 57 0,12 7 12 16,4 15 2-1,8 11 5-15,-2 8 37 0,5 15 54 16,3 22-22-16,-3 7-6 16,-2 2-15-16,1 0-10 15,-3-4-22-15,-1-8 2 16,-1-5-19-16,-2-10-2 16,-6-6-2-16,-5-9-25 15,-5-4-57-15,-5-9-61 16,-4-13-108-16,-4 0-638 0</inkml:trace>
  <inkml:trace contextRef="#ctx0" brushRef="#br1" timeOffset="200933.31">21531 14141 2254 0,'0'0'301'16,"0"0"-107"-16,0 0-38 16,0 0-45-16,0 0-21 0,143 92-14 15,-99-55-22 1,3 0 7-16,-3 3-29 15,1 3 16-15,-7-1-23 0,-3-3 12 16,-3 2-20 0,-8-5-11-16,-1-2-4 0,-8-2 4 15,-1-6-12-15,-6-7 4 16,-3-2-31-16,-3-9-50 16,-2-8-50-16,0 0-92 15,0-2-572-15</inkml:trace>
  <inkml:trace contextRef="#ctx0" brushRef="#br1" timeOffset="201213.17">22012 14120 2632 0,'0'0'280'16,"0"0"-135"-16,0 0-20 16,0 0-36-16,-87 113-61 15,60-71 17-15,-2 2-16 16,-4 4 18-16,-5 0-24 16,1 3 0-16,-3-1-14 15,1-4-9-15,6-8 0 16,4-5-78-16,12-12-64 0,7-11-224 15</inkml:trace>
  <inkml:trace contextRef="#ctx0" brushRef="#br1" timeOffset="201753.19">22415 14350 2556 0,'0'0'342'0,"0"0"-191"0,0 0-58 16,0 0 22-16,0 0-37 16,0 0-3-16,126 0-26 15,-77 0-2-15,0 0-21 16,2 0-11-16,-4 0-9 15,-5-3-6-15,-4 1 0 16,-2-1-60-16,-3-2-41 16,-8 1-149-16,-8 4-411 0</inkml:trace>
  <inkml:trace contextRef="#ctx0" brushRef="#br1" timeOffset="202308.11">23301 14258 2408 0,'0'0'242'0,"0"0"-106"0,2-117-19 16,3 55-46-16,-1 4-43 16,0-5-2-16,1 11-14 15,-1 10-11-15,-2 15 21 16,1 6-5-16,-3 15 28 16,2 6-17-16,-2 0 31 15,3 22-42-15,1 10 1 0,2 13-8 16,3 8 7-1,3 6-3-15,1 4 2 16,3 7 10-16,-1-1-14 16,3-1 18-16,-3-4-11 15,1-6 22-15,-3-7-17 16,-3-7 15-16,-4-6-18 16,-6-9-9-16,0-4 9 15,-4-7-13-15,-19-3 20 16,-3-8-16-16,-8-2 20 0,-3-5-25 15,3 0 17-15,3 0-15 16,4 0 2 0,9 0-10-16,9 0 0 0,5 0-1 15,4 0-18-15,0 0-91 16,22-12-31-16,5-11-79 16,-1 0-526-16</inkml:trace>
  <inkml:trace contextRef="#ctx0" brushRef="#br1" timeOffset="203570.37">24799 14161 1775 0,'0'0'347'0,"0"0"-167"15,0 0-16-15,0 0-96 16,0 0 44-16,0 0-24 15,0 0 15-15,-2-2-40 0,2 2 22 16,0 0-13-16,0 0-25 16,0 0 33-16,13 0-29 15,3 0-4-15,6 0-15 16,2 0 6-16,7 0-15 16,6-5 30-16,0 0-28 15,5-3 12-15,1 1-15 16,-1 2 4-16,0-2-10 15,-1 4-3-15,-1-1 4 16,-7 2-13-16,-2-1-2 16,-6 1 4-16,-5 1-4 15,-7-1 1-15,-4 2-6 16,-4 0-17-16,-5-2-32 16,0 2-1-16,-9-2-23 15,-11-3-174-15,-2 5-284 0</inkml:trace>
  <inkml:trace contextRef="#ctx0" brushRef="#br1" timeOffset="204003.79">24710 14355 2516 0,'0'0'315'16,"0"0"-228"-16,0 0-2 16,0 0-33-16,0 0 2 15,0 0-19-15,0 0 17 16,124 45-8-16,-86-45 0 15,3 0 0-15,-1 0-11 16,4 0 12-16,1-3-17 16,1 1 13-16,1-3-21 15,-1 3 8-15,-4 0-27 16,-7-1 9-16,-4 2-10 16,-4-4 0-16,-4 2 0 0,-4-4 4 15,-5 2-13-15,-1-2-1 16,-3-1-5-16,-2 3-57 15,-1 0 2-15,7 1-108 16,-6 3-57-16,1-2-469 0</inkml:trace>
  <inkml:trace contextRef="#ctx0" brushRef="#br1" timeOffset="207209.15">25478 13866 1608 0,'0'0'589'0,"0"0"-410"16,0 0-121-16,0 0-30 15,0 0 67-15,27 133-34 16,-11-85 34-16,-1 6-36 0,-3-1 23 16,-1 2-25-1,-2 1 5-15,-3-2-24 0,-1-6-17 16,-2-6-19-16,-1-5 5 16,0-5-14-16,-2-8 16 15,0-4-17-15,0-8 18 16,0-6-12-16,0-6 2 15,0 0 0-15,0-4-1 16,-2-15 1-16,-8-3-6 16,4-2-12-16,-1-10 8 15,1-2-39-15,1-1-19 16,-2-6-41-16,3 1 20 16,-3-8 4-16,1 1 18 15,-1 0 49-15,0 1 18 16,0 2-9-16,3 1 25 0,0 8-23 15,-1 4 19-15,3 7 8 16,-2 8 12-16,1 6 15 16,1 6 50-16,-1 6 4 15,3 0-30-15,0 0-55 16,0 0-9-16,0 6 1 16,5 4 12-16,9 2-15 15,1 0 19-15,7 2 0 16,3 1 19-16,6 0-5 15,5 3-17-15,5-4 15 16,5 2-11-16,3 3 10 16,4 0-34-16,1-1 5 0,-3-2-1 15,-4 0-10 1,-7 0 5-16,-4-4 0 0,-11 0 0 16,-8 2 1-16,-10 3 0 15,-7 3 9-15,0 2 1 16,-22 2-11-16,-9 4 20 15,-7 2-15-15,-3 2 0 16,-3 4-4-16,1 3-1 16,1 2 0-16,7 0 4 15,1-3-9-15,5-4 10 16,7-8-11-16,3-6-9 16,6-8-47-16,3-5-51 15,0-1-145-15,4-6-674 0</inkml:trace>
  <inkml:trace contextRef="#ctx0" brushRef="#br1" timeOffset="207974.57">26575 14552 1773 0,'0'0'536'16,"0"0"-323"-16,0 0-31 15,0 0-59-15,0 0-57 0,-4-129-49 16,2 80-6-16,-1-14-7 16,-1-7-3-16,-2-24-2 15,-3-23 7-15,-1 9-7 16,2 11 7-16,-1 16-11 15,2 23 15-15,0-4-6 16,1-1 27-16,4 10 0 16,2 14-3-16,0 7-12 15,6 13 11-15,17 8-21 16,6 11 31-16,4 0-26 16,5 6 12-16,-1 11-23 15,0 6 0-15,-6 0-1 16,-10 4-10-16,-2-1-35 15,-15 20-73-15,-4-7-139 16,0-3-1228-16</inkml:trace>
  <inkml:trace contextRef="#ctx0" brushRef="#br1" timeOffset="208170.06">26411 14034 2079 0,'0'0'802'16,"0"0"-729"-16,0 0-38 16,0 0 68-16,0 0-67 15,129 3-18-15,-91-3-17 16,2 0-2-16,12 0-66 0,-8-11-100 16,-9 1-338-16</inkml:trace>
  <inkml:trace contextRef="#ctx0" brushRef="#br1" timeOffset="208611.05">27340 13435 2129 0,'0'0'230'0,"0"0"-69"15,0 0-43-15,0 0-49 16,0 0-15-16,-113 44-24 16,88-15 43-16,-2 9-16 15,2 8 21-15,4 8-38 16,0 8 22-16,3 9-11 15,7 1-5-15,7 7-8 16,4 2-11-16,0-1-3 16,6-3-8-16,15-6 4 15,4-9-19-15,-2-8 22 16,6-14-23-16,-2-12 7 0,-2-5-7 16,-5-10 1-1,-5-1-1-15,-5-7-12 0,-6-5-16 16,-2 0-31-16,-2 0-1 15,0-30-60-15,0 2-128 16,-6 0-475-16</inkml:trace>
  <inkml:trace contextRef="#ctx0" brushRef="#br1" timeOffset="208904.25">27360 13782 2038 0,'0'0'250'0,"0"0"-18"15,0 0-13-15,0 0-81 16,0 0-46-16,128 110 10 16,-97-66-28-16,2 0 2 15,-2 2-23-15,1-1 12 16,-1-1-46-16,-2-5 8 15,0 0-19-15,-5-3-4 16,-2-2-4-16,-1-6-5 16,-4-3-3-16,-3-9-58 15,-6-11-56-15,-3-5-107 0,-3-14-59 16,-2-8-1489-16</inkml:trace>
  <inkml:trace contextRef="#ctx0" brushRef="#br1" timeOffset="209175.81">27762 13812 2415 0,'0'0'289'0,"0"0"-116"15,0 0-48 1,-81 122-39-16,59-76-46 0,-1 3 2 16,4 2-32-16,-4 3 3 15,1-3-13-15,4-7-1 16,2-10-44-16,1-13-105 16,6-12-112-16,0-9-577 0</inkml:trace>
  <inkml:trace contextRef="#ctx0" brushRef="#br1" timeOffset="209510.2">27939 13329 2134 0,'0'0'460'15,"0"0"-217"-15,79 133-65 16,-46-64-22-16,0 5-78 16,-1 7 0-16,-8 0-48 0,-3 3 0 15,-10-3-24 1,-7 0 1-16,-4-3-7 15,-2-1 0-15,-19-2-8 0,-10 11-55 16,5-20-92 0,4-15-350-16</inkml:trace>
  <inkml:trace contextRef="#ctx0" brushRef="#br1" timeOffset="210452.34">28575 13934 2182 0,'0'0'443'16,"0"0"-322"-16,0 0 83 16,0 0-24-16,0 0-85 15,134-2-28-15,-86 2-46 16,2 0 3-16,-3 0-24 16,-7 0 1-16,-7 0-1 15,-10 0-60-15,-12 0-82 16,-9 0-95-16,-2 0-339 0</inkml:trace>
  <inkml:trace contextRef="#ctx0" brushRef="#br1" timeOffset="210660.69">28718 14141 2691 0,'0'0'321'15,"0"0"-224"-15,0 0 12 16,0 0-17-16,120 18-67 16,-76-18-10-16,1 0-7 15,2 0-16-15,-2-5-18 0,13-16-90 16,-14 3-138 0,-9 4-512-16</inkml:trace>
  <inkml:trace contextRef="#ctx0" brushRef="#br1" timeOffset="211480.62">29478 13479 1739 0,'0'0'396'15,"0"0"-222"-15,0 0-5 16,0 0-84-16,0 0 11 16,0 0-50-16,74-112 8 0,-55 98-30 15,4 7 37 1,-1-2-40-16,2 6 13 0,3 3-23 16,-2 0 18-16,-3 0 5 15,1 5-16-15,-2 9 31 16,0 2-8-16,-1 2 12 15,0-1-24-15,-2 6 11 16,2-3-21-16,0 4 8 16,-2 1 1-16,-1 2 5 15,-1 5-1-15,-3 6-14 16,-3 2 20-16,-4 4-26 16,-1 5 25-16,-3-1-25 15,-2 3 16-15,0-2-19 16,-9 3 8-16,-9-2-2 15,-5-1-12-15,-3-5 13 0,-5-5-15 16,-3-6 6 0,-2-9-7-16,1-10 0 0,-3-14-7 15,3 0-22-15,4-16-50 16,4-16-2-16,6-8-10 16,11-3 5-16,7-1 22 15,3 7 31-15,0 9 27 16,13 11 12-16,10 11 12 15,2 6 35-15,6 23 20 16,0 10-8-16,4 10-3 16,1 3 5-16,-1-6-26 15,-1 0 7-15,-1-10-33 16,-2-6 2-16,-6-7-12 16,-5-6-10-16,-4-8-8 15,-3-3-53-15,-2 0-21 0,3-21-69 16,-3-4-113-16,-2 4-576 0</inkml:trace>
  <inkml:trace contextRef="#ctx0" brushRef="#br1" timeOffset="211824.81">30176 13631 2254 0,'0'0'279'0,"0"0"-66"16,0 0-55-16,0 0-89 15,0 0 12-15,0 0-29 16,126 99 18-16,-99-67-1 15,4 2 18-15,-2 2-30 16,1 6-11-16,-4 2 0 16,-1 0-15-16,0 2 1 15,-6-4-22-15,-1-3 5 16,-2-8-9-16,-3-6-12 16,-6-9-35-16,-3-11-35 0,-4-5-25 15,0-5-45-15,0-15-267 16,-6-2-1237-16</inkml:trace>
  <inkml:trace contextRef="#ctx0" brushRef="#br1" timeOffset="212088.98">30568 13597 2411 0,'0'0'310'0,"0"0"-134"16,0 0-49-16,0 0-4 0,0 0-40 15,-65 124 0-15,39-73-31 16,-3 5-7-16,-3-1-7 16,1 3-22-16,2-9-2 15,2-5-14-15,7-5 0 16,5-11-68-16,4-9-73 15,1-8-386-15</inkml:trace>
  <inkml:trace contextRef="#ctx0" brushRef="#br1" timeOffset="212688.84">30889 13851 2449 0,'0'0'309'0,"0"0"-158"16,0 0-16-16,0 0-62 15,0 0 65-15,0 0-58 0,0 0-11 16,105-14-31-16,-74 9 16 16,2-2-28-16,-2 0-7 15,-2 1-11-15,-4-1-8 16,-4 2 0-16,-6-2-5 16,-1 2-54-16,1-9-61 15,-7 2-109-15,0 2-426 0</inkml:trace>
  <inkml:trace contextRef="#ctx0" brushRef="#br1" timeOffset="213212.6">31428 13619 2444 0,'0'0'257'0,"0"0"-156"15,0 0-11-15,47-118-18 16,-36 74-37-16,-1 2 15 16,-4 2-1-16,-2 2-5 15,-1 8 3-15,-3 6-20 16,2 7 5-16,-2 9-18 16,0 6 10-16,2 2-8 15,-2 7 8-15,2 21-16 16,0 10-4-16,3 14 4 0,2 8-4 15,2 7 25-15,1 7-11 16,4-1 15-16,-3 2-23 16,0-7 14-16,-1-6-8 15,-2-10 4-15,-3-9 4 16,-3-8-1-16,-2-4 3 16,0-9-13-16,0-1 15 15,0-2-18-15,-2-6 13 16,-3-2-15-16,1-5 8 15,2 0-6-15,2-6-5 16,0 0-5-16,0 0 7 16,0 0-14-16,0 0 14 15,0 0-8-15,0-6 6 0,0 1-10 16,0 4-3 0,0-1-16-16,-2 0-22 0,-3 0-12 15,-2-3-39-15,-8 0-10 16,-1-2-101-16,1-1-303 0</inkml:trace>
  <inkml:trace contextRef="#ctx0" brushRef="#br1" timeOffset="-211412.1">26089 12944 200 0,'0'0'1794'0,"0"0"-1530"16,0 0-120-16,0 0-44 16,0 0-27-16,0 0-72 15,0 0 40-15,12 64-40 16,-6-36 41-16,3 4 4 15,1 4 13-15,-2 2-16 16,-1 4 10-16,-5 3-8 16,2 1-23-16,-4 0 18 15,2 2-23-15,0 1 11 16,2 2-27-16,0 0 13 16,2-2-7-16,1-1-2 0,1-2-4 15,0-5-1-15,1-3 1 16,-3-4 11-16,0 0-15 15,0-2 13-15,-2 2-8 16,-4-1-2-16,2 2 0 16,-2-3 13-16,0-2-5 15,0-2 9-15,0 0-8 16,0-1 9-16,2-6-17 16,5 2 4-16,-1-5 1 15,2-3-7-15,0-1 1 16,-3-1 0-16,-1-1 0 15,-2 4 0-15,-2 2-2 0,0 1 8 16,0 7-4 0,0-3 3-16,0 3-5 0,0 0 0 15,0 1 0-15,0 0-3 16,0-3 3-16,0 1 0 16,0-2 6-16,0 0-14 15,0 3 16-15,0-6-8 16,0 1 0-16,0 2 0 15,0-1 0-15,0 0-5 16,-2 4 5-16,0 2 0 16,-2 2-1-16,-3-2 10 15,3 1-12-15,-4-1 9 16,2-5-12-16,2 1 9 16,-3 1-3-16,3 1 0 15,-2-5 0-15,2 4 0 0,0-1 5 16,0 0-14-1,1-7 19-15,1 0-14 0,2 0 4 16,0-2 0-16,0 3 0 16,0 0-1-16,0-4 1 15,0-1-2-15,0 0-7 16,0 1 18-16,0-3-13 16,0 1 11-16,0 0-12 15,0-1 11-15,0 2-6 16,-2-1 0-16,0 2-1 15,0-6 1-15,0-2 0 16,2-2-7-16,0-3 17 0,0 2-20 16,0-3 15-16,0 0-5 15,0 0 0-15,0 0 4 16,0 0-4-16,0 0 0 16,0 0 11-16,0-4-5 15,10-4 25-15,3 2-20 16,6 3 17-16,3 2-19 15,2 1 11-15,5 0-1 16,5 0-3-16,4 0-6 16,0 0-10-16,1 0 16 15,0 0-15-15,-1 0 17 16,-1 0-17-16,-1 0 15 16,-1 0-16-16,2 0 10 0,0-4 0 15,-1-3-6 1,2 2 7-16,2-2-10 0,0-1 24 15,2 3-8 1,3 1 10-16,-1 0-22 0,6 4 10 16,-2 0-7-16,2 0-3 15,-1 0 8-15,2 0-12 16,-2 0 25-16,0 4-22 16,-2 0 21-16,-2 0-25 15,-1 2 11-15,1-3-8 16,-3 2-2-16,0-3 0 15,3-2-1-15,-1 0 12 16,1 0-12-16,-1 0 19 16,4-7-19-16,-4-1 19 15,3 0-19-15,-1 3 8 0,4-5-8 16,1 2 5-16,0-1-5 16,1 4 5-16,-3 0 0 15,-1 1-2-15,0 0 2 16,-4 3 3-16,-1-2-10 15,-1 2 5-15,0-2-3 16,1 3 1-16,-1 0 3 16,3 0 10-16,-3 0-13 15,3 0 18-15,-1 0-19 16,1 0 20-16,-1 0-19 16,0-2 5-16,-1-6-6 15,1 0 0-15,1 3 0 0,-3-6 1 16,-1 5-2-1,-1 4 8-15,-5-2-5 16,3 4 3-16,-2 0-5 0,0 0 6 16,2 0-5-1,-3-4 0-15,3 0-1 0,-3 2 7 16,4-2-2-16,-3 4-5 16,-1-4 6-16,3 4 3 15,-3 0-3-15,2 0 0 16,0 0-6-16,-1 0 5 15,-1 0 1-15,-1 0-6 16,2 0 7-16,-3-4 1 16,1 3-7-16,-3-6 4 15,0 2-3-15,0 5 3 16,0-9-5-16,-2 3 6 16,3 2-1-16,-1-3-1 15,0-2 2-15,0 3-5 0,0-2 4 16,3-1 0-16,-1 4 2 15,-2 1-6-15,0 0-1 16,3 3 1-16,-3-5 2 16,0 3-3-16,-2 0 9 15,2-4-8-15,-2-1 11 16,0 3-12-16,-2 0 7 16,2 1-3-16,-2 1-4 15,2 3 5-15,0 0-5 16,0 0 7-16,-2 0-2 15,2 0-10-15,-2 0 13 16,-1 0-5-16,-1 0 0 0,-5 0-4 16,0-5 5-16,-2 5-4 15,-2-4 0-15,-1 2 1 16,-1 0 2-16,1 1 4 16,3-2-9-16,-3 3 7 15,6 0-2-15,-4 0 4 16,3 0-8-16,1 0 1 15,-4 0 0-15,3 0-1 16,-2 0 2-16,2 0-8 16,-2 0 15-16,-1 0-11 15,2 0 10-15,-3 0-10 16,-1 0 3-16,3 0 0 0,1 0 1 16,2-3 3-16,6 0-1 15,4 3 1-15,9-4 5 16,5-1 2-16,1 5 35 15,4 0-39-15,-4 0 1 16,-1 0-7-16,-3 0 7 16,-3 0-8-16,-6 0 0 15,-4 0 3-15,-8 0 5 16,-2 0-8-16,-6 0 0 16,-4 0 0-16,-2 0 0 15,-1 0 0-15,3 0 0 16,3 0 0-16,3 0 0 15,3 0 0-15,7 0 0 16,1 0 0-16,6 0 0 0,-1 0 0 16,-2 0 0-16,-5 0 0 15,-4 5 0-15,-7-1 0 16,-3-4 0-16,-6 2 0 16,-4-2 0-16,0 0 0 15,-2 0-105-15,-48-28-47 16,2 2-219-16,-12-3-415 0</inkml:trace>
  <inkml:trace contextRef="#ctx0" brushRef="#br1" timeOffset="-208809.56">26186 12842 48 0,'0'0'2387'15,"0"0"-2086"-15,0 0-155 16,0 0-9-16,0 0-52 16,0 0 27-16,0 0-54 15,120 0-5-15,-74 1-26 16,10 2 17-16,2-3-14 16,3 0-2-16,-1 0 1 15,-2 0-5-15,2 0 6 0,2-3-17 16,1-1 24-16,1-2-11 15,1 5 19-15,-1-3-31 16,1 4 21-16,3 0-14 16,-4 0-4-16,1 0 3 15,-5 0-15-15,-4 0 10 16,-4 0-8-16,-2 0 7 16,-6 0-13-16,3 0 16 15,-3 0-10-15,4 0 5 16,1 0-3-16,-1 0-3 15,4 0 10-15,0 0-16 16,2-9 20-16,2-3-19 0,2-4 19 16,0-2-15-16,1 0 4 15,-6 2-9-15,-1 3 0 16,-10 2 0-16,-2 8 1 16,-3 3 1-16,0 0 4 15,0 0 9-15,1 0-7 16,0 2 16-16,5 1-24 15,-1-1 11-15,3-2-4 16,-1 0-6-16,3 0 6 16,-3 0-2-16,1 0 6 15,-3 0-11-15,0 0 23 16,1 0-19-16,-1 0-2 16,1 0 3-16,1 0-5 0,4 0 0 15,-2-2 1 1,1-1 2-16,-1-2 3 0,-3 1-3 15,-1-1 2 1,0-2-3-16,-3 1 4 0,1-1-6 16,-1 2 1-16,0 3-1 15,-3 0 0-15,1 2 6 16,-1 0-6-16,-1 0 0 16,4 0 0-16,1 0 0 15,2-3 0-15,1-2 0 16,-4-1 0-16,1 0 0 15,-4 0 0-15,2-2 0 16,0 2 0-16,2 0 0 16,1 2 0-16,1 0 0 15,0 2 0-15,3-3 0 16,-3 2 0-16,3-3 0 16,-3 1 0-16,1-4 0 0,-1 1 0 15,0 0 0-15,-2 1 0 16,2 2 0-16,0-2 0 15,1 3 0-15,1 1 0 16,-1-1 0-16,1 0 0 16,2 2 0-16,-2 2 0 15,3 0 0-15,-3 0 0 16,3 0 0-16,-5 0 0 16,0 0 0-16,-1 0 0 15,-3 2 0-15,-1 2 0 16,-1 0 0-16,0-1 0 15,2 1 0-15,2 1 0 16,1-1 0-16,-2-1 0 0,-1 4 0 16,0-5 0-1,-5 0 0-15,-2-2 0 0,-2 0 0 16,-4 0 0-16,-3 0 0 16,-1 0 0-16,-6 0 0 15,1 0 0-15,-1 0 0 16,1 0 0-16,1 0 0 15,2 0 0-15,-4 0 0 16,1 0 0-16,-3 0 0 16,-1 0 0-16,-2 0 0 0,-1 0 0 15,1-2 0 1,-2-2 0-16,3 1 0 0,3 1 0 16,-3 0 0-16,3-1 0 15,-1 1 0-15,-3 0 0 16,2-1 0-16,-1 1 0 15,-2 2 0-15,0-2 0 16,0 2 0-16,4-1 0 16,1-1 0-16,-1 0 0 15,5-3 0-15,-3 4 0 16,-1-3 0-16,-1 1 0 16,-4 2 0-16,0-2 0 15,-2 2 0-15,-5 1 0 16,0 0 0-16,0 0 0 15,-2 0 0-15,0 0 0 0,0 0 0 16,0 0 0-16,0 0 0 16,0 0-3-16,2 0-12 15,3 5-1-15,-2 10 16 16,-1 2 6-16,0 5 2 16,-2 11-3-16,0 5-1 15,0 7-2-15,0 2-2 16,0 5 0-16,-2 0 0 15,0 2-4-15,2-3 3 16,0 1 2-16,0-5-7 16,0 2 14-16,0-1-11 15,0 0 11-15,0 1-14 16,0 0 12-16,0-1-9 16,-3 1 3-16,3-5 0 15,-3 0-5-15,1-2 11 0,0 4-13 16,-2 0 14-16,2 5-10 15,-1-1 5-15,1 2-2 16,2-2 0-16,0-4 0 16,0-3 0-16,0-6-3 15,0-3-4-15,0-1 14 16,2-1-5-16,1 2 5 16,-3 2-4-16,0 8-3 15,0-3 0-15,0 2 0 16,0-2 0-16,0 0-3 0,0-1 6 15,0-1-6 1,0 1 6-16,0-2-5 0,0 0 4 16,0-3-2-16,-3-3 0 15,3-1-2-15,-2 1 2 16,2-8 0-16,0 5-5 16,0-6 12-16,0 3-10 15,0-3 6-15,0-1-6 16,0 2 3-16,9-2 0 15,-3-4 0-15,4-2 1 16,-4-6-2-16,1-2-29 16,-1-4-2-16,-4-2-33 15,-2-2 7-15,0 0-14 16,0-10 15-16,0-16 1 16,-4-23-113-16,-9 8-61 0,-1 3-255 0</inkml:trace>
  <inkml:trace contextRef="#ctx0" brushRef="#br1" timeOffset="-208443.51">31866 15494 2225 0,'0'0'453'0,"0"0"-332"16,0 0-73-16,0 0-27 15,0 0 18-15,35-134 16 16,7 50-7-16,3-2 15 16,13-11-34-16,9-2 1 15,-3 9-29-15,13-12 8 16,-6 4-3-16,2 4-12 16,20-38-26-16,-16 28-173 15,-13 11-451-15</inkml:trace>
  <inkml:trace contextRef="#ctx0" brushRef="#br1" timeOffset="-208009.15">32019 15468 2087 0,'0'0'233'0,"0"0"-90"16,0 0-39-16,0 0-21 15,0 0 53-15,0 0 27 16,9-102-4-16,18 48-52 16,4-8-17-16,7-6-36 15,7-5-2-15,1-3-31 16,3-4 2-16,3 2-23 16,-6 0 4-16,-1 7-4 15,-11 7-27-15,-11 12-36 16,-9 17-62-16,-14 15-60 0,0 13-131 15,0 7-1547-15</inkml:trace>
  <inkml:trace contextRef="#ctx0" brushRef="#br0" timeOffset="-194310.67">18901 16941 986 0,'0'0'0'16,"0"0"-171"-16,0 0 169 0,0 0 2 16,0 0-39-1,0 0 35-15,0 0-211 0,-27 27-333 16,27-19 541-16,0-4 7 16,0 3 310-16,0-4-183 15,0 1-127-15</inkml:trace>
  <inkml:trace contextRef="#ctx0" brushRef="#br0" timeOffset="-140873.12">24892 16637 1597 0,'0'0'823'16,"0"0"-713"-16,0 0-26 15,0 0 33-15,0 0-63 16,0 0-12-16,0 4-30 16,0-4 20-16,0 0-10 15,0-4 10-15,0-9 20 16,0-6 6-16,0-7-30 16,0-10-20-16,-2-4-5 0,-4-13 2 15,-4 0-3-15,-1-5-1 16,-1-5-2-1,-2-5 10-15,1 2-11 0,-1-1 2 16,7 0-1-16,3 0 1 16,4 5 0-16,0 4-6 15,0 7 4-15,9 8 2 16,7 7 0-16,5 6 21 16,6 10-9-16,4 12 5 15,0 4-9-15,4 4-3 16,-4 4-5-16,-5 10 0 15,-4 8 0-15,-3 0-8 16,-11 18-71-16,-3-8-100 0,-5 2-179 16</inkml:trace>
  <inkml:trace contextRef="#ctx0" brushRef="#br0" timeOffset="-140646.72">24734 16281 2313 0,'0'0'350'16,"0"0"-188"-16,0 0-40 0,0 0-55 15,0 0-57 1,134-15-10-16,-107 15-35 0,8 0-84 15,-8 0-143 1,-4 0-610-16</inkml:trace>
  <inkml:trace contextRef="#ctx0" brushRef="#br0" timeOffset="-140272.75">25206 16075 1727 0,'0'0'468'0,"0"0"-348"16,0 0-16-16,0 0 28 15,0 0 1-15,0 0 5 16,32 129-46-16,-25-75 1 16,0 0-16-16,-1 3-14 15,5-3-33-15,5-4 2 16,2-10-16-16,4-4 1 15,0-10-5-15,5-8-3 16,0-10 8-16,0-8-10 0,0-3 23 16,-1-24-18-1,-2-13 16-15,-1-6-23 16,-5-10 3-16,-5-3-7 16,-7 1-2-16,-3 4-2 15,-3 4-38-15,0 14-16 16,-7 6-49-16,-8 12-47 0,1 4-125 15,6 10-138-15</inkml:trace>
  <inkml:trace contextRef="#ctx0" brushRef="#br0" timeOffset="-139702.05">25704 16048 1833 0,'0'0'397'0,"0"0"-201"0,0 0-40 15,33 117-44 1,-22-68 1-16,1 7-18 0,-1 4-38 16,-3 0 15-16,-1-1-30 15,-2-9 2-15,0-6-19 16,-5-8-6-16,0-10-19 0,0-7 9 15,0-10-5 1,0-9 4-16,0 0-8 16,-5-18-5-16,-7-14-20 15,4-16-15-15,1-6 6 16,1-4-14-16,3 0 32 16,3 0 10-16,0 3 6 15,0 14 2-15,0 12 5 16,9 15-4-16,2 14 6 0,0 0 1 15,5 28 20 1,4 16 28-16,2 9-29 0,3 10-9 16,2 0 0-16,-1-5-19 15,1-6 14-15,0-10-10 16,-2-15 21-16,-4-13-15 16,2-14 21-16,-3 0-18 15,-2-33 17-15,-2-15-18 16,-6-10-7-16,-3-6-5 15,-5-6 0-15,-2 1-2 16,0 11-9-16,-11 11 3 16,-2 10-37-16,2 11 5 15,2 11-44-15,9 12-28 16,0 3-180-16,0 0-1535 0</inkml:trace>
  <inkml:trace contextRef="#ctx0" brushRef="#br0" timeOffset="-137536.45">26738 16034 1782 0,'0'0'318'16,"0"0"-112"-16,0 0-45 16,0 0-69-16,0 0-7 15,0 0-28-15,0 0 19 16,-103 14-13-16,77 4 18 16,0 8-9-16,1 6-11 15,-2 9-32-15,4 12 16 16,2 10-15-16,7 2-3 15,7 4-7-15,7-3-2 16,0-12 13-16,21-6-21 16,5-16 13-16,3-10-22 0,2-14 13 15,2-8-7-15,-1 0 3 16,-4-12 0-16,-3-6-10 16,-9 4 0-16,-5-4-46 15,-11 1-79-15,0 8-144 16,0 1-525-16</inkml:trace>
  <inkml:trace contextRef="#ctx0" brushRef="#br0" timeOffset="-137371.03">26600 16637 2290 0,'0'0'572'16,"0"0"-418"-16,0 0-22 15,-20 142-40-15,18-99-45 0,-1-5-25 16,3-3-18-1,0-6-8-15,0-7-11 0,0-4-66 16,0-9-101-16,0-6-143 16,5-3-1431-16</inkml:trace>
  <inkml:trace contextRef="#ctx0" brushRef="#br0" timeOffset="-136501.65">27013 16699 2060 0,'0'0'317'0,"0"0"-196"0,0 0-66 15,0 0 28-15,0 0-45 16,0 0 4-16,-11-124-16 15,5 84 0-15,2-4-7 16,0-2 2-16,2-11-11 16,2 3-10-16,0 1 7 15,0-5-6-15,0 7 12 16,4-1-6-16,8 7 36 16,1 10-28-16,0 8 18 15,1 12-23-15,1 7-3 16,3 8 12-16,2 0 5 15,0 18 5-15,2 8 4 0,-1 6-1 16,0 4-12-16,0 4 25 16,-3 0-13-16,-1 4-1 15,-1 0 9-15,-1 2-8 16,-3-1-12-16,1-2-20 16,-2-2 2-16,-2-1 6 15,0-5-12-15,-5 2 4 16,-1-5-15-16,-3-2-51 15,0-12-43-15,-3-4-58 16,-7-9-306-16</inkml:trace>
  <inkml:trace contextRef="#ctx0" brushRef="#br0" timeOffset="-136329.81">27002 16447 2415 0,'0'0'373'16,"0"0"-259"-16,0 0-71 16,0 0-6-16,0 0-26 15,0 0-11-15,127-78-50 16,-75 48-132-16,-9 3-138 16,-5 3-1785-16</inkml:trace>
  <inkml:trace contextRef="#ctx0" brushRef="#br0" timeOffset="-136066.25">27432 16120 2009 0,'0'0'639'0,"0"0"-456"16,0 0-20-16,0 0-37 15,0 138-38-15,0-80-18 16,8 4-27-16,8-4-10 16,4-7-12-16,7-13 17 15,4-9-17-15,2-22 26 16,3-7-20-16,-1-14 1 15,-3-20-13-15,-8-12-4 16,-10-6-5-16,-14-7-5 16,0 1-2-16,-22 9-48 15,-18-4-19-15,-39-10-53 16,8 17-104-16,3 7-371 0</inkml:trace>
  <inkml:trace contextRef="#ctx0" brushRef="#br0" timeOffset="-135932.15">27090 15721 2603 0,'0'0'346'0,"0"0"-131"16,0 0-87-16,126-44-60 16,-80 40-55-16,16 4-13 15,-12 0-99-15,-13 10-316 0</inkml:trace>
  <inkml:trace contextRef="#ctx0" brushRef="#br0" timeOffset="-134458.52">28633 16307 1601 0,'0'0'279'16,"0"0"-207"-16,0 0-14 16,0 0 29-16,0 0 8 15,0 0-29-15,0 0-11 16,16-81-15-16,-8 73-27 15,-1 4 1-15,3 1-13 0,-2 0 6 16,-1 3 6-16,1 0-19 16,0 0 14-16,-2 0 1 15,1 0 7-15,-3 0-16 16,2 0 0-16,0 0 0 16,-2 0 0-16,0 0 1 15,-1-4 26-15,1 0-5 16,-2 0 5-16,0-1-4 15,-2 0 16-15,0-2 19 16,0 0-22-16,0 3 26 16,0 1-40-16,-6-2 30 15,-5 5-16-15,-3-4-4 0,-1 4-30 16,-3 0 9-16,-3 0-11 16,2 0 2-16,1 9-2 15,0 5 0-15,2 3-5 16,3 10 12-16,4-1 10 15,7 9-15-15,2 10 20 16,0 1-7-16,11 2 11 16,11 2-9-16,7-6-1 15,2-7-4-15,6-12-11 16,-4-11 16-16,-4-9 12 16,-3-5 46-16,-6-15-38 15,-4-21 13-15,-3-12-33 16,-8-15-7-16,-3-8-2 0,-2-10-8 15,0-3 6-15,-5-4-1 16,-10 5-10-16,-3 4-5 16,0 6-55-16,1 12-53 15,6 12-5-15,5 17 0 16,4 14-67-16,2 10-248 16</inkml:trace>
  <inkml:trace contextRef="#ctx0" brushRef="#br0" timeOffset="-134134.75">28998 16191 2071 0,'0'0'363'15,"0"0"-122"-15,-2 148-73 16,16-83-36-16,13-2-37 15,6-13-26-15,7-13-35 16,2-16 33-16,3-21 10 16,-3-4-1-16,-1-36-11 15,-8-18-26-15,-11-14-13 16,-10-4-25-16,-12 3 11 16,0 7-11-16,-23 13 2 15,-10 14-3-15,-5 15-9 16,-3 12-38-16,4 12-27 15,5 0-25-15,19 26-81 0,6 6-58 16,7 2-249-16</inkml:trace>
  <inkml:trace contextRef="#ctx0" brushRef="#br0" timeOffset="-133500.25">30055 15980 2060 0,'0'0'267'15,"0"0"-126"-15,0 0-46 16,4-118 2-16,-4 75-47 15,0 5-29-15,3 6 4 16,-3 4 12-16,0 10 17 16,2 10 0-16,-2 8 13 0,2 0-41 15,3 10 4 1,0 20-18-16,1 10 4 0,3 14 16 16,0 8-4-16,0 10 10 15,-1 9-11-15,-1-1 16 16,-2-4-1-16,0-10 7 15,-1-3-22-15,0-17-5 16,-2-12-9-16,1-16-5 16,-3-4 4-16,0-10-1 15,-3-2 22-15,-15 0-33 16,-1-2 11-16,-6 0-10 16,5 0-2-16,0 0-7 15,6 0-7-15,8 0-8 0,4 0-12 16,2 0-69-16,0 0-72 15,22-13 21-15,2-4-129 16,-2-5-681-16</inkml:trace>
  <inkml:trace contextRef="#ctx0" brushRef="#br0" timeOffset="-133189.58">30398 15833 1974 0,'0'0'278'0,"0"0"-73"15,0 0-48-15,0 0 34 16,0 0-78-16,0 0-16 16,0 0-23-16,-29 18-36 15,29 5 30-15,5 2-14 16,13-1 6-16,9-11-30 15,2-4 2-15,4-9-5 16,0 0-1-16,-2-13-7 16,-2-13-6-16,-8-3-5 15,-8 3-8-15,-9 4-1 16,-4 4-71-16,0 6-21 16,-38 12-78-16,5 8-216 15,0 10-1350-15</inkml:trace>
  <inkml:trace contextRef="#ctx0" brushRef="#br0" timeOffset="-132995.81">30352 16168 2509 0,'0'0'230'16,"0"0"-11"-16,0 0-39 16,0 0-48-16,0 0-70 15,137-55-13-15,-114 48-45 16,-5 3 7-16,-5 4-11 15,-1 0-7-15,-1 0-71 16,-5 4-86-16,-1 6-226 0</inkml:trace>
  <inkml:trace contextRef="#ctx0" brushRef="#br0" timeOffset="-131533.47">29139 17423 1981 0,'0'0'278'16,"0"0"-103"-16,0 0-70 15,0 0-28-15,-116-8-20 16,83 8-25-16,-1 0 22 15,1 0-24-15,4 17 52 16,4 10-28-16,7 17-15 16,5 14-3-16,7 11-4 15,6 1 7-15,0-4-15 16,22-16 17-16,14-20-40 16,6-23 10-16,7-7-6 0,2-26 18 15,-2-25 7-15,-7-7-11 16,-9-4-7-16,-8 0-8 15,-11 8-8-15,-10 9-15 16,-2 21 18-16,-2 17 1 16,0 7 9-16,0 26 7 15,7 38-3-15,7 38 24 16,7 37-8-16,0 11 27 16,-3-6-25-16,-11-19 14 15,-7-31-17-15,0-22 19 16,-9-12-16-16,-11-10-15 15,-9 8-11-15,-11 4-5 16,-10-7-3-16,-8-19-53 0,-2-32-14 16,-2-14-18-1,1-43 1-15,8-19-27 0,9-13 28 16,12 6 25 0,18-2 37-16,14 18 23 0,3 6-8 15,48-1-42-15,-6 14-226 16,2 12-372-16</inkml:trace>
  <inkml:trace contextRef="#ctx0" brushRef="#br0" timeOffset="-130497.11">29578 17415 220 0,'0'0'1478'0,"0"0"-1231"15,0 0 48-15,0 0-147 16,0 0-40-16,0 0-22 16,0 0-51-16,0 8-6 0,0 6-11 15,0-2 13-15,0 3-5 16,0 2 2-16,9 5 20 16,-2 4-1-16,-1 3-13 15,1 7-13-15,-3-2 9 16,-1 3-29-16,2-2 20 15,-3-3-20-15,2-2-2 16,-2-8 1-16,0-4 0 16,1-4-1-16,-3-3 1 15,0-8 10-15,0-3-10 16,0 0 5-16,0-6-5 16,-3-16-1-16,-1-4-23 15,2-10 18-15,0 0-3 16,2-12-4-16,0 2 8 0,0-6-5 15,0-3 10-15,4 6 0 16,13 1 10-16,4 4-5 16,6 11 40-16,4 11-13 15,4 8 28-15,1 14-6 16,-2 2-14-16,-6 24 1 16,-3 8-17-16,-11 5 9 15,-10 8-21-15,-4-2 10 16,0 0-22-16,-18-4 7 15,-2-11-7-15,0-8-15 16,2-13-11-16,7-9-31 0,5 0 15 16,6 0 12-16,0 0 30 15,0 0 0-15,19 9 21 16,1 9 9-16,5 8 3 16,-2 2-6-16,-4-2-7 15,-1 3 1-15,-5-8-20 16,1 1 5-16,-3-10 2 15,-2-2-9-15,2-10 7 16,0 0-5-16,5 0 0 16,-1-4 7-16,1-18-6 15,2-10-2-15,-4-4 1 16,-4-4 5-16,-3-8-12 16,0-2 1-16,-5 0-2 15,3-3-14-15,-3 9 21 0,4 9-1 16,1 6 0-16,2 12 1 15,2 8-1-15,2 9 1 16,5 0 18-16,3 26 14 16,-2 6-18-16,4 12 21 15,-1 2-13-15,-2 2 0 16,-4 1-3-16,-3-3-10 16,-2-2-6-16,-4-4 2 15,-5-4-10-15,-2-5-27 16,0-8-50-16,-20-14-119 15,-4-6-241-15,-3-3-1889 0</inkml:trace>
  <inkml:trace contextRef="#ctx0" brushRef="#br0" timeOffset="-130375.58">30097 17660 2424 0,'0'0'553'0,"0"0"-492"16,0 0-50-16,0 0 21 15,0 0-31-15,0 0-2 16,145-48-53-16,-118 23-145 16,-7-1-170-16</inkml:trace>
  <inkml:trace contextRef="#ctx0" brushRef="#br0" timeOffset="-130129.39">30439 17486 2293 0,'0'0'362'0,"0"0"-143"15,31 133-60 1,-12-75-50-16,2-5-29 0,1-14-36 16,3-10 3-16,-1-19-30 15,-2-10 0-15,1-6 1 16,-3-30 10-16,-2-16 2 16,-8-10-18-16,-2-6 2 15,-8-3-14-15,0 7 0 16,0 16-10-16,-12 12-2 15,1 19-23-15,3 17-15 16,6 7-108-16,-1 17-137 16,3-2-572-16</inkml:trace>
  <inkml:trace contextRef="#ctx0" brushRef="#br0" timeOffset="-129955.64">31041 17829 2614 0,'0'0'462'15,"0"0"-421"-15,0 0-41 16,0 0-22-16,0 0-213 16,0 0-1848-16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6T00:38:30.6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3794 12351 2052 0,'0'0'312'0,"0"0"-199"0,0 0-41 16,0 0-23-16,0 0-32 0,0 0-10 16,-7-142-6-16,1 84 1 15,-2-8-2-15,2-6 1 16,-3-4 0-16,-3-1-1 15,1 2 0 1,3-3 1-16,1 1 14 16,4 2 10-16,3 2 11 15,3 5-13-15,17 9-10 0,9 11-2 16,2 16 18-16,2 12-15 16,3 11-14-16,-5 9 0 15,-4 0-1-15,-2 0-6 0,-5 9-17 16,-5 1-33-1,-5 10-19-15,-4-1-54 0,-6 0-306 0</inkml:trace>
  <inkml:trace contextRef="#ctx0" brushRef="#br0" timeOffset="242.54">3669 11807 2313 0,'0'0'246'0,"0"0"-186"15,0 0 65-15,0 0-31 16,0 0-29-16,0 0-33 16,0 0-21-16,140 7-10 15,-111-7-1-15,11-3-73 16,-8-6-162-16,-5 4-418 0</inkml:trace>
  <inkml:trace contextRef="#ctx0" brushRef="#br0" timeOffset="676.83">4674 11238 2090 0,'0'0'291'0,"0"0"-119"16,0 0 12-16,0 0-53 31,0 0-49-31,-118 2-31 0,93 23-26 0,6 6-16 16,-4 8-3-1,3 12 1-15,2 9-6 0,0 5 16 16,0 8 1-16,5 5 1 16,7 4-2-16,1 0 2 15,5-1-5 1,0 0-4-16,9-8-6 0,6-6-3 0,8-9-1 15,-1-9 0 1,1-8-1-16,-2-9-46 0,2-8-57 16,1-8-40-16,-3-8-79 15,-8-8-136-15</inkml:trace>
  <inkml:trace contextRef="#ctx0" brushRef="#br0" timeOffset="944.32">4757 11754 2235 0,'0'0'318'0,"0"0"-118"15,0 0-53-15,87 106-51 16,-58-65-53-16,-3-1-11 15,1 0 8-15,-3-2-18 16,-1 0-11 0,-4-2 1-16,-3-6-12 0,-3-7-22 15,6-9-76-15,-6-8-72 16,-4-6-202 0</inkml:trace>
  <inkml:trace contextRef="#ctx0" brushRef="#br0" timeOffset="1212.45">5142 11540 2393 0,'0'0'320'0,"0"0"-118"0,0 0-77 15,-89 120-23-15,61-70-60 16,-2 8-26-16,4 0-8 16,1 3-4-16,2-4-3 15,1 0-1-15,5-4 10 16,-2-6-10-16,6-5-8 16,2-9-83-16,2-13-31 15,5-10-113-15,-1-10-623 0</inkml:trace>
  <inkml:trace contextRef="#ctx0" brushRef="#br0" timeOffset="1544.63">5274 11006 2031 0,'0'0'392'16,"0"0"-140"-16,0 0-56 0,142 95-50 15,-95-37-54-15,-3 9-25 16,1 12-21-16,-9 6-15 16,-9 3-3-16,-9 3-7 15,-12 2-4-15,-6 3 25 16,0-1-27-16,-11 2-8 15,-11-6-1-15,-3-6-6 16,1-13-17-16,-1-4-45 16,8-22-88-16,3-14-295 0</inkml:trace>
  <inkml:trace contextRef="#ctx0" brushRef="#br0" timeOffset="1939.34">6114 11779 2546 0,'0'0'258'0,"0"0"-73"16,0 0-17-16,149 35-68 15,-87-28-41-15,4-5-34 16,-7-2-16-16,-5 0-5 16,-11 0-3-16,-14 0-1 0,-8 0-30 15,-11 0-41-15,-10 11-73 16,-4 2-101-16,-17 0-613 0</inkml:trace>
  <inkml:trace contextRef="#ctx0" brushRef="#br0" timeOffset="2143.67">6205 12131 2763 0,'0'0'320'16,"0"0"-250"-16,0 0-3 15,0 0-5 1,126 27-22-16,-84-22-27 0,2-2-8 15,18-3-5-15,-10 0-98 16,-7 0-273-16</inkml:trace>
  <inkml:trace contextRef="#ctx0" brushRef="#br0" timeOffset="3011.4">7282 11193 1267 0,'0'0'439'16,"0"0"-99"-16,0 0-145 16,0 0-12-16,0 0-37 15,141-74-26-15,-101 65-12 16,2 9-9-16,1 0-17 16,-3 0 0-16,-3 23-9 0,-6 7-15 15,-6 7-26-15,-9 2-9 16,-11 6-9-16,-5 3-4 15,-3-1-9-15,-21 1-1 16,-12-1-32-16,-5-10-7 16,-1-5-9-16,3-13-13 15,2-6-6-15,13-8 22 32,8-3 45-32,16 2 38 0,0-1-36 0,21 2 20 15,21 2 28-15,9 5-6 16,7 3-15-16,-2 5-5 0,-5 4 4 15,-10 7-10 1,-16 3 9 0,-11 4 20-16,-14 1 5 0,-2 7-12 0,-29-1-5 15,-10 5-8-15,-7 0-20 16,-6-7-7-16,-2-8 0 16,3-13-35-16,2-12-38 15,1-10-27-15,6-7-53 16,11-14-138-16,10 2-297 0</inkml:trace>
  <inkml:trace contextRef="#ctx0" brushRef="#br0" timeOffset="3343.4">7920 11504 2444 0,'0'0'346'0,"0"0"-163"16,0 0-83-16,0 0-37 15,0 0 24-15,0 0-32 16,129 131-6-16,-78-80-15 16,3 7-18-16,-5 3-10 15,-4-1 0-15,-6-4 2 16,-7-4-3-16,-8-6-4 16,-6-8-1-16,-7-12-39 0,-4-17-57 15,-5-8-117-15,-2-1-318 16</inkml:trace>
  <inkml:trace contextRef="#ctx0" brushRef="#br0" timeOffset="3608.82">8481 11458 2189 0,'0'0'770'0,"0"0"-581"16,0 0-80-16,0 0-24 16,-117 85-21-16,76-44-22 15,-3 5-5-15,-6 4-7 16,-3 7-15-16,0 3-12 16,1 0-3-16,7-2-36 15,10 3-46-15,13-12-61 16,8-17-293-16</inkml:trace>
  <inkml:trace contextRef="#ctx0" brushRef="#br0" timeOffset="4018.47">8796 11771 2612 0,'0'0'271'0,"0"0"-129"16,0 0 18-16,0 0-65 15,140 0-28-15,-86 0-40 16,-3-8-12-16,1-1-9 16,-8 3-5-16,-7 2 3 15,-5 4-4-15,-8 0-47 0,-5 0-70 16,-11 0-260-16,-6 4-1604 15</inkml:trace>
  <inkml:trace contextRef="#ctx0" brushRef="#br0" timeOffset="4175.45">9025 11601 2868 0,'0'0'250'0,"0"0"-119"15,-22 146-22 1,15-82-43-16,7-3-45 0,0-8-21 16,0-9-31-16,18-3-81 15,3-16-227-15,-2-12-643 0</inkml:trace>
  <inkml:trace contextRef="#ctx0" brushRef="#br0" timeOffset="4744.68">9579 11122 2351 0,'0'0'518'0,"0"0"-409"15,0 0-15-15,0 0-29 16,0 0-20-16,0 0-15 15,0 141 2-15,2-103-18 16,2-2 2-16,0-5 2 16,3-7-8-16,4-9-10 15,5-3 0-15,6-4-4 16,9-1 4-16,7 1 0 16,4 0 4-16,5 6-4 15,1 7 1 1,-4 2 4-16,-7 7 9 0,-8 1 11 0,-6 6 7 15,-12 1 40-15,-9 0-13 16,-2 2-12-16,0 3-3 16,-22-3-15-1,-5 1 1-15,-4-8-19 0,-4-7-5 16,-6-6-6 0,-1-8-6-16,-3-10-33 0,3-2-44 15,-12-18-54-15,14-12-33 16,7-4-409-16</inkml:trace>
  <inkml:trace contextRef="#ctx0" brushRef="#br0" timeOffset="4954.53">9607 11143 2665 0,'0'0'205'16,"0"0"30"-16,0 0-117 16,145 0-63-16,-96 0-37 15,-3 0-9-15,-5 0-9 16,-10 0-29-16,-6 14-91 16,-8-3-135-16,-8 6-919 0</inkml:trace>
  <inkml:trace contextRef="#ctx0" brushRef="#br0" timeOffset="7781.54">4045 13355 2041 0,'0'0'438'0,"0"0"-202"15,0 0-61-15,0 0-44 16,0 0-40-16,0 0-27 16,-113-39-23-16,79 37-13 15,-4 2-1-15,-4 0-13 16,-3 7-4-16,3 18-6 0,2 10-4 15,6 14-14 1,12 9 0-16,16 9 1 0,6 5 7 16,15-1 5-16,25-10-3 15,11-10-2-15,8-17 4 16,3-20 2-16,-4-14-9 16,-2-7 9-16,-12-28 0 15,-9-14 0-15,-10-6 0 16,-11-7 0-16,-12 1-1 15,-2 9-5-15,0 11 6 16,-2 14 0-16,-2 15 0 16,4 12 11-16,0 10 20 15,2 34 1-15,17 32-16 0,6 35-1 16,0 23-5-16,-8 9 9 16,-12-11 2-16,-5-8 10 15,-22-12 2-15,-18 3-8 16,-3-15-10-16,3-22-8 15,5-20-2-15,1-12-5 16,-6-2 0-16,-5-7-12 16,-4-12-25-16,3-20 1 15,3-5-15-15,5-36 1 16,11-13-14-16,14-13-11 0,11-9 17 16,2 0 23-16,22-3 21 15,16 4 12-15,7 2 1 16,4 7 1-16,2 11-1 15,0 4-20-15,20-10-150 16,-13 10-151-16,-6 2-1496 0</inkml:trace>
  <inkml:trace contextRef="#ctx0" brushRef="#br0" timeOffset="8145.11">4859 13058 2004 0,'0'0'351'0,"0"0"-142"0,0 0-7 15,0 0-62 1,0 0-54-16,0 0-19 0,0 0-9 16,-125 48-22-1,98-12-20-15,1 8-3 0,-1 10-9 16,3 11-3-16,4 9-1 16,-1 9 0-16,10 6 0 15,7 0 5-15,4-8-5 16,4-16-5-16,23-14-5 15,4-17-55-15,16-17-82 16,-7-7-160-16,-8-10-1562 0</inkml:trace>
  <inkml:trace contextRef="#ctx0" brushRef="#br0" timeOffset="8444.68">4975 13237 2204 0,'0'0'330'0,"0"0"-164"16,0 0 6-16,0 0-67 15,107 138-41-15,-76-90-16 0,0 2-8 16,0 4-13-16,-2 1-13 15,-2-4-8-15,-2 0-2 16,-5-5-4-16,-3-6 0 16,2-10-48-16,1-12-86 15,-7-8-321-15,-2-10-1428 0</inkml:trace>
  <inkml:trace contextRef="#ctx0" brushRef="#br0" timeOffset="8712.4">5414 13249 2433 0,'0'0'290'15,"0"0"-115"-15,0 0-62 16,0 0-19-16,-127 106-29 15,89-60-33-15,-2 8-17 16,-3 8-7-16,2 8-7 16,0 2 5-16,7-1-6 15,9-10 0-15,8-12-34 16,13-11-80-16,4-16-140 16,0-10-631-16</inkml:trace>
  <inkml:trace contextRef="#ctx0" brushRef="#br0" timeOffset="9025.48">5686 12864 2417 0,'0'0'296'16,"0"0"-93"-16,85 107-67 15,-50-46-26-15,1 8-32 16,-7 6-30-16,-7 5-26 0,-8 3 24 16,-10 1-7-1,-4 1-10-15,0 0-4 16,-18-1-13-16,-4-5-7 0,0-7-5 15,0-10-12-15,-1-6-71 16,8-20-91-16,3-14-370 0</inkml:trace>
  <inkml:trace contextRef="#ctx0" brushRef="#br0" timeOffset="9361.32">6331 13418 2627 0,'0'0'237'16,"0"0"-76"-16,119 0-35 16,-59 0-33-16,4-5-43 0,-7 1-30 15,-1-1-11 1,-9 5-3-16,-5 0-6 0,-9 0-8 16,-12 0-94-16,-11 0-116 15,-10 7-571-15</inkml:trace>
  <inkml:trace contextRef="#ctx0" brushRef="#br0" timeOffset="9593.62">6417 13597 2819 0,'0'0'276'16,"0"0"-210"-16,0 0-17 0,0 0 26 16,122 39-33-16,-83-32-3 15,-3 0-23-15,-1-6-9 16,-4 2-7-16,11-3-37 16,-5 0-105-16,-8-13-323 0</inkml:trace>
  <inkml:trace contextRef="#ctx0" brushRef="#br0" timeOffset="9924.09">7563 13430 2725 0,'0'0'310'15,"0"0"-234"-15,0 0 7 16,0 0-1-16,0 0-44 15,134 5-26-15,-90-5-6 16,0 0-2-16,-3 0-4 16,11 0-88-16,-12-2-115 15,-7-4-563-15</inkml:trace>
  <inkml:trace contextRef="#ctx0" brushRef="#br0" timeOffset="10286.31">8319 12839 2183 0,'0'0'246'0,"0"0"-48"15,0 0-112-15,0 0-44 0,140-6-23 16,-104 10 1-16,-3 14 31 15,-4 5-8-15,-2 4 17 16,-4 12 20-16,-8 5 0 16,-4 11-3-16,-4 3-17 15,-7 12 0-15,0-1-5 16,0 3-25-16,-5 0 9 16,-6-1-15-1,2-4-12-15,1-7-6 0,0-2-6 16,2-11 0-16,2-4 1 15,1-11-1-15,-1-12-18 16,-3-11-65-16,-6-9-71 16,0-7-248-16,-3-11-1671 0</inkml:trace>
  <inkml:trace contextRef="#ctx0" brushRef="#br0" timeOffset="10458.74">8361 13435 2524 0,'0'0'365'0,"0"0"-285"16,0 0-52-16,0 0-18 15,165 0-10-15,-116 0-146 16,-6 0-466-16</inkml:trace>
  <inkml:trace contextRef="#ctx0" brushRef="#br0" timeOffset="10758.55">9110 13126 2411 0,'0'0'385'16,"0"0"-257"-16,0 0-65 0,0 0 13 15,0 0 16-15,0 0-39 16,110 114-4-16,-75-67-6 16,3-1-15-16,-3 2 15 15,-1 1-12-15,-5-3-11 16,-3 0-9-16,-3-2-5 16,-5-5-6-1,-3-1-7-15,4-1-109 0,-6-9-127 16,-3-10-626-16</inkml:trace>
  <inkml:trace contextRef="#ctx0" brushRef="#br0" timeOffset="11024.87">9685 13133 2595 0,'0'0'326'0,"0"0"-166"16,0 0-43-16,-100 118-39 0,61-72-16 16,-2 6-31-16,-4 3-15 15,-4 6-16-15,0-1-14 16,2-3-9-16,4-1-49 15,12-17-81-15,10-11-292 0</inkml:trace>
  <inkml:trace contextRef="#ctx0" brushRef="#br0" timeOffset="11450.81">10075 13551 2248 0,'0'0'604'15,"0"0"-500"-15,0 0 39 16,0 0-65-16,121 10 20 16,-79-10-47-16,3 0-26 15,-1 0-13-15,1 0-12 0,-3 0-25 16,16 3-87-16,-11 2-172 16,-5-5-1944-16</inkml:trace>
  <inkml:trace contextRef="#ctx0" brushRef="#br0" timeOffset="11892.51">11350 12905 2082 0,'0'0'350'0,"0"0"-137"0,0 0-77 16,0 0-26-16,0 0-50 15,0 0 1-15,0 0 0 16,-16-51-35-16,10 85-6 16,2 12-11-16,1 10 6 15,1 9-8-15,2 6-6 16,0 3 8-16,0 5-8 16,0-5 11-16,0-2-11 15,0-6-1-15,0-10-5 16,5-10-50-16,1-10-3 15,6-10-70-15,-1-9-153 0,-5-12-658 16</inkml:trace>
  <inkml:trace contextRef="#ctx0" brushRef="#br0" timeOffset="12316.52">11593 12985 1739 0,'0'0'355'0,"0"0"-191"16,0 0-64-16,0 0-13 15,27 119-10-15,-18-75 9 16,0 11 33-16,4 5 28 15,5 6-48-15,6 4-27 16,8 0-25-16,5-2-22 16,8-8-11-16,7-11-6 15,3-20-4-15,3-20 3 16,0-9 33-16,-4-30 0 16,-12-24-7-16,-13-31-1 15,-20-31 6-15,-9 5-19 0,-7 12-4 16,-24 14-6-16,-13 24-9 15,-15 3-5-15,-16 3-47 16,-5 21-43-16,-1 21-70 16,10 13-164-16,9 49 116 15,20 3 104 1,15 4-1963-16</inkml:trace>
  <inkml:trace contextRef="#ctx0" brushRef="#br0" timeOffset="20205.56">16131 10812 470 0,'0'0'1185'0,"0"0"-956"16,0 0-69-16,6 131-43 16,2-80-22-16,1 7 20 15,3 3-37-15,-4 1-40 16,3-2 3-16,-2 1 32 16,3 1-18-16,-2-2-15 0,0 0 7 15,-4 0-25-15,-1-4-15 16,-3-3 10-16,0-4-4 15,-2-1 4 1,0-3-17-16,0-1 10 0,0-5-4 16,0-4-5-16,0-7-1 15,-4-6 1-15,2-8-1 16,-1-9 0-16,-1-5 8 16,-1 0-8-16,-2-7-10 15,1-15-1-15,-1-7 3 16,1-4-6-16,1-6-37 15,5-6-2-15,0-3-3 16,0-2 18-16,2-3 38 0,14-1 1 16,6 1 0-16,3 7 1 15,1 3 4-15,5 7-5 16,4 11 0-16,-2 13 6 16,0 12-6-16,-2 0 12 15,-2 23 16 1,-4 12 38-16,-3 11-4 15,-4 9-14-15,-7 3 7 0,-7 0 16 16,-4-2 2-16,0 0-25 16,0-3-34-16,-11-5 3 15,1-6-17-15,-2-10-1 0,10-13-64 16,-1-10-85 0,3-9-317-16</inkml:trace>
  <inkml:trace contextRef="#ctx0" brushRef="#br0" timeOffset="20629.59">17198 10818 2234 0,'0'0'257'16,"0"0"-93"-16,0 0-68 16,0 0 17-16,-27 110-50 15,15-70-26-15,-3 9 4 16,-1 7-4-16,-1 6 5 15,-4 10 16-15,1 6 4 0,3 10-12 16,3 3-6-16,5 3-8 16,7-2-4-16,2-2-9 15,2-4-15-15,19-5-7 16,0-12 0-16,8-10-1 16,-2-12 0-1,2-14-8-15,-4-10-68 0,2-21-48 16,-10-2-95-16,-3 0-260 15</inkml:trace>
  <inkml:trace contextRef="#ctx0" brushRef="#br0" timeOffset="20927.58">17431 11378 963 0,'0'0'1612'16,"0"0"-1443"-16,0 0-54 16,0 0 9-16,121 124-65 0,-84-83-22 0,6 2-13 15,-3 6 4-15,-2-2-6 16,-7 1-11-16,-4-2-2 15,-5-6-9 1,-6-5 0-16,-3-9-8 0,-2-5-78 16,-1-6-171-16,-6-10-674 15</inkml:trace>
  <inkml:trace contextRef="#ctx0" brushRef="#br0" timeOffset="21199.67">17909 11265 2147 0,'0'0'662'0,"0"0"-470"0,0 0-51 16,-96 107-58-1,60-60-6-15,-4 8-38 0,-5 5-22 16,0 4 5-16,1 2-15 16,1 3-7-16,6-8-22 0,5-2-26 31,15-5-29-31,5-17-83 16,10-12-227-16</inkml:trace>
  <inkml:trace contextRef="#ctx0" brushRef="#br0" timeOffset="21590.55">18170 10677 2026 0,'0'0'324'0,"0"0"-80"16,0 0-39-16,0 0-52 0,106 107-47 15,-79-57-24-15,0 8-6 16,-4 10-20-16,-6 9 4 15,-5 19-9-15,-8 26-16 16,-4 23-4-16,-12 5-12 16,-15-7-13-16,-6-15 0 15,2-31-5-15,2-19 0 16,7-20-1-16,4-11-7 16,-2-2-14-16,-4 0-65 15,3-6-78-15,5-19-235 0</inkml:trace>
  <inkml:trace contextRef="#ctx0" brushRef="#br0" timeOffset="21999.66">18920 11504 2203 0,'0'0'610'0,"0"0"-451"0,116 0-49 15,-58 0-26 1,3 0-56-16,-3 0-22 0,-7 0 2 16,-9 7-8-16,-8 16-50 15,-14-5-110-15,-11-1-434 0</inkml:trace>
  <inkml:trace contextRef="#ctx0" brushRef="#br0" timeOffset="22192.92">19050 11783 2974 0,'0'0'170'15,"0"0"-121"-15,0 0 44 16,0 0-31 0,147 4-39-16,-107-4-23 0,13 0-19 15,-8 0-104-15,-9 0-376 0</inkml:trace>
  <inkml:trace contextRef="#ctx0" brushRef="#br0" timeOffset="23228.6">20287 11075 2098 0,'0'0'457'16,"0"0"-359"-16,0 0 18 15,0 0-31-15,0 0-48 31,0 0-11-31,-119 72 16 16,104-32-33-16,1 11-1 16,4 11 25-16,1 10 14 15,5 7-11-15,4 8 6 16,0 1-2-16,8-2-20 16,19-9-13-16,9-13 0 15,11-13 0-15,6-20 6 0,3-15-12 16,0-16 30-16,-3-1 17 15,-4-36-2-15,-4-16-18 16,-5-34-13-16,-14-34-1 16,-15-25 0-16,-11 8-7 15,0 30 4-15,-21 35-3 16,-10 31-5-16,-12 2 3 16,-8 8-6-16,-9 10-16 15,0 22-59-15,8 13-33 0,16 50-54 16,14-3-85-16,15-7-305 15</inkml:trace>
  <inkml:trace contextRef="#ctx0" brushRef="#br0" timeOffset="23464.31">20932 11564 2842 0,'0'0'55'0,"0"0"-55"16,0 0-286-16</inkml:trace>
  <inkml:trace contextRef="#ctx0" brushRef="#br0" timeOffset="24000.1">21286 11037 2300 0,'0'0'309'0,"0"0"-224"15,0 0 0-15,0 0 39 16,74 118-31-16,-41-64-33 0,5 9-12 15,1 7-13 1,2 4-8-16,-3-2 1 16,-5-2 4-16,-4-6-1 0,-4-7-10 15,-6-10-10-15,-3-6-7 16,-3-14-4-16,-3-7-1 16,-1-9-74-16,-3-11-83 15,-2-4-346-15,-4-12-1356 0</inkml:trace>
  <inkml:trace contextRef="#ctx0" brushRef="#br0" timeOffset="24236.27">21838 11205 2698 0,'0'0'265'15,"0"0"-131"-15,0 0-26 16,0 0-17-16,-120 134-38 16,86-85-2-16,-3 0-34 15,-3 8-11-15,-3 1-2 16,-3 3-3-16,1 2-1 0,-2 1 0 16,2-2-9-16,8-1-71 15,8-6-78 1,8-14-239-16,13-15-2075 0</inkml:trace>
  <inkml:trace contextRef="#ctx0" brushRef="#br0" timeOffset="24802.31">22276 11534 2408 0,'0'0'208'0,"0"0"12"15,0 0-117 1,0 0 28-16,153 0-76 0,-95-5-19 0,-2-2-17 15,-3 3-7-15,-4 4-12 16,-11 0 0-16,-9 0-59 16,-13 12-136-16,-9 1-377 0</inkml:trace>
  <inkml:trace contextRef="#ctx0" brushRef="#br0" timeOffset="24963.01">22536 11514 2859 0,'0'0'244'15,"0"0"-163"-15,-7 128-17 32,7-77-36-32,0-7-28 0,16-2-27 0,4-10-129 15,0-10-439 1</inkml:trace>
  <inkml:trace contextRef="#ctx0" brushRef="#br0" timeOffset="25795.29">23160 11075 2173 0,'0'0'282'0,"0"0"-153"15,0 0-28-15,0 0 8 16,0 0-36-16,-4-127-34 16,4 89-12-16,7 2-11 15,1 4-1-15,-3 9-1 16,0 9 6-16,-3 14 10 15,2 0 16-15,-2 17 3 0,3 29-4 16,1 16-3-16,2 16-1 16,0 13-14-1,-1-1-7-15,1-2-20 0,-3-5 7 16,0-9 3-16,-3-11 31 16,-2-2-24-16,0-9-11 15,0-6 2-15,0-6-8 16,0-6 4-16,0-10-4 15,0-5 0 1,0-9 0-16,0-6-1 0,0-4-8 16,0 0-53-16,0 0 3 15,0-24-75-15,0 0-170 16,0-3-1589-16</inkml:trace>
  <inkml:trace contextRef="#ctx0" brushRef="#br0" timeOffset="26173.4">23617 10958 2769 0,'0'0'252'0,"0"0"-143"15,0 0-54-15,-2 143 2 0,2-81-13 16,0 6-19-16,5 5-13 15,13 1-8-15,3-1-3 16,6-4 9-16,2-9 17 16,5-12-5-16,2-14-5 15,2-14-3-15,-3-16-3 16,-1-4-5-16,-5-14 21 16,-7-20-10-16,-7-15-10 15,-1-17-6-15,-10-9-1 16,-4-9 0-16,0-7-1 15,-18 5-19-15,-11 9-19 16,-11 10-36-16,-2 18-46 16,-9 31-24-16,9 17-71 0,10 1-272 0</inkml:trace>
  <inkml:trace contextRef="#ctx0" brushRef="#br0" timeOffset="26801.59">22543 11300 1996 0,'0'0'377'16,"0"0"-158"-16,0 0-82 15,0 123-40 1,0-66-20-16,0 3-38 0,0 1-14 15,0-2-10-15,0-2-15 16,0-7 0-16,0 2-34 16,0-11-169-16,0-12-572 0</inkml:trace>
  <inkml:trace contextRef="#ctx0" brushRef="#br0" timeOffset="28597.41">16457 13022 1640 0,'0'0'491'15,"0"0"-310"-15,0 0-120 16,0 0-37-16,0 0-13 15,0 108-8-15,7-67 36 16,2 0 26-16,0 10-10 16,-3 2-32-16,3 8 12 0,1 3 9 15,-4 6-7-15,1 1-19 16,-1 2 0-16,-1 2 10 16,2-5-11-1,-3-6-4-15,0-12-7 0,-1-11-5 16,1-14-1-16,-2-9-7 15,-2-14-11-15,0-4 2 16,0 0 2-16,0-2-4 16,0-15-92-16,0-12 6 15,-4-5 6-15,-1-7-21 16,3-5 53-16,2-5-101 16,0 0 167-16,11 3 33 15,12 8 94-15,3 8-28 0,8 13 2 16,1 12-31-16,1 7-28 15,0 12 25-15,0 20 65 16,-3 12-36-16,-4 9-10 16,-6 1-34-16,-8 2-15 15,-4-1 0-15,-6-4 9 16,-3 0-30-16,0-5-11 16,-2-6-5-16,5-8-28 15,-3-13-132-15,2-11-378 0</inkml:trace>
  <inkml:trace contextRef="#ctx0" brushRef="#br0" timeOffset="29099.08">17523 12962 2012 0,'0'0'358'0,"0"0"-192"15,0 0-83 1,0 0 22-16,-121 110-29 0,97-58-58 0,2 10-14 15,6 10-3-15,7 9 13 16,7 10-1-16,2 1 16 16,4-5 1-16,21-5-12 15,6-14-12 1,5-13-5-16,-1-15-2 0,3-8-11 16,-2-9-108-16,-7-6-142 15,-11-7-1807-15</inkml:trace>
  <inkml:trace contextRef="#ctx0" brushRef="#br0" timeOffset="30474.51">17828 13138 1736 0,'0'0'302'16,"0"0"-54"-16,0 0-44 15,0 0-25-15,120 137-81 16,-84-89-25-16,3 4 18 16,-2 3-40-16,1-2-21 15,-3-2-8-15,-6-3-7 16,-4-11-15-16,-7-10 0 0,-5-11-35 16,-1-15-135-16,-3-1-166 15,-5 0-1314-15</inkml:trace>
  <inkml:trace contextRef="#ctx0" brushRef="#br0" timeOffset="30735.68">18299 13244 1719 0,'0'0'917'0,"0"0"-679"0,0 0-100 15,0 0-52 1,0 0-12-16,-118 109-47 0,91-73-1 16,-2 2 11-16,0 0-5 15,-3 5 4-15,3 3-22 16,5 0-8-16,2 0-6 16,4-6-17-16,11 0-50 15,3-14-85-15,4-11-356 0</inkml:trace>
  <inkml:trace contextRef="#ctx0" brushRef="#br0" timeOffset="31035.33">18407 12770 2280 0,'0'0'356'0,"0"0"-141"15,50 130-52 1,-30-66-40-16,0 6-39 0,-4 6-15 16,-3 7-7-16,-4 3-25 15,-9 2-20-15,0 2-9 16,0-4-8-16,-18-5-19 15,-2-11-53-15,-2-6-57 16,2-17-68-16,4-15-365 16</inkml:trace>
  <inkml:trace contextRef="#ctx0" brushRef="#br0" timeOffset="31375.32">19036 13325 2381 0,'0'0'391'16,"0"0"-222"-16,0 0-37 15,154 1-37-15,-102-1-53 16,-4 0-19-16,-7 0-17 16,-8 0-6-16,-10 0-1 15,-15 0-74-15,-8 8-86 16,0 7-287-1</inkml:trace>
  <inkml:trace contextRef="#ctx0" brushRef="#br0" timeOffset="31540.6">19057 13615 2751 0,'0'0'253'15,"0"0"-183"-15,0 0-8 16,0 0-2-16,151-1-28 16,-109-4-22-16,19 0-10 0,-12 1-110 15,-7-3-377-15</inkml:trace>
  <inkml:trace contextRef="#ctx0" brushRef="#br0" timeOffset="36076.06">20421 13351 2116 0,'0'0'244'0,"0"0"-181"0,0 0 60 15,0 0-36-15,0 0-64 16,27-130-14-16,-21 73-9 16,-1-3 0-16,-1-1 0 15,-4 3 1-15,0 9-1 16,0 9 1-16,0 11 0 16,0 12 18-16,-4 9 15 15,2 8 54-15,-1 0-23 16,3 13-65-16,0 15-7 15,0 11 7-15,0 10-1 16,0 2 0-16,7 7 1 16,-1 9 1-16,1 4 36 0,0 8-3 15,-2 1-8-15,1 0 0 16,-2-8 3-16,1-9 13 16,2-14-9-16,-5-15-13 15,0-9-7-15,-2-9 5 16,0-6 2-16,0-8 15 15,-6 0 5-15,-12 1-27 16,-5 2-12-16,1-1 0 16,0 1-1-16,4 0-19 15,5-3-23-15,1 2-28 16,6-4-45-16,6 0-78 0,0 0-177 16,0-4-1023-16</inkml:trace>
  <inkml:trace contextRef="#ctx0" brushRef="#br0" timeOffset="36450.44">20811 13122 2379 0,'0'0'298'0,"0"0"-156"16,-18 112-39-16,18-48-20 16,0 7-12-16,9 1-14 15,18 0 13-15,8-5-13 16,10-9 4-16,9-14-18 16,6-17-10-16,7-15 0 15,-1-12 28-15,-1-16-25 16,-11-21-16-16,-14-19-1 15,-16-13-8-15,-11-9 0 16,-13 0-7-16,0 5 2 0,-24 13-2 16,-21 16-4-16,-13 18-11 15,-11 21-62-15,-2 5-85 16,-5 39-52-16,18 8-272 16,18-3-1518-16</inkml:trace>
  <inkml:trace contextRef="#ctx0" brushRef="#br0" timeOffset="39981.04">22882 5138 1739 0,'0'0'295'16,"0"0"-146"-16,0 0-16 15,0 0-57-15,0 0 0 16,0 0 5-16,0 0-11 16,0-59-11-16,-2 58-25 15,2 1-2-15,0 0 8 16,0 0-4-16,0 0-19 0,0 0-16 15,0 9 10-15,0 15 29 16,0 12-10-16,8 18 5 16,-1 12-13-16,-3 15-5 15,2 7 7-15,-4 8-1 16,-2 3-4-16,2-1-5 16,-2 1-3-16,0-6 0 15,0-7-11-15,0-6 5 16,0-10-4-16,0-7 0 15,-2-8 0-15,-6-9 3 16,2-11-4-16,-1-7 0 0,1-9 0 16,-2-8 0-16,4-4 5 15,2-5-5-15,2 0 7 16,-2-2-7-16,0 0 9 16,2 0-1-16,0 0-8 15,0 0 0-15,0 0 0 16,0 0-2-16,0 0-5 15,14-4 6-15,5-3 1 16,8 2 0-16,4 0 0 16,4 1 1-16,6 0 3 15,1 0 2-15,6 1 5 16,-2-2 0-16,5 2 0 0,0-1 2 16,1-1-7-16,1 0 1 15,-3 1 2-15,0-1 6 16,-2 3-4-16,-2 2 3 15,1 0-1-15,-3 0-3 16,1 0 2-16,-1 0 8 16,2-3-6-16,-5-1-2 15,5 0-7-15,-4-3 0 16,-3-1-4-16,0 2-1 0,-1-2 2 16,-1 2-2-16,1 0 1 15,1 4 0-15,-2 2-1 16,1 0 0-16,0 0 0 15,-3 0 0-15,2 0 6 16,-4 5-6-16,2-2 0 16,3 1 0-1,0-2 0-15,5 1 0 0,1 0 0 16,3 1 0-16,1 0 17 16,2 0-6-16,-3 0-2 15,-3 3-4-15,1-3 3 16,-5 1-3-16,2 1 4 15,3 2 0-15,1-2 1 0,2 2 3 16,0-1-5-16,4 0 0 16,-1 0-1-16,1 1-3 15,-1-1 0-15,0 2 1 16,-1-1 1-16,-2 2 2 16,1-2-1-16,0 1 7 15,-4-2 3-15,-1 0-2 16,-1 0-3-1,1-2-6-15,-1 0 3 0,-3 1-2 16,0 0-1-16,-3 0-6 16,0 0 1-16,-2 0 4 0,-1 0-4 15,-3-3 5 1,-2 2-6-16,-2-1 1 0,-3-2-1 16,-2 0 1-16,-2-1-1 15,-1 2 4-15,-4 1 1 16,3-2-5-16,-3 2 0 15,3-2 1-15,-3 0-1 16,1 0-1-16,-5-1 0 16,-2-1 1-16,1 0 0 15,-6 0 1-15,2 0 0 16,-4-7 0 0,3-11 0-16,-5-8 5 0,0-8-6 0,0-6 1 15,0-6 0-15,-9-3-1 16,-4-2-1-1,4-4 0-15,0-3-4 0,2-6 5 16,5-4 0-16,2-4 0 16,0-6 0-1,0-1 1-15,0-1-1 16,0 0 0-16,0 2 0 0,0 1 0 16,0 5 1-16,0 4-1 15,0 6 1-15,0 7-1 16,0 9 0-16,0 9 1 0,0 9 0 15,0 7 0 1,0 8-1-16,0 1 4 0,0 5-3 16,-4 0-1-16,-1-2 1 15,3 1 0-15,-3-2-1 16,3 0 0-16,0 0 0 16,-2 2 0-16,-1 2 1 15,3 0 4-15,-5 0 2 16,-2 0 7-1,0 0-3-15,-7-2-5 0,1-1-6 16,-5 2 4 0,-3-1 0-16,0 4 2 0,-4 0 4 15,-2 0-1-15,-2 4 2 0,-1 0-2 16,-3-2 1-16,1 2 2 16,-4 0-5-1,2-2-3-15,-1 2 1 16,-4 0-4-16,1 0-1 0,-2 0 4 15,1 0-3-15,-1 0-1 16,-2 5 1-16,1-2-1 16,-1 1 1-16,-1-2-1 15,1-2 4-15,1 0-3 16,1 2 6 0,4-2 1-16,5 0-2 0,2 0 0 0,2 0 2 15,0 0-8-15,2 0 0 16,0 0 0-16,-4 0 1 15,0 1 0-15,-3 6 3 16,1-1-3-16,0 0 2 16,2 1 1-1,-4-2 5 1,2 2 5-16,0 1 6 16,-5 1-15-16,0-3-1 15,0 2 0-15,0-5-3 16,0 4-1-16,3-5 4 0,-3 1-1 15,-5 0-3-15,1 1 1 16,-1-2-1-16,-1 2 1 16,-1-2 0-16,1 3 3 15,2-4-3-15,-1-1-1 16,3 0 4-16,-3 0-4 16,3 0 0-16,1 0 2 15,1 0-2-15,-1 0 1 16,4 0 0-16,2 0 4 15,1 0 3-15,1 0-5 16,4 0 16-16,-2 0-8 0,2 0-10 16,1 0 3-16,-6 0-3 15,-1 0 0-15,-2 0-1 16,-5 0 4-16,-3 0-3 16,1 0 0-16,0 0 5 15,-1 0-6-15,3 0 7 16,0 0-7-16,2 0 4 15,-4 0-3-15,2-4 10 16,-1 2-8-16,3 0-3 16,3-2 1-16,4 2 3 0,4 0-3 15,7 0-1 1,4-1 0-16,5 3-4 16,8 0-1-16,3 0-29 0,0 0-47 15,21 0-91-15,-21 0 4 16,112 25-67-16,-62-7-321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12T20:19:10.2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3202 7078 779 0,'0'0'500'0,"0"0"-260"0,0 0-23 16,0 0 28-16,0 0-46 15,0 0-30-15,121-104-37 16,-94 97-31-16,-1 5-18 16,-1 2-2-16,0 0-1 15,-3 2-15-15,-4 5-11 16,-2-2-13-16,-5 2-2 16,-5-5-12-16,-2 0-10 15,-2 0-8-15,-2-2 5 0,0 0 17 16,0 0 9-16,0 0 9 15,-2 0 3-15,-13 0-30 16,-3 0-13-16,-4 0-5 16,2 0-3-16,-3 0-1 15,1 0 1-15,-2 0 3 16,2 0-3-16,-3 2 0 16,2 3-1-16,2 0 1 15,-2 2 4-15,5-2-5 16,1 3 0-16,1 0 0 15,3 2 1-15,-3 5 8 16,3 0 4-16,-1 1-5 16,1 2-2-16,2 3-2 15,-1-2 2-15,4 3 1 16,-1 2-6-16,2 3 5 0,0 1-2 16,3 0-3-1,2 2 0-15,2 0-1 0,0 0 4 16,0 0 1-16,0 2 1 15,10-2 4-15,2-2 0 16,3 0-2-16,6 0-3 16,-1-2 3-16,2-3 5 15,0-3 5-15,3-5-1 16,0-4 11-16,-2-5 0 16,2-3-3-16,2-3-5 15,-2 0-5-15,-1-3-3 16,1-14-5-16,-1 0-1 15,-2-8-1-15,-1-2-2 0,-4-8-1 16,-1-3-2-16,-5-4 1 16,-5-4 3-16,0 2-3 15,-6 0 3-15,0 2-4 16,0 6 0-16,0 6 1 16,-4 6 0-16,-4 3-1 15,1 8 2-15,3 4-2 16,2 5 4-16,0 3-4 15,2 1 1-15,0 0-1 16,0 0-3-16,0 0-8 16,0 1-4-16,0 12 2 15,0 5 9-15,4 8 4 16,5 6 0-16,1 7 8 0,7 0 1 16,-1 1-3-16,3-6-5 15,6-4-1-15,-1-9 0 16,5-8 0-16,5-7 0 15,-1-6 10-15,3 0-4 16,-3-4-6-16,-2-8-3 16,-4-4-24-16,-9 4-74 15,-5 0-58-15,-11 3-71 16,-2 2-171-16,0 3-913 0</inkml:trace>
  <inkml:trace contextRef="#ctx0" brushRef="#br0" timeOffset="647.22">3939 6307 1777 0,'0'0'408'0,"0"0"-125"15,0 0-86 1,58 134-75-16,-35-78-35 0,2 6-26 16,2 8 6-16,-2 3-6 15,-3 0-2-15,0 4 6 16,-4-2-17-16,-5-2-8 16,-3-1 6-16,-6 2-4 15,-4 2-7-15,0 1-2 16,0 3-10-16,-16-1-7 15,1 2-8-15,-6-2 1 16,2-6-4-16,1-3-5 16,-1-9 0-16,4-6 0 15,1-9-1-15,4-11-14 16,3-7-15-16,1-8-21 16,-2-11-30-16,0-9-37 15,-1 0-136-15,3-8-557 0</inkml:trace>
  <inkml:trace contextRef="#ctx0" brushRef="#br0" timeOffset="2564.1">5151 7732 398 0,'0'0'954'0,"0"0"-647"15,0 0-65-15,0 0-69 16,0 0-65-16,0 0-2 15,0 0-48-15,-26-87-14 16,21 56-6-16,1-4-12 16,1-5 6-16,1-4-14 15,2-6-7-15,0-4 0 16,0-6-11-16,0-1-8 16,9-6 8-16,2 3 2 15,2 2-2-15,5 3 0 16,-2 8 1-16,4 8-1 15,-2 5 9-15,-1 10-2 0,1 4-5 16,1 4 0-16,0 2-2 16,4 0-2-16,1-3 0 15,1 4-7-15,-1-2-2 16,-2 7 10-16,-3 5-10 16,-4 4 9-16,-4 3 2 15,0 0 25-15,0 6 16 16,1 13 2-16,1 2 1 15,-3 4-10-15,2 5-11 16,-1 2-1-16,3 1 0 16,-3 4-1-16,-1-1 1 15,0 2 11-15,-1 2 17 16,-3 3 20-16,-1-2-12 16,0 4-17-16,-3-1-9 15,0 0-13-15,0 2-6 0,0-2-4 16,-2-2 13-16,0 0 10 15,0-2-5-15,0-2-2 16,0-2 3-16,0-4-11 16,0-2-1-16,0 1-3 15,0-5-5-15,-4-4-4 16,2-4-2-16,0-4-2 16,-1-5 1-16,1-4-1 15,2-3-22-15,-3-2-27 16,-1 0-50-16,-7 0-88 15,-1 0-133-15,2 0-802 0</inkml:trace>
  <inkml:trace contextRef="#ctx0" brushRef="#br0" timeOffset="2952.06">5137 7363 2179 0,'0'0'345'0,"0"0"-196"15,0 0 16-15,0 0-13 16,0 0-58-16,0 0-26 16,133 0-15-16,-96 0-18 15,-1 0-18-15,-3 0-6 16,-2 0-11-16,-6 0 1 15,-5 0-1-15,-5 0-35 16,-4 0-72-16,-1 2-122 0,-6 0-396 0</inkml:trace>
  <inkml:trace contextRef="#ctx0" brushRef="#br0" timeOffset="5096.32">6493 6641 1305 0,'0'0'438'0,"0"0"-217"0,0 0-62 15,0 0 12-15,0 0-72 16,0 0-53-16,0 0-24 16,-49 0 22-16,36 6 27 15,-1 2-11-15,-1 4 8 16,-4 5-10-16,2 1-4 15,-1 5-2-15,1 4-14 16,-4 5-13-16,3 4-2 16,3 2-7-16,-3-1-4 15,5 4-3-15,1 1-4 16,3 0 3-16,5 2 5 16,0 2 10-16,0 3 8 15,4-4-2-15,0 7-12 0,0-3-5 16,0 3 4-16,0 2 5 15,10 0 2-15,1 1 4 16,5-1 2-16,-1-4 12 16,3 0 2-16,3-4-3 15,0-2-8-15,0-1 7 16,1-6-11-16,-2-3-8 16,-2-4-1-16,0-6-2 0,-3-3-2 15,-1-3-3 1,-3-6-7-16,-4-2-5 0,-1-6 1 15,-4-2-1-15,-2-2-21 16,0 0-62-16,0-22-78 16,0-5-207-16,-4 0-831 0</inkml:trace>
  <inkml:trace contextRef="#ctx0" brushRef="#br0" timeOffset="9349.94">6857 6934 29 0,'0'0'1015'0,"0"0"-798"16,0 0-47-16,0 0 18 0,0 0-32 15,0 0-23 1,0 0-29-16,0 0 21 0,0 0-41 16,0-4-28-16,0 1-3 15,4-6 21-15,9 3-10 16,1-2-16-16,3 2-4 15,1 0-3-15,3 0 1 16,3 3-2-16,-2 0-4 16,3 1-10-16,-3 2 3 15,1 0 15-15,-2 0 14 16,0 0 1-16,-3 2-7 16,-1 10-3-16,-3 0-6 0,-3 2-9 15,-3 0-5 1,-1 0-3-16,-4 2-3 15,-3 0-8-15,0 0-4 16,0 1-3-16,-16 6-2 0,-11 0-6 16,-4 0 5-16,-9 1-4 15,-3 0-1-15,1-3 0 16,5-6 0-16,5-2 0 16,8-8 4-16,8 0 2 15,5-5 4-15,7 0 1 16,1 0-11-16,3 0-1 15,0 0-7-15,0 0 0 16,15 0 4-16,8 0 4 16,6 0 0-16,4 0 1 15,5 0 6-15,1 0-1 16,0 3 4-16,-1 7 6 16,-2 2 2-16,-3 3 6 0,-6 1 5 15,-2 2-3-15,-7-2-1 16,-3 2-2-16,-9 3 6 15,-3 2 7-15,-3 5 1 16,0 5-8-16,-16 2-6 16,-10 4-3-16,-8-6-4 15,-6 1-5-15,-5-3-4 16,-1-7-3-16,-3-6-3 16,-1-8-1-16,4-6-13 15,4-4-20-15,5 0-4 16,4-8-23-16,8-8-22 0,6-5-13 15,3 3-42 1,9-1-26-16,7-3-103 0,0 5-299 16,3 5-1501-16</inkml:trace>
  <inkml:trace contextRef="#ctx0" brushRef="#br0" timeOffset="9731.93">7418 7550 2258 0,'0'0'397'15,"0"0"-206"-15,0 0-26 16,2 121-40-16,-2-74-48 15,0-1-32-15,0 0-17 0,0-3-16 16,-4-4-12-16,-5-6-14 16,-2-8-72-16,-1-8-72 15,4-12-173-15,1-5-1020 0</inkml:trace>
  <inkml:trace contextRef="#ctx0" brushRef="#br0" timeOffset="11631.87">8258 6578 733 0,'0'0'376'0,"0"0"-21"15,0 0-67-15,0 0-73 16,0 0-51-16,48 104-23 15,-37-75-1-15,-3 3-26 0,4 3-24 16,-6 4 6-16,3 5 33 16,-3 4-21-16,0 7-19 15,-2 1-21-15,0 4-26 16,-1 2-13-16,-1-1-10 16,-2-1-3-16,0 0 4 15,0 3 1-15,0 0-14 16,0 1 5-16,-5 1 2 15,-6-5-5-15,-2-4-3 16,2-6-5-16,-3-8 3 16,3-6-4-16,-3-5-4 15,3-7-18-15,1-6-7 0,0-9-25 16,-3-9-44-16,2 0-118 16,0 0-261-16</inkml:trace>
  <inkml:trace contextRef="#ctx0" brushRef="#br0" timeOffset="14066.34">7822 6914 1413 0,'0'0'618'0,"0"0"-323"16,0 0-144-16,0 0-42 15,0 0-56-15,0 0-29 16,0 0 8-16,-8 76 1 16,6-48 9-16,0 0 15 0,0-2-5 15,2-3-5-15,0-5-24 16,0-9-15-16,0 0-7 16,0-8 0-16,2-1-1 15,10 0 0-15,1 0 8 16,5-5-7-16,4-4 0 15,0 4 4-15,5 2 6 16,-2 3 3-16,2 0 5 16,-3 3 6-16,0 11 4 15,-3 0-7-15,-1 2-1 16,-3 2 4-16,1-1-1 16,-5 3 3-16,-1 1-1 15,-3-1 7-15,-5 2-3 16,-2-1 0-16,-2 4-3 15,0-4 0-15,0 4-4 0,-13 1 4 16,-5-2 8-16,-7 3 1 16,-2-1-15-16,-4-1-9 15,0-3-6-15,2-1-2 16,0-7-1-16,5-2-3 16,4-6-12-16,0-4-20 15,2-2-36-15,2 0-16 16,1-7-71-16,3-26-90 15,6 3-70-15,-1-2-494 0</inkml:trace>
  <inkml:trace contextRef="#ctx0" brushRef="#br0" timeOffset="14365.54">7882 6858 2447 0,'0'0'275'16,"0"0"-158"-16,0 0 24 0,0 0-62 15,131-6-43 1,-91-2-18-16,-4 0-11 0,-7 1-1 16,-9 3-6-16,-2 1 0 15,-3 1-45-15,-3-1-119 16,-5 3-292-16</inkml:trace>
  <inkml:trace contextRef="#ctx0" brushRef="#br0" timeOffset="15168.39">9119 7411 1926 0,'0'0'659'0,"0"0"-498"0,0 0-31 16,0 0 39-16,138-54-68 15,-100 34-53-15,-3-2-20 16,-6 0-9-16,-6 2-7 15,-7-3-6-15,-7 2 0 16,-7-1 0-16,-2 0-3 16,0 0-2-16,-11 4-1 15,-9 1 0-15,-3 7 1 16,-4 7 4-16,0 3-5 16,1 0 1-16,-3 16-1 15,3 12 0-15,-1 10-1 16,2 5-4-16,2 10 5 15,4 1 1-15,7-1 11 0,6-4 14 16,6-6-4 0,0-11 2-16,16-8-1 0,10-11 1 15,8-7 15-15,4-6 20 16,-1 0-16-16,-1 0-20 16,-7-10-15-16,-4 1-3 15,-7-1-5-15,-10 10-96 16,-1 0-212-16,-7 0-597 0</inkml:trace>
  <inkml:trace contextRef="#ctx0" brushRef="#br0" timeOffset="16849.9">10706 6798 1550 0,'0'0'431'15,"0"0"-194"-15,0 0-26 16,0 0-46-16,0 0-95 16,0 0-48-16,0 0-6 15,0 58 45-15,0-26 0 16,0 4-2-16,0 7-3 16,0 6 9-16,0 7-9 15,5 6-15-15,-1 3-6 0,3 3-7 16,-1 0 2-1,-1-3 10-15,2-4-3 16,-3-5-6-16,3-3-18 0,-1-8-7 16,-1-3-5-16,0-8-1 15,-5-5 1-15,2-9 0 16,-2-6 3-16,0-7-3 16,0-2-1-16,0-3 0 15,0-2 0-15,0 0-1 16,0-2-12-16,0-15-4 15,-5 0 5-15,5-5 0 16,0-6-2-16,0-4-3 16,0-4 0-16,0-3-1 0,0 0-8 15,0-2 12 1,0 3 5-16,0 2 9 0,0 1 0 16,-2 3 0-16,-5 1 0 15,0-1 0-15,3-2 0 16,0-4 0-16,-1-3 0 15,3-1 0-15,-1 2-1 16,3 4 2-16,0 4-1 16,0 4 0-16,0 6 4 15,0 4-3-15,5 2 0 16,6-1-1-16,2-1 0 16,8 1 0-16,-1-1 0 15,3 2 0-15,0 2 1 16,4 2 13-16,0 2 30 15,2 2-27-15,2-1 13 0,0 6-19 16,5 3 1-16,-3 0-2 16,1 0 1-16,-8 10-6 15,-1 12 13-15,-9 5 11 16,-9 7 4-16,-7 5 13 16,0 3 2-16,-21 2-7 15,-10 2-22-15,-9-2-10 16,-5-1-5-16,-3-9-4 15,0-6-24-15,9-10-16 16,3-11-7-16,11-2 10 16,7-5 16-16,10 0 4 15,8 0 1-15,0 0 8 16,14 0 7-16,17 0 1 0,9-2 4 16,6-3 4-16,3 5 13 15,-2 0-1-15,-2 0-1 16,-3 15-8-16,-6 5 10 15,-3 6 0-15,-8 3 2 16,-5 8 18-16,-7 4-3 16,-6-2-3-16,-7 4 2 15,0 1-3-15,-12-2-4 16,-14-1-9-16,-5 0-14 16,-10-3-3-16,-3-4-4 15,-3-6 2-15,-2-9-2 16,-4-6-13-16,-3-13-27 0,0 0-27 15,0-7-47 1,5-16-53-16,11 3-11 0,16 0 42 16,10 8-106-16,12 4-280 15</inkml:trace>
  <inkml:trace contextRef="#ctx0" brushRef="#br0" timeOffset="17630.8">11910 6471 1745 0,'0'0'407'16,"0"0"-169"-16,0 0-116 15,0 0-36-15,0 0-29 16,-111 130 9-16,88-84-5 15,1 4-6-15,2 5-33 16,0 3-1-16,-1 0 5 16,2 4 14-16,1 0-5 15,2 5 4-15,5-2 14 16,4 1-10-16,7 2-1 16,0 2-10-16,3-3-5 15,15 2 1-15,3-4-10 16,4 2-6-16,0-7-2 15,2-2-10-15,-6-8 1 16,0-6-1-16,-3-8 5 0,-5-10-5 16,-1-10 1-16,-6-5-1 15,-4-11-4-15,-2 0-49 16,0-7-87-16,0-9-81 16,-4 0-561-16</inkml:trace>
  <inkml:trace contextRef="#ctx0" brushRef="#br0" timeOffset="26178.99">12086 6927 969 0,'0'0'373'0,"0"0"-84"16,0 0-7-16,0 0-49 15,0 0-89-15,0 0-58 16,0-27-20-16,2 22 6 16,0 2 16-16,-2 1 3 15,0 2 4-15,2 0-18 0,-2 0-25 16,0 0-10-16,0 0-4 16,0 0-8-16,0 0-1 15,0 0-4-15,0 5 8 16,0 9 2-16,0 9 1 15,0 5-4-15,0 6-9 16,0 4-3-16,-4 2-11 16,0 1-3-16,-1-1 1 15,3-4-3-15,0-3-4 16,2 1 5-16,0-8-4 16,0-3 10-16,4-5 0 0,7-2 5 15,5-4 19-15,-1-2 10 16,4-4 5-16,1-4-1 15,-3-2-15-15,4 0-8 16,1 0-6-16,-2 0-8 16,0-2-9-16,-3-2-2 15,-1 2-1-15,-3 1-1 16,1 1-9-16,-3 0-46 16,1-3-46-16,-1 0-40 15,-3 0-10-15,8-15-45 16,-3 0-75-16,-3-1-419 0</inkml:trace>
  <inkml:trace contextRef="#ctx0" brushRef="#br0" timeOffset="26517.07">12532 6854 1786 0,'0'0'522'16,"0"0"-293"-16,0 0-85 16,0 0-27-16,0 0-34 15,0 0-15-15,-29 108 3 16,29-62-5-16,0 8 0 16,0 6-10-16,0 7 1 15,0 0-11-15,0 2-12 0,-2-1 3 16,2-3-6-1,0 1-7-15,0-8-2 0,0-7 3 16,0-4-14-16,4-9-5 16,0-7-5-16,1-10-1 15,-5-5 0-15,0-6-5 16,0-6-23-16,0-4-44 16,0 0-83-16,0-2-219 15,0-10-453-15</inkml:trace>
  <inkml:trace contextRef="#ctx0" brushRef="#br0" timeOffset="26786.33">12839 7712 2283 0,'0'0'423'0,"0"0"-209"15,0 0-99-15,-12 137-27 16,8-87-31-16,0 0-40 16,2-2-9-16,0-6-8 15,-3-3-61-15,1-7-107 16,0-15-326-16</inkml:trace>
  <inkml:trace contextRef="#ctx0" brushRef="#br0" timeOffset="29412.32">13223 6890 1617 0,'0'0'515'0,"0"0"-231"0,0 0-107 16,0 0-51-16,0 0-46 16,0 0-44-16,0 0-19 15,-2-30 3-15,19 24 13 16,6 1 7-16,6 2-3 15,0 1-14-15,4 2 0 16,-2 0-4-16,-2 0-2 16,1 0 0-16,-4 0-7 0,-2 2-3 15,-1-1 1-15,-5 4-3 16,-3-1-1-16,-1 0-3 16,-5-1 0-16,1 2 3 15,-2 1 0-15,-2 2-3 16,1 2 7-16,-5 4 3 15,0 4 11-15,-2 6 18 16,0 4 0-16,0 4-4 16,0 2-8-16,0 2-6 15,0 3 0-15,-2 1-6 16,0 3 1-16,0 2 3 16,-1-1 0-16,1 2-2 15,-2-2 0-15,0 0 4 16,0-2-5-16,0-1 4 15,0-6 0-15,0-2-7 0,-1-8-10 16,1-2 0 0,0-7 0-16,1-4-3 0,0-2-1 15,1 0 0-15,0-2 0 16,0-3-5-16,0 2-13 16,0-3-49-16,2-4-49 15,-3 0-51-15,3-14-199 16,0-6-453-16</inkml:trace>
  <inkml:trace contextRef="#ctx0" brushRef="#br0" timeOffset="29616.77">13428 7261 485 0,'0'0'2141'0,"0"0"-1824"16,0 0-229-16,0 0-54 15,0 0 41-15,0 0-36 16,0 0-27-16,122 0-10 16,-93 0-2-16,-4-11-33 15,2-8-90-15,-9-1-146 16,-5-2-571-16</inkml:trace>
  <inkml:trace contextRef="#ctx0" brushRef="#br0" timeOffset="30012.73">13996 6569 1464 0,'0'0'556'0,"0"0"-223"16,0 0-94-16,40 108-31 15,-22-56-50-15,3 8-68 16,-2 9-9-16,4 7-8 16,-3 8 3-16,-5 4-1 0,-1 5-7 15,-7 1-9 1,-5-1-9-16,-2 0-12 0,-2 0-14 15,-17-5-7-15,-8-4-9 16,-4-8 0-16,-2-10-3 16,0-7-5-16,-3-14-14 15,1-8-59-15,3-9-75 16,-5-12-64-16,10-9-147 16,4-7-343-16</inkml:trace>
  <inkml:trace contextRef="#ctx0" brushRef="#br0" timeOffset="33079.51">3023 9025 1267 0,'0'0'461'0,"0"0"-135"15,0 0-72-15,0 0-38 16,0 0-50-16,0 0-44 16,0 0-34-16,0-14-16 15,0 14-13-15,0 0-19 16,0 11-16-16,0 10 37 15,6 9 3-15,1 11-12 16,-3 7-5-16,0 5-13 0,-2 6-14 16,-2-1-10-16,0 2-9 15,0-4 9-15,0-1-9 16,0-6 2-16,0 2-1 16,-8-1-2-16,-1-2 4 15,1-4-4-15,0-2 1 16,6-8-1-16,0-4-1 15,0-5 1-15,-1-8 0 16,3-3 0-16,0-7 0 16,0-2-1-16,0 0 1 15,0-2 0-15,0 4-1 16,0-2 1-16,0-3 0 16,0 1 0-16,0-3 0 15,0 0 0-15,0 0 0 16,0 0 0-16,0 0 0 0,0 0 0 15,0 0 17-15,0 0-12 16,0 0-5-16,0 0 2 16,0 0-2-16,0 0-1 15,0 0-3-15,0 0 2 16,0 0-6-16,9 0 3 16,7 0 5-16,7-3 0 15,5-4 1-15,6-8 0 16,6-4-1-16,0-7 0 15,0-6 0-15,-4-4 0 16,-3-5 0-16,-8 2 2 16,-10 0-2-16,-8 8 1 15,-7 2 4-15,0 7-4 16,-13 6 3-16,-16 8 0 0,-7 5-4 16,-5 3-16-16,-1 7-13 15,0 13-26-15,7 6-24 16,8 0-17-16,9-1-76 15,18 2-62-15,0-10-30 16,8-3-520-16</inkml:trace>
  <inkml:trace contextRef="#ctx0" brushRef="#br0" timeOffset="33532.33">3675 8330 843 0,'0'0'1298'16,"0"0"-1049"-16,0 0-36 15,48 138 0-15,-29-80-84 16,1 8-36-16,5 10-29 0,4 26-10 16,2 14-4-16,-9-3-3 15,-4-11-12-15,-9-14-5 16,-9-16 0-16,0 9 17 15,0 13 9-15,-9 1-27 16,-11-4-5-16,-4-2-14 16,-5-7-10-16,0-7 0 15,0-9 0-15,0-6-15 16,2-11-40-16,2-6-34 16,5-12-54-16,-2-13-84 0,6-9-215 15,5-9-842-15</inkml:trace>
  <inkml:trace contextRef="#ctx0" brushRef="#br0" timeOffset="37479.75">5082 9784 1515 0,'0'0'494'16,"0"0"-234"-16,0 0-97 15,0 0-55-15,0 0-51 16,0 0-21-16,0 0-14 16,0 3 14-16,0-3 15 15,0 0 0-15,0-6-33 16,0-12-2-16,0-7-8 0,0-12-1 16,0-7-7-16,0-12 1 15,7-6 3-15,-1-8-4 16,5-7-1-16,3 1 0 15,1 0-5-15,1 5 6 16,-3 6 1-16,1 2 1 16,-1 7-1-16,0 8-1 15,1 4 0-15,-1 11 1 16,3 6-1-16,-1 5-1 16,-1 8 1-16,3 2-2 15,2 2 1-15,-1 5-4 16,3-2 5-16,0 2-1 15,1 5 1-15,0 0 1 16,0 0 0-16,1 7 0 16,0 5 9-16,-4 2-2 0,4 4 12 15,-5 1 7-15,-1 4-4 16,-3 0 4-16,-1 4 0 16,-2 4-4-16,-2 2-1 15,0 8-4-15,0 4 6 16,-5 5 5-16,3 1-13 15,-2 0-1-15,-3-5 2 16,2-2 1-16,0-5-6 16,-1-1-3-16,-3-2 2 15,0-2 3-15,0-2 3 16,0-1 2-16,0-3-3 16,0 2-6-16,0-2-4 15,0 0-5-15,0 0 3 0,0 0-4 16,0-2 0-16,0-4-1 15,0-5 0-15,0-8-25 16,0-4-40-16,0-5-35 16,-3 0-112-16,1-17-88 15,-2-1-664-15</inkml:trace>
  <inkml:trace contextRef="#ctx0" brushRef="#br0" timeOffset="37753.01">5264 9334 1623 0,'0'0'461'0,"0"0"-275"15,0 0 30-15,0 0-49 16,0 0-34-16,150 0-49 16,-109 0-33-16,1-2-32 15,-3 2-13-15,0-4-6 16,3-5-75-16,-11-3-155 16,-8 1-888-16</inkml:trace>
  <inkml:trace contextRef="#ctx0" brushRef="#br0" timeOffset="38485.05">6680 8632 1689 0,'0'0'349'0,"0"0"-117"0,0 0-68 16,0 0-44-16,0 0-63 16,0 0-41-16,0 0 21 15,-112 131-12-15,99-93 18 16,1 4 0-16,-5 4 19 16,1 6 36-16,-1 4-31 15,1 4-19-15,1 1-19 16,3 3-10-16,6-2-5 15,1-1-7-15,5-1-1 16,0-4-2-16,0-3 1 16,11-2 0-16,5-5 8 15,5-2 31-15,-2-2 20 16,4-2 1-16,-3 1-12 16,-1-4-5-16,0-1-13 15,-1-1-14-15,-1-7-14 0,-1-2-2 16,-3-7-5-16,-2-4 0 15,-4-5 0-15,-2-3-1 16,-3-5-31-16,0-2-26 16,-2 0-20-16,0 0-41 15,0 0-31-15,0-7-171 16,0-3-915-16</inkml:trace>
  <inkml:trace contextRef="#ctx0" brushRef="#br0" timeOffset="40778.92">7318 9150 1289 0,'0'0'315'0,"0"0"-135"15,0 0-19-15,0 0-9 16,0 0-60-16,0 0-14 16,0 0-3-16,37-90 13 15,-29 52-22-15,-2-3-19 16,1 1-24-16,-3 0-7 16,0 2-3-16,-1 3 7 15,-3 4 6-15,0 4 6 16,0 4-2-16,0 2-14 0,0 7-5 15,0 5 1-15,0 4 4 16,0 5 12-16,0 0 6 16,0 0 27-16,0 0-16 15,0 10-9-15,0 8-14 16,0 5-15-16,0 3 4 16,0 6-3-16,0 1 10 15,0 6-7-15,0 1 6 16,0 5-7-16,0-2 4 15,0 6 4-15,0-4 1 16,0 2-1-16,4-1 3 16,1-2 3-16,2-4-7 15,-3-2-3-15,2-6-6 16,-1-2-3-16,0-4-4 0,-3-4 5 16,0-2-2-16,1-1 2 15,-3-8-5-15,0 2 8 16,0-5 4-16,0-2-1 15,0-1-2-15,0 2 1 16,0-2 3-16,-3 2-2 16,-6-2 2-16,-4 0-8 15,-1-1-6-15,-3-1 6 16,-2-3-6-16,-4 0-1 16,0 0-3-16,1 0-4 15,1 0 5-15,6-3 3 0,6-1 0 16,2 2 0-1,5-1 4-15,2 3-4 0,0 0 0 16,0 0-4-16,0 0-5 16,2 0 4-16,12 0 5 15,1 0-1-15,1 0-17 16,1 0-30-16,2 0-48 16,5 0-90-16,-4 0-269 15,-4 0-1577-15</inkml:trace>
  <inkml:trace contextRef="#ctx0" brushRef="#br0" timeOffset="41035.21">7731 9593 2399 0,'0'0'324'0,"0"0"-174"15,0 0-42-15,-8 126-29 16,4-88-44-16,-3-2-25 16,1-1-10-16,2-7-17 15,-1-6-64-15,2-7-143 16,3-10-376-16</inkml:trace>
  <inkml:trace contextRef="#ctx0" brushRef="#br0" timeOffset="45461.4">10358 9411 1936 0,'0'0'280'16,"0"0"-99"-16,0 0-22 15,0 0-12-15,0 0-48 16,127-67-43-16,-100 35-30 16,-5-2-14-16,-3-2-3 15,-9 4-3-15,-5 4-1 16,-5 6 1-16,0 6 7 16,-23 8 63-16,-6 5-22 15,-6 3-14-15,-1 3-6 16,-1 17-5-16,1 10-6 0,5 10-6 15,6 6 2 1,7 8-8-16,9 2 3 0,5 1 0 16,4-6-6-16,0-6 0 15,15-11 0-15,8-6 11 16,4-8 1-16,-1-8 11 16,3-5 4-16,-4-2-14 15,-3-3-7-15,-4-2-8 16,-5 0 0-16,-1 0-6 15,-4 0-25-15,3-7-31 16,-1-5-80-16,-6 3-236 16,-4 4-1452-16</inkml:trace>
  <inkml:trace contextRef="#ctx0" brushRef="#br0" timeOffset="46811.8">11674 8919 1972 0,'0'0'414'16,"0"0"-240"-16,0 0-86 0,0 0-2 15,0 0 1-15,-3 129-24 16,3-81-12-16,9 8-4 16,-2 4 2-16,2 4-4 15,-5 2-5-15,1 3 12 16,0-1-10-16,-1-4-13 16,-2-4-16-16,2-10-12 15,-2-6 0-15,1-12 0 16,-3-8-1-16,2-10 1 15,-2-6 0-15,0-8-1 16,0 0-8-16,0-3-4 16,0-17 8-16,0-9 3 15,0-5 0-15,0-6-8 16,0-2 0-16,0-4-2 16,0 0-3-16,0-2-1 15,0-3-6-15,0 0-17 0,0-4-1 16,0 1 12-16,0 1 11 15,0 0 16-15,0 2-1 16,0 3 1-16,0 3 0 16,0-4-1-16,0 1 1 15,12-1 0-15,0 5 1 16,7 5-1-16,-2 6 1 16,3 8 10-16,3 6 9 15,-2 5 0-15,4 6-3 16,4 5-5-16,2 3 1 15,-2 0-4-15,-2 3 20 16,0 15-5-16,-4 7-3 0,-6 3 4 16,-3 4 4-16,-8 2 9 15,-6 4 1-15,0 0-16 16,-20 3-8-16,-11 3-10 16,-7-5-5-16,-2-3-5 15,0-9-33-15,6-11-11 16,7-9-12-16,8-4 11 15,7-3 32-15,10 0 14 16,2 0 4-16,2 0 0 16,25-3 1-16,11 1 28 15,11-1 1-15,9 1-11 0,0 2 2 16,-4 0 11 0,-6 10-4-16,-5 12 6 15,-5 9 12-15,-9 8 32 16,-6 5-15-16,-11 9-3 0,-12 0-14 15,0 5-18-15,-12 0-3 16,-17-3-10-16,-10-6-5 16,-5-5-2-16,-6-9-3 15,0-7-4-15,-2-7-1 16,1-10-6-16,0-7-8 16,2-4-15-16,1 0-24 15,4-20-62-15,4-1-31 16,0-11-57-16,13 9-88 15,7 5-228-15</inkml:trace>
  <inkml:trace contextRef="#ctx0" brushRef="#br0" timeOffset="52462.7">8604 8645 1342 0,'0'0'521'0,"0"0"-303"15,0 0-50-15,0 0 2 16,0 0-52-16,0 0-30 15,0 0-14-15,-76 26-2 16,58-11 9-16,-1 6-10 16,-2 3-30-16,1 10 27 0,3 8-30 15,-2 11-12-15,4 10 12 16,1 11-6-16,4 9 4 16,5 3-23-16,5-3 10 15,0-10-7-15,9-13-15 16,16-16 7-16,6-10 4 15,4-13 15-15,3-9 8 16,3-8 8-16,-4-4-2 16,-1-7-16-16,-5-16-4 15,-8-5-8-15,-10-2-2 16,-9-5-1-16,-4 3 8 16,-9 4-4-16,-20 2-4 15,-6 8-10-15,-5 9-18 16,-1 9-24-16,3 0-17 15,12 3-5-15,8 15-36 0,11 7-37 16,7 2-117-16,20-5-65 16,7-8-826-16</inkml:trace>
  <inkml:trace contextRef="#ctx0" brushRef="#br0" timeOffset="52861.61">9162 8170 1433 0,'0'0'485'16,"0"0"-123"-16,35 119-109 15,-20-54-16-15,1 8-53 16,-5 26-72-16,-4 24-33 16,-7 17-21-16,0 3-20 15,-7-25-17-15,-8-30 1 16,-1-26-4-16,-1-1-9 15,-6 10-3-15,-6 8-5 0,-4 3-1 16,1-9-20-16,3-10-38 16,5-3-58-16,6-18-123 15,7-12-120-15</inkml:trace>
  <inkml:trace contextRef="#ctx0" brushRef="#br0" timeOffset="54161.14">13336 8576 1228 0,'0'0'556'15,"0"0"-242"-15,0 0-119 16,0 0-81-16,0 0-54 16,0 0-35-16,0 0-25 15,-58 13 28-15,45 2-11 16,-3 5-9-16,-1 6 32 16,-4 5-10-16,-1 5-10 15,3 8 3-15,-4 2 2 16,3 7-16-16,0 0-3 15,6 3 1-15,3 0 27 16,5 2-33-16,2 1 5 16,4 2 29-16,0-3 13 0,0 7-25 15,6-1 9 1,7 4 8-16,3-3 9 0,1-3-17 16,4-2 3-16,-1-8 15 15,0-2 14-15,0-6-17 16,-2-5 3-16,-1-8-4 15,2-4-10-15,-4-9-18 16,1-2-4-16,-1-4-1 16,-3-2-7-16,-1-4-2 15,-5-5-4-15,-2-1-5 16,-4 0-10-16,0 0-29 16,0-1 2-16,0-10-41 0,-2-9-76 15,-9 5-148 1,-2 1-561-16</inkml:trace>
  <inkml:trace contextRef="#ctx0" brushRef="#br0" timeOffset="57277.81">14351 9541 1261 0,'0'0'1295'16,"0"0"-1040"-16,0 0-94 0,0 122-30 16,0-76-58-1,0 2-39-15,0-2-21 0,0-5-13 16,0-9-20-16,0-8-58 16,0-12-92-16,-2-8-263 15,-2-4-1261-15</inkml:trace>
  <inkml:trace contextRef="#ctx0" brushRef="#br0" timeOffset="58477.6">14790 9346 1299 0,'0'0'821'0,"0"0"-551"15,0 0-118-15,0 0-17 16,0 0-20-16,0 0 7 15,0 0 27-15,33-2-44 16,-8 2-22-16,2 0-13 16,0 0-13-16,2 0 7 15,2 0-2-15,-2 0-5 0,0 0-13 16,2 0-8-16,-2 0-7 16,-2 0-13-16,-3 0-5 15,-2 0-4-15,-6 0-3 16,-5 2-4-16,-5-2 0 15,-1 2 0-15,-2-2-15 16,-3 0-23-16,0 0-45 16,0 0-60-16,-3 0-113 15,-6 0-298-15</inkml:trace>
  <inkml:trace contextRef="#ctx0" brushRef="#br0" timeOffset="60028.46">15591 8682 1012 0,'0'0'538'16,"0"0"-94"-16,0 0-122 16,0 0-81-16,0 0-64 15,0 0-50-15,0 0-43 0,10-1-4 16,-5 1-22-16,-1 0-16 16,0 0-3-16,-1 8 2 15,2 6 5-15,-5 4-10 16,0 4 8-16,0 8-4 15,0 6-15-15,-2 6-4 16,-6 2-1-16,4 0-4 16,2-4-12-16,2-4 5 15,0-8-9-15,0-7 0 16,2-5 0-16,7-6-5 16,4-3 5-16,0-3 1 15,1 1 14-15,4-5 5 16,0 0 6-16,2 0-5 15,0 0-8-15,2 0-5 16,1 0-8-16,-2-7 1 0,2 0-1 16,-1-2-19-16,1 1-39 15,-4-2-37-15,4 1-31 16,-3-4-35-16,-2-1-61 16,6-13-35-16,-5 3-111 15,-4 1-795-15</inkml:trace>
  <inkml:trace contextRef="#ctx0" brushRef="#br0" timeOffset="60367.59">15994 8765 77 0,'0'0'1731'0,"0"0"-1342"0,0 0-142 16,0 0-27-16,0 0-27 15,0 0-84-15,0 0-64 16,-27 40 5-16,25-12 3 15,0 8 6-15,-3 4 10 16,1 6-14-16,-3 5-1 16,0 4-1-16,-2 3-9 15,3 3-9-15,-1-3-4 16,0-3-8-16,3-2 2 16,2-7-4-16,-3-7-2 15,3-8-6-15,0-7-9 16,2-7-4-16,0-7 0 15,0-5 0-15,0-3-5 16,0 1-23-16,0-1-31 16,0 0-29-16,0 0-18 0,0 0-51 15,13-2-54-15,-2 0-80 16,-2-13-436-16</inkml:trace>
  <inkml:trace contextRef="#ctx0" brushRef="#br0" timeOffset="62461.95">13678 8840 974 0,'0'0'576'0,"0"0"-203"16,0 0-212-16,0 0-32 15,0 0-49-15,0 0-25 16,0 0-28-16,-14-25-13 15,14 21-5-15,0 2 3 16,0-2 3-16,2-2 10 16,10 1 29-16,3-2 6 15,3 1-10-15,4-5-4 16,5 2-6-16,2-1-12 16,4-1-2-16,0 4 10 15,4 0-7-15,-4 3-4 16,-2 4 8-16,-1 0 3 15,-4 7 1-15,-4 11 12 0,-2 5-12 16,-5 0-1-16,-5 5-23 16,-6 2 13-16,-4 0 3 15,0 2 7-15,-18 2-14 16,-13 2-2-16,-7 0-14 16,-6-2-5-16,-5-4 6 15,-1-3-6-15,6-9-2 16,9-10-10-16,8-8 4 15,9 0-7-15,7 0 3 16,7-8 6-16,4-2 1 16,0 0 4-16,2-1 0 15,15 1-2-15,8 5 1 16,6 1 1-16,4 4 0 16,6 0 5-16,1 0-5 0,1 12 9 15,-1 8 8-15,-4 6 13 16,-3 4 5-16,-4 2-7 15,-6 5-6-15,-9 0 3 16,-9 3 5-16,-7 2 6 16,0 1-9-16,-17 0 1 15,-14 0-3-15,-13-6-6 16,-5-2 3-16,-9-9-18 16,0-10-4-16,1-10 0 15,1-6 0-15,2 0-51 16,5-16-16-16,4-5-6 15,10 4-13-15,8-1-8 16,21 0-77-16,6 6-70 0,0 4-439 16</inkml:trace>
  <inkml:trace contextRef="#ctx0" brushRef="#br0" timeOffset="64218.25">16343 8214 1318 0,'0'0'341'15,"0"0"-166"-15,0 0-44 16,0 0 42-16,0 0-57 15,0 0-2-15,0 0 9 16,6 75-2-16,2-36-23 16,5 9-17-16,-1 3 3 0,3 8-33 15,-1 3-26-15,-1 3-10 16,0 0 12-16,1 0 0 16,-3-3-13-16,0-2 1 15,-2 2 15-15,2 1-14 16,-4 3 9-16,2 2-2 15,-3-1 5-15,-1 3-14 16,-3-3-8-16,-2-5-6 16,0-4 10-16,0 0-9 15,-9-9 4-15,-9-1-1 16,-6-2 2-16,-5 2-6 16,-4 0 1-16,-2 0 0 15,4-1-1-15,2-6 0 16,8-10 0-16,5-9-3 15,5-8-24-15,7-9-44 0,4-5-50 16,0 0-131-16,0 0-65 16,0 0-260-16,0 0-942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3T23:26:43.36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6348 1937 2270 0,'0'0'265'15,"0"0"-168"-15,0 0 34 16,0 0-32-16,0 0-26 16,0 0 4-16,89 120 6 15,-58-73-26-15,3 4 11 16,1 9-24-16,-1 3-11 0,0-3-20 16,-5-2-6-16,-1-6-3 15,-5-10-4-15,-3-7 0 16,-5-9-29-16,-1-13-28 15,-5-13-93-15,-5 0-90 16,0-4-248-16</inkml:trace>
  <inkml:trace contextRef="#ctx0" brushRef="#br0" timeOffset="318.74">6790 1930 2241 0,'0'0'315'16,"0"0"-124"-16,0 0-70 15,0 0-55-15,0 0-11 16,0 0-9-16,-79 101 7 15,57-63-13-15,-5 2 7 16,-1 3 0-16,-6 3-7 16,0 2-22-16,-1-1-11 15,1 0-2-15,5-3-1 16,5-7-8-16,6-3-29 16,9-8-48-16,7-11-104 0,2-5-298 15</inkml:trace>
  <inkml:trace contextRef="#ctx0" brushRef="#br0" timeOffset="797.49">6898 2331 2097 0,'0'0'335'15,"0"0"-155"-15,0 0-43 16,-2 119-19-16,14-88-36 16,10-6-29-16,7-8 18 15,4-12-27-15,0-5 9 16,2 0-20-16,-9-20 9 16,-6-9-24-16,-6-6 2 0,-12 3-14 15,-2 0-1-15,-12 8-2 16,-15 6-2-16,-4 8-2 15,-2 8-32 1,0 2-61-16,8 8-86 0,10 12-100 16,8-4-764-16</inkml:trace>
  <inkml:trace contextRef="#ctx0" brushRef="#br0" timeOffset="1399.23">7507 2019 2270 0,'0'0'362'16,"0"0"-187"-16,0 0-119 15,0 0-12-15,-13 107-15 0,13-62-1 16,13 1-5-16,10-4 11 15,3-8 7-15,8-11-6 16,3-15 3 0,4-8-17-16,-1-10 5 0,-2-20-12 15,-7-8-5-15,-9-5-9 16,-7 2-25-16,-7 5-34 16,-4 5-1-16,-4 13 51 15,0 16 9-15,0 2 74 16,0 31-35-16,0 18 20 15,2 20-3-15,5 24-10 16,-1-1-17-16,2 3-15 16,-8 3 5-16,0-15-5 0,-10 9 10 15,-17-7-6-15,-8-9-2 16,-7-15-15-16,-1-14-1 16,-1-21-19-16,2-18-30 15,1-8-15-15,6-23-21 16,6-16 20-16,8-7-9 15,15-7 13-15,6 5 7 16,2 4 2-16,39-10-71 16,-2 12-105-16,-1 5-1347 0</inkml:trace>
  <inkml:trace contextRef="#ctx0" brushRef="#br0" timeOffset="1664.72">7984 2312 1513 0,'0'0'1251'0,"0"0"-1066"16,0 0-50-16,38 123-18 15,-13-94-57-15,8-11-31 16,2-14-10-16,4-4-2 16,-3-22 2-16,-7-16-7 0,-12-8 11 15,-13-3-18 1,-4 6 12-16,-4 9-17 15,-25 7 9-15,-9 13-9 16,-4 11 0-16,-1 3-2 16,4 29-49-16,9 8-88 15,12 1-350-15</inkml:trace>
  <inkml:trace contextRef="#ctx0" brushRef="#br0" timeOffset="2610.27">12703 1895 2023 0,'0'0'359'15,"0"0"-233"-15,0 0 5 16,0 0 0-16,0 0-25 16,0 0-35-16,124 130 11 15,-83-75 0-15,1 0-18 16,-1 1-37-16,-3-3-15 16,-5-8-2-16,-4-8-9 15,-4-9-2-15,-8-8-22 0,-5-10-63 16,-3-10-90-1,-5 0-138-15,-4 0-1662 0</inkml:trace>
  <inkml:trace contextRef="#ctx0" brushRef="#br0" timeOffset="2901.25">13172 1837 2105 0,'0'0'449'16,"0"0"-259"-16,0 0-94 15,0 0-37-15,0 0-14 16,-129 136 17-16,100-90-25 16,0-2 14-16,0 2-25 15,2-3 3-15,0-4-12 0,4-3-16 16,4-4-1-16,1-3-33 15,5 2-73-15,1-6-112 16,3-6-114-16</inkml:trace>
  <inkml:trace contextRef="#ctx0" brushRef="#br0" timeOffset="3188.6">13425 2208 2388 0,'0'0'358'16,"0"0"-218"-16,0 0-41 16,-15 138-1-16,11-92-54 15,-1-3-30-15,3-2-12 16,2-7-2-16,0-2-64 16,0-10-108-16,0-5-358 0</inkml:trace>
  <inkml:trace contextRef="#ctx0" brushRef="#br0" timeOffset="4033.68">14460 1918 1986 0,'0'0'301'16,"0"0"-140"-16,4 111-18 16,19-60 18-16,8-5-35 15,12-8-58-15,5-14-19 16,8-13-37-16,0-11 18 15,-2 0-29-15,-6-26-1 16,-7-12-19-16,-10-5-32 16,-9-8-23-16,-11 3-21 0,-8 4 28 15,-3 9 67-15,0 14 57 16,-9 12 13-16,-3 9 73 16,1 19-63-16,3 29-37 15,-4 32-7-15,1 37 8 16,-5 28 8-16,1-6-27 15,-1-27 6-15,1-34-5 16,-1-20 9-16,-9 5-26 16,-6 4 10-16,-7 8-19 15,-4-11 0-15,-3-14 0 16,1-15-28-16,3-21-7 16,6-14-31-16,4-25-13 15,4-23 1-15,12-13 11 16,8-6-1-16,7 4 22 15,0 5 32-15,19 14 6 0,31-4-107 16,-8 15-148 0,3 5-1442-16</inkml:trace>
  <inkml:trace contextRef="#ctx0" brushRef="#br0" timeOffset="4209.71">15194 2206 2381 0,'0'0'270'0,"0"0"-117"0,0 0-26 16,-12 148-18-16,6-96-72 16,4-6-34-1,2 3-3-15,0-13-99 0,0-13-191 0</inkml:trace>
  <inkml:trace contextRef="#ctx0" brushRef="#br0" timeOffset="6235.64">2695 3976 1601 0,'0'0'288'0,"0"0"-33"16,0 0-119-16,0 0-52 16,0 0 20-16,0 0-37 15,64 137-12-15,-51-100-7 16,1 2-13-16,-3-2 41 15,-2 4-18-15,2 1-11 16,-4 4-19-16,1 2 9 0,0 0-14 16,-4 5-6-16,1-2 2 15,-1 0-18 1,-2-1 8-16,0-3-8 0,2-7 1 16,-1-1 3-16,1-7-6 15,1-4 1-15,0-3 0 16,-1-6-1-16,-2-1 1 15,0-6-1-15,-2-3 2 16,0-7-2-16,0-2 1 16,0 0-8-16,0 0 4 15,0-18-9-15,-6-7-1 16,1-9 3-16,3-7 1 16,0-7-17-16,2-7 22 15,0 1 1-15,0 0-4 16,0 2 16-16,0 2-9 0,0 2 1 15,4 5 0 1,7 5-1-16,3 4 2 0,-1 6 4 16,5 7-5-16,0 4 20 15,2 5-10-15,2 2 3 16,2 6-3-16,5 1 4 16,0 3-14-16,2 0-4 15,-2 0 3-15,0 3 2 16,-2 13 13-16,-2 6-14 15,-2 4 28-15,-4 4-20 16,-3 9 10-16,-3 3 4 16,1 3 19-16,-3 8-9 15,-3 3-12-15,0-1 4 16,-4 2-5-16,-2-3 21 16,-2-6-21-16,0-6-4 0,0-8-15 15,0-8 0-15,0-8 0 16,0-4-7-16,0-9-1 15,0-5-9-15,0 0-10 16,-6-19-39-16,1-14 36 16,5-12-40-16,0-11 24 15,0-8 4-15,16-2 24 16,4 0 17-16,2 6 0 16,7 5 1-16,0 12 0 15,2 8 14-15,0 15-14 16,0 10 17-16,3 10-10 0,0 0 27 15,-1 23-5 1,1 8 33-16,-3 10-19 0,-4 5-17 16,-6 4 17-1,-3 0-8-15,-5 3 8 0,-5-2-15 16,-8 2-8-16,0-2-11 16,0-1-9-16,0-4 1 15,-10-1-1-15,2-10-11 16,1-4-44-16,3-13-55 15,4-9-94-15,0-9-313 0</inkml:trace>
  <inkml:trace contextRef="#ctx0" brushRef="#br0" timeOffset="6602.15">4275 4584 2388 0,'0'0'322'16,"0"0"-163"-16,0 0-22 0,0 0-38 15,131-18-48-15,-88 9-16 16,-3 2-22-16,0 3-11 16,-7 0-2-16,-4 1-1 15,-6 3-47-15,-15 0-80 16,-3 9-133-16,-5 3-1644 0</inkml:trace>
  <inkml:trace contextRef="#ctx0" brushRef="#br0" timeOffset="6836.02">4353 4838 2838 0,'0'0'243'0,"0"0"-179"0,0 0 20 16,0 0-19-16,0 0-16 16,0 0-35-16,140 17 2 15,-111-17-16-15,0 0-6 16,5 0-55-16,-9 0-79 16,-5 0-295-16</inkml:trace>
  <inkml:trace contextRef="#ctx0" brushRef="#br0" timeOffset="8493.94">5378 4461 2776 0,'0'0'259'15,"0"0"-177"-15,0 0-27 16,0 0 5-16,0 0-26 16,0 0 21-16,0 0-18 15,114 0-16-15,-72 0 8 0,1 0-12 16,-3 0 4 0,-5 0-17-16,-6 0 9 0,-6 0-12 15,-8 0-2-15,-3 0-3 16,-4 0-23-16,-3 0-44 15,-3 0-64-15,0-2-130 0,-2 1-565 16</inkml:trace>
  <inkml:trace contextRef="#ctx0" brushRef="#br0" timeOffset="9038.26">6210 3802 150 0,'0'0'2059'16,"0"0"-1821"-16,0 0-176 16,0 0 0-16,0 0-17 15,0 0-1-15,0 0-18 16,0 86 27-16,0-56-1 16,0 2-1-16,3 5-3 15,1 1-26-15,4 1-1 16,3 3-20-16,7-2 7 15,5-6-6-15,8-5-4 0,5-9-15 16,3-11-24-16,17-9-70 16,-8 0-144-16,-13-12-1960 0</inkml:trace>
  <inkml:trace contextRef="#ctx0" brushRef="#br0" timeOffset="9308.79">6589 3863 2393 0,'0'0'237'15,"0"0"-122"-15,0 0-10 16,-15 104-29-16,9-63-29 0,2 8-3 16,0 3 35-16,-1 6-14 15,-1 1 22-15,2 4-31 16,-2-3-8-16,2-2-22 0,2-4-1 15,0-4-12 1,2-4-13-16,0-7 2 16,0-7-2-16,0-6 0 15,0-9-31-15,0-6-21 16,2-11-96-16,8 0-66 16,-2-11-121-16</inkml:trace>
  <inkml:trace contextRef="#ctx0" brushRef="#br0" timeOffset="9561.26">6848 4403 2713 0,'0'0'205'15,"0"0"-94"-15,0 0 13 16,0 0-40-16,113 0-23 0,-80 0-38 16,-4-3-3-1,-2 3-16-15,0-2-4 0,-5-3-32 16,12 0-93-16,-9-2-149 16,-3 0-1932-16</inkml:trace>
  <inkml:trace contextRef="#ctx0" brushRef="#br0" timeOffset="10207.39">7841 3854 2129 0,'0'0'294'0,"0"0"-185"15,0 0-48-15,0 0 31 16,0 0 21-16,-91 118-28 16,74-67-29-16,-2 9 5 15,7 7-7-15,0 6 13 16,5 5-18-16,7-4 3 16,0-3-14-16,7-11-7 15,17-11-14-15,8-20-9 16,1-13 6-16,2-15-13 15,0-1 12-15,-6-15-8 0,-10-14 9 16,-5-7-14-16,-10 3 10 16,-4 1-7-16,-2 8 4 15,-20 5 10-15,-5 11-17 16,-4 8 0-16,2 0-21 16,0 7-29-16,4 20-78 15,10 1-99-15,1-6-496 0</inkml:trace>
  <inkml:trace contextRef="#ctx0" brushRef="#br0" timeOffset="11541.46">5662 4947 354 0,'0'0'1947'0,"0"0"-1809"15,0 0-98-15,0 0 2 16,0 0 49-16,0 0-22 16,0 0-1-16,82-8-5 15,-60 8-42-15,3 0 6 16,0 0-11-16,-2 0 12 16,4 0-23-16,2 0 11 15,0 3 0-15,3 4-5 16,1-2-1-16,0 2-8 15,2-1 12-15,0-4-8 16,1 0 22-16,-1-2-12 16,-2 0 7-16,3 0-10 15,-1 0-4-15,-2 0-1 0,0 0-8 16,-4-2 6-16,0 0-5 16,-1 0 11-16,-1-1-12 15,0 0 22-15,-3-2-11 16,3 0 15-16,0 1-7 15,0-2-1-15,2 2-3 16,-2-1-9-16,-1 5 1 16,1-3-3-16,0-1 0 15,-1 2-3-15,3-1 13 16,-2 1-14-16,2 0 6 16,-2 2 1-16,2 0-6 15,0 0 13-15,0 0-8 16,0 0 3-16,2 0-8 15,-2 0 10-15,0 0-5 0,-3 0-7 16,1 0 2-16,2-1 3 16,-2 1 1-16,2 0-4 15,-2 0 8-15,2 0-9 16,0 0 10-16,0 0-6 16,-2 0 0-16,0 0-2 15,-6 0-2-15,4 0 5 16,-2 0-5-16,1 0 2 15,0 0-2-15,1 0 14 16,0 1-13-16,-1 1 3 16,1 3 1-16,-1-3-2 0,0 2-3 15,1-1 0-15,2-3 0 16,0 0 0-16,-2 0-1 16,1 0 2-1,0 0 1-15,-1 0-1 0,2 0 5 16,-2 0-5-16,-1 0-1 15,1-3 0-15,1 1 1 16,1-5 2-16,2 3-2 16,2 1 6-16,0-4-7 15,0 6 22-15,0-3-18 16,1 1 3-16,-1 3-1 16,-2-1 3-16,-2 1 7 15,0-3-5-15,-3 0 4 16,1-2-11-16,0 0 4 15,-6-3-8-15,-1 2 3 0,-7 1 3 16,-2 1-12-16,-2 3 4 16,-5-1-40-16,-2 2-27 15,0 0-76-15,0 0-294 0</inkml:trace>
  <inkml:trace contextRef="#ctx0" brushRef="#br0" timeOffset="12942.25">6207 5375 1649 0,'0'0'304'15,"0"0"-89"-15,0 0-85 16,0 0-30-16,0 0 1 15,130-33 14-15,-105 33-39 0,-1 7 32 16,-2 10-37-16,-1 3-14 16,-6 3-20-16,-4 6 4 15,-6 0-11-15,-5 8-15 16,0 1 9-16,-12 1-16 16,-10-2 14-16,-7-2-22 15,-2-8 15-15,0-3-15 16,2-9-12-16,6-8-4 15,7-4 10-15,8-3 6 16,8 0 0-16,0-5 11 16,18-2 5-16,18-1 23 15,3 2-18-15,6 6 6 16,0 0-13-16,-8 9 2 16,-8 17 3-16,-11 9 18 15,-11 3 6-15,-7 5-16 0,0 3 7 16,-25 1-22-16,-10-2 6 15,-5-5-17-15,-7-5 6 16,0-6-7-16,-2-9-7 16,5-8-17-16,1-10-15 15,7-2-8-15,10-5-33 16,8-12-19-16,14-12-88 16,4 5-100-16,0 3-1429 0</inkml:trace>
  <inkml:trace contextRef="#ctx0" brushRef="#br0" timeOffset="13441.53">6782 5779 2438 0,'0'0'465'0,"0"0"-409"16,0 0-1-16,0 0 60 15,0 0-37-15,114 0-41 16,-83-2-3-16,-4-2-23 16,-4 1 6-16,-4 3-16 15,-5 0 2-15,-5 0-3 0,-3 0-36 16,2 0-42 0,-2 0-67-16,1 0-81 0,-3 9-434 0</inkml:trace>
  <inkml:trace contextRef="#ctx0" brushRef="#br0" timeOffset="15379.72">7552 5657 1736 0,'0'0'374'0,"0"0"-246"16,0 0-76-16,9-119 28 15,-9 85 0-15,0 2-43 16,0 6-20-16,0 6-3 15,0 6 5-15,0 6 11 0,0 4 12 16,0 4-6 0,0 0 14-16,0 12-36 15,2 14-3-15,2 12-11 0,4 8 9 16,-2 6-3-16,3 3 2 16,-3 1 0-16,-1 0 1 15,0-1 36-15,-1-2 15 16,-4-2 19-16,0-5-2 15,0-4-6-15,0-5-27 16,0-5-3-16,-9-7-3 16,-4-8-11-16,0-5 19 15,-1-1-29-15,1-5 5 16,-3-4-22-16,3-2 5 16,1 0-5-16,1 0-1 15,5 0-23-15,1 0-35 16,0 0-33-16,3 0-103 15,0-2-284-15</inkml:trace>
  <inkml:trace contextRef="#ctx0" brushRef="#br0" timeOffset="16289.57">8722 4496 2598 0,'0'0'199'16,"0"0"-113"-16,0 0-40 15,0 0 11-15,154 0-16 0,-111 0-29 16,-4 0-1 0,-1 0-11-16,-7 0-67 15,-13 15-80-15,-7 3-91 16,-11 5-1824-16</inkml:trace>
  <inkml:trace contextRef="#ctx0" brushRef="#br0" timeOffset="16514.9">8771 4841 2823 0,'0'0'247'0,"0"0"-211"16,0 0 0-16,0 0 11 15,0 0 1-15,119 0-30 16,-86 0-11-16,2 0-7 15,3 1-37-15,16 7-68 0,-9-3-176 16,-5-2-781-16</inkml:trace>
  <inkml:trace contextRef="#ctx0" brushRef="#br0" timeOffset="16891.58">9948 4538 2807 0,'0'0'293'16,"0"0"-224"-16,0 0-45 15,0 0 34-15,0 0-7 16,0 0-30-16,138 0-14 15,-95 0-5-15,-3-2-2 0,0-5-33 16,5 2-91 0,-8 2-122-16,-7 2-580 0</inkml:trace>
  <inkml:trace contextRef="#ctx0" brushRef="#br0" timeOffset="17423.52">10780 4430 2161 0,'0'0'353'15,"0"0"-272"-15,0 0-41 16,0 0 13-16,10-146 14 16,0 93-46-16,-4-5-19 15,1 2 6-15,-3 5-7 16,-2 10 11-16,-2 12 33 16,0 12 27-16,0 8 1 15,0 9-2-15,0 0-11 16,0 6-29-16,0 20-27 15,6 10-3-15,-2 10-2 16,5 7 2-16,1 2 4 16,2 3-4-16,-1 3 24 0,0-4 2 15,-4 0 21-15,0-7-8 16,-3-4-7-16,-4-5-7 16,0-7-11-16,0-5 2 15,-2-4-6-15,-14-7 13 16,-4-2-13-16,-2-2 9 15,-1-2-20-15,2-5 5 16,2 0-5-16,9-2 0 16,5-5-13-16,5 0-46 15,0 0-50-15,26-24-13 16,5-3-67-16,-2-3-312 0</inkml:trace>
  <inkml:trace contextRef="#ctx0" brushRef="#br0" timeOffset="17781.56">11214 4109 2517 0,'0'0'258'0,"0"0"-115"16,-15 106-1-16,13-46-41 15,2 7-31-15,0 7-6 16,17-7-16-16,12-7-22 0,10-16 5 16,5-13-16-1,5-19 16-15,4-12-22 0,-2-17 18 16,-5-22-9-16,-13-15 1 16,-12-13-7-16,-13-5-8 15,-8 0 5 1,-10 4-9-16,-27 9 3 0,-12 14-3 15,-11 11-17-15,-5 12-48 16,2 12-14-16,5 10-39 16,8 16-24-16,14 11-60 15,13 5-290-15</inkml:trace>
  <inkml:trace contextRef="#ctx0" brushRef="#br0" timeOffset="18381.84">10209 4896 2411 0,'0'0'289'0,"0"0"-161"16,0 0-52-16,0 0-31 16,0 0 36-16,0 0-7 15,0 0-20-15,120-7-28 16,-70 4 16-16,5-1-19 16,6-1 14-16,3-4-25 15,3 1 8-15,0 1-12 16,2-4 4-16,-4 3 0 15,-1 0-1-15,-1 3 9 0,-5 3-10 16,0-1 12-16,0 3-11 16,-5 0 13-16,3 0-13 15,-3 0 7-15,-1 0-7 16,-2-2-5-16,0-2 4 16,-4 1-9-16,-3-2 6 15,-7 5-3-15,-3 0-4 16,-8 0 0-16,-7 0-4 15,-5 0-45-15,-11 0-31 16,-2 0-50-16,-11 0-49 16,-14 7-301-16</inkml:trace>
  <inkml:trace contextRef="#ctx0" brushRef="#br0" timeOffset="18948.38">10764 5340 200 0,'0'0'2108'15,"0"0"-1931"-15,0 0-47 16,0 0 25-16,0 0-33 16,121-81-43-16,-92 74-4 15,-1 4-10-15,3 3 2 16,-2 0 0-16,-2 12-7 16,0 13 6-16,-7 5-14 15,-2 5 6-15,-9 9-17 16,-7 2 17-16,-2 1-21 15,-4 6-6-15,-23-2-21 16,-8 2-1-16,-13-7-9 16,-5-4 0-16,-5-12-12 15,-5-11-36-15,3-14-17 16,2-5-24-16,14-14 18 16,11-16 6-16,14-4 37 0,17 2 19 15,2 8 3-15,14 12 6 16,17 7 6-16,9 5 38 15,7 9-14-15,2 14 11 16,0 4-33-16,-3 0 6 16,2-2-14-16,-6-7 0 15,1-4-10-15,17-11-70 16,-12-3-146-16,0 0-482 0</inkml:trace>
  <inkml:trace contextRef="#ctx0" brushRef="#br0" timeOffset="19433.8">12240 4696 2388 0,'0'0'274'15,"0"0"-79"-15,0 0-59 0,129 0-20 16,-73 0-56 0,2 0-26-16,-3-2-33 0,-5-1-2 15,-8-4 1-15,-11 3-62 16,-15 4-72-16,-9 0-126 16,-7 0-346-16</inkml:trace>
  <inkml:trace contextRef="#ctx0" brushRef="#br0" timeOffset="19636.34">12356 4969 2685 0,'0'0'415'15,"0"0"-381"-15,0 0 26 0,0 0 12 16,127 10-31-16,-82-10-16 15,1 0-24-15,1 0-1 16,20-3-76-16,-11-11-114 16,-12-1-443-16</inkml:trace>
  <inkml:trace contextRef="#ctx0" brushRef="#br0" timeOffset="20208.32">13029 4809 2799 0,'0'0'203'16,"0"0"-139"-16,0 0 52 0,0 0-22 16,0 0-57-1,151-9-7-15,-110 5-26 0,-3 3 6 16,-3-2-10 0,-4 2-9-16,-4-2-66 0,0 3-58 15,-7 0-93-15,-7 0-240 16</inkml:trace>
  <inkml:trace contextRef="#ctx0" brushRef="#br0" timeOffset="20817.45">13668 4311 1811 0,'0'0'575'0,"0"0"-370"16,0 0-12-16,0 0-72 15,0 0-62-15,0 0-1 16,0 0 11-16,8 78-23 16,-4-46 0-16,3 3-9 15,1-2-17-15,1-5-6 16,3-6-8-16,3-6-6 0,3-9 1 16,7-7-2-16,6 0 2 15,4-5-2-15,5-6 1 16,1-1 0-1,-1 6 12-15,0 6 0 0,0 0 20 16,-4 6-16-16,-3 12 14 16,-4 5-12-16,-4 3 9 15,-8 5-6-15,-5-1 3 16,-10 2 5-16,-2 3-6 16,0-1 22-16,-18-1-19 15,-11-1 10-15,-4-2-23 0,-9-6 7 16,-6-2-20-1,-1-8 6-15,0-2-6 0,2-10-20 16,7-2 3-16,5 0-31 16,8 0-8-16,7-11-26 15,5-7-21-15,5-22-82 16,6 3-203 0,1-1-1400-16</inkml:trace>
  <inkml:trace contextRef="#ctx0" brushRef="#br0" timeOffset="21022.83">13700 4325 2905 0,'0'0'257'0,"0"0"-215"0,0 0 14 15,0 0 28-15,0 0-44 16,149-36-24-16,-108 26-10 15,-6 1-6-15,-4 0-2 16,-1 3-19-16,3 1-84 16,-6 2-149-16,-6 1-1781 0</inkml:trace>
  <inkml:trace contextRef="#ctx0" brushRef="#br0" timeOffset="30161.4">2500 6844 1779 0,'0'0'400'0,"0"0"-233"16,0 0-64-16,0 0 17 16,0 0-39-16,0 0-31 15,0 0 14-15,18 54-5 16,-7-18-16-16,3 8-17 16,1 3 1-16,-1 6-11 15,-1 0 16-15,-1 3-18 0,-1 0 1 16,-5 3-6-16,-2-4 0 15,1-5-8-15,0-4 0 16,-3-7-2-16,3-10-10 16,-5-4 3-16,0-10-8 15,0-6 16-15,0-9-1 16,0 0-50-16,0-13 33 16,0-15 0-16,-3-8 10 15,3-8-10-15,0-8 16 16,0-6-15-16,0-4 9 15,5 0-10-15,3 0 18 16,4-1 0-16,1 5 4 16,2 5 7-16,6 10 11 15,-1 11 0-15,3 11-21 16,-2 13 8-16,4 8-2 0,2 0 18 16,0 20-14-1,2 9 10-15,0 9-6 0,0 6 3 16,-3 7-1-16,-4 2-1 15,-4 3 4-15,-5 2-11 16,-3-1 8-16,-6-5-17 16,-4-6 9-16,0-8-9 15,0-10 0-15,0-6-7 16,0-10-23-16,0-8 22 16,0-4-15-16,-2-2-22 15,2-22 8-15,0-12 26 16,0-10-9-16,6-6 9 15,13-6 10-15,2 0-7 0,4 4 8 16,2 4 1-16,2 7 26 16,2 11-12-16,2 10 17 15,1 15-25-15,-3 7 13 16,0 12 12-16,-4 22 28 16,-2 7-8-16,-3 9-4 15,-7 4 0-15,-1 3-11 16,-7-1 0-16,-3 1-31 15,-4-4 6-15,0-2-11 16,0-8-2-16,0-7-52 16,0-4-88-16,0-10-90 15,0-9-485-15</inkml:trace>
  <inkml:trace contextRef="#ctx0" brushRef="#br0" timeOffset="33061.96">6689 7052 161 0,'0'0'1796'0,"0"0"-1568"16,0 0-112-16,0 0 7 16,0 0-36-16,-118 22-20 15,96-4-39-15,2 7-12 16,-1 4 0-16,6 6 12 15,4 6 39-15,6 7-1 16,5 5 8-16,0 7-35 0,12-2 8 16,15-4-13-16,6-8-13 15,5-12 12-15,4-10-1 16,1-12 12-16,-4-12-22 16,-3 0 11-16,-9-29-6 15,-5-20 9-15,-9-31-13 16,-11-31-4-16,-2-28-7 15,0-10-8-15,-13 23 3 16,-5 32-3-16,3 35 3 16,-3 12-6-16,-4-2-2 15,2 6-32-15,0 4-19 16,9 20 2-16,11 19-31 16,0 0-118-16,0 17-380 0</inkml:trace>
  <inkml:trace contextRef="#ctx0" brushRef="#br0" timeOffset="33429">7102 7267 2277 0,'0'0'243'0,"0"0"-40"16,0 0-37-16,0 0-37 16,122-56-27-16,-91 26-48 15,-8-1-28-15,-6 5-4 16,-9 2-17-16,-8 8 12 16,0 9 21-16,-25 7 6 15,-6 0-30-15,-10 27 0 16,1 18-13-16,5 13 0 15,6 10-1-15,8 2 0 16,15-2 0-16,6-10-2 16,4-13 2-16,25-18-11 15,9-14-58-15,20-13-63 16,-7-23-46-16,-11-3-152 0</inkml:trace>
  <inkml:trace contextRef="#ctx0" brushRef="#br0" timeOffset="35064.53">4444 6972 1710 0,'0'0'467'16,"0"0"-293"-16,0 0-38 15,0 0-41-15,0 0 12 16,0 0-39-16,0 0 12 16,-94-2-11-16,73 6-25 15,-4 8 13-15,-4 6-27 16,0 0-6-16,0 2-15 16,-2 2 8-16,0 0-16 15,2 0 11-15,-5 2-6 16,3 1 9-16,-2-1 17 15,2-1-7-15,2-5 11 16,2-2-13-16,6-4-1 16,6-5-10-16,4-3 25 0,6-4-19 15,3 0-4-15,2 0-14 16,0 0-4-16,0 0-4 16,0 0 3-16,7 0 4 15,6 0 2-15,3 0-2 16,2 4 5-16,1 1-1 15,6 0-2-15,4 2 2 16,2 4 5-16,2 3 4 16,4 4 4-16,1-1-7 15,-3 6 11-15,1-2-16 16,-3 2 14-16,-4-3-9 16,-2-2 12-16,-5-1-9 15,-2-6 3-15,-2-1-2 16,-2 0 2-16,-3-3 4 15,0 1-15-15,-1-5 1 0,-4 1-1 16,3 0-2-16,-3 0-2 16,0-1-18-16,1-2-32 15,3-1-21-15,9 0-50 16,-3 0-88-16,1-5-255 0</inkml:trace>
  <inkml:trace contextRef="#ctx0" brushRef="#br0" timeOffset="36168.11">4937 7103 2071 0,'0'0'274'0,"0"0"-145"0,0 0-64 16,0 0-20-16,0 0-2 15,0 0 10-15,0 0 1 16,-33 128 31-16,33-80-27 15,9 6 18-15,13 2-25 16,9-4 18-16,5-3-14 16,8-14-8-16,3-8-20 15,7-18-8-15,-1-9 11 16,-2-11 1-16,-9-29 4 16,-7-15-19-16,-16-11 13 15,-15-7-19-15,-4 2 8 16,-17 3-10-16,-24 9 5 15,-11 15-5-15,-14 12-8 16,-3 12 0-16,3 14-35 16,5 6 7-16,17 8-13 0,15 37-52 15,13-6-130-15,10 2-388 16</inkml:trace>
  <inkml:trace contextRef="#ctx0" brushRef="#br0" timeOffset="37169.92">7989 6909 2140 0,'0'0'258'15,"0"0"-183"-15,0 0-44 16,0 0-5-16,0 0-26 15,-114 65 7-15,90-39-5 16,1-1-4-16,3 2 2 16,1 1 0-16,3 5-1 15,5 3 1-15,1 4 6 16,4 2 19-16,6 0 6 16,0 1-31-16,0-2 17 15,11-7-17-15,11-2 9 16,3-10 4-16,2-6 8 0,4-6 25 15,0-10 18 1,2 0 11-16,-2 0-37 0,-4-14-6 16,0-2-32-1,-6 0 0-15,-2-2-62 0,-3 2-136 16,-7 6-211-16</inkml:trace>
  <inkml:trace contextRef="#ctx0" brushRef="#br0" timeOffset="37905.57">8277 6940 1670 0,'0'0'718'0,"0"0"-610"16,0 0-42-16,0 0 21 16,0 0-13-16,0 0-15 15,40 132-30-15,-28-96-12 16,2 5 12-16,-3 0-19 16,-1 4 21-16,-2-1-21 15,-1 0 10-15,-3-2-20 16,0-4 1-16,-1-6-1 15,-3-9-5-15,0-3-7 0,0-13-11 16,0-7 10-16,0 0-74 16,-7-15-46-16,-4-20 46 15,0-11-22-15,2-8-38 16,3-6-116-16,1 0 155 16,5-1 108-16,0 6 234 15,2 2-101-15,16 6 80 16,4 1-54-16,5 11-41 15,2 9-55-15,2 9-15 16,-2 14-12-16,-2 3-14 16,-4 8 5-16,-4 21 11 15,-5 12 35-15,-10 5-31 16,-4 6 2-16,0 0-33 0,-2-2 2 16,-16-1-13-1,-5-10-1-15,2-7-29 0,-4-13-28 16,5-9-20-16,5-10 0 15,3 0 16-15,10-12 35 16,2-8 27-16,0 0 0 16,16 6 21-16,8 5-3 15,-2 9-5-15,3 0 9 16,-3 11 3-16,-4 11 27 16,-4 3 2-16,-4 4-7 15,0-3-24-15,-6-2-2 16,1-2-20-16,-3-6 6 0,-2-2-7 15,2-4-41 1,-2-4-67-16,0-2-93 16,0-4-168-16</inkml:trace>
  <inkml:trace contextRef="#ctx0" brushRef="#br0" timeOffset="38309.89">8885 7217 2140 0,'0'0'310'16,"0"0"-147"-16,0 0-17 0,0 0-65 15,118-64-20-15,-98 45-34 16,-4 0-13-16,-5-4 13 15,-5 3-6-15,-4 0 10 16,-2 2-2-16,0 0 17 16,-10 4-17-16,-13 0 9 15,1 4-19-15,-7-1-3 16,0 8-7-16,0 3-8 16,3 0-1-16,-1 1 5 15,4 20-10-15,6 7 3 16,1 10 1-16,7 6-1 15,5 2 2-15,4 2 0 16,0-2-1-16,15-3 1 0,10-6-1 16,4-4-4-1,4-8 1-15,2-8 3 0,1-5-56 16,7-12-49-16,-10 0-147 16,-8 0-330-16</inkml:trace>
  <inkml:trace contextRef="#ctx0" brushRef="#br0" timeOffset="38670.94">9338 6932 2304 0,'0'0'331'15,"0"0"-134"-15,0 0-49 16,0 0-33-16,0 0-81 16,0 0-9-16,0 0-13 15,-31 118 10-15,52-88-3 16,6 0-2-16,4-1 7 16,0-4-7-16,-6 1 37 15,-4 3-14-15,-13 2 18 16,-8 4-20-16,0 3-1 15,-13-1-27-15,-16-2-1 16,-4-3-9-16,-6-7-2 16,4-10-10-16,1-7-48 15,5-8-3-15,9-1-52 0,7-18-69 16,9-1-261-16</inkml:trace>
  <inkml:trace contextRef="#ctx0" brushRef="#br0" timeOffset="39269.83">9855 6906 2155 0,'0'0'317'16,"0"0"-206"-16,0 0 0 16,0 0-6-16,0 0-35 15,0 0-21-15,0 0-32 16,-114 52 3-16,91-16-19 16,1 8 11-16,2 8 6 0,4 4 18 15,6 2-17 1,7-1 7-16,3-5-26 0,0-5 0 15,23-10-3-15,3-7-28 16,8-8-15 0,17-16-52-16,-10-4-61 0,-6-2-174 0</inkml:trace>
  <inkml:trace contextRef="#ctx0" brushRef="#br0" timeOffset="40011.68">10075 7296 2323 0,'0'0'207'0,"0"0"-86"16,0 0-7-16,0 0 21 16,0 0-68-16,114-49 1 15,-94 9-29-15,-6-1-20 16,-8-1 1-16,-4 4-9 15,-2 6 10-15,0 9-17 16,-15 3 17-16,-7 9-13 16,-3 5 5-16,0 6-12 15,0 0 0-15,8 22 4 16,3 8-5-16,6 8 0 16,8 9-10-16,0 0 4 15,0 4-20-15,20-1 8 16,2-6-19-16,7-6 23 0,-2-8 4 15,2-10 2-15,-3-10 7 16,-3-10-1-16,-3 0 1 16,-5-24 2-16,-2-13 12 15,-1-15-8-15,-3-6-10 16,3-2-24-16,-2-2-7 16,3 6 19-16,3 9 17 15,4 12 11-15,2 10-5 16,3 18 14-16,0 7-2 15,4 16 31-15,0 21-17 16,-2 9-9-16,0 1-11 16,-8 2 1-16,-1-5 4 0,-7-8-12 15,-2-8 9 1,-4-10-13-16,-5-8 17 0,0-8-17 16,0-2-2-16,0-10-13 15,0-18 5-15,0-8 1 16,2-8-11-16,15-2 7 15,6 3 0-15,6 5 11 16,6 12 2-16,1 12-2 16,-1 14 6-16,-3 10 2 15,-6 28 12-15,-3 11-8 16,-7 2 1-16,-3 2-3 16,-7-7 16-16,-1-8-21 15,-3-6 7-15,-2-10-11 16,0-10-22-16,0-12-59 15,0 0-104-15,0-18-370 0</inkml:trace>
  <inkml:trace contextRef="#ctx0" brushRef="#br0" timeOffset="40269.28">11103 6295 2508 0,'0'0'248'0,"0"0"-137"16,20 130-20-16,-11-65-11 0,0 6 0 15,-1 4-30 1,0-2 15-16,-4 6-10 0,1-4-1 16,-1 2-27-16,-2-3 2 15,0-4-18-15,0-8-6 16,-2-8-5-16,0-9-21 15,0-11-25-15,0-14-95 16,0-8-94-16,-4-12-385 0</inkml:trace>
  <inkml:trace contextRef="#ctx0" brushRef="#br0" timeOffset="40576.65">11012 6950 2326 0,'0'0'315'16,"0"0"-147"-16,0 0-32 16,0 0-43-16,0 0-11 15,0 0-39-15,127-20-22 16,-105 17-21-16,-2-4 0 0,-4 1-98 16,1-1-58-16,-1 4-127 15,-5 1-666-15</inkml:trace>
  <inkml:trace contextRef="#ctx0" brushRef="#br0" timeOffset="40869.36">11479 6938 2231 0,'0'0'354'0,"0"0"-130"16,0 0-94-16,0 0-32 16,81-114-18-16,-79 88-39 15,-2 3-5-15,0 7-13 16,-14 6 55-16,-5 8-42 15,-8 2 7-15,-2 23 15 16,0 17-26-16,2 15-10 0,5 12-6 16,9 1 10-16,8-2-25 15,5-8 5-15,2-14-6 16,19-9 0-16,3-14-8 16,2-9 0-16,1-8-19 15,-2-4-19-15,-2-5-24 16,-8-13-112-16,-9 0-336 0</inkml:trace>
  <inkml:trace contextRef="#ctx0" brushRef="#br0" timeOffset="42874.42">2367 3681 1696 0,'0'0'246'0,"0"0"37"16,0 0-153-16,0 0-1 16,0 0-27-16,-125 15-8 15,109 2-43-15,5 9 31 16,3 10-19-16,3 14-6 0,5 20-30 15,0 23 0-15,0 28 13 16,7-7-11-16,-1-9 2 16,-1-21-20-16,-3-21 0 15,0 5-11-15,-2 5 9 16,0-9-7-16,-2-4-2 16,-15-8 0-16,-6-8 0 15,-2-9 0-15,-2-11-12 16,3-12-26-16,4-10-24 15,2-2 30-15,9-2-28 16,3-16 24-16,6 0 18 16,0 0 18-16,4 1-1 15,13 2 0-15,4 3 1 16,1-1 0-16,-2 8 8 16,0 5 0-16,-2 0 35 15,-5 14 2-15,1 15 26 16,-3 11-30-16,-2 9-18 0,-5 4-13 15,-2 8-10-15,-2-1 6 16,0 0-5-16,0 0 3 16,0 1 1-16,0-2-6 15,-2-1 1-15,0 0-1 16,2 2 1-16,0-4 0 16,0-1-1-16,0-1 1 15,2-1-6-15,2-2-12 0,0 2 10 16,-4-2-10-1,0 4 17-15,0-1-11 0,0 3 9 16,-4 1 2-16,0 0 2 16,2-2-2-16,2 2-10 15,0 1 10-15,0-4-17 16,0 3 11-16,0-1-7 16,0-2 6-16,0 0 3 15,0-3 4-15,0 0-4 16,0-2-11-16,2-1 2 15,-2-1-11-15,0-4 23 16,0 2-15-16,0-4 11 16,0 2-6-16,0 0 12 15,0-2 0-15,0 2-4 16,2 0 3-16,4 4 2 0,-2 1 0 16,-4 1 5-16,2 2-6 15,-2 5 0-15,0-3 0 16,0 0-1-16,0-2 1 15,0-1 0-15,0-2-7 16,0-1 6-16,0-2 2 16,0-1-2-16,4-1 11 15,7-7-10-15,3-2 6 16,1-8-6-16,1-6 0 16,-1-9 9-16,1-4-4 15,-1-5-5-15,-3-3 0 16,-1 0-5-16,-7-9-95 15,-4-1-258-15</inkml:trace>
  <inkml:trace contextRef="#ctx0" brushRef="#br1" timeOffset="46846.36">2712 9951 150 0,'0'0'1486'0,"0"0"-1230"0,0 0-101 16,0 0 58-16,0 0-35 15,0 0-35-15,0 0-57 16,0-10-45-16,0 17-20 16,-2 9-21-16,2 5 4 15,0 10 7-15,0 10-10 16,0 19-1-16,12 23 36 16,5-1-4-16,8 8-11 15,6-11-7-15,2-27-9 16,7-9 6-16,7-24-6 15,-3-19 21-15,1-8-21 16,-5-30 17-16,-9-14-16 16,-8-10-6-16,-7-6-34 15,-7-2-52-15,-7 3-33 0,-2 11 15 16,0 13 70-16,-4 14 34 16,-8 17 11-1,7 12 116-15,3 4-13 0,2 30-71 16,0 18 12-16,19 31-12 15,7 31 3-15,6 32 27 16,-9 15-11-16,-11-3 7 16,-12-12-10-16,-2-8 5 15,-25-8-20-15,-8 2-8 16,-3-26-22-16,1-22-8 16,2-24-6-16,-1-12-13 15,-9-4-5-15,-5-5-7 16,-10-13 18-16,4-26-14 15,2-17-18-15,5-38-13 0,9-20-10 16,11-9-4-16,9-4 49 16,13 6 16-16,7 3 2 15,3 11 5-15,21 6-6 16,12 10 0-16,8 6-20 16,6 10-87-16,25-4-100 15,-13 9-81-15,-6 7-135 0</inkml:trace>
  <inkml:trace contextRef="#ctx0" brushRef="#br1" timeOffset="47207.89">3694 10464 2497 0,'0'0'218'0,"0"0"-93"15,0 0-6 1,0 0-15-16,126 17-36 0,-90-17-10 16,-3 0-25-16,-6 0-5 15,-4 0-20-15,-6 0 12 16,-5 0-20-16,-6 0 0 16,-2 0-23-16,-1 0-48 15,-3 7-82-15,0 0-175 0</inkml:trace>
  <inkml:trace contextRef="#ctx0" brushRef="#br1" timeOffset="48415.73">4498 10090 1745 0,'0'0'507'16,"0"0"-285"-16,0 0-161 15,0 0-42-15,0 0 14 16,6 166 41-16,21-85 19 16,6 3-23-16,6-3-27 15,3-15-2-15,2-19 17 0,3-19 1 16,5-19-16-1,-4-9-15-15,0-23 1 0,-11-23 2 16,-5-13-23-16,-10-12 10 16,-9-1-18-16,-11 2 0 15,-2 12-17 1,-2 13 17-16,-13 15 1 0,-3 16 9 16,7 14 13-16,2 2 19 15,6 35-13-15,3 33-19 16,3 36 28-16,17 37-12 15,0 11 10-15,-7-8-19 16,-6-15 14-16,-7-20-4 0,-7 0 0 16,-12-14-5-16,-6-19-18 15,0-21 1-15,-4-8-5 16,-8-3 0-16,-6-5-26 16,-8-9 7-16,2-25-14 15,0-7-7-15,6-36 6 16,8-16 3-16,8-12 3 15,14-5 0-15,13 1 24 16,0 1-25-16,21 4 7 16,18 3-51-16,7 4-51 15,28-24-77-15,-11 15-126 16,-8 7-1850-16</inkml:trace>
  <inkml:trace contextRef="#ctx0" brushRef="#br1" timeOffset="48679.21">5140 10459 2300 0,'0'0'402'0,"0"0"-250"15,20 105-24-15,5-58-2 16,8-4-24-16,13-11-32 16,12-20-26-16,10-12-14 15,-3-9 9-15,-11-25-11 16,-11-10-16-16,-20-3 5 15,-19-2-11-15,-4 5 14 16,-29 8-19-16,-16 8 9 16,-10 10-7-16,-3 10-3 15,2 8-34-15,5 0-59 16,13 10-88-16,16 6-293 0</inkml:trace>
  <inkml:trace contextRef="#ctx0" brushRef="#br1" timeOffset="49145.65">6263 10289 95 0,'0'0'2539'0,"0"0"-2311"16,0 0-15-16,0 0-64 15,154-28-48-15,-94 11-52 16,0 2-22-16,-4 1-20 15,-4 2-6-15,-10 2-2 16,-9 3-24-16,-13 7-42 16,-9 0-107-16,-11 10-222 0</inkml:trace>
  <inkml:trace contextRef="#ctx0" brushRef="#br1" timeOffset="49340.73">6458 10479 2980 0,'0'0'161'0,"0"0"-99"0,0 0 24 15,0 0-36 1,137-3-15-16,-94 3-25 16,1-3-10-16,4-1 0 15,20-4-100-15,-12 0-169 16,-7-1-2342-16</inkml:trace>
  <inkml:trace contextRef="#ctx0" brushRef="#br1" timeOffset="50712.96">7639 10032 437 0,'0'0'1254'0,"0"0"-1037"15,0 0-126-15,0 0 131 16,29 106-142-16,-20-68 8 16,2 3-4-16,3 5 3 15,-2 0 5-15,2 2-22 16,-1 0-12-16,0-2-6 0,-3-2-20 16,-1-4-25-1,-5-4 11-15,-2-6-17 0,-2-3 15 16,0-10-16-16,0-7 0 15,0-3 6-15,0-7 12 16,0 0-17-16,-4-10 0 16,-5-13-2-16,3-5-14 15,-2-8 15-15,6-7-30 16,2-10 22-16,0-5-1 16,0-4 4-16,14-2-10 15,1 0 15-15,5 5 1 16,5 5 0-16,0 10 26 15,1 8-16-15,3 12 8 0,2 12-18 16,-2 12 0-16,2 0 12 16,-2 16 9-16,2 14 15 15,-2 12 9-15,-4 6 21 16,-2 6-28-16,-3-1 5 16,-5-1-28-16,-4-4 5 15,-4-2-13-15,-2-2-8 16,-5-5 0-16,0-4 0 15,0-9 0-15,0-9-17 16,0-9-6-16,-3-8-32 16,1-8-40-16,0-21 35 15,2-13 46-15,0-8 5 16,9-6-1-16,8-4 5 16,6 2 5-16,3 4 12 15,6 5-12-15,3 9 32 0,1 12-10 16,4 12 14-16,-2 16-2 15,0 0 17-15,-5 30-7 16,-6 11-14-16,-2 6 15 16,-5 4-8-16,-7 2 9 15,-4 2-28-15,-4-6 3 16,-5 0-20-16,0-8 7 16,0-4-8-16,-8-8-24 15,-7-3-58-15,4-11-86 16,0-4-238-16</inkml:trace>
  <inkml:trace contextRef="#ctx0" brushRef="#br1" timeOffset="50883.89">8887 10349 2692 0,'0'0'268'0,"0"0"-220"16,0 0-48-16,0 0-26 16,0 0-256-16</inkml:trace>
  <inkml:trace contextRef="#ctx0" brushRef="#br1" timeOffset="51581.52">9540 9615 2007 0,'0'0'283'16,"0"0"-123"-16,0 0-16 16,0 0 12-16,0 0-85 15,0 0-39-15,-129 36 15 16,100-7-37-16,2 8 12 16,5 11-22-16,0 10 13 15,6 11-13-15,5 7 11 16,5 6 20-16,6 6 0 15,0-2 19-15,4-1-14 16,17-11 2-16,6-13-25 16,5-8-1-16,2-15-11 0,-3-9 0 15,0-10 5-15,-5-5-5 16,-1-7-2-16,-5-7-1 16,-3 0-48-16,2-14-81 15,-5-8-169-15,-6-3-1708 0</inkml:trace>
  <inkml:trace contextRef="#ctx0" brushRef="#br1" timeOffset="51832.21">9696 9962 2297 0,'0'0'235'0,"0"0"-80"0,0 0 20 15,0 0-75-15,134 104-13 16,-90-64-52-16,1 4-16 16,0 4-19-16,-2-2 9 15,-6 3-18-15,-3-3 19 16,-8 0-20-16,-3-4-34 16,-8-5-44-16,-8-12-50 15,-3-9-73-15,-4-11-1535 0</inkml:trace>
  <inkml:trace contextRef="#ctx0" brushRef="#br1" timeOffset="52108.32">10096 9997 2567 0,'0'0'292'0,"0"0"-154"16,-92 111-26-16,49-55-60 16,1 6-18-16,2 3-13 15,2-1-14-15,0-1-4 16,7 0-3-16,-2 6-43 0,8-18-165 15,7-12-101-15</inkml:trace>
  <inkml:trace contextRef="#ctx0" brushRef="#br1" timeOffset="52517.08">10463 10253 2614 0,'0'0'204'15,"0"0"-85"-15,0 0 44 16,0 0-45-16,134-9-64 0,-89 4-19 15,1 1-30 1,-1 2-5-16,10 2-26 0,-12 0-100 16,-7 0-237-16</inkml:trace>
  <inkml:trace contextRef="#ctx0" brushRef="#br1" timeOffset="53016.86">11110 9749 1674 0,'0'0'578'16,"0"0"-449"-16,0 0-85 16,0 0 31-16,0 0 44 0,0 0-5 15,0 0-5-15,131 143-25 16,-93-91-23-16,0 3 24 16,2 6-48-16,-5 1 5 15,-1-2-27-15,-3-3 1 16,-6-5-15-16,-5-8 3 15,-5-7-4-15,-5-6-29 16,-6-7-15-16,-4-4-66 16,0-10-120-16,0-3-424 0</inkml:trace>
  <inkml:trace contextRef="#ctx0" brushRef="#br1" timeOffset="53317.57">11551 9948 2429 0,'0'0'285'0,"0"0"-137"16,0 0-1-16,-84 138-58 15,52-84-34-15,-1 6-40 16,0 1 15-16,-6 1-22 0,1-2 10 16,1-4-9-1,3-6-1-15,5-10-8 16,7-9-14-16,11-16-22 0,11-15-93 16,0 0-278-16,7-18-531 15</inkml:trace>
  <inkml:trace contextRef="#ctx0" brushRef="#br1" timeOffset="53683.75">11720 10212 2336 0,'0'0'322'16,"0"0"-138"-16,2 104-51 15,7-60 5-15,3-3-60 0,3-7 1 16,7-12-36 0,5-10-6-16,2-12-14 15,3-5 3-15,-6-29-7 16,-3-10-5-16,-8-5-4 15,-13 1-10-15,-2 6 11 16,-6 12-11-16,-23 11 19 16,-7 11-19-16,-1 8 8 15,-4 0-8-15,7 13-11 0,8 1-35 16,17-9-52 0,7-1-104-16,2-4-318 0</inkml:trace>
  <inkml:trace contextRef="#ctx0" brushRef="#br1" timeOffset="53933.35">12050 9603 2444 0,'0'0'337'0,"0"0"-178"15,76 146 2 1,-49-74-64-16,-5 5-17 0,-6 3-43 16,-7-1-23-16,-7 0-12 15,-2-3-2-15,0-3-7 16,-31 19-97-16,2-18-129 16,-2-12-684-16</inkml:trace>
  <inkml:trace contextRef="#ctx0" brushRef="#br2" timeOffset="58220.42">8265 9348 2484 0,'0'0'312'15,"0"0"-223"-15,0 0-88 0,0 0 8 16,0 0-4-16,0 0-5 16,0 0 0-16,56-113-8 15,-29 86-50-15,0-4-57 16,4-1 14-16,0 1-32 16,0-3-82-16,0 2-19 15,-2 3 194-15,-2 3 40 16,0 4 196-16,-2 2-70 15,-2 4-33-15,2 0-1 16,0 0-39-16,2-1-11 16,2 0-28-16,2-1 6 15,0-2-19-15,0 0 4 16,3 0 3-16,-3-1-9 0,2 2 1 16,-2 3-1-16,3 0 0 15,-1 2-5-15,-2 2 5 16,0 1-6-1,-2 4 7-15,0-2 0 0,-2 2 0 16,0-2-10-16,0 1 10 16,0-2-10-16,0 0 9 15,2 3 0-15,0-4-32 16,0 3 31-16,0 1 4 16,-3 0-14-16,3 1 25 15,-2-1-12-15,0 0-1 16,-1 2-10-16,1-4 9 15,0 4 1-15,0-6 26 16,2 3-26-16,2-2 42 16,0-2-9-16,5 2-5 0,-1 0-19 15,1 4 15-15,-1 2-15 16,4 0 32-16,1 1 3 16,-3 0-35-16,3-3 5 15,-3-2 10-15,0 1 6 16,-1-1-22-16,-1 1 12 15,4 1-8-15,-4-2 2 16,1 0-9-16,-1-1 0 16,-1 2 18-16,3 0-10 15,2-2 22-15,3-2-6 16,2 1 11-16,3-1-2 16,1-6-15-16,-4 1-16 0,1 0-2 15,-3 2 14-15,2 0-13 16,-1 4 10-16,-1-1-7 15,-2 0 36-15,-2 1-41 16,0 0 16-16,0-2-9 16,-3 2-2-16,4-4-1 15,1 2-4-15,2 0 18 16,3-3-9-16,3 6 8 16,4-1-21-16,4 0 17 15,-1 0-16-15,1 0 10 16,-5 1-11-16,-2-3 6 15,-1-1-6-15,-4-1 1 16,-4-2 21-16,-5-1-22 0,-4-4 12 16,-2 1-5-16,-2 2 1 15,-2-2-3-15,2-3-3 16,4 1 2-16,4 0-4 16,6-5 13-16,3 1 3 15,4-3-3-15,0 0-8 16,1 2 3-16,-2 1-4 15,0 4-4-15,-5 2 0 16,-3 2 0-16,-4 0 0 16,1-1 0-16,-1-1-1 15,1-3 4-15,-1-4-4 16,-4 0 4-16,-2 0 0 16,-6-1 2-16,-1 1-6 0,-4 2 1 15,0 1 0 1,0 2 0-16,-1 1 1 0,4 0-5 15,1-4 10-15,2-1-4 16,7-8-1-16,4 1 2 16,-2-2 1-16,0 1-3 15,-2 4-1-15,-4 2 0 16,-5 6-4-16,-4 0 8 16,2 3-9-16,-2-2 14 15,2-4-13-15,1 0 8 16,-2-3-5-16,1-2 1 15,1-4-1-15,0 0 1 16,0 2 0-16,-1 2-7 16,-5 3 13-16,1 5-12 0,-3 1 12 15,0-4-10-15,1 1 5 16,-1-5-1-16,3 0 0 16,-1-3 0-16,-1-2 0 15,1 4 1-15,-1-2-7 16,1 0 13-16,-1-1-7 15,1-1 5-15,1 2-4 16,-1 3-1-16,-1 3 0 16,-3-1 4-16,0 1-3 15,-1-2-2-15,-2-2 8 16,3-4-11-16,1-4 10 16,3-4 1-16,3-3-1 15,2 3 2-15,-2 0-1 16,2 1-7-16,3 4 5 0,-4 1-4 15,-1 5-1-15,-3 5 5 16,-3 2 5-16,-5 4-9 16,-1 1 3-16,-2-3-4 15,6-2 0-15,-3 1 0 16,-1 4 0-16,-2 0-2 16,1 7-22-16,-3 2-25 15,-2 10-52-15,0 0-37 16,0 0-241-16</inkml:trace>
  <inkml:trace contextRef="#ctx0" brushRef="#br2" timeOffset="59492.24">8156 9010 1610 0,'0'0'420'0,"0"0"-167"16,0 0-59-16,0 0-10 15,0 0-23-15,0 0-37 16,0 0-11-16,7-41-18 0,-5 55-69 15,0 10-14 1,0 8-10-16,3 4-2 16,-3 4 0-16,0 2 1 15,0 4 5-15,1-2-6 0,-3 2 11 16,0 1-10 0,0 1 6-16,0-1-6 0,0-3-1 15,0-8 0-15,0-4 0 16,0-10 0-16,0-8 4 15,0-7-10-15,0-2 13 16,0-5-4-16,0 0-3 16,0 0 12-16,0 0-2 15,0 0 2-15,0 0-12 16,0 0 4-16,0 0-8 16,0 0 6-16,0 0-6 15,2-2 8-15,0-6-5 16,3-2 5-16,1-1-4 15,3-4 0-15,3-3 0 0,1 0-1 16,1-1 2 0,-2 1 1-16,1 2-2 0,6-1 12 15,-1-1-12-15,3-3 17 16,4-1-13-16,4-2 8 16,0-2 4-16,2-1-8 15,-2-2 3 1,0 2-11-16,-4 6 10 0,-4 3-9 15,-4 4 0-15,-9 4 5 16,0 4-6-16,-6 3 1 16,-2 2 22-16,0-1 18 15,0 2 8-15,-10-2-10 16,-7-1-33-16,-5 0 12 0,-5-3-17 16,2-2-1-16,-1-4 0 15,-1 3-6-15,0-3-34 16,-6 4-42-16,4 5-62 15,2 3-349-15</inkml:trace>
  <inkml:trace contextRef="#ctx0" brushRef="#br1" timeOffset="65361.37">2506 12680 1815 0,'0'0'388'0,"0"0"-184"16,0 0-94-16,0 0 52 15,0 0-41-15,0 0-43 16,0 0-34-16,-25 59-34 16,25-2 5-16,0 14-14 15,6 13 18-15,19 8-1 16,6-5 2-16,7-9-8 15,2-15-11-15,5-23 8 16,-1-20-8-16,3-20 35 0,-3 0-24 16,-1-34 27-1,-5-16-9-15,-7-15-5 0,-6-13-13 16,-8-4-5-16,-5-1-7 16,-8 11-16-16,-4 19-29 15,0 16 29-15,0 19 16 16,0 18 16-16,0 4 21 15,4 32-36-15,12 34 8 16,6 35 29-16,3 34 7 16,-1 11 12-16,-11-2-7 15,-13-2 27-15,0-7-20 16,-31 5 3-16,-15-4-39 16,-3-24-5-16,4-32-16 0,5-29 0 15,0-23 0-15,-4-8-30 16,-10-14 7-16,-6-10-13 15,0-31 1 1,4-27-19-16,4-17-2 0,8-12-32 16,13-1 47-16,13 0 27 15,13 4 14-15,5 8-1 16,18 9-7-16,18 12 0 16,6 14-77-16,5 15-52 15,22 9-122-15,-13 10 19 16,-5 3-207-16</inkml:trace>
  <inkml:trace contextRef="#ctx0" brushRef="#br1" timeOffset="65789.67">3557 13191 2696 0,'0'0'191'15,"0"0"-92"-15,0 0 38 16,0 0-38-16,0 0-33 16,149 3-18-16,-109-3-24 15,-3 0 11-15,-4 0-15 16,-6 0 9-16,-10 0-17 15,-3 2-5-15,-7 0-6 16,-5-2-1-16,0 2 0 16,-2-2-6-16,0 0-31 0,0 3-55 15,0 1-135-15,0-1-340 16</inkml:trace>
  <inkml:trace contextRef="#ctx0" brushRef="#br1" timeOffset="66562.38">4944 12489 2020 0,'0'0'270'15,"0"0"-115"-15,0 0-22 16,0 0-12-16,0 0 16 16,0 0-50-16,0 0-13 15,-121-10-11-15,92 35 2 16,0 12-13-16,0 15-10 15,3 12 3-15,-1 30-16 16,0 33 5-16,12 24-14 0,6-8 18 16,9-32-26-16,2-39 16 15,25-36-4-15,9-4-3 16,12-8-13-16,10-9-8 16,2-15 9-16,-2-12-8 15,-10-20 27-15,-15-11-6 16,-18-1 8-16,-13 1-21 15,-2 6 8-15,-19 7-4 16,-15 9-2-16,-9 12-4 16,-3 9-6-16,-3 0-2 15,3 5-39-15,7 16-46 16,10 15-53-16,14-5-126 16,8-1-740-16</inkml:trace>
  <inkml:trace contextRef="#ctx0" brushRef="#br1" timeOffset="67949.67">7195 12729 2457 0,'0'0'395'0,"0"0"-265"16,0 0-36-16,0 0 38 15,0 0-34-15,0 0-31 16,131-29-20-16,-86 20-18 16,-3-2-5-16,1-1-23 15,-3 1 10-15,-4-1-7 0,-9 6-8 16,-5 1-13-16,-5 5-55 16,-7 0-76-16,-6 7-103 15,-4 6-1713-15</inkml:trace>
  <inkml:trace contextRef="#ctx0" brushRef="#br1" timeOffset="68431.48">7851 12244 2516 0,'0'0'230'0,"0"0"-88"16,0 0-60-16,0 0 4 15,0 0-41-15,0 0-12 16,-8 130 3-16,18-92 0 16,1-2 5-16,3-5-4 15,-1-7 0-15,5-9-29 16,1-8 9-16,8-7-16 15,7 0 9-15,9 0 0 16,5-3 25-16,4 3-2 16,1 0-8-16,-2 8 5 15,-6 17-9-15,-5 3 11 16,-11 6-14-16,-9 6 23 16,-11 3-20-16,-7 6 11 0,-2-1-15 15,-9 5-4-15,-17-2-1 16,-10-1-12-16,-7-1 6 15,-8-9-1-15,-2-8-10 16,-3-12 0-16,0-14-11 16,5-6-36-16,6-6-21 15,10-22-31-15,6-7-20 16,4-18-74-16,8 7-247 16,5 6-1546-16</inkml:trace>
  <inkml:trace contextRef="#ctx0" brushRef="#br1" timeOffset="68723.61">7853 12276 2747 0,'0'0'277'0,"0"0"-182"15,0 0 50-15,0 0-52 16,0 0-36-16,142-41-38 0,-105 34 2 16,-2 1-21-16,-2 2 0 15,1 4-22-15,12 0-56 16,-5 0-123-16,-8 10-423 0</inkml:trace>
  <inkml:trace contextRef="#ctx0" brushRef="#br1" timeOffset="69210.42">8642 12685 2342 0,'0'0'342'16,"0"0"-192"-16,0 0-43 16,0 0 50-16,0 0-79 15,0 0-24-15,0 0-4 16,65 80 4-16,-38-82 2 15,-6-15-11-15,-5-10 14 16,-7-1-27-16,-7 2 3 16,-2 3-5-16,0 8 24 15,-13 7-22-15,-7 4-13 16,0 4-19-16,0 0-4 16,4 4-34-16,12 14-47 15,4 8-55-15,11-4-185 16,9-2-329-16</inkml:trace>
  <inkml:trace contextRef="#ctx0" brushRef="#br1" timeOffset="70002.47">9538 11821 805 0,'0'0'1318'0,"0"0"-1055"15,0 0-79-15,0 0-66 16,0 0-25-16,0 0-51 16,-125 54-9-16,105-28-25 15,0 8 2-15,-2 7 17 16,1 10 22-16,2 9-14 16,1 11-28-16,3 9 5 15,-1 21 1-15,7 18 36 16,9 22-10-16,0-14 3 0,0-28-13 15,15-31-6-15,3-24-1 16,7-1-21-16,4-1 17 16,6-4-18-16,-1-8 40 15,1-10-9-15,-6-4 21 16,-2-2-19-16,-6-2-3 16,-6-5-16-16,-5 2-12 15,-4-5-2-15,-2-2-21 16,-2-2-44-16,-2 0-79 15,0-6-53-15,0-10-230 0</inkml:trace>
  <inkml:trace contextRef="#ctx0" brushRef="#br1" timeOffset="70346.38">9712 12436 1909 0,'0'0'544'0,"0"0"-382"15,0 0 29 1,0 0-40-16,0 0-35 0,147 68-34 15,-103-29-25-15,4 2-14 16,-2 2-8-16,-3 1-13 16,-1 2 21-16,-2-2-20 15,-4 2 12-15,-3 2-27 16,-6-3 5-16,-3-4-13 16,-6-4-11-16,-5-7-33 15,-3-9-49-15,-10-18-82 0,0-3-207 16,0 0-1384-16</inkml:trace>
  <inkml:trace contextRef="#ctx0" brushRef="#br1" timeOffset="70610.62">10216 12443 2710 0,'0'0'265'0,"0"0"-130"16,0 0 6-16,-78 121-77 15,49-68-15-15,-5 3-9 16,-1 2-6-16,-4 2-13 16,4 3-14-16,-3-5-7 0,3 1 0 15,3-8-8 1,3-5-63-16,5-8-52 0,9-11-146 15,3-13-2304-15</inkml:trace>
  <inkml:trace contextRef="#ctx0" brushRef="#br1" timeOffset="71978.27">10746 12627 2614 0,'0'0'323'16,"0"0"-259"-16,0 0-29 16,0 0 80-16,0 0-22 15,0 0-49-15,134-2-20 16,-100-2-16-16,-6 0-1 16,-3 2-7-16,-5-3-1 15,-5 4 1-15,-3-1-70 16,3 0-81-16,-3 2-82 15,-1 0-275-15</inkml:trace>
  <inkml:trace contextRef="#ctx0" brushRef="#br1" timeOffset="72506.19">11361 12575 2611 0,'0'0'198'0,"0"0"-146"15,0 0 4-15,21-107 14 16,-15 61-23-16,1-4-5 16,0-2-19-16,-3-2 19 15,-2 2-25-15,-2 6 0 16,0 7-7-16,0 10 9 15,0 11 0-15,0 5-10 16,0 12 15-16,0 1-10 16,3 3 5-16,5 23-14 15,4 15 12-15,1 12-17 16,0 14 8-16,1 9-2 16,1 2 4-16,-1 0 3 15,-1-6-2-15,3-7 26 0,-5-12-12 16,0-10 18-1,-4-11-25-15,-3-10 5 0,-2-8-7 16,-2-6 12-16,0 0 4 16,-4-4-17-16,-14 3 1 15,-2-4-16-15,-2 1 5 16,1-1 0-16,4 1-10 16,3-3 6-16,6 3-2 15,3-2-7-15,3-2-44 16,2 0-38-16,0 0-54 15,7-6-36-15,8-13-107 16,-1-4-557-16</inkml:trace>
  <inkml:trace contextRef="#ctx0" brushRef="#br1" timeOffset="72801.97">11801 11860 2263 0,'0'0'281'16,"0"0"-125"-16,42 105 28 16,-20-41-19-16,7 30-52 0,5 30-25 15,1 31-38-15,1 9-14 16,-9-15-29-16,-11-32 8 15,-12-41-10 1,-4-22-10-16,0-7-12 0,-6 4-54 16,-31 22-60-16,2-8-66 15,-5-12-292-15</inkml:trace>
  <inkml:trace contextRef="#ctx0" brushRef="#br1" timeOffset="74158.25">5947 12603 2283 0,'0'0'422'0,"0"0"-283"0,0 0-81 16,0 0-33 0,0 0 45-16,0 0-8 0,160 14-24 15,-104-10-7-15,4-3-18 16,-4-1 3-16,-4 0-15 15,-6 0-1-15,-10 0 0 16,-5 0 0-16,-11 3-41 16,-13 3-80-16,-5 0-96 15,-2 2-500-15</inkml:trace>
  <inkml:trace contextRef="#ctx0" brushRef="#br1" timeOffset="74405.42">5945 12966 2596 0,'0'0'237'16,"0"0"-67"-16,0 0-40 15,0 0-45-15,149 18-31 16,-107-14-11-16,-2 0-25 15,-6-2-8-15,-2 1-5 16,-11 0-5-16,-5-3 0 16,-3 2-52-16,-1-2-48 15,-6 0-128-15,-1 0-327 0</inkml:trace>
  <inkml:trace contextRef="#ctx0" brushRef="#br1" timeOffset="75540.61">8147 12003 1754 0,'0'0'346'0,"0"0"-215"0,0 0-74 16,0 0-34-1,0 0 21-15,0 0-13 0,101-122 58 16,-72 94-53-16,4 1 27 16,3 3-26-16,3 1-2 15,6 0 7-15,2 2 1 16,4 0 2-16,3 0-22 16,4 0 9-16,4 1-18 15,3 3 12-15,-1 3-18 16,3 3 5-16,0 2-13 15,-5 9 1-15,-2-3 7 16,-2 3 3-16,-2 0 20 16,-4 0-20-16,-4 0 23 15,2 12-18-15,-3 0 19 0,-3 6 2 16,-2 1 4-16,-3 1-5 16,-2-3-7-16,-5-1-3 15,-6-2-13-15,-5-3 14 16,-4-5-19-16,-3 2 12 15,-3-5-20-15,-3 4 12 16,-3-1-12-16,-1-2 6 16,-1 1-6-16,-3-1-24 15,0-4-50-15,0 0-107 16,-7 0-348-16</inkml:trace>
  <inkml:trace contextRef="#ctx0" brushRef="#br1" timeOffset="76772.08">8298 11775 1649 0,'0'0'264'0,"0"0"42"16,0 0-154-16,125-85-13 16,-73 54-27-16,6-2-41 15,2-1 14-15,4 0-20 16,5-1-1-16,5 2-28 16,4-1 20-16,0 0-5 15,-2 0 8-15,0 0-29 16,-3 5 4-16,-3 1-13 15,-4 6-5-15,-1 2-1 0,2 3-11 16,-1 0 19-16,2 3-15 16,-1 0 23-16,-1 1-13 15,1 4 8-15,1 1-11 16,0 2-1-16,-3 4 0 16,0 2-8-16,-3 0 10 15,-2 0-16-15,-2 0 16 16,-2 0-16-16,0 0 12 15,-3 10-1-15,3 5 8 16,2-1-7-16,0 6-1 16,2 1 7-16,0 1-10 15,0 0 6-15,-4 0-13 0,-4 0 8 16,-6 1-6 0,-6-1 4-16,1 2-7 0,-6 0 5 15,-2-1-4-15,1 0 8 16,-3 0 2-16,-2-4-10 15,-2-3 5-15,-2 0-5 16,-6-2 8-16,1 0-5 16,-1-2 5-16,0 4-2 15,4 2 3-15,1 0 2 16,1 4-5-16,-3 0 8 16,-4-1-14-16,-2-7 14 15,-8-3-15-15,-3-4 3 16,-3-7-3-16,-2 0 0 15,0 0 11-15,-2 0-11 16,-14-13-18-16,-4-3-72 0,-13 0-39 16,6 4-114-16,2 4-377 15</inkml:trace>
  <inkml:trace contextRef="#ctx0" brushRef="#br1" timeOffset="78141.47">3229 14691 1874 0,'0'0'228'0,"0"0"-147"16,0 0-23-1,-2 130 9-15,2-79-25 0,12 7 61 16,7 7-35-16,6 1 24 16,4-8-55-16,6-12 9 15,6-11-15-15,5-17-5 16,2-18 14-16,2 0 8 16,0-27 25-16,-6-17-43 15,-3-12 2-15,-10-10-15 16,-9-9-8-16,-11 0-9 15,-7 0-63-15,-4 14-42 16,0 8-26-16,-6 19 54 16,-8 15 77-16,5 12 36 15,7 7 17-15,2 14 13 0,0 25-61 16,13 19 32-16,14 34 55 16,10 34-14-16,-4 43 35 15,-9 12-22-15,-15 1 1 16,-9-15-21-16,-18-28 2 15,-17-9-19-15,-3-27-8 16,2-31-40-16,2-25 3 16,3-13-8-16,-9-9-1 15,-4-6-13-15,-8-16-17 16,1-3-18-16,0-35-22 16,2-23 10-16,-1-13-32 15,11-10-9-15,3-3-17 16,14-2 53-16,9 2 44 0,13 2 16 15,0 7 4-15,26 13-12 16,35 4-66-16,-4 17-205 16,-1 15-1856-16</inkml:trace>
  <inkml:trace contextRef="#ctx0" brushRef="#br1" timeOffset="78521.72">4389 14982 2182 0,'0'0'314'0,"0"0"-61"16,0 0-109-16,0 0-8 16,146-20-31-16,-100 17-32 15,0 3-24-15,-1 0-10 16,-5 0-19-16,-3 0-6 15,-4 0-10-15,-10 0-3 0,-5 0-1 16,-5 0-59-16,1 0-32 16,-5 0-99-16,-3 0-270 0</inkml:trace>
  <inkml:trace contextRef="#ctx0" brushRef="#br1" timeOffset="79108.45">5695 14287 1505 0,'0'0'627'15,"0"0"-353"-15,0 0-128 0,0 0 33 16,0 0-19 0,0 0-73-16,0 0 22 0,-140 55-45 15,111-15 0-15,2 14-20 16,2 12-8-16,3 10-10 16,6 8 2-16,10 6 9 15,6 1-10-15,0-4 11 16,17-6-18-16,17-17 11 15,11-15-21-15,6-23 5 16,2-17-15-16,-4-9 6 16,-7-23 0-16,-13-16 1 15,-13-1 6-15,-16-2-6 16,0 6 12-16,-27 7-13 16,-12 8 14-16,-11 10-20 15,-8 11 0-15,0 0-17 0,8 11-71 16,7 22-73-16,18-7-173 15,14 1-768-15</inkml:trace>
  <inkml:trace contextRef="#ctx0" brushRef="#br1" timeOffset="79675.7">6286 14775 2379 0,'0'0'269'15,"0"0"-107"-15,0 0-60 16,120-26 21-16,-76 21-49 15,1 3-23-15,3 0-27 16,-6 2-7-16,-3 0-9 16,-3 0-7-16,-7 0-2 15,-7 0-5-15,-6 9-56 0,-9 4-115 16,-7 1-368-16</inkml:trace>
  <inkml:trace contextRef="#ctx0" brushRef="#br1" timeOffset="79908.32">6417 15008 2745 0,'0'0'246'0,"0"0"-174"0,0 0 56 16,0 0-17-16,0 0-49 15,126 17-29-15,-93-15-28 16,2 0-5-16,1-2-1 16,20 0-40-16,-8 0-116 15,-5-4-220-15</inkml:trace>
  <inkml:trace contextRef="#ctx0" brushRef="#br1" timeOffset="80560.5">7387 14788 2339 0,'0'0'331'15,"0"0"-124"-15,0 0-67 16,114 0-59-16,-73 0-24 16,2 0-44-16,-1 0-2 15,-3 0-11-15,-3 0-32 16,1 0-73-16,-8 0-84 16,-6 0-155-16</inkml:trace>
  <inkml:trace contextRef="#ctx0" brushRef="#br1" timeOffset="81052.56">8018 14323 2415 0,'0'0'296'0,"0"0"-190"16,0 0-42-16,0 0 9 15,0 0-16-15,-13 131-31 0,13-91 13 16,0-5-16 0,0-2 18-16,0-8-13 0,0-11 2 15,10-8-29-15,11-6 0 16,6 0 5-16,6-9-5 15,9-5 14-15,7 0-2 16,0 6 22-16,0 8-10 16,-5 0 5-16,-5 13-16 15,-8 12 14-15,-7 8 5 16,-10 8 9-16,-10 3 4 16,-4 4-20-16,-2-2 17 15,-25 7-30-15,-6-5 7 16,-11 1-19-16,-8-3 11 15,-4-7-12-15,-2-8 0 16,0-8-18-16,8-12-14 0,7-11-13 16,9 0-21-1,12-21-16-15,11-23-59 0,7 5-39 16,1 0-242-16</inkml:trace>
  <inkml:trace contextRef="#ctx0" brushRef="#br1" timeOffset="81284.84">8015 14316 2651 0,'0'0'278'16,"0"0"-189"-16,0 0 23 15,0 0-44-15,146 0-31 16,-98 0-32-16,1 0-5 16,16 0-11-16,-11 0-109 15,-10 0-285-15</inkml:trace>
  <inkml:trace contextRef="#ctx0" brushRef="#br1" timeOffset="81809.98">8711 14454 2057 0,'0'0'356'16,"0"0"-195"-16,0 0 30 16,0 0-35-16,114 58-34 15,-72-27-36-15,7 6-17 16,0 1-25-16,2 2 4 15,-3 2-28-15,-6 0 8 16,-5-1-18-16,-6-3 0 0,-6-1-7 16,-4 2-2-1,-11-7-2-15,-1-2-32 0,-9-10-58 16,0-14-80-16,0-6-102 16,-2 0-534-16</inkml:trace>
  <inkml:trace contextRef="#ctx0" brushRef="#br1" timeOffset="82095.73">9241 14446 2411 0,'0'0'310'0,"0"0"-164"15,0 0-37-15,0 0 10 16,-98 109-36-16,65-64-4 16,-9 5-29-16,-3 8-2 15,-4 4-25-15,0 5 7 16,-3 5-22-16,4 1-4 16,1-1-4-16,7-11-38 15,11-11 2-15,13-21-64 16,12-15-94-16,4-14-487 0</inkml:trace>
  <inkml:trace contextRef="#ctx0" brushRef="#br1" timeOffset="82673.05">9538 14704 2455 0,'0'0'226'0,"0"0"-93"16,0 0-4-16,0 0-5 15,141 8-53-15,-88-6-34 16,2 1-7-16,3-2-11 15,-2 1 5-15,-4 4-12 16,-6 0 5-16,-5 2-16 16,-8 1-1-16,-6-6 0 15,-12 2-54-15,-11-4-78 16,-4-1-86-16,0 0-169 0</inkml:trace>
  <inkml:trace contextRef="#ctx0" brushRef="#br1" timeOffset="82958.5">9826 14506 2171 0,'0'0'366'0,"0"0"-237"16,0 0-14-16,0 0-22 16,-10 130-27-16,8-87-22 15,0 0-25-15,0 5-6 16,-5 3-12-16,3-3 2 0,0-6-3 16,4 4-23-1,0-12-150-15,0-8-360 0</inkml:trace>
  <inkml:trace contextRef="#ctx0" brushRef="#br1" timeOffset="88086.46">10463 14275 1957 0,'0'0'354'0,"0"0"-190"15,0 0-102-15,0 0-48 16,0 0 54-16,0 0-29 16,0 0 12-16,9 57 34 15,-5-24-3-15,-1 7-27 16,-3 1-23-16,0-4 4 16,0-3-3-16,0-5 1 15,0-11-24-15,0-7-5 16,4-4-4-16,10-7-1 15,3 0 0-15,12 0 0 16,8-2 20-16,7-8 6 16,5 1 20-16,4 2-17 15,-2 7 5-15,-3 0-24 16,-9 8 9-16,-7 14-5 16,-10 8 5-16,-9 1 10 0,-6 6 4 15,-7 1 4-15,0 3-15 16,-22-2 12-16,-12 0-17 15,-6-3 9-15,-8-7-21 16,-4-6 8-16,-2-5-12 16,0-13-1-16,8-5-9 15,3 0-33-15,8-5-10 16,8-10-26-16,7 1-15 16,7 2-74-16,8-15-78 15,3 3-69-15,2 1-450 0</inkml:trace>
  <inkml:trace contextRef="#ctx0" brushRef="#br1" timeOffset="88423.04">10508 14166 2570 0,'0'0'310'0,"0"0"-218"0,0 0-38 15,0 0 35-15,0 0-13 16,126 7-32-16,-85-7-9 15,-3 4-19-15,-7-4 7 16,-4 3-23-16,-8 2 6 16,-3 1-6-16,-5 3-13 15,-5 14-59-15,-4-3-108 16,-2 2-385-16</inkml:trace>
  <inkml:trace contextRef="#ctx0" brushRef="#br1" timeOffset="90857.55">12237 14436 1568 0,'0'0'247'16,"0"0"-139"-16,0 0 26 16,152 35 9-16,-96-28-35 15,4-2-68-15,0 0 7 16,1-5-35-16,-1 2 44 0,-4-2 26 15,2 0-36-15,-3 0 10 16,3 0-36-16,0 0 12 16,4-5 0-16,0-12 12 15,4-12-7-15,3-6 18 16,2-10-15-16,1-5-26 16,-1-6-11-16,0-2 6 15,-3-3-13-15,-2-2 11 16,-4-2-4-16,-1 0 2 15,-3-4-10-15,-1-1 2 16,1-6 3-16,0-4 1 16,8-23-1-16,13-22 20 15,8-18-5-15,-2-10 35 16,-12 9-22-16,-11 16 6 16,-19 29-33-16,-7 19 9 15,-9 18-10-15,-6 1 0 0,6-8 0 16,2-12 1-16,4-12 1 15,-1-18-2-15,4-17 25 16,0-20-4-16,-1-5 8 16,-4 10-13-16,-2 18 0 15,-4 11-4-15,-1-2 2 16,3 0-3-16,-3-3-11 16,5-3 20-16,-2 0-10 15,4 3 10-15,1 1-20 16,1-3 19-16,-2 2-7 15,5-3-5-15,0-5-3 0,2-1 1 16,-1 0-3-16,1 4-2 16,-2 3 11-16,-2 6-11 15,-3 1 13-15,-2-3 2 16,2-2 0-16,3-4-14 16,-3-3-1-16,2 1 13 15,-2 7-12-15,-6 4 6 16,-1 5-1-16,-2-5-8 15,1 0 9-15,-1-4-7 16,7-9 0-16,5-6 0 16,8-2 0-16,9-2 0 15,5 3-1-15,7-2 5 16,1-1-9-16,5-6 10 16,7-3 1-16,4-2-5 0,0 4 4 15,3 3-4-15,-5 13 2 16,-10 24-3-16,-12 24-3 15,-11 20 2-15,0 4 2 16,6-4 2-16,9-7 1 16,9-3-5-16,-2 6 1 15,5 6 0-15,-1 7-5 16,7 7 5-16,4 4 7 16,5 6-1-16,4 2 10 15,-1 4-10-15,-1 4 18 16,-4 1-21-16,-8 8 11 15,-7 1-12-15,-10 4 1 0,-9 0-3 16,-6 4 1-16,-9-1 0 16,-5 4 5-16,-7-1-6 15,3-3 4-15,2-1 1 16,7-3-5-16,4-5 37 16,3-3-15-16,1 4-15 15,-2-2-7-15,-4 3 6 16,-2 5-10-16,-5 0 8 15,-9 2-2-15,-6 7 2 16,-5-3-8-16,-4 3 2 16,-3 0 2-16,0 0-4 15,1 0 2-15,-1 0 2 0,0 0 0 16,2 0 0 0,-2 0-7-16,-4 0-21 0,0 0-35 15,0 0 0-15,0 0-10 16,-6-2-114-16,-11-4-168 15,2-2-48-15</inkml:trace>
  <inkml:trace contextRef="#ctx0" brushRef="#br1" timeOffset="91219.79">18397 4865 1914 0,'0'0'466'0,"0"0"-287"15,0 0 39-15,0 0-78 16,0 0-1-16,0 0-39 0,0 0-65 16,-40-39-35-16,46 39 9 15,15 2 18-15,8 8 6 16,2 5 9-16,4-1-17 16,5 1-2-16,0 2-14 15,5 0-5-15,-1-1 2 16,1 1-5-16,-3-1 5 15,-10 2 0-15,-10 2-12 16,-13 4 1-16,-9 2-2 16,-5 4 2-16,-24 6 5 15,-10 2 0-15,-11 6 0 16,-6 7 4-16,-2 2 1 16,5 2-7-16,4-1 2 15,9-4-6-15,-1 16-97 16,12-12-89-16,10-9-240 0</inkml:trace>
  <inkml:trace contextRef="#ctx0" brushRef="#br1" timeOffset="92862.02">19601 4420 1764 0,'0'0'498'0,"0"0"-279"16,0 0-102-16,0 0 17 15,0 0-66-15,0 0 1 16,0 0-41-16,0-13 9 16,0 31-31-16,0 13 2 15,0 12 12-15,0 18 13 16,6 27 29-16,9-2-6 15,8 4-7-15,10-7-33 16,6-29 3-16,14-10-18 16,9-24 17-16,6-20 4 15,0-8-4-15,-1-30-6 16,-7-14-12-16,-10-10 0 16,-10-8-22-16,-14-5-22 0,-10 1-18 15,-9 6 14-15,-7 7 21 16,0 11 27-16,0 17 0 15,-10 15 12-15,4 18 69 16,6 1-33-16,0 38-34 16,0 34-14-16,4 46 22 15,14 43-9-15,-5 19 18 16,-8-2-4-16,-5-15 11 16,-15-24 32-16,-23-4 13 15,-9-8-3-15,-1-24-38 0,4-25 1 16,2-21-21-1,-1-5 8-15,-10-1-30 0,-8 0 7 16,-5-8-7-16,3-21-6 16,5-20-8-16,2-6-27 15,4-41 3-15,-2-11-29 16,7-13 23-16,13-7-25 16,15 3 34-16,15 6 8 15,4 8 7-15,15 12-28 16,22 9-19-16,35 0-69 15,-7 9-155-15,-1 2-788 16</inkml:trace>
  <inkml:trace contextRef="#ctx0" brushRef="#br1" timeOffset="93882.88">21159 4686 2168 0,'0'0'313'16,"0"0"-113"-16,0 0-33 16,129 0-66-16,-73 0-16 15,6 0-31-15,5-4-23 16,2-10-23-16,0-4-4 15,-4 0-4-15,-9-1-37 16,-12 10-81-16,-15 3-103 16,-13 6-420-16</inkml:trace>
  <inkml:trace contextRef="#ctx0" brushRef="#br1" timeOffset="94136.63">21263 5007 2263 0,'0'0'570'16,"0"0"-486"-16,0 0 32 15,0 0-35-15,0 0-7 0,130 0-28 16,-84 0-11-16,4 0-31 15,-1 0-4-15,2-2-33 16,18-6-88-16,-11-1-258 16,-9 6-1839-16</inkml:trace>
  <inkml:trace contextRef="#ctx0" brushRef="#br1" timeOffset="94963.22">22461 4694 2557 0,'0'0'257'0,"0"0"-183"15,0 0-22-15,0 0 32 16,0 0-37-16,129 2-6 16,-82-2-35-16,1 0-6 15,20 0-4-15,-15-4-116 16,-10-2-216-16</inkml:trace>
  <inkml:trace contextRef="#ctx0" brushRef="#br1" timeOffset="95693.37">23453 4055 1702 0,'0'0'245'0,"0"0"-177"16,0 0-58-16,0 0 127 16,0 0-61-16,0 0 23 15,-14 120 35-15,14-90-12 16,0 0-40-16,4 2-16 0,4-3-35 16,0-6-24-16,5-7-7 15,3-9 5-15,6-2-6 16,5-5 2-16,6 0 18 15,4-8-19-15,5-1 19 16,0 0-3-16,3 7 8 16,-1 2-4-16,-3 9-6 15,-4 14 9-15,-6 7-11 16,-8 5 23-16,-6 0 8 16,-9 3 54-16,-8 1-45 15,0 3-4-15,-12 1-7 16,-17 3-9-16,-4-2-6 15,-7-7-16-15,-1-7 2 16,-3-8-8-16,2-7 5 16,-1-13-9-16,3-2-7 0,2-2-58 15,5-14-20-15,6-7-62 16,5-11-38-16,8 6-116 16,7 2-1554-16</inkml:trace>
  <inkml:trace contextRef="#ctx0" brushRef="#br1" timeOffset="95960.37">23461 4018 783 0,'0'0'1986'16,"0"0"-1780"-16,0 0-163 15,0 0-7-15,0 0 38 16,0 0-33-16,0 0-15 16,125 0-25-16,-89 0-2 15,11 2-48-15,-12 6-101 16,-1 5-270-16</inkml:trace>
  <inkml:trace contextRef="#ctx0" brushRef="#br1" timeOffset="96753.88">24240 4145 1779 0,'0'0'437'15,"0"0"-208"-15,0 0-125 16,115 108 22-16,-70-58-35 16,1 6 2-16,4 1-25 15,-1-2-2-15,-3-1 17 16,2-1-27-16,-6-6-13 16,-5-1-24-16,-3-9 4 15,-7-3-23-15,-5-8 6 16,-6-6-6-16,-5-8-27 15,-2-7-77-15,-3-5-56 16,-1-10-132-16,-5-10-1408 0</inkml:trace>
  <inkml:trace contextRef="#ctx0" brushRef="#br1" timeOffset="97058.68">24895 4235 2140 0,'0'0'321'16,"0"0"-206"-16,0 0 12 16,0 0-7-16,0 0-26 15,0 0-49-15,-125 86 11 16,92-44 11-16,-7 7-18 15,-3 5 1-15,1 1-22 0,-1 2 10 16,3-5-24 0,7-4 4-16,4-6-16 0,6-8-4 15,6-8-23-15,5-8-57 16,8-7-68-16,4-6-159 16,0-5-1401-16</inkml:trace>
  <inkml:trace contextRef="#ctx0" brushRef="#br1" timeOffset="98055.58">25323 4514 1906 0,'0'0'544'0,"0"0"-353"16,0 0-151-16,0 0 41 0,0 0 43 16,0 0-32-16,0 0-28 15,151 0-14-15,-97 0-22 16,0-3-7-16,1-2-3 15,-2-2-12-15,-3 0 9 16,-4 0-15-16,-7 0 6 16,-6-1-2-16,-6-1-8 15,-6 4-6-15,-2 0-56 16,-3 3-90-16,-6 1-142 16,-5 1-1412-16</inkml:trace>
  <inkml:trace contextRef="#ctx0" brushRef="#br1" timeOffset="98388.48">25748 4200 2313 0,'0'0'277'0,"0"0"-118"16,0 0-51-1,-2 145-14-15,2-87-50 0,0 6 0 16,0 1-6-16,0-5-24 15,2-7-13-15,5-12-1 16,7-10-61-16,-1-12-139 16,-2-12-163-16</inkml:trace>
  <inkml:trace contextRef="#ctx0" brushRef="#br1" timeOffset="98897.82">26379 3984 2086 0,'0'0'348'16,"0"0"-213"-16,0 0-66 16,0 0 61-16,0 0-42 15,2 130-18-15,12-102-14 16,2-3-6-16,6-5-8 16,5-7-28-16,4-4 10 15,5-3-13-15,3-6 18 16,4 3 0-16,-1 2 13 0,-2 7-5 15,-1 8 2 1,-6 6 9-16,-6 9-13 0,-5 0 6 16,-6 5-15-16,-8 3 20 15,-6-2-18-15,-2 1 2 16,-2 3-15-16,-16-3 0 16,-8 2-4-16,-5-4-7 15,-6-4 1-15,-2-8 1 16,-1-5-12-16,-1-14-1 15,-1-9-30-15,2 0-59 16,5-23-18-16,-4-28-55 16,12 7-66-16,10 2-261 0</inkml:trace>
  <inkml:trace contextRef="#ctx0" brushRef="#br1" timeOffset="99126.7">26294 3950 202 0,'0'0'2608'16,"0"0"-2424"-16,0 0-154 16,0 0 29-16,0 0-9 15,129-15-3-15,-81 12-31 16,-1 3-1-16,-5 0-15 0,-2 0-7 15,11 0-109 1,-9 0-184-16,-5 2-1731 0</inkml:trace>
  <inkml:trace contextRef="#ctx0" brushRef="#br1" timeOffset="99673.01">27164 4347 2397 0,'0'0'335'0,"0"0"-210"16,0 0-70-16,0 0 85 15,0 0-37-15,0 0-53 16,133-8-2-16,-85 4-17 15,0-1 5-15,2 0-24 16,-3 1 0-16,-3 0-6 16,-2 3-11-16,-8-2 5 15,-8 3-52-15,-8 0-43 16,-9 6-108-16,-9 6-278 0</inkml:trace>
  <inkml:trace contextRef="#ctx0" brushRef="#br1" timeOffset="99911.38">27443 4103 2604 0,'0'0'247'0,"0"0"-188"16,0 0 32-16,-3 152 9 0,3-96-29 15,0 0-41-15,0-2-12 16,0-5-14-16,5-8-4 16,1-9-16-16,6-11-122 15,-1-11-162-15,-5-10-1659 0</inkml:trace>
  <inkml:trace contextRef="#ctx0" brushRef="#br1" timeOffset="100496.18">28354 3706 2251 0,'0'0'290'15,"0"0"-176"-15,0 0 39 16,0 0-44-16,0 0-32 0,-98 142 8 16,69-86-4-16,-4 10-3 15,2 6-30-15,-2 8 2 16,6 3-18-16,6-1 19 16,11-4-23-16,7-4 7 15,3-7-13-15,15-11 0 16,21-10 3-16,9-14-16 15,7-13 8-15,0-14-16 16,-4-5 15-16,-9-14-16 16,-7-14 10-16,-12-4-9 15,-16-3 8-15,-4 5 2 16,-13 4-6-16,-23 7-2 16,-10 2-3-16,-10 10-13 0,-2 4-52 15,4 3-24-15,8 3-63 16,15 12-46-16,17-1-278 0</inkml:trace>
  <inkml:trace contextRef="#ctx0" brushRef="#br1" timeOffset="101833.31">19877 6713 2052 0,'0'0'371'15,"0"0"-154"-15,38 143-57 16,-5-93-47-16,12-12-39 15,4-18-20-15,7-17 19 16,4-3-19-16,-2-29 16 16,-2-21-24-16,-8-14-5 15,-7-13-31-15,-10-5 2 16,-12 2-12-16,-7 8-14 16,-7 12-8-16,-5 18 4 15,0 17 18-15,0 21 1 16,0 4 34-16,-3 39-21 15,1 37 4-15,2 42 8 0,0 41 24 16,0 11-1-16,0-4-4 16,0-18 1-16,0-20-14 15,-27-8 8-15,-4-20-32 16,-4-20 20-16,1-20-27 16,-9-8 4-16,-10-1-5 15,-10-5-5-15,-8-13-12 16,2-25-3-16,7-13 3 15,4-45-26-15,7-21-14 16,11-13-12-16,11-4 39 16,13 0-5-16,16 8 17 0,0 7-16 15,24 11-75 1,19 9-39-16,41-2-22 0,-8 13-99 16,0 7-1948-16</inkml:trace>
  <inkml:trace contextRef="#ctx0" brushRef="#br1" timeOffset="102173.89">21297 6503 2551 0,'0'0'302'16,"0"0"-119"-16,0 0-57 15,140 4-31-15,-88-4-56 16,-1-4-9-16,-2-4-29 16,-4 1 3-16,-8 2-4 15,-10 5-62-15,-16 0-71 16,-9 3-134-16,-2 11-698 0</inkml:trace>
  <inkml:trace contextRef="#ctx0" brushRef="#br1" timeOffset="102373.34">21373 6807 2823 0,'0'0'299'16,"0"0"-230"-16,0 0 42 16,0 0-32-16,0 0-28 15,149-11-17-15,-113 4-28 16,-1 2-6-16,4 0-29 0,5-4-66 15,-9 0-248 1,-6 4-2231-16</inkml:trace>
  <inkml:trace contextRef="#ctx0" brushRef="#br1" timeOffset="102961.95">22342 6671 2413 0,'0'0'335'16,"0"0"-140"-16,0 0-55 15,116 0-33-15,-67 0-51 16,0 0-22-16,3-4-22 16,-8 0-12-16,-3 4-23 15,1 0-73-15,-13 0-95 16,-9 2-427-16</inkml:trace>
  <inkml:trace contextRef="#ctx0" brushRef="#br1" timeOffset="103465.68">23196 6120 2514 0,'0'0'340'15,"0"0"-247"-15,0 0-63 16,0 0 35-16,4 126-29 16,4-77 3-16,-2-6-31 15,1-7 28-15,-1-7-13 16,1-11 2-16,2-11-19 15,6-7-6-15,10 0 7 16,6-1-6-16,9-12 22 16,7 3-3-16,3 5 23 15,-4 5-22-15,-4 0 5 16,-6 15-1-16,-7 8 15 16,-11 2-5-16,-7 1-1 15,-11 1 6-15,0-1-18 0,-9 4 14 16,-20 3-31-1,-9 4 17-15,-9 4-21 0,-2-2 5 16,-4-4-6-16,-1-9 0 16,6-8-4-16,2-15-28 15,9-3-23-15,6-12-46 16,4-15-9-16,2-28-84 16,10 9-179-16,3 2-495 0</inkml:trace>
  <inkml:trace contextRef="#ctx0" brushRef="#br1" timeOffset="103656.1">23154 6072 2715 0,'0'0'239'0,"0"0"-112"15,0 0-24-15,0 0-32 16,142 0-25-16,-99 0-40 16,1 0-6-16,10 0-44 15,-9 3-102-15,-10 1-319 0</inkml:trace>
  <inkml:trace contextRef="#ctx0" brushRef="#br1" timeOffset="104266.06">23854 6234 1661 0,'0'0'501'0,"0"0"-293"15,0 0-67-15,118 90-34 16,-74-47 19-16,4 3-50 16,-4 0-4-16,-5-2-17 15,-2-2 23-15,-8-2-8 16,-5-1-24-16,-4-6-30 15,-6-1-16-15,-5 0-12 16,-3 11-81-16,-2-9-92 16,-4-8-470-16</inkml:trace>
  <inkml:trace contextRef="#ctx0" brushRef="#br1" timeOffset="104559.25">24355 6212 2105 0,'0'0'573'0,"0"0"-431"15,0 0-82-15,0 0 15 0,0 0-26 16,-131 122-2-1,100-79-19-15,-3-2 23 0,-3 6-31 16,-4-1 19-16,1 2-26 16,0 0-3-16,2 0-10 15,2-1 0-15,7-7-37 16,10-3-97-16,9-13-82 16,8-10-186-16</inkml:trace>
  <inkml:trace contextRef="#ctx0" brushRef="#br1" timeOffset="105625.9">24674 6537 2323 0,'0'0'301'0,"0"0"-228"15,0 0 1-15,0 0 58 16,0 0-68-16,125 0-14 16,-81 0-22-16,1 0 8 15,-1 0-22-15,-1-3-7 16,-7 0-7-16,-3-3 0 15,-8 1-36-15,-6 2-66 16,-7 1-109-16,-8-2-389 0</inkml:trace>
  <inkml:trace contextRef="#ctx0" brushRef="#br1" timeOffset="105854.93">24899 6298 2450 0,'0'0'238'0,"0"0"-147"16,0 0-15-16,2 151 9 16,8-101-46-16,-2-3-28 15,1-1-11-15,-3-2 0 0,4 5-29 16,-6-9-98-1,1-9-171-15</inkml:trace>
  <inkml:trace contextRef="#ctx0" brushRef="#br1" timeOffset="106368.74">25543 6184 2049 0,'0'0'218'16,"0"0"-165"-16,0 0 31 15,0-132 18-15,0 105-5 16,0 11 11-16,0 11-9 16,0 5 26-16,0 0-23 15,0 24-61-15,0 12-40 16,0 11 11-16,0 10-7 16,7 7-3-16,4 0-2 15,2 0 9-15,1-1 10 16,-1-3 2-16,1-2 26 15,-3-4-10-15,-5-4 20 0,2-6-26 16,-6-4 0-16,-2-5-20 16,0-8-1-16,-2-8 0 15,-14-7-2-15,-5-6 5 16,-3-6-13-16,-2 0 0 16,-1 0 6-16,2 0-6 15,7-4 1-15,7-3-2 16,7 4-22-16,4-1-47 15,6-3-95-15,19 0-57 16,-3-1-282-16</inkml:trace>
  <inkml:trace contextRef="#ctx0" brushRef="#br1" timeOffset="106802.29">26003 6435 2377 0,'0'0'257'0,"0"0"-178"15,0 0-33-15,22-139-15 16,-15 87-5-16,0-1-26 0,-3 0 10 15,0 9-2-15,-4 10 5 16,0 10 35-16,0 13 46 16,0 10 43-1,0 1-51-15,0 1-45 0,0 20-24 16,0 11 3-16,0 10-8 16,0 14 23-16,0 10-7 15,0 8 19-15,0 6-20 16,0 0 14-16,0-1-23 15,0-7 1-15,0-10-19 16,-2-8-2-16,2-13-3 16,0-11-71-16,-4-12-66 15,2-8-226-15,-5-6-498 0</inkml:trace>
  <inkml:trace contextRef="#ctx0" brushRef="#br1" timeOffset="107638.29">20249 10156 2274 0,'0'0'548'16,"0"0"-449"-16,0 0-10 16,0 0 13-16,23 105-25 15,8-98-42-15,2-7-9 16,5-1 0-16,-5-26-4 15,-6-5 6-15,-9-8-20 0,-9 0 10 16,-9 4-14-16,0 4 10 16,-13 10-10-16,-12 12 38 15,-4 10-11-15,2 0-8 16,3 24 0-16,9 8-16 16,7 6 4-16,8 0-6 15,0-5 0-15,18-11-2 16,9-11-3-16,7-11 1 15,1 0-1-15,-2-23 8 16,-6-9-5-16,-6-7 0 16,-13 5 3-16,-8 5-4 15,0 6 2-15,-13 11 9 16,-14 9-9-16,-2 3-4 16,3 0 0-16,3 12-6 0,10 7-33 15,9-1-60-15,4 0-23 16,15-3-93-16,12-6-195 15,0-7-1156-15</inkml:trace>
  <inkml:trace contextRef="#ctx0" brushRef="#br1" timeOffset="108038.3">20980 9593 2475 0,'0'0'358'15,"0"0"-242"-15,0 0 32 16,0 0-38-16,-31 116-29 15,31-85-35-15,6-8-6 16,13-9-10-16,5-12-11 16,3-2 22-16,-3-18 0 15,-1-14 9-15,-10-10-30 16,-6 2 6-16,-7 3-21 16,0 5 14-16,-23 15 3 0,-8 8 2 15,-4 9-4 1,-3 0-20-16,5 17 0 0,8 3 9 15,9 1-18-15,9-2 0 16,7-1-32-16,0 3-36 16,19-4-35-16,18 1-42 15,-1-2-89-15,-5-6-256 0</inkml:trace>
  <inkml:trace contextRef="#ctx0" brushRef="#br1" timeOffset="108325.67">21190 10249 1752 0,'0'0'885'0,"0"0"-671"16,0 0-62-16,0 0-8 16,0 0-46-16,0 0-27 15,116 33 18-15,-91-61-11 16,-6-2 10-16,-3 2-39 15,-9 7 0-15,-7 5-16 16,0 6 16-16,-11 5-6 16,-16 5-30-16,-6 0-6 15,-1 0 0-15,1 18-14 16,8 5-15-16,9 0-19 16,12 0-43-16,10-1-44 15,21-8-71-15,2-4-292 0</inkml:trace>
  <inkml:trace contextRef="#ctx0" brushRef="#br1" timeOffset="109238.28">22438 10132 1829 0,'0'0'422'0,"0"0"-214"15,0 0-119-15,0 0-20 16,0 0-41-16,-6-112 13 16,-3 64-29-16,-1-12 6 15,0-10-7-15,-7-9-4 16,-2-23 4-16,-4-22-3 0,1 10-14 15,9 10 16 1,7 23-10-16,6 27 44 0,0 6 37 16,4 6-31-1,15 17-8-15,10 16-3 0,12 9-7 16,5 0-13-16,6 0-14 16,-3 4-10-16,-2 5 3 15,-10 1-39-15,-8 15-77 16,-10-5-115-16,-13 2-234 0</inkml:trace>
  <inkml:trace contextRef="#ctx0" brushRef="#br1" timeOffset="109436.79">22269 9707 2701 0,'0'0'224'16,"0"0"-179"-16,0 0-1 15,0 0 8-15,0 0-44 16,142 8-8-16,-88-8-32 16,-9 0-87-16,-7 0-224 0</inkml:trace>
  <inkml:trace contextRef="#ctx0" brushRef="#br1" timeOffset="109839.02">23134 9065 2350 0,'0'0'249'15,"0"0"-135"-15,0 0-43 16,0 0-4-16,-98 131-36 0,75-71 2 16,1 10 10-16,4 8 21 15,4 4 7-15,6 3 4 16,8-3-3-16,0-6-38 15,11-4 4-15,13-8-29 16,8-10 5-16,-1-5-14 16,0-11 0-16,-2-10 0 15,-2-7-3-15,-7-10 3 16,-3-8-50-16,-3-3-14 16,-3-12-49-16,-4-11-47 15,-4-5-329-15</inkml:trace>
  <inkml:trace contextRef="#ctx0" brushRef="#br1" timeOffset="110080.53">23290 9342 1972 0,'0'0'347'0,"0"0"-151"15,0 0-82-15,0 0 17 16,113 86-19-16,-79-49-49 16,1 4-44-16,-1-3 30 15,-3 1-18-15,-2-3 22 16,-4-4-29-16,-5-3-10 16,-3-8-14-16,-1 1-59 15,-7-7-119-15,-5-6-353 0</inkml:trace>
  <inkml:trace contextRef="#ctx0" brushRef="#br1" timeOffset="110364.25">23613 9314 2488 0,'0'0'284'0,"0"0"-197"15,0 0 16-15,0 0-34 16,-114 134-41-16,83-85-18 16,0 5-9-16,2 2 15 15,2 2-16-15,2-4 3 16,10-4-3-16,4 2-13 15,4-13-118-15,7-16-173 0</inkml:trace>
  <inkml:trace contextRef="#ctx0" brushRef="#br1" timeOffset="110682.74">23838 9010 2098 0,'0'0'441'16,"0"0"-202"-16,72 170-77 15,-45-89-29-15,-8 6-51 16,-3 0-24-16,-7-4-20 16,-9-2 6-16,0-5-32 15,0-4 4-15,-18-5-16 0,-4-3-8 16,-17 9-85-16,6-16-105 16,2-13-355-16</inkml:trace>
  <inkml:trace contextRef="#ctx0" brushRef="#br1" timeOffset="111251.15">24398 9601 2245 0,'0'0'320'0,"0"0"-186"15,125 0-9-15,-63 0-50 0,0 0-39 16,-1 0-36-1,-12 0 0-15,-7 0-124 0,-15 0-157 16,-12 0-1587-16</inkml:trace>
  <inkml:trace contextRef="#ctx0" brushRef="#br1" timeOffset="111479.4">24429 9892 2541 0,'0'0'258'0,"0"0"-114"16,0 0-10-16,0 0-49 15,133 0-46-15,-93-2-39 16,20-10 0-16,-10-1-90 15,-10 4-212-15</inkml:trace>
  <inkml:trace contextRef="#ctx0" brushRef="#br1" timeOffset="111985.93">25347 9641 2494 0,'0'0'274'0,"0"0"-141"16,0 0-42-16,0 0-4 15,141-14-37-15,-99 0-44 16,-2 0-6-16,3 0-48 15,-14 2-124-15,-10 5-317 0</inkml:trace>
  <inkml:trace contextRef="#ctx0" brushRef="#br1" timeOffset="112476.83">25912 9166 2194 0,'0'0'431'16,"0"0"-332"-16,0 0-53 15,8 132 73-15,-3-94-51 16,1-7-4-16,1-10-43 16,4-12-4-16,4-9-17 15,8 0 19-15,6-20 20 16,9-6-12-16,7 3 5 16,1 9-12-16,6 10 14 15,-3 4-19-15,-5 18 17 16,-6 12-15-16,-9 9 8 15,-9 3-3-15,-11 2 13 0,-9 0 11 16,0 2-16 0,-9 0 13-16,-20-2-20 0,-4-2 11 15,-7-5-28-15,-3-5 9 16,-3-8-14-16,-4-11-2 16,1-10-12-16,1-3-50 15,0-13-10-15,8-13-24 16,1-20-24-16,10 6-100 15,8 4-256-15</inkml:trace>
  <inkml:trace contextRef="#ctx0" brushRef="#br1" timeOffset="112719.25">25842 9002 2743 0,'0'0'388'15,"0"0"-340"-15,0 0 21 16,0 0 2-16,128-37-43 16,-84 31-10-16,0 4-18 15,12 2-36-15,-13 0-184 16,-8 7-526-16</inkml:trace>
  <inkml:trace contextRef="#ctx0" brushRef="#br1" timeOffset="113305.49">26591 9230 1815 0,'0'0'365'16,"0"0"-98"-16,0 0-92 15,114 68-16-15,-66-30-66 16,4 7-36-16,4 0-29 15,0 3 30-15,-3 1-19 16,-4-1-9-16,-9-2-24 16,-7-2 3-16,-10-4-8 15,-5-6-1-15,-9-4-21 16,-9-4-87-16,0-7-137 16,0-10-523-16</inkml:trace>
  <inkml:trace contextRef="#ctx0" brushRef="#br1" timeOffset="113576.9">27102 9249 2696 0,'0'0'183'15,"0"0"-95"-15,0 0 0 16,-92 123 1-16,59-72-41 16,0 0-30-16,-6 7-2 0,-1 0-16 15,0 1 7 1,5-5-5-16,1-8-4 16,5-4-105-16,9-14-151 15,6-12-547-15</inkml:trace>
  <inkml:trace contextRef="#ctx0" brushRef="#br1" timeOffset="114060">27440 9506 2270 0,'0'0'238'15,"0"0"-53"-15,0 0-55 16,121-7-11-16,-67 5-38 16,1-1-14-16,6 3-44 15,-4 0-16-15,-1 0-7 16,0 0-81-16,-17 0-155 16,-14 0-859-16</inkml:trace>
  <inkml:trace contextRef="#ctx0" brushRef="#br1" timeOffset="114272.52">27710 9307 2867 0,'0'0'191'0,"0"0"-157"16,0 0 21-16,0 143-22 15,9-92-10-15,0-1-23 16,2 2-30-16,0 10-89 16,-4-12-167-16,0-13-1624 0</inkml:trace>
  <inkml:trace contextRef="#ctx0" brushRef="#br1" timeOffset="114744.54">28381 9154 2046 0,'0'0'191'16,"0"0"-141"-16,0 0-33 0,4-130-3 16,-4 103 107-16,0 11-50 15,0 11 84-15,0 5-8 16,0 0-38-16,0 19-73 16,0 15-26-16,0 15-4 15,0 11 3-15,5 10 2 16,4 4-4-16,0 2 26 15,0-3 14-15,-1-5 20 16,0-10-17-16,0-5 21 16,-3-10-36-16,-1-7-4 15,-4-4-14-15,0-6-16 16,-2-4 11-16,-13-4-11 0,-6-4 11 16,-1-4-12-16,2-6 9 15,0-1-9-15,6-3 0 16,3 0-25-16,7 0-32 15,4-27-90-15,4 3-105 16,7-3-453-16</inkml:trace>
  <inkml:trace contextRef="#ctx0" brushRef="#br1" timeOffset="115211.72">28713 9156 1782 0,'0'0'320'16,"0"0"-218"-16,0 0-16 0,13-113 47 16,-11 92-29-1,1 9-39-15,0 8-4 0,-3 4 72 16,0 0-11-16,0 9-30 15,0 15-43-15,0 15 32 16,0 11-13-16,0 11 8 16,0 11-31-16,0 1 7 15,0 2-30-15,0-3 10 16,2-6-17-16,2-10-6 16,1-10-9-16,-3-10-26 15,0-16-53-15,-2-8-158 16,0-8-364-16</inkml:trace>
  <inkml:trace contextRef="#ctx0" brushRef="#br1" timeOffset="115917.7">25922 9168 439 0,'0'0'1674'0,"0"0"-1454"0,0 0-68 16,0 0-39-16,-2-103-48 16,2 74-43-16,0 3-5 15,0 6-11-15,7 6-12 16,1 7-192-16</inkml:trace>
  <inkml:trace contextRef="#ctx0" brushRef="#br1" timeOffset="116813.49">28211 10253 2018 0,'0'0'226'0,"0"0"-51"15,0 0-12-15,0 0-41 16,0 0 11-16,164-2-51 16,-104 2-33-16,7 3-30 15,6-1-14-15,5-2 14 16,3 0 13-16,-2 0 11 16,0 0-21-16,-8-3 4 15,-5 3-8-15,-7 0 26 16,-6 0-5-16,-9 3-12 15,-5 8-2-15,-6-5-19 16,-4-2 11-16,-4-2-16 16,-5-2-2-16,0 0-27 15,-3 0-67-15,-5-6-134 0,-3-6-308 16</inkml:trace>
  <inkml:trace contextRef="#ctx0" brushRef="#br1" timeOffset="117079.51">29469 9284 2123 0,'0'0'379'16,"0"127"-139"-16,2-18-103 0,9 4-38 16,1-8-15-16,-3-18-21 15,-3-17-6-15,0 7-29 16,2 1-12-16,-2-10-16 16,-6-5-37-16,0-20-174 15,0-13-614-15</inkml:trace>
  <inkml:trace contextRef="#ctx0" brushRef="#br1" timeOffset="117324.02">29170 10557 2444 0,'0'0'298'0,"87"-160"-160"16,0 19-13-16,22-19-26 15,5 5-40-15,-20 35-47 16,-28 44 2-16,-14 22-14 16,-1 8-54-16,-11 8-139 15,-9 12-284-15</inkml:trace>
  <inkml:trace contextRef="#ctx0" brushRef="#br1" timeOffset="117612.5">29344 10629 2799 0,'0'0'198'15,"94"-160"-97"-15,-32 63-12 16,5 0-16-16,-5 16-46 16,-14 31-19-16,-4 4-8 15,1 3-47-15,-5 6-48 0,-13 13-153 16,-10 6-496-16</inkml:trace>
  <inkml:trace contextRef="#ctx0" brushRef="#br1" timeOffset="146153.4">21335 10069 2265 0,'0'0'262'15,"0"0"-144"-15,0 0-18 0,0 0-11 16,0 0-39-16,-33 3 33 16,28 3-32-16,2 0-9 15,3 0-17-15,0 0 7 16,0-1-7-16,0-2-11 15,0-1-12-15,0 2 3 16,0-1-9-16,0 1 4 16,0 3-22-16,0 1-109 15,0 0-209-15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3T23:30:47.6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3121 5618 1950 0,'0'0'193'15,"0"0"-153"-15,0 0-10 16,0 0 98-16,0 0-3 15,0 0 3-15,0 0-20 16,4-61-39-16,4 58 8 16,4-1-19-16,5 2 6 15,4 2-7-15,4 0-14 0,1 0-12 16,6 0 13 0,1 0 1-16,2 0-18 0,3 0 0 15,0 4-11-15,3 3 11 16,3-4 3-16,1 1 4 15,1-1-11-15,6 1 10 16,-1-3-3-16,2 1-9 16,1 3 1-16,-1-2-7 15,-2-1 12-15,1 3-18 16,1-5 11-16,1 0-10 16,-1 0 2-16,3 0-5 15,0 0 4-15,-1 0 0 16,-1 0-4-16,0 0 6 15,-3 0-11-15,-2 0 18 0,-1 1-6 16,0 3 6-16,-1 3-8 16,-5-2 2-16,2 0 4 15,1-1 1-15,1-3-6 16,2 1-7-16,3-2 12 16,0 0-5-16,5 0 11 15,0 0-15-15,0 0 5 16,-1 0-9-16,6 0 6 15,-3 0-4-15,2 0-6 16,-1 7 11-16,1-2-12 16,-4 2 10-16,0-1-10 15,-4-1 7-15,-6-1-2 16,1 3 5-16,-5-2 0 16,3 2 1-16,-1-3 3 0,4 1-8 15,-2 0 4 1,5 0-9-16,3-2 13 0,2 1-13 15,-1-3 12-15,3 2-13 16,0-2 7-16,0-1 0 16,-2 0-3-16,-2 0 4 15,-4 0-7-15,0 0 8 16,-3 0-9-16,1-5 11 16,2-2-10-16,1 2 6 15,2 0-7-15,1 1 1 16,2 1 5-16,2-4-6 15,0 3 6-15,6-1-6 0,1-1 7 16,2 2-7 0,-1 1 6-16,0 2-6 0,-4 1 1 15,-2 0-1 1,-5 0 1-16,-1-3 3 0,-5 2-3 16,-2-4 4-16,-2 3-4 15,-5-1 7-15,-3 1-7 16,2 0 2-16,1-1-3 15,0 3 0-15,0 0 1 16,0 0-1-16,-2 0 0 16,2 0 3-16,-2 0-3 15,0 0 0-15,-3 0 0 16,1 0 0-16,-5 0 0 16,2 0 0-16,2 0 0 15,-2 0 0-15,5 3 0 16,-1 6 0-16,3 1 0 15,-1 3 0-15,-2-4 0 0,1 0 0 16,-2-1 0 0,-5-6 0-16,-4 0 0 0,-7 0 0 15,-5-2 0-15,-1 0 0 16,-3 0 0-16,1 1 0 16,-2-1 0-16,7 3 0 15,-2-1 0-15,5 0 0 16,-1-1 0-16,0-1 0 15,-1 0 0-15,-3 0 0 16,-6 0 0-16,0 0 0 16,-2 0 0-16,-3 3 0 0,0-3 0 15,-2 0 0-15,-2 0 0 16,3 0 0-16,-3 0 0 16,0 0 0-16,0 0 0 15,0 0 0-15,-3 0 0 16,-14 0 0-16,-10 0 0 15,-6-3 0-15,-8-5 0 16,-3 3 0-16,-5-2 0 16,-5 2 0-16,-1-2 0 15,-3 2 0-15,2 1 0 16,0-2 0-16,-4 2 0 16,0 0 0-16,-5 1 0 15,-1 3 0-15,-3 0 0 16,-3 0 0-16,1 0 0 15,-1 0 0-15,3 7 0 0,2 1 0 16,3-2 0 0,1-1 0-16,3 4 0 0,0-4 0 15,0 4 0-15,-2-1 0 16,-1 0 0-16,-1-3 0 16,-4 4 0-16,3-4 0 15,3 2 0-15,2-2 0 16,0 2 0-16,-1 1 0 15,3 0 0-15,0 1 0 16,1-2 0-16,4-2 0 16,-1-3 0-16,0-2 0 15,6 0 0-15,-6 0 0 0,2 0 0 16,1-2 0-16,0-3 0 16,0 3 0-16,-3-3 0 15,3 2 0-15,0 1 0 16,1-5 0-16,0 4 0 15,-2-2 0-15,1 2 0 16,-2 1 0-16,1-2 0 16,-2 1 0-16,3 3 0 15,-4-3 0-15,-3-1 0 16,-4 2 0-16,-1-3 0 16,-2 0 0-16,0-2 0 15,5-1 0-15,0 3 0 16,0-2 0-16,-3 2 0 0,1 3 0 15,0 2 0-15,-3 0 0 16,0 0 0-16,3-3 0 16,2 1 0-16,2 0 0 15,2-1 0-15,2-1 0 16,6-1 0-16,3 2 0 16,5-3 0-16,4-1 0 15,3 2 0-15,0 1 0 16,-2-1 0-16,0 5 0 15,-5 0 0-15,-2 0 0 16,-5 0 0-16,0 3 0 16,2 0 0-16,4 4 0 15,-2-2 0-15,5 2 0 0,0-4 0 16,3 4 0 0,-2-3 0-16,2 1 0 0,-5 2 0 15,-3 3 0-15,-3 4 0 16,-4 1 0-16,2 4 0 15,-4 1 0-15,5-3 0 16,1 4 0-16,1-5 0 16,5-2 0-16,4-2 0 15,3-3 0-15,2-4 0 16,4-3 0-16,2-2 0 16,3 2 0-16,4-2 0 15,5 0 0-15,2 0 0 0,4 0 0 16,1 0 0-1,4 0 0-15,-1 0 0 0,3 0 0 16,0 0 0-16,0 0 0 16,0 0 0-16,0 4 0 15,0 0 0-15,16 2 0 16,4 3 0-16,7-2 0 16,6 3 0-16,7 3 0 15,6-2 0-15,4 3 0 16,6-2 0-16,2 2 0 15,2-3 0-15,2-1 0 16,3-3 0-16,-1 0 0 16,1-3 0-16,-3-3 0 15,-2 1 0-15,-2 0 0 16,-2 1 0-16,-2-1 0 0,2 2 0 16,-3-3 0-16,3 2 0 15,-1-2 0-15,-1 3 0 16,0-1 0-16,-1 1 0 15,-2-1 0-15,1-1 0 16,-4 0 0-16,2 1 0 16,-3-1 0-16,-1 0 0 15,4-2 0-15,0 0 0 16,4 0 0-16,0 0 0 16,2 0 0-16,-4 0 0 15,4-9 0-15,-2 2 0 16,-2-2 0-16,1 0 0 15,0-1 0-15,1-1 0 16,-1 1 0-16,1 0 0 16,1 1 0-16,-1 1 0 0,-3-1 0 15,-2 4 0-15,0 0 0 16,-4 0 0-16,2-2 0 16,-2 0 0-16,1 0 0 15,-1 1 0-15,1-1 0 16,0 7 0-16,0-3 0 15,3 3 0-15,0 0 0 16,0 0 0-16,-2 0 0 16,0 0 0-16,0 0 0 15,-3 0 0-15,1-2 0 0,-1-4 0 16,0-2 0 0,1 2 0-16,3-2 0 0,-4 2 0 15,0 2 0-15,1 1 0 16,1 3 0-16,2 0 0 15,1 0 0-15,4 0 0 16,-2 0 0-16,3 0 0 16,2 0 0-16,-3 0 0 15,0 0 0-15,1 0 0 16,0 0 0-16,-1 0 0 16,-2 0 0-16,1 0 0 15,-4 0 0-15,4 0 0 16,2 0 0-16,2 0 0 15,-1 0 0-15,2 0 0 16,-1-12 0-16,0 3 0 0,-6-1 0 16,-8 0 0-1,-3 4 0-15,-4 2 0 0,0 0 0 16,1 1 0-16,1 3 0 16,6-3 0-16,1-1 0 15,4 2 0-15,-4-3 0 16,-4 4 0-16,-2-1 0 15,-7 0 0-15,-4 2 0 16,-3 0 0-16,-4 0 0 16,1 0 0-16,-2 0 0 15,4 0 0-15,2 0 0 16,4 0 0-16,4 0 0 16,5 0 0-16,4-2 0 0,0-3 0 15,0 2 0 1,-5-1 0-16,-11 2 0 0,-4-1 0 15,-6 2 0-15,-3-1 0 16,1 0 0-16,-1-2 0 16,2 2 0-16,1-2 0 15,5-1 0-15,-4 2 0 16,6-3 0-16,-1-1 0 16,3 2 0-16,-4-3 0 15,0 2 0-15,-3 2 0 16,-5-3 0-16,-4 6 0 15,-5-3 0-15,-2 2 0 16,-2 2 0-16,0-3 0 16,0-1 0-16,0 1 0 15,0-4 0-15,0-2 0 0,-4-1 0 16,-5 0 0-16,-6-2 0 16,-3 0 0-16,-5 1 0 15,-4 2 0-15,-2 2 0 16,-4 5 0-16,-2 0 0 15,-3 2 0-15,-2 0 0 16,-1 0 0-16,-3 0 0 16,-3 0 0-16,-2 0 0 15,-2 0 0-15,-5 0 0 16,-4 0 0-16,-3 0 0 16,-3 0 0-16,-3-3 0 15,-3-4 0-15,-1 4 0 0,-1 1 0 16,-2 2 0-16,4 0 0 15,4 0 0-15,3 0 0 16,3 0 0-16,6 2 0 16,0 1 0-16,3-1 0 15,-1 0 0-15,-4 1 0 16,-2-1 0-16,-4-1 0 16,-3 1 0-16,-5-2 0 15,1 0 0-15,0 0 0 16,-1 0 0-16,1 0 0 15,2 0 0-15,2 0 0 16,2 0 0-16,3-2 0 16,2-1 0-16,-1 0 0 0,1 1 0 15,0 0 0-15,0 2 0 16,-3 0 0-16,3-1 0 16,0-3 0-16,0-1 0 15,2-2 0-15,0-4 0 16,-3-1 0-16,1 0 0 15,3 3 0-15,1 0 0 16,3 5 0-16,1 3 0 16,4 1 0-16,-4 0 0 15,3 0 0-15,0 0 0 16,-2 1 0-16,-1 1 0 16,1 0 0-16,0-2 0 15,-3 0 0-15,-2 0 0 0,1 0 0 16,-1 2 0-1,0 3 0-15,5-3 0 0,0-1 0 16,4-1 0-16,3 0 0 16,1 0 0-16,1 0 0 15,3 0 0-15,4 0 0 16,4 0 0-16,-1 0 0 16,1 0 0-16,0 0 0 15,-2 0 0-15,-3 4 0 16,-1-2 0-16,-4 3 0 15,-1-2 0-15,-5 6 0 16,-2-1 0-16,-7 1 0 16,-4 6 0-16,-4 0 0 15,-3 1 0-15,-3 2 0 0,1-4 0 16,3-1 0-16,-1-4 0 16,2-2 0-16,5-4 0 15,2 1 0-15,4-1 0 16,5 1 0-16,1-2 0 15,2-1 0-15,2 1 0 16,1 0 0-16,4 1 0 16,-1 1 0-16,1-2 0 15,6-1 0-15,4 2 0 16,3-1 0-16,26-2 0 16,-39 2 0-16,26-1 0 15,7-1 0-15,1 0 0 16,2 3 0-16,3-3 0 0,0 1 0 15,0 2 0 1,0 1 0-16,0 4 0 0,0 6 0 16,0 10 0-16,3 8-44 15,10 10-50-15,5 6-34 16,11 5-7-16,7-4-31 16,10-1-15-16,8-3-50 15,35 13 11-15,-13-14-123 16,-4-4-181-16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3T23:31:21.60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3359 16419 1018 0,'0'0'588'0,"0"0"-327"16,0 0-130-16,0 0 2 16,0 0 5-16,0 0-21 15,0 0 12-15,0 0-40 16,0 0-33-16,-9 0-3 16,2 0-2-16,-4 4-22 15,0 0 4-15,0 5-22 16,-4 4 8-16,1 0-19 15,-1 2 11-15,1-1-11 16,-1 8 0-16,-1 0 0 16,0 4-23-16,0 2 23 0,3 7-3 15,2 0 2-15,2-3 2 16,3 8-2-16,3-4-5 16,1 5 6-16,2 3-2 15,0-1 2-15,0 3 0 16,0 7 8-16,0-2 8 15,5 0-4-15,5 0 16 16,4-3-11-16,3-2 2 16,2-6-1-16,0-5-6 15,2-3 3-15,-1-6-10 16,-1-6 15-16,2-1-19 16,-3-5 14-16,-5 0-14 15,1 0-2-15,-1-2 1 16,-2-1-11-16,-2-8-73 15,2 2-84-15,-2-5-110 0,-3 0-1077 16</inkml:trace>
  <inkml:trace contextRef="#ctx0" brushRef="#br0" timeOffset="667.82">3702 16651 1427 0,'0'0'312'15,"0"0"-113"-15,0 0-83 16,0 0 13-16,0 0-26 16,125 121-34-16,-96-89 24 15,0 1-4-15,-2 4 8 0,0-1-30 16,0 0-5 0,-6-2-5-16,4 2-3 0,-3 5-21 15,-1-5-17-15,-4-1-13 16,1-2 4-16,-5 1-7 15,-1-6 7-15,-3-2-14 16,-1-8-2-16,-3 0-54 16,-1-10-87-16,-2-6-65 15,-2-2-553-15</inkml:trace>
  <inkml:trace contextRef="#ctx0" brushRef="#br0" timeOffset="1134.27">4206 16659 1736 0,'0'0'248'0,"0"0"-101"0,0 0 16 16,0 0-41-16,0 0-61 15,0 0 23-15,0 0-41 16,-67 104 45-16,54-69-32 16,-3 1 7-16,-2 4-18 15,0 4-16-15,3 6 2 16,-5 2-17-16,1-2 1 16,0 0-15-16,1-1 12 15,3-9-6-15,3-5 6 16,1-9-12-16,5-3 0 15,-1-14-13-15,7-4-59 0,0-5-92 16,0 0-382-16</inkml:trace>
  <inkml:trace contextRef="#ctx0" brushRef="#br0" timeOffset="1601.44">4393 17052 1513 0,'0'0'764'0,"0"0"-582"16,0 0-18-16,47 127-61 16,-20-97-3-16,2-8-49 15,6-9 4-15,1-13-5 16,2 0 15-16,0-17-17 0,-7-19 8 15,-8-13-18 1,-15 0-25-16,-8-10 5 0,0 12-12 16,-20 6 13-1,-14 10-15-15,-3 11 21 0,-3 17-24 16,-3 3-1 0,8 3-5-16,8 17-42 0,16 23-51 15,9-7-69-15,2-4-176 0</inkml:trace>
  <inkml:trace contextRef="#ctx0" brushRef="#br0" timeOffset="1966.52">5011 17191 2466 0,'0'0'258'0,"0"0"-128"16,0 111-81-16,0-65-11 16,0-3-38-16,-13 15-2 15,-1-13-113-15,-1-10-240 0</inkml:trace>
  <inkml:trace contextRef="#ctx0" brushRef="#br0" timeOffset="2844.16">5274 16731 2144 0,'0'0'264'0,"0"0"-132"15,0 0-13-15,0 138-33 0,15-83-9 0,8 1-10 16,6-5-39 0,4-8 6-16,5-6-18 15,5-20 27-15,3-12 9 16,1-5 6-16,-3-13-15 16,-6-18-16-16,-9-10-9 15,-9-3-18-15,-11-6-8 16,-9 2-39-16,0 8-6 15,0 8-2-15,-13 9 50 16,0 14 5-16,3 9 16 16,6 14 31-16,4 22-11 15,0 18-7-15,0 13-5 16,9 8 7-16,3 10-16 16,-2 1 17-16,-5 2-13 15,-5-4-1-15,0-4 0 0,-11-7-8 16,-14-11-2-16,-4-16-8 15,-2-12 0-15,-2-16-8 16,-1-11-8-16,1-7-39 16,0-20-13-16,6-11-22 15,4-13 2-15,10-2 6 16,11-2 27-16,2-1 19 16,9 8 13-16,15 3-19 15,25-8-95-15,-8 9-40 16,-2 7-221-16</inkml:trace>
  <inkml:trace contextRef="#ctx0" brushRef="#br0" timeOffset="3170.53">5824 17103 2402 0,'0'0'341'16,"0"0"-161"-16,0 0-57 16,15 134-18-16,6-96-41 0,6-14-31 15,6-7-3-15,5-17-9 16,3-5 19-16,-6-25-22 16,-6-14 3-16,-14-7-21 15,-13-2 9 1,-2 0-5-16,-15 7-3 0,-16 11 6 15,-4 16-3-15,-4 12-8 16,3 7-11-16,5 0-11 16,9 3-63-16,17 11-79 15,5-5-242-15,0 0-1552 0</inkml:trace>
  <inkml:trace contextRef="#ctx0" brushRef="#br0" timeOffset="3446.22">6225 16401 2475 0,'0'0'334'0,"0"0"-143"15,81 153-59-15,-39-51-13 16,3 26-79-16,-7 34-14 16,-9 7-17-16,-21-21-5 0,-8-32-4 15,0-41-13 1,-15-21-25-16,-12 4-64 16,5-12-73-16,-7-2-309 0</inkml:trace>
  <inkml:trace contextRef="#ctx0" brushRef="#br0" timeOffset="4537.64">2376 17420 1644 0,'0'0'247'16,"0"0"-118"-16,0 0-79 16,-9-153 8-16,2 95-57 15,3-4 11-15,-3-6-12 16,2-7-31-16,3 3 31 16,0 0 0-16,2 6 57 15,0 0 7-15,0 11 14 16,14 6-28-16,1 8-12 15,3 12-38-15,2 2 7 16,2 8-7-16,3 10 0 16,0 5 17-16,4 4 16 15,2 0 43-15,0 8-7 0,2 16 27 16,-1 6-43-16,-1 6 22 16,-2 8-38-16,-2 2 9 15,-6 7-14-15,0 5-8 16,-3 0 4-16,-1 0-8 15,-3 5-1-15,-1-5-19 16,-2 0 0-16,-4-5-4 16,-5 5-40-16,-2-17-112 15,0-5-155-15</inkml:trace>
  <inkml:trace contextRef="#ctx0" brushRef="#br0" timeOffset="4737.76">2418 17031 2687 0,'0'0'185'0,"0"0"-101"15,0 0-32-15,119-55-44 16,-62 43-8-16,-10 6-71 0,-5 6-273 15</inkml:trace>
  <inkml:trace contextRef="#ctx0" brushRef="#br0" timeOffset="5573.4">7663 17183 2616 0,'0'0'200'0,"0"0"-124"0,0 0-10 16,118-59-14-16,-91 28-12 15,-7-5-34-15,-9-1 2 16,-11 7-8-16,0 8-6 16,-8 8-12-16,-21 10 17 15,-5 4 1-15,-3 18-9 16,-2 13 8-16,8 10 1 15,7 12 2-15,10-4-1 16,10 9 25-16,4 0-26 16,6-9 7-16,21-5-7 15,6-12-1-15,10-9-11 0,4-20-35 16,19-3-28 0,-12-15-115-16,-7-5-146 0</inkml:trace>
  <inkml:trace contextRef="#ctx0" brushRef="#br0" timeOffset="6875.46">9567 16520 1891 0,'0'0'350'16,"0"0"-238"-16,0 0 0 15,0 0-21-15,0 0-32 16,0 0-42-16,0 0-16 15,14 46-2-15,-6-14 2 16,1 3-2-16,0 14 8 16,2 0-5-16,2 10-1 15,-1-1-2-15,1 4 1 16,-4 4-2-16,2-2-5 16,-4 2 0-16,-3-7-2 15,1-5 16-15,-3-6-8 16,0-4 2-16,0-7-2 0,1-6 6 15,-3-9-7-15,2-8 2 16,-2-6 0-16,0-8-10 16,0 0-106-16,0-8 96 15,0-13 19-15,0-8-9 16,-5-3 17-16,-1-8-8 16,-1-9 1-16,-2 0 0 15,3-9 0-15,-1-5-8 16,0-7 7-16,3-5-15 15,4-2 16-15,0 4 0 16,0 3 44-16,0 2 41 16,6 10 40-16,10 4-13 15,4 10-33-15,4 6-19 16,5 14-6-16,5 5 0 0,1 12-24 16,2 7 23-16,0 0-16 15,-3 26 7-15,-5 10-15 16,-7 4-4-16,-11 10-6 15,-9 6-6-15,-2 2 11 16,-4 0-23-16,-19-7 3 16,-3-7 3-16,-1-16-14 15,3-12 2-15,4-14 4 16,7-2 1-16,9 0-6 16,4-10 6-16,21-5 0 0,19 3 18 15,11 7-13-15,5 5 18 16,-2 5-22-16,-10 22 16 15,-11 13-13-15,-10 9 16 16,-14 4-3-16,-9 5-2 16,0 1 13-16,-22 3-17 15,-9-4 7-15,-8 1-17 16,-5-10 8-16,-5-5-9 16,2-12-10-16,0-10-58 15,9-14-14-15,7-8-85 16,13-4-100-16,9-14-614 0</inkml:trace>
  <inkml:trace contextRef="#ctx0" brushRef="#br0" timeOffset="7574.12">10825 16361 1993 0,'0'0'237'16,"0"0"-161"-16,0 0 20 15,0 0-55-15,-143 98 2 0,118-58-42 16,5 8 28 0,2 10-17-16,7 14-3 15,4 9 26-15,5 9 0 16,2 3 28-16,0 0-10 15,16-7 27-15,8-6-32 0,5-17-14 16,2-10-18 0,5-12-8-16,0-7-3 0,-1-10-4 15,5 6-2-15,-6-8-129 16,-12-3-429-16</inkml:trace>
  <inkml:trace contextRef="#ctx0" brushRef="#br0" timeOffset="8208.93">11197 16624 1505 0,'0'0'518'0,"0"0"-313"15,0 0 9-15,0 0-91 0,0 0-45 16,0 0 2 0,137 94 13-16,-92-54-2 0,4 13-12 15,-2 5 1 1,3 5-32-16,-6 4 6 0,-1-4-28 15,-6-1 7-15,-3-3-18 16,-5-11-6-16,-10-12-9 16,-3-10 0-16,-7-12 0 15,-5-5-62-15,-2-9-35 16,-2 0-67-16,0 0-112 16,-11-14-1701-16</inkml:trace>
  <inkml:trace contextRef="#ctx0" brushRef="#br0" timeOffset="8454.42">11671 16695 880 0,'0'0'0'0</inkml:trace>
  <inkml:trace contextRef="#ctx0" brushRef="#br0" timeOffset="8765.84">11671 16695 1529 0</inkml:trace>
  <inkml:trace contextRef="#ctx0" brushRef="#br0" timeOffset="8974.92">11671 16695 1529 0,'32'-22'375'0,"-32"22"-280"0,0 4-23 0,0 1 9 0,0-1-18 0,0 1-37 16,0 3 52-16,0 2-13 15,-5 2-12-15,0 7 15 0,-1 4-14 16,-3 8 43-16,-5 5 13 15,1 3 7-15,-3 10-47 16,1-3-8-16,-1 10-25 16,-1-2-16-16,1 9-21 15,-1-5 6-15,3-4-11 16,1-13 5-16,1-6-4 16,6-17-55-16,-1-4-41 15,3-9-223-15,2-5-1695 0</inkml:trace>
  <inkml:trace contextRef="#ctx0" brushRef="#br0" timeOffset="9887.94">12842 17151 2397 0,'0'0'349'16,"0"0"-173"-16,0 124-37 0,-7-63-66 15,-5 4-31-15,2-2-36 16,-3-1 9-16,1-13-14 15,3-5-2-15,9-3-55 16,0-10-84-16,0-14-431 0</inkml:trace>
  <inkml:trace contextRef="#ctx0" brushRef="#br0" timeOffset="10577.08">13517 16866 2097 0,'0'0'257'15,"0"0"-121"-15,0 0 40 16,0 0-75-16,0 0-3 15,0 0-61-15,-15 110 10 16,15-60 4-16,0 13-2 16,0-5 5-16,17 0-7 15,6-14 2-15,6-12-26 16,8-18 10-16,4-14-10 16,-1-2 4-16,-5-28-23 15,-4-14-2-15,-6-10-2 16,-10-5-29-16,-7 5-52 15,-6 10-29-15,-2 12 50 0,0 17 60 16,0 15 8 0,0 12 34-16,0 27 35 0,0 19-9 15,0 14-11-15,0 5-2 16,4 11-16-16,3-4-6 16,-5-2-21-16,-2-1 10 15,0-11-15-15,-17-3 15 16,-10-14-20-16,-2-13-4 15,-5-12-11-15,1-16-22 16,2-12-5-16,2-17-14 16,4-24-5-16,7-11-59 15,11-6 27-15,7 4 15 0,0 0 30 16,23 9-37 0,28-3 8-16,-4 8-126 0,-5 12-250 15</inkml:trace>
  <inkml:trace contextRef="#ctx0" brushRef="#br0" timeOffset="10851.32">14210 17089 2354 0,'0'0'278'0,"0"0"-123"0,0 0-17 15,5 134-47-15,-1-90-37 0,1-4-29 16,2-8-20 0,-3-6-5-16,0-8-20 15,-2-10-71-15,1-8-186 16,-3 0-459-16</inkml:trace>
  <inkml:trace contextRef="#ctx0" brushRef="#br0" timeOffset="13847.77">12258 17299 2110 0,'0'0'337'0,"0"0"-204"16,0 0-102-16,0 0 59 15,0 0-48-15,0 0-22 16,19-104-12-16,-16 65-8 16,-3 3 1-16,0 5 5 15,0 0-1-15,0 11 6 16,-7 4 28-16,3 10 6 15,-1 6 27-15,5 0-14 16,0 10-31-16,0 21-27 16,0 8-2-16,13 7 1 15,3 9 2-15,3 1 18 0,-2-2-8 16,-1 1 31 0,-3-11-13-16,-2-5-10 0,-6-11-4 15,-5-6-10-15,0-4 9 16,0-5-14-16,-14-10 12 15,-3 4-10-15,-4-7 19 16,1 0-21-16,3 0 7 16,3 0-2-16,3 0 1 15,5 0-4-15,0 0 3 16,4 0-10-16,2 0-48 16,0 0-45-16,8 0-86 15,4 0-47-15,5 0-173 0</inkml:trace>
  <inkml:trace contextRef="#ctx0" brushRef="#br0" timeOffset="14369.58">12877 16802 2360 0,'0'0'298'0,"0"0"-136"15,0 0-37-15,0 0-25 16,0 0-51-16,0 0-22 16,0 0-3-16,-4 9-16 15,4-9 5-15,0 0-12 16,0 0-2-16,-2-3-37 15,2 3-89-15,-5 0-303 0</inkml:trace>
  <inkml:trace contextRef="#ctx0" brushRef="#br0" timeOffset="15457.08">5037 17008 2406 0,'0'0'242'0,"0"0"-131"0,0 0-41 15,0 0 9-15,0 0-56 16,0 0-9-16,0 0-14 16,0-35-14-16,5 38-147 15,-1 11-362-15</inkml:trace>
  <inkml:trace contextRef="#ctx0" brushRef="#br0" timeOffset="22922.53">14553 16455 235 0,'0'0'1598'0,"0"0"-1398"16,0 0-119-16,0 0-37 0,0 0-34 15,0 0 116-15,0 0-53 16,97 58 3-16,-73-28-14 15,2 10-6-15,-1 6-10 16,2 11 10-16,-4 10-7 16,4 24-14-16,-2 26 26 15,-2-8-27-15,-3-6 27 16,-7-18-29-16,-3-22-3 16,-1 3-29-16,-1 6 1 15,-6-9 3-15,-2-10-4 16,0 0 0-16,-6 1-5 15,-9 4-2-15,-8 0-8 0,3 5-1 16,-3 1-40 0,0 5-62-16,4-14-131 0,3-19-278 0</inkml:trace>
  <inkml:trace contextRef="#ctx0" brushRef="#br0" timeOffset="26403.62">18054 17173 2245 0,'0'0'215'0,"0"0"-181"0,0 0 20 16,0 0-24-1,0 0 35-15,0 0-41 0,0 0 2 16,37-45-11-16,-37 37 34 16,0 3 53-16,0 5-23 15,0-4-20-15,-6 4-19 16,-4 0 6-16,2 0-20 15,1 8 3-15,3 6-22 16,4 0 2-16,0 4-8 16,0-4 0-16,2-2 3 15,13-3 0-15,1-4-4 16,-1-5 6-16,4 0-4 16,-7-8 2-16,0-6 1 15,-7-8-5-15,-3-2 1 16,-2 2 0-16,0 3 0 0,-13 3-1 15,-5 6 5-15,-1 6-10 16,4 0-4-16,-1 4-47 16,7 0-107-16,5 4-195 0</inkml:trace>
  <inkml:trace contextRef="#ctx0" brushRef="#br0" timeOffset="26826.78">18189 16663 2381 0,'0'0'278'0,"0"0"-153"16,0 0-38-16,0 0 3 16,0 0-42-16,0 0-18 15,0 0 8-15,69 90-20 16,-53-99 21-16,-5-14-10 16,-6-7 11-16,-3 2-25 15,-2 2 9-15,0 8-7 0,-11 4 15 16,-5 7-10-1,0 2-16-15,3 5-5 16,2 0-1-16,4 0-14 16,5 12-51-16,2 7-18 0,0-2-43 15,18 15-32-15,2-10-111 16,0 1-165-16</inkml:trace>
  <inkml:trace contextRef="#ctx0" brushRef="#br0" timeOffset="27130.01">18617 17267 2168 0,'0'0'299'0,"0"0"-131"16,0 0 12-16,0 0-78 15,0 0 8-15,0 0-42 16,0 0 2-16,33 8-6 16,-33-25-2-16,0-4-24 15,0 7 0-15,-2 3 6 16,-4 4-34-16,2 7 15 16,-1 0-4-16,3 0-3 15,2 12-18-15,0 2-21 16,0-4-28-16,0-2-31 15,0-8-93-15,0 0-200 0,0 0-1854 16</inkml:trace>
  <inkml:trace contextRef="#ctx0" brushRef="#br0" timeOffset="30203.26">18706 17277 1713 0,'0'0'195'0,"0"0"-77"15,0 0-34-15,0 0 19 16,0 0-47-16,0 0 2 16,0 0-35-16,-15-68 59 15,-3 68 8-15,3 0-38 16,1 0-22-16,3 14-30 16,7 0-9-16,4 2-112 0,0-6-230 15</inkml:trace>
  <inkml:trace contextRef="#ctx0" brushRef="#br0" timeOffset="31201.72">19424 17355 1773 0,'0'0'201'0,"0"0"-176"16,0 0-7-16,0 0-7 16,0-102-22-16,-4 61 17 15,-2-2-7-15,0-11 1 16,2 1 0-16,0-5-2 15,4-5 4-15,0 0 12 16,0-4-14-16,6 0 51 16,12 5-32-16,5 4 37 15,1 5-11-15,3 9-31 16,2 8-13-16,-2 12-1 16,-3 2 8-16,-1 8-7 15,-4 6 31-15,2 8-32 16,-3 0 34-16,-1 0 8 15,1 6 35-15,-3 12-22 0,4 4 9 16,-2 4-7-16,-1-1-27 16,4 9 30-16,-2-1-23 15,2 4 20-15,-3 2 0 16,2 7-4-16,-3 3-32 16,-1 1 3-16,-1 4-15 15,-1 2-4-15,-5-1 0 16,-1 3-4-16,-2-5 26 15,-5 1-27-15,0-1 30 16,0-9-20-16,0-2 7 16,0-12-17-16,0-4 0 15,0-4-18-15,0-15-58 0,-7-7-119 16,-4 0-550-16</inkml:trace>
  <inkml:trace contextRef="#ctx0" brushRef="#br0" timeOffset="31397.85">19570 16964 1998 0,'0'0'265'0,"0"0"-125"15,0 0-82 1,0 0-48-16,133 0-10 0,-95 0-23 16,-7-3-360-16</inkml:trace>
  <inkml:trace contextRef="#ctx0" brushRef="#br0" timeOffset="32068.12">20773 16332 1657 0,'0'0'469'0,"0"0"-330"16,0 0-14-16,0 0 0 15,0 0 18-15,0 0-75 16,0 0-32-16,-113 2 7 15,88 20-21-15,-2 5 19 16,-2 5-30-16,0 12 25 16,0 5-35-16,2 14 28 15,3 3-24-15,4 11 13 16,4 7-2-16,7 1 1 16,9 5 48-16,0 3-17 0,3-5 20 15,17-1-34-15,2-12 5 16,4-12-32-16,3-10-1 15,-2-12 2-15,0-11-7 16,-4-7 1-16,-4-13 6 16,-1-2-16-16,-3-4 6 15,-1-4-10-15,-1 0-76 16,-1 0-56-16,-5 0-267 0</inkml:trace>
  <inkml:trace contextRef="#ctx0" brushRef="#br0" timeOffset="33899.61">21288 16946 1936 0,'0'0'286'0,"0"0"-186"16,0 0-99-16,0 0 20 16,0 0-20-16,4-130 0 15,-4 81-1-15,0 3 2 16,0-2-8-16,0 8 18 16,0 0 7-16,0 8 37 15,-9 11 37-15,3 1-25 16,-1 8-7-16,0 3-33 15,3 5-28-15,4 4 26 16,-3 0 7-16,3 4 12 16,0 17-45-16,0 16 9 15,7 4-8-15,9 12-1 16,-1 10 8-16,1 7 6 16,2 2 5-16,-2 4-19 0,0 0 25 15,-1-4-5-15,-3-5 42 16,-4-9-39-16,-4-10 20 15,-4-8-22-15,0-12-3 16,0-1-3-16,-4-10-14 16,-10-3 10-16,-3-6-7 15,-1-4 3-15,0-4 7 16,0 0 11-16,5 0-24 16,-1 0 14-16,8 0-4 15,2 0-6-15,1 0-5 16,3 0-52-16,0 0-71 0,5-4-76 15,6 4-80-15,2-4-1444 16</inkml:trace>
  <inkml:trace contextRef="#ctx0" brushRef="#br0" timeOffset="34669.94">21767 16566 1683 0,'0'0'319'0,"0"0"-195"15,0 0-1-15,0 0-39 16,0 0-5-16,0 0-53 0,118-67 14 16,-95 67-4-1,-1 0 12-15,0 0-22 0,1 0 21 16,-3 0-4-16,2 14-10 16,-2 2 12-16,0 9-31 15,0-4 41-15,-2 9-34 16,-3 2 3-16,1 8 10 15,-5 1 2-15,-1-1-5 16,-6 4-19-16,0 6 24 16,-4-2-20-16,0 2 22 15,0 4-20-15,0-1 14 16,-4 5-14-16,-10-4-1 0,-3 0-4 16,-6-2-13-1,-2-6 2-15,-4-5 9 0,-2-6-14 16,0-9 8-16,-2-8-10 15,2-14-18-15,4-4-5 16,2-12-18-16,6-15-11 16,7-14-11-16,5-3-40 15,7 0 49-15,0 2 35 16,0 7 22-16,9 12 4 16,9 11 8-16,0 12 0 15,4 0 61-15,3 14-4 16,2 16-1-16,-1-2-16 15,1 5-25-15,0-4 9 0,-3-3-28 16,-2 0 5-16,1-8-11 16,0 0-48-16,-6-8-123 15,-5-6-305-15</inkml:trace>
  <inkml:trace contextRef="#ctx0" brushRef="#br0" timeOffset="35316.25">22658 16954 360 0,'0'0'2155'0,"0"0"-1891"16,0 0-169-16,0 0 15 16,0 0-58-16,0 0-5 0,0 0-14 15,72 62-14 1,-56-79 5-16,-5-6-15 0,-6 1 6 15,-5 9-15-15,0 1 15 16,-9 7-15-16,-9 5 0 16,-1 0-16-16,4 17-46 15,1 10-36-15,6 9-97 16,4-2-105-16,4-6-1018 0</inkml:trace>
  <inkml:trace contextRef="#ctx0" brushRef="#br0" timeOffset="35535.28">22739 17374 2616 0,'0'0'256'0,"0"0"-156"16,0 0-16-16,0 139-17 15,-11-91-45-15,-3-3-6 16,-1-6-16-16,-5 2 0 15,-3-9-33-15,-6-6-38 16,6-8-104-16,0-8-593 0</inkml:trace>
  <inkml:trace contextRef="#ctx0" brushRef="#br0" timeOffset="39246.07">23231 16455 282 0,'0'0'188'0,"0"0"576"0,0 0-428 16,0 0-84-16,0 0-138 15,0 0 23-15,0 0 14 16,92 4-62-16,-76 4 28 15,-1 2-44-15,1 2-10 16,1 2-20-16,-1-4 13 16,0 2-46-16,-3 3 24 15,0-1-13-15,1 3 1 16,-3-1 9-16,1 2-2 16,-1 1 8-16,-3 8-36 15,1-5 36-15,1 4-27 16,-4 1 7-16,-2 5-17 15,1 0 10-15,-5-2 7 0,2 6-3 16,-2-4 6 0,0 4-12-16,0-2 15 0,0 2-23 15,0-4 24-15,-9 4-23 16,-2 0 12-16,-3-1-13 16,2 1 5-16,-7-5 1 15,0 0-5-15,-4-4 3 16,-1 0 5-16,-3-1-5 15,0-4-3-15,0 0-1 16,3-3 5-16,2-6-6 16,3-3 1-16,4-6-5 15,4-4 5-15,2 0-28 16,5-4 11-16,-1-14-22 16,3-10 12-16,2 2-10 15,0-6 32-15,0 2-7 0,0-2 11 16,7 6 1-16,3 4 0 15,4 8 0-15,-1 10 7 16,3 4 20-16,0 4 14 16,2 18 17-16,-1 6-27 15,1 2 4-15,0-2-16 16,0 2-5-16,-2-8-6 16,-3-3-3-16,1-5-10 15,-1-2 4-15,-5-7-14 16,4 3-69-16,-1-1-33 15,-3 0-154-15,2-7-460 0</inkml:trace>
  <inkml:trace contextRef="#ctx0" brushRef="#br0" timeOffset="39874.96">23836 16731 893 0,'0'0'624'16,"0"0"-428"-16,0 0 2 15,0 0-27-15,0 0-52 16,0 0 22-16,0 125-57 15,0-89 16-15,0 4-36 16,0 4 0-16,0 2 24 16,0 2-15-16,0 2-10 0,0 3-22 15,4-3 6-15,10-3-19 16,3-6 17-16,4-4-30 16,3-11 17-16,3-9-4 15,2-11-5-15,2-6 9 16,-2-10-8-16,0-20 22 15,-7-16-20-15,-2-12 4 16,-9-9-23-16,-6-8 8 16,-5-2-14-16,0 4-1 15,-9 4 0-15,-16 14-1 16,-6 8-9-16,-5 15-29 0,-3 10-3 16,1 12-64-1,-3 10-18-15,12 5-203 16,10 13-102-16</inkml:trace>
  <inkml:trace contextRef="#ctx0" brushRef="#br0" timeOffset="40407.14">24322 16691 1533 0,'0'0'801'0,"0"0"-681"16,0 0 10-16,0 0-1 15,-20 120-32-15,20-71-46 16,0 9 4-16,0 4 7 16,9 6-9-16,8-1 21 0,8-3-9 15,4-8-6-15,6-10-35 16,4-11 19-16,-1-15 2 15,-5-8-7-15,-2-12-13 16,-4 0-18-16,-4-23 5 16,-11-17-9-16,-5-18 5 15,-7-15-8-15,0-2 6 16,-25 0-6-16,-6 7 0 16,-11 10 0-16,0 14 0 15,-3 14 0-15,5 12-25 16,7 16 5-16,10 2-25 15,15 14-49-15,3 8-121 16,5 0-317-16</inkml:trace>
  <inkml:trace contextRef="#ctx0" brushRef="#br0" timeOffset="42975.36">24801 16284 1715 0,'0'0'228'0,"0"0"-129"16,0 0 30-16,0 0-3 15,0 0-61-15,0 0 41 16,85 125-65-16,-72-98 37 16,3 4-16-16,-3 5 28 15,3 8-30-15,-1 7-35 16,3 2 4-16,-3 14-15 15,4-1 12-15,-6-2-26 16,1 3 5-16,-4-2 3 16,-1-5-7-16,-4 3 0 15,-5-1-1-15,0 0 0 0,0-8 1 16,-16 1-2-16,1-8 4 16,-3-3-8-16,0-7-21 15,-8-2-14-15,5-8-97 16,1-9-160-16</inkml:trace>
  <inkml:trace contextRef="#ctx0" brushRef="#br0" timeOffset="47881.43">26060 17244 2300 0,'0'0'275'16,"0"0"-206"-16,0 0-17 15,0 0-34-15,0 0 37 16,0 0-28-16,0 0 5 15,76 0-18-15,-51-9 26 16,0-7 5-16,2 2-23 16,-4-8 10-16,0 0-25 15,-3-1 17-15,-2 0-23 16,-2-8 9-16,-8 4-4 16,-3 1-10-16,-5 3 5 15,0 2-2-15,-7 2-3 16,-15 5-10-16,-5 6 1 15,-4 8-17-15,-1 0 13 0,-1 4-27 16,4 22 22-16,4 14-26 16,6 6 10-16,5 7-5 15,7 1 26-15,5 0 17 16,2-7 0-16,0-6 11 16,11-9 6-16,9-10 29 15,3-4-32-15,0-4 4 16,0-5-17-16,-2-2 0 15,1-5-1-15,1 3-8 16,-4-5-123-16,-5 0-160 0</inkml:trace>
  <inkml:trace contextRef="#ctx0" brushRef="#br0" timeOffset="48889.66">26899 16825 1739 0,'0'0'359'16,"0"0"-178"-16,16 111-87 15,-10-60 14-15,-2 0-54 16,1 7-1-16,-1-3 3 16,0-1-24-16,4-1 7 15,-2 0-25-15,-1-2-4 16,-1-12-4-16,0 1-6 16,1-8 0-16,-2-2 0 0,-3-7-6 15,2-5 12-15,-2-4-16 16,0-6 8-16,0-8 1 15,0 0-37-15,0 0 23 16,0-12 8-16,0-6 5 16,0-10 1-16,-2-2-24 15,-4-7 10-15,2-7-34 16,-2 2 15-16,1-6-14 16,-1-1 47-16,2 3-9 15,-2-1 9-15,4-3-6 16,2 1 6-16,0-5 1 0,0 0 0 15,8 2-10 1,5-6 20-16,2 8-6 0,3 1 4 16,4 9-1-16,1 8-7 15,1 6 18-15,3 4-1 16,2 8-10-16,2 0 13 16,0 6 7-16,2 2 35 15,-2 6-10-15,-2 0 38 16,-6 18-12-16,-5 18 1 15,-7 5-19-15,-9 8-30 16,-2 10-12-16,-2-5-14 16,-21 2 1-16,-1-15 2 15,-4-6-14-15,1-17 7 16,0-13-33-16,7-5-32 16,7-5 35-16,7-16 21 0,6 2 9 15,8 1 32-15,21 2 17 16,9 14 15-16,6 2-27 15,3 6 29-15,-5 24-29 16,-9 6-1-16,-8 12-9 16,-11 7-3-16,-14 3-6 15,0 0-8-15,-16 3 2 16,-18-2-8-16,-3-5 0 16,-6-5 0-16,1-14-8 15,4-12-4-15,3-10-37 16,6-13-62-16,2 0-72 15,6-17-119-15,8-2-419 0</inkml:trace>
  <inkml:trace contextRef="#ctx0" brushRef="#br0" timeOffset="49515.5">27862 16531 1852 0,'0'0'351'0,"0"0"-188"0,-45 114-29 15,30-54-44-15,-1 11 34 16,5 5-48-16,2 1 0 15,2 2-18-15,7-3 4 16,0 1-9-16,0-7-12 16,12-6-6-16,7-4-18 15,6-9 10-15,1-8-6 16,1-2 23-16,2-5-29 16,-2-4 7-16,-2-6-18 0,-3-4-4 15,-4-9 0-15,-5-4-37 16,-2-4-53-16,-2-5-146 15,-7 0-540-15</inkml:trace>
  <inkml:trace contextRef="#ctx0" brushRef="#br0" timeOffset="51718.08">28319 16699 1748 0,'0'0'175'0,"0"0"-122"16,0 0-30-16,0 0-7 15,0 0 134-15,0 0-80 16,0 0-24-16,83-66-27 15,-68 60 102-15,1 3-44 16,-1 3 3-16,3 0-11 16,-1 0 0-16,2 0-16 15,1 5-23-15,-1 3-7 16,2 2-23-16,-4 6 19 16,1-2-18-16,1 4 25 15,-4 5-19-15,-1-1 22 16,-4 5-4-16,-1 0 2 15,1 1-2-15,-4 2-19 0,-2 1 16 16,1 4-21 0,-1 1 22-16,-4 0-22 0,0 5 17 15,0-2-18-15,0-3 9 16,-11 0 0-16,-5 1-9 16,-3-4 9-16,-4-1-4 15,-2-1-10-15,-1-7 10 16,-1-2-10-16,1 0 3 15,-1-8-9-15,2-6-44 16,3-4-25-16,3-4-30 16,4-4-52-16,7-18 58 15,3-5-75-15,5-8 0 16,0-2-29-16,0 5 208 16,13 3 170-16,8 11-49 15,2 4 54-15,6 10-50 0,3 4 8 16,-1 9-7-16,-2 21-13 15,0 11-41-15,0-5 13 16,-2 0-52-16,0-6 1 16,0-4-23-16,-5-7-7 15,3-6-4-15,-6-3-12 16,2-6-50-16,1-4-86 16,-5 0-108-16,-3 0-475 0</inkml:trace>
  <inkml:trace contextRef="#ctx0" brushRef="#br0" timeOffset="52218.8">29231 16980 1728 0,'0'0'436'0,"0"0"-352"15,0 0-34-15,8-111-12 16,-6 67 20-16,3-2-3 16,0 3-27-16,-1-2-20 0,-2 13 5 15,3 6 26 1,-3 12-15-16,0 7 26 0,0 7-14 15,0 0 38-15,5 12-26 16,0 15 13-16,2 13-27 16,-1 13 23-16,4 7 5 15,-3 10-6-15,2 2-9 16,0 2-14-16,0-1 19 16,-2-10-21-16,-2-2 25 15,-5-11-31-15,1-6 3 16,-3-7-18-16,0-11 2 15,0-3-4-15,-8-5-4 16,-5-6 2-16,-2-2-2 16,-1-2-5-16,-2-4 6 15,5 2-10-15,2-6-16 0,4 0-31 16,7 0-73-16,0-14-151 16,0 0-385-16</inkml:trace>
  <inkml:trace contextRef="#ctx0" brushRef="#br0" timeOffset="52886.37">29819 16910 2475 0,'0'0'318'15,"0"0"-157"-15,0 0-42 16,0 0-27-16,0 0-42 16,0 0-41-16,0 0 14 15,20 0-19-15,-11 0 6 16,-3 0-9-16,-1-4-2 15,0 4-46-15,-5 0-76 16,0 0-142-16,0 4-399 0</inkml:trace>
  <inkml:trace contextRef="#ctx0" brushRef="#br0" timeOffset="53082.73">29937 17379 2644 0,'0'0'238'16,"0"0"-97"-16,0 111-30 16,-9-61-35-16,1 2-28 15,-6-6-37-15,1 2-2 16,-5-4-9-16,2-5 0 16,-4-10-71-16,2-7-77 15,5-8-319-15</inkml:trace>
  <inkml:trace contextRef="#ctx0" brushRef="#br0" timeOffset="54354.9">30323 17022 2224 0,'0'0'226'16,"0"0"-173"-16,0 0-6 0,0 0-11 16,0 0-13-1,-5-112-14-15,5 76-9 0,5-8 2 16,3 0 8-16,-1 2-5 15,-2 2-4-15,0 9 69 16,-5 14-32-16,0 2 14 16,0 11-6-16,0 4 19 15,0 4-23-15,2 25-42 16,0 10 5-16,0 10 2 16,4 13 5-16,1 10 29 15,3 0 16-15,-2 4-18 16,1-1-5-16,0-7-5 15,-2-10 10-15,-5-6-2 16,0-12-22-16,-2-8 12 16,0-6-22-16,0-2 18 15,-4-7-23-15,-8 0 12 16,-1-7-12-16,2 2 0 0,2-5 0 16,2-4-5-16,5 2-21 15,2-5-70-15,0 0-89 16,11-13-80-16,3-1-155 0</inkml:trace>
  <inkml:trace contextRef="#ctx0" brushRef="#br0" timeOffset="54832.45">30827 16612 2098 0,'0'0'286'0,"0"0"-155"16,0 0-18-16,0 0-9 15,0 0-26-15,0 0-18 16,-39 109-8-16,29-54-15 0,-4 13 46 16,1 8-28-1,0 12 11-15,3 0-33 0,4 2 0 16,4-6-17-16,2-15 4 16,0-17-1-16,4-16-5 15,14-18 5-15,1-14-18 16,6-4 18-16,2-12-9 15,-4-16 14-15,-4-7-17 16,-5 0 1-16,-12 3-8 16,-2 6 5-16,-4 12-5 15,-19 10-1-15,-1 4-11 16,-1 0-45-16,5 7-41 16,9 4-97-16,6-2-110 15,5-6-686-15</inkml:trace>
  <inkml:trace contextRef="#ctx0" brushRef="#br0" timeOffset="55259.21">31150 16605 794 0,'0'0'1501'15,"0"0"-1340"-15,0 0-39 16,0 0 18-16,0 0-12 16,-3 121-42-16,3-80-14 15,0 8-10-15,0-5-15 16,0-4 5-16,5-8-39 16,11-10 8-16,3-3-19 15,8-12-4-15,4-7 2 16,5 0-4-16,0-12-41 15,8-27-95-15,-10-2-131 0,-7 5-525 16</inkml:trace>
  <inkml:trace contextRef="#ctx0" brushRef="#br0" timeOffset="55496.03">31438 16714 2533 0,'0'0'288'0,"0"0"-106"15,-14 134-54-15,9-72-34 16,1 4-25-16,0 3-35 16,2-8-8-16,2 2-20 15,-3-9 14-15,3-10-19 16,0-9 21-16,0-4-22 0,0-13 0 16,0-4-5-16,5-5-22 15,6-9-27-15,-1 0-34 16,11-35-9-16,-3-5-100 15,-5 4-135-15</inkml:trace>
  <inkml:trace contextRef="#ctx0" brushRef="#br0" timeOffset="55856.68">31598 16441 2274 0,'0'0'283'0,"0"0"-124"16,0 0-10-16,51 113-6 15,-35-60-8-15,-3 13-38 16,-2 10-20-16,-2 9-34 15,-5 1 8-15,-4 2-10 16,0 0-11-16,0-7-4 16,-13-5-25-16,-7-8 7 15,-5-6-3-15,1-8-10 16,-5-5-35-16,0-9-29 16,-11 0-63-16,8-8-116 0,7-11-631 15</inkml:trace>
  <inkml:trace contextRef="#ctx0" brushRef="#br1" timeOffset="60128.41">21591 15758 1670 0,'0'0'229'0,"0"0"-188"0,0 0 33 16,0 0-15-16,0 0 78 15,0 0-68-15,0 0 11 16,-4-35 10-16,4 33-12 16,0 2 7-16,0 0-23 15,0 0-22-15,4 2 0 16,10 13 51-16,5 5-61 15,4 1-1-15,1 7-16 16,3-2 1-16,0 0 1 16,0 2-7-16,-3-2 28 15,-4-2-18-15,1 2 25 16,-4 1-33-16,-3-1 6 16,-1 2-16-16,-5-2 0 0,4-4-7 15,-5-1-54-15,3-1-45 16,-2-11-150-16,-2-9-218 0</inkml:trace>
  <inkml:trace contextRef="#ctx0" brushRef="#br1" timeOffset="60468.35">21968 15735 2020 0,'0'0'305'16,"0"0"-167"-16,0 0-24 15,0 0-44-15,0 0-18 16,0 0-19-16,0 0 7 15,-74 94-26-15,59-72 24 16,-1 4-13-16,-1 3-7 16,1 1 4-16,-5 2-22 15,4-2 15-15,-1 1-10 0,0-2-10 16,2-3 0 0,8-4-3-16,-1-4-53 15,9-9-28-15,0 0-116 0,0-9-242 16</inkml:trace>
  <inkml:trace contextRef="#ctx0" brushRef="#br1" timeOffset="60847.41">22068 16000 2079 0,'0'0'279'0,"0"0"-131"15,0 0 9-15,0 0-41 16,63 112-21-16,-39-104-45 15,1-8 52-15,-1 0-22 16,0-18-32-16,-3-14-31 0,-8-2-13 16,-11 1-1-1,-2 3 3-15,-2 7-6 16,-20 9 7-16,-5 1-7 16,-2 13 0-16,2 0-49 15,9 13-72-15,5 6-46 0,11 4-201 0</inkml:trace>
  <inkml:trace contextRef="#ctx0" brushRef="#br1" timeOffset="61630.88">23080 15669 2007 0,'0'0'248'16,"0"0"-106"-16,0 0-52 15,0 0-21-15,7 121 1 0,8-90-19 16,6-1 23 0,0-6-17-16,6-4 7 15,0-16-33-15,-2-4-3 16,-3-2-27-16,-4-20-1 15,-4-5 0-15,-6-10-41 16,-6 1-54-16,-2 5-48 0,0 4 102 16,0 10 41-1,0 12 32-15,-2 5 94 16,2 0 7-16,0 22-94 0,0 10 26 16,0 12 6-16,0 14-5 15,2 4-14-15,3 11-17 16,-5 3 8-1,0-2-33-15,-7-2 10 0,-13-4-16 16,-6-10-7-16,-3-14 3 16,-2-13-35-16,2-21-24 15,2-10-48-15,4-15 10 16,5-20-3-16,7-5 2 16,9-1 4-16,2 2 38 15,7 1 44-15,17 6 12 0,26-5 0 16,-8 5-130-16,-3 6-401 0</inkml:trace>
  <inkml:trace contextRef="#ctx0" brushRef="#br1" timeOffset="61875.44">23510 15891 2478 0,'0'0'346'0,"0"0"-205"15,0 0 3-15,25 117-71 16,-3-87-28-16,9-6-3 16,5-11-10-16,3-13 19 0,-4 0-27 15,-4-23 2-15,-11-7-26 16,-9-2 12-16,-11-4-12 16,0 5 0-16,-18 7-6 15,-11 12-2-15,-2 4-7 16,2 8-34-16,0 8-42 15,12 14-133-15,3 5-542 0</inkml:trace>
  <inkml:trace contextRef="#ctx0" brushRef="#br1" timeOffset="62858.08">28323 15557 1582 0,'0'0'378'0,"0"0"-159"16,0 0-85-16,0 0-12 0,94 120-33 15,-67-78-44 1,-1 2 43-16,3 0-1 0,0-3-10 16,3-2-1-16,-3 1-24 15,0-4-6-15,0 4-39 16,-2-7 7-16,-2 1-13 16,-4-8-1-16,-5-2 0 15,-5-11-26-15,-9-4-38 16,-2-6-111-16,0-3-147 0</inkml:trace>
  <inkml:trace contextRef="#ctx0" brushRef="#br1" timeOffset="63173.85">28713 15593 2309 0,'0'0'295'0,"0"0"-139"16,0 0-66-16,0 0-7 15,-78 138-41-15,54-92 9 16,0 6-28-16,-6-4-2 15,1 7-20-15,0-9-1 16,0-2 0-16,7-10-5 0,1-6 5 16,11-6-66-16,3-12-31 15,5-6-147-15,2-4-672 16</inkml:trace>
  <inkml:trace contextRef="#ctx0" brushRef="#br1" timeOffset="63467.28">28948 15891 2313 0,'0'0'323'0,"0"0"-130"15,0 0-54-15,17 121-60 16,-13-81-46-16,1-8-28 16,-2-3-5-16,1 0-97 15,-2-11-150-15,-2-10-2193 0</inkml:trace>
  <inkml:trace contextRef="#ctx0" brushRef="#br1" timeOffset="64398.07">30450 15625 1773 0,'0'0'434'0,"0"0"-212"15,0 102-81-15,14-59-20 16,5-9-48-16,6-5-14 16,4-14-21-16,2-12 41 15,2-3-1-15,-2-15-14 16,1-19-41-16,-8-10-12 16,-5-2-11-16,-9 3-60 15,-5 7-23-15,-5 6 26 16,0 20 57-16,0 10 7 15,0 0 72-15,-5 26-37 16,1 20 10-16,2 16 10 16,-2 13 6-16,-2 10-12 0,-4 6-21 15,-9 6 7-15,-4-7-35 16,-9-11 13-16,-1-7-16 16,-8-18-6-16,4-9 2 15,1-24-14-15,3-16-29 16,4-5-36-16,8-32-15 15,8-16-25-15,13-29-59 16,0 7-101-16,11 10-180 0</inkml:trace>
  <inkml:trace contextRef="#ctx0" brushRef="#br1" timeOffset="64639.09">30921 15851 2404 0,'0'0'336'15,"0"0"-173"-15,0 0-26 16,0 139-76-16,0-107-35 15,0-6-26-15,0-4-68 16,0-8-111-16,2-6-329 0</inkml:trace>
  <inkml:trace contextRef="#ctx0" brushRef="#br1" timeOffset="72939.37">2286 15717 512 0,'0'0'1177'0,"0"0"-984"16,0 0-28-16,0 0-29 15,0 0-29-15,0 0-57 16,0 0 47-16,31 0-63 16,-31 0 11-16,3 0-31 15,-3 0 20-15,0 0 42 16,0-5 27-16,0 5 2 16,0-3-44-16,-7 3-24 0,-4-6 0 15,-3 3-13-15,-1-2-6 16,-5 5 2-16,1 0-20 15,-4 0 5-15,-2 0 1 16,1 0 3-16,1 14 5 16,4 4-7-16,0 13 14 15,6 1-16-15,5 7 11 16,0 6-3-16,8 4-2 16,0-1-3-16,0-3 3 15,19-5 14-15,3-4-9 16,2-16-9-16,5-8-3 15,0-12-1-15,2 0-3 0,-2-26 21 16,-2-10-20-16,-7-4 10 16,-5-11-10-16,-5 0-1 15,-6 5 0-15,-4 1-24 16,0 13 12-16,0 10 7 16,0 10-1-16,0 10 12 15,0 2 1-15,9 9-3 16,5 18 15-16,1 1-7 15,3 2-5-15,0-4-7 16,-2-6-7-16,-3-8-17 16,-2-12-70-16,-6 0-68 15,-3-18-131-15,-2-8-1055 0</inkml:trace>
  <inkml:trace contextRef="#ctx0" brushRef="#br1" timeOffset="73205.64">2454 15212 2447 0,'0'0'275'0,"0"0"-134"15,0 0-20-15,71 125-10 16,-49-74-40-16,3 5 2 15,-3 7-12-15,-2 5 1 0,-4 8-26 16,-7 4-4-16,-7 5-25 16,-2-2 4-16,0 4-11 15,-11-7-4-15,-9-4-16 16,-7-6-37-16,-11 8-60 16,5-20-111-16,2-14-359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3T23:33:05.581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2674 4168 1556 0,'0'0'461'16,"0"0"-230"-16,0 0-90 16,0 0-68-16,0 0 6 15,0 0-3-15,0 0-26 16,23 61 16-16,-14-35-28 15,-1 3 13-15,4 6-43 0,-3 3 7 16,-1 5-14-16,2 8 0 16,-2 2-1-16,-3 0 10 15,-1 3-9-15,0-3-1 16,2-2 24-16,-4-2-23 16,0-3 22-16,-2-5-23 15,2-3 7-15,0-4-7 16,0-5 0-16,1-7 0 15,-3-5-5-15,0-10 0 16,2-7-8-16,-2 0-3 16,0-9-5-16,0-17 21 15,0-9-1-15,0-13 1 16,2-1-11-16,0-9-7 16,2 0 7-16,2-3-7 15,0 1 18-15,1 2 0 16,1 1 0-16,6 8 1 0,-1 0 9 15,1 5 9 1,3 4-18-16,4 4 9 0,-2 4-9 16,6 8 21-16,0 6-21 15,1 9 33-15,1 9-33 16,0 0 34-16,0 9 20 16,-3 15-18-16,3 8-7 15,-3 4-10-15,-1 8 28 16,-4 6-33-16,-3 5 18 15,-3 3-12-15,-3 0 21 16,-4-3-17-16,-1 0-4 0,-3-3-15 16,-2-4-5-1,0-4-2-15,0-8 4 0,0-4-8 16,0-8 10-16,-2-7-12 16,-5-10-12-16,1-7-10 15,-2 0-26-15,4-3-4 16,0-21 27-16,4-9 8 15,0-9 23-15,0-9-24 16,0-6 2-16,16-4 2 16,3-4 21-16,8 2-12 15,4 5 12-15,3 11 0 16,-1 10 0-16,3 16 11 16,-2 9-11-16,-1 12 28 15,-2 3-1-15,0 20 44 16,-4 14-25-16,0 9 23 0,-5 5-18 15,-4 2-8-15,-5-2-2 16,-1 2-24-16,-8 0 1 16,-4-1-18-16,0 0 15 15,0-1-15-15,0-5 11 16,-9-6-11-16,2-10 0 16,5-8-44-16,2-12-65 15,0-8-85-15,0-2-438 0</inkml:trace>
  <inkml:trace contextRef="#ctx0" brushRef="#br0" timeOffset="371.59">4209 4601 2038 0,'0'0'868'16,"0"0"-693"-16,0 0-54 16,0 0-21-16,122-17-46 15,-84 13-17-15,-1-1-36 16,-3 4 6-16,-3 1-7 16,-9 0-34-16,-9 0-57 15,-13 18-55-15,0 0-160 16,-8 2-1832-16</inkml:trace>
  <inkml:trace contextRef="#ctx0" brushRef="#br0" timeOffset="560.67">4306 4805 2725 0,'0'0'324'0,"0"0"-190"16,0 0-29-16,0 0 0 15,0 0-49-15,143 14-49 16,-109-14-7-16,-3 0-19 16,4 0-91-16,-8 0-110 15,-7 4-638-15</inkml:trace>
  <inkml:trace contextRef="#ctx0" brushRef="#br0" timeOffset="2128.94">5195 4446 2038 0,'0'0'285'0,"0"0"-137"16,0 0-55-16,14-113 1 0,-7 64-39 15,-1-9-5-15,1 3-50 16,-3-2 8-16,-4 9 3 16,0 7-16-16,0 12 16 15,0 7-8-15,0 10 3 16,-2 10 41-16,2 2 40 15,0 4-45-15,0 22-21 16,0 9-20-16,0 18 8 16,12 11-7-16,1 11-4 15,1 9 3-15,1 3-1 16,1-1 5-16,-1-8-5 0,1-8 18 16,-5-12-2-1,0-14 10-15,-6-7-26 16,-5-16 18-16,0-5-12 15,-3-9 1-15,-15-5-6 0,-4-2 17 16,-3 0-16-16,0 0 7 16,2 0 8-16,2 0-12 15,8 0 8-15,4 0-11 16,9 0-4-16,0 2-66 16,12-1-29-16,11-1-140 15,0 0-330-15</inkml:trace>
  <inkml:trace contextRef="#ctx0" brushRef="#br0" timeOffset="2630.55">5882 3958 123 0,'0'0'2122'0,"0"0"-1889"15,0 0-103 1,0 0-50-16,0 0-1 0,0 0-43 15,0 0 42-15,-68 76-24 16,49-34-5-16,1 11-2 16,-1 10-10-16,0 9 16 15,4 9-19-15,4 1 14 16,11-3-9-16,0-5 4 16,4-8-14-16,23-16-3 15,8-12-11-15,8-14 3 16,1-18 17-16,-1-6-6 15,-3-15 1-15,-11-20-24 16,-8-3 7-16,-13-2-5 16,-8 4-7-16,0 10-1 15,-22 7 6-15,-12 14-6 0,-3 5 0 16,-1 0-13-16,4 5-73 16,14 20-35-16,12-4-89 15,8 0-394-15</inkml:trace>
  <inkml:trace contextRef="#ctx0" brushRef="#br0" timeOffset="3065.77">6406 3999 2329 0,'0'0'361'16,"0"0"-217"-16,0 0-10 15,0 0-72-15,0 0-21 0,0 0-14 16,0 0-11-16,-33 82 18 16,31-49 6-16,-1 6 8 15,3 0-21-15,0 2 10 16,0-4-30-16,7-8 1 15,11-9-8-15,6-9-4 16,7-11 4-16,6 0-22 16,7-29-18-16,-9-2-108 0,-8-1-276 15</inkml:trace>
  <inkml:trace contextRef="#ctx0" brushRef="#br0" timeOffset="3277.47">6645 4083 404 0,'0'0'2293'16,"0"0"-2032"-16,0 0-99 16,-7 130-49-16,0-79-26 0,2 4-28 15,-1 3 14 1,-3 2-42-16,3 2 13 16,-4 1-35-16,4-5 6 15,-1-7-14-15,5-8-2 16,0-11-4-16,2-10-58 15,0-22-95-15,4 0-255 16,7-5-1357-16</inkml:trace>
  <inkml:trace contextRef="#ctx0" brushRef="#br0" timeOffset="3584.77">6981 4461 2834 0,'0'0'272'16,"0"0"-89"-16,0 0-48 0,0 0-43 15,143 9-61-15,-105-9-2 16,-3 0-29-16,-3 0 5 16,-8 0-5-16,-3 0-3 15,-6 0-17-15,-1 0-92 16,-4 1-77-16,-3 8-484 0</inkml:trace>
  <inkml:trace contextRef="#ctx0" brushRef="#br0" timeOffset="5370.89">7799 3972 1815 0,'0'0'219'0,"0"0"-97"16,0 0 26-16,0 0-53 15,0 0 27-15,0 0 8 16,0 0-40-16,87-76-28 15,-71 76 29-15,0 0-31 16,1 13-10-16,3 2-23 16,-1 5 28-16,-4 6-30 15,1 4 22-15,-3 4-8 0,-3 6-12 16,0 7 10-16,-6 5-24 16,-1 1 16-16,-3 5-16 15,0 0 25-15,-3 0-31 16,-13-5 11-16,-1 0-17 15,-10-4 6-15,-2-3-4 16,-4-5-3-16,-3-7-1 16,-2-7-25-16,4-13 5 15,3-9-35-15,4-5 17 16,10-5-34-16,5-16 16 16,8-9-20-16,4-4 33 15,0 0 10-15,20 0 21 16,7 2 6-16,4 7 14 15,5 10 30-15,2 11-21 0,-2 4 31 16,-1 18 2-16,-3 12 7 16,-3 6-21-16,-2-2-10 15,-4-4-23-15,2-7-2 16,-5-11 0-16,1-9-77 16,-4-3-73-16,-3-15-177 15,-8-6-1621-15</inkml:trace>
  <inkml:trace contextRef="#ctx0" brushRef="#br0" timeOffset="5666.19">8381 4150 2309 0,'0'0'265'0,"0"0"-91"16,0 125-48-16,0-63-16 15,0 6-46-15,14-2 2 16,12-3 2-16,8-10-19 16,10-12-4-16,8-17-13 15,4-17 32-15,3-7-20 16,-5-34-8-16,-9-13-31 16,-14-11 2-16,-18-9-3 15,-13 2-4-15,0-2 0 16,-31 9 2-16,-13 8-9 15,-8 10-22-15,-4 12-34 0,-8 12-85 16,16 9-90-16,13 7-359 16</inkml:trace>
  <inkml:trace contextRef="#ctx0" brushRef="#br0" timeOffset="6033.22">8905 4247 2444 0,'0'0'310'16,"24"102"-176"-16,3-35-14 15,11 5-12-15,13-5-20 0,10-18 18 16,5-17-27-1,8-20-2-15,-5-12-27 16,-4-23-30-16,-16-16-14 16,-18-13-5-16,-18-7 1 15,-13-4 4-15,-10 0-5 16,-31 5 4-16,-12 8 2 16,-9 9-7-16,-10 12-6 15,1 8-40-15,2 12-64 16,-12 9-72-16,21 9-177 15,11 12-689-15</inkml:trace>
  <inkml:trace contextRef="#ctx0" brushRef="#br0" timeOffset="7768.3">4995 4916 2102 0,'0'0'346'0,"0"0"-277"16,0 0 49-16,0 0-8 16,0 0-43-16,0 0 7 15,0 0-15-15,121 0-14 16,-95 0-24-16,3 0 35 16,2 0-20-16,0 0 19 15,0 0-34-15,0-2 4 16,4 2 1-16,-2-1-14 15,5-1 18-15,-1 2-16 16,1 0 23-16,3 0-19 16,-3 0 12-16,-1 0-21 0,-1 0 12 15,0-4-3 1,-2-4 2-16,-1 0 17 0,-2-1-20 16,0 4 16-1,0 0-20-15,1 4 27 0,-3 1-27 16,2 0 14-16,-2 0-17 15,-2 0 5-15,2 0-2 16,-2 0-8-16,-2 0 10 16,4 0-15-16,-2 0 20 15,2 0-19-15,0 0 27 16,0 0-27-16,-2 0 19 16,0 0-8-16,0 0-7 15,2-3 6-15,0 2-11 0,2-1 23 16,3 2-23-1,-1-2 25-15,2 2-24 0,-1 0 28 16,-1 0-22-16,0 0 7 16,2 0-9-16,-4 0-4 15,0 0 4-15,-2 0 0 16,-1 0-10-16,1 0 16 16,2 0-9-16,1 0 3 15,-3 0 2-15,2 0-6 16,0 0-1-16,-2 0 9 15,0 0-9-15,2 0 6 16,-2 0 1-16,2 0 8 16,1 0-14-16,-1-3 14 15,3 1-14-15,-1 2 5 16,3 0 1-16,2 0 0 0,-1 0-3 16,0 0 0-16,-4 0 1 15,-4 0 4-15,0 2-6 16,-3-2 6-16,1 0-14 15,0 0 6-15,2 0-1 16,2 0 0-16,4 0 1 16,4 0 6-16,1 0-1 15,-3 0 7-15,3 0-12 16,-1 0 20-16,-4 3-20 16,1 1 8-16,-3 0-9 15,-2-3 1-15,1-1-1 0,-3 2 4 16,-3-2-12-16,1 0 19 15,0 0-13-15,0 3 11 16,-2-1-13-16,3 0 5 16,1 1-1-16,-2-1 0 15,4 1 1-15,-2-3-6 16,0 2 15-16,0-2-20 16,0 0 20-16,-2 0-15 15,2 0 14-15,-2 0-18 16,0 0 10-16,2 0-1 15,0 0 0-15,2 0 3 16,0 0-13-16,0 1 20 16,3-1-10-16,-3 3 5 15,0-2-5-15,0 3 0 16,0 0 0-16,0 3 0 16,-2-2 0-16,1 2 0 0,-4-3 0 15,3-1 0-15,-2 2 0 16,2-1 0-16,2-2 0 15,1-1 0-15,-1 2 0 16,4-1 0-16,-1-2 0 16,-3 0 0-16,-4 0 0 15,-3 0 0-15,-6 0 0 16,-2 0 0-16,-5-2 0 16,-5 2 0-16,1 0 0 15,-4 0 0-15,-3 0 0 16,0 0-111-16,-12 0-111 0,-8 0-398 15</inkml:trace>
  <inkml:trace contextRef="#ctx0" brushRef="#br0" timeOffset="8906.98">5871 5264 2108 0,'0'0'236'0,"0"0"-147"16,0 0 22-16,0 0-22 16,0 0 15-16,0 0-57 15,130-10 38-15,-107 27-33 16,0 8 18-16,-3 4-2 15,-2 9 0-15,-4 8 4 16,-8 3-19-16,-2 9 3 16,-4 2-14-16,0 3-3 15,-8 2-31-15,-11 1 12 16,-4-5-20-16,-6-6 2 16,0-7-2-16,0-19-7 0,0-17-16 15,4-12-52-15,0-14 25 16,1-22 2-16,4-3 19 15,2-5-14-15,7 9 41 16,1 7-7-16,10 10 9 16,0 15 0-16,4 3 0 15,15 12 20-15,8 19-10 16,2 3 15-16,2 2-12 16,2-2 3-16,1-4-11 15,-3-7-10-15,-2-6-4 16,4-11-46-16,-10-6-134 15,-5 0-300-15</inkml:trace>
  <inkml:trace contextRef="#ctx0" brushRef="#br0" timeOffset="9238.53">6466 5532 2238 0,'0'0'237'0,"0"0"-173"16,0 0-1-16,0 0 14 16,0-111-21-16,0 96-28 0,0 7-5 15,2 8 24-15,-2 0 84 16,0 20-17-16,0 15-50 15,0 11 20-15,0 7-21 16,0 5 1-16,0 5-29 16,0-5-4-16,3-2-13 15,-3-8-11-15,2-6-4 16,0-10-3-16,0-9 0 16,0-8-71-16,-2-9-48 15,0-4-238-15,0-2-1652 0</inkml:trace>
  <inkml:trace contextRef="#ctx0" brushRef="#br0" timeOffset="9574.62">6954 5758 1366 0,'0'0'1382'15,"0"0"-1162"-15,0 0-63 0,0 0-5 16,0 0-49-16,137-29-28 15,-104 19-41-15,-4 2-5 16,-5 1-24-16,-2 6-10 16,-3 1-2-16,-6 0-58 15,5 0-80-15,-3 4-252 16,-1 4-1834-16</inkml:trace>
  <inkml:trace contextRef="#ctx0" brushRef="#br0" timeOffset="10438.66">7750 5557 2179 0,'0'0'302'16,"0"0"-167"-16,0 0-4 15,4-104-80-15,2 63-27 0,-2 4-17 16,-2 6-2-16,2 7-2 15,-1 11 6 1,-1 11 4-16,-2 2 82 0,0 17-14 16,2 17-47-16,-2 12 14 15,0 8-2-15,0 8-18 16,0 3 12 0,0-2-14-16,0 0 17 0,0-7-16 15,0-8 19-15,0-4-36 16,0-6 5-16,0-8-15 15,0-6 0-15,0-6 0 16,0-6-16-16,0-12-50 16,12 0-78-16,-2 0-145 0</inkml:trace>
  <inkml:trace contextRef="#ctx0" brushRef="#br0" timeOffset="10971.82">8180 5302 1687 0,'0'0'544'0,"0"0"-369"16,0 0-9-16,0 0-10 15,0 0-28-15,0 0-29 16,134 3-26-16,-113 20 17 16,-6 7-24-16,1 7 30 15,-5 10-29-15,-5 7 7 16,-4 4-36-16,-2 3 2 15,0 1-25-15,-8-1 1 16,-15-6-10-16,-6-3 0 16,-4-8-7-16,-3-8 6 15,1-10-10-15,-1-14-47 16,5-12-24-16,6 0-28 16,7-24 21-16,10-6 23 15,8-2 32-15,0 6 26 0,12 8 2 16,15 13 11-16,5 5 36 15,3 0 16-15,2 21-40 16,-4 5 2-16,0-1-24 16,-2 0-1-16,-2-6-2 15,9 0-51-15,-11-7-85 16,-5-2-393-16</inkml:trace>
  <inkml:trace contextRef="#ctx0" brushRef="#br0" timeOffset="12872.43">2703 7474 1597 0,'0'0'264'0,"0"0"-84"0,0 0 23 16,0 0-30-16,0 0-49 15,65 123-71-15,-53-89-4 16,-4 1-16-16,3 7 21 15,-1 2-53-15,-2 4 11 16,1 1-10-16,-3-1-2 16,2-6 0-16,-2-2 0 0,1-6-1 15,-1-6 2 1,-1-3-9-16,-1-2 19 16,-1-8-22-16,-3-4 11 15,2-7 0-15,-2-4-25 16,0 0 25-16,0-15 0 15,0-8-12-15,0-9 4 0,-2-6 16 16,-3-8-11-16,0-3 13 16,3-2-4-16,0-4-4 15,2 1 6-15,0 1 3 16,0 0 11-16,14 5 12 16,-1 6-17-16,5 10 13 15,2 7-23-15,0 12 20 16,5 8-13-16,2 5 16 15,2 0 4-15,0 18 16 16,2 11-1-16,0 4-16 16,-2 10 13-16,-3 3-18 15,-4 3 10-15,-3 2-23 0,-8 2 10 16,-3-2-24 0,-3-2 4-16,-2-3-4 0,-3-6-1 15,0-6 0-15,0-12-5 16,0-7-1-16,0-14-36 15,0-1-25-15,0-8-2 16,0-18 36-16,0-11-7 16,0-7 35-16,4-6 4 15,13-6 1-15,8-2-8 16,6-2 16-16,7 5-1 16,0 9-1-16,4 15 17 15,-2 15-16-15,1 16 12 16,-6 5 12-16,-1 32 20 0,-5 9 17 15,-2 10-26-15,-8 3 8 16,-1-1-20-16,-7-2 14 16,-1-6-32-16,-6-6 5 15,-2-4-16-15,-2-4-1 16,0-6-1-16,0-3-19 16,0-13-39-16,0-5-100 15,0-7-240-15,0-2-1420 0</inkml:trace>
  <inkml:trace contextRef="#ctx0" brushRef="#br0" timeOffset="13206.65">4192 7788 1926 0,'0'0'711'0,"0"0"-511"0,0 0-39 0,0 0-33 16,154-22-57-16,-111 17-41 15,1 2 15-15,-4 1-33 16,-3 0-4-16,-8 2-2 16,-6 0-12-16,-7 0-4 15,-16 28-77-15,0-3-165 16,0 1-878-16</inkml:trace>
  <inkml:trace contextRef="#ctx0" brushRef="#br0" timeOffset="13412.53">4342 8043 2940 0,'0'0'197'0,"0"0"-147"0,0 0 13 15,0 0-31-15,0 0-26 16,125 8-6-16,-99-6-12 15,8 6-69-15,-10-3-183 16,-3 4-671-16</inkml:trace>
  <inkml:trace contextRef="#ctx0" brushRef="#br0" timeOffset="14477.97">5474 7127 1779 0,'0'0'310'0,"0"0"-91"0,0 0-42 15,0 0-63-15,149-68-14 16,-110 59-43-16,-3 7-17 15,-1 2 50-15,-4 4-24 16,0 18 45-16,-6 7-32 16,-6 7-30-16,-5 3-33 15,-9 7 1-15,-5 5-10 16,-2-1-6-16,-23 0-1 16,-6-4 1-16,-7-9-2 15,0-5-40-15,0-12 18 16,4-10-48-16,8-9 49 15,6-1 17-15,11 0 5 16,9-1 18-16,0-12-7 16,26 3 44-16,15 1-23 15,5 2 12-15,6 7-31 0,-4 0 16 16,-2 14-13-16,-11 16 18 16,-8 6-8-16,-14 9 15 15,-11 1-8-15,-2 0-28 16,-11-2 9-16,-18-4-9 15,-6-2 7-15,-5-8-6 16,-5-3-12-16,3-12 4 16,-3-4-5-16,7-7-46 15,5-4-49-15,8 0-24 16,21-12-100-16,4-2-75 0,0 3-1641 16</inkml:trace>
  <inkml:trace contextRef="#ctx0" brushRef="#br0" timeOffset="15123.91">6455 7145 24 0,'0'0'2089'0,"0"0"-1865"15,0 0 17-15,0 0-98 0,0 0-55 16,0 0-18-1,0 0-28-15,-105 130 4 0,92-82-3 16,-1 10 22-16,4 10-12 16,1 7 11-16,5 7-26 15,4 1 5-15,0-6-20 16,13-11 13-16,13-17-11 16,10-17-11-16,4-18 15 15,5-14-10-15,-3-4 11 16,-9-22-23-16,-6-8 5 15,-13-2-11-15,-14 4-1 16,0 7 1-16,-10 11 10 0,-13 12-5 16,-6 2-2-1,-6 2-8-15,4 14-29 0,5 0-38 16,1 0-70-16,9-6-138 16,8-2-573-16</inkml:trace>
  <inkml:trace contextRef="#ctx0" brushRef="#br0" timeOffset="16010.61">5149 7604 1854 0,'0'0'781'16,"0"0"-648"-16,0 0-56 15,0 0 71-15,0 0-62 16,0 0-23-16,0 0-26 0,86-12 10 16,-63 12-35-1,-5 0 3-15,-5 0-11 0,-3 0 0 16,-8 0-3-16,-2 0 5 15,0 0 29-15,-18 4-31 16,-11 2 6-16,-3 2-4 16,-1-4-12-16,0-3 6 15,4 2 0-15,6-3 0 16,6 0-4-16,7 0 0 16,6 0-31-16,4 0-39 15,0 2-103-15,9 0-46 16,2 0-147-16</inkml:trace>
  <inkml:trace contextRef="#ctx0" brushRef="#br0" timeOffset="17279.74">5218 8093 1845 0,'0'0'464'16,"0"0"-319"-16,0 0-22 16,0 0 26-16,0 0-56 0,0 0-1 15,114-18-31 1,-85 14-14-16,2-1-6 0,3 3-12 15,-1-1 9-15,0 0-10 16,1 3 6-16,-5 0-22 16,0 0 18-1,-5 0-23-15,-2 6 13 0,-2-1-14 16,1 4 2-16,-2-6-2 16,4-1-6-16,-1-2 20 15,3 0-20-15,0 0 8 16,-4 0-3-16,4 0-2 15,-3 0 3-15,-2 0-6 16,0 0 0-16,1 0 0 0,-4 0 0 16,3 0 5-1,-1 0-3-15,0 0-1 0,-1 0 10 16,-1 0-3-16,4 0-1 16,1 0-2-16,1 0 31 15,1 0-12-15,0 0-13 16,-1 0 1-16,-1 0-6 15,0 0-7-15,-2 0 5 16,-1 2 4-16,-2 0-3 16,1 1 2-16,-1 0-6 15,2 1 5-15,-1-2 5 16,1 0-10-16,4-2 6 0,-1 0-2 16,0 0 7-1,1 0-8-15,-1 0 9 0,1 0-13 16,-4 0 7-16,1 2-6 15,-1 2 4-15,0-1-5 16,2 0 7-16,-1-1-7 16,-1 5 4-16,2-5 6 15,1 5-2-15,-2-2-6 16,2-5-2-16,-1 5 0 16,-2-5 0-16,1 0 4 15,1 0 9-15,-2 0-6 16,2 0 13-16,-1 0-14 15,-1 0 18-15,0 0-24 16,-2 0 11-16,-3 0-7 16,-1 0-3-16,-1 0-1 15,-4 0 6-15,-1 0-10 16,-3 0 15-16,1 0-5 16,-3 0 1-16,-2 0-9 0,0 0 2 15,0 0 0-15,0 0 0 16,0 0-22-16,0 0-35 15,3 0-119-15,1-5-71 16,-2 2-487-16</inkml:trace>
  <inkml:trace contextRef="#ctx0" brushRef="#br0" timeOffset="19313.29">6141 8522 1405 0,'0'0'334'0,"0"0"-165"16,0 0 1-16,0 0-57 15,0 0 15-15,0 0-6 16,0 0-21-16,-36-44-26 15,21 40 42-15,-5 0-69 16,-1-1 39-16,0 2-17 0,-4 1-21 16,0 0-15-16,3 0-28 15,-3 2 15-15,5 0-20 16,-2 0 28-16,4 6-28 16,0 10 19-16,4 5-19 15,6 8 6-15,1 3-4 16,7 4-2-16,0 4 15 15,7 2-14-15,13-1 22 16,9-4-20-16,2-8 8 16,5-12-8-16,2-10-4 15,-3-7 1-15,-4-8-1 16,-4-23 0-16,-4-6-1 16,-10-6-7-16,-4 2-19 0,-4 2 1 15,-5 9-14-15,2 10 39 16,0 12 1-16,4 8 4 0,6 5 37 15,1 22 17 1,5 7-9-16,2 11-21 16,-2 4 20-16,-3 9-12 15,-5 0 13-15,-8 9-28 16,-2-3 12-16,-4 1-14 16,-19-4-7-16,-6-6-6 15,-4-9-6-15,-5-6 0 16,-1-10-7-16,0-5-8 15,1-13-42-15,2-5-5 16,5-7-51-16,9 0 5 0,8-26-63 16,9 4-119-16,5 0-1591 15</inkml:trace>
  <inkml:trace contextRef="#ctx0" brushRef="#br0" timeOffset="21083.18">2826 10385 1608 0,'0'0'306'16,"0"0"-251"-16,0 0-18 15,0 0-36-15,0 0 100 16,0 0 42-16,0 0-17 16,42 80-78-16,-35-56 39 15,0 4-15-15,1 5-19 16,4 0-27-16,1 6-25 15,-2 1 18-15,3 1-7 16,-3 8 21-16,-3-1-24 16,2 3 28-16,-1-2-18 15,-3 1-11-15,1-3-8 16,0-3 0-16,-1-2-1 16,-1-6 13-16,-1-7-15 0,0-2 12 15,2-8-9-15,-4-2 5 16,2-2 2-16,-2-6-7 15,-2-4 1-15,0 1 1 16,0-6 4-16,0 0-3 16,0 0 2-16,0-17-5 15,0-7 8-15,-8-8-16 16,-2-6 5-16,1-8-10 16,1-4-17-16,0-4 11 15,4-3 18-15,2 3 2 16,2 2 7-16,0 6-2 0,0 5 16 15,14 2-3 1,3 5 3-16,8 3-4 0,-1 10-8 16,5 5 6-16,3 5-16 15,-1 11 26-15,0 0-19 16,0 2 45-16,3 19-27 16,-3 6 30-16,-2 8-16 15,-2 3-6-15,-3 8 2 16,-4 2-16-16,-2 3 18 15,-5-2-30-15,-3-1 7 16,-4-3-14-16,-2-8 8 16,-2-3-4-16,-2-8-4 15,0-3 0-15,0-7 0 16,0-6-1-16,0-6-17 0,0-4-1 16,-2 0-41-1,-2-7 36-15,2-12-6 0,0-9 24 16,2-9-18-16,0-2 15 15,2-10-3-15,13-3 1 16,7-2 10-16,5 1 2 16,5 6-6-16,-1 11 12 15,4 14-2-15,1 14 1 16,2 8 11-16,0 9 17 16,2 25 31-16,-5 5-19 15,-1 5-11-15,-7 3 22 16,-7-2-20-16,-4-5 10 15,-7-4-32-15,-5-5 4 16,0-1-18-16,-4-1 3 16,0 2-3-16,0-5-1 0,0-2-26 15,0-8-44-15,0-12-54 16,0-1-146-16,0-3-544 0</inkml:trace>
  <inkml:trace contextRef="#ctx0" brushRef="#br0" timeOffset="21482.78">4344 10770 2480 0,'0'0'274'0,"0"0"-73"16,0 0-39-16,0 0-69 16,141-35-41-16,-101 35-22 0,-1 0-15 15,-2 0-7-15,-8 0-2 16,-5 0-12-16,-8 0-18 16,-16 19-52-16,0-3-112 15,0 2-365-15</inkml:trace>
  <inkml:trace contextRef="#ctx0" brushRef="#br0" timeOffset="21715.45">4475 11004 2764 0,'0'0'258'0,"0"0"-196"0,0 0 3 15,0 0-23-15,121 9-21 16,-95-7-21-16,1-2 5 16,-2 0-10-16,2 2-69 15,-10-2-195-15,1 4-1830 0</inkml:trace>
  <inkml:trace contextRef="#ctx0" brushRef="#br0" timeOffset="22783.2">5245 10904 1360 0,'0'0'1095'0,"0"0"-844"16,0 0-167-16,0 0 33 15,0 0-56-15,0 0-12 16,0 0 17-16,38-14-15 0,-20 10 27 16,3 0-14-16,6 2 20 15,4 0-29-15,3 2 32 16,2 0-40-16,2 0 1 15,0 0-20-15,-3 0-1 16,-2 0 1-16,-4 0-22 16,-6 0 12-16,-3 0-17 15,-7 0 12-15,-4 0-8 16,-4 2-5-16,-3-2 4 16,1 0-4-16,-3 2 0 15,0-2-7-15,0 4-7 16,0 0-67-16,4 6-71 0,0-1-148 15,5 0-267-15</inkml:trace>
  <inkml:trace contextRef="#ctx0" brushRef="#br0" timeOffset="23784.39">6128 10162 2031 0,'0'0'292'0,"0"0"-171"15,0 0 19-15,0 0-12 16,0 0-41-16,0 0 2 16,0 0 14-16,24-2-32 15,-19 13-20-15,-3 3 4 16,0 4-25-16,0 3 14 15,-2 8-28-15,2 0 18 16,0 5-15-16,-2 3 9 16,3-1-24-16,-3 0 7 0,2 0-3 15,0-4 4 1,3-3 9-16,-1-3-13 0,-1-6 31 16,1-5-22-16,0-2 16 15,1-3-33-15,1-5 14 16,2-1-11-16,2 0 19 15,6-1 6-15,4-3-2 16,2 2 11-16,7-2-14 16,0 0 22-16,5 0-32 15,-1 0 11-15,-4 0-24 16,0 0 6-16,-4 0-6 0,-8 0-1 16,-1-2 0-1,-3-2-40-15,-3-4-31 0,-4-5-99 16,3-13-1-16,-3 1-242 15,-1 1-1427-15</inkml:trace>
  <inkml:trace contextRef="#ctx0" brushRef="#br0" timeOffset="24154.94">6626 10150 2304 0,'0'0'437'0,"0"0"-237"16,0 0-57-16,0 0-88 16,0 0 11-16,0 0-19 0,-6 115-2 15,2-71 14 1,-1 7 4-16,-1 7 12 0,-2 0-21 16,2 5-1-16,0-1-15 15,1 1 9-15,3-3-36 16,0-2 17-16,2-6-19 15,0-4 0-15,0-8 0 16,0-7-8-16,0-7 1 16,0-10 8-16,0-5-12 15,0-4 11-15,0-1-17 16,0-2 8-16,0 3 0 16,2 2-7-16,-2 5-19 0,0 0-18 15,2-2-46 1,-2-3-31-16,0-2-57 15,0-5-181-15,-6-2-1953 0</inkml:trace>
  <inkml:trace contextRef="#ctx0" brushRef="#br0" timeOffset="69064.77">7271 10449 1918 0,'0'0'349'16,"0"0"-159"-16,0 0-97 16,0 0-14-16,0 0-8 15,0 0-11-15,16 10 25 16,-10 2-38-16,0 2-1 15,2 4-24-15,1 3 19 16,-1 5-13-16,2 6-12 16,-2 4 1-16,1 6-8 0,0 1 10 15,0 1-15-15,0 2 6 16,0-3-9-16,-2-1 3 16,2-2-4-16,-3 0 0 15,1-4 0-15,-3-3 0 16,1-5 0-16,0-5-4 15,-3-4 2-15,0-3-3 16,-2-4 4-16,2-6-24 16,-2-2 7-16,0-4-30 15,0 0-4-15,0-4-28 16,0-17 38-16,0-6 13 16,-2-9-11-16,2-8 31 15,0-6-29-15,0-6-3 0,2-2 5 16,9-1 35-1,3 5 2-15,1 5 3 0,1 5-4 16,1 12-5-16,1 9 4 16,1 9 2-16,2 10 11 15,2 4 10-15,-1 1 17 16,3 18 2-16,1 9 3 16,-1 6-15-16,-3 4-10 15,1 6 10-15,-6 2-13 16,-1 0 37-16,-5 2-5 15,1 2 11-15,-6-2-30 16,-2-2 1-16,-1-3-25 16,-3-7-4-16,0-10-1 15,0-12 0-15,0-12-1 16,0-2-27-16,0-16-51 0,-3-19 17 16,1-13 32-1,2-7-31-15,0-10 24 0,5 1 17 16,13 2 20-16,3 8 17 15,6 8-9-15,2 7 15 16,2 13-13-16,5 15 15 16,0 11-10-16,0 0 43 15,-1 30-29-15,-1 12 28 16,-5 10 2-16,-7 4 11 16,-2 4 3-16,-4-2-38 15,-8-2-2-15,-1-7-22 16,-5-8 10-16,-2-8-20 0,0-8-2 15,0-10-19-15,0-7-59 16,-9-8-78-16,1 0-158 16,-1-8-840-16</inkml:trace>
  <inkml:trace contextRef="#ctx0" brushRef="#br0" timeOffset="69296.27">8452 10714 2034 0,'0'0'833'16,"0"0"-672"-16,5 108-62 16,0-56-16-16,1 0-51 0,1-3-10 15,-3-7-22-15,0-8-1 16,-4-9-66-16,0-11-113 15,0-8-250-15</inkml:trace>
  <inkml:trace contextRef="#ctx0" brushRef="#br0" timeOffset="69405.07">8312 10439 2619 0,'0'0'227'0,"0"0"-189"15,0 0-38 1,0 0-178-16,0 0-405 0</inkml:trace>
  <inkml:trace contextRef="#ctx0" brushRef="#br0" timeOffset="69796.02">8744 9914 2241 0,'0'0'249'0,"0"0"-123"16,0 0 10-16,54 129-23 0,-39-71-42 15,3 9 18 1,-5 5-19-16,-1 7-19 0,-3 3-15 15,-3 5-8-15,-1 0 2 16,-3 2-4-16,3-1 7 16,-1-4-20-16,1-6 5 15,1-9-17-15,6-11 4 16,-1-10-5-16,4-15 0 16,3-7 0-16,2-6 9 15,0-11 8-15,2-1-16 16,5-8 9-16,-2 0-9 15,2 0 1-15,-3-12-2 16,-2-8-43-16,1-18-97 0,-6 4-221 16,-5 1-2056-16</inkml:trace>
  <inkml:trace contextRef="#ctx0" brushRef="#br0" timeOffset="70531.25">9328 10101 764 0,'0'0'1315'0,"0"0"-1128"15,0 0-21-15,0 0-76 16,25 107 13-16,-19-76-50 16,4 5 21-16,1 3 8 15,-3 4-34-15,4 5-3 16,-1 2-8-16,0 5 1 15,1-4-26-15,-2 2 13 16,-1 1-15-16,1-4 21 16,-2 2-1-16,1-4 3 15,-2-2 10-15,0-1-33 0,-3-6 9 16,0 2-19-16,1-3 11 16,-3-4-7-16,-2-6-1 15,0-7-3-15,0-6 0 16,0-7 1-16,0-8 0 15,0 0-1-15,0-11-37 16,-2-15 6-16,0-15-6 16,2-8-3-16,0-7-27 15,0-4 20-15,2 0-7 16,9 4 34-16,5 4 19 16,0 6 0-16,1 10-6 0,3 6 14 15,3 12-4-15,-4 9 2 16,4 9 18-16,-1 4 28 15,-2 24 32-15,2 12-3 16,-1 8 6-16,-6 5-25 16,1 1-18-16,-5 1 1 15,-5 1-28-15,-2-6 6 16,0-6-21-16,-4-7-2 16,0-6 1-16,0-13-39 15,0-14-16-15,0-12-89 16,-4-18-142-16,2-8-442 0</inkml:trace>
  <inkml:trace contextRef="#ctx0" brushRef="#br0" timeOffset="70803.37">9908 10608 2565 0,'0'0'333'0,"0"0"-157"16,2 139-56-16,12-79-29 15,6-3-45-15,11-11-1 16,5-13-18-16,4-18 10 16,3-13-14-16,-6-2 5 15,-3-25-10-15,-10-18 8 16,-13-9-9-16,-11-8-8 16,0 1 2-16,-18 2-10 15,-20 11 12-15,-8 11-13 16,-10 12 0-16,0 11-3 0,7 10-54 15,13 2-58 1,17 7-17-16,14 8-140 0</inkml:trace>
  <inkml:trace contextRef="#ctx0" brushRef="#br0" timeOffset="71335.16">10399 10677 2634 0,'0'0'300'15,"0"0"-158"-15,0 0-35 0,0 0-29 16,146 0-22-1,-99-22-48-15,-5-4 6 0,-8-4-8 16,-9 0 6-16,-14 3 11 16,-11 0-12-16,0 5 17 15,-16 8 0-15,-17 8 13 16,-7 6-11-16,-5 3 1 16,-1 23-25-16,3 9 4 15,5 11-10-15,9 7 1 16,11 0-1-16,11 5-1 15,7-5-4-15,0-2 5 16,23-8-5-16,8-5-35 16,9-8-23-16,20-11-54 15,-8-10-118-15,-10-6-385 0</inkml:trace>
  <inkml:trace contextRef="#ctx0" brushRef="#br0" timeOffset="71598.12">10885 10557 2588 0,'0'0'355'16,"0"0"-219"-16,0 0-52 15,0 0 47-15,0 0-55 16,0 0 5-16,142 103-24 15,-113-69 10-15,-7 0-25 0,-11-1 0 16,-6 2-7 0,-5-1-10-16,-11 0-8 0,-20-1-17 15,-7-4 0-15,-9-7-38 16,-6-8-20-16,-23-14-88 16,13-2-72-16,5-15-405 0</inkml:trace>
  <inkml:trace contextRef="#ctx0" brushRef="#br0" timeOffset="71822.3">9781 10231 3002 0,'0'0'215'16,"0"0"-72"-16,0 0-43 16,172-38-44-16,-108 27-51 15,26 11-5-15,-19 0-128 16,-11 11-260-16</inkml:trace>
  <inkml:trace contextRef="#ctx0" brushRef="#br0" timeOffset="72770.81">11783 10507 2144 0,'0'0'353'0,"0"0"-174"16,0 0-14-16,0 0-91 15,-114 6-23-15,94 12-3 16,2 8-6-16,9 11-41 16,7 5 11-16,2 8-2 15,5 4 17-15,19-4 11 16,10-4-27-16,1-10 8 15,5-14-18-15,3-14 26 16,-3-8-6-16,-5-16 27 16,-6-24-16-16,-6-16-2 15,-12-13-15-15,-9-28-9 0,-2 4-2 16,0-6 1-16,-18 2-10 16,-4 16-12-16,-3-2-11 15,-2 8-57-15,4 17-12 16,7 17-11-16,9 14-80 15,7 15-162-15</inkml:trace>
  <inkml:trace contextRef="#ctx0" brushRef="#br0" timeOffset="73034.39">12182 10495 2570 0,'0'0'304'16,"0"0"-69"-1,0 0-74-15,0 0-55 0,116-92-63 16,-108 52-22-16,-8 5-10 16,0 8-11-16,-15 13 19 15,-18 14-19-15,-10 0 19 16,1 34-19-16,2 17 4 16,11 14-4-16,11 5 0 15,18 3-15-15,0-5-12 16,25-13-20-16,33-6-61 15,-5-15-133-15,-4-15-499 0</inkml:trace>
  <inkml:trace contextRef="#ctx0" brushRef="#br0" timeOffset="73491.53">12694 9726 2076 0,'0'0'410'15,"0"0"-198"-15,0 0-73 16,23 125-44-16,-12-64-8 15,3 12-22-15,-1 4 19 16,-2 8-15-16,-2 3-2 16,0 0-26-16,-3 0 7 15,-2-4-22-15,0-4-11 16,-2-10-9-16,0-7-6 16,0-13-8-16,0-15-48 0,0-12-28 15,0-15-131-15,1-8-314 16</inkml:trace>
  <inkml:trace contextRef="#ctx0" brushRef="#br0" timeOffset="73698.52">13035 10449 2701 0,'0'0'313'16,"0"0"-129"-1,0 148-69-15,0-93-31 0,0-11-51 16,0-10-16-16,0-15-17 16,-2-12-46-16,-7-7-89 15,-1-16-235-15,-2-10-2071 16</inkml:trace>
  <inkml:trace contextRef="#ctx0" brushRef="#br0" timeOffset="74513.77">13504 9711 2363 0,'0'0'396'16,"0"0"-213"-16,0 0-86 0,0 0-49 15,-4 103 3 1,4-39-23-16,0 26 21 0,0 26-16 16,6 22-9-16,7-11-6 15,-1-27-6-15,-4-34 6 16,1-20-8-16,1 4 2 16,-2 1-12-16,3-3 4 15,-5-14-4-15,0-11-35 16,-6-18-68-16,0-5-97 15,0 0-341-15</inkml:trace>
  <inkml:trace contextRef="#ctx0" brushRef="#br0" timeOffset="74662.45">13437 10403 2581 0,'0'0'295'0,"0"0"-251"15,0 0-24-15,0 0-20 16,0 0-165-16,140-54-802 0</inkml:trace>
  <inkml:trace contextRef="#ctx0" brushRef="#br0" timeOffset="75239.42">13758 10328 2466 0,'0'0'294'0,"0"0"-157"0,0 0-30 16,26 113-51-1,-15-75-24-15,1 2-21 0,-3-2 3 16,-3-3 1-16,-2-5-13 16,0-4 16-16,-4-2-17 15,0-4 12-15,0-4-13 16,0-3 0-16,0-8 0 15,0-3 4-15,0-2-4 16,-4 0-50-16,-2-13 20 16,2-10-21-16,-1-7 20 15,5-8-52-15,0-4-15 16,0-5-22-16,0-3 19 0,0 0 38 16,7 1 63-1,1 2 14-15,4 1 5 0,3 6 56 16,1 4-13-16,5 8 51 15,0 10-68-15,4 11-5 16,2 7-8-16,-2 0 4 16,-1 25 35-16,-2 7-30 15,-8 5 21-15,-8 7-10 16,-6 1-3-16,0-1-31 16,0-3 0-16,-10-4-17 15,-7-11-1-15,2-8-6 16,-1-6-41-16,8-6 2 15,1-3 11-15,7 0 33 16,0 3 2-16,0 8 3 16,15 4 30-16,4 8 16 0,0 4-27 15,3 1-9-15,-1-4-14 16,0-6 0-16,-2-9-38 16,-1-12-83-1,-5 0-169-15,-4-7-426 0</inkml:trace>
  <inkml:trace contextRef="#ctx0" brushRef="#br0" timeOffset="75505.67">14268 10444 2646 0,'0'0'310'15,"0"0"-152"-15,16 124-43 0,4-82-57 16,4-12-22-1,1-15-26-15,2-15 19 0,-5-3-19 16,-6-31 9-16,-6-13-2 16,-7-5-6-16,-3-3-4 15,-7 2-7-15,-20 7 7 16,-8 9-7-16,-9 14-10 16,1 9-59-16,5 10 1 15,13 4-82-15,15 2-131 16,10 10-1607-16</inkml:trace>
  <inkml:trace contextRef="#ctx0" brushRef="#br0" timeOffset="75770.17">14674 10251 2871 0,'0'0'288'15,"0"0"-140"-15,0 0-72 16,101 146-40-16,-82-99-3 16,-11-3 0-16,-8-1 29 15,-6-3-32-15,-23-5 7 16,-8-5-37-16,-8-6 0 16,-6-7-71-16,-22-12-75 15,12-5-220-15,8 0-536 0</inkml:trace>
  <inkml:trace contextRef="#ctx0" brushRef="#br0" timeOffset="76006">13109 10094 2986 0,'0'0'147'0,"0"0"-147"16,0 0-67-16,0 0-255 0</inkml:trace>
  <inkml:trace contextRef="#ctx0" brushRef="#br0" timeOffset="77037.13">7175 12117 407 0,'0'0'816'16,"0"0"-450"-16,0 0-260 15,-51 107-106-15,51-55 13 16,0 9 163-16,9 8 165 16,18 5-63-16,8-2-79 15,5-5-31-15,1-18-94 16,-1-17-7-16,-3-18 17 0,-8-14-18 15,-6-21-9 1,-5-25-22-16,-9-17 3 0,-5-13-37 16,-4-23 9-1,0-24-10-15,-16-17 0 0,-3 11-10 16,-4 30-27-16,8 28-5 16,-1 22-52-16,3-1-11 15,-1-2-6-15,5 3 11 16,7 12-63-16,2 17-56 15,0 10-1466-15</inkml:trace>
  <inkml:trace contextRef="#ctx0" brushRef="#br0" timeOffset="77370.38">7668 12244 2388 0,'0'0'406'16,"0"0"-212"-16,0 0-46 16,113-48-93-16,-90 18-14 15,-9-3-25-15,-10 4 3 16,-4 3-12-16,-2 7 3 15,-21 11 2-15,-8 8-11 16,-4 8 15-16,-2 29-14 16,4 14-2-16,9 14 0 15,10 7 0-15,14 4-2 16,0-4 2-16,20-5-4 0,16-16-3 16,4-8 5-16,20-14-67 15,-13-9-119-15,-7-8-261 0</inkml:trace>
  <inkml:trace contextRef="#ctx0" brushRef="#br0" timeOffset="77777.78">8308 11816 2131 0,'0'0'596'16,"0"0"-424"-16,13 114-12 0,-7-48-82 15,2 4-22-15,-4 5-18 16,0 5-1-16,-4-3-7 16,0-3-14-16,0-3 2 15,0-8-17-15,0-8-1 16,0-9-2-16,0-11-35 15,0-6-61-15,0-11-94 16,7-10-290-16</inkml:trace>
  <inkml:trace contextRef="#ctx0" brushRef="#br0" timeOffset="78068.42">8611 11893 2463 0,'0'0'323'0,"0"0"-174"16,0 0 0-16,7 136-49 15,-3-80-65-15,4 9 11 16,0 6-14-16,1 1-8 15,-3 3 0-15,-2-4-12 16,1-7 2-16,-5-8-13 16,0-12-1-16,0-8-9 15,0-7-27-15,-11-12-118 0,-5-9-292 0</inkml:trace>
  <inkml:trace contextRef="#ctx0" brushRef="#br0" timeOffset="78250.98">8358 12448 2758 0,'0'0'396'0,"0"0"-340"16,0 0-55-16,0 0 26 15,0 0-27-15,123 0-27 16,-86 0-145-16,-4 0-486 0</inkml:trace>
  <inkml:trace contextRef="#ctx0" brushRef="#br0" timeOffset="78873.34">8972 12464 2241 0,'0'0'245'15,"0"0"-69"-15,0 0-21 16,0 0-77-16,0 0 1 15,121-11 13-15,-102 26 15 16,-3 7-27-16,-3 4 4 0,-6 5-23 16,-5 3 4-16,-2 2-38 15,0 4-8-15,-2 3-13 16,-18-4-5-16,-2-5-1 16,-7-6-15-16,-5-8-20 15,-1-11-42-15,1-9-16 16,3 0-113-16,7-23-23 15,10-3-21-15,9 3 58 16,5 0 159-16,5 14 33 16,17 6 178-16,7 3 1 15,5 15-20-15,1 12-40 16,-2 4-20-16,-1 1-50 0,-3-6-26 16,-5-4-23-16,1-10-31 15,-7-7-122-15,-5-2-265 0</inkml:trace>
  <inkml:trace contextRef="#ctx0" brushRef="#br0" timeOffset="79307">9438 12010 1993 0,'0'0'682'0,"0"0"-497"16,-18 112-24-16,15-48-57 15,3 8-15-15,0 4-27 16,7 0-15-16,18-3-7 16,6-15-16-16,10-16 2 15,5-18-19-15,5-22 25 16,1-2-7-16,-6-34 4 16,-10-16-15-16,-14-15 10 15,-15-7-16-15,-7-2 1 16,-17 2 2-16,-22 10-11 0,-10 10 8 15,-6 11-8-15,-8 15-49 16,-15 26-87-16,18 0-75 16,11 10-673-16</inkml:trace>
  <inkml:trace contextRef="#ctx0" brushRef="#br0" timeOffset="80407.64">10563 12266 2023 0,'0'0'225'15,"0"0"-134"-15,0 0 14 16,0 0-81-16,0 0-5 16,0 0 27-16,0 0 58 15,-6 124 27-15,6-70-17 16,0 13-33-16,9 6-36 16,-3 8 7-16,4 3-38 15,-2-5 3-15,1-6-17 16,-5-12-1-16,1-11-4 15,-5-14 4-15,0-9 1 16,0-13-4-16,0-13-26 16,-3-1-33-16,-5-28-28 15,-3-18-34-15,5-16-52 16,-4-28-154-16,8-23-835 0,0 4 657 16,2 10 509-16,0 14 1105 15,0 19-706-15,14-4-80 16,3 0-49-16,8 16-61 15,4 19-93-15,2 22-37 16,2 13-26-16,-2 18 10 16,-2 23 15-16,-8 17-14 15,-13 12-8-15,-8 5-21 16,0 3 6-16,-10-4-30 16,-17-5 7-16,0-11-18 15,-2-11-17-15,0-18-36 0,6-12-27 16,10-17-72-16,4-3-213 15,9-17-331-15</inkml:trace>
  <inkml:trace contextRef="#ctx0" brushRef="#br0" timeOffset="80743.52">10983 12312 2606 0,'0'0'272'15,"0"0"-94"-15,-10 117-69 16,10-66-11-16,10-2-52 0,17-9-5 16,4-13-9-16,9-13-18 15,-1-14 22-15,2-3 1 16,-7-29 14-16,-8-13-34 15,-10-9 9-15,-16-4-22 16,0 3 12-16,-18 4-16 16,-16 11 0-16,-8 10-11 15,-2 10-31-15,1 14-32 16,5 6-32-16,16 8-81 16,9 12-274-16,13 0-1863 0</inkml:trace>
  <inkml:trace contextRef="#ctx0" brushRef="#br0" timeOffset="81347.3">11328 12092 2200 0,'0'0'255'0,"0"0"-135"15,0 0-27-15,0 0 17 0,33 116-16 16,-23-72-12 0,-6 2 1-16,0 7 5 0,1-4-29 15,-1-3-20-15,-2-5-8 16,3-10-25-16,-3-8-3 15,-2-9 1-15,0-8-3 16,0-5-1-16,0-1-4 16,0-1-62-16,-9-23-23 15,3-12 0-15,3-10 0 16,3-9 14-16,0-5 8 16,0 0 49-16,7 2 18 15,11 4 15-15,2 8 11 16,4 9 42-16,3 11 28 15,0 14-18-15,-2 12-49 16,-6 1 5-16,-1 26 36 0,-5 12-12 16,-5 2 2-16,-8 5-26 15,0 0 5-15,0-5-30 16,-6-4-4-16,-4-11-5 16,1-5-14-16,0-8-9 15,4-3-11-15,5-3 34 16,0 3-1-16,5 8 1 15,15 5 6-15,7 0 15 16,2 5-11-16,0-2 0 16,-2-4-10-16,-3-1 0 15,-4-7-28-15,2-2-117 16,-3-6-225-16,-9-4-1548 0</inkml:trace>
  <inkml:trace contextRef="#ctx0" brushRef="#br0" timeOffset="82209.64">12590 12101 1926 0,'0'0'299'0,"0"0"-121"16,0 0-25-16,0 0 18 15,0 0-19-15,0 0-40 16,0 0-47-16,-105-33-28 16,76 33-4-16,0 0-9 15,5 14-11-15,1 9 5 16,5 10-18-16,5 13 0 15,7 10 0-15,6 9 1 16,0 2 0-16,13-3-1 16,14-10 0-16,4-14 4 15,4-9 13-15,1-17-4 16,-3-14 12-16,0 0-10 16,-8-37 33-16,-5-16-12 15,-4-35-6-15,-9-36-25 16,-7-23 1-16,0-6-4 0,-2 27-2 15,-14 33 0-15,1 35-7 16,-6 10-3-16,-1 1-45 16,-3 1 7-16,3 8-25 15,9 15 9-15,13 23-25 16,2 0-233-16,16 17-459 0</inkml:trace>
  <inkml:trace contextRef="#ctx0" brushRef="#br0" timeOffset="84018.49">12987 12031 2038 0,'0'0'429'16,"0"0"-198"-16,0 0-91 15,0 0-12-15,4 137 2 16,-4-84-53-16,0 2-26 16,0-1-23-16,-4-4-5 15,-5-9-18-15,4-12-5 16,1-15-40-16,-3-14-77 15,5-7-139-15,-2-14-269 0</inkml:trace>
  <inkml:trace contextRef="#ctx0" brushRef="#br0" timeOffset="84151.48">12966 11743 1827 0,'0'0'881'0,"0"0"-762"15,0 0-116-15,0 0-3 16,0 0-307-16</inkml:trace>
  <inkml:trace contextRef="#ctx0" brushRef="#br0" timeOffset="84811.58">13294 12388 2293 0,'0'0'373'0,"0"0"-205"15,0 0-45-15,0 0-16 16,0 0-64-16,0 0 9 16,0 0-35-16,0-12 3 15,0-8-13-15,0-6-2 16,0-8-5-16,0-6 2 16,0-4-8-16,0-5 12 15,0 0-6-15,5 3 7 16,5 1-14-16,2 10 2 0,1 6 5 15,3 9 0 1,-1 11-6-16,3 9 2 0,5 0 8 16,-1 5 0-16,4 22 7 15,1 4 26-15,0 10-18 16,-2 5 16-16,-6 3-15 16,0 2 10-16,-7-1 8 15,-4-1-6-15,-6-3 5 16,-2-3-29-16,0-5 5 15,0-3-13-15,-10-8-25 16,-11-6-60-16,3-11-54 16,-3-8-308-16</inkml:trace>
  <inkml:trace contextRef="#ctx0" brushRef="#br0" timeOffset="84956.23">13299 12254 2967 0,'0'0'231'0,"0"0"-192"16,0 0 6-16,0 0-45 15,0 0-2-15,129 0-105 16,-107 0-255-16,-6 2-2106 0</inkml:trace>
  <inkml:trace contextRef="#ctx0" brushRef="#br0" timeOffset="86045.36">14019 12346 2961 0,'0'0'246'16,"0"0"-107"-16,0 0-70 15,0 0-36-15,0 0-33 16,0 0-54-16,0 0-150 16,-4 26-689-16</inkml:trace>
  <inkml:trace contextRef="#ctx0" brushRef="#br0" timeOffset="99496.57">15350 3874 1394 0,'0'0'464'0,"0"0"-315"0,0 0-58 15,0 0 23-15,0 0-63 16,13 118 2-16,-11-102-3 16,0-1-49-16,-2-1-1 15,2-5-31-15,-2 0-428 0</inkml:trace>
  <inkml:trace contextRef="#ctx0" brushRef="#br0" timeOffset="99730.34">15369 4229 2009 0,'0'0'297'0,"0"0"-210"15,0 0-37-15,0 0-36 16,0 0-3-16,0 0-11 16,0 116 7-16,0-102-9 15,0-2 2-15,-2 0 0 16,0 5-70-16,0-8-159 16,2-1-1175-16</inkml:trace>
  <inkml:trace contextRef="#ctx0" brushRef="#br0" timeOffset="99871.42">15338 4698 492 0,'0'0'0'0</inkml:trace>
  <inkml:trace contextRef="#ctx0" brushRef="#br0" timeOffset="100130.3">15336 4985 1802 0,'0'0'472'0,"0"0"-230"0,0 0-153 15,0 0-22-15,0 0-56 16,0 0-11-16,-9 116-55 16,9-96-148-16,0-2-1504 0</inkml:trace>
  <inkml:trace contextRef="#ctx0" brushRef="#br0" timeOffset="100262.55">15367 5325 1918 0,'0'0'320'0,"0"0"-199"0,0 0-57 15,0 0-63-15,0 0-2 16,0 0-116-16,0 0-1152 0</inkml:trace>
  <inkml:trace contextRef="#ctx0" brushRef="#br0" timeOffset="100580.31">15419 5854 1808 0,'0'0'383'16,"0"0"-269"-16,0 0-96 16,0 0 5-16,0 0-23 15,0 0-2-15,0 0-54 16,6 99-175-16,-4-85-1123 0</inkml:trace>
  <inkml:trace contextRef="#ctx0" brushRef="#br0" timeOffset="100728.59">15437 6021 1754 0,'0'0'408'0,"0"0"-176"16,0 0-118-16,0 0-49 16,0 0-65-16,0 121 20 15,0-95-20-15,0 9-11 16,0-4-145-16,0-4-1256 0</inkml:trace>
  <inkml:trace contextRef="#ctx0" brushRef="#br0" timeOffset="100843.4">15456 6421 2034 0,'0'0'303'0,"0"0"-219"15,0 0 1-15,0 0-71 16,0 122-14-16,0-90-67 16,0-3-207-16</inkml:trace>
  <inkml:trace contextRef="#ctx0" brushRef="#br0" timeOffset="100995.36">15472 6709 2110 0,'0'0'340'0,"0"0"-141"15,0 0-74-15,0 0-48 16,0 0-49-16,-4 115-28 16,4-87 0-16,0 12-57 15,0-8-127-15,0-6-269 0</inkml:trace>
  <inkml:trace contextRef="#ctx0" brushRef="#br0" timeOffset="101096.62">15483 7146 354 0,'0'0'786'16,"0"0"-786"-16,0 0-1140 0</inkml:trace>
  <inkml:trace contextRef="#ctx0" brushRef="#br0" timeOffset="101227.98">15494 7365 1815 0,'0'0'287'0,"0"0"-176"16,0 0-109-16,0 0-4 16,0 0-111-16,0 105-1458 0</inkml:trace>
  <inkml:trace contextRef="#ctx0" brushRef="#br0" timeOffset="101399.25">15508 7628 2071 0,'0'0'335'0,"0"0"-217"16,0 0-80-16,0 0-23 0,-4 108-15 15,4-62-6 1,0-8-142-16,0-5-378 0</inkml:trace>
  <inkml:trace contextRef="#ctx0" brushRef="#br0" timeOffset="101529.21">15519 7983 1644 0,'0'0'880'16,"0"0"-720"-16,0 0-72 15,0 0-19-15,-18 118-56 16,16-88-7-16,2 0-6 15,0 6-35-15,0-5-218 16,0-7-596-16</inkml:trace>
  <inkml:trace contextRef="#ctx0" brushRef="#br0" timeOffset="101629.34">15516 8395 1842 0,'0'0'296'0,"0"0"-296"16,0 0-75-16</inkml:trace>
  <inkml:trace contextRef="#ctx0" brushRef="#br0" timeOffset="101795.77">15477 8828 2388 0,'0'0'262'0,"0"0"-183"16,0 0-70-16,0 0-9 15,0 0-15-15,8 121-97 16,-3-89-111-16,-1-2-1087 0</inkml:trace>
  <inkml:trace contextRef="#ctx0" brushRef="#br0" timeOffset="101962.6">15521 9184 2001 0,'0'0'248'16,"0"0"-186"-16,0 0 34 15,0 0-80-15,0 126 3 16,0-96-18-16,0 4-2 16,2 5-17-16,0 8-64 0,1-10-35 15,-1-5-13-15</inkml:trace>
  <inkml:trace contextRef="#ctx0" brushRef="#br0" timeOffset="102064.45">15577 9675 1706 0,'0'0'227'0,"0"0"28"15,0 0-131-15,0 0-92 16,0 0-32-16,14 112-295 0</inkml:trace>
  <inkml:trace contextRef="#ctx0" brushRef="#br0" timeOffset="102200.42">15608 10094 1608 0,'0'0'468'0,"0"0"-307"15,0 0-16-15,0 0-78 16,0 0-28-16,0 0-24 16,14 106-15-16,-14-67-61 15,0 3-1804-15</inkml:trace>
  <inkml:trace contextRef="#ctx0" brushRef="#br0" timeOffset="102360.61">15635 10592 2368 0,'0'0'491'0,"0"0"-342"16,0 0-12-16,0 0-65 15,0 0-46-15,0 0-22 16,0 0-4-16,0 126-18 0,0-77-149 16,0 32-108-16,0-11-142 15,0-7-884-15</inkml:trace>
  <inkml:trace contextRef="#ctx0" brushRef="#br0" timeOffset="102771.51">15635 11044 1348 0,'0'0'823'0,"0"0"-655"16,0 0-27-16,0 0 42 15,0 0-89-15,0 109-12 16,0-82-71-16,0 4-11 16,0 7-11-16,0 5 0 15,0 2-61-15,0-1-111 16,0-9 146-16,0-12 19 0,0-8-14 15,0-7 6-15,0 1 25 16,4-4-1-16,-2 1 0 16,-2 2 2-16,2-1 29 15,-2 4 31-15,0 4 11 16,0 5 3-16,0 5-67 16,0 3-7-16,0 6-58 15,0 29-95-15,0-8-198 16,0-5-925-16,0-11 1276 15,0-33 171-15,0-3 517 16,0 0-453-16,0 1 60 16,0 3-141-16,0-2-51 15,0 2 1-15,0 2 38 16,0 1-55-16,0 4-24 16,0-1-23-16,0 8-39 0,0 4 2 15,0 4-3 1,0 42-155-16,0-7-436 0,0-5-488 0</inkml:trace>
  <inkml:trace contextRef="#ctx0" brushRef="#br0" timeOffset="102914.87">15639 12326 2179 0,'0'0'462'16,"0"0"-296"-16,0 0-64 15,0 0-34-15,0 0-55 16,0 0-13-16,0 127 0 15,0-77-26-15,0 11-79 16,0 34-157-16,-4-16 98 0,-1-13-217 16</inkml:trace>
  <inkml:trace contextRef="#ctx0" brushRef="#br0" timeOffset="103198.93">15641 12958 1786 0,'0'0'348'0,"0"0"-201"16,0 0-38-16,0 0-62 15,0 0-15-15,8 136 231 16,-6-94-195-16,0 4-57 16,0-3 5-16,-2-5-16 15,0-4-1-15,2-6-29 16,3-4 21-16,-3-4 8 0,0-5-22 16,0-2 0-16,0-3 11 15,0-2 5-15,1 0 14 16,2 8-5-16,-1 7-2 15,3 6-1-15,-3 7 1 16,-2 1-1 0,0 3 0-16,0-8-191 0,-2-10-246 0</inkml:trace>
  <inkml:trace contextRef="#ctx0" brushRef="#br0" timeOffset="103330.82">15701 13726 2049 0,'0'0'374'16,"0"0"-141"-16,0 0-111 15,0 0-30-15,-10 102-76 0,7-79-16 16,3 0-21 0,0 9-57-16,0-4-150 0,0-4-151 0</inkml:trace>
  <inkml:trace contextRef="#ctx0" brushRef="#br0" timeOffset="103431.78">15701 14029 2150 0,'0'0'324'0,"0"0"-102"15,0 0-103-15,0 0-48 16,0 113-55-16,0-72-12 16,0 15-4-16,0-11-76 15,7-4-238-15</inkml:trace>
  <inkml:trace contextRef="#ctx0" brushRef="#br0" timeOffset="103731.71">15780 14642 2375 0,'0'0'290'16,"0"0"-156"-16,-25 107-15 16,19-66-37-16,4 3-66 15,2 1-16-15,0 5-5 16,0 6-53-16,0 6-60 16,0-8 55-16,0-5 56 15,0-13 7-15,0-13-1 16,0-6 2-16,0-11 12 15,0 2 9-15,0 2 16 16,0 2-30-16,0 5 13 0,0 8-21 16,0 5-1-1,0 10-10-15,0 27-49 16,0-9-200-16,0-5-1735 0</inkml:trace>
  <inkml:trace contextRef="#ctx0" brushRef="#br0" timeOffset="103837.31">15784 15758 2255 0,'0'0'231'0,"0"0"-174"16,0 0 47-16,0 0-66 15,0 0-38-15,7 111-3 16,-1-71 3-16,-1-4-110 16,-2-5-265-16</inkml:trace>
  <inkml:trace contextRef="#ctx0" brushRef="#br0" timeOffset="103997.78">15805 16168 2397 0,'0'0'185'16,"0"0"-149"-16,0 0-6 15,0 0-30-15,0 0 0 16,-3 113-4-16,3-83-45 16,5-11-147-16,-1 4-1474 0</inkml:trace>
  <inkml:trace contextRef="#ctx0" brushRef="#br0" timeOffset="104099.37">15830 16549 2215 0,'0'0'9'16,"0"0"-9"-16,0 0-209 16,0 110-359-16</inkml:trace>
  <inkml:trace contextRef="#ctx0" brushRef="#br0" timeOffset="104273.07">15830 16946 1700 0,'0'0'0'0,"0"0"-652"16,0 0 652-16,23 111 105 16,-17-75-105-16,0 4 388 15,-2 6-28-15,-4 16-167 16,0 33-36-16,0 1-55 0,-10 16-87 16,-7-4 319-1,1-24-244-15,1 4-90 16,-5 3-19-16,7-25-100 0,-3-7-1110 15</inkml:trace>
  <inkml:trace contextRef="#ctx0" brushRef="#br1" timeOffset="107703.48">16250 3805 1582 0,'0'0'752'16,"0"0"-574"-16,0 0-77 15,0 0 1-15,0 0-84 16,0 0 6-16,-15 116-23 16,15-63 23-16,0 10-7 15,2 3 33-15,13 2 10 16,5-8-14-16,7-12-21 0,4-16 6 16,7-15 28-16,3-17-15 15,1-11-6 1,0-29-24-16,-4-16 0 15,-4-15-14-15,-7-8 0 0,-8-8-38 16,-5 1-62-16,-8 8-60 16,-3 15-24-16,-3 19 146 15,0 24 38-15,0 20 116 16,0 16-21-16,0 50-24 16,0 47 18-16,0 41 11 15,4 25-28-15,-2-5-13 16,-2-12 0-16,-6-23 2 0,-21-9 10 15,-2-21-26-15,-3-24 3 16,3-26-32-16,-4-11-5 16,-7-4-9-1,-5-7 3-15,-5-14-5 16,0-23-9-16,3-7-13 0,3-42-23 16,2-17-5-16,7-12-6 15,14-4 43-15,13 1 13 16,8 5-1-16,8 10-3 15,25 11 4-15,11 8 0 16,8 10-14-16,31 5-76 16,-12 9-141-16,-9 7-219 0</inkml:trace>
  <inkml:trace contextRef="#ctx0" brushRef="#br1" timeOffset="108085.51">17055 4124 1815 0,'0'0'1000'0,"0"0"-866"16,0 0 27-16,0 0-26 15,0 0-48-15,0 0-37 16,133-7-17-16,-104 4-32 16,-4-1 10-16,-7 3-11 15,-7 1-21-15,-2 0-94 16,-5 0-247-16,-4 0-1416 0</inkml:trace>
  <inkml:trace contextRef="#ctx0" brushRef="#br1" timeOffset="108735.62">17846 3670 57 0,'0'0'2285'0,"0"0"-1927"16,0 0-203-16,0 0-112 15,-2 101 2-15,2-42 3 0,13 6 10 16,5-2-1-1,3-3-8-15,5-14-17 0,8-14-15 16,1-18 20 0,5-14-6-16,2-5 10 15,-1-34-22-15,-8-13-4 16,-4-9-15-16,-9-6-1 16,-9-2-55-16,-4 11-35 15,-7 15 11-15,0 15 78 0,0 21 2 16,0 7 55-1,0 36-9-15,0 22 4 0,9 30 0 16,4 29-8-16,-2 27 8 16,-6 9-6-16,-5-10-8 15,-7-17 15-15,-20-32-8 16,0-17 1-16,-2-16-22 16,-4-8 4-16,-7 0-25 15,-7 4 9-15,-6-10-6 16,2-15-4-16,1-25-5 15,10-7-29-15,7-36-7 16,13-14-7-16,13-12 36 16,7-3 2-16,23 0 5 15,21 2-2-15,10 2-28 16,33-9-77-16,-12 12-108 0,-11 9-437 16</inkml:trace>
  <inkml:trace contextRef="#ctx0" brushRef="#br1" timeOffset="108964.43">18475 4030 2611 0,'0'0'291'16,"0"0"-99"-16,-9 104-53 16,9-49-41-16,0-1-16 0,20-4-32 15,15-13 1-15,13-18-16 16,4-17 35-16,2-4-15 15,-7-30-8-15,-13-14-33 16,-17-4 3-16,-17-3-12 16,0 6 0-16,-33 9-5 15,-9 10-3-15,-8 14-14 16,-12 14-64-16,11 18-83 16,13 6-252-16</inkml:trace>
  <inkml:trace contextRef="#ctx0" brushRef="#br1" timeOffset="109610.43">19308 4048 2517 0,'0'0'350'16,"0"0"-154"-16,0 0-74 15,156-14-52-15,-98 5-49 16,-2-3 5-16,-4-1-25 16,-12 5-2-16,-5 8-30 15,-15 0-145-15,-9 0-237 0</inkml:trace>
  <inkml:trace contextRef="#ctx0" brushRef="#br1" timeOffset="109820.16">19408 4305 2840 0,'0'0'179'16,"0"0"-72"-16,0 0-29 16,0 0-6-16,130 0-50 0,-69-9-22 15,-11 2-44 1,-3-1-398-16</inkml:trace>
  <inkml:trace contextRef="#ctx0" brushRef="#br1" timeOffset="110871.53">20294 3645 1584 0,'0'0'358'0,"0"0"-79"16,0 0-180-16,0 0-18 15,65 104 28-15,-50-60-44 16,-1 6 72-16,-3 3-60 16,-3 6 1-16,2-1-20 15,-4-3-10-15,-1 1-20 16,-3-3-15-16,0-7-9 0,-2-6 1 15,2-10-10 1,-2-7 10-16,0-9-4 0,0-9 6 16,0-5-1-16,0 0-1 15,0-10-5-15,0-14-2 16,0-10-3-16,0-8 3 16,0-8 4-16,6-4-4 15,11-8 7-15,0-4-10 16,3 3 6-16,1 1-2 15,1 8 2-15,0 11-1 16,-2 15 1-16,3 15-1 16,-2 13 16-16,4 0 6 15,0 24 45-15,2 15-11 16,-5 14-1-16,0 7-22 16,-2 6 4-16,-2 3-3 0,-5-4-11 15,-4-4 5-15,-2-7-17 16,-5-12 5-16,-2-9-15 15,0-10 8-15,0-14-9 16,0-9 0-16,0-9-25 16,0-29-26-16,0-17-1 15,3-12-28-15,12-9 15 16,5 1 40-16,3 5 19 16,4 10 7-16,4 12-1 15,4 14 7-15,3 18 4 16,0 16 10-16,-3 4 5 15,2 32 34-15,-8 10-20 0,-6 9 5 16,0 0-1 0,-10 1 2-16,-1-5-20 15,-6-3-7-15,-6-4-13 16,0-6 2-16,0-2-8 0,-2 4-17 16,-7-10-95-16,0-7-243 15</inkml:trace>
  <inkml:trace contextRef="#ctx0" brushRef="#br1" timeOffset="111014.4">21460 4141 3035 0,'0'0'207'0,"0"0"-144"16,0 0-63-16,0 0-40 15,0 0-524-15</inkml:trace>
  <inkml:trace contextRef="#ctx0" brushRef="#br1" timeOffset="111675.99">22262 3088 2119 0,'0'0'322'0,"0"0"-143"16,0 0-59-16,0 0-30 15,0 0-43-15,0 0-3 16,0 0-22-16,-71-16-2 15,50 40 4-15,-2 12-7 16,-4 12 13-16,2 12-10 16,-2 28 14-16,2 31-19 15,6 23 31-15,7-7-4 16,10-28-7-16,2-29-5 0,11-23 4 16,16 6-3-16,8 2-17 15,8 3 11-15,3-9-21 16,2-9 8-16,-8-8-8 15,-5-11-6-15,-6-10 2 16,-6-7-17-16,-5-12-63 16,-7 0-113-16,-7-14-266 0</inkml:trace>
  <inkml:trace contextRef="#ctx0" brushRef="#br1" timeOffset="111946.1">22510 3567 2176 0,'0'0'419'0,"0"0"-255"16,0 0 4-16,0 0-31 15,146 131-11-15,-98-77-52 16,-2 4-18-16,1 2-25 15,-3 0-13-15,-3-3-9 16,-6-3-9-16,-3-4 2 16,-10-7-2-16,-7-6-1 15,-3-11-71-15,-8-10-93 16,-1-12-321-16</inkml:trace>
  <inkml:trace contextRef="#ctx0" brushRef="#br1" timeOffset="112218.1">23067 3531 2626 0,'0'0'282'0,"0"0"-158"15,0 0-11-15,-108 104-13 0,64-51-39 16,-7 8-9-16,-3 7-21 16,-3 4 3-16,-1 1-12 15,6-3-11-15,13-7-11 16,12 2-7-16,13-16-53 16,9-17-277-16</inkml:trace>
  <inkml:trace contextRef="#ctx0" brushRef="#br1" timeOffset="112826.53">23435 3912 2231 0,'0'0'607'0,"0"0"-467"15,0 0-67-15,0 0 102 16,0 0-52-16,0 0-28 15,129-6-56-15,-86 6-12 16,-4 0-21-16,-1 0-1 16,-2 3-5-16,-10 2-6 15,-1 5-57-15,-9 0-124 16,-9 0-398-16</inkml:trace>
  <inkml:trace contextRef="#ctx0" brushRef="#br1" timeOffset="113145.45">23956 3543 2572 0,'0'0'231'16,"0"0"-99"-16,0 0-1 15,0 0-39-15,139 100-35 16,-93-59-11-16,1 2-18 16,0 5 14-16,-2 1-17 15,-6-5 5-15,-3-3-16 16,-5-8 0-16,-8-8-14 16,-5-4 0-16,-7-7-4 0,-7-3-17 15,-4-1-54-15,0-5-155 16,0-1-369-16</inkml:trace>
  <inkml:trace contextRef="#ctx0" brushRef="#br1" timeOffset="113417.04">24465 3604 2606 0,'0'0'281'0,"0"0"-119"15,0 0-69-15,0 0-6 16,-110 126-33-16,79-74-21 16,-5 4 7-16,-4 2-23 15,0 2 8-15,0-2-13 16,2-6-4-16,7-9-7 15,8-10-2-15,17-12-37 16,6-9-148-16,0-10-348 0</inkml:trace>
  <inkml:trace contextRef="#ctx0" brushRef="#br1" timeOffset="113765.15">24683 4062 2627 0,'0'0'276'16,"0"0"-124"-16,0 0 5 15,0 0-75-15,0 0-29 16,114 75-9-16,-85-95-1 16,-4-13-33-16,-15-5 4 0,-10 2-10 15,0 6 2 1,-18 8 0-16,-15 10 5 0,-9 12-5 16,-3 0 0-16,5 10-8 15,9 10 2-15,10-3-8 16,21-6-95-16,0-5-94 15,14-6-257-15</inkml:trace>
  <inkml:trace contextRef="#ctx0" brushRef="#br1" timeOffset="114009.05">25011 3301 2480 0,'0'0'294'0,"0"0"-130"16,58 155-10-16,-34-74 5 15,-2 7-67-15,-4 3-37 16,-7 3-23-16,-1 0-8 16,-10 1-23-16,0-2 2 15,0 2-3-15,-23 23-63 16,-4-23-169-16,0-12-480 0</inkml:trace>
  <inkml:trace contextRef="#ctx0" brushRef="#br1" timeOffset="115113.35">16123 5959 2171 0,'0'0'456'0,"0"0"-310"16,0 0-60-16,0 0-29 15,0 0-41-15,-13 127-10 16,13-68 5-16,21 4-2 16,6-3 20-16,12-9-19 15,1-20 11-15,6-18-21 16,8-13 45-16,0-29 22 0,-1-27-9 16,-2-19-20-16,-8-8-23 15,-12-5-15-15,-14 5-12 16,-9 9-35-16,-8 16-12 15,0 18 50-15,-12 21 9 16,-1 19 32-16,4 24 6 16,2 48-2-16,7 41 18 15,0 42-3-15,14 19 0 16,-3 1-15-16,-7-19 16 16,-4-22-17-16,-13-7 4 15,-14-25-12-15,0-22-4 16,3-22-12-16,-5-15-6 15,-5-5 3-15,-6-9-8 0,-3-10 0 16,-1-19-21 0,5-21-16-16,-2-28-37 0,7-20-4 15,5-12 3-15,12-6 31 16,13 0 26-16,4 10-57 16,31-6-50-16,9 23-55 15,6 18-146-15</inkml:trace>
  <inkml:trace contextRef="#ctx0" brushRef="#br1" timeOffset="115519.7">17262 6086 2767 0,'0'0'261'0,"0"0"-103"16,0 0-18-16,0 0-40 15,140 18-30-15,-95-18-27 16,-5 0-18-16,-4 0-14 16,-9 0-11-16,-7 0 4 15,-5 4-4-15,-3 4-6 16,-6 4-82-16,-1-2-92 15,-3 0-481-15</inkml:trace>
  <inkml:trace contextRef="#ctx0" brushRef="#br1" timeOffset="118281.25">18216 5375 1791 0,'0'0'279'15,"0"0"-140"-15,0 0-51 16,0 0 25-16,0 0-26 15,0 0-8-15,116-50 0 16,-99 50-12-16,2 0 26 0,-3 3-37 16,-1 9 15-16,1 4-36 15,-3 3 29-15,1 1-9 16,-3 3-17-16,2 1-10 16,-2 1-20-16,0 2 18 15,-2 4-21-15,-2 8 16 16,-3 3-20-16,-1 5 20 15,-3 4-13-15,0 6 4 16,0-1 0-16,-12 1-2 16,-3-6 2-16,-1-5-12 15,-4-1 9-15,-2-8-8 16,-3-3 10-16,-4-3-5 16,-2-7-12-16,-3-9 6 0,3-4-31 15,0-11-19-15,2 0-9 16,4-14-1-16,8-12-34 15,3-8 47-15,10-3-7 16,4 4 41-16,0 1-2 16,8 10 15-16,15 5 1 15,2 10 14-15,4 7 23 16,0 3 5-16,0 26 69 16,2 4-53-16,0 8-2 15,0-3-44-15,3-6-2 16,-3-6-11-16,-4-8-41 15,-3-10-62-15,1-8-30 16,-5-20-57-16,-6-9-433 0</inkml:trace>
  <inkml:trace contextRef="#ctx0" brushRef="#br1" timeOffset="118612.29">18787 5518 2406 0,'0'0'268'16,"0"0"-148"-16,-4 106-6 15,4-43-53-15,0 5 40 16,13 5-36-16,9-1 2 0,9-11-25 16,9-11 0-1,7-18-17-15,4-18 8 0,5-14 23 16,-2-9-23-16,-11-28 5 15,-12-13-29-15,-16-8 6 16,-15-6-8-16,0 2-3 16,-34 2 1-16,-11 4-10 15,-5 8-9-15,-8 9-48 16,2 13-12-16,2 20-70 16,16 6-78-16,16 0-260 0</inkml:trace>
  <inkml:trace contextRef="#ctx0" brushRef="#br1" timeOffset="118980.15">19284 5571 2585 0,'0'0'285'0,"0"104"-125"15,0-34-22-15,9 10-53 16,15-2-17-16,7-3-34 16,8-14 15-16,7-14-22 15,4-17 18-15,-2-18 10 16,-1-12-4-16,-9-15-7 15,-11-23-20-15,-11-8 3 0,-14-8-27 16,-2 0 17-16,-18 2-12 16,-20 2-7-1,-11 4 2-15,-14 6-31 0,-3 7-49 16,-1 8-43-16,-3 14-40 16,20 10-203-16,14 1-1688 0</inkml:trace>
  <inkml:trace contextRef="#ctx0" brushRef="#br1" timeOffset="119547.08">20336 5719 2393 0,'0'0'395'0,"0"0"-214"0,0 0-41 15,145-2-56-15,-96-4-29 16,0-1-46-16,-7 2-2 15,-5 1-7-15,-14 4-54 16,-11 0-123-16,-12 0-286 0</inkml:trace>
  <inkml:trace contextRef="#ctx0" brushRef="#br1" timeOffset="119749.87">20409 5939 2670 0,'0'0'431'16,"0"0"-357"-16,0 0 3 15,0 0 10-15,0 0-24 16,116 10-30-16,-89-10-9 16,2 0-22-16,0 0-4 15,15 0-15-15,-5-8-76 16,-8-4-261-16</inkml:trace>
  <inkml:trace contextRef="#ctx0" brushRef="#br1" timeOffset="121992.47">21275 5653 167 0,'0'0'2383'15,"0"0"-2113"-15,0 0-201 16,0 0-14-16,0 0 22 15,0 0 30-15,0 0-51 16,93-7-7-16,-62 7 5 16,1 0-16-16,-1 0-3 15,-4 7-30-15,-3-3 6 0,-6 2-7 16,-4-3-8-16,-4 2-21 16,-3-1-50-16,-3-2-87 15,-1-1-146-15,-3-1-1501 16</inkml:trace>
  <inkml:trace contextRef="#ctx0" brushRef="#br1" timeOffset="122366.66">21846 5111 2087 0,'0'0'332'16,"0"0"-227"-16,0 0 81 15,0 0-43-15,0 0-30 16,0 0-56-16,0 0 32 15,0 100-50-15,0-57-4 16,0 3-12-16,0 2-4 16,0 4-11-16,8-4-6 0,10 0-4 15,4-7 11 1,3-7-20-16,2-13 5 16,-1-9-5-16,3-12-29 15,9-5-71-15,-9-20-67 16,-4-1-205-16</inkml:trace>
  <inkml:trace contextRef="#ctx0" brushRef="#br1" timeOffset="122683.12">22141 5067 2435 0,'0'0'304'16,"0"0"-199"-16,0 0-3 15,0 0-6-15,-4 139-7 0,4-88-12 16,0 9-17 0,0 5 8-16,0 3-19 0,2 2 20 15,-2 2-29-15,2 0 7 16,0-1-24-16,4-1-6 16,-4-6-8-16,2-10-8 15,-2-10-2-15,1-9-4 16,-1-13-13-16,0-8-42 15,0-6-14-15,-2-8-77 16,2-3-110-16,-2-8-565 0</inkml:trace>
  <inkml:trace contextRef="#ctx0" brushRef="#br1" timeOffset="123027.81">22456 5738 2606 0,'0'0'276'0,"0"0"-204"16,0 0 74-16,0 0-45 15,0 0-12-15,0 0-42 16,129 73-23-16,-106-73 4 16,-6-12-19-16,-5-10 17 0,-10 0-21 15,-2 0 22 1,0 6 13-16,-20 3 12 0,-7 8-30 16,0 3-10-16,0 2-8 15,5 0 3-15,6 7-14 16,8 8-24-16,3 1-36 15,5-1-54-15,0 0-120 16,9-7-512-16</inkml:trace>
  <inkml:trace contextRef="#ctx0" brushRef="#br1" timeOffset="125724.5">23327 4738 1960 0,'0'0'281'0,"0"0"-196"16,0 0 67-16,0 0-58 16,0 0-10-16,0 0-34 15,0 0-12-15,-82 69-10 16,64-45-10-16,1 3 10 15,-1 7-28-15,-1 9 25 16,2 7-24-16,-1 8 18 16,-1 8-18-16,2 7 8 15,4 1-1-15,4-1-7 16,9 0 15-16,0-5-9 16,0-6 23-16,18-3-13 0,3-5 16 15,0-4-5 1,4 0 26-16,-3-2-26 0,1-2-3 15,-4-2-12-15,-3-7-8 16,-1-8-8 0,-3-7 14-16,-3-5-22 0,-3-8-26 15,1-7-63-15,0-2-83 16,-2-2-91-16,-1-7-1521 0</inkml:trace>
  <inkml:trace contextRef="#ctx0" brushRef="#br1" timeOffset="126052.74">23599 5256 2108 0,'0'0'247'15,"0"0"-137"-15,0 0-27 16,0 0 17-16,130 95-21 16,-92-54-33-16,-1 1 28 15,1 3-26-15,-1 1 11 16,-4-2-24-16,-2 0 12 0,-2-3-17 15,-2-3-25-15,-5-1-5 16,-2-8-13-16,-5-3-51 16,-3-5-90-16,-8-9-200 0</inkml:trace>
  <inkml:trace contextRef="#ctx0" brushRef="#br1" timeOffset="126385.53">24076 5279 2491 0,'0'0'317'16,"0"0"-179"-16,0 0 8 16,0 0-70-16,-89 137-32 15,67-91-24-15,-4 3 1 16,-1 0 4-16,-4 4-24 16,-3-2 17-16,0 4-18 15,1-1 0-15,4-4-1 0,3 4-50 16,8-15-128-1,5-11-325-15</inkml:trace>
  <inkml:trace contextRef="#ctx0" brushRef="#br1" timeOffset="127081.57">24433 5610 2444 0,'0'0'338'0,"0"0"-235"16,0 0 25-16,0 0 27 0,0 0-57 15,0 0-31-15,132 0-21 16,-99 0-1-16,2 0-9 15,-2 0-17-15,-8 0 0 16,-2 0-15-16,-7 0-2 16,-5 0 4-16,-2 0-12 15,-2 0-44-15,6 0-42 16,0-2-96-16,-1-6-403 0</inkml:trace>
  <inkml:trace contextRef="#ctx0" brushRef="#br1" timeOffset="128555.5">25258 5196 1972 0,'0'0'246'0,"0"0"-122"16,0 0-38-16,0 0 23 16,0-113-27-16,0 101-15 15,0 4-33-15,0 6-17 16,0 2-4-16,0 0 25 0,0 8 18 15,2 18-5 1,2 12 2-16,1 11-43 16,2 9 23-16,-5 7 2 15,3 8 20-15,-5 2-22 16,0 0 2-16,0-4 5 16,0-9-17-16,0-6 7 15,2-12-22-15,0-6 8 16,0-9-10-16,0-6-12 0,0-5-7 15,3-4-39-15,0-6-62 16,2-8-25-16,1 0-124 16,-1 0-312-16</inkml:trace>
  <inkml:trace contextRef="#ctx0" brushRef="#br1" timeOffset="129156.11">25646 5131 1680 0,'0'0'307'16,"0"0"-127"-16,0 0-80 16,0 0-1-16,0 0 31 15,0 0-91-15,0 0 25 16,121-27 5-16,-102 36 8 16,-1 9 15-16,0 4-26 15,0 7 21-15,-2 5-1 16,-5 7 6-16,-1 6-40 15,-2 5 6-15,-6 1-26 0,-2 5-10 16,0 0-6-16,-12 5-9 16,-9-2-1-16,-4-6-2 15,-6-2-2-15,0-9 4 16,-1-12-12-16,1-11-30 16,2-18-34-16,0-3-74 15,2-20-12-15,7-16 36 16,5-4-62-16,10-4 76 15,5 4 95-15,0 8 11 16,13 7 38-16,12 11 73 16,2 14-19-16,4 0-20 15,0 12-12-15,0 12-18 16,1 0-1-16,-3 1-28 0,-2-5 16 16,-3-5-29-16,-4-3 0 15,-2-9-36-15,-1-3-55 16,-3-19-148-16,-5-3-335 15</inkml:trace>
  <inkml:trace contextRef="#ctx0" brushRef="#br1" timeOffset="129422.71">26139 4865 2461 0,'0'0'244'0,"0"0"-136"0,62 104-1 16,-35-48 20-16,0 8-15 15,-3 10-47-15,-2 5 11 16,-4 4-34-16,-7 4-4 16,-6 0-32-16,-5-3 2 15,0-3-8-15,-16-2-22 16,-11-3-35-16,-24 17-73 15,4-20-124-15,0-15-763 0</inkml:trace>
  <inkml:trace contextRef="#ctx0" brushRef="#br2" timeOffset="133396.26">22112 6421 1715 0,'0'0'198'0,"0"0"-144"16,0 0 60-16,0 0-13 16,0 0-49-16,0 0-26 15,0 0 32-15,50 118-14 16,-36-96 59-16,-1 0-78 15,5 2-3-15,1 0-5 16,2 0-6-16,1 0 22 16,2-1-23-16,1 0 14 15,1-3-24-15,1 1 12 16,0-5 2-16,0-2-11 16,2-5 6-16,2 0 15 15,3-3-2-15,-1-2 29 16,2-4-13-16,3 1-37 15,1-1 18-15,1 0-18 0,-1 0 0 16,2 0 11-16,-3-10-10 16,-1-5-2-16,1-6 1 15,-2-1 12-15,-2 0 0 16,-3-4 11-16,-2 2-24 16,-3 1 29-16,-1 0-28 15,-3 1 23-15,3 2-24 16,-2-2 5-16,0 2-5 15,2-1 1-15,0 0 2 16,-1 1 4-16,-2-1-9 16,-2 2 12-16,-4 1-10 15,0 1 7-15,-3 3-14 16,-4 2 14-16,0 4-8 0,-5 1 1 16,0 0-6-1,-1 4 5-15,2-4-38 0,-3-4-13 16,-2 0-138-16,0 1-100 0</inkml:trace>
  <inkml:trace contextRef="#ctx0" brushRef="#br2" timeOffset="133695.5">23227 6210 2359 0,'0'0'265'0,"0"0"-135"15,0 0-84-15,0 0-24 16,0 0 26-16,0 0-36 16,0 0 2-16,125 16-14 15,-92-10 0-15,-2 2 1 16,-6 6-1-16,-5 7 10 16,-9 8-9-16,-6 8 22 15,-5 4 4-15,0 5 37 16,-3 5-45-16,-7-1-9 15,-3-1-10-15,-1-3-2 16,3-5-9-16,7-3-53 16,1-10-39-16,3-10-246 0</inkml:trace>
  <inkml:trace contextRef="#ctx0" brushRef="#br2" timeOffset="135129.22">22307 6613 420 0,'0'0'979'16,"0"0"-594"-1,0 0-204-15,0 0 12 0,0 0-77 16,83 116-26-16,-64-88-20 15,6 3-5-15,-1-4-58 16,5 2 23-16,3-1-17 16,-1 0 11-16,4 0 9 15,1 0-7-15,-1 0 2 16,6-1-10-16,-3 0 34 16,-1-5-16-16,1-2 13 15,-1-1-30-15,0-3 9 16,1-3-6-16,2 0-3 15,-2-1-10-15,2-1 4 16,0 2-1-16,-1-1-12 0,-2-1 4 16,1 0 4-16,-3-1-10 15,3 0 4-15,-2-5-3 16,-2 4 1-16,1-4 0 16,-4 2 1-16,3-3-1 15,-3-2 19-15,0-2-18 16,2 0 32-16,1 0-17 15,1 0 8-15,2-6-15 16,-2-4 3-16,3-4 1 16,0-2-5-16,0-1 6 15,-2 2-14-15,1-4 19 16,-1 3-18-16,-3-2 19 16,3-1-19-16,0-2 7 0,0 1-2 15,-1-2 7-15,3-3-1 16,-3 2-3-16,2 0 8 15,0 0-16 1,-1 1 13-16,2-3-12 0,-3-1 10 16,2 1-11-16,-2-4 9 15,1 0-10-15,-5-1 0 16,2-2-1-16,-2-1 7 16,3 1 2-16,-1 0-8 15,-2 4 25-15,0 0-25 16,0 0 7-16,-2 2-6 15,-2 0 5-15,-2 0-2 16,-5 4-3-16,-2 2-2 16,-2-1 8-16,-1 4-14 15,-1 0 14-15,-1 2-7 16,-5 2 4-16,2 1-8 0,-8 4-6 16,0 0-26-16,-2-2-29 15,0-2-90-15,-14 3-101 16,-3-2-299-16</inkml:trace>
  <inkml:trace contextRef="#ctx0" brushRef="#br2" timeOffset="135395.84">24598 6287 2351 0,'0'0'388'0,"0"0"-216"16,0 0-45-16,0 0-95 15,0 0 33-15,0 0-32 16,0 0-10-16,152 4-7 15,-112-13-15-15,-9 9 6 16,-7 0-7-16,-6 2 14 0,-9 23-14 16,-7 8 28-16,-2 9 1 15,0 6 1-15,-8 5-15 16,-5 1-15 0,1-3 0-16,3-2-52 0,3-3-10 15,4 12-81-15,-1-12-70 16,3-3-328-16</inkml:trace>
  <inkml:trace contextRef="#ctx0" brushRef="#br1" timeOffset="138567.74">16125 8453 2270 0,'0'0'241'0,"0"0"-117"16,-2 167 2-16,6-79-35 16,17 6-34-16,8 1-2 15,6-27-26-15,12-6-4 16,4-20-25-16,5-21 4 16,-2-21-3-16,-1 0 18 15,-9-34 20-15,-4-19-8 16,-5-15-5-16,-12-12-22 15,-4-2-8-15,-11 4 2 16,-6 11-16-16,-2 19 3 16,0 18 15-16,0 20 0 15,0 10 25-15,0 20 8 16,0 42-31-16,8 42 54 16,9 39-7-16,-1 22 9 15,-3-1-23-15,-11-11 34 0,-2-19-4 16,0-9-19-16,-22-6-7 15,-2-23-26-15,-3-23-7 16,2-25 3-16,-4-14-18 16,-4-6-6-16,-12-10-21 15,-8-12-34-15,-3-10 9 16,-2-39 17-16,2-23-5 16,5-11-14-16,7-9-7 15,10-2 33-15,12 1 25 16,15 7 3-16,7 11-29 15,9 14-56-15,26 10-3 16,13 13-58-16,39-7-19 0,-10 10-62 16,-3 0-1376-16</inkml:trace>
  <inkml:trace contextRef="#ctx0" brushRef="#br1" timeOffset="138868.97">17465 8886 2474 0,'0'0'272'0,"0"0"-132"16,118 0-15-16,-62-3-39 15,2-3-44-15,-7-2-29 16,-7 2-7-16,-8 3-6 16,-11 0-7-16,-9 3-75 15,-10 0-97-15,-6 10-301 0</inkml:trace>
  <inkml:trace contextRef="#ctx0" brushRef="#br1" timeOffset="139079.76">17547 9145 2823 0,'0'0'205'0,"0"0"-181"15,0 0 29-15,0 0-7 16,0 0 13-16,145 27-42 16,-109-23-3-16,2-3-14 15,-3 2-1-15,10-3-79 0,-9 0-117 16,-3 0-460-16</inkml:trace>
  <inkml:trace contextRef="#ctx0" brushRef="#br1" timeOffset="139960.04">18405 8993 2395 0,'0'0'411'0,"0"0"-215"16,0 0-59-16,0 0-67 16,0 0-62-16,0 0 55 0,0 0-30 15,83 0 12 1,-50 0-26-16,-1 0 16 0,-3 0-10 15,-3 0-8-15,-5 0-9 16,-4 0-8-16,-5 0 0 16,-3 0-3-16,-3 0-28 15,-2 0-58-15,-2 0-80 16,1 0-191-16,-3 0-436 0</inkml:trace>
  <inkml:trace contextRef="#ctx0" brushRef="#br1" timeOffset="140400.19">19070 8201 2267 0,'0'0'335'0,"0"0"-168"16,0 0-45-16,0 0-52 15,0 0-5-15,0 0-5 16,0 0 10-16,4 73-40 0,-4-36 12 15,0 8-15-15,0 5 6 16,0 2-2-16,0 1-15 16,0 0 16-16,0-7-12 15,4-6 16-15,8-8-28 16,5-6 0-16,8-8-7 16,6-8-1-16,5-7 0 15,5-3-1-15,-2-10-18 16,1-14-53-16,-1-6-34 15,1-18-84-15,-9 7-139 16,-11 3-1321-16</inkml:trace>
  <inkml:trace contextRef="#ctx0" brushRef="#br1" timeOffset="140648.34">19474 8260 24 0,'0'0'2493'16,"0"0"-2212"-16,0 0-124 15,0 0 20-15,-37 150-58 0,31-90-21 16,4 8-41 0,2 7 13-16,0 2-27 15,0 3 12-15,0-5-25 16,0-5 1-16,0-6-15 16,0-9-12-16,0-11-4 15,0-8 0-15,0-10 0 0,0-4-39 16,0-8-29-1,0-14-67-15,2 0-115 0,2 0-478 16</inkml:trace>
  <inkml:trace contextRef="#ctx0" brushRef="#br1" timeOffset="141205.64">19946 8453 2313 0,'0'0'323'0,"0"0"-251"0,0 0-13 15,0 0 53-15,0 0-50 16,0 0 59-16,114 116-25 16,-79-77-18-16,3 10-17 15,3 1-14-15,-1-1-16 16,-3 4-8-16,-3-5-4 15,-3-4-19-15,-4-4 9 16,-7-3-3-16,-5-5-12 16,-1-4 1-16,-7-5-38 15,-5-2-67-15,-2-13-66 0,0-4-117 16,-2-4-1607-16</inkml:trace>
  <inkml:trace contextRef="#ctx0" brushRef="#br1" timeOffset="141465.64">20432 8502 2420 0,'0'0'368'0,"0"0"-184"16,0 0-47-16,-79 118-11 0,48-70-69 15,-2 6-1 1,-5 3-19-16,-2 1-2 0,-5 2-17 16,1 0-14-16,1 0-4 15,6-4-7-15,5-7-31 16,13-5-75-16,7-14-86 0,10-12-362 16</inkml:trace>
  <inkml:trace contextRef="#ctx0" brushRef="#br1" timeOffset="142291.56">20895 8761 2336 0,'0'0'297'16,"0"0"-227"-16,0 0 45 0,0 0 16 15,0 0-42 1,0 0-18-16,154-5-30 0,-105 5 6 16,1 0-22-16,-2-5 13 15,-3 3-20-15,-3-3-2 16,-8 1-16-16,-5 3 0 15,-7-2-6-15,-7 3-70 16,-5 0-96-16,-6 0-239 16,-4 7-1831-16</inkml:trace>
  <inkml:trace contextRef="#ctx0" brushRef="#br1" timeOffset="142519.6">21190 8514 2667 0,'0'0'237'0,"0"0"-121"16,-7 118-13-16,7-57-30 16,0 2-45-16,0 2-14 15,0 0-14-15,5-7-4 16,-1-7-43-16,-2-7-111 15,2-14-155-15,-4-16-2062 0</inkml:trace>
  <inkml:trace contextRef="#ctx0" brushRef="#br1" timeOffset="143070.01">21649 8187 1977 0,'0'0'270'16,"0"0"-205"-16,0 0 70 15,0 0-47-15,0 0-20 0,0 0 19 16,-4 114 16 0,4-78 4-16,2 8-48 0,12-1 31 15,3-2-31-15,8-2-19 16,1-11-32-16,8-10-1 15,3-11-7-15,1-7 5 16,-1-7-5-16,-6-17-48 16,-2-22-64-16,-10 6-97 15,-5 0-311-15</inkml:trace>
  <inkml:trace contextRef="#ctx0" brushRef="#br1" timeOffset="143279.34">21975 8189 2210 0,'0'0'307'0,"0"0"-80"0,0 0-57 16,0 131 6-16,0-73-73 16,0 8-32-16,0 4-5 15,0 2-19-15,-5 1 7 16,-1-3-25-16,-2-2 6 16,0-8-35-16,1-8 6 15,1-10-6-15,1-10-43 16,2-8-26-16,1-9-55 15,0-13-68-15,0-2-123 16,2 0-459-16</inkml:trace>
  <inkml:trace contextRef="#ctx0" brushRef="#br1" timeOffset="143737.51">22273 8301 2197 0,'0'0'348'0,"0"0"-198"0,0 0 33 16,0 106-43-16,0-63-24 16,7 1-47-16,4 2-11 15,7-4 4-15,-1-4-34 16,8-6 8-16,0-8-22 16,2-11 13-16,-1-9-27 15,1-4 16-15,-2-12-7 0,-3-19 1 16,-4-9-4-1,-5-10-2-15,-6-6-4 16,-5 0 0-16,-2 0 0 16,0 6-30-16,-11 4 14 15,-7 10-18-15,-2 9 4 16,-3 13-6-16,-1 9-17 16,0 5-33-16,-5 7-86 0,6 14-54 15,3 0-138-15</inkml:trace>
  <inkml:trace contextRef="#ctx0" brushRef="#br1" timeOffset="144004.13">22247 8555 2131 0,'0'0'393'0,"0"0"-167"16,-9 111-47-16,9-58-52 0,0-2-30 16,11 4-24-16,11-6-18 15,10-4-10 1,5-11-23-16,7-9 3 15,6-15-11-15,-1-10 40 16,-5 0-36-16,-8-19 9 16,-9-11-15-16,-11-8 7 15,-12-6-10-15,-4-4-9 0,-2 0 6 16,-23 2-6 0,-6 6 0-16,-7 5-56 0,0 8-6 15,-2 8-50-15,9 9-59 16,10 10-298-16</inkml:trace>
  <inkml:trace contextRef="#ctx0" brushRef="#br1" timeOffset="144679.6">23165 8675 2348 0,'0'0'368'0,"0"0"-295"16,0 0 49-16,0 0-15 16,0 0-2-16,134-2-36 15,-79-5-19-15,3 2-19 16,-2-2-19-16,-4 2-7 0,-11-2-5 15,-7 3-18 1,-12 1-66-16,-15 0-65 16,-7 3-167-16,0 0-477 0</inkml:trace>
  <inkml:trace contextRef="#ctx0" brushRef="#br1" timeOffset="144884.9">23374 8433 2743 0,'0'0'209'15,"0"0"-90"-15,-8 113-30 16,8-61-7-16,0 2-36 0,0 1-29 16,0-4-17-1,0-2-1-15,8-7-27 0,9-2-74 16,-2-11-110-16,-2-12-589 15</inkml:trace>
  <inkml:trace contextRef="#ctx0" brushRef="#br1" timeOffset="145706.54">23956 8095 1710 0,'0'0'289'0,"0"0"-75"15,0 0-107-15,0 0 18 16,0 0-46-16,0 0-29 16,0 0 0-16,112-96 3 15,-95 96-2-15,1 0-36 16,1 0 22-16,-2 7-3 16,1 2 27-16,-3 3-15 15,1 2 15-15,-1 2-9 16,-1 2 6-16,-1 0-9 15,1 4-24-15,-3 4 11 16,0 1-21-16,-2 4 22 0,-2 1-24 16,-3 7 20-1,-2 1-16-15,-2 4 3 0,0 2 2 16,0 2 4-16,-8 1 18 16,-11 2-26-16,0-1 8 15,-4 1-19-15,1-4 12 16,-5-4-14-16,-2-7-3 15,-2-6-2-15,0-10-5 16,-3-10-8-16,3-10-20 16,4 0-9-16,3-16-24 15,6-14 6-15,10-6-21 16,5-5 35-16,3 5 14 16,0 5 31-16,13 8 1 15,5 14 8-15,2 9 29 0,0 0 14 16,3 22 0-16,-1 6-25 15,0-1 14-15,3 2-33 16,0-4 6-16,-2-4-13 16,2-7-8-16,0-11-46 15,-1-3-36 1,8-19-59-16,-8-11-134 0,-2-5-570 0</inkml:trace>
  <inkml:trace contextRef="#ctx0" brushRef="#br1" timeOffset="146074.97">24616 8229 2393 0,'0'0'250'15,"0"0"-94"-15,-25 107 3 16,19-53-10-16,4 6-59 15,2 6-23-15,0 4-14 16,8 3-12-16,17-3 4 16,6-6-29-16,7-14 10 15,5-16-26-15,1-22 16 16,-2-12-15-16,-1-17 12 16,-6-32-13-16,-4-30 8 15,-10-2-4-15,-10-10-3 16,-11-3-2-16,0 18-9 15,-21-3 3-15,-12 16-33 0,-9 10 3 16,-3 19-47 0,1 14-34-16,6 20-62 0,13 0-34 15,17 15-146-15</inkml:trace>
  <inkml:trace contextRef="#ctx0" brushRef="#br1" timeOffset="146473.34">25227 8376 2706 0,'0'0'223'16,"0"0"-126"-16,-9 158 11 16,9-86-22-16,7-2-40 15,15-6-6-15,7-7-31 16,9-17 14-16,2-17-22 16,5-23 12-16,-3-3-6 15,-5-38 7-15,-5-12 3 0,-12-14-1 16,-14-5 10-16,-6 0-25 15,-4 6 18 1,-21 6-18-16,-10 10-2 0,-9 10-16 16,-3 11-29-16,-5 11-46 15,-5 18-63-15,10 0-243 16,11 0-1966-16</inkml:trace>
  <inkml:trace contextRef="#ctx0" brushRef="#br1" timeOffset="147608.46">16212 10807 1676 0,'0'0'618'0,"0"0"-425"0,0 0-60 16,0 0 18-16,0 0-16 16,0 0-78-16,0 0-26 15,-11 58 4-15,7-14 29 16,1 9-29-16,3 10 7 15,0 8-2-15,3-2-2 16,14-5-16-16,8-8-22 16,8-18 12-16,7-19-8 15,5-19 13-15,4-7-16 16,0-31 21-16,-7-20-13 16,-3-10-3-16,-12-10-5 15,-10 2-1-15,-11 7-31 16,-6 13-24-16,0 15 28 0,0 22 27 15,0 19 2-15,-2 7-1 16,2 34 4 0,0 34 13-16,8 34 14 0,15 32 4 15,2 12-16-15,-5-9 26 16,-9-16-7-16,-9-19 25 16,-2-5-23-16,-6-14 4 15,-15-13-29-15,0-18-8 16,-8-6-4-16,-10 2-4 15,-9 3-19-15,-8-11-34 16,-2-24 14-16,0-23-2 0,4-21 13 16,1-49-31-1,10-8-7-15,10-15-32 0,8 0-18 16,21 10 50-16,4-5-23 16,20-2-40-16,16 23-160 15,4 17-510-15</inkml:trace>
  <inkml:trace contextRef="#ctx0" brushRef="#br1" timeOffset="147948.2">17132 10986 2381 0,'0'0'333'0,"0"0"-132"16,0 0-45-16,0 0-57 15,150 0-49-15,-107 0-19 16,-1 0-30-16,-2 0 12 16,-6 0-13-16,-6 3-8 0,-16 16-99 15,-6 0-91 1,-6-2-620-16</inkml:trace>
  <inkml:trace contextRef="#ctx0" brushRef="#br1" timeOffset="148176.78">17151 11293 3040 0,'0'0'224'0,"0"0"-173"16,0 0-1-16,114 28-15 15,-68-26-9-15,-1-2-17 16,1 0-9-16,-1 0-7 15,9-5-76-15,-10-3-107 16,-10-1-436-16</inkml:trace>
  <inkml:trace contextRef="#ctx0" brushRef="#br1" timeOffset="148953.13">18152 11185 279 0,'0'0'2188'16,"0"0"-1931"-16,0 0-159 15,0 0 31-15,0 0 1 16,0 0-57-16,113 0-17 15,-79 0-26-15,-1 0 8 16,-2 0-24-16,-4 0 5 0,-2 0-19 16,-8 0 0-16,-3 0-73 15,-7 0-78-15,-5 0-120 16,-2-5-564-16</inkml:trace>
  <inkml:trace contextRef="#ctx0" brushRef="#br1" timeOffset="149409.34">18682 10510 2215 0,'0'0'279'0,"0"0"-93"16,0 0-123-16,0 0 18 16,0 0-57-16,0 0 5 15,0 0 2-15,0 32 41 16,0-19 14-16,0 3-11 15,0 5-15-15,3 2-34 16,-3 5 7-16,2 3-18 16,-2 3 15-16,2 2-14 15,-2 0 8-15,4-2-16 0,1 0 0 16,1-2-8 0,6-2 5-16,3-4-11 0,3-5 12 15,2-6-12-15,7-4 0 16,2-8-3-16,2-3-50 15,0 0-20-15,10-10-72 16,-10-8-86-16,-10-1-390 0</inkml:trace>
  <inkml:trace contextRef="#ctx0" brushRef="#br1" timeOffset="149701.73">19041 10597 2484 0,'0'0'273'0,"0"0"-153"15,0 0-3-15,-18 117 3 16,16-71-30-16,2 8-40 16,-2 4 24-16,2 5-27 15,-3 3 16-15,3 0-20 16,-2-2-3-16,2-2-18 15,0-8-16-15,0-5-6 16,0-10 4-16,0-6-10 16,2-11-39-16,5-7-22 0,0-8-63 15,4-7-77-15,-2-19-109 16,-2-5-1243-16</inkml:trace>
  <inkml:trace contextRef="#ctx0" brushRef="#br1" timeOffset="150077.6">19495 10722 2155 0,'0'0'292'16,"0"0"-153"-16,0 0 5 15,0 0-7-15,0 0-37 16,125 102-17-16,-96-66 25 0,2 3-45 16,-2 2 6-1,3 4-31-15,-3-1 1 16,-5 0-21-16,1-2-10 15,-5-2-8-15,-2-2 2 16,-2 0-6-16,-5-2-23 16,-5-2-16-16,0-5-55 15,2-5-44-15,-4-10-152 16,-4-6-1617-16</inkml:trace>
  <inkml:trace contextRef="#ctx0" brushRef="#br1" timeOffset="150387.26">19955 10767 2648 0,'0'0'282'16,"0"0"-164"-16,0 0 2 15,-74 123-28-15,48-69-47 16,-3 5-9-16,-3 5-25 16,-3 2 10-16,-1 1-21 15,1-6 0-15,-2-3-5 16,4 2-63-16,8-16-85 15,8-11-283-15</inkml:trace>
  <inkml:trace contextRef="#ctx0" brushRef="#br1" timeOffset="151094.84">20446 11161 2384 0,'0'0'261'15,"0"0"-210"-15,0 0 52 16,0 0-11-16,0 0-15 15,0 0 10-15,137-30-36 0,-95 28 9 16,1 2-21 0,-1 0-3-16,-3 0-30 0,-8 0 4 15,-7 0-10-15,-6 0-12 16,-7 0-67-16,-4 0-147 16,-7 2-520-16</inkml:trace>
  <inkml:trace contextRef="#ctx0" brushRef="#br1" timeOffset="151311.96">20689 10926 2658 0,'0'0'238'0,"0"0"-115"15,0 106-8-15,0-55-39 16,0 2-59-1,0-2-2-15,2-5-15 0,0-4-11 16,2-2-78-16,3-9-91 16,-1-9-379-16</inkml:trace>
  <inkml:trace contextRef="#ctx0" brushRef="#br1" timeOffset="152347.7">21381 10594 1790 0,'0'0'392'0,"0"0"-268"16,0 0-17-16,0 0-5 16,0 0-74-16,0 0-6 15,50-106-21-15,-34 87 11 16,-1 3-10-16,-2 4 75 16,1 3-12-16,-1 4 11 15,3 3-27-15,-1 0-17 16,3 2 1-16,0 0-19 0,4 0 14 15,0 7-26-15,3 10 39 16,-2 3-17-16,0 6 35 16,-2 5-9-16,-1 5-9 15,-3 3-2-15,-3 10 2 16,-5 3 14-16,-5 4-25 16,-4 6 9-16,0 2-12 15,-2 4 13-15,-16 3-26 16,-6-5 3-16,-5-2-13 15,-4-6-3-15,-4-10-1 16,-2-9-10-16,-1-16-3 16,-1-10-37-16,5-13-1 15,3 0-61-15,8-25-13 16,8-9 31-16,11-4 10 0,6 0 23 16,0 4 52-1,8 10 9-15,15 10 21 0,4 14 44 16,4 2 31-16,2 30 20 15,3 9-45-15,-1 2-13 16,1 3-27-16,-1-5-13 16,-4-11-14-16,1-9 4 15,-6-12-16-15,-1-9-32 16,-4-2-31-16,-2-40-92 16,-3 1-71-16,-5-1-493 0</inkml:trace>
  <inkml:trace contextRef="#ctx0" brushRef="#br1" timeOffset="152766.44">22106 10439 2129 0,'0'0'303'15,"0"0"-199"-15,0 0 4 16,0 0-6-16,0 0-31 0,0 0 15 16,18 130 5-1,-9-85-22-15,-1-2 14 16,4 0-45-16,3-5 6 16,6-8-44-16,-1-8 2 15,6-7-2-15,-1-8 0 16,1-7-36-16,6-10-79 0,-8-12-112 15,-5-6-485-15</inkml:trace>
  <inkml:trace contextRef="#ctx0" brushRef="#br1" timeOffset="152992.94">22429 10505 2484 0,'0'0'310'0,"0"0"-169"15,0 105 41-15,0-53-42 16,0 7-64-16,0 2-25 16,0 3-12-16,0 0 8 15,0-2-22-15,0-5 10 0,0-11-35 16,0-8 8-16,0-8-8 16,0-8-37-16,0-2-49 15,0-8-78-15,0-6-265 16</inkml:trace>
  <inkml:trace contextRef="#ctx0" brushRef="#br1" timeOffset="159157.78">22866 10397 1696 0,'0'0'322'0,"0"0"-118"16,0 0-99-16,0 0-57 15,0 0 14-15,0 0-52 16,0 0 8-16,-69 67 10 16,63-41 1-16,1 8 20 15,5 2-19-15,0 0 42 16,0 4-11-16,11-2 31 0,12 0-49 16,6-3 15-16,4-10-22 15,7-4-12-15,0-14 0 16,0-7 5-16,-2 0 31 15,-5-22-13-15,-1-9 18 16,-8-10-26-16,-3-1-10 16,-11-3-29-16,-7 4 10 15,-3 5-10-15,-3-1 0 16,-19 5-1-16,-5 6-5 16,-4 4-7-16,-5 6-48 15,1 8 7-15,4 6-38 16,2 2-12-16,8 0-83 15,8 19-40-15,7 2-187 0,2-1-1308 16</inkml:trace>
  <inkml:trace contextRef="#ctx0" brushRef="#br1" timeOffset="159454.71">22810 10722 1845 0,'0'0'236'0,"0"0"-52"15,-19 122-107-15,19-66 75 16,0 2 2-16,13-1-3 0,13-3-44 16,10-6-31-1,7-6 4-15,3-8-28 0,1-12 2 16,0-14-27-16,-4-8 27 16,-6-18-19-16,-1-24 4 15,-7-16-16-15,-7-6-15 16,-9-5-8-16,-11 6 1 15,-2 8-2-15,-10 13 1 16,-17 14 0-16,-9 14-56 16,-13 14-40-16,7 4-102 15,4 15-257-15</inkml:trace>
  <inkml:trace contextRef="#ctx0" brushRef="#br1" timeOffset="163291.46">16119 13726 1849 0,'0'0'306'0,"0"0"-189"16,0 0-53-16,0 0 33 16,0 0 47-16,0 0-66 15,0 0-57-15,0-85-2 16,0 53-19-16,0-4 1 16,-3 0-1-16,-5-4 0 15,-4-4-1-15,1-5 7 16,3-9-16-16,-4-8 25 15,5-4-23-15,1-2 17 16,6 2-10-16,0 2 2 0,0 7 0 16,0 12 9-16,8 6-3 15,3 10-5-15,3 12 4 16,-1 7-12-16,5 10 11 16,3 4-10-16,-2 0-19 15,2 9-14-15,-1 11-25 16,-3 8-82-16,-5-5-127 15,-6 3-1656-15</inkml:trace>
  <inkml:trace contextRef="#ctx0" brushRef="#br1" timeOffset="163487.9">16048 13346 2608 0,'0'0'188'0,"0"0"-150"16,0 0-12-16,0 0-12 16,0 0-14-16,149 0-8 15,-116-3-183-15,-4 1-424 0</inkml:trace>
  <inkml:trace contextRef="#ctx0" brushRef="#br1" timeOffset="163990.87">16760 12685 2102 0,'0'0'255'15,"0"0"-128"-15,0 0-67 16,0 0-32-16,0 0 14 16,0 0-1-16,-104 106 27 15,86-67-31-15,3 3 38 16,3 6-43-16,1 3 4 16,5 4-18-16,0 1 4 15,4 4 0-15,2 1-6 16,0-3 9-16,2 0-13 15,12-2 13-15,1-4-25 16,2-3 5-16,-2-3 2 16,1-9-13-16,-1-3 6 0,1-8 0 15,0-2-5-15,-5-4-38 16,0-1 6-16,0-5-35 16,-2-5-19-16,0-2-104 15,-5-5-213-15</inkml:trace>
  <inkml:trace contextRef="#ctx0" brushRef="#br1" timeOffset="164307.79">16903 13022 1640 0,'0'0'482'15,"0"0"-254"-15,0 0-56 16,0 0 31-16,0 0-81 16,138 134-17-16,-105-92-43 15,4-1 6-15,-2-1-17 16,-1-5-8-16,-5-3-20 15,0-3-21-15,-5-5-4 16,-2-2-29-16,-4-6-18 16,-3 0-44-16,-5-7-113 15,-6-4-203-15</inkml:trace>
  <inkml:trace contextRef="#ctx0" brushRef="#br1" timeOffset="164577.79">17304 13020 2384 0,'0'0'258'0,"0"0"-131"16,0 0-59-16,0 0-13 0,-80 113-40 15,60-72 7-15,0 3-4 16,0 4 8-16,0 0-15 16,6 3-9-16,3-7-2 15,9 4-32-15,2-14-91 16,0-10-205-16</inkml:trace>
  <inkml:trace contextRef="#ctx0" brushRef="#br1" timeOffset="164891.79">17427 12573 2120 0,'0'0'364'0,"0"0"-128"16,76 102-97-16,-40-44-35 15,-5 10-35-15,-2 10 8 16,-8 7-30-16,-7 6-3 16,-5-1-18-16,-9-1-14 15,0 0-12-15,0-8-16 16,-9 12-68-16,-5-21-84 15,-1-17-266-15</inkml:trace>
  <inkml:trace contextRef="#ctx0" brushRef="#br1" timeOffset="165492.31">17989 13159 2733 0,'0'0'263'0,"0"0"-202"16,0 0-37-16,0 0 46 15,138-12-18-15,-84 1-30 16,1 1 4-16,-4 2-26 16,-4 3 19-16,-11 0-19 15,-9 5 0-15,-11 0-50 16,-16 10-64-16,0 8-92 16,-8 2-666-16</inkml:trace>
  <inkml:trace contextRef="#ctx0" brushRef="#br1" timeOffset="165694.87">18104 13397 2791 0,'0'0'288'15,"0"0"-205"-15,0 0-36 16,0 0 47-16,0 0-43 15,0 0-1-15,126 2-35 16,-98-2 8-16,1 0-21 0,-2 0-4 16,0 0-45-16,4 0-78 15,-6 0-211-15,-5 0-1216 0</inkml:trace>
  <inkml:trace contextRef="#ctx0" brushRef="#br1" timeOffset="166355.31">19012 13207 2685 0,'0'0'304'0,"0"0"-218"15,0 0-17-15,0 0 18 16,0 0-23-16,0 0-30 16,138 1-7-16,-102-1-3 15,-5 0-24-15,-4 0 0 16,-2-1 0-16,-8-1-22 16,-1 0-122-16,-5-1-79 15,-7 1-540-15</inkml:trace>
  <inkml:trace contextRef="#ctx0" brushRef="#br1" timeOffset="166896.01">19440 12571 1584 0,'0'0'791'0,"0"0"-614"15,0 0-148-15,0 0-3 16,0 0-15-16,0 0-1 16,0 0-9-16,5 18 0 15,-5-8 64-15,0 0 20 16,0 2 9-16,0 4-21 16,0 4-21-16,0 3-19 15,0 2 17-15,0 5-12 16,0 0-12-16,0 2 1 15,0 3-17-15,0-3 13 16,4-3-23-16,9 1 12 16,5-3-6-16,4-6-8 15,0 2 2-15,3-8 0 16,2-2-5-16,-2-6-16 16,2-7-9-16,-4 0-47 0,6-32 2 15,-4 1-94-15,-7-3-139 16</inkml:trace>
  <inkml:trace contextRef="#ctx0" brushRef="#br1" timeOffset="167160.41">19767 12619 2350 0,'0'0'293'16,"0"0"-155"-16,0 0-1 0,0 0-33 15,0 102-11-15,0-58-53 16,0 7 20-16,0 7-17 16,0 4 19-16,0 4-9 15,0 4-6-15,0 5 3 16,0 0-27-16,0-4 9 16,0-7-21-16,0-14 8 15,3-14-18-15,-1-12-2 16,2-10-3-16,-1-7-43 15,2-6-37-15,1-1-70 16,0-8-28-16,-1-6-375 0</inkml:trace>
  <inkml:trace contextRef="#ctx0" brushRef="#br1" timeOffset="167729.9">20104 12858 2360 0,'0'0'329'16,"0"0"-218"-16,0 0-37 0,0 0-15 16,0 0-10-16,0 0 10 15,81 101 5-15,-48-63 8 16,5 8-22-16,0 0 8 15,0-2-36-15,0 2-4 16,-5-4-6-16,0-2-12 16,-4-4 0-16,-4-2 8 15,-3-7-18-15,-6-2-14 16,-5-4-32-16,-9-12-78 16,-2-4-69-16,0-5-448 0</inkml:trace>
  <inkml:trace contextRef="#ctx0" brushRef="#br1" timeOffset="167992.72">20503 12843 2581 0,'0'0'282'15,"0"0"-155"-15,0 0-4 16,-63 111-20-16,44-65-53 16,-3 4-9-16,-3 4-20 15,-4 4 18-15,-5 6-25 16,1 3-2-16,-2-2-12 0,1-2-1 16,5-5-34-1,2 0-75-15,9-13-86 16,7-18-274-16</inkml:trace>
  <inkml:trace contextRef="#ctx0" brushRef="#br1" timeOffset="168588.04">20849 13148 2377 0,'0'0'363'16,"0"0"-266"-16,0 0-68 15,0 0 87-15,0 0-43 16,135-8-8-16,-81 1-26 15,4 0-16-15,0 2 12 16,-6 0-26-16,-8 5 9 16,-8 0-17-16,-12 0 5 15,-6 0-6-15,-7 6-42 0,-11 8-80 16,0-2-161 0,0-4-2141-16</inkml:trace>
  <inkml:trace contextRef="#ctx0" brushRef="#br1" timeOffset="168804.62">21150 12922 2313 0,'0'0'645'0,"0"0"-540"15,0 0-32-15,-12 107 26 16,12-61-54-16,0 3-11 0,0-1-33 15,0-2 6-15,0-1-7 16,0-6-30-16,2 5-101 16,8-9-151-1,-4-9-1507-15</inkml:trace>
  <inkml:trace contextRef="#ctx0" brushRef="#br1" timeOffset="169631.96">21703 12589 1827 0,'0'0'326'15,"0"0"-177"-15,0 0-78 16,0 0 56-16,0 0-16 15,111-106-53-15,-85 95-2 16,-1 7-10-16,4 3 42 16,0 1-39-16,2 0 10 15,-2 8-32-15,2 9 19 16,-4 7-4-16,-2 8 12 0,-5 7 8 16,-4 8-13-1,-8 8 6-15,-6 7-24 16,-2 3 11-16,0 2-28 0,-17 4 15 15,-6-3-29-15,-6-3 14 16,-4-7-14-16,-2-9 0 16,-3-9-4-16,-1-9-33 15,4-12 0-15,-1-10-51 16,5-9-10-16,6 0-27 16,8-21 36-16,5-4-28 0,12-4 50 15,0 4 48 1,3 0 19-16,17 9 9 0,7 6 30 15,4 10 36 1,0 0-9-16,3 17 37 16,-1 13-17-16,-2 3-16 0,0 1-34 15,-2-6-13-15,-2-5-21 16,-2-9-2-16,-6-10-11 16,0-4-57-16,1-16-26 15,-7-13-80-15,-1-4-178 0</inkml:trace>
  <inkml:trace contextRef="#ctx0" brushRef="#br1" timeOffset="169996.87">22309 12483 794 0,'0'0'1033'16,"0"0"-947"-16,0 0-47 15,0 0 182-15,0 0-15 16,0 0-69-16,0 0-37 15,4 54 29-15,-4-29-60 16,2 9 4-16,3 3-25 0,1 7 18 16,6 5-40-16,1-2-1 15,7-1-25-15,5-10-6 16,6-12-50-16,3-13-67 16,-1-11 14-16,7-28-50 15,-11-9 5-15,-9-1-305 0</inkml:trace>
  <inkml:trace contextRef="#ctx0" brushRef="#br1" timeOffset="170225.23">22592 12610 2444 0,'0'0'318'15,"0"0"-212"-15,0 0 10 16,0 145-38-16,4-91-1 15,6 9-36-15,-6 1 10 16,0 2-18-16,-4 0 5 16,0-4-24-16,0-6-9 15,0-5-5-15,0-13-7 16,0-6-25-16,-2-10-52 16,-2-8-79-16,2-11-265 0</inkml:trace>
  <inkml:trace contextRef="#ctx0" brushRef="#br1" timeOffset="170742.93">23022 12480 1757 0,'0'0'585'0,"0"0"-334"16,0 0-94-16,0 0-34 16,0 0-37-16,0 0-22 15,-7 137 5-15,7-89 25 16,0 2-27-16,0 0 0 16,12-4-29-16,3-6 17 15,8-8-38-15,-1-11 2 16,6-13-18-16,1-8 7 15,0-3-1-15,0-25-1 16,-4-11 3-16,-4-7-9 16,-9-7 0-16,-7-1 0 15,-5 2 0-15,0 4-24 0,-13 6 2 16,-10 3-17-16,-4 10-29 16,-2 8-76-16,-6 11-80 15,6 8-79-15,7 2-442 16</inkml:trace>
  <inkml:trace contextRef="#ctx0" brushRef="#br1" timeOffset="170997.96">23013 12746 1913 0,'0'0'692'16,"0"0"-458"-16,-13 145-68 16,13-78-30-16,0-3-55 0,7-4-24 15,15-9-22-15,7-10-8 16,5-19-13-16,5-13 18 15,3-9-13-15,1-19 33 16,-5-17-24-16,-7-13 8 16,-8-2-17-16,-12-3-11 15,-11 2-3-15,0 9-5 16,-7 11 2-16,-20 13-2 16,-4 8-15-16,-4 9-44 15,-15 4-18-15,12 17-137 16,7 1-280-16</inkml:trace>
  <inkml:trace contextRef="#ctx0" brushRef="#br0" timeOffset="174168.99">16509 14566 2102 0,'0'0'324'15,"0"0"-136"-15,0 0-58 16,0 0 0-16,0 0-44 16,0 0-45-16,0 0-10 15,-9-44-27-15,18 44 66 16,8 12 5-16,6 15 6 15,1 8-34-15,3 14-9 16,0 14-20-16,-2 12 3 16,-2 7 2-16,0 6-22 15,-5 2 19-15,2-1-16 0,-2-3 21 16,2-10-16 0,0-8 11-16,0-8-20 0,1-14 6 15,-4-10-6-15,1-11 1 16,-1-14-2-16,-1-8-6 15,-3-3 6-15,1-14 2 16,1-21-3-16,-1-13 2 16,-3-10 0-16,0-5-9 15,-2-14-8-15,-2-8 2 16,-1-5-2-16,-3-4 16 16,-3-2 2-16,2 1 0 15,0 7 4-15,0 8-10 16,5 14 5-16,2 9 0 15,0 15-19-15,5 10-62 16,5 14-45-16,-3 10-113 16,1 6-233-16</inkml:trace>
  <inkml:trace contextRef="#ctx0" brushRef="#br0" timeOffset="174583.41">17763 14883 2705 0,'0'0'332'0,"0"0"-246"15,0 0 53-15,0 0-46 16,0 0-31-16,150 4-34 15,-107-4 0-15,-3 0-11 0,-3 0-12 16,-6 0 5-16,-8 0-9 16,-6 0-2-16,-7 0-30 15,-8 0-38-15,-2 5-55 16,-14 4-101-16,-5 1-789 0</inkml:trace>
  <inkml:trace contextRef="#ctx0" brushRef="#br0" timeOffset="174804.83">17826 15132 2734 0,'0'0'379'0,"0"0"-326"0,0 0 23 15,0 0 0-15,0 0-24 16,0 0-14-16,138 19-23 15,-106-19-5-15,-3 0-6 16,0 0-8 0,4 0-56-16,-6 0-109 0,-6 0-334 15</inkml:trace>
  <inkml:trace contextRef="#ctx0" brushRef="#br0" timeOffset="176203.98">20216 14337 1824 0,'0'0'395'0,"0"0"-219"0,0 0-30 16,0 0-9-1,0 0-66-15,0 0-12 16,0 0-16-16,8-56 24 15,-8 56-9-15,0 0 8 0,0 0 8 16,0 0-24 0,0 16-8-16,0 3-42 0,0 4 7 15,-2 5 1-15,-4 5-5 16,-1 3 4-16,-2 6 8 16,0 6-10-16,-2 6-5 15,-1 6 2-15,2 4 8 16,-1 4-14-16,1 6 11 15,6-5-4-15,2 1 2 16,2-4 4-16,0-5-2 0,2-5 6 16,14-6 7-1,1-10 1-15,4-4 14 0,1-5-16 16,3-12 24-16,-1-3-23 16,0-7 18-16,-1-4-26 15,0-5 10-15,-4 0-13 16,-1 0-9-16,-1-4 0 15,-3-6 4-15,-1-2-10 16,-3-2-44-16,-4 0-29 16,-6-16-103-16,0 7-190 15,0 1-1975-15</inkml:trace>
  <inkml:trace contextRef="#ctx0" brushRef="#br0" timeOffset="176430.2">20093 14909 2885 0,'0'0'251'15,"0"0"-174"-15,0 0 35 16,0 0-46-16,0 0-17 0,129 0-35 15,-100 0 7 1,0 0-20-16,-2 0-2 16,11 0-21-16,-9 0-95 15,-4 0-247-15</inkml:trace>
  <inkml:trace contextRef="#ctx0" brushRef="#br0" timeOffset="178372">18936 14812 1661 0,'0'0'441'16,"0"0"-324"-16,0 0-41 16,0 0-46-16,0 0 11 0,0 0-23 15,40 111 106-15,-31-75-27 16,0 4 13-16,0 4-41 15,0 0-3-15,-2 1-33 16,-3-4-21-16,3-2-7 16,-5-6 4-16,2 1-11 15,1-5 4-15,-1-3-4 16,1-3-10-16,0-6-1 16,-3-8-28-16,0-2 4 15,-2-7-48-15,0 0-18 16,0-4 86-16,0-12-2 15,0-3 19-15,0-2-28 16,0-4-2-16,0-1-45 0,0-9 27 16,0-4 9-1,0-3-9-15,0-2 15 0,0-2 13 16,0 2 20-16,2 3 28 16,5 3 93-16,1 6-14 15,4 9 3-15,-1 7-78 16,3 6-8-16,-1-1-24 15,-3 8 6-15,4 3 1 16,-1 0 13-16,1 2 73 16,-1 13-21-16,-1 4 0 15,1-1-22-15,0 0-9 16,-1 0-3-16,0-1 3 16,0 3 4-16,1-3-29 15,-2 4 10-15,-1 6-25 0,-4-5 23 16,1 2-19-16,-5 2-6 15,-2-4 2-15,0-4-2 16,0 5-3-16,0-10-4 16,-9 1 4-16,3-2-5 15,-4-7 9-15,6-3-42 16,-1-2 5-16,3 0-6 16,2-2 32-16,0-12 4 15,0-3 2-15,0-3 5 16,0-4-37-16,0-2 8 15,0-6-19-15,5 0 47 16,3-4-7-16,4-1 1 16,1-1 8-16,1 3-1 15,1 3 1-15,1 6 5 16,1 8 8-16,1 4-2 0,3 10 13 16,0 4 3-16,4 0 43 15,2 13-18-15,2 11 7 16,-2 9-17-16,-2 3 5 15,-4 6 7-15,0 0-30 16,-5 1 6-16,-6-4-19 16,-3 0 9-16,-3-3-17 15,-2 0 0-15,-2-8-4 16,0 2-16-16,6-2-50 16,-4-2-96-16,0-5-188 0</inkml:trace>
  <inkml:trace contextRef="#ctx0" brushRef="#br0" timeOffset="179066.69">21154 15027 2255 0,'0'0'381'16,"0"0"-299"-16,0 0-19 0,0 0 63 16,0 0-69-16,136-39 4 15,-93 26-9-15,-1 0 10 16,-2 4-38-16,-4 6 3 0,-5-6-16 15,-7 5-7 1,-6 4-4-16,-7-1-2 16,-1 1 0-16,-10 0-78 15,0 0-38-15,0 9-320 0</inkml:trace>
  <inkml:trace contextRef="#ctx0" brushRef="#br0" timeOffset="179312.09">21350 14766 2457 0,'0'0'307'0,"0"0"-168"15,0 0-31-15,7 121-59 16,-2-81-22-16,-1-5-21 16,0 6-12-16,-1 3-63 15,-1-12-90-15,0-4-337 0</inkml:trace>
  <inkml:trace contextRef="#ctx0" brushRef="#br0" timeOffset="182355.51">22180 14226 1687 0,'0'0'454'16,"0"0"-223"-16,0 0-100 16,0 0-72-16,0 0-6 15,0 0 6-15,0 0 10 16,29 58 7-16,-20-26 13 16,-1 7-37-16,-1 3 9 15,-2 7-36-15,-1 5 4 16,-4 4-17-16,0 0-2 15,0 0 2-15,0 0-11 16,0-2 41-16,0-7-28 16,0-7 14-16,-2-6-27 0,2-1 14 15,-2-9-15-15,-1 6 9 16,-1-6 3-16,1 6-1 16,1-3-2-16,0 0-5 15,2-8-3-15,0 2 5 16,0-5 5-16,0-4-10 15,9-2 9-15,0-3-10 16,2-4 8-16,-2-1 2 16,2-2-5-16,2-2 22 15,6 0-14-15,5-2 37 16,8-19-23-16,1-6 12 16,5-10-29-16,-1-7 5 15,-1-10-8-15,-9-2-7 0,-7-2 0 16,-11 6 9-16,-9 8-14 15,0 14 14-15,-18 6-14 16,-13 11 5-16,-7 13-4 16,-2 0-36-16,2 23-18 15,5 9-22-15,6 15-40 16,11-3-53-16,9-7-293 0</inkml:trace>
  <inkml:trace contextRef="#ctx0" brushRef="#br0" timeOffset="187647.3">23588 12516 2087 0,'0'0'289'15,"0"0"-203"-15,0 0-50 0,0 0 3 16,0 0 9 0,0 0 10-16,0 0-6 0,83-80-6 15,-58 70-36-15,-1 5 24 16,2 2-20-16,-1 3 62 16,0 0-48-16,-3 11 19 15,0 6-22-15,-2 4-3 16,-4 2-4-16,-3 2-6 15,-4 3 19-15,-5 2-10 16,-2 4 34-16,-2 6-20 16,0 2 13-16,0 4-25 15,-2 3 19-15,-6 4-15 16,-3 3-15-16,-3 5-2 16,1 2-6-16,1 4 0 15,1 1 2-15,5 2 9 0,4-1-10 16,2-5 26-16,0-8-19 15,4-5 7-15,14-14-11 16,4-7-7-16,5-12 3 16,2-10 2-16,0-8-6 15,0 0 0-15,-2-18 7 16,-5-14-3-16,-7-6-8 16,-6-4-3-16,-9 0-36 15,0 5 2-15,-2 5 6 16,-13 16 35-16,-3 13 0 15,2 3 8-15,5 17-2 16,2 24 12-16,7 10-9 16,2 7 7-16,0 14-4 0,0 3 11 15,11 10 14-15,0 0-13 16,-2 4 12-16,0 0-25 16,-2-1 19-16,-2 0-22 15,-1 0 23-15,-2 0-16 16,0-2-7-16,-2 2 0 15,0-1-7-15,0-7 3 16,0 0 1-16,0-10 0 16,0-1-1-16,0-11-6 15,-4-9 2-15,-7 0 0 16,-1-8-3-16,-1-2-7 16,-5-11-5-16,-2-6-33 0,-4-5-31 15,-7-7-37-15,-27-10-11 16,6 0-304-16,-2-7-1497 0</inkml:trace>
  <inkml:trace contextRef="#ctx0" brushRef="#br0" timeOffset="188750.03">16475 16786 1627 0,'0'0'333'16,"0"0"-170"-16,0 0-32 15,0 0-25-15,0 0-49 16,0 0 0-16,92 120 10 16,-65-68 39-16,2 6 12 15,0 10-22-15,2 2-12 16,0 7-21-16,0 8-20 15,3 0-24-15,-5 4 17 16,0-7-30-16,-2 2 16 16,-4-14-22-16,-2-8 0 15,-1-16 0-15,-5-10 0 16,1-9 0-16,-5-13 2 0,0-10-7 16,1-4 4-1,-4 0-4-15,-1-27 10 0,2-13-8 16,-2-10 4-16,-1-16-2 15,1-24 1-15,2-26-1 16,4-31-3-16,5-5 4 16,-2 21-5-16,0 39 11 15,-3 29-8-15,-3 17 7 16,4-7-10-16,1 1 4 16,4 2-17-16,-6 14-45 15,1 19-81-15,-6 12-152 16,-1 5-377-16</inkml:trace>
  <inkml:trace contextRef="#ctx0" brushRef="#br0" timeOffset="189117.59">17639 17219 2245 0,'0'0'607'0,"0"0"-545"16,0 0 1-16,0 0-3 16,131 0-24-16,-88 0-3 15,-3 0-32-15,-3 0 19 16,-8 4-19-16,-4 0-2 16,-9 0-35-16,-14 9-70 15,-2 1-149-15,0-5-1478 0</inkml:trace>
  <inkml:trace contextRef="#ctx0" brushRef="#br0" timeOffset="189316.39">17775 17602 2727 0,'0'0'173'0,"0"0"-94"16,0 0-40-16,0 0 2 16,113 4-41-16,-77-4-53 15,-7-4-202-15,-7 0-1412 0</inkml:trace>
  <inkml:trace contextRef="#ctx0" brushRef="#br0" timeOffset="189947.39">18656 17369 2449 0,'0'0'460'16,"0"0"-408"-16,0 0 61 16,0 0-8-16,113 0-15 15,-68-4-44-15,3 1-8 16,0-2 0-16,-7-1-14 15,-2 6 7-15,-13 0-27 16,-6-3 5-16,-6 3-9 16,-9 0-17-16,-3 0-51 0,-2 0-70 15,0 0-97 1,0-5-1402-16</inkml:trace>
  <inkml:trace contextRef="#ctx0" brushRef="#br0" timeOffset="190651.34">19288 16540 2260 0,'0'0'387'0,"0"0"-204"16,0 0-102-16,0 0-22 15,0 0-29-15,0 0 13 16,0 0-2-16,23 39 20 15,-17-17-8-15,-4 4 6 16,3 6 1-16,-2 4-29 16,-1 5 12-16,-2 2-17 15,2 3 15-15,-2 3-19 16,0-5 4-16,2-4-20 16,-2-8 6-16,2 0-5 15,-2-9-5-15,2-6 11 16,1 0-9-16,-1-7 18 0,4-3-13 15,2 3 10-15,2-1-18 16,7-4 15-16,0-1-12 16,5-4 7-16,3 4 3 15,4-4-10-15,0 0 7 16,-3 0-9-16,-1 0-4 16,-3 0 8-16,-1-4-9 15,-6-1 3-15,-1-8-28 16,-1-4-46-16,0-14-47 15,-4 4-67-15,0 0-295 0</inkml:trace>
  <inkml:trace contextRef="#ctx0" brushRef="#br0" timeOffset="191018.07">19757 16601 2611 0,'0'0'297'0,"0"0"-178"16,0 0-12-16,0 0-1 15,-2 117-52-15,2-68 16 16,8 4-11-16,-1 10 32 16,-3 4-14-16,3 5-19 15,-4-1-10-15,1 1-6 16,-2 0-8-16,0 2-21 15,0-6 16-15,0-2-24 0,-2 2 21 16,0-6-26-16,3-4 11 16,-3-9-10-16,2-5 3 15,0-16-4-15,-2-6-5 16,2-14 5-16,1-2-57 16,-1-6-18-16,1 0-54 15,-1 0-15-15,4 0 22 16,1-14-99-16,-1 0-207 15,2 1-990-15</inkml:trace>
  <inkml:trace contextRef="#ctx0" brushRef="#br0" timeOffset="191374.51">20236 17459 2402 0,'0'0'369'0,"0"0"-227"16,0 0 42-16,0 0-51 15,0 0-46-15,0 0-15 16,65 111-10-16,-44-111-10 15,2-4-14-15,-3-18 15 0,-5-9-23 16,-7-4 6-16,-8 2-32 16,0 11 13-16,-10 0-10 15,-11 12 2-15,-6 10-5 16,0 0 1-16,2 0-10 16,7 18-29-16,9 5-37 15,9 4-93-15,0-8-156 16,0-7-636-16</inkml:trace>
  <inkml:trace contextRef="#ctx0" brushRef="#br0" timeOffset="193329.15">22006 17391 2441 0,'0'0'316'0,"0"0"-177"16,0 0-65 0,0 0 70-16,0 0-32 0,0 0-27 15,127-12-4-15,-82 7-23 16,1 5 10-16,-1-5-31 15,-5 1 9-15,-7 1-36 16,-6-2 2-16,-4 3-12 16,-10 2-1-16,-7 0-44 15,-4 0-69-15,-2-4-10 16,-15 4-106-16,-5-3-912 0</inkml:trace>
  <inkml:trace contextRef="#ctx0" brushRef="#br0" timeOffset="193533.34">22202 17154 2687 0,'0'0'286'0,"0"0"-142"16,5 113-12-16,8-59-68 15,5 4-27-15,1-5-30 16,0 1-7-16,-2-4-2 15,-3-6-32-15,1 0-84 16,-3-12-164-16,-6-6-1765 0</inkml:trace>
  <inkml:trace contextRef="#ctx0" brushRef="#br0" timeOffset="194189.84">22837 16714 2087 0,'0'0'358'16,"0"0"-114"-16,0 0-76 0,0 0-107 15,0 0-13-15,116-55 2 16,-89 55 8-16,-2 0 0 16,1 11-2-16,-1 14 11 15,-1 1-9-15,-2 11 7 16,1 3-16-16,-4 4 10 15,0 6-10-15,-3 4 4 16,-6 4-11-16,1 8-8 16,-6 6-3-16,-2 5-23 15,-3-3 16-15,0 2-21 16,-8 0 8-16,-11 1-4 16,-8-5-13-16,-6-6 6 15,-10-3-12-15,-1-10-8 16,-6-13-26-16,6-14-31 0,1-20-30 15,10-6 14-15,8-21-50 16,12-22 29-16,11-9-19 16,2 2 72-16,4 6 48 15,21 8 13-15,4 9 52 16,6 18 36-16,1 9 12 16,2 9 4-16,-2 22-12 15,-3 5-52-15,-1-1 5 16,-3-1-9-16,-6-9-9 15,0-7-22-15,-1-6-5 16,-1-9-5-16,-4-3-43 16,-1-11-14-16,4-29-69 15,-2-1-69-15,-5 2-339 0</inkml:trace>
  <inkml:trace contextRef="#ctx0" brushRef="#br0" timeOffset="197527">23615 16554 2052 0,'0'0'373'0,"0"0"-151"0,0 0-101 16,0 0-14-16,0 0-56 15,0 0-7-15,0 0-13 16,5 75 16-16,-3-41-3 16,0 7-11-16,-2 0 0 15,0 12-25-15,0-3 12 16,0-3-16-16,0 4 29 15,2-7-24-15,2-8 20 16,8-10-10-16,-1-4 10 16,3-7-1-16,3-6-12 15,1-1 11-15,0-8-27 0,2 0 17 16,0 0-17-16,-2 0 6 16,-2 0-2-16,-1-3-8 15,3-11-12-15,-1-1-41 16,2-1-54-16,1-11-75 15,-3 4-65-15,-5 2-161 0</inkml:trace>
  <inkml:trace contextRef="#ctx0" brushRef="#br0" timeOffset="197769.99">23896 16699 2453 0,'0'0'352'0,"0"0"-198"16,0 0-28-1,0 0-41-15,-9 121-2 0,9-58-17 16,9 8-21-16,3 1 12 16,-2 5-17-16,1-3 17 15,-1-2-27-15,-4-5 10 16,-1-4-21-16,-3-10-2 16,0-7-10-16,-2-12-7 15,0-10-6-15,0-6-63 16,0-11-24-16,0-7-45 15,0 0-118-15,0-3-434 0</inkml:trace>
  <inkml:trace contextRef="#ctx0" brushRef="#br0" timeOffset="198361.57">24380 16728 1501 0,'0'0'413'15,"0"0"-196"-15,0 0-44 16,0 0-16-16,0 0 15 15,0 0-55-15,0 0-20 16,-23 44-27-16,19-14-11 16,2 5-14-16,2 11 23 15,0 7 4-15,0 1-28 16,16 4 10-16,11-3-15 16,6-16 10-16,9-16-31 0,5-15 10 15,4-8-2 1,-2-22 11-16,-3-18-7 0,-7-13-11 15,-12-6-10-15,-12 1-4 16,-13 0-6-16,-2 5 9 16,-8 7-16-16,-17 6-1 15,-6 10-24-15,-5 7-32 16,-1 14-27-16,-13 9-92 16,10 0-85-16,5 13-338 0</inkml:trace>
  <inkml:trace contextRef="#ctx0" brushRef="#br0" timeOffset="198625.33">24326 17263 2336 0,'0'0'297'0,"0"0"-100"16,2 150-73-16,21-90-8 15,10-7-33-15,8-13-34 16,5-8-2-16,1-11-12 15,0-10 15-15,-2-8-15 16,-6-3 6-16,-5-9-23 16,-5-17 6-16,-9-11-10 15,-7-7-6-15,-8-9-6 16,-5-2 4-16,0 1-12 0,-20-2-9 16,-5 6-29-16,-8 10-41 15,-23 10-52-15,5 12-110 16,4 11-251-16</inkml:trace>
  <inkml:trace contextRef="#ctx0" brushRef="#br2" timeOffset="202464">19353 13696 1670 0,'0'0'503'0,"0"0"-301"0,0 0-15 15,0 0-71-15,0 0-54 16,0 0-57-16,0 0 1 16,0 4 9-16,0 8-1 15,0 2 47-15,0 6-19 16,-5 1 18-16,-1 8-16 16,-1 5 11-16,-1 2-20 15,-2 7-2-15,1-2-22 16,1 1-4-16,-2 3-7 15,2-6 8-15,1 4-16 16,1-13 16-16,1-2-16 16,3-14-14-16,-1-5-12 15,3-4-13-15,-2-5 9 0,-5 0-21 16,1 0-197 0,-1 0-215-16</inkml:trace>
  <inkml:trace contextRef="#ctx0" brushRef="#br2" timeOffset="202797.64">19173 13953 1842 0,'0'0'386'0,"0"0"-230"16,0 0 14-1,0 0-69-15,0 0-24 0,55 116-46 16,-41-78 9-16,1 0 3 16,-1-4-8-16,-1-6 1 15,-2-9-13-15,-2-4-8 16,2-5-7-16,-4-3-6 16,4-7 4-16,0 0 0 15,3 0-5-15,5-15 19 16,4-7 17-16,1 1-13 15,3-11-7-15,0 6-16 16,-5 4-2-16,0 3-4 16,-6 7-87-16,-3 3-233 0</inkml:trace>
  <inkml:trace contextRef="#ctx0" brushRef="#br2" timeOffset="203790.41">22683 13589 2098 0,'0'0'321'0,"0"0"-222"15,0 0-1-15,0 0-20 16,0 0-23-16,0 0-17 16,-11 115 9-16,5-84 19 15,-2 6-10-15,0 1 12 16,-1 0-22-16,-3 0 7 16,2-2-31-16,-1-1 5 15,1-8-23-15,4 0-3 16,-1-9-1-16,5-4-27 15,0-12-44-15,0-2-64 16,0-15-28-16,0-9-130 0,-1-2-1119 16</inkml:trace>
  <inkml:trace contextRef="#ctx0" brushRef="#br2" timeOffset="204066.94">22554 13805 2150 0,'0'0'316'15,"0"0"-147"-15,0 0-77 16,0 104-38-16,2-65-18 0,5 0-31 16,2-4 7-1,-2-2-11-15,-1-8 15 16,1-9-15-16,-1-4 18 16,4-7-8-16,-2-5 13 15,5 0 17-15,6-10 2 0,1-10 12 16,7-8-31-16,0-2 5 15,1-3-29-15,8-4 0 0,-9 6-96 16,-7 11-236 0</inkml:trace>
  <inkml:trace contextRef="#ctx0" brushRef="#br1" timeOffset="-169842.39">20932 16348 393 0,'0'0'1440'16,"0"0"-1103"-16,0 0-145 16,0 0-83-16,0 0-4 15,0 0-48-15,0 0-15 16,0 0 1-16,0 0 5 15,0 0 6-15,0 0-9 0,0 0 12 16,0 0-20 0,0 3 22-16,0 15-31 0,0 1-3 15,-3 8-19-15,-6 3 3 16,0-2-2-16,-1 7-5 16,0 0 4-16,-1 1 1 15,3 4-7-15,-2 0 5 16,1 5-8-16,-1 0 4 15,0 4-1-15,-1 1 0 16,2 2 0-16,-2 6-1 16,2-4 5-16,0 4-12 15,2-4 16-15,1 1-8 16,3-3 6-16,1-2-10 0,2-2 4 16,0-3 0-1,0-4-1-15,0 3 1 0,0 0 0 16,5 1 0-16,1-1 5 15,4-3 3-15,0-4 25 16,6 1-17-16,4-10 10 16,5-2 6-16,4-7-8 15,4-5-2-15,0-7-13 16,1-1 8-16,-3-6-17 16,0 0 10-16,-6 0-4 15,-3 0-11-15,-3-1 5 16,-7-4 0-16,-3-2-48 15,-5-4-49-15,0-1-75 16,-4-2-163-16</inkml:trace>
  <inkml:trace contextRef="#ctx0" brushRef="#br1" timeOffset="-169374.2">20606 17133 2484 0,'0'0'310'0,"0"0"-171"15,0 0 32-15,0 0-67 16,0 0-42-16,133 36-18 15,-90-32-16-15,-3 0-3 16,-2-4 3-16,-3 0-23 0,-6 0 7 16,-4 0-11-1,-5 0-2-15,-5-4-7 0,-1 4-53 16,-5 0-123-16,-5 0-357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5T00:07:17.70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2360 351 2137 0,'0'0'334'0,"0"0"-203"16,0 0-4-16,0 0-39 0,0 0-41 16,0 0 10-1,0 0 7-15,0-2 7 0,3 16-22 16,3 1-12-16,-2 3-2 15,1 7-14-15,-3 3 3 16,-2 4-8-16,0 4 0 16,0 4-8-16,0 0 0 15,0 4-7-15,0 0 3 16,0-2 3-16,0 1-6 16,0-5 6-16,0-4-7 15,0-2 8-15,0-6-7 16,0-2-2-16,0-1 2 15,0-5-1-15,0-2 0 16,0-3 1-16,0 1-2 16,2-4 2-16,5-1-1 0,0-4 1 15,4 0 15-15,0-3-2 16,2-2 9-16,3 0 7 16,0-14 3-16,0-10-3 15,-1-7-16-15,-3-1 3 16,-4-3-10-16,-1 6 8 15,-5 6-5-15,-2 2 1 16,0 5-10-16,0 7 5 16,0 0 1-16,0 3-6 15,-7 1 3-15,-1 2-4 16,-2 3-1-16,1 0-27 16,3 0-16-16,-4 2-39 0,4 10-28 15,2 2-58 1,-1-2-68-16,3-4-155 0</inkml:trace>
  <inkml:trace contextRef="#ctx0" brushRef="#br0" timeOffset="334.75">2568 224 2244 0,'0'0'293'0,"0"0"-171"16,0 0-18-16,0 0-27 15,67 127-32-15,-50-85-27 16,-1 9 24-16,-1 4 0 0,1 9 16 15,-5 4-24 1,-2 7-10-16,-4-1-17 16,-5 2-3-16,0-4-4 15,0-2 0-15,0-4 0 16,-16 11-39-16,1-17-161 16,-1-14-711-16</inkml:trace>
  <inkml:trace contextRef="#ctx0" brushRef="#br0" timeOffset="2169.56">2755 4590 15 0,'0'0'1482'0,"0"0"-1107"16,2 106-213-16,0-53-82 15,-2-2-12-15,2-1-6 16,1 0 5-16,1-5-18 16,-2-5-19-16,0-8-30 15,0-6 2-15,1-6 0 16,0-8-2-16,-1-6-1 16,-2-4-22-16,0-2 6 15,0 0-60-15,0-10 60 0,0-12 17 16,0-4 17-1,0-6-5-15,-5-8 5 0,0-4 4 16,1-7-18 0,0-5 1-16,1-4 4 0,1 0 9 15,2 0 18-15,0-2 2 16,0 4 14-16,0 2 8 16,7 3-11-16,7 7 9 15,5 10 30-15,1 12-43 16,7 12-3-16,0 12 1 15,4 0 16-15,3 24-1 16,-5 10-12-16,-2 7-9 16,-6 5 1-16,-7 0 16 15,-7-1-16-15,-7-1 3 16,0 1-17-16,-21-3 1 16,-6-6-16-16,-6-4-6 15,2-8-2-15,-3-8 0 16,5-8-5-16,5-8-19 15,4 0-21-15,6-4-35 16,14-18-57-16,0 2-70 0,0 4-89 16</inkml:trace>
  <inkml:trace contextRef="#ctx0" brushRef="#br0" timeOffset="2568.71">3229 4900 2234 0,'0'0'312'0,"0"0"-152"16,43-130-35-16,-14 58-11 0,11-26-45 15,18-28-24-15,-4 6-1 16,-2 11-16-16,-6 18-17 15,-11 25-6-15,-2 1-5 16,3-2-1-16,-7 15-32 16,-4 8-47-16,-7 14-111 15,-5 12-322-15</inkml:trace>
  <inkml:trace contextRef="#ctx0" brushRef="#br0" timeOffset="3407.71">4478 3831 1285 0,'0'0'919'0,"0"0"-707"15,0 0-74-15,0 0 24 16,0 0-76-16,0 0-33 16,0 0-24-16,-53 49-17 15,39-17-5-15,-1 4-6 16,1 8 14-16,1 6 6 16,-1 7 2-16,1 7 11 15,4 2-9-15,3 6-17 0,0-2-6 16,6 0 3-16,0-4-4 15,6-3-1-15,11-9 0 16,6-7 4-16,1-4-2 16,3-14 40-16,1-4 0 15,1-11-1-15,0-8-17 16,-4-6-5-16,0 0-11 16,-7-1-8-16,-5-14 0 15,-7-1-10-15,-6-10-102 16,0 4-145-16,0 2-582 0</inkml:trace>
  <inkml:trace contextRef="#ctx0" brushRef="#br0" timeOffset="3596.24">4292 4474 470 0,'0'0'2243'0,"0"0"-2067"16,0 0-92-16,0 0-23 15,0 0-39-15,0 0-10 16,0 0-12-16,141-31-46 16,-110 27-180-16,-4 0-436 0</inkml:trace>
  <inkml:trace contextRef="#ctx0" brushRef="#br0" timeOffset="3903.85">4917 4407 2511 0,'0'0'285'0,"0"0"-114"15,0 0-49-15,0 0-25 0,154-21-53 16,-107 14-25 0,-5 2-17-16,-7 2 2 0,-5 0-4 15,-10 3-41-15,-14 0-104 16,-6 6-138-16,0 1-1290 0</inkml:trace>
  <inkml:trace contextRef="#ctx0" brushRef="#br0" timeOffset="4087.51">5002 4610 2203 0,'0'0'958'0,"0"0"-866"16,0 0-31-16,0 0 29 0,0 0-49 16,0 0-19-16,123 12-16 15,-92-12-6-15,13 2-38 16,-6-2-161-16,-4 0-495 0</inkml:trace>
  <inkml:trace contextRef="#ctx0" brushRef="#br0" timeOffset="5273.89">6221 3670 1945 0,'0'0'329'16,"0"0"-169"-16,0 0-28 15,0 0-5-15,0 0-58 16,0 0-31-16,0 0-18 16,-58 60 14-16,54-34-18 15,2 2 31-15,2 2 9 16,0 2-18-16,0 2-9 15,13 0 11-15,7-4 1 16,3-2-6-16,6-7-3 16,0-4-15-16,2-9 10 0,0-8-2 15,0 0 21 1,-4-12-1-16,-3-14-3 0,-6-8-10 16,-3-8-14-16,-5 1-10 15,-10-6-8-15,0 5 5 16,0 2-1-16,-16 5-5 15,-4 7 4-15,-7 7-6 16,3 6-7-16,-1 7-9 16,2 8-18-16,4 0-24 15,-2 4-12-15,5 15-47 16,1 4-17-16,2 5-19 16,-1 2-9-16,4 1 3 15,-2-4 30-15,1 4 8 0,-2-3 94 16,1 2 30-16,-1 1 36 15,0 2 31-15,2 4 20 16,0-2-15-16,-1 6-9 16,4-1 38-16,3 2-11 15,1 1-6-15,4 2 0 16,0 1 9-16,0-1-29 16,13-2-3-16,9-2 3 15,7-4-29-15,7-3 6 16,2-9-9-16,1-10 10 15,2-10-12-15,-3-5 4 16,-1-5-7-16,-5-18-5 0,-5-9-3 16,-7-8-12-1,-7-8 3-15,-9 1-6 0,-4-3 3 16,0 2-7-16,-17 2 0 16,-10 8-40-1,-2 8-25-15,-2 12-14 0,0 15-25 16,8 3-35-16,8 0-166 0</inkml:trace>
  <inkml:trace contextRef="#ctx0" brushRef="#br0" timeOffset="6240.01">6996 4293 1885 0,'0'0'319'16,"0"0"-117"-16,0 0-90 15,0 0-36-15,0 0-25 16,0 0-10-16,87-116-20 0,-73 84-2 16,-1 0 11-16,1-3 21 15,-5 2 1-15,-1-2 24 16,-1 1-10-16,3 2-39 15,-4-3 10-15,5 0-18 16,-2-1-3-16,2 0-16 16,-2-2 13-16,0-2-6 15,-2 1-7-15,-3-1 16 16,3 2 12-16,-3 0-4 16,3 3-14-16,0-2 7 15,-1 3-8-15,-1 3 0 16,-3 4-9-16,0 1 0 15,0 6 0-15,-2-1 1 0,2 6-2 16,1 2-1-16,0 1-2 16,-3 2 2-16,0 4 1 15,0 6-15-15,0 0-24 16,0 0-111-16,-6 20-29 16,-2 2-53-16,-3-1-497 15</inkml:trace>
  <inkml:trace contextRef="#ctx0" brushRef="#br0" timeOffset="6575.8">7141 3573 2284 0,'0'0'302'0,"0"0"-130"0,0 0-44 16,0 0-32-16,0 0-23 15,50-118-40-15,-33 80-13 16,-1 0-15-16,-3 6 5 16,-3 6-9-16,-4 7-1 15,-1 9 1-15,-1 10 21 16,0 0 12-16,4 6 2 16,5 17 19-16,3 5 4 15,1 2 2-15,5 1-34 16,-1-2-12-16,-4-5-10 0,-1-4 0 15,-3-3-5 1,-4 3 0-16,-7 1-14 0,1-2-118 16,-3 2-294-16</inkml:trace>
  <inkml:trace contextRef="#ctx0" brushRef="#br0" timeOffset="7681.6">2882 6128 1953 0,'0'0'348'0,"0"0"-241"15,0 0-33-15,35 122-8 16,-16-65-24-16,-2 4-13 16,5 8-28-16,-1 5 2 15,-4 2 19-15,1 4 43 16,-3 0 9-16,1 2-34 16,2-4 12-16,0-6-28 15,0-5-9-15,-1-10-14 0,4-14 0 16,-6-8-1-1,3-12 0-15,-5-8 0 0,3-12-5 16,-3-3 5-16,1-11 5 16,-1-23 12-16,3-15-17 15,-1-10 9-15,3-14-9 16,0-21-5-16,0-22 5 16,2-21 0-16,-2 11 9 15,-7 26-9-15,-2 33 11 16,-3 25-10-16,3 3 27 15,-1 2-28-15,2 2-1 16,1 10-19-16,5 13-52 0,-1 5-88 16,-1 7-820-16</inkml:trace>
  <inkml:trace contextRef="#ctx0" brushRef="#br0" timeOffset="8057.54">3934 6721 2634 0,'0'0'282'0,"0"0"-119"15,0 0-37-15,0 0-72 16,134 10-19-16,-103-10-20 15,-4 0-9-15,-7 0-6 16,-5 0 0-16,-6 2-10 16,-9 10-83-16,0 0-137 15,0 2-423-15</inkml:trace>
  <inkml:trace contextRef="#ctx0" brushRef="#br0" timeOffset="8275.6">3968 6940 2879 0,'0'0'255'15,"0"0"-172"-15,0 0 2 16,0 0-20-16,0 0-43 16,135 0-11-16,-106 0-11 15,0 0 0-15,11 13-106 16,-7-2-156-16,0 1-606 0</inkml:trace>
  <inkml:trace contextRef="#ctx0" brushRef="#br0" timeOffset="8816.14">5031 6824 2520 0,'0'0'378'16,"0"0"-275"-16,0 0 7 15,0 0-4-15,0 0-43 0,113 1 1 16,-82-1-35-1,-2 0-5-15,0 0-17 16,-4 0-2-16,-5 0-5 16,-3-1-17-16,2-6-94 15,-5 4-149-15,-6-4-364 0</inkml:trace>
  <inkml:trace contextRef="#ctx0" brushRef="#br0" timeOffset="9414.94">5652 6024 2054 0,'0'0'376'16,"0"0"-234"-16,0 0-50 16,0 0-16-16,0 0-48 0,0 0-4 15,0 0-16-15,12 48 8 16,-12-24 19-16,0 2-4 15,0 4 20-15,0 0 8 16,0 4-5-16,0-1-4 16,0 0 12-16,0-3-24 15,5-1-19-15,7-5-8 16,2-3-6-16,6-4 11 16,2-6-16-16,3 0 12 15,2-6-12-15,0-3 7 16,-1-2-7-16,-4 0 0 15,1 0-27-15,-1-16-77 16,-2-1-114-16,-6-3-149 0</inkml:trace>
  <inkml:trace contextRef="#ctx0" brushRef="#br0" timeOffset="9715.14">6009 6101 2297 0,'0'0'369'0,"0"0"-207"16,0 0 1-16,-2 119-17 15,0-67-59-15,2 9-24 16,0 2 1-16,0 8 5 16,0 3-16-16,0 0 5 15,0-2-25-15,0-3-3 0,0-8-10 16,2-4 0-16,2-13-7 15,1-9-10-15,-1-10 4 16,-2-9-6-16,-2-8 3 16,0-6-4-16,0-2-9 15,0 0-54-15,2-2-91 16,6-22-29-16,-2 4-203 16,3 0-355-16</inkml:trace>
  <inkml:trace contextRef="#ctx0" brushRef="#br0" timeOffset="10053.1">6321 6713 2402 0,'0'0'384'0,"0"0"-177"16,0 0-73-16,0 0-46 15,0 0-40-15,0 0-28 16,0 0 8-16,54 39 6 16,-38-42 17-16,-5-11-23 15,-5 0-1-15,-4 2-5 0,-2 2 19 16,0 6 0-16,-6 4-22 15,-7 0-7-15,-1 2-12 16,3 14-6-16,7 6-82 16,1-3-138-16,3-6-624 0</inkml:trace>
  <inkml:trace contextRef="#ctx0" brushRef="#br0" timeOffset="10846.08">6894 6004 1482 0,'0'0'490'0,"0"0"-241"16,0 0-51-16,0 0-52 15,0 0-17-15,0 0-36 0,0 0-36 16,-37 35-4-16,30-8-13 16,3 3 19-16,1 4-22 15,3 4 5-15,0 2-13 16,0-2 13-16,5 0 5 15,10-3-10-15,8-8 1 16,3-5-11-16,6-8 5 16,1-5 14-16,0-9-1 15,3-2-9-15,-3-22 0 16,-2-11-6-16,-6-7-17 16,-5-6 4-16,-9-1-17 15,-7 3 9-15,-4 0-8 16,0 9 0-16,-4 7 0 15,-14 7 0-15,-4 9-1 16,0 7-14-16,-1 4-25 16,4 3-24-16,1 0-30 0,5 12-62 15,-3 15-89-15,5-3-84 16,1 0-856-16</inkml:trace>
  <inkml:trace contextRef="#ctx0" brushRef="#br0" timeOffset="11147.74">6872 6280 9 0,'0'0'2292'16,"0"0"-2058"-16,0 0-57 0,-55 152-35 15,47-98-10-15,6 3-27 16,2 4-33-16,0-3-6 16,16 0-24-16,9-3 1 15,4-5-4-15,4-5-4 16,7-11 1-16,4-10-6 15,6-14 19-15,1-10-7 16,0 0-1-16,-4-18-14 16,-7-19 5-16,-11-6-12 15,-9-9-8-15,-13-3-3 16,-7 1-9-16,-2 4 6 16,-25 6-6-16,-7 5-9 15,-3 8-49-15,-1 6-48 16,-5 11-71-16,12 10-183 15,8 4-1807-15</inkml:trace>
  <inkml:trace contextRef="#ctx0" brushRef="#br0" timeOffset="11916.11">7909 6597 1840 0,'0'0'813'16,"0"0"-641"-16,0 0 7 16,0 0-69-16,117 0-26 15,-76 0-47-15,-3-5-9 16,-3 0-21-16,-1-1 1 15,-10 3-8-15,-3-2 0 16,-8 1-24-16,-7 1-119 0,-1 0-235 16</inkml:trace>
  <inkml:trace contextRef="#ctx0" brushRef="#br0" timeOffset="12178.87">8096 6399 2611 0,'0'0'269'0,"0"0"-103"16,0 101-31-16,0-50-52 16,4 2-48-16,3-2-5 15,-1-3-14-15,-1-6-4 16,2-3-12-16,-3-8-1 0,1-6-11 15,1-11-97-15,1-7-242 16,-5-7-1438-16</inkml:trace>
  <inkml:trace contextRef="#ctx0" brushRef="#br0" timeOffset="12762.25">8535 6116 2140 0,'0'0'284'0,"0"0"-39"15,0 0-103-15,0 0-45 16,114-49-7-16,-81 48-36 16,0 1 22-16,1 1-30 15,-5 19 3-15,0 13 4 16,-5 6 16-16,-3 12-9 0,-8 7 1 15,-5 2-10-15,-5 3-15 16,-3-4-4-16,0 2-19 16,-13-3 8-16,-12-2-15 15,-4-4 4-15,-7-5-10 16,-3-10 1-16,0-5-1 16,1-11-13-16,5-13-30 15,4-8-61-15,9 0-13 16,7-22 17-16,8-3 40 15,5 6 39-15,0 3 21 16,15 9 5-16,8 7 22 16,6 0 11-16,0 5-8 15,2 9-6-15,3 0-18 16,1-2 3-16,-4-4-8 0,4-3-2 16,-7-3-5-1,-4-2-37-15,5 0-86 0,-8-7-85 16,-4-8-244-16</inkml:trace>
  <inkml:trace contextRef="#ctx0" brushRef="#br0" timeOffset="13122.32">9148 6067 1870 0,'0'0'388'0,"0"0"-161"16,0 0-84-16,0 0-44 15,0 0-11-15,0 0-14 16,11 131 32-16,-4-91-47 16,6 0-4-16,3-6-12 15,4-10-24-15,2-10-6 0,5-8-9 16,-3-6 6 0,3 0-9-16,-4-11-2 0,-4-13-38 15,4-22-76-15,-5 5-114 16,-7 3-382-16</inkml:trace>
  <inkml:trace contextRef="#ctx0" brushRef="#br0" timeOffset="13348.07">9465 6036 2012 0,'0'0'491'0,"0"0"-250"16,0 0-2-16,0 132-74 15,0-74-46-15,0 4-46 16,0 3-2-16,0-2-24 0,0-3-9 15,0-4-4 1,0-5-16-16,0-9-7 0,0-5-11 16,0-8 1-16,0-7-1 15,0-6-24-15,0-10-86 16,2-3-86-16,-2-3-358 0</inkml:trace>
  <inkml:trace contextRef="#ctx0" brushRef="#br0" timeOffset="14249.15">9932 6052 1938 0,'0'0'439'0,"0"0"-263"16,0 0-4-16,0 0-66 15,0 0-45-15,0 0 12 16,-42 119-24-16,42-76 31 16,0 4 4-16,5-6-12 15,15-1-28-15,6-12-2 0,8-9-4 16,2-13 6-16,4-6 2 15,-1-16-8-15,-4-17-6 16,-9-6-22-16,-8-7 4 16,-9-3-14-16,-9 1 6 15,0 8-6-15,0 3 0 16,-18 12-4-16,-4 9-20 16,-3 8-25-16,2 8-21 15,2 0-18-15,1 10-53 16,1 14-83-16,-2 22-56 15,-4 7-315-15,0-2-1384 16,3-1 1979-16,7-15 710 16,1 0 312-16,-1 14-727 0,-1 9-50 15,3 10-29-15,4 0-43 16,9-3-55-16,0-6 8 16,13-11-16-16,14-14-30 15,6-13-17-15,7-18 17 16,5-3-4-16,1-24 8 15,2-15-29-15,-4-11-13 16,-10-7-23-16,-10-1-5 16,-13 3-8-16,-8 8-2 15,-3 4-2-15,-3 10-2 16,-21 6 0-16,-5 12-46 16,-25 15-46-16,10 0-91 15,1 0-269-15</inkml:trace>
  <inkml:trace contextRef="#ctx0" brushRef="#br0" timeOffset="15315.4">2826 8569 37 0,'0'0'1760'0,"0"0"-1420"16,0 0-128-16,0 0-102 15,58 121 26-15,-40-68 1 16,-1 5-49-16,2 4 0 16,0 5 5-16,2 0-13 15,-1-3-25-15,-1-1-18 16,2-7-33-16,-1-6 8 15,-3-6-11-15,-1-11 3 16,0-12-4-16,0-9-5 16,-3-12 5-16,1-1-5 15,1-31-2-15,1-11 14 16,-1-15-11-16,3-15 4 0,2-22 0 16,-2 1-12-1,0-5 3-15,-1 3 3 0,-5 22 0 16,-1 0 6-1,-3 18-55-15,-3 17-1 0,0 19-9 16,-1 19-37-16,-2 1-95 16,3 0-275-16</inkml:trace>
  <inkml:trace contextRef="#ctx0" brushRef="#br0" timeOffset="15623.34">3802 8781 2429 0,'0'0'354'0,"0"0"-151"0,0 0-26 16,0 0-73-1,137 0-54-15,-100 0-18 0,1 0-27 16,-7 0 6 0,-4 0-11-16,-7 0-4 0,-5 4-50 15,-15 12-97-15,0-1-211 16,0 0-1348-16</inkml:trace>
  <inkml:trace contextRef="#ctx0" brushRef="#br0" timeOffset="15816.68">3872 9097 3014 0,'0'0'196'0,"0"0"-110"15,0 0 14-15,0 0-44 16,133 14-34-16,-93-7-14 0,-4-1-8 16,2 1-15-16,15 0-115 15,-8-3-278-15,-5-1-2128 16</inkml:trace>
  <inkml:trace contextRef="#ctx0" brushRef="#br0" timeOffset="16216.13">4890 8828 2656 0,'0'0'428'15,"0"0"-326"-15,0 0-39 0,0 0 48 16,0 0-48-16,0 0-17 16,139-27-27-16,-99 17-4 15,-3 4-15-15,1 2 0 16,13 2-15-16,-8 0-147 16,-5 2-459-16</inkml:trace>
  <inkml:trace contextRef="#ctx0" brushRef="#br0" timeOffset="16984.54">5824 8330 2189 0,'0'0'272'0,"0"0"-127"16,0 0-32-16,0 0-47 15,138-20-24-15,-101 20-14 0,-6 5 1 16,-4 16-1 0,-12 4 13-16,-9 9-20 0,-6 3-8 15,0 3-13-15,-21-1 5 16,-12-4-5-16,0-5-5 15,0-8-2-15,4-12-10 16,9-5 10-16,6-5-3 16,14 0 10-16,0-3 1 15,21 1 31-15,16 2 31 16,9 0 34-16,2 14-26 16,-1 13-30-16,-7 6 10 15,-11 6-5-15,-13 7 15 16,-12 1-18-16,-4 2-3 15,-16-1-25-15,-15-4-1 16,-9-4-11-16,-7-8-2 16,1-6 4-16,-4-8-4 15,6-9-2-15,6-9-14 0,9 0-44 16,16-15-26 0,8-7-110-16,5 3-356 0</inkml:trace>
  <inkml:trace contextRef="#ctx0" brushRef="#br0" timeOffset="17619.86">6404 8424 2049 0,'0'0'324'16,"0"0"-171"-16,0 0 12 0,0 0-33 15,131-88-40-15,-92 84-4 16,-2 4-28-16,-1 1 9 15,-5 26 6-15,-2 11 7 16,-9 10-11-16,-9 10 0 16,-6 7-26-16,-5 2-14 15,-3 4-1-15,-19-5-7 16,-7-4-7-16,-5-6-12 16,-5-10 4-16,-6-10-8 15,0-12 0-15,6-15-43 0,0-9-58 16,10-14-11-1,12-14 35-15,8-6 26 0,9 3 30 16,0 9 21-16,20 10 0 16,9 12 22-16,8 0 11 15,8 26 18-15,-1 8-17 16,4 6-4-16,-2 2-12 16,1-3-18-16,0-5 0 15,14 0-30-15,-15-12-153 16,-6-6-681-16</inkml:trace>
  <inkml:trace contextRef="#ctx0" brushRef="#br0" timeOffset="18311.12">7326 8681 2342 0,'0'0'339'16,"0"0"-199"-16,0 0 30 0,0 0-77 15,121 0-53 1,-83 0-29-16,-4-5-9 0,-5 2-2 16,-8 1-59-16,-5 2-197 15,-9 0-1135-15</inkml:trace>
  <inkml:trace contextRef="#ctx0" brushRef="#br0" timeOffset="18551.75">7476 8624 2165 0,'0'0'478'0,"0"0"-285"0,0 0-54 15,14 119-58-15,-8-85-38 16,3-6-25-16,-3-2-15 15,4-6-3-15,-6-8-143 16,1-6-361-16</inkml:trace>
  <inkml:trace contextRef="#ctx0" brushRef="#br0" timeOffset="19120.8">7928 8238 1918 0,'0'0'437'0,"0"0"-158"15,0 0-112-15,0 0-28 16,133-10-9-16,-96 29-25 0,1 6-33 16,-3 3-2-16,-3 5 6 15,-8 6-18-15,-5 5-10 16,-11 2-17-16,-8 6-4 15,0 3-3-15,-6 0-3 16,-17 2-11-16,-6-3 0 16,-4-4-9-16,-3-7-2 15,1-11-7-15,0-11-23 16,4-16-53-16,8-5-43 16,4-3-26-16,9-17 4 15,5-4 22-15,5 1 72 16,0 8 55-16,11 5 0 15,9 8 25-15,6 2 42 16,1 0 23-16,4 16-18 16,3 4-20-16,0-2-22 15,-1-1-19-15,-2-10 3 16,1-5-14-16,-5-2 0 0,-4 0-30 16,2-22-81-16,-7 0-85 15,-5 2-290-15</inkml:trace>
  <inkml:trace contextRef="#ctx0" brushRef="#br0" timeOffset="19511">8533 8226 863 0,'0'0'1077'0,"0"0"-729"16,0 0-186-16,0 0-14 15,0 0-35-15,0 0-20 16,0 134-19-16,2-96 30 16,6-4-7-16,6-6-59 15,4-6-10-15,4-7-15 0,3-6 11 16,0-4-5-16,-1-5-4 16,0 0-9-16,-4-3-6 15,3-13 0-15,-6-4-46 16,4-19-51-16,-5 8-145 15,-6 1-250-15</inkml:trace>
  <inkml:trace contextRef="#ctx0" brushRef="#br0" timeOffset="19753.41">8831 8197 2207 0,'0'0'343'15,"0"0"-104"-15,0 0-28 16,0 128-53-16,0-77-63 0,0 3-31 15,3 2-5-15,5 1-14 16,2 1-18-16,-1-2 8 16,-3-2-20-16,3-7 2 15,-2-6-16-15,-3-12-2 16,1-6-1-16,-3-14-68 16,-2-9-57-16,0 0-100 15,0-3-308-15</inkml:trace>
  <inkml:trace contextRef="#ctx0" brushRef="#br0" timeOffset="20186.56">9186 8279 2359 0,'0'0'325'16,"0"0"-161"-16,0 0-30 15,5 121-49-15,5-85-29 16,9-4 6-16,2-6-22 16,6-6 2-16,0-8-2 15,2-7-6-15,0-5-13 16,-4-7 13-16,-3-18-7 16,-5-9-8-16,-5-5-7 15,-5-1-7-15,-7 0-1 16,0 1 1-16,0 6-5 15,-7 2 0-15,-7 5-47 16,-1 4-31-16,-1 6-23 16,-4 10-60-16,5 4-140 15,-1 2-822-15</inkml:trace>
  <inkml:trace contextRef="#ctx0" brushRef="#br0" timeOffset="20453.59">9177 8601 1782 0,'0'0'764'16,"0"0"-521"-16,0 130-60 16,9-79-52-16,13-5-43 15,7-14-41-15,2-9-9 16,8-15 0-16,-2-8 4 16,3-10 2-16,-2-22 20 15,-5-10-31-15,-6-4-4 16,-9-4-18-16,-9 2 1 15,-9 3-9-15,0 9 3 16,-11 9 4-16,-16 6-9 0,-6 9-1 16,-5 10-5-16,-3 2-71 15,-5 6-55-15,11 11-96 16,6-3-331-16</inkml:trace>
  <inkml:trace contextRef="#ctx0" brushRef="#br0" timeOffset="21522.81">2975 10529 2255 0,'0'0'235'0,"0"0"-140"16,0 0-32-16,48 139 11 0,-29-85-24 16,4 6-13-1,-3 4-9-15,-1-1 37 0,0-4 6 16,-4-4 10-16,-1-7-21 15,1-9-30-15,1-6-13 16,-3-11-15-16,1-10 4 16,1-9-5-16,1-3-1 15,-1-12 6-15,3-25 5 16,3-11-7-16,-2-14-3 16,4-13 1-16,-1-7-2 15,-2-4-12-15,0 2-7 16,-5 8-30-16,-3 11-49 15,-6 15-32-15,1 16-88 0,-5 16-603 16</inkml:trace>
  <inkml:trace contextRef="#ctx0" brushRef="#br0" timeOffset="21857.14">3903 10805 2658 0,'0'0'260'0,"0"0"-91"0,0 0-48 16,0 0-35-16,129 0-59 15,-93 0-9-15,-5 0-14 16,-4 0-4-16,-5 0-3 16,-11 0-88-16,-4 9-260 15,-7 7-775-15</inkml:trace>
  <inkml:trace contextRef="#ctx0" brushRef="#br0" timeOffset="22056.02">3978 11093 3029 0,'0'0'171'15,"0"0"-119"-15,0 0-9 16,0 0-11-16,0 0-24 15,139 3 2-15,-110-3-10 16,11 0-1-16,-9 0-163 16,-2 0-443-16</inkml:trace>
  <inkml:trace contextRef="#ctx0" brushRef="#br0" timeOffset="23095.64">4844 10430 1790 0,'0'0'214'0,"0"0"-153"15,0 0-42 1,0 0 41-16,0 0 48 0,0 0 60 16,0 0-51-16,75-83-40 15,-52 73-28-15,-4 1-3 16,4 4 2-16,-3 1-9 15,1 1-3-15,-2 3-8 16,3 0 17-16,5 0 19 16,0 12-8-16,4 9 6 15,-2 2 17-15,3 8-10 16,-6 5-14-16,-4 4-3 16,-6 5-18-16,-5 2 5 15,-9 6-18-15,-2 0 11 16,0 5-19-16,-13 3 4 15,-12-1-13-15,-6-2 2 16,-4-1-2-16,-6-11-4 16,1-12 0-16,0-16-13 0,5-16-33 15,1-2-42-15,3-20 0 16,9-13-26-16,6 1-4 16,11 1 56-16,5 4 46 15,0 9 16-15,23 8 7 16,4 10 16-16,4 0-8 15,4 9 43-15,-1 14 4 16,-1 3 4-16,-2 2-24 16,-4 1 7-16,-2-3-21 15,0-3-23-15,-6-6-4 16,1-5-1-16,9-6-30 16,-6-4-142-16,-4-2-260 0</inkml:trace>
  <inkml:trace contextRef="#ctx0" brushRef="#br0" timeOffset="23590.78">5748 10780 2297 0,'0'0'252'0,"0"0"-196"15,0 0 17-15,23-128-30 16,-17 80-15-16,2-1-19 16,-2 7-9-16,-4 5 1 15,0 12 3-15,-2 9 8 16,0 11 4-16,0 5 55 15,3 9 20-15,-1 21-43 16,2 14-34-16,6 11 16 16,-2 5 6-16,3 6 4 15,1 0-19-15,1-2-14 16,-5 0 42-16,2-4-5 16,-4-4 10-16,-3-5-13 15,-1-7 0-15,-2-7-18 0,0-5-7 16,0-9-6-16,-7-5-6 15,-4-6-1-15,0-4-2 16,-2-2-2-16,1-2 2 16,1-3-2-16,3-1-22 15,2 0-42-15,6-1-83 16,0-12-213-16,0-4-642 0</inkml:trace>
  <inkml:trace contextRef="#ctx0" brushRef="#br0" timeOffset="24328.16">6352 10439 1710 0,'0'0'560'0,"0"0"-375"15,0 0-49-15,0 0 5 16,0 0-33-16,0 0-36 16,0 0-11-16,-48 51-9 15,32-4-14-15,1 12 0 16,1 11 19-16,1 11 0 15,3 8-2-15,8 3-6 16,2 1-27-16,0-9 0 16,18-14-11-16,9-16 0 15,4-18-5-15,3-17-6 16,1-18 5-16,-1-1 1 16,-3-24 33-16,-4-14-1 15,-9-8 4-15,-7 0-27 16,-11 2-2-16,0 8-10 15,-7 10 6-15,-13 7-8 0,-5 12-1 16,1 7 0-16,0 0-10 16,3 4-42-16,6 23-88 15,5-2-188-15,8-2-467 16</inkml:trace>
  <inkml:trace contextRef="#ctx0" brushRef="#br0" timeOffset="26193.01">7106 10784 1533 0,'0'0'393'0,"0"0"-219"15,0 0-11-15,29 134-76 16,-18-95-5-16,-4-2-12 15,0-4-28-15,-3-3 0 16,0-6-41-16,-2-4 31 16,-2-4-31-16,3-2 20 15,-3-6-12-15,0-2-1 16,0-3-2-16,0-3-5 16,0 0 37-16,0-1-38 15,0-15-18-15,0-5-4 16,0-6 21-16,0-8-16 0,0-2 17 15,0-6-1 1,2-3 0-16,7-4 1 0,2 0 0 16,5 0 0-16,-1 6 6 15,6 5 66-15,-2 10 4 16,4 11-9-16,-1 12-46 16,5 6 11-16,-2 0 31 15,1 21-8-15,-2 11 2 16,-1 5-18-16,-3 5 5 15,-5 2-29-15,-1 0 8 16,-3-1-21-16,-4-3 11 16,-3-7-1-16,-2-1-4 15,-2-6 0-15,0-4-7 16,0-5-1-16,0-5 0 16,0-10-12-16,0-2-45 0,0-5-36 15,0-21 14 1,0-11 17-16,5-11-45 0,13-5 12 15,2-1 75-15,3 4 20 16,3 7 14-16,0 8 13 16,1 11 25-16,2 12-22 15,0 12 32-15,0 0 17 16,-4 22-2-16,0 14 34 16,-6 8-58-16,-3 2 9 15,-5 2-36-15,-5-1 7 16,2-5-22-16,-6-6 2 15,-2-6-13-15,0-6 0 16,0-8-21-16,0-16-104 16,2 0-144-16,0-4-422 0</inkml:trace>
  <inkml:trace contextRef="#ctx0" brushRef="#br0" timeOffset="26371.82">8086 10752 2769 0,'0'0'265'16,"0"0"-88"-16,6 119-65 15,-2-72-55-15,0-5-18 16,1-8-31-16,-3-7 7 0,2-11-15 16,-4-10-24-1,0-8-84-15,0-18-116 16,0-7-310-16</inkml:trace>
  <inkml:trace contextRef="#ctx0" brushRef="#br0" timeOffset="26526.15">8000 10485 2667 0,'0'0'301'16,"0"0"-160"-16,0 0-65 15,0 0-76-15,0 0-21 16,0 0-175-16,0 0-1503 0</inkml:trace>
  <inkml:trace contextRef="#ctx0" brushRef="#br0" timeOffset="26872.03">8370 10055 2228 0,'0'0'316'16,"0"0"-95"-16,34 120-53 16,-21-59-33-16,0 10-39 0,0 5-16 15,-4 0-42-15,-2 2-9 16,-4-1-15-16,-3-5 4 15,0-2 1-15,0-8-1 16,0-6 13-16,0-8-17 16,2-6 2-16,4-9-15 15,5-9 10-15,5-6-11 16,-1-9-4-16,3-2 4 16,3-5-7-16,-2-2-22 15,8 0-23-15,-4 0-94 16,-3-6-308-16</inkml:trace>
  <inkml:trace contextRef="#ctx0" brushRef="#br0" timeOffset="27728.32">8838 10026 2026 0,'0'0'296'16,"0"0"-186"-16,0 0 18 16,54 110-5-16,-36-64-36 0,-1 5-26 15,4 5-20-15,-4 0-1 16,1 4 1-16,-3 0 7 15,-3 0-13-15,-3 0 11 16,-5-3-1-16,-2-3 4 16,0-3-24-16,0-5-7 15,1-5-17-15,-3-7-1 16,3-8-12-16,-3-10-28 16,0-5-5-16,0-11-9 15,0 0-19-15,0-3-30 16,0-18-39-16,0-8-10 0,0-7-43 15,0-3-176-15,0-7 34 16,0 0 337 0,0 0 144-16,4 1 49 0,9 0 34 15,3 5-86-15,1 8-42 16,4 12 34-16,-1 12-46 16,-1 8 17-16,0 11 21 15,-2 15-33-15,1 7-13 16,-5 7 1-16,1 0-16 15,-5 5-11-15,0-4-14 16,-4 0-20-16,-1-3-1 16,0-2-12-16,-4-1 2 15,0-8-8-15,0-1 0 16,0-9-27-16,0-8-77 0,0-9-77 16,0-8-207-1,5-10-185-15</inkml:trace>
  <inkml:trace contextRef="#ctx0" brushRef="#br0" timeOffset="27997.53">9407 10611 2444 0,'0'0'298'0,"0"0"-137"15,13 127-29-15,1-77-28 16,3-8-29-16,7-12-17 15,8-13-24-15,1-16 22 0,0-1-8 16,-1-24-7-16,-6-18-9 16,-7-9-18-16,-13-2-2 15,-6-1-11-15,0 6 9 16,-25 6-10-16,-4 9 0 16,-6 9-34-16,2 6-42 15,-1 10-60-15,12 3-134 16,9 5-519-16</inkml:trace>
  <inkml:trace contextRef="#ctx0" brushRef="#br0" timeOffset="28497.08">9930 10643 2323 0,'0'0'430'0,"0"0"-288"0,0 0 6 15,0 0-6-15,0 0-65 16,125-19-30-16,-98-6-29 16,-5-3 1-16,-7-4-7 15,-5 3-4-15,-10-2 2 16,0 7-10-16,-12 6 19 15,-15 8-8-15,-6 8 19 16,-2 2-22-16,-1 7 6 16,3 20-14-16,4 7 0 15,6 8 0-15,10 6 0 16,9 0-5-16,4-2 5 16,2-1-1-16,20-9-15 15,7-6-27-15,22-13-68 0,-7-10-100 16,-3-7-224-16</inkml:trace>
  <inkml:trace contextRef="#ctx0" brushRef="#br0" timeOffset="28743.66">10318 10467 2573 0,'0'0'356'16,"0"0"-183"-16,0 0-8 15,78 102-81-15,-53-67-21 16,-3-1-17-16,-4-3-7 0,-9 3 1 16,-9-2-4-16,0 1 2 15,-14-3-23-15,-10-2 4 16,-7-8-16-16,-2-3-3 16,2-12-46-16,-2-5-39 15,-2-8-45-15,8-16-120 16,5-5-336-16</inkml:trace>
  <inkml:trace contextRef="#ctx0" brushRef="#br0" timeOffset="28964.12">9558 10128 2973 0,'0'0'156'0,"0"0"-33"15,0 0-48-15,131-6-45 16,-52 6-30-16,-12 0-32 16,-7 0-237-16</inkml:trace>
  <inkml:trace contextRef="#ctx0" brushRef="#br0" timeOffset="29698.99">11201 10345 1761 0,'0'0'307'0,"0"0"-178"0,0 0-56 15,0 0 7 1,0 0 35-16,0 0-66 0,0 0 13 16,-35-54 50-16,18 54-8 15,0 14-33-15,-1 14-30 16,3 8-18-16,1 8-3 15,5 8 17-15,7 5-7 16,2-1 38-16,2-1-11 16,21-4-10-16,4-9-26 15,6-14-11-15,0-12 4 16,3-14 4-16,-1-2 32 16,-3-18-6-16,-6-21 6 15,-5-10-10-15,-8-13-8 16,-7-11-24-16,-6-5-1 0,0-3-4 15,0 0-3 1,-15 2-3-16,-7 5-62 0,-1 8-4 16,-2 10-48-1,6 14-9-15,5 14-54 0,5 16-15 16,9 10-121-16</inkml:trace>
  <inkml:trace contextRef="#ctx0" brushRef="#br0" timeOffset="29963.86">11535 10405 2384 0,'0'0'397'0,"0"0"-164"15,0 0-42-15,0 0-71 0,0 0-58 16,0 0-5-16,121-72-39 16,-119 44-4-16,-2 8-4 15,-7 8 2-15,-17 12-1 16,-7 0-7-16,-3 28 13 15,5 14-17-15,9 8 4 16,9 4 2-16,11 2-12 16,0-4 6-16,25-8-28 15,31-3-74-15,-6-15-107 16,-3-12-351-16</inkml:trace>
  <inkml:trace contextRef="#ctx0" brushRef="#br0" timeOffset="30532.6">12155 9760 2152 0,'0'0'329'0,"0"0"-158"16,0 0-79-16,0 0-11 15,0 0-12-15,0 0-14 0,29 121-2 16,-20-76 17-16,-2 11 3 16,-3 8-20-16,0 8 10 15,-1 4-25-15,1 5 4 16,3-3-22-16,2-4 1 16,0-6-11-16,5-10-9 15,1-10-1-15,3-9 4 16,-1-13-10-16,3-12-10 15,-1-12-49-15,7-15-84 16,-6-16-77-16,-4-5-457 0</inkml:trace>
  <inkml:trace contextRef="#ctx0" brushRef="#br0" timeOffset="30729.09">12567 10337 2844 0,'0'0'246'16,"0"0"-121"-16,0 124-7 16,5-75-67-16,3-8-20 0,0-7-24 15,0-8-7 1,-3-9 0-16,-1-9-55 16,-4-8-119-16,0-10-340 15,0-12-1510-15</inkml:trace>
  <inkml:trace contextRef="#ctx0" brushRef="#br0" timeOffset="30865.18">12567 10057 2903 0,'0'0'235'0,"0"0"-165"16,0 0-56-16,0 0-14 15,0 0-155-15,0 0-394 0</inkml:trace>
  <inkml:trace contextRef="#ctx0" brushRef="#br0" timeOffset="31170.27">12893 9610 2520 0,'0'0'261'0,"0"0"-82"0,11 123-39 16,-5-58-28-16,2 2-44 15,-2 7-6-15,1 5-22 16,-1-1 1-16,1 2-5 16,-2 0-10-16,-1-1 6 15,1-5-23-15,-1-7 3 16,-2-6-12-16,3-11 0 15,-3-11-16-15,0-13-48 16,-2-16-34-16,0-8-99 16,0-2-326-16</inkml:trace>
  <inkml:trace contextRef="#ctx0" brushRef="#br0" timeOffset="31320.97">12868 10351 2442 0,'0'0'481'15,"0"0"-372"-15,0 0-89 16,0 0 21-16,0 0-33 16,0 0 11-16,123-12-19 15,-85-6-47-15,-7-1-136 16,-6 2-282-16</inkml:trace>
  <inkml:trace contextRef="#ctx0" brushRef="#br0" timeOffset="31866.45">13194 10235 2054 0,'0'0'409'0,"0"0"-194"16,0 0-78-16,20 112-31 15,-13-76-44-15,0 2-4 16,-3 0-18-16,0 0-3 16,0 0 1-16,-4-2-25 15,3-6 10-15,-3-5-19 16,0-8 4-16,0-8-7 15,0-7-2-15,0-2-21 0,0 0 5 16,-5-18-15 0,-3-7 5-16,-1-8 3 0,-1-8-34 15,6-3 25-15,4-5 20 16,0-2 13-16,0 3 0 16,14 4 4-16,3 6-2 15,4 10 15-15,0 8 22 16,4 10-8-16,0 10 24 15,-1 0-6-15,-1 14 17 16,-6 11-37-16,-3 8 8 16,-7-1-19-16,-7 4 4 15,0-2-15-15,-5-4-5 16,-13-2-2-16,1-8 0 16,1-8-15-16,1-5-30 15,1-7-5-15,7 0 3 16,3 3 35-16,4 1 2 0,0 6 10 15,11 7 10-15,7 4 11 16,1 5 10-16,4 2-22 16,-3-2 5-16,-5-1-8 15,2-6-6-15,-5-2-18 16,5-7-81-16,-7-3-121 16,-1-7-256-16</inkml:trace>
  <inkml:trace contextRef="#ctx0" brushRef="#br0" timeOffset="32165.14">13602 10502 2577 0,'0'0'297'0,"0"0"-119"16,0 0-40-16,58 122-58 15,-31-98-33-15,-3-12-19 16,3-12 3-16,-1 0-7 15,-3-24 9-15,-5-11-20 16,-5-6 5-16,-9-4-18 16,-4 3 12-16,0 1-12 15,-17 8 4-15,-10 6 1 16,-4 4-5-16,0 9 0 16,4 4-27-16,4 8-8 15,12 2-29-15,11 0-101 16,0 10-75-16,16 0-99 0</inkml:trace>
  <inkml:trace contextRef="#ctx0" brushRef="#br0" timeOffset="32400.62">13976 10207 2596 0,'0'0'339'0,"0"0"-157"15,0 0-36-15,0 0-72 16,89 132-25-16,-58-102-6 16,0 0 14-16,-8-4-8 15,-9 2-1-15,-12 2 8 0,-2 2-19 16,-12 1 3 0,-17-3-37-16,-4-2 8 0,-3-8-11 15,3-8-29 1,0-7-25-16,4-5-55 0,2 0-64 15,7-12-229-15,7-1-1694 16</inkml:trace>
  <inkml:trace contextRef="#ctx0" brushRef="#br0" timeOffset="38372.83">2886 12890 286 0,'0'0'2001'0,"0"0"-1771"16,0 0-99-16,0 0 5 16,0 0-21-16,0 0-60 15,-100-21-5-15,78 21-15 16,-3 0 7-16,-2 0-14 16,0 0 5-16,-1 12-20 15,-6 7 5-15,0 6-18 16,1 9 1-16,0 9-1 0,6 5 0 15,4 6-1-15,10 1 2 16,13 0-2-16,0-4 8 16,27-7-5-1,15-7-1-15,10-11 6 0,4-6-7 16,2-8 0-16,0-12-1 16,-5 0-10-16,-6-9-71 15,-3-28-94-15,-15 5-93 16,-11 3-1451-16</inkml:trace>
  <inkml:trace contextRef="#ctx0" brushRef="#br0" timeOffset="38738.65">3036 12282 2119 0,'0'0'347'16,"0"0"-132"-16,0 0-29 0,82 142-45 15,-53-77-35-15,5 25-19 16,-5 26-15-16,-10 24-18 16,-9 9-38-16,-10-11-5 15,-10-13-10-15,-11-29-1 16,-2-18 0-16,5-18-9 16,-4-4-34-16,-19 29-82 15,6-11-99-15,-3-4-599 0</inkml:trace>
  <inkml:trace contextRef="#ctx0" brushRef="#br0" timeOffset="51991.08">3885 13221 1574 0,'0'0'232'16,"0"0"-151"-16,0 0 36 15,0 0-11-15,0 0-4 16,0 0-37-16,0-7 16 0,0 7-7 16,0 0-29-1,0 0 39-15,0 0-42 0,0 0-6 16,0 8-24-16,2 2 6 15,0 5 16-15,0 1-18 16,-2 1 4-16,3 3-14 16,-1 3 11-16,0 0-12 15,0 3 15-15,1 3-20 16,-3 0 15-16,2 0 2 16,-2 1-4-16,0-2 2 15,0 2-10-15,0 3 23 16,0-1-7-16,0 2 13 15,0-3-29-15,0 0 9 0,0-4-14 16,0 0 0 0,0-3 0-16,0-2 0 0,0-2 0 15,0 0 1-15,0-2-7 16,0-4 6-16,0-2-1 16,0-4-2-16,0-4 2 15,0 1-8-15,0-5 0 16,0 0-39-16,0 0 12 15,0 0 22-15,0 0-10 16,0 0 10-16,0 0-3 16,0-11 16-16,0-7-7 15,0-6-30-15,-2-4-25 16,-1-7-3-16,-3 0 6 16,1-2 34-16,-1-4 25 15,-1-3 1-15,0 0 11 0,0-1-10 16,3 1 0-16,2 0 6 15,0 0 11-15,2 1-11 16,0 0 3-16,0 1 13 16,11 2-4-16,5 1 14 15,1 7-15-15,1 4 56 16,3 6-43-16,0 10 17 16,4 6-8-16,-1 6-2 15,1 0-4-15,-2 14-18 16,-4 9 20-16,-3 3-4 15,-5 3 24-15,-5 5-34 16,-6 0 14-16,0 5-12 0,0-3-13 16,-12 2-1-1,-7-4-10-15,0-4 0 0,-1-6-5 16,1-8-25-16,2-4-22 16,-1-6-16-16,1-4-51 15,3-2-111-15,5 0-240 0</inkml:trace>
  <inkml:trace contextRef="#ctx0" brushRef="#br0" timeOffset="52505.81">4248 13714 2147 0,'0'0'314'0,"0"0"-112"16,25-131-76-16,-8 61-53 16,8-8-23-16,4-11-21 15,2-1 34-15,5-2-29 16,-5 8-11-16,0 10-17 16,-6 12-5-16,-3 11-2 15,-7 12-10-15,1 8-44 0,-5 4-79 16,-3 8-153-1,-4 7-1773-15</inkml:trace>
  <inkml:trace contextRef="#ctx0" brushRef="#br0" timeOffset="53853.71">5773 12562 1542 0,'0'0'312'0,"0"0"-224"0,0 0 16 16,-20 113 39-16,13-69-69 16,-2 7-8-16,1 7-25 15,-4 5 67-15,1 8-41 16,-2 3 42-16,1 0-28 16,4-2 1-16,4-7-39 15,1-7-6-15,3-8-14 16,0-6-11-16,9-6 10 15,6-6-17-15,3-4 12 16,3-5-11-16,-2-6 13 16,-1-3-18-16,1-6 3 15,-4-6 3-15,-1-2-7 16,-4 0 0-16,-1-10-45 16,-7-18-51-16,0 1-209 15,-2 2-1324-15</inkml:trace>
  <inkml:trace contextRef="#ctx0" brushRef="#br0" timeOffset="54068.94">5577 13191 2467 0,'0'0'341'15,"0"0"-285"-15,0 0-6 16,0 0-4-16,0 0-21 16,0 0-20-16,0 0-4 0,150-12-1 15,-121 12-169 1,-4 0-188-16</inkml:trace>
  <inkml:trace contextRef="#ctx0" brushRef="#br0" timeOffset="54387.13">6223 13133 2660 0,'0'0'212'0,"0"0"-112"0,0 0-13 15,0 0-37-15,123-11-3 16,-88 10-26-16,1-2-5 16,-3 3-8-16,-4 0-8 15,-4 0 0-15,-7 0-87 16,-5 0-70-16,-11 6-301 0</inkml:trace>
  <inkml:trace contextRef="#ctx0" brushRef="#br0" timeOffset="54602.21">6279 13339 2906 0,'0'0'234'16,"0"0"-193"-16,0 0 35 16,0 0-14-16,0 0-23 15,0 0-31-15,118 12-3 16,-91-12-5-16,-3 0-65 16,7 0-77-16,-6 0-114 15,-7 0-433-15</inkml:trace>
  <inkml:trace contextRef="#ctx0" brushRef="#br0" timeOffset="55088.84">7041 12886 2484 0,'0'0'315'0,"0"0"-171"15,0 0-45-15,0 0-45 16,-24 120 3-16,24-66-23 16,0 7 8-16,20 2 1 15,7 2 10-15,8-7-16 16,10-12 1-16,8-12 2 16,5-17-12-16,5-14 27 15,-1-3-18-15,-6-24 2 0,-14-13-11 16,-13-11 11-16,-15-6-23 15,-14-4-3-15,0-2-3 16,-29 4-6-16,-14 6 5 16,-15 8-9-16,-11 12-9 15,-6 14-42-15,-2 16-43 16,-12 14-70-16,23 20-160 16,14 3-465-16</inkml:trace>
  <inkml:trace contextRef="#ctx0" brushRef="#br0" timeOffset="57559.96">2743 14982 246 0,'0'0'1392'0,"0"0"-1148"16,0 0-96-16,0 0-40 16,0 0-70-16,0 0-37 15,0 0 11-15,2 0 20 16,6 0 41-16,0 12 0 16,1 2 21-16,3 5-26 15,-1 3-49-15,-1 7 20 16,4 5-25-16,-1 5 25 15,3 10-22-15,2 5 18 16,-2 4 1-16,1 8-7 16,1-3 2-16,-2 0-17 15,-3 3 0-15,0-3 0 0,-3-1 17 16,1 1-23 0,-3-10 19-16,2-5-20 0,1-8 6 15,-5-7-13 1,4-15-1-16,-4-5-6 0,-2-5 5 15,1-3-7-15,-3-5 5 16,2 0-30-16,1 0-4 16,0-19 36-16,1-11 1 15,1-10 0-15,-1-10-1 16,1-8 2-16,2-4 0 16,0-10 0-16,0-7-3 15,0-3 12-15,-2 0-18 0,1 0 10 16,1 7-1-16,-2 16 0 15,0 5 0-15,-3 13-4 16,3 16-53-16,-3 6-50 16,3 6-126-16,-4 13-268 0</inkml:trace>
  <inkml:trace contextRef="#ctx0" brushRef="#br0" timeOffset="57938.11">3564 15436 2144 0,'0'0'419'15,"0"0"-182"-15,0 0-128 16,0 0-25-16,140 0-33 15,-100 0-14-15,1 0-20 0,-6 0-11 16,-3 0-6 0,-8 0-2-16,-4 0-58 0,-9 0-80 15,-6 8-325-15</inkml:trace>
  <inkml:trace contextRef="#ctx0" brushRef="#br0" timeOffset="58158.95">3665 15669 3002 0,'0'0'146'0,"0"0"-70"15,0 0-14-15,0 0-28 16,133 0-16-16,-98 0-17 15,-1 0-1-15,6 8-113 16,-6-2-103-16,-9 2-883 0</inkml:trace>
  <inkml:trace contextRef="#ctx0" brushRef="#br0" timeOffset="58934.71">4469 15446 2322 0,'0'0'538'16,"0"0"-467"-16,0 0-33 15,0 0 75-15,0 0-7 16,0 0-22-16,0 0-34 16,132-10-3-16,-97 4-20 15,-1 2 3-15,-5 2-21 0,-2 2-1 16,-10 0-7-16,-1 0 0 15,-5 0-1-15,-3 0-47 16,-2 0-27-16,-4 0-91 16,-2 0-87-16,0 0-662 0</inkml:trace>
  <inkml:trace contextRef="#ctx0" brushRef="#br0" timeOffset="59361.82">4897 14825 2052 0,'0'0'476'0,"0"0"-269"16,0 0-107-16,0 0-22 16,0 0-45-16,0 0-3 15,2 102-30-15,5-67 24 0,0 0-8 16,1 1 12-1,6-3 2-15,1 2-5 0,4-3-1 16,4-2-24-16,2-7 9 16,4-4-4-16,2-3-10 15,0-4 5-15,3-5-23 16,-5-7-37-16,0 0-20 16,0-22-51-16,-9-5-152 15,-5-1-457-15</inkml:trace>
  <inkml:trace contextRef="#ctx0" brushRef="#br0" timeOffset="59640.7">5251 14875 2277 0,'0'0'324'16,"0"0"-117"-16,0 0-87 15,-10 110 4-15,10-64-21 16,0 10-46-16,0 2 11 15,0 2-19-15,2 7 6 16,4-2-9-16,1 0 11 16,-1-1-15-16,2-4-7 15,0-6-9-15,1-5-15 16,-3-9-3-16,2-14-2 16,-2-4-12-16,-4-12-4 15,1-6-29-15,-1-4-64 16,0 0-27-16,2-31-34 0,4 4-106 15,-4-5-1626-15</inkml:trace>
  <inkml:trace contextRef="#ctx0" brushRef="#br0" timeOffset="59904.13">5637 15538 2733 0,'0'0'246'0,"0"0"-180"15,0 0 26-15,0 0-26 0,0 0 13 16,0 0-19 0,0 0-7-16,7-18-1 0,-7 18 17 15,0 0-33-15,0 0-19 16,0 0-17-16,0 6-67 15,0 16-67-15,0 0-182 16,0-4-1168-16</inkml:trace>
  <inkml:trace contextRef="#ctx0" brushRef="#br0" timeOffset="60562.9">6047 14909 2263 0,'0'0'340'0,"0"0"-142"16,0 0-71-16,0 0-68 15,0 0-10-15,0 0-20 16,-40 134-4-16,38-86 3 15,2 8 14-15,0 9-2 0,0 2 0 16,17 2 12-16,8-2-17 16,4-9-4-16,4-15-25 15,8-11 15-15,1-14-13 16,2-18 27-16,3-4-11 16,-2-34 4-16,-5-20 11 15,-8-13-6-15,-15-16 8 16,-8 0-23-16,-9-1 9 15,-9 10-18-15,-22 11 6 16,-16 18-15-16,-11 14 0 16,-8 14-33-16,-26 21-88 15,18 0-78-15,12 16-470 0</inkml:trace>
  <inkml:trace contextRef="#ctx0" brushRef="#br0" timeOffset="61255.4">6756 15276 2074 0,'0'0'417'0,"0"0"-144"16,0 0-92-1,0 0-55-15,113-22-20 0,-74 18-48 16,-1-2-15-16,-1 2-31 16,1-4-6-16,-7 2-6 15,-6-2-51-15,-7-6-88 16,-9 5-262-16,-9 4-1560 0</inkml:trace>
  <inkml:trace contextRef="#ctx0" brushRef="#br0" timeOffset="61494.83">6944 15079 2809 0,'0'0'209'0,"0"0"-71"16,2 125-23-16,4-71-61 16,1 4-15-16,2-5-38 15,0-4 12-15,-3-9-13 16,3-10-20-16,3-11-76 16,-1-10-114-16,-1-5-352 0</inkml:trace>
  <inkml:trace contextRef="#ctx0" brushRef="#br0" timeOffset="62095.87">7449 14798 2110 0,'0'0'283'0,"0"0"-77"0,0 0 3 16,0 0-99-16,0 0-34 15,114-32-34-15,-89 32 13 16,-1 0-15-16,-2 14 6 16,-2 6 2-16,-4 5 27 15,-3 8-15-15,-2 6 10 16,-6 9-17-16,-5 2-17 16,0 6-6-16,0 5-17 15,-9-1 7-15,-11 1-20 16,-2-4 16-16,-7-5-15 15,-2-8-2-15,-3-8-9 16,1-12-28-16,4-8-19 16,4-16-11-16,7 0 5 15,5-12-49-15,9-9 49 16,4-2 32-16,0 3 30 0,13 4-1 16,9 9 2-1,5 7 42-15,2 0 8 0,0 7 10 16,2 11-30-16,-2 2-4 15,-2-4-25-15,0 1 11 16,-5-10-12-16,-2-5-6 16,-3-2-57-16,-1 0-38 15,-3-18-24-15,-3-6-135 16,-4 2-422-16</inkml:trace>
  <inkml:trace contextRef="#ctx0" brushRef="#br0" timeOffset="62463.24">7902 14855 1913 0,'0'0'302'0,"0"0"-150"16,0 0 9-16,0 0 6 16,0 0-76-16,0 0-34 15,0 0 18-15,0 68-25 0,0-41 38 16,7-2-32-16,2 8-3 16,1-4-3-16,6 0-18 15,2-4-9-15,2-4-9 16,5-8 0-16,0-5-9 15,-2-5 7-15,2-3-12 16,-2 0-5-16,-1-12-54 16,-5-7-24-16,2-17-77 15,-6 7-282-15,-4 2-1652 0</inkml:trace>
  <inkml:trace contextRef="#ctx0" brushRef="#br0" timeOffset="62680.71">8187 14865 2255 0,'0'0'429'0,"0"0"-282"0,0 0-11 15,0 123-11-15,0-80-27 16,0 4-28-16,0-1-11 16,0 2-7-16,0-2-8 15,3-2 8-15,-3-2-24 16,2-2 7-16,-2-6-31 15,2-6-4-15,0-5-3 16,0-11-34-16,0-3-47 16,1-9-73-16,-3 0-109 0,2-6-304 15</inkml:trace>
  <inkml:trace contextRef="#ctx0" brushRef="#br0" timeOffset="63396.06">8499 14865 2244 0,'0'0'258'0,"0"0"-102"0,0 0 0 16,0 0-39-16,0 123-48 15,9-86 3-15,1-1-21 16,2-2 16-16,5-4-8 16,2-4-8-16,4-7-16 15,1-12-11-15,3-7 14 16,-1 0-22-16,-1-12 13 15,-5-16-13-15,-5-8 11 16,-3-4-15-16,-6-4-4 16,-6 0-2-16,0 4-5 15,-2 4 3-15,-16 8-4 16,-4 2 0-16,-2 12-24 0,-1 0-16 16,0 11-29-1,4 3-5-15,3 0-46 0,1 17-45 16,7 0-98-16,-1 7-72 15,-1 17-42-15,1 5-1038 16,1 0 1146-16,0-2 269 16,3-18 88-16,1 8 1167 15,-1 6-1047-15,2 8 97 16,1 7-94-16,4-1-16 16,0-1-20-16,0-10-28 15,16-2-36-15,7-9-12 16,0-11-25-16,8-7-7 15,1-10-19-15,2-4-12 16,-1-12-3-16,-4-15-9 0,-7-5 12 16,-4-14-23-16,-9 2 10 15,-7-2-22-15,-2 3 8 16,0-1-9-16,-17 8-21 16,-6 5-17-16,-4 12-28 15,-10 6-60-15,3 6-103 16,5 7-272-16</inkml:trace>
  <inkml:trace contextRef="#ctx0" brushRef="#br0" timeOffset="64369.07">3227 16753 1648 0,'0'0'341'0,"0"0"-70"15,0 0-22-15,0 0-117 16,83 135-30-16,-54-73-43 16,2 14 3-16,2 4-10 15,-2 9-13-15,-2-7-6 16,-4-2-20-16,-8-14 20 16,0-11 1-16,-9-20-6 15,0-12-23-15,-4-15-5 0,-2-8-13 16,-2-4-17-16,2-28 30 15,0-17 0-15,5-13 5 16,4-28-5 0,9-26 5-16,5-23 0 0,2 16-5 15,-8 19 0-15,-3 42 0 16,-7 30 0-16,-2 5-50 16,6 5-45-16,0 10-213 15,-3 7-1535-15</inkml:trace>
  <inkml:trace contextRef="#ctx0" brushRef="#br0" timeOffset="64663.55">4155 17057 2769 0,'0'0'201'16,"0"0"-43"-16,0 0-57 16,0 0-25-16,147-12-44 15,-109 7-12-15,-5 3-19 16,-6 2-1-16,-5 0-11 0,-11 0-80 15,-9 14-116-15,-2 0-346 16</inkml:trace>
  <inkml:trace contextRef="#ctx0" brushRef="#br0" timeOffset="64865.01">4238 17374 2511 0,'0'0'658'16,"0"0"-602"-16,0 0 3 16,0 0 4-16,0 0-26 15,137 5-15-15,-103-5-22 0,-3 0 0 16,10 0-93-16,-12 0-116 16,-6-5-527-16</inkml:trace>
  <inkml:trace contextRef="#ctx0" brushRef="#br0" timeOffset="66038.82">5171 16687 1820 0,'0'0'402'16,"0"0"-253"-16,0 0-24 15,0 0-14-15,0 0-51 16,0 0 13-16,120-40-44 16,-95 40 10-16,2 0-1 15,-3 0 12-15,-1 4-7 16,1 8-1-16,-2 7 36 16,-1 3-25-16,-2 5 20 15,-1 9-29-15,-5 8-3 16,-1 5-11-16,-5 1-5 15,-5 8-3-15,-2-4-7 16,0 3 7-16,-7 1-17 16,-13 0 15-16,-7-4-20 15,-4-1 5-15,-7-4-5 16,0-9-10-16,1-16-20 0,-2-12-42 16,6-12 1-16,4-4-24 15,4-25 9-15,8-3-17 16,5-9 33-16,8 10 25 15,4-1 45-15,0 15 6 16,9 3 17-16,9 10 28 16,4 4-3-16,5 4 36 15,0 18-9-15,2 10 2 16,2 3-17-16,0 4 3 16,-2-7-24-16,3 1-12 0,-3-8-18 15,-3-3-8-15,0-3-1 16,-3-10-30-16,-1-5-30 15,-3-4-39-15,0 0-38 16,-3-18-139-16,-3 1-463 0</inkml:trace>
  <inkml:trace contextRef="#ctx0" brushRef="#br0" timeOffset="66466.28">5760 16699 2215 0,'0'0'319'16,"0"0"-125"-16,0 0-85 15,0 0-53-15,0 0-5 16,0 0 16-16,11 109-17 16,-3-69 1-16,2-5-7 15,3 6 0-15,1-7-9 16,1-2-17-16,5-10-2 0,5 0-9 15,1-8 1-15,3-5-3 16,4-4-10-16,-1-5-17 16,0 0-36-16,-3-22-38 15,-1-19-71-15,-6 3-156 16,-8 1-1026-16</inkml:trace>
  <inkml:trace contextRef="#ctx0" brushRef="#br0" timeOffset="66692.59">6085 16714 2494 0,'0'0'277'16,"0"0"-160"-16,0 0-23 0,-5 128 33 15,5-78-36-15,0 4-19 16,0-1-16-16,0 0-6 16,5 1 4-16,2-6-14 15,0 3 1-15,-1-7-21 16,-2-8-1-16,1-5-18 15,0-8-1-15,-3-5-2 16,0-6-43-16,0-7-48 16,1-5-44-16,1 0-104 15,-2-12-206-15,0-7-1603 0</inkml:trace>
  <inkml:trace contextRef="#ctx0" brushRef="#br0" timeOffset="67171.89">6491 16699 1499 0,'0'0'887'0,"0"0"-731"15,0 0 23 1,0 0-57-16,0 0-31 0,0 0-31 16,-16 103-4-16,16-63 21 15,0 1-14-15,2-6-1 16,12 1-11-16,5-8 3 15,2-6-31-15,3-14-1 16,3-8-16-16,2 0 14 16,0-13-1-16,-4-18-5 15,-5-8 7-15,-7-2-18 16,-8 1 9-16,-5 0-12 16,0-1 0-16,-2 10-21 15,-14 0-1-15,-4 12-33 16,0 6-43-16,-3 10-42 15,4 3-60-15,1 0-72 0,-3 34 17 16,8-7-165 0,1 4-1260-16</inkml:trace>
  <inkml:trace contextRef="#ctx0" brushRef="#br0" timeOffset="67405.07">6508 16990 1666 0,'0'0'431'16,"0"0"-168"-16,-17 129 14 15,15-75-87-15,2 0-64 16,0-4-29-16,6-2 15 15,15-4-32-15,2-12-17 16,9-6-13-16,4-16-13 16,4-10 3-16,2-5-21 15,1-26 21-15,-3-13-15 16,-9-11 3-16,-7 2-17 16,-11-1 0-16,-7 1-10 15,-6 14 4-15,0 2-5 0,-21 9-8 16,-6 6-16-16,-15 10-57 15,4 2-59-15,0 6-319 0</inkml:trace>
  <inkml:trace contextRef="#ctx0" brushRef="#br0" timeOffset="69536.07">7490 17161 1770 0,'0'0'177'0,"0"0"7"16,0 0-71-16,33 129-31 15,-26-94-49-15,-3-9-21 16,0-8-8-16,-2-4 3 16,-2-10 5-16,0-4 69 15,0 0-27-15,0 0-46 0,-6-13-8 16,-1-10-8-16,1-7 1 16,4-1 0-16,0-10-58 15,2 1 54-15,0-4 11 16,0-1 8-1,6 4 57-15,5 2 49 0,5 7-14 16,-1 6 29-16,3 12-69 16,2 4-35-16,0 10 17 15,3 0 3-15,1 10-3 16,-2 12-11-16,0 4 22 16,-3 6-15-16,-4 9 0 15,-3-6-10-15,-4 6-3 16,-3-6-5-16,-3 0-20 15,-2-7 11-15,0-1-10 0,0-6-1 16,0-7 0-16,0-6-1 16,0-8-26-16,0 0-49 15,0-8 28-15,6-22 20 16,4-7 10-16,1-9-31 16,1-5 25-16,5 1 15 15,1 1 8-15,1 9 2 16,2 8 24-16,-1 15 7 15,-3 8-3-15,4 9 24 16,-4 0 27-16,1 26-11 16,0 10-30-16,-5 0 11 15,-2 5-24-15,1-2-1 16,-6-4-17-16,1-3-3 16,-1-4-2-16,0 2-3 0,-4-4-16 15,2-3-36-15,3 0-18 16,1-14-92-16,-1-6-90 15,0-3-624-15</inkml:trace>
  <inkml:trace contextRef="#ctx0" brushRef="#br0" timeOffset="69702.42">8294 16964 2734 0,'0'0'198'0,"0"0"-122"15,0 0-11-15,31 132 17 0,-24-91-48 16,-2-5 1-16,-1 0-30 16,-4-4-1-16,0-6-4 15,0-3-73-15,-4-11-123 16,-8-3-746-16</inkml:trace>
  <inkml:trace contextRef="#ctx0" brushRef="#br0" timeOffset="69836.85">8209 16721 2562 0,'0'0'432'0,"0"0"-432"0,0 0-142 16,0 0-347-16</inkml:trace>
  <inkml:trace contextRef="#ctx0" brushRef="#br0" timeOffset="70624.42">8443 16346 2116 0,'0'0'254'0,"0"0"-127"16,0 0-8-16,0 0 20 15,0 0-98-15,0 0 7 16,58 127-17-16,-39-83 21 16,-2 5-3-16,-1 9-6 15,1 4 9-15,-3 5-28 16,-1 5 16-16,-3 3-17 16,-4-2-1-16,-4-1-16 15,-2-11 2-15,0-2-7 16,0-7 8-16,0-11 2 15,0-6-11-15,0-12 27 0,0 0-16 16,0-5 11-16,3-10-22 16,3 1 1-16,0-9-1 15,4 0-6-15,-1 0 6 16,-1-5 1-16,1-9 0 16,-2-2 4-16,0 6-2 15,-3-3-2-15,1 13-2 16,-3-5 3-16,0 5-2 15,0 0 0-15,-2 0 0 16,3 0 0-16,-3 0 3 16,0 0-4-16,0 0 2 15,0 0 12-15,0 0-8 16,0 0-4-16,0 0-1 16,0 0-1-16,0 0-18 15,0 0-25-15,0 0-36 0,0 0-76 16,0 0-271-16</inkml:trace>
  <inkml:trace contextRef="#ctx0" brushRef="#br0" timeOffset="71572.42">8907 16383 1874 0,'0'0'363'15,"0"0"-267"-15,0 0 13 16,0 0 1-16,0 0-34 0,0 0-11 16,0 0 14-1,70 112-4-15,-57-72-7 0,-3 8-29 16,4 10 7-16,-3 0-7 16,1 6-12-16,-4 3-2 15,3-2-14-15,-3-2 21 16,0-5-14-16,1 0 10 15,-3-4-16-15,2-5-1 16,-2-9-3-16,-1-8-8 16,-1-11 1-16,-2-1 4 15,-2-15-5-15,0-1 0 16,0-4 0-16,0 0-7 16,0-14-9-16,-4-8-8 15,-5-6-4-15,5-10-10 16,2-5-21-16,2 0 18 15,0-6 10-15,2 9 31 16,9 5-4-16,4 6 4 0,1 12 0 16,2 8 8-16,-1 6 9 15,4 3 6-15,-4 0 26 16,1 12-10-16,0 15 24 16,-5-1-23-16,0 6 5 15,-3 0-6-15,-4 6-8 16,1-1-10-16,-5-1-9 15,-2-5-7-15,0-4-5 16,0-1 0-16,0-12-43 16,0-4-28-16,0-10-74 15,0 0-150-15,0-7-422 0</inkml:trace>
  <inkml:trace contextRef="#ctx0" brushRef="#br0" timeOffset="71872.6">9355 16918 2449 0,'0'0'257'15,"0"0"-148"-15,0 0 16 16,33 127-39-16,-17-93-8 16,2 2-24-16,0-9 6 15,0 0 7-15,2-13-19 0,0-6-10 16,-3-8-26-1,2 0 5-15,-7-14-16 0,0-12 15 16,-7-14-16-16,-5-5 4 16,0 1 1-16,-3-5-5 15,-15 8 0-15,-6 1-11 16,0 8 3-16,-3 9-31 16,0 8-24-16,7 4-71 15,9 11-82-15,6 0-131 16,5 0-1986-16</inkml:trace>
  <inkml:trace contextRef="#ctx0" brushRef="#br0" timeOffset="72282.7">9787 16932 2544 0,'0'0'330'0,"0"0"-244"16,0 0 38-16,0 0-25 15,0 0-37-15,0 0-17 16,0 0-24-16,119-63 0 15,-112 46-13-15,-7-1 12 0,0 0-16 16,0 10 8-16,-16 8-3 16,-4 0 15-16,-4 12-5 15,-1 20-7-15,3 8 0 16,5 4-12-16,7 0 12 16,5 2-12-1,5-2 6-15,0-8-1 0,15 0-10 16,10-9-2-16,4-10-29 15,5-3-36-15,8-14-104 16,-6 0-90-16,-9-9-633 0</inkml:trace>
  <inkml:trace contextRef="#ctx0" brushRef="#br0" timeOffset="72529.84">10160 16895 2632 0,'0'0'267'0,"0"0"-117"16,0 0-12-16,0 0-34 15,58 109-53-15,-47-82 9 16,-4-6-18-16,-5 6 18 16,-2-3-19-16,0 1-6 15,-9 1-27-15,-9-3-8 16,-2-9-1-16,-2 0-56 0,-3-14-24 15,-12-5-97 1,3-16-168-16,1-7-612 0</inkml:trace>
  <inkml:trace contextRef="#ctx0" brushRef="#br0" timeOffset="72713.23">9502 16508 2900 0,'0'0'270'0,"0"0"-198"15,0 0-29-15,0 0-7 16,143-21-36-16,-99 15-53 16,-8 2-285-16</inkml:trace>
  <inkml:trace contextRef="#ctx0" brushRef="#br0" timeOffset="73650.57">11036 16784 2023 0,'0'0'307'16,"0"0"-119"-16,0 0-33 15,0 0-26-15,0 0-57 16,0 0-3-16,0 0-37 15,-53-26 1-15,32 26 9 16,-3 5-20-16,0 22 1 16,-1 3-16-16,5 10 5 15,5 15-11-15,7 3 5 16,8 7-5-16,0 8 28 16,21-7 6-16,10-8 7 15,6-16-15-15,6-12-23 0,2-21 17 16,0-9-12-16,-6-17 29 15,-3-29-11-15,-9-21 16 16,-12-13-17-16,-10-22-14 16,-5 8-7-16,0-8-3 15,-16 8-4-15,-4 17 2 16,-6-3 0-16,-3 12-56 16,0 20-39-16,4 8-82 15,5 22-100-15,9 10-212 16,7 8-1119-16</inkml:trace>
  <inkml:trace contextRef="#ctx0" brushRef="#br0" timeOffset="73873.92">11344 16932 2554 0,'0'0'305'15,"0"0"-155"-15,0 0 23 16,0 0-55-16,118-49-50 15,-105 18-38-15,-9-1-17 16,-4 6-3-16,0 8-10 16,-22 14 33-16,-2 4 0 15,-3 12-8-15,3 24-25 16,3 13 2-16,15 6-2 16,6 1-10-16,0-5-26 15,47 7-31-15,-5-19-70 16,0-6-236-16</inkml:trace>
  <inkml:trace contextRef="#ctx0" brushRef="#br0" timeOffset="74849.19">12123 16191 2386 0,'0'0'244'0,"0"0"-175"16,0 0-7-16,0 0 10 16,0 152-23-16,0-84-22 15,8 29-12-15,-2-7 15 16,-3 3-6-16,-1 2 19 16,0-15-1-16,0 4-2 15,5-8-24-15,2-13-4 16,2-14-11-16,5-8 1 15,1-15-4-15,1-8 2 16,2-10 0-16,0-8 7 16,-1 0 21-16,2-4-28 15,-1-11 0-15,1-11 0 16,-2-18-96-16,-3 8-209 0,-5 0-2116 16</inkml:trace>
  <inkml:trace contextRef="#ctx0" brushRef="#br0" timeOffset="75030.48">12507 16790 1906 0,'0'0'1127'16,"0"0"-1002"-16,0 120-28 16,0-69-14-16,2 0-32 15,7-11-34-15,3-3-17 16,-1-11 0-16,-3-13-45 0,0-8-67 15,-6-14-109 1,0-17-74-16,-2-2-1868 0</inkml:trace>
  <inkml:trace contextRef="#ctx0" brushRef="#br0" timeOffset="75174.25">12492 16566 2384 0,'0'0'229'0,"0"0"-149"15,0 0-80-15,0 0-67 16,0 0-619-16</inkml:trace>
  <inkml:trace contextRef="#ctx0" brushRef="#br0" timeOffset="75475.34">12766 15918 2162 0,'0'0'324'0,"0"0"-148"16,11 122 29-16,-4-56-100 16,1 2-11-16,2 7-28 15,1 5-4-15,-1 0-11 16,0 2-14-16,1 10-3 15,-5-2-23-15,4 4 5 16,-4-5-16-16,1-4 0 16,-3-18-8-16,0-13-35 15,-1-13-36-15,-3-20-64 0,0-12-119 16,0-9-661-16</inkml:trace>
  <inkml:trace contextRef="#ctx0" brushRef="#br0" timeOffset="75622.12">12742 16749 2682 0,'0'0'187'0,"0"0"-135"0,0 0-24 16,0 0-13-1,0 0-15-15,137 0-57 0,-108-9-180 16,-4-3-371-16</inkml:trace>
  <inkml:trace contextRef="#ctx0" brushRef="#br0" timeOffset="76178.73">13093 16619 1621 0,'0'0'873'16,"0"0"-704"-16,0 0-25 15,12 121-40-15,-3-82-57 0,-3 2-16 16,1-1-17 0,0 2 10-16,-5-3-9 0,0 0 3 15,-2-7-2 1,0-10-9-16,0-4 2 0,0-4-8 16,0-10 12-16,0-4-13 15,0 0 0-15,0-4-20 16,0-17 2-16,0-12-4 15,0-6 9-15,0-10-1 16,0-6 12-16,5 2-4 16,5-1 12-16,7 1-4 15,0 9 23-15,5 12 18 16,1 11-4-16,2 10 8 16,-2 11 6-16,0 11 2 15,-5 18-9-15,-3 12-19 16,-7 3 1-16,-8 6-19 15,0-1-2-15,0 0-3 0,-14-8-8 16,-4-10 4-16,-2-9-29 16,4-10-6-16,3-5-27 15,4-7 16-15,4 0 7 16,5 0 38-16,0 0 1 16,5 12 22-16,13 11 21 15,4 3-8-15,-1 0-6 16,-2 3-11-16,1-4-14 15,-1-6-4-15,-4-10 0 16,1-4-71-16,1-5-35 16,-3-19-81-16,-5-3-306 0</inkml:trace>
  <inkml:trace contextRef="#ctx0" brushRef="#br0" timeOffset="76442.89">13564 16918 2469 0,'0'0'339'16,"0"0"-153"-16,31 116-51 16,-10-71-26-16,0-5-43 15,6-8-3-15,2-14-24 16,-2-10 0-16,0-8-20 16,-2-8-7-16,-6-24 1 15,-5-16-12-15,-8-7 9 16,-6-3-10-16,0 6 0 0,-16 2-3 15,-10 10-2-15,-8 4-31 16,-1 14-14-16,-1 4-39 16,7 9-58-16,10 9 4 15,9 0-60-15,8 0-423 0</inkml:trace>
  <inkml:trace contextRef="#ctx0" brushRef="#br0" timeOffset="76698.73">14001 16731 2404 0,'0'0'528'0,"0"0"-367"16,0 0-26-16,114 125-26 0,-79-86-52 15,-6-2-10-15,-11-1-22 16,-11 0 22-16,-7 0-12 15,-9 3-7-15,-20-7-13 16,-7-1-10-16,-4-8-5 16,2-9-55-16,5-7-25 15,4-7-73-15,8 0-100 16,13 0-823-16</inkml:trace>
  <inkml:trace contextRef="#ctx0" brushRef="#br0" timeOffset="76856.3">14491 17133 3161 0,'0'0'197'16,"0"0"-175"-16,0 0-22 15,0 0-175-15</inkml:trace>
  <inkml:trace contextRef="#ctx0" brushRef="#br0" timeOffset="87587.32">16750 1194 1782 0,'0'0'424'0,"0"0"-285"15,0 0-18-15,0 0-52 16,0 0-16-16,0 0-3 0,-92-3-8 16,74 3-2-1,-1 0 0-15,-2 0-2 0,1 6-12 16,3 6-26-16,-2 2 16 15,3 8-16-15,3 2 8 16,0 8 0-16,2 6 8 16,2 3-6-16,2 2 11 15,5 1-4-15,2-3-6 16,0-3 6-16,2-6-6 16,16-6 21-16,4-3-18 15,3-8 12-15,2-7-25 16,4-6 9-16,-2-2-2 0,0 0 12 15,-2-14-3-15,-6-8-16 16,0-6 12-16,-6-5-11 16,-1-6 0-16,-3-5-1 15,-5-7-2-15,2-1 1 16,-4-4-14-16,-4-5-34 16,0 0-10-16,0-6 0 15,0 2-18-15,0 0 19 16,0 9 37-16,0 8 14 15,0 14 12-15,0 12-4 16,0 10 19-16,0 9 19 16,0 3 19-16,0 0-35 15,0 9-17-15,-2 14-2 16,0 10 0-16,-1 11-4 16,1 7 13-16,-1 9-3 0,1 3 24 15,0 8 12-15,2 1-14 16,0 2-6-16,0-4-4 15,7-6-4-15,11-11-19 16,4-11 9-16,3-12-5 16,0-7-8-16,-2-11 4 15,0-3-1-15,-3-9-21 16,2-2-62-16,-2-17-58 16,-4-6-370-16</inkml:trace>
  <inkml:trace contextRef="#ctx0" brushRef="#br0" timeOffset="87989.2">17097 413 2141 0,'0'0'370'15,"0"0"-136"-15,0 0-68 0,89 144-35 16,-56-78-48-16,-1 13-7 15,1 24-22-15,-8 24 5 16,-7 26-23-16,-14 5 1 16,-4-13-24-16,-6-36-9 15,-12-32-4-15,2-21-25 16,-2-4-2-16,-13 26-69 16,2-7-162-16,0-6-1901 0</inkml:trace>
  <inkml:trace contextRef="#ctx0" brushRef="#br0" timeOffset="104743.26">18542 979 1739 0,'0'0'262'0,"0"0"-107"16,0 0-110-16,0 0 3 15,0 0-21-15,0 0 2 16,0 0-1-16,-72 9 63 16,63-3-9-16,1 1-46 15,1 0 2-15,0 3-12 16,-2 2 18-16,3 2-26 16,1 1 1-16,1 0-2 15,-1 3-16-15,2 3-2 16,1 2 2-16,2 1-6 15,0 7 14-15,0 1 3 16,0 0-6-16,0 2 37 16,0 0-18-16,10 1 0 0,-1-4 7 15,-1 1-16-15,4-4 2 16,-1-1-7-16,2-4 4 16,3 1 0-16,-1-4 14 15,1-1-28-15,4-3 5 16,0-2-5-16,2-2 8 15,1-3 13-15,-2 0-13 16,4-1 12-16,0-2-11 16,-3-3 12-16,3 0-21 15,-3-3 17-15,2 0-8 16,3 0 10-16,0-8 13 16,2-4-13-16,-2 0 3 15,0-4-16-15,-3-2 11 0,-2-3-13 16,-1-2 17-1,-4-3-15-15,-1-3 13 0,-3 1-5 16,1-4 16 0,-6 0-12-16,1 1-10 0,1-4 12 15,-4 1-16-15,-2-2 8 16,-1-4-12-16,-3-2 12 16,0-3-12-16,0-4 2 15,-11-4-3-15,-12 2 1 16,-4-4-1-16,-8 4 6 15,-7 2-5-15,-10 3 4 16,-1 9-10-16,-1 9-5 0,-1 16-16 16,6 12-11-1,7 0-17-15,5 31-25 0,10 29-70 16,12-4-131 0,6-2-441-16</inkml:trace>
  <inkml:trace contextRef="#ctx0" brushRef="#br0" timeOffset="105571.48">19676 1293 477 0,'0'0'1454'15,"0"0"-1116"-15,0 0-110 16,0 0-102-16,0 0-33 0,0 0-21 16,0 0-1-16,139 3-33 15,-108-3 15-15,-2 0-25 16,2 0-8-16,0 0-12 15,-4 0-2-15,0 0-6 16,-5 0-1-16,-2 0 1 16,0 0-80-16,-7 0-123 15,-2 0-446-15</inkml:trace>
  <inkml:trace contextRef="#ctx0" brushRef="#br0" timeOffset="105880.51">19786 1516 2432 0,'0'0'327'15,"0"0"-193"-15,0 0-29 0,0 0-12 16,114 4-38-16,-83-4-23 16,-2 0-28-16,2 0-4 15,7 0-8-15,-9 0-138 16,-2 0-311-16</inkml:trace>
  <inkml:trace contextRef="#ctx0" brushRef="#br0" timeOffset="106504.06">20689 1365 2001 0,'0'0'406'16,"0"0"-264"-16,0 0-38 15,0 0 70-15,0 0-73 16,0 0 10-16,0 0-25 0,108 4-17 16,-79-4-6-16,3 0-22 15,-6 0-4-15,1-1-25 16,-4 1 0-16,-6 0-11 16,-3 0-1-16,-1 0-4 15,-4-3-66-15,2-1-85 16,-4 1-136-16,-1-4-658 0</inkml:trace>
  <inkml:trace contextRef="#ctx0" brushRef="#br0" timeOffset="107045.96">21283 886 2254 0,'0'0'348'0,"0"0"-239"16,0 0-33-16,0 0 8 15,0 0-50-15,0 0 17 16,0 0-18-16,19 32 30 16,-17-15-9-16,0 3 8 15,-2 4-27-15,0 2-5 16,0 6-8-16,0 2-7 15,0 1 6-15,0 4-21 16,0-4 18-16,0 0-14 16,0-3 3-16,0-6-6 15,2-3-2-15,11-9-2 16,3-3-2-16,7-5 4 16,0-3 2-16,6-3-6 15,3 0 10-15,-3 0-10 0,2-11-23 16,-2-3-50-16,7-16-66 15,-8 4-80-15,-5 0-438 0</inkml:trace>
  <inkml:trace contextRef="#ctx0" brushRef="#br0" timeOffset="107346.58">21645 826 1739 0,'0'0'764'16,"0"0"-580"-16,0 0-39 0,0 0-28 16,0 0-7-16,0 0-26 15,2 136-6-15,4-92-10 16,-4 5-9-16,4 5-13 16,-4 4 9-16,0 4-10 15,0 2 0-15,0 2-10 16,3-2-17-16,-3-3-6 15,0-6-12-15,0-8 2 16,0-6-2-16,0-12-10 16,-2-7-49-16,3-8-29 15,-3-14-57-15,0 0-114 16,0 0-645-16</inkml:trace>
  <inkml:trace contextRef="#ctx0" brushRef="#br0" timeOffset="107974.87">22271 583 2204 0,'0'0'337'15,"0"0"-174"-15,0 0-36 16,0 0-74-16,0 0-15 16,0 0-11-16,0 0 8 15,-7 90-6-15,3-60 36 0,-1 5-8 16,1 7 6-1,-3 4-19-15,3 5 6 0,-1 7-14 16,3 5-8-16,0 3 1 16,2 1-21-1,0-4 11-15,0 0-13 0,7-5 17 16,6-4-9-16,3-7 9 16,3-7-5-16,4-7-3 15,-3-4-3-15,0-5-12 16,-2-9 11-16,-3-3-7 15,-1-3-2-15,-5-6-1 16,-1 0-2-16,2-3-28 16,-4 0-20-16,1-3-27 15,-5-21-71-15,-2 1-197 16,0-2-547-16</inkml:trace>
  <inkml:trace contextRef="#ctx0" brushRef="#br0" timeOffset="108177.22">22062 1167 2556 0,'0'0'446'15,"0"0"-359"-15,0 0 29 16,0 0 8-16,0 0-64 15,124-19-25-15,-92 19-20 0,-8 0-10 16,-2 0-5-16,3 0-62 16,-7 3-119-16,-5 3-518 0</inkml:trace>
  <inkml:trace contextRef="#ctx0" brushRef="#br0" timeOffset="108779.72">22938 1217 2385 0,'0'0'310'15,"0"0"-125"-15,0 0-24 16,118-11-57-16,-74 2-31 16,4 1-37-16,-2-1 0 0,-1 0-30 15,-7 2 3-15,-7 3-9 16,-9 3 0-16,-9-1-41 15,-11 2-75-15,-2 0-122 16,0 0-696-16</inkml:trace>
  <inkml:trace contextRef="#ctx0" brushRef="#br0" timeOffset="109042.15">23142 1041 2694 0,'0'0'237'0,"0"0"-140"16,6 102-2-16,2-58-47 16,1 0-27-16,-1 0-21 15,2-2-1-15,-4-3-44 16,-1 0-77-16,-3-8-153 15,0-13-2173-15</inkml:trace>
  <inkml:trace contextRef="#ctx0" brushRef="#br0" timeOffset="109910.55">23696 851 1938 0,'0'0'283'0,"0"0"-178"16,0 0 42-1,0 0-69-15,0 0-33 0,0 0 5 16,115-55-14-16,-93 55 12 16,1 0 13-16,0 14 17 15,-6 6-22-15,-1 6 16 16,-1 4 7-16,-3 7-10 16,-4 2-17-16,-1 5-20 15,-3 2 9-15,-2 4-15 16,-2 3 12-16,0-2-22 15,0 4 5-15,0-3-10 16,-10 0 2-16,-9-1-8 0,-4-5-5 16,-4-4 4-1,-7-11 0-15,-4-4-8 16,-2-9-7-16,0-8-4 16,2-8-24-16,2-2-21 0,9-4-6 15,10-15-21-15,3-4 30 16,12-2 4-16,2 1 42 15,0 4 1-15,9 6 3 16,11 9 14-16,2 5 0 16,5 0 36-16,-2 18 35 15,-1 8-11-15,0 2-24 16,-1-1-6-16,2 0-25 16,-1-7 1-16,-2-4-12 15,3-9-2-15,-1-7-43 16,1 0-49-16,4-26-62 15,-4-1-148-15,-8-1-1351 0</inkml:trace>
  <inkml:trace contextRef="#ctx0" brushRef="#br0" timeOffset="110343.69">24235 814 2042 0,'0'0'356'0,"0"0"-177"15,0 0-83-15,0 0-6 16,0 0-16-16,0 0 7 16,0 118-19-16,0-78 18 15,7-2-31-15,4 0 4 16,2-1-31-16,5-7-7 0,2-6-10 15,4-4-4 1,3-8-2-16,2-3-2 0,0-9-7 16,-2 0-74-16,6-13-54 15,-6-11-145-15,-7-6-444 0</inkml:trace>
  <inkml:trace contextRef="#ctx0" brushRef="#br0" timeOffset="110556.89">24581 840 1950 0,'0'0'705'0,"0"0"-496"0,0 0-50 15,-23 125-20 1,21-75-68-16,0 1-11 0,2 4-26 16,0 1 3-16,0 2-15 15,0-4-1-15,0 1-3 16,0-4-10-16,0-7-2 15,2-3-6-15,4-10-10 16,1-4-46-16,0-10-37 16,0-17-99-16,-3 0-228 15,0-3-337-15</inkml:trace>
  <inkml:trace contextRef="#ctx0" brushRef="#br0" timeOffset="111113.93">24977 860 2123 0,'0'0'332'0,"0"0"-197"0,0 0-21 16,0 0 16-16,-22 126-61 16,20-84-15-16,2 3 1 15,0 3-2-15,0-1 7 16,13 0-13-16,5-5-3 16,7-8-27-16,4-10 2 15,4-9-18-15,0-14 12 16,1-1-13-16,-3-10 10 0,-7-15 2 15,-5-10 2-15,-8-5-1 16,-5-6-12-16,-4 0 6 16,-2 2-7-1,0 3 4-15,-6 7-2 0,-10 7-4 16,-2 4-20-16,2 7-36 16,-1 7-28-16,-6 6-61 15,5 3-140-15,3 0-359 0</inkml:trace>
  <inkml:trace contextRef="#ctx0" brushRef="#br0" timeOffset="111378.89">24953 1275 2110 0,'0'0'355'16,"0"0"-187"-16,-2 151 26 16,2-92-71-16,20-6-41 0,9-15-33 15,4-10-28-15,9-16 16 16,3-12 19-16,4 0 25 15,0-22-13-15,-5-15 1 16,-6-6-30-16,-9-6-3 16,-13 1-24-16,-12 4 7 15,-4 4-7-15,-2 10-7 16,-20 4 0-16,-7 8-5 16,-5 4-35-16,-3 4-57 15,-7 8-56-15,7 2-196 16,8 0-389-16</inkml:trace>
  <inkml:trace contextRef="#ctx0" brushRef="#br0" timeOffset="112614.28">18650 2412 2105 0,'0'0'398'0,"0"0"-254"16,0 0-64-16,0 0-33 16,0 0 15-16,0 0-26 0,0 0-2 15,21 28 6 1,-19-10 4-16,0 5-4 0,0 2-5 15,-2 8-10-15,0 2-19 16,0 5 12-16,0 5-18 16,0-1 10-16,-2-2-9 15,-2-3-1-15,0-2 6 16,1-7-5-16,3-4 1 16,0-3 6-16,0-4-10 15,0-3 7-15,0-2 1 16,3-5 5-16,3-2 17 15,6-2 1-15,-1-3 0 16,1-2 4-16,7 0-12 16,1 0 12-16,0 0-27 15,2-7 12-15,-2 1-17 0,0 3-1 16,-2-2 0-16,3 3-61 16,4 1-69-16,-2-3-161 15,-5 1-812-15</inkml:trace>
  <inkml:trace contextRef="#ctx0" brushRef="#br0" timeOffset="112915.24">19039 2602 57 0,'0'0'2458'15,"0"0"-2174"-15,0 0-180 16,0 0-1-16,0 0-33 0,-11 113 7 16,9-67-31-16,-3 3 15 15,3 4-7-15,2 3-8 16,0 0-3-16,0 3-16 16,0 1 9-16,0-2-21 15,0 2 12-15,0-6-26 16,0-1 4-16,0-12-5 15,0-6-36-15,0-13-31 16,0-22-77-16,4 0-119 16,5-7-176-16</inkml:trace>
  <inkml:trace contextRef="#ctx0" brushRef="#br0" timeOffset="113446.81">19680 2442 2304 0,'0'0'293'0,"0"0"-135"16,0 0-54-16,0 0-34 15,0 0-34-15,0 0 15 16,0 0-16-16,-52 88-2 15,40-52-3-15,-1 7 18 16,1 3-1-16,1 4-9 16,5 6 8-16,-1 2-12 15,5 0 3-15,2 3-23 16,0-5 6-16,0-4-10 16,11-4-5-16,6-8 1 15,4-6-6-15,-1-6 0 0,3-4 4 16,-2-7-8-16,0-4 9 15,-6-5-10-15,1-6-42 16,-5-2-55-16,-2-4-110 16,-4-10-326-16</inkml:trace>
  <inkml:trace contextRef="#ctx0" brushRef="#br0" timeOffset="113651.62">19478 2903 2644 0,'0'0'205'0,"0"0"-125"16,0 0 34-16,0 0-50 15,0 0-15-15,0 0-38 16,129-8 1-16,-104 6-12 15,2 0-43-15,-3 0-113 16,-6 1-288-16</inkml:trace>
  <inkml:trace contextRef="#ctx0" brushRef="#br0" timeOffset="113975.29">20189 2900 2357 0,'0'0'388'0,"0"0"-144"15,0 0-80-15,0 0-40 16,125 0-63-16,-88 0-5 0,2-5-31 16,-6 1-2-16,-6 1-16 15,-5 3-6-15,-4-3-1 16,-9 3-42-16,-9 0-62 16,0 0-249-16,0 0-689 0</inkml:trace>
  <inkml:trace contextRef="#ctx0" brushRef="#br0" timeOffset="114183.83">20305 3113 2696 0,'0'0'312'0,"0"0"-167"16,0 0-74-16,0 0-3 0,127 0-49 15,-94 0-19 1,10 3-5-16,-7 1-135 0,-9 0-352 0</inkml:trace>
  <inkml:trace contextRef="#ctx0" brushRef="#br0" timeOffset="115149.53">21136 2481 1820 0,'0'0'270'0,"0"0"-112"15,0 0-77-15,0 0 63 16,0 0-66-16,0 0-4 15,123-37-7-15,-101 37-11 16,-1 0 28-16,-2 11-25 16,-1 4 10-16,0 9-8 15,-2 2 17-15,-2 6-32 16,-4 1-1-16,-1 3-14 16,-3 0 0-16,0 1 0 15,-6 2-12-15,0 3 0 16,0 2-18-16,-3 5 10 0,-10 0-10 15,-10 1 11 1,-2 3-11-16,-8-6 1 0,-2-1-2 16,-5-11-20-16,0-9-11 15,3-12-16-15,6-11 1 16,8-3-42-16,4-15 26 16,6-13 0-16,6-4 28 15,7 0 5-15,0 3 24 16,0 6 5-16,18 7 5 15,5 12 19-15,6 4 11 16,4 4 39-16,3 22-16 16,-3 4 5-16,0 4-29 15,-4-1 1-15,-4-4-15 0,0-6-14 16,-4-9-6-16,0-9-7 16,-3-5-8-16,-3 0-49 15,5-32-58-15,-7 0-103 16,1-1-496-16</inkml:trace>
  <inkml:trace contextRef="#ctx0" brushRef="#br0" timeOffset="115514.48">21667 2523 2004 0,'0'0'372'0,"0"0"-225"16,0 0 7-16,0 0-15 15,0 0-66-15,0 0 4 16,0 113-18-16,0-85 14 16,0 5-35-16,0-1 1 15,9 2-24-15,2-4 0 16,5 0-10-16,2-6-5 16,1-2 2-16,6-6 4 15,2-1-12-15,2-8 2 16,0-5-32-16,4-2-100 0,-6-6-135 15,-7-9-380-15</inkml:trace>
  <inkml:trace contextRef="#ctx0" brushRef="#br0" timeOffset="115798.39">21979 2583 2319 0,'0'0'289'0,"0"0"-152"16,0 0 20-16,0 0-27 16,-7 114-44-16,7-73-23 15,0 2-23-15,5 7 15 16,-3 4-10-16,0 5 6 16,2-4-18-16,-1 1 2 15,-1-7-21-15,0-7-3 16,1-6-5-16,-1-10-6 15,-2-5-10-15,0-10-41 16,2-5-22-16,-2-6-82 16,2 0-135-16,1-12-555 0</inkml:trace>
  <inkml:trace contextRef="#ctx0" brushRef="#br0" timeOffset="116354.13">22405 2537 1741 0,'0'0'469'0,"0"0"-267"16,0 0-82-16,0 0-20 15,0 0-13-15,0 0 23 16,-9 108-27-16,9-71 6 16,0 6-24-16,0-1-3 15,4 0-18-15,11-4 1 16,8-6-19-16,2-8-12 16,4-10-7-16,4-10-6 0,3-4 10 15,-3-5 13-15,-4-20 19 16,-4-7-24-16,-7-6 1 15,-12-4-16-15,-3 1 2 16,-3-3-2-16,0 5-4 16,-13 3 0-16,-6 4-18 15,-3 8-8-15,2 7-50 16,-2 8-13-16,-1 9-77 16,5 0-168-16,5 0-1925 0</inkml:trace>
  <inkml:trace contextRef="#ctx0" brushRef="#br0" timeOffset="116651.75">22380 2912 1739 0,'0'0'730'16,"0"0"-582"-16,-2 111 2 16,2-58-12-16,8-2-31 15,15-2-13-15,4-8-27 16,8-10-18-16,8-13-7 15,1-11 9-15,4-7-4 16,-2-9 17-16,-5-18-35 16,-10-12 13-16,-12-3-25 15,-5-6 3-15,-14 0-19 16,0 2 7-16,-4 4-3 16,-21 5-5-16,-4 9 0 15,-6 6-11-15,-2 8-50 16,-7 14-60-16,9 0-71 0,8 8-294 0</inkml:trace>
  <inkml:trace contextRef="#ctx0" brushRef="#br0" timeOffset="118267.36">19322 4375 2581 0,'0'0'232'0,"0"0"-130"16,0 0-48-16,118-14 17 15,-80 10-38-15,-7 4-23 16,-2 0-10-16,-11 0-63 15,-4 0-86-15,-12 6-518 0</inkml:trace>
  <inkml:trace contextRef="#ctx0" brushRef="#br0" timeOffset="118485.35">19411 4640 1008 0,'0'0'1746'16,"0"0"-1605"-16,0 0-56 15,0 0-38-15,0 0-18 16,151-34-29-16,-114 24-97 16,-8 1-495-16</inkml:trace>
  <inkml:trace contextRef="#ctx0" brushRef="#br0" timeOffset="119352.73">20305 4076 1706 0,'0'0'428'16,"0"0"-276"-16,0 0-66 16,0 0 19-16,0 0-37 15,0 0-8-15,42-106-3 16,-24 98 7-16,-1 6-7 15,2 2 30-15,-1 0-31 16,1 0 8-16,4 7-2 16,-3 8 7-16,0 3-10 15,0 5-11-15,-4 4 0 16,-1 7-11-16,-4 6-1 16,-6 7-21-16,-2 5 11 15,-3 4-16-15,0 4 5 16,-17 1-9-16,-3-3 2 0,-6-7-8 15,-1-5 0-15,-4-11-12 16,-2-12-43-16,-4-8-15 16,4-13-37-16,2-2-17 15,6-8 16-15,6-16 49 16,7-2-19-16,8 2 42 16,4 1 30-16,0 7 6 15,16 6 53-15,8 8-6 16,0 2 11-16,5 5 4 15,0 14 10-15,-2 3-20 16,0 5-4-16,0-5-13 16,-3-1-24-16,-1-6-11 15,-4-5 0-15,2-3-13 0,-2-7-72 16,6-5-21-16,-5-13-79 16,-5-4-206-16</inkml:trace>
  <inkml:trace contextRef="#ctx0" brushRef="#br0" timeOffset="119718.73">20840 3974 2131 0,'0'0'350'0,"0"0"-222"16,0 0-2-16,0 0-31 16,0 0-33-16,0 0-8 15,0 0-7-15,-14 131 36 16,14-97-29-16,0 2 3 15,7 0-30-15,9-4-3 16,3-4-20-16,4-3-4 16,2-10 0-16,4-5 0 0,0-8-1 15,0-2-47 1,8-16-69-16,-8-7-85 0,-6-2-160 16</inkml:trace>
  <inkml:trace contextRef="#ctx0" brushRef="#br0" timeOffset="119964.01">21107 4059 2453 0,'0'0'335'16,"0"0"-202"-16,0 0 11 16,0 114-51-16,0-72-21 15,0 6-17-15,4 0 8 16,2 4-21-16,-4-2 5 15,-2 0-14-15,0-6-13 0,0-3-10 16,0-9-10-16,0-8 0 16,0-6-39-16,0-8-7 15,0-8-60-15,4-2-95 16,7-21-207-16,1 0-386 0</inkml:trace>
  <inkml:trace contextRef="#ctx0" brushRef="#br0" timeOffset="121724.42">20129 4858 1879 0,'0'0'375'16,"0"0"-166"-16,0 0-81 15,0 0 15-15,0 0-49 0,0 0-31 16,145-2-4-1,-108 1-14-15,5-4 9 0,1 0-24 16,1-2 8-16,2 0-21 16,0-1 18-16,1 1-13 15,-3 1 2-15,4 1-7 16,-2-2-1-16,-1 4-1 16,-1-1-14-16,-1 0 19 15,-1-1-15-15,3 1 12 16,-3 1-16-16,3 3 16 15,-1 0-12-15,0-3 6 16,1 1-3-16,-3 0-7 16,-1 2 3-16,-1 0 1 15,-4 0-2-15,-1 0 2 0,-4 0-3 16,-2 0-1-16,-2 0-1 16,-4 0 0-16,1 0 0 15,-2-4 0-15,3 3 0 16,2-4 5-16,2 3-1 15,0 0 1-15,0 0-4 16,0 2 6-16,-3-2-6 16,1 2 2-16,0-1-2 15,-3-2 0-15,-2-1-1 16,1 0 7-16,0 0 1 16,0-1-2-16,0-2 17 15,4 2-23-15,-3 0 10 16,3 1-4-16,-2 2-1 0,-3 1-1 15,-2-1 1-15,-2-1-1 16,-3 1 2-16,-4 0-8 16,-3-2 10-16,-4 0-16 15,-2 2-22-15,-2-2-57 16,-2 2-120-16,-12 2-516 0</inkml:trace>
  <inkml:trace contextRef="#ctx0" brushRef="#br0" timeOffset="122360.74">20987 5095 2238 0,'0'0'334'15,"0"0"-246"-15,0 0 14 16,0 0-27-16,0 0-7 15,0 0-33-15,0 0 7 16,20 50-3-16,-18-29-8 16,-2 2 8-16,0 4-18 15,0 2 15-15,0 1-13 16,0 5 7-16,0-3-17 0,0 1 12 16,0-4-15-16,0-5 2 15,0-6 1-15,0-8-12 16,9-4 0-16,5-4 7 15,3-2-7-15,6 0 3 16,1 0 17-16,1 0-21 16,0 0 0-16,-2-4-1 15,2 0-36-15,-4 1-60 16,5 3-78-16,-6-3-87 16,-4 1-410-16</inkml:trace>
  <inkml:trace contextRef="#ctx0" brushRef="#br0" timeOffset="122606">21321 5131 2384 0,'0'0'315'16,"0"0"-165"-16,0 0-50 15,0 0 10-15,0 0-35 16,-27 130-1-16,25-84-27 15,0 3 0-15,0-1-22 16,2 1-2-16,0-6-10 16,0 3 3-16,0-2-1 15,0 1-15-15,0-5 6 16,0-4-2-16,0-8-8 0,0-6-43 16,0-12-74-16,0-7-135 15,0-3-343-15</inkml:trace>
  <inkml:trace contextRef="#ctx0" brushRef="#br0" timeOffset="124191.35">18711 4127 2090 0,'0'0'300'0,"0"0"-178"15,0 0-33-15,0 0-38 16,0 0 12-16,0 0-38 15,0 0 5-15,-61 86 14 16,49-50 19-16,1 8-20 16,-3 5 1-16,1 7 18 15,3 4-15-15,2 3 17 16,5 6-19-16,3 0-1 16,0-2-19-16,5-6 0 0,13-10-19 15,7-8-2-15,-2-11-4 16,2-8 0-16,0-11-4 15,-5-6 2-15,0-5-4 16,-6-2 0-16,-4-2-45 16,-5-13-106-16,-5 0-154 0</inkml:trace>
  <inkml:trace contextRef="#ctx0" brushRef="#br0" timeOffset="124400.43">18446 4624 2856 0,'0'0'185'0,"0"0"-108"0,0 0-7 16,0 0-27-16,121-6-22 15,-90 6-15-15,-2 0-6 16,0 0-1-16,2 0-60 15,-10 0-145-15,0 0-445 0</inkml:trace>
  <inkml:trace contextRef="#ctx0" brushRef="#br0" timeOffset="126226.03">21576 3932 2060 0,'0'0'311'0,"0"0"-182"15,0 0-22-15,0 0-10 16,0 0-5-16,0 0-21 15,0 0-16-15,-89 56-2 16,84-31-14-16,5 4 5 16,0 5-17-16,0 4 14 0,9 2-10 15,9-2 7 1,4 1-15-16,2-7 5 0,1-8-12 16,0-8-8-16,2-8 2 15,-1-8-2-15,0 0 13 16,-3-20-7-16,-5-12 15 15,-3-6-23-15,-8-3 7 16,-5-2-12-16,-2 5 0 16,0 3-1-16,-4 8-1 15,-9 4-10-15,-3 5-31 16,-2 4-20-16,2 4-67 16,-5 5-59-16,2 5-78 15,5 0-369-15</inkml:trace>
  <inkml:trace contextRef="#ctx0" brushRef="#br0" timeOffset="126562.13">21473 4299 2120 0,'0'0'318'16,"0"0"-208"-16,0 0 20 15,0 128-6-15,2-89-44 16,12-3-8-16,6-4-1 16,4-6 3-16,3-6-21 0,2-10 0 15,4-7-23 1,6-3 17-16,-2-7-8 0,1-19-5 16,-5-5-9-16,-4-5-19 15,-6 1 6-15,-12 2-11 16,-7 1 10-16,-4 6-10 15,0 1-2-15,-17 4-37 16,-6 5-25-16,-19 2-59 16,4 7-144-16,4 2-518 0</inkml:trace>
  <inkml:trace contextRef="#ctx0" brushRef="#br0" timeOffset="128361.53">19324 6545 2524 0,'0'0'234'0,"0"0"-133"16,0 0-29-16,116 0 8 16,-78 0-44-16,-2 0-4 15,-3 0-31-15,-6-2 19 16,-8 2-20-16,-3 0-16 16,-7 10-136-16,-7 2-311 0</inkml:trace>
  <inkml:trace contextRef="#ctx0" brushRef="#br0" timeOffset="128546.05">19456 6756 2736 0,'0'0'196'0,"0"0"-128"16,0 0 25-16,0 0-18 15,0 0-46-15,135-2-14 16,-112-5-15-16,8 3-35 16,-4-1-125-16,-7 2-363 0</inkml:trace>
  <inkml:trace contextRef="#ctx0" brushRef="#br0" timeOffset="129395.87">20432 6216 2065 0,'0'0'382'16,"0"0"-188"-16,0 0-23 16,0 0-69-16,0 0-49 15,0 0 5-15,0 0-17 0,-131 28-8 16,112-8-15-16,-1 7 17 15,1 3-16-15,0 5 13 16,2 5-16-16,3 3 5 16,3 4-8-16,7 1-1 15,4 7 8-15,0 1-6 16,2 2 11-16,21-2-11 16,3-3 9-16,7-9-17 15,4-10 3-15,0-10-8 16,-1-10-1-16,-5-10 0 15,-2-4 0-15,-7-2 4 16,-9-21 2-16,-3-2 1 16,-8-3-6-16,-2-1 12 15,0 6-13-15,-16 7 5 0,-1 4-5 16,-1 8 0-16,-3 4-5 16,4 0-15-16,1 1-7 15,5 16-63-15,7 9-22 16,4-4-100-16,0-4-307 0</inkml:trace>
  <inkml:trace contextRef="#ctx0" brushRef="#br0" timeOffset="130432.19">20860 6282 1689 0,'0'0'244'0,"0"0"-61"15,0 0-25-15,0 0-6 16,0 0-54-16,0 0-34 16,0 0-3-16,78-50-17 15,-63 47 1-15,1-2-34 16,2 1 14-16,-2 4-10 15,-1 0 5-15,1 0 22 16,-1 0-5-16,1 2 15 16,-1 8-19-16,-1 7 22 15,-3-2-18-15,1 5 6 16,-4 0-20-16,-3 0 0 16,-1 2 0-16,0 0-11 15,-2 1 11-15,-2 2-5 16,0 6 18-16,0-2-11 0,0 6 3 15,0-1-18-15,-8 2 2 16,-5 0-2-16,-3 2-1 16,-7-2-2-16,2-2-2 15,-4-2-4-15,-2-1 4 16,-2-7-10-16,0-4-5 16,-2-5-4-16,4-8-24 15,0-7-25-15,3 0 11 16,4-10-3-16,2-12 2 15,7-4 1-15,2-4 31 16,9 2 13-16,0 3 3 16,0 6 10-16,13 7-5 0,12 7 1 15,2 5 17-15,4 10 46 16,2 16 5-16,1 6 14 16,-1 5-28-16,0-5 3 15,1-2-33-15,-3-9 7 16,0-3-18-16,-2-6-9 15,0-3-5-15,0-9-15 16,9 0-40-16,-7-4-124 16,-6-10-336-16</inkml:trace>
  <inkml:trace contextRef="#ctx0" brushRef="#br0" timeOffset="133066.54">21964 6392 1597 0,'0'0'280'0,"0"0"-115"16,0 0-30-16,0 0-39 15,0 0-50-15,0 0-3 16,0 0-1-16,-89-25 31 16,68 25-24-16,1 0-9 15,0 1-26-15,0 10-13 16,2 1 1-16,-2 0-2 0,4 6-7 16,3 2-15-16,-1 4 21 15,6 6 2-15,3 4 4 16,3 3-5-16,2 4 19 15,0 1-2-15,9 0 15 16,11-4 25-16,5-3-21 16,1-6 18-16,1-7-19 15,2-5 12-15,-2-9-28 16,-3-6 13-16,-3-2-3 16,-4-2 8-16,-3-18 1 15,-3-11-4-15,-3-6-4 16,0-10-24-16,-4-1 8 15,-4-5-13-15,0-6 4 0,0-3-4 16,0-3-2 0,0 1 1-16,0-2 0 0,-7 4 0 15,0 4 0-15,-1 6-7 16,-1 10 14-16,2 11-7 16,0 12 7-16,3 9-6 15,4 7-1-15,0 3 0 16,0 0-9-16,0 23-18 15,0 9 25-15,0 10 2 16,8 9 10-16,2 10-3 16,1 6 14-16,0 2-7 15,-2 3-1-15,2 3 3 16,0-5 3-16,3-7 0 16,1-5-5-16,5-12 6 15,3-12-16-15,-2-10 16 16,2-8-20-16,-1-8 12 0,-1-6-12 15,-6-2-1-15,1 0 0 16,-3-9-57-16,1-13-64 16,-6 3-111-16,-1-3-484 15</inkml:trace>
  <inkml:trace contextRef="#ctx0" brushRef="#br0" timeOffset="133333.15">22347 6407 2395 0,'0'0'302'16,"0"0"-174"-16,0 0-56 15,20 124 7-15,-9-84-30 16,1 0-8-16,1-1-15 15,-3-2-25-15,4-7-1 16,-5-4-18-16,-3-12-62 16,-4-5-173-16,-2-9-495 0</inkml:trace>
  <inkml:trace contextRef="#ctx0" brushRef="#br0" timeOffset="133443.69">22309 6132 2213 0,'0'0'132'15,"0"0"-132"-15,0 0-397 0</inkml:trace>
  <inkml:trace contextRef="#ctx0" brushRef="#br0" timeOffset="134035.12">22706 6725 1953 0,'0'0'287'15,"0"0"-179"-15,0 0-21 0,0 0-13 16,0 0-27-16,-44-126-27 15,38 93-19-15,4 1 23 16,0-3-18-16,2 1 26 16,0 1 14-16,0 4 29 15,0 0-41-15,12 4-2 16,1 2-32-16,3 4 11 16,-1 4-11-16,1 5 1 15,-3 3 9-15,3 7-10 16,-3 0 34-16,2 3-6 15,1 14 32-15,0 2 4 16,-3 8-5-16,2 0-28 16,-1 5 13-16,-1 3-16 0,1-1 3 15,-3 2-3 1,1-2-11-16,-4 0 3 0,1-3-20 16,-5-2 0-16,0-3-14 15,-1-3-39-15,-3-3-91 16,0-7-73-16,0-4-483 0</inkml:trace>
  <inkml:trace contextRef="#ctx0" brushRef="#br0" timeOffset="134178.68">22683 6566 2235 0,'0'0'597'0,"0"0"-555"0,0 0-27 16,0 0-15-16,0 0-7 16,123-35-104-16,-96 24-215 0</inkml:trace>
  <inkml:trace contextRef="#ctx0" brushRef="#br0" timeOffset="134538.47">23119 6302 2370 0,'0'0'335'0,"0"0"-172"16,0 0-29-16,0 0-24 15,0 0-52-15,0 0-23 16,10 112-20-16,17-87-2 15,4-2 9-15,-2 1 18 16,-2 1 19-16,-10 3-7 16,-5 2 19-16,-7 5-24 15,-5-3 1-15,0 2-29 16,-17-5-6-16,-4-4-4 16,-2-6-9-16,3-3 0 15,0-5-14-15,2-3-18 16,8-8-41-16,2 0-4 0,8 0-102 15,0-11-254 1,0-2-2130-16</inkml:trace>
  <inkml:trace contextRef="#ctx0" brushRef="#br0" timeOffset="140350.59">18831 5881 1820 0,'0'0'386'0,"0"0"-260"15,0 0 11-15,0 0-44 16,0 0 4-16,0 0-35 0,0 0 32 16,0-27 5-16,0 27 26 15,-9 0-59-15,1 0-11 16,-6 11-19-16,1 10-31 15,-1 13 10-15,-1 7-14 16,1 9 4-16,-1 6-3 16,2 7 0-16,1 1-1 15,6 3 3-15,4 2 9 16,2 0-9-16,0-1 10 16,8-1-14-16,10 0 6 15,7-5 0-15,-1-4-10 16,3-8 4-16,0-6 0 15,-3-10-1-15,1-5-1 16,-6-9-2-16,0-9 6 16,-3-6-10-16,-5-5 6 0,-3 0-8 15,-4-16-77 1,-1-7-103-16,-3 0-319 0</inkml:trace>
  <inkml:trace contextRef="#ctx0" brushRef="#br0" timeOffset="140594.26">18468 6488 2539 0,'0'0'295'16,"0"0"-146"-16,0 0 21 16,0 0-97-16,124 0-24 15,-89-5-18-15,-4 1-23 16,-4-1-8-16,-6 5-39 16,-5 0-135-16,-9 0-548 0</inkml:trace>
  <inkml:trace contextRef="#ctx0" brushRef="#br1" timeOffset="158191.09">24518 6180 1957 0,'0'0'295'0,"0"0"-92"16,0 0-78-16,0 0-38 15,0 0-45-15,42 107 22 16,-31-80-19-16,3 1 11 16,-1 4-10-16,1 3 7 15,1 3 0-15,-3 1-3 16,-2 2 7-16,1-2-22 16,1 2 0-16,-3-7-23 15,-1-2 18-15,2-3-11 16,-1-6-3-16,-3-6-6 0,-2-3-2 15,-2-9-6 1,4-2 2-16,-4-3-4 0,4 0 4 16,1-21 24-16,4-5-16 15,-2-7 10-15,2-8-16 16,0-5 1-16,1-6-3 16,-2-3-4-16,4 0 0 15,-3 2 6-15,2 5-12 16,1 6 3-16,-3 6 3 15,1 4-32-15,-2 6-38 16,3 2-63-16,-1 6-118 16,-3 7-509-16</inkml:trace>
  <inkml:trace contextRef="#ctx0" brushRef="#br1" timeOffset="161694.7">31710 13271 2140 0,'0'0'390'16,"0"0"-211"-16,0 0-24 15,0 0-72-15,0 0-18 16,0 0-17-16,0 0 9 15,0-5-32-15,0 5 5 16,0 0 3-16,0 0 24 16,0 0 5-16,0 0-28 15,0 0 17-15,0 6-7 16,0 15 5-16,0 5-28 0,-12 6 3 16,1 4-15-1,-3 2 1-15,1 2 1 16,-3 3-3-16,1-4 12 0,1 3-11 15,1-2 13-15,2 1-18 16,4-6 11-16,0 2-15 16,5-5 6-16,2-1-5 15,0 1 0-15,0-1 16 16,9-1-5-16,11-6 24 16,3-2-17-16,6-8 12 15,0-4-23-15,0-7 6 16,0-3-13-16,-7 0 2 15,-2 0-2-15,-4-9 0 16,-5-3-2-16,-5 1-3 0,-1 1-28 16,-3-1-59-16,-2-3-59 15,0-2-187-15,-9 4-415 0</inkml:trace>
  <inkml:trace contextRef="#ctx0" brushRef="#br1" timeOffset="161981.49">31457 13600 2670 0,'0'0'212'0,"0"0"1"16,0 0-64-16,0 0-52 16,114 0-31-16,-83 0-9 15,-2 0-19-15,-4 0-19 16,-10-3-6-16,-3 2-13 16,-6 1-16-16,-4 0-120 15,-2 0-357-15</inkml:trace>
  <inkml:trace contextRef="#ctx0" brushRef="#br1" timeOffset="163864.31">23267 12789 1761 0,'0'0'328'0,"0"0"-158"16,0 0-41-1,0 0-7-15,0 0-23 0,0 0-6 16,0 0-31-16,-11 0-28 16,9 0-2-16,0 0-26 15,-2 8 25-15,1 0-15 16,1 3 18-16,0-2-16 15,2 1 9-15,-2 2-6 16,2 3-11-16,0 1 4 16,0-3-14-16,0 4 18 15,0-2-18-15,0 1 15 16,0 3 4-16,4-1 10 0,5 2 14 16,-3 0-8-16,3 0-6 15,1-1-23-15,-2-4 15 16,3-3-20-16,3 0 31 15,-1-2-17-15,1-4 22 16,1 0-21-16,1-4-2 16,1-2-6-16,-1 0-5 15,-1-2 16-15,1-8-6 16,0-4 16-16,-3-3-21 16,-2 0 16-16,3-7-18 15,-3-2 11-15,-2-4-8 16,-2-2 1-16,-3-1 7 15,-4 1-11-15,0 2 16 16,0 7-22-16,-11-1 21 16,-7 4-21-16,-4 3 3 15,-7 3-3-15,-2 7-16 0,-5 2-43 16,3 5-29-16,-8 18-19 16,10 10-85-16,5 4-97 15</inkml:trace>
  <inkml:trace contextRef="#ctx0" brushRef="#br1" timeOffset="165379.01">23860 12566 2189 0,'0'0'338'0,"0"0"-155"16,0 0-63-16,0 0-27 16,0 0-49-16,0 0 4 15,0 0-5-15,-49 68 41 16,49-47-10-16,0-3-4 16,0-4-27-16,10-4-7 15,0-7-10-15,3-3-6 16,-1 0 20-16,1-15-8 15,-3-5 14-15,-4-4-29 0,-4 0 9 16,-2 3-21-16,0 4 17 16,0 4 8-16,-14 9-1 15,-1 4-3-15,-3 0-17 16,5 17 4-16,4 5-10 16,4 2 5-16,5-4-3 15,0-6-10-15,16-8 4 16,7-6 1-16,4 0 0 15,-2-20 0-15,-2-6 0 16,-7-4 7-16,-7 0-8 16,-9 4 7-16,0 6 3 15,0 4-8-15,-15 6 16 16,-1 6 4-16,-1 4-5 0,2 0-12 16,5 0 5-16,2 11-18 15,6 6-36-15,2 7-46 16,0-2-122-16,2-4-269 15</inkml:trace>
  <inkml:trace contextRef="#ctx0" brushRef="#br1" timeOffset="179113.47">23609 11025 2144 0,'0'0'298'0,"0"0"-175"0,0 0-55 16,0 0 40-16,0 0-48 15,-12-4 6-15,12 4-26 16,0 0 0-16,0 0 1 0,0 0-10 15,0 0 9 1,0 0-18-16,2 0 71 0,12 0-43 16,3-3 7-1,4 0-35-15,-1-1 4 0,3 1-7 16,-2-1 0-16,4 1-6 16,-2-1-2-16,-1 1 19 15,0 3-18 1,0 0 20-16,-1 0-18 0,-4 0 12 15,3 0-12-15,-3 0 1 16,0 0-2-16,1 0-2 16,-3 0 1-16,1 0-8 15,-1 0-4-15,-1 0 10 16,-3 0-7-16,-3 0 4 16,-3 0-14-16,0 0 8 15,-5 0-1-15,0 0 6 16,0 0-5-16,0 0 19 0,0 0-6 15,-16 0 3 1,-4 0-13-16,-2 0-3 0,-3 0 0 16,-4 0-1-16,2 0 0 15,-2 0-2-15,0 0 2 16,2 0-9-16,-2 0 6 16,3 0 6-16,-1 0-10 15,5 0 12-15,2 0-10 16,3 0 3-16,3 0 2 15,3 0 0-15,3 0 1 16,6 0-8-16,0 0 16 16,2 0-12-16,0 0 8 15,0 0-10-15,0 0-3 0,0 0 3 16,0 0-5 0,10 0 10-16,7 0-4 0,3-1 8 15,5-6 5-15,-1 2-8 16,5 0 24-16,2 1-25 15,0 3 13-15,0-2-13 16,1 3 6-16,-4 0 5 16,-1 0-11-16,2 0 18 15,-2 0-17-15,0 0 30 16,0 7-13-16,0-1 19 16,-2-1-24-16,-4-1 2 15,2 0-3-15,-5 1-3 0,-3-3-6 16,1-2 6-1,-5 2-9-15,-2-2 11 0,-2 0-5 16,-3 0-2-16,-2 0-1 16,-2 0-3-16,0 0 0 15,0 0 0-15,0 0 0 16,0 0 0-16,0-6-50 16,-20-2-74-16,1 0-188 15,-4 3-419-15</inkml:trace>
  <inkml:trace contextRef="#ctx0" brushRef="#br1" timeOffset="183653">22512 10936 413 0,'0'0'1831'0,"0"0"-1563"0,0 0-94 16,0 0-74-16,0 0-13 16,0 0-37-16,0 0-24 15,-5 4-5-15,5-8-21 16,0-11 38-16,0-6-30 16,0-7 13-16,0 0-19 15,0-2-4-15,0 2 3 16,0 6-1-16,0 5 0 15,0 5 0-15,0 9 19 16,0 3-7-16,0 0 10 16,0 0-21-16,0 20 2 15,0 8-3-15,3 6 0 16,3 3 0-16,-1 2 2 0,1-3-8 16,-1 0 13-16,1-1 1 15,-1-3-1-15,-3-4 34 16,3-4-11-16,-5-4 3 15,0-6-22-15,0-4 2 16,0-6-1-16,0-2-12 16,0 0 35-16,-12-2-35 15,-3 0 16-15,-3 2-15 16,3 2 4-16,3-1-5 16,3-2 0-16,3 1-1 15,4 0-14-15,2-2-47 16,0 0-89-16,6 0-9 15,8 0-134-15,-1 0-502 0</inkml:trace>
  <inkml:trace contextRef="#ctx0" brushRef="#br1" timeOffset="184188.33">22766 10790 1770 0,'0'0'347'0,"0"0"-145"16,0 0-84-16,0 0-32 16,0 0-32-16,-33 110 17 15,33-82 9-15,0 2-7 16,0 2-3-16,8-1-24 15,13-5 15-15,1-2-22 16,4-6 15-16,3-8-38 0,2-8 20 16,0-2 2-16,-2-5-8 15,-4-22-1-15,-7-5-16 16,-11-6 12-16,-7-4-19 16,0 2 16-16,-9 3-22 15,-11 8 16-15,-5 4-16 16,0 9-1-16,2 6-16 15,2 6-41-15,3 4-65 16,7 2-90-16,7 7-288 0</inkml:trace>
  <inkml:trace contextRef="#ctx0" brushRef="#br1" timeOffset="186958.81">23212 10818 1640 0,'0'0'245'16,"0"0"-105"-16,0 0 60 0,0 0-107 15,0 0 23 1,0 0-71-16,0 0 18 0,-54 0-19 16,48 0 11-16,-4 8 9 15,4 5-28-15,-3-1-13 16,1 8-1-16,2-3 13 15,2 4 7-15,2 0-1 16,2 2-11-16,0 0-2 16,0 4 10-16,8-3-12 15,8-3 41-15,1-5-36 16,0-2 18-16,3-5-26 16,3-7 7-16,0-2-11 15,2 0-1-15,-4-18-6 16,-2-6-7-16,-5-2 1 15,-5-2-1-15,-5-3 0 0,-4 1-4 16,0 0 2-16,0 0-3 16,-13 4 0-16,-5 4-47 15,-2 8-26-15,-11 11-69 16,2 3-71-16,4 0-169 16</inkml:trace>
  <inkml:trace contextRef="#ctx0" brushRef="#br1" timeOffset="189655.93">22147 9286 1509 0,'0'0'279'0,"0"0"-190"16,0 0-33-16,0 0-41 15,0 0 18-15,0 0-8 16,0 0 21-16,0-22 13 16,4 19 22-16,0-2 1 15,3 1-31-15,1 1 4 16,2 3-14-16,1 0 22 16,0 0-15-16,2 0-21 0,-2 0 6 15,3 0-23-15,-3 9 14 16,2-1-23-16,-1 0 38 15,-2 4-6-15,2 0 23 16,-3 4-25-16,-1 0 19 16,1 0-11-16,-1 3-17 15,-4-2 12-15,0 1-21 16,-2 0 25-16,-2 0-13 16,0 3 3-16,0 1 3 15,0-2-6-15,0-1-13 16,-8 2-6-16,-2-1 5 15,-3-1-7-15,0-2-3 0,-5-2 6 16,0-3-14-16,-2 2 5 16,0-7-31-16,2-3-15 15,3 0-7-15,-2-4 0 16,7 0-30-16,1 0 17 16,3 0-58-16,0-4 56 15,4-7-52-15,2-3 54 16,0-5 16-16,0-3 44 15,2 0 7-15,10 2 1 16,1 4 49-16,1 8 26 16,1 6 29-16,1 2 27 15,1 5 25-15,2 14-82 16,-2 3 6-16,-1 0-18 0,-1-2-12 16,1-4-10-1,-5-4-27-15,-1-2-13 0,-2-2 0 16,1-4-10-16,0-2-64 15,2-2-57-15,-2 0-184 16,-3 0-1890-16</inkml:trace>
  <inkml:trace contextRef="#ctx0" brushRef="#br1" timeOffset="190193.95">22545 9346 1648 0,'0'0'434'0,"0"0"-216"15,0 0-70-15,0 0-57 16,0 0-49-16,0 0 49 16,0 0-29-16,0 63 3 0,0-37 1 15,0 1-22 1,0 5 7-16,0 1-7 0,0-1 20 15,7-4-20-15,6-5 2 16,5-4-29-16,0-9 8 16,4-6-6-16,0-4 10 15,3 0 26-15,-5-21-21 16,-2-8 9-16,-7-5-26 16,-6-7 18-16,-5 2-31 15,0 0 14-15,-5 3-18 16,-15 6 2-16,0 4-2 15,-5 6-2-15,0 6-15 16,2 7-51-16,2 7-17 0,8 0-71 16,4 9-75-1,4 7-386-15</inkml:trace>
  <inkml:trace contextRef="#ctx0" brushRef="#br1" timeOffset="190730.01">22944 9339 2134 0,'0'0'310'0,"0"0"-147"16,0 0-49-16,0 0-23 15,0 0-30-15,0 0-16 16,-11 133 18-16,11-99 2 16,11-3 28-16,4-4-38 15,4-6-4-15,1-7-18 0,2-6-2 16,0-8 3-16,-1 0 5 16,-2-4 0-16,-5-14-22 15,-3-3 5-15,-5-8-21 16,-6 0 20-16,0-3-20 15,0 1 5-15,-11 2-6 16,-9 3 0-16,-4 6 0 16,0 6-33-16,-3 11-15 15,4 3-34-15,6 2-49 16,5 15-112-16,6 1-521 0</inkml:trace>
  <inkml:trace contextRef="#ctx0" brushRef="#br1" timeOffset="194300.05">23680 9549 2411 0,'0'0'392'0,"0"0"-191"16,0 0-70-16,0 0-47 15,0 0-56-15,0 0 2 16,0 0 4-16,33 0 1 16,-8 0-23-16,6 0 11 15,0 0-9-15,7 0 10 16,0-5-1-16,0-2-7 15,-2 1 8-15,-3 0-18 16,-6 4 13-16,-2-1-19 0,-8 3 26 16,-5 0-26-16,-4 0 13 15,-6 0-2-15,-2 0 17 16,0 0 16-16,-10 5-20 16,-15 2-10-16,-9 2-7 15,-6-6-3-15,-2 2 2 16,-2-5-12-16,3 0 7 15,7 0-1-15,8 0 0 16,8 0 0-16,7 0-1 16,8 0 8-16,3 0-17 15,0 0 13-15,23 0-9 16,8 0 12-16,9 0 0 16,3 0-6-16,-1 0 7 0,1 0-7 15,-8 0 5-15,-1 2-12 16,-10-1 18-16,-6-1-12 15,-7 0 2-15,-4 0-2 16,-5 0-43-16,-2-1-46 16,0-13-57-16,-16 0-334 0</inkml:trace>
  <inkml:trace contextRef="#ctx0" brushRef="#br1" timeOffset="198935.11">23626 8053 2323 0,'0'0'384'16,"0"0"-190"-16,0 0-89 16,0 0-47-16,0 0-32 15,0 0 46-15,0 0-29 16,81-6 7-16,-48 4-17 16,0 2 7-16,3 0-20 15,-5 0-1-15,0 0-4 16,-4 0 1-16,-7 0 10 15,-4 0-17-15,-5 0 6 16,-6 0-14-16,-3 0 17 0,-2 0-18 16,0 0 30-16,-11 0 8 15,-16 0-22-15,-4 0-16 16,-10 0 3-16,1 0-9 16,3 0 12-16,1 0-12 15,7 0 15-15,7 0-14 16,9 0 12-16,5 0-5 15,6 0-1-15,2 0 0 16,0 0-1-16,18 0 1 16,11 0 20-16,11-2-1 15,5-2 22-15,1 2-31 16,0 0 8-16,-7-1-18 16,-1 2 2-16,-7-1-3 15,-8-2 5-15,-5 2-7 0,-9-1 6 16,-3 3-2-16,-4 0-2 15,-2 0-5-15,0 0-47 16,-8 0-50-16,-13 0-215 16,-1 0-395-16</inkml:trace>
  <inkml:trace contextRef="#ctx0" brushRef="#br1" timeOffset="200134.03">22344 7820 1578 0,'0'0'434'0,"0"0"-190"0,0 0-67 15,0 0-64-15,0 0-10 16,127-32-25-16,-102 32-21 16,-2 0 9-16,-6 5-27 15,-3 9 25-15,-8 3-13 16,-4 5 15-16,-2 6-44 15,-2 1-7-15,-16 0-15 16,-4-4-9-16,-2-5-18 16,-1-7-13-16,2-9 21 15,6-4 1-15,5 0 13 16,6 0 10-16,4-4-1 16,2-1 2-16,0-1 4 15,16 1 8-15,5 5 27 0,6 0 2 16,0 0-14-1,-2 11 13-15,-5 10-10 0,-9 2 19 16,-7 3-17-16,-4 2 5 16,0 0-18-16,-17 0-5 15,-8-4-13-15,-1-4-1 16,-3-6-12-16,0-4 6 16,2-6-13-16,4-4-43 15,6 0-38-15,10 0-75 16,4 0-82-16,3-6-434 0</inkml:trace>
  <inkml:trace contextRef="#ctx0" brushRef="#br1" timeOffset="200556.63">22741 8011 2046 0,'0'0'401'0,"0"0"-215"15,0 0-10-15,-2 132-73 16,2-93-15-16,7-7-27 16,11-8-7-16,6-13 3 15,5-11-5-15,5 0 30 16,1-23-8-16,-1-14-10 16,-5-1-45-16,-9-2 5 15,-11 2-19-15,-9 6 6 16,0 6-10-16,-16 1 0 15,-13 6-1-15,-3 1-30 16,-3 5-28-16,4 5-71 16,4 4-49-16,10 4-68 15,10 0-113-15</inkml:trace>
  <inkml:trace contextRef="#ctx0" brushRef="#br1" timeOffset="200967.01">23131 7904 1568 0,'0'0'909'0,"0"0"-709"0,0 0-29 16,0 128-44-16,9-85-26 15,11-3-24-15,5-8-20 16,4-8 9-16,2-10-9 16,3-12 17-16,-1-2-5 15,-4-8-12-15,-6-18-25 16,-10-8 2-16,-11-4-15 15,-2 0-8-15,-5 3-3 16,-15 6-7-16,-7 4 5 16,-1 11-1-16,-4 6-10 15,1 8-51-15,-3 7-56 16,11 15-67-16,4 0-259 0</inkml:trace>
  <inkml:trace contextRef="#ctx0" brushRef="#br2" timeOffset="210914.31">23883 8794 1537 0,'0'0'276'0,"0"0"-217"15,0 0 21-15,0 0-68 16,0 0 22-16,0 0-18 16,0 0 22-16,-2-1 119 15,0 1-93-15,-1-2 21 16,0 0-54-16,-1-2-4 15,2 0 7-15,-2 0 14 16,-3 0-19-16,3 1 15 16,-1 0 5-16,-2 1-21 15,3 0 15-15,-3 2-6 0,3 0 28 16,2 0-34-16,-3 0 4 16,0 4-35-16,1 8 11 15,-1 2-10-15,5 2 3 16,0 0 15-16,0 2 4 15,0-1 22-15,0-3-25 16,5-2 19-16,4-1-22 16,0-7 15-16,0-2-16 15,-1-2 11-15,0 0-1 16,-2-2 9-16,1-13 5 16,-1 1-26-16,-4-5 5 15,1 1-18-15,-3 2 19 16,0 2-20-16,0 3 18 0,0 2-4 15,-3 1-3-15,-5 1-3 16,-3 2-4-16,-3 1 0 16,3 1 2-16,0 1-1 15,0 2-4-15,2 0 4 16,3 0-4-16,1 11-1 16,5 3 0-16,0 4-1 15,0 2 1-15,2 0-2 16,11-2-7-16,3-3 18 15,-1-6-10-15,2-4 6 16,-4-5 1-16,0 0-6 16,-4 0 7-16,0-7 1 15,-5-9 4-15,-2-4 11 16,-2-4-23-16,0 2 23 0,0 0-19 16,-11 3 18-16,1 3-22 15,-4 5 13-15,3 3-5 16,-1 4-2-16,6 4 8 15,-1 0-14-15,3 0 4 16,2 14 7-16,2 6-18 16,0 2 14-16,0-1-10 15,10 1 3-15,4-5 0 16,-1-3 0-16,3-6 3 16,-3-3-6-16,0-5 8 15,-1 0 1-15,-3-5-6 0,-1-13 28 16,-2-4-19-1,-4-4 6-15,-2 2-2 0,0 2-7 16,-2 3 3 0,-12 3-8-16,-1 4 9 0,1 6-5 15,-1 5 7-15,3 1-7 16,1 1-3-16,2 16-2 16,4 7 0-16,3 1-1 15,2 4-3-15,0-3-1 16,7-4 6-16,9 0-8 15,2-5 11-15,-3-8-11 16,3-4 12-16,-3-5-5 16,-1 0 1-16,-1 0 3 0,-4-19 11 15,-4-3-11 1,-3-4 14-16,-2 1-18 0,0 6 23 16,-9 0-23-16,-7 3 14 15,-2 7-14-15,3 2 9 16,-1 5-3-16,5 2-6 15,0 0 0-15,4 13 1 16,5 5-6-16,2 4 10 16,0 2-10-16,0-2 5 15,6 0 0-15,6-2-3 16,3-4 2-16,-1-4 1 16,-1-2-2-16,1-5-5 15,-3-5 14-15,-3 0-4 16,2-9-3-16,-4-9 17 15,-3-1-16-15,-3-2 7 0,0 1 0 16,-3 2-8 0,-10 4 10-16,-3 2-6 0,-2 7 5 15,3 5-8-15,1 0 0 16,1 0 6-16,5 11-14 16,0 9 6-16,6 2-3 15,2 0 4-15,0 0-2 16,4-3-6-16,10-2 16 15,3-7-16-15,2-4 18 16,1-6-10-16,-3 0 1 16,-1-4 3-16,-5-16 1 15,-1-3 0-15,-8-6 7 16,-2 1-11-16,0 2 18 16,-7 2-13-16,-11 6 16 0,-2 4-22 15,0 3 10-15,2 8-10 16,0 3 0-16,3 0 0 15,5 10-2-15,4 14-4 16,6 4 12-16,0 2-7 16,0-1 4-16,6 0-6 15,8-7-1-15,1-6 3 16,-1-5 1-16,-1-8 0 16,-3-3-5-16,-4 0 10 15,-1-15-7-15,-5-10 6 16,0-3 3-16,0-2-1 0,-11 4-2 15,-7 2-4 1,-5 7 0-16,1 1-1 0,0 9 7 16,4 7-15-16,3 0 18 15,5 2-17-15,6 16 12 16,4 2-8-16,0 0 0 16,0-4 1-16,11-4 1 15,2-5 2-15,0-4-8 16,-1-3 16-16,-5 0-16 15,-1 0 8-15,-4 0 0 16,-2 0-67-16,0 4-77 16,-4 1-332-16</inkml:trace>
  <inkml:trace contextRef="#ctx0" brushRef="#br3" timeOffset="-203971.37">25470 13133 2042 0,'0'0'234'15,"0"0"-183"-15,0 0-32 0,0 0-19 16,0 0 0-16,0 0 25 15,18-11-12 1,-14 10 69-16,1-4-31 0,-1 2 19 16,0-4 4-16,1 2-4 15,0 0-32-15,1-2 1 16,3 0-4-16,0 3-16 16,0 1 5-16,0-2-22 15,-3 5 18-15,3 0-20 16,1 0 22-16,-2 0-7 15,1 5 27-15,3 4 4 16,-6 5-24-16,3 1 3 16,-5 0-12-16,0 2 25 15,-1-3-9-15,0 3 4 16,-3 1-11-16,2 0 6 16,-2 0-11-16,0 1-3 0,0 0 6 15,0 0-20 1,0 1 19-16,0 2-18 0,-12 2 14 15,-1 0-11-15,-3 0 1 16,1 0-5-16,-3-4 0 16,3-3 0-16,-4-3 0 15,4-1-3-15,1-5 7 16,1-2-8-16,2-1-10 16,2-5-2-16,-2 0-36 15,5 0-3-15,0-12-32 16,2-5 13-16,4 0 19 15,0-6 9-15,0 5 37 16,0 1 9-16,4 8-3 0,6 5 10 16,-1 4 4-1,1 0 35-15,4 0 15 0,-1 13-19 16,1 1-16 0,1-2 2-16,-1-1-28 0,-3-2 5 15,2 0 4-15,-1-1-12 16,-4-4 3-16,1 1-25 15,5-5-71-15,-5 0-61 16,-1 0-185-16</inkml:trace>
  <inkml:trace contextRef="#ctx0" brushRef="#br3" timeOffset="-203437.99">25784 13162 437 0,'0'0'1689'16,"0"0"-1404"-16,0 0-175 0,0 0 5 15,0 0-36-15,0 0-15 16,0 0 6-16,-11 126-15 16,11-95 5-16,0 1-1 15,0 1 18-15,2 1-22 16,12-2-2-16,3-1-25 15,4-7 3-15,3-6-3 16,2-7-5-16,3-6 2 16,-2-5-11-16,0-5 22 15,-2-18-23-15,-7-12 20 16,-7-6-28-16,-7-3 6 16,-4-1-10-16,0 4 4 15,-20 2-5-15,-4 10 1 0,-3 4-2 16,-6 11-23-16,2 7-7 15,-1 5-59-15,6 2-21 16,7 7-52-16,9 9-92 16,7 1-394-16</inkml:trace>
  <inkml:trace contextRef="#ctx0" brushRef="#br3" timeOffset="-202387">27364 13154 1169 0,'0'0'579'0,"0"0"-333"16,0 0-76-16,0 0-32 16,0 0-6-16,0 0 22 0,0 0-29 15,0 18-22 1,0-8-31-16,0 2-6 0,0 1-2 16,0-2-8-16,0 5 1 15,0 1-20-15,0-2 6 16,5-1-28-16,0 1 7 15,1-3-21-15,3-3 7 16,0 0-5-16,2-3-2 16,0-3-2-16,3 0 1 15,-3-3-5-15,3 0-38 16,-4 0-30-16,1 0-52 16,5-14-43-16,-5-2-161 15,1 2-1493-15</inkml:trace>
  <inkml:trace contextRef="#ctx0" brushRef="#br3" timeOffset="-202069.82">27547 13133 948 0,'0'0'1220'0,"0"0"-1012"16,0 0-43-16,0 0-2 15,0 0-45-15,0 0-42 16,0 0 2-16,12 107-13 16,-10-82 17-16,-2 1-30 15,0 2 3-15,0-1-23 16,0-1-3-16,0-1-17 0,0-4-2 16,0-4-10-1,0-2 6-15,0-6-14 0,0-3-22 16,0-4-21-16,0 0-102 15,0-2-18-15,6 0-128 16,3 0-1445-16</inkml:trace>
  <inkml:trace contextRef="#ctx0" brushRef="#br3" timeOffset="-201693.27">27731 13212 1870 0,'0'0'389'0,"0"0"-166"15,0 0-58-15,0 0-36 16,0 113-26-16,0-80-18 15,0 0-7-15,2-3-3 16,9-1-25-16,2-3-2 16,3-6-26-16,4-8 22 15,4-7-13-15,0-5 12 0,1 0-14 16,0-17 3 0,-8-10-7-16,-3-5-12 0,-7-4 4 15,-7 0-17-15,0 2 9 16,-3 1-5-16,-13 7 0 15,-5 7-4-15,-2 6-13 16,-4 7-41-16,-12 6-46 16,5 3-104-16,5 9-339 15</inkml:trace>
  <inkml:trace contextRef="#ctx0" brushRef="#br3" timeOffset="-200201.02">29275 13124 1706 0,'0'0'477'15,"0"0"-281"-15,0 0-61 16,0 0-31-16,0 0 1 16,0 0-68-16,0 0 15 15,-42-2-11-15,33 6 4 16,-3 3-14-16,1 2 15 15,1 5 22-15,-2 2-32 16,1 6 8-16,-3 5-22 16,3 3 21-16,1 3-20 15,-2 4 1-15,5 0-6 0,3 4 10 16,2-3-2-16,2 1-14 16,0-4 8-16,4 0-14 15,12-6 14-15,4-4-15 16,4-8 12-16,3-7-17 15,5-10 15-15,-3 0 3 16,0-18-6-16,-7-11 7 16,-5-8-18-16,-10 2 8 15,-7 0-5-15,0 7 7 16,-17 6-7-16,-8 6-4 16,-2 10 0-16,0 6-14 15,6 0-12-15,2 3-17 16,11 16-13-16,6-1-47 0,2-4-28 15,6 0-62 1,11-7-123-16,2-4-638 0</inkml:trace>
  <inkml:trace contextRef="#ctx0" brushRef="#br3" timeOffset="-199801">29494 13265 2359 0,'0'0'294'0,"0"0"-109"16,0 0-73-16,0 0 1 15,4 118-51-15,9-90-6 16,5-4-9-16,2-4 4 16,2-8 1-16,3-6-23 15,2-6 12-15,-2-2-18 16,-4-19 17-16,-3-8-24 16,-7-3 11-16,-3-2-22 15,-8-2 2-15,0 4-3 16,-6 6-3-16,-11 4 5 15,-5 5-2-15,-7 9-8 16,0 6-30-16,-1 2-18 0,6 0-55 16,2 13-70-16,8 1-198 15,8 0-1556-15</inkml:trace>
  <inkml:trace contextRef="#ctx0" brushRef="#br3" timeOffset="-196060.99">29509 12516 1802 0,'0'0'339'0,"0"0"-148"16,0 0-39-16,0 0-54 15,0 0-28-15,0 0-17 16,0 0-26-16,-20 0-7 16,20 5 25-16,0 0-6 0,0 6 28 15,0 0-24-15,0 2 25 16,3 2-7-16,8-2 11 15,-1-1-37-15,4-3-7 16,-1-4-4-16,-1-3 0 16,-1-2 7-16,-3 0-15 15,-3-4 20-15,-3-13-19 16,-2 0 19-16,0-3-27 16,-7 2 19-16,-8 2-9 15,-5 2 7-15,2 6-7 16,0 4-7-16,2 4 12 15,5 0-20-15,1 14 16 16,2 8-19-16,4 5 13 0,4 2-13 16,0-1 5-1,0-5-6-15,12-2 0 0,1-7-4 16,3-4 6-16,-3-8-9 16,-3-2 14-16,0 0 0 15,-1-12-3-15,-3-8 9 16,-2-6-10-16,-4 0 4 15,0 2 2-15,0 2-4 16,-4 6 8-16,-7 3-12 16,0 9 22-16,2 4-15 15,0 0 21-15,1 21-29 16,2 8 11-16,6 10-11 16,0 0 0-16,0-4 0 15,8-3 0-15,9-10-9 16,1-6 18-16,2-10-13 0,-2-6 9 15,-2-2 4 1,-3-22-9-16,-4-8 12 0,-7-7-3 16,-2-4-3-16,0 5 11 15,-13 6-9-15,-5 10 20 16,-2 7-19-16,0 12 30 16,-1 3-30-16,6 0 8 15,1 20-16-15,4 4-1 16,5 1 0-16,3-2 1 15,2-3-8-15,0-6 16 16,0-1-19-16,13-6 17 16,3-5-14-16,1-2 6 0,4 0 1 15,-3-14 0 1,-3-6 0-16,-4-4 0 0,-4 0 7 16,-4 2-10-16,-3 0 10 15,0 6-2-15,-5 1 0 16,-7 8-3-16,2 2-1 15,-1 5-2-15,1 0 1 16,4 12-28-16,2 12-34 16,4 19-69-16,0-7-90 15,0-3-385-15</inkml:trace>
  <inkml:trace contextRef="#ctx0" brushRef="#br3" timeOffset="-187331.29">24382 12475 339 0,'0'0'1438'0,"0"0"-1250"15,0 0-66-15,0 0 40 16,0 0-107-16,0 0-11 15,0 0-12-15,0 0 76 16,0 0-47-16,-2 0 42 16,2 0-34-16,0 0-18 15,0 0-1-15,0 0-10 16,0 0-16-16,-3 0-17 16,3 0 6-16,0-3-13 0,-2-9 33 15,2-2-32-15,0 0 10 16,-2-2-10-16,0 2-1 15,0 2 0-15,2 5 1 16,-2-2 7-16,2 7-2 16,0 1 18-16,0 1-4 15,0 0 11-15,0 0-12 16,0 14 15-16,0 5-14 16,0 3 4-16,0 2-11 15,0-2-9-15,2-4-4 16,0-5 7-16,-2-5-9 15,2-4 10-15,-2-3-16 16,0-1-33-16,0 0-92 0,0 0-302 0</inkml:trace>
  <inkml:trace contextRef="#ctx0" brushRef="#br3" timeOffset="-186116.45">24462 12816 1591 0,'0'0'265'0,"0"0"-122"16,0 0 32-16,0 0-47 0,0 0-70 16,0 0 51-16,0 0-37 15,-11-15-9-15,6 15 37 16,-1 0-44-16,-1 0 17 16,3 0-42-16,0 0 18 15,-2 0-29-15,2 0-2 16,0 0-10-16,0 0-1 15,-3 0 8-15,3 0-14 16,-2 3 13-16,2 7-9 16,2 1-1-16,-2 3 2 15,1 2-7-15,3 3 1 16,0-2-1-16,0 4 0 16,0-3 1-16,0-2 0 0,0 0 5 15,0-2-5 1,0-2 1-16,0-3 14 0,0 0-14 15,7-1-1-15,3-2 7 16,-2-2 1-16,3 1 3 16,3-5 5-16,-1 3 13 15,3-3-9-15,-1 0 12 16,3 0-22-16,-3 0 15 16,1-3-15-16,-3-6 3 15,1-2 4-15,-5-2-11 16,-3-1 11-16,-3-2-6 15,-3-2 15-15,0-3-22 16,0 2 16-16,-9-1-19 16,-7-1 4-16,-1 4-5 15,-2 2-11-15,2 5-23 0,1 4-11 16,3 5 5-16,1 1-39 16,6 0-19-16,2 7-71 15,-1 14-50-15,5-3-197 16,-2-3-1455-16</inkml:trace>
  <inkml:trace contextRef="#ctx0" brushRef="#br3" timeOffset="-185486.33">24438 13068 1601 0,'0'0'329'16,"0"0"-92"-16,0 0-109 0,0 0-19 15,0 0-53 1,0 0-5-16,0 0-29 0,-27 30 10 16,23-20 21-16,-1-2 28 15,1 0-56-15,2 1 0 16,0 5 2-16,2-2 9 15,0 1-11-15,0 4-3 16,0-1 5-16,0 0-16 16,6 2 18-16,5-1-14 15,3 2 17-15,1-3-17 16,1-2 4-16,1-5-9 16,4 0-1-16,-1-6 7 15,-3 2-16-15,1-5 24 16,-2 0-23-16,-2 0 24 15,-2-10-11-15,-1-9 29 0,-1-4-19 16,-6-2-6-16,0 0-7 16,-4-1-10-16,0 3 15 15,0 2-16-15,-6 7 10 16,-8-1-9-16,-3 3-2 16,-4 4-30-16,-1-1-57 15,-7 9-88-15,7 0-124 16,2 0-1825-16</inkml:trace>
  <inkml:trace contextRef="#ctx0" brushRef="#br3" timeOffset="-184545.68">24454 12005 2332 0,'0'0'311'0,"0"0"-122"16,0 0-90-16,0 0-35 0,0 0-53 15,0 0-10-15,0 0 2 16,0-26-3-16,0 20-7 16,0 0-29-1,0 3-11-15,0-6-92 0,0 4-77 16,0-1-433-16</inkml:trace>
  <inkml:trace contextRef="#ctx0" brushRef="#br3" timeOffset="-184218.69">24489 11729 2225 0,'0'0'317'15,"0"0"-205"-15,0 0-28 16,0 0-50-16,0 0-27 16,0 0-7-16,0 0-6 15,2-50-77-15,1 38-52 0,-3 1-205 16,2 3-1732-16</inkml:trace>
  <inkml:trace contextRef="#ctx0" brushRef="#br3" timeOffset="-183996.45">24507 11456 1748 0,'0'0'560'0,"0"0"-387"0,0 0-93 16,0 0-57-16,0 0-10 16,0 0-13-16,0 0-9 15,0-51-85-15,0 47-152 16,0 1-1410-16</inkml:trace>
  <inkml:trace contextRef="#ctx0" brushRef="#br3" timeOffset="-183779.44">24502 11260 2030 0,'0'0'242'0,"0"0"-154"16,0 0-37-16,0 0-51 16,0 0-22-16,0 0-41 15,0 0-261-15</inkml:trace>
  <inkml:trace contextRef="#ctx0" brushRef="#br3" timeOffset="-183617.69">24500 11051 2023 0,'0'0'339'0,"0"0"-179"16,0 0-65-16,0 0-70 16,0 0-25-16,0 0-56 15,0 0-133-15,0-38-540 0</inkml:trace>
  <inkml:trace contextRef="#ctx0" brushRef="#br3" timeOffset="-183481.51">24496 10832 1700 0,'0'0'462'0,"0"0"-377"0,0 0-85 15,0 0-182-15</inkml:trace>
  <inkml:trace contextRef="#ctx0" brushRef="#br3" timeOffset="-183285.34">24483 10622 2306 0,'0'0'363'16,"0"0"-210"-16,0 0-72 16,0 0-66-16,0 0-15 0,0 0-35 15,0 0-87 1,-8-39-43-16,8 31-194 16,0 2-1281-16</inkml:trace>
  <inkml:trace contextRef="#ctx0" brushRef="#br3" timeOffset="-183112.89">24473 10418 2213 0,'0'0'297'15,"0"0"-84"-15,0 0-106 16,0 0-60-16,0 0-47 16,0 0-55-16,0 0-78 15,-8-32-107-15,8 25-466 0</inkml:trace>
  <inkml:trace contextRef="#ctx0" brushRef="#br3" timeOffset="-182984.25">24462 10270 1984 0,'-2'-3'307'0,"0"1"-147"16,-2-2-77-16,1-3-52 15,0 4-31-15,3-8-63 16,0 4-84-16,-2-2-238 0</inkml:trace>
  <inkml:trace contextRef="#ctx0" brushRef="#br3" timeOffset="-182817.26">24436 10057 2009 0,'0'0'296'0,"0"0"-132"16,0 0-99-16,0 0-65 15,0 0-83-15,0 0-161 16,0 0-1053-16</inkml:trace>
  <inkml:trace contextRef="#ctx0" brushRef="#br3" timeOffset="-182684.86">24429 9846 2001 0,'0'0'340'0,"0"0"-147"15,0 0-74 1,0 0-58-16,0 0-61 16,0 0-61-16,0 0-108 0,-10-48-263 15,10 36-1437-15</inkml:trace>
  <inkml:trace contextRef="#ctx0" brushRef="#br3" timeOffset="-182514.77">24419 9668 1715 0,'0'0'507'16,"0"0"-267"-16,0 0-125 16,0 0-88-16,0 0-18 15,0 0-9-15,0 0-43 0,0-32-98 16,0 27-241-16</inkml:trace>
  <inkml:trace contextRef="#ctx0" brushRef="#br3" timeOffset="-182089.7">24415 9322 1950 0,'0'0'429'15,"0"0"-254"-15,0 0-76 16,0 0-99-16,0 0-12 0,0 0-87 15,0 0-102-15,0-3-96 16,0-2-1305-16</inkml:trace>
  <inkml:trace contextRef="#ctx0" brushRef="#br3" timeOffset="-181155.02">23896 9307 1653 0,'0'0'484'0,"0"0"-254"16,0 0-23-16,0 0-56 15,0 0-45-15,0 0-60 16,0 0-10-16,0 0-27 16,0 0-8-16,0 0 11 15,0 0-12-15,0 0 0 0,4 0-7 16,12 0-84-16,-1 0-149 16,-1 0-162-16</inkml:trace>
  <inkml:trace contextRef="#ctx0" brushRef="#br3" timeOffset="-180880.88">23896 9307 1849 0,'149'-7'372'15,"-142"7"-196"-15,2 0-47 16,0 0-92-16,2 0-37 16,1 0 0-16,-2 0-10 15,-1 0-23-15,1 0-37 16,0 0 9-16,-1 0-55 15,1 0-87-15,-2 0 41 16,1 0 115-16,-1 0 47 0,2 0 0 16,-1 0-10-1,-1 0 20-15,2 0 23 0,-1 0-31 16,1 0-2-16,0 0-99 16,-1 0-811-16,-5 0 585 0</inkml:trace>
  <inkml:trace contextRef="#ctx0" brushRef="#br3" timeOffset="-180290.8">24380 9278 134 0,'0'0'1980'0,"0"0"-1609"16,0 0-182-16,0 0-36 16,0 0-105-16,0 0-22 15,0 0-9-15,-9 46 30 16,9-30-24-16,4-2 28 15,7-3-15-15,5-6-10 0,-1-3 11 16,1-2-15-16,-3 0 1 16,-3-2-22-16,-4-12 21 15,-3-2-22-15,-3 0 19 16,0 2-18-16,0 2 14 16,-7 2 18-16,-7 4-21 15,-1 6 2-15,1 0-14 16,3 0 0-16,3 0 10 15,2 14-18-15,4 0 15 16,2 2-7-16,0 0 0 16,10-4 0-16,7-1 10 15,1-8-10-15,-3-3 13 16,2 0-12-16,-4 0 14 16,-4-12-15-16,-7-5 20 0,-2-3-12 15,0 3 17-15,-6 1 2 16,-8 4-4-16,-4 6 7 15,5 6-20 1,0 0 26-16,3 0-29 0,8 16-2 16,2 2-4-16,0 2-2 15,0 0-42-15,16 1-37 16,1-6-91-16,-3-5-318 0</inkml:trace>
  <inkml:trace contextRef="#ctx0" brushRef="#br4" timeOffset="-165199.3">23887 8851 1877 0,'0'0'371'0,"0"0"-113"15,0 0-74-15,0 0-66 16,0 0-33-16,0 0-17 0,0 0 10 16,-2 0-36-16,0 0 35 15,2 0-30-15,0 0 15 16,0 0-29-16,0 0-4 15,0 0-9-15,0 0-5 16,0 0 3-16,0 0 17 16,0 0 18-16,6 0-16 15,1 0 19-15,-1 0-23 16,4 0 10-16,-4 4-15 16,3 1-3-16,1 0 0 15,-2 2-14-15,3-2 20 16,1 1-20-16,1 2 23 0,-2-2-22 15,2 3 14-15,0-2-18 16,-1-1 6-16,1 2 0 16,-2 0-4-16,3-2 5 15,-3 0-15-15,0 0 22 16,-2 0-16-16,-3-1 17 16,1-2-22-16,0-1 16 15,-2 0-13-15,1 3 5 16,3-2 2-16,-1 3-1 15,6 1 9-15,-1 0-16 16,1 0 18-16,-3 0-21 16,3-1 17-16,-3 0-12 15,-3-2-1-15,4 3-4 16,-1-4 1-16,0 4 11 16,0-2-11-16,2 1 6 15,1 2-7-15,-3-2 0 16,0 1 0-16,1-2 0 0,-2 2 0 15,1 0 0-15,3 0 0 16,-1 0 0-16,1 1 0 16,-1 1 0-16,1-4 0 15,-1 4 0-15,1-1 0 16,-1-1 0-16,3 4 0 16,1-2 0-16,1 3 0 15,-3-3 0-15,4 1 0 16,-6 0 0-16,1-2 0 15,-6-2 0-15,3 0 0 16,-1 0 0-16,0-1 0 0,-1 2 0 16,1-2 0-16,-2 0 0 15,1 1 0-15,-1 0 0 16,6 0 0-16,-3 3 0 16,5-2 0-16,-3 3 0 15,3-1 0-15,-3 0 0 16,3 2 0-16,-5-4 0 15,0 0 0-15,1 0 0 16,-2 1 0-16,-1-2 0 16,3 1 0-16,-4-2 0 15,1 3 0-15,3 0 0 16,1 1 0-16,1 1 0 16,1 0 0-16,-1-1 0 15,-1-1 0-15,1 1 0 16,-4-1 0-16,1-2 0 0,1-1 0 15,-3 4 0 1,1-4 0-16,2 4 0 0,1-2 0 16,1 2 0-16,1-1 0 15,1 1 0-15,1 3 0 16,-1-1 0-16,2-2 0 16,-4 2 0-16,-1-3 0 15,1-1 0-15,-2 2 0 16,-1-1 0-16,3 0 0 15,-3-1 0-15,1 0 0 16,-1 0 0-16,1 0 0 16,0 1 0-16,-1 0 0 0,0 1 0 15,1-2 0-15,0 0 0 16,2 5 0-16,2-5 0 16,-3 3 0-16,3-2 0 15,0 2 0-15,-1-1 0 16,-1-2 0-16,1 1 0 15,1 0 0-15,-1 0 0 16,-1 2 0-16,-1-2 0 16,3 3 0-16,-3-2 0 15,3 2 0-15,1-4 0 16,-1 1 0-16,-1 1 0 16,1-2 0-16,0 2 0 15,0-2 0-15,-1 4 0 0,3-4 0 16,-1 3 0-16,1-1 0 15,3 1 0-15,-2 2 0 16,2 0 0-16,3 0 0 16,-2 2 0-16,3 2 0 15,-3-2 0-15,3 0 0 16,-3 0 0-16,0-2 0 16,-2 2 0-16,3-3 0 15,-4 1 0-15,0 1 0 16,1-1 0-16,-1 0 0 15,2 0 0-15,-1 2 0 16,-3-2 0-16,4 3 0 16,1-1 0-16,0 2 0 0,1-2 0 15,-1 2 0-15,3 0 0 16,-1 0 0-16,0 1 0 16,-1 0 0-16,-1-1 0 15,-2-1 0-15,-2 0 0 16,-1-1 0-16,-1-2 0 15,-3 0 0-15,1-2 0 16,-3 0 0-16,1-2 0 16,-1 0 0-16,-1 0 0 15,2 0 0-15,-1 1 0 16,-3-2 0-16,2 0 0 16,-1 0 0-16,-3-3 0 15,1 2 0-15,-2-2 0 16,1 0 0-16,-1 3 0 0,1-2 0 15,3 2 0 1,0 0 0-16,2 1 0 0,0 0 0 16,1 0 0-16,-1 0 0 15,-3 0 0-15,4 3 0 16,-3-4 0-16,2 4 0 16,2-4 0-16,-2 4 0 15,3-1 0-15,1 2 0 16,-1-2 0-16,1 2 0 15,-1 0 0-15,1 0 0 16,-1 0 0-16,1 0 0 16,1 0 0-16,2 2 0 15,-2 0 0-15,-1 0 0 0,1-2 0 16,-3 0 0-16,1 0 0 16,-4-4 0-16,1 2 0 15,1-2 0-15,-3 0 0 16,-1-1 0-16,4 4 0 15,1-1 0-15,1 3 0 16,-1-1 0-16,1 1 0 16,-1 0 0-16,0-4 0 15,-2-1 0-15,-2 0 0 16,0 0 0-16,2 0 0 16,-2 0 0-16,2 1 0 15,-2-4 0-15,2 3 0 16,-2 1 0-16,3-4 0 0,-2 4 0 15,3 1 0 1,6-1 0-16,3 5 0 0,3 3 0 16,2 1 0-16,-1 0 0 15,3 0 0-15,0 0 0 16,0 2 0-16,-2 0 0 16,2-2 0-16,-3-1 0 15,-1 2 0-15,0-5 0 16,-1 2 0-16,-2 0 0 15,3-2 0-15,0 2 0 16,-4-2 0-16,2 1 0 16,-1-2 0-16,1 1 0 0,-2 0 0 15,-2-1 0 1,-1-1 0-16,-3-1 0 0,3-1 0 16,-1 3 0-16,2-1 0 15,-2 0 0-15,-1-2 0 16,-3 0 0-16,1 0 0 15,-3-2 0-15,0 0 0 16,-2 1 0-16,0-4 0 16,-1 1 0-16,2 0 0 15,-4 3 0-15,3-4 0 16,-3 1 0-16,4 0 0 16,-1 2 0-16,-1-1 0 15,4-2 0-15,-3 1 0 16,-1 0 0-16,2 0 0 15,-4-3 0-15,3 2 0 0,-2 1 0 16,0-3 0-16,0 3 0 16,-3-3 0-16,2 1 0 15,3 0 0-15,1 0 0 16,-2 2 0-16,3 2 0 16,5 1 0-16,4 2 0 15,6 5 0-15,5 3 0 16,2-2 0-16,-2 1 0 15,-2 2 0-15,4 1 0 16,-2-2 0-16,3 3 0 16,-1-1 0-16,-2-2 0 15,-2-1 0-15,-2-1 0 16,-2-1 0-16,-4-4 0 0,-5-2 0 16,0-2 0-16,-7 0 0 15,0-4 0-15,-3 2 0 16,-1-3 0-16,-1 0 0 15,3 1 0-15,-2 1 0 16,1-2 0-16,-2 1 0 16,3 0 0-16,0-1 0 15,2 3 0-15,0-1 0 16,1 2 0-16,4-2 0 16,-1 4 0-16,3 0 0 15,-1 2 0-15,-1-4 0 16,-1 3 0-16,1 0 0 15,-1 1 0-15,3-2 0 16,2 5 0-16,2 0 0 16,2 2 0-16,2-2 0 0,-3 0 0 15,-1-3 0-15,-5-1 0 16,1 0 0-16,-3-1 0 16,1 2 0-16,-1-4 0 15,1 2 0-15,-3-2 0 16,-3 0 0-16,2-3 0 15,-4 0 0-15,1 1 0 16,2 0 0-16,-3-1 0 16,6 2 0-16,-1 0 0 15,0-1 0-15,0 0 0 0,0 2 0 16,1-4 0 0,-4 1 0-16,1 0 0 0,1 0 0 15,-2 0 0-15,3-3 0 16,1 4 0-16,-4-1 0 15,1 0 0-15,3 0 0 16,-6 0 0-16,3 1 0 16,-1-2 0-16,2-1 0 15,-1 2 0-15,-3-1 0 16,3 2 0-16,-2-1 0 16,2 0 0-16,-3 0 0 15,1 0 0-15,0-2 0 16,0 2 0-16,-1 1 0 15,-1-3 0-15,-1-1 0 16,3 1 0-16,-2 2 0 0,1-2 0 16,1 1 0-1,-1 0 0-15,1-1 0 0,0 2 0 16,-1 0 0-16,1-2 0 16,-1 3 0-16,0-4 0 15,-2 1 0-15,-2 0 0 16,0-2 0-16,3 2 0 15,-3 0 0-15,2 1 0 16,0 0 0-16,4 1 0 16,-2 1 0-16,1-3 0 15,-1 1 0-15,2 1 0 16,0-2 0-16,-1 2 0 16,-1 0 0-16,2-2 0 15,-4 3 0-15,0-4 0 16,3 1 0-16,-3 0 0 15,0 2 0-15,4-2 0 16,-2 0 0-16,-1 0 0 0,1 1 0 16,-2-1 0-16,4 0 0 15,-6-1 0-15,2 1 0 16,-1-2 0-16,-1 2 0 16,0 0 0-16,0-2 0 15,-2 0 0-15,0 0 0 16,0 0 0-16,0 3 0 15,0 1 0-15,-13 6 0 16,-7-2 0-16,-3 2-586 0</inkml:trace>
  <inkml:trace contextRef="#ctx0" brushRef="#br3" timeOffset="-155682.08">24473 9164 1877 0,'0'0'392'16,"0"0"-231"-16,0 0-27 16,0 0-26-16,0 0-17 15,0 0-21-15,0 0-7 16,-71 18-3-16,59 3 13 16,4 0 10-16,6 4-31 15,2-4-1-15,0-1-18 16,0-3 3-16,14-5-23 15,1-5 7-15,3-7-4 16,-1 0 2-16,-1-2 13 0,-1-15-16 16,-5-4 17-16,-4-1-19 15,-6-2 17-15,0 4-24 16,0 0 21-16,-13 2-2 16,-7 5-6-16,-2 4-2 15,-1 5-16-15,0 4 9 16,6 0-6-16,-1 4-5 15,7 13 9-15,5 6-13 16,4 1 5-16,2 1 0 16,0-4 0-16,12-3 0 15,7-4 8-15,2-9-7 16,2-5 14-16,-3 0-7 16,0-5 23-16,-4-15-17 15,-8-6 15-15,-5 0-14 0,-3 2 0 16,0 0 8-16,-11 4-9 15,-10 3 13-15,0 5-26 16,-2 5 18-16,1 7-19 16,1 0 6-16,6 2-6 15,4 20 0-15,4 8-1 16,7 5-3-16,0 2 4 16,0-1 0-16,18-5-4 15,3-8 11-15,0-7 2 16,2-7-9-16,-3-9 11 15,-3 0-10-15,-3-9 7 16,-3-15 4-16,-7-8-5 16,-4 0 8-16,0 0-15 0,0 2 14 15,-13 4-13-15,-7 6 11 16,1 6-7-16,-2 10 2 16,3 4-3-16,3 1-3 15,1 23-1-15,7 13-3 16,7 6-5-16,0-2 16 15,9-1-11-15,14-5 11 16,6-14-10-16,-2-7 3 16,-1-8-1-16,-1-6 5 15,-5 0-5-15,-7-20 10 16,-2-8-9-16,-9-2 11 16,-2-2-11-16,0 2 21 15,-13 4-12-15,-7 1 6 0,5 10-10 16,-1 4-3-1,7 6-3-15,5 5 1 0,2 0-5 16,2 0 3 0,0 5-15-16,0 14-59 0,0 8-52 15,2-4-202-15,4 0-250 16</inkml:trace>
  <inkml:trace contextRef="#ctx0" brushRef="#br3" timeOffset="-153480.75">29489 12453 2015 0,'0'0'388'0,"0"0"-228"15,0 0 7-15,0 0-47 16,0 0-21-16,-67 123-30 15,67-90-6-15,0-3-1 16,0-6-21-16,6-7-1 0,8-10-9 16,-1-7 15-16,3 0-14 15,-1-14 23-15,2-14-16 16,-7-4 4-16,-5-5-14 16,-5 4 2-16,0 3 3 15,-5 6-9-15,-14 3 11 16,-6 10-26-16,0 7 13 15,1 4-23-15,1 0 13 16,8 19-12-16,4 10 1 16,8 7 2-16,3 3 3 15,8 2 7-15,18-4-13 16,6-11 21-16,3-6-14 0,1-13 29 16,-1-7-23-1,-4-12 11-15,-6-20-12 16,-10-10-1-16,-5-6-4 0,-10-3-7 15,0 4 7 1,-21 6-3-16,-6 11 3 0,-6 9-7 16,2 10 5-16,0 11-5 15,6 0-2-15,6 23-2 16,5 8-2-16,9 3-4 16,5 3-40-16,0-1-3 15,9-7-67-15,14 8-28 16,-3-9-82-16,-3-6-354 0</inkml:trace>
  <inkml:trace contextRef="#ctx0" brushRef="#br3" timeOffset="-151598.33">29868 11776 1595 0,'0'0'313'15,"0"0"-142"-15,0 0 15 16,0 0-26-16,133-83-81 0,-106 66-17 16,0 3-8-16,-2 4 42 15,-3 0-47-15,0 3 20 16,1 0-29-16,-5 1-11 16,-1-1-18-16,-1 2-10 15,-1-4-2-15,-3 2-35 16,-6 2-63-16,-1-6-72 15,-5 2-149-15,0 2-1748 0</inkml:trace>
  <inkml:trace contextRef="#ctx0" brushRef="#br3" timeOffset="-151318.12">30167 11462 2194 0,'0'0'274'15,"0"0"-150"-15,0 0 33 16,0 0-84-16,0 0-27 16,0 0-25-16,0 0 15 15,120 20-12-15,-109-17-5 16,-4-3-3-16,-5 5-14 16,-2 2 26-16,0 2-19 15,0 5 17-15,-15 0-26 16,-1 2 0-16,0 2 0 15,0 3-33-15,3 11-29 16,5-6-88-16,2-2-139 0</inkml:trace>
  <inkml:trace contextRef="#ctx0" brushRef="#br3" timeOffset="-150610.33">30822 11136 2231 0,'0'0'292'15,"0"0"-102"-15,0 0-68 16,0 0-40-16,0 0-48 16,0 0-2-16,0 0-6 15,-65 67-12-15,52-37 23 16,-3 6 1-16,3 6 22 16,1 7-14-16,6 5 20 15,2 0-25-15,4-4-5 0,0-6-20 16,14-10-12-16,5-9 5 15,8-11-3-15,0-11 25 16,0-3-17-16,-5-3 18 16,-2-19-28-16,-9-2 8 15,-9-1-12-15,-2 1 11 16,0 6-11-16,-9 2 1 16,-11 7-2-16,-2 9-11 15,-1 0-25-15,4 0-40 16,3 25-45-16,7-1-128 15,3-6-297-15</inkml:trace>
  <inkml:trace contextRef="#ctx0" brushRef="#br3" timeOffset="-149884.59">31050 11217 1766 0,'0'0'362'0,"0"0"-186"16,0 0 12-16,0 0-92 16,0 0 2-16,0 0-33 15,0 0 22-15,79 22-26 0,-65-8 0 16,-1 2-21-16,-1 2 52 16,-4 5-3-16,-1 0-47 15,-5 4 8-15,-2 3-14 16,0 2 0-16,0-3-24 15,-9 0 13-15,-3-5-18 16,-2-6 15-16,1-4-22 16,-1-7 0-16,1-7 0 15,-1 0-42-15,1 0-25 16,4-13-41-16,0-3-10 16,4-1 10-16,3 5 81 15,2 5 17-15,0 5 10 16,0 2 20-16,12 0 29 15,3 0 1-15,3 2-1 16,2 8-9-16,2-4-23 0,3 0 15 16,0-6 20-1,-2 0-29-15,0 0-22 0,-5 0-1 16,-1 0-59-16,-5 0-109 16,-5-3-288-16</inkml:trace>
  <inkml:trace contextRef="#ctx0" brushRef="#br3" timeOffset="-134835.95">25737 12584 2207 0,'0'0'249'16,"0"0"-106"-16,0 0-24 16,0 0-4-16,0 0-70 15,0 0 4-15,0 0-20 16,-4 0-3-16,0 0-1 16,1 3-8-16,1-3 8 15,2 0-24-15,0-4 1 16,0-17 7-16,0-4-16 15,0-8 16-15,0 1-10 0,0 4 2 16,0 6-1-16,0 4 0 16,0 11 0-16,0 5 47 15,0 2 13-15,0 17 2 16,0 26-44-16,0 15 1 16,0 10-19-16,0 6 0 15,0-3 0-15,0-13 0 16,0-14-1-16,0-17 9 15,7-15-16-15,-3-12 18 16,5-9-12-16,0-30 8 16,0-10-2-16,-2-12-4 15,-3-3 1-15,-2 2-2 16,-2 4 1-16,0 9-4 0,0 16 8 16,0 8 12-1,0 13 13-15,0 8 35 0,0 4-29 16,0 0-16-16,0 4-19 15,0 12-3-15,0 8-58 16,0-2-110-16,0-1-213 0</inkml:trace>
  <inkml:trace contextRef="#ctx0" brushRef="#br3" timeOffset="-133934.08">27538 12346 2319 0,'0'0'324'16,"0"0"-95"-16,0 0-92 16,0 0-30-16,0 0-63 15,0 0-15-15,-42 134-11 16,38-79-12-16,2-3 7 16,2-6-12-16,0-8 18 15,0-9-19-15,0-12 17 0,0-8-16 16,4-9 8-16,-2 0-5 15,1-17-4-15,1-15 2 16,-2-11 6-16,0-4-13 16,-2-7 12-16,0 4-6 15,0 6 6-15,0 9-6 16,0 11 0-16,-4 12 22 16,2 12 28-16,2 3 2 15,-2 28-25-15,-1 17-28 16,3 10 5-16,0 0 0 15,0-3-6-15,0-8 1 16,0-15 0-16,0-9-39 16,0-8-37-16,0-10-70 15,0-5-302-15</inkml:trace>
  <inkml:trace contextRef="#ctx0" brushRef="#br3" timeOffset="-132733.68">29272 12569 1242 0,'0'0'919'16,"0"0"-789"-16,0 0-29 0,0 0 11 15,8 128-56-15,-2-94-30 16,1-6-9-16,-3-8-1 16,0-8 50-16,-4-10-45 15,3-2 19-15,-3-6-10 16,0-18 24-16,2-10-40 16,-2-8 1-16,0-4-15 15,0 1 0-15,0 1-4 16,0 8 9-16,0 9 9 15,-5 9 19-15,3 9 32 16,0 9 11-16,0 0 2 16,2 23-53-16,-2 10-15 0,2 6 2 15,0 0-11 1,0-1 3-16,0-4 2 0,0-7-12 16,0-8-2-16,0-7-89 15,0-5-122-15,0-5-604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5T00:13:27.510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FFFFFF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8858 5796 1670 0,'0'0'558'0,"0"0"-337"15,0 0-36-15,0 0-75 16,0 0-62-16,0 0 6 16,0 0-25-16,-2 0 15 15,2 0-3-15,0 0 48 16,0 0-18-16,9 0-8 16,2 0-8-16,3 0-21 15,-2 0-1-15,7 0-11 0,-4-3 8 16,3 3-23-16,2 0 11 15,-4-2-18-15,2 0 13 16,-3 2-13-16,3-2 8 16,-3 2-3-16,3 0-4 15,1 0 9-15,-4 0-9 16,3 0 11-16,-3 0-12 16,3 0 9-16,-3 0-5 15,2 0 0-15,-2 0 8 16,-1-3-11-16,-1 1 7 15,0 2-5-15,-2-1 9 16,0 1-4-16,1 0 15 16,-1 0-22-16,-1 0 16 15,2 0-16-15,1 0 9 16,1 0-9-16,-1 0-1 0,3 0 15 16,-1 0-14-16,1 0 12 15,-1 0-13-15,4 1 21 16,-4-1-21-16,1 0 6 15,-1 2-5-15,1-2-1 16,-1 0 6-16,-1 3-1 16,1-3 0-16,-1 0-5 15,1 0 18-15,1 0-17 16,1 0 14-16,2 0-15 16,-1 0 5-16,-1 0 4 15,1 0-3-15,0 0 3 16,0 0-8-16,2 0 6 15,0 0-3-15,0 0 9 0,-1 0-12 16,4 0 13 0,0-3-13-16,-3 1 3 0,2 1 5 15,-4-1-8-15,0 2 6 16,-1 0-3-16,1-2 3 16,0 2-6-16,0 0 15 15,2 0-16-15,-2 0 1 16,2 0 3-16,-1-2-3 15,0 0 5-15,1-1-2 16,-5 3-4-16,3 0 7 16,-2 0-2-16,0 0-1 15,-1 0 2-15,1 0-6 16,-3 0 5-16,1 0-5 0,-1 0 1 16,-2-3 2-16,0 1 2 15,0 0-3-15,3-3 2 16,1 4 0-1,1-6-1-15,-1 4 1 0,1-1-4 16,1-1 0-16,0 2 0 16,0-1 5-16,-1-1-9 15,2 1 10-15,-1-1-3 16,2 0 3-16,-2 2-2 16,1-2-4-16,3 1 5 15,0 1 2-15,2-2-4 16,-1 4 4-16,3-1-3 15,-4 0 2-15,0 0-5 16,1-1 3-16,-2 3 1 0,-2-2 3 16,2 2-4-1,-4 0-4-15,2-2 1 0,-1 2 4 16,-1-1-4-16,1 1 5 16,-1-2 5-16,0 0-11 15,0 0 10-15,-3 2-10 16,1-3 5-16,-2 1-1 15,2 2-4-15,-1-2 0 16,3 2 5-16,0 0-7 16,0-1 6-16,1 1 13 15,-1 0-16-15,1 0-1 16,-1-2 5-16,3 2-1 16,-4 0-4-16,3-2 1 0,-3 2-2 15,1 0 10 1,-3-2-7-16,1 2 3 0,-1 0-3 15,-2 0-1-15,0 0-1 16,2 0 4-16,1 0-3 16,-1 0 0-16,0 0 5 15,3 0-6-15,-1 0 6 16,1 0 8-16,3-3-14 16,-2 3 4-16,3 0-4 15,-2 0 6-15,2 0-2 16,0 0-3-16,0 0 3 15,0 0 1-15,1 0 4 16,-2 0-9-16,1 0 0 16,-1 0 0-16,-4 0 0 15,1 0 1-15,-3 0-1 0,3 0 0 16,-3 0 5-16,3 0-10 16,-1 0 10-16,3 0-6 15,-1 0 7-15,4 0-8 16,1 0 2-16,-2 0 0 15,0 0 0-15,1 0 0 16,0 0 3-16,2 0 1 16,-1 0 0-16,1 0-4 15,1 0 0-15,-2 0 0 16,1 0 0-16,-1 0 0 16,-2 0 0-16,0 0 0 15,0 0 0-15,0 0 0 0,2 0 0 16,1 0 0-16,-2 0 0 15,4 0 0-15,0 0 0 16,0 0 0-16,1 0 0 16,-1 0 0-16,3 0 0 15,-1 0 0-15,0 3 0 16,0-1 0-16,0-2 0 16,-5 2 0-16,3-2 0 15,-6 0 0-15,4 2 0 16,-3-2 0-16,0 0 0 15,-2 1 0-15,2-1 0 16,0 2 0-16,0-2 0 16,1 2 0-16,0 1 0 0,0 1 0 15,1-2 0 1,0-2 0-16,0 1 0 0,3-1 0 16,2 0 0-16,-3 0 0 15,6 0 0-15,-5 0 0 16,4 0 0-16,-2 0 0 15,-2 0 0-15,2 0 0 16,-5 0 0-16,3 0 0 16,-1 0 0-16,-2-3 0 15,1 1 0-15,-4-3 0 16,-3 1 0-16,-5 1 0 16,1 1 0-16,-6 0 0 15,-3 2 0-15,-1 0 0 0,0 0 0 16,-2 0 0-16,0 0 0 15,0 0 0-15,2 0 0 16,10 0-121-16,1 0-277 16,0 0-230-16</inkml:trace>
  <inkml:trace contextRef="#ctx0" brushRef="#br0" timeOffset="1484.66">13037 5695 1741 0,'0'0'314'0,"0"0"-127"16,0 0-40-16,0 0-7 15,0 0-25-15,0 0-29 16,0 0 10-16,-21 0-15 0,21 0 19 15,0 0-7 1,0 0 17-16,0 0-22 0,0 0-25 16,0 0-13-16,0 0-18 15,0 0-2-15,0 0-13 16,6 0 34-16,9 0-25 16,4 0 13-16,3 0-22 15,-2 0 8-15,4 0-10 16,1 0-2-16,0 0 8 0,-1 0-4 15,1 0 7 1,-3 2-15-16,2 0 16 16,-1 2-16-16,-1-3 8 15,2 4-6-15,1-2 1 16,2 0 3-16,0 1-5 0,-3-2 4 16,1-1-14-16,-1 1 13 15,-2-2-9-15,3 2 12 16,-2-2-16-16,0 0 10 15,2 0-10-15,2 0 8 16,-2 0-1-16,-1 3-5 16,1-3 5-16,-3 0-3 15,0 0 3-15,-1 0-3 16,-2 0 6-16,4 0-10 16,-1 0 7-16,1 0-3 15,-2 0-3-15,2 0 4 16,1 0-2-16,3 0-2 15,-3-3 4-15,3 1 0 0,0 0 1 16,-3 1-4 0,1-1-2-16,0 0 0 0,-4-3 0 15,4 4 0-15,-2-3 0 16,-3 1 5-16,2 2-8 16,-2-3 8-16,1 2-5 15,-2 0 6-15,-1-2-6 16,3 2 0-16,-4 0 0 15,1 0 0-15,-3-1 1 16,3 1 3-16,-3-1 1 16,2 1-3-16,-2 0 1 15,1 0 4-15,-1-1-3 16,-1 3-2-16,1-2-2 0,-3 2 5 16,1-2-5-1,1 2 4-15,-4 0-6 0,-1 0 11 16,3-1-8-1,-4 1 6-15,1 0 0 0,1-2 1 16,-4 2-8-16,0 0 6 16,-1 0-5-16,-1-2 3 15,-2 2 2-15,-2 0-9 16,2 0 9-16,-2 0-8 16,0 0 3-16,0 0-1 15,0 0 0-15,0 0 0 16,0 0 0-16,0 0-26 0,0 0-12 15,0 0-77 1,4 0-66-16,-2 0-238 0,0 4-619 0</inkml:trace>
  <inkml:trace contextRef="#ctx0" brushRef="#br0" timeOffset="3311.41">8747 5511 1696 0,'0'0'332'15,"0"0"-196"-15,0 0-44 16,0 0 6-16,0 0-24 0,0 0 16 15,0 0 37-15,16 0-24 16,-12 3-17-16,0 13-8 16,1 4-36-16,-1 4-14 15,-2 6 2-15,0 2-23 16,-2-2 6-16,0 1-12 16,0-4-2-16,0 4-3 15,0-9-119-15,0-3-420 0</inkml:trace>
  <inkml:trace contextRef="#ctx0" brushRef="#br0" timeOffset="4538.91">14752 5430 1657 0,'0'0'215'16,"0"0"-140"-16,0 0-50 16,0 0 4-16,0 0-29 15,9 112-2-15,-3-90 2 16,-3-3 0-16,2-6 13 15,-3-1-3-15,-2-5 90 16,0-5 3-16,0-2 11 0,0 0-36 16,0 0-34-1,0-11-33-15,0-3-10 0,0-4-1 16,0-4 2-16,0-5 4 16,0 2-5-16,0-3 22 0,0 4-22 15,0 4 71-15,0 6-23 16,0 9-1-1,0 2 15-15,0 3 4 16,0 0-18-16,0 10-33 16,0 10-9-16,0 20-7 15,0-5-58-15,0-4-216 0</inkml:trace>
  <inkml:trace contextRef="#ctx0" brushRef="#br0" timeOffset="21890.71">6041 13622 1334 0,'0'0'283'15,"0"0"-148"-15,0 0 12 16,0 0-76-16,0 0 5 15,4-8 70-15,-4 8-91 0,0 0-15 16,0 0 14-16,0 0 54 16,0 0-85-16,0-2 5 15,2 2-20-15,2-5 36 16,2 3-26-16,-2-2 30 16,2 0 12-16,1 0-9 15,1-2-1-15,2 2-11 16,-1-1-2-16,-1-4-22 15,4 1 12-15,1-2-22 16,1-2 19-16,-1 2-14 16,2-2 10-16,3 0-7 15,1 0 0-15,0 2 3 16,-1-2-7-16,3-2 15 0,-4 2-11 16,1 0 20-16,1-3-20 15,0 1 6-15,-1 1-8 16,-1-1 10-16,1 0-6 15,2 0-4-15,0-1 2 16,1 4-13-16,0-3 11 16,0 2-11-16,-3-1 10 15,-1 4-9-15,-1 0-1 16,-1-1 1-16,-1 3 6 16,1-5 9-16,1 0-10 15,2-1 25-15,-2-1-22 16,-3 0 15-16,1 2-23 15,-1 2 8-15,-2 0-9 16,0 0 8-16,0 1-8 16,1 0 5-16,1-1 1 0,0-3-6 15,3 1 16-15,2-5-14 16,-3 3 13-16,3-1-15 16,-1 1 1-16,0-1 4 15,3 1-4-15,-3-1 5 16,6 1-5-16,1-1 9 15,0-2-10-15,3 1 20 16,2-2-18-16,-4 1 5 16,2-2-7-16,-3 4 1 15,1-2 4-15,-1 1-5 16,-2 0 12-16,3-2-6 16,0 3 10-16,2-6-16 0,-1 3 16 15,0-3-15-15,3 0 7 16,-2-2-8-16,0 2 6 15,0-1 2-15,-2-2-7 16,-1-1 16-16,0-1-16 16,1-2 14-16,0 3-15 15,-3-1 12-15,3-1-12 16,1 1 6-16,-2 0 1 16,3 2-7-16,0 0 10 15,0 0-10-15,2 2 11 16,0-3-10-16,0 4 18 15,2-3-18-15,0 0 15 16,-2 0-11-16,3-1-2 0,-1 1 4 16,-2 3-3-1,2-4 7-15,-2-1-10 0,0 2 19 16,2 0-12-16,-2-2 14 16,2 3-21-16,-2-2 11 15,3 1-11-15,-1-2 3 16,0-1 10-16,5-2-14 15,-1-4 18-15,0 2-13 16,1-1 15-16,0-3-9 16,0 3-1-16,-1-1-1 15,1-1 3-15,-1 1-7 16,4-1 0-16,-1-3 7 16,4-6-12-16,5-1 17 15,1-5-16-15,6-1 16 16,2 0-16-16,0 0 6 0,0 0-7 15,-3 2 1-15,0-1-1 16,-1-2 8-16,-1 0-14 16,2 1 13-16,3-2-2 15,0-1-2-15,2 0 0 16,4-3-3-16,-1 0 4 16,3-3 5-16,-2 3-9 15,3 0 7-15,-3 0-4 16,1 1 4-16,-1 4-6 15,-2-2 2-15,0 0-2 0,3-3-1 16,0-7 0 0,4-1 1-16,0-5-1 0,1 1 4 15,1 3-7-15,1 0 8 16,-3 6 0-16,-1 1-1 16,-1-3-4-16,5-1 0 15,-1-3 0-15,-1-1 0 16,3 0 0-16,1-1-4 15,-3 4 9-15,2 1-10 16,-3 2 12-16,1-1-9 16,-3 2 2-16,1 1 0 15,3-5 0-15,1-4 0 16,4-3 0-16,8-1 5 16,2-4-13-16,6-1 17 15,1 4-12-15,-1 3 11 0,0 3-15 16,-4 6 8-1,-2 4-1-15,-5 2 0 0,-6 4 1 16,-5 2-2-16,-5-1 4 16,-1 1-8-16,-5 2 10 15,-4 7-6-15,-13 2 2 16,-9 11-1-16,-12 6 0 16,-9 8 0-16,-4 3 3 15,-2-4 3-15,1 0-6 16,-4 0 5-16,3-1-1 15,-3 4 1-15,0 3-10 16,-2 5-10-16,2-1-25 16,-2 3-42-16,0 0-79 0,0 14-176 15,-13 1-608-15</inkml:trace>
  <inkml:trace contextRef="#ctx0" brushRef="#br0" timeOffset="24558.56">13519 7261 1617 0,'0'0'210'16,"0"0"-121"-16,0 0-26 15,0 0-20-15,0 0 1 16,0 0 3-16,0 0 44 15,12-25-44-15,-10 25-18 0,-2 0-7 16,2 0-22 0,0 0-5-16,0-1 2 0,1-3 6 15,-1 0 19 1,0-1 13-16,0 0 73 16,0-1-27-16,-2 2-10 0,2 1-3 15,-2 3 13-15,0 0 3 16,0 0-42-16,0 0 4 15,0 0-23-15,0 0 6 16,0 0-29-16,0 13 16 16,0 5-15-16,0 4 15 15,0 3 0-15,6 4 6 16,0 2 12-16,1 2-14 16,3-2 7-16,2-2-17 15,3 0 7-15,6-3-16 0,-1-3 11 16,2-3-7-16,2-5 5 15,3-7 2-15,-2-7-11 16,2-1 26-16,-3 0-17 16,0-21 17-16,-3-9-21 15,-1-6 14-15,-5-9-19 16,-3-3 4-16,-6 2-5 16,-4 2 0-16,-2 7-12 15,0 8-9-15,0 7 15 16,-6 8 6-16,1 10 3 15,0 4 1-15,3 0 13 16,2 19-17-16,0 17 0 16,0 10 10-16,7 14 2 15,7 11 15-15,-1 8-10 16,3 4 26-16,-6 6-16 16,-3 1 19-16,-4-4-3 0,-3-1 6 15,0-10-17-15,-16-9-12 16,-4-8-5-16,-4-12-15 15,-5-13 8-15,-2-8-2 16,-4-15-12-16,0-10-3 16,-1 0-10-16,5-24-16 15,4-11 4-15,8-5 11 16,7-4-20-16,10 2 13 16,2 0-28-16,18-7-3 15,9 14-84-15,2 3-287 0</inkml:trace>
  <inkml:trace contextRef="#ctx0" brushRef="#br0" timeOffset="25316.92">14275 7353 2270 0,'0'0'265'0,"0"0"-195"15,0 0 80-15,0 0-19 16,0 0-22-16,0 0-15 15,0 0-5-15,132 0-22 16,-103-2-3-16,-1-7-25 16,-1 4-2-16,-2-1-24 15,-3 0-7-15,-5 2 0 16,-1-1-5-16,-3 4-1 16,-3 1-46-16,-6 0-47 15,-4 1-86-15,0 14-83 16,-6-1-1621-16</inkml:trace>
  <inkml:trace contextRef="#ctx0" brushRef="#br0" timeOffset="25595.27">14364 7565 1702 0,'0'0'1054'0,"0"0"-931"16,0 0-21-16,0 0 37 15,0 0-52-15,0 0-12 16,0 0-32-16,107-12 1 0,-82 9-27 16,-3-1 1-16,0 1-17 15,-1 1 2-15,-4 2-3 16,5 0-69-16,-1 0-103 15,-6 2-354-15</inkml:trace>
  <inkml:trace contextRef="#ctx0" brushRef="#br0" timeOffset="26894.26">14964 7072 1854 0,'0'0'320'16,"0"0"-210"-16,0 0-30 15,0 0 1-15,0 0-48 16,0 0 6-16,0 0-11 15,49 106 87-15,-42-84-25 16,1 7-3-16,-1-1-43 16,0 4-18-16,0 2-9 15,-1 0-16-15,1 0 1 16,-1 2 6-16,0-5-1 16,0-1-6-16,-4-7 5 15,2-2-6-15,-4-7 0 16,3-3 0-16,-3-4 0 0,0-6 5 15,0-1-5-15,0 0 2 16,0 0 6-16,0-1-13 16,-7-11 5-16,3-4-5 15,0-3-3-15,0-5-1 16,2-4-2-16,2-5-3 16,0-4 14-16,0-1 0 15,0 0-9-15,0 1 18 16,0 8-11-16,0 0 11 15,8 5-7-15,0 5 6 16,3 1 3-16,1 4-2 16,1 4-8-16,3 3 19 15,-1 7-13-15,3 0 22 0,-1 0-6 16,0 13 11-16,0 5-12 16,-1 4-9-16,-3 4 5 15,1-1 0-15,-3 6 10 16,0-3-14-16,-4 5 5 15,-1-1-18-15,-1-1 23 16,-5-1-24-16,2-4 9 16,-2-6-9-16,0-6 0 15,0-3 0-15,0-6 0 16,0-5 7-16,0 0-7 16,0 0-1-16,0-5-17 15,0-16 12-15,0-5-3 0,0-6-7 16,6-4-2-16,8-4-11 15,3-2 15-15,-1 3 1 16,3 2 9-16,-2 7 8 16,1 7-6-16,-3 10 6 15,1 9 5-15,2 4 4 16,0 4 17-16,2 20 9 16,-3 8-6-16,0 4 15 15,-4 1-17-15,-3 2 6 16,-2-7-19-16,-2-2 10 15,-4-6-18-15,1-4-3 16,-3-2-3-16,0-5-4 16,0 0-24-16,0-9-68 15,-5-1-121-15,1-3-487 0</inkml:trace>
  <inkml:trace contextRef="#ctx0" brushRef="#br0" timeOffset="27109.95">15795 7381 2573 0,'0'0'331'15,"0"0"-186"-15,0 0-27 0,0 0-63 16,0 104-30-1,0-76-21-15,2-3-4 0,0 2-40 16,-2-2-105-16,0-7-254 16</inkml:trace>
  <inkml:trace contextRef="#ctx0" brushRef="#br0" timeOffset="27920.67">16154 7082 2020 0,'0'0'512'15,"0"0"-376"-15,0 0-29 16,0 0 8-16,0 0-19 16,0 0-37-16,0 0 21 15,141 93-32-15,-110-69 9 16,0 1-1-16,-4 1-1 15,0-3-9-15,-6 0-18 16,2 2-4-16,-3-1-23 16,-4 0 3-16,0 0 3 0,-6-2-14 15,1-4-7-15,-3-4-31 16,-6-4-44-16,-2-10-81 16,0 0-132-16,0 0-734 0</inkml:trace>
  <inkml:trace contextRef="#ctx0" brushRef="#br0" timeOffset="28213.2">16482 7077 1930 0,'0'0'640'15,"0"0"-492"-15,0 0 7 16,0 0-37-16,0 0-8 16,0 0-39-16,-71 105-14 15,53-72-11-15,-3 2-17 16,2 2 0-16,-4-3-23 16,3-1 3-16,3-1-4 15,3-3-10-15,1-9-15 16,6-3-59-16,2-11-92 15,5 0-126-15,0-6-1649 0</inkml:trace>
  <inkml:trace contextRef="#ctx0" brushRef="#br0" timeOffset="28629.31">16847 7249 2076 0,'0'0'497'0,"0"0"-291"15,0 0-73-15,0 0-28 16,132-4-41-16,-101 4-11 16,0 0-31-16,-6 0 4 15,-3 0-21-15,-7 0 2 16,-3 0-7-16,-5 0-12 15,-7 0-75-15,0 2-101 16,0 1-316-16</inkml:trace>
  <inkml:trace contextRef="#ctx0" brushRef="#br0" timeOffset="28828.24">16961 7090 2544 0,'0'0'266'15,"0"0"-168"-15,0 0 33 16,0 0-50-16,20 114-23 16,-13-80-43-16,-2 3 2 15,-1-5-15-15,-2 0-2 16,2 0-27-16,-4-8-99 0,3-8-170 15</inkml:trace>
  <inkml:trace contextRef="#ctx0" brushRef="#br0" timeOffset="29429.29">17367 6601 418 0,'0'0'2023'15,"0"0"-1817"-15,0 0-58 16,0 0-46-16,0 0-13 15,51 112-12-15,-40-71 7 16,-2 5-28-16,-4 0-1 16,-1 3-10-16,-4 0-11 15,0-3 2-15,0 2-16 16,0-4 10-16,0 1-16 16,0-4 12-16,0-2-26 15,0-6 12-15,0-3-11 16,0-7-1-16,0-3 9 0,0-5-6 15,0-3 18-15,0-1-16 16,3-1 13-16,5 0-17 16,6 0 7-16,3-2-7 15,8-2-1-15,2-4 5 16,4-2-5-16,0-2 6 16,3-19-1-16,-3-8 0 15,-7-5-4-15,-6-4 12 16,-6 0-13-16,-10 2 11 15,-2 3-10-15,-5 6-1 16,-19 6 5-16,-8 7-5 16,-3 6-5-16,-1 8-23 0,0 0-4 15,12 8-23 1,6 8-6-16,18 6-79 0,0-3-201 16,0-3-390-16</inkml:trace>
  <inkml:trace contextRef="#ctx0" brushRef="#br0" timeOffset="29716.77">18018 7099 1689 0,'0'0'1095'0,"0"0"-857"15,0 0-107-15,0 0-33 16,0 0-34-16,0 132-33 16,0-86-2-16,0 0-15 15,0 0 4-15,0-6-18 16,2-2 0-16,-2 3-41 15,0-12-134-15,0-5-411 0</inkml:trace>
  <inkml:trace contextRef="#ctx0" brushRef="#br1" timeOffset="36570.58">8022 14923 1554 0,'0'0'388'0,"0"0"-168"16,0 0-73-1,0 0-21-15,0 0-50 0,0 0-37 16,127-98 34-16,-93 70-19 16,2-3 29-16,-3 2-13 15,0 0-18-15,1-5-26 16,-1 5 6-16,0-2-18 15,3 1-8-15,2-2 13 16,2-4-18-16,4-2 50 16,2-4-16-16,0-3 10 15,3 1-27-15,3-2 1 16,2 3-6-16,0-3 0 16,4 0 0-16,3-1-3 15,-1-1 15-15,-2-2-14 16,-2 0 14-16,-5-3-21 0,0 3 14 15,1 0-14-15,-1-1 6 16,-2 2-4-16,0 1 1 16,3-3 16-16,-4 3-11 15,4-1 14-15,1-2-18 16,0-2 14-16,1 2-18 16,2-2 1-16,-5 2 2 15,3 0 0-15,-6 1 10 16,4 4-10-16,-4 0 11 15,2 2-11-15,1 0 12 16,0 1-18-16,1 4 5 0,-3-2-2 16,-1 0 0-16,2-2 3 15,-1 1-7-15,2-2 9 16,-2 0-8-16,1 4 6 16,-4 1-6-16,1 3 15 15,-3 0-12-15,2 0 4 16,-2 0-3-16,-2 0-3 15,1-4 5-15,-4-1-3 16,1 2 6-16,1-1-10 16,-3 1 14-16,-3 3-14 15,1 2 10-15,0 2-10 16,0 1 0-16,-1-1 5 16,1-1-5-16,-1 3 7 15,4 1-2-15,-2-3 4 0,1 3-9 16,4-6 14-16,1-1-14 15,1-4 8 1,1 0-1-16,-1 1-6 0,1-2 0 16,-3 1 0-16,-2 4 3 15,1 0 2-15,-1 2 6 16,-3 2-12-16,2-1 4 16,-1 4-3-16,-1-1-1 15,-1-1 4-15,1 1-3 16,4-2 0-16,-1 0 4 15,5-4-7-15,1-3 6 16,8 0-3-16,0-1 4 16,1-1-5-16,1 4 0 0,-3-3-1 15,-1 1 0 1,-4-1 1-16,4-1-6 0,-5-3 12 16,0 5-8-16,-2 1 7 15,-3 2-8-15,-3-1 3 16,2 4 0-16,-1-1 0 15,0-1 0-15,1-1 0 16,3-2 3-16,1-2-8 16,3-2 12-16,2-2-9 15,0 3 6-15,2-3-4 16,-1 5 0-16,-4 1-1 16,-4 1 1-16,-8 8-1 15,-6 0-4-15,-4 5 10 16,-3 0-5-16,-4 2 5 0,2-2-8 15,-3 0 3-15,6 0 0 16,2-5 0-16,6 0 0 16,4-1-1-16,3-3 3 15,5 4-7-15,-3 0 10 16,-5 5-8-16,-4 4 7 16,-8 6-8-16,-8 4 3 15,-3 2 1-15,-4 1 0 16,-1 4 1-16,0-3-3 15,0 1 8-15,1-4-10 16,1 3 11-16,-1 0-13 16,0 0 7-16,-1 0-1 15,-1 0 1-15,-2 1-1 16,2 2 0-16,-2-1-2 0,-4-1 1 16,0 5-66-16,0 0-82 15,-2 0-281-15</inkml:trace>
  <inkml:trace contextRef="#ctx0" brushRef="#br1" timeOffset="39206.4">14636 9133 2057 0,'0'0'306'0,"0"0"-172"15,0 0-78-15,0 0 25 16,0 0 0-16,0 0 0 16,0 0-5-16,0-15 14 15,0 15-14-15,0 0-2 16,0 6-35-16,0 10-20 16,0 8-5-16,0 6-14 15,2 6 12-15,8 4-7 0,3-3 7 16,5-2-11-16,1-7 11 15,6-12-12 1,2-12 5-16,4-4 11 0,0-12 7 16,3-18 10-16,-5-8-28 15,-5-4 12-15,-9-2-17 16,-3 2 0-16,-10 2-2 16,-2 4-20-16,0 3-7 15,0 11 10-15,-2 9 18 16,-2 7 2-16,-1 6 11 15,5 2-7-15,0 24-5 16,0 11 5-16,5 16 1 0,10 9 9 16,3 10-2-1,-3 9 13-15,-1 4 6 16,-3 6 28-16,-9 1-6 0,-2 1 9 16,0 0-30-16,-18-6 3 15,-10-8-22-15,-6-12-6 16,-2-15-4-16,1-14-4 15,-3-16-11-15,0-15-29 16,0-7-2-16,2-22-19 16,5-17 21-16,6-9-2 15,12-3 24-15,9 2 12 16,4 3 0-16,4 6 1 16,19 6-22-16,6 2-34 15,9 3-45-15,17-5-27 16,-8 8-71-16,-4 2-135 0</inkml:trace>
  <inkml:trace contextRef="#ctx0" brushRef="#br1" timeOffset="39649.87">15287 9148 2068 0,'0'0'373'0,"0"0"-149"16,0 0-30-16,0 0-61 15,0 0-13-15,136-30-47 0,-101 22-6 16,-1-1-24-16,-1 4-3 15,-2 1-18-15,-4 2-6 16,-4-1-11-16,-5 3-5 16,-5 0-4-16,-7 0-57 15,-6 0-66-15,0 3-153 16,-10 3-1800-16</inkml:trace>
  <inkml:trace contextRef="#ctx0" brushRef="#br1" timeOffset="39907.15">15387 9293 2746 0,'0'0'211'0,"0"0"-97"0,0 0-7 16,0 0-34-16,0 0-35 15,0 0-16-15,129-3-22 16,-110 1 0-16,-4 0-2 16,3 2-43-16,-5 0-96 15,-3 0-233-15</inkml:trace>
  <inkml:trace contextRef="#ctx0" brushRef="#br1" timeOffset="40875.49">15929 8932 1700 0,'0'0'449'0,"0"0"-328"0,0 0-57 16,0 0-5-16,0 0 26 15,0 0-27-15,0 0 18 16,63 93-1-16,-53-67 8 16,4 5 6-16,-3-2-34 15,0 4 0-15,1-1-29 16,-4 0 7-16,1-2-22 0,-2-2 1 15,-2-6-12 1,-3-5 0-16,-2-6 1 0,2-3 3 16,-2-6 10-16,0-2-3 15,0 0 20-15,0 0-27 16,0-4-4-16,-6-11-9 16,0-4-12-16,4-5 8 15,0-5-15-15,2-3 6 16,0-2-6-16,0-2 16 15,0 0 7-15,4 4-3 16,6 3 14-16,-1 3-6 16,-1 6 0-16,4 3 1 15,1 8 4-15,1 0-5 0,-1 7 11 16,3 2-10 0,1 0 18-16,-1 0 3 0,1 11 15 15,-1 4 0-15,0 3-8 16,-2 4 0-16,-2 2 2 15,-1 2 4-15,-1 1-18 16,-4 1 6-16,-1-4-23 16,-1-3 5-16,0-1 1 15,-4-3-6-15,0-3 0 16,0-6 0-16,0-4 0 16,0-4-16-16,-2 0-14 15,-2-12 0-15,2-10 18 16,2-7-7-16,0-7 1 15,0-3-21-15,2-4 13 16,14 3 17-16,-1 5 9 16,3 6-1-16,3 12 4 15,-2 6-4-15,1 11 2 0,0 0 13 16,0 11 7-16,-2 12 34 16,0 5-14-16,-4 6-2 15,-1 2-3-15,-5 0-11 16,2 1 3-16,-6-4-18 15,-2-1 3-15,-2-9-13 16,0-3 0-16,0-3-78 16,0-2-99-16,-4-7-428 0</inkml:trace>
  <inkml:trace contextRef="#ctx0" brushRef="#br1" timeOffset="41811.67">16841 9142 1696 0,'0'0'278'0,"0"0"-94"16,0 0-69-16,0 0-9 0,0 0 8 16,0 0-23-16,0 0 28 15,29-67-20-15,-16 63 12 16,1 4-37-16,1 0-3 16,3 0-9-16,-3 14 9 15,4 9-2-15,-7 2-10 16,0 8-14-16,-3 1-16 15,-7 1 8-15,-2 2-15 16,0-2 17-16,-2-3-30 16,-12-4 7-16,-3-5-16 15,-6-4 0-15,-4-10-18 16,0-2-40-16,2-7 0 16,0 0-41-16,7-11 2 0,5-4-21 15,8-2 11-15,5 3 53 16,0 6 45-16,13 4 9 15,10 4 20 1,-2 0 35-16,6 14-8 0,0 6 41 16,-2 1-44-16,2-4 0 15,-5-2-38-15,2-5-4 16,-4-5-2-16,7-5-81 16,-6 0-84-16,-6 0-301 0</inkml:trace>
  <inkml:trace contextRef="#ctx0" brushRef="#br1" timeOffset="42134.81">17291 8840 2283 0,'0'0'346'0,"0"0"-163"16,0 0-50-16,0 0-45 16,138 79-6-16,-100-54-36 15,-2-2 12-15,-2 2-13 0,-3-4 0 16,-2 2-21-1,-6-2-7-15,-2 2-10 0,-5 1-6 16,-3 3-1-16,-2-4-19 16,-2 3-65-16,-4-8-125 15,-5-8-339-15</inkml:trace>
  <inkml:trace contextRef="#ctx0" brushRef="#br1" timeOffset="42395.66">17634 8797 2038 0,'0'0'814'0,"0"0"-645"16,0 0-40-16,-82 102-40 15,53-64-34-15,0 4-40 16,-3 1 6-16,1 0-17 16,2-2-4-16,5-7-11 15,4 2-67-15,6-12-122 16,10-9-403-16</inkml:trace>
  <inkml:trace contextRef="#ctx0" brushRef="#br1" timeOffset="43009.95">18064 8925 1962 0,'0'0'488'0,"0"0"-346"15,0 0 84-15,0 0-54 16,0 0-38-16,0 0-36 16,125-10-27-16,-87 8-19 15,0 0-24-15,0 2 3 16,-2 0-10-16,-5 0-1 15,-4 0-20-15,-5 0 0 16,-5 0-39-16,-11 0-51 16,-6-4-109-16,0-2-235 0</inkml:trace>
  <inkml:trace contextRef="#ctx0" brushRef="#br1" timeOffset="43247.75">18252 8668 404 0,'0'0'2198'16,"0"0"-1964"-16,0 0-73 16,0 111-35-16,2-69-38 15,2 4-31-15,-1 0-5 16,-3 0-35-16,0-3-6 15,0-6-11-15,0-5-9 16,0-9-70-16,0-11-100 16,0-8-235-16,0-4-1637 0</inkml:trace>
  <inkml:trace contextRef="#ctx0" brushRef="#br1" timeOffset="43811.08">18640 8235 2323 0,'0'0'280'0,"0"0"-152"15,0 0-1-15,0 0-33 16,0 0-40-16,58 112 41 16,-48-77-26-16,2 5-4 15,-3 6-12-15,-3 2-6 16,-1 5-17-16,-3-2-4 16,0 4 4-16,-2-1-21 15,0-1 5-15,0-2-13 16,0-5 17-16,0-2-17 15,0-6 8-15,0-2-9 0,0-6 10 16,0-1 3 0,0-5-9-16,0-5 12 0,0-3-16 15,7-3 3 1,2-5 4-16,2-4-12 0,7-4 9 16,2 0-4-1,2-12 8-15,5-12-3 0,2-7 3 16,-4-3-7-16,-1-6 4 15,-9 2 1-15,-3 0 1 16,-10 6-6-16,-2 6 8 16,-2 6-9-16,-22 8 0 15,-5 7-21-15,-7 5-29 16,3 0-14-16,1 7-20 16,12 11 4-16,14 6-61 15,6-2-134-15,0-6-727 0</inkml:trace>
  <inkml:trace contextRef="#ctx0" brushRef="#br1" timeOffset="44477.32">19273 8867 1727 0,'0'0'581'16,"0"0"-393"-16,0 0 8 16,0 0-55-16,0 0-38 0,0 0-33 15,0 0 18 1,64-32-26-16,-43 32-13 0,-2 12 16 15,-1 6-16-15,-2 6-1 16,-3 5-8-16,-6 2 21 16,-5 3-18-16,-2 5 1 15,0-1-23-15,-13-1-7 16,-12-1-8 0,-6-3-1-16,-4-8-5 0,-4-6-9 15,1-11-18-15,3-8-48 16,6 0 0-16,6-15-33 15,10-4 39-15,11-1 29 16,2 4 33-16,2 6 7 16,19 8 0-16,8 2 31 15,4 0-5-15,3 8 16 0,-1 5-17 16,3 2 10 0,-5-5-27-16,4-3 3 0,-6-2-10 15,0-3 0-15,-2-2 0 16,-1 0-1-16,-5 0-20 15,4 0-75-15,-7 0-95 16,-7 0-406-16</inkml:trace>
  <inkml:trace contextRef="#ctx0" brushRef="#br2" timeOffset="49218.93">4911 13659 1754 0,'0'0'169'15,"0"0"-105"-15,0 0-64 16,0 0 39-16,0 0-29 15,0 0 36-15,0 0 106 16,8 35-49-16,-8-25 20 16,2 7-59-16,0 0-16 15,1 4-7-15,1 6-3 16,1 1-23-16,2 2 13 16,-3 0-22-16,3 2 12 15,-1 1-18-15,1-4 9 16,0 2 3-16,-1-4-1 0,-1-1 1 15,-1-2-11-15,3 1 0 16,-4-6 5-16,1 2-9 16,-2-3 3-16,0-6 0 15,0-3-1-15,1 0 2 16,-3-5-3-16,2-2 10 16,-2 3-10-16,0-5 8 15,0 0-2-15,0 0-4 16,0 0 7-16,0 0-7 15,0 0 0-15,0 0 1 0,0 0 0 16,0 0-1 0,0 0-4-16,0 0 3 0,0 0 2 15,0-11 2 1,0-1-1-16,0 0 4 0,0-2-6 16,-2-3-2-16,-1 2 1 15,-1-8-3-15,0 2 3 16,-1-2 2-16,-2 0-2 15,1-2 6-15,-3 1-5 16,2-1 0-16,-2-1-1 16,2 1 0-16,3-1 1 15,0 2-1-15,4-2 2 16,0 0 6-16,0 0-6 16,0-3 28-16,0 3 1 15,0 3 14-15,4-2-17 0,5 2-1 16,5 2 9-1,1 4 2-15,5 1 8 0,1 5-26 16,0 6 21-16,2 5-11 16,-1 0 3-16,0 0-12 15,-2 12 8-15,-2 3-3 16,-3 7-18-16,-6 7 9 16,-4 2-15-16,-5 6 8 15,0 3-8-15,0-4-2 16,-16-1-28-16,-1-1-13 15,-3-10-26-15,1-7-36 16,0-5 23-16,5-7 9 16,1-5 60-16,7 0-22 15,0-5 10-15,6-10 10 16,0 4 6-16,0-1 6 16,10 6-4-16,5 6 6 15,1 0 11-15,1 8 32 0,4 13 19 16,-1 11-3-16,0 2-24 15,2-1 6-15,1 2-19 16,1-7 5-16,0-3-9 16,1-2 2-16,0-8-4 15,-1-2-15-15,3-1 16 16,0-6 2-16,-1 0 26 16,1 0-31-16,-5-3-7 15,-1 2-7-15,-4-3 0 16,1 0-13-16,-5-2-102 0,-3 2-146 15</inkml:trace>
  <inkml:trace contextRef="#ctx0" brushRef="#br2" timeOffset="50683.23">7394 15133 1754 0,'0'0'590'0,"0"0"-364"16,0 0-54-16,0 0-64 15,0 0-35-15,0 0-14 16,0 0-22-16,-58-26 13 16,33 24-32-16,-4-2 15 0,-2 4-20 15,-4 0 5-15,1 0-3 16,0 0 1-16,6 4-4 16,3 10-12-16,5-4 0 15,7 6 0-15,5 2-1 16,8 1-12-16,0-1 13 15,6 3-12-15,15-2 12 16,6-1-1-16,6-9-3 16,6 3 2-16,1-7 4 15,2-1 3-15,1 2-4 16,-6 2 23-16,-1 2-13 16,-5 6 18-16,-6 4-13 0,-5 6-5 15,-7 0-1 1,-6 3-2-16,-5 0 4 0,-2 0-10 15,-2 0 12-15,-18-2-13 16,-9 0 11-16,-7-4-12 16,-4-5 0-16,-6-9-4 15,-2-6-18-15,-1-3-17 16,7 0-32-16,4-4-16 16,9-10-12-16,9 2 0 15,7-1-119-15,9 12-420 0</inkml:trace>
  <inkml:trace contextRef="#ctx0" brushRef="#br2" timeOffset="52953.25">24112 6258 1764 0,'0'0'240'16,"0"0"-128"-16,0 0-18 15,0 0-69-15,0 0 19 0,0 0-21 16,27 102 30-1,-23-78 61-15,-2 6-41 16,0 5 2-16,2 1-11 16,-2 4 4-16,0 1-46 15,0 4 8-15,0 1-29 16,0 2-2-16,1 3-1 16,-3-2 2-16,0 0-10 0,0-5-22 15,0-6 19-15,0-4 4 16,0-8 3-16,0-2 12 15,0-4-7-15,0-3 1 16,2-5 0-16,0-3-1 16,2-1-9-16,0-2 9 15,2-6-15-15,-2 0 15 16,3 0-5-16,-5-10 4 16,2-10 4-16,-4-5 5 15,0-4-5-15,0-3 2 16,0-4-3-16,0-2 6 15,0 1-7-15,-4 0 1 0,-1-2 0 16,-1 4 0-16,2 1 2 16,-2-2 3-16,2 1 3 15,0-1 8-15,2 1-9 16,2-2 14-16,0 1-15 16,0 0 17-16,0 4-6 15,0-1 33-15,6 8-20 16,4-1 10-16,3 3-2 15,2 2 11-15,7 0-16 16,1 5-5-16,6 2 4 16,0 5-14-16,2 4 11 15,0 5-18-15,-2 0 18 16,-2 8-14-16,-2 15 8 16,-10 4-7-16,-6 12-1 0,-7 6-10 15,-2 6-6-15,-2 2 2 16,-16 3 4-16,-6-5-12 15,-1-7-2-15,-2-12-7 16,2-11-16-16,6-13 10 16,1-8-16-16,5 0-13 15,3-15 36-15,8-7-3 16,2 0 16-16,0 3 2 16,2 2-3-16,12 7 3 15,1 10-1-15,1 0 5 16,5 12 18-16,-2 15-6 15,4 12-5-15,1 7 16 16,1 4-16-16,-3 3 30 16,0-5-12-16,3-6 1 0,-3-6-13 15,0-7-1-15,3-6-3 16,-5-5-1-16,-1-4-9 16,2-6 2-16,-3-2-12 15,-1-4 6-15,12-2-33 16,-4 0-124-16,-2 0-276 0</inkml:trace>
  <inkml:trace contextRef="#ctx0" brushRef="#br2" timeOffset="53721.96">24966 7195 1833 0,'0'0'346'16,"0"0"-230"-16,26-113 28 15,-5 51-40-15,1-10-6 16,5-11-20-16,7-18-4 16,-3 4-8-16,-2-1 6 15,2 1-27-15,-6 20-7 0,-2-6-17 16,0 13-2-16,-5 12-3 16,-5 14-16-16,-2 12 0 15,-6 10 3-15,0 10-11 16,-1 12-40-16,0 0-116 15,-2 10-195-15</inkml:trace>
  <inkml:trace contextRef="#ctx0" brushRef="#br2" timeOffset="54423.95">25256 7335 1748 0,'0'0'431'0,"0"0"-281"16,0 0-17-16,0 0-54 15,0 0 5-15,25-131 9 16,-8 86 3-16,3-10-27 16,1-4 2-16,3-10-24 15,0-5 15-15,3-4-33 16,2-4 6-16,-2 2-6 15,0-1-2-15,-3 7-5 16,-2 8-21-16,-4 11 1 16,-5 14 3-16,-3 12-10 15,-4 11-30-15,3 11-71 0,0 3-129 16,-2 4-348-16</inkml:trace>
  <inkml:trace contextRef="#ctx0" brushRef="#br2" timeOffset="55324.04">26551 6485 334 0,'0'0'1922'0,"0"0"-1696"15,0 0-45-15,0 0-45 0,0 0-34 16,-136-62-55-16,102 53 10 16,-1 6-7-1,0 3-27-15,-1 0-9 0,0 0-5 16,2 14-4-16,1 3 3 16,6 8-13-16,2-2 12 15,10 7-10-15,4-4 4 16,6 1-2-16,5 1 1 15,0-4-6-15,16-2 5 16,9-4-3-16,4 1-1 16,4-6 10-16,3 1-5 15,1 0 6-15,-1 3 3 16,0-3-9-16,-7 4 28 16,-3-1 4-16,-5 2-4 15,-11 0 6-15,-2 4-1 0,-8-1 18 16,0 4-23-16,-10 2 15 15,-11 2-29-15,-6-2 15 16,-4-3-10-16,-5-2-2 16,-2-3-7-16,-2-8-10 15,0-4 5-15,-3-4 1 16,3-4-12-16,3 0-19 16,3-9-19-16,7-3-37 15,11 0 1-15,10 4-99 16,4 3-379-16</inkml:trace>
  <inkml:trace contextRef="#ctx0" brushRef="#br2" timeOffset="56556.17">25289 7972 1303 0,'0'0'416'0,"0"0"-178"16,0 0-169-16,-6 111 109 15,6-72-142-15,0-2-3 16,0-1-9-16,0 0-12 16,0-4 21-16,0-2-25 15,2 0 89-15,6-2-26 16,-1 3 7-16,3-3-47 16,-2-5 3-16,1 0-10 15,3-7-3-15,1-3 1 0,0-6-21 16,3 0 19-1,2-4 3-15,1-1 41 0,4-2-8 16,1 0-8-16,6 0-19 16,3 0-1-16,2 0 1 15,3 0-28-15,5-5 41 16,1-2-15-16,1 1 24 16,4-4-15-16,-2 2-5 15,-3-2-19-15,-1 0-1 16,-1 1-7-16,-4-3 0 15,-5 3-3-15,-2 1 5 16,-4 0-6-16,-5 1 5 16,-5 0-4-16,-7 0 3 0,-3 0-8 15,-5 1 3 1,-2-2-23-16,0-1-69 0,-4 4-98 16,-7 1-138-16</inkml:trace>
  <inkml:trace contextRef="#ctx0" brushRef="#br2" timeOffset="56857.16">26041 8183 2319 0,'0'0'262'0,"0"0"-133"15,0 0 20-15,0 0-80 16,0 0-33-16,133 55-29 15,-98-40 19-15,0 2-1 0,-7 1 38 16,-8 1 10-16,-4 2-35 16,-9 2-15-16,-5 2-6 15,-2-1 7-15,0-2-16 16,-11 2 10-16,-9-2-18 16,-3-2 8-16,-1 3-7 15,0 2-2-15,1 3-40 16,3 14-59-16,5-6-104 15,3-5-447-15</inkml:trace>
  <inkml:trace contextRef="#ctx0" brushRef="#br2" timeOffset="57957.18">26963 8151 2054 0,'0'0'357'15,"0"0"-229"-15,0 0-56 16,0 0-33-16,0 0-24 16,0 0 1-16,0 0 17 0,2 135 1 15,3-93 3-15,0 6 3 16,-1 3 16-16,-4 7-21 16,0 3 13-16,0 1-31 15,0 1 17-15,0-5-17 16,0-6-6-16,0-5-10 15,0-8-1-15,0-7 0 16,0-8 5-16,0-3-13 16,0-10 2-16,0-5-1 15,0-6-20-15,0 0-1 16,0-17 10-16,0-16 3 16,0-9 3-16,-4-8-17 15,-1-6 29-15,0-9-8 0,1-1 0 16,2-4 16-1,0 2-4-15,2-2-3 0,0 6 23 16,0 5 19-16,2 10 18 16,14 8 11-16,3 13-15 15,6 8-12-15,4 14-33 16,0 6 20-16,2 0-20 16,0 20 16-16,-6 10 0 15,-4 5 12-15,-11 2-5 16,-5 4-13-16,-5 0 13 15,0 0-14-15,-21-2 9 0,-2 0-26 16,-6-8 5 0,-3-2-9-16,1-9-6 0,2-6-23 15,2-6-14-15,5-6-13 16,1-2-50-16,8 0-40 16,13-14-102-16,0-1-108 15,0-4-1988-15</inkml:trace>
  <inkml:trace contextRef="#ctx0" brushRef="#br2" timeOffset="58559.62">27405 8497 339 0,'0'0'1553'0,"0"0"-1305"0,0 0-121 16,0 0-39-16,0 0 0 15,-4-105-29-15,4 73-38 16,0-3 9-16,0-2-17 16,0-2 27-16,0 4 3 15,0 0 35-15,0 7-14 16,6 6 5-16,3 3-26 15,5-1-11-15,-1 8 3 16,7-1-20-16,2 6 8 16,2 6-23-16,3 1 24 15,-2 0-24-15,-3 16 29 16,0 8-2-16,-4 6 13 16,-3 6 3-16,-1 4-11 15,-3 2 9-15,-4 1-20 16,-2 1 17-16,-3-2-22 0,-2-4 12 15,0-2-25-15,0-2 4 16,0-5-6 0,0-6-1-16,0-7 0 0,0-4-9 15,0-5-22-15,0-7-77 16,0-5-53-16,0-13-150 16,0-4-2099-16</inkml:trace>
  <inkml:trace contextRef="#ctx0" brushRef="#br2" timeOffset="58701.59">27438 8346 2494 0,'0'0'209'16,"0"0"-176"-16,0 0 11 15,0 0-43-15,114-16-1 16,-80 6-163-16,-5-3-559 0</inkml:trace>
  <inkml:trace contextRef="#ctx0" brushRef="#br2" timeOffset="59393.5">27884 8069 1723 0,'0'0'388'0,"0"0"-219"0,0 0-14 15,0 0-75-15,36 106-10 16,-27-76-26-16,-3 0 39 16,0 0-28-16,0 1 16 15,-2-2-22-15,-4 2-12 16,2-1-7-16,-2-4-30 15,0-5 5-15,0-1 4 16,0-11-9-16,0-1 7 16,0-6-5-16,0-2-2 15,0 0 7-15,0-4-7 16,0-14-12-16,0-5-5 0,-4-2-22 16,2-9 26-16,0-2-8 15,2-7 13-15,0 1-7 16,0-2 15-16,0 2 7 15,13 3-6-15,7-2 28 16,4 7 12-16,7 7 11 16,5 7 23-16,2 13-11 15,-2 7-41-15,-3 6 13 16,-6 22-19-16,-9 9 14 16,-9 3-2-16,-9 7-11 15,0 1-2-15,-21-2-16 16,-8-3 0-16,-2-9-1 15,0-9-12-15,2-11-22 0,5-7-2 16,4-7-23-16,6 0 31 16,7-4 14-16,7-4 15 15,0 1 7-15,5 7 6 16,13 0 25-16,4 2-10 16,0 15 12-16,0 3-25 15,-3-1-1-15,-4 4-6 16,-1-3-7-16,-3-5 2 15,-3 0-3-15,0-5-5 16,-4-1-58-16,5-6-56 16,-1-1-91-16,0-2-291 0</inkml:trace>
  <inkml:trace contextRef="#ctx0" brushRef="#br2" timeOffset="60059.9">28504 8543 1431 0,'0'0'829'0,"0"0"-656"16,0 0-52-16,0 0 48 0,0 0-138 15,0 0 19-15,0 0-20 16,0-75 10-16,0 43-18 15,0-4-6-15,0-6-8 16,0-2-7-16,0-3-2 16,0 6 8-16,4-2-8 15,8 9 2-15,1 4 6 16,5 6 3-16,-1 10 37 16,4 6-15-16,1 8-10 15,0 0 6-15,-2 16 3 16,1 12 13-16,-2 2-36 15,-3 6 14-15,-5 0-18 16,-3 2 8-16,0-2-5 0,-6 3 7 16,-2-2-3-16,0 1-11 15,0-4 0-15,0-3-6 16,0-4-34-16,-10-12-91 16,2-7-122-16,-1-4-562 0</inkml:trace>
  <inkml:trace contextRef="#ctx0" brushRef="#br2" timeOffset="60209.4">28557 8369 2546 0,'0'0'182'0,"0"0"-146"0,0 0-13 16,0 0-23-16,0 0-88 15,113-62-157-15</inkml:trace>
  <inkml:trace contextRef="#ctx0" brushRef="#br2" timeOffset="60486.9">28907 7645 1965 0,'0'0'498'16,"0"0"-350"-16,0 0 6 0,22 101-13 15,-15-51-62-15,3 8 24 16,-4 2-33-16,-2 5-11 16,1-1-34-16,-3-4 7 0,0-6-23 15,0-6-4-15,0-6-1 16,-2-6-4-16,2-8-16 15,-2-3-52 1,6-10-62-16,-4-5-138 16,2-7-434-16</inkml:trace>
  <inkml:trace contextRef="#ctx0" brushRef="#br2" timeOffset="60795.48">29170 8311 2238 0,'0'0'318'16,"0"0"-96"-16,0 0-61 15,0 0-36-15,123-96-65 16,-101 58-32-16,-4-3-8 16,-11 4-19-16,-7 7 6 15,0 8 2-15,-12 7 0 16,-12 14 32-16,-3 1-21 15,-1 14 6-15,1 19-12 16,6 4 7-16,9 5-17 16,2 4 0-16,10-2-4 15,0-5-3-15,6-5-3 16,15-7-41-16,6-9-24 0,15-14-74 16,-4-4-31-1,-7 0-202-15</inkml:trace>
  <inkml:trace contextRef="#ctx0" brushRef="#br2" timeOffset="61148.18">29665 7470 2309 0,'0'0'297'0,"0"0"-130"0,16 108-23 16,-10-50-6-16,1 6-46 16,-3 4-22-16,2 6-5 15,-4 2-21-15,-2 3-4 16,0-1-15-16,0-2 5 15,0-6-23-15,0-8 4 16,-6-9-10-16,2-11-2 16,2-14-39-16,2-10-20 15,0-18-71-15,0-2-247 0,0-18-296 16</inkml:trace>
  <inkml:trace contextRef="#ctx0" brushRef="#br2" timeOffset="61426.63">29852 8173 2294 0,'0'0'361'0,"0"0"-209"16,14 120 1-16,1-76-6 16,10-5-61-16,6-15-1 15,4-12-29-15,8-12 5 16,-1-5-5-16,-2-24 7 15,-6-9-36-15,-10-6 5 16,-8 1-17-16,-11 5-5 0,-5 5 1 16,-9 7-10-16,-18 9-2 15,-6 7-27-15,-3 8-46 16,-11 2-51-16,11 2-121 16,7 8-386-16</inkml:trace>
  <inkml:trace contextRef="#ctx0" brushRef="#br3" timeOffset="88053.75">9241 11177 1849 0,'0'0'297'15,"0"0"-243"-15,0 0 23 16,0 0-35-16,0 0 16 16,0 0 0-16,0 0-18 15,27 0-18-15,-25 0 10 16,0 0 9-16,-2 0-21 15,3 0 7-15,-3 0 4 16,0 0 16-16,0 0-30 16,0 0 2-16,0 0-5 15,0 0 4-15,0 0 15 16,0 0-14-16,0 0 17 16,0 0-29-16,0 0 17 15,0 0-22-15,0 0 17 0,0 0-5 16,0 0 11-1,0 0 5-15,0 0 6 0,0 0 16 16,0 0-25-16,0 0 3 16,0 0-24-16,0 0 9 15,0 0-15-15,5 0 70 16,1 0-16-16,3 0-12 16,-3 0-7-16,2 0-20 0,-2 0 6 15,-1 0-20 1,-1 0 16-16,-2 0-17 15,0 0 7-15,0 0-7 16,-2 0 0-16,3 0 0 16,-3 0 0-16,3 0-1 0,1 0-38 15,2 0-35 1,3 0-52-16,5 0-47 16,-3 0-119-16,-3 0-330 0</inkml:trace>
  <inkml:trace contextRef="#ctx0" brushRef="#br3" timeOffset="88435.8">9552 11194 2141 0,'0'0'374'0,"0"0"-167"16,0 0-52-16,0 0-45 15,0 0-41-15,0 0-19 16,0 0-19-16,17 0 46 15,-7-1-42-15,-2 1 0 0,1 0-12 16,0-2-6 0,0 2-3-16,-5-2-13 15,3 2 5-15,-3 0 1 0,-2 0-9 16,3 0 2-16,0 0-18 16,-1 0-67-16,7 0-68 15,-2 0-86-15,0 0-330 0</inkml:trace>
  <inkml:trace contextRef="#ctx0" brushRef="#br3" timeOffset="88789.31">9897 11187 1587 0,'0'0'882'0,"0"0"-691"16,0 0-72-16,0 0 20 15,0 0-15-15,0 0-35 16,0 0-22-16,33-2-34 15,-24-1 2-15,0 1-21 16,0 2 2-16,0 0-10 16,0-3-6-16,-2 3 0 15,-3-2-2-15,3-2-5 16,1 1-72-16,4 0-78 16,-1-1-131-16,-3 2-332 0</inkml:trace>
  <inkml:trace contextRef="#ctx0" brushRef="#br3" timeOffset="89087.84">10218 11175 2469 0,'0'0'335'0,"0"0"-204"0,0 0-28 16,0 0-28-16,0 0-50 16,0 0 37-16,0 0-36 15,34-2 5-15,-26 0-22 16,3 2 7-16,-1-3-10 16,-2 3-2-16,1-3-4 15,1 3-6-15,0 0-35 16,9 0-89-16,-4 0-111 15,-2 0-238-15</inkml:trace>
  <inkml:trace contextRef="#ctx0" brushRef="#br3" timeOffset="89358.92">10553 11180 2549 0,'0'0'290'0,"0"0"-188"16,0 0 14-16,0 0-18 16,0 0-33-16,0 0-38 15,0 0 6-15,50 0-14 16,-36 0-10-16,-1-3 4 16,1-1-13-16,-1-1 3 15,-2 2 3-15,1-1-7 16,-2 0 1-16,-1 2 0 15,3 0-69-15,-4 2-108 16,-3 0-271-16</inkml:trace>
  <inkml:trace contextRef="#ctx0" brushRef="#br3" timeOffset="90723.48">9968 10531 1584 0,'0'0'378'0,"0"0"-193"15,0 0-94-15,0 0-25 16,0 0-36-16,0 0-2 16,0 0-17-16,39 17 88 15,-33-14-28-15,-2 3 27 0,1 2-24 16,-1-2-16-16,0 3-25 15,4 1-19-15,0-3 18 16,-1 4-32-16,1 0 17 16,2 1-17-16,-1 0 23 15,-1 0-22-15,2 2 13 16,1 1-9-16,-3-1 1 16,2-2 6-16,-1 2-11 15,-3-3 13-15,-2 1-14 16,1-1 17-16,0-1-17 15,-1 0 13-15,-2 2-12 16,1 0 6-16,-1 0 6 16,2 0-13-16,-2 1 5 15,0-1-3-15,-2 1-4 0,0 0 7 16,3 0-6-16,-3 1 6 16,0-1-6-16,2 0 1 15,-2 1 0-15,0 0 0 16,0-1-1-16,0 1-5 15,0-2 12-15,0-1-6 16,0 2 6-16,0-4-10 16,0 2 4-16,0-1 0 15,0 0 0-15,0 0 0 16,0 2 0-16,0 1 4 16,0-2-10-16,0-1 15 15,0-5-15-15,0 2 6 16,0-1 0-16,0-5-28 15,0 5-58-15,0-6-139 16,0 0-1399-16</inkml:trace>
  <inkml:trace contextRef="#ctx0" brushRef="#br3" timeOffset="92625.02">10632 10411 1710 0,'0'0'199'0,"0"0"-132"16,0 0-33-16,0 0 67 16,0 0 19-16,0 0-51 15,0 0 41-15,-69-2-47 16,57 2-15-16,0 0-24 16,-1 4 39-16,-1 4-53 15,1 1 15-15,-1 0-25 0,3 1 48 16,0 0-3-1,2 2-8-15,0 0-16 0,1 2-4 16,1 0-7-16,2 0-1 16,1 3-9-16,-1-2 1 15,3-1 4-15,0 2 0 16,2 1 5-16,0-3-2 16,0 1 18-16,0 4-4 15,0-3-12-15,0 0 8 16,0 0-18-16,0-2 15 15,0-2-14-15,0 0 9 16,2-3-9-16,2 2 5 16,6-2-1-16,-4 0 0 15,5-1 7-15,0 1-10 16,1 0-2-16,-1-1 8 0,2 0-4 16,-2-2-4-16,2 0 2 15,1 0 4-15,-3 2-4 16,1-1 10-16,1 0 7 15,-3-1-1-15,4 1-12 16,-1-4 6-16,1 1-12 16,-3-4 6-16,3 0-5 15,-1 0-1-15,0 0 1 16,3 0 0-16,-3 0 1 16,-1-6 6-16,1-2-8 15,-2 0 4-15,0 3 9 16,2-6-13-16,-1 3 8 15,1-2-8-15,1 0 0 0,-1 3 8 16,-3-5-8 0,4 5 11-16,-3-1-11 0,-1 0 14 15,0-2-14-15,-1 2 17 16,-2-4-17-16,2 0 13 16,-2-1-1-16,-1 1 5 15,-2-2-1-15,4 2-9 16,-6 1 14-16,2-3-14 15,-1 0 13-15,-1 0-20 16,-2 1 11-16,0-1-10 16,2 0 3-16,-2 2-4 15,0 1 0-15,0-1 0 16,0-1 5-16,0 3-6 16,0 0 6-16,-2 2-3 15,-5-2 4-15,3 3-7 16,-6 0 1-16,2 0 0 0,-6 4 0 15,1-1 5-15,-2 0-6 16,-4 0 6-16,-1 0-5 16,1 0 4-16,-2 2-5 15,3-2 2-15,1 1-1 16,-1 3 0-16,2 0 0 16,-2 0-4-16,1 0 9 15,1 0-11-15,-2 0 7 16,0 0-7-16,0 0-1 15,1 0-1-15,-1 5-8 16,-1 3 8-16,4 2 7 0,-1-1-6 16,1 4 1-1,4 0 9-15,0-2-8 0,4 1 9 16,1 2-8-16,1-3-1 16,3 0 4-16,2 1-4 15,0-2 3-15,0 1 2 16,0-1-3-16,0-3-3 15,0 1 8-15,2-1-10 16,7-4 13-16,-3 4-10 16,3-5 5-16,1 2 0 15,-2-4 0-15,1 0 0 16,3 0 7-16,-2 0-6 16,3 0 15-16,1 0-12 15,1 0 14-15,1-6-12 16,3-1 12-16,-2 4-1 0,3-4 0 15,3 3 6-15,-4 0-10 16,4 3 19-16,-3-3-7 16,2 2 10-1,-4-1-20-15,-1 1 5 0,-1 0-15 16,1 2 6-16,-2-1-2 16,1-1-3-16,-3 2 2 15,-3-2-7-15,2 0 1 16,-5-1 3-16,-1 3-8 15,1 0 3-15,-5 0-60 16,3 0-85-16,-5 7-321 0</inkml:trace>
  <inkml:trace contextRef="#ctx0" brushRef="#br3" timeOffset="95262.39">12283 11401 453 0,'0'0'414'0,"0"0"248"16,0 0-392-16,0 0-93 16,0 0-33-16,0 0-31 15,0 0-17-15,-14-5 42 16,14 5-70-16,0 0-23 16,0 0-39-16,0 0 14 15,0 0-8-15,0 0 51 0,0 0-39 16,0 0 12-16,0 0-2 15,2 0-6-15,4 4 5 16,2 0-20-16,0 2 5 16,1 0-11-16,-3 0 10 15,4-1-16-15,-1 4 5 16,-1-1-5-16,0-1-1 16,0 4 8-16,1-1-8 15,-3 0 19-15,4-2-19 16,-1 2 17-16,-3-2-16 15,1 2 12-15,0 1-13 16,0-4 1-16,1 3 4 0,-1-1 1 16,0 2 7-16,-3 1-13 15,3 0 17 1,-1-1-16-16,1 3 20 0,0 1-15 16,0-3 11-16,-1 2-16 15,1 1 8-15,-3-4 3 16,3 1-4-16,-2-1 3 15,-1-2-11-15,0-1 9 16,-1-1-8-16,-1-1 6 16,0-1-6-16,-2 2 3 15,2 0-2-15,-2 2 9 16,2-1-2-16,-2 0-7 16,3 2-2-16,0-1 7 15,-1 2-9-15,-2-1 10 16,2 0-12-16,0-2 4 15,0-2 0-15,-2 0 0 16,0 0 1-16,2 2 5 0,-2 1-6 16,0-2 0-16,0 1 0 15,0 0 5-15,2-2 1 16,-2 2-6-16,3-2 0 16,-3 0 0-16,2 0 0 15,-2 0 0-15,2-2-5 16,-2 2 13-16,2-2-12 15,-2 0 10-15,0-4-10 16,0 2 6-16,0-2-2 16,0 0 0-16,0 2 1 15,0 2 0-15,0 1 4 16,0-2-9-16,0 1 13 16,0 1-7-16,0-2 2 15,0 1-3-15,0 2-1 0,0 1 0 16,0 0 0-16,0 1 0 15,0-2-5-15,-4 0 11 16,2-2-14-16,-5-2-23 16,3 0-104-16,0-2-464 0</inkml:trace>
  <inkml:trace contextRef="#ctx0" brushRef="#br3" timeOffset="96036.25">12248 11390 314 0,'0'0'1319'0,"0"0"-1098"16,0 0-31-16,0 0-22 15,0 0-67-15,0 0-54 16,0 0 61-16,52 54-59 16,-40-40-3-16,-2 4-39 15,-1 0-1-15,3 5-6 16,-4 10-21-16,-1-5-141 16,-3 0-617-16</inkml:trace>
  <inkml:trace contextRef="#ctx0" brushRef="#br3" timeOffset="100704.17">13223 11189 1680 0,'0'0'272'0,"0"0"-164"16,0 0 94-16,0 0-110 16,0 0 11-16,0 0-42 0,-70-30-30 15,57 30 12 1,-3 0 1-16,3 0 23 16,-3 0-25-16,3 0 14 0,1 0-13 15,-2 6-11-15,1 0-26 16,1 3 9-16,1 0-14 15,0 2 1-15,2-2 9 16,-2 1-11-16,0 2 21 16,2 3-13-16,0-1 17 15,2 1-20-15,0 3 15 16,3 3-12-16,-1-3-2 16,3 1 1-16,2 2-7 15,0 0 3-15,0 2 1 16,0 0-5-16,0 0 8 15,0-3-8-15,7 0 6 16,2 0-5-16,0-2 0 0,2 0-1 16,0 0 0-16,2 0 0 15,-2-2-6-15,3 0 14 16,-1-4-12-16,1-2 10 16,-1-2-10-16,3-4 6 15,-1 0-1-15,3-4 8 16,0 0-1-16,0 0 6 15,2 0-4-15,-3 0 20 16,4 0-28-16,-1 0 20 16,2 0-20-16,-2 0 6 15,-2-8-7-15,0 0 6 0,-2-4 3 16,-1 0 6-16,1-4 16 16,-1-2-15-16,1-3 12 15,-3 2-20-15,1-1 11 16,-5-2-19-16,-1 2 7 15,-1-3-1-15,0 2 1 16,-2-4 5-16,-3 2-11 16,-2-1 17-16,2-1-18 15,-2 1 20-15,0 2-20 16,0 2 10-16,0 4-9 16,-7 2 15-16,-4 3 0 15,-2 2-6-15,-1 1 3 16,-1 0-8-16,-4 2-3 15,0 2 2-15,-1 0-3 16,-3 3 3-16,4-2-7 0,-6 3 3 16,2 0 0-1,-1 0-1-15,2 0 1 0,0 8-6 16,-1 2 12-16,6 1-14 16,-2-2 8-16,3 3-6 15,3 1 0-15,3 0-3 16,0 3 3-16,4-1 6 15,3-1-1-15,1 1 1 16,2-1-6-16,0 0 12 16,0 1-10-16,0-3 5 0,11 0-2 15,3-5 1 1,1 2 0-16,5-6-4 16,1-3 4-16,3 0 6 0,5 0-5 15,0-12 27-15,2-2-12 16,-2-1 17-16,2-2-14 15,-4 3 10-15,0 4-1 16,-3 3-9-16,-1-2 0 16,-4 6-14-16,0-1 6 15,-6 1-7-15,-4 3-2 16,-2 0 4-16,-1 0-12 16,-2-1 0-16,-1 1-46 15,-1 0-26-15,0 0-61 16,-2 0-97-16,0 0-416 0</inkml:trace>
  <inkml:trace contextRef="#ctx0" brushRef="#br3" timeOffset="118751.85">11658 13820 1815 0,'0'0'305'0,"0"0"-96"0,0 0-91 15,0 0-33 1,0 0 37-16,0 0-79 0,13 0 5 16,-13 0-1-16,0 0 58 15,0 0-20-15,0 0-1 16,0 0-48-16,-7 0-25 16,-3 0-4-16,-4 5-6 15,-1 7 9-15,-4 2-9 16,2 3 14-16,-1 5-10 15,-2 4-6-15,0 2 1 16,0 4-1-16,2 3 1 16,0 1 0-16,0 1-4 15,3 6 11-15,1-2-13 0,3 3 12 16,2 2-9 0,3 1 4-16,1-1-1 0,3 0 0 15,2 1 0 1,0-3-1-16,0 2 2 0,0-5-2 15,7-2 7-15,6-3 6 16,5-4-12-16,-1 0 6 16,6-2-6-16,0-4 0 15,-2-3 0-15,4-5 1 16,0-4 11-16,-3-2-11 16,1-3 21-16,-2-2-17 15,-3-5 9-15,0-2-13 16,0 0-1-16,-5 0 0 15,-1 0-10-15,-4-4-60 16,-6-18-124-16,1 5-118 16,-3 2-1733-16</inkml:trace>
  <inkml:trace contextRef="#ctx0" brushRef="#br3" timeOffset="118995.8">11382 14534 1777 0,'0'0'938'0,"0"0"-804"15,0 0-22 1,0 0-3-16,0 0-47 0,0 0-50 15,0 0-12-15,116-49-5 16,-97 47-57-16,6 1-93 16,-5 1-122-16,-3 0-1637 0</inkml:trace>
  <inkml:trace contextRef="#ctx0" brushRef="#br3" timeOffset="119825.19">12324 14241 1960 0,'0'0'389'0,"0"0"-120"16,0 0-120-16,0 0-19 15,0 0-61-15,0 0-16 0,0 0-6 16,-20-12-16-16,5 9 13 15,-5 2-14-15,-3 1 16 16,-3 0 5-16,-1 0 1 16,0 0-36-16,1 14 13 15,-1 0-3-15,2 8-9 16,2 7-9-16,6 4-3 16,6 7 2-16,2 5-2 15,9 4 10-15,0 2-15 16,0-3 8-16,16-8-8 15,5-12 0-15,6-10 0 16,7-12 0-16,-3-6-1 16,1-8 7-16,-6-20-12 0,-6-6 12 15,-7-10-12-15,-3-2-2 16,-6 2-15-16,-2 8-3 16,-2 9 17-16,0 9 8 15,2 18 1-15,5 0 8 16,3 14 4-16,5 27 15 15,3 12-10-15,1 16 17 16,2 10-13-16,-3 22 3 16,-7 23 5-16,-11 26 7 15,0-3 1-15,-21-8-20 16,-6-29 7-16,2-34-23 16,0-18 7-16,-2-12-3 15,-4-1-3-15,-3-5-2 16,-4-14-1-16,4-18-3 15,-1-8-17-15,-1-24 12 0,3-18-31 16,0-12 2-16,4-5-4 16,6 3 27-16,12 6-1 15,9 6 11-15,2 7 3 16,13 5 0-16,16 11-2 16,9-1-7-16,7 4-46 15,22-8-72-15,-11 3-31 16,-8 1-332-16</inkml:trace>
  <inkml:trace contextRef="#ctx0" brushRef="#br3" timeOffset="120854.69">12906 14004 1815 0,'0'0'356'16,"0"0"-188"-16,0 0-57 0,0 0-15 15,0 0-43-15,0 0 30 16,0 0-44-16,-98-2 49 15,80 16-27-15,1 3 15 16,-1 2-38-16,2 5 8 16,3 5-8-16,2 3-16 15,-1 2 0-15,6 4-10 16,1 4 17-16,3 0-23 16,2 2 19-16,0 1-19 15,0-4 9-15,7 0-7 0,4-5 11 16,4-2 10-1,6-2 1-15,3-6 4 0,2-2-12 16,3-7 7-16,6 0-14 16,0-9 13-16,3-4-18 15,0-4 13-15,2 0-13 16,-2-6-1-16,-5-10-1 16,-2-6-4-16,-6-4 4 15,-3-4-7-15,-4-6 7 16,-7-7-4-16,-4 1-7 15,-5-2 3-15,-2 2-4 16,0-4-2-16,-11 4-7 16,-13 0 13-16,-7 4-21 15,-8 5 8-15,-5-1-20 16,-3 10 2-16,-2 3-40 16,4 8 14-16,3 12 26 15,5 1 25-15,2 0 4 0,6 14 2 16,5 7 4-16,6 5-2 15,5 3 21-15,8-1-6 16,5 0 20-16,0-2-16 16,16-1 13-16,11-8 5 15,6-5 13-15,5 0-9 16,-3-6-2-16,2-2-8 16,-6-2-26-16,-2 3 12 15,-7-5-15-15,-2 0-8 16,-2 0-42-16,4 0-92 15,-4-9-203-15,-3 1-1983 0</inkml:trace>
  <inkml:trace contextRef="#ctx0" brushRef="#br3" timeOffset="121347.39">13811 14243 2297 0,'0'0'577'0,"0"0"-421"15,0 0 5-15,0 0-50 16,132-17-35-16,-85 8-37 16,1 1-22-16,-3-1-9 15,-7 4-3-15,-7 3-6 16,-8 2 1-16,-10 0-22 15,-13 14-73-15,0 8-113 16,-9 7-746-16</inkml:trace>
  <inkml:trace contextRef="#ctx0" brushRef="#br3" timeOffset="121555.62">13901 14488 2906 0,'0'0'277'0,"0"0"-198"16,0 0 20-16,0 0-43 16,122 0-21-16,-86-3-26 15,-3 0-4-15,-2-1-5 16,-4 2-34-16,-4-10-60 16,-8 3-164-16,-6 0-1423 0</inkml:trace>
  <inkml:trace contextRef="#ctx0" brushRef="#br1" timeOffset="125931.01">14679 13964 1824 0,'0'0'340'16,"0"0"-221"-16,0 0-18 16,0 0-26-16,0 0-57 0,0 0 17 15,0 0-35 1,24 44 51-16,-17-31 25 15,0-4-27-15,1 6-31 16,-1 1-8-16,0 2 14 16,0 4-14-16,-1 2 21 15,1 5-30-15,-1 0 26 16,4 5-27-16,-4-2 12 16,1 3-12-16,-1 2 0 15,-1-3 1-15,2 1-1 0,-3-5 0 16,-2-2 10-16,3 0-16 15,-3-9 12-15,0 2-8 16,-2-8 9-16,0-2-7 16,0-3 0-16,0-2 0 15,0-5-1-15,0-1 2 16,0 0 2-16,0 0-2 16,0-9-2-16,0-8-2 15,-2-12 3-15,0-3-11 16,2-4 6-16,-3-5-11 15,3 0-10-15,0-2 20 0,0 3 1 16,0 4-3-16,9 5 16 16,3 2 12-16,-1 3-12 15,5 6 3-15,-1 0-10 16,3 6 15-16,1 3-6 16,2 6-10-16,-1 5 34 15,0 0-12-15,2 0 20 16,-1 9-22-16,-2 8 15 15,4 2-18-15,-3 3 4 16,-1 4-4-16,0 6-2 16,-1-6 11-16,-5 6-5 15,0 3 13-15,-4 0-30 16,0-4 23-16,-3 1-26 16,-3 0 10-16,-3-1-10 15,0-7-1-15,0-5 0 0,0 0 1 16,-3-13-2-16,-3-6-1 15,2 0 2-15,2-6-32 16,-1-16 20-16,3-10-7 16,0-8 3-16,3-5-3 15,7 0 3-15,6-3 9 16,-1 9 2-16,4 3-5 16,0 10 20-16,4 8 11 15,-1 12-5-15,1 6 34 16,-2 4-11-16,2 18-11 15,-1 10 11-15,-4 0-13 16,-4 3 13-16,-4 4-19 16,-2-3 17-16,-4-4-22 0,-4 0 9 15,0-5-24-15,0-1 2 16,0-7-2-16,0 3-54 16,0-3-131-1,-2-7-436-15</inkml:trace>
  <inkml:trace contextRef="#ctx0" brushRef="#br1" timeOffset="126659.31">15807 14297 2176 0,'0'0'263'15,"0"0"-36"-15,0 0-71 16,0 0-26-16,0 0-35 16,0 0 26-16,113 4-55 15,-95 32-12-15,-5 4-4 16,-6 3-3-16,-7 1 3 0,0-4-21 15,-4-3 8-15,-19-3-29 16,-6-5 13-16,-4-7-21 16,-6-6 4-16,2-8-4 15,3-8-47-15,3 0 14 0,7-17-23 16,8-6 16 0,10 0 4-16,6 6 36 15,0 9 0-15,22 8 4 16,7 0 18-16,4 8 14 15,3 9-12-15,2 3-17 16,0-1-7-16,-3-3-3 16,1-2 2-16,5-2-78 15,-8-4-71-15,-8-5-382 0</inkml:trace>
  <inkml:trace contextRef="#ctx0" brushRef="#br1" timeOffset="127143.61">16332 14119 2522 0,'0'0'328'0,"0"0"-152"0,0 0-24 16,0 0-52-16,154-4-24 15,-112 2-46-15,1-1-1 16,-7 3-25-16,-7 0-4 16,-7 0-4-16,-11 0-37 15,-11 3-35-15,0 11-37 16,-4 0-172-16</inkml:trace>
  <inkml:trace contextRef="#ctx0" brushRef="#br1" timeOffset="127359.73">16442 14316 2957 0,'0'0'259'0,"0"0"-127"16,0 0-25-16,115 26-45 16,-72-25-51-16,-3-1-3 15,-7 0-8-15,-6 0-11 16,-11 4-95-16,-7-1-78 15,-9 2-410-15</inkml:trace>
  <inkml:trace contextRef="#ctx0" brushRef="#br0" timeOffset="131037.06">17032 13790 1962 0,'0'0'271'15,"0"0"-85"-15,0 0-72 16,0 0-45-16,54 119-9 15,-39-82-31-15,1 1 7 16,-1 3-17-16,-3-2 19 0,-1 2-12 16,-2-1 30-16,-2-2-27 15,0 2-3-15,-3-2-7 0,-2-2 0 16,0-8-3 0,0-2-15-16,-2-3 3 15,2-11 4-15,-2-3-10 16,0-9 9-16,0 0-6 15,0 0-1-15,0-4 0 16,0-13 0-16,0-7-1 16,0-10 0-16,0-3-6 0,0-7-3 15,5-2 10 1,7-1-2-16,0 1-1 0,2 7 3 16,-1 3 0-1,3 5 0-15,0 9 0 0,2 7 8 16,-1 6 5-16,1 9-13 15,0 0 23-15,2 0-23 16,0 14 21-16,-2 8-21 16,0 4 11-16,0 5 9 15,-5 1-6-15,0 6 12 16,1 0-17-16,-6 0 18 16,2 0-26-16,-6-1 11 15,1-11-8-15,-3-6-5 16,0-8 1-16,-2-12-4 15,0 0-21-15,0-12-3 16,0-17 26-16,2-7 4 16,5-3-9-16,4-7 12 15,7 7-6-15,0 0 1 16,4 6 0-16,2 5-1 0,3 10 1 16,0 5 9-16,0 9-8 15,0 4 25-15,0 7 2 16,-3 14 6-16,-2 8-24 15,-4 5 7-15,-7 0 4 16,-2 2 3-16,-4 0-4 16,-3-4-16-16,-2-2 5 15,0-2-2-15,0-4-14 16,0 1-44-16,0-12-76 16,0-3-290-16</inkml:trace>
  <inkml:trace contextRef="#ctx0" brushRef="#br0" timeOffset="131343.03">18154 14119 2245 0,'0'0'343'0,"0"0"-165"0,0 0-54 16,0 0-10-16,0 0-76 15,0 0 48 1,0 0-20-16,24 84 0 0,-17-34-9 16,-1 4-22-1,-1-2-3-15,2-6-31 0,-5-10 9 16,3-1-10-16,-5-9-45 15,0-6-146-15,0-4-668 0</inkml:trace>
  <inkml:trace contextRef="#ctx0" brushRef="#br0" timeOffset="138138.78">14607 15583 1842 0,'0'0'355'16,"0"0"-122"-16,0 0-38 16,0 0-57-16,0 0-65 15,0 0-7-15,0 0-47 16,-33-13 24-16,18 13-17 16,-8 0-7-16,-2 0 1 15,-2 9-8-15,-4 5 10 16,2 4-20-16,-2 0 16 15,0 7-17-15,0 4 2 16,2 5-3-16,2-2 0 16,7 3 0-16,4 6 0 15,10-1-1-15,4 8 2 0,2-4 0 16,0 2 0-16,10-5 11 16,9-1-12-16,5-12 9 15,0-2-2-15,3-8 4 16,-2-2 11-16,2-6-15 15,-5-1 6-15,0-4-8 16,-2-1-10-16,0-4 2 16,-4 0-63-16,2-4-89 15,-3-10-162-15,-5-3-1503 0</inkml:trace>
  <inkml:trace contextRef="#ctx0" brushRef="#br0" timeOffset="140277.21">14995 15645 2147 0,'0'0'265'0,"0"0"-112"15,0 0-25-15,0 0-18 16,0 0-39-16,-114 24-31 16,89-6 12-16,6 12-21 15,1 2 5-15,3 12-18 16,5-1 23-16,6 8-22 15,4 2 20-15,0 1-14 16,12-4 22-16,11-2-10 16,6-12-20-16,2-12 4 0,8-8-16 15,1-16 24-15,0 0-3 16,0-23 15-16,-4-16-11 16,-7-13-6-16,-7-7-10 15,-9 0-5-15,-13-3-9 16,0 4 5-16,-10 9-10 15,-19 9-11-15,-8 8-8 16,0 10-37-16,-1 8-33 16,5 9-49-16,8 5-72 15,9 0-138-15</inkml:trace>
  <inkml:trace contextRef="#ctx0" brushRef="#br0" timeOffset="140810.51">15403 15829 2342 0,'0'0'312'0,"0"0"-151"15,0 0-41-15,0 0-31 16,0 0-12-16,127-54-35 15,-107 28-9-15,-4-2-27 16,-7 2 3-16,-7 0-5 16,-2 2-1-16,-2 6-2 15,-19 10 4-15,-3 4 14 16,-10 4-18-16,1 8 8 16,-1 20-2-16,5 4-5 15,10 12 4-15,5-1-6 16,12 8 4-16,2 2-4 0,0-4 1 15,16-4 5 1,3-5 14-16,6-14-12 0,0-8 12 16,0-4-16-16,-1-10 6 15,-4-4-9-15,-2 0-2 16,-5 0-11-16,3 0-82 16,-3 0-70-16,-5 0-330 0</inkml:trace>
  <inkml:trace contextRef="#ctx0" brushRef="#br0" timeOffset="141217.29">16007 16052 2161 0,'0'0'251'16,"0"0"-91"-16,0 0-82 15,-36-116-1-15,28 67-59 0,-4-2 1 16,1-2-19-1,0 1 1-15,0-2-1 0,2 4 1 16,5 6 5-16,1 4 12 16,3 5 47-16,0 7-25 15,7 6 19-15,13 5-18 16,2 8-11-16,5 6-13 16,0 3-15-16,-1 0 1 15,-3 0-3-15,-8 1-15 16,-3 13-49-16,-10 15-37 15,-2-8-167-15,0 1-1819 0</inkml:trace>
  <inkml:trace contextRef="#ctx0" brushRef="#br0" timeOffset="141418.07">15822 15816 2873 0,'0'0'240'16,"0"0"-180"-16,0 0-21 16,0 0 4-16,0 0-33 15,0 0-10-15,132 0 0 16,-106 0-73-16,8-9-63 16,-10 1-153-16,-2-1-373 0</inkml:trace>
  <inkml:trace contextRef="#ctx0" brushRef="#br0" timeOffset="141610.87">16337 15775 2463 0,'0'0'252'0,"0"0"-113"15,0 0-36-15,12 106-39 16,-10-74-19-16,-2 0-34 15,2-6-6-15,-2-2-5 16,0-7-50-16,0-12-77 16,0 0-353-16</inkml:trace>
  <inkml:trace contextRef="#ctx0" brushRef="#br0" timeOffset="141777.13">16297 15587 1867 0,'0'0'1157'16,"0"0"-1042"-16,0 0-115 16,0 0-21-16,0 0-238 0</inkml:trace>
  <inkml:trace contextRef="#ctx0" brushRef="#br0" timeOffset="142575.56">16823 15432 2030 0,'0'0'327'0,"0"0"-152"16,0 0-39-16,0 0-26 0,0 0-41 16,0 0-19-16,-131 41-37 15,110-15 6-15,4 4 6 16,5 7 3-16,6 8 16 15,6 3-2-15,0-2 12 16,2 2-17-16,16-4 14 16,1-8-25-16,4-4-1 15,2-10-14-15,-3 0-11 16,0-8 2-16,-2-1 2 16,-4-4-8-16,-3-4-16 15,0 0-52-15,1-5-91 16,-5 0-168-16,-1 0-1611 0</inkml:trace>
  <inkml:trace contextRef="#ctx0" brushRef="#br0" timeOffset="142889.09">17126 15579 2326 0,'0'0'307'0,"0"0"-147"15,0 0-49-15,16 130-47 0,-12-81-13 16,-2-5-4-16,1 2-23 15,-3-7 5-15,0-3-28 16,0-4 8-16,0-7-9 16,0-7-64-16,0-8-140 15,0-6-570-15</inkml:trace>
  <inkml:trace contextRef="#ctx0" brushRef="#br0" timeOffset="143024">17066 15408 2591 0,'0'0'60'0,"0"0"-60"16,0 0-609-16</inkml:trace>
  <inkml:trace contextRef="#ctx0" brushRef="#br0" timeOffset="144616.93">17630 15848 1126 0,'0'0'735'0,"0"0"-356"16,0 0-224-1,0 0-41-15,0 0-84 0,78-113-3 16,-67 87-26-16,-6 0 14 16,-3 2-7-16,-2 2 21 15,0 0-7-15,-9 3-10 16,-7 2 1-16,-4 3-12 16,-2 6 17-16,-3-2-17 15,3 6 18-15,2 4-18 16,0 0 1-16,4 0-2 15,1 9-24-15,3 9-26 16,3 8-9-16,5 5-10 16,4 5 4-16,0 6 62 15,0 6 3-15,13-2 0 16,5 3 3-16,7-6 16 0,2-2-6 16,0-10 13-1,4-8 20-15,-2-9-13 0,0-6 27 16,-5-4-11-16,-2-4 24 15,-1-4-34-15,-6-23 16 16,-3 0-42-16,-4-14 10 16,1-7-23-16,-3-1-1 15,2 0-10-15,0-1-21 16,3 2 32-16,3 12-5 16,1 6-3-16,1 14 16 15,4 8 3-15,4 8 13 16,1 4 19-16,2 20-13 15,-2 6-8-15,-1 10 5 16,-4 0-11-16,-4 4 14 0,-5-1-25 16,-5-4 21-16,-4-5-19 15,-2-5 12-15,0-12-12 16,0-8-2-16,0-9-5 16,0 0-5-16,0-9-32 15,0-19-20-15,2-10 22 16,15-3-10-16,3-8-16 15,1-1 3-15,9 2 44 16,-1 12 14-16,0 4 22 16,2 18 22-16,-4 14-7 15,-3 6 30-15,-3 28 0 0,-6 16 16 16,-3 8-37 0,-2 4-3-16,-3-4-14 0,-1-4 13 15,2-13-24-15,-4-5-17 16,0-14-1-16,-1-8-20 15,-1-10-52-15,0-8-102 16,0-20-67-16,-2-6-387 0</inkml:trace>
  <inkml:trace contextRef="#ctx0" brushRef="#br0" timeOffset="144886.84">18619 15003 2215 0,'0'0'287'0,"0"0"-94"16,16 142-32-16,-5-74-56 16,1 7-16-16,-1 0-18 15,-3 3-10-15,2 1-32 16,-6-3 13-16,1-7-20 15,-3-3 5-15,0-13-22 16,-2-4-4-16,0-7-1 16,0-8-40-16,0-11-43 15,0-5-88-15,0-14-242 0</inkml:trace>
  <inkml:trace contextRef="#ctx0" brushRef="#br0" timeOffset="145317.1">18744 15625 1950 0,'0'0'336'15,"0"0"-112"-15,0 0-53 16,0 0-36-16,143-14-43 15,-105-1-27-15,-4-1-15 16,-6 1-14-16,-5-3 4 16,-7 1-25-16,-10-1 16 0,-4 0-23 15,-2 4 9-15,0 0-7 16,-13 10 8-16,-9 4 13 16,-5 0-9-16,-2 25 3 15,4 10-20-15,3 13 14 16,9 7-12-16,8 0 13 15,5 3-20-15,0-3 6 16,11-11-6-16,14-6 0 16,2-7 0-16,4-14-13 15,0-8-25-15,2-9-68 16,3-26-29-16,-7-11-264 16,-7-3-1655-16</inkml:trace>
  <inkml:trace contextRef="#ctx0" brushRef="#br0" timeOffset="145556.99">19266 15462 2669 0,'0'0'243'0,"0"0"-70"15,0 0-19-15,0 0-53 16,145 126-44-16,-111-91-13 15,-13 1-17-15,-11 5 9 16,-10-3 15-16,0 7-25 0,-29-3 0 16,-4-2-22-16,-6-10 2 15,1-7-6-15,3-5-19 16,4-14-60-16,8-4-29 16,6 0-66-16,5-13-216 15,6-5-1555-15</inkml:trace>
  <inkml:trace contextRef="#ctx0" brushRef="#br0" timeOffset="146651.19">19997 16013 1842 0,'0'0'537'0,"0"0"-352"16,0 0-33-16,0 0-52 15,0 0-28-15,0 0-52 16,0 0-3-16,-6-23-17 16,-4 4 0-16,2-7-1 15,-1-6 2-15,2-4-7 16,0-4 17-16,5-4-16 16,0-4 12-16,2 3-12 15,0-4 6-15,0 5-1 16,4 7 0-16,8 7 0 15,1 10-1-15,3 8 7 0,3 6-12 16,4 6 14-16,0 0 0 16,0 6-6-16,4 15 35 15,-2 7-1-15,2 8 20 16,-3 4-6-16,1 0 0 16,-5 4-7-16,-4 0-20 15,-3 2 9-15,-4-2-18 16,-5 0 7-16,-4-3-21 15,0-6 4-15,0-3-4 16,0-6-3-16,0-7-19 16,0-5-61-16,0-14-41 15,0 0-89-15,-9 0-553 0</inkml:trace>
  <inkml:trace contextRef="#ctx0" brushRef="#br0" timeOffset="146840.19">19993 15829 2491 0,'0'0'323'0,"0"0"-272"16,0 0-13-16,0 0-27 15,0 0 6-15,0 0-17 16,0 0-12-16,129-46-87 0,-106 30-137 15,-4-2-243-15</inkml:trace>
  <inkml:trace contextRef="#ctx0" brushRef="#br0" timeOffset="147213.26">20432 15620 2144 0,'0'0'391'0,"0"0"-140"16,31 111-125-16,-20-63-49 15,-2 2-26-15,0-4-2 16,-5-6 7-16,-1-10-15 16,-3-4-3-16,0-11-38 15,0-11 14-15,0-4-14 16,0 0-16-16,0-22-45 16,0-10 34-16,0-9 6 0,7-6 8 15,12-4-6-15,6 3 4 16,4 8 15-16,4 4 0 15,1 14 13-15,3 12-8 16,0 10 22-16,-4 0-12 16,-4 28 15-16,-5 3 24 15,-4 7-29-15,-3 5 2 16,-9 1-2-16,-4 0 0 16,-4-4-24-16,0 1 11 15,0-5-12-15,-2-9 0 16,-4 0-43-16,4-9-59 15,2-6-69-15,0-7-372 0</inkml:trace>
  <inkml:trace contextRef="#ctx0" brushRef="#br0" timeOffset="147847.31">21283 15596 2238 0,'0'0'302'16,"0"0"-107"-16,0 0-28 15,0 0-83-15,-122 91-11 16,99-43-37-16,8 7-1 16,3 3-19-16,12-5 13 15,0-4-1-15,12-9-12 16,17-18-3-16,9-17-8 16,4-5-2-16,3-19 2 15,-5-22-10-15,-7-10-32 16,-10-4-31-16,-7 1 2 15,-8 10 13-15,-3 10 45 16,-5 18 8-16,2 16 43 16,-2 0 63-16,2 34-37 0,0 19-23 15,0 12 19-15,-2 12-15 16,0 3 6-16,0 0-7 16,0 5-4-16,-13 0 9 15,-11-1-26-15,-12-3-3 16,-7-5-24-16,-7 0 9 15,-9-10-10-15,-1-7-1 16,0-14-24-16,2-18-18 16,2-24-12-16,8-6-14 15,7-33 27-15,14-22-18 16,14-5-6-16,13-2 5 16,0 0 24-16,27 7-12 15,11 5 4-15,26-9-53 0,-6 12-126 16,-4 10-312-16</inkml:trace>
  <inkml:trace contextRef="#ctx0" brushRef="#br0" timeOffset="148147.34">21528 15605 1962 0,'0'0'498'0,"0"0"-301"16,0 0 9-16,0 0-75 16,27 130-36-16,-16-72-28 0,5-3 3 15,2-6-26 1,2-9-1-16,2-9-14 0,3-19-8 16,2-12-2-16,-3 0-11 15,0-21 12-15,-1-11-20 16,-7-4 17-16,-5-4-16 15,-5 5-2-15,-4-6-7 16,-2 3-48-16,0-13-77 16,-6 7-55-16,-5 7-429 0</inkml:trace>
  <inkml:trace contextRef="#ctx0" brushRef="#br0" timeOffset="148438.84">21981 15049 2350 0,'0'0'269'15,"0"0"-40"-15,0 0-105 16,33 119-15-16,-19-66-17 15,-3 2-8-15,0 6-9 16,-1 2-32-16,-2-1 5 16,1-2-22-16,-3 2 8 15,2-1-23-15,-4-3 2 16,0-3-13-16,1-11 0 0,-1-7-21 16,0-11-38-16,2-14-53 15,-2-8-86-15,-4-4-272 0</inkml:trace>
  <inkml:trace contextRef="#ctx0" brushRef="#br0" timeOffset="148921.2">22365 15936 2158 0,'0'0'258'0,"0"0"-140"15,0 0-81-15,0 0 16 16,0 0-53-16,-4-117 18 15,4 73-9-15,0-4-3 16,0 1-5-16,0 4 8 16,6 4 43-16,3 7-26 0,1 9 30 15,4 10-20 1,1 9 16-16,2 4 7 0,3 3 13 16,-1 20-9-16,4 8-11 15,-3 5-3-15,-2 6-23 16,-2 0 1-16,-1 4-14 15,-6-2 15-15,-2-1-20 16,-3-2 4-16,-4-5-12 16,0-4-24-16,0-6-67 15,-2-7-125-15,-12-11-520 0</inkml:trace>
  <inkml:trace contextRef="#ctx0" brushRef="#br0" timeOffset="149051.5">22413 15779 2063 0,'0'0'759'0,"0"0"-707"16,0 0-52-16,0 0-6 16,0 0-233-16,0 0-1624 0</inkml:trace>
  <inkml:trace contextRef="#ctx0" brushRef="#br0" timeOffset="151755.74">22753 15494 1773 0,'0'0'311'0,"0"0"-164"15,0 0-30-15,0 0-76 16,0 0-20-16,0 0-11 16,0 0 35-16,57 72-6 15,-47-42 44-15,-2 7-16 16,1 3-11-16,1 6-6 16,-2 2-28-16,1 1 0 0,-1 4-22 15,2-7 0-15,-4-4 10 16,3-5-16-16,-5-5 12 15,2-10-5-15,-4-4 7 16,-2-9-13-16,0 0 5 16,0-9 0-16,0 0-1 15,0-9-40-15,-4-22-13 16,-2-15-30-16,4-7 39 16,2-11-16-16,0-1 53 15,0-2 1-15,10 5 7 16,3 8 22-16,7 9 13 15,-1 14 50-15,6 8-30 0,0 9 20 16,2 14-23-16,-3 0 25 16,-4 10-29-16,0 17 14 15,-7 4-14-15,-1 6 3 16,-10 3-8-16,-2 4-22 16,0 0-4-16,-6-4-16 15,-10-4-2-15,-2-6-18 16,0-12-21-16,5-8-26 15,1-10 0-15,8 0 21 16,4-12 26-16,0-4 18 16,0 5 1-16,18 2 9 15,2 9 24-15,2 0 52 16,-1 20-23-16,-2 8-4 0,-1 8-28 16,-5-2 3-16,1 3-14 15,-5-9-10-15,-1-6-7 16,-2-4-2-16,-2-10-9 15,0-3-64-15,3-5-61 16,-1-13-64-16,-1-5-130 16</inkml:trace>
  <inkml:trace contextRef="#ctx0" brushRef="#br0" timeOffset="152088.78">23428 15862 2406 0,'0'0'330'0,"0"0"-133"15,0 0-54-15,0 0-61 16,100-127-49-16,-79 87-30 16,-6-1 3-16,-6 2-6 15,-9 7 4-15,0 6 11 16,-7 7-15-16,-15 10 19 15,-5 9 6-15,1 0 12 16,1 14-16-16,2 18-6 16,6 12 10-16,3 6-25 15,8 4 10-15,6-2-7 16,0-2-4-16,6-10 1 16,14-10-10-16,7-7-44 0,2-9-31 15,3-10-52-15,14-4-95 16,-11-21-97-16,0 1-1692 15</inkml:trace>
  <inkml:trace contextRef="#ctx0" brushRef="#br0" timeOffset="152311.57">23811 15601 2420 0,'0'0'468'15,"0"0"-336"-15,0 0 14 0,43 116-38 16,-28-75-36-1,-1-2-27-15,-8-3-13 16,-6 5 13-16,0-6-24 0,-4-3 5 16,-18 0-22-1,-8-5 0-15,-1-5-4 0,0-6-28 16,4-2-27-16,3-10-20 16,6 2-38-16,7-6-54 15,4 0-145-15,5 0-1960 0</inkml:trace>
  <inkml:trace contextRef="#ctx0" brushRef="#br0" timeOffset="153273.97">14679 17052 2720 0,'0'0'206'0,"0"0"-116"16,19 113-12-16,-7-66-32 15,1 8-15-15,-2-6-31 0,-4-8 15 16,0-4-7-16,-5-8 9 16,-2-3-17-16,0-8-6 15,0-12-74-15,0-1-81 16,0-5-275-16</inkml:trace>
  <inkml:trace contextRef="#ctx0" brushRef="#br0" timeOffset="153442.79">14681 16816 2754 0,'0'0'233'0,"0"0"-158"16,0 0-41-16,0 0-34 15,0 0-71-15,0 0-117 16,0 0-505-16</inkml:trace>
  <inkml:trace contextRef="#ctx0" brushRef="#br0" timeOffset="154024.64">15334 16895 2424 0,'0'0'252'0,"0"0"-92"16,0 0-13-16,0 0-33 16,-123-17-55-16,92 31-4 15,2 18-25-15,2 8 13 16,8 12-11-16,5 11 5 15,9 0-13-15,5-5-3 16,0-5-8-16,19-13-9 16,7-12-4-16,5-20 4 15,3-8-10-15,-3-8 6 16,0-28-5-16,-4-8-6 16,-7-2-8-16,-6 2-12 0,-6 8 9 15,1 17 22-15,-3 16 0 16,4 3 4-16,1 27 25 15,5 22 23-15,1 13-9 16,-1 14 13-16,-5 4-14 16,-7 6-7-16,-4 2 1 15,0 7 2-15,-22-2-3 16,-12-3-30-16,-10-4 9 16,-5-12-14-16,-4-12 0 15,2-22-15-15,1-19 4 0,6-21-31 16,6-7-11-1,6-29-31-15,11-12-21 0,7-14 38 16,9-3-44-16,5-5 10 16,7 5-18-16,18-4-13 15,26-12-84-15,-5 20 24 16,-1 11-241-16</inkml:trace>
  <inkml:trace contextRef="#ctx0" brushRef="#br0" timeOffset="154421.15">15595 16811 1568 0,'0'0'1078'15,"0"0"-906"-15,0 0-55 16,0 0-24-16,0 153-23 16,9-95-19-16,4 0-5 15,0 9-2-15,6-9-11 16,0-5 9-16,4-12-23 16,1-11-3-16,-2-11-15 15,0-16 7-15,1-3-3 16,-3-3 7-16,0-29 4 15,-4-7-9-15,-1-7-3 0,-3-6 0 16,-8-3-8 0,-2 5-13-16,-2 7-25 0,0 2-70 15,-4 5-37-15,-8 11-152 16,-1 6-1857-16</inkml:trace>
  <inkml:trace contextRef="#ctx0" brushRef="#br0" timeOffset="154888.62">16172 17383 1808 0,'0'0'563'0,"0"0"-388"0,0 0-47 16,0 0-51-16,0 0-21 15,-9-130-40-15,6 77 0 16,3 0-16-16,0-5 0 15,0 0-1-15,6 9 1 16,9 13-1-16,1 10 8 0,3 16 1 16,2 10 22-16,4 0 48 15,-2 10-10-15,2 16 6 16,0 4-30-16,-3 2-6 16,-1 5 2-16,-8-3-20 15,-3 2 24-15,-5 0-17 16,-5-4 2-16,0 4-29 15,0-6 0-15,-3-9-29 16,-16-1-96-16,1-15-119 16,1-1-629-16</inkml:trace>
  <inkml:trace contextRef="#ctx0" brushRef="#br0" timeOffset="155014.64">16241 17133 2754 0,'0'0'199'0,"0"0"-158"0,0 0-19 16,0 0-22-16,0 0-23 15,0 0-219-15,123-134-305 0</inkml:trace>
  <inkml:trace contextRef="#ctx0" brushRef="#br0" timeOffset="155224.1">16654 16910 2729 0,'0'0'263'15,"0"0"-141"-15,17 135 4 0,-8-84-51 16,-4-5-28-16,-3-9-21 16,-2-4-11-16,0-10-12 15,0-5-3-15,0-8-26 16,-14-10-109-16,1-19-102 15,-1-6-526-15</inkml:trace>
  <inkml:trace contextRef="#ctx0" brushRef="#br0" timeOffset="155329.29">16571 16714 2482 0,'0'0'328'0,"0"0"-279"0,0 0-49 16,0 0-114-16,0 0-645 15</inkml:trace>
  <inkml:trace contextRef="#ctx0" brushRef="#br0" timeOffset="155655.21">16993 16784 2580 0,'0'0'280'0,"0"0"-158"16,0 0-6-16,0 0-37 16,0 0-15-16,0 0-21 0,-43 116 20 15,67-92-21-15,12-2 22 16,7 5-27-16,3-6 11 16,-3 1-9-16,-7 7-10 15,-14 5 14-15,-13 6 1 16,-9 2 13-16,-9 6-40 15,-24 1 5-15,-10-5-16 16,-7-3-12-16,2-10-9 16,-2-14-32-16,-8-14-55 15,12-3-93-15,11 0-223 16</inkml:trace>
  <inkml:trace contextRef="#ctx0" brushRef="#br0" timeOffset="156990.79">13921 15388 1597 0,'0'0'469'0,"0"0"-263"16,0 0-80-16,0 0-4 16,0 0-59-16,0 0 11 15,-118-54 0-15,95 54 27 16,5 0-48-16,1 0 10 15,3 14-22-15,5 12-9 0,5 15-1 16,4 6-16-16,0 13 9 16,0 11-17-16,0 9 18 15,0 0-6-15,0 0 21 16,0-4-23-16,-21-7-8 16,-3-11-9-16,-10-10 0 15,-1-12-2-15,-3-11-30 16,3-10 17-16,4-15-7 15,6 0 22-15,9-4-5 16,11-10-2-16,5-4 7 16,7 0-4-16,18 6 3 15,8 5 2-15,0 4-1 16,4 3 4-16,-2 8 10 16,-4 16-8-16,-4 10 15 0,-2 7-7 15,-8 8 6-15,-3 9 12 16,-7 5-12-16,-3 3 2 15,-4 2-16-15,0 3 12 16,0 4-18-16,0 2 8 16,0 3-7-16,0 0-1 15,0 0 0-15,0 2 0 16,0 2-1-16,2-3-12 16,2-1 0-16,1 0-14 15,-3-4 13-15,-2 0-24 16,0 1 23-16,0-6 2 15,0-4 13-15,-4-1 0 0,1-3-2 16,3-1-6 0,0-12 4-16,0-3-7 0,7-10-4 15,9-9 15 1,1-6-1-16,4-5 1 0,3-12 1 16,3-1 4-16,4-4 19 15,1 0-8-15,3 0 16 16,-2-11-25-16,1-1-7 15,1 3-44-15,-10 1-147 16,-11 4-1873-16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5T00:17:52.07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FFFFFF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15695 5559 1601 0,'0'0'300'0,"0"0"-75"0,0 0-25 15,0 0-76-15,0 0 49 16,0 0-77-16,0-13 7 15,0 13-36-15,0 6 10 16,0 8-47-16,0 6-3 16,-2 7-8-16,0 1-9 15,-3 4 4-15,1 2-14 16,-1-3 4-16,3-2 1 16,2-5-1-16,0-4-4 15,0-6 1-15,0-2 0 16,0-7-1-16,0 0 0 15,0-5 0-15,0 2 0 16,0-2 0-16,5 0 0 0,-1 0 1 16,3 0 14-1,1 0-9-15,1 0 16 0,5 0-12 16,-1 0 1-16,1 0 0 16,3 0-7-16,1 2 9 15,0 1-13-15,0 0 20 16,-2-1-9-16,1 2 24 15,1 0-15-15,-3 0 9 16,4-1-14-16,-1 0 0 16,-1-1 7-16,3 0-9 15,0 0 13-15,0 1-18 16,1-3 20-16,-2 3-7 16,1-1 13-16,1 2-19 15,-2-2 5-15,2 1-7 16,1 2-6-16,1-1 0 0,-4 0-3 15,4 0 33-15,-1 2-20 16,-2 0 16-16,2 0-25 16,1 0 12-16,-4-1-16 15,2-4 7-15,-1-1-2 16,-1 0-4-16,2 0 11 16,-1 0-11-16,-3 0 14 15,4 0-13-15,-3 0 15 16,-1 0-17-16,4 0 3 15,-4 0-1-15,1 0-2 16,3 0 7-16,-2-1-10 16,1-1 13-16,1 2-14 15,-4-3 21-15,4 3-21 16,-4 0 13-16,1-2-13 0,2 0 5 16,-2 0-3-16,0 1-2 15,-1-1 5-15,1-1-1 16,-1-1 1-16,-2 2-4 15,1 0 13-15,-1 1-13 16,1-2 8-16,-1 2-5 16,1-2 0-16,1 2 4 15,2-4-8-15,-2 1 9 16,1 1-3-16,0-4 4 16,0 0-9-16,0 4 15 15,-3-1-16-15,-1 0 8 0,-1 0-3 16,1 2-5-16,-1 0 7 15,3-2-3-15,1 0 5 16,3-1-8-16,-2 2 15 16,-2-1-10-16,-1-1-7 15,-3 2 1-15,0 1 0 16,0-2 6-16,-1 2-6 16,-2 2 4-16,2-3 0 15,2 3 1-15,1-5-3 16,4 3 8-16,0-2-10 15,3 0 10-15,2 0-9 16,2 0 3-16,1 0-3 16,4-1 5-16,1 2-6 15,2-1 7-15,0-1-4 16,1 3 4-16,1-1-9 0,2 1 2 16,-2 0 0-16,1 2 3 15,-1 0-2-15,-2 0-2 16,-1 0 11-16,-1 0-14 15,-2 0 11-15,0 0-4 16,-2 0 2-16,0 0 2 16,0 0-7-16,-3 0 0 15,0 0 0-15,-4 0 7 16,1 0-8-16,-6 0 2 16,-3 0 1-16,-4 0-2 15,1 0 0-15,-5 0 0 16,4 0 0-16,-4 0 0 0,0 0 0 15,1 0 0 1,-1 0 0-16,0 0 0 0,0 0 0 16,2 0 0-16,0 0 0 15,1 0 0-15,1 0 0 16,0 0 0-16,0 0 0 16,-1 0 0-16,2 0 0 15,2 0 0-15,2 0 0 16,5 0 0-16,2 0 0 15,7 0 0-15,4 0 0 16,4 0 0-16,8 0 0 16,2-2 0-16,2-1 0 15,1 0 0-15,4 1 0 16,-3-2 0-16,0 1 0 0,0 2 0 16,-2 1 0-16,0 0 0 15,0 0 0-15,-3 0 0 16,1 0 0-16,1 0 0 15,-1 0 0-15,0 0 0 16,2 0 0-16,-3 0 0 16,1 1 0-16,-3-1 0 15,2 3 0-15,-1-1 0 16,1 0 0-16,-1-2 0 16,1 2 0-16,-4-2 0 15,1 0 0-15,-1 0 0 16,0 0 0-16,-2 0 0 15,0 0 0-15,-1 0 0 16,1 0 0-16,3 0 0 0,-1 3 0 16,0 0 0-16,2 1 0 15,0-2 0-15,4 0 0 16,0-2 0-16,-1 0 0 16,-1 0 0-16,1 0 0 15,-3 0 0-15,-2 0 0 16,-1 0 0-16,-4 0 0 15,-2 1 0-15,1 4 0 16,-3-3 0-16,2 0 0 16,-4-2 0-16,2 0 0 0,-1 2 0 15,-4-2 0-15,-1 0 0 16,-6 0 0-16,0 0 0 16,-6 0 0-16,-4 0 0 15,-2 0 0-15,-3 0 0 16,-2 0 0-16,3 0 0 15,-1 0 0-15,1 0 0 16,-1 0 0-16,3 0 0 16,-1 0 0-16,1 0 0 15,0 0 0-15,2 0 0 16,0 0 0-16,2 0 0 16,2 0 0-16,-2 0 0 15,5 0 0-15,5-2 0 16,0-2 0-16,8 1 0 15,2 0 0-15,5-1 0 0,2 2 0 16,0 0 0-16,0 2 0 16,-1 0 0-16,0 0 0 15,-4 0 0-15,-2 0 0 16,1 0 0-16,-1 0 0 16,-2 0 0-16,2 0 0 15,-2 0 0-15,-2 0 0 16,-1 0 0-16,-4 0 0 15,1 0 0-15,-1 0 0 16,-2 0 0-16,5 0 0 16,-3 0 0-16,5 0 0 15,2-3 0-15,2 3 0 16,2-5 0-16,1 1 0 16,-1 1 0-16,1 0 0 0,-1-2 0 15,-2 2 0-15,-2 1 0 16,-2 0 0-16,-2 0 0 15,-3 2 0-15,0 0 0 16,-2-3 0-16,1 3 0 16,-2 0 0-16,-1 0 0 15,3 0 0-15,-2 0 0 16,1 0 0-16,-1 0 0 16,0 0 0-16,-1 0 0 15,2 0 0-15,-2 0 0 16,2 0 0-16,0 0 0 15,-2 0 0-15,2 0 0 0,-2 0 0 16,0 0 0 0,3 0 0-16,2 0 0 0,0 0 0 15,3 0 0-15,1 0 0 16,4 0 0-16,1 0 0 16,1 0 0-16,2 0 0 15,1 3 0-15,2 3 0 16,0-3 0-16,0 4 0 15,0-3 0-15,-5 2 0 16,0-3 0-16,-2 0 0 16,-4 1 0-16,-2-2 0 15,-2 0 0-15,-3-1 0 16,-3 1 0-16,1 1 0 16,-2-1 0-16,2 0 0 0,-3-2 0 15,5 0 0-15,-1 2 0 16,2-2 0-16,4 0 0 15,4 0 0-15,0 0 0 16,4-2 0-16,-2-2 0 16,1 1 0-16,-1 1 0 15,0 2 0-15,-2-1 0 16,0-1 0-16,-7 0 0 16,1 0 0-16,-6 0 0 15,2-1 0-15,0 0 0 16,1 1 0-16,1 0 0 15,0 0 0-15,6 2 0 16,-2 0 0-16,2-3 0 0,-3 3 0 16,1-1 0-16,-3 1 0 15,0 0 0-15,-3 0 0 16,-4 0 0-16,1 0 0 16,-6 0 0-16,4 0 0 15,-3 0 0-15,2 0 0 16,1 0 0-16,-1 0 0 15,-1 0 0-15,1 0 0 16,1 0 0-16,-1 0 0 16,5 0 0-16,1 0 0 15,6 0 0-15,2 0 0 16,-2 1 0-16,-4 2 0 16,-1-3 0-16,-1 0 0 15,-4 0 0-15,-1 2 0 16,-1-2 0-16,-3 0 0 0,0 2 0 15,-1-2 0-15,-3 0 0 16,4 0 0-16,-2 0 0 16,3 0 0-16,3 0 0 15,1 0 0-15,6 0 0 16,1 0 0-16,4 0 0 16,1 0 0-16,-2 0 0 15,-1 0 0-15,1 2 0 16,0-2 0-16,1 0 0 15,-2 0 0-15,-3 0 0 16,-6 0 0-16,-6 0 0 16,-2 0 0-16,-3 0 0 0,1 0 0 15,1 0 0-15,-1 0 0 16,2 0 0-16,1-2 0 16,-1-2 0-16,3 0 0 15,-6 0 0-15,0 0 0 16,0 0 0-16,-1 0 0 15,-3-4 0-15,0-1 0 16,0-3 0-16,0 3 0 16,-5-5 0-16,-8 2 0 15,-3-1 0-15,-4 2 0 16,-2-1 0-16,-29 2-142 16,6-1-281-16,-4 6-615 0</inkml:trace>
  <inkml:trace contextRef="#ctx0" brushRef="#br0" timeOffset="2335.92">19630 4459 1918 0,'0'0'300'0,"0"0"-216"16,0 0 18-16,0 0-45 16,0 0 25-16,0 0 17 0,0-56-7 15,2 44-33 1,2-4 35-16,3 0-33 0,1-4 4 15,6-2-19-15,1-2 0 16,8-5-2-16,6 3-18 16,4-1 15-16,3 3-17 15,5 4 12-15,-2 6-28 16,1 3 15-16,-1 8-14 16,-6-2 3-16,1 3-5 15,-8 2-3-15,-4-1-3 16,-6 1 6-16,-3-2-13 15,-7 0 10-15,-2-1-8 0,-4-3-45 16,0-2-39 0,-10-6-75-16,-5 5-104 0,-3-2-420 0</inkml:trace>
  <inkml:trace contextRef="#ctx0" brushRef="#br0" timeOffset="2543.96">20017 3992 2076 0,'0'0'451'15,"0"0"-191"-15,0 0-78 16,0 0-46-16,0 0-80 16,114 0-11-16,-85 0-33 15,-2 0 7-15,-5 1-13 16,-7 10 1-16,-5 3 3 16,-8 5 2-16,-2 3 18 15,0 2-21-15,-18 3 2 0,-2 2-7 16,0-4-3-16,0 2-1 15,1-3-5-15,7-1-82 16,5-8-108-16,3-4-373 0</inkml:trace>
  <inkml:trace contextRef="#ctx0" brushRef="#br0" timeOffset="3336.63">20629 4349 1267 0,'0'0'647'0,"0"0"-358"16,0 0-130-16,0 0-36 0,0 0-68 16,0 0 52-1,0-114-63-15,0 79-10 0,0-1-14 16,0-1-20-16,2-2 0 16,2 1 14-16,0 1-19 15,3 3 13-15,1 1-13 16,2 8 5-16,1 2 0 15,0 7 6-15,5 6-6 16,-3 4 28-16,3 6-10 16,2 0 9-16,-3 0-14 15,5 6 27-15,-2 10-26 16,2 2 26-16,1 4-1 16,-2 3-12-16,-1 1 16 15,-3 1-9-15,-1 4 16 16,-1-2-32-16,-3 0 12 0,-4 0-22 15,-1 1 6 1,-3-4-14-16,-2 1 4 0,0-5-4 16,0-4-7-16,0-1-36 15,-5-2-99-15,-6-7-105 16,-2-2-663-16</inkml:trace>
  <inkml:trace contextRef="#ctx0" brushRef="#br0" timeOffset="3521.69">20722 4122 2447 0,'0'0'485'0,"0"0"-395"16,0 0 8 0,0 0-52-16,0 0-15 0,113-4-31 15,-90 3 3-15,-7-3-3 16,-8-4-42-16,-3-1-113 15,-5 1-262-15</inkml:trace>
  <inkml:trace contextRef="#ctx0" brushRef="#br0" timeOffset="7288.96">20367 3514 1849 0,'0'0'349'16,"0"0"-157"-16,0 0-113 16,0 0 29-16,0 0-16 15,0 0-35-15,-47 119-29 16,36-97-9-16,5-4-19 15,4-6-3-15,2-4-20 16,0-2-220-16,0-4-272 0</inkml:trace>
  <inkml:trace contextRef="#ctx0" brushRef="#br0" timeOffset="7477.71">20421 3587 2108 0,'0'0'293'0,"0"0"-160"15,0 0-21-15,0 0-79 16,0 0-27-16,-16 116-6 16,16-99-148-16,-2-7-634 0</inkml:trace>
  <inkml:trace contextRef="#ctx0" brushRef="#br0" timeOffset="8674.94">20608 3756 2038 0,'0'0'341'0,"0"0"-221"0,0 0-71 15,0 0 68-15,0 0-47 16,0 0-22-16,0 0-20 15,60-89 10-15,-45 72-23 16,-3 5 9-16,-1 5 11 16,-2 7 18-16,0 0 30 15,2 0-19-15,3 12 5 16,1 4-28-16,3-2 7 16,0 1-34-16,0-5 3 15,-1-2-16-15,1-1-1 16,1-3 0-16,2 3-29 0,-3-4-123 15,-5 0-389-15</inkml:trace>
  <inkml:trace contextRef="#ctx0" brushRef="#br0" timeOffset="9909.84">21259 3828 130 0,'0'0'1503'0,"0"0"-1273"16,0 0-91-16,0 0 57 15,0 0-78-15,0 0-19 16,45 125-4-16,-39-98-20 16,3 3 9-16,-2 1-4 15,2-4-11-15,-3 0-37 16,3-5 4-16,-2-5-36 15,-2-2 5-15,-3-5 1 16,0-2-6-16,-2 0 6 16,0-1-5-16,0 2 2 15,0-3 3-15,0 0-3 16,0-4-2-16,0-2-1 16,0 0 0-16,0 0 0 0,0-2-17 15,0-14 1 1,0-7 15-16,0-4-19 0,0-4 14 15,0-2 1-15,0-2 0 16,0 1 10-16,9 2-2 16,3 4-2-16,-2 2 11 15,3 4 2-15,1 6-1 16,1 6 12-16,1 6-14 16,2 4 25-16,0 0-18 15,2 4 11-15,0 12-18 16,-2 4 9-16,-1 4-1 15,-3 2-3-15,-1 5 17 16,-3 0 0-16,-6 1 18 16,-2 2-17-16,-2-1 5 15,0-4-31-15,0-2 7 0,0-8-15 16,0 0 0 0,0-5 0-16,-4-6-4 0,2-3-14 15,-1-5-55-15,3 0-37 16,0 0-113-16,0-17-118 15,5-1-1639-15</inkml:trace>
  <inkml:trace contextRef="#ctx0" brushRef="#br0" timeOffset="10511.02">21948 3938 1754 0,'0'0'363'0,"0"0"-138"16,0 0-105-16,0 0 79 15,0 0-93-15,0 0-12 16,0 0-40-16,-56-29 3 15,41 34-15-15,-3 15-21 16,-1 10 9-16,2 8-12 16,1 2 22-16,5 2-24 0,7-4 15 15,4-6-31 1,0-6 15-16,11-14-13 0,16-7-2 16,8-5 0-16,4-12 0 15,0-20 3-15,-3-7 3 16,-7-1-12-16,-6 3 5 15,-8 6-25-15,-9 12 5 16,-1 8 21-16,-2 11 0 16,-3 4 21-16,0 26 7 15,0 15-2-15,0 10 29 16,0 12-29-16,-10 3 12 16,-7 2-18-16,-6 0 9 15,-10-4-13-15,-7-6-3 16,-5-5-13-16,-1-13 0 15,-2-14 0-15,9-16-6 0,3-14-36 16,9-10-56-16,7-24 47 16,11-10 4-16,9-5-3 15,0 1 4-15,9 4-18 16,13 2 8-16,9 6-59 16,25-14-90-16,-9 11-31 15,0 4-1416-15</inkml:trace>
  <inkml:trace contextRef="#ctx0" brushRef="#br0" timeOffset="10775.27">22215 3851 2215 0,'0'0'340'16,"0"0"-197"-16,0 0 4 15,0 109-52-15,0-63-17 16,0-2-15-16,3-3-10 16,12-8-10-16,3-7-15 15,7-12 3-15,4-11-18 16,0-3 15-16,0-8-27 16,-8-14 10-16,0-6-3 15,-11 2-16-15,-2 2-28 16,-6-1-12-16,-2-5-53 0,0 5-91 15,0 1-174-15</inkml:trace>
  <inkml:trace contextRef="#ctx0" brushRef="#br0" timeOffset="11084.73">22596 3546 1906 0,'0'0'336'15,"0"0"-113"-15,0 0-59 16,0 0-34-16,18 107-63 16,-16-76-2-16,-2 5-26 0,0 1 19 15,0 6-1-15,0 3-11 16,-2 3 5-16,-4-2-35 15,-1 1 6-15,0 0-22 16,3-3 2-16,1-7-2 16,3-6-14-16,0-8-42 15,0-16-50-15,0-8-66 16,7 0-190-16</inkml:trace>
  <inkml:trace contextRef="#ctx0" brushRef="#br0" timeOffset="11418.02">22824 3967 2057 0,'0'0'332'0,"0"0"-165"15,0 0 2-15,0 0-39 16,0 0-47-16,42 111-8 16,-15-108 2-16,2-3 32 15,-2-3-40-15,-3-18-18 16,-9-11-26-16,-5 3 6 0,-10-5-30 16,0 4 5-16,-16 2 2 15,-11 6-7-15,-6 6-1 16,-3 8-10-16,3 6-23 15,8 2-63-15,10 18-16 16,8 0-185-16</inkml:trace>
  <inkml:trace contextRef="#ctx0" brushRef="#br0" timeOffset="12283.13">23720 3902 1790 0,'0'0'286'16,"0"0"-141"-16,0 0-47 16,0 0 0-16,0 0-13 15,0 0-27-15,0 0-19 16,-119 51-39-16,111-17 37 16,3 2-4-16,5 3 37 0,0-1-12 15,0-4 12 1,13-4-16-16,10-5-17 0,2-7 1 15,1-8-15 1,3-10 29-16,-2 0-20 0,-2-10 7 16,-6-17-13-16,-2-11-5 15,-7-8-14-15,-3-5-7 16,-3-10 0-16,-1-2 2 16,-3-2-8-16,0 2-13 15,0 8-7-15,0 6-31 16,-3 10-4-16,-3 13-29 15,1 9-131-15,3 7-121 16,2 8-1818-16</inkml:trace>
  <inkml:trace contextRef="#ctx0" brushRef="#br0" timeOffset="12579.24">24018 3900 2221 0,'0'0'425'0,"0"0"-175"16,0 0-94-16,0 0-84 16,137-44-43-16,-120 26-22 15,-7 2 6-15,-10 6-8 16,0 8 42-16,-25 2 8 16,-6 18 21-16,-5 20-52 15,0 10 6-15,7 5-8 16,9 3-5-16,12-8-8 0,8-6-5 15,2-10-8 1,22-10-5-16,32-21-70 0,-7-1-180 16,-3-1-1169-16</inkml:trace>
  <inkml:trace contextRef="#ctx0" brushRef="#br0" timeOffset="13349.82">25202 3617 1926 0,'0'0'337'0,"0"0"-201"15,0 0 10-15,0 0-19 16,0 0-61-16,-127-54-31 16,100 51 1-16,3 3 22 15,0 0 0-15,4 13-2 16,1 9-37-16,6 7 12 0,7 4-13 16,4 1 1-16,2-1-1 15,0-8-12-15,19-7-3 16,10-10 2-16,7-8-7 15,2 0 6-15,0-16-3 16,-5-9-1 0,-4-3-41-16,-8 2-38 0,-6 5 50 15,-4 12 26-15,-2 9 3 16,-2 0 93-16,-1 17-31 16,3 22 30-16,-2 4-28 15,-2 10-8-15,-3 1-27 16,-2-1-1-16,0-4-3 0,-9-3-11 15,-13-4 7 1,-3-5-20-16,-2-6 7 16,0-6-3-16,6-7-10 0,0-11 5 15,7-4-55 1,12-3-70-16,2-8-74 0,0-9-297 0</inkml:trace>
  <inkml:trace contextRef="#ctx0" brushRef="#br0" timeOffset="13720.01">25399 3850 2488 0,'0'0'275'0,"0"0"-159"15,-25 124 30-15,25-73-37 16,0-3-14-16,13-8-39 16,18-8 8-16,8-9 0 15,7-11 4-15,6-12-21 16,-4 0-36-16,-3-27 2 16,-9-12-9-16,-16-7-5 15,-16-2 8-15,-4-2-14 16,-22 4 6-16,-18 0 1 15,-9 8-8-15,-2 3-15 16,2 12-14-16,9 7-28 0,13 7 7 16,17 8-94-16,10 1-127 15,0 0-1941-15</inkml:trace>
  <inkml:trace contextRef="#ctx0" brushRef="#br0" timeOffset="14092.08">25793 3546 2297 0,'0'0'312'15,"0"0"-120"-15,0 0-44 16,0 0-27-16,0 0-59 16,0 0 11-16,0 0-10 15,100 83-19-15,-77-83-38 16,-12-12 5-16,-9 0-11 15,-2-1 0-15,-4 2 0 16,-21 3 8-16,-2 4-16 16,-2 4 4-16,5 0-14 0,6 0-40 15,9 12-20-15,9 2-86 16,0 0-257-16,13-5-1558 0</inkml:trace>
  <inkml:trace contextRef="#ctx0" brushRef="#br0" timeOffset="14415.32">26335 3499 1666 0,'0'0'439'0,"0"0"-240"15,0 0-88-15,15 110-2 16,-10-78-79-16,-5 3-30 15,0-10-2-15,0-6-225 0</inkml:trace>
  <inkml:trace contextRef="#ctx0" brushRef="#br0" timeOffset="14581.27">26477 3511 2514 0,'0'0'219'0,"0"0"-98"16,0 0-29-16,21 102-54 0,-13-72-38 15,1-7-17 1,-4-5-261-16</inkml:trace>
  <inkml:trace contextRef="#ctx0" brushRef="#br1" timeOffset="21419.41">4784 12668 163 0,'0'0'110'0,"0"0"-29"16,0 0 42-16,0 0 16 15,0 0-67-15,0 0-70 16,0 0 26-16,4 0 9 0,0 0 47 16,1 0 66-16,1 0 437 15,-4 0-415-15,3 0-121 16,-2-3-51-16,-1 1 16 16,0 0-34-16,0 2 36 15,2-2-34-15,-1 0 32 16,-1 0 11-16,-2 1 49 15,2-2 7-15,-2 1-46 16,2 2 45-16,0-2 16 16,0 0-81-16,3-1-11 15,-2 2 9-15,1-3-15 16,-2 0 10-16,1 2 7 16,-1 0-17-16,0 0 29 15,0 0-11-15,-2 2-3 16,0 0 4-16,2 0-11 0,-2 0-10 15,0 0 12-15,0 0-20 16,0 0-42-16,0 0-1022 0</inkml:trace>
  <inkml:trace contextRef="#ctx0" brushRef="#br2" timeOffset="76310.32">8881 5985 2068 0,'0'0'388'15,"0"0"-206"-15,0 0-8 0,0 0-72 16,0 0-19-16,0 0-29 15,0 0 7-15,-25-7-23 16,23 22-18-16,0 12 6 16,2 5-7-16,0 6 8 15,0 8-17-15,0 6 13 16,11-2-14-16,11-1 4 16,5-8-9-16,4-11 0 15,5-11 6-15,-1-14-2 16,3-5 17-16,-5-3-15 15,-4-22 8-15,-2-8-17 16,-6-6-1-16,-9-3 0 16,0 2-29-16,-5 6-3 15,-3 8 18-15,-2 10 13 0,0 12 1 16,3 4 0-16,-1 18 6 16,8 22 26-16,1 14-13 15,1 10 3-15,-1 8-10 16,-5 2 1-16,-3-1 7 15,-5-3-1-15,0-6 6 16,-16-5-21-16,-10-13 8 16,-8-11-11-16,-1-12 4 15,-3-18-5-15,-1-5-4 16,6-10-15-16,8-19-10 16,12-9 11-16,13-3-10 15,0-1 28-15,19 4-2 16,16 2-7-16,3 2 9 0,7 2-19 15,14-9-29-15,-9 10-95 16,-11 7-276-16</inkml:trace>
  <inkml:trace contextRef="#ctx0" brushRef="#br2" timeOffset="77310.52">15826 12388 2384 0,'0'0'374'15,"0"0"-190"-15,0 0-31 16,0 0-56-16,0 0-48 0,0 0-22 15,0 0 19 1,47 48-18-16,-15-16 23 16,5 4-30-16,4 5 8 15,1 1-5-15,0 2 3 16,-1 2-4-16,-6 0-3 0,-1-4-3 16,-8-3-17-16,-3-8 3 15,-8-7 0-15,-4-7-6 16,-1-5-25-16,-6-9-53 15,-4-3-48-15,0-5-109 16,0-16-194-16,0-1-1093 0</inkml:trace>
  <inkml:trace contextRef="#ctx0" brushRef="#br2" timeOffset="77570.47">16250 12404 2351 0,'0'0'356'15,"0"0"-189"-15,0 0-59 16,0 0-48-16,0 0 7 16,0 0-14-16,-90 129-1 15,69-89-14-15,-4-3 2 16,1 0-11-16,-3-4 2 15,2-1-4-15,3-5-19 16,2-1 2-16,4-4-10 16,5-2-6-16,0-4-76 15,7-4-148-15,-1-5-691 0</inkml:trace>
  <inkml:trace contextRef="#ctx0" brushRef="#br2" timeOffset="89729.6">9262 8441 1728 0,'0'0'460'0,"0"0"-316"15,0 0-35-15,0 0-77 16,0 0-32-16,0 0 0 15,0 0 0-15,0 0 26 16,0 0 20-16,0 0 1 16,0 0-14-16,2 0 10 0,0 0-13 15,4 0 16 1,0 0-16-16,0 3 5 0,3 1-14 16,-3 1-8-16,4 2-4 15,-4-2-8-15,1 2-2 16,-1 1 6-16,2-2-6 15,-2 2 7-15,1 0-6 16,1 1 0-16,-1-2 0 16,0 1 0-16,0 0 0 15,-1 1-1-15,1-4 2 16,0 2-4-16,-1-2 9 16,-1 1-7-16,1 0 1 15,-1-2 0-15,-1 0-1 16,3 2-1-16,-2-2 2 15,-1 0 0-15,0 3-6 0,1-2 12 16,-1 4-9 0,1-4 3-16,2 2-1 0,-3-2-14 15,0-1 3-15,-2-2 4 16,3 0 8-16,-3 3 0 16,3-1 0-16,-3-1 0 15,3 2 9-15,-1 1-14 16,0 2 5-16,1-3 0 15,-3 1-1-15,2 1-7 16,1-3-35-16,-2-1 6 0,-1 1 31 16,-2-1 3-1,2-1-5-15,0 1 16 0,-2 0-13 16,2 1 6-16,-2-2-1 16,0 0 0-16,2 0 1 15,-2-1-1-15,3 1 1 16,-3 3-2-16,2-3 3 15,-2 0 3-15,0 0-4 16,2-2-2-16,-2 0 1 16,0 1-1-16,2-1-1 15,-2 0 2-15,2 0-3 16,2 0 8-16,2 0 1 16,-2 0-6-16,0 0 18 15,3 0-8-15,-1 0 8 16,2-5-3-16,-2 0-7 0,1 0 2 15,-1 1-9-15,4-2 23 16,-2 0-8-16,3-3 20 16,1 3-22-1,1-2 8-15,0 1-5 0,1-2-4 16,-1 0-6-16,-1 1 12 16,0-3 21-16,2 0-15 15,-1-1 4-15,0-2-18 16,1-3 8-16,-1 3-10 15,1 1-2-15,-1 1-7 16,1 3 0-16,-3 4 0 16,-3 0-19-16,4 1-29 15,-1-2-75-15,-2 1-70 0,-2-4-132 16</inkml:trace>
  <inkml:trace contextRef="#ctx0" brushRef="#br2" timeOffset="90220.28">9607 8485 2344 0,'0'0'305'0,"0"0"-206"15,0 0-18-15,0 0-62 16,0 0-11-16,0 0-3 16,0 0-5-16,-2-11 0 15,-1 11 0-15,-1 0-38 16,-2 0-161-16,1 4-1526 0</inkml:trace>
  <inkml:trace contextRef="#ctx0" brushRef="#br2" timeOffset="94531.21">22432 6377 1556 0,'0'0'266'15,"0"0"-60"-15,0 0-21 16,0 0-85-16,0 0-65 16,0 0 10-16,0 0-17 15,31 106 6-15,-29-78 22 16,-2 2-14-16,2 2-4 0,-2-1 4 16,0 4-6-1,0-1-36-15,0 2 6 0,2-2-5 16,-2-2-1-16,2 3 0 15,1-3 0-15,-3 0-2 16,2 1 8-16,-2 0-10 16,2-1 10-16,1-2 13 15,-1-1-19-15,2-6 9 16,1 0-9-16,-1-4 1 16,0-2-1-16,-1-8 1 15,1 0-2-15,-1-4 2 16,-1-2-5-16,-2-1 4 15,2-2-2-15,-2 0-6 16,0 0 8-16,0-13 13 16,0-5-4-16,0-4 4 15,0-4-12-15,0-2 17 0,0-2-17 16,0-2 4-16,0 0-5 16,0-1 0-16,-2-2 0 15,-3 0 0-15,3 0-6 16,0-1 15-16,-1 3 0 15,1 2 21-15,2-1 30 16,0-2-36-16,0 5-1 16,0-3-18-16,0 0 8 15,5 0 3-15,4 2-3 16,4 3 19-16,5 1 1 16,0 5 21-16,6 5-18 15,1 2-3-15,2 5-14 16,0 6-6-16,-1 3-3 15,-2 0 7-15,1 0 17 0,-2 12-16 16,-4 3 15-16,1 7-23 16,-6 5 27-16,-3 4-24 15,-7 5 10-15,-4 5-4 16,0 2-3-16,-13 6-5 16,-11-3-6-16,-5 0-5 15,-5-5 5-15,1-10-9 16,2-7 4-16,4-7 0 15,2-9-24-15,7-8 10 16,7 0-8-16,3-2 4 16,8-14 7-16,0 0-1 15,0-2 11-15,4 4 2 16,9 4-7-16,3 6 7 0,-1 4-2 16,3 0 1-16,1 8-3 15,-2 13 2-15,3 10 2 16,-3 3 7-16,2 5-4 15,-1 0 11-15,-1 1-14 16,1-4 16-16,2-1-8 16,0-6 7-16,-1 0-8 15,-2-8 5-15,1 0-7 16,-3-7-6-16,-1-7 3 16,-1-3-3-16,1-1-1 15,7-3-36-15,0 0-83 16,-3 0-227-16</inkml:trace>
  <inkml:trace contextRef="#ctx0" brushRef="#br2" timeOffset="96866.4">23879 6312 516 0,'0'0'1182'0,"0"0"-1013"16,0 0-125-16,0 0 17 16,0 0-5-16,0 0-14 15,0 0 1-15,2 116 6 16,-2-91 44-16,0 1-47 15,2 2 11-15,-2-1-36 16,0 2 12-16,0-2-21 16,0 0-1-16,0 1 2 15,0 0-4-15,0-2 14 16,0 0-21-16,0 1 31 16,0-4-32-16,2 0 20 15,-2-4-18-15,2-2 18 0,-2 1 8 16,0-2-13-16,0-1 29 15,0 0-32-15,0 1 9 16,2-3-22-16,-2-2 10 16,0 1-8-16,3-2 2 15,-1-3-4-15,0 2 0 16,-2-3-1-16,2-2 1 16,0 2 3-16,0-2 5 15,0 0-7-15,-2 2 12 16,0-1 48-16,4 2-14 15,-4 0-7-15,0 0-18 16,0 1-11-16,0-2-11 0,0 0 8 16,0 1-6-16,0-2-2 15,0 0 16-15,0-2-10 16,0 2-2-16,0-2-4 16,0 1 0-16,0 0 2 15,0 0 11-15,0 3 6 16,0-2-14-16,0-1 9 15,0 1-14-15,-4-3 8 16,4-2-2-16,-2 0 1 16,0 0-2-16,-4 0 8 15,-1 0-13-15,-1 0 0 16,-2 0 0-16,-1-7 7 16,0 3-4-16,-3-1 3 15,2-2-3-15,-2 1-3 16,-1 2 0-16,-2-1 0 0,2-2 0 15,-1 3-2 1,1-2 9-16,1 5-12 0,-1-4 10 16,1 5 4-16,1 0-8 15,-1-2-1-15,6 2 7 16,-1-2-7-16,0 0 8 16,2-1-1-16,3 0 3 15,-1 1-9-15,1 2 20 16,-2 0-15-16,-2 0 3 15,0 0-9-15,-3 0 1 16,-3 0 5-16,1 0 2 16,-3 0-4-16,1 5-3 15,1-4 21-15,1-1-8 0,4 0 10 16,2 0-17 0,0 0 9-16,1 0-16 0,-1 0 4 15,1 0-4-15,-2 0 0 16,2 2 7-16,-1 0-6 15,3 0-1-15,0-2 0 16,2 2 12-16,-1-2-12 16,0 0 4-16,1 0-3 15,2 0-2-15,-2 0 1 16,0 3 0-16,0-3 1 16,2 0 5-16,-2 0 11 15,2 2-11-15,0-2 6 16,0 0-12-16,0 0 0 15,0 1-5-15,0 1-1 16,0-2 5-16,0 2 2 0,6-2 6 16,4 0-7-16,0 2 18 15,3-2-18-15,1 0 18 16,1 0-7-16,2 0-1 16,0 0-2-16,-1 0-4 15,-1 0 9-15,1 0-12 16,-1 0 16-16,3 0-16 15,1 0 10-15,-2 0-11 16,1-4 9-16,3 1-1 16,-4-2-2-16,3 1 2 0,-3 0-8 15,2 3 11 1,1-2-11-16,-3 1 15 0,2 0-14 16,-2-2 5-16,1 2-6 15,-1 2 1-15,-1-1 7 16,0-2-3-16,0 3 14 15,0 0-13-15,-1 0 13 16,3 0-18-16,-3 0 10 16,3 0-11-16,-3 0 0 15,1-3 4-15,-3 2-4 16,4-1 3-16,-5 0 1 16,2 0 0-16,-1 0-3 15,1 0 16-15,-1-1-17 16,0 3 12-16,3 0-8 15,-1 0 8-15,1 0-4 0,-1 0-4 16,2 0 11-16,1 0-15 16,-1 0 16-16,1 3-7 15,2-3 16-15,0 2-24 16,-2-2 17-16,2 0-5 16,0 0 4-16,1 0 18 15,-4 0-29-15,1 0 13 16,-3 0-15-16,-1 0 18 15,-5 0-17-15,-1 0 3 16,0 0-8-16,-4 0 1 16,-2 0 9-16,-2-2-9 15,0-1 4-15,0 3-1 16,0-7-8-16,0 2-6 16,0-6-51-16,-18-5-82 15,-1 4-167-15,0-2-452 0</inkml:trace>
  <inkml:trace contextRef="#ctx0" brushRef="#br2" timeOffset="97737.89">23873 6733 1472 0,'0'0'823'16,"0"0"-622"-16,0 0-81 0,0 0-39 16,0 0-46-16,0 0-22 15,0 0 67-15,3 12-35 16,6-8 29-16,0 1-9 16,1-5 7-16,4 0 0 15,-1 0-24-15,3 0 6 16,2 0-25-16,0 0 2 15,0 0-24-15,-3 0 3 16,-1 0-6-16,-5 0-3 16,-1 0-1-16,-3 2 0 15,2 1 2-15,-2 2 2 16,-1 1 9-16,0 2-5 0,0 2 18 16,1 0-19-16,-1 4 15 15,1-1-9-15,-2 4 8 16,1-1-10-16,-2 0-4 15,-2 0 4-15,2-4-11 16,-2-5 10-16,0 0-10 16,0-5 5-16,0 0-1 15,0-2-8-15,0 1-6 16,0 2-37-16,0 0-34 16,0 0-105-16,0 1-175 0,0-2-372 15</inkml:trace>
  <inkml:trace contextRef="#ctx0" brushRef="#br2" timeOffset="98044.01">23989 6874 2619 0,'0'0'460'0,"0"0"-356"16,0 0-37-16,0 0-67 15,0 0-5-15,0 0-28 16,0 0-121-16,16 21-345 0</inkml:trace>
  <inkml:trace contextRef="#ctx0" brushRef="#br2" timeOffset="99868.18">25341 6314 2001 0,'0'0'273'0,"0"0"-168"0,0 0-29 16,0 0-21-16,0 0-37 16,0 0 13-16,0 0 8 15,-45-18 41-15,34 17-18 16,-5-2-14-16,1 2-6 16,-4-2-8-16,4 3-10 15,-1-1-13-15,-1 1 1 16,1-3-12-16,1 3 10 15,-3 0-10-15,3 0 3 16,-4 0-2-16,1 0-1 16,1 0 1-16,-1 4-1 15,0 3 0-15,0 2 0 16,3 3-6-16,-1-2 16 16,1 2-15-16,1 0 12 15,1 3-12-15,1 1 5 0,-1 3-1 16,5 2 1-16,-2 0-1 15,6-1 0-15,1-1-2 16,3-3-3-16,0-2 12 16,0 0-15-16,0 0 16 15,0-4-12-15,3 2 5 16,3-2 0-16,4 0 0 16,-2-1 1-16,3 2-8 15,3-3 16-15,-1 0 0 16,3 0-8-16,-1-2 10 0,3-1-4 15,2 0 7-15,-2-1-6 16,5 1 12-16,-2 2 8 16,2-1-8-16,1 2 15 15,1 0-9-15,-2 0 25 16,-2 2-25-16,2 1 2 16,-3-2-3-16,-3 3 0 15,0 1-8-15,-7-1-3 16,-1 1 17-16,-2 4-4 15,-4 1 6-15,-1 0-17 16,-2 2 8-16,0 1-23 16,0 1 11-16,0-1-8 15,0-1 0-15,-9 0 4 0,-3-2-8 16,-5-1 14 0,-3 0-13-16,-5-2 22 0,-2-2-23 15,-4-3 13-15,-5-6-13 16,-1-4 0-16,-4 0 0 15,-3 0 1-15,2-13-2 16,-1-1 0-16,5-1-5 16,9 3 12-16,7 2-12 15,7 6-1-15,8 4-28 16,7 0-55-16,0 16-236 16,0 2-1639-16</inkml:trace>
  <inkml:trace contextRef="#ctx0" brushRef="#br2" timeOffset="104404.67">24286 7427 286 0,'0'0'1139'15,"0"0"-1006"-15,0 0-109 16,0 0 89-16,0 0-8 15,0 0 1-15,-9 114-45 0,9-94 22 16,0 1 25-16,0 1-4 16,0 2-44-16,0-2-33 15,0 2 17-15,3 2-21 16,1 0 29-16,5 2-39 16,2-1 28-16,2-1-18 15,3-3 5-15,4-3-15 16,4-2 7-16,1-4 39 15,4 1-18-15,2-4 39 16,3-1-29-16,1 0 16 16,3-2-35-16,3-4 1 15,-2 1-11-15,3-5 4 16,-1 0-19-16,-3 0 4 16,-7 0-11-16,-6-6 4 15,-6-2-8-15,-3-2 1 0,-5 0-1 16,-3-2-107-16,-8-9-56 15,0 3-104-15,0 2-2050 16</inkml:trace>
  <inkml:trace contextRef="#ctx0" brushRef="#br2" timeOffset="104673.72">24824 7735 1666 0,'0'0'238'0,"0"0"68"0,0 0-205 16,0 0 11 0,0 0-29-16,0 0-22 0,133 46 4 15,-110-29-19-15,-8 5 13 16,-4 4-27-16,-4 0 5 16,-7 2-21-16,0 3 15 15,-7-4-15-15,-11 4 5 16,-4-3-7-16,0-2-7 15,-1-4-5-15,5-2-2 16,5-1-22-16,5-4-117 16,2-7-139-16</inkml:trace>
  <inkml:trace contextRef="#ctx0" brushRef="#br2" timeOffset="105472.95">25356 7840 1529 0,'0'0'370'15,"0"0"-153"-15,0 0-68 16,18 121-59-16,-11-79-28 16,-1 2-12-16,2 2-7 0,-2 0 11 15,0-3-53-15,1-4 11 16,-5-3-5-16,0-5 3 15,0-5 5-15,-2-8-13 16,0-4-2-16,0-6 0 16,0-6 8-16,0-2 3 15,0 0-7-15,0-12-4 16,-4-12-1-16,0-8-26 16,-1-11-9-16,3-7 16 15,0-4 12-15,0-6 7 16,2-1 0-16,0-2 1 15,0 5 10-15,2 5 52 16,11 7 5-16,5 10 38 16,5 8-34-16,1 12-2 15,2 10-26-15,1 6-5 0,0 8 13 16,-4 19-12 0,-4 10 16-16,-7 5-23 0,-8 7 10 15,-4-3-15-15,0-2 16 16,-16-3-36-16,-8-2-1 15,0-8-6-15,-3-6-5 16,0-6-35-16,2-10-40 16,8-7-31-16,3-2-68 15,14-9-45-15,0-12-174 16,0-1-1514-16</inkml:trace>
  <inkml:trace contextRef="#ctx0" brushRef="#br2" timeOffset="105906.18">25796 7921 2060 0,'0'0'213'16,"0"0"5"-16,0 0-35 15,0 0-58-15,0 0-65 16,0 0-13-16,0 0-38 16,116-114 4-16,-106 89-11 0,-1 4 3 15,-5 0 2-15,-4 5-6 16,0 6 4-16,-6 4 0 16,-11 6-10-16,-6 0 1 15,-2 4 3-15,1 16-31 16,1 6 24-16,4 4-3 15,3 4 7-15,5 7 3 16,2-1 2-16,7 2-1 16,2-2 9-16,0-5 15 15,4 0-5-15,14-7 9 16,4-4-18-16,3-4 2 16,2-8-3-16,-3-4-4 15,0-8-5-15,-1 0-4 16,-3-14-38-16,-3-9-171 15,-5-4-371-15</inkml:trace>
  <inkml:trace contextRef="#ctx0" brushRef="#br2" timeOffset="106474.71">26143 7860 1560 0,'0'0'271'0,"0"0"-116"0,0 0 51 16,0 0-94-16,20 130-9 16,-15-100-14-16,-1 3-23 15,0-5-36-15,0-2-10 16,2-4-19-16,-4-4 35 15,-2-4-13-15,0-4-6 16,0-6-2-16,0-4-14 16,0 0 39-16,0-10-34 15,0-12-6-15,0-8-8 16,0-5-25-16,0-6-19 16,0-6 34-16,0 0 12 15,0-1 6-15,13 3 3 16,5 7 25-16,4 4 73 15,5 10-27-15,4 8-15 16,2 10-18-16,-2 6 2 0,-4 0-4 16,-2 17 12-16,-9 12-10 15,-7 1-16-15,-9 4 9 16,0 2-30-16,-7-3 11 16,-11-5-15-16,-5-5-6 15,2-6-27-15,0-7-2 16,6-5-23-16,6 0 24 15,4 2 33-15,5 0-5 16,0 5 6-16,5 6 11 16,13 5 21-16,4 1-31 15,0 1 12-15,3-1-13 16,8-2-5-16,-4-4-58 16,-6-6-208-16</inkml:trace>
  <inkml:trace contextRef="#ctx0" brushRef="#br2" timeOffset="107510.88">26792 7802 1568 0,'0'0'382'0,"0"0"-137"16,0 0-100-16,0 0-105 15,0 0-25-15,0 0 70 16,0 0-49-16,2 126 30 16,5-82 2-16,-1 4 25 15,1 5-34-15,0 1 13 16,-3 1-25-16,1 1-10 15,-5-3-14-15,2-4-18 16,-2-6-3-16,0-8 4 16,0-7-6-16,0-9 0 15,0-6 6-15,0-6-2 16,0-7-8-16,0 0 3 16,-7 0-16-16,0-20 11 15,3-4-17-15,-1-5 13 16,5-7-40-16,0-7 18 0,0-2-38 15,0-5 48-15,0-3 17 16,0 1 5-16,9 4 10 16,3 2 24-16,1 6 5 15,3 8-12-15,1 4 31 16,-1 10-27-16,1 10 10 16,2 8-13-16,-3 0 32 15,-1 14 5-15,-4 16-3 16,-4 7-9-16,-7 6-31 15,0 5 8-15,0-2-26 16,-16 0 8-16,-3-4-7 0,0-8 0 16,-1-8-5-16,5-9 0 15,1-12-15-15,3-5-38 16,5 0-47-16,4-10-81 16,2-21-51-16,2 0-80 15,13 5-1943-15</inkml:trace>
  <inkml:trace contextRef="#ctx0" brushRef="#br2" timeOffset="108242.28">27166 8073 1727 0,'0'0'495'0,"0"0"-243"15,0 0-30-15,0 0-66 16,0 0-90-16,0 0-36 16,61-115-18-16,-55 88-7 15,-4 0-4-15,-2 5 6 16,0 7-3-16,0 6-3 16,-13 7-2-16,-1 2-1 15,1 0-5-15,-1 18-11 16,6 8 6-16,1 6 11 15,5 3 1-15,2 4-2 16,0-2 7-16,0 3-10 0,4-1 10 16,9-5-10-1,3-5 5-15,0-6 0 0,2-3 0 16,0-8 0-16,-3-7 4 16,-1-5-3-16,-1 0 2 15,-2 0 3-15,-2-16-4 16,2-8-1-16,-2-8-2 15,-2-5-14-15,2-9-16 16,0-1 15-16,2 1-16 16,0 2 31-16,2 4 2 15,1 9 11-15,1 9-12 16,3 11 20-16,0 8-2 16,0 3 11-16,2 17 18 15,0 12-5-15,-2 10 12 0,-3 4-28 16,-1 6 16-1,-6-3-28-15,-1-2 7 0,-2-6-20 16,0-7 4-16,-5-12-5 16,2-9-1-16,-2-10-4 15,0 0-38-15,4-17-20 16,3-20 4-16,4-10 24 16,4-8-2-16,8-1 29 15,2 6 2-15,1 8 6 16,3 12 23-16,-3 16 7 15,-1 14 13-15,-4 5 14 16,-4 26 20-16,-1 6-49 16,-5 6 10-16,-5 1-24 0,-1-6 2 15,-2-2-16 1,-3-6 0-16,0-6-4 0,0-5-77 16,0-10-96-16,0-5-419 15</inkml:trace>
  <inkml:trace contextRef="#ctx0" brushRef="#br2" timeOffset="108645.14">28194 7682 2284 0,'0'0'248'0,"0"0"-89"16,0 0 20-16,-76 113-100 16,59-64-18-16,5 7-24 15,7 2 15-15,5-1-8 16,0-8-1-16,17-12-13 15,9-14-1-15,8-14 9 16,3-9-17-16,-1-11 7 16,-5-28-17-16,-6-12 8 15,-7-7-19-15,-5-3 0 0,-7-3-6 16,-1-1-11-16,-5 1 17 16,0 1-28-16,0 5 4 15,0 7-46-15,-7 6-46 16,-3 12-51-16,3 10-44 15,2 13-87-15</inkml:trace>
  <inkml:trace contextRef="#ctx0" brushRef="#br2" timeOffset="108879.35">28584 7953 2455 0,'0'0'203'15,"0"0"-58"-15,18 116-7 16,-12-74-75-16,2-8-32 16,-2-8-31-16,-4-12-24 15,-2-14-106-15,0 0-108 16,0-10-1633-16</inkml:trace>
  <inkml:trace contextRef="#ctx0" brushRef="#br2" timeOffset="109009.08">28606 7606 2441 0,'0'0'279'0,"0"0"-171"15,0 0-55-15,0 0-53 16,0 0-259-16</inkml:trace>
  <inkml:trace contextRef="#ctx0" brushRef="#br2" timeOffset="109477.97">29048 7722 97 0,'0'0'1953'16,"0"0"-1752"-16,0 0-18 16,0 0-55-16,0 0-28 15,0 0-6-15,0 0 5 16,-89-31-40-16,70 55-1 0,0 7-19 16,1 7-3-1,5 6 23-15,1 2-39 0,8 3 21 16,4-5-18-16,0-3 18 15,14-6-30-15,9-7 9 16,6-10-15-16,2-6 1 16,6-10-6-16,-4-2-22 15,5-20-72-15,-7-8-119 16,-8-2-284-16</inkml:trace>
  <inkml:trace contextRef="#ctx0" brushRef="#br2" timeOffset="109702.79">29239 7872 1591 0,'0'0'806'0,"0"0"-653"0,0 0-1 16,29 131-50-16,-11-103-14 15,2-10-54-15,2-9 18 16,3-9-7-16,0 0 12 15,-4-13-22-15,0-9-16 16,-5-2-19-16,-5 2 0 16,-5-5-17-16,-2 4-81 15,-4-16-34-15,0 9-146 16,0 2-1587-16</inkml:trace>
  <inkml:trace contextRef="#ctx0" brushRef="#br2" timeOffset="110318.93">29658 7287 1981 0,'0'0'324'0,"0"0"-63"15,0 0-88-15,21 152-44 16,-15-94-41-16,1 5-36 16,-1-1-9-16,6 2-28 15,-3-1 6-15,1-2-15 16,2-3 10-16,1-3-15 15,1-6 3-15,1-6-4 16,1-9 0-16,-1-8 0 16,1-11-5-16,-3-6 3 15,3-9-43-15,-3-4-23 16,1-22-46-16,-1-8-77 16,-4-7-18-16,0 0-94 0,0-4-1039 15,-2 4 925-15,1-2 417 16,2 7 812-1,-2 2-276-15,1 4-320 0,1 9 17 16,-2 7-140-16,3 7 14 16,1 7 58-16,-1 0-49 15,2 21 8-15,0 12-27 16,0 5 0-16,-1 4 17 16,1 0-41-16,-4-1-23 15,-2-8-5-15,0-3-30 16,-5-6-5-16,-2-10-10 15,0-3-13-15,0-11-99 16,-14 0-248-16,-1-3-1390 0</inkml:trace>
  <inkml:trace contextRef="#ctx0" brushRef="#br2" timeOffset="110426.68">30017 7870 2197 0,'0'0'265'0,"0"0"-186"16,0 0-68-16,0 0-11 16,0 0-813-16</inkml:trace>
  <inkml:trace contextRef="#ctx0" brushRef="#br2" timeOffset="110913.43">30273 7625 1827 0,'0'0'454'0,"0"0"-227"16,0 0-71-16,0 0-6 15,19 104-67-15,-15-72-30 16,-2 2 1-16,2-2 2 15,-1 1-7-15,-3-1-14 16,0-1 1-16,0-7-27 16,0-6-1-16,0-6-7 0,0-12-2 15,0 0-34-15,0-10-41 16,0-21 24-16,2-8 10 16,3-8-24-16,6-5 10 15,2 3 45-15,3 3 11 16,1 7 24-16,-1 13 6 15,-1 13 13-15,-1 13-19 16,-1 11 38-16,1 24 8 16,-3 14-19-16,-3 9-10 15,0 3-24-15,-2-1 1 16,3-10-17-16,3-13 10 16,-1-10-11-16,4-15 0 15,5-12 0-15,3 0 12 16,-1-18 6-16,0-6-15 15,-2-10-3-15,-7 6-119 0,-5 4-155 0</inkml:trace>
  <inkml:trace contextRef="#ctx0" brushRef="#br1" timeOffset="116186.75">10744 8543 1854 0,'0'0'361'16,"0"0"-187"-16,0 0-81 16,0 0 11-16,152-97-46 15,-110 75-23-15,3 5 8 16,1 5-30-16,-1 0 11 0,-1 5-19 16,-1 3 24-16,-5 1 6 15,-7 2 4-15,-2 1-17 16,-6 0-16-16,-6 0-2 15,-3 0 2-15,-3 0-12 16,-7 0-33-16,-4-4-76 16,0-2-84-16,0-3-221 0</inkml:trace>
  <inkml:trace contextRef="#ctx0" brushRef="#br1" timeOffset="116449.17">11234 8223 2302 0,'0'0'219'0,"0"0"-41"0,0 0-86 15,0 0-19-15,0 0-52 16,114 30-1-16,-83-22-19 16,-2-2 23-16,-2 2-13 15,-7 3-6-15,-4 1 4 16,-10 5-8-16,-6 5 16 15,0 5-17-15,-4 4 18 16,-16 0-12-16,0-1-6 16,-2-1-1-16,-3 2-48 15,5-2-118-15,4-10-508 0</inkml:trace>
  <inkml:trace contextRef="#ctx0" brushRef="#br1" timeOffset="117417.23">11881 8031 2238 0,'0'0'276'0,"0"0"-143"15,0 0-42-15,0 0-53 0,0 0-15 16,0 0 15 0,-24 146 6-16,24-94-4 0,0 1 0 15,0-7 13-15,15-6-23 16,5-10 7-16,5-10-26 16,4-11 19-16,2-9 9 0,3 0 3 15,1-20-6 1,-2-9-20-16,-1-7-3 15,-6-5-12-15,-6 0-2 16,-4 4-8-16,-5 5-18 16,-4 12-4-16,-5 12 31 15,0 8 7-15,1 12 7 16,1 24 4-16,5 14 8 16,2 12 15-16,0 13-21 15,2 3 18-15,-3 4-14 0,-6 0 24 16,-4 2 1-16,0 1 1 15,-20-5-13-15,-12-4-19 16,-5-9-9-16,-5-12-5 16,-1-16-8-16,1-17 0 15,-1-18-12-15,5-4-21 16,3-34-2-16,6-16-16 16,6-15-8-16,8-3-6 15,9 0 3-15,6 10 39 16,0 10-6-16,17 11 24 15,28 3-76-15,-5 10-53 16,-3 7-380-16</inkml:trace>
  <inkml:trace contextRef="#ctx0" brushRef="#br1" timeOffset="117955.52">12599 8247 2173 0,'0'0'407'0,"0"0"-202"15,0 0-45-15,0 0-29 16,0 0-54-16,133-19-34 15,-102 14-23-15,-4 1-5 16,-2 4-14-16,-5 0 7 16,-7 0-8-16,-3 0-20 15,-8 0-85-15,-2 4-46 16,0 6-174-16</inkml:trace>
  <inkml:trace contextRef="#ctx0" brushRef="#br1" timeOffset="118185.61">12650 8460 2718 0,'0'0'290'0,"0"0"-219"15,0 0 22-15,0 0 2 16,0 0-50-16,0 0-14 15,123 0-31-15,-96 0 8 16,0 0-8-16,4 0-76 16,-5 0-139-16,-6 0-632 0</inkml:trace>
  <inkml:trace contextRef="#ctx0" brushRef="#br1" timeOffset="121790.01">13292 8136 1748 0,'0'0'358'15,"0"0"-212"-15,23 111-65 16,-13-69-59-16,-1 1-2 0,1-3-13 16,-2-5-9-1,-1-2 12-15,-1-8-16 16,-1 0 14-16,-2-4-1 16,-3-8 32-16,2-3 11 15,-2-4 14-15,0-6-24 0,0 0 38 16,0 0-62-1,0-2-3-15,-2-12-13 0,-4-4-6 16,2-2-10-16,2-4-31 16,2-2-1-16,0-4-13 15,0-2 14-15,0-2-8 16,0 0 55-16,0 0-15 16,0 2 15-16,9-1 0 15,2 1 8-15,0 4 42 16,3 0 15-16,1 4-2 15,-1 7-11-15,1 3-6 16,1 5-39-16,-3 5 24 16,0 4-10-16,1 0 58 15,-1 10-8-15,1 10-16 0,-1 6-9 16,3 6-4 0,-1 4 13-16,-1 0-36 0,-1 5 28 15,-4-4-11-15,-2 2 5 16,-3-3-28-16,-2-2 2 15,-2-5-11-15,0-3 0 16,0-5-4-16,0-7-6 16,0-10 6-16,0-4-17 15,-4 0-10-15,2-18-54 16,2-12 39-16,0-7-21 16,0-5 19-16,9-3-1 15,6 0-9-15,3 1 37 16,2 7 17-16,0 6-4 15,0 9 12-15,1 8 7 16,-2 11-3-16,-1 3 23 0,0 7 14 16,0 18 5-16,-2 4 13 15,-3 7-38-15,-5 3 16 16,0 1-30-16,-4 0 10 16,-2-2-24-16,-2-4 12 15,0-5-13-15,0-2-10 16,0-9-62-16,0-2-91 15,0-7-136-15,0 0-1205 0</inkml:trace>
  <inkml:trace contextRef="#ctx0" brushRef="#br1" timeOffset="122391.04">14139 8221 1953 0,'0'0'341'16,"0"0"-169"-1,0 0-44-15,0 0 6 0,0 0-60 16,0 0 21-16,116-46-20 16,-96 48 38-16,-2 16-17 15,-1 6-9-15,-3 9-27 0,-3 3-9 16,-5 4-10-16,-2 4-16 15,-4 0 7 1,0 0-20-16,-6-2 9 0,-9-1-21 16,-7-6 9-1,-5-5-9-15,0-7 0 16,-2-7-25-16,0-13-31 16,5-3-7-16,4-1-44 15,7-21 30-15,5-2-2 0,8 1 60 16,0 3 3-16,0 6 16 15,16 8 0-15,5 6 21 16,0 0 26-16,2 6-9 16,4 8-9-16,0 2-18 15,-3-2-7-15,0-1 0 16,-4-6-8-16,-3 0-6 16,-4-7-47-16,5 0-24 15,-7-4-81-15,-1-11-194 0</inkml:trace>
  <inkml:trace contextRef="#ctx0" brushRef="#br1" timeOffset="122723.75">14534 8017 2079 0,'0'0'381'0,"0"0"-144"15,0 0-66-15,0 0-70 16,0 0-2-16,116 47-2 0,-87-24-19 16,0 5-9-1,-1 2-26-15,-1 0 23 0,0 0-33 16,-5 3 25-1,1-4-42-15,-6 0 5 0,-1-3-20 16,-1-6-1-16,-5-2 0 16,-1-6-29-16,-5-3-24 15,0-4-28-15,-4-3-17 16,0-2-72-16,0 0-119 16,0 0-1700-16</inkml:trace>
  <inkml:trace contextRef="#ctx0" brushRef="#br1" timeOffset="123021.78">14935 7983 2457 0,'0'0'364'0,"0"0"-184"0,0 0-55 16,0 0-33-1,0 0-50-15,0 0 7 16,0 0-18-16,-112 127 2 16,83-90-9-16,-2 3-3 0,0-1-11 15,2-2-10 1,2 1-2-16,1 5-66 0,6-9-97 15,3-6-373-15</inkml:trace>
  <inkml:trace contextRef="#ctx0" brushRef="#br1" timeOffset="123787.9">15311 8175 2469 0,'0'0'391'0,"0"0"-269"16,0 0-26-16,0 0 40 0,0 0-64 15,0 0-12 1,126-14-36-16,-91 12 6 16,-1 2-17-16,-1-2-2 15,-6 2-7-15,-2 0-4 16,-8 0 0-16,-3 0-8 15,-6 0-29-15,-3 0-70 0,-5 0-78 16,0 0-305-16</inkml:trace>
  <inkml:trace contextRef="#ctx0" brushRef="#br1" timeOffset="124058.34">15483 7949 2503 0,'0'0'351'15,"0"0"-225"-15,0 0-19 16,0 109-47-16,0-70-19 0,0 0 2 16,0 4-28-1,0-3 11-15,0 1-26 0,0-8 0 16,0-6-37-16,4-5-78 15,-1-10-104-15,-1-6-542 0</inkml:trace>
  <inkml:trace contextRef="#ctx0" brushRef="#br1" timeOffset="124625.02">15882 7510 2316 0,'0'0'314'0,"0"0"-132"15,0 0-33-15,0 0-38 16,0 0-33-16,36 115-2 15,-29-78-7-15,-1 1-13 16,-1 0 3-16,-1 2-31 0,0 2 14 16,-4 1-27-16,0 1 9 15,0 2-23-15,0-2 3 16,0-2-3-16,0-3-1 16,0 0 0-16,-4-5-2 15,2-3-4-15,0-5 12 16,2 1-6-16,0-5 6 15,0-4-10-15,0-2 4 16,0-1-1-16,0-3-2 16,4 2 3-16,3-2-5 15,2-2 10-15,2 1-12 16,0-2 14-16,5-2-14 16,1-6 10-16,8-1-4 15,2 0 1-15,2-17 0 16,2-6 3-16,-2-9 1 15,0-6-4-15,-7-3 7 16,-2 1-2-16,-8 5-4 16,-8 1-2-16,-4 2-6 15,0 7 2-15,-11 5-15 0,-11 4-29 16,-5 7-23-16,-4 9-64 16,-11 11-69-16,5 15-118 15,6 4-321-15</inkml:trace>
  <inkml:trace contextRef="#ctx0" brushRef="#br0" timeOffset="128023.46">7617 9552 1854 0,'0'0'418'0,"0"0"-256"16,0 0-53-16,0 0-29 15,0 0 21-15,0 0-19 16,0 0-4-16,-23-32-8 16,17 25-21-16,-3-3 10 15,-1-4-26-15,0-1 13 16,-3-2-21-16,-3-1 0 15,-3-5 3-15,0 1-17 16,-4-2 12-16,-1 2-15 16,-1 0 18-16,-1 1-20 0,-3 0 14 15,-2 1-8 1,-4 5 5-16,0-4-5 16,0 4 5-16,-1 3-10 15,1-2-3-15,1 1 3 0,1 1-3 16,4 0 5-16,0 0-7 15,2 3 11-15,4-3 5 16,1 4-7-16,5 1 1 16,3 0-11-16,5 4 15 15,3-1-12-15,3 1 9 16,1 3-13-16,2 0 7 16,0 0-7-16,0 0-4 15,0 0-24-15,0 0-25 16,0 0-39-16,0 0-87 0,0 0-112 15,0 0-421-15</inkml:trace>
  <inkml:trace contextRef="#ctx0" brushRef="#br0" timeOffset="130831.54">6898 9370 2413 0,'0'0'261'0,"0"0"-192"0,0 0 13 16,0 0 10-16,0 0-39 16,-48-109-15-16,34 78-17 15,-1 1 6-15,-3-2-27 16,3 2 12-16,-1 3-3 15,0 8 19-15,3 0-5 16,4 7 18-16,2 4 5 16,5 5-28-16,2 3 6 15,0 0-20-15,0 0-4 0,13 0 4 16,8 0 17 0,6 1-4-16,-2 8 3 0,7-1 2 15,-1-1-14-15,0 0 6 16,1-4-14-16,-1 2 16 15,-5-3-12-15,-3 2 6 16,-5-3-5-16,-3 1-10 16,-3 0 5-16,-6 7-54 15,-1-4-114-15,-3 2-332 0</inkml:trace>
  <inkml:trace contextRef="#ctx0" brushRef="#br0" timeOffset="132700.59">2442 8441 1811 0,'0'0'448'0,"0"0"-259"0,0 0-61 15,0 0-44-15,0 0-38 16,0 0-33-16,0 0 25 16,-24 83-2-16,22-45 19 15,0 8-23-15,2 7 8 16,0 3-6-16,7 0 3 16,10-6-1-16,8-8-3 15,4-10 8-15,2-10-5 16,6-9 4-16,2-13-14 15,-1 0 4-15,-1-14-7 16,-3-18-1-16,-5-9-2 16,-9-3-14-16,-3-1-3 15,-5-3 3-15,-5 8-10 0,-5 8 4 16,-2 11 0 0,0 7-5-16,0 11 5 0,0 3 1 15,0 19-1-15,2 18 0 16,2 17 0-16,4 13 8 15,-2 9-8-15,-2 8 26 16,-4 6-5-16,0 3 25 16,-6-1 0-16,-14-2-6 15,-9-9-21-15,0-16-16 16,-3-17-3-16,-1-15-34 16,2-19 14-16,0-12-5 15,0-2 21-15,4-23-19 16,4-11-2-16,8-8-6 15,9-5 0-15,6-4 0 0,0-2-17 16,15 9-17-16,9 1-55 16,14-3-23-16,-3 10-111 15,-6 8-373-15</inkml:trace>
  <inkml:trace contextRef="#ctx0" brushRef="#br0" timeOffset="133121.1">3017 8652 2068 0,'0'0'635'0,"0"0"-501"0,0 0 57 16,0 0-53-16,0 0-45 16,119 0-44-16,-90-3-4 15,0 1-37-15,-7 0 6 16,-1 2-14-16,-8 0 0 16,-3 0-17-16,-8 5-79 15,-2 8-85-15,0 0-305 0</inkml:trace>
  <inkml:trace contextRef="#ctx0" brushRef="#br0" timeOffset="133333.44">3069 8849 2778 0,'0'0'306'15,"0"0"-223"-15,0 0 13 16,0 0-32-16,0 0-37 15,118 0-21-15,-91 0-3 16,-2 0-3-16,-4 0-74 16,0-2-117-16,-3-2-220 15,-7-2-1482-15</inkml:trace>
  <inkml:trace contextRef="#ctx0" brushRef="#br0" timeOffset="134236.1">3557 8392 2098 0,'0'0'218'0,"0"0"-67"16,0 0-42-16,0 0-22 0,0 0-5 15,49 107 25-15,-40-80-30 16,0 4 8-16,-2-2-11 16,0 5-26-16,1-2-23 15,-1 2-6-15,0-1-11 16,0-1-8-16,-3-6 3 16,0-2 2-16,-2-4-9 15,1-6 11-15,-1-4-8 16,-2-6 8-16,0-2-13 15,0-2 6-15,0 0-7 0,0-2-49 16,0-14-2 0,-2-6 26-16,-1-8-4 0,1-2 30 15,2-5-7-15,0 0 6 16,0-2-6-16,0 1 12 16,0 2 1-16,2 0 1 15,10 4 0-15,3 6-1 16,1 4 22-16,2 6 1 15,0 6 27-15,1 6-34 16,4 4 12-16,-1 0 6 16,3 11 17-16,-3 15-12 15,0 3 10-15,-1 7-5 16,-6 4-20-16,-1 0 11 16,-6 0-14-16,-1-3 9 15,-5-4-19-15,-2-5 3 0,0-8-11 16,0-3-2-16,0-9-1 15,0-4-10-15,0-4 5 16,0 0-8-16,-2 0 7 16,0-22-16-16,2-6 9 15,0-9-6-15,0-2 7 16,8-2 3-16,8 1 3 16,3 7 6-16,-2 4 0 15,5 12 0-15,1 6 1 16,-2 11 23-16,2 0-1 15,-3 23 18-15,0 6-14 16,-2 3 5-16,-2 4-1 16,-5-2-13-16,-2-1 1 0,-3-1-19 15,-4-3 12 1,-2 2-12-16,0-1-23 0,0 8-63 16,0-6-68-1,-2-4-245-15</inkml:trace>
  <inkml:trace contextRef="#ctx0" brushRef="#br0" timeOffset="134971.04">4527 8756 2283 0,'0'0'410'15,"0"0"-311"-15,0 0-26 16,0 0-19-16,0 0-32 16,0 0-9-16,0 0-3 15,12-48 38-15,-10 59 50 16,0 17 1-16,0 10-42 15,0 8-6-15,0 2-33 16,0-2 0-16,1-4-18 16,-1-7 5-16,2-10-5 15,0-9-58-15,4-13-68 16,-4-3-264-16,-4 0-471 0</inkml:trace>
  <inkml:trace contextRef="#ctx0" brushRef="#br0" timeOffset="135403.09">4747 8356 2258 0,'0'0'306'0,"0"0"-133"15,0 0-40-15,0 0-48 16,0 0-36-16,106 102 3 15,-77-66-1-15,2 4 27 16,2 2-31-16,-2 4 13 16,-2-4-17-16,-2-1-23 15,-4-7-10-15,-6-6-9 16,-1-4 2-16,-3-4 2 16,-4-3-10-16,0-6-53 15,0 1-47-15,-1-6-73 0,2-3-102 16,-6-3-374-16</inkml:trace>
  <inkml:trace contextRef="#ctx0" brushRef="#br0" timeOffset="135696.44">5118 8390 2577 0,'0'0'271'16,"0"0"-159"-16,0 0-6 15,0 0-30-15,0 0-36 16,-81 109-5-16,57-72-10 15,-3 3 15-15,-2 2-25 16,0 1 0-16,0-4-15 16,3 0-11-16,1 4-59 15,9-9-121-15,3-7-375 0</inkml:trace>
  <inkml:trace contextRef="#ctx0" brushRef="#br0" timeOffset="136906.1">5430 8582 1933 0,'0'0'798'0,"0"0"-606"16,0 0-92-16,0 0-28 16,0 0-60-16,0 0 49 15,0 0-5-15,75-12 1 16,-42 8-13-16,2 2-14 16,-4 2-1-16,-2 0-25 15,-7 0 1-15,-4 0 1 0,-5 0-12 16,-4 12-25-1,-9 8-64-15,0-1-168 0,0-3-1774 0</inkml:trace>
  <inkml:trace contextRef="#ctx0" brushRef="#br0" timeOffset="137136.74">5571 8422 2753 0,'0'0'185'0,"0"0"-76"15,0 0-8-15,6 116-60 0,3-76-25 16,-3 0-11-16,1-1-5 16,0-6 0-16,-3-4 0 15,1-5-107-15,-3-6-93 16,0-9-355-16</inkml:trace>
  <inkml:trace contextRef="#ctx0" brushRef="#br0" timeOffset="137671.84">5860 7923 2221 0,'0'0'270'0,"0"0"-134"16,0 0 4-16,0 0-30 15,0 0-24-15,0 0 16 16,42 130-8-16,-37-93-28 15,-1 6-3-15,-4 7-31 16,0 0 9-16,0 5-23 16,0-1 0-16,0-1-10 15,0-4 4-15,0-5-3 16,-2-4-9-16,2-2 1 16,0-1 5-16,0-2-9 0,0 0 6 15,0-1 4 1,2-2-7-16,11-1 12 0,6-7-1 15,2-2-1-15,6-5 0 16,4-10-9-16,4-7 13 16,-2 0-14-16,0-24 21 15,-6-13-21-15,-5-11 12 16,-11-5-12-16,-8-1 4 16,-3 4-4-16,-7 8-5 15,-20 9 1-15,-6 6-32 16,-6 13 9-16,2 9-26 15,3 5-10-15,5 0-54 0,13 15-22 16,10 2-85-16,6-5-374 0</inkml:trace>
  <inkml:trace contextRef="#ctx0" brushRef="#br0" timeOffset="138443.44">6357 8590 2094 0,'0'0'363'15,"0"0"-211"-15,0 0-2 0,0 0-75 16,0 0-6 0,0 0-40-16,0 0 1 0,31-96 21 0,-28 90-4 15,-3 4 5 1,2 1-29-16,-2 1 16 16,0 0-32-16,0 0 20 15,0 0-12-15,0 5 10 16,0 11-11-16,2 6-4 15,-2 2 6-15,2 2-16 16,3 4 12-16,-1 2-7 16,0 1 19-16,1-3-15 15,-1 2 7-15,1-4-10 16,0-2 2-16,-1-6 5 0,0-1-9 16,-4-8 12-1,2-3-7-15,-2-4 22 0,0-4-4 16,0 2 20-16,-4-2-29 15,-7 0-10-15,-5 0-7 16,3 0 3-16,-1 0-4 16,6 2 1-16,1-2 0 15,5 2 3-15,0 1 5 16,2-3-8-16,0 3-2 16,0 1-7-16,6 3 8 15,7-4 0-15,3-1 0 16,0 0-1-16,0-2 4 15,-3 0-9-15,0 0 3 16,-4 0-63-16,0 0-67 0,-5 0-196 16,-4 0-880-16</inkml:trace>
  <inkml:trace contextRef="#ctx0" brushRef="#br1" timeOffset="141949.81">16531 8301 1870 0,'0'0'336'0,"0"0"-138"15,0 0-99-15,0 0-52 16,0 0-12-16,0 0 25 16,0 0 28-16,-5-29 39 15,5 22-65-15,2 2 2 16,6 2-15-16,0 3-7 15,3 0 20-15,1 0-17 16,1 6 1-16,1 5-21 16,-1 3 12-16,1 1-21 0,-4 4 19 15,-3 1-13 1,-1 2 11-16,-4 2-9 0,-2 2-1 16,0 4-2-16,-2 0-21 15,-13 0 16-15,-7 0-15 16,-5-4-2-16,-4-4 1 15,-5-3-14-15,3-12-31 16,-1-7-25-16,5 0-25 16,7-10-35-16,7-12-8 15,5 1-12-15,10-2 33 16,0 5 92-16,0 6 25 16,14 7 0-16,3 5 50 15,6 0 28-15,2 5-3 16,1 13-9-16,1 0-19 15,2 2 13-15,-3-4-44 0,3-1 6 16,-4-3-22-16,2-3 0 16,-2-2-3-16,4 0-97 15,-5-3-149-15,-6 0-1633 16</inkml:trace>
  <inkml:trace contextRef="#ctx0" brushRef="#br2" timeOffset="159859.62">3611 14110 2150 0,'0'0'269'15,"0"0"-154"-15,0 0-77 16,0 0 1-16,0 0-38 16,0 0 0-16,0 0-1 15,6 85 7-15,-1-57 19 16,-3 2 19-16,0 4 35 15,1 7-33-15,-3 5-6 16,0 2-26-16,0 1 12 16,0 4-26-16,0-2 10 0,0 2-11 15,0-1 1 1,0 0 6-16,0 0-7 0,0-6 5 16,0-6 0-16,0-6 2 15,0-5-6-15,0-9-2 16,0-6 0-16,0-6 1 15,0-4 1-15,0-4-1 16,-3 0 2-16,-1 0 5 16,-1-3-14-16,1-11 15 15,-3-3-16-15,3-12 8 16,2 0 0-16,0-12-5 16,-1 2 0-16,3-10 4 0,0 3 1 15,0 2-6 1,0-4 16-16,0 3-10 0,0-1 5 15,7-1-7-15,2 1 3 16,2-4-1-16,7 1 8 16,-1 3 11-16,8 2 33 15,4 4-5-15,0 4 7 16,4 6-10-16,-4 8-12 16,0 8-27-16,-4 10 11 15,-3 4-4-15,-4 0 13 16,-2 21 21-16,-5 11-7 15,-2 9-1-15,-4 7-27 16,-5 8 10-16,0 2-20 16,-8 3 6-16,-11-3-7 15,-6-5 0-15,-6-7-8 0,-3-11-27 16,-1-12-11 0,-2-6-32-16,6-17 20 0,8 0-6 15,2 0 27-15,10-17 8 16,9-2 28-16,2 3-6 15,0 5 7-15,15 8 1 16,8 3 10-16,2 3 16 16,0 24-11-16,0 4 18 15,0 6-9-15,0 1-8 16,-5 3-16-16,-1-2 10 16,0 2 15-16,-6 1 10 15,3-2 15-15,-3-1-30 16,3-4 3-16,-1-7-18 0,1-4 11 15,1-7-16 1,1-10-1-16,1-7 0 0,0 0 0 16,-1 0-6-16,2-7-36 15,4-12-31-15,-1 3-76 16,-5 2-263-16</inkml:trace>
  <inkml:trace contextRef="#ctx0" brushRef="#br2" timeOffset="161665.99">15340 13709 2105 0,'0'0'259'15,"0"0"-129"-15,0 0-16 0,0 0-24 16,-149-1-37-16,105 1-30 16,0 0 17-16,1 4-17 15,3 5 42-15,6 2-27 16,8-1 15-16,5 0-18 15,8-3-3-15,9 4-16 16,4-2-16-16,0 0 2 16,11 3 3-16,11-2-1 15,7 5 9-15,2-8 26 16,5 5 0-16,2 2 7 16,-3 4-6-16,-4 2-4 15,-4 2 1-15,-6 4-22 0,-9 1 24 16,-5 1-11-1,-7-1 23-15,0-1-22 0,-9 1 5 16,-15-5-15 0,-10-3 1-16,-6-5-9 0,-5-6-10 15,1-8 1-15,0 0 2 16,-1 0-8-16,7-1-15 16,7-11 8-16,4 2-30 15,9-1 5-15,5 4-21 16,7-3 4-16,1 2-85 15,5 4-85-15,0 0-280 0</inkml:trace>
  <inkml:trace contextRef="#ctx0" brushRef="#br3" timeOffset="178558.19">6618 11321 1790 0,'0'0'363'16,"0"0"-218"-16,0 0-66 15,0 0 17-15,0 0-57 16,0 0-10-16,0 0 0 16,0-3 10-16,0 0 75 15,0 2-26-15,0 1-11 0,6 0-42 16,1 0 9-16,2 0-14 15,2 0 13-15,0 7-16 16,1 2-12-16,1 3 1 16,1 1-11-16,-4 1 23 15,4 5-28-15,-1-2 20 16,-2 4-20-16,3-1 11 16,-3-1-6-16,-3 1 8 15,4-1-8-15,-3-1-5 16,-1 0 6-16,2 0-6 15,-4 2 8-15,1 3-8 16,-3-2 13-16,1 4-13 16,0-1 7-16,-3-1-7 0,-2 0 0 15,2-1 0-15,0 0 0 16,-2-4 0-16,3 1 4 16,-1-1-4-16,-2 0 5 15,2-3-6-15,-2-4 1 16,0-2-1-16,0-6 1 15,0 2-20-15,0-3-34 16,0 2-59-16,0-2-59 16,0 2-151-16,0-2-349 0</inkml:trace>
  <inkml:trace contextRef="#ctx0" brushRef="#br3" timeOffset="182983.3">6774 11543 2280 0,'0'0'316'16,"0"0"-159"-16,0 0-58 16,0 0-50-16,0 0-5 15,-47 113-44-15,31-76 13 16,3-5 23-16,2-9 27 15,4-6-31-15,3-9-20 16,2-8-9-16,2 0 2 16,0-8 0-16,0-17-5 15,0-7 3-15,0-4-2 16,0 0-1-16,0 1 0 16,0 10 1-16,0 7 3 15,0 10 8-15,0 8 74 16,-7 8-23-16,-7 23-36 0,1 13-27 15,-5 3 0-15,3 6 1 16,-1-7-1-16,3-9 1 16,3-10-1-16,4-10 10 15,4-12-6-15,2-5-8 16,0-5 8-16,0-24-5 16,8-11 2-16,2-7-1 15,1-4 0-15,-3 2 0 16,0 9 0-16,-4 8 0 15,-4 10 1-15,0 15 0 16,0 7 44-16,0 17-17 16,-16 21-16-16,-1 6-12 15,1 4 0-15,3-3 0 0,1-9 0 16,6-6 0 0,3-12 0-16,3-12-4 0,0-6-9 15,0-4 11-15,3-26 4 16,7-10-4-16,2-6 2 15,-5-3-6-15,-3 3 6 16,-2 5-2-16,-2 12-2 16,0 9 8-16,0 11 17 15,-2 9 37-15,-11 12-13 16,-7 23-44-16,-3 8 3 16,4 4-3-16,0-1-1 15,4-5 0-15,4-11 4 0,6-10-9 16,1-8 1-1,4-12 0-15,0 0-17 0,0-18 17 16,2-17 4-16,9-6 0 16,-4-6-1-16,0 5 1 15,-5 3-6-15,-2 7 12 16,0 9-5-16,0 11-1 16,0 12 25-16,-4 2 14 15,-12 26-34-15,-4 10-5 16,-2 7 0-16,1-2-1 15,6-4-1-15,3-9-3 16,4-7 10-16,6-8-12 16,-1-10-15-16,3-5-16 15,0 0 16-15,3-15 22 16,7-13 1-16,2-7 4 0,-3 1-8 16,-3 6 6-16,-2 5-1 15,1 8 1-15,-5 11 1 16,0 4-3-16,0 7 12 15,0 20-2-15,0 5-5 16,0 2-6-16,0-2 5 16,0-7-12-16,0-9 14 15,0-7-16-15,9-6 7 16,7-3 2-16,4-8 0 16,2-19 0-16,2-7 1 15,1 0-1-15,-3 0 0 16,-3 6 5-16,-6 8-9 15,-5 10 5-15,0 10-2 0,-6 2 2 16,0 25 16-16,-2 8 4 16,0 1-12-16,0-3-2 15,0-10-6-15,0-9-2 16,4-7 4-16,5-7-10 16,5-3 14-16,3-22-1 15,4-14-2-15,-2-8-4 16,-1-6 5-16,-4 2-5 15,-3 5 0-15,-5 7 7 16,-3 13-6-16,-3 13 0 16,0 13 39-16,0 0-9 15,-9 29-22-15,-2 11-9 16,-1 4 0-16,6 0-1 0,2-5 0 16,4-6-6-1,0-8 14-15,0-8-9 0,0-7 6 16,0-5-7-16,2-5 3 15,0 0 0-15,2-11 4 16,-2-10 3-16,-2-5 0 16,0-6-6-16,0 3 0 15,0 1 5-15,-2 4-1 16,-6 7-3-16,1 6 1 16,0 5-2-16,2 6 9 15,1 0-2-15,2 20-7 16,-2 12-2-16,4 5 2 0,0 0-4 15,0-4 7 1,8-10-8-16,6-7 3 0,1-9 1 16,-1-7 0-16,-1-5 0 15,0-22 7-15,-6-8-6 16,-2-7 3-16,-5-2 0 16,0 2 3-16,-5 6-3 15,-13 10 1-15,-2 10-4 16,-2 7 3-16,4 9-3 15,0 0 4-15,5 25-10 16,4 9 7-16,7 6-6 16,2 2 8-16,0-2-6 15,13-6 2-15,7-10 0 16,2-10 0-16,1-10 0 16,-1-4 0-16,-7-8 0 0,-1-20 14 15,-7-8-14-15,-7-3 12 16,0 0-7-16,-3 1-3 15,-15 8-2-15,-3 5 3 16,-4 11-1-16,0 9 2 16,0 5-8-16,4 9 6 15,1 20-7-15,6 12 8 16,5 5-9-16,7 1 1 16,2-1 5-16,0-9-4 15,4-3 4-15,10-15-1 16,1-6 3-16,1-12-6 15,-3-1 8-15,1-11 8 16,-3-20-12-16,-5-5 5 0,-6-5-4 16,0 0-1-16,0 4 5 15,-15 11-4-15,-7 6 6 16,-5 13-3-16,-4 7-8 16,2 4 9-16,2 22-10 15,2 9 0-15,8 11 5 16,3 1-5-16,10-1 4 15,4-3 0-15,0-7-3 16,0-8-3-16,13-10 12 16,3-11-14-16,-2-7 17 15,-2 0-8-15,-3-10 0 16,-1-17 4-16,-8-6 1 16,0-2-5-16,0 3 6 15,-14 3-5-15,-7 9 5 0,0 8-1 16,-2 6-6-16,-2 6 1 15,6 0 0-15,1 13-7 16,4 4 0-16,7 3 3 16,3 2-16-16,4-2 20 15,0 1-3-15,0-2-5 16,9-2 13-16,5-3-8 16,3-6 3-16,5-3 0 15,1-5 0-15,2 0 0 16,-1 0 3-16,-4-11 1 15,-4-1-3-15,-8 0 5 16,-3 2 1-16,-5 0-6 16,0 2 9-16,0-1-8 0,-17 4 4 15,-6 2-6 1,-6 3 1-16,2 0-5 0,0 0 3 16,7 3-5-16,5 5 10 15,6 2-8-15,7 2-5 16,2 0 2-16,0 1 1 15,13 2 6-15,14-4-5 16,4-1 12-16,4-6-14 16,5-1 15-16,1-3-7 15,-3 0 7-15,-3-7-12 16,-8 0 5-16,-4-1-1 16,-8 2 0-16,-4 2 1 15,-6 2-7-15,-3 2 12 0,0 0-1 16,-2 0-4-1,0 0 10-15,0 0-11 0,0 0 6 16,0 0-6-16,0 8-1 16,0 6 1-16,-2 2-8 15,2 0 4-15,0-2 0 16,0-2-1-16,11-2 4 16,7-4-2-16,-1-6 2 15,6 0 1-15,-5 0 0 16,-1-9 0-16,-1-3-2 15,-7-1 8-15,-5 0-7 16,-2 5 5-16,-2 3 4 0,0 0-8 16,0 3 11-16,0 2-10 15,-2 0-1 1,-6 0 0-16,1 11-3 0,-2 3-1 16,4 2 8-16,1 1-11 15,2-6 8-15,2-1-2 16,0-5-11-16,0-5 11 15,0 0-3-15,6-1 4 16,4-19 7-16,-2-8-6 16,-1-5 9-16,-7-3-10 15,0 0 13-15,0 6-12 16,-13 5 7-16,-7 4-3 16,-5 9-1-16,0 6-4 15,1 6 5-15,2 0-10 16,2 6 13-16,4 17-16 0,5 1 12 15,6 3-8-15,5-1 0 16,0-3 4-16,0-8-4 16,12-4-1-16,3-11 4 15,1 0 2-15,2-7-1 16,-5-16 0-16,-2-9 16 16,-4-6-15-16,-3-3 5 15,-4 1-6-15,0 0 1 16,-4 6 1-16,-11 6 2 15,-1 8 2-15,-2 6-6 16,0 8 11-16,2 6-7 16,3 0-8-16,2 15 2 15,2 10 2-15,4 3-1 0,5 2-2 16,0-6 0-16,0-6 0 16,7-5-2-16,7-12 10 15,-1-1-8-15,1-6 7 16,-4-18-1-16,-1-4-3 15,-6-4 0-15,-3 3 0 16,0 0 4-16,0 5-4 16,-12 8 4-16,-3 4 3 15,-3 8-5-15,-2 4-4 16,0 0 1-16,0 10 1 16,2 12-1-16,5 4-4 15,2 6 5-15,1-2-2 16,8 0-5-16,2-6 13 15,0-6-14-15,0-7 7 16,0-8 0-16,0-3-4 0,2 0 2 16,4-8 3-16,-2-14 0 15,0-2 2-15,-2 0 4 16,-2 2-4-16,0 6-1 16,0 5 7-16,0 10-8 15,-10 1 1-15,-9 4-1 16,-1 16-3-16,1 10 2 15,-4 2-2-15,3 2-1 16,2-2 8-16,4-1-8 16,4-7 7-16,3-4-6 15,0-6 2-15,2-2-4 16,3-7 1-16,-2 2 3 0,0-3-3 16,-5 0 8-16,-1 2-8 15,2-2 8-15,-1 0-6 16,-1 0 3-16,4 0-1 15,0-2 0-15,-1 0 0 16,1 0-1-16,-4-1 2 16,1 1-8-16,3 0 14 15,-4 1-10-15,2-1 8 16,1 0-10-16,3 0 5 16,2-1 0-16,0 2-1 15,-1-3-6-15,3 2 6 16,-3-2-10-16,1 2 8 15,-2-2 5-15,2 1-8 0,-1 2 3 16,1-1 2-16,2-2-7 16,0 1-3-16,0 5-4 15,0-1-7-15,9 4 21 16,11-4 2-16,7-1-6 16,4-1 10-16,3-3-7 15,1 0 2-15,-4 0 0 16,-2 0 0-16,-6-5 1 15,-10 3-2-15,-3-3 6 16,-6 5-5-16,-4 0 0 16,0-3 23-16,-4 1-15 15,-17 0-8-15,-6 0-1 16,-2 2-6-16,-4 0 2 16,2 0-8-16,4 4 13 15,4 4-1-15,6-2-7 0,5 0 13 16,8-2-10-16,2 0 1 15,2-2-3-15,0 0-5 16,0 2-10-16,16 0 22 16,11-2 0-16,4-2 1 15,7 0 0-15,4 0 3 16,-5 0 0-16,2-6-1 16,-10-2-3-16,-8 4 1 15,-5 0-1-15,-7 1 1 16,-5 0 8-16,-4 1-9 0,0 0 23 15,0 0-3 1,-15-1 0-16,-7 3-20 16,-5 0 0-16,2 0 0 0,4 0-6 15,2 0 5-15,13 0 1 16,6 0-5-16,0 0-10 16,11 0 9-16,18 0 5 15,6 0 0-15,8 0 1 16,-3 0-1-16,0-9 1 15,-6-3 0-15,-5 2-7 16,-9 2 14-16,-7 1-7 16,-6 4 1-16,-3-1 4 15,-4 2-5-15,0-1 8 16,-2-1 4-16,-14 3-12 16,-6-2 0-16,0 3 4 0,-3 0-11 15,8 0 14-15,3 0-9 16,8 0 3-16,6 4-2 15,0 3-15-15,0-1 10 16,15-1 6-16,3 2-3 16,4-5 0-16,-2-2-32 15,2 0-55-15,5 0-70 16,-6 0-61-16,-4-4-303 0</inkml:trace>
  <inkml:trace contextRef="#ctx0" brushRef="#br3" timeOffset="184317.3">7380 11073 2076 0,'0'0'330'0,"0"0"-220"15,0 0 11-15,0 0-25 16,0 0-25-16,0 0-7 15,-15-12 8-15,5 12-18 16,2 0 11-16,-3 0-17 16,-3 0-21-16,1 3-1 15,-3 8-12-15,-1 3 17 16,1 2 6-16,-2 1 3 16,2 6 4-16,3 0-16 15,-1 2 11-15,4 1-17 0,1 4 10 16,2 2-19-1,2 2 10-15,3-2-6 0,2 0 2 16,0-1-8 0,0-5-7-16,4-2 11 0,8-2-11 15,1-2 18-15,5-2-11 16,0-4 8-16,0 0-10 16,4-2 5-16,2-4-8 15,3-1 1-15,0-6 4 16,0-1-5-16,2 0 14 15,0 0-10-15,-2-1 11 16,0-10-14-16,-4 2 4 16,-2-3-10-16,-1-2 4 15,-3-1-2-15,2 1-2 16,-4-4 11-16,-1-2-12 0,-1 0 14 16,-4-4-14-16,-2-1 13 15,-3 1-12-15,-2-2 6 16,-2-2-7-16,0 2 0 15,0 2 2-15,0-1-2 16,-6 2 7-16,-8 0-3 16,-4 4 3-16,-2 1-6 15,-5 3 3-15,2 0 0 16,-2 5-4-16,-2 3 0 16,2 2-3-16,-2 3 2 15,1 2-2-15,-1 0-1 16,-2 0 2-16,3 4-5 0,-1 8 3 15,2 2 4-15,5 0-8 16,3 7 2-16,1-4 2 16,5 3-1-16,-1 1 2 15,5-4 3-15,5 1-6 16,2-2 7-16,0-4-2 16,0 3-5-16,5-5 6 15,11-1 1-15,3 0 4 16,4-4 10-16,6-3-6 15,0 1 23-15,4-3-12 16,0 0 22-16,1 0-20 16,-3-5 18-16,0-2-2 15,0-2-6-15,-4 3-14 0,-4 1-9 16,-3-1 8 0,-3 2-16-16,-3 0 16 0,-1-3-17 15,-4 3 9-15,0 0-6 16,0 0-1-16,-5 2-2 15,1 0-4-15,0 1-4 16,-1 1-38-16,3 0-40 16,6 0-111-16,-1 7-197 15,-2 6-2432-15</inkml:trace>
  <inkml:trace contextRef="#ctx0" brushRef="#br3" timeOffset="187757.46">12737 11289 1739 0,'0'0'390'16,"0"0"-222"-16,0 0-31 15,0 0-43-15,0 0-50 16,0 0-8-16,0 0-12 16,-29 3-2-16,18 5 26 15,0 2-9-15,-3 1 4 16,-1 3-18-16,-1 2 10 15,-2 2-19-15,2 3 7 0,1 1 6 16,-1 2-12-16,3 4 18 16,-1 0-21-16,6 2 10 15,-1 0-23-15,3 0 14 16,0 1-4-16,4-2 18 16,2 0-3-16,0-4 3 15,0 0 13-15,2-3 0 16,8 0 5-16,-2-4-15 15,3 1 0-15,1 0-15 16,-3-3 4-16,-1 0-11 16,2-4-3-16,-2 0-2 0,-3-4-1 15,-1-4-5-15,-2-2 6 16,0 0-6-16,-2-2 1 16,6 0-23-16,-2 0-76 15,7-10-3-15,-3-6-116 16,2 0-296-16</inkml:trace>
  <inkml:trace contextRef="#ctx0" brushRef="#br3" timeOffset="192225.92">12808 11540 2152 0,'0'0'371'0,"0"0"-205"16,0 0-33-16,-27 114-29 15,27-78-49-15,0-1 0 16,3-9-16-16,13-6 28 15,3-8-25-15,4-10 4 16,-1-2-12-16,-5-5 5 16,-3-19-7-16,-5-6-8 15,-7-6-5-15,-2-4-17 0,0 3 11 16,-13 4-9-16,-9 5 14 16,-5 10-8-16,-2 10 4 15,-2 8-13-15,2 0-1 16,4 17 0-16,5 12 2 15,7 12-7-15,4 0 10 16,9 3-9-16,0-5 10 16,2-8-7-16,18-6 2 15,2-11 2-15,3-10-3 16,2-4 5-16,-5-6 6 16,-5-20-5-16,-3-9 14 15,-7-4-19-15,-7-4 18 16,0 2-19-16,0 4 9 0,-15 8-9 15,-8 8 8-15,-2 9 0 16,-1 12-7-16,1 0-2 16,3 18 5-16,2 14-10 15,9 9 4-15,4 0 2 16,7 1-4-16,0-3 4 16,5-9 6-16,14-6-5 15,4-12 7-15,4-11-2 16,2-1 13-16,-4-11-12 15,-6-22 22-15,-5-4-19 16,-8-5 5-16,-6-4-11 16,0 3 1-16,-2 5-2 15,-18 8-3-15,-5 10 12 16,-2 10-12-16,-1 8 7 0,1 2-6 16,5 18-2-16,3 17-5 15,7 6 5-15,7 3-3 16,5 0 2-16,0-4 1 15,7-5 2-15,11-11 6 16,6-10-6-16,0-10 13 16,-1-4-14-16,-1-9 13 15,-6-17-4-15,-6-7 2 16,-4-8-6-16,-6-1-4 16,0 2 4-16,-2 2 1 15,-15 8-2-15,-3 8-3 16,-4 11 4-16,2 11-5 15,-3 0 0-15,5 13-5 16,5 20 0-16,4 8 5 0,5 3-4 16,6 1-2-16,0-4 12 15,8-4-8-15,9-13 5 16,6-8-3-16,1-10 0 16,-2-6 5-16,1-8 2 15,-5-18-1-15,-7-8 9 16,-5-6-14-16,-4-2 7 15,-2-1-7-15,0 7 3 16,-11 6 1-16,-7 9-5 16,-1 10 1-16,1 11 0 15,-2 0-1-15,4 20-8 16,3 16 4-16,6 6 8 0,7 2-10 16,0 1 7-16,5-5-2 15,14-6 1-15,6-10 0 16,6-10 1-16,0-10 3 15,3-4 6-15,-5-7-9 16,-5-16 12-16,-5-9-13 16,-11-5 14-16,-3-1-14 15,-5 2 9-15,0 4-9 16,-11 4 6-16,-7 10-4 16,-3 10 2-16,2 8-8 15,1 0 9-15,3 26-10 16,3 8 1-16,5 8 3 15,7 2-2-15,0-1 2 0,11-3 1 16,12-10 0 0,6-8-5-16,4-7 9 0,2-14-5 15,-3-1 2-15,-3-8 10 16,-9-17-11-16,-5-6 8 16,-5-4-7-16,-10-3 3 15,0 4-2-15,0 5 2 16,-10 4-2-16,-5 11 2 15,-3 10 4-15,3 4-7 16,-1 10-2-16,3 18-7 16,4 9 8-16,4 1-1 15,5-1-4-15,0-2 4 16,7-10-3-16,13-5 0 16,0-7 8-16,0-9-2 0,0-4 1 15,-4 0 3-15,-3-18-3 16,-1-6 2-16,-8-6-5 15,-4 2 4-15,0-1 1 16,-7 7-5-16,-11 8 7 16,-2 7-3-16,-2 7-8 15,0 0 4-15,3 21 0 16,4 12-3-16,9 2 0 16,3 2 2-16,3-5 0 15,0-6-6-15,14-6 14 16,3-10-8-16,3-8 7 15,1-2-4-15,-4-4-1 16,-3-18 6-16,-8-8 1 0,-3-7-8 16,-3 0 3-16,-3-3 1 15,-17 4 0-15,-6 1 0 16,-6 7-3-16,-6 6-1 16,1 4-1-16,-1 7 1 15,5 2-7-15,6 3 6 16,9 4-4-16,7 2-2 15,9 0 7-15,2 8-6 16,0 10 1-16,0 4 5 16,6 0-3-16,7-2 3 15,-1-6 0-15,-1-4-3 16,-3-9-3-16,-2-1 12 16,-2 0-5-16,0-21-1 0,-4-9 8 15,0-6-4 1,0-2-4-16,-2 1 1 0,-18 6-1 15,-3 5 0-15,-3 6 7 16,-1 5-14-16,5 8 14 16,1 7-11-16,8 0 5 15,5 10-2-15,5 16-4 16,3 8 1-16,0 2 3 16,9 1 0-16,11-6-5 15,0-7 9-15,3-6-9 16,-8-8 12-16,-1-8-11 15,-6-2 6-15,-3 0-1 16,-1-16 4-16,-4-7-1 16,0-3-3-16,0-6 7 0,0 7-10 15,-9 1 10-15,-4 6-6 16,-1 4 3-16,4 8-7 16,-2 6 3-16,3 0-1 15,1 18-9-15,3 14 3 16,5 10 4-16,0 2-2 15,0 2 4-15,7-5 2 16,8-8-7-16,1-8 5 16,-1-9 1-16,-1-8 0 15,-3-8-3-15,-2 0 3 16,-4-21 1-16,-3-9 4 16,-2-8 0-16,0 1-3 15,0-4 4-15,-7 9-8 0,-9 4 2 16,1 11 0-16,-3 8 0 15,0 9-2-15,0 2 1 16,0 22-7-16,5 10 5 16,1 8 3-16,6 4-6 15,6-2 4-15,0 0 2 16,0-8-5-16,6-4 5 16,8-10 0-16,-1-9-1 15,1-7-4-15,-3-6 10 16,-2-6 4-16,0-20-5 15,-2-10 6-15,-5-9-9 16,-2 1-1-16,0 2 0 16,0 6 0-16,-11 10 2 0,-3 10 3 15,-3 12-7 1,-1 4 9-16,-1 12-14 0,2 22 9 16,3 8-4-16,3 6-1 15,7 2 3-15,4-3-1 16,0-9 0-16,0-6-6 15,13-10 14-15,3-8-10 16,-1-10 8-16,1-4-5 16,-1-4 0-16,-3-22 8 15,-3-10-5-15,-5-6-3 16,-4-4 2-16,0 2 4 16,0 6-10-16,0 7 10 0,-13 13-3 15,-1 10 1-15,1 8-1 16,-3 11-3-1,3 18-7-15,2 14 7 16,4 5-6-16,7 0 3 16,0-2 6-16,0-6-10 0,14-6 13 15,1-8-12-15,3-9 6 16,0-10 0-16,0-7-1 16,-3 0 1-16,-1-12 0 15,-3-17 5-15,-2-6-6 16,-4-3 5-16,-5 2 2 15,0 4-3-15,0 8 0 16,0 7-3-16,-5 12 0 16,-6 5 0-16,2 0-1 15,-2 18 1-15,2 10-2 0,4 8-5 16,3-1 14-16,2 2-14 16,0-7 8-16,7-4-2 15,9-8-3-15,1-8 4 16,1-6-1-16,0-4 2 15,0-2-5-15,-4-16 9 16,-4-8 5-16,-3-4-10 16,-5 2 3-16,-2 0-3 15,0 4 0-15,-11 6 0 16,-7 4 1-16,-2 10-2 16,-2 4 7-16,2 0-12 15,4 12 9-15,3 9-7 16,8 4-3-16,5 1 7 0,0-2-1 15,7-4-3-15,13-4 4 16,5-9-1-16,4-4-6 16,-2-3 14-16,0 0-5 15,-6-17 3-15,-1-4-4 16,-7-3 0-16,-3-1-1 16,-10-1 3-16,0 4-2 15,0 3 0-15,-16 2 5 16,-7 4-11-16,-2 3 6 15,-4 5-2-15,2 4-9 16,4 1 9-16,5 0-2 16,5 6-4-16,9 9 6 15,4 4-8-15,0 3 5 16,17 2 7-16,14 0-9 16,6-4 12-16,0-4-5 0,3-5-1 15,0-10 1-15,-4-1 4 16,-2 0-5-16,-8-10 9 15,-6-8-9-15,-6-2 2 16,-10 0 2-16,-4-1 5 16,0 3-9-16,-12 3 4 15,-9 3-4-15,-6 4-1 16,-2 3-5-16,4 5-7 16,3 0 13-16,4 0-5 15,10 10-1-15,5 9 2 16,3 1 3-16,7 4-7 15,17-2 8-15,10-3-1 0,4-2 1 16,-3-8 0-16,-1-2 4 16,-5-5-6-16,-9-2 7 15,-5 0 1-15,-8 0-3 16,-4-12 3-16,-3-4-6 16,0-6 1-16,-16-1 1 15,-7 0 2-15,-6 3-6 16,-2 0 9-16,0 2-10 15,0 4 8-15,4 1-8 16,7 5 3-16,4 2 0 16,8 4 0-16,3 2-5 15,5 0 5-15,0 8-18 16,0 13 18-16,13 3 0 0,5 0-5 16,0-4 10-16,-2-6-9 15,-3-4 4-15,-2-4 0 16,-6-6 0-16,-3 0 0 15,-2 0 0-15,0-16 7 16,0-7-2-16,-11 0-4 16,-9-5 3-16,-5 2-4 15,0 1 0-15,-2 2 2 16,1 2-2-16,2 2 0 16,3 1 4-16,3 7-10 15,7 1 13-15,5 5-8 16,4 5 1-16,2 0 0 15,0 0-16-15,4 3 7 0,13 11 9 16,6 2 0 0,-1 2-5-16,-1-2 11 0,-2-4-9 15,-5-4 8-15,-5-4-7 16,-5-4 7-16,-4 0-5 16,0-4 9-16,-6-18 0 15,-15-8-8-15,-6-4 5 16,-2-1-9-16,-2-3 9 15,0 1-7-15,2 5 8 16,5 6-11-16,8 5 4 16,5 10 0-16,9 7 0 15,2 4-7-15,2 0-3 0,18 12 7 16,9 8 2-16,4 4 2 16,2-1 0-16,0 4 0 15,-2-2-2-15,-1-2 1 16,-3 1 0-16,-5 1-1 15,0-1 4-15,-4-1-10 16,-1 0 14-16,-6-3-8 16,-3-5 8-16,-2-2-11 15,-4-6 4-15,0-4 0 16,-4-2 0-16,0-1 0 16,0 0-3-16,0-1 7 15,0-13-7-15,-4-5 9 16,-8-1-9-16,2 0 6 15,-3 4-3-15,1 3 0 16,1 6 0-16,5 3 0 16,3 4-1-16,3 0-3 0,0 6-3 15,0 14 1-15,9 6 10 16,9 2-5-16,2 0 1 16,2-3 0-16,1-4-1 15,-4-3 1-15,-3-3-3 16,-1-5 7-16,-3 0-7 15,-3-2 9-15,-3-2-6 16,-1-5 1-16,-5 2-1 16,0-3 0-16,0 0 5 15,0 0 6-15,0 0-11 16,0-10 13-16,-13-7-10 16,0 0-3-16,-1-1 6 0,1 2-10 15,1 2 4 1,1 3 0-16,5 7 1 0,4 3 0 15,0 1-1-15,2 0-4 16,0 5 3-16,0 12-2 16,0-4-3-16,10 4-20 15,3-5-15-15,-1-4-50 16,-1 0-86-16,-5-4-128 16,-4-2-369-16</inkml:trace>
  <inkml:trace contextRef="#ctx0" brushRef="#br3" timeOffset="193596.33">11910 11043 439 0,'0'0'1497'16,"0"0"-1166"-16,0 0-147 0,0 0-51 16,0 0-47-1,16 137 0-15,-10-96-24 16,3 3-8-16,-2 1-14 15,-3 0 5-15,1 1-1 0,-1-1 0 16,-2-3 6-16,3-4-30 16,-3 0 5-16,2-4-23 15,1-2 12-15,0-3-10 16,-3-8 2-16,0-3 1 16,0-6-7-1,0-4 0-15,-2-4 5 0,0-4-5 16,0 0 1-16,0 0 16 15,0 0-8-15,0 0 5 16,0-12-14-16,0-4 0 16,0-2 0-16,-2-4-6 15,0-2 2-15,-2-5 8 0,-1 4-11 16,0-3 7-16,1 0 0 16,-1 2-5-16,1 0 5 15,0 0-2-15,-1-2-2 16,1 0 3-16,-1-3 2 15,3 1-6-15,0-2 12 16,2 0-9-16,0 0 3 16,0 0-1-16,0 3 0 15,0 0 0-15,0 3 1 16,0 2-1-16,11 2 21 16,2 3-3-16,3 1 17 15,6 6-13-15,0 2 9 16,5 8-9-16,2 2 5 0,0 0 4 15,-4 15 0-15,-3 5 4 16,-2 3-5-16,-6-2 16 16,-5 4-18-16,-7-4 8 15,-2 3-20-15,0-2 2 16,-5-2-17-16,-11-3-1 16,1-5 0-16,-1 0-22 15,1-4 1-15,5-5-8 16,4-3 29-16,2 0-11 15,4 0 4-15,0 0-20 16,8 0 18-16,15 0 9 16,4 0 0-16,4 2 9 15,2 4-3-15,-4 4 11 16,-2 0-10-16,-6 5 13 16,-9 0-14-16,-7 1 19 0,-5 4-9 15,-5 2-2-15,-19-1 0 16,-10-2-9-16,-1-5-2 15,-3-3-3-15,7-4 0 16,4-5-38-16,7 1 8 16,7-1-30-16,13 2-40 15,0 2-92-15,0 0-351 0</inkml:trace>
  <inkml:trace contextRef="#ctx0" brushRef="#br2" timeOffset="205338.6">18912 10812 1752 0,'0'0'446'16,"0"0"-317"-16,0 0-35 16,0 0-15-16,0 0-33 15,0 0 17-15,0 0-35 16,6-16 38-16,1 8-22 16,0-4-12-16,2-3-4 15,1 1-13-15,4-5 11 16,-1-3-19-16,3-2-1 15,2-1 1-15,0-1-3 16,-1 3 1-16,1-3-4 16,3-1-1-16,0 1 0 15,2 0 0-15,2-1 1 0,2-2-2 16,-1 0 3-16,1 2-9 16,0-1 14-16,-1 2-10 15,1-2 4-15,-2 1-1 16,-1-1 0-16,1 3 0 15,0-4 0-15,-2 2 1 16,2-2-11-16,2 2 20 16,0-4-18-16,0 2 16 15,0 3-15-15,-1-3 7 16,0 1-14-16,-1-2 13 16,2 2-9-16,0-5 10 15,0 1 0-15,0-4-3 16,-1 0 11-16,1 0-8 15,-1-2 6-15,-1 4-7 0,0-1 2 16,-1 4 0-16,-1-1-1 16,-4 2 0-16,4 0-5 15,-1-2 12-15,0 1-1 16,3-3-4-16,-1 3 6 16,3-3-7-16,0-5-1 15,2 3 5-15,0-2 11 16,0 3-10-16,0 0-1 15,0 0 1-15,-3 3-5 16,3 2 25-16,-2 2-26 16,-4 2 6-16,-1 2-6 15,-3 2 1-15,4-5 8 0,2 2 10 16,-1-3 48 0,1 0-33-16,-3 2-18 0,-2 0-16 15,-2 4 7-15,0 0-6 16,-2 2-1-16,-3 2 0 15,-3 6-2-15,0 2-7 16,-1 1-40-16,-1 4-11 16,2-3-43-16,7-4-39 15,-1 0-104-15,-3 3-1317 0</inkml:trace>
  <inkml:trace contextRef="#ctx0" brushRef="#br2" timeOffset="207142.03">20717 8638 1696 0,'0'0'435'16,"0"0"-189"-16,0 0-111 15,0 0 13-15,0 0-40 0,0 0-33 16,0 0-33 0,-5 0-32-16,5 0 7 0,0 0-9 15,0 0 49-15,12 0-16 16,-1 2 4-16,3 5-15 15,-1-2 1-15,0 4-9 16,1-4 0-16,-1 4 5 16,1-2-12-16,1 1 17 15,3 0-19-15,-1 1 26 16,4-1-31-16,-1-1 11 16,-1 4-9-16,4-4 5 15,-3 4-7-15,3-1-8 16,-4-1 18-16,0 2-18 15,-2-3 13-15,1 2-12 16,0-2 18-16,-3 0-11 0,2 0 9 16,-2 0-5-16,1 0-4 15,-1 0 1-15,1 0-5 16,-1 2 4-16,1-1-7 16,1 3 21-16,-1-3-21 15,2 3 15-15,0 0-6 16,-3 1 3-16,3-1-4 15,-2-1-3-15,-1 3 8 16,1-2-13-16,0 0 10 16,0 1-11-16,-3-4 10 15,3 0-7-15,-3 1-1 16,3-3-2-16,-3 3 1 16,2-1-1-16,3 0 3 15,-2 2 2-15,1-1-4 16,4-3 2-16,-6 4 3 0,3-4-5 15,-1 4 0-15,2-1 3 16,-1 2-4-16,-1-3 0 16,1 3 2-16,3-1 3 15,-4 0-9-15,1 1 10 16,2-3 0-16,0 3-5 16,-2-1-1-16,2-2 0 15,-2 1 0-15,1 0-1 16,0-2 2-16,-1 2-2 15,1-2 6-15,-1 2-6 0,1 0 6 16,-2-1-3 0,1 2-2-16,-1-1 3 0,2 3-3 15,-4-3 0 1,3 1 0-16,0 1 3 16,-1 1-3-16,4-1 5 0,-2 2 5 15,0 0-6-15,1 0-4 16,-3 2 0-16,1-2 0 15,0 2 0-15,0 0 1 16,0-2-2-16,-3 1 6 16,3 2-9-16,0 0 8 15,0-2-4-15,-1-1 0 16,1 1 0-16,1 2-5 16,-2 0 5-16,1-2 0 15,-1-1 0-15,0 0-7 0,-5-2 17 16,5 0-13-1,-4 0 7-15,0 0-8 0,0 1 5 16,3-1-1-16,2 0 0 16,-2 0 0-16,-1-1-5 15,-1-3 9-15,1 2-5 16,-1-2 2-16,-1 1 0 16,3-2 0-16,1 2-1 15,-1-2 0-15,1 2 1 16,2-2-2-16,-1 2 2 15,1 1-8-15,2-3 16 16,-4 2-13-16,1-1 10 16,3 0-10-16,-4-1 4 0,1 4 0 15,3-1 0 1,-2 0 0-16,3 2-1 0,1-2 3 16,2 2-8-1,-2 0 12-15,4 0-9 0,-2 3 11 16,0-2-9-16,-1 3 1 15,0 2 0-15,3 0 3 16,-2 1 3-16,-1-4-1 16,-1 2 1-16,-1-1-3 15,-2-2 1-15,0-3-5 16,-4-1 1-16,-3-1 0 16,-2-4 0-16,-4 0-6 15,-1-3-25-15,-3-2-42 0,-3 0-47 16,0 0-114-1,0 0-246-15</inkml:trace>
  <inkml:trace contextRef="#ctx0" brushRef="#br2" timeOffset="209311.81">18891 10846 1627 0,'0'0'277'0,"0"0"-143"15,0 0 77-15,0 0-12 0,0 0-60 16,0 0-34-1,0 0 1-15,29-16-40 0,-13 10 3 16,2 0-37-16,4-2 11 16,3 3 1-16,2-7-10 15,2 5-6-15,0 1-6 16,0-2 10-16,0 4-21 16,0-3 16-16,2 4-20 15,2-3 18-15,3-2-5 16,-1-1-4-16,5 2 1 15,-1 0-3-15,1-2 8 16,-1 3-6-16,0 1 12 16,-1 4-14-16,-1-1 20 15,-1 0-20-15,2 0-1 16,-2-3-8-16,-1 5 3 16,-1-5-1-16,-1 3-7 15,1-3 13-15,-3 4-7 0,0-1 15 16,0 0-11-16,0-2 17 15,0 2-7-15,1 0-3 16,1 0-1-16,-4 2-8 16,2-2-3-16,0-1 1 15,0 1 2-15,1-1-3 16,2-1 19-16,-1-1-20 16,1 2 14-16,-1-1-15 15,-2-1 3-15,0 2 3 16,1-1-9-16,-3-1 14 15,0 1-13-15,0 0 14 16,2 1-15-16,0 1 14 16,-2-3-14-16,2 3 5 0,-2-1-4 15,0 1 3-15,0-2 4 16,-2 1-7-16,2 1 13 16,-1 0-14-16,4 1 22 15,2-1-21-15,-1 2 16 16,3 0-10-16,-1 0 2 15,-2 0-5-15,1 0-3 16,-1 0-1-16,-2 0 7 16,0 0-8-16,4 0 5 15,-2 0 2-15,0 0-2 16,1 0-2-16,-3 0-2 16,-2 0 0-16,0 0 0 0,-2 0 6 15,2 0-7-15,-2 0 5 16,-1 0-1-1,0 0 3-15,1-5-7 0,0 3 1 16,0-2 0-16,0 3 3 16,-2-3-2-16,-2 1-2 15,2 2 4-15,2-2 2 16,-2 1-4-16,2 0 9 16,-1 0-10-16,-2 1 6 15,3 1-6-15,0-2 1 16,0 2 1-16,0 0 3 15,2 0-5-15,-3 0 6 16,-1 0-6-16,2 0 7 16,-3 0-11-16,0 0 5 15,1 0-1-15,0 0 3 0,-4 0-1 16,2 0-2-16,-3 0 7 16,3 0-10-16,-1-2 9 15,2-1-5-15,1 2 4 16,0 1-7-16,-1-3 2 15,0 1 0-15,1 2 0 16,2-2 0-16,0 1-3 16,-1 1 8-16,3-3-4 15,0 1 4-15,-2 2 1 16,2-2-6-16,-3 0 3 16,1 1-3-16,-2-1 0 0,2-1 0 15,-3 1 6 1,1 2-12-16,-1 0 13 0,-2 0-5 15,1 0 5-15,-1 0-7 16,0 0 0-16,-2 0 0 16,3 0 0-16,2 0 0 15,1 0-1-15,0 0 8 16,3 0-8-16,-2 0 4 16,0 0 4-16,-4 0-7 15,-1 0 0-15,-2 0 1 16,0 0-1-16,1 0 0 15,-4 0 6-15,1 0-12 16,-3 0 13-16,1 0-6 16,-3-2 6-16,3 2-9 15,-3-2 3-15,1 2-1 16,-1-2 0-16,0 2 0 16,3-1 0-16,-1 1 7 0,1 0-10 15,-3 0 8-15,1-3-4 16,-3 3 5-16,1 0-6 15,-2-2 0-15,1 2 1 16,1 0 10-16,-3-2-10 16,1 1 2-16,0-2 4 15,1 3-5-15,0-2 2 16,-2 2 1-16,0-2-5 16,-3 2-1-16,-1-2 0 15,-3 2 1-15,-2 0 0 16,0-3 2-16,0 3-8 0,0 0-8 15,0-1-14-15,0 0-60 16,-2-2-58-16,-11 1-300 16,-3 0-697-16</inkml:trace>
  <inkml:trace contextRef="#ctx0" brushRef="#br2" timeOffset="210544.81">23119 10173 1674 0,'0'0'497'0,"0"0"-264"16,0 0-133-16,0 0-44 15,0 0-36-15,0 0 6 16,0 0 44-16,0-2-16 16,0 2 40-16,0 0-20 15,2 0-3-15,2 0-25 16,0 0-11-16,1 0 18 15,-1 0-14-15,2-3-15 16,2 1-20-16,-4 2 10 16,0-2-14-16,3 0 3 15,-5 2 1-15,2-2-4 0,-1 2 0 16,0 0 7-16,-3 0 6 16,2 0-2-16,0 0 26 15,2 0-5-15,-2 0 6 16,3 0-30-16,-3 0 8 15,2 0-15-15,1 0-1 16,-2 0 5-16,1 2-1 16,3 0 17-16,-3 2-7 15,4 1 19-15,0 0-16 16,3 2 10-16,-3-2-26 16,4 1 11-16,-1 1-12 15,0-3 2-15,0 1-2 16,0 2 4-16,-2-2 5 15,3 4-5-15,-2-2 21 0,1 2-12 16,-1-4 9-16,-2 4-16 16,1-5 8-16,-1 2-8 15,-2-2-2-15,3 0 5 16,-1 2-9-16,2 1 14 16,1 0-14-16,-1 1 18 15,2-3-17-15,-1 2 7 16,-2-3-8-16,0-1 1 15,0 2 3-15,-3-3-4 16,1 2 0-16,0-3 4 16,0 4-6-16,-1-3 6 15,1 2-1-15,0-2 1 16,-3 2-2-16,3-1-2 16,-3 2 0-16,3-1 0 0,-1-1 1 15,2 4-2-15,-4-3 8 16,0-1-6-16,3 0 4 15,-3 1-5-15,0 0 0 16,4-2 0-16,-4 2 3 16,0-2-2-16,-1 0-2 15,1 0 6-15,0 2-9 16,1-2 10-16,2 1-4 16,-1 4 1-16,1-2-1 15,-1-3-2-15,2 5 0 16,-2-5 0-16,-1 1 0 15,-1 0-3-15,0-1 10 16,-2 0-7-16,1 0 5 0,-3 0-7 16,3-2 2-16,-3 2 0 15,0-2 0-15,0 0 1 16,0 0 1-16,0 0 2 16,0 0 4-16,0 0-8 15,-3 0 16-15,-13 0-11 16,-4 0-10-16,-7 0-10 15,-6 0-45-15,-23 0-68 16,8-8-96-16,-2-2-427 0</inkml:trace>
  <inkml:trace contextRef="#ctx0" brushRef="#br2" timeOffset="212147.46">20515 8923 295 0,'0'0'1146'0,"0"0"-1146"15,0 0-109 1,0 0 109-16,0 0 75 0,0 0 186 15,0 0-91-15,-36 0-51 16,34 0-35-16,-1-2 116 16,1 0-88-16,2 2 14 15,-2-1-40-15,2 1-18 16,0 0 21-16,0 0-45 16,0 0 7-16,0 0-19 15,0 0 14-15,0 0-14 16,0 0 0-16,0 0 23 15,4 0 6-15,8 0 6 16,1 0-34-16,3 0 9 16,1 0-18-16,1 3 5 15,3 3-19-15,-2 2 1 0,1 1-6 16,-1 0-1-16,-4 2 6 16,1-2-10-16,-3 1 17 15,3 0-17-15,-1 0 19 16,1 0-15-16,1 1 9 15,-1-1-12-15,2-3 4 16,-2 0-5-16,-3-2 0 16,0 2 0-16,0-3 7 15,-2 1-13-15,-1-1 12 16,1 1-6-16,3 0 6 16,-2-1-4-16,1 1-2 15,-1-1 1-15,-1-3-1 0,-2 3 4 16,-4-4-6-16,-1 3 8 15,1-3-6-15,-3 0 4 16,-2 0-4-16,2 2 0 16,-2-2 0-16,2 0 3 15,2 2-2-15,1-2-2 16,-3 2 5-16,3-2-10 16,-1 1 14-16,1 2-8 15,-1-2 5-15,-2 2-10 16,2-3 6-16,-1 0-1 15,-3 1 0-15,2-1 0 16,-2 0-5-16,3 0 12 16,-1 0-11-16,0 0 8 0,0 3-6 15,1-3 3 1,-3 0-1-16,0 0 0 0,0 0 0 16,0 0-1-1,2 0 7-15,0-4-6 0,4-8 1 16,6-4 7-16,-1-3-4 15,2 1 0-15,1 1-4 16,-1-2 0-16,1 4 0 16,-1-2 0-16,-3 3 0 15,0 4 6-15,-6 4-12 16,1 2 7-16,-3 0-2 16,0 1-34-16,-2 3-55 15,0 0-81-15,0-3-130 0</inkml:trace>
  <inkml:trace contextRef="#ctx0" brushRef="#br2" timeOffset="212417.93">20897 8857 2511 0,'0'0'310'0,"0"0"-149"16,0 0-59-16,0 0-51 15,0 0-40-15,0 0-5 16,0 0-2-16,-23-2-8 15,21 2-2-15,2 0-41 16,-4 10-130-16,4 2-277 0</inkml:trace>
  <inkml:trace contextRef="#ctx0" brushRef="#br2" timeOffset="213715.69">19480 10096 1546 0,'0'0'333'0,"0"0"-203"16,0 0 98-16,0 0-125 16,0 0-2-16,0 0-55 15,0 0-10-15,119 89 3 16,-106-69 14-16,-1 1-3 16,-2 4-31-16,-1 3 10 15,-3 0-19-15,-1 2-2 16,0-2-7-16,-5 2-1 15,2 0 0-15,-2 0 1 16,0-2-2-16,0-4 4 0,0-2-9 16,0-3-45-1,0-7-24-15,0-3-124 0,0-5-1413 0</inkml:trace>
  <inkml:trace contextRef="#ctx0" brushRef="#br2" timeOffset="214716.13">20118 9890 319 0,'0'0'1602'15,"0"0"-1295"-15,0 0-193 16,0 0 30-16,0 0-84 16,0 0-3-16,0 0-22 0,-70 2 17 15,59 12-23 1,1 6-16-16,0 2 8 0,3 6-19 15,1 2 35-15,4 4-7 16,2 2 24-16,0 3-20 16,0-2 10-16,4 4-8 15,12-5-2-15,1 0 3 16,8-4-25-16,0-3 26 16,4-6-8-16,2-3 11 15,0-8-24-15,-2-8 13 16,2-4-6-16,-4 0 7 15,0-2-4-15,-3-16-6 16,1-4 2-16,-3-7-17 16,1-3 11-16,-6-1-17 15,1-6 15-15,-7 0-14 16,-5-1 7-16,0-2-8 0,-6-1 1 16,0 5 0-16,-10 2-1 15,-11 3 0-15,-8 6-26 16,-8 3-18-16,-3 4-35 15,0 8-6-15,-2 7-4 16,4 5 43-16,5 0 12 16,1 18 1-16,10 6-6 15,5 5 12-15,7 0 27 16,8 2 0-16,2-2 14 16,2-4 4-16,18-5 38 15,7-7 3-15,4-6 35 16,1-5-14-16,1-2-20 15,-2 0-12-15,-2 0-28 16,-4-6-3-16,-6 0-17 16,2-3 0-16,-1 0-8 0,11-8-82 15,-2 0-111-15,-4 0-269 16</inkml:trace>
  <inkml:trace contextRef="#ctx0" brushRef="#br2" timeOffset="-213745.95">22833 9964 1981 0,'0'0'220'15,"0"0"-117"-15,0 0-49 16,0 0 45-16,0 0-74 15,0 0 4-15,0 0 6 16,8-30 31-16,-8 30 55 16,0 0 9-16,0 0-24 15,0 0-54-15,-4 0 14 16,-5 7-49-16,-4 10-5 0,-1 5-12 16,1 6 0-1,-3 4 1-15,1 6 0 0,4 4 13 16,0 2-14-1,6 0 18-15,5 1-7 0,0-4 8 16,0-2-12-16,16-5 7 16,4-8-14-16,5-4 1 15,1-7-1-15,1-6-5 16,-7-4-37-16,-4-5-115 16,-12 0-175-16</inkml:trace>
  <inkml:trace contextRef="#ctx0" brushRef="#br2" timeOffset="-212479.29">21933 9753 1802 0,'0'0'399'0,"0"0"-277"16,0 0-65-16,0 0 1 15,0 0-9-15,0 0-48 16,0 0 48-16,0 61-32 15,0-42 14-15,0 6 12 16,0 3-3-16,0 5 8 16,2 4-24-16,0 1-1 15,2 2-15-15,1 0 9 16,-1-1-17-16,0 0 23 16,1-2-22-16,0-5 31 0,-1-2-5 15,3-6-3 1,-3-5-20-16,0-2 1 0,1-5-9 15,-1-4 14-15,-1-2-15 16,-3-3 15-16,2-3-10 16,-2 0 0-16,0 0 6 15,0 0 0-15,0 0-6 16,0-5 0-16,0-7-17 16,-2-2 10-16,-3-4-24 15,0-3-2-15,-1-2-21 16,2-3-6-16,-1-2 9 15,1-1 6-15,-1 1 19 16,0 5 14-16,1-1 11 16,0 4 2-16,2 1 1 15,-1 1 6-15,1 2-4 0,2-3-3 16,0 0-1-16,0 1 23 16,0-3-20-16,0 1 15 15,5 1-17-15,3 0 25 16,2-1 10-16,-2 3 22 15,3-2-4-15,3 0 2 16,1 0-6-16,1 4-10 16,2-1 4-16,0 3-10 15,1 5 5-15,0 6-11 16,1 2 18-16,-1 0-25 16,0 7 18-16,-3 10-15 15,-6 5 16-15,-1 5-13 16,-5 0-11-16,-4 1 0 0,0 1-15 15,0-3 6 1,-13-3-1-16,-3 0-8 0,1-7 2 16,-1-6-34-16,1-4-26 15,3-6 12-15,6 0 30 16,4 0 5-16,2 0 13 16,0 0 0-16,8-2 5 15,15 2 12-15,2 0 17 16,1 7-12-16,-1 12 12 15,-8 3-7-15,-3 4-10 16,-7 0-1-16,-7 0-15 16,0-4 23-16,-11 0-23 0,-14-3 22 15,1-7-22 1,-3-5 4-16,0-2-5 0,2-5-11 16,6 0-29-1,3 0-42-15,11 0-18 0,5-9-165 16,0 2-596-16</inkml:trace>
  <inkml:trace contextRef="#ctx0" brushRef="#br2" timeOffset="-196924.39">21571 11006 1674 0,'0'0'461'0,"0"0"-324"15,0 0 8-15,0 0-33 16,0 0-18-16,0-3 8 16,0 3-48-16,0-2 11 15,-7 2-6-15,1 0 25 16,-5 0-35-16,2-2 0 16,-5 2-32-16,1-2 9 15,-1 2-10-15,-3-3 6 16,-1 3-6-16,0 0 0 0,-2 0 11 15,0 0-15 1,-1 0 9-16,2 0-17 0,-1 0 10 16,-1 7-12-16,2 3-2 15,-2 0 0-15,4 4 0 16,-1-1 0-16,2 3 0 16,1 3-6-16,4 3 14 15,1 0-16-15,6 4 14 16,2 1-10-16,2 0 4 15,0 4 0-15,8-4 1 16,11 1-1-16,3 0 13 16,2-3-13-16,1-6 17 15,2-1-12-15,-1-8 12 16,1-5-17-16,0-5 10 16,0 0-9-16,0-20 11 0,-3-11-2 15,0-6-10 1,-3-6 5-16,-4-1 1 0,-1-2-4 15,-7 5 2-15,-3 8-3 16,-1 8 3-16,-5 11-4 16,0 7 3-16,3 7 5 15,-3 0 13-15,4 14-9 16,2 18 8-16,5 7-13 16,3 1 17-16,5-1-23 15,4-5 9-15,4-10-10 0,2-7 0 16,0-9 0-1,0-7 0-15,-2-1-6 0,-2 0-34 16,-2-26-58-16,-4-2-233 16,-6-2-1706-16</inkml:trace>
  <inkml:trace contextRef="#ctx0" brushRef="#br2" timeOffset="-194860.06">19362 8983 1790 0,'0'0'197'0,"0"0"-34"15,0 0-53-15,0 0 11 16,0 0-11-16,0 0 8 15,0 0-17-15,2-36-44 16,-2 33-2-16,0-2-6 16,-4 1-13-16,-6 1-8 15,-3 1 19-15,0 2-7 16,-3 0 9-16,-2 0-25 16,1 11-7-16,-1 13-17 15,0 6 0-15,2 7 0 16,1 4 0-16,6 8 0 15,4 1 0-15,5-2 8 0,0 0-7 16,5-6 24-16,13-8-19 16,2-6 14-16,2-8-15 15,0-8 4-15,1-7 0 16,-3-5 7-16,0-5 26 16,-2-17-14-16,-1-12 11 15,-1-7-31-15,-5-8 5 16,1-3-9-16,-4-6-2 15,-3-3-2-15,-3-2 0 16,-2-4 0-16,0 1-11 16,0 3 7-16,-2 2-1 15,-9 9-1-15,1 10 12 0,2 7-6 16,1 12 0-16,3 6 0 16,0 8 0-16,2 6 0 15,2 3 2-15,0 15 3 16,0 20-6-16,0 19 2 15,0 12 0-15,8 11 3 16,5 1-4-16,5 1 1 16,-3-8 6-16,4-4 1 15,-1-13-7-15,1-10 3 16,0-9 3-16,-4-12-8 16,1-5 1-16,-5-6-6 15,0-4-66-15,-4-4-115 16,-1-4-397-16</inkml:trace>
  <inkml:trace contextRef="#ctx0" brushRef="#br2" timeOffset="-193827.23">22162 9017 2417 0,'0'0'226'0,"0"0"-121"16,0 0 43-16,0 0-64 16,0 0-12-16,0 0 9 15,129 8-13-15,-96-8-5 16,4-8-10-16,-6-10-9 15,-2-5-5-15,-6-4-20 16,-2-3 9-16,-8 2-22 16,-6 0 17-16,-7 5-18 0,0 6 6 15,-2 1-11-15,-16 8 5 16,-5 6-5-16,-6 2-7 16,0 8 1-16,-4 22-15 15,2 7 14-15,2 6-5 16,7 6 8-1,6-3 0-15,10 0 4 0,6-6 0 16,0-5 0-16,13-4 4 16,11-7 0-16,7-7 25 15,3-8 2-15,-1-6 34 16,-2-3-20-16,-4 0-1 16,-4 0-28-16,-3-3-3 15,-5-6-4-15,-1-5-8 16,-1 5-1-16,-2 1-80 0,5 4-61 15,-5 4-220-15,-2 0-795 16</inkml:trace>
  <inkml:trace contextRef="#ctx0" brushRef="#br2" timeOffset="-191515.03">25447 9440 1587 0,'0'0'255'0,"0"0"-169"16,0 0 6-16,0 0 94 0,0 0-72 16,0 0-24-16,21-101 20 15,-21 90-16-15,0 5-22 16,0 3 5-16,0 3-46 15,0-3 10-15,0 3-35 16,0 0 23-16,0 0 0 16,0 0 18-16,0 0 15 15,0 16-7-15,-3 10-33 16,-5 13-9-16,0 10 12 16,0 11-17-16,1 5 34 15,3 7-33-15,-2 2 14 16,2 0-15-16,2-1 5 15,2-5-4-15,0-6-9 0,0-6 6 16,2-8-1 0,8-8-7-16,1-7 8 0,-3-11-12 15,2-8-9-15,-4-6-58 16,-1-6-23-16,-1-2-53 16,-4-7-111-16,0-9-1492 15</inkml:trace>
  <inkml:trace contextRef="#ctx0" brushRef="#br2" timeOffset="-191311.13">25376 9844 2486 0,'0'0'229'0,"0"0"-118"15,0 0-59-15,0 0 6 16,119 0-58-16,-78 0 0 16,-5 0-137-16,-5-4-256 0</inkml:trace>
  <inkml:trace contextRef="#ctx0" brushRef="#br2" timeOffset="-190687.87">25993 9740 1930 0,'0'0'322'15,"0"0"-151"-15,0 0 17 16,0 0-59-16,0 0 19 15,0 0-82-15,0 0 8 16,-79-43 10-16,58 43-35 16,3 20-12-16,1 10-26 15,1 9 14-15,3 3-13 16,6 2 31-16,7-4-23 16,0-4 8-16,11-6-17 0,14-11 11 15,8-8-4-15,7-11-6 16,3-2 12-16,-1-26-23 15,0-9 5-15,-6-4 0 16,-4 1-12-16,-11 3-18 16,-7 10 5-16,-7 8 11 15,-5 14 8-15,0 5 5 16,-2 3-1-16,2 29 15 16,-2 12-13-16,2 17 21 15,-2 7-12-15,0 8 17 16,0 8 1-16,-17 5 6 15,-10 1-8-15,-8 2-9 16,-8-6-5-16,-2-10-13 16,0-11-1-16,6-17 5 15,1-16-16-15,5-18-8 0,6-14-16 16,0-2-18-16,6-30 1 16,6-11-6-16,9-8 4 15,6-5 32-15,0-2-14 16,6 5 23-16,16 7-25 15,7 8 1-15,7 6-58 16,25-8-48-16,-9 10-140 16,-4 1-430-16</inkml:trace>
  <inkml:trace contextRef="#ctx0" brushRef="#br2" timeOffset="-189984.07">26580 9460 1974 0,'0'0'327'0,"0"0"-163"16,0 0-72-16,0 0-25 16,0 0-5-16,0 0-14 15,0 0-19-15,-78 57 18 16,63-25 1-16,-1 9 27 15,3 10-19-15,1 7 27 16,3 3-35-16,7-2 9 16,2-2-18-16,7-6-24 15,15-6 5-15,7-6-14 16,5-12 29-16,-1-8-1 16,2-7 12-16,1-12-25 15,-3 0 7-15,2-13-3 16,-7-15-10-16,-2-6-12 15,-5-7 3-15,-5 0-3 0,-5-3 3 16,-9-3-6 0,-2 0 8-16,0-1-16 0,-13 2 2 15,-10-1-29-15,-6 3-18 16,-6 2-18-16,-4 8 6 16,-1 7-31-16,1 12 24 15,1 11 20-15,4 4 41 16,5 12-6-16,5 17 17 15,10 10 0-15,14 3 12 16,0 5 33-16,12-3 3 16,17-5 12-16,4-5-26 15,5-8 19-15,-3-7-35 16,3-10 8-16,-5-2-22 16,-2-6 0-16,-6-1-4 15,-2 0-7-15,-1-4-74 0,7-14-109 16,-2 0-100-1,-5 3-2097-15</inkml:trace>
  <inkml:trace contextRef="#ctx0" brushRef="#br2" timeOffset="-189661.97">27333 9757 2619 0,'0'0'228'0,"0"0"-88"15,0 0-2-15,0 0-44 16,155-4-58-16,-115 4-29 16,-5 0 1-16,-6 0-16 15,-6 0 3-15,-17 0-65 0,-6 0-131 16,0 3-100-16</inkml:trace>
  <inkml:trace contextRef="#ctx0" brushRef="#br2" timeOffset="-189456.56">27331 9948 2725 0,'0'0'434'0,"0"0"-367"16,0 0 40-16,0 0-40 15,0 0-24-15,132 30-35 16,-99-26-3-16,-1-1-5 15,-6 0-24-15,-1-3-89 16,-10 0-149-16,-8 0-561 0</inkml:trace>
  <inkml:trace contextRef="#ctx0" brushRef="#br0" timeOffset="-174575.26">28113 9682 1820 0,'0'0'429'0,"0"0"-236"16,0 0-112-16,0 0-10 15,0 0-48-15,0 0 100 16,0 0-31-16,30 9-21 15,-17-6-28-15,3 2 4 0,0-3 20 16,1 2-29 0,1-2 17-16,2 0-26 15,0 0 14-15,2-2-22 16,3 0 9-16,-1 0-20 0,3 0 13 16,2-10-5-16,2-4-6 15,-2-5 11 1,0 0-23-16,0-3 12 0,-4-2-8 15,-1 2 5-15,-4-2-3 16,-2 4-6-16,-2 3 4 16,-5 3-4-16,-5 1 0 15,-1 1 3-15,-5 2-2 16,0-1 3-16,0 1 5 16,0 0-8-16,-17 2 4 15,-4 1-1-15,-4 3-4 16,-1 1 0-16,-3 3 0 15,-1 0-1-15,1 0 6 16,4 0-13-16,0 3 16 16,0 7-11-16,3-1 3 0,-1 8 0 15,2 2-9-15,0 8 9 16,1 7-4-16,2 2-11 16,2 6 14-16,3 0-3 15,5 2-4-15,0 0 14 16,6-3-12-16,2-4 5 15,0-2 1-15,4-5 1 16,15-8-1-16,5-5 13 16,5-5-4-16,7-5 34 15,4-3 4-15,3-4 21 16,1 0-33-16,-1 0-1 0,-6-11-28 16,-5 2 1-1,-5-2-7-15,-10 6-2 0,-5-2-6 16,-6 6-79-16,-6 1-15 15,0 0-75-15,0 0-221 0</inkml:trace>
  <inkml:trace contextRef="#ctx0" brushRef="#br0" timeOffset="-173704.8">27815 10120 1649 0,'0'0'446'16,"0"0"-246"-16,0 0-36 16,0 0-51-16,0 0 26 15,0 0-64-15,0 0-16 16,-20-3-34-16,20 3-6 15,0 0 45-15,13 0 10 16,3 0 7-16,4 0-37 16,2 0 2-16,3 0-27 15,2 0 10-15,2 0-20 0,4-2 26 16,3-5 0-16,-1 0-13 16,3 2 4-1,3-1-19-15,-4 2 2 0,1 0-3 16,-3 2 0-16,-1 2 0 15,-3 0-3-15,-2 0-3 16,0 0 1-16,0 0 6 16,-4 0-6-16,2 0 19 15,-3 0-17-15,1 0 19 16,-1 0-21-16,0 0 17 16,-1 0-18-16,2 2 10 15,-1 2-3-15,2-1-6 16,1 0 9-16,0-1-9 15,2 0 7-15,0-2-3 0,0 0 11 16,0 0-10-16,-2 0 6 16,0 0-11-16,2 0 13 15,-4 0 0-15,0 0-14 16,0 0 14-16,-2-2-14 16,-3-2 7-16,-5 3-2 15,1-2-7-15,-5 3 2 16,-4 0 0-16,-3 0-63 15,-4 0-46-15,0 0-46 16,-7 0-254-16</inkml:trace>
  <inkml:trace contextRef="#ctx0" brushRef="#br0" timeOffset="-172639.25">28375 10756 1795 0,'0'0'408'15,"0"0"-158"-15,0 0-67 16,0 0-70-16,0 0-33 0,0 0-5 15,0 0-28-15,-50-80 14 16,35 70-31-16,-1 4 23 16,1 0-20-16,-3 6-8 15,0 0-4-15,0 0-8 16,-2 8-5-16,-1 10 0 16,4 5-16-16,3 6 16 15,4 6-12-15,5 3 10 16,5 1-6-16,0 3 6 15,11-3 3-15,14-6 11 16,6-6-11-16,2-8 19 16,1-8-11-16,2-11 22 15,-3 0-19-15,-4-16 14 16,-3-19-23-16,-1-8 1 16,-5-13-9-16,-5-4-3 15,-3-5 0-15,-5-1 6 16,-7 2-12-16,0 4 12 0,0 7-6 15,0 9 4-15,-2 14-4 16,-3 8 0-16,1 10 0 16,2 8 0-16,0 4 3 15,-2 0-8-15,4 16 10 16,0 15-12-16,-2 13 14 16,0 14-12-16,2 5 7 15,0 9-2-15,0 6 0 16,0-1 0-16,0-2-1 15,8-12 3-15,7-8-9 16,5-13 14-16,2-14-15 16,0-10 15-16,3-8-13 0,-2-10 6 15,-2 0 0-15,-1-5 0 16,-1-9-52-16,-2-18-73 16,-5 5-227-16,-6 1-2162 0</inkml:trace>
  <inkml:trace contextRef="#ctx0" brushRef="#br2" timeOffset="-159860.79">25212 11458 1867 0,'0'0'389'0,"0"0"-161"16,0 0-38-16,0 0-60 16,0 0-11-16,0 0-67 15,0 0-5-15,2-40-27 16,2 59 11-16,-2 12 9 16,1 11-22-16,-1 10-2 0,-2 8-15 15,0 11 1 1,0 7 4-16,-5 8 4 0,-3 4-10 15,-4 4 33-15,3-2-11 16,3-1-2-16,4-10-1 16,2-8-11-16,0-10 4 15,2-15-8-15,13-11 2 16,1-11 0-16,-1-7-12 16,1-9 6-16,-3-10-28 15,-4 0-64-15,-4-26-23 16,-5-7-55-16,0 0-347 0</inkml:trace>
  <inkml:trace contextRef="#ctx0" brushRef="#br2" timeOffset="-159682.87">25133 12046 2806 0,'0'0'258'16,"0"0"-161"-16,0 0-74 15,0 0 10-15,0 0-13 16,0 0-19-16,134 0-2 16,-81 0-58-16,-8-5-131 15,-9-1-320-15</inkml:trace>
  <inkml:trace contextRef="#ctx0" brushRef="#br2" timeOffset="-159125.72">25700 11935 2345 0,'0'0'227'16,"0"0"-62"-16,0 0-43 16,0 0-13-16,0 0-35 15,0 0 2-15,0 0-17 16,-116 16-14-16,91 22-3 15,0 8-24-15,3 11 27 16,7 2-18-16,8 2 15 16,7-6-25-16,0-6 5 15,15-14-13-15,19-10-9 16,13-15 5-16,9-10-1 0,2-18-4 16,-3-20 4-16,-8-12-8 15,-9-4-47-15,-14 4-3 16,-8 5-7-16,-7 14 37 15,-9 13 24-15,0 16 11 16,0 2 54-16,0 35-30 16,-2 22 6-16,-8 33-10 15,-3 33 10-15,-7 33-14 16,-4 6 19-16,-10-10 0 16,-8-15-5-16,2-37-7 15,3-20-26-15,-2-20 2 16,-1-12-1-16,-7 1-18 15,-4-9 9-15,-3-8-6 0,5-22-26 16,7-10-11-16,9-34-2 16,6-20-10-16,16-13 28 15,11-7-5-15,0 0 24 16,29 0-32-16,40-21-16 16,-7 21-113-16,1 10-281 0</inkml:trace>
  <inkml:trace contextRef="#ctx0" brushRef="#br2" timeOffset="-157958.78">26215 11969 2123 0,'0'0'327'0,"0"0"-201"16,0 0-23-16,0 0-35 16,0 0 22-16,0 0-43 15,0 135 9-15,0-88-17 16,0 10 15-16,0 2-17 0,4 13-9 16,0 1-6-1,1 5 0-15,-3 5 14 16,2-7-14-16,1-4 11 15,0-9-27-15,1-8 2 16,-1-13-3-16,-1-10-6 0,0-13 1 16,-4-12-11-1,0-7-9-15,0 0 5 0,0-19 8 16,0-13 14-16,0-10-14 16,-6-8 3-16,-1-8-21 15,1-5-11-15,-2-3 18 16,2 0 7-16,4 2-9 15,2-3 13-15,0 1-6 16,0 0 8-16,4 4 10 16,10 6-7-16,1 4 8 15,5 6-1-15,3 7 15 16,3 5 9-16,5 10 16 16,3 8-23-16,0 12 8 15,-1 4-21-15,-4 17 22 0,-7 16-15 16,-6 11 11-16,-10 7-21 15,-6 0 8-15,0-3-13 16,-2-4 0-16,-18-13-1 16,0-9-17-16,-4-12-26 15,3-10-24-15,4 0 15 16,7-5 17-16,10-15 34 16,0 5 1-16,27 4 10 15,12 4 14-15,5 7-6 16,0 0 19-16,-3 26-19 15,-10 10 15-15,-8 10-21 16,-15 6 31-16,-8 5-15 16,-12-3 5-16,-21-1-3 0,-11-7-14 15,-8-5 10-15,-6-12-16 16,0-9 8-16,8-5-17 16,7-11 6-16,14-4-7 15,16 0-12-15,13-7-69 16,27-22-96-16,12 3-217 15,7 2-2063-15</inkml:trace>
  <inkml:trace contextRef="#ctx0" brushRef="#br2" timeOffset="-157632.75">27185 12363 2751 0,'0'0'183'0,"0"0"-42"0,0 0-7 16,124 5-42-16,-75 1-52 15,4 3-30-15,-3-4-5 16,-6 2-1-16,-6 0-8 16,-18 5-75-16,-9 0-110 15,-11 1-311-15</inkml:trace>
  <inkml:trace contextRef="#ctx0" brushRef="#br2" timeOffset="-157421.65">27227 12647 3010 0,'0'0'164'0,"0"0"-60"16,0 0-32-16,118 7-22 0,-81-7-46 15,-3 0 3-15,-3 0-7 16,-2 0-88-16,-9 0-136 16,-9 0-541-16</inkml:trace>
  <inkml:trace contextRef="#ctx0" brushRef="#br0" timeOffset="-149282.58">28537 12115 2046 0,'0'0'251'16,"0"0"-125"-16,0 0 14 15,0 0-43-15,0 0-10 16,0 0-30-16,0 0 26 16,-127-80-45-16,111 79 9 15,3 1-17-15,-1 0 1 16,1 7 4-16,5 16-17 16,-2 5-3-16,4 9-15 15,1 10 13-15,5 3-13 16,0 4 21-16,0-6-14 15,7-4 12-15,9-7-9 16,3-12-3-16,6-9-7 0,2-9 2 16,0-7 10-16,0 0 9 15,-3-25 25-15,-1-7-23 16,-4-14 8-16,-3-12-23 16,-1-10-3-16,-1-9-4 15,-3-5-1-15,-4-2 0 16,-5 4 7-16,-2 9-9 15,0 10 7-15,0 14-4 16,0 11 4-16,-2 14-5 16,-5 13 5-16,3 9 12 15,0 0-7-15,-1 23-2 16,0 21-16-16,1 15 16 16,1 11-14-16,1 10 13 0,2 7-11 15,0-4 4 1,0-4 0-16,11-11 0 0,9-15-7 15,7-14 7-15,2-12-21 16,0-12 4-16,-2-9-44 16,-2-6-26-16,-6 0-59 15,-7-6-96-15,-5-6-369 0</inkml:trace>
  <inkml:trace contextRef="#ctx0" brushRef="#br0" timeOffset="-148782.41">28022 12668 2368 0,'0'0'334'0,"0"0"-237"15,0 0-2-15,0 0 23 16,0 0-35-16,0 0-17 15,0 0-24-15,147 29 8 16,-99-29-16-16,-2 0 8 16,6 0-4-16,-2-4 16 15,4-6-9-15,2 0 15 16,0 0-13-16,-3 2-9 16,-2 2 1-16,1-1-20 15,-5 6 6-15,-7-3-25 16,-3 0 14-16,-6 2-6 15,-4-2-8-15,-6-1 0 16,-8 4 0-16,-5 1-13 16,-6 0-52-16,-2 0-21 0,0 0-48 15,-8 0-270-15</inkml:trace>
  <inkml:trace contextRef="#ctx0" brushRef="#br0" timeOffset="-142606.65">28315 13297 1644 0,'0'0'469'0,"0"0"-302"16,0 0-125-16,0 0 37 15,0 0 12-15,0 0 3 0,0 0-24 16,19 8 7-16,-5-6-35 16,-1-2 11-16,3 0-6 15,-1 0-8-15,5-2 13 16,5-8-21-16,0-5 23 0,1 0-27 15,1-3 7 1,-1-3-33-16,-3 2 11 16,-3-4-6-16,-5 3 0 15,-3 1 13-15,-3 0-19 16,-7 1 23-16,-2 0-11 16,0 3 23-16,-6 2-22 15,-15 3 10-15,-1 1-15 0,-5 6 0 16,-2 3-2-16,-3 0-6 15,-1 0 0-15,2 12 2 16,2 8-8-16,2 6 12 16,6 6-12-16,0 6 7 15,8 4-1-15,4 4 0 16,6 3-1-16,3-3 1 16,0-5 0-16,17 0 10 15,9-9 2-15,8-4 33 16,3-8-19-16,5-6 24 15,3-7-10-15,-3-7-3 16,-4 0-9-16,-4 0-9 16,-8 0-1-16,-3-3-18 0,-3-5 6 15,-7-2-2-15,-1-2 1 16,-3 0-5-16,-1-1-56 16,2 4-51-1,-2-1-63-15,1 6-262 0,-3 1-1660 0</inkml:trace>
  <inkml:trace contextRef="#ctx0" brushRef="#br0" timeOffset="-139072.4">24763 9189 1591 0,'0'0'200'16,"0"0"-128"-16,0 0-21 15,0 0 16-15,0 0 14 16,0 0 49-16,0 0-18 16,0-15-40-16,0 15-6 15,0 0-65-15,0 0 16 16,0 0 4-16,-2 0 6 15,-2-2-7-15,1 2-13 16,-1-3 28-16,-3 0-29 0,3-1 36 16,-3-2-32-16,1 0 15 15,-2 0 7-15,0-2-5 16,-1 3-3-16,-3-4-2 16,2 5 15-16,-1 1-29 15,-1 3 9-15,1 0-12 16,-1 9 8-16,-1 12-13 15,1 11 0-15,2 13 7 16,3 7 30-16,7 14 0 16,0 22-7-16,0 25 8 15,3 21-26-15,5 5 24 16,2-23-30-16,-6-30 9 0,-4-26-14 16,0-8 8-16,0 6-2 15,-2 3-7-15,-14-1 0 16,-1-10 1-16,-8-10-2 15,-2-10-31-15,0-13 9 16,5-8-23-16,2-9 22 16,6-9 2-16,10-20-7 15,4-7 8-15,0-4 17 16,0 2 4-16,16 5 0 16,1 5 43-16,2 10-18 15,-2 6 3-15,3 9-21 16,-2 3 19-16,0 0 5 0,-2 15-7 15,-1 14-4-15,-1 5-2 16,-3 6 6-16,-1 7-22 16,0 4 13-16,1 2-14 15,-3-2-1-15,2 4 0 16,-3-4 0-16,1 5 1 16,-4-1 5-16,-1 1 14 15,-3 4-18-15,0 1 4 16,0 1-5-16,0 2-2 15,0-1-3-15,0 4 0 16,0-1-18-16,-5-4 9 16,-1 1 12-16,-1-4-1 15,1-1-9-15,-4 0 22 16,2-5-16-16,1 3 12 16,-1-1-14-16,0-4 7 0,2 2 0 15,-1-1 0 1,3 3-3-16,0-2-1 0,1 3 0 15,3 2 4-15,0-2-13 16,0 3 12-16,0-3-11 16,5 0 11-16,1 0-10 15,1-3-4-15,-1-3 0 16,-2-3 10-16,2 1-2 16,-4-1 14-16,-2 1-8 15,0 0 7-15,0 2-12 16,0 2 2-16,0 1-8 15,-4 1-9-15,-2-1-20 16,2 0 24-16,2-2 9 16,0 2 2-16,2-1 12 0,0-6-12 15,0-1 5-15,0-7 1 16,0-6-1-16,8-4 1 16,4-6 0-16,3-6 1 15,3-5-9-15,5-4 16 16,1-5-16-16,10-2-57 15,-10-2-171-15,-6-5-1552 0</inkml:trace>
  <inkml:trace contextRef="#ctx0" brushRef="#br0" timeOffset="-130091.83">29766 9801 2466 0,'0'0'227'15,"0"0"-172"-15,0 0 58 16,0 0-6-16,0 0-23 16,148 0-5-16,-105 0-30 15,-3 0 6-15,-4 0-31 16,-3 0 0-16,-4 5-14 16,-4-4-5-16,-5 3-5 0,-7-1-10 15,-3-2-23-15,-6-1-66 16,-4 0-43-16,-2 0-133 15,-14 0-1522-15</inkml:trace>
  <inkml:trace contextRef="#ctx0" brushRef="#br0" timeOffset="-129845.02">29819 10072 2497 0,'0'0'248'16,"0"0"-167"-16,0 0 36 15,0 0 3-15,0 0-49 16,136-8-14-16,-105 1-33 16,0 2-13-16,-6 1 0 15,-3 2-19-15,-4-1 8 16,0 3-54-16,2-3-96 15,-4 1-152-15,-3 0-435 0</inkml:trace>
  <inkml:trace contextRef="#ctx0" brushRef="#br0" timeOffset="-128891.43">30516 9511 2063 0,'0'0'263'0,"0"0"-150"16,0 0 7 0,0 0-1-16,0 0 4 0,0 0-69 15,0 0-17-15,70 134-15 16,-61-92-14-16,-1 0 24 16,1 1-7-16,-1-1 13 15,0 2-13-15,-1-2 20 16,-3-1-32-16,3 0 0 15,-2-9-12-15,-1-6-1 16,-2-6 0-16,2-11-5 16,-1-2 1-16,-3-5-13 15,0-2 13-15,0 0 4 16,0-6-5-16,0-14 9 16,0-4-8-16,0-7-3 15,0-2-22-15,0-7 18 0,0-3-10 16,0-1 12-16,0 0 9 15,0-2-1-15,2 2 6 16,12-2-5 0,5 4 0-16,2 2 7 0,1 6 18 15,0 8-13-15,0 10 18 16,-1 10-23-16,-1 6 19 16,-1 0-21-16,2 18 32 15,-2 8-14-15,-1 6 7 16,3 4 10-16,-4 4-8 15,-1 4 0-15,-3 2-19 16,-1 5 12-16,-3 0-17 0,-7 5 21 16,0-1-29-1,-2-6 10-15,0-8-10 0,0-10 0 16,0-14 0-16,0-7-4 16,0-10-2-16,0 0-3 15,0-10 0-15,0-19-12 16,0-6 21-16,0-11-8 15,11-6 2-15,7-4 1 16,0-2-2-16,4 5 1 16,-2 5 0-16,3 7-2 15,-2 9 16-15,0 11-12 16,1 9 11-16,-1 12-7 16,0 0 7-16,2 19 8 15,-3 8 4-15,-1 11-10 16,0 1 13-16,-6 7-17 0,-2-3 17 15,-4 2-21-15,-3-3 16 16,-2 0-17-16,-2-4 0 16,0-6 0-16,0-8-3 15,0-6-33-15,0-10-68 16,-2-8-55-16,0 0-251 16,2-14-1351-16</inkml:trace>
  <inkml:trace contextRef="#ctx0" brushRef="#br0" timeOffset="-128613.42">31633 9815 2474 0,'0'0'232'15,"0"0"-163"-15,0 0 61 16,0 0-28-16,0 0-3 16,16 135-11-16,-11-95-40 15,-3-2 4-15,0-4-24 16,0-4-5-16,0-7-22 0,1-6 0 16,-1-5-1-1,2-4-53-15,6-8-52 0,-4 0-102 16,1 0-138-16</inkml:trace>
  <inkml:trace contextRef="#ctx0" brushRef="#br2" timeOffset="-40171.76">25096 14270 1779 0,'0'0'300'0,"0"0"-134"0,0 0-57 16,0 0-52-16,0 0 11 16,-43 118-44-16,36-86 75 15,-4 2-29-15,2 2 8 16,-2 8-30-16,-2 6 8 15,-1 8 5-15,1 12 21 16,-1-2-30-16,4 5-52 16,3-3 12-16,5-8-2 15,2-7-6-15,0-8-3 16,11-10 4-16,9-7 35 16,2-7 19-16,4 0 6 15,4-11-43-15,1 2 6 16,-2-10-27-16,-2-2 3 0,-3-2-4 15,-3 0-49 1,-8-14-104-16,-7-9-264 0,-6 0-1462 0</inkml:trace>
  <inkml:trace contextRef="#ctx0" brushRef="#br2" timeOffset="-39974.49">24944 14941 2546 0,'0'0'339'0,"0"0"-250"16,0 0 4-16,0 0-62 16,0 0-1-16,0 0-25 15,0 0-10 1,118-25-9-16,-92 18-109 0,-5-1-128 15,-3 2-750-15</inkml:trace>
  <inkml:trace contextRef="#ctx0" brushRef="#br2" timeOffset="-39440.03">25395 14708 2020 0,'0'0'508'0,"0"0"-329"0,0 0-27 16,0 0-68-16,0 0-37 16,0 0 7-16,0 0-32 15,-68 31 8-15,51 5-17 16,0 10 25-16,7 8-32 16,3 4 18-16,7 0-10 15,0-6 10-15,17-8-5 16,13-18-19-16,10-14 19 15,4-12-18-15,8-16 9 16,-4-24-2-16,-2-14-16 16,-9-4 1-16,-10 2-46 15,-12 8-9-15,-5 10 26 16,-6 16 35-16,-2 17 2 0,-2 5 18 16,0 31-7-16,2 20 28 15,1 32-5-15,-1 30 20 16,-2 30-6-16,0 11 10 15,-2-9 1-15,-17-28-29 16,2-37 8-16,-1-18-30 16,-2-10 11-16,-4 3-13 15,-5-2-11-15,-2-9 4 16,-3-15-7-16,5-21-35 16,0-8-23-16,2-32 27 15,5-17-27-15,7-13 26 16,5-6-3-16,10-2 34 15,0 4 10-15,16 3-7 16,15 5 3-16,27-9-68 16,-9 12-144-16,-4 11-458 0</inkml:trace>
  <inkml:trace contextRef="#ctx0" brushRef="#br2" timeOffset="-38727.1">26087 14570 1689 0,'0'0'717'0,"0"0"-517"15,0 0-42-15,0 0-78 16,0 0-13-16,0 0-35 0,0 0 14 15,-115 102-14-15,97-48 23 16,2 10 0-16,0 11 1 16,8-3 8-16,6 4-27 15,2-2 25-15,4-10-32 16,27-7 34-16,11-15-34 16,12-13 2-16,6-18-13 15,2-11 5-15,1-2 0 16,-5-28-9-16,-9-16-1 15,-9-7-8-15,-11-13 0 16,-12 0-1-16,-11 1-4 16,-6 0-1-16,-14 7 0 15,-24 7-5-15,-14 2-14 16,-10 8-20-16,-5 7-19 16,-1 15 18-16,5 12 0 15,12 7 34-15,9 12 8 16,15 14-6-16,15 10 4 0,12 1-1 15,0-3 1-15,25-6 0 16,8-2-12-16,3-8 24 16,2-4-20-16,-2-4 16 15,-3-2 1-15,-2-8-9 16,-2 0 3-16,-2 0-3 16,2-8-4-16,13-13-71 15,-6 4-170-15,-3 5-438 0</inkml:trace>
  <inkml:trace contextRef="#ctx0" brushRef="#br2" timeOffset="-38444.59">26794 14829 2467 0,'0'0'565'0,"0"0"-431"0,0 0-14 16,0 0-27-16,152-18-64 15,-102 9-3-15,-4 4-21 16,-7 3-5-16,-7 2 0 15,-10 0-25-15,-13 0-52 16,-9 2-85-16,-9 8-96 16,-11-2-1775-16</inkml:trace>
  <inkml:trace contextRef="#ctx0" brushRef="#br2" timeOffset="-38272.04">26847 15075 2852 0,'0'0'361'0,"0"0"-229"0,0 0-19 16,0 0-60-16,126-28-42 15,-89 14-11-15,12 1-37 16,-8 4-179-16,-6 1-1563 0</inkml:trace>
  <inkml:trace contextRef="#ctx0" brushRef="#br2" timeOffset="-37536.14">28448 14752 2203 0,'0'0'439'16,"0"0"-239"-16,0 0-45 0,12-119-82 15,-6 61-34-15,1-9-14 16,-1-5-20-16,-2-7 1 16,-2 6 5-16,-2 10-14 15,0 8 9-15,0 16-4 16,0 13 3-16,0 14 18 16,-6 12 48-16,2 7-26 15,2 31-21-15,2 33-24 16,0 31 33-16,0 0-21 15,2-3 27-15,4-11-38 16,-2-22 15-16,6 2-16 16,-3 0-1-16,1-15-17 15,-3-17-48-15,-5-12-64 0,0-8-156 16,-7-10-1789-16</inkml:trace>
  <inkml:trace contextRef="#ctx0" brushRef="#br2" timeOffset="-37162.49">27904 14945 2601 0,'0'0'242'0,"0"0"-131"16,0 0 22-16,0 0-56 16,154 0 1-16,-92 0-32 15,2 0 38-15,4-4-33 16,-5-1 31-16,-1-4-26 16,-4 5-2-16,0-4-14 15,-5 2-9-15,0 1 2 0,-1-2-22 16,-4-2 12-1,0 4-19-15,-8 1 4 16,-5 2 0-16,-6 0-15 16,-9 2 7-16,-9 0-21 15,-5 0-47-15,-6 0-97 16,-6 0-63-16,-11 6-602 0</inkml:trace>
  <inkml:trace contextRef="#ctx0" brushRef="#br2" timeOffset="-36537.43">28263 15244 1969 0,'0'0'350'0,"0"0"-178"16,0 0 12-16,0 0-35 16,0 0-62-16,0 0-30 15,0 0-23-15,-40 113 27 16,36-55-8-16,2 11-13 16,2 9 21-16,0 2-30 15,0-1 8-15,8-7-25 16,5-6 25-16,3-10-38 0,-5-8 6 15,1-13-7 1,-4-11 0-16,-3-8-1 0,-1-6-21 16,-4-10-71-1,0-10-104-15,0-6-276 0</inkml:trace>
  <inkml:trace contextRef="#ctx0" brushRef="#br2" timeOffset="-36361.39">28111 15686 2896 0,'0'0'220'0,"0"0"-90"16,0 0-32-16,134-21-79 16,-87 10-4-16,0-1-15 0,-3 3-15 15,10-9-131-15,-10 1-223 16,-10 6-1113-16</inkml:trace>
  <inkml:trace contextRef="#ctx0" brushRef="#br2" timeOffset="-35792.24">28734 15484 1972 0,'0'0'386'16,"0"0"-118"-16,0 0-124 0,0 0-26 16,0 0-33-16,0 0 18 15,0 0-37-15,-89-38 31 16,70 46-54-16,-1 14 9 16,5 14-32-16,-1 9-6 15,7 9-6-15,3 4-8 16,6 4 20-16,0-3-19 15,4-16 15-15,19-7-12 16,10-14 19-16,7-22-22 16,3 0 19-16,1-26-13 15,-4-20-6-15,-5-10-1 16,-8-4 2-16,-7 2-7 16,-9 9-20-16,-9 14 21 15,-2 14 7-15,0 21-4 0,0 17 2 16,0 31 7-16,0 38 30 15,0 30 8-15,0 27 11 16,0 13-38-16,-4-13 21 16,-16-14-27-16,-4-30 20 15,-1-19-33-15,5-25 11 16,0-11-11-16,-4-9 0 16,-3-5-1-16,-4-11-10 15,1-19-7-15,1-19-37 16,5-29 31-16,7-13-44 15,5-8 8-15,12-5-15 0,0 6 27 16,12 6 16 0,17 7-10-16,4 6-31 0,21-12-75 15,-8 15-162 1,-6 2-1671-16</inkml:trace>
  <inkml:trace contextRef="#ctx0" brushRef="#br2" timeOffset="-34931.96">29201 15500 2094 0,'0'0'300'16,"0"0"-111"-16,0 0-47 15,0 0-90-15,9 115 29 0,-5-76-41 16,2 7 12-1,-4-1-42-15,0 7 28 16,0 2-4-16,0-4-2 16,1 3-16-16,-1-9-9 0,2-2 18 15,0-4-24 1,4-6 8-16,-2-4 1 0,1-10-19 16,-1-6 9-16,1-12 0 15,-5 0-5-15,1-16 4 16,-3-12-4-16,0-4-4 15,0-8 9-15,0 0-11 16,-3-1 5-16,-4 2-3 16,3-2 5-16,-2 1-10 0,1 0 4 15,-1-4 6 1,3-2-17-16,0 2 20 16,3-6-4-16,0 6 0 0,0 4 10 15,8 4 13-15,7 9 27 16,5 5 8-16,5 5-2 15,4 17 0-15,4 0 28 16,3 0-30-16,-3 27-3 16,-4 9-35-16,-11 7 23 15,-7 3-33-15,-11-2 9 16,0-2-6-16,-16-4-2 16,-11-14-2-16,-2-7 6 15,3-12-12-15,4-5 16 16,6 0-17-16,9-5 15 15,7-4-11-15,11 9 13 16,23 0 0-16,6 9 25 16,0 14-4-16,-4 12-7 15,-10 0-23-15,-16 1 7 0,-10 0-2 16,-7-4 8 0,-25-7-9-16,-10-7 5 0,-5-4-9 15,1-13 3-15,3-1-4 16,7 0 0-16,10-5-6 15,13-13-49-15,13-9-75 16,2 0-119-16,14 4-671 0</inkml:trace>
  <inkml:trace contextRef="#ctx0" brushRef="#br2" timeOffset="-30028.21">16796 13379 1719 0,'0'0'291'16,"0"0"-219"-16,0 0-48 15,0 0 5-15,0 0 10 0,0 0-37 16,47 122 60 0,-40-89-24-16,-1 2 25 0,2 0-31 15,-4 2 91-15,0 2-69 16,0-1 34-16,-1-2-36 16,-1 0-17-16,2-1-2 15,-2 0-18-15,0-5 1 16,1 2-9-16,2-6-2 15,-3 1 3-15,0-3-13 16,0-1 5-16,3-2-1 16,-1-3-1-16,0-3 3 15,-2 0-2-15,4-5-21 16,-6-8-6-16,2-2-1 16,-2 0 2-16,0 0 4 15,0-16 6-15,0-2 8 0,0-3 9 16,0-2-7-1,-2 0 11-15,-4-7-13 0,2 2 18 16,-2-7-13-16,1 0 13 16,-1-2-11-16,-2-2 2 15,4-1 0-15,2 3 1 16,2 0 6-16,0 3 30 16,0 3-28-16,0 1 19 15,4 5-21-15,6 2 2 16,3 5-9-16,-2 6 0 15,3 4 5-15,1 4-5 16,1 2 15-16,1 2 6 16,3 0 17-16,3 0-31 15,-3 4 36-15,2 10-17 16,0 5 12-16,1 8-12 0,-1 4 1 16,0 3-8-1,-1-1-2-15,1 4 18 0,-5-3-28 16,2-2 6-16,-7 2-5 15,2-5-7-15,-5 4 6 16,-5-3-5-16,-1 0-2 16,-3-2 0-16,0 1 0 15,0-7 1-15,0-3-2 16,0-5 8-16,-7-6-14 16,1-8 1-16,1 0-36 15,0-1-13-15,3-21 15 16,2-11 1-16,0-8-21 0,0-5 42 15,0-7-26-15,7-1 38 16,4 1 0 0,2 5 6-16,3 8 0 0,-1 10 6 15,3 10 14-15,3 10 15 16,0 10 12-16,2 0-8 16,4 18 24-16,-2 10 5 15,-1 7-7-15,-2 2 6 16,-4 4-13-16,-3 3-9 15,-3-2-4-15,-6-2-14 16,-3 0-4-16,-3-2-9 16,0-1-8-16,0-3-12 15,0-7 4-15,0 0-20 0,0-6-77 16,0-9-82-16,0-1-288 16</inkml:trace>
  <inkml:trace contextRef="#ctx0" brushRef="#br2" timeOffset="-29704.41">17900 13909 2255 0,'0'0'613'15,"0"0"-466"-15,0 0-49 16,0 0-34-16,0 0-12 16,40 117-9-16,-29-72 12 15,-4-3-20-15,-1-1 16 16,-3-6-32-16,-3-7 1 15,0-6-20-15,0-3-31 16,0-10-71-16,0-1-255 0</inkml:trace>
  <inkml:trace contextRef="#ctx0" brushRef="#br2" timeOffset="-28954.05">18519 13668 2544 0,'0'0'288'15,"0"0"-99"-15,0 0-44 16,0 0-65-16,137 0-34 0,-93 0-31 16,3 0 1-16,-3 0-8 15,-6-9-9-15,-5 5 1 16,-6 3-38-1,-9 1-54-15,-11 0-51 16,-5 0-84-16,-2 8-551 0</inkml:trace>
  <inkml:trace contextRef="#ctx0" brushRef="#br2" timeOffset="-28653.35">18640 13929 2747 0,'0'0'271'0,"0"0"-96"0,0 0-48 15,0 0-61 1,0 0-23-16,136 0-42 0,-108-7 9 16,-1-1-4-16,0-2-12 15,-2-2-32-15,8 3-70 16,-8-2-127-16,-3 7-740 16</inkml:trace>
  <inkml:trace contextRef="#ctx0" brushRef="#br2" timeOffset="-27694.22">20438 13561 1996 0,'0'0'430'0,"0"0"-247"15,0 0-54-15,0 0-46 16,0 0-25-16,0 0-53 16,0-131 16-16,0 88-20 0,-2-7 13 15,0-4-9 1,-4-3-5-16,-1 3 0 0,1 3 0 16,-4 5-5-16,1 5 11 15,3 7-16-15,-2 5 21 16,4 6-16-16,2 7 11 15,2 7-12-15,0 6 12 16,0 3-4-16,0 0 3 16,0 14 5-16,2 11 20 15,6 6-23-15,-2 8 19 16,-2 7 5-16,1 3 15 16,-1 6-20-16,-2 3 19 15,0 0-16-15,0-2-10 16,2-3-19-16,-2-7-1 15,2-7-9-15,-2-5-65 0,-2-2-29 16,0-7-114 0,0-8-203-16</inkml:trace>
  <inkml:trace contextRef="#ctx0" brushRef="#br2" timeOffset="-27056">19846 13774 2302 0,'0'0'306'0,"0"0"-250"15,0 0 45-15,0 0-29 16,0 0 12-16,0 0-32 16,0 0 2-16,114 0-9 15,-86 0 6-15,1 0 17 16,0 0-13-16,2 0-6 0,-2 0-21 15,2 0 12-15,-2 0-32 16,3-2 16-16,-1 0-23 16,0-2 9-16,0 4-10 15,0-4 20-15,4 0-3 16,-4 0-6-16,2 2 10 16,0-3-21-16,-1 2 25 15,1 1-17-15,-2-2 17 16,0 1-13-16,-4 1 12 15,0-1-2-15,0 1-9 16,-3 0 7-16,2-3-13 16,-1 0 15-16,2 3-22 15,-2 0 27-15,-1 2-12 16,0 0 10-16,-1 0-8 16,-1 0 5-16,-1 0-10 0,-4 0-11 15,1 0 15-15,-1 0-12 16,0 0 1-16,-5 0 2 15,2-4-5-15,-3 1-2 16,-4-1-25-16,-5 3-50 16,-2 1-56-16,0 0-105 15,-15 0-750-15</inkml:trace>
  <inkml:trace contextRef="#ctx0" brushRef="#br2" timeOffset="-25425.85">20037 14289 712 0,'0'0'1149'0,"0"0"-979"15,0 0-6-15,0 0-37 16,0 0-55-16,0 0 54 16,34 111-65-16,-30-88 25 15,3 8-38-15,-2-7 0 0,1 2 5 16,-1-1-9-1,-1 0-22-15,0 1-9 16,-2-5 15-16,0 4-26 0,2-1 25 16,-4-6-26-1,2 0 15-15,0-1-7 0,0-3 7 16,-2-1 1-16,2-6-10 16,-2 0 4-16,2 1-5 15,1-6-6-15,-3 2 1 16,0-1 3-16,2-2-3 15,-2 3-2-15,0-4-3 16,0 0-7-16,0 0-12 16,0-4 15-16,0-9-1 15,0-6 18-15,0-7-11 16,0 1 3-16,0-4-2 16,-2-3-5-16,-1 1-1 15,3-2 7-15,0 1-1 16,0 4-4-16,0-4 10 0,0 7-10 15,0 1 11-15,0 2-6 16,9 0 5-16,5 0-5 16,-1 3 0-16,3 0 0 15,-1 3-1-15,-1 4 6 16,-1 6 0-16,-2 1-4 16,3 5 30-16,-1 0-15 15,3 0 15-15,1 0-16 16,1 11 12-16,0 5-8 15,-3 3-10-15,4-2 9 16,-6 7-5-16,1 5 11 16,-1 0-5-16,-3 4 16 15,0-1-14-15,-1 4 7 0,-1-4-9 16,2 2-11-16,-4-2-5 16,-1-4 3-16,-1-2-7 15,0-3 7 1,-4-6-6-16,2-5 7 0,-2-2-10 15,0-10 3-15,0 0 0 16,0 0-8-16,0-4-18 16,0-22 10-16,-2-2-5 15,2-11 21-15,0-2-19 16,0-8 18-16,0 6-22 16,2-2 21-16,8 5-8 15,-1 8 10-15,1 8 0 0,2 10-1 16,3 6-5-16,3 8 12 15,2 0 15-15,5 5-12 16,-1 15 17-16,1 6-12 16,0 4 8-16,-6 6 1 15,2 4-2-15,-6 0 12 16,-1-4-18-16,-4 4 24 16,-3-5-21-16,0-4 8 15,-7-3-26-15,0-2 7 16,0-2-7-16,0-2-1 15,0 0-3-15,-2-4-24 16,-3-5-6-16,3-5-46 16,2-8-50-16,0-7-132 15,0-11-83-15</inkml:trace>
  <inkml:trace contextRef="#ctx0" brushRef="#br2" timeOffset="-24920.51">20992 14552 2152 0,'0'0'328'0,"0"0"-153"0,0 0-13 16,0 0-62-16,0 0-22 15,0 0 24-15,113 2 3 16,-91 22-11-16,-3 5-38 16,-4 0 15-16,-4 7-19 15,-4 0 8-15,-5-2-27 16,-2 3-2-16,0-1-18 15,-20 0-7-15,-5-8-6 16,-4-3-16-16,-4-6-22 0,-3-9-60 16,1-10-5-1,1 0-83-15,10-22 18 16,5-2 29-16,15-2 93 0,4 8 39 16,10 8 7-16,16 10 66 15,10 0 14-15,4 6 15 16,0 12-26-16,1 2 13 15,-4-2-31-15,-1-4-18 16,-3-5-21-16,0 0-10 16,-4-9-2-16,9 0-89 15,-7-9-138-15,-6 0-1590 0</inkml:trace>
  <inkml:trace contextRef="#ctx0" brushRef="#br4" timeOffset="-18619.09">12806 11231 2497 0,'0'0'297'16,"0"0"-163"-16,0 0-48 16,0 0-16-16,0 0-53 15,0 0 17-15,0 0 9 16,11-20 25-16,3 6-18 15,3-1-12-15,1 1 2 16,7-1 4-16,2-2 2 16,1 3-23-16,4-3 17 15,-1 2-22-15,0 1 8 16,1 5-18-16,-6 1 15 0,0 1-10 16,-1 3 6-1,-2 0 7-15,1 3-12 16,1 1 14-16,1 0-17 0,1 0 21 15,2 0-26-15,0 0 24 16,2 0-14-16,-2 1 2 16,-2 6-4-16,0-1-7 15,0 1 5-15,-3 0-5 16,-2 0 4-16,3 4-11 16,-1-1 27-16,-1 1-26 15,-1 1 20-15,0-1-11 16,-4 1 1-16,2 0-2 15,-2-1-4-15,0 3 5 0,-1 4-9 16,2-1 18 0,0 4-19-16,4 1 17 0,-1-1-16 15,-1 3 2-15,0 1-3 16,0-4 0-16,-3 1 3 16,-1-2 6-16,-3-3-18 15,-1-1 19-15,-2-3-11 16,0-1 8-16,-2 1-10 15,2-1 3-15,-4-3 0 16,2 3 0-16,-3-1 0 16,1 1-4-16,-2 2 12 15,0 0-9-15,-1 4 7 16,0 0-7-16,-2-1 5 16,0 4-4-16,1-1 0 15,-3-2 0-15,2 1-6 0,-2 0 12 16,0-3-13-1,2 0 14-15,-2-3-11 0,0-5 13 16,0-5-14-16,0-3 5 16,0 2 0-16,0-2-1 15,0 5 6-15,0-1-13 16,0 6 17-16,0 0-14 16,0 2 13-16,0-2-12 15,0-1 8-15,0-2-5 16,0-4 1-16,0-3 0 15,0 0 0-15,0 0 5 16,0 0-14-16,0 0 10 16,0 0-2-16,0 0-34 0,0 0-30 15,-2 0-59-15,0 0-34 16,-11-1-73-16,-1-3-188 16,-3-3-775-16</inkml:trace>
  <inkml:trace contextRef="#ctx0" brushRef="#br4" timeOffset="-13024.01">13872 11511 2554 0,'0'0'246'15,"0"0"-174"-15,-40 103-27 0,22-55-17 16,5 0-23-16,1-5 15 15,3-13-19-15,5-12 49 16,2-17-48-16,2-1-2 16,0-27-1-16,0-19 0 15,10-11 1-15,-1-2-44 16,1 1 30-16,-6 13 6 16,0 7 7-1,-4 14 2-15,0 13 9 0,0 11 36 0,0 0 10 16,-6 23-51-1,-10 7-5-15,1 6-1 16,-1-4 1-16,3-4 2 16,1-10-1-16,8-7 32 15,1-11-31-15,3 0-2 16,0-9-9-16,0-21 9 0,0-10 3 16,7-6-2-1,-5-2-2-15,1 6 2 16,-3 10-12-16,0 11 22 0,0 16-9 15,0 5 74-15,-12 22-48 16,-3 15-28-16,-1 8 0 16,3-1 0-16,-1-4 0 15,6-12-3-15,3-8 11 16,5-14-16-16,0-6-14 16,0-12 14-16,9-24-8 15,5-8 4-15,-3-4-12 16,-3-3 24-16,-3 9 0 15,-3 9-2-15,-2 11-5 16,0 13 14-16,0 9 52 0,-9 18-47 16,-8 23-8-16,-1 6-4 15,-3 2 0-15,4-3-1 16,1-11 2-16,7-8-2 16,5-13 8-16,4-10-14 15,0-4-39-15,0-20 33 16,0-18-21-16,4-8 0 15,-1-2 6-15,-3 1 21 16,0 10 6-16,0 6 1 16,0 14 0-16,-3 17 18 15,-7 0 90-15,-2 27-95 16,-1 16-5-16,-3 1-8 0,3-3-4 16,-1-4 4-16,5-9 0 15,5-12 0-15,4-13-3 16,0-3-31-16,0-15 8 15,0-21 26-15,0-9-10 16,0-4 10-16,0 1-8 16,0 2 7-16,-2 5 1 15,-12 12 0-15,1 12 8 16,-5 17 42-16,-2 6 13 16,-4 30-39-16,1 14 2 15,-2 7-26-15,8-5 10 16,1-6-4-16,7-14-1 15,5-11 10-15,4-12-15 16,0-9-2-16,0-9-16 0,2-24 14 16,5-9-16-16,-7-7 12 15,0 1 2-15,0 7 6 16,0 6 0-16,-11 12 0 16,-1 14 5-16,-1 9 30 15,-3 18 2-15,-1 22-37 16,-1 10 4-16,5 1-4 15,-1-5 0-15,7-10-4 16,3-9 4-16,4-15-4 16,0-9-1-16,0-3-7 15,6-22 6-15,4-17-2 16,-1-8 3-16,-7-3 4 16,-2 1-4-16,0 5 5 15,0 10 0-15,-4 8 1 16,-10 17 5-16,1 9 23 0,-6 17-4 15,2 21-25-15,1 11 4 16,1-1-4-16,5-4 0 16,4-8 0-16,4-9 0 15,2-10 0-15,0-11-5 16,2-6 5-16,12-14-2 16,-3-22-8-16,-3-8 19 15,-3-5-14-15,-5 3 5 16,0 4 0-16,0 11 0 15,-11 11 0-15,0 13 9 0,-3 7-8 16,-1 18 9-16,1 17-5 16,3 6-9-16,3 2 4 15,6-7 0 1,2-9 0-16,0-4 0 0,0-12 0 16,6-8-9-16,7-3 8 15,3-17 2-15,-1-15 0 16,-3-8 3-16,-6-4-4 15,-4 5 0-15,-2 6 0 16,0 8 0-16,-6 13 1 16,-10 12 7-16,-1 12-7 15,-2 29 2-15,7 11 1 16,2 7-6-16,6 1 3 16,4-6-1-16,0-8 0 15,14-12 0-15,5-10 0 0,6-10 5 16,-1-14-10-1,3 0 13-15,0-24-10 0,-5-10 9 16,-4-7-4-16,-7 3-3 16,-5 4-1-16,-6 9 1 15,0 12 0-15,0 13 13 16,-4 0 7-16,-5 31-4 16,5 10-11-16,4 8-5 15,0-2 1-15,0-2-1 16,15-9 0-16,10-10 9 15,6-12 1-15,4-10-10 16,4-4 7-16,-1-20-2 16,-3-18 2-16,-6-6 0 0,-8-5-9 15,-13 6 3-15,-6 5-1 16,-2 10 1-16,-2 9 7 16,-14 14 8-16,-3 5 6 15,0 19 11-15,7 21-32 16,3 9 11-16,6 1-7 15,3 0-1-15,5-7-4 16,14-4 15-16,8-11 6 16,2-10-9-16,3-11 3 15,-1-7-11-15,0-9 3 16,-6-18-4-16,-7-9 2 16,-10-3-2-16,-8-2-1 0,0 8-2 15,-18 5 3 1,-11 8 8-16,-2 11-7 0,2 9 14 15,2 0-17-15,6 29 17 16,9 11-13-16,7 6-9 16,5 2 4-16,0-3 0 15,21-8 1-15,8-8 2 16,6-12-1-16,3-15 4 16,-2-2-6-16,0-15 5 15,-10-23-2-15,-6-8 2 16,-11-9-5-16,-9 1 0 15,0 4 1-15,-22 8 7 16,-9 7-7-16,-5 13 14 16,-2 13-15-16,0 7 24 15,5 2-24-15,8 20 20 16,7 16-20-16,9 12-1 0,9 8 1 16,0 2 0-16,9-6 3 15,18-7 0-15,6-15 12 16,8-14-14-16,1-16 3 15,1-3 0-15,-7-31-4 16,-12-12 3-16,-9-9-2 16,-13-8-2-16,-2-2 7 15,-8 6-8-15,-21 6 9 16,-5 12-1-16,-8 10-1 16,-5 15 4-16,0 12-9 15,5 4 0-15,7 29 0 16,10 15 5-16,9 16-10 0,14 11 9 15,2-1-13-15,9-1 18 16,18-9-5-16,9-11-1 16,6-19-3-16,3-17 0 15,-1-13 0-15,-2-15 0 16,-8-28 0-16,-10-15-5 16,-10-10 13-16,-12-6-6 15,-2 0 5-15,-12 3-7 16,-16 9 4-16,-11 12-4 15,-5 12 6-15,-7 12-5 16,-3 11-2-16,6 15 7 16,5 0-15-16,9 29 20 15,15 15-20-15,7 15 14 0,12 5-10 16,0 0 2-16,16-2 2 16,11-11 1-16,2-12 0 15,0-12-9-15,-1-15 8 16,-3-12-3-16,-5-11 8 15,-5-25-8-15,-7-12 7 16,-8-10-3-16,0-4 0 16,-8 2 0-16,-15 2-3 15,-9 7 9-15,-11 9-12 16,-3 8 15-16,-5 12-11 16,-1 10 7-16,6 12-10 15,5 0 3-15,12 29-3 0,10 18 0 16,12 13-1-1,7 7 0-15,4 3 11 0,21-8-14 16,4-13 18-16,7-10-15 16,-1-17 6-16,-2-14 0 15,-4-8 0-15,-6-10 0 16,-10-24-2-16,-11-10 4 16,-2-10-5-16,0-3 10 15,-19 1-8-15,-8 4 11 16,-7 7-10-16,-4 10 0 15,-4 10 0-15,2 13 0 16,4 12-3-16,7 9-2 16,11 29-5-16,10 20 10 15,8 16-12-15,4 9 4 16,25 1 5-16,11-6 3 0,7-11 0 16,2-19 0-16,4-16-1 15,-1-20 2-15,-6-12-6 16,-3-16 12-16,-12-26-5 15,-9-13 7-15,-13-7-13 16,-6-4 4-16,-3 4 0 16,-10 4 1-16,-14 7-1 15,-5 13 1-15,-7 14 6 16,0 14-8-16,3 10 7 16,4 8-4-16,9 28-2 15,7 14 0-15,10 11-5 16,3 9 4-16,13 2 0 15,16-3-3-15,8-9-2 16,3-13 12-16,-1-16-14 16,2-15 12-16,-5-16-8 0,-7-2 0 15,-8-29 4-15,-5-15 0 16,-9-8 0-16,-7-8 1 16,0 0 4-16,-7 4-8 15,-13 8 12-15,-5 11-4 16,-1 14-1-16,0 10-1 15,-1 14-2-15,2 1 0 16,2 8-1-16,8 20 4 16,9 8-9-16,6 6 5 15,0 2-8-15,8-1 16 0,17-6-16 16,6-7 6 0,1-10 2-16,1-8 0 15,-6-7-2-15,-4-5-2 0,-4 0 8 16,-8-21-10-16,-6-4 15 15,-5-4-9-15,0 0 7 16,-10 0-9-16,-9 5 2 16,-8 5 0-16,-2 6 0 15,0 6 1-15,0 7-2 16,0 7 7-16,6 23-15 16,6 14 17-16,7 10-16 15,10 10 8-15,0 3-1 16,16-5-3-16,14-7 0 15,3-10 3-15,0-17 1 16,-4-17-10-16,-4-11 20 0,-8-17-15 16,-7-24 11-16,-8-17-2 15,-2-7-4-15,-2-1 0 16,-21-1 1-16,-6 9-1 16,-6 6 2-16,-6 8 5 15,-3 10-9-15,0 10 9 16,1 8-10-16,9 12 7 15,8 4-5-15,8 1 1 16,11 26-9-16,7 7 4 16,0 8-4-16,4 2 3 15,14 0 12-15,3-7-12 16,-4-12 13-16,-1-7-14 16,-5-10 3-16,-1-8 0 15,-8-4-2-15,-2-22 6 16,0-7-1-16,-2-8 7 0,-15-1-14 15,-5 4 17-15,-5 4-10 16,-6 4 1-16,-3 4 0 16,-1 6-8-16,-3 5-4 15,1 7 2-15,8 8 2 16,4 0 3-16,12 15 4 16,8 14-8-16,7 11 15 15,0 3-14-15,16 1 5 16,6-7 2-16,5-11-2 15,-5-9-3-15,-2-9 6 0,-6-8-3 16,-6 0-4 0,-5-8 14-16,-3-12 0 0,0-6-2 15,0-3-2-15,-11 3-3 16,-5 1 0-16,-2 1 0 16,-2 4 1-16,-2 2-5 15,-1 3 10-15,-1 4-14 16,2 3-2-16,-1-1 6 15,5 4-16-15,5 1 8 16,7 1 6-16,1 3 6 16,5 0 0-16,0 0-10 15,0 0 9-15,0 0-11 16,0 0 3-16,0 0 16 16,-2-1-8-16,-3-4 1 15,0-2 0-15,-1 0 0 0,0 2 0 16,-1-2-6-1,5 6 14-15,0-2-14 0,2 3 12 16,0 0-12-16,0 0 4 16,0 4 2-16,8 15-1 15,7 1-2-15,6 3 2 16,-3-3 2-16,-1-6-7 16,2-5 13-16,-6-7-19 15,0-2 17-15,0 0-10 16,-2-13 1-16,3-6 1 15,-3-3-6-15,3-5-18 16,-3 1 11-16,-3 7-2 16,2 4 14-16,-4 11 7 0,1 4-11 15,4 12 16-15,2 21-7 16,8 10 2-16,0 8 2 16,4 2-5-1,2-4 7-15,2-8-15 0,0-7 17 16,-4-10-11-16,0-11 8 15,-6-4-12-15,-1-8 6 16,-5-1-1-16,-1 0 0 16,-4-1 1-16,1-8 0 15,-2 1 2-15,-2 4-9 16,-1 4 14-16,1 0-5 16,1 4 3-16,-2 14 2 15,1 5-7-15,-1 0 1 0,1 0-1 16,0-6 0-1,-1-4-4-15,0-5 10 0,3-7-15 16,-1-1 16-16,4 0-13 16,3 0 6-16,-2-7 0 15,2-9 0-15,0 2 0 16,-1 0 0-16,-3 3 1 16,-1 9-8-16,-2 2 16 15,2 2-6-15,1 23 1 16,0 7 5-16,4 4-5 15,-2 1 0-15,3-3-4 16,1-8 5-16,1-5-10 0,-1-9 12 16,4-6-11-1,-2-6 12-15,3 0-12 0,-1-7 8 16,-4-14-4-16,1-5 0 16,-5 2 0-16,-5 0 0 15,-2 6 4-15,-2 6-2 16,-2 8-2-16,0 2 42 15,0 2-17-15,0 0 13 16,0 0-20-16,0 3-13 16,0 8-5-16,0-1-2 15,4-2-3-15,4-4-4 16,1-4 4-16,5 0 10 16,1 0-13-16,-1-11 12 15,-3-4-4-15,-3-1 0 16,-3 2 0-16,-5 1-5 15,0 3 13-15,0 2-8 0,0 4 7 16,-9 3-2-16,0 1-5 16,3 0 0-16,-2 0-49 15,6 0-24-15,2 0-60 16,0 0-73-16,0 0-225 16,5 0-319-16</inkml:trace>
  <inkml:trace contextRef="#ctx0" brushRef="#br0" timeOffset="-6272.17">13676 10092 483 0,'0'0'788'16,"0"0"-347"-16,0 0-322 15,0 0-76-15,0 0-43 16,0 0-6-16,0 0-179 16,2-2-1478-16</inkml:trace>
  <inkml:trace contextRef="#ctx0" brushRef="#br0" timeOffset="-5196.72">7933 11310 1779 0,'0'0'463'0,"0"0"-205"15,0 0-102-15,0 0-5 16,0 0-24-16,0 0 12 16,0 0-22-16,4 82-13 15,-1-47-50-15,-1 0-24 0,0-3-12 16,-2-4-10-1,0-4-4-15,3-2-4 16,-1-1-33-16,2-9-143 16,-2 0-468-16</inkml:trace>
  <inkml:trace contextRef="#ctx0" brushRef="#br0" timeOffset="-3735.76">13885 10372 1972 0,'0'0'378'0,"0"0"-255"0,0 0-39 16,0 0-35-16,0 0-10 0,0 0 13 15,0 0 39 1,-65 67-28-16,56-39-34 16,3 4 33-16,4 3-29 15,0 2 37-15,2 6-36 16,0-2 2-16,0 4 4 15,13-5-16-15,7-2 5 16,5-6-16-16,6-6 22 0,2-4-5 16,3-6 21-1,1-8-28-15,1-8 8 0,1 0-3 16,-4-11 4 0,-4-20 2-16,-4-7-11 0,-5-6 2 15,-6-4-25-15,-10-7 14 16,-6-1-13-16,0 0 8 15,-13 1-8-15,-18 2-1 16,-8 7 0-16,-7 6-11 16,-5 10-25-16,-3 8-29 15,3 12 27-15,4 10-5 16,7 0 42-16,7 14-15 16,8 11 3-16,12 9-25 15,8 3 3-15,5 1-1 16,0 0 8-16,14-1 28 0,5-10 0 15,6-4 0 1,0-10 15-16,-1-4 26 0,1-9-5 16,0 0 7-16,-4 0-7 15,2-11-5-15,0-5-8 16,-2 0-23-16,-3 2 0 16,1 2-5-16,-2 6-58 15,-1 2-175-15,-5 4-353 0</inkml:trace>
  <inkml:trace contextRef="#ctx0" brushRef="#br0" timeOffset="-3171.4">14428 10615 341 0,'0'0'1590'0,"0"0"-1252"0,0 0-31 16,0 0-132-1,0 0-31-15,0 0-29 0,0 0 22 16,83-23-46-16,-72 39-12 16,3 2-28-16,-5 4 3 15,-3-1-6-15,-4 6 1 16,-2-1-3-16,0 1-20 16,-4 2 0-16,-11-2-26 15,-6 0 8-15,-1-3-8 16,-2-6-10-16,-1-7-46 15,3-8-19-15,7-3-9 16,5 0-16-16,6-14 26 16,4-2 32-16,0 4 42 15,8 2 0-15,11 4 12 16,3 4 30-16,0 2 9 0,3 0-11 16,-3 0-17-16,1 0-8 15,-2 0-8-15,-3 4-10 16,1-2 9-16,-4-2-12 15,1 0-47-15,5 0-85 16,0 0-112-16,-5-2-527 0</inkml:trace>
  <inkml:trace contextRef="#ctx0" brushRef="#br0" timeOffset="10145.2">9859 15415 1702 0,'0'0'352'0,"0"0"-245"16,0 0-62 0,0 0-14-16,0 0-31 0,49 130 17 15,-40-88-17-15,0 8 52 16,-3 4-29-16,-1 4 50 16,-1 9-24-16,1-4-16 15,-3 8-1-15,-2-4 29 16,3 3 12-16,-3 3-34 15,2-3 7-15,0 2-29 16,0 1 45-16,0-3-49 16,3-12 0-16,-3-4-13 15,0-13-1-15,3-15 0 16,-3-5 1-16,1-10 0 16,-3-4 1-16,2-7-2 15,-2 0-8-15,0-4 8 0,2-14 2 16,0-8-7-16,0-3 8 15,0-10-2-15,0-5 0 16,-2-12-12-16,0-3-6 16,0 1 1-16,0-2 5 15,0 2 19-15,0-2-8 16,0 0 1-16,0-3-13 16,-2-3-7-16,-2-6 6 15,2 0 13-15,2-2 2 16,0 2-1-16,0-3 5 15,4 6 13-15,14 2 8 16,6 9 26-16,5 5-14 0,8 13 5 16,2 8 4-16,3 11-19 15,3 8 17-15,-3 13-15 16,-2 7 33-16,-3 25-36 16,-8 9 2-16,-10 8-3 15,-10 13-6-15,-9 2-9 16,0 6-4-16,-20-2 2 15,-6-3-5-15,-6-10-8 16,1-20-3-16,2-12-23 16,4-10-29-16,8-13 32 15,5 0 27-15,12 0 0 16,0-10 19-16,21-2 4 16,19 4 21-16,9 6-21 15,5 2 16-15,-4 14 7 16,0 18-14-16,-13 12-6 0,-10 10 2 15,-14 5 5-15,-13 7 9 16,0-4-2-16,-23-8-20 16,-12-6-8-16,-5-8-8 15,-2-15 1-15,-1-9-5 16,2-11-37-16,3-5-41 16,5 0-24-16,16-23-27 15,11-4-105-15,6 1-262 0</inkml:trace>
  <inkml:trace contextRef="#ctx0" brushRef="#br0" timeOffset="10528.83">11047 15940 2453 0,'0'0'276'0,"0"0"-91"15,0 0-58-15,125 10-2 16,-73-10-58-16,3 0-26 16,-2 0-13-16,-1 0-15 15,-10 0-9-15,-8 0-4 16,-12 0-2-16,-8 0-79 15,-10 0-101-15,-4 0-330 0</inkml:trace>
  <inkml:trace contextRef="#ctx0" brushRef="#br0" timeOffset="10744.1">11250 15719 2682 0,'0'0'290'16,"0"0"-188"-16,0 129 19 16,0-71-50-16,7-1-39 15,4 2-23-15,-3-6-4 16,4-8-5-16,-1-5-48 16,1-9-101-16,-6-18-328 0</inkml:trace>
  <inkml:trace contextRef="#ctx0" brushRef="#br0" timeOffset="16416.25">11816 15446 1891 0,'0'0'297'0,"0"0"-152"15,0 0-15-15,0 0 10 16,0 0-58-16,0 0 11 16,0 0-41-16,-75-2-3 15,65 24-19-15,-1 11-15 16,1 6 12-16,0 6-12 0,3 9 22 16,1 0-15-1,2 8 29-15,4 1-29 0,0-2 15 16,0 2 0-16,6-3-10 15,12-2 6-15,2-4-10 16,7-6 13-16,4-4-14 16,6-8 1-16,4-10-22 15,3-8 14-15,1-9-8 16,0-9-1-16,-2 0 9 16,-6-12 1-16,-1-19 7 15,-5-8-16-15,-4-7 10 16,-9-9-16-16,-7-3 16 15,-7-4-17-15,-4-5 8 16,0-1-8-16,-15-6 1 16,-14 5-1-16,-10 2 0 0,-7 5-7 15,-6 9-19-15,-1 11 18 16,-3 16-5-16,5 10 12 16,0 16-8-16,4 0 1 15,4 18-3-15,6 17 3 16,8 4 7-16,11 6-3 15,9 5-2-15,9 3 12 16,2-4-10-16,25-9 12 16,8-4-8-16,8-11 1 15,4-10 18-15,2-15 1 16,2 0 7-16,-2 0 23 16,-4-15-14-16,-5 0-2 0,-7 1-28 15,-6 4 3-15,-4 3-9 16,-8 0-36-16,1 7-59 15,-7 0-82-15,-3 0-301 0</inkml:trace>
  <inkml:trace contextRef="#ctx0" brushRef="#br0" timeOffset="17084.71">12580 15906 2042 0,'0'0'444'16,"0"0"-273"-16,0 0-81 16,0 0 16-16,0 0-43 15,0 0 1-15,0 0 13 16,106-23 26-16,-86 49-26 16,-3 2-1-16,-1 11-18 15,-5 7-14-15,-6 2 5 16,-5 2-9-16,0 2 5 15,-16-1-25-15,-10-4 1 0,-6-6-18 16,-3-9-3-16,-6-14-26 16,-3-10-32-16,1-8-3 15,3 0-10-15,9-23 8 16,9-3 6-16,13 4 51 16,9 0 0-16,0 8 6 15,25 6 12-15,6 8 23 16,6 0-2-16,1 16-10 15,-1 7 2-15,-2 0-25 16,-4 4 13-16,0-5-12 16,-4 0-2-16,-3-8-36 15,5 0-74-15,-4-2-141 16,-7-8-300-16</inkml:trace>
  <inkml:trace contextRef="#ctx0" brushRef="#br0" timeOffset="17519.66">13259 15909 2557 0,'0'0'307'16,"0"0"-126"-16,0 0-30 15,133 0-55-15,-88 0-40 16,-1 0-30-16,-4 6 0 16,-6 6-15-16,-8-3 4 15,-3-4-15-15,-9-1 0 16,-10 1-35-16,-4-1-54 16,-6-4-13-16,-15 3-360 0</inkml:trace>
  <inkml:trace contextRef="#ctx0" brushRef="#br0" timeOffset="17686.8">13305 16156 2710 0,'0'0'238'0,"0"0"-94"15,0 0-30-15,0 0-15 16,0 0-59-16,128 16-12 15,-100-16-27-15,-1 0 7 16,0 0-8-16,10 0-47 16,-8 0-113-16,-2 0-313 0</inkml:trace>
  <inkml:trace contextRef="#ctx0" brushRef="#br0" timeOffset="18323.66">13990 15629 2231 0,'0'0'222'0,"0"0"-155"0,0 0-33 16,-2-135 49-16,0 99-42 16,-1 8 8-16,1 7-5 15,2 12 50-15,0 9-1 16,0 0 30-16,0 9-46 15,0 23-48-15,0 9 1 16,0 11-17-16,9 10 14 16,6 5-1-16,3 5 12 15,3 4-20-15,-2-4 7 16,-1 2-2-16,-3-5 11 16,-3-8 1-16,-3-10-16 15,-5-12 13-15,0-12-23 16,-4-8 10-16,0-12-12 15,0-2 4-15,0-3-11 0,0-2-27 16,0 0-49-16,0-11-99 16,0-7-196-16,8 1-523 15</inkml:trace>
  <inkml:trace contextRef="#ctx0" brushRef="#br0" timeOffset="19126.76">14487 15404 2284 0,'0'0'286'0,"0"0"-98"15,0 0-62-15,0 0-20 0,-32 108-27 16,32-63 8 0,0-6-17-16,0 6 1 0,5-7-11 15,13-5-27-15,7-7 5 16,4-11-21-16,4-10 11 16,5-5 1-16,-3-5 16 15,-2-21-14-15,-6-10-13 16,-8-1-3-16,-11-2-14 15,-8-6 6-15,0 9-7 16,-8 1 0-16,-17 9-18 16,-6 11-15-16,-3 5-29 15,3 10-9-15,2 0-19 0,4 10-16 16,7 12-31-16,5 0-28 16,7 5-27-16,1 1 8 15,1-1-108-15,1 4 25 16,-1-5 267-16,-1 6 92 15,-1-5 176-15,-3 8-6 16,0 0-54-16,2 2-56 16,-1 4-24-16,3 2-28 15,3 3-28-15,2 3-6 16,0-1-29-16,0-2 14 16,17-2-9-16,10-8-5 15,7-5-5-15,5-14-19 16,4-7 15-16,1-10-12 15,-1 0 24-15,-7-6-20 16,-5-20 2-16,-8-10-8 0,-10-12-3 16,-7-10-5-1,-6-5-3-15,0 5-6 0,-6 4-18 16,-17 4-15-16,-3 12-54 16,-5 15-18-16,-8 9-41 15,10 8-84-15,10 6-272 16</inkml:trace>
  <inkml:trace contextRef="#ctx0" brushRef="#br0" timeOffset="19651.84">15026 15596 2140 0,'0'0'683'0,"0"0"-510"0,0 0-16 16,-31 121-50-1,29-68-39-15,2 10-23 0,0-1 12 16,9 2-16-16,13-1 18 16,5-10-30-16,4-16 5 15,7-11-8-15,4-12 2 16,5-14 6-16,0 0 1 15,-5-19 17-15,-6-20-25 16,-14-7 1-16,-13-7-21 16,-9-2 11-16,-7-4-18 15,-24 3 0-15,-14 1-13 16,-8 12-12-16,-7 7-27 16,4 10-28-16,7 12-21 15,13 8-20-15,16 6 25 0,20 0-129 16,0 9-250-16,12 6-1408 15</inkml:trace>
  <inkml:trace contextRef="#ctx0" brushRef="#br0" timeOffset="19990.66">15356 15392 2435 0,'0'0'395'16,"0"0"-185"-16,0 0-74 15,0 0-45-15,0 0-38 0,0 0 1 16,0 0 0-1,71-23-18-15,-71 4 4 16,0 6-13-16,0 1 16 16,-17 12-27-16,-3 0 2 15,-3 0-18-15,4 3-48 16,0 13-53-16,-1 9-80 16,7-4-272-16,2-2-2080 0</inkml:trace>
  <inkml:trace contextRef="#ctx0" brushRef="#br0" timeOffset="21756.79">13680 11101 1700 0,'0'0'219'0,"75"150"-84"16,-32-66-18-16,-7-19-94 16,4 0 57-16,2 4-28 0,9-2-52 15,-13-18-143 1,-11-10-1391-16</inkml:trace>
  <inkml:trace contextRef="#ctx0" brushRef="#br0" timeOffset="26130.15">13932 15432 352 0,'0'0'1434'0,"0"0"-1256"15,0 0-117-15,0 0-44 16,0 0 22-16,0 0 108 0,0 0-42 16,0-24 4-16,0 24-10 15,0 0-52-15,0 0 24 16,0 0 4-16,0 0-12 15,-2 0-11 1,-5 0-12-16,3 0 9 0,-4 1-5 16,0 19 10-16,-3 5-34 15,-1 5-1-15,-1 6-19 16,-1 1 0-16,4-6-12 16,-3 6-70-16,1-11-133 15,3-8-579-15</inkml:trace>
  <inkml:trace contextRef="#ctx0" brushRef="#br2" timeOffset="113782.06">19420 13413 2505 0,'0'0'322'16,"0"0"-156"-16,0 0-34 16,0 0-69-16,-14 0-1 15,14-2-38-15,2 0-16 16,17 0 31-16,8 2 0 16,4-3 7-16,2 3-22 15,-2 0 15-15,0-3-24 16,-4 1 3-16,-4 2-6 15,-8-2-6-15,-6 2-6 16,-4-2 8-16,-5-1-3 0,0 2 8 16,-5-1 63-16,-21-3-59 15,-9 2-1-15,-7-1-15 16,-4 2 4-16,-1-1-5 16,0 3 10-16,5 0 13 15,10 0-12-15,8 0 21 16,11-1-18-16,6 1 31 15,7 0-40-15,0 0-3 16,13 0-2-16,16 0 0 16,7 0 10-16,4 0-10 15,-2 0 9-15,-2 0-5 16,-7 0-2-16,-7 0 6 16,-9 0-11-16,-4 0 3 0,-5 0 0 15,-1 0-31 1,-3 16-65-16,0 6-110 0,0 2-471 15</inkml:trace>
  <inkml:trace contextRef="#ctx0" brushRef="#br2" timeOffset="142941.09">16413 13090 1627 0,'0'0'311'0,"0"0"-221"16,0 0-28-16,0 0-60 16,0 0 64-16,0 0-8 15,7-3 20-15,-5 3-9 16,2 0 5-16,-2 0-13 15,2 7 25-15,1 7-31 16,0 4-54-16,-1 4 15 16,1 6-16-16,-1 6 7 15,0 3-7-15,1 3 0 0,0 2 0 16,-1 1 0 0,1 3-6-16,-3-2 18 0,2 2-2 15,-2 0-9-15,-2 0 13 16,0 0-5-16,0-1-14 15,0 4 5-15,0-3 0 16,0 2 0-16,0 1 1 16,0-3-2-16,0 1 9 15,5 3-11-15,-1 3 13 16,-2-1-17-16,3 2 14 16,0 0-14-16,-1-9 7 15,0 3-2-15,-2-3 1 16,3-4 1-16,-3 0-11 15,-2 4 25-15,2-1-28 16,0 2 25-16,4 2-19 0,-4 1 8 16,2 2 0-16,-2 2-6 15,2-5-3-15,-1-4-4 16,-3-2-15-16,2-4 19 16,-2-2-1-16,0-2 4 15,0 0-15-15,0 0 20 16,0-2-6-16,0 1-2 15,-2 1-1-15,-1-8-21 16,1 2 2-16,0-2-35 16,2 6-21-16,-2-6-116 15,2-2-85-15</inkml:trace>
  <inkml:trace contextRef="#ctx0" brushRef="#br2" timeOffset="144645.37">16553 15512 268 0,'0'0'71'0,"0"0"-23"0,0 0-15 16,0 0 11-16,0 0 187 16,0 0 710-16,0 0-769 15,12-4-115-15,-12 3 4 16,0 1-35-16,2 0 29 16,0 0-21-16,2 0 123 15,3 0-88-15,-1 0-43 16,4 0 11-16,1 0-23 15,-1 0 36-15,4 0-15 0,-1 0 40 16,1 0-38 0,1 0 9-16,4 0-6 0,-4 0-3 15,5 0 9-15,0 0-14 16,0 0 2-16,2 0-28 16,1 0 28-16,0 0-27 15,0 0 18-15,4-3-18 16,-2 1 14-16,2 0 4 15,0 2 0-15,2 0-2 16,2 0-8-16,0 0 18 16,-2 0-29-16,2 0 24 15,-2 2-21-15,0 0 27 16,-2 1-8-16,-3-2 5 0,0 3-2 16,-1-4-11-1,2 0 3-15,-1 0-15 0,0 0 15 16,1 0-21-16,0 0 12 15,-1 0-8-15,-1 0 2 16,1 0-6-16,-2 0 0 16,1 0 9-16,1 0-8 15,-2-8 16-15,1 3-12 16,1 0 24-16,-1 1-23 16,-2 1 9-16,2-2-14 15,-3 3-1-15,0-2 8 16,0 1-8-16,-2-4 11 15,2 5-11-15,4 2 28 16,3-2-18-16,5 2 16 16,5 0 67-16,4-4-53 15,5 0-33-15,4 0-7 0,-2 2 5 16,4 2-5-16,-1 0 0 16,0 0 8-16,-2 0-4 15,-1 0-4-15,-6 0 9 16,-3 0-5-16,0 0 2 15,-4 0 1-15,-1 0 4 16,-1 0 11-16,-4 0-16 16,0 0 20-16,-4 2-17 15,-6 2 14-15,0-4-22 16,-7 4 6-16,-2-4-6 16,-1 0-1-16,-1 0 6 15,-3 0 0-15,2 0 10 16,0 4-16-16,-1-4 23 0,5 0-18 15,3 0 20-15,3 0-25 16,8 0 15-16,2 0-6 16,8 0-5-16,6 0 43 15,3 0-39-15,5 0-2 16,0-8 5-16,0 2-13 16,3-1 9-16,-6 7-4 15,-1-5-2-15,-5 5 3 16,-7 0-4-16,-1 0 1 15,-8 0 16-15,-1 0-17 16,-2 0 17-16,-2 0-17 16,1 5 13-16,-1-5-8 15,4 0-1-15,-3 0-4 0,-2 0 0 16,0 3 0-16,-1-1 1 16,-1 0-3-16,2 4 10 15,-2-6 1-15,2 4-6 16,-1 2 11-16,1-2-14 15,0 4 2-15,2-4 2 16,2-2-4-16,1 3 0 16,-1-4 5-16,2 1-13 15,1-2 16-15,4 4-5 16,0-4 1-16,2 0 4 0,3 0-8 16,-3 0 4-1,2 0-4-15,-4 0 4 0,2 0-7 16,-2 0 10-16,0 0-8 15,0 0 9-15,0 0-8 16,3 0 3-16,1 0-3 16,0 0 0-16,3 0 0 15,-1 0 6-15,4-4-3 16,-4 2 4-16,-1 1-3 16,-5 1 3-16,2-3 0 15,-2 3-7-15,0-2 0 16,0 2 0-16,2 0 0 15,3-2 0-15,3 2-4 16,1-4 13-16,3 1-10 16,-4-2 6-16,3-1-3 0,-3 2-1 15,-2-4-1 1,-4 2 0-16,0 3 0 0,-2-2-1 16,3 1 6-16,-1 2-5 15,0-2 1-15,-2 0 10 16,2 4-8-16,-2-4-3 15,0 1 0-15,2-3 0 16,3 3 0-16,-1 1 0 16,0-2 0-16,-1 4 0 15,-8-5 0-15,1 2 0 16,-6-1 0-16,2-1 0 16,-1 5 0-16,0-5 0 15,2-3 0-15,3 4 0 16,-3 0 0-16,2-1 0 15,1-2 0-15,-3 3 0 0,1 0 0 16,-1-1 0-16,-4 5 0 16,-3 0 0-16,-3 0 0 15,-4 0 0-15,-1 0 0 16,-2 0-61-16,2-3-112 16,5-15-185-16,2-4-292 15,-3 0-307-15</inkml:trace>
  <inkml:trace contextRef="#ctx0" brushRef="#br2" timeOffset="145578.06">21597 13046 1782 0,'0'0'404'15,"0"0"-235"-15,0 0-7 16,0 0-71-16,0 0-10 0,0 0-25 16,0 126 4-16,0-90-3 15,0 9-17-15,0 4-6 16,0 7-34-16,0 9 13 16,0 1-6-16,0 4-14 15,0-2 1-15,0-1-11 16,0-2-3-16,0 1 20 15,0-1-1-15,0 2 1 16,0 2 12-16,0 1 3 16,0 2 12-16,0 1-20 15,0 2 8-15,0-8-15 16,6 5 0-16,-2-1-1 16,2-3 1-16,-1-3 0 0,1 2 2 15,-2-5-11-15,2 1 18 16,-2-5 1-16,0 2-9 15,1-2 23-15,1 2-3 16,-1-6 0-16,0-1-21 16,1-7-5-16,-1 5-41 15,-1-12-125-15,-4-9-201 0</inkml:trace>
  <inkml:trace contextRef="#ctx0" brushRef="#br2" timeOffset="148415.79">16455 13265 1687 0,'0'0'215'15,"0"0"-118"-15,0 0-18 16,0 0 8-16,0 0-46 16,0 0-38-16,0 0 46 15,-2-51-30-15,2 33 33 16,0-2-6-16,0-2 52 16,0-4-43-16,0-1-14 15,4-6 2-15,3 1-23 16,-2-2 25-16,1 0-33 0,-3 0 13 15,1 0-25-15,-2-1 4 16,0 3-3-16,0 3-1 16,1 4 0-16,-3 7 0 15,0 3 5-15,0 2-4 16,0 1 0-16,0 0 8 16,0-2-9-16,0 2 9 15,-3 0-10-15,1 0 1 16,0 0-1-16,2 2 0 15,0 2-6-15,0 4-1 16,0 0 6-16,0 2 1 16,0 2-1-16,0 0 1 15,0 0 1-15,0 0 0 0,2 0 6 16,5 0 5-16,0 0 23 16,4 0-20-16,0 2 27 15,5-2 2-15,3 1 19 16,4-1-28-16,-1 3 9 15,3-1-11-15,2 4-5 16,-1 0-4-16,6 0 12 16,-1-2 16-16,2 1-25 15,3-2 17-15,2-1-22 16,-1-2 17-16,2 0-20 16,-4 0 14-16,3 0-5 15,-5 0-10-15,3 0 4 16,-5 0-16-16,0-2 16 15,-2 0-21-15,-2 1 26 0,2-2-20 16,2 1 18 0,-2 0-8-16,5-3 6 0,-3 2-7 15,2 1-9-15,4-2 6 16,-4 2-12-16,3 2 14 16,-3 0-10-16,0 0 17 15,1 0-20-15,-3 0 14 16,2 0-10-16,3 0 6 15,0 0 7-15,0 0-15 16,-1 0 13-16,1-6-12 16,-1-2 8-16,0-2-11 15,0-1 9-15,-2 2-9 16,1-2-1-16,-3 4 1 0,-2 0 3 16,0 2-3-16,0 0 5 15,0 1-3-15,0 1 2 16,0-1 12-16,-1 1-17 15,3 0 17-15,1-2-16 16,-4 4 15-16,3-3-1 16,2 0-14-16,-2-1 15 15,-2 2-12-15,2-2 2 16,0 1 2-16,0 1 5 16,1-4-7-16,-1 3 9 15,-2 1-4-15,2-4-4 16,-2 3-7-16,0 0 9 15,-1 0-17-15,6 0 16 16,0 2 2-16,1 0-4 0,1 2 2 16,-1 0-1-16,1 0 3 15,0 0-2-15,0 4-7 16,1 3 6-16,-1-3-2 16,1 1 6-16,0 0-11 15,-2-1 18-15,1-1-17 16,-3 2 6-16,1-1-2 15,1-1-4-15,-2 1 4 16,6 1 0-16,-3-3-1 16,1 1 2-16,-1 0-2 15,-1-2 2-15,-4 2-1 0,4-2-1 16,-4 2-5-16,0-2 1 16,0-1 0-16,3 3 8 15,-1-3-8-15,0 0 0 16,1 0 10-16,-1 0-8 15,-2 0 2-15,5 0-4 16,0 0 0-16,0 0 5 16,1 0 1-16,3 0-1 15,-1 0 6-15,-2 0-7 16,1 0 4-16,0 0-8 16,-3 0 0-16,2 2 0 15,-4 1 0-15,-2 0 0 16,0-1 0-16,-2 0 0 15,2 1 0-15,1-1 0 16,-1 0 0-16,0 3 0 0,-2-3 0 16,-2 0 0-1,0-1 0-15,-4 1 0 0,2 3 0 16,0-3 0-16,2 2 0 16,0 0 0-16,2 1 0 15,0 0 0-15,0-3 0 16,-2 3 0-16,1-5 0 15,-2 0 0-15,1 3 0 16,-2-3 0-16,0 0 0 16,-6 0 0-16,4 0 0 15,-3 0 0-15,1 0 0 16,-2 0 0-16,6 0 0 0,-1 0 0 16,3 0 0-16,-2 0 0 15,1 0 0-15,-1 0 0 16,-1 0 0-16,-1 0 0 15,-2 0 0-15,0 0 0 16,-3 0 0-16,-1 0 0 16,-3 0 0-16,-1 0 0 15,1 0 0-15,-3 0 0 16,0 0 0-16,3 0 0 16,-4 0 0-16,6 0 0 15,-3 0 0-15,6 0 0 16,-2 0 0-16,1 0 0 15,-1 0 0-15,2 0 0 16,-1 0 0-16,-3 0 0 16,-1 0 0-16,-3-3 0 0,-5 0 0 15,-2 3 0-15,-1 0 0 16,-3 0 0-16,3 0 0 16,-3 0 0-16,0 0 0 15,0 0 0-15,0 0 0 16,2 0 0-16,0 0 0 15,2 0 0-15,-2 10 0 16,-2 8 0-16,3 6 0 16,-3 6 0-16,0 9 0 15,0 5 0-15,0 2 0 16,0 0 0-16,0 0 0 16,0-3 0-16,0-2 0 15,0-5-17-15,0-6-51 16,-3-6-34-16,1-2-93 15,0-4-170-15,-2-6-370 0</inkml:trace>
  <inkml:trace contextRef="#ctx0" brushRef="#br2" timeOffset="156855.46">16714 16353 387 0,'0'0'1412'16,"0"0"-1246"-16,0 0-77 15,0 0 40-15,0 0-25 0,0 0-59 16,80 124 52-1,-66-98-16-15,1 6 37 0,-1 4-32 16,-1 5-8-16,1-2-38 16,-2 5-20-16,1 1-8 15,1-6-11-15,-1 2-1 16,-1-9 6-16,-3-1-14 16,-3-14 18-16,-2-2-10 15,-4-12 0-15,0-3-1 16,0-3-11-16,0-20 2 15,0-9-14-15,-8-8 2 16,1-4 8-16,1-6-25 16,6-3 14-16,0 4-22 15,0-4 37-15,0 7 0 0,13 6 10 16,3 2 1-16,3 10 7 16,6 6-8-16,2 8 0 15,2 6 10-15,2 8-2 16,0 0 38-16,3 3-15 15,-3 16 20-15,0 7-13 16,-4 1-4-16,-2 8 1 16,-4 0-2-16,-3 6-1 15,-5-1-10-15,-3 4 21 16,-4 2-27-16,-3-1 9 16,-3-2-18-16,0-2 6 15,0-9-13-15,0-15-4 16,0-3 3-16,0-14-16 0,0 0-15 15,0-9-36 1,0-23-10-16,0-12 20 0,0-9 48 16,10-1-6-16,9 0 15 15,3 4 2-15,5 12-1 16,2 9 21-16,2 17-20 16,3 7 27-16,-1 5-2 15,-2 10 29-15,0 17-17 16,-4 8 27-16,-2 9-12 15,-6 2-20-15,-3 3-1 16,-5 0-19-16,-2-1 1 16,-4-3-14-16,-1-9 0 15,-1-13-93-15,-3-9-100 16,0-11-575-16</inkml:trace>
  <inkml:trace contextRef="#ctx0" brushRef="#br2" timeOffset="157035.84">17996 16888 2463 0,'0'0'267'0,"0"0"-143"15,0 0-29-15,0 111-36 0,0-84-41 16,0-5-18-1,0-8-25-15,0-2-72 16,-2-12-248-16</inkml:trace>
  <inkml:trace contextRef="#ctx0" brushRef="#br2" timeOffset="157433.93">18444 16520 2567 0,'0'0'280'15,"0"0"-113"-15,0 0-7 16,0 0-58-16,129 0-22 16,-87 0-43-16,3 0 6 15,-3 0-17-15,-2 0-8 16,-6 0-10-16,-6 0-7 15,-7 0-2-15,-5 0-31 0,-10 7-33 16,-6 13-56 0,0-6-126-16,-16 4-1764 0</inkml:trace>
  <inkml:trace contextRef="#ctx0" brushRef="#br2" timeOffset="157626.91">18608 16830 2938 0,'0'0'258'0,"0"0"-167"15,0 0-30-15,0 0 54 16,0 0-66-16,143-5-26 0,-96 5-14 16,0 0-9-1,22 0-68-15,-13 0-115 0,-7 0-291 0</inkml:trace>
  <inkml:trace contextRef="#ctx0" brushRef="#br2" timeOffset="159891.84">18035 17619 1399 0,'0'0'466'15,"0"0"-160"-15,0 0-138 16,0 0-57-16,0 0-28 16,0 0-31-16,50 113 10 15,-41-83-25-15,-3-2 14 16,0 9-11-16,0-3-9 16,-2-7-4-16,-2 4-16 0,-2-5 1 15,0-6-11-15,0-4 1 16,0-3 6-16,0-4-8 15,0-7 0-15,0-2-2 16,0 0-7-16,2 0 2 16,-2 0 6-16,0 0 2 15,3-11 1-15,-3-6-1 16,2-5-2-16,0-4 9 16,2-6-14-16,0 0 6 15,2-4 0-15,0-3-1 16,3 3 2-16,2 0-1 15,3 9 7-15,1 1 33 16,1 6-15-16,2 8 17 0,1 7-32 16,2 5 17-1,4 0 4-15,1 10 14 0,-2 17-1 16,3 8 0-16,-4 1 6 16,-3 4-27-16,-5 0 6 15,-3-3-23-15,-4-3 8 16,-3-6-14-16,-5-2 7 15,0-5-7-15,0-6 1 16,0-5-1-16,0-6-8 16,0-4 6-16,0 0-47 15,0-22 31-15,0-11-1 16,13-11 18-16,5 0-11 0,7 4 11 16,1 1 0-16,8 10 1 15,-1 12 7-15,3 8-7 16,-5 9 33-16,-2 12-2 15,-7 16 24-15,-4 13-18 16,-7-2 11-16,-6 1-20 16,-5 1-3-16,0-1 2 15,0-4-21-15,-2-2 4 16,-8-2-5 0,4-4-10-16,1-6-35 0,5-5-38 15,0-17-91-15,0 0-119 16,11 0-624-16</inkml:trace>
  <inkml:trace contextRef="#ctx0" brushRef="#br2" timeOffset="160361.46">19001 17853 2176 0,'0'0'271'15,"0"0"-49"-15,0 0-60 16,0 0-64-16,0 0-6 16,0 0-24-16,133-37 16 15,-106 55 11-15,-2 13-26 0,-7 5-6 16,-3-1-28-16,-8 10 16 15,-7-3-31-15,0 1 8 16,-3-2-23-16,-18-4 1 16,-8-4-6-16,-2-8 0 15,-4-10-41-15,2-13-26 16,2-2-33-16,7-10-46 16,6-16 41-16,9 2 29 15,9 2 62-15,0 7 14 16,9 8 5-16,16 2 43 15,1 5 22-15,8 5-5 16,-1 4-38-16,-2 8 1 16,1-7-27-16,-3 4-1 15,-3-6-7-15,8 2-91 0,-7-2-186 16,-3-4-2178-16</inkml:trace>
  <inkml:trace contextRef="#ctx0" brushRef="#br2" timeOffset="160858.15">19875 17749 2499 0,'0'0'290'0,"0"0"-176"15,0 0 49-15,0 0-64 16,0 0-19-16,129-17-30 15,-91 15-8-15,-1 2-12 16,-2 0-8-16,-4 0-7 16,-8 0-15-16,-2 0 6 15,-10 0-6-15,-4 0-8 16,-7 2-58-16,0 6-72 16,-12 1-375-16</inkml:trace>
  <inkml:trace contextRef="#ctx0" brushRef="#br2" timeOffset="161066.57">19926 17973 2804 0,'0'0'265'0,"0"0"-153"0,0 0 1 15,0 0-14-15,0 0-60 16,122 8-22-16,-83-8-10 15,-2-8-7-15,19 2-14 16,-12-2-93-16,-3-1-238 0</inkml:trace>
  <inkml:trace contextRef="#ctx0" brushRef="#br2" timeOffset="171403.2">16466 15973 2042 0,'0'0'370'0,"0"0"-246"15,0 0 13-15,0 0-34 16,0 0-20-16,0 0-35 15,-94-5 3-15,79 5 4 16,1 0-6-16,3 0-9 16,3 18-18-16,1 4-10 15,7 10-8-15,0 6 0 16,0 8 0-16,0 2 3 16,9 6-7-16,4 1 7 15,-3-2-6-15,-4 3 9 16,-4-1 8-16,-2-5-18 0,0-5 3 15,0-14-3-15,-18-4-7 16,-1-6-27-16,-6-7 15 16,-2-10-13-16,4-4 8 15,4-4 15-15,7-17 9 16,8-4-5-16,4 4 10 16,0 2 17-16,22 1-7 15,5 9 21-15,2 6-32 16,3 3 10-16,-3 3 0 15,-4 20-6-15,0 5-7 16,-7 8 3-16,-5 8-4 16,-3 9 4-16,-8 1 3 15,-2 8-6-15,0 1-2 0,0 4 2 16,-7-1-1 0,0 2 1-16,1-1 0 0,1-6-1 15,3 2-1-15,0-9-3 16,2-4-3-16,0-2 7 15,0 3-21-15,0 0 2 16,0 4 1-16,0-1 9 16,0-1 7-16,0 5-7 15,2-9-2-15,0 1-13 16,3-1 20-16,-3 4 3 16,2 0 1-16,-2-4 0 15,0 6-6-15,1-6-7 0,-1-10 7 16,1 1 5-1,6-8 2-15,-1 1-8 0,6-8 14 16,1 2-8-16,1-10 10 16,2 2-9-16,-2-5 0 15,-1-10 12-15,1 0 12 16,-1-4 1-16,3 0 21 16,-3 0-23-16,4-8-4 15,-1-2-19-15,1-16 0 16,-3 8-57-16,-5 0-205 0</inkml:trace>
  <inkml:trace contextRef="#ctx0" brushRef="#br2" timeOffset="177120.13">19707 15941 420 0,'0'0'1527'0,"0"0"-1233"15,0 0-165-15,0 0-38 16,0 0-37-16,0 0-36 15,0 0 2-15,16-26 30 16,-11 26-12-16,-3 0 18 16,2 0-31-16,-2 0 20 15,0 0 17-15,-2 3 0 16,3-1-46-16,-3 1 4 16,0-3-2-16,0 0-7 15,0 0 5-15,0 0-15 0,0 0 13 16,0 0-14-16,0 0 15 15,0 0-14-15,0 0 6 16,0 0-7-16,0 0-6 16,0 0 1-16,2 0 2 15,0 0 1-15,-2 0 4 16,0 0-2-16,0 0 5 16,0 0 2-16,0 0-7 15,0 0 18-15,0 0-4 16,0 0 2-16,0 0 3 15,0 0-14-15,0 0 15 16,0 0-20-16,0 0 14 16,0 0-13-16,0 0 3 0,0 0-4 15,0 0-1-15,0 0 1 16,0 0-5-16,0 4-5 16,0 1-81-16,0 3-94 15,0 2-183-15</inkml:trace>
  <inkml:trace contextRef="#ctx0" brushRef="#br2" timeOffset="178344.48">19685 15909 2090 0,'0'0'233'15,"0"0"-119"-15,0 0-35 16,0 0 4-16,0 0-5 16,0 0-10-16,0 0-25 15,96-88 22-15,-72 78-15 16,1 1 14-16,0 0-23 16,-1 6 21-16,1 3-10 15,-1 0-8-15,-2 0-6 0,1 3-9 16,-1 11 20-1,-4 4-23-15,-2-4 10 0,-6 4-22 16,-3 0 7-16,-5 2-7 16,-2 0 2-16,0 2-8 15,-4 0-8-15,-16 5 2 16,-4-5-2-16,-5-1 0 16,0 2-13-16,0-9 11 15,4-5-16-15,4-6 18 16,11-3-6-16,3 0 6 15,7 0 0-15,0-3 0 16,5-10 4-16,19-1-3 16,7 6 24-16,3 4-11 15,1 4 8-15,-1 0-13 16,-5 18 13-16,-5 8-6 16,-8 4 12-16,-7 2 10 0,-9 5-14 15,0-2 7-15,-14 3-20 16,-15-2 11-16,-4-4-22 15,-7-6 10-15,0-2-10 16,-1-7-1-16,4-7-21 16,1-6-27-16,7-4-6 15,7 0-30-15,2-14-30 16,8-4-103-16,6-3-239 0</inkml:trace>
  <inkml:trace contextRef="#ctx0" brushRef="#br2" timeOffset="179378.34">19113 16226 2094 0,'0'0'353'0,"0"0"-174"16,0 0-63-16,0 0-2 16,0 0 33-16,0 0-41 15,0 0-7-15,60-12-19 16,-39 10-7-16,2 1-20 15,0-2-15-15,-1 3-7 16,-5 0-18-16,-1-4-3 16,0 4-6-16,-5 0-1 15,-2 0-3-15,0 0-35 16,7 4-52-16,-6 11-88 0,-1-3-260 16</inkml:trace>
  <inkml:trace contextRef="#ctx0" brushRef="#br2" timeOffset="180012.06">19456 16554 2293 0,'0'0'349'15,"0"0"-184"-15,0 0-83 16,0 0 8-16,0 0 9 15,0 0-16-15,0 0-29 16,91 0 11-16,-60 0-17 16,0 0-4-16,3 3-2 15,1-3-12-15,1 4 19 16,2-4-21-16,0 5 13 16,-2-5-26-16,1 0 3 15,-4 0-8-15,4 0 12 16,-6 0-10-16,-2 0-2 15,-5 0 6-15,-4-5-12 16,-1 1-1-16,-7 1 2 0,-3-4-1 16,-1 3 1-1,-4 4-10-15,-2-3-9 0,-2 3-37 16,0 0-23-16,0 0-47 16,-12 14-132-16,1-2-264 0</inkml:trace>
  <inkml:trace contextRef="#ctx0" brushRef="#br2" timeOffset="180481.09">19790 16758 2319 0,'0'0'343'0,"0"0"-175"16,0 0-32-16,0 0-21 15,0 0-56-15,0 0-5 16,0 0-19-16,-4 9 0 16,4 3-12-16,0 7 21 0,0-1-23 15,0 0 3 1,0 4-7-16,-2 0-5 0,-3 0 5 16,2-2-16-16,1 1 4 15,2-8 0-15,0 1-8 16,0-6 3-16,0 3 0 15,5-8-4-15,8 1-4 16,8-4-9-16,-2 0-26 16,4 0-31-16,-1 0-42 15,9-14-44-15,-6 2-150 16,-6-2-283-16</inkml:trace>
  <inkml:trace contextRef="#ctx0" brushRef="#br2" timeOffset="180745.78">20004 16816 2158 0,'0'0'335'0,"0"0"-139"15,0 0-19-15,0 0-58 16,0 0-57-16,0 0 18 16,0 0-20-16,-23 125 10 15,21-86-6-15,0 3-17 16,2-2-3-16,-2 1-9 15,2-2-2-15,0-2-14 16,0 1 11-16,0-6-23 16,0-6 5-16,0-6-12 15,0-4-7-15,2-6-42 16,7-6-45-16,-2-4-97 0,-3 0-222 16</inkml:trace>
  <inkml:trace contextRef="#ctx0" brushRef="#br2" timeOffset="185570.96">20691 17808 1768 0,'0'0'254'15,"0"0"-36"-15,0 0-139 16,0 0 0-16,0 0-27 0,0 0 9 15,0 0-29-15,-8 0 8 16,8 0-19-16,0 0 41 16,0 0-6-16,0 0-16 15,0 0 6-15,0 0-23 16,0 0 2-16,0 0-10 16,0 0 45-16,3 0 12 15,6 0-13-15,4 0-19 16,1 0-8-16,1 0 2 15,3 0-17-15,0 0 23 16,0 0-26-16,2 0 21 16,-2-6-21-16,0 2 8 15,-3 1-16-15,-1-2 5 0,1 5-1 16,-1-2-1 0,-1-2 10-16,1 4-13 0,-1 0 16 15,0 0-17-15,3 0 12 16,-6 0-17-16,4 0 5 15,-3 0-4-15,3 0 0 16,-3 0 0-16,2 0 4 16,-1 0-9-16,-2 0 12 15,1 0-4-15,-1 0-4 16,1 0 4-16,-5 0-4 16,2 0 0-16,-2 0 0 15,0 0 0-15,-1 0 0 0,-1 0 6 16,-2 0-11-1,0 0 10-15,2 0-5 0,-2 0 0 16,2 0-22-16,-2 0-31 16,-2 0-50-16,0 6-109 15,0-6-272-15</inkml:trace>
  <inkml:trace contextRef="#ctx0" brushRef="#br2" timeOffset="186085.33">20978 17570 2009 0,'0'0'350'0,"0"0"-225"0,0 0 2 16,0 0-26-16,0 0-16 16,0 0-5-16,0 0-4 15,6 95 12-15,2-69-22 16,-4 1 3-16,1 4-28 16,-3 1 8-16,-2-5-31 15,2 4 2-15,-2-4-11 16,0 4-2-16,0-5-7 15,0-2 0-15,0-2 0 16,0 0 0-16,0-5-1 16,0-5-48-16,0-1-19 15,0-7-96-15,0 1-165 0,0-5-1901 16</inkml:trace>
  <inkml:trace contextRef="#ctx0" brushRef="#br2" timeOffset="186985.98">21636 17062 2213 0,'0'0'293'0,"0"0"-184"16,0 0 14-16,0 0-42 16,0 0-14-16,0 0-13 15,0 0 28-15,0-10-10 16,0 10-25-16,0 0 3 15,0 0-11-15,0 6 11 16,0 10-29-16,0 3 9 16,0 3-18-16,0 1 10 15,0 4-15-15,0-6 8 16,0 5-3-16,2-3 4 16,2 0-6-16,3 0 5 15,2-2 12-15,2-2-18 0,0-1 12 16,3-6-16-16,-1 2 9 15,1-5-14-15,-1-4 3 16,0 3-3-16,1-4-3 16,-1-1 2-16,1 0-47 15,-2 1-7-15,5-4-60 16,6 0-58-16,-2-4-136 16,-3-10-309-16</inkml:trace>
  <inkml:trace contextRef="#ctx0" brushRef="#br2" timeOffset="187262.06">21992 17074 2200 0,'0'0'271'0,"0"0"-93"16,0 0-8-16,0 0-55 15,0 0-40-15,0 0 21 16,0 0-18-16,0 145-6 15,0-94-10-15,0 4-20 16,-2-1 5-16,-3 4-13 16,3-5 8-16,-2-7-24 15,2-2 16-15,0-12-33 16,2-11 5-16,0-2-6 16,0-11-22-16,0-3-36 15,0-2-31-15,-5-3-58 0,3 0-118 16,-5-3-474-16</inkml:trace>
  <inkml:trace contextRef="#ctx0" brushRef="#br2" timeOffset="187720.61">21578 17740 2284 0,'0'0'245'0,"0"0"-166"16,0 0 13-16,0 0 28 15,0 0-30-15,0 0-36 16,0 0 20-16,60 9-13 15,-40-9-7-15,2 0 1 16,1 0 0-16,-1 0-6 16,5 0-22-16,-1 0 8 15,5 0-15-15,3-5 14 16,4-3-23-16,0 4 4 16,2-2-4-16,-2 3-3 15,0-2 4-15,-3 5-11 16,-1 0 12-16,-5 0-12 0,-2 0 8 15,-3 0-5-15,-1-4-6 16,1 1 2-16,-4-4 0 16,0-1-17-16,-2 3-42 15,-4 0-72-15,-4 1-103 16,-8-1-260-16</inkml:trace>
  <inkml:trace contextRef="#ctx0" brushRef="#br2" timeOffset="188320.4">21900 17888 2277 0,'0'0'256'15,"0"0"-77"-15,0 0-12 0,0 0-84 16,0 0-18-16,0 0-18 15,133-68 2 1,-106 68-21-16,-4 0 8 0,0 0-7 16,-9 10 15-1,-6 8-8-15,-8 8-18 0,0 1-5 16,-2 5-12-16,-20 0-1 16,-3-6 0-16,-4 0-14 15,5-8-36-15,2-8 30 16,6-10 20-16,11 0 7 15,5 0 4-15,0 0-5 16,23-5 26-16,6 0-13 16,4 5 19-16,-4 0-19 15,-4 17 11-15,-12 10-6 16,-11 1 17-16,-2 2-8 0,-13 2-17 16,-16 4-1-1,-9-6-14-15,-2-5 4 0,-2-6-4 16,2-4-2-16,1-9-43 15,6-4-25-15,4-2-28 16,7 0-67-16,6-12-238 16,5-2-2066-16</inkml:trace>
  <inkml:trace contextRef="#ctx0" brushRef="#br2" timeOffset="196795.31">12487 17103 2309 0,'0'0'235'0,"0"0"-53"0,0 0-71 15,0 0-27-15,-129-23-56 16,95 23-8-16,-1 0-19 16,-6 4 0-16,1 8 1 15,-4 7-2-15,-1 4 15 16,5 4-13-16,5 3 24 16,6 2-8-16,6 4 4 15,5 0-22-15,7 4 0 16,7 0 1-16,4 4-1 15,0 0 1-15,15 1 0 16,10-5 18-16,6-5-4 0,4-6 38 16,4-3-17-1,3-8 8-15,1-4-8 0,1-6 4 16,-2-4-14 0,-1-4-10-16,-8 0-3 0,-4 0-12 15,-4 0-2-15,-8 0-9 16,-5-4-68-16,-8-8-110 15,-2 7-208-15,-2-4-2065 0</inkml:trace>
  <inkml:trace contextRef="#ctx0" brushRef="#br2" timeOffset="197083.34">12061 17455 1764 0,'0'0'733'15,"0"0"-567"-15,0 0-29 16,0 0-3-16,0 0-33 15,0 0-36-15,0 0-15 16,121-35-27-16,-92 30-9 16,0 3-14-16,-3-5-7 0,6-2-114 15,-10 3-162 1,-5-2-1524-16</inkml:trace>
  <inkml:trace contextRef="#ctx0" brushRef="#br2" timeOffset="197429.86">12623 17302 2304 0,'0'0'392'0,"0"0"-264"0,0 0-85 16,0 0 24 0,0 0 7-16,0 0-8 0,0 0-6 15,121 41-8-15,-92-27-4 16,-2 8-12-16,-4 5 13 16,0-1-33-16,-3-3 9 15,-5 3-25-15,-1-8 4 16,-3 0-4-16,-2-6-4 15,-2-1-39-15,-2-3-23 16,-1-2-54-16,0-2-66 16,-2-1-279-16</inkml:trace>
  <inkml:trace contextRef="#ctx0" brushRef="#br2" timeOffset="197745.64">12953 17205 2161 0,'0'0'361'16,"0"0"-148"-16,0 0-51 15,0 0-63-15,0 0-40 0,0 0-2 16,0 0-13-16,-107 111 9 16,82-70-21-16,2-4-3 15,-2 1-8-15,2-3-15 16,3-7-6-16,7-1-30 16,2-9-64-16,4-10-125 15,5 2-270-15</inkml:trace>
  <inkml:trace contextRef="#ctx0" brushRef="#br2" timeOffset="198967.03">13161 17379 2068 0,'0'0'289'0,"0"0"-105"15,0 0-29-15,0 0-42 16,0 0-42-16,113-40-20 16,-95 17-27-16,-3-3 2 15,-3-1-21-15,-6-5 27 16,-3 1-1-16,-3 4 1 15,0 5-21-15,0 4-6 16,-9 0 6-16,-5 9-11 16,-1 1 0-16,-1 8 0 15,-4 0 0-15,2 13-35 16,-2 13 19-16,5 2-4 16,1 7 7-16,3 0-6 15,7 7-8-15,4-3 13 16,0 2-6-16,0 3 18 0,4-4 4 15,9 0 0-15,7-4 3 16,3-5 3-16,-1 1-1 16,4-10 11-16,1-8 0 15,2-6 5-15,-4-8 18 16,0 0-12-16,-5 0 4 16,-3-12-13-16,-1-13 0 15,-5-4-19-15,-2-7 7 16,-2-8-8-16,-2-2-21 15,-3-3 4-15,2 5-5 0,0-2 17 16,3 11 10 0,2 0 1-16,0 12-6 0,2 9 9 15,3 5-9 1,1 9 10-16,3 0 11 0,5 2-9 16,-2 24 11-16,4 4 4 15,0 5 23-15,-1 11-32 16,-4 0 18-16,-2 1-24 15,-5-1-1-15,-1 2-1 16,-6-3-5-16,1-6-5 16,-5-10 4-16,0-7-9 15,-2-10 0-15,0-10 4 16,0-2-33-16,0-10 4 16,0-13 6-16,0-12 18 15,0-5 5-15,0-9 1 0,5-1-1 16,10 2 2-1,4 2 7-15,-2 2-8 0,5 12 16 16,1 10-16-16,-4 13 15 16,4 9-3-16,-3 9 10 15,0 15-4-15,-4 15-11 16,-1 0 10-16,-3 0-17 16,-6 4 7-16,-2-7-3 15,-4-1-5-15,0-12 2 16,0-6-1-16,0-13 0 15,0-4-27-15,0-16-45 16,0-21 13-16,0-13 17 16,7-5-2-16,9-6 39 15,1 9-1-15,4 6 6 16,1 11 28-16,1 14-11 0,-2 15 2 16,2 6-11-16,-5 18 19 15,-3 22-6-15,-1 4 5 16,-7 2-10-16,-3 2 12 15,-4-2-22-15,0-2 0 16,0-8-6-16,0-5-1 16,0-3-46-16,0-16-104 15,2-6-284-15</inkml:trace>
  <inkml:trace contextRef="#ctx0" brushRef="#br2" timeOffset="199531.58">14480 17307 332 0,'0'0'2083'16,"0"0"-1902"-16,0 0-21 15,0 0-46-15,0 0-67 16,25 130-10-16,-19-86 2 0,1 1 27 16,-3-1-14-1,1-2-2-15,-2-4-23 0,-3-6-8 16,0-3-14-16,2-8-5 16,-2-4 0-16,0-12-11 15,0-5-6-15,0 0-36 16,0-18 25-16,0-10-20 15,0-15 4-15,0-6-49 16,0-9-43-16,-5-1 11 16,5 5 67-16,0 0 58 15,0 2 10-15,0 6 55 16,3 2 6-16,7 7 8 16,3 8-31-16,3 7 0 15,3 12 6-15,2 10 20 16,4 0 4-16,0 26-11 0,-1 9 4 15,-4 6-24 1,-4 5 2-16,-5-2-18 0,-7 4 8 16,-4-6-16-16,0 6-4 15,-9-7-8-15,-11-5-2 16,0-10-9-16,0-4-26 16,3-12-17-16,1-10-43 15,5 0-50-15,11-32-68 16,0-4-80-16,0-4-593 0</inkml:trace>
  <inkml:trace contextRef="#ctx0" brushRef="#br2" timeOffset="199856.66">14928 16862 2333 0,'0'0'236'16,"0"0"-48"-16,0 0-21 16,32 128-5-16,-24-84-71 15,-4 1-6-15,1 0-8 0,-5 0-44 16,0-2-10-16,0 3-15 15,0 3 13-15,0-1-20 16,-2-2 13-16,-3-2-13 16,3-8-2-16,2-9-14 15,0-9-36-15,0-13-67 16,0-5-64-16,2-9-82 16,5-10-401-16</inkml:trace>
  <inkml:trace contextRef="#ctx0" brushRef="#br2" timeOffset="200198.93">15107 17295 2097 0,'0'0'341'16,"0"0"-201"-16,0 0 28 15,42 128-22-15,-20-87-54 16,7-6 35-16,5-5-42 15,3-11 10-15,3-13-21 16,1-6 2-16,-8-10-29 16,-8-21-15-16,-12-4-4 15,-13-10-15-15,0 3 6 16,-13-1-19-16,-16 11 19 16,-6 6-12-16,-6 6 6 15,3 8-13-15,3 12 0 16,8 0-36-16,8 0-23 15,13 5-14-15,6 9-49 0,11-1-41 16,13-1-135-16,1-7-499 16</inkml:trace>
  <inkml:trace contextRef="#ctx0" brushRef="#br2" timeOffset="200600.71">15675 17237 325 0,'0'0'2132'0,"0"0"-1906"16,0 0-66-16,0 0-58 15,0 0-70-15,0 0-24 16,0 0-8-16,0-28-17 0,9 42-53 16,0 4-145-1,-1 8-443-15</inkml:trace>
  <inkml:trace contextRef="#ctx0" brushRef="#br2" timeOffset="200729.67">15762 17490 2677 0,'0'0'399'0,"0"0"-260"16,0 0-2-16,0 0-76 15,0 0-37-15,0 0-24 16,0 0-8-16,-20-9-81 16,20 9-154-16,0 0-969 0</inkml:trace>
  <inkml:trace contextRef="#ctx0" brushRef="#br2" timeOffset="207607.62">22244 15400 1115 0,'0'0'696'0,"0"0"-482"15,0 0-157-15,0 0-1 16,0 0-54-16,142-5 22 15,-107 5-24-15,0-3 51 16,-1 3-33-16,-1 0 26 0,0 0 30 16,-2 0-27-1,1 3-1-15,-3 10-31 0,0 3 18 16,0 1-33-16,-2 0 16 16,2 1-16-16,-3 0 1 15,1 4 0-15,-1-4-1 16,1 5 8-16,0 0-6 15,0 4 33-15,0-1 8 16,-3 2 62-16,1 2-76 16,-1-4-11-16,-4 6-12 15,1-2-6-15,-2 2 0 16,1-2 2-16,-1 3-8 16,-4-1 13-16,-1-2-10 15,-1 2 11-15,-3 3-16 16,0 0 7-16,1 2 1 15,-3-6 0-15,4 1 1 16,-3 2 2-16,-1-2 3 0,2 1-9 16,-3 0 8-16,-1-1-8 15,0-4 9-15,1 7-8 16,-2-3 2-16,2-2-1 16,-5 2 0-16,2 4 0 15,-2-2-4-15,-2 3 10 16,3 9-5-16,-3 1 6 15,0 3-3-15,2 3-3 16,2-4-1-16,-1 0 1 16,-1 1-1-16,0-6 0 0,3-4 2 15,-3 0-10-15,2-8 18 16,3-2-7-16,-3-2 5 16,1 2-8-16,0-1 1 15,-1 0 0 1,-2-4 1-16,2 1 4 0,1-4 13 15,-1-5-17-15,0-3 30 16,4-1-30-16,0-3 18 16,1-1-11-16,1 0 8 15,0-4-16-15,1 2 0 16,3-7 9-16,-1 0-2 16,5 0 16-16,2 0 2 15,4 0 32-15,5 0-12 16,0 0 8-16,3 0-34 15,-1 0-3-15,2 0 2 0,-2 5-18 16,1-5 0-16,-6 5 4 16,-3 3-2-16,-3-4-2 15,-7-4-48-15,-6 0-64 16,-3-4-77-16,-4-14-142 0</inkml:trace>
  <inkml:trace contextRef="#ctx0" brushRef="#br2" timeOffset="207905.92">23796 17106 2042 0,'0'0'504'0,"0"0"-300"0,0 0-56 16,0 0-61-16,114 50-13 15,-79-33-43-15,1 1-21 16,-1 3 10-16,-4 2-3 15,-2 5 14-15,-8-1-25 16,-8 8 9-16,-7-3-15 16,-6 2 11-16,0-2-11 15,-8 0 0-15,-19-1-4 16,-7-4-1-16,-5 4 5 16,-9-5-15-16,4-2 11 15,-9 10-33-15,13-10-43 16,9-2-248-16</inkml:trace>
  <inkml:trace contextRef="#ctx0" brushRef="#br2" timeOffset="209109.89">24882 17045 789 0,'0'0'779'0,"0"0"-575"16,0 0-142-16,0 0-62 15,0 0 67-15,0 0-42 16,0 0 13-16,-31 0-13 16,23-5 91-16,2 3-9 15,1 2-43-15,-1 0 26 16,1 0-36-16,1 0-20 16,-1 0-11-16,1 0 20 15,1 10-43-15,1 4 0 0,2 3-14 16,0 7 14-16,0 6 0 15,0 2-1-15,0 3 1 16,0 0 38-16,0 0 59 16,14 2-42-16,1-1 6 15,6-5-2-15,2-4 18 16,4-1-17-16,4-8-4 16,6-8 21-16,1-10-20 15,-1 0 7-15,-1-23-27 16,-3-12 16-16,-8-11-23 15,-7-6-11-15,-7-3-19 16,-11 2 6-16,0 0-6 16,-11 4 0-16,-14 8-8 0,-8 5-26 15,-7 11-11-15,-3 11-44 16,-1 14-46-16,-5 3-79 16,13 20-91-16,9 0-1329 0</inkml:trace>
  <inkml:trace contextRef="#ctx0" brushRef="#br2" timeOffset="209910.2">25472 17008 2001 0,'0'0'214'0,"0"0"-143"15,0 0 45-15,0 0 9 16,0 0-15-16,0 0-69 15,0 0 8-15,54 130-11 16,-44-85 19-16,0 7-22 16,-1 3-2-16,-1 6-9 15,-1-3-3-15,2 6-5 16,-2-8 9-16,2-1-13 16,-3-9-7-16,-1-6-4 15,0-10 4-15,-3-7-3 16,0-14-1-16,-2-9-1 0,0 0 0 15,0-28 1-15,0-11-1 16,-7-14-1-16,-2-11-4 16,-2-11-21-16,0-4 8 15,-3-4-55-15,4-5 9 16,-2 7 29-16,5 5 35 16,7 9 14-16,0 9 47 15,7 12 16-15,17 11-22 16,12 17 34-16,3 18-30 15,5 0 8-15,-2 27-20 16,-1 19 4-16,-6 7-17 16,-10 10-12-16,-8 2-8 15,-10 0-14-15,-7-3 9 16,0-4-5-16,-20-6-6 16,-5-6 2-16,-4-10-22 0,2-10-62 15,6-12-33 1,-4-14-114-16,9-6-218 0,5-11-1691 0</inkml:trace>
  <inkml:trace contextRef="#ctx0" brushRef="#br2" timeOffset="210243.83">25935 17154 2294 0,'0'0'263'15,"0"0"-84"-15,-6 104-46 16,6-55-29-16,12-8-41 16,11-2-1-16,9-11-11 15,6-10 31-15,6-14 23 16,4-4-17-16,-4-17-10 15,-5-24-29-15,-9-5-3 16,-14-2-33-16,-12 0 2 16,-4 2-10-16,-15 6-1 15,-22 4-4-15,-5 5-1 16,-7 4-18-16,-18 1-76 0,11 7-39 16,10 6-297-16</inkml:trace>
  <inkml:trace contextRef="#ctx0" brushRef="#br2" timeOffset="211010.08">26691 16906 2225 0,'0'0'310'15,"0"0"-143"-15,0 0-69 16,0 0-31-16,0 0-37 0,0 0-20 16,-120 12 17-16,105 11 1 15,3 0 15-15,8 3-9 16,4 6 14-16,0-2-21 16,18-2 3-16,11-2-6 15,4-4-18-15,5-3 4 16,-5-1-10-16,-6 0 14 15,-7 4-14-15,-11 4 31 16,-9 1-4-16,0 5 11 16,-13-1-23-16,-14-4-3 15,-4-6 1-15,0-7-7 16,0-3-6-16,2-8 4 16,4-3-8-16,5 0-27 0,7 0-36 15,10-35-51 1,3-2-63-16,0 2-308 0</inkml:trace>
  <inkml:trace contextRef="#ctx0" brushRef="#br2" timeOffset="211410.18">26921 16250 147 0,'0'0'2047'15,"0"0"-1840"-15,0 0-48 16,13 119 12-16,-3-69-72 15,-2 8-22-15,1 5-34 16,3 9 26-16,-6 2-30 16,3 2 9-16,-3-1-8 15,-1 3 8-15,0-3-16 16,-1-3-17-16,1-6-7 16,-1-3 0-16,0-13-7 15,0-14 0-15,-1-11-2 16,2-6-26-16,-3-19-75 0,-2 0-186 15,0-5-466-15</inkml:trace>
  <inkml:trace contextRef="#ctx0" brushRef="#br2" timeOffset="211578.73">26905 16987 2204 0,'0'0'366'0,"0"0"-300"16,0 0-55-16,0 0-11 0,0 0-274 15,141-81-1780-15</inkml:trace>
  <inkml:trace contextRef="#ctx0" brushRef="#br2" timeOffset="211853.2">27273 16980 2074 0,'0'0'358'15,"0"0"-111"-15,7 135-74 16,2-73-57-16,4-4-28 16,7-8-13-16,7-6-23 15,6-16 8-15,1-11-3 16,1-17 32-16,2 0-33 15,-9-23-8-15,-8-17-12 0,-9-8-20 16,-11-3 3-16,0 4-18 16,-11 2 14-16,-18 9-14 15,-9 9-2-15,-7 1-10 16,-17 7-61-16,9 6-98 16,4 8-356-16</inkml:trace>
  <inkml:trace contextRef="#ctx0" brushRef="#br2" timeOffset="213046.31">28491 17177 1861 0,'0'0'391'0,"0"0"-217"0,0 0 53 16,0 0-64-16,0 0-65 15,0 0-6-15,0 0-31 16,-116-74 0-16,89 74-33 16,2 0 2-16,3 3-18 15,2 19 9-15,4 11-9 16,7 1 10-16,5 6-3 16,4 2-4-16,0-3 7 15,17-7-16-15,10-6 16 16,7-13-14-16,6-9 19 15,0-4-19-15,-2-8 17 0,-5-13-9 16,-6-8-6-16,-7-11-9 16,-9-9 5-16,-4-4-8 15,-7-10 8-15,0 1-12 16,0 0 1-16,-15-1-3 16,-6 5-14-16,-4 9-10 15,6 5-39-15,1 12 4 16,5 10 0-16,11 17-75 15,2 5-146-15,0 0-351 0</inkml:trace>
  <inkml:trace contextRef="#ctx0" brushRef="#br2" timeOffset="213291.46">28642 17147 2395 0,'0'0'330'0,"0"0"-128"15,45 138-63-15,-19-90-32 16,6-16-31-16,3-10 11 16,1-18-6-16,-1-4-3 15,-4-12-37-15,-6-16 1 16,-9-7-19-16,-14-4-7 16,-2 3-5-16,-8 4-7 15,-21 6 1-15,-10-1-4 16,-1 8-2-16,0 2-37 15,-5 12-56-15,14 1-95 16,8 4-206-16</inkml:trace>
  <inkml:trace contextRef="#ctx0" brushRef="#br2" timeOffset="214180.14">29654 16990 1723 0,'0'0'326'16,"0"0"-128"-16,0 0-68 15,0 0-25-15,0 0 25 16,0 0-33-16,0 0 11 16,0-95 5-16,0 95-19 15,0 0-25-15,-2 7-27 16,0 20-20-16,0 5 8 16,2 11-16-16,0 1 15 15,0 4-16-15,10 3 22 0,9-12-26 16,0-2 12-1,-1-7-15-15,0-6 5 0,-5-6-3 16,-2-2-7-16,-6-6 9 16,-5-2-9-16,0-1 6 15,0 0-2-15,-18-2-2 16,-4-2-3-16,-7 1 0 16,0-4 0-16,-5 0 0 15,1 0 0-15,4 0 3 16,0 0-9-16,9 0 14 15,5-4-4-15,4-4 0 16,8 4 4-16,3-2-7 16,0-2 6-16,18 4 3 0,11-1 5 15,6 0 20-15,5 5-18 16,5 0 4-16,-1 0-21 16,-1 0 7-16,-7 0-7 15,-5 0 0-15,-4 0-31 16,-10 0-39-16,-5 0-63 15,-6 0-130-15,-6 0-518 0</inkml:trace>
  <inkml:trace contextRef="#ctx0" brushRef="#br2" timeOffset="214417.01">29409 16895 2799 0,'0'0'219'16,"0"0"-58"-16,0 0-51 16,0 0-46-16,149 0-31 15,-102 0-20-15,-2-3-9 16,-5-1 2-16,-5-1-12 15,-4-4-37-15,5 1-63 16,-7 2-111-16,-5 2-363 0</inkml:trace>
  <inkml:trace contextRef="#ctx0" brushRef="#br2" timeOffset="-214549.34">30122 16866 2113 0,'0'0'390'16,"0"0"-287"-16,0 0 24 0,0 0-8 15,0 0-47-15,38 128-22 16,-27-88 4-16,0 5 9 16,1 0-13-16,-6-4 18 15,1-11-38-15,-3-2 11 16,-2-10-37-16,-2-6 5 16,0-7-5-16,0-5-4 15,0 0 0-15,0 0-1 16,0-23-5-16,0-12-25 15,0-4 4-15,0-11-16 16,0-3 28-16,10 3-5 16,5 3 19-16,5 10 1 15,3 8-1-15,1 17 0 0,-2 12 2 16,3 5 28-16,-3 25 5 16,-2 16 21-16,-2 10-12 15,-5 3 46-15,-1-1-37 16,-6-4-17-16,-4-8-13 15,-2-6-14-15,0-10-6 16,0-12-2-16,0-10-17 16,0-8-84-16,0 0-80 15,0-12-366-15</inkml:trace>
  <inkml:trace contextRef="#ctx0" brushRef="#br2" timeOffset="-214214.58">30530 16856 2491 0,'0'0'255'16,"0"0"-119"-16,0 0-21 15,34 143-22-15,-21-90-33 16,5 6-12-16,-3-9 22 15,1-6-23-15,-1-8 2 16,-1-10-33-16,-1-12 7 16,-1-10-23-16,-1-4 6 15,-1 0-1-15,2-22-4 16,-3-10-1-16,1-8 4 0,0-4-10 16,-1-7-1-16,-1 3 3 15,0-1-29-15,-4 8-46 16,0 7-60-16,-1 5-84 15,-3 17-310-15</inkml:trace>
  <inkml:trace contextRef="#ctx0" brushRef="#br2" timeOffset="-213882.48">30923 17096 2469 0,'0'0'273'0,"0"0"-100"0,0 0-49 16,0 0-40-16,110-120-35 16,-96 90-23-16,-9 2-12 15,-5 10-13-15,0 6 22 16,-21 7 11-16,-6 5 3 16,-2 9-31-16,4 23 4 15,0 8-10-15,7 8 4 16,5 6 8-16,8 0-4 15,5-5 14-15,0-6-15 16,13-6 19-16,10-9-22 16,2-10-2-16,0-6-2 15,0-8-10-15,0-4-43 16,4-9-77-16,-7-12-92 16,-4-2-334-16</inkml:trace>
  <inkml:trace contextRef="#ctx0" brushRef="#br2" timeOffset="-213347.45">31185 16954 2041 0,'0'0'256'16,"0"0"-129"-16,0 0 156 16,0 0-127-16,0 0-62 15,0 0-20-15,0 0-15 16,12 120 9-16,-10-91-25 15,0 1 7-15,5-2-27 16,-3 2 11-16,2-2-17 0,4-3 2 16,-3 1-5-1,-1-6-14-15,0-3 0 0,0-8 6 16,-2-4-12-16,-2-5 6 16,0 0 0-16,-2-14-8 15,3-12 8-15,-3-6-5 16,0-5-11-16,0-6-1 15,0-6-17-15,0 3 26 16,0 3 4-16,2-1-4 16,4 7 16-16,3 7-12 15,7 10 8-15,2 12 2 16,-1 8 8-16,4 3 19 16,-4 26 2-16,-1 11-20 0,-3 4 13 15,-8 0-18 1,-3 0 13-16,-2-3-23 0,0-5 13 15,-9-4-12 1,-4-10 2-16,4-8-3 0,2-6 6 16,7 1-13-16,0 0 14 15,2 1-15-15,21-2 5 16,6-8-1-16,6 0-34 16,1 0-16-16,0-18-52 15,0-22-64-15,-10 8-53 16,-10-2-322-16</inkml:trace>
  <inkml:trace contextRef="#ctx0" brushRef="#br2" timeOffset="-213047.41">31675 16918 2309 0,'0'0'367'16,"0"0"-179"-16,0 0-75 15,0 0-38-15,0 0 7 16,0 0-16-16,0 0-2 15,-23 108 12-15,23-86-27 16,6 0-1-16,9-3-24 16,3-2 15-16,1 1-33 15,-6 0 16-15,-3 1-5 16,-4 6 3-16,-6 8 6 16,0 1-19-16,0-2 10 15,-8-6-17-15,-5-1 9 0,-1-10-4 16,-1-4-10-16,4-8-10 15,0-3-66-15,4 0-74 16,7-26-67-16,0 3-72 16,9-3-503-16</inkml:trace>
  <inkml:trace contextRef="#ctx0" brushRef="#br2" timeOffset="-212782.36">31861 17080 2397 0,'0'0'333'16,"0"0"-161"-16,-7 120-1 0,7-67-29 15,7-11-32-15,15-8-41 16,5-12-5-16,6-16-13 16,6-6 29-16,-2-18-24 15,1-19-7-15,-7-7-29 16,-8-2-2-16,-15 3-11 15,-8 2-6-15,-4 16-1 16,-25 2-5-16,-11 17-12 16,-3 6-55-16,-1 0-36 15,-1 29-86-15,14-4-63 16,11-2-303-16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17.840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0 64 10250,'0'0'6828,"35"-8"-6478,11-4-258,2 0 77,65-9 0,-77 16 114,1 1-1,0 3 0,-1 0 0,43 6 0,-77-5-266,1 0 0,0 1-1,-1-1 1,1 1 0,0 0 0,-1 0-1,1 0 1,-1 0 0,0 0-1,1 0 1,-1 1 0,0-1-1,0 1 1,0 0 0,0-1-1,0 1 1,0 0 0,0 0-1,-1 0 1,1 1 0,-1-1-1,1 0 1,0 3 0,1 2 76,-1 0-1,-1 0 1,1 0 0,-1 1 0,0-1 0,-1 0 0,0 10-1,-1-13-68,1 0 0,-1 0-1,-1 0 1,1 0-1,0-1 1,-1 1 0,0 0-1,0-1 1,0 1-1,0-1 1,-1 0 0,1 0-1,-1 1 1,0-2-1,1 1 1,-2 0 0,1-1-1,0 1 1,0-1-1,-1 0 1,-5 3 0,-13 7 73,-1-1 1,-32 10 0,35-14-52,-244 76-24,249-79-71,7-1 4,12-4 32,27-1 65,82-2 162,-63 1-69,-1 2 0,84 9-1,-124-7-130,-1 1 0,1 0 0,-1 0 0,0 1 0,0 0-1,0 1 1,0-1 0,0 1 0,-1 1 0,0 0 0,0 0-1,11 10 1,-15-11 13,1 0 0,-1 0 1,0 0-1,0 1 0,-1-1 0,1 1 0,-1 0 0,0 0 0,0-1 0,-1 1 0,1 0 0,-1 1 0,0-1 0,-1 0 1,1 0-1,-1 0 0,0 1 0,0-1 0,-1 0 0,1 0 0,-1 0 0,-2 7 0,0-6-9,1 1-1,-2-1 1,1 0 0,-1 0-1,0 0 1,0 0 0,0 0-1,-1-1 1,0 0 0,0 0-1,0 0 1,-1-1 0,-10 7-1,-8 4 48,0-1 0,-29 12 1,33-18-34,-1 0 1,1-2 0,-1 0 0,-1-2-1,-26 4 1,-108-3-331,149-5 258,4 1-101,1-1-1,-1 0 1,0 0-1,0 0 1,1 0-1,-1 0 1,0 0-1,0-1 1,1 1-1,-1-1 1,0 0 0,1 0-1,-1 0 1,1 0-1,-1 0 1,1-1-1,-1 1 1,1-1-1,0 1 1,0-1-1,0 0 1,0 0-1,-2-3 1,2-5-2962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19.388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57 64 11154,'0'0'7145,"32"-10"-6709,101-29-170,-123 36-189,0 0 0,0 0 0,1 1 0,-1 0 0,1 1 0,0 0 0,-1 1-1,15 1 1,8 1 453,-26-1-427,1 0 0,0 0 0,0 1 0,-1 0 0,1 0 0,0 0 0,-1 1 0,0 1-1,0-1 1,0 1 0,0 0 0,9 8 0,-11-9-70,-1 1-1,0 0 0,0 0 1,0 0-1,0 0 0,-1 0 1,1 1-1,-1 0 0,0-1 0,0 1 1,-1 0-1,0 0 0,1 1 1,-2-1-1,1 0 0,-1 1 1,0-1-1,1 9 0,-2-7-5,-5 68 296,4-70-304,-1 1 0,1 0 0,-1-1 0,-1 1 0,1-1 0,-1 0 0,0 0 0,0 0 0,-1 0 0,-6 7 0,-41 39 61,-1-2 0,-3-3-1,-65 43 1,109-82-95,0-1 0,0 0 0,0 0 0,-1-1 0,0 0 0,0-1 0,-1-1 0,1 0 0,-1-1 0,1 0 0,-1-1 0,-24 0 0,36-1 2,0 0 0,0 0 0,0 0-1,0 0 1,0 0 0,0 0 0,0 0-1,0-1 1,0 1 0,1 0 0,-1-1-1,0 1 1,0 0 0,0-1 0,0 1-1,1-1 1,-1 1 0,0-1 0,0 0-1,1 1 1,-1-1 0,0 0 0,1 1 0,-1-1-1,1 0 1,-1 0 0,1 0 0,-1 1-1,0-3 1,-1-29-256,3 19 280,-1 12-11,0 0-1,1 0 1,-1 0-1,0 0 1,1 0-1,-1 0 1,1 0 0,-1 0-1,1 0 1,-1 0-1,1 0 1,0 0-1,-1 0 1,1 1-1,0-1 1,0 0-1,0 0 1,0 1-1,0-1 1,-1 1-1,1-1 1,0 1-1,0-1 1,0 1-1,1-1 1,-1 1-1,0 0 1,0 0-1,0 0 1,2-1-1,41-1 9,-37 2-2,13 0 42,-10-1-7,-1 1 1,1 0-1,0 0 1,-1 1-1,1 1 1,-1-1-1,1 2 1,16 5-1,14 9 0,1-1-1,1-2 0,1-2 0,58 9 0,16-4-3985,-91-14-2099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3T22:20:06.56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5231 6336 2644 0,'0'0'193'16,"0"0"-84"-16,0 0-41 16,134 0-3-16,-90 0-27 15,4 0-25-15,-4 0-9 16,-7 2-4-16,-2 5-11 0,-9 2-77 16,-10 2-26-1,-10-4-232-15</inkml:trace>
  <inkml:trace contextRef="#ctx0" brushRef="#br0" timeOffset="231.07">5254 6529 2265 0,'0'0'555'0,"0"0"-498"15,0 0-41 1,0 0 36-16,0 0-7 16,0 0-31-16,122 37-7 0,-95-30-3 15,0-5-8-15,-5 1-31 16,7-3-53-16,-9 0-188 16,-4 0-1553-16</inkml:trace>
  <inkml:trace contextRef="#ctx0" brushRef="#br0" timeOffset="2103.96">6273 5875 2192 0,'0'0'348'0,"0"0"-223"15,0 0-37-15,0 0-3 0,0 0-49 16,0 0-3-16,0 0-21 16,144-8 1-16,-101 8-4 15,1 0 1-15,1 0-2 16,-3 0-8-16,-2 0 0 15,-2 0 1-15,-6 0-1 16,-6 0 5-16,-2 0-6 16,-3 0 2-16,-3 0-1 15,-3 0 0-15,-3 2-1 16,-4 3 1-16,-1-2-19 16,-3 1 14-16,-2 1 4 15,0-2 1-15,-2 3 1 16,3-1 5-16,-3 4-5 15,0-1-2-15,3 2-5 16,-3 0 6-16,0 4-2 0,0 5 7 16,0-1-5-16,0 3 1 15,0 4 9-15,0 3 3 16,0 0 8-16,0 0 2 16,0 4 4-16,0 2-6 15,0 4 15-15,0 1 10 16,0 4-10-16,-6 2 13 15,2 1-22-15,0-2-5 16,2-2-21-16,2-3 1 16,0-4-2-16,0-5 0 0,0-6-4 15,0-4-48 1,0-4-62-16,-3-4-82 16,1-7-391-16</inkml:trace>
  <inkml:trace contextRef="#ctx0" brushRef="#br0" timeOffset="2285.69">6738 6389 1993 0,'0'0'835'15,"0"0"-790"-15,0 0-17 16,0 0-28-16,0 0 0 15,0 0-19-15,127-36-168 0,-104 28-575 0</inkml:trace>
  <inkml:trace contextRef="#ctx0" brushRef="#br0" timeOffset="2705.52">7249 6029 2065 0,'0'0'378'0,"0"0"-189"0,0 0-68 15,-14 116-14-15,14-67-41 16,0 7-26-16,7 8-1 15,13 3-5-15,7 2 20 16,8 1-30 0,8-7 13-16,3-13 6 0,4-12 9 15,-2-18-15-15,4-14 0 16,-3-6-7-16,-5-20-4 16,-6-18 8-16,-11-12-15 15,-11-10 9-15,-12-7-15 16,-4-3-2-16,-8-1-10 15,-23 2-2-15,-15 5-1 16,-4 6-22-16,-6 12-30 16,2 10-14-16,7 12-23 0,9 24-52 15,11 0-33-15,14 15-466 16</inkml:trace>
  <inkml:trace contextRef="#ctx0" brushRef="#br0" timeOffset="3440.39">8129 6328 2116 0,'0'0'288'0,"0"0"-83"16,0 0-30-16,0 0-52 16,0 0-32-16,0 0-7 15,136-9-31-15,-103 4 2 16,4 0-28-16,0-2 9 16,-1 1 2-16,-1 1-13 15,-3 1 3-15,-3-1-16 16,-5 3 5-16,-3 2-16 15,-6 0 5-15,-1 0-6 0,-6 0-6 16,-1 0-43 0,-1-5-59-16,-1 0-81 0,-5-4-242 0</inkml:trace>
  <inkml:trace contextRef="#ctx0" brushRef="#br0" timeOffset="3685.05">8428 6145 2667 0,'0'0'273'0,"0"0"-139"15,0 0-22-15,-9 105-39 0,9-71-35 16,0-2-28-1,0-2-10-15,0 1 0 0,0-5-21 16,0 10-36-16,0-8-99 16,0-5-274-16</inkml:trace>
  <inkml:trace contextRef="#ctx0" brushRef="#br0" timeOffset="7809.57">4170 5881 2026 0,'0'0'310'0,"0"0"-89"0,0 0-63 15,0 0-28-15,0 0-43 16,0 0-30-16,0 0-35 16,-123-39 2-16,96 39-10 15,-4 0 6-15,0 5-4 16,-2 7 5-16,-5 4 4 16,3 0-18-16,-3 2 8 15,-1 7-11-15,6 2 11 16,0 7-14-16,1 7 8 15,6 2-5-15,1 6-3 0,5 3-1 16,4 0 5-16,6 0-3 16,3 0-2-16,5-4 11 15,2-4-9-15,0-3 1 16,11-5-3-16,9-2 0 16,2 2 5-16,0-2 2 15,5 0 9-15,2-2-6 16,4-2 8-16,1-2-2 15,3-2 18-15,2-3-22 16,1-3 4-16,-5-5-15 16,1-4 4-16,-1-3-1 15,0-7-4-15,-2-1 13 16,-2 0-5-16,0 0 12 16,1-5-15-16,-3-12 8 0,0-2-13 15,0-7 5-15,0-2-4 16,-6-3 3-16,0 2-3 15,-3 0-1-15,-7 7 0 16,-1 4 6-16,-5 2-4 16,-3 4 1-16,-4 2-1 15,0 0-2-15,0 0 0 16,-4 0 0-16,-17-3-4 16,-1 4 4-16,-6 1-9 15,-5 0-3-15,2 1-10 16,2 6 16-16,5 1-9 15,6 0 13-15,5 0-2 16,8 0 3-16,5 0 0 16,0 0-12-16,5 6 13 0,15 0 0 15,4-2 17 1,5-2-16-16,-2-2 24 0,0 0-7 16,-2 0 0-16,-4-2 5 15,-2-2-15-15,-6 0-3 16,-2 2-1-16,-2 0-7 15,-3-1 3-15,2 3-28 16,7-1-56-16,1 1-82 16,-3 0-275-16</inkml:trace>
  <inkml:trace contextRef="#ctx0" brushRef="#br0" timeOffset="11220.84">9349 6086 1723 0,'0'0'415'0,"0"0"-302"16,0 0 24-16,8-112-76 15,-3 63-13-15,-3-2-21 16,-2-2-25-16,3 2 6 16,-3 10 49-16,0 11 53 15,0 9-37-15,0 11 16 16,0 6-22-16,0 4-3 16,0 0-39-16,0 14-25 0,0 17-5 15,0 10 5-15,4 14-6 16,7 9 11-16,0 11-5 15,3 5 1-15,-1 4 17 16,1 2 5-16,-2-5 23 16,2-3 0-16,-5-8-13 15,0-8-5-15,-5-13-8 16,-4-8 9-16,0-12-13 16,0-8 23-16,-4-10-15 15,-11-6 7-15,-6-5-17 0,1 0-4 16,0 0-10-16,2 0-8 15,7-5 2 1,5 0-28-16,6-5-11 0,0 0-64 16,4-11-72-16,11 4-250 15,3-1-1753-15</inkml:trace>
  <inkml:trace contextRef="#ctx0" brushRef="#br0" timeOffset="11646.7">9816 5923 2486 0,'0'0'313'0,"0"0"-200"15,0 0-36-15,0 0-26 16,-48 118 2-16,46-53-21 16,2 9 11-16,0 7-2 15,19 3-16-15,14-4-6 16,10-10-12-16,9-12 10 16,8-19-16-16,3-16 19 15,1-21-4-15,-4-6 20 16,-7-36-5-16,-8-33 4 15,-14-31-10-15,-16 0-12 0,-11 6-4 16,-4 14-4-16,-32 20-1 16,-15-1-4-16,-13 0-9 15,-7 16-33-15,3 17-9 16,4 20-23-16,14 12-17 16,17 31-44-16,16 8-267 15,11 5-1645-15</inkml:trace>
  <inkml:trace contextRef="#ctx0" brushRef="#br0" timeOffset="11936.88">10684 6341 2882 0,'0'0'184'0,"0"0"-125"15,0 0-50 1,0 0-9-16,0 0-108 0,0 0-115 16,0 0-361-16</inkml:trace>
  <inkml:trace contextRef="#ctx0" brushRef="#br0" timeOffset="12272.65">10848 5900 2113 0,'0'0'359'15,"0"0"-225"-15,0 0 43 16,0 0-45-16,0 0-45 15,0 0-28-15,148 109-32 16,-105-68 5-16,3 3-13 16,-1 0 13-16,1 0-2 15,-3 3 1-15,-3-1 8 16,-4-5-23-16,-3-3 2 16,-4-3-17-16,-4-10-1 15,-5-2-5-15,-5-7-62 16,-1-8-61-16,-5-4-66 15,-5-4-286-15</inkml:trace>
  <inkml:trace contextRef="#ctx0" brushRef="#br0" timeOffset="12546.95">11388 5997 81 0,'0'0'2625'16,"0"0"-2353"-16,0 0-99 15,-114 141-60-15,77-88-41 16,-3 6-41-16,2 1 0 0,-3 0-31 16,4-3 8-1,3-5-8-15,5-8-14 0,7-6-49 16,7-10-151-16,3-13-351 0</inkml:trace>
  <inkml:trace contextRef="#ctx0" brushRef="#br0" timeOffset="18708.95">10637 6288 1460 0,'0'0'1034'0,"0"0"-904"16,0 0-69-16,0 0 18 15,0 0-16-15,0 0 15 16,47 22-5-16,-29-28-9 16,-5-10 3-16,-2 0-47 15,-7 2 6-15,-4 5-11 16,0 0 20-16,-13 7 12 15,-5 2-23-15,1 0-14 16,3 2 0-16,5 12-10 16,5 2-6-16,4 1-20 15,4-4-56-15,14-4-80 16,0-6-367-16</inkml:trace>
  <inkml:trace contextRef="#ctx0" brushRef="#br0" timeOffset="21387.91">6435 6958 249 0,'0'0'1432'0,"0"0"-1216"16,0 0-149-16,0 0 64 16,0 0 36-16,0 0-30 15,0 0-83-15,-2-46-11 0,0 41 10 16,0 2 45 0,2 3-32-16,-3 0-39 0,1 0 13 15,-3 0-29-15,3 0 13 16,-5 0-24-16,3 3 0 15,0 8 4-15,-1-1-4 16,3 3 0-16,0 4 0 16,2 1 0-16,0 5 1 15,0-2-4-15,9 4 8 16,4-1-7-16,1-1 4 16,1 0-2-16,3-4 0 15,-1 0-5-15,4-6 4 0,-1-1 2 16,3-1-8-16,-2-5 17 15,6-4-15-15,-2 0 11 16,2-2-12-16,2 0 0 16,-3 0 6-16,3 0 0 15,0 0 6-15,1 0-12 16,1-2 14-16,2-6-13 16,3 0 6-16,-1 0-2 15,1-1 2-15,-1 2-7 16,1 0 6-16,0 2 0 15,-3 1-1-15,-1 4 8 16,-3 0-10-16,-5 0 8 16,-7 0-5-16,-3 8 5 15,-9 9 3-15,-5 6-8 16,-2 3 1-16,-23 2-1 0,-8-1-8 16,-5-4-10-1,-3-8-24-15,3-2 23 0,9-11-2 16,9-2 8-16,9 0-51 15,7-8 26-15,4-4 24 16,0-4 7-16,17-1 7 16,8 4 0-16,4-1 14 15,2 4-11-15,2 4 11 16,-1 1-4-16,-1 4 49 16,0 1-36-16,0 0-6 15,-2 0 2-15,2 0-14 16,1-2 1-16,-1 0-5 15,-2 0 4-15,0 2 0 0,-2 0 3 16,2 0-7-16,-2 0-2 16,-3 2 1-16,3 5 0 15,-2 0-1-15,-4 0 2 16,2 0-3-16,-1-3 4 16,1 3-4-16,-4-6 8 15,4 0-13-15,0 2 8 16,-4-3-2-16,4 0 1 15,-1 0 0-15,1 0 0 16,-2 0 1-16,4 0-7 16,0-4 12-16,-3-4-4 15,0 2 4-15,0-1-12 16,1 2 6-16,-4 1 0 0,4-2-1 16,-3 0 3-1,3 0-8-15,-2 0 13 0,4 0-10 16,-2-2 9-16,1 0-7 15,-2-2 6-15,0-2-5 16,3-2 16-16,-2-4 10 16,-4-1 15-16,4-3-24 15,-3-2 3-15,-3 2-20 16,2-2 4-16,-4 4-3 16,-4 2-2-16,-2 0-34 15,-5 6-140-15,-4 5-246 0</inkml:trace>
  <inkml:trace contextRef="#ctx0" brushRef="#br0" timeOffset="23023.56">6910 8025 1097 0,'0'0'1064'16,"0"0"-872"-16,0 0-111 16,0 0 14-16,0 0 32 15,-132-19-36-15,101 19-62 16,0 0 21-16,2 0-16 0,0 1 23 15,2 12-20-15,3 4-14 16,2 4-3-16,1 8-19 16,6 6-1-16,1 4 0 15,3 5-1-15,5 3 8 16,2 2-9 0,4-1 4-16,0-2 3 0,6-5 1 15,13-5-5-15,6-6 0 16,4-4 3-16,4-6-3 15,3-6 0-15,5-6 21 16,-4-6-4-16,1-2 24 16,-5 0-22-16,2 0 11 15,-9-8-27-15,-4 1 1 0,-6-2-5 16,-5 4-1-16,-5 0-29 16,-6 1-81-16,0-6-45 15,0 0-106-15,-6 0-1703 16</inkml:trace>
  <inkml:trace contextRef="#ctx0" brushRef="#br0" timeOffset="23215.24">6667 8325 2186 0,'0'0'405'0,"0"0"-310"15,0 0 0 1,0 0-33-16,0 0-31 0,0 0-31 16,0 0 0-16,113-19-37 15,-90 13-87-15,-5-1-140 16,-5 3-1737-16</inkml:trace>
  <inkml:trace contextRef="#ctx0" brushRef="#br0" timeOffset="23693.96">7093 8179 1584 0,'0'0'300'0,"0"0"-67"0,0 0-78 16,0 0-24-16,67 112-30 15,-57-80 1-15,0 3-18 16,-3-5-22-16,-3-2-4 16,-2-4-43-16,-2-6-6 15,0-6-8-15,0-6 19 16,0-6-19-16,0 0 19 16,-4-8-20-16,-1-16 1 15,5-10-1-15,0-8-13 16,0-4 3-16,18-2-16 15,6 0 26-15,8 5 0 0,-1 9 13 16,2 9-12-16,-2 11 5 16,-2 11 2-16,-4 3-7 15,-2 17 14-15,-6 18 20 16,1 9 21-16,-5 5-25 16,-1-1 14-16,-4-2-28 15,-1-6 6-15,-5-6-23 16,0-10 11-16,0-6-11 15,-2-8-6-15,0-6-18 16,0-4-85-16,0-6-162 16,0-11-690-16</inkml:trace>
  <inkml:trace contextRef="#ctx0" brushRef="#br0" timeOffset="23985.8">7704 7746 1741 0,'0'0'384'16,"0"0"-156"-16,0 0-46 15,17 126-35-15,-13-73-39 16,4 5-31-16,-4 4 15 0,2 0-30 15,1 1 6 1,-3-2-31-16,2-1 3 0,0 3-29 16,-4-5 1-16,3-5-11 15,-1-7-1-15,2-11 0 16,0-11-50-16,-2-20-100 16,-2-4-283-16,-2 0-1391 0</inkml:trace>
  <inkml:trace contextRef="#ctx0" brushRef="#br0" timeOffset="24163.48">7652 8177 2134 0,'0'0'299'0,"0"0"-155"0,0 0-49 16,0 0-47-16,0 0-48 15,139-24-9-15,-110 18-170 16,-6-2-1261-16</inkml:trace>
  <inkml:trace contextRef="#ctx0" brushRef="#br0" timeOffset="24791.76">7995 8127 1977 0,'0'0'372'0,"0"0"-247"0,0 0-34 16,23 102-44-1,-15-64 9-15,2 5-34 0,-4 1 7 16,1 2 39-16,-3-2-11 16,-2-2 6-16,0-4-51 15,-2-5 12-15,0-8-24 16,4-9-1-16,-4-6 1 15,0-8-5-15,0-2 4 16,0-2-32-16,0-17 11 16,0-10 8-16,0-9 6 15,0-8-54-15,0-8 17 16,0-3-5-16,0-1 50 0,8 4 0 16,3 4 20-16,3 8 45 15,1 10 0-15,5 7 0 16,5 11-28-16,-1 11-5 15,3 3-4-15,-3 10 17 16,-5 17-17-16,-6 8 6 16,-7 3 6-16,-6 3-26 15,0-4 9-15,-2-1-23 16,-13-7 10-16,-3-9-10 16,-2-8-26-16,0-12-60 15,2 0-37-15,5-4 24 16,4-13 55-1,6 2 43-15,3 4 1 0,0 4 21 0,5 7 22 16,10 0 28-16,3 14-21 16,-2 12 6-16,2 4-23 15,-5 0-1-15,1-2 7 16,-6-4-28-16,1-4 5 16,-3-4-16-16,2-6 0 15,-4-2-3-15,3-6-15 16,1-2-86-16,2 0-60 15,-1-4-189-15</inkml:trace>
  <inkml:trace contextRef="#ctx0" brushRef="#br0" timeOffset="25125.36">8501 8594 2108 0,'0'0'278'0,"0"0"-231"15,0 0 38-15,0 0 13 16,0 0-32-16,0-122-26 16,0 74-22-16,0-2 10 15,0-1-26-15,0 3 38 16,0 6-16-16,9 8 40 16,1 6-44-16,-2 8 4 15,5 10-17-15,1 8-7 16,3 2 33-16,4 8 1 15,1 20 18-15,1 4-28 16,-4 4 13-16,0 4-17 16,-2-1 1-16,-3-3-21 15,-3 1 9-15,-7-5-8 16,-2 1-1-16,-2-8 0 0,0-6-65 16,-6-7-106-16,-7-8-593 0</inkml:trace>
  <inkml:trace contextRef="#ctx0" brushRef="#br0" timeOffset="25269.84">8524 8400 2368 0,'0'0'297'16,"0"0"-224"-16,0 0-53 0,0 0-20 15,0 0-6-15,131-85-150 16,-97 68-6-16,-5-2-1697 0</inkml:trace>
  <inkml:trace contextRef="#ctx0" brushRef="#br0" timeOffset="25593.08">8883 8217 2076 0,'0'0'326'0,"0"0"-142"15,0 0-82-15,-39 103 6 16,37-62-45-16,2 5-2 16,0 3-21-16,10-3 8 15,11-5-20-15,8-12-4 0,3-11-6 16,3-12-9-16,-1-6 29 16,-5-14 3-16,-5-22 33 15,-8-11-48-15,-7-12 2 16,-7-12-27-16,-2-7-1 15,0-5 0-15,-15-6-22 16,-8-1-13-16,-3 1-47 16,1 7-12-16,3-6-12 15,6 24-35-15,5 18-224 0</inkml:trace>
  <inkml:trace contextRef="#ctx0" brushRef="#br0" timeOffset="26059.96">9299 8468 1901 0,'0'0'276'16,"0"0"-148"-16,0-117-43 15,0 64-31-15,0 2-25 16,0 7-29-16,4 9 18 16,8 10 82-16,3 15 16 15,4 10 17-15,3 6-17 16,3 26-37-16,1 11-17 16,1 4-23-16,-1 3-19 15,-3-1-5-15,-6-5-15 16,-1-4 1-16,-9-4 0 15,-5-5-1-15,-2-2-34 0,-15-5-146 16,-5-10-795-16</inkml:trace>
  <inkml:trace contextRef="#ctx0" brushRef="#br0" timeOffset="26193.99">9391 8499 2564 0,'0'0'313'0,"0"0"-182"15,0 0-79-15,0 0-52 16,132-21-14-16,-111 13-149 16,-5-4-979-16</inkml:trace>
  <inkml:trace contextRef="#ctx0" brushRef="#br0" timeOffset="27963.07">9460 6930 818 0,'0'0'1248'15,"0"0"-1077"-15,0 0-118 16,0 0-7-16,0 0-29 16,0 0-13-16,0 0 15 15,-16 16 8-15,14-6 0 16,0-1-12-16,2 5-1 16,0 1-7-16,0 5 39 15,0 0-30-15,2 5 33 0,11-4-32 16,5 3 2-16,3-6-19 15,0-1-1-15,4-7 0 16,2-9 2-16,2-1-2 16,0 0-3-16,4-1 4 15,1-16 0-15,4 0 30 16,0-6-18-16,4 3 5 16,-1 0 11-16,-4 6-13 15,-1 4-14-15,-7 6 10 16,-4 4 12-16,-8 0-22 15,-8 1 18-15,-4 11-18 16,-5 1 18-16,0 6-18 16,-21-4-2-16,-6 0-8 0,-2-6 2 15,5-4-12-15,6-5-4 16,7 0 2-16,6-7-40 16,5-4 51-16,0 2-12 15,16 1 22-15,7 2 0 16,5 3 23-16,6 0 8 15,0 3 6-15,1 0-13 16,1 0-9-16,3 0 13 16,4 0 6-16,4 0 11 15,2 0-35-15,3-2-2 16,-2-3-3-16,4-2-4 16,-2 1-2-16,1-2 2 0,0 2-2 15,5-1 2 1,0 0 15-16,5 0-16 0,-1 4 18 15,-2 1-4-15,0 2-3 16,-2 0 0-16,0 0-11 16,-2 0 8-16,-2 0-1 15,-3 2 3-15,-4 1-10 16,-5-3 14-16,-4 0-4 16,-2 0 16-16,-3 0 14 15,1 0-6-15,-3 0-9 16,-2-9-11-16,-4-5 5 15,-2 0-19-15,-4-2 13 16,-3-2-8-16,-6-1-5 16,-3 2 0-16,-5 5-8 15,-2 8-62-15,0 4-74 0,-15 0-515 16</inkml:trace>
  <inkml:trace contextRef="#ctx0" brushRef="#br0" timeOffset="28835.09">11012 7386 1974 0,'0'0'341'15,"0"0"-212"-15,0 0 38 16,0 0-56-16,0 0-42 15,0 0-25-15,-127-12 26 16,102 17-12-16,0 11-16 16,3 6-26-16,-1 6-1 15,6 6 1-15,3 7-3 16,6 0-2-16,5 4-11 0,3-3 14 16,0-1-14-16,9-10 5 15,11-5-3 1,5-11-4-16,0-2 2 15,-1-9 0-15,-2-4-1 0,1 0-3 16,-1 0 3-16,7-24-79 16,-7-1-73-16,-2-1-219 0</inkml:trace>
  <inkml:trace contextRef="#ctx0" brushRef="#br0" timeOffset="29125.46">11143 7420 2015 0,'0'0'319'15,"0"0"-172"-15,0 0 1 16,6 123-69-16,8-79 5 16,1 0-26-16,6-7-17 15,4-5-11-15,1-12-6 16,0-8 7-16,3-12-16 15,-2 0 31-15,0-17-13 16,-4-15 25-16,-5-6-30 16,-7-1-4-16,-3-2-17 15,-6 8-7-15,-2 4 0 16,0 9-3-16,0 11-4 16,0 5-34-16,0 4-41 0,0 8-172 15,0 6-512-15</inkml:trace>
  <inkml:trace contextRef="#ctx0" brushRef="#br0" timeOffset="29562.69">11760 7296 2366 0,'0'0'260'16,"0"0"-122"-16,0 0-14 16,0 0-20-16,0 0-31 15,0 0-34-15,0 0-19 16,-84 78-15-16,84-52 6 15,22-1-10-15,5 2 12 16,2-4-6-16,2 1 22 16,-2 2 5-16,-7 2-1 15,-9 2-6-15,-7 5 22 16,-6-1-11-16,-8 0-27 16,-13-5 4-16,-8 0-15 15,0-9 7-15,0-10-6 16,2-9-2-16,6-1-62 0,6-11-21 15,10-15-34-15,5-30-57 16,14 7-140-16,6 2-1620 0</inkml:trace>
  <inkml:trace contextRef="#ctx0" brushRef="#br0" timeOffset="29855.83">12023 6948 1965 0,'0'0'329'0,"0"0"-185"16,0 0-20-16,29 124-11 15,-18-74-23-15,-1 3 14 16,-1 3-29-16,-3 2-1 15,0-2 16-15,2-1-29 16,-4 0-7-16,3-3-29 16,-3-3-3-16,2-6-21 15,-3-2 3-15,2-10-4 16,-5-8-36-16,0-14-70 16,0-6-110-16,-2-3-329 0</inkml:trace>
  <inkml:trace contextRef="#ctx0" brushRef="#br0" timeOffset="30014.56">12011 7415 2509 0,'0'0'285'0,"0"0"-227"16,0 0-42-16,0 0-16 15,0 0 0-15,0 0-108 16,0 0-173-16,110-15-1780 0</inkml:trace>
  <inkml:trace contextRef="#ctx0" brushRef="#br0" timeOffset="30430.51">12449 7296 2260 0,'0'0'393'16,"0"0"-164"-16,0 0-111 15,0 0-19-15,-48 148-32 16,48-93-9-16,0 2-10 15,2-5-5-15,22-10-7 0,5-10-3 16,9-11 8-16,4-18 5 16,0-3 12-16,-3-15-28 15,-10-16 9-15,-14-11-20 16,-13-2 5-16,-2-2-18 16,-17 3-2-16,-17 7-4 15,-4 8-8-15,-4 7-8 16,-1 10-47-16,3 11-69 15,11 0-73-15,10 10-239 0</inkml:trace>
  <inkml:trace contextRef="#ctx0" brushRef="#br0" timeOffset="31466.39">13392 7395 1388 0,'0'0'610'0,"0"0"-352"15,0 0-141-15,0 0-35 16,0 0 19-16,0 0-44 0,0 0-6 16,-125-24-26-1,107 39 6-15,1 10-23 0,1 5 9 16,5 4-9-16,5 2 7 15,3 5 13-15,3-1 2 16,0-1 13-16,18-6-9 16,4-6 0-16,7-10-18 15,0-11 18-15,2-6 10 16,-2-11 18-16,0-26 3 16,-6-9-6-16,-6-13-6 15,-3-7-35-15,-9-4 2 16,-5-1-19-16,0 2 6 15,0 3-7-15,-9 6-18 0,-9 9-35 16,2 13-24 0,0 13-43-16,8 14-48 0,0 8-95 15,8 3-1679-15</inkml:trace>
  <inkml:trace contextRef="#ctx0" brushRef="#br0" timeOffset="31898.64">13718 7774 1852 0,'0'0'381'0,"0"0"-211"16,0 0-67-16,0 0-19 15,0 0-18-15,0 0-17 16,-9-126-15-16,4 80-18 16,3-4-12-16,2-3 3 15,0-1-7-15,0 4 0 16,5 8 15-16,6 8 3 15,4 10 32-15,3 11-24 16,5 12 9-16,1 1 22 0,2 10-20 16,1 18 20-1,0 7-30-15,-2 8 2 0,-3-1-20 16,-4 0 4-16,-2-2-13 16,-6-4 9-16,-3-3-8 15,-5-3 6-15,-2-5-7 16,-2-4-71-16,-13-7-123 15,-3-4-656-15</inkml:trace>
  <inkml:trace contextRef="#ctx0" brushRef="#br0" timeOffset="32059.3">13782 7615 2482 0,'0'0'237'0,"0"0"-121"0,0 0-28 15,0 0-56-15,0 0-32 16,143-11-63-16,-114 11-233 16,-9 0-1703-16</inkml:trace>
  <inkml:trace contextRef="#ctx0" brushRef="#br0" timeOffset="33501.15">14567 6788 1631 0,'0'0'755'0,"0"0"-631"16,0 0-95-16,0 0 17 0,0 0 19 15,31 146-50 1,-24-94 27-16,-1 8-26 0,0 2 29 16,-6 5-25-16,2-4-5 15,-2-2-15-15,0-7 15 16,0-4-4-16,0-8 25 16,0-4 2-16,0-1-17 15,0-4 4-15,2 1-24 16,4 1 31-16,5-1-32 15,5-1 12-15,1-4-12 16,4-7 1-16,1-6-1 16,0-6 1-16,3-6 4 15,-1-4-5-15,-1-2 11 16,0-17 15-16,-2-15 50 16,-1-4-38-16,-4-11-6 15,0-4 10-15,-10 2-25 16,-4 1-12-16,-2 3-4 0,-2 9 4 15,-20 3-5-15,-4 9 4 16,-3 11 0-16,-2 7-8 16,1 8-7-16,6 0-29 15,6 14-42-15,5 9-32 16,13 12-70-16,0-6-115 16,0-6-1496-16</inkml:trace>
  <inkml:trace contextRef="#ctx0" brushRef="#br0" timeOffset="33935.25">15093 7367 2315 0,'0'0'304'0,"0"0"-146"15,0 0-28-15,0 0-50 16,143-22-22-16,-105 0-13 0,-5-5 1 16,-8 1-35-1,-9 1 0-15,-12 2-6 0,-4 8 16 16,-2 3-7-16,-21 7-14 15,-8 5 2-15,-2 9-2 16,-5 19-13-16,-1 12-13 16,8 8 12-16,7 6-5 15,6 4 9-15,10 3 4 16,8-3 6-16,0-5-1 16,8-4 2-16,17-11 1 15,4-9 0-15,4-12 9 16,5-13-11-16,-2-4 1 15,-1-14-1-15,-4-17 0 16,-2-8 0-16,-4-34-79 16,-5 11-79-16,-9 2-327 0</inkml:trace>
  <inkml:trace contextRef="#ctx0" brushRef="#br0" timeOffset="34502.94">15587 6566 1891 0,'0'0'413'0,"0"0"-293"16,0 0 39-16,0 0-74 16,43 133-7-16,-34-71-12 15,-2 9 5-15,0 6-7 16,-3 6-16-16,-2 2-15 15,1 1 5-15,-1-4-11 16,0 1-7-16,2-5 2 0,1-5-5 16,2-9 2-16,6-8-13 15,3-13 13 1,3-15-12-16,6-16 5 0,4-12-8 16,2-5 6-16,5-30 23 15,-3-11 5-15,-6-11-4 16,-7 1-24-16,-11 5-2 15,-9 8-3-15,0 8-8 16,-13 14 3-16,-14 9-1 16,-2 7-21-16,-2 5-16 15,4 0-13-15,5 17-1 16,11 4-22-16,7 0-82 16,4-7-172-16</inkml:trace>
  <inkml:trace contextRef="#ctx0" brushRef="#br0" timeOffset="34715.01">16177 7285 2511 0,'0'0'284'0,"0"0"-132"15,6 124-50-15,-4-72-32 16,0-3-37-16,1-6-16 16,-3-2-3-16,0-7-13 15,0-10-2-15,0-20-5 0,-9-4-104 16,2 0-377-16</inkml:trace>
  <inkml:trace contextRef="#ctx0" brushRef="#br0" timeOffset="34848.58">16108 6992 2329 0,'0'0'223'0,"0"0"-223"16,0 0-53-16,0 0-30 16,0 0-1126-16</inkml:trace>
  <inkml:trace contextRef="#ctx0" brushRef="#br0" timeOffset="35269.75">16526 7124 2351 0,'0'0'319'0,"0"0"-167"16,0 0-51-16,0 0-16 16,0 0-24-16,-100 111-18 15,83-67-16-15,3 8 13 16,3 6-11-16,7 0 21 0,4 1-24 16,2-5-5-16,19-6-10 15,11-11 0-15,4-14-3 16,4-14-7-16,0-9 8 15,-5-23-2-15,-4-25 30 16,-8-17-15-16,-9-29-7 16,-10-25-10-16,-4-19-4 15,-4 8-2-15,-16 28-18 16,-3 30-12-16,0 20-48 16,-2-4 1-16,0-1-66 15,-2-5 17-15,7 20-153 16,9 15-347-16</inkml:trace>
  <inkml:trace contextRef="#ctx0" brushRef="#br0" timeOffset="35676.25">17028 7703 1974 0,'0'0'230'0,"0"0"-108"16,0 0 126-16,0 0-133 15,7-113-37-15,-7 52-52 16,0-7 4-16,0-7-23 16,0 4-1-16,4 3-6 15,5 11 0-15,7 16 44 16,0 14 1-16,5 22 24 16,4 5 1-16,4 24-3 15,2 17-37-15,2 13-8 16,-1 3-16-16,-3 1-2 15,-9 0-4-15,-7-6 0 16,-13 7-4-16,0-14-58 16,-6-11-176-16</inkml:trace>
  <inkml:trace contextRef="#ctx0" brushRef="#br0" timeOffset="35836.04">17219 7552 2626 0,'0'0'208'0,"0"0"-150"16,0 0-58-16,127 0-63 15,-111 0-240-15</inkml:trace>
  <inkml:trace contextRef="#ctx0" brushRef="#br0" timeOffset="42742.43">19204 5816 1824 0,'0'0'180'0,"0"0"-108"16,0 0 2-16,19 116 3 16,-14-74-6-16,0 1-1 15,2 4 15-15,-3 0 4 16,-2 6 37-16,0 0-29 16,0 5 5-16,-2-3-73 15,0-4-4-15,2-9-24 16,-2-12 1-16,3-12-2 15,-1-10-8-15,-2-8 8 16,0 0-44-16,0-26 43 16,0-11 1-16,0-7-8 15,0-9 8-15,0-5-26 16,-2-5-69-16,-1 1-86 16,-1 0-58-16,-2 2-52 0,-1 4 227 15,0 3 64-15,5 7 56 16,-1 6 35-16,3 5 43 15,0 6-56-15,17 5 8 16,9 8 7-16,8 4-12 16,3 6-24-16,9 1-20 15,-2 4-2-15,0 1-35 16,-3-2 4-16,-8 2-4 16,-6 0-3-16,-10 0-97 15,-7 0-141-15</inkml:trace>
  <inkml:trace contextRef="#ctx0" brushRef="#br0" timeOffset="42964.8">19223 6079 1680 0,'0'0'874'0,"0"0"-728"16,0 0-11-16,0 0-65 16,0 0-20-16,127-26-49 15,-100 23-1-15,0 1-30 16,-7 2-211-16,-4 0-1449 0</inkml:trace>
  <inkml:trace contextRef="#ctx0" brushRef="#br0" timeOffset="43378.49">19701 6148 2280 0,'0'0'243'0,"0"0"-132"15,0 0-33-15,0 0 3 16,141-54-30-16,-116 32-50 15,-4 0 8-15,-5 1-2 0,-12 8-3 16,-4 1 3 0,0 3 3-16,-8 6-9 0,-15 3 5 15,-2 0-6 1,-1 0 0-16,1 14-8 0,0 5-10 16,4 9 17-16,2 9-10 15,6 3 11-15,2 6 1 16,6 2 31-16,5-6 1 15,0-4 2-15,5-9 0 16,11-8-19-16,4-8 11 16,-3-8-17-16,4-5 20 15,-2 0-24-15,2 0 6 16,-3-7-12-16,-1-5 0 16,6-7-41-16,-5 4-130 0,-5 0-320 0</inkml:trace>
  <inkml:trace contextRef="#ctx0" brushRef="#br0" timeOffset="43911.04">20325 5913 2244 0,'0'0'262'16,"0"0"-131"-16,0 0-36 16,0 0 8-16,0 0-60 15,0 0-2-15,0 0-31 16,-87 86 10-16,105-57-3 16,8 3 14-16,6-2 13 15,-1 4-10-15,-2-2 10 16,-7 3 22-16,-9 3 11 0,-7 1-28 15,-6 0 4-15,-8-1-21 16,-17-4 0 0,-4-4-16-16,-4-7-16 0,0-8 0 15,4-5-3-15,5-8-1 16,6-2-22-16,7 0 0 16,9 0-34-16,2-12-68 15,13-19-44-15,11 4-259 16,1-4-1963-16</inkml:trace>
  <inkml:trace contextRef="#ctx0" brushRef="#br0" timeOffset="44220.54">20597 5591 2074 0,'0'0'347'16,"0"0"-162"-16,18 112 0 16,-8-58-84-16,0 5-43 15,-1 0 0-15,-1 3-17 16,-2 3 21-16,-4-1-7 0,0 2 6 15,-2 0-24-15,0-3-3 16,0-3-23-16,0-9-7 16,0-5-4-16,0-11-4 15,0-14 3-15,0-16-72 16,0-5-100-16,-2 0-418 0</inkml:trace>
  <inkml:trace contextRef="#ctx0" brushRef="#br0" timeOffset="44391.82">20541 6062 2339 0,'0'0'412'0,"0"0"-305"16,0 0-94-16,0 0 8 15,0 0-21-15,138-19-58 16,-111 19-172-16,-9 0-1046 0</inkml:trace>
  <inkml:trace contextRef="#ctx0" brushRef="#br0" timeOffset="44811.55">20955 6476 1374 0,'0'0'1034'0,"0"0"-788"16,0 0-145-16,0-109-9 16,0 63-66-16,0-7-10 15,0-1-15-15,5-3 0 16,0 4 5-16,4 4-5 15,-1 10 52-15,6 6 4 16,-1 9 11-16,5 11-47 16,2 8 5-16,7 5 2 15,2 10 6-15,0 20-7 0,0 9-12 16,-2 3-1-16,-5 2-13 16,-5 0 12-16,-5-3-13 15,-3-3 8-15,-7-3-2 16,-2-1-12-16,0-2-35 15,-18 5-67-15,-6-9-138 16,-3-9-1252-16</inkml:trace>
  <inkml:trace contextRef="#ctx0" brushRef="#br0" timeOffset="44961.51">21018 6349 2366 0,'0'0'620'0,"0"0"-504"15,0 0-55-15,0 0 0 16,0 0-38-16,138-39-17 16,-115 38-6-16,-8-1-42 15,-11 2-64-15,-1 0-155 16,-3 0-1671-16</inkml:trace>
  <inkml:trace contextRef="#ctx0" brushRef="#br0" timeOffset="45659.63">18602 6094 1918 0,'0'0'210'0,"0"0"-210"0,0 0-2073 16</inkml:trace>
  <inkml:trace contextRef="#ctx0" brushRef="#br0" timeOffset="45847.52">18627 6432 2885 0,'0'0'285'0,"0"0"-185"16,0 0-77-16,0 0-11 15,0 0-12-15,0 0-121 0,0 0-135 16,0 42-2010-16</inkml:trace>
  <inkml:trace contextRef="#ctx0" brushRef="#br0" timeOffset="57376.82">5262 11048 2725 0,'0'0'180'0,"0"0"-84"16,0 0-34-16,152-4 10 16,-99-1-34-16,-1-5-20 15,-8 2-6-15,-5 0-12 16,-13 1 0-16,-6 5-2 16,-9 2-8-16,-11 0-94 15,0 4-29-15,0 11-379 0</inkml:trace>
  <inkml:trace contextRef="#ctx0" brushRef="#br0" timeOffset="57625.46">5322 11260 2342 0,'0'0'606'0,"0"0"-549"16,0 0 4-16,0 0 15 16,121 24-16-16,-83-23-33 15,-2-1-1-15,-1 0-25 16,-6 0 7-16,-4 0-8 16,-8 0-40-16,4 0-100 0,-8-1-118 15,-4-6-701-15</inkml:trace>
  <inkml:trace contextRef="#ctx0" brushRef="#br0" timeOffset="60561.54">6174 10413 2357 0,'0'0'276'0,"0"0"-164"16,0 0-29-16,0 0-61 15,0 0-6-15,0 0-15 16,0 0 33-16,60-22-15 16,-23 14-4-16,2-1 5 15,5 2-2-15,4 0 10 16,0-2-18-16,2 3 3 16,-1 0-9-16,2 2 2 15,-4 2-5-15,0 2-2 16,-5 0 2-16,-2 0-1 15,-9 2 0-15,-2 6 5 16,-8 0-10-16,-6 1 12 0,-4 3 0 16,-4 2-7-1,-5 3 10-15,-2 1-10 0,0 5 1 16,0-2 5-16,-4 4 0 16,-5 4 4-16,-1 2-9 15,0 2 11-15,-1 3-7 16,-1 2 9-16,1 1-7 15,3 0 17-15,-2 6-2 16,1 1 7-16,1 5 6 16,0 0-9-16,2 4 9 15,-1-3-17-15,3-4 9 16,2-6-23-16,2-6 5 16,0-6-9-16,0-6 0 0,0-4-1 15,0-4 2 1,0-6-2-16,0-2-4 0,0-5 5 15,0-3-30-15,0 0-12 16,0 0-46-16,0-19-49 16,0 1-104-16,-4 4-150 0</inkml:trace>
  <inkml:trace contextRef="#ctx0" brushRef="#br0" timeOffset="60793.87">6595 10917 2828 0,'0'0'239'0,"0"0"-178"0,0 0-51 16,0 0 20-16,0 0-7 16,125-7-22-16,-86 6 3 15,-4-2-4-15,-6 1-13 16,2 0-94-16,-6-1-66 15,-8 1-319-15</inkml:trace>
  <inkml:trace contextRef="#ctx0" brushRef="#br0" timeOffset="62095.65">7387 10710 2009 0,'0'0'242'0,"0"0"-157"16,0 0-13-16,0 0-21 16,0 0-2-16,84 109-14 15,-61-80-2-15,0 5 40 16,0 1-3-16,2 1 7 16,0-3-18-16,-1 2-8 15,-1-4-17-15,1 0 3 16,0-1-11-16,3 0-18 15,-2 0 5-15,-2 0-13 0,-2-4 11 16,0 0-11-16,-5-2 0 16,-1-3-2-16,-5-6-28 15,-2 0-49-15,-2-6-118 16,-3-5-129-16</inkml:trace>
  <inkml:trace contextRef="#ctx0" brushRef="#br0" timeOffset="62495.85">7882 10747 1332 0,'0'0'1030'16,"0"0"-892"-16,0 0-77 15,0 0 58-15,0 0-3 16,-74 113-78-16,51-79 7 15,0 4-32-15,-6 6 40 0,0 3-31 16,-2 3 25 0,1 2-33-16,-1 0-4 0,4-3-10 15,1-6-12 1,5-7-16-16,6-8-18 0,9-10-27 16,0-8-91-16,4-7-163 15</inkml:trace>
  <inkml:trace contextRef="#ctx0" brushRef="#br0" timeOffset="77311.86">19502 7236 2345 0,'0'0'298'0,"0"0"-228"16,0 0-17-16,0 0-13 16,0-1-30-16,12 1-2 15,7 0 22-15,4 12 22 16,4 4-14-16,2 8 32 15,0 5-14-15,4 12 15 16,5 5-39-16,0 6 1 16,2 4-7-16,0 0-1 15,-5-1-5-15,0-6-19 16,-4 0 8-16,-5-8-3 16,-4-4-3-16,-1-5 3 0,-6-6-9 15,-1-1 3 1,-4-6-31-16,-1-5-53 0,-6-7-59 15,-1-5-112-15,-2-2-501 16</inkml:trace>
  <inkml:trace contextRef="#ctx0" brushRef="#br0" timeOffset="77601.03">20098 7363 2381 0,'0'0'306'16,"0"0"-190"-16,0 0-7 16,0 0-10-16,0 0-29 15,-88 111-3-15,62-75-35 16,-6 2 10-16,-1 1-22 15,-5 5 24-15,-1-1-44 16,-4 1 10-16,3-4-10 16,2-3 0-16,7-10-29 15,6-5-21-15,11-10-44 16,6-8-57-16,6-4-97 16,2 0-608-16</inkml:trace>
  <inkml:trace contextRef="#ctx0" brushRef="#br0" timeOffset="77899.59">20452 7528 2952 0,'0'0'171'16,"0"0"-135"-16,0 0-27 15,0 0-9-15,0 0-11 16,0 0-132-16,0 0-152 15,0 4-382-15</inkml:trace>
  <inkml:trace contextRef="#ctx0" brushRef="#br0" timeOffset="78079.03">20467 7822 2919 0,'0'0'178'15,"0"0"-135"-15,0 0-31 0,0 0-6 16,0 0-12-16,0 0-47 16,0 0-85-16,48-29-362 0</inkml:trace>
  <inkml:trace contextRef="#ctx0" brushRef="#br0" timeOffset="78778.55">21312 7357 2068 0,'0'0'255'0,"0"0"-111"16,0 0-4-16,0 0-16 0,0 0-1 15,0 0-58 1,0 0 8-16,-75-84-19 0,39 78 12 16,-2 2-17-16,-2 4-16 15,0 0-19-15,2 16 16 16,2 10-24-16,7 11 4 16,4 14-4-16,10 5-5 15,9 6 19-15,6 1-19 16,2-6 15-16,27-8-12 15,11-15-7-15,11-13 3 16,8-20 0-16,3-1 0 16,-4-33 1-16,-7-14-6 15,-14-12 5-15,-10 0 0 16,-11 0-61-16,-7 12 30 16,-9 12 19-16,0 17 12 0,0 14 19 15,0 4 35-15,0 18-13 16,-5 22-40-16,3 17 20 15,2 10-1-15,0 9 18 16,0 6-26-16,0 5 14 16,7 1-10-16,-1 1 4 15,4-2-9-15,-4 3-11 16,-1-11 0-16,-1-4 0 16,0-11-16-16,-2-14-58 15,-2-18-53-15,0-14-129 16,0-14-591-16</inkml:trace>
  <inkml:trace contextRef="#ctx0" brushRef="#br0" timeOffset="78914.12">21268 8047 2842 0,'0'0'171'15,"0"0"-139"-15,0 0-15 16,78-124-12-16,-49 86-10 15,8-23-49-15,-2 9-133 16,-9 4-413-16</inkml:trace>
  <inkml:trace contextRef="#ctx0" brushRef="#br0" timeOffset="79213.78">21576 7464 2413 0,'0'0'204'0,"0"0"-110"0,15 118-22 16,-3-64 25-16,3-1-60 16,3-7-4-16,4-6-3 15,2-8-3-15,5-12 8 16,2-14-28-16,1-6 36 16,-1-1-10-16,-2-24 12 15,-2-10-34-15,-5-11 2 16,-7-10-13-16,-3-4 4 15,-5-2-4-15,-7 4-25 16,0 5-7-16,0 11-77 16,0 10-15-16,-7 11-86 15,3 10-77-15,2 11-1606 0</inkml:trace>
  <inkml:trace contextRef="#ctx0" brushRef="#br0" timeOffset="79580.92">22077 7830 2018 0,'0'0'174'0,"0"0"-126"15,0 0-19-15,0 0 57 0,0 0 43 16,0 0-44-16,4-124 26 15,-4 74-48-15,0-4-1 16,0-2-39-16,0 0 18 16,12 7-19-16,1 8 1 15,1 10 3-15,1 13-20 16,1 9 19-16,1 9-14 16,4 0 43-16,1 25 19 15,0 11-9-15,2 6-30 16,-1 5-8-16,-3 2-10 15,-2 0-9-15,-2-1 1 16,-8-4-7-16,-1-2-2 0,-7-5 1 16,0-10-30-1,-5-1-114-15,-10-8-119 0,-5-10-1474 0</inkml:trace>
  <inkml:trace contextRef="#ctx0" brushRef="#br0" timeOffset="79747.92">22033 7664 2591 0,'0'0'189'0,"0"0"-159"16,0 0-9-16,0 0-20 16,0 0-2-16,120-89-71 15,-93 66-190-15,-5-1-1389 0</inkml:trace>
  <inkml:trace contextRef="#ctx0" brushRef="#br0" timeOffset="80115.92">22436 7417 1550 0,'0'0'913'0,"0"0"-686"16,0 0-110-16,40 135-17 15,-29-91-48-15,0-4-11 16,-4-2-22-16,-2-6 19 15,-3-10-5-15,-2-8-20 16,0-10-13-16,0-4-14 16,0-18-30-16,0-20-37 15,0-7 29-15,0-8-60 16,11 0 39-16,9 6 54 0,6 8 19 16,6 9 0-16,0 10 0 15,3 12 26-15,-4 8-14 16,-2 5 44-16,-4 27 3 15,-10 6 15-15,-4 8-34 16,-6 3 14-16,-3 1 16 16,-2-1-20-16,0-7-18 15,0-6-31-15,0-10 2 16,0-13-3-16,0-13-124 16,2-20-33-16,3-13-83 15,1-9-1338-15</inkml:trace>
  <inkml:trace contextRef="#ctx0" brushRef="#br0" timeOffset="80380.39">23082 6800 2497 0,'0'0'228'16,"0"0"-106"-16,0 153-31 15,0-78 31-15,0 7-32 16,0 3-44-16,2 1 0 16,3-2-10-16,-2-2 7 15,1-1-30-15,-2-7 11 16,0-6-19-16,-2-9-5 0,0-7-1 16,0-14-61-16,0-17-58 15,0-11-120-15,-2-10-577 0</inkml:trace>
  <inkml:trace contextRef="#ctx0" brushRef="#br0" timeOffset="80518.14">22955 7488 2712 0,'0'0'165'0,"0"0"-127"0,0 0-38 16,141 0-89-1,-106 0-243-15</inkml:trace>
  <inkml:trace contextRef="#ctx0" brushRef="#br0" timeOffset="80686.08">23391 7640 2453 0,'0'0'350'16,"0"0"-215"-16,0 0-60 15,15 124-7-15,-11-93-68 16,-4-7-15-16,0-10-125 16,0-5-225-16</inkml:trace>
  <inkml:trace contextRef="#ctx0" brushRef="#br0" timeOffset="80814.87">23339 7281 2042 0,'0'0'960'16,"0"0"-867"-16,0 0-93 16,0 0-58-16,0 0-167 0</inkml:trace>
  <inkml:trace contextRef="#ctx0" brushRef="#br0" timeOffset="81481.98">23974 7353 2018 0,'0'0'388'0,"0"0"-222"16,0 0-1-16,0 0-51 15,0 0-21-15,-130 28-10 16,107 6-24-16,2 12-7 15,3 6-34-15,7 7 10 16,7 0-24-16,4-7 17 16,0-6-13-16,20-9 4 15,9-13-11-15,7-12 5 0,6-12 11 16,5-7 11-16,-1-34 19 16,-3-15-32-16,-7-18 5 15,-7-11-16-15,-10-7-2 16,-5-4-2-16,-7 2 0 15,-7 3 0-15,0 9-4 16,-3 9-5-16,-15 8-12 16,1 14-6-16,1 10-38 15,5 15-21-15,11 18-79 16,0 8-147-16,0 0-345 0</inkml:trace>
  <inkml:trace contextRef="#ctx0" brushRef="#br0" timeOffset="81818.72">24400 7796 2119 0,'0'0'283'16,"0"0"-189"-16,0 0 42 15,0 0 12-15,0 0-95 16,2-134-9-16,-2 69-36 16,9-4 9-16,7-10-16 0,3 4 7 15,6 4 6-15,2 13 65 16,2 20-9-16,0 20-43 16,2 18 8-16,0 11 5 15,3 32 7-15,-3 17-26 16,-2 11 9-16,-4 2-14 15,-5 4-14-15,-9-7-2 16,-5-4-14-16,-6 3-37 16,0-14-135-16,-8-17-285 0</inkml:trace>
  <inkml:trace contextRef="#ctx0" brushRef="#br0" timeOffset="81961.42">24467 7565 3030 0,'0'0'202'0,"0"0"-183"16,0 0-18-16,0 0-1 15,133 0-33-15,-84 0-182 16,-7 0-332-16</inkml:trace>
  <inkml:trace contextRef="#ctx0" brushRef="#br0" timeOffset="82482.1">25154 7279 2245 0,'0'0'189'0,"0"0"-91"0,0 0 29 15,-97 121 60-15,73-64-36 16,2 7-58-16,8 5-30 16,7-3-8-16,7-4 4 15,5-10-28-15,24-12 2 16,9-14-21-16,4-16 11 16,0-10-22-16,-1-19 10 15,-8-33-6-15,-4-29 3 16,-2-39-8-16,-10-25 4 15,-5 7-4-15,-10 25 8 16,-2 38-16-16,0 18 8 16,-14-3-8-16,4 1-31 15,-1 2-2-15,3 21-25 0,8 22-71 16,0 11-149-16,0 3-407 16</inkml:trace>
  <inkml:trace contextRef="#ctx0" brushRef="#br0" timeOffset="82718.03">25521 7369 2624 0,'0'0'269'0,"0"0"-83"16,0 0-40-16,156-41-54 16,-120 15-58-16,-14-3-19 15,-13 6 3-15,-9 9 0 0,-9 11 56 16,-24 3-29-16,-8 23 4 15,-1 17-31-15,5 17 1 16,10 10-15-16,13 1-4 16,14 0 0-16,0-10-54 15,31-1-47-15,3-14-110 16,0-19-701-16</inkml:trace>
  <inkml:trace contextRef="#ctx0" brushRef="#br0" timeOffset="83583.02">27081 7261 2161 0,'0'0'197'16,"0"0"-47"-16,0 0-55 15,-118-3 17-15,85 6-28 16,2 17-37-16,2 10-28 0,8 8 13 15,6 10-15-15,9 8 15 16,6 4-1-16,0 1 6 16,10-3 10-16,17-10-27 15,4-13 5-15,7-12-6 16,3-12 23-16,-1-11-21 16,-5-14 15-16,-1-27-17 15,-5-17 2-15,-5-17-12 16,-3-11-8-16,-8-8-1 15,-5-17-6-15,-2 9-34 16,-6 4-87-16,-6-22-38 16,-9 40-136-16,-1 6-516 0</inkml:trace>
  <inkml:trace contextRef="#ctx0" brushRef="#br0" timeOffset="83884.58">27432 7270 2420 0,'0'0'229'15,"0"0"-27"-15,0 0-14 16,0 0-65-16,129-66-80 16,-114 37-26-16,-5 0-12 15,-10 7-3-15,0 13 11 16,-23 9-13-16,-8 0 25 15,-5 34-21-15,1 17 5 16,6 14-5-16,8 5 2 0,13 1-5 16,8-6 13-1,0-11-2-15,27-14-8 0,8-13-8 16,7-15-8-16,3-12-20 16,18-12-92-16,-13-16-126 15,-7-3-533-15</inkml:trace>
  <inkml:trace contextRef="#ctx0" brushRef="#br0" timeOffset="84423.82">28245 6597 2186 0,'0'0'385'0,"0"0"-259"15,0 0-72-15,0 0 22 16,0 0-6-16,36 136-32 16,-25-78 5-16,-5 7-11 0,1 7 3 15,-4 6 7-15,-3 6-14 16,0 3 10-16,0-1-8 16,-7-2 22-16,-2-4-19 15,5-5-5-15,1-13-3 16,3-11-2-16,0-10-9 15,5-14-14-15,13-14 3 16,6-13 2-16,5-5 7 16,4-24-7-16,4-15-4 15,-4-7-1-15,-6-3 0 16,-10 5 0-16,-10 0 5 16,-7 9-12-16,0 5 13 15,-22 10-13-15,-7 3-1 16,-2 10-4-16,2 8-42 15,4 4-21-15,11 5-71 0,8 15-54 16,6-6-279-16</inkml:trace>
  <inkml:trace contextRef="#ctx0" brushRef="#br0" timeOffset="84820.25">28789 7305 2171 0,'0'0'264'0,"0"0"-66"16,0 0-83-16,0 0-24 15,0 0-69-15,128-108-12 16,-118 89-3-16,-8 5-6 15,-2 7 11-15,-8 4-12 16,-21 3 14-16,-7 7-12 16,-2 19 25-16,-2 9 10 15,4 13 27-15,7 7-10 16,5 3-4-16,11 4-9 16,5-1-18-16,8-6 0 0,0-2-8 15,19-11 15 1,10-12-30-16,4-13-1 0,5-12 1 15,2-5-1 1,0-19-31-16,2-39-81 0,-9 1-86 16,-8 0-585-16</inkml:trace>
  <inkml:trace contextRef="#ctx0" brushRef="#br0" timeOffset="85222.09">29137 6687 2386 0,'0'0'188'16,"0"0"-16"-16,17 150-37 16,-9-73-35-16,-4 3-42 15,-2 3 8-15,-2 1-22 16,0-5-8-16,0 0 11 15,0-7-2-15,0-6-3 16,2-7-22-16,5-10 13 16,7-4-33-16,3-10 12 15,8-12-12-15,4-14 0 16,6-9 0-16,5-17 0 16,1-28 2-16,-4-10-2 15,-3-8-19-15,-7 3-30 16,-11 9 40-16,-14 12 6 15,-2 11 3-15,-14 12 0 0,-17 9 0 16,-5 7 0-16,-1 11 0 16,-2 17-6-1,8 6 0-15,7 0-22 0,17 0-60 16,7-10-91-16,0-10-264 16</inkml:trace>
  <inkml:trace contextRef="#ctx0" brushRef="#br0" timeOffset="85452.14">29729 7342 2751 0,'0'0'200'16,"8"103"-123"-16,-6-37 35 15,4 6-45-15,-1-1-28 16,-1-10-28-16,-2-8-11 15,3-17-41-15,-5-33-109 16,0-3-249-16,0-14-1554 0</inkml:trace>
  <inkml:trace contextRef="#ctx0" brushRef="#br0" timeOffset="85565.5">29700 7004 2694 0,'0'0'153'0,"0"0"-153"16,0 0-21-16,0 0-6 16,0 0-220-16,0 0-1361 0</inkml:trace>
  <inkml:trace contextRef="#ctx0" brushRef="#br0" timeOffset="85954.06">30024 7353 2395 0,'0'0'264'0,"0"0"-137"16,-38 130 4-16,27-72 1 15,8-2-48-15,3-8-21 16,0-13-37-16,21-15 1 16,6-17-19-16,4-3 15 15,0-17-2-15,-2-24 1 16,-2-12-4-16,-8-14-8 16,-3-6-4-16,-5-5-5 15,-9-3 1-15,-2-1-2 16,0-5 0-16,-2-3-41 15,-11-4-28-15,-3 0-53 0,5 5-16 16,7 11 0-16,4 14-56 16,0 22-4-16,2 20-229 15</inkml:trace>
  <inkml:trace contextRef="#ctx0" brushRef="#br0" timeOffset="86319.64">30327 7590 1488 0,'0'0'594'0,"0"0"-463"0,0 0-88 16,0 0-18-16,0 0 17 15,0 0 10-15,0 0-20 16,25-137 21-16,-14 77-44 16,5-2 0-16,-1-2-2 15,3 4 25-15,-3 12 43 16,3 13 37-16,-5 19-14 16,1 16-25-16,-1 24 74 15,-1 29-71-15,-3 12-38 16,-1 13-14-16,2-3 6 15,-6 0-20-15,0-10-3 16,-4-9-3-16,0-10-4 0,0-9-25 16,0-13-112-1,-13-12-187-15</inkml:trace>
  <inkml:trace contextRef="#ctx0" brushRef="#br0" timeOffset="86488.62">30372 7458 2297 0,'0'0'188'0,"0"0"-145"15,0 0-43-15,129-65-83 16,-87 41-159-16,-6 0-1528 0</inkml:trace>
  <inkml:trace contextRef="#ctx0" brushRef="#br0" timeOffset="86787.95">30788 7270 2108 0,'0'0'360'15,"0"0"-212"-15,-6 139-38 16,-3-70-5-16,3-4-43 16,3-6 0-16,3-16-7 15,0-14-5-15,11-20-28 16,12-9 23-16,1-21-4 15,3-26 1-15,-3-12-21 0,-3-16-9 16,-6-11-7 0,-3-4-5-16,-6-4 0 0,-4 0 1 15,-2 2 2-15,0 8-3 16,-4 8-5-16,-3 13-23 16,2 17 8-16,5 19-29 15,0 19-42-15,0 20-45 16,0 22-65-16,0 9-144 15</inkml:trace>
  <inkml:trace contextRef="#ctx0" brushRef="#br0" timeOffset="87020.95">31058 7354 2366 0,'0'0'298'0,"0"0"-93"15,0 0-11-15,0 0-87 16,123-127-48-16,-115 95-12 0,-8 8-6 15,-2 12 3-15,-27 12-12 16,-11 5 5-16,-2 34-14 16,-1 16 1-16,8 15-18 15,8 5 11-15,14-3-12 16,11-9-5-16,2-14-6 16,7-12-10-1,15-13-40-15,7-15-56 0,-5-6-94 16,-8-3-470-16</inkml:trace>
  <inkml:trace contextRef="#ctx0" brushRef="#br0" timeOffset="89557.99">4055 10502 2052 0,'0'0'210'0,"0"0"-135"16,0 0-63-16,40 127 6 15,-25-70-17-15,1 9 30 16,-5 8 62-16,0 6-44 16,-4 4 27-16,-1 1-43 15,-4-5 12-15,-2-6-44 16,3-7 17-16,-3-8-18 16,2-9 0-16,0-5 5 15,3-10-15-15,2-6 10 0,1-7 0 16,3-6 0-1,1-4 7-15,3-1 37 0,1-4 49 16,3 1-13 0,4-2-26-16,2-4 17 0,-1 1-28 15,1-3 1-15,-6 0-23 16,2 0-12-16,-3 0 14 16,-1 0-23-16,-3-7 10 15,1-5-6-15,-4 2 3 16,3-2-7-16,-3 4-1 15,3 2-50-15,5 6-67 16,-1 0-73-16,-2 4-164 0</inkml:trace>
  <inkml:trace contextRef="#ctx0" brushRef="#br0" timeOffset="92127.74">18818 5453 1969 0,'0'0'250'15,"0"0"-186"-15,0 0 17 16,0 0 26-16,0 0 3 15,0 0-27-15,0 0-20 16,-116-47-16-16,99 55 9 16,1 12-29-16,3 6-14 15,3 8-3-15,4 10-10 16,4 10 37-16,2 11-6 16,0 9 17-16,10 6 6 15,6 4 13-15,2 4-16 16,-4-4-3-16,-4-3-9 15,-3-9-4-15,-4-14-9 16,-3-10-16-16,0-14 14 16,-14-10-11-16,-9-9 3 0,-3-14-16 15,-2-1-15 1,-1-5-21-16,6-18 0 0,5 0 12 16,11-2 10-16,7 1 14 15,0 4-1-15,9 1-3 16,13 8 8-16,5 3-8 15,0 4 2-15,-2 4 2 16,-6 4-1-16,-3 20 1 16,-3 10 0-16,-6 8 1 15,-2 8 9-15,-5 7-10 16,0 2 27-16,0 6-11 16,-10 1 10-16,-2 4-13 15,-5 5-6-15,0 4-7 16,3 6 1-16,1 5 9 15,5 3-9-15,0-2 14 0,4 0-14 16,4-5-2-16,0-4 5 16,0-3-4-16,0-7 0 15,0-6-1-15,0-8 1 16,0-4 0-16,0-4-3 16,10 1 6-16,0-5 8 15,3-3-11-15,8-6 8 16,3-5-8-16,3-8 0 15,4-7 4-15,1-8-4 16,-1-4 12-16,0-5-12 16,-2-2 18-16,-2-16-17 15,-6-3 12-15,-2 2-12 16,-6-2-2-16,-4 7-40 0,-7 5-69 16,-2 4-110-16,0 5-417 15</inkml:trace>
  <inkml:trace contextRef="#ctx0" brushRef="#br0" timeOffset="95730.74">14193 10706 1597 0,'0'0'520'15,"0"0"-255"-15,0 0-117 0,0 0-2 16,0 0-65-16,0 0 17 16,0 0-31-1,94 24-25-15,-63 0 0 0,4 6-17 16,1 5 7-16,1 9-14 16,4 2 21-16,1 3-15 15,0 6 4-15,-1-1-3 16,-3-2 5-16,-7-3-3 15,-2-8-13-15,-7-7-6 16,-4-8-8-16,-5-6-23 16,-2-5-48-16,-6-5-59 15,-5-10-107-15,0 0-131 16,0 0-1839-16</inkml:trace>
  <inkml:trace contextRef="#ctx0" brushRef="#br0" timeOffset="96016.79">14772 10782 77 0,'0'0'2322'0,"0"0"-2077"16,0 0-116-16,0 0-2 15,0 0-36-15,-98 103-12 16,69-62-26-16,-5 9 11 16,-1 6-8-16,-1 5-14 0,-1-3-10 15,1-4-17-15,5-4-6 16,4-8-4-16,5-6-8 16,3-8 3-16,6-6-8 15,7-5-55-15,6-12-54 16,0-5-134-16,2 0-210 0</inkml:trace>
  <inkml:trace contextRef="#ctx0" brushRef="#br0" timeOffset="96347.76">15256 10818 2634 0,'0'0'339'0,"0"0"-229"0,0 0-64 15,0 0-46-15,0 0-6 16,0 0-154-16,0 0-386 0</inkml:trace>
  <inkml:trace contextRef="#ctx0" brushRef="#br0" timeOffset="96529.51">15225 11200 3112 0,'0'0'249'0,"0"0"-173"16,0 0-18-16,0 0-58 0,0 0-25 15,0 0-163 1,0 0-162-16</inkml:trace>
  <inkml:trace contextRef="#ctx0" brushRef="#br0" timeOffset="97864.49">16366 10610 1719 0,'0'0'451'16,"0"0"-320"-16,0 0-48 15,0 0 41-15,0 0 24 16,0 0-40-16,0 0-36 0,-38-27 9 16,18 24-34-1,-5 1 34-15,-1 2-37 0,-5 0 2 16,-3 7-34-16,0 14-2 15,-1 9-9-15,2 8-1 16,1 9 5-16,8 4-4 16,4 9 12-16,11 5-13 15,9-4 24-15,0-1-24 16,24-5 11-16,7-13-11 16,7-12 0-16,3-18-6 15,5-12 6-15,-1-15-3 16,2-30 10-16,-4-15-7 0,-8-10 0 15,-4-9-19 1,-8-2-43-16,-8 6-22 16,-7 9 19-16,-3 14 43 0,-5 16 17 15,0 19 10-15,0 17 65 16,-5 3-24-16,-1 30-17 16,2 15 1-16,2 17 24 15,2 25-18-15,0 27 3 16,0 25-3-16,0 8-6 15,0-12 4-15,0-27-16 16,0-33 8-16,0-16-25 16,0-10-1-16,0 5-4 15,0-1-34-15,-7-8-62 16,0-19-98-16,-2-18-297 0</inkml:trace>
  <inkml:trace contextRef="#ctx0" brushRef="#br0" timeOffset="98020.88">16216 11392 2929 0,'0'0'159'0,"0"0"-119"16,0 0-32-16,123-87-8 15,-80 55 0-15,1-2 0 16,10-34-82-16,-10 7-107 15,-11 3-156-15</inkml:trace>
  <inkml:trace contextRef="#ctx0" brushRef="#br0" timeOffset="98300.48">16716 10542 2500 0,'0'0'202'0,"0"0"-129"15,5 130 4-15,1-67 8 16,5 0-32-16,5-7 6 16,6-8-29-16,2-14-3 15,5-15-14-15,2-17 3 16,1-2 6-16,2-32 1 0,-5-13 9 16,-5-9-20-1,-4-4 4-15,-9 2-16 0,-4 4 0 16,-7 7-19-1,0 12-61-15,-11 6-62 0,-7 11-128 16,-2 11-589-16</inkml:trace>
  <inkml:trace contextRef="#ctx0" brushRef="#br0" timeOffset="98732.64">17258 11115 1728 0,'0'0'231'0,"0"0"-43"15,0 0-111-15,-20-147-74 16,15 97-2-16,1 3-1 16,4-5-3-16,0 3 3 15,0 1 49-15,7 2 58 16,10 1 67-16,3 11-100 16,5 8-34-16,0 12 0 15,-2 14-7-15,4 0 17 0,0 14 12 16,0 14-7-1,0 4-10-15,0 5-1 0,-5 3 17 16,-2 4-28 0,-2 2 12-16,-5 2-10 0,-1 3-11 15,-6-4-24-15,-4-1 1 16,-2-7-1-16,0-7-52 16,0-10-100-16,-11-12-153 0</inkml:trace>
  <inkml:trace contextRef="#ctx0" brushRef="#br0" timeOffset="98907.08">17273 10904 2860 0,'0'0'114'15,"0"0"-82"-15,0 0-32 16,0 0-24-16,147-16-71 15,-115-7-127-15,-8 0-409 0</inkml:trace>
  <inkml:trace contextRef="#ctx0" brushRef="#br0" timeOffset="99301.26">17708 10619 176 0,'0'0'2385'0,"0"0"-2186"0,31 107-95 15,-15-59-22-15,1 0-22 16,-3-5-22-16,-3-4-16 16,-5-4-7-16,-3-12-15 15,0-6 11-15,-3-13-11 16,0-4-22-16,0-16-62 16,0-23-18-16,0-9-7 15,0-8 2-15,8-4 55 16,15-1 52-16,8 8 9 15,2 4 13-15,7 12 28 16,0 10-26-16,-4 17 2 16,-2 10 14-16,-10 12 57 15,-4 24-9-15,-4 8-11 0,-3 3-14 16,-5 1-25-16,0-1-4 16,-2-6-25-16,-1-7-3 15,1-10-6-15,-2-13-42 16,4-17-101-16,-2-15-59 15,-1-13-377-15</inkml:trace>
  <inkml:trace contextRef="#ctx0" brushRef="#br0" timeOffset="99569.54">18397 9757 2570 0,'0'0'180'0,"0"0"-133"0,33 131 38 15,-19-68 2-15,-1 6 24 16,-4 3-23-16,-2 4-9 16,-3 3-11-16,1-1-21 15,-3 0-16-15,2-2-22 16,-2-2-5-16,0-8-4 15,1-1-13-15,-3-9-28 16,0-8-27-16,0-4-77 16,-3-13-87-16,-7-16-625 0</inkml:trace>
  <inkml:trace contextRef="#ctx0" brushRef="#br0" timeOffset="99724.72">18316 10551 2789 0,'0'0'208'16,"0"0"-168"-16,0 0-17 15,116 0-23-15,-69 0 0 16,11-5-49-16,-9-7-132 16,-10-3-527-16</inkml:trace>
  <inkml:trace contextRef="#ctx0" brushRef="#br0" timeOffset="99902.99">18856 10633 2836 0,'0'0'230'0,"0"0"-150"16,33 114-14-16,-17-73-36 16,-3-11-6-16,-1-8-24 15,-6-11 0-15,-6-11-49 16,0 0-119-16,0-9-249 0</inkml:trace>
  <inkml:trace contextRef="#ctx0" brushRef="#br0" timeOffset="100034.95">18814 10215 2948 0,'0'0'196'0,"0"0"-158"16,0 0-38-16,0 0-95 15,0 0-110-15,0 0-2017 0</inkml:trace>
  <inkml:trace contextRef="#ctx0" brushRef="#br0" timeOffset="100769.59">19565 10335 2238 0,'0'0'315'15,"0"0"-143"-15,0 0-69 16,0 0-14-16,-128-7-38 15,99 18 4-15,4 13 4 16,0 12-4-16,2 9-14 0,5 10-4 16,5 3 15-1,11 0-19-15,2-5 4 0,0-9-25 16,20-9 10-16,8-14-19 16,11-15 13-16,3-6-15 15,1-7 17-15,-5-25-1 16,-5-9-4-16,-11-5 4 15,-9-3-17-15,-6 0 9 16,-7-2-9-16,0 1 6 16,0-4-6-16,-13-4-6 15,-5-4-24-15,3-5-14 16,-4 1-12-16,4 0-53 0,3 6-33 16,8-3-59-16,4 20-76 15,0 14-173-15</inkml:trace>
  <inkml:trace contextRef="#ctx0" brushRef="#br0" timeOffset="101202.29">19805 10928 2026 0,'0'0'181'0,"0"0"-79"16,0 0 40-16,0 0-23 16,0 0-76-16,0 0-23 15,0 0-10-15,27 53 51 16,-27-86 17-16,0-9-21 15,-6-6-9-15,-1-8-39 16,1-4 3-16,6-5-10 16,0 3-4-16,0 7 2 15,10 6 0-15,6 14 0 16,4 10 0-16,5 18 0 16,-1 7 1-16,3 3 26 15,0 23-2-15,-3 11 35 0,0 4-16 16,-3 4 10-16,-6-3-23 15,-3 0-12-15,-6-4 1 16,-4-4-13-16,-2-2-7 16,0 3-23-16,0-3-76 15,-13-11-198-15</inkml:trace>
  <inkml:trace contextRef="#ctx0" brushRef="#br0" timeOffset="101371">19810 10718 2648 0,'0'0'473'0,"0"0"-431"15,0 0-37-15,0 0-5 16,0 0 0-16,118-42-61 16,-75 18-83-16,-10 1-162 15,-8 2-1583-15</inkml:trace>
  <inkml:trace contextRef="#ctx0" brushRef="#br0" timeOffset="101770.52">20316 10471 2508 0,'0'0'293'0,"0"0"-182"15,0 0 11-15,-58 144-40 16,51-87-24-16,5 6-17 16,2-2-9-16,0-3-7 15,18-8-11-15,9-11 2 16,7-18-12-16,1-17 8 15,1-4-12-15,-1-28 18 16,-8-22-11-16,-5-30 10 0,-6-30-12 16,-12-30-3-1,-4-5-4-15,0 24 2 0,0 32 0 16,-4 34-28-16,-9 13-6 16,-1 3-43-16,1 1-16 15,4 4-39-15,5 17-91 16,4 11-131-16</inkml:trace>
  <inkml:trace contextRef="#ctx0" brushRef="#br0" timeOffset="102105.45">20689 10560 2402 0,'0'0'296'0,"0"0"-111"0,0 0-23 16,0 0-76-16,117-79-34 16,-103 57-35-16,-10 7 23 15,-4 6 29-15,-8 9 4 16,-19 0-29-16,-4 29-7 16,-7 14-18-16,4 11-4 15,6 9 0-15,9 2-4 16,13-7 11-16,6-7-21 15,2-9-2-15,21-11 2 16,8-12-2-16,2-10-6 16,5-6-17-16,-3-3-41 0,-1 0-60 15,-12 0-147-15,-9 7-2220 16</inkml:trace>
  <inkml:trace contextRef="#ctx0" brushRef="#br0" timeOffset="106774.71">21520 10735 2254 0,'0'0'176'16,"0"0"-140"-16,0 0-35 0,0 0 12 15,0 0-13-15,0 0 22 16,0 0-21-16,89-9 44 16,-70-5-5-16,2-6 22 15,1-4-26-15,-1-4-21 16,-2-4-2-16,2-5-4 15,-6-3-11-15,1-1 12 16,-8 0-15-16,-3-1 5 16,-5 4 0-16,0 6 0 15,-9 4 0-15,-11 10 3 16,-4 4-2-16,-1 7 7 16,1 7-8-16,1 0 8 15,8 0-8-15,1 17 0 0,3 10-14 16,5 6-2-16,1 11-1 15,2 6-21-15,3 8 38 16,0 4 0-16,8 3 18 16,9-2-17-16,8-3 19 15,2-4-7-15,2-13 8 16,4-6-19-16,0-13 5 16,-2-16 3-16,1-8-9 15,-3-5 4-15,-7-22-4 16,-5-14 19-16,-3-5-20 15,-3-5 9-15,-1-7-9 16,-4-5-6-16,1 1 1 16,1 1-14-16,2 7 19 0,3 8 0 15,0 10-3-15,3 9 11 16,2 10-9-16,4 10 2 16,5 7-1-16,2 9 17 15,2 21 10-15,2 10 17 16,-2 6-29-16,-2 3 21 15,-2 9-28-15,-4-5 9 16,-6 3-12-16,-5-3-8 16,-6-7 3-16,-6-4 0 15,0-10 0-15,0-8 1 16,-10-14-6-16,-2-10 5 16,3-10-21-16,5-26-34 0,4-14 20 15,0-10 2 1,11-8 27-16,13 1-5 15,10 4 11-15,3 4 0 0,6 13 9 16,8 13-1-16,0 12 20 16,3 19-1-16,-4 4-16 15,-8 33 26-15,-9 16-5 16,-8 11-14-16,-10 4 2 16,-8-2-1-16,-5-7 8 15,-2-13-20-15,0-16 14 16,0-19-21-16,0-9-35 15,2-23-7-15,7-20-28 16,4-10-5-16,5-5-5 16,5 2-5-16,4 7 49 15,0 17 36-15,4 16 10 0,-2 16 96 16,-3 7-13-16,-4 30 17 16,-4 11-33-16,-7 5-32 15,-4 1-1-15,-3-6-26 16,1 8-18-16,-3-12-43 15,-2-12-187-15</inkml:trace>
  <inkml:trace contextRef="#ctx0" brushRef="#br0" timeOffset="107206.8">23836 9585 2429 0,'0'0'199'15,"0"0"-157"-15,20 144 32 0,-9-66 9 16,3 7-33 0,-1 8-20-16,1 2 3 0,-4 0-17 15,3-3 1-15,-1-2-8 16,-3-6-4-16,-1-8-10 15,0-10 3-15,-4-13-32 16,-4-13-87-16,0-15-93 16,0-12-432-16</inkml:trace>
  <inkml:trace contextRef="#ctx0" brushRef="#br0" timeOffset="107382.62">23934 10289 2486 0,'0'0'208'0,"0"0"-118"16,78-142-9-16,-36 75-34 15,3 3 0-15,-1 6-38 16,-5 10-3-16,-6 12-6 16,-6 8-12-16,-10 10-23 15,-12 9-146-15,-5 9-86 16,0 0-235-16</inkml:trace>
  <inkml:trace contextRef="#ctx0" brushRef="#br0" timeOffset="107570.31">24076 10305 2449 0,'0'0'235'16,"0"0"-153"-16,34 148 6 15,-16-94-10-15,1-10-17 16,2-10 41-16,-3-8-54 15,-1-8-15-15,-1-5-27 16,-3-7-6-16,-1-6-34 16,-3 0-90-16,-5-15-56 15,-2-3-328-15</inkml:trace>
  <inkml:trace contextRef="#ctx0" brushRef="#br0" timeOffset="108241.23">24942 10222 2042 0,'0'0'359'16,"0"0"-126"-16,0 0-77 0,0 0-50 15,-114-29-29-15,76 29 13 16,-2 5-49-16,2 19 11 15,2 10 0-15,7 12-4 16,7 5-28-16,5 3 4 16,9-4-18-16,8-8-2 15,2-17-4-15,25-18-12 16,14-7 12-16,3-21-11 16,1-22 10-16,-5-6-6 15,-7 0-21-15,-10 6-36 16,-8 16 23-16,-3 15 29 15,-6 12 12-15,1 24 35 16,-1 28 30-16,4 29 4 0,-6 2-29 16,0 8 5-16,-4 5-21 15,0-14 7-15,-4 12-8 16,-23-3 8-16,-8-5-15 16,-15-6-10-16,-6-12-6 15,-4-14-4-15,0-16-12 16,2-20-20-16,9-18 25 15,12-10-26-15,12-32 9 16,13-16 12-16,12-9 8 16,0-5 8-16,32-1 0 15,8 2-5-15,11 4-1 16,7 12 6-16,20-8-120 16,-15 14-87-16,-12 11-374 0</inkml:trace>
  <inkml:trace contextRef="#ctx0" brushRef="#br0" timeOffset="108388.26">25187 10684 3002 0,'0'0'222'16,"0"0"-189"-16,0 0-23 15,0 0-10-15,0 0-75 16,0 0-134-16,0 0-1644 0</inkml:trace>
  <inkml:trace contextRef="#ctx0" brushRef="#br0" timeOffset="115850.06">6302 11508 439 0,'0'0'1263'15,"0"0"-1035"-15,8 118-176 16,-5-71-12-16,-1-6-15 0,-2-8-23 16,2-9 6-1,0-10 9-15,-2-5-12 0,0-5 6 16,0-1-22-16,0-3 6 15,2 0 5-15,0 0 12 16,0 0-9-16,1 0 57 16,2-4-18-16,-1 0 14 15,3-2-55-15,-1-2 27 16,3 2-27-16,0-2 6 16,0-1-7-16,2 4 2 15,-2-3-2-15,-2 2 0 16,2-1-9-16,-3 3 26 15,1 3-3-15,0-2 14 0,4 2 43 16,5 1 20 0,3 0-47-16,6 0 8 15,4 0-31-15,2 0-1 16,2 0-19-16,-1 0 8 0,-1 1-8 16,-4 2-2-16,-3-2 1 15,-1 2-6-15,-4-2 4 16,2-1 4-16,-1 3 7 15,3 1 7-15,0-1 46 16,4 4-38-16,2-6-6 16,2 2-12-16,-1-3-4 15,1 0-2-15,0-4 7 16,-2-6-6-16,0-2-1 0,0 1 5 16,2 4-4-1,0 0 13-15,0 5-3 16,1 0 29-16,-1 2-39 15,2 0 7-15,-2-2-7 0,1-3 4 16,1 0 2-16,-1-3-6 16,-1 4 17-16,0 0-17 15,3 3 14-15,-3 1-15 16,0 0 5-16,0 0-4 16,-2 0-1-16,3 0 0 15,-3 0 0-15,0 0-1 16,-3 0 5-16,2 1-4 15,-1 3 0-15,0-3 11 16,0 2-11-16,2 0 14 16,2-3-1-16,-2 0-8 0,0 0-5 15,-2 0 5 1,0 0-8-16,0 0 9 0,-3 0-4 16,-2 0 0-16,3 0-3 15,-3 0 2-15,3 0-1 16,-3 0 1-16,0 0 0 15,1 0-1-15,-2 0 5 16,2 0-5-16,0 0 1 16,-1 0 11-16,3 0-12 15,-4-7 0-15,0 3 5 16,-4-2-5-16,-1 0 0 16,-3 0 0-16,-1 3 4 0,-4-2-4 15,-1 3 8 1,0-2-7-16,-2 1 17 0,-1-2-6 15,2-2 0 1,-3-1 5-16,-1-4-4 0,-2 1-1 16,0-1-12-16,0-2 0 15,-7 2-88-15,-6 3-186 0</inkml:trace>
  <inkml:trace contextRef="#ctx0" brushRef="#br0" timeOffset="130230.66">13575 9627 1587 0,'0'0'446'15,"0"0"-239"-15,0 0-128 0,0 0 12 16,0 0-24-16,0 0 8 15,0 0-45-15,-58-96 44 16,33 83-4-16,1 3-33 16,0 8-6-16,-1 2 23 15,5 0-19-15,4 7-35 16,6 19 3-16,4 10 5 16,6 13-6-16,0 14-1 15,12 11 24-15,3 23 3 16,-1-5 25-16,-5 1 16 0,-7 4-13 15,-2-18 1 1,0 3-34-16,-7-6 7 0,-13-12-30 16,-5-10 2-1,-6-12-2-15,-4-14-25 0,-1-11-56 16,1-16-1 0,8-1 26-16,6-12 5 0,11-11 27 15,10-1 15-15,0 2 1 16,8 1 13-16,17 5-5 15,4 6 0-15,-2 4 0 16,0 6 0-16,-3 0 1 16,-4 10 11-16,0 12-12 15,-5 8 21-15,-3 7-12 16,-1 2 35-16,-5 5-35 16,2 2 8-16,-6 1-3 0,-2 1-5 15,0-1 5-15,0 5-14 16,0 2 15-16,0 2-4 15,0 0 0-15,0 3-11 16,0-2 0-16,4-1-1 16,1 0-2-16,-1 0 2 15,2 2 2-15,-3 0-1 16,-1 2 6-16,1-2-8 16,-1 1 3-16,0-5-2 15,3-1 2-15,1-7-1 16,0-6 0-16,6-8-4 15,3-11 3-15,6-9 0 16,0-5-3-16,8-7 8 16,0 0-2-16,0-7 3 15,0-8-10-15,-2-9-27 0,-6 2-104 16,-8 0-582-16</inkml:trace>
  <inkml:trace contextRef="#ctx0" brushRef="#br0" timeOffset="131231.04">14170 9286 1719 0,'0'0'370'16,"0"0"-244"-16,0 0-74 16,0 0 15-16,0 0-43 15,0 0 7-15,0 0 0 16,16-18-12-16,-12 18 45 0,3 6-39 16,0 6 32-1,-1 4-17-15,1 1-14 0,0 6 14 16,-3 2 14-16,1 5-21 15,-1 4 6-15,-2 4-2 16,0 6-4-16,1 4 15 16,-3 1-29-16,2 0 10 15,2-1-15-15,1-6 2 16,0-5-16-16,1-5 0 16,3-6-2-16,3-9-1 15,0 0 2-15,5-7 2 16,0-5 5-16,1-3 7 15,1-2 27-15,2 0-14 16,-3 0-10-16,-3 0-10 0,-1 0-5 16,-5 0-1-16,-5-2-1 15,0 1-3-15,-1-1-75 16,1-2-37-16,-2-1-158 16,1 0-1318-16</inkml:trace>
  <inkml:trace contextRef="#ctx0" brushRef="#br0" timeOffset="131464.87">14613 9583 2171 0,'0'0'302'16,"0"0"-148"-16,0 0-28 15,17 134-47-15,-11-94-29 16,-2-6-26-16,4-6-23 16,-6-7-1-16,2-12-44 15,-4-4-145-15,0-5-404 0</inkml:trace>
  <inkml:trace contextRef="#ctx0" brushRef="#br0" timeOffset="131634.57">14598 9332 1962 0,'0'0'275'0,"0"0"-270"0,0 0-5 16,0 0-1247-16</inkml:trace>
  <inkml:trace contextRef="#ctx0" brushRef="#br0" timeOffset="132365.65">14866 9494 1584 0,'0'0'295'16,"0"0"-52"-16,0 0-72 16,33 111-57-16,-24-75 45 15,-5 0-41-15,1 1-32 16,-3-8-49-16,-2 0-8 16,0-8-15-16,0-4-8 15,0-8-6-15,0-3 0 16,-2-3 0-16,-3-3 0 15,-1 0-26-15,-1-18-16 0,3-6 17 16,2-6-10 0,2-9-7-16,0-3-29 0,0-2 18 15,11-2 7-15,2 2 32 16,5 6 14-16,2 7 28 16,2 14 14-16,-2 6-33 15,3 11 22-15,-4 0-6 16,-1 23 18-16,1 7 21 15,-4 5 8-15,1 6 6 16,-5 1-26-16,-3 0 10 16,0 0-29-16,-4-3 9 15,-2-8-24-15,-2-2-5 16,0-9-8-16,0-10-5 16,0-8 0-16,0-2-4 15,0-9-45-15,0-19-1 0,0-9 27 16,0-10-9-1,7-5-14-15,13 2 10 0,4 2 36 16,3 7 0-16,2 13 7 16,-2 10 4-16,-1 15-1 15,-3 3 25-15,-4 20-3 16,0 16 22-16,-6 8-2 16,-4 2 7-16,-2-2-14 15,-3-4-10-15,0-6 1 16,-2-10-20-16,1-9 4 15,-1-10-19-15,-2-3-2 16,3-2-7-16,-3 0 0 16,4-10-10-16,0-3-46 0,3-3-61 15,7 2-60 1,-1 5-90-16,-2 6-202 0</inkml:trace>
  <inkml:trace contextRef="#ctx0" brushRef="#br0" timeOffset="132703.2">15587 9811 2086 0,'0'0'222'0,"0"0"-142"15,0 0 38 1,0 0-82-16,-8-131-24 0,8 94 16 15,0 1 52-15,0 2 4 16,0 2-5-16,4 8-24 16,4 4-17-16,-2 9 8 15,3 10-24-15,5 1 22 16,1 5 44-16,3 20-25 16,1 3-29-16,0 7-20 15,-2-3-3-15,-1 1-11 16,-5-3 4-16,-2-2 0 15,-4-6-7-15,-5-2 3 16,0-2-47-16,0 0-99 16,-16-6-100-16,-2-3-652 0</inkml:trace>
  <inkml:trace contextRef="#ctx0" brushRef="#br0" timeOffset="132801.37">15587 9811 2710 0</inkml:trace>
  <inkml:trace contextRef="#ctx0" brushRef="#br0" timeOffset="132833.97">15587 9811 2710 0,'-10'-136'194'0,"20"136"-144"0,9-2-41 0,1 0-9 15,11-1-27-15,-6-4-158 16,-6 3-155-16</inkml:trace>
  <inkml:trace contextRef="#ctx0" brushRef="#br0" timeOffset="133100.06">15925 9599 2357 0,'0'0'370'0,"0"0"-222"16,0 0-7-16,0 0-51 16,0 118-40-16,15-97-24 15,8-10-11-15,1-8 7 16,3-3-5-16,-1-7 20 15,-1-17-25-15,-7-3 7 0,-7-4-18 16,-9 4-1 0,-2 1-8-16,0 5-21 0,-17 5-10 15,-10 4-45-15,-23-2-43 16,8 4-148-16,0 2-376 0</inkml:trace>
  <inkml:trace contextRef="#ctx0" brushRef="#br0" timeOffset="133275.34">15533 9244 2245 0,'0'0'729'16,"0"0"-671"-16,0 0-20 15,0 0-13-15,0 0-1 0,139-16-24 16,-93 16-70-1,-13 0-106-15,-6 0-212 0</inkml:trace>
  <inkml:trace contextRef="#ctx0" brushRef="#br0" timeOffset="138357.75">5098 14950 2710 0,'0'0'263'15,"0"0"-200"-15,0 0-15 0,0 0 71 16,0 0-41-16,145 5-30 15,-97-1-30-15,4-1 17 16,-5-3-25-16,-5 5 9 16,-2-5-17-16,-5 0 8 15,-6 0-10-15,-4 0 0 16,-9 2-24-16,-7 2-56 16,-5-1-92-16,-4 6-219 0</inkml:trace>
  <inkml:trace contextRef="#ctx0" brushRef="#br0" timeOffset="138624.44">5247 15342 2971 0,'0'0'217'0,"0"0"-146"15,0 0 7-15,0 0 27 16,118-17-38-16,-78 12-30 16,-2 1-17-16,0 4-10 15,-4 0-1-15,-5 0-6 16,-2 0-6-16,-8 4-2 16,-1 4-56-16,-5 6-68 15,-1 1-184-15,-8-3-805 0</inkml:trace>
  <inkml:trace contextRef="#ctx0" brushRef="#br0" timeOffset="143323.03">7284 14570 255 0,'0'0'171'0,"0"0"-75"0,0 0 139 15,0 0-162-15,0 0-73 16,0 0-23-16,0 0-218 16,0 5-215-16,0-5 346 15</inkml:trace>
  <inkml:trace contextRef="#ctx0" brushRef="#br0" timeOffset="144878.09">6923 14101 1621 0,'0'0'458'16,"0"0"-196"-16,0 0-132 15,0 0 47-15,0 0-69 16,0 0-12-16,0 0-33 0,-25-21-36 16,15 20 14-1,-4 1-29-15,-1 0 9 0,-4 0-11 16,2 14 1-16,-3 12-10 15,3 4-1-15,-2 12 6 16,8 6-5-16,4 0 27 16,7 4-24-1,2-1 22-15,25-5-12 0,14-6 14 16,9-12-27-16,11-10-1 16,3-16 1-16,6-2-1 15,-1-27 1-15,-7-12 0 16,-10-11 20-16,-12-7 9 15,-14-5 6-15,-15-1-11 16,-11 2 14-16,0 1-24 16,-15 5 3-16,-16 9-18 0,-8 10 5 15,-5 9-5-15,-5 15-19 16,0 9-51-16,2 3-48 16,1 27-15-16,10 7-133 15,9 0-137-15</inkml:trace>
  <inkml:trace contextRef="#ctx0" brushRef="#br0" timeOffset="145312.41">6827 14436 2023 0,'0'0'257'16,"0"0"-94"-16,0 0-65 16,-29 116 10-16,23-76-62 15,2 6-5-15,2 0-17 16,2 0 17-16,0 0-2 16,0 3 10-16,0-5-7 15,0-4 14-15,15 1 17 16,5-6-27-16,7-3-5 15,6-6-20-15,7-8 15 16,7-6-15-16,2-6 4 16,0-6-17-16,2 0 14 0,-4-13-6 15,-5-16-4 1,-6-11-3-16,-4-7-9 0,-13-11 10 16,-7-1-8-16,-10-2 11 15,-2 1-12-15,-10 2-1 16,-19 4 0-16,-6 6 0 15,-7 8-9-15,-1 11-30 16,-1 12-32-16,0 17-76 16,7 0-64-16,13 14-177 0</inkml:trace>
  <inkml:trace contextRef="#ctx0" brushRef="#br0" timeOffset="145888.51">7768 14708 2449 0,'0'0'220'0,"0"0"-156"0,0 0 26 16,0 0-6-16,127-22-30 15,-82 15-11-15,1 0-28 16,0-3 1-16,-2 4-16 16,-7 0 7-16,-3 6-7 15,-7-5 0-15,-3 5-34 16,-8 0-92-16,-9 0-236 0</inkml:trace>
  <inkml:trace contextRef="#ctx0" brushRef="#br0" timeOffset="146128.31">8036 14478 2360 0,'0'0'307'16,"0"0"-196"-16,0 0-69 16,-2 140-5-16,0-90-37 15,-8 24-16-15,3-9-93 0,-1-15-225 16</inkml:trace>
  <inkml:trace contextRef="#ctx0" brushRef="#br0" timeOffset="152335.96">8792 14187 1419 0,'0'0'1184'0,"0"0"-1053"0,0 0-39 16,0 0-10-1,0 0-17-15,0 0-34 16,0 0-8-16,142-46-22 16,-104 42-1-16,0 0-4 15,2 4-83-15,-9 0-150 0,-6 0-459 16</inkml:trace>
  <inkml:trace contextRef="#ctx0" brushRef="#br0" timeOffset="154689.41">8823 14233 1617 0,'0'0'362'16,"0"0"-143"-16,0 0-129 15,0 0-11-15,0 0-17 0,0 0 38 16,0 0-43-16,-31-42 18 15,29 40-9-15,-2 2-29 16,4 0 22-16,0 0-16 16,0 0 13-16,0 2-15 15,0 14-10-15,0 8-21 16,0 6 26-16,0 6 5 16,0 4-13-16,0-3 10 15,4-2-26-15,0-3 2 16,-2-5-14-16,2-7 2 15,1-6-2-15,-3-8-1 16,2-2-26-16,4-4 11 0,2 0 15 16,3-12 1-16,6-3-2 15,1 1 8-15,4-3-6 16,5 4 5-16,2 8-5 16,2 5 0-16,1 0 6 15,4 0-5-15,0 10 6 16,-1 10 8-16,-3 4-9 15,-5 6 14-15,-4 5 3 16,-7 6 29-16,-7 5-17 16,-9 3-3-16,-2 4-1 15,0-2-4-15,-15-5-3 16,-10-6-11-16,-6-8 5 16,-7-6-13-16,-7-6 7 15,-9-6-12-15,-4-5 0 16,-4-6-26-16,2-3-6 0,5 0-12 15,5-6-24 1,13-6-12-16,5-5-44 0,16-6-21 16,8 0-101-16,6 6-175 0</inkml:trace>
  <inkml:trace contextRef="#ctx0" brushRef="#br0" timeOffset="155989.67">9743 14500 1824 0,'0'0'308'16,"0"0"-163"-16,0 0-81 16,0 0-11-16,0 0-30 15,0 0 23-15,0 0-24 16,-13-41 28-16,24 41 27 16,6 9 12-16,8 13 32 15,6 8-52-15,2 8 8 16,6 5-30-16,-1 6 3 15,-1-1-7-15,-1 3 14 16,-1-10-18-16,0-2-14 16,-4-7-14-16,-4-5-6 15,-6-6-5-15,-2-7-5 16,-9-7-31-16,-3 0-62 0,-4-7-23 16,-3 0-67-16,0 0-95 0</inkml:trace>
  <inkml:trace contextRef="#ctx0" brushRef="#br0" timeOffset="156347.73">10175 14450 1984 0,'0'0'339'16,"0"0"-174"-16,0 0-19 16,0 0-17-16,0 0-25 15,-89 137-22-15,58-91-6 16,-2 0 2-16,-5 5-27 15,-2 3 6-15,-3 3-34 16,1-1-11-16,1-3-11 16,8 0-1-16,4-9-16 0,8-8-37 15,7-12-64 1,9-6-61-16,5-10-107 0,0-8-1569 16</inkml:trace>
  <inkml:trace contextRef="#ctx0" brushRef="#br0" timeOffset="158058.81">6333 15294 424 0,'0'0'1364'0,"0"0"-1108"16,0 0-100-16,0 0-108 15,0 0-15-15,0 0-33 16,0 0 38-16,0-3-21 15,0 3 49-15,0 0-43 16,0 11 18-16,0 3-20 16,0 0-3-16,6 6 3 15,5 4-3-15,1-3-5 16,3 2-13-16,3 0 15 16,0-6-13-16,4-9 2 15,1-1 3-15,1-7-7 0,-2 0 0 16,0 0 0-1,3-19 0-15,-2 1 1 0,-2 0-14 16,4 0 25-16,2 1-13 16,0 8 2-16,0 4-2 15,2 2 13-15,0 3-11 16,0 0 11-16,0 8 3 16,-6 6-3-16,0 2-11 15,-7 2 3-15,-7 1-4 16,-7 2-6-16,-2-1-51 15,-11 5-67-15,-11-6-83 16,-3-7-1064-16</inkml:trace>
  <inkml:trace contextRef="#ctx0" brushRef="#br0" timeOffset="158392.07">6767 15507 1713 0,'0'0'220'0,"0"0"-83"0,0 0 11 16,0 0-57-16,0 0-41 15,0 0-16-15,0 0-10 16,105-31-21-16,-79 31 32 15,-1 0-34-15,2 0 20 16,-2 0-20-16,-1 0 1 16,0 0-1-16,1-3-1 15,2 3 0-15,0-9 1 16,2 7 26-16,2-2-18 16,2-4 10-16,5 4-16 15,0-1 102-15,0 0 0 16,-2-2-85-16,-3 0-9 0,-4 3-11 15,-2 1 0-15,-5-6 0 16,-4 5-2-16,2-3 7 16,-5-2 11-16,3-3-3 15,-3 0 13-15,-1-2-11 16,-3 0-14-16,1 5 5 16,-3-5-6-16,-3 1 0 15,-2 3-9-15,-4-2-1 16,0 3-97-16,0 4-156 0</inkml:trace>
  <inkml:trace contextRef="#ctx0" brushRef="#br0" timeOffset="160630.37">6605 16172 1663 0,'0'0'258'16,"0"0"-14"-16,0 0-137 15,0 0-49-15,15 112-18 16,-11-71 13-16,1-5-44 15,0 4 45-15,-1 4-29 16,1-4 6-16,1 0-17 16,-2 6 28-16,3-5-4 15,-2 3 7-15,-1-5 24 16,1-3-33-16,-3-5-2 16,2-3-20-16,-2-10 6 15,-2-6-20-15,3-7 0 16,-3-5-8-16,0-3-26 15,0-21 33-15,0-16-16 0,0-4 8 16,0-11-36-16,-7 1-6 16,1-4-30-16,-4-2 44 15,3 4-43 1,3 3 12-16,0 5 29 0,2 6 39 16,0 8 24-16,2 6 29 15,0 6 8-15,0 4-32 16,10 0 26-16,11 4-7 15,6 2 10-15,6 3-7 16,0 4-21-16,3-3-11 16,-5 4-18-16,-2 4-1 15,-6 0 0-15,-8 0-35 16,-11 4-111-16,-4 9-26 0,0 4-1509 16</inkml:trace>
  <inkml:trace contextRef="#ctx0" brushRef="#br0" timeOffset="160791.47">6665 16415 2556 0,'0'0'192'0,"0"0"-149"15,0 0-5-15,0 0-9 16,0 0-10-16,0 0-14 0,117 0-5 15,-96 0-91 1,-5 0-158-16,-5 4-1379 0</inkml:trace>
  <inkml:trace contextRef="#ctx0" brushRef="#br0" timeOffset="161063.91">7137 16462 2455 0,'0'0'195'0,"0"0"-116"16,0 0 8-16,0 0-20 16,23 139-29-16,-19-103-15 15,-2 4-14-15,0-3-8 16,-2-6-2-16,0 0-18 15,0-13-109-15,0-10-233 0</inkml:trace>
  <inkml:trace contextRef="#ctx0" brushRef="#br0" timeOffset="161480.23">7309 16270 1640 0,'0'0'762'0,"0"0"-660"16,0 0-63-16,0 0 60 15,0 0-29-15,116 117-28 16,-90-81 20-16,3 0-18 0,-2 0 3 15,2 4-7-15,-2 0 2 16,0 0-25-16,0-4-9 16,-3-4-8-16,-4-1 0 15,0-9-6-15,-4-5-43 16,-3-3-44-16,-4-5-144 16,-5-6-246-16</inkml:trace>
  <inkml:trace contextRef="#ctx0" brushRef="#br0" timeOffset="161793.91">7699 16415 2438 0,'0'0'237'15,"0"0"-114"-15,0 0-58 16,0 0 4-16,0 0-44 16,-91 105-8-16,68-68-4 15,3 4 9-15,1-2 14 16,0-3-11-16,3 5-17 15,6-10-8-15,3 8-48 0,5-15-65 16,2-7-178-16</inkml:trace>
  <inkml:trace contextRef="#ctx0" brushRef="#br0" timeOffset="162195.43">7843 16520 2472 0,'0'0'262'0,"0"0"-169"16,0 0 11-16,63 109-18 15,-34-82-16-15,2-6-23 16,0-11-11-16,-4-6-5 16,-4-4-14-16,-7-18 4 15,-8-10-12-15,-5-5 11 16,-3-4-20-16,0-3 12 16,-17 8-12-16,-4 2 5 0,-8 2-4 15,-2 10-1 1,-5 0 0-16,-2 6-14 0,2 3-19 15,3 8-50 1,-5 1-44-16,7 0-168 0,6 0-1440 0</inkml:trace>
  <inkml:trace contextRef="#ctx0" brushRef="#br0" timeOffset="162384.01">7135 16124 2030 0,'0'0'789'0,"0"0"-789"16,0 0-320-16</inkml:trace>
  <inkml:trace contextRef="#ctx0" brushRef="#br0" timeOffset="163999.07">8724 15357 783 0,'0'0'1021'16,"0"0"-890"-16,0 0 0 0,0 0-20 15,0 0-57-15,0 0-12 16,0 0 8-16,-46-25 29 16,37 25 25-16,-1 0-6 15,4 0-28-15,-3 12-18 16,3 7-26-16,-2 10 28 15,8 1-14-15,0 2-14 16,0 1 3-16,17-8-23 16,9-3 10-16,6-4-15 15,3-13 0-15,3-5 0 16,3 0-1-16,1-23 0 16,-3-3-1-16,2-2-12 15,-3 6 4-15,-3 0 8 16,-1 8-10-16,-8 10 9 0,-1 4 4 15,-5 0 2-15,-2 11-3 16,-5 4-2-16,-4 3-6 16,-4 0-1-16,-5 2-37 15,0 2-53-15,0-4-31 16,-7-1-34-16,-5-9 90 16,6-7 17-16,2-1 46 15,4 0-1-15,0-9 11 16,4-5 0-16,14 1-14 15,2 5 14-15,2 2 9 16,3 6-5-16,2-4 4 0,-3 4-1 16,4 0-5-1,-1 0 9-15,2-5-11 0,-2-2 0 16,2-3 0-16,0 0 0 16,2-2 4-16,1 2 85 15,-1 0-36-15,0 3-39 16,0 7 66-16,-4-5-67 15,0 1 21-15,-2 2-17 16,-3 2-16-16,2 0 50 16,-2 0 12-16,3 0-27 15,0 0-8-15,4 6 63 16,2-1-73-16,2 0-11 16,3-5 1-16,-1 0-1 0,-1 0-2 15,1-5-4 1,-4-4 9-16,2 1-10 0,-8 2 15 15,0-6-14-15,-2 1 11 16,-3-1-11-16,-3-9 6 16,-1 1-7-16,0 3 2 15,-5 0-2-15,-4 3-21 16,-3 4-44-16,-4 2-93 16,0 2-110-16,0 3-1474 0</inkml:trace>
  <inkml:trace contextRef="#ctx0" brushRef="#br0" timeOffset="164997.75">9326 16008 2126 0,'0'0'417'16,"0"0"-266"-16,0 0-115 15,0 0-9-15,0 0-10 16,0 0-10-16,52 120-1 15,-32-76-5-15,-3-2 27 16,4 6 1-16,-2-3 8 0,1-6-22 16,1 2 14-1,-4-9-29-15,1-10 17 0,-3-8-17 16,-1-10-1-16,-1-4 0 16,1-4 2-16,-3-15 7 15,-2-6-8-15,0-3 18 16,-2-7-17-16,-3-2-1 15,3-8 1-15,-2-3-1 16,-1-10 1-16,-2-4-1 16,3 2-1-16,-3 3-61 15,-2 12-14-15,2 10-26 16,-2 15-12-16,2 13-104 16,-2 2-1438-16</inkml:trace>
  <inkml:trace contextRef="#ctx0" brushRef="#br0" timeOffset="165465.41">9906 16378 2068 0,'0'0'351'0,"0"0"-254"15,0 0 4-15,0 0-10 0,0 0-38 16,0 0-34-16,0 0-10 16,-13-116-1-16,13 80-7 15,0-4-2-15,0-4 6 16,0-4-6-16,6 6 7 15,5 2-12 1,1 8 2-16,1 7 4 0,0 10 1 16,3 7 0-16,2 8 3 15,-1 0 7-15,3 4-1 16,3 10-9-16,-4 9 26 16,4 7-6-16,-5 1 9 15,-1 5-12-15,2 4 4 16,-4-5-5-16,-1 2-12 0,-3-1 24 15,-4-5 9-15,-1 1-38 16,-1-6-7 0,-5-1-65-16,0-4-133 0,0-9-231 0</inkml:trace>
  <inkml:trace contextRef="#ctx0" brushRef="#br0" timeOffset="165619.07">9964 16200 2658 0,'0'0'229'15,"0"0"-183"-15,0 0-23 16,0 0-23-16,0 0-5 0,0 0-49 16,120-28-100-16,-97 21-101 15,-8 2-422-15</inkml:trace>
  <inkml:trace contextRef="#ctx0" brushRef="#br0" timeOffset="166333.47">10352 15945 347 0,'0'0'1589'16,"0"0"-1384"-16,0 0-115 16,0 0-33-16,0 0 5 15,39 121 4-15,-31-95 38 16,-4 2-30-16,-2 2 5 15,1-3-24-15,-1 0-26 16,0-1-13-16,-2-6-15 16,2 0 5-16,-2-6-5 15,0-3 13-15,0-4-7 0,0-7 13 16,0 0-10-16,0 0-10 16,0-4 1-16,0-13-1 15,0-6 0-15,-2-5-11 16,0-11 2-16,0 2-38 15,2-7 14-15,0 4 9 16,0-4 24-16,6 8-6 16,5 1 6-16,7 12 8 15,2 6 6-15,2 11 42 16,5 6-7-16,-2 0 10 16,-3 23 6-16,-1 2-11 15,-11 8-16-15,-3-1 15 16,-7 4-15-16,0-2-17 15,0-2-8-15,-13-11-13 0,-5-1-21 16,-3-13-62-16,4-7 8 16,1 0-37-1,5-16 12-15,7-2 63 0,4 0 37 16,0 4 8-16,6 6 4 16,13 8 44-16,2 0-5 15,2 15-4-15,-3 10-28 16,2 5 23-16,-4-4-33 15,-2-2 6-15,-5-2-3 16,-1-4-12-16,0-10-20 16,1-8-77-16,0 0-91 15,-4 0-168-15</inkml:trace>
  <inkml:trace contextRef="#ctx0" brushRef="#br0" timeOffset="166513.29">10902 15995 2753 0,'0'0'204'0,"0"0"-153"15,29 115 4-15,-13-65-9 16,-3-2-2-16,-2-6-39 16,-1-8 7-16,-6-6-12 15,-2-11 0-15,-2-17-75 16,0 0-128-16,0-13-440 0</inkml:trace>
  <inkml:trace contextRef="#ctx0" brushRef="#br0" timeOffset="166666.31">10831 15712 2326 0,'0'0'185'0,"0"0"-185"15,0 0-141-15,0 0-824 0</inkml:trace>
  <inkml:trace contextRef="#ctx0" brushRef="#br0" timeOffset="167133.54">11257 16332 2094 0,'0'0'292'16,"0"0"-160"-16,0 0-57 16,0 0-17-16,-36-132-51 15,27 88-2-15,2-2 1 16,5 2-6-16,2 0 7 0,0 8 26 16,0 0 35-16,9 9-16 15,9 10 1-15,5 10-32 16,0 7 11-16,4 7-3 15,4 14-6-15,-2 7 1 16,0 7 17-16,-2 1 8 16,-4 4-19-16,-3-4 7 15,-5 4-20-15,-6-5 1 16,-2-4-14-16,-7 1-4 16,0 0-51-16,-5-6-83 15,-10-4-164-15</inkml:trace>
  <inkml:trace contextRef="#ctx0" brushRef="#br0" timeOffset="167301.37">11276 16172 2873 0,'0'0'217'15,"0"0"-160"-15,0 0-35 16,0 0-4-16,0 0-14 15,0 0 1-15,0 0-10 16,93-97-64-16,-93 88-57 0,0-1-173 16</inkml:trace>
  <inkml:trace contextRef="#ctx0" brushRef="#br0" timeOffset="170325.65">11535 15565 2673 0,'0'0'194'16,"0"0"-136"-16,0 0-29 15,0 0 21-15,0 0-28 16,134-85-13-16,-93 67-9 16,-6 0-3-16,3 15-51 15,-9 3-120-15,-11 0-167 0</inkml:trace>
  <inkml:trace contextRef="#ctx0" brushRef="#br0" timeOffset="170803.9">11894 15906 2097 0,'0'0'196'0,"0"0"-148"0,34 106-1 15,-19-62 39-15,-1 2 13 16,1-3-21-16,1-2-7 15,-3-4 22-15,3-6-34 16,-3-1-12-16,-1-12-31 16,1-4 2-16,1-10-17 15,-4-4 12-15,3-8-13 16,1-23 18-16,1-18-11 16,-1-11 0-16,-3-6-3 15,0-4 1-15,-4 7-5 16,-2 13-24-16,-1 8 8 15,-2 16-36-15,7 12-86 0,-4 9-162 16,1 5-1181-16</inkml:trace>
  <inkml:trace contextRef="#ctx0" brushRef="#br0" timeOffset="171138.19">12465 16022 2397 0,'0'0'232'0,"0"0"-128"15,0 0-30-15,0 0-22 16,90-127-20-16,-80 101-21 16,-8 8-10-16,-2 4 7 15,0 10-7-15,-18 4 8 0,1 0-8 16,-3 22 36-16,4 10-1 15,5 8 4-15,6 4-11 16,5 2-3-16,0-1-7 16,19-9-14-16,5-10-2 15,4-8 1-15,1-18-8 16,3 0 4-16,-6-22-4 16,-1-11-23-16,-4-28-75 15,-8 11-133-15,-7 1-1401 0</inkml:trace>
  <inkml:trace contextRef="#ctx0" brushRef="#br0" timeOffset="171400.98">12766 15507 2509 0,'0'0'248'16,"7"118"-161"-16,-5-40-6 15,2 12-9-15,-2-4-22 16,1-2-38-16,1-7 7 16,0-7-7-16,4-12 26 15,2-8-24-15,7-6 1 16,0-16-14-16,3-2-1 16,3-13 0-16,-2-3-1 0,2-10-4 15,-3 0 3-15,-2-14-11 16,-7-16-65-16,-4 5-77 15,-7 4-582-15</inkml:trace>
  <inkml:trace contextRef="#ctx0" brushRef="#br0" timeOffset="173573.29">3804 14281 1509 0,'0'0'810'0,"0"0"-676"15,0 0-50-15,0 0-9 16,0 0-12-16,0 0-14 16,0 0-10-16,14 3-8 15,-5 24 13-15,0 7-18 16,0 7 1-16,0 9-19 16,-1-1 5-16,4 9-2 15,-1 3-10-15,-2 3 19 16,2 0-20-16,2 2 4 15,-2 1 2-15,5-5-6 0,-1 2 0 16,6-4 0-16,-1 1-1 16,5-1 0-16,1-2 0 15,3-4 1-15,2-10-3 16,-2-3 8-16,0-10 0 16,-2-5-4-16,2-4 8 15,-2-4-9-15,-1-4 0 16,1 0 8-16,-2-9 8 15,-3-5 1-15,0 0-15 16,-4-9 4-16,2-17-5 16,-4-9 4-16,-3-11-5 15,1-7 0-15,1-1 0 16,-1-4-1-16,3 5 1 16,1 12-1-16,-3 0-3 15,4 5 8-15,-1-3 1 0,-5-2-5 16,0-8 0-16,-4 0-1 15,-4-5 0-15,-5 0-25 16,0 1-28-16,-16-10-49 16,-4 10-178-16,2 15 98 0</inkml:trace>
  <inkml:trace contextRef="#ctx0" brushRef="#br0" timeOffset="176144.46">14652 13663 1320 0,'0'0'567'16,"0"0"-322"-16,0 0-133 15,0 0-62-15,0 0 118 16,0 0-76-16,0 0 1 0,-52 63 11 16,50-35-52-16,0 4 25 15,2 7-41-15,0 4 9 16,0 11-2-16,0 11 9 15,4 5-5-15,-4 4-18 16,0 0-8-16,0-4-20 16,-2-12 8-16,-12-9-2 15,1-16-14-15,1-11-5 16,-7-15-25-16,1-7-62 16,3-5-31-16,-1-19 30 15,5-3 56-15,2-2 43 16,7 7 2-16,2 4 14 15,0 8-14-15,0 8 16 0,9 2-17 16,9 0 18 0,4 14-7-16,2 8-3 0,1 9-8 15,-2 0 5-15,-6 10 3 16,-1 7-8-16,-5 1 35 16,-5 6-20-16,-1 1 8 15,-2 2-17-15,-1 0 12 16,-2 1-4-16,0-1-13 15,0 5 17-15,0 0-18 16,0 7 10-16,0-2-10 16,0 7 0-16,0-3 0 15,0 0-1-15,6-1-27 16,1 4 6-16,1-4-9 16,0-4-18-16,1 0 44 15,-1-4 5-15,1 1 4 0,3-3 1 16,-4-7-5-16,3-4 0 15,3-5 11-15,-1-5 1 16,1-5-12-16,-1-14 0 16,1-1 1-16,-1-3 29 15,3-8-9-15,-1 2 19 16,5-4-21-16,3-7 7 16,0 0-4-16,6 0-21 15,0 0-1-15,9-18-12 16,-9-3-54-16,-8 2-252 0</inkml:trace>
  <inkml:trace contextRef="#ctx0" brushRef="#br0" timeOffset="177279.03">15249 13673 2071 0,'0'0'352'0,"0"0"-266"16,0 0-63-16,0 0-22 15,0 0 12-15,0 0 0 16,0 0-12-16,20 93 30 16,-9-57 33-16,1 8-14 15,1 10-9-15,3 8-4 16,1 6-20-16,3 9-15 16,5 3 5-16,2-2-5 15,2-4-4-15,2-9 10 0,5-14-8 16,-1-11 0-16,3-13 39 15,3-20-20-15,1-7-4 16,0-13 14-16,1-27-5 16,-2-16-2-16,-5-9-14 15,-5-15 6-15,-4-4-14 16,-11-2 0-16,-5 2-7 16,-9-5-13-16,-2 8-24 15,0 9-20-15,-15 7-47 16,-1 14-23-16,-1 15 1 15,5 14-18-15,5 14-191 0</inkml:trace>
  <inkml:trace contextRef="#ctx0" brushRef="#br0" timeOffset="180713.93">16281 13508 1623 0,'0'0'317'0,"0"0"-173"15,0 0 6-15,0 0-58 16,0 0-61-16,0 0 7 15,0 0 6-15,4-15 35 16,4 19-25-16,-2 7 56 16,1 6-47-16,-1 4-24 15,2 4-17-15,-2 9 9 16,-2 8-1-16,1 7-8 16,-3 5 1-16,2 1-11 15,0 4 10-15,2-1-21 16,-2-8 17-16,0-1-13 15,1-6-3-15,-3-2-2 16,2-5 0-16,-4-6 0 0,2-1 0 16,-2-8 0-16,0-1 1 15,0-3-1-15,0-5 5 16,0-1-6-16,0-1 2 16,0-2-1-16,0-2 0 15,0 5 0-15,0-6-1 16,0 6 6-16,0-1-9 15,0-2 12-15,8 1-8 16,-2-1 5-16,3 2 4 16,2-8 1-16,5 2 8 15,-1-4 11-15,7 0-8 16,1-1 4-16,6-17-14 16,0-13 14-16,0-5-12 15,0-8 13-15,-4-6-20 16,-8 1 6-16,-5 5-11 15,-10 7 0-15,-2 7-1 0,-5 8 5 16,-17 9-10-16,-7 9-25 16,-4 4-46-16,-4 0-60 15,2 22-28-15,8 0-99 16,10-1-575-16</inkml:trace>
  <inkml:trace contextRef="#ctx0" brushRef="#br0" timeOffset="181348.83">16943 14125 2475 0,'0'0'190'0,"0"0"-117"16,0 0 43-16,0 0-39 15,116-80-15-15,-85 46-45 16,-4-2 3-16,-9-3-19 15,-11 7 10-15,-7 6-11 16,0 4 7-16,-16 10 9 16,-13 5 3-16,-4 7 7 15,-7 3-26-15,-1 21 8 16,1 7-8-16,7 6 0 0,6 10-23 16,8 0 18-1,9 7-4-15,8 7 8 0,2-7 1 16,6-2 0-16,17-8 4 15,4-10 1-15,6-14-7 16,0-10 2-16,1-10 0 16,-1 0 0-16,-4-22-3 15,0-2 3-15,-6-4-11 16,1-18-80-16,-6 11-200 16,-2-2-1197-16</inkml:trace>
  <inkml:trace contextRef="#ctx0" brushRef="#br0" timeOffset="182021.03">17412 13980 1996 0,'0'0'242'0,"0"0"-64"16,0 0-22-16,29 107-23 16,-18-69-39-16,-5-2-25 15,3 3-10-15,-4-4-34 0,-1-3 5 16,1-6-16 0,-3-3 11-16,0-10-21 0,-2-3 8 15,0-7-7-15,0-3-5 16,0-3 0-16,0-17-10 15,0-10 5-15,-2-6-18 16,0-5 16-16,2-8-12 16,0-4 11-16,0-2-31 15,0 2 6-15,6-3 17 16,12 2 16-16,2 4 7 16,5 6-7-16,4 5 44 15,4 13-23-15,2 11 20 16,4 11-16-16,-3 4 34 0,-7 19 2 15,-8 18-7-15,-9 9-14 16,-12 6-19-16,0 4 3 16,-9 0-23-16,-15-6-1 15,-3-5-20-15,-2-12-30 16,2-12-52-16,4-13 16 16,8-8 14-16,9 0 18 15,6-12 35-15,0 6 19 16,4 0 12-16,15 6 25 15,6 6 39-15,0 16-5 16,0 3 1-16,-3 9-31 16,-3-1-8-16,0-1-6 15,-4-4-12-15,-3-2 14 16,-4-3-28-16,1-6 10 16,-3 1-10-16,2-5-2 15,-2 2-29-15,-1 0-12 16,5 2-68-16,0-4-83 0,-1-4-462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20.041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262 0 12107,'0'0'5379,"18"35"-4549,60 113-273,-71-136-450,-1 1-1,0 0 0,-1 0 0,0 0 0,-1 1 0,0-1 0,-2 1 0,1 0 1,-2 0-1,1 22 0,-1-4 259,-1-20-204,3 30 401,-5 44 0,1-73-519,0-1-1,-1 0 1,-1 1 0,0-1 0,0 0-1,-2 0 1,1-1 0,-7 12-1,-18 23 29,-1-1 0,-62 68-1,-85 68-2966,134-142-740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21.796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81 0 10106,'0'0'9460,"0"15"-9080,-12 102 177,10-71-445,1-22 93,2 47-1,0-65-184,0-1-1,0 1 1,0-1 0,0 1 0,1-1 0,0 0 0,0 0 0,0 0 0,1 0-1,0 0 1,0 0 0,0 0 0,6 6 0,1-2 10,0-1 1,1 1-1,0-2 0,0 1 1,1-2-1,0 0 1,0 0-1,0-1 0,1 0 1,0-1-1,0 0 0,0-2 1,0 1-1,0-1 1,1-1-1,-1-1 0,22-1 1,-29 0-19,0 0 0,0 0 1,0-1-1,0 0 0,-1 0 1,1-1-1,-1 1 0,0-1 1,0 0-1,0 0 0,0-1 1,0 0-1,-1 0 1,1 0-1,-1 0 0,0-1 1,0 1-1,3-7 0,3-4-7,0 0-1,-2 0 0,1-1 0,-2-1 0,6-16 1,-4 0 2,-2 1 1,-1-1-1,-2 0 1,0 0 0,-3-47-1,-1 79 145,0 27 99,3 31-127,15 88-1,3 37 243,-20-153-278,-1 209 973,-2-208-925,-1 1 1,-2-1 0,-1 0-1,-2-1 1,-18 49 0,8-39-42,-1 0 0,-39 57-1,47-79-87,-2-1 0,1-1 0,-2 0-1,0-1 1,-1 0 0,0-1 0,-32 20-1,40-29-35,0-1-1,0 1 0,-1-1 1,1-1-1,-1 1 0,0-1 1,1-1-1,-1 0 0,0 0 1,0 0-1,0-1 0,0 0 1,0 0-1,0-1 0,0 0 1,0-1-1,0 0 0,0 0 1,1 0-1,-1-1 0,1 0 1,-1-1-1,1 0 0,0 0 1,1 0-1,-1-1 0,1 0 1,0 0-1,0-1 0,0 0 1,1 0-1,0 0 0,0 0 1,1-1-1,-8-13 0,6 2-62,1 0 1,0-1-1,1 1 0,1-1 1,0 0-1,2 0 0,1-36 0,0 54 91,1-8-5,0 0-1,0 0 0,0-1 1,1 1-1,0 0 0,1 0 0,0 1 1,1-1-1,0 1 0,8-15 1,-3 10 5,1-1 0,0 1 1,1 1-1,1 0 0,20-16 1,-5 7 4,2 1 0,0 2 0,1 1 0,0 2 0,43-16 0,10 3-1683,105-21 0,-148 42-1244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22.353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0 38 14795,'0'0'8650,"305"-34"-8434,-255 31-80,-1 3-72,-11 0-64,-7 0 0,-13 0-16,-5 0-344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22.732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1 1 11562,'0'0'11667,"230"0"-11299,-187 0-152,-6 0-48,7 0-96,-13 0-72,0 0 0,-12 0-48,-7 0-496,-6 0-1296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24.777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1 21 15659,'0'0'7267,"9"-1"-6951,146 1 1225,-86 2-881,102-11 0,-123 0-3674,-34 5-719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26.354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0 135 15371,'0'0'4076,"15"0"-3456,35 0 149,1-3-1,95-17 1,-56 5 43,130-6 0,29-3-42,117-7 188,-308 28-752,9 2 13,-40 2-138,-1-1-1,1-2 1,49-9-1,-70 8 240,-18 2-10172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27.337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0 68 9906,'0'0'8570,"29"-9"-8195,93-30 19,-106 34-154,0 1 0,0 0 0,1 2-1,-1 0 1,0 0 0,1 2-1,26 2 1,3 0 347,-35-3-424,0 2-1,1 0 1,-1 0-1,0 1 1,21 6 0,-29-7-129,-1 0 1,1 0-1,0 0 1,-1 0-1,1 1 0,-1-1 1,1 1-1,-1 0 1,1 0-1,-1-1 1,0 2-1,0-1 1,0 0-1,0 0 1,-1 1-1,1-1 1,-1 0-1,1 1 0,-1 0 1,0-1-1,0 1 1,0 0-1,0 0 1,0 0-1,-1-1 1,1 1-1,-1 0 1,0 3-1,0-6-34,1 10 44,-1 0 0,-1-1-1,0 1 1,0-1 0,-3 12-1,3-18-33,-1 1 1,0-1-1,1 0 0,-1 1 0,-1-1 0,1 0 0,0 0 0,-1 0 0,1-1 0,-1 1 1,0 0-1,0-1 0,0 0 0,0 0 0,-5 3 0,-24 13-20,0-1 0,-2-1 0,1-2 0,-42 11-1,70-24 13,4-1-94,18 0-52,15-1 190,-15 0 5,-1 1 0,1 0-1,-1 2 1,1-1 0,-1 2-1,18 5 1,-30-7-29,0 1 0,1 0-1,-1 0 1,0 0 0,0 1-1,0 0 1,-1 0 0,1 0-1,-1 0 1,1 0 0,-1 1-1,0-1 1,0 1 0,-1 0-1,1 0 1,-1 0 0,0 0-1,0 0 1,0 0 0,0 1 0,-1-1-1,0 1 1,0-1 0,0 1-1,0 0 1,-1 8 0,1 2 39,0 0 1,-1-1 0,0 1 0,-5 23-1,4-33-43,-1 1-1,0 0 1,0 0-1,0 0 0,-1-1 1,1 1-1,-2-1 0,1 0 1,0 0-1,-1 0 1,0 0-1,0-1 0,-7 6 1,-4 2 9,0 0 0,-1-1 0,-1 0-1,0-2 1,0 0 0,-1-1 0,0 0 0,-1-2 0,1 0 0,-1-1 0,0-1 0,-1-1 0,1 0 0,0-2 0,-30-1 0,28 1-65,18 0-48,0-1 0,0 0 0,0 0 0,0 0 1,0 0-1,0-1 0,0 1 0,0-1 0,-5-1 1,6 1-143,1 0 1,0 0 0,0-1-1,0 1 1,0 0-1,0 0 1,0-1 0,1 1-1,-1 0 1,0-1 0,1 1-1,-1-1 1,1 1 0,-1-1-1,1 1 1,0-1-1,-1 1 1,1-1 0,0 1-1,0-1 1,0 1 0,1-4-1,-1-18-6445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29.814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37 371 15507,'0'0'4713,"0"-32"-4454,0-222 1147,0 192-968,0 39-178,0 34 125,1-1-360,1-1 0,-1 0 0,2 1 1,-1-1-1,1 0 0,4 9 0,7 19 5,4 33 175,-2 1 1,-3 1-1,-3 0 0,0 80 0,-12-151-137,0 1 0,0-1 0,-1 0 0,1 0 0,0 0 1,-1 0-1,1 0 0,0 0 0,-1-1 0,1 1 0,-5 0 0,2 0 6,-15 5 26,9-3-92,0 0 0,0 0 0,0-1 1,0-1-1,-13 1 0,23-2-63,4 2-420,-1 0 145,1-1-1,0 0 1,0 1 0,0-1 0,0 0-1,0 0 1,0-1 0,0 1 0,6 0-1,-5 0-790,16 5-6226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33.426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0 1 13515,'0'0'7057,"20"11"-6695,147 89 834,-106-53-531,-1 2 1,73 78-1,17 16 49,-110-106-440,-24-21-179,1-1 0,0-1 0,36 23-1,-44-35-712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33.887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572 0 13547,'0'0'8148,"-16"11"-7766,-46 31 367,-72 64 1,30-10 12,-115 139 0,204-221-935,-1-11-3898,10-3-886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3T22:26:46.471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9355 5138 544 0,'0'0'1121'16,"0"0"-968"-16,0 0-69 16,0 0 71-16,0 0-57 15,0 0-18-15,0 1 0 0,0 1-45 16,0 0 40-16,2 0-23 16,3 0-14-16,0 1 11 15,1 0 21-15,1-1-49 16,1 0 18-16,0 0-26 15,0 1 10-15,3-2-8 16,-2-1-4-16,3 0-3 16,1 0-8-16,3 0 15 15,-1 0-15-15,1 3 12 16,1-2-10-16,-1 3 10 16,-3 0-11-16,1 0 5 15,-1 2-5-15,-1-2-1 16,-1-2 0-16,2 1 1 0,-2-3 0 15,2 0-1 1,-1 0 17-16,1 0-17 0,0 0 16 16,1 0 3-16,-1 0-5 15,1 0-1-15,1 0-13 16,3 0 16-16,-1 0-15 16,4 0 8-16,1 0-8 15,1 0 2-15,-2-5-2 16,2 0 5-16,-1-2 8 15,-2 1 0-15,-2 5 9 16,-2 1-13-16,-1 0 21 16,-1 0-18-16,-1 0 18 0,-2 0-31 15,1 0 9 1,-4 0-9-16,3 0 1 0,3 0 6 16,1 0 1-16,3 0 20 15,1 0-13-15,-2 0 8 16,-1 1-14-16,-1 1 6 15,-4 2-14-15,1-2 7 16,-4-2-7-16,1 0 1 16,-2 0 5-16,0 0-6 15,-3 0 5-15,3-6-5 16,-3-1 1-16,1 0 2 16,-1 5-8-16,3 2-6 15,-3 2-135-15,3 12-408 0</inkml:trace>
  <inkml:trace contextRef="#ctx0" brushRef="#br0" timeOffset="1532.56">24257 4059 1617 0,'0'0'244'15,"0"0"-69"-15,0 0-4 16,0 0-42-16,0 0 8 15,0 0-66-15,0 0 34 16,0-34-6-16,0 23 5 16,0-1-40-16,0-3-2 15,0-5-30-15,0-1-10 16,-4-9-22-16,2-6 0 16,2-6-4-16,0-4 3 15,0-7-4-15,0-2-13 16,0-4 13-16,0 0-2 15,0-2-3-15,0 1 17 0,0 2-8 16,0 2 1-16,0 3 0 16,0 7-1-16,4 6 1 15,7 7 0-15,5 10-4 16,4 11 3-16,2 8 2 16,5 4 9-16,-1 7-10 15,4 16 6-15,-6 3-6 16,-1 0-1-16,-8 4-3 15,-4 1-43-15,-6-2-24 16,-5 17-76-16,-12-10-121 16,-5-1-1434-16</inkml:trace>
  <inkml:trace contextRef="#ctx0" brushRef="#br0" timeOffset="1727.52">24172 3713 2042 0,'0'0'255'0,"0"0"-166"16,0 0 4-16,0 0-68 16,0 0-7-16,135 25-17 0,-100-25-1 15,-6 0-117-15,-4 0-351 16</inkml:trace>
  <inkml:trace contextRef="#ctx0" brushRef="#br0" timeOffset="2133.83">24911 3326 2054 0,'0'0'306'0,"0"0"-178"16,0 0 1-16,0 0-48 16,0 0-30-16,0 0-32 15,0 0 7-15,-110 125-25 16,92-79 19-16,3 3-12 15,-1 9 10-15,5-3-7 16,4 2-1-16,5-7 4 16,2-2-14-16,0-8 24 15,7-5-23-15,11-3 23 16,-1-5-23-16,1-5 0 16,-2-4-1-16,-3-4 0 15,0-6-9-15,-2-2-32 16,1-6-48-16,-3 0-122 15,-3 0-252-15</inkml:trace>
  <inkml:trace contextRef="#ctx0" brushRef="#br0" timeOffset="2409.56">25077 3650 1790 0,'0'0'350'0,"0"0"-238"16,0 0-22-16,0 0 16 15,85 128-74-15,-62-94 8 16,1 0-40-16,-2 0 9 15,1-5-9-15,-5 3-2 16,-1-6 2-16,4-3-18 16,-6-5-42-16,-4-8-327 0</inkml:trace>
  <inkml:trace contextRef="#ctx0" brushRef="#br0" timeOffset="2714.76">25383 3659 2241 0,'0'0'304'16,"0"0"-177"-16,0 0-36 15,0 0-31-15,0 0-36 16,-87 121-3-16,65-84-15 16,0 4 20-16,-1-3-24 15,0-2 8-15,4-1-10 16,1-9 0-16,5-1-20 0,-1-6-60 16,7-8-109-16,1-7-201 15</inkml:trace>
  <inkml:trace contextRef="#ctx0" brushRef="#br0" timeOffset="3016.56">25490 3270 1938 0,'0'0'300'16,"0"0"-163"0,0 0-21-16,63 139 26 0,-48-81-32 15,-4 9-38-15,-4 4-28 16,-7 8 17-16,0 1-9 16,-7 2-2-16,-11-2-37 15,-2-2-8-15,-2-8-5 16,4-5-11-16,0-9-10 15,3-10-55-15,4-14-89 16,1-14-474-16</inkml:trace>
  <inkml:trace contextRef="#ctx0" brushRef="#br0" timeOffset="3364.24">25943 3770 2294 0,'0'0'204'0,"0"0"-119"0,0 0-29 16,0 0-13-16,127-23 6 16,-90 22-35-16,-3 1-2 15,-3 0-12-15,-11 0-10 16,-9 8-176-16,-11 2-216 0</inkml:trace>
  <inkml:trace contextRef="#ctx0" brushRef="#br0" timeOffset="3602.29">25891 4037 2641 0,'0'0'195'0,"0"0"-142"16,0 0-30-16,0 0 11 15,0 0-33-15,136-41-1 16,-91 29-22-16,-10 0-136 16,-6 2-263-16</inkml:trace>
  <inkml:trace contextRef="#ctx0" brushRef="#br0" timeOffset="6171.08">28000 3780 2049 0,'0'0'192'0,"0"0"-117"15,0 0 16-15,0 0 42 16,0 0-13-16,120-2 1 16,-77 2-48-16,1 0 5 15,1 0-10-15,-5-3-26 16,-2 2-18-16,-7-2-22 15,-2 2 3-15,-9-2-5 16,-5 2-1-16,-5-1-89 16,-10-8-55-16,0-1-125 15,0 2-1996-15</inkml:trace>
  <inkml:trace contextRef="#ctx0" brushRef="#br0" timeOffset="6369.52">28245 3635 2375 0,'0'0'187'16,"0"0"-125"-16,0 104 51 16,0-58-45-16,3-3-51 15,3-5-7-15,1-6-10 0,1-6-46 16,0-9-136-16,-4-12-303 15</inkml:trace>
  <inkml:trace contextRef="#ctx0" brushRef="#br0" timeOffset="6977.11">28618 3242 1829 0,'0'0'320'16,"0"0"-234"-16,0 0-6 15,0 0 66-15,0 0-31 16,0 0-15-16,0 0-19 16,35 74-3-16,-28-43-29 15,-3 3 12-15,-2 3-29 16,2 8 11-16,-4 5-6 16,0 3 0-16,0 2-3 15,0 1-20-15,0-2 12 0,0-3-26 16,0-9 13-1,0-6-12-15,0-7 12 0,0-4-9 16,0-5 11 0,0 1-4-16,4-4 8 0,0 3 7 15,2 2-12-15,5 1 6 16,5-3-15-16,4-1 4 16,4-4-8-16,3-10 3 15,4-5-3-15,5 0-1 16,-3-15 8-16,2-18-8 15,-10-7 8-15,-8-1-7 16,-9-5 7-16,-8 9-4 16,0 4-3-16,-25 10 3 15,-10 5-8-15,-5 8-1 16,-7 6-19-16,5 4-6 16,2 4-43-16,-3 24-19 0,12-5-92 15,6 1-149-15</inkml:trace>
  <inkml:trace contextRef="#ctx0" brushRef="#br0" timeOffset="20352.41">26506 3531 1597 0,'0'0'295'16,"0"0"-132"-16,0 0-65 16,0 0-38-16,0 0-1 15,0 0-4-15,0 0-28 16,7-20 43-16,-5 22-35 15,1 12 24-15,1 5-37 16,-2 4 29-16,3 0-39 16,-1 6-11-16,3 0 7 15,0-2-7-15,2 5 20 16,-1 1-20-16,3-1 6 0,-1 1-5 16,-2 2-4-16,1-3-1 15,-2-2 3-15,-2-2 1 16,-3 0 0-16,0-1-1 15,0-6-18-15,-2-1 18 16,2-6 0-16,-2-1-4 16,0-4 11-16,0 0-11 15,0-6 10-15,2 2-6 16,-2-2 1-16,0 0 0 16,0-3 10-16,0 0-3 15,0 0 30-15,0 0-37 16,0 0 12-16,0-11-11 15,-2-3-3-15,-2-2 1 0,0-5-5 16,4-2 4-16,0-5 2 16,0-2-2-16,0 0 2 15,0-2 10-15,0 1-10 16,0 2 23-16,0 3-18 16,4 1-5-16,2 3 0 15,3 4 0-15,3 3 2 16,-1 0 2-16,-1 5 6 15,2 4-10-15,1 1 12 16,1 5-7-16,-1 0 0 16,1 0-5-16,-1 0-1 15,0 4 0-15,-4 3 1 0,0 3 3 16,-2 2-4 0,-3 0 17-16,3 1-9 0,-5 3 16 15,3 0-23-15,-1-1 9 16,-2 5-9-16,0-1 1 15,-2 0-2-15,3 1 5 16,-3-3-14-16,2-1 18 16,0 0-11-16,-2-2 8 15,0-2-4-15,2 0-2 16,-2-4-1-16,0-2 1 16,0-3-1-16,0 2 0 15,0 2 2-15,0-4 11 16,0 3-11-16,0-2 9 15,0 0-10-15,0-4 1 16,0 0-1-16,0 0 8 0,0 0 14 16,0-8-21-16,-2-10-2 15,2-4-5-15,0-5 1 16,0 1-7-16,0-6 12 16,0 3-11-16,9 0 10 15,4 4 1-15,1 1 0 16,-1 3-1-16,3 3 2 15,2 4-3-15,0 0 7 16,1 5-5-16,2 0 5 16,-3 5-5-16,-1 0 0 15,1 4 0-15,0 0 0 16,-2 0 1-16,-1 10 13 16,-1 6-6-16,1 4 16 0,-3 2-19 15,1 4 23 1,-2 6-6-16,0 3 5 0,-4 1 6 15,-1 4-6-15,-4-2 3 16,-2 3-18-16,0-4 7 16,0-3-15-16,0-3 3 15,0-6-7-15,0-7 0 16,0-5-70-16,0-9-45 16,0-4-63-16,2-9-118 15,6-9-1161-15</inkml:trace>
  <inkml:trace contextRef="#ctx0" brushRef="#br0" timeOffset="23223.45">27374 3571 1942 0,'0'0'299'0,"0"0"-176"0,0 0-19 15,0 0 3-15,0 0-20 16,0 0-30-16,0 0-6 15,-10-25-50-15,10 25 39 16,14 14 13-16,6 6 9 16,0 1-35-16,5 5 0 15,1 2-15-15,6 5 2 16,-1 3 2-16,0-3-10 16,2 3 22-16,1 2-5 15,-3-3 9-15,0 1-21 16,0-4 7-16,-4 1-7 15,-2-4 0-15,0 0 2 0,-6-2-13 16,-3-1 5-16,-5-4-5 16,-2-1 0-16,-4-8 0 15,-5-2-18-15,0-6-38 16,0-5-25-16,-7-4-100 16,-7-11-124-16,1-6-366 0</inkml:trace>
  <inkml:trace contextRef="#ctx0" brushRef="#br0" timeOffset="23579.08">27712 3523 2086 0,'0'0'250'15,"0"0"-145"-15,0 0-36 0,0 0-1 16,0 0-2-1,-39 118 6-15,20-74-8 0,-1 2 1 16,-2 5-20 0,-2-3-1-16,-1-3-28 0,2-4 7 15,4-2-23-15,1-6-19 16,-3 2-82-16,6-10-140 16,1-7-1472-16</inkml:trace>
  <inkml:trace contextRef="#ctx0" brushRef="#br0" timeOffset="35933.33">20343 7439 2049 0,'0'0'252'0,"0"0"-193"16,0 0-38-16,0 0 63 16,0 0-39-16,0 0-5 15,0-28-25-15,-3 12 58 16,-3-4-5-16,-3-2-4 15,-2-6-34-15,2-6-4 0,-2-8-16 16,-1-8-10-16,2-7 0 16,-2-7 2-1,5-3-7-15,1-6 8 16,6 0-9-16,0 6 12 0,0 4-12 16,9 12 10-16,11 6-4 15,3 15 0-15,0 8 0 16,6 10 0-16,-2 10 0 15,2 2-1-15,-4 0-16 16,-7 17-54-16,-9 18-92 16,-5-7-124-16,-4 1-1839 0</inkml:trace>
  <inkml:trace contextRef="#ctx0" brushRef="#br0" timeOffset="36139.3">20122 7096 2475 0,'0'0'338'16,"0"0"-267"-16,0 0-53 16,0 0-6-16,0 0-7 15,121 0-3-15,-88 0 7 16,-2 0-18-16,0 0-8 15,3 0-92-15,-7 0-194 16,-7 0-2004-16</inkml:trace>
  <inkml:trace contextRef="#ctx0" brushRef="#br0" timeOffset="36737.24">20987 6639 2094 0,'0'0'207'15,"0"0"-181"-15,0 0 49 16,0 0 9-16,0 0-41 0,-80 120 8 16,68-88 2-1,1 5 15-15,3-2-5 0,0 8 17 16,4 1-40-16,2 2 11 16,2-2-22-16,0-2 10 15,0-6-13-15,0-4 4 16,6-5 6-16,6-5-26 15,-3-2-3-15,3-4-2 16,0-4-4-16,-1-1 6 16,3 1-14-16,-3-5 6 15,0 3-26-15,-2-4-46 16,2 0-28-16,-4-6-56 16,0 0-68-16,-3 0-97 15,-1-8-1422-15</inkml:trace>
  <inkml:trace contextRef="#ctx0" brushRef="#br0" timeOffset="37052.51">21121 6878 1972 0,'0'0'246'16,"0"0"-122"-16,0 0-9 15,0 0-43-15,0 0 29 16,0 0-52-16,123 66 40 16,-99-48-33-16,2 2-8 0,-1 0-5 15,2 2-8 1,0 4-8-16,-1 2-14 0,-1 2-7 15,-5-4-1-15,-2 1-10 16,-2-7-4-16,-5-4-31 16,-3-4-75-16,-3-6-50 15,-1-4-90-15,-1-2-1236 0</inkml:trace>
  <inkml:trace contextRef="#ctx0" brushRef="#br0" timeOffset="37368.25">21520 6805 1889 0,'0'0'317'15,"0"0"-253"-15,0 0 12 16,0 0 32-16,0 0-9 16,0 0-39-16,-83 131 9 15,66-102 12-15,-4 5-40 16,1-1 9-16,1-1-41 0,0-1-9 16,4-6-11-16,-5 1-94 15,6-9-92-15,1-7-447 0</inkml:trace>
  <inkml:trace contextRef="#ctx0" brushRef="#br0" timeOffset="37735.64">21593 6604 273 0,'0'0'1922'16,"0"0"-1661"-16,0 0-100 16,0 0-15-16,74 124-48 15,-57-85-10-15,-3 6-24 16,-3 1 10-16,-2 2-40 15,-4-1 3-15,-3 2-20 16,-2-5-3-16,0 0-13 16,-7-2 5-16,-8-3-6 15,-4-3-15-15,-2-5-11 16,0-4-74-16,-5-5-43 16,5-7-149-16,6-9-1288 0</inkml:trace>
  <inkml:trace contextRef="#ctx0" brushRef="#br0" timeOffset="38172.71">22010 6994 2287 0,'0'0'236'16,"0"0"-142"-16,0 0-7 16,0 0 20-16,0 0-46 15,0 0-19-15,118 0-30 16,-95 0 8-16,-2 0-2 0,2 0 1 15,0 0 9-15,-3 0-23 16,-1 2-5-16,-3 2-14 16,-5 7-62-16,-6-6-134 15,-5 3-108-15</inkml:trace>
  <inkml:trace contextRef="#ctx0" brushRef="#br0" timeOffset="38402.3">22046 7168 2593 0,'0'0'292'0,"0"0"-223"0,0 0 9 16,0 0-12-16,0 0 2 15,0 0-29-15,0 0-30 16,66 13 0-16,-41-12-5 15,2 2-8-15,13-1-22 16,-6 0-106-16,-3-2-292 0</inkml:trace>
  <inkml:trace contextRef="#ctx0" brushRef="#br0" timeOffset="39303.21">22884 6445 1710 0,'0'0'315'0,"0"0"-181"15,0 0-23-15,0 0 21 16,0 0 8-16,54 116-26 16,-45-82-19-16,-1 2-6 15,-1 6-32-15,-2 2-5 16,-3 5-14-16,-2 0 9 15,0 4-29-15,0-1 13 16,0 0-9-16,0 0 0 0,0-2 9 16,0-6-4-1,0-3 18-15,0-10-16 0,0-4 2 16,2-8-26-16,7-5 13 16,-3-1-14-16,6-1 2 15,-3-5 0-15,4 4-2 16,3-2 0-16,4-6 0 15,2-1-4-15,5-2 4 16,2-2 6-16,2-22-10 16,2-8 8-16,0-8-8 15,-6-5 4-15,-6-2-4 16,-8 0 6-16,-11 5-4 16,-2 8 2-16,-9 4 8 15,-18 10-11-15,-6 6-2 16,-7 8 1-16,3 6-8 0,0 0-8 15,8 16-15 1,10 6-21-16,12 10-74 16,4-6-78-16,3 0-263 0</inkml:trace>
  <inkml:trace contextRef="#ctx0" brushRef="#br1" timeOffset="46878.49">3878 9828 2094 0,'0'0'291'0,"0"0"-174"15,0 0 0-15,-113 16 27 16,77-11-60-16,1 4-16 15,1-3-30-15,5 2 14 16,0-2-12-16,4 4-20 16,1 0-1-16,1 2-18 15,2 4 6-15,-4 4-2 16,0 2-7-16,0 2 2 16,1 0 0-16,0 3 0 15,-1 4 0-15,3 1-1 0,-3 2 1 16,6 2-7-16,-2 3 14 15,5 0-9-15,1 1 3 16,1 5-2-16,3-1 1 16,3 0-1-16,0 2 0 15,2-4 2-15,4-2 9 16,2-3-5-16,0-3 19 16,0-5-15-16,6 0 10 15,10-1-11-15,5-5-1 16,2 0 10-16,6-5 8 15,3-1 12-15,2-5-18 0,1-3 21 16,1-4-16 0,-1-5 7-16,3 0-17 0,-3 0 7 15,0 0-14 1,-2-9-2-16,-4-1-5 0,-3 0 4 16,-3 0-6-16,-5 2 2 15,-5 4-11-15,-4 0-39 16,0 0-34-16,-7 2-74 15,0 0-121-15,-2 2-353 0</inkml:trace>
  <inkml:trace contextRef="#ctx0" brushRef="#br1" timeOffset="47183.33">3308 10461 2429 0,'0'0'545'16,"0"0"-453"-16,0 0-60 15,0 0-1-15,0 0 18 16,0 0-30-16,0 0-9 0,111 0-10 16,-82 0-21-1,5 0-90-15,-5 0-186 0,-8 3-2186 16</inkml:trace>
  <inkml:trace contextRef="#ctx0" brushRef="#br1" timeOffset="52216.52">25740 8663 411 0,'0'0'1670'0,"0"0"-1493"15,0 0-99-15,0 0 1 16,0 0 5-16,-11 138-51 16,11-90 67-16,6 2-36 15,9-5-14-15,8-6-25 16,2-9 26-16,4-11-9 15,4-10 2-15,0-9-9 16,1 0-8-16,1-22 12 16,-4-12-27-16,-4-7 2 15,-6-4-14-15,-4-3-27 0,-7 2-48 16,-4 6-4 0,-4 6 24-16,-2 11 55 0,0 11 21 15,0 12 53 1,0 0-12-16,4 19-45 0,3 17 26 15,0 15 31-15,0 16-4 16,-5 8-13-16,-2 10 0 16,0 4 4-16,-11 5-23 15,-16-1 4-15,-11-4-26 16,-4-9-1-16,-2-13-15 16,-1-19-23-16,7-22-43 15,5-19-16-15,6-7-16 16,6-29-31-16,8-15 56 15,7-8 36-15,6-5 30 16,0-1 14-16,11 2 9 0,16 6-16 16,2 6 7-16,6 12-7 15,19 8-5-15,-10 12-105 16,-4 5-274-16</inkml:trace>
  <inkml:trace contextRef="#ctx0" brushRef="#br1" timeOffset="53303.47">30691 14134 2001 0,'0'0'397'15,"0"0"-188"-15,0 0-21 16,113 141-74-16,-73-93-45 15,0 3-34-15,-1-3-23 16,-4 1 0-16,-4-8-7 16,-4-1-10-16,-5-8-18 15,-6-9-92-15,-7-12-210 0</inkml:trace>
  <inkml:trace contextRef="#ctx0" brushRef="#br1" timeOffset="53556.25">31043 14071 2277 0,'0'0'424'0,"0"0"-238"15,0 0-49-15,-118 97-55 16,79-53-16-16,2 7-42 0,-1 2 6 15,2-10-23-15,5 2 6 16,2-8-12-16,7-2-2 16,1-14-10-16,6-1-66 15,7-8-105-15,-2-3-396 0</inkml:trace>
  <inkml:trace contextRef="#ctx0" brushRef="#br1" timeOffset="58490.05">3920 10080 295 0,'0'0'1545'0,"0"0"-1245"16,0 0-237-16,0 0-3 0,0 0-58 16,0 0 44-16,0 0-25 15,58 37 95-15,-31-14-29 16,5 5 37-16,1 4-32 15,4 4-49-15,2 3-1 16,-1 0-17-16,-3 2 20 16,-1-1-25-16,-5 0 12 15,-5-4-10-15,-3-4-13 16,-6-4-9-16,-4-6-11 16,-2-2-47-16,0 3-73 15,-3-8-89-15,-4 0-294 0</inkml:trace>
  <inkml:trace contextRef="#ctx0" brushRef="#br1" timeOffset="58782.62">4402 10069 2105 0,'0'0'409'0,"0"0"-239"15,0 0-69-15,0 0-5 0,0 0-16 16,-87 106-35 0,68-64 7-16,-6 4-11 0,0 5 12 15,-2 4-28-15,-2 1-2 16,0-2-14-16,2-4-5 15,3-8-4-15,6-9-15 16,4-11-54-16,8-12-107 16,2-8-174-16</inkml:trace>
  <inkml:trace contextRef="#ctx0" brushRef="#br1" timeOffset="59858.54">4583 10418 1314 0,'0'0'901'0,"0"0"-690"16,0 0-83-16,0 0-36 16,0 0-20-16,122-81-44 15,-101 49-11-15,-2-5-17 16,-5 0 1-16,-3-1 0 0,-9 4-1 16,-2 3 0-1,0 7 2-15,-7 6-3 0,-11 4 2 16,-3 4 7-16,0 5-8 15,-1 5-20 1,0 0 14-16,2 7-35 0,1 15 10 16,4 7 1-16,1 5 29 15,6 7 2-15,6 8-1 16,2 5 12-16,0 2 32 16,8 2 19-16,15 0-26 15,2-4-11-15,1-8-11 16,6-12 11-16,-3-9-7 15,0-13 1-15,-2-10-4 16,-8-2-2-16,-1 0-9 0,-3-5 0 16,-3-9 5-16,-3-6-10 15,-3-6 3-15,-2-8-3 16,4-8-15-16,-4-6-7 16,3-4-27-16,-3-2 20 15,0 4 16-15,3 4 8 16,0 9 5-16,0 9 1 15,1 10-1-15,1 13 7 16,3 5-7-16,3 1 31 16,3 24-2-16,2 9 4 15,2 8 7-15,3 4 7 16,-1 4 6-16,1 2-23 16,-5-2-7-16,-2-2-17 15,-5-5 14-15,-4-6-20 0,-2-6 4 16,-5-9-4-16,-2-10 0 15,0-9 0-15,0-3-23 16,-6-7-52-16,-1-19 34 16,0-13 35-16,7-9 3 15,0-4-2-15,9-4 9 16,13 1-4-16,7 6 0 16,4 7 0-16,6 5 12 15,1 12-12-15,-1 11 7 16,0 14-6-16,-3 0 10 15,-7 30 20-15,-3 10 16 16,-8 8-21-16,-2 3 5 16,-8 0-12-16,-5-5-11 0,-1-10 1 15,-2-12-8 1,0-13-2-16,0-11-23 0,0-17-51 16,0-27-14-16,4-14 26 15,10-8 5-15,5-2 46 16,4 8 12-16,6 9 8 15,0 15 30-15,0 16-14 16,2 18 29-16,-4 2 4 16,0 32 16-16,-8 10-32 15,0 4-5-15,-9 5 6 16,-2-3-9-16,-4-4-16 16,-4-6-16-16,0-8-1 0,0-17-55 15,0-10-125-15,0-3-433 16</inkml:trace>
  <inkml:trace contextRef="#ctx0" brushRef="#br1" timeOffset="60357.99">6016 10217 2583 0,'0'0'212'15,"0"0"-86"-15,25 109-22 16,-15-54-15-16,4 3-35 16,-3 0-19-16,-2-2 1 15,-2-1-16-15,-5-3 6 0,-2-6-19 16,0-3 3-16,0-4-10 16,0-9 0-16,0-9-4 15,-6-14 3-15,-2-7-13 16,-2-4-53-16,-1-26 4 15,1-18 20-15,4-15 4 16,1-12-30-16,5-9 26 16,0-7-6-16,0 3 38 15,15 4 11-15,4 10 0 16,5 11 28-16,3 15 17 16,4 18-6-16,1 18 4 15,-1 12 25-15,-2 14-10 16,0 28 3-16,-2 9-13 0,-10 7 13 15,-5 2-9-15,-10 0-13 16,-2-4-4-16,0-5-16 16,-18-6 3-16,-5-10-21 15,2-9-1-15,-4-12-5 16,0-10-40-16,5-4-32 16,2-7-10-16,9-20-43 15,9-36-46-15,0 5-127 16,5 0-1880-16</inkml:trace>
  <inkml:trace contextRef="#ctx0" brushRef="#br1" timeOffset="60649.05">6510 9564 2102 0,'0'0'369'0,"0"0"-127"16,33 111-75-16,-23-55-39 15,1 4-13-15,-7 9-33 16,-1 1-16-16,-3 2-18 16,0-2-19-16,0-2-6 15,0-8-14-15,-3-9 1 0,1-11-10 16,2-12-8-1,0-8-48-15,0-10-53 0,0-10-106 16,2-6-214-16,4-14-1797 16</inkml:trace>
  <inkml:trace contextRef="#ctx0" brushRef="#br1" timeOffset="60994.02">6743 10144 2463 0,'0'0'303'0,"0"0"-148"15,64 119-27-15,-28-80-29 16,7-8-34-16,-4-13 1 0,1-14-9 16,-6-4-10-1,-8-22-12-15,-10-18 22 0,-11-10-17 16,-5-8-8-16,-9 0-5 15,-20 3-3-15,-9 9 3 16,-5 8-11-16,-1 14 8 16,-1 11-15-16,3 13 0 15,9 0-9-15,6 17-1 16,11 12-10-16,12 2-35 16,4-2-30-16,14 0-63 15,12-9-86-15,0-8-307 0</inkml:trace>
  <inkml:trace contextRef="#ctx0" brushRef="#br1" timeOffset="61188.24">7376 9907 2760 0,'0'0'258'15,"0"0"-206"-15,0 0-52 16,0 0-111-16,0 124-562 0</inkml:trace>
  <inkml:trace contextRef="#ctx0" brushRef="#br1" timeOffset="61359.66">7405 10391 3125 0,'0'0'249'15,"0"0"-164"-15,0 0-41 16,0 0-44-16,0 0-23 16,0 0-112-16,0 0-351 0</inkml:trace>
  <inkml:trace contextRef="#ctx0" brushRef="#br1" timeOffset="62459.97">3038 13128 1942 0,'0'0'274'0,"0"0"-199"0,0 0-36 16,0 0-1-16,0 0 5 15,0 0 36-15,0 0-29 16,0-7 0-16,0-13-5 15,0-6 1-15,0-9-13 16,-2-5 6-16,-3-12-9 16,1-8-4-16,0-10-20 15,-4-13 5-15,2-18-11 16,-3-22-3-16,0 9-2 16,0 10 10-16,2 17-2 0,5 24 49 15,-2 0 32 1,2 0-20-16,2 15-26 0,0 9-23 15,4 14-15-15,16 9 0 16,6 12 5-16,9 4 3 16,2 6-7-16,1 21-2 15,0 10 1-15,-3 7-44 16,-8 3-68-16,-11 19-32 16,-7-12-73-16,-9-6-1435 0</inkml:trace>
  <inkml:trace contextRef="#ctx0" brushRef="#br1" timeOffset="62678.8">2857 12538 2782 0,'0'0'219'16,"0"0"-168"-16,0 0 10 15,0 0-12-15,134 17-15 16,-94-13-27-16,-2-1-7 16,-3-3-22-16,15 2-57 15,-10-2-127-15,-7 0-410 0</inkml:trace>
  <inkml:trace contextRef="#ctx0" brushRef="#br1" timeOffset="63096.98">4037 12055 2550 0,'0'0'200'0,"0"0"-108"16,0 0-35-16,0 0 1 16,0 0-13-16,-119 49-28 0,97-17 1 15,0 9-1-15,0 12 24 16,-1 5-14 0,3 10 12-16,2 6-22 0,8 4 0 15,4 5-16-15,6-3 6 16,0-4-7-16,19-7 2 15,5-11-6-15,5-12 6 16,-2-10-7-16,-1-10 8 16,-1-6-8-16,-3-5 5 15,-1-3 0-15,-2 2 0 16,-1-5 0-16,1-1-43 16,-6-2-78-16,-1-6-37 15,0 0-105-15,-7-8-395 0</inkml:trace>
  <inkml:trace contextRef="#ctx0" brushRef="#br1" timeOffset="63380.4">4302 12348 2113 0,'0'0'341'0,"0"0"-157"16,0 0-41-16,0 0-29 15,138 102-60-15,-105-65-1 16,4 2 2-16,-4 6-3 0,0-1-26 16,1 4-2-16,-3-4-15 15,-2 0-9-15,-5-8-1 16,-6-5-70-16,-7-10-76 15,-4-9-124-15,-5-8-145 0</inkml:trace>
  <inkml:trace contextRef="#ctx0" brushRef="#br1" timeOffset="63728.49">4710 12308 2447 0,'0'0'239'16,"0"0"-106"-16,0 0-19 15,0 0-7-15,-76 116-27 16,58-76-26-16,-5 4 1 15,2 0-16-15,-2 3 1 16,1 1-26-16,-3 0-1 16,4 0-13-16,0 0 0 15,5-6-6-15,5-6-27 16,9-8-61-16,2-9-128 16,0-12-246-16</inkml:trace>
  <inkml:trace contextRef="#ctx0" brushRef="#br1" timeOffset="64093.98">5006 12023 2492 0,'0'0'257'0,"0"0"-112"16,56 145-21-16,-34-73-6 15,-2 6-39-15,-6 4-17 16,-5 3-16-16,-7-4-24 15,-2 0 9-15,0-5-15 16,-13-3-4-16,-8-7-12 16,1-8 0-16,-2-7-27 15,2-10-28-15,0-5-75 16,7-12-132-16,1-12-470 0</inkml:trace>
  <inkml:trace contextRef="#ctx0" brushRef="#br1" timeOffset="65166.08">5895 12566 2015 0,'0'0'452'0,"0"0"-274"16,0 0 27-16,0 0-16 16,0 0-34-16,0 0-56 15,133-37-36-15,-89 34-23 16,-2 2-16-16,1 1-4 15,-8 0-20-15,-6 0 9 16,-4 0-9-16,-10 1-15 16,-9 11-65-16,-6-2-78 15,0 4-256-15</inkml:trace>
  <inkml:trace contextRef="#ctx0" brushRef="#br1" timeOffset="65435.66">5972 12777 2973 0,'0'0'200'0,"0"0"-171"16,0 0 33-16,0 0 5 15,0 0-47-15,118 0-1 16,-83 0-18-16,-3 0 13 15,-1 0-14-15,-6 0 0 16,-4 0-10-16,-1 0-46 16,3 0-74-16,-6 0-103 15,-3 0-304-15</inkml:trace>
  <inkml:trace contextRef="#ctx0" brushRef="#br1" timeOffset="66003.92">6805 12122 2424 0,'0'0'276'16,"0"0"-129"-16,0 0-58 15,0 0 3-15,0 0-58 16,0 0-1-16,0 0-2 16,9 62 12-16,-4-37 6 15,-3 6-3-15,2 2 2 16,-4 6-27-16,0 0 1 0,0 0-14 16,0 1 17-1,0-2-9-15,0-2 5 0,0-5-9 16,0-9 7-16,0-6 0 15,0-8-18-15,2-2 3 16,11-4-3-16,6-2 13 16,1 0-13-16,2 0 13 15,-2 0-7-15,0 0 4 16,-2 0-7-16,-2-6-3 16,-3-2 4-16,-2-1-5 15,0 0-11-15,0-1-47 16,3-2-33-16,8-1-81 15,-4 4-98-15,0-1-472 0</inkml:trace>
  <inkml:trace contextRef="#ctx0" brushRef="#br1" timeOffset="66365.27">7233 12166 2698 0,'0'0'250'16,"0"0"-131"-16,0 0-5 15,0 0-22-15,-27 114-28 16,23-62-8-16,1 8-9 16,1 5 19-16,0 3-17 0,0 3 10 15,-2-4-16-15,2-1-3 16,-1-2-9-16,3-3 0 15,0-7-3-15,0-4-17 16,0-11-1-16,0-7-5 16,0-11 1-16,0-9-6 15,0-8 0-15,0-4-18 16,0 0-15-16,0 0-33 16,-2-16-61-16,-3-17-53 15,3 8-216-15,0 1-1768 0</inkml:trace>
  <inkml:trace contextRef="#ctx0" brushRef="#br0" timeOffset="69701.77">3323 15441 1993 0,'0'0'225'0,"0"0"-155"16,0 0-52-16,0 0 66 16,0 0-5-16,0 0-26 15,0 0-29-15,9 13-6 16,-9-13 29-16,0-4 2 16,0-14 10-16,0-6-45 15,0-6 5-15,0-6-18 0,0-12 0 16,-6-2 5-16,-6-8-6 15,-1-4 0 1,-1-5 0-16,-1 4 0 0,1-4 1 16,-1-3-2-16,3 1 7 15,2 3-11-15,3 0 6 16,5 2-1-16,2 6 1 16,0 2-1-16,0 14 6 15,4 3 17-15,11 19 33 16,1 7-40-16,5 13 21 15,0 0-31-15,4 5-2 16,-2 17-3-16,-3 5-2 16,-5 3-36-16,-6 24-86 0,-2-4-111 15,-7-8-420-15</inkml:trace>
  <inkml:trace contextRef="#ctx0" brushRef="#br0" timeOffset="69916.08">3102 14995 2444 0,'0'0'326'15,"0"0"-261"-15,0 0-8 16,0 0 15-16,0 0-7 15,0 0-49-15,141-19-11 0,-105 18-5 16,-3-1 0-16,12-2-49 16,-9 2-88-16,-7 2-183 0</inkml:trace>
  <inkml:trace contextRef="#ctx0" brushRef="#br0" timeOffset="70568.09">4028 14422 426 0,'0'0'1263'0,"0"0"-1119"15,0 0-32-15,0 0-40 16,0 0 73-16,0 0-66 16,0 0 2-16,-21 0-33 15,15 8-30-15,-4 6 17 16,2 1 23-16,-1 2 23 15,1 2-27-15,-4 3 17 16,3 2-26-16,1 5-19 16,-2-5-3-16,3 6-12 15,1 4 19-15,-1 4-11 16,3 5-3-16,-1 1-10 16,3 3 20-16,2 2-8 0,0-1-3 15,0-2-8-15,4-2 3 16,10 0 0-16,-1-8-9 15,1 0 7-15,1-1-1 16,1-3 10-16,-1-6-17 16,-1-4 6-16,-1-3-6 15,-1-2-5-15,-1-10-52 16,-3 4-146-16,-1-9-682 0</inkml:trace>
  <inkml:trace contextRef="#ctx0" brushRef="#br0" timeOffset="71469.36">4471 14857 169 0,'0'0'526'0,"0"0"243"15,0 0-486-15,7-108-181 16,-7 77-45-16,3 4-28 16,-3-2 1-16,0 3-30 15,0 4 2-15,0 2 29 16,0 4-20-16,2 8 6 15,-2-1 51-15,0 3 47 16,0 6-64-16,0 0-6 16,0 0-8-16,2 0-25 15,-2 6 11-15,2 8 6 16,-2-2 42-16,2 11-30 16,-2 0 7-16,2 3-13 15,3 6 33-15,-1 7-28 0,2 1 5 16,4 6-22-16,-1 3 4 15,-1-3-7-15,4 5 8 16,-1-5 26-16,-3 0-17 16,2-5 21-16,-6-3-4 15,3-6-14-15,-5-6-17 16,0-5-2-16,-2-7 0 16,0-7 4-16,0 0 8 15,-4-7-9-15,-9 0-9 16,-5 0-14-16,-1 0 9 15,2 0-10-15,-1 0 0 16,3-4-1-16,3 1 1 0,3 3 0 16,5 0-4-16,4 0-25 15,0 0-87-15,4 0-26 16,10 0-100-16,-1 0-354 16</inkml:trace>
  <inkml:trace contextRef="#ctx0" brushRef="#br0" timeOffset="71868.88">4739 14297 1791 0,'0'0'431'0,"0"0"-151"16,0 0-99-16,91 118-19 15,-62-67-35-15,-2 5-18 16,0 4-26-16,-5 0-16 15,-4 6-8-15,-2-2-44 16,-10 3 2-16,-4 3-13 16,-2 3 3-16,-2-1-3 15,-16-1-3-15,-2-1-2 0,-2-7-6 16,1-10-15-16,4-14-66 16,3-11-51-16,8-16-105 15,2-10-434-15</inkml:trace>
  <inkml:trace contextRef="#ctx0" brushRef="#br0" timeOffset="72357.23">5486 14812 2076 0,'0'0'750'0,"0"0"-656"16,0 0 35-16,147-5-39 16,-94-2-17-16,-4 5-52 15,-5 2-5-15,-5 0-12 16,-8 0-4-16,-9 0 0 16,-4 0 0-16,-7 0-39 15,-9 0-90-15,-2 2-114 16,0 5-483-16</inkml:trace>
  <inkml:trace contextRef="#ctx0" brushRef="#br0" timeOffset="72617.5">5610 15061 2134 0,'0'0'884'16,"0"0"-793"-16,0 0-47 16,0 0 39-16,0 0-22 15,0 0-31-15,134 10-20 16,-99-8-10-16,0 0 8 0,-7 1-3 16,-6 2-10-1,-4-1-3-15,-5 0-69 0,-1 6-146 16,-5-2-3-16,-3 2-415 15</inkml:trace>
  <inkml:trace contextRef="#ctx0" brushRef="#br0" timeOffset="77474.39">6429 14243 2165 0,'0'0'280'0,"0"0"-190"16,0 0-7-16,0 0 25 0,0 0-56 15,0 0-8-15,0 0 1 16,10 121 2-16,-5-94 7 16,-3 4-18-16,-2 2 9 15,0 6-35-15,0-4 8 0,0 2-14 16,0-3 7-1,0-1 0-15,0-8-5 16,0-3 12-16,0-8-17 0,0-5 23 16,0-4-24-1,0-5 15-15,0 0-11 16,0 0-2-16,4 0-2 16,10 4 21-16,1-2 0 15,3 1 4-15,3-2 10 0,0 1-12 16,2 0 10-1,0 2-19-15,-1-4 8 0,0 4-21 16,2-4 13-16,-3 2-8 16,1 0-5-16,-4 1-1 15,0-1 0-15,-1 1-2 16,-1-1-53-16,-1-2-48 16,-3 0-107-16,-6 0-338 0</inkml:trace>
  <inkml:trace contextRef="#ctx0" brushRef="#br0" timeOffset="77775.17">6814 14325 2491 0,'0'0'272'0,"0"0"-146"16,0 0 10-16,0 0-38 15,-3 129-34-15,3-77-16 16,0 6 8-16,0 4 0 16,0 3-19-16,0-7 3 15,0 0-7-15,0 0 4 16,0-8-17-16,0 2 2 16,0-6-11-16,0-4-5 0,0-2-2 15,0-10-3 1,0-8 1-16,0-10-2 15,0-6-26-15,0-6-59 0,0 0-12 16,0 0-102-16,0 0-300 16</inkml:trace>
  <inkml:trace contextRef="#ctx0" brushRef="#br0" timeOffset="83115.14">25648 14166 2304 0,'0'0'241'16,"0"0"-73"-16,0 0-48 15,0 0-44-15,0 0-62 16,0 0-1-16,0 2-13 15,0-9 10-15,0-13 12 16,0-6-7-16,0-2 9 0,2-2-17 16,-2 2 0-1,0 3 0-15,0 8 4 0,0 5-11 16,0 5 28-16,0 7-13 16,0 0 20-1,0 4-10-15,0 21-14 0,0 8 8 16,0 8-19-16,0 3 21 15,0 0-20-15,7-3 14 16,-1-2-14-16,2-8 6 16,-2-4 0-16,-1-8-6 15,-3-6-2-15,0-5 2 16,-2-3-7-16,2-5-5 16,-2 0-17-16,0 0-100 15,2-10-154-15,-2-6-780 0</inkml:trace>
  <inkml:trace contextRef="#ctx0" brushRef="#br0" timeOffset="85449.9">24137 10531 1909 0,'0'0'384'16,"0"0"-189"-16,0 0-64 16,0 0-56-16,0 0-31 15,0 0-37-15,0 0 27 16,-5 17 24-16,5 0 17 16,5 5-19-16,-3 5 23 15,-2 2-34-15,0 4 5 16,0 1-22-16,0 3-6 15,0-2-7-15,-9 1-10 16,3-3 13-16,1-7-18 16,0-4 17-16,5-7-16 0,0-3 13 15,0-6-14-15,0-2 0 16,0 0 0-16,5-4 0 16,8 0 16-16,2 0-2 15,4 0 16-15,-1 0-26 16,1 0 18-16,2-5-22 15,-1 0 6-15,-3 1-6 16,-1 0 0-16,0-1 0 16,-2 0-12-16,-4-3-50 15,9-8-50-15,-4 0-58 16,-4 2-174-16</inkml:trace>
  <inkml:trace contextRef="#ctx0" brushRef="#br0" timeOffset="85702.96">24407 10654 2123 0,'0'0'389'16,"0"0"-116"-16,0 0-86 15,-9 132-48-15,7-82-56 16,2 0-7-16,0-1-30 15,0-5-10-15,0-6-9 16,0-8-26-16,-2-4 10 0,2-6-7 16,-4-3 1-1,0 2-5-15,2-1-1 0,-2 0-44 16,1 6-41-16,1-6-95 16,2-2-284-16</inkml:trace>
  <inkml:trace contextRef="#ctx0" brushRef="#br0" timeOffset="86483.97">24890 11319 2424 0,'0'0'366'16,"0"0"-169"-16,0 0-54 15,0 0-98-15,0 0-26 16,0 0-19-16,0 0 39 16,44-8-18-16,-19 4 8 15,0 1-9-15,-3-1 12 0,-7 1-16 16,-3 3-7-16,-5 0 5 15,-5 0-8-15,-2 0 16 16,0 0 20-16,-9 0 40 16,-15 0-62-16,-8 0-6 15,-1 3-13-15,0 1 3 16,4-3-4-16,6-1 4 16,5 2-6-16,9-2 11 15,5 0-12 1,4 3 3-16,0-3-5 0,2 1-20 15,21 2 23-15,6-2 2 16,4-1 0-16,5 0 2 16,-3 0-2-16,-2 0 0 0,-6 0 0 15,-8 0-5 1,-4 0-22-16,-9 0-24 0,2 4-42 16,-6 2-59-16,-2 1-212 15,2-4-1702-15</inkml:trace>
  <inkml:trace contextRef="#ctx0" brushRef="#br0" timeOffset="87198.67">25750 12833 2624 0,'0'0'299'16,"0"0"-170"-16,0 0-27 16,0 0-70-16,0 0-32 15,0 0-32-15,0 0-85 16,-6-17-46-16,6 10-97 16,0-1-411-16</inkml:trace>
  <inkml:trace contextRef="#ctx0" brushRef="#br0" timeOffset="87356.8">25721 12627 2323 0,'0'0'211'16,"0"0"-149"-16,0 0-62 16,0 0-25-16,0 0-160 15,0 0-372-15</inkml:trace>
  <inkml:trace contextRef="#ctx0" brushRef="#br0" timeOffset="87467.66">25715 12398 2137 0,'0'0'212'16,"0"0"-99"-16,0 0-66 16,0 0-47-16,0 0-67 15,0 0-237-15</inkml:trace>
  <inkml:trace contextRef="#ctx0" brushRef="#br0" timeOffset="87619.14">25719 12214 2450 0,'0'0'247'0,"0"0"-116"16,0 0-88-16,0 0-33 15,0 0-10-15,0 0-100 16,0 0-88-16,7-54-231 0</inkml:trace>
  <inkml:trace contextRef="#ctx0" brushRef="#br0" timeOffset="87788.69">25729 12046 2063 0,'0'0'270'16,"0"0"-135"-16,0 0-60 15,0 0-40-15,0 0-18 16,0 0-17-16,0 0-19 15,4-75-12-15,-4 55-95 16,0 2-146-16,0 6-1211 0</inkml:trace>
  <inkml:trace contextRef="#ctx0" brushRef="#br0" timeOffset="88619.33">25735 11726 1324 0,'0'0'226'16,"0"0"-226"-16,0 0-433 16,0 0 0-16,0 0 90 15,0 0 332-15,0 0 11 16,29-105 177-16,-29 94 939 16,0 2-905-16,0 0-78 15,0 1-96-15,0 0-26 16,0-2-11-16,0-1-14 0,0-6 12 15,0 1 1-15,0 0 1 16,0 0 24-16,0 2 169 16,-4 2-103-16,-1-1-29 15,0 4 30-15,3-3-44 16,-2 0-12-16,0-1-5 16,1 4 19-16,-1-4-11 15,-3 6 33-15,2 0 5 16,-1 3 12-16,2 0-48 15,-1 3-7-15,1-1-2 16,0-1-15-16,1 2 3 0,0-2-19 16,3 3 14-1,0 0-9-15,0 0 29 0,-2 0-25 16,0 3 17-16,0 8-21 16,0 3 3-1,-3 0 10-15,3-2-7 0,2-5 15 16,0-3-26-16,0-4 10 15,0 0-5-15,0-2-3 16,0-14 19-16,2-6 0 16,3 1-13-16,-5 3 0 15,0 4 13-15,0 9 3 16,-9 2 17-16,-5 3-23 16,-3 0 4-16,3 17-18 15,1 6 2-15,7 3-5 16,3 3 6-16,3-3 3 0,0-4-2 15,13-4 3-15,8-9-10 16,0-4 8-16,4-5-5 16,-2 0 17-16,-5-19-10 15,-7-6 6-15,-7-5-6 16,-4 2-1-16,0 0 0 16,-15 3 6-16,-10 8 20 15,-2 4-22-15,0 9 18 16,1 4-26-16,5 0 15 15,6 20-14-15,9 6-3 16,6-1-4-16,0-4 2 16,6-4-6-16,17-11 8 15,3-6-8-15,4 0 9 0,-7-15-8 16,-2 0 3-16,-11 1-31 16,-10 3-66-16,0 5-54 15,0 6-284-15</inkml:trace>
  <inkml:trace contextRef="#ctx0" brushRef="#br0" timeOffset="90191.13">3343 17165 2097 0,'0'0'228'0,"0"0"-169"16,0 0 38-16,0 0 21 15,0 0-63-15,0 0-18 16,0-113-25-16,0 65 12 15,-6-6-24-15,-8-13 0 16,-1-8 1-16,-8-2-1 16,0-9 0-16,-2-2 1 15,-2 4-4-15,6 1 8 16,6 9 15-16,6 10 38 0,6 12 19 16,3 17-17-1,0 12 0-15,19 14-27 0,12 9-5 16,7 0 2-16,7 3-29 15,1 13-1-15,-4 4-3 16,-1 2-31-16,-10 14-78 16,-9-4-42-16,-13-4-153 0</inkml:trace>
  <inkml:trace contextRef="#ctx0" brushRef="#br0" timeOffset="90370.48">3202 16670 2935 0,'0'0'149'0,"0"0"-113"16,0 0-19-16,0 0-2 15,0 0-15-15,139 0-5 16,-90-11-87-16,-7-3-146 15,-4 2-421-15</inkml:trace>
  <inkml:trace contextRef="#ctx0" brushRef="#br0" timeOffset="90793.17">4081 15986 2438 0,'0'0'264'15,"0"0"-170"-15,0 0-41 16,0 0 7-16,-51 101-28 15,41-55 16-15,2 3 19 16,-1 4-4-16,5 7 0 16,2 1-7-16,2 6-6 15,0 5-23-15,6-1 8 16,15 0-28-16,2-3 5 0,4-1-11 16,2-14 5-1,0-9-6-15,-2-13 0 0,-4-11 0 16,-4-8-10-16,-7-3 3 15,-4-9-23-15,-3 0 4 16,-3 0-46-16,4-17-14 16,0-1-98-16,-4-5-157 0</inkml:trace>
  <inkml:trace contextRef="#ctx0" brushRef="#br0" timeOffset="91356.23">4444 16266 1450 0,'0'0'615'0,"0"0"-382"15,0 0-83-15,0 0 21 16,114-31-126-16,-94 31-12 0,-2 0 57 16,-2 0-11-1,-3 5 10-15,-2 4 4 0,2 4-6 16,-1 1-47-16,-3 3 1 16,-3 1-15-16,-4 3 8 15,-2 3-5-15,0 7-1 16,0 5-9-16,-8 3-13 15,-11 2 11 1,0-1-17-16,-6 0 13 0,1-8-13 16,-1-10 0-16,0-8-17 15,2-9-29-15,-2-5-30 16,2 0-7-16,5-23 3 16,5-5-15-16,9 2 45 15,4-4 30-15,0 6 20 16,2 7 0-16,15 4 22 0,8 13 29 15,2 0 45-15,2 8-9 16,2 14-20-16,0 7-19 16,-2-8-28-16,0 2-2 15,-2-9-17-15,-2-7-2 16,-8-7-35-16,-1 0-43 16,-7-18-62-16,-5-12-166 15,-4 2-1465-15</inkml:trace>
  <inkml:trace contextRef="#ctx0" brushRef="#br0" timeOffset="91655.43">4919 15839 2290 0,'0'0'322'15,"0"0"-163"-15,0 0 6 16,87 111-29-16,-60-66-41 16,0 12-15-16,-5 7-8 15,-2 11-19-15,-2 4-12 16,-9-1-12-16,-3 1-13 16,-4-3-3-16,-2-4-12 15,0-10 3-15,-6-4-4 16,-9-8-30-16,-1-5-53 15,-5-10-52-15,8-12-110 0,3-11-353 0</inkml:trace>
  <inkml:trace contextRef="#ctx0" brushRef="#br0" timeOffset="92107.51">5693 16387 2494 0,'0'0'612'0,"0"0"-538"16,0 0-16 0,0 0 47-16,127-9-42 0,-76 9-18 15,2 0-30-15,-3 0-1 16,-6 0-10-16,-9 0-4 16,-6 0-16-16,-10 0-41 15,-17 12-45-15,-2 2-120 16,-2 5-417-16</inkml:trace>
  <inkml:trace contextRef="#ctx0" brushRef="#br0" timeOffset="92288.11">5793 16557 2906 0,'0'0'264'15,"0"0"-199"-15,0 0-6 16,0 0-18-16,125 18-20 15,-87-14-21-15,-5-4 0 16,-4 0 0-16,6 0-38 16,-8 0-106-16,-4 0-275 0</inkml:trace>
  <inkml:trace contextRef="#ctx0" brushRef="#br0" timeOffset="95000.87">6402 15913 2074 0,'0'0'253'0,"0"0"-143"16,0 0-36-16,0 0 8 15,0 0-11-15,0 0 27 16,0 0-28-16,17-7 11 16,-12 7-24-16,2 0 16 15,-3 0 2-15,5 9-13 16,-3 13-16-16,2 4-19 16,-4 6-8-16,-4 2-13 15,0 3 6-15,0-1-8 16,0-5 7-16,-2-8-4 15,-3-2 26-15,3-7-17 16,2-5-2-16,0-1-13 0,0-4 3 16,11 2-8-16,7-1 7 15,4-2-4-15,0 1 2 16,3-2-2 0,0 1 1-16,-4-3-1 0,2 0-27 15,0 0-52-15,-1 0-77 16,-7 0-152-16,-4-9-1544 0</inkml:trace>
  <inkml:trace contextRef="#ctx0" brushRef="#br0" timeOffset="95214.4">6727 15963 2763 0,'0'0'222'0,"0"0"-120"0,0 0 15 15,13 129-27-15,-2-76-49 16,-1 6 2-16,1 3-10 16,-7-8 12-16,0 1-24 15,-4-7-2-15,0-9-19 16,0-2-1-16,0-11-50 16,0-2-58-16,0-7-156 15,0-4-748-15</inkml:trace>
  <inkml:trace contextRef="#ctx0" brushRef="#br0" timeOffset="96627.87">26371 14045 2023 0,'0'0'240'0,"0"0"-121"15,0 0-3-15,0 0 9 16,0 0-45-16,0 0-4 16,0 0-18-16,75-104 5 15,-57 102 2-15,-1 2 3 16,2 0 16-16,-1 7-19 15,-1 11 15-15,-1 5-40 16,-3 5 8-16,-4 2-17 16,-7 4-3-16,-2 2-5 15,0 3-8-15,-17-4-1 16,-12-3-14-16,-2-2 5 16,-7-6-1-16,-3-10-8 0,3-4-36 15,1-10-23-15,8 0-38 16,6-15-21-16,10-11 41 15,9-9 2-15,4 7 59 16,4 4 20-16,16 12 13 16,7 12-6-16,2 0 47 15,0 14-9-15,0 13-4 16,0-4-23-16,-5 3-11 16,-1-5-2-16,-4-2-5 15,0-4 0-15,-4-12-106 16,-4-1-177-16,-6-2-1547 0</inkml:trace>
  <inkml:trace contextRef="#ctx0" brushRef="#br0" timeOffset="97173.61">26313 13052 2459 0,'0'0'331'0,"0"0"-239"16,0 0-64-16,0 0-28 15,0 0-188-15,0 0-452 0</inkml:trace>
  <inkml:trace contextRef="#ctx0" brushRef="#br0" timeOffset="97329.15">26350 12784 2319 0,'0'0'215'0,"0"0"-215"0,0 0-89 16,0 0-1834-16</inkml:trace>
  <inkml:trace contextRef="#ctx0" brushRef="#br0" timeOffset="97468.69">26340 12559 2263 0,'0'0'223'16,"0"0"-186"-16,0 0-37 15,0 0-449-15</inkml:trace>
  <inkml:trace contextRef="#ctx0" brushRef="#br0" timeOffset="97631.07">26330 12383 2234 0,'0'0'234'0,"0"0"-179"0,0 0-17 15,0 0-38 1,0 0-95-16,0 0-260 0</inkml:trace>
  <inkml:trace contextRef="#ctx0" brushRef="#br0" timeOffset="97761.86">26355 12162 2162 0,'0'0'326'16,"0"0"-160"-16,0 0-81 15,0 0-68-15,0 0-17 16,0 0-20-16,0 0-69 15,-18-66-95-15,18 52-144 16,7-2-1706-16</inkml:trace>
  <inkml:trace contextRef="#ctx0" brushRef="#br0" timeOffset="97894.92">26371 11881 450 0,'0'0'1473'0,"0"0"-1241"16,0 0-142-16,0 0-90 15,0 0-177-15,0 0-730 0</inkml:trace>
  <inkml:trace contextRef="#ctx0" brushRef="#br0" timeOffset="98321.4">26366 11684 1706 0,'0'0'207'0,"0"0"-81"0,0 0-55 16,0 0-13-16,0 0-35 15,0 0-10-15,0 0-11 16,0-86 10-16,5 72-21 16,-1-2 19-16,0 0-10 15,-2 0 9-15,1 0-13 16,-3 0 4-16,0-3-105 16,0 2 35-16,0 0 46 15,0 2 22-15,0 1 2 16,0-3 0-16,0 4 10 15,0-1 121-15,0 1-68 16,0 6-2-16,0-1 6 16,0 1-41-16,0 1-22 0,0 1 5 15,0-2-17 1,0 1 16-16,0-2-12 0,0 1 12 16,0-1-3-16,0-1-5 15,0 3 0-15,0 2 72 16,0 2 26-16,0 2 26 15,0 0-51-15,0 0-8 16,0 0-41-16,0 0-4 16,0 0-15-16,0 0-10 15,0 0-14-15,0 0-6 16,0 0-51-16,0 6-76 16,0 0-133-16</inkml:trace>
  <inkml:trace contextRef="#ctx0" brushRef="#br0" timeOffset="98831.54">26386 11293 1710 0,'0'0'871'15,"0"0"-659"-15,0 0-117 16,0 0-31-16,0 0-56 16,0 0-8-16,0 0-39 15,-2-8-43-15,2 7 24 16,-3-2 28-16,-1-3 18 15,-2 0-12-15,-4-2-8 16,-1 0 32-16,-2 2 15 16,-3 2 32-16,-1 4-16 15,1 0 7-15,-2 0-9 0,3 14 10 16,-1 8-39-16,7 6 43 16,5 0-8-16,4 1 15 15,0-3-10-15,15-6 6 16,9-7-15-16,8-4-2 15,-1-9 12-15,0 0-11 16,-4-9 19-16,-7-13-23 16,-5-7 22-16,-9-4-33 15,-6-2 9-15,0 3-13 16,-19 3 4-16,-5 9-4 16,-8 11-10-16,-1 9 17 15,2 0-18-15,2 19 1 16,9 15 5-16,11 4-12 0,9-1 5 15,0-7 1 1,29-9-1-16,6-13 1 0,8-8-4 16,-3 0 10-16,-4-5-10 15,-12-10 4-15,-21 7-16 16,-3 3-73-16,0 5-336 0</inkml:trace>
  <inkml:trace contextRef="#ctx0" brushRef="#br0" timeOffset="101966.27">9174 15040 1554 0,'0'0'968'15,"0"0"-815"-15,0 0-52 16,0 0-15-16,0 0-51 15,0 0-35-15,0 0 11 16,0-3 7-16,0-26 43 16,-6-8-12-16,-5-7-9 15,-5-13-21-15,-1-2-6 16,-6-12-9-16,1-1 1 16,-1-9-10-16,6 6 7 15,5-5-7-15,8 5 8 0,4 5-4 16,0 8 1-16,16 10 0 15,7 12 19-15,0 14-5 16,4 15-5-16,2 11-9 16,2 0 9-16,-2 11-8 15,-4 11-2-15,-2 3-63 16,-13 21-40-16,-3-7-115 16,-7-3-434-16</inkml:trace>
  <inkml:trace contextRef="#ctx0" brushRef="#br0" timeOffset="102136.74">9027 14708 2844 0,'0'0'172'15,"0"0"-124"-15,0 0-13 16,0 0-21-16,0 0-14 15,143-52-80-15,-110 41-140 16,-1 4-366-16</inkml:trace>
  <inkml:trace contextRef="#ctx0" brushRef="#br0" timeOffset="102500.42">9822 14173 2417 0,'0'0'259'0,"0"0"-121"16,0 0-29-16,0 0-21 15,0 0-34-15,0 0-24 16,-108 118 17-16,95-66-4 15,1 6 29-15,4 7-29 16,3 3 5-16,5-4-18 0,0 0 0 16,0-4-1-16,9-7-10 15,7-9 0-15,4-8-19 16,0-10 0-16,0-8 3 16,-2-4-9-16,0-9 0 15,-3 0-18-15,-1-1-36 16,3-4-67-16,-3-9-94 15,-5-5-339-15</inkml:trace>
  <inkml:trace contextRef="#ctx0" brushRef="#br0" timeOffset="102757.25">9993 14555 2598 0,'0'0'230'15,"0"0"-145"-15,0 0 13 16,0 0-11-16,0 0-40 16,0 0-19-16,136-31-13 15,-112 31 2-15,-6 0-13 16,-2 0 0-16,-5 0-8 15,-5 0-43-15,1 0-80 16,-7 5-170-16</inkml:trace>
  <inkml:trace contextRef="#ctx0" brushRef="#br0" timeOffset="103374.1">10566 14189 2300 0,'0'0'263'0,"0"0"-175"0,0 0 23 16,0 0-40-16,129-35-36 15,-96 35-17-15,-4 0-5 16,-9 19 37-16,-9 8 17 15,-9 4 14-15,-2 5-28 16,-8 2-8-16,-17 2-39 16,-4-3 4-16,0-10-10 15,3-6 0-15,6-12-1 16,6-4-7-16,12-5 7 0,2 0 2 16,9-3 9-16,18-2 14 15,11-1 15-15,2 6-18 16,-3 0 6-16,-2 6 5 15,-16 13 14-15,-10 6 26 16,-9 3-3-16,0 2-4 16,-24 2-35-16,-9-4 2 15,-8-2-32-15,-3-8 0 16,-2-8 0-16,7-6-23 16,3-4-44-16,9 0-24 15,11-14-6-15,12-2-30 16,4-9-47-16,20 6-89 15,5 1-394-15</inkml:trace>
  <inkml:trace contextRef="#ctx0" brushRef="#br0" timeOffset="103663.86">11097 13909 2603 0,'0'0'253'0,"0"0"-95"16,62 124 11-16,-33-56-47 0,-3 2-43 16,-3 8-42-16,-7 5 22 15,-10-2-21-15,-6 3-10 16,0-1-12-16,-22-4-12 15,-8-6-4-15,1-10-32 16,3-17-38-16,2-26-29 16,10-12-62-16,5-8-380 0</inkml:trace>
  <inkml:trace contextRef="#ctx0" brushRef="#br0" timeOffset="103983.29">11693 14305 2472 0,'0'0'386'16,"0"0"-177"-16,0 0-91 15,114-8-33-15,-74 2-40 0,-1 4-27 16,-6 0-8-16,-4 2-9 16,-9 0-2-16,-6 0-30 15,-14 14-47-15,0 6-140 16,-8 2-564-16</inkml:trace>
  <inkml:trace contextRef="#ctx0" brushRef="#br0" timeOffset="104174.81">11739 14650 2309 0,'0'0'805'15,"0"0"-687"-15,0 0 2 16,0 0-14-16,131-34-65 15,-94 32-12-15,-1 2-28 16,-5 0-1-16,10 2-34 16,-8 15-70-16,-6 0-257 0</inkml:trace>
  <inkml:trace contextRef="#ctx0" brushRef="#br0" timeOffset="105150.38">22398 14166 2516 0,'0'0'330'0,"0"0"-169"15,0 0-12-15,0 0-60 16,0 0-23-16,0 0-42 15,0 0-11-15,-2 5-1 16,19-5 12-16,6 0 9 16,2 0-27-16,-1 0 14 15,-2 0-19-15,-2 0 5 16,-6-3-6-16,-5 0 0 16,-7 1 0-16,-2 0 1 15,0 0-6-15,-7 2 5 16,-11 0-10-16,-2 0-20 0,3 0-6 15,3 0-36-15,12-5-56 16,2 2-121-16,0-1-511 0</inkml:trace>
  <inkml:trace contextRef="#ctx0" brushRef="#br0" timeOffset="105737.49">23119 13972 2265 0,'0'0'210'16,"0"0"-134"-16,0 0 7 15,0 0-41-15,0 0-3 16,115 10-29-16,-101 10 10 0,-10-1-20 15,-4 5 26-15,0 0 0 16,-16 0 2-16,-8-2 9 16,1-6-17-16,1-5 2 15,5-2-13-15,7-6 32 16,6-3-2-16,4 0-28 16,0 0 3-16,14 0-7 15,5 0 12-15,4 7 12 16,-1 9-3-16,-9 2-4 15,-6 8 26-15,-7 4 15 16,0 3-2-16,-22-1-37 16,-5-6-7-16,-4-6-18 0,0-5 3 15,0-9-4 1,2-6-17-16,4 0-21 0,9 0-35 16,12-6-21-16,4-9-142 15,0 3-255-15</inkml:trace>
  <inkml:trace contextRef="#ctx0" brushRef="#br0" timeOffset="106222.13">23140 13136 1998 0,'0'0'428'0,"0"0"-259"16,0 0-40-16,0 0-103 16,0 0-26-16,0 0-68 15,0 0-69-15,-6-40-250 0</inkml:trace>
  <inkml:trace contextRef="#ctx0" brushRef="#br0" timeOffset="106404.7">23125 12956 2658 0,'0'0'274'0,"0"0"-198"0,0 0-34 16,0 0-42-16,0 0-35 15,0 0-68-15,0 0-121 16,-10-77-116-16</inkml:trace>
  <inkml:trace contextRef="#ctx0" brushRef="#br0" timeOffset="106515.03">23125 12753 1676 0,'0'0'536'15,"0"0"-276"-15,0 0-165 16,0 0-13-16,0 0-82 15,0 0-129-15,0 0-59 16,-6-64-1264-16</inkml:trace>
  <inkml:trace contextRef="#ctx0" brushRef="#br0" timeOffset="106670.98">23119 12550 2280 0,'0'0'300'0,"0"0"-123"16,0 0-55-16,0 0-64 15,0 0-27-15,0 0-31 16,0 0-13-16,-4-70-100 0,4 57-113 16,0-1-249-16</inkml:trace>
  <inkml:trace contextRef="#ctx0" brushRef="#br0" timeOffset="106807.35">23115 12371 1764 0,'0'0'498'15,"0"0"-237"-15,0 0-135 16,0 0-1-16,0 0-40 15,0 0-54-15,0 0-31 16,-31-87-21-16,31 70-66 16,-2 6-120-16,2-1-263 0</inkml:trace>
  <inkml:trace contextRef="#ctx0" brushRef="#br0" timeOffset="106939.71">23078 12154 334 0,'0'0'1950'0,"0"0"-1650"16,0 0-125-16,0 0-28 15,0 0-73-15,0 0-55 16,0 0-19-16,-13-40-15 16,13 34-31-16,0-1-70 15,0 3-66-15,0-6-23 16,0 3-127-16,0-2-1646 0</inkml:trace>
  <inkml:trace contextRef="#ctx0" brushRef="#br0" timeOffset="107072.74">23078 12154 1909 0,'-11'-143'367'0,"11"131"-161"15,0 1-72-15,0-1-21 0,0 1-52 16,0-1-38-16,0 0-23 16,0-4-221-16,0-2 24 15,0 4 111-15,0 0-1902 0</inkml:trace>
  <inkml:trace contextRef="#ctx0" brushRef="#br0" timeOffset="107207.47">23060 11793 1674 0,'0'0'452'0,"0"0"-170"15,0 0-134-15,0 0-25 16,0 0-22-16,0 0-73 16,0 0-20-16,-13-72-8 15,13 63-29-15,0 2-88 16,0-4 21-16,4-3-61 16,3 2-132-16,-5 3-1262 0</inkml:trace>
  <inkml:trace contextRef="#ctx0" brushRef="#br0" timeOffset="107341.66">23073 11532 1614 0,'0'0'219'0,"0"0"-182"15,0 0-37-15,0 0 132 16,0 0-132-16,0 0-35 16,0 0-64-16,0-50-577 15,0 46-485-15</inkml:trace>
  <inkml:trace contextRef="#ctx0" brushRef="#br0" timeOffset="107711.97">23073 11532 420 0,'0'-120'1252'16,"0"120"-1027"-16,0-2-141 15,0-3-61-15,0 1-21 16,0-1-2-16,0-3 0 16,0 1 14-16,0-1 16 15,0 0 114-15,0 3-22 16,0-1-68-16,-2 2 41 16,0-3-28-16,0 6-9 0,-2-2 14 15,1 3 27 1,-1 0-19-16,1 0-58 0,-1 7-9 15,2 5-7 1,2-1-12-16,0-1 6 0,0-3 0 16,0-3-8-16,0-2 8 15,6-1-1-15,1-1-2 16,-4 8-15-16,-3 1-182 16,0 0-472-16</inkml:trace>
  <inkml:trace contextRef="#ctx0" brushRef="#br0" timeOffset="108879.56">12555 13770 2110 0,'0'0'303'0,"0"0"-198"16,0 0 20-16,0 0-12 15,0 0-21-15,0 0-30 16,0 0 47-16,0-30-10 16,0 30-19-16,0 7-32 15,0 13-14-15,0 9-7 16,0 5-7-16,0 7 7 15,0 0-9-15,0 4 15 0,0 0-18 16,8-2 1 0,9-1-16-16,8-7 4 0,4-3-4 15,4-13 0-15,3-12 0 16,5-7-12-16,-1 0 4 16,-3-21-51-16,-3-5-45 15,2-14-116-15,-7 8-211 16,-7 1 200-16</inkml:trace>
  <inkml:trace contextRef="#ctx0" brushRef="#br0" timeOffset="109047.73">12975 13840 2546 0,'0'0'315'0,"0"0"-107"15,-17 117-21-15,10-52-74 16,0 14-19-16,2-1-38 15,1 4-13-15,2 0-30 16,2-5-13-16,0-7-20 16,0 10-74-16,0-17-127 15,0-10-991-15</inkml:trace>
  <inkml:trace contextRef="#ctx0" brushRef="#br0" timeOffset="110136.7">23009 11296 2603 0,'0'0'250'16,"0"0"-123"-16,0 0 18 15,0 0-19-15,0 0-55 16,0 0-13-16,-67 116-36 16,80-94 11-16,12-8-24 0,4-11 11 15,0-3-1-15,2-14 6 16,-6-19 1-16,-6-6-11 16,-7-3 8-16,-10 6-18 15,-2 6 29-15,-12 11 5 16,-14 10 13-16,-10 9-12 15,-2 6-7-15,5 22-10 16,4 5-11-16,12-1-6 16,9-5 1-16,8-6-14 15,5-9 11-15,19-8-12 16,10-4 12-16,2 0-10 16,-5-16 5-16,-5-2-16 0,-8 3-26 15,-9 4-29 1,-7 2-38-16,-2 4-21 0,-6 1-58 15,-12 1-214 1,0 3-2140-16</inkml:trace>
  <inkml:trace contextRef="#ctx0" brushRef="#br0" timeOffset="114981.8">2583 13844 1764 0,'0'0'186'16,"0"0"-145"-16,0 0-38 16,0 0-1-16,0 0 8 15,0 0 49-15,0 0 32 16,-9 2-26-16,9-2 23 16,0 0-16-16,-2 0 55 15,2 5-57-15,0 4-33 16,-2-1 5-16,0 0 28 15,2-1-27-15,0-7-32 16,0 3 8-16,0-1-13 0,0-2 45 16,-2 4-14-16,2 0 23 15,-3 4 7-15,0 4-4 16,-1 4-19-16,2 7-9 16,-2 2-8-16,-1 6-14 15,1 1 13-15,0 4-26 16,1-2 10-16,3 2-9 15,0-2 4-15,0 4 1 16,0 2 0-16,0 4 10 16,0 8 2-16,0 6 16 15,3 3-21-15,-1-1 2 16,-2-2-11-16,0-7 2 16,0-5-6-16,0-3 0 0,-12-5 1 15,-3-3-1 1,-8-8-4-16,-1-6-29 0,-1-11-3 15,3-6-19 1,0-4 15-16,4-4 4 0,5-10 23 16,4-8 5-16,7 4-1 15,2 0 0-15,0 1 4 16,4 3 5-16,9 4 0 16,1 7 0-16,1-2 4 15,1 5 8-15,2 0 3 16,-2 17 24-16,1 6-10 15,-1 8 12-15,-1 5-5 16,1 1-21-16,-3 5 9 16,-1 3-24-16,-4 5 22 15,1 0-22-15,1 4 10 0,-4 4-10 16,1 0 6-16,1 1 1 16,-1 0 1-16,2 0-3 15,-2-1 1-15,-1 0-10 16,1 0 10-16,0 0-3 15,-2 0-3-15,-1 5 6 16,-2 1-1-16,0 3-4 16,-2-5-2-16,2 4 6 15,-2-6-9-15,0 6 10 16,0-3-5-16,0-2 4 16,0 1-9-16,0 1 5 15,0-5-1-15,-4 0 0 0,0 0 0 16,2 0 0-16,-1 0 2 15,3 1-8-15,0-6 12 16,0 10-10-16,0-5 4 16,0 4-4-16,5 2-1 15,-1 2-2-15,2 1 7 16,4-5-2-16,1 1-5 16,2-5 14-16,1 0-14 15,3-4 8-15,3-4-2 16,1-11-8-16,-2-2 9 15,2-7 0-15,-1-7 0 16,-3-6 0-16,-1-3-4 16,-3 1 3-16,1-8 2 0,-3 1-2 15,2-2 5 1,1-2-8-16,3 0-9 0,10-4-72 16,-2 0-74-16,-3 0-250 15</inkml:trace>
  <inkml:trace contextRef="#ctx0" brushRef="#br0" timeOffset="116281.1">9170 16753 1745 0,'0'0'429'16,"0"0"-291"-16,0 0-79 15,0 0-58-15,0 0 102 16,0 0-44-16,0 0 13 0,0-76-5 16,0 46 23-1,0 2-10-15,0-4-11 0,-2-1-23 16,-2-8-45-16,-1-5 13 15,-1-6-14-15,-2-7 0 16,-2-4 1-16,-6-4-2 16,-4-7-17-16,-2 6-2 15,-1-3 13-15,6 12 5 16,1 11 2-16,5 7 0 16,9 9 16-16,2 10-15 15,2 8 1-15,23 7-2 16,8 7 0-16,7 0-2 15,0 7-15-15,9 29-35 0,-9-7-131 16,-9 0-138-16</inkml:trace>
  <inkml:trace contextRef="#ctx0" brushRef="#br0" timeOffset="116514.69">8969 16334 2587 0,'0'0'181'15,"0"0"-114"-15,0 0 10 0,0 0-41 16,114-9-14-16,-83 0-22 15,8 4-27-15,-8-4-168 16,-9 2-164-16</inkml:trace>
  <inkml:trace contextRef="#ctx0" brushRef="#br0" timeOffset="116982.5">10009 15683 2254 0,'0'0'236'0,"0"0"-143"16,0 0 21-16,0 0-16 16,0 0-51-16,-127 96-14 15,102-50-3-15,5 4 17 16,-1 11-10-16,6 6 33 16,7 5-26-16,4 5-2 0,4 3-13 15,0 4-9 1,12 1 0-16,9-13-19 0,0-2 3 15,4-15 2-15,-3-8-5 16,1-10 4-16,-4-10 0 16,0-8-5-16,-6-3 1 15,-2-2 11-15,0 0-4 16,-2-2 1-16,-3 6-9 16,4-4-36-16,-2 0-99 15,-1-2-151-15,-3-6-636 0</inkml:trace>
  <inkml:trace contextRef="#ctx0" brushRef="#br0" timeOffset="120651.21">10423 15980 299 0,'0'0'1590'15,"0"0"-1258"-15,0 0-177 16,0 0-43-16,0 0 16 0,0 0-19 16,0 0-14-1,-18-40 2-15,18 40 17 0,0 14-30 16,0 8-34-16,0 10 16 15,0 8-27-15,0 4-1 16,0-3-26-16,0-9 3 16,0-11-7-16,0-7-8 15,3-6 0-15,10-8-6 16,5 0 6-16,11-8 0 16,8-6 3-16,11 0 6 15,0-2-10-15,4 10 1 16,-3 6-1-16,-5 0 1 15,-6 18 3-15,-7 8 18 16,-6 6-8-16,-11-4 19 0,-8 6-16 16,-6-6 16-16,0 4-14 15,-14-2 0-15,-15 3-11 16,-8-3 0-16,-8-4-6 16,-6-8 3-16,1 0-8 15,2-8-19-15,5-6-12 16,10-4-27-16,6 0-7 15,7-4-45-15,11-10-4 16,5-12-38-16,4 3-108 16,0 4-52-16</inkml:trace>
  <inkml:trace contextRef="#ctx0" brushRef="#br0" timeOffset="120889.23">10423 15897 2511 0,'0'0'301'0,"0"0"-216"16,0 0-15-16,0 0-14 15,0 0-34-15,124 0-7 16,-91 0-14-16,-8 0-2 15,0-6-36-15,0-6-72 16,-5 2-153-16,-7 0-1493 0</inkml:trace>
  <inkml:trace contextRef="#ctx0" brushRef="#br0" timeOffset="121153.39">11085 15584 2368 0,'0'0'311'16,"0"0"-125"-16,0 0-64 0,112 147-22 15,-77-88-24 1,-4 2-21-16,-6 11 15 0,-10 5-23 16,-3 7-9-16,-10-3-18 15,-2-2-13-15,0-7-7 16,-14-5 0-16,-7-9-11 15,-6-4-42-15,-16 5-42 16,7-15-164-16,3-15-507 0</inkml:trace>
  <inkml:trace contextRef="#ctx0" brushRef="#br0" timeOffset="121584.89">11868 16150 2751 0,'0'0'243'16,"0"0"-81"-16,0 0-44 15,0 0-23-15,147-30-53 16,-101 23-7-16,-3 6-35 16,-3 1 13-16,-7 0-13 15,-6 0-5-15,-9 0-45 16,-11 12-37-16,-7 9-57 16,-9-1-225-16,-13-3-429 0</inkml:trace>
  <inkml:trace contextRef="#ctx0" brushRef="#br0" timeOffset="121786.6">11907 16348 2874 0,'0'0'262'0,"0"0"-197"0,0 0 2 16,0 0 12-16,0 0-41 15,0 0-14-15,137 22-23 16,-110-17 6-16,-4-2-7 15,0-3 0-15,-5 0-53 16,7 0-53-16,-6 0-103 16,-3-9-244-16</inkml:trace>
  <inkml:trace contextRef="#ctx0" brushRef="#br0" timeOffset="122755.35">12612 15540 2131 0,'0'0'289'0,"0"0"-205"16,0 0 8-16,0 0-47 16,0 0 7-16,0 0 5 15,0 0 0-15,0-32 46 16,0 32 1-16,0 0 25 16,0 0-27-16,0 8-27 15,0 14-55-15,0 6 5 16,0 7-3-16,0 2-5 15,0 2 2-15,0-4-9 0,0-3 15 16,0-6-10 0,7-3 7-16,4-5-22 0,5-4 5 15,1-2-5-15,4-1 0 16,1-8 0-16,2 1-6 16,1-4-23-16,-3 0-46 15,7-16-45-15,-6-4-115 16,-8-2-339-16</inkml:trace>
  <inkml:trace contextRef="#ctx0" brushRef="#br0" timeOffset="122939.53">12949 15625 2581 0,'0'0'322'0,"0"0"-162"15,0 0-13-15,-3 150-29 16,1-92-48-16,2 4-4 15,0-3-30-15,0-1 9 16,0-8-23-16,0-6 7 16,0 0-28-16,2-8-1 15,1-4-11-15,-1 4-66 16,0-6-59-16,-2-12-249 0</inkml:trace>
  <inkml:trace contextRef="#ctx0" brushRef="#br0" timeOffset="125946.43">27995 13987 2031 0,'0'0'362'16,"0"0"-210"-16,0 0-19 15,0 0-21-15,0 0-26 16,0 0-22-16,0 0-47 0,92-25 2 16,-72 25-18-16,0 0-2 15,0 0-7-15,2-14-67 16,-3 2-157-16,-6 0-422 0</inkml:trace>
  <inkml:trace contextRef="#ctx0" brushRef="#br0" timeOffset="126717.82">28040 13029 2094 0,'0'0'312'16,"0"0"-115"-16,0 0-32 0,0 0-40 15,0 0-92 1,0 0-33-16,0 0-1 0,-31-73-77 16,31 51-93-16,4 1-61 15,5 1-131-15</inkml:trace>
  <inkml:trace contextRef="#ctx0" brushRef="#br0" timeOffset="126995.97">28045 12773 1858 0,'0'0'509'0,"0"0"-324"16,0 0-88-16,0 0-20 15,0 0-28-15,0 0-30 16,0 0-19-16,0-61-13 16,0 49-104-16,0-1-51 15,0-3-12-15,0-4-79 16,0-2-1225-16,2 0 1357 15,-2-2 127-15,0 0 1235 0,0 2-896 16,0-2-97-16,0 1-41 16,0 5-99-16,0 4 25 15,0 4 5-15,0 3-66 16,-4 0-59-16,1 2-7 16,1-3-22-16,0-3-65 15,-1-7-61-15,3 2-51 16,-2 3-126-16</inkml:trace>
  <inkml:trace contextRef="#ctx0" brushRef="#br0" timeOffset="127126.26">28007 12288 1687 0,'0'0'405'16,"0"0"-174"-1,0 0-60-15,0 0-45 0,-2-104-88 16,2 86 0-16,-3 3-13 16,1 7-4-16,2 1-21 15,-3 0-54-15,3 0-48 16,0 0-109-16,0 0-177 0</inkml:trace>
  <inkml:trace contextRef="#ctx0" brushRef="#br0" timeOffset="127904.03">28005 11965 1773 0,'0'0'350'0,"0"0"-197"16,0 0 15-16,0 0-104 16,0 0 25-16,0 0-22 15,0 0-41-15,2-96-26 16,-2 90-1-16,0-4 1 0,0 0 0 15,0-2-1 1,0 0 3-16,-2-2 29 0,-3 0 10 16,0-1 14-16,1 0-44 15,2 2 5-15,0 2-15 16,-1-1 0-16,3 1-1 16,0 2-6-16,0-3-1 15,0-2-40-15,7-1-4 16,-1 3-9-16,2 0 59 15,-4 2-9-15,-2 4 10 16,-2 3 31-16,0-3-30 16,0 1-1-16,0-1-6 15,0-2-3-15,0-2-23 16,0 0 17-16,0-2-34 16,0 3 36-16,0-6-2 0,0 1-1 15,0-1 7-15,0 1 9 16,0 2 0-16,0-1 1 15,0 1 16-15,0 0-17 16,0 0 7-16,0-2 0 16,0 2-4-16,0-2 29 15,0-1-17-15,0 3 20 16,0 1-14-16,0 0 46 16,0 6-7-16,-6 0 10 15,-2 5 3-15,0 0 16 0,-1 14-54 16,0 11-1-1,0 3 19-15,7-2-15 0,2 0 13 16,0-8-37-16,8-7 4 16,15-8-14-16,-1-3 22 15,1 0-7-15,-4-17 10 16,-5-6-12-16,-5-3-3 16,-9 4 2-16,0 1-7 15,-9 7 32-15,-15 7-13 16,-3 7-1-16,0 0-26 15,4 7 7-15,6 16-7 16,7 1-2-16,8 1 1 16,2-2-7-16,8-5 5 15,13-6-1-15,6-10-2 16,4-2 10-16,1 0-7 0,-8-18 7 16,-5-2-9-1,-11 0 4-15,-8 4 0 0,0 5-1 16,-6 5-1-16,-15 6-2 15,-1 0-57-15,2 3-9 16,4 20-104-16,5 1-81 16,5-1-303-16</inkml:trace>
  <inkml:trace contextRef="#ctx0" brushRef="#br0" timeOffset="129564.9">28002 13962 1636 0,'0'0'495'16,"0"0"-329"-16,0 0-8 16,0 0-47-16,0 0-60 0,0 0-19 15,0 0-31 1,-7 0 26-16,7 0 6 0,0 0 49 16,0 6-15-16,0 8-7 15,0 6 6-15,0 7-14 16,0 5 3-16,0-2-29 15,0 1 12-15,0-2-12 16,0-7-7-16,0-8-19 16,0-8 0-16,0-6 0 15,12 0 2-15,5-13 5 16,8-8-7-16,4 3 5 16,6-3-4-16,5 9 12 15,-1 9-12-15,-4 3 9 0,-3 0 3 16,-6 14 2-1,-8 1 23-15,-4 5-12 0,-8 3 16 16,-6 0-25-16,0 0 33 16,0 3-24-16,-18 4 2 15,-6 0-20-15,-7-2-7 16,-10 0 7-16,-3-5-2 16,-5-10 0-16,0-5-4 15,-2-8-4-15,1 0-13 16,8-9-8-16,5-9-28 15,8-2 5-15,6 1-28 16,10 4-34-16,10-4-60 0,3 7-121 16,0-1-141-16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34.662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1 0 120,'0'0'21158,"24"1"-20447,177 1 840,-67-4-358,145 5-591,-278-3-645,-1 0 1,1 0 0,0 0-1,-1 0 1,1 0 0,-1 0 0,1 0-1,0 0 1,-1 1 0,1-1-1,-1 0 1,1 0 0,-1 0-1,1 1 1,-1-1 0,1 0-1,-1 1 1,1-1 0,-1 0-1,1 1 1,-1-1 0,0 1-1,1-1 1,-1 1 0,1-1 0,-1 1-1,0-1 1,0 1 0,1-1-1,-1 1 1,0-1 0,0 1-1,0 0 1,0-1 0,1 1-1,-1-1 1,0 1 0,0 0-1,0-1 1,0 1 0,0-1-1,0 1 1,-1 0 0,1-1-1,0 2 1,0 3-928,0 4-1316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35.042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1 0 16724,'0'0'7553,"0"198"-7185,0-174-152,0 2-80,0-5-128,0-5-8,0-2 0,0 3-192,0 9-704,0-2-1040,0-1-4466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36.181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1 37 12595,'0'0'10473,"17"0"-10139,206-16 467,-46 2-636,-73 7 119,-103 38 243,0-8-399,-1 0-40,0 0 1,-1-1-1,-1 1 1,-1-1-1,-10 40 1,-11 22 180,4 2 1,-10 101-1,18-102-77,12-63-105,-1 7-1193,-4-29-834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36.578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0 1 13259,'0'0'9501,"5"0"-8752,229 0 1339,-77 0-4709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37.414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0 75 14115,'0'0'8662,"3"0"-8461,85 11 671,-1-4-1,126-7 1,-94-1-649,-60-2-45,83-14 1,31-3 206,-21 15-137,179-11 440,-326 15-662,-5 1-102,1 0 1,0 1-1,-1-1 1,1 0-1,0 0 1,0 0-1,-1 0 0,1 0 1,0 0-1,-1 0 1,1 0-1,0-1 1,0 1-1,-1 0 1,1 0-1,0-1 1,-1 1-1,1 0 0,-1-1 1,1 1-1,0 0 1,-1-1-1,1 1 1,-1-1-1,1 1 1,-1-1-1,1 1 1,-1-1-1,1 0 0,-1 1 1,0-1-1,1 1 1,-1-1-1,0 0 1,0 1-1,1-1 1,-1 0-1,0 0 0,0 1 1,0-1-1,0 0 1,0 1-1,0-1 1,0 0-1,0 1 1,0-2-1,0-8-5081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0:58:38.447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50 46 10058,'0'0'9681,"34"-7"-8970,109-23-54,-127 27-426,-1 1 0,1 0 0,-1 1 0,32 1 1,-18 1 160,-26-1-321,1 0-1,-1 0 0,1 0 0,-1 0 0,0 0 0,1 1 0,-1 0 0,0-1 0,0 1 0,1 0 0,-1 1 0,0-1 0,0 1 0,0-1 0,0 1 0,0 0 0,-1 0 0,1 0 0,4 5 0,-4-3-13,-1 1 0,0-1 0,0 1 0,0 0 0,-1-1 0,0 1 0,0 0 0,0 0-1,0 0 1,-1 0 0,0 0 0,0 7 0,0-7-47,0-1 1,0 1-1,0-1 1,-1 1-1,0-1 0,1 1 1,-2-1-1,1 0 1,0 0-1,-1 1 0,0-1 1,0 0-1,0 0 1,-4 5-1,-2-2-9,0 1-1,0-1 1,-1 0 0,0-1-1,-9 6 1,16-11-1,-30 17 75,-1-1 1,0-2-1,-1-1 0,-1-2 1,-40 9-1,135-22 101,-18-1-58,0 2 1,55 8-1,-86-7-96,0 1 0,-1 0 0,1 1 0,-1 0 0,0 1 0,0 0 0,0 1 0,0 0 0,-1 0 0,0 1 0,0 0-1,0 1 1,-1 0 0,9 9 0,-14-12 9,0 1 0,-1-1 0,0 0 0,0 1 0,0 0 0,-1-1 0,0 1 0,0 0 0,0 0 0,0 0 0,-1 0 0,1 0 0,-1-1 1,-1 1-1,1 0 0,-1 0 0,0 0 0,0 0 0,0 0 0,0-1 0,-1 1 0,0 0 0,0-1 0,0 0 0,-1 1 0,1-1 0,-1 0 0,0 0 0,0 0 0,-7 5 0,-9 4-15,0-1 0,0-1 0,-1 0 0,-1-2 0,0-1 0,0 0-1,0-1 1,-30 4 0,10-4-438,0-2-1,0-2 0,-66-4 1,104 1 180,-1 0 0,0-1 0,1 1 0,-1-1 0,1 0 0,-1 0-1,1 0 1,-1 0 0,1-1 0,0 1 0,-4-3 0,-7-6-2420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06:04.736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192 16 6561,'0'0'6386,"30"7"-4082,110-17 723,1 0-1689,-117 9-1226,-18 0-43,-1 1 0,1-1-1,0 1 1,0 0 0,-1 1 0,1-1-1,0 1 1,-1 0 0,1 1-1,-1-1 1,1 1 0,-1 0 0,0 0-1,1 1 1,-1 0 0,7 5-1,-9-5 27,0 0-1,0 0 0,0 0 0,0 1 0,0 0 0,-1-1 0,0 1 0,0 0 0,0 0 0,0 0 0,-1 0 1,3 8-1,0 53 396,-5-44-509,1-19 23,-1 1-1,1-1 0,-1 0 0,0 0 0,0 1 1,0-1-1,0 0 0,-1 0 0,1 0 0,-1 0 1,1 0-1,-1 0 0,1 0 0,-1-1 0,0 1 0,0-1 1,0 1-1,0-1 0,-2 2 0,-48 24 5,45-23-1,-50 22 219,-115 38 0,143-63-249,21-1-95,20-1 79,75-1 19,-51-1 39,1 3 0,-1 1 0,54 7 0,-84-7 0,0 1 0,0-1 0,-1 1 0,1 0 0,-1 0-1,1 0 1,-1 1 0,0 0 0,0 0 0,0 0 0,0 1 0,4 4 0,-6-5 19,0 1 0,-1 0 0,1-1 0,-1 1 0,0 0 1,0 0-1,0 1 0,-1-1 0,1 0 0,-1 0 1,0 1-1,0-1 0,-1 1 0,1-1 0,-1 10 0,0-10-28,0 1 0,0 0 0,0 0 0,-1 0 0,1-1-1,-1 1 1,0 0 0,-1-1 0,1 1 0,-1 0 0,0-1-1,0 0 1,0 1 0,-1-1 0,1 0 0,-1 0 0,0-1-1,0 1 1,-1 0 0,1-1 0,-1 0 0,0 0 0,1 0-1,-1 0 1,-1-1 0,-3 3 0,-12 6 1,0 0 1,-1-1-1,0-2 0,0 0 1,-1-1-1,0-1 0,0-1 1,-27 3-1,-21-2-55,-91-4 1,90-3-50,58 1-63,-1-1-1,0 0 1,0-1-1,-21-6 0,0-6-2819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06:06.191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69 58 7642,'0'0'7989,"6"-7"-7601,-4 4-380,1-1 82,0 1-1,0-1 1,0 1-1,1 0 1,-1 0-1,1 0 1,0 1-1,-1-1 1,1 1-1,0-1 1,1 1-1,-1 1 1,0-1-1,0 1 1,1-1-1,-1 1 1,6 0-1,204-4 3199,-149 6-2373,-62-2-864,-1 1 1,1 0 0,0 0-1,0 0 1,-1 1 0,1-1-1,0 1 1,-1-1-1,1 1 1,0 0 0,-1 0-1,1 0 1,-1 0 0,1 1-1,-1-1 1,0 1 0,0-1-1,1 1 1,-1 0 0,0 0-1,-1 0 1,1 0-1,0 0 1,0 0 0,1 4-1,0 1 27,-1 0 0,0 0-1,0 1 1,-1-1 0,0 1-1,0-1 1,-1 1 0,-1 8-1,1-11-70,-1 1-1,-1-1 1,1 0-1,-1 0 1,0 0-1,0 0 1,0-1-1,-1 1 1,1 0-1,-1-1 1,0 0-1,-1 1 0,1-1 1,-1-1-1,0 1 1,0 0-1,0-1 1,-7 5-1,-6 3 6,0 0 0,-1-1-1,-29 13 1,32-18-10,0-1 0,-1-1 0,1 0 1,-1-1-1,0-1 0,0-1 0,-17-1 0,14 1 6,19 0-8,0 0 1,-1 0-1,1 0 0,-1 0 0,1 0 0,0-1 1,-1 1-1,1 0 0,0 0 0,-1 0 0,1-1 1,0 1-1,-1 0 0,1 0 0,0-1 0,-1 1 1,1 0-1,0-1 0,0 1 0,0 0 0,-1-1 0,1 1 1,0-1-1,0 1 0,0 0 0,0-1 0,0 1 1,0-1-1,0 1 0,-1 0 0,1-1 0,0 1 1,0-1-1,1 1 0,-1 0 0,0-1 0,0 1 1,0-1-1,0 1 0,0 0 0,0-1 0,0 1 1,1-1-1,-1 0 0,1 0 0,-1 0 0,1-1 0,-1 1 0,1 0 0,-1 0 0,1 0 0,0 0 0,0 0-1,-1 0 1,1 1 0,0-1 0,0 0 0,0 0 0,0 0 0,0 1 0,0-1 0,0 1 0,2-2 0,23-4 16,0 2-1,1 0 0,0 2 1,47 1-1,-68 1-7,-3 0 6,-1 0-1,0 0 0,1 0 0,-1 1 0,0-1 0,1 1 1,-1 0-1,0-1 0,0 1 0,0 0 0,0 0 0,1 0 0,-1 1 1,0-1-1,-1 0 0,1 1 0,0 0 0,0-1 0,2 4 0,-1-1 25,-1 0 0,1 1 0,-1-1 0,0 1 0,0-1 0,-1 1 0,1-1 0,-1 1 0,1 6 0,0 5 50,-1 0 1,-1 0-1,0 0 1,-1 0 0,-4 17-1,4-27-82,-2 0 0,1 0 1,-1 0-1,0 0 0,0 0 0,0 0 0,-1-1 0,0 0 1,0 0-1,0 0 0,-1 0 0,0 0 0,0-1 0,0 0 1,-9 5-1,-9 6 8,0-1 0,-34 14 0,41-22-103,0-1 0,0-1 0,-1 0 0,1-1 0,-1-1 0,0 0 0,0-2 0,-26-1 0,13 1-58,-12-5-507,41 4 490,0 1 0,0 0-1,-1 0 1,1-1 0,0 1-1,-1-1 1,1 1 0,0-1 0,0 1-1,0-1 1,0 0 0,-1 1-1,1-1 1,0 0 0,0 0-1,0 0 1,1 0 0,-1 0 0,0 0-1,0 0 1,0 0 0,1-1-1,-1 1 1,1 0 0,-1 0-1,1 0 1,-1-3 0,1 0-3068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06:06.887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243 1 12451,'0'0'7399,"26"20"-6803,81 65 28,-102-81-547,0 0 0,-1 0-1,1 0 1,-1 1 0,0 0 0,0 0 0,0 0 0,0 0 0,-1 0-1,0 1 1,0-1 0,-1 1 0,1 0 0,-1 0 0,0 0 0,-1 0-1,0 0 1,1 7 0,2 9 201,2 20 126,-3 0 0,-1 0 0,-4 53 1,0-12-10,2-77-371,1 18 38,0 0 0,-2 0 1,-1 0-1,-1-1 0,0 1 0,-2-1 1,-1 1-1,-14 34 0,3-24-153,-2-1 0,-1 0-1,-1-2 1,-2 0 0,-1-2 0,-1-1-1,-2-1 1,0-1 0,-2-1 0,-1-1-1,-38 22 1,37-30-1312,7-9-3130,-1 0-9031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06:08.509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461 1 13859,'0'0'5629,"-11"12"-5215,4-4-314,1 0 1,-1 1-1,1 0 1,1 0-1,-1 0 1,2 0-1,-1 1 1,1 0-1,1 0 1,0 0-1,0 0 1,-1 15 0,3 114 1396,1-133-1457,0 0 0,1-1-1,0 1 1,0-1 0,0 1-1,1-1 1,0 1 0,0-1-1,0 0 1,0 0 0,1 0-1,0 0 1,0 0 0,7 8-1,-4-7-11,1 1 0,0-1 0,0-1 0,1 1 0,-1-1 1,1 0-1,0-1 0,15 6 0,-8-4-8,0-1 0,1-1 0,-1-1-1,1 0 1,0-1 0,0 0 0,0-1 0,0-1 0,0-1 0,24-3 0,-30 1-18,0-1 0,0 0 0,-1 0 0,1-1 0,-1 0 0,0-1 0,-1 0 0,1 0 0,-1 0 0,0-1 0,-1-1 0,1 1 0,9-15 0,0-1-47,-1-1-1,0-1 1,19-45 0,-28 54-22,-1-1 0,-1 0 0,-1 0 0,0 0 1,-1 0-1,-1-1 0,-1 0 0,0-21 0,-1 37 167,-1 16 399,-6 68 30,5 117 0,4-132-240,-3 0 0,-2-1 0,-19 101 0,7-104-149,-3-1-1,-3-1 1,-2-1 0,-38 70-1,37-87-65,-2-1 0,-1-1 0,-3-1-1,-1-1 1,-2-2 0,-41 36 0,60-61-101,-1-1 1,0 0 0,-1-1-1,0-1 1,-1 0-1,0-1 1,-28 9-1,36-14 0,0 0 0,-1-1 0,0 0-1,0-1 1,1 0 0,-1 0 0,0-1-1,0 0 1,0-1 0,0 0 0,1-1-1,-1 0 1,1 0 0,-1-1-1,1 0 1,-11-6 0,6 1-69,2 0-1,-1-1 1,1-1 0,1 0-1,0 0 1,0-1 0,1-1-1,1 0 1,0 0 0,0 0-1,1-1 1,1-1 0,0 1-1,1-1 1,-7-23 0,3 2-62,1-1 0,2 0-1,2-1 1,1 1 0,2-50 0,1 77 157,2 1-1,-1 0 1,1 0-1,0 0 1,1 0-1,0 0 1,0 0 0,1 0-1,0 1 1,0-1-1,1 1 1,0 0-1,0 0 1,1 0 0,-1 0-1,2 1 1,-1 0-1,1 0 1,0 0-1,0 1 1,0-1-1,1 2 1,0-1 0,13-6-1,14-7-194,0 1 0,2 2 0,-1 2 0,57-14 0,157-21-2440,-68 16-163,-91 11-5141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3T22:30:43.74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9915 6834 1791 0,'0'0'303'15,"0"0"-202"-15,0 0-41 16,0 0 3-16,0 0-14 15,0 0-46-15,0 0-2 16,0 0 10-16,0 0 55 16,0 0-35-16,0 2 20 15,0 11-24-15,0 8 25 16,0 4-28-16,0 8-6 16,-5 3 28-16,3 2-9 0,2 2 14 15,0 0-32 1,0 2 3-16,16 0-8 0,6-1 15 15,2-5-16-15,3-2 8 16,2-8-3-16,4-8-18 16,2-11 13-16,-2-7-7 15,0 0 18-15,1-25-10 16,-5-11-2-16,-5-9-12 16,-4-4-5-16,-8-2-31 15,-6-1-8-15,-6 6 24 16,0 1 14-16,0 12 6 15,-4 5 0-15,-4 10 1 16,4 10 22-16,2 6 37 16,2 2-4-16,0 16-35 15,0 24-2-15,12 16 27 0,5 14 11 16,3 29-24 0,-3 23 23-16,-11 20-25 0,-6 6 1 15,-16-11-9-15,-16-33-4 16,3-33-10-16,5-23-3 15,-1-19-6-15,-1-2-27 16,-3-9-11-16,-7-15-42 16,2-3-31-16,5-30-44 15,6-13 55-15,6-14 54 16,13-5 46-16,4 0 23 16,0 2 7-16,17 4 29 15,12 5-28-15,6 9-7 0,5 6-24 16,20 7-20-16,-9 11-111 15,-2 8-245-15</inkml:trace>
  <inkml:trace contextRef="#ctx0" brushRef="#br0" timeOffset="2716.59">16034 13391 2368 0,'0'0'245'16,"0"0"-105"-16,0 0-89 15,0 0-11-15,0 0-2 0,0 0 22 16,60 102-20 0,-29-58-13-16,0 4-3 0,0 0 9 15,-2 1 7 1,-2-3-18-16,-4-7-13 0,-1-1-7 16,-4-6-4-16,-2-5-42 15,-3-1-47-15,-5-7-82 16,0-10-450-16</inkml:trace>
  <inkml:trace contextRef="#ctx0" brushRef="#br0" timeOffset="2955.78">16293 13421 2577 0,'0'0'164'0,"0"0"-68"0,0 0-29 16,0 0 26-16,-119 138-36 15,93-97-23-15,-1 2-34 16,-2 1 2-16,2 1-2 16,-2-5-11-16,0 4-53 15,7-14-95-15,4-8-325 0</inkml:trace>
  <inkml:trace contextRef="#ctx0" brushRef="#br0" timeOffset="11648.55">24685 6625 1996 0,'0'0'211'0,"0"0"-159"16,0 0-31-16,0 0 12 15,0 0 4-15,0 0 33 16,-11 69-23-16,11-50 10 16,0 6-15-16,0 1 49 15,0 3-10-15,0 7-15 16,7 5-26-16,3-2-13 15,4 5 11-15,1-3-26 16,4-4 19-16,-4-8-26 16,3-7 19-16,-2-9-17 15,-1-12 8-15,1-1-15 16,4-10 5-16,0-16-5 16,3-9 0-16,-4 0 0 15,1-2 5-15,-1-4-6 16,-4 1 2-16,-1-4-2 0,-3 2 8 15,-5 3-7-15,-2 7 0 16,-2 8-1-16,1 8 1 16,-3 11 0-16,0 5 10 15,2 0 2-15,1 12 27 16,1 23-15-16,3 15 48 16,-1 17-35-16,-2 8-6 15,-1 12-7-15,-3-1-11 16,0 3 6-16,-11-4-13 15,-16-10 9-15,-6-6-14 16,-7-8-1-16,-3-15 0 16,1-12-8-16,4-19-10 0,2-15 1 15,14-10 0-15,8-29 0 16,12-15 15-16,2-8 4 16,18-6 7-16,16-5-3 15,8 1 12-15,5 2-5 16,5 8-5-16,-2 10-7 15,2 14-1-15,-3 12 0 16,16 20-26-16,-15 6-97 16,-5 0-246-16</inkml:trace>
  <inkml:trace contextRef="#ctx0" brushRef="#br0" timeOffset="16088.28">31384 12232 2094 0,'0'0'273'0,"0"0"-140"16,0 0-22-16,0 0-19 0,0 0 20 16,0 0-45-1,0 0-4-15,-38-62-43 0,45 62 12 16,17 21 61-16,8 10 10 15,1 7-36-15,5 4-39 16,-3 0 0-16,1-1-20 16,-3-5 7-16,-2-7-14 15,-4-4 4-15,-2-8-4 16,-9-3-2-16,-3-4-9 16,-7-4-38-16,0-3-31 15,-4-3-89-15,0 0-54 16,0 0-140-16</inkml:trace>
  <inkml:trace contextRef="#ctx0" brushRef="#br0" timeOffset="16347.99">31733 12108 2461 0,'0'0'218'0,"0"0"-130"16,0 0-3-16,0 0-7 16,-129 114 1-16,94-72-29 15,-3 2 1-15,0-1-14 16,4-2-6-16,1-4 3 16,6-6-34-16,8-6 0 0,0-7-1 15,9-5-50-15,3-4-73 16,4-5-80-16,1-4-340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06:09.097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0 78 14467,'0'0'7799,"42"-5"-7184,133-14-207,10-9 168,-127 18-546,0 3 1,70-1-1,-128 10-372,0-1 0,0 1 1,0 0-1,-1 0 0,1 0 0,0-1 1,-1 1-1,1 0 0,-1 0 1,0-1-1,1 1 0,-1-1 0,0 1 1,0 0-1,0-1 0,-2 2 1,-29 17-9780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06:09.453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1 95 13651,'0'0'7839,"28"-11"-6995,92-33-149,-94 35-436,1 1 0,0 2 0,0 1 0,55-3 0,-55 6-119,137 1-771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07:35.882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0 6 176,'0'0'21933,"1"0"-21868,-1-1-1,0 1 1,0-1 0,0 1 0,1 0 0,-1-1-1,0 1 1,1 0 0,-1 0 0,0-1 0,1 1 0,-1 0-1,0 0 1,1-1 0,-1 1 0,1 0 0,-1 0 0,0 0-1,1 0 1,-1 0 0,1-1 0,-1 1 0,0 0-1,1 0 1,-1 0 0,1 0 0,-1 0 0,1 0 0,-1 0-1,0 1 1,1-1 0,0 0 0,6 5 73,0 0-1,0 0 1,0 1 0,0 0-1,-1 0 1,0 1 0,0 0-1,6 11 1,17 17 139,28 23 35,387 402 1206,-411-423-1407,-1-1 5,3-1 0,46 38 0,-81-72-135,0-1 1,1 1 0,-1-1-1,0 1 1,1-1 0,-1 1-1,1-1 1,-1 0 0,1 1-1,-1-1 1,1 1 0,-1-1-1,1 0 1,-1 1 0,1-1-1,-1 0 1,1 0 0,-1 0-1,1 1 1,-1-1-1,1 0 1,0 0 0,-1 0-1,1 0 1,0 0 0,-1 0-1,1 0 1,-1 0 0,1 0-1,0 0 1,-1 0 0,1 0-1,-1-1 1,1 1 0,-1 0-1,1 0 1,0-1 0,0 0-1,-1 0-92,0-1 0,0 0 0,-1 0 0,1 0-1,-1 0 1,1 0 0,-1 1 0,1-1 0,-1 0-1,0 0 1,0 1 0,0-1 0,0 0 0,-2-1-1,-32-46-4140,17 29-385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07:36.404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759 1 17012,'0'0'6249,"-12"14"-5838,-94 113 1009,24-32-849,-5-4 0,-113 92-1,11-10-88,178-161-558,7-7-56,0-1-1,0 1 1,-1-1 0,1 0-1,-1 0 1,0 0 0,0 0-1,0-1 1,-1 0 0,1 0-1,-1-1 1,-7 3-1,12-24-5021,1-6-2714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07:36.924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1 30 16011,'0'0'7779,"53"-4"-7189,175-11-33,129 9 922,-218 8-1200,31-3 2,-138 1-7881,-66-6-6775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07:37.306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13 1 13571,'0'0'11708,"-2"33"-11290,0-4-322,-6 187 567,8-62-2088,12-153-6362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07:38.085"/>
    </inkml:context>
    <inkml:brush xml:id="br0">
      <inkml:brushProperty name="width" value="0.05" units="cm"/>
      <inkml:brushProperty name="height" value="0.05" units="cm"/>
      <inkml:brushProperty name="color" value="#F3F321"/>
    </inkml:brush>
  </inkml:definitions>
  <inkml:trace contextRef="#ctx0" brushRef="#br0">0 75 10882,'0'0'9982,"40"-12"-9223,125-35-180,-153 44-440,0-1-1,0 2 1,1-1-1,0 2 1,-1 0-1,1 0 1,0 1 0,18 2-1,-6 1 138,-14-1-168,0 0-1,-1 1 1,1 0-1,-1 1 1,0 0-1,1 0 1,-2 1-1,1 1 1,-1 0-1,0 0 1,0 1 0,0 0-1,-1 0 1,10 12-1,1 2 181,-1 1 0,-1 0 0,-1 2 0,19 36 0,-28-41-170,0 1-1,-2-1 1,0 1 0,-1 0 0,-1 0 0,-1 1-1,-1-1 1,0 0 0,-3 22 0,1-8 9,1-23-112,-1 0 0,-1 0-1,0-1 1,0 1-1,-1-1 1,0 1 0,-1-1-1,0 0 1,-1 0 0,0 0-1,0-1 1,-1 0-1,0 0 1,-1 0 0,0-1-1,0 0 1,-1 0 0,0 0-1,0-1 1,-1-1-1,-12 8 1,3-3-21,0-1 0,-1-1-1,0-1 1,0 0 0,-1-1 0,0-2 0,0 0-1,0 0 1,-1-2 0,-29 1 0,41-4-3,-8 1-97,-1-1-1,1 0 1,0-1-1,-1-1 1,-24-6-1,38 6 57,0 1-1,-1-1 0,1 0 1,0 0-1,0 0 0,0-1 1,0 0-1,0 1 0,1-1 1,-1 0-1,1-1 0,0 1 1,0-1-1,0 1 1,0-1-1,1 0 0,-1 0 1,1 0-1,0 0 0,0-1 1,0 1-1,1 0 0,0-1 1,0 1-1,-1-9 0,-4-56-215,6 65 261,0 1 0,0-1 0,0 1-1,0-1 1,1 1 0,-1 0 0,1-1 0,0 1 0,0 0 0,0-1-1,0 1 1,1 0 0,-1 0 0,1 0 0,0 0 0,0 0 0,3-4 0,2 4 6,1 0 0,-1 0 1,1 0-1,-1 1 1,1 1-1,0-1 1,-1 1-1,1 0 1,0 1-1,14 0 1,0 1 14,0 1 0,37 9 0,-5 4 69,63 29 0,-64-23 48,66 18 0,-36-22 76,0-3 1,112 4-1,171-14 139,-225-5-344,-94-4 11,-27-5-1228,-6-9-3357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5T00:39:40.34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19632 5935 2302 0,'0'0'253'0,"0"0"-141"16,0 0-83-16,0 0 15 15,0 0 22-15,0 0-16 16,0 0-13-16,51 46 3 16,-31-37 27-16,5-4 0 15,-1 4 15-15,8-4-30 16,1 0 5-16,2-5-15 16,7 0-3-16,3 0-6 15,4 0-4-15,0-3 4 16,5-2-18-16,-2-2 12 15,0 1-17-15,0 1 18 16,0-2-12-16,-4 1 6 0,-1 1-6 16,-3-4-3-16,-1 1 2 15,-3 2-11-15,2-2 20 16,-1 3-15-16,1-4 16 16,1 4-21-16,-1-2 15 15,0 1-6-15,3-1-4 16,-3 2 1-16,3-1 3 15,-1 0 2-15,1 0-14 16,-1 3 16-16,1-2-11 16,-1-1 10-16,-2 2-14 15,1-1 10-15,-3 0-12 16,0-2 1-16,-4 2 5 0,2 1-6 16,-2-1 11-16,-1 0-11 15,1 1 15-15,0 2-7 16,-3 1 9-16,3-2-13 15,-1 1 1-15,-3 2-1 16,1 0 1-16,-4 0 0 16,0 0-1-16,0-2 1 15,-2 2-5-15,2 0 9 16,-2 0-4-16,2 0 1 16,2 0-6-16,0 0 6 15,0 0 1-15,-2 0-7 16,3 0 0-16,-3 0 7 15,-3 0-10-15,0 0 9 0,-1 0-5 16,0 0 4-16,-1 0-6 16,-3 0 1-16,0 0 0 15,2 0 0-15,-3 0 5 16,0 0-6-16,2 0 2 16,1 0 10-16,-1 0-6 15,0 0-1-15,1 0-4 16,-1-2 0-16,0 0 0 15,-2 0 0-15,0 0 0 16,3 0 6-16,-4-1-9 16,4 3 7-16,-3 0-3 15,2 0 3-15,-2 0-2 16,1 0-2-16,-2 0 4 16,2 0-4-16,-1 0 2 15,-1 0-9-15,6 0 14 0,-2 0-4 16,1-3 1-16,3 1-2 15,-3 2-1-15,3-2-1 16,-3 2 0-16,1-2 1 16,-2 2 1-16,-2-3 2 15,2 3-4-15,-1-2 6 16,-2 1-7-16,0-3 1 16,3 2 0-16,1 0 4 15,0-1-4-15,3 3 2 16,2 0 1-16,0 0-6 15,0 0 11-15,-2 0-11 16,-2 0 9-16,-3 3-5 16,-2 1-1-16,0 1-1 0,0 0 1 15,4 4 0-15,1-2 0 16,2 1 5-16,0 2-4 16,0-3 4-16,-3 0-4 15,-2-3 5-15,-2-1-7 16,-2 0 1-16,2-1 0 15,0 0 0-15,1 3 0 16,0-2-5-16,2 1 11 16,1 0-9-16,-3-2 8 15,-2 2-8-15,-3-1 7 16,-1-2-5-16,-3-1 1 16,-3 0 0-16,-3 2-3 15,1-2 8-15,0 2-12 16,-2-2 14-16,-1 2-8 0,-2-2 6 15,0 0-6-15,-2 0 1 16,0 0-1-16,0 0 1 16,0 0 0-16,0 0-2 15,0 0 7-15,0 0 2 16,0 0-6-16,0 0 10 16,-2 0-11-16,-12 0 0 15,-1 0 0-15,-5 0-5 16,-2 0 5-16,-3 0 0 15,-2 2-4-15,-4-2 10 16,-2 0-8-16,-3 0 7 16,-2 0-8-16,-4 0 3 15,-3 0 0-15,-2 0 0 0,0 0 0 16,1 0-4-16,-3 0 10 16,2 3-12-16,-2 2 12 15,3 1-5-15,-2 2 4 16,1-4-5-16,-1 0 0 15,-4-1 0-15,-2-2 0 16,2-1 5-16,-4 3-10 16,2-3 12-16,-2 3-8 15,2 1 4-15,4 4-3 16,-2 1 1-16,1 0-1 16,2-1 0-16,0 1 1 15,2-1-2-15,0-3 7 16,-2 2-10-16,0-2 11 15,0 2-8-15,-3 0 6 0,-3 4-10 16,2 3 3-16,-5 0 2 16,2-2-1-16,2 0 1 15,3-2-2-15,0-2 8 16,-1-4-10-16,4-1 9 16,-2-3-6-16,-1 0 4 15,2 0-3-15,-2 0 1 16,-5 0-1-16,0 0 0 15,-1 0 1-15,-3 0-2 16,0 0 6-16,-1 0-5 16,1 0 0-16,0 0 0 15,-2 0 0-15,1 0 0 16,-1 0 0-16,2 2 0 0,2 3 0 16,0-1 0-16,2-2 0 15,2-2 0-15,0 0 0 16,6 0 0-16,1 0 0 15,2 0 0-15,3 0 0 16,-3 0 0-16,0 0 0 16,-1 0 0-16,-1-2 0 15,-2 0 0-15,2 0 0 16,3-1 0-16,-1 1 0 16,3 0 0-16,1 1 0 15,3 1 0-15,1 0 0 16,1 0 0-16,3 0 0 0,0 0 0 15,1 0 0-15,3 0 0 16,-2 0 0-16,4 0 0 16,1 0 0-16,3 0 0 15,6 0 0-15,5 0 0 16,5 0 0-16,3 0 0 16,2 0 0-16,2 0 0 15,0 0-5-15,0 0 0 16,0 0-1-16,0 0-4 15,0 0 9-15,0 0-8 16,0-2 4-16,4 2 5 16,17-4-4-16,10-2 6 15,9-3-5-15,13 0 3 16,8-4 0-16,7 1 0 16,6-1 0-16,2-1-4 0,3-1 8 15,2 1-3-15,-2 7-1 16,0 0 1-16,-3 3 0 15,-2 4-1-15,-2 0 0 16,-6 0 0-16,1 3 0 16,-3 5 0-16,3-1-7 15,-2 1 14-15,4 1-13 16,-2 0 10-16,2 0-4 16,3 0 0-16,-3 1 0 15,2 1-1-15,-2-1 2 16,0 0-2-16,-4-2 7 15,-5-2-8-15,-2-3 6 0,-2 2 1 16,-3-1-5 0,1-3 0-16,-5-1 0 0,2 0 6 15,-2 0-6-15,0 0 1 16,-2 0 3-16,2 0 1 16,0 0-3-16,-2 0 5 15,0 0-7-15,-3 0 0 16,3 0 0-16,-5-1 5 15,3-5-4-15,0-2-1 16,-3 1 2-16,3 2-2 16,-1 1 0-16,1 0 0 15,1 2 0-15,-1 2 0 0,2 0 0 16,-4 0 0 0,-2 0 0-16,1 0 0 0,1 0 0 15,-5 0 0-15,-2 0 0 16,-3 0 0-16,-2 0 0 15,-2 0 0-15,2 0 0 16,3 0 0-16,0 0 0 16,4 0 0-16,-1 0 0 15,1 0 0-15,1 0 0 16,-4 0 0-16,1 0 0 16,-3-3 0-16,0 1 0 15,1 0 0-15,1 2 0 16,-2 0 0-16,-1 0 0 15,0 0 0-15,-1 0 0 16,-3 0 0-16,1 0 0 0,0 0 0 16,-4 0 0-16,-3 0 0 15,-4 0 0-15,-2 2 0 16,-6-2 0-16,0 0 0 16,-6 2 0-16,1-2 0 15,-3 0 0-15,-2 0 0 16,2 0 0-16,2 3 0 15,4-3 0-15,0 2 0 16,3 0 0-16,1-2 0 16,-4 2 0-16,1-2 0 15,-2 0 0-15,-2 0 0 16,-3 0 0-16,-2 0 0 16,0 0 0-16,0 0 0 0,0 0 0 15,0 0 0-15,-12 0 0 16,-5 0 0-16,-8 0 0 15,-6 0 0-15,-7 0 0 16,-4 0 0-16,-7 0 0 16,-9 0 0-16,-7 0 0 15,-6 0 0-15,-7 8 0 16,-7 0 0-16,-6-4 0 16,-5-4 0-16,-3 0 0 15,4 0 0-15,3-4 0 16,7-6 0-16,10 0 0 15,8 0 0-15,7 1 0 0,4 2 0 16,2 0 0-16,1 2 0 16,2 1 0-16,-5-2 0 15,3-1 0-15,-1-1 0 16,1 1 0-16,1-4 0 16,1 4 0-16,5 0 0 15,-4 1 0-15,3 3 0 16,-2 0 0-16,-2 1 0 15,-3 0 0-15,1 0 0 16,-2 0 0-16,-6 2 0 16,-5 0 0-16,-4 0 0 15,-3 0 0-15,-6 0 0 16,4 0 0-16,-1 0 0 0,5 0 0 16,4 0 0-1,7 0 0-15,4 0 0 0,4-1 0 16,6-8 0-16,1-3 0 15,1 0 0-15,4-1 0 16,-1-1 0-16,4 5 0 16,-1-1 0-16,-1 4 0 15,2-1 0-15,-3 7 0 16,0-3 0-16,-1-1 0 16,1-1 0-16,3 0 0 15,-2-1 0-15,6-2 0 16,2 4 0-16,4-2 0 15,3 4 0-15,-1 0 0 16,1 0 0-16,-3 0 0 16,0 0 0-16,2 0 0 0,1 0 0 15,2-1 0-15,1 3 0 16,4-3 0-16,-1 3 0 16,3-2 0-16,-3 2 0 15,-1 0 0-15,2-2 0 16,-3 0 0-16,-1-1 0 15,2 1 0-15,-1-1 0 16,-1 1 0-16,2 2 0 16,3 0 0-16,3 0 0 15,1 0 0-15,5 0 0 16,5 0 0-16,0 0 0 16,2 0 0-16,0 0 0 15,0 0 0-15,0 0 0 0,0 0-22 16,2 5 0-16,7 9 10 15,5-1 5-15,-3 1 7 16,0 0 0-16,0 0 0 16,0-4-1-16,1 3 1 15,1-6-3-15,5 1-1 16,1-2 7-16,4-1-10 16,-1-5 14-16,3 0-13 15,-3 3 6-15,0-3 0 16,1 0 0-16,-1 0 0 15,0 0-6-15,3 0 12 16,-1 0-12-16,1-8 12 0,2-1-12 16,-3-2 12-16,-2 1-6 15,-4 2 0-15,-2 0-1 16,-7 1 0-16,-5 2-3 16,-4 3-2-16,0-2 12 15,0-2-6-15,-2-2 0 16,-14 0 1-16,1 2 0 15,1-1-1-15,1 4 4 16,7 1-4-16,1 2 0 16,2 0 0-16,3 0-4 15,0 0-3-15,0 0 7 16,21 0-14-16,6 0 14 16,6 0 0-16,9 0 0 15,5 0 0-15,3 0 0 16,2 0 0-16,4-2 4 0,2-6-8 15,0 0 8-15,3-2-4 16,1-3 0-16,0 4 0 16,1 1 0-16,-1-1-1 15,0 4 1-15,1-2 0 16,1 4-8-16,4-2 16 16,-4 4-10-16,1 1 7 15,-1 0-1-15,-1 0-4 16,-3 0 0-16,-4 0 6 15,0 0-6-15,-6 0 5 0,0 0-1 16,-1 0 2 0,-2 0-6-16,0 0 9 15,-1 0-9-15,1 0 6 16,0 0-3-16,-2 0 1 16,-1 0 0-16,1 0-4 0,-1 0 8 15,3 0-7-15,-3 0 11 16,2 0-12-16,-2 0 10 15,1 0-9-15,1 0 2 16,3 0-2-16,-2 0-1 16,0 0 3-16,-1 0 0 15,-1 0-6-15,4 0 6 16,-2-3-3-16,5 2 0 16,-4 1 0-16,2 0 0 15,1 0 0-15,-2 0 0 16,0 0 0-16,-1 0 0 0,0 0 0 15,1 0 0-15,-3 0 0 16,-1 0 0-16,0 0 0 16,0 0 0-16,-3 0 0 15,0 0 0-15,1 0 0 16,-4 0 0-16,1 0 0 16,1 0 0-16,-3 0 0 15,-3 0 0-15,-4 0 0 16,-4-2 0-16,-2 2 0 15,-5 0 0-15,0 0 0 16,-4 0 0-16,1 0 0 16,-1 0 0-16,-1 0 0 15,1 0 0-15,-5 0 0 0,1 0 0 16,-6 0 0-16,-1 0 0 16,-1 0 0-1,-2 0 0-15,-2 0 0 0,2 0 0 16,-2 0 0-16,0 0 0 15,5 0 0-15,2 0 0 16,4 6 0-16,2 3 0 16,1 0 0-16,-4-4 0 15,2 2 0-15,-5-2 0 16,-3-5 0-16,-2 0 0 16,-2 3 0-16,0-1 0 15,0 2 0-15,-13 2 0 16,-9 4 0-16,-5 0 0 15,0 4 0-15,0-2 0 0,-2 2 0 16,0 1 0 0,-4-1 0-16,-3 1 0 0,-4 2 0 15,2-5 0-15,0 2 0 16,0-1 0-16,7 1 0 16,2-2 0-16,7-2 0 15,7 2-7-15,8-2-113 16,2 0-180-16,5-3-302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5T00:30:23.1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FFFF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2068 5869 1799 0,'0'0'443'0,"0"0"-262"16,0 0-101-16,0 0-5 15,0 0-17-15,0 0 27 16,0 0-28-16,0 0-9 16,0 0 26-16,0 0 23 15,9 0-32-15,2 0 4 16,2 0-4-16,3 2-30 15,0 2 6-15,2 0-26 16,-1-2 7-16,1 3-11 16,-2-5-1-16,2 3 3 15,-2-1-2-15,-1 0 4 0,1-2-3 16,1 2 19-16,1-2-14 16,3 0 14-1,-4 0-12-15,3 0 6 0,-2 0-10 16,0 0-6-16,-3 0 2 15,-1 0-11-15,-3 0 11 16,0 0-11-16,-4 2 12 16,-1-2-12-16,1 3 7 15,-1-3-7-15,2 0-1 16,-2 0 1-16,1 0 0 0,-1 0 0 16,2 0 0-1,-2 0-5-15,-2 0-17 0,1 0-39 16,1 0-45-16,2 3-72 15,-6-3-279-15</inkml:trace>
  <inkml:trace contextRef="#ctx0" brushRef="#br0" timeOffset="567.54">2385 5666 2129 0,'0'0'327'0,"0"0"-168"15,0 0-27-15,0 0-79 0,0 0-25 16,0 0-2-16,0 0 15 16,-5 55 5-16,5-33 14 15,0 2-14-15,0 2 15 16,0 2-25-16,0 0 2 16,-2 0-24-16,-3 0 3 15,-1 2-4-15,-1-2-3 16,3 1-9-16,-3-1 4 15,2-5-5-15,1 0 1 16,2-5-2-16,0-5-14 16,0-4-9-16,2-4-19 15,-3-3-17-15,3 1-39 16,-2-3-49-16,0 0-169 0,-2 0-1673 16</inkml:trace>
  <inkml:trace contextRef="#ctx0" brushRef="#br0" timeOffset="917.39">2171 6016 1998 0,'0'0'391'0,"0"0"-171"16,0 0-53-16,0 0-40 15,0 0-18-15,94-121-10 16,-71 91-24-16,4-2-16 15,-2 2-22-15,0 0-4 16,-3 6-16-16,-2 1-5 16,-2 8-12-16,-5 3 1 15,1 4-1-15,-8 4-40 0,-1 4-55 16,-3 0-90 0,-2 0-231-16</inkml:trace>
  <inkml:trace contextRef="#ctx0" brushRef="#br0" timeOffset="1270.58">2178 5685 1644 0,'0'0'758'15,"0"0"-499"-15,0 0-68 16,0 0-51-16,0 0-25 16,0 0-47-16,131 114-9 15,-109-92-12-15,3-1-15 16,-5 0-10-16,-2-5-20 15,-3 0 4-15,-1-2-6 16,-3-2-2-16,0 8-81 16,-4-3-101-16,-5-4-356 0</inkml:trace>
  <inkml:trace contextRef="#ctx0" brushRef="#br0" timeOffset="6345.05">1983 7506 2001 0,'0'0'375'0,"0"0"-241"16,0 0 20-16,0 0-26 16,0 0-64-16,0 0 4 15,0 0-24-15,-2 0 11 16,2 0-32-16,0 0 26 15,6 0 14-15,8 0 4 16,1 0-29-16,6 0 1 0,-3 0-2 16,1 0-14-16,4 0 12 15,-3 0-11-15,2 0 6 16,1 0-5-16,-1 0 6 16,3 0-8-16,2-3 8 15,0 2-5-15,1 1-1 16,1 0 6-16,-3 0-19 15,1 0 14-15,-2 0-15 16,-2 0 10-16,-6 0-15 16,-3 0 5-16,-1 0-10 15,-7 0 4-15,2 0-5 16,-4 0 0-16,-2 0 0 16,0 0 5-16,-2 0-12 0,0 0-17 15,0 0-20-15,0 0-45 16,0 0-36-16,0 0-93 15,-8 0-308-15</inkml:trace>
  <inkml:trace contextRef="#ctx0" brushRef="#br0" timeOffset="6710.36">2311 7253 1578 0,'0'0'848'16,"0"0"-639"-16,0 0-50 15,0 0-50-15,0 0-42 16,0 0 22-16,0 0-12 15,0 122-26-15,0-86 10 16,0 5-26-16,0-3 1 16,0-3-22-16,0 1-4 15,0-1-10-15,0-3 1 16,2-4-1-16,-2-2 0 16,0-5-1-16,0-9-47 15,2 1-26-15,-2-5-66 0,0-4-63 16,0-2-320-16</inkml:trace>
  <inkml:trace contextRef="#ctx0" brushRef="#br0" timeOffset="7017.35">2122 7700 2284 0,'0'0'367'0,"0"0"-181"0,0 0-15 16,0 0-66-16,64-135-32 15,-33 98-30-15,1 1-15 16,-3 1-3-16,0 7-12 15,-5 6 0-15,-4 1-12 16,-4 10-2-16,-5 1-16 16,-4 5-57-16,-5-1-113 15,-2 5-277-15</inkml:trace>
  <inkml:trace contextRef="#ctx0" brushRef="#br0" timeOffset="7275.54">2104 7347 2234 0,'0'0'400'15,"0"0"-146"-15,0 0-90 16,120 94-48-16,-79-65-53 15,-1-4-12-15,-5 0-33 16,-4-4 0-16,-4-1-18 0,-4-3 5 16,-6-1-5-1,1 0-66-15,-7-4-115 0,-7-2-363 0</inkml:trace>
  <inkml:trace contextRef="#ctx0" brushRef="#br0" timeOffset="18717.7">12823 4456 2007 0,'0'0'391'16,"0"0"-284"-16,0 0-69 15,0 0 45-15,0 0-12 16,0 0 5-16,0 0 10 16,25-5-3-16,-11 5-27 15,-1 0-14-15,3 0 22 16,1 0-19-16,2 0 4 15,0 0-26-15,1 0 16 16,1 0-3-16,-4 0-2 16,1 0-8-16,-3 0-2 15,1-2 3-15,-3 1-6 0,3 1 8 16,-3-2-16 0,3 2 19-16,0 0-15 15,2 0 10-15,0 0-15 0,1 0 1 16,2 0-4-16,-1 0 1 15,0 0 4-15,-2 0-13 16,-1 0 16-16,-1 0-15 16,-3 0 17-16,1-3-16 15,-1 3 9-15,-1 0-6 16,1-2-1-16,-2 2 7 16,2 0-7-16,0-2 10 15,1 2-14-15,-1 0 14 16,1 0-14-16,-3 0 8 15,2 0-9-15,-1 0 6 16,-2 0-5-16,2 0 7 0,-1 0 8 16,0 0-15-1,1 0 6-15,-4 0 0 0,3 0 0 16,-1 0-6-16,-2 0 8 16,1 0-9-16,3 0 3 15,-2 0 5-15,1 0-8 16,3 0 7-16,-1 0-3 15,1 0 3-15,-1 2-7 16,1-2 10-16,-1 2-9 16,0-2 3-16,1 0-4 15,-4 0 2-15,4 0 5 16,-3 0-7-16,2 0 9 0,-1 0-4 16,1 0 9-16,1 0-13 15,-1 0 8-15,1 0 0 16,1 0-2-16,1 0 4 15,-3 0-7-15,0 0 5 16,1 0-8-16,-1-2 13 16,3 0-10-16,-3 0 4 15,3 2-7-15,-1-2 2 16,-1 1 6-16,1 1-9 16,1-2 4-16,-1 2 4 15,1-2-1-15,1-1-7 16,-1 1 15-16,-1 0-14 15,2 0 10-15,-2 1-11 0,3-2 6 16,0-1 0 0,-1 3-2-16,2-2 0 0,-2-1 4 15,1-1-6-15,0 5 2 16,0-5 1-16,0 3 0 16,-3 2-2-16,3-2-3 15,-3 2 0-15,-1 0 2 16,-1-2 3-16,-1 2-3 15,1 0 3-15,1 0 2 16,-1 0-1-16,2 0 1 16,3 0-6-16,0 0 6 15,0 0-7-15,-2 0 0 16,1 0 0-16,-1 2 0 16,-1 0 0-16,-1-2 0 15,1 2 0-15,-1-2 0 0,1 0 0 16,1 3 0-16,1-3 0 15,2 0 0-15,1 0 0 16,-3 0 0-16,2 0 0 16,-2 0 0-16,-1 0 0 15,-1 0 0-15,-1 0 0 16,1 0 0-16,-3 0 0 16,1 0 0-16,-5 0 0 15,2 0 0-15,-1 0 0 16,-3 0 0-16,-2 0 0 15,2 0 0-15,-6 0 0 16,2 0 0-16,-2 0 0 0,0 0 0 16,0 0 0-16,0 0 0 15,0 0 0 1,0 0 0-16,0 0 0 0,0 0 0 16,0 0 0-16,13 0-133 15,1 0-207-15,1 2-215 0</inkml:trace>
  <inkml:trace contextRef="#ctx0" brushRef="#br0" timeOffset="20362.96">16812 4367 216 0,'0'0'1967'16,"0"0"-1671"-16,0 0-133 0,0 0-12 15,0 0-52-15,0 0-19 16,0 0-14-16,85 0-13 16,-61 0 8-16,0-2-24 15,3 0 11-15,0-2-22 16,2 2-2-16,-2 2-11 16,2 0-2-16,-2-2-9 15,2 2 3-15,-2 0 0 16,1-1-4-16,1-2-1 15,0-1 0-15,-2 2 1 16,0-1 0-16,-3 0-2 16,-1 3 1-16,-2 0 0 15,0 0 0-15,-1 0 1 0,2 0 2 16,-2 0 3 0,-2 0-12-16,0 0 14 0,0 0-8 15,-5 0 0-15,1 3 0 16,-1-3 0-16,1 3 0 15,-1-1-2-15,3 0 6 16,-1 0-3-16,1-2 0 16,-1 3 14-16,3-3-15 15,-3 0 8-15,1 1-2 16,-1-1 2-16,-1 0-2 16,-3 2-3-16,0-2 1 15,-4 0 0-15,0 0 3 16,-5 0-7-16,-2 0 0 0,2 0-37 15,-2 0-59 1,0 0-114-16,0 0-381 0</inkml:trace>
  <inkml:trace contextRef="#ctx0" brushRef="#br1" timeOffset="36672.28">2479 9133 1984 0,'0'0'249'15,"0"0"-129"-15,0 0 0 16,0 0-39-16,0 0-5 16,0 0-19-16,0 0 2 15,-2-60-20-15,2 52 3 16,6-1-16-16,7-1-2 16,3-2-8-16,3 0 10 15,4 0 3-15,2 1-9 0,2 4 9 16,-1 0-29-16,6 7 24 15,-1 0-20-15,-2 3 25 16,0 12-10 0,-5 9 9-16,-6 9-12 0,-7 3-2 15,-8 6 2-15,-3 6-12 16,-3 1-3-16,-17 4 0 16,-9-2-2-16,-4-5-15 15,-1-8-6-15,3-8-31 16,2-11 6-16,9-10-11 15,4-7 23-15,7-2-5 16,7 0-6-16,2-7 35 16,0-2 11-16,11 0 0 15,9 1 17-15,5 4 36 16,4 4-11-16,0 0 10 0,-2 4 4 16,-6 17-1-16,-2 5-1 15,-11 6-9-15,-8 8-1 16,0 4-35-16,-13 6 4 15,-14 1-13-15,-4-4 0 16,-4-5 0-16,-1-10 0 16,0-11-11-16,2-13-30 15,5-8-45-15,-2-3-88 16,8-14-113-16,6-2-416 0</inkml:trace>
  <inkml:trace contextRef="#ctx0" brushRef="#br1" timeOffset="37503.71">3107 8951 1852 0,'0'0'354'0,"0"0"-256"16,0 0 84-16,0 0-93 0,0 0 1 16,0 0-28-16,116-62 10 15,-96 62-29-15,3 0 9 16,-4 8 13-16,-1 10-24 16,0 6 35-16,-5 8-21 15,-2 7 6-15,-4 4-29 16,-2 10 4-16,-5 5-14 15,0 4-2-15,-2 5-5 16,-14 0-7-16,-5-1 7 16,0-3-15-16,-4-8 7 15,-2-2-2-15,0-7-9 16,0-7 4-16,1-10 0 16,1-11-6-16,1-9-29 0,2-9-42 15,-1 0-52 1,6-19 18-16,1-6-49 0,9-6 9 15,5-1 74-15,2 2 53 16,0 4 24-16,15 3 12 16,8 12 40-16,-1 7 0 15,5 4 22-15,0 0-15 16,1 7-4-16,3 10-25 16,1 3 20-16,-4-2-34 15,5 2 34-15,-5-3-50 16,-1 0 0-16,-3-5-49 15,1 0-87-15,-7-4-187 0,-5-2-1926 16</inkml:trace>
  <inkml:trace contextRef="#ctx0" brushRef="#br1" timeOffset="37871.17">3720 8775 2131 0,'0'0'285'0,"0"0"-121"15,49 108 20-15,-31-50-59 16,-1 8-27-16,-3 9-6 16,-3 5-23-16,-7 7-23 15,-1 3-25-15,-3-1 5 16,0 1-18-16,-16-1 8 16,-4-9-15-16,-5-4-2 15,2-7-38-15,-2-8-41 16,-6 14-63-16,6-19-74 15,5-11-166-15</inkml:trace>
  <inkml:trace contextRef="#ctx0" brushRef="#br1" timeOffset="42199.23">4348 11722 282 0,'0'0'1137'0,"0"0"-860"16,0 0-135-16,0 0-40 0,0 0-44 16,0 0-25-16,0 0-9 15,7-12 23-15,-4 10-36 16,-3 1 83-16,2 1-71 16,-2 0-16-16,0 0-7 15,0 0-143-15,0 0-1254 0</inkml:trace>
  <inkml:trace contextRef="#ctx0" brushRef="#br1" timeOffset="53322.03">5397 9326 479 0,'0'0'969'15,"0"0"-636"-15,0 0-171 16,0 0-98-16,0 0 29 16,0 0 37-16,0-33-76 15,0 30-52-15,0-1 14 0,0 4 7 16,0-2 7-16,0 2 82 15,0 0-40-15,0 0 0 16,0 0-34-16,0 0 15 16,0 0-37-16,0 0-16 15,0 0-11-15,0 0-9 16,0 0 20-16,0 0 0 16,2 4 0-16,0 1 6 15,2 4-4-15,-2 1-2 16,0 2 6-16,1 3-5 15,-1 0-1-15,0 1 18 16,0 0-10-16,1 0 9 16,-3 0-16-16,0 1 11 15,2-2-7-15,-2 2-2 0,0-1-3 16,0 2 0-16,0-1-5 16,0 4 5-16,0-1 0 15,0-1-27-15,0 0 11 16,0-1 14-16,0-2-6 15,-5 0 8-15,3 0-6 16,0-2 3-16,2-2 3 16,-2 0 0-16,2-2 0 15,-3 0 0-15,3 2-3 16,0 2-3-16,-2 0 12 16,2 4-1-16,-2-1-4 0,0 1-2 15,2 0 0-15,-2-1 0 16,2-1 0-16,-2 2 0 15,2 1-7-15,0-2 16 16,0 3-16-16,0-1 16 16,0-1-14-16,0 0 7 15,0-1-1-15,0 4 6 16,0-1-6-16,0-3-2 16,0 4 2-16,0-3-7 15,0 1 14-15,0-2 1 16,2 3-8-16,0 1 18 15,2-1-18-15,-2-3 0 16,1 4 8-16,-1-1-8 16,0 2 18-16,0 0-17 0,-2 4 13 15,0 1-14-15,0-1 17 16,0 3-17-16,0 0 19 16,0 0-10-16,0 0 10 15,3-4 15-15,-1-1-33 16,1 3 21-16,-1-4-21 15,0 2 15-15,0 1-15 16,-2 2-2-16,0 2 2 16,0 0 8-16,0 0 10 15,0-2-14-15,0 4 13 16,0 2-12-16,0 2 19 16,0 4-15-16,0 3 11 15,0-1-15-15,0 0 12 16,-2-2-7-16,0 0 3 0,2 0-8 15,-2-1-6 1,2 2 8-16,0-3-4 0,0-1-7 16,0-1 8-16,0-2-9 15,0 0 4-15,0 0 0 16,0 0 0-16,0 0 0 16,0-2-1-16,0 2 6 15,0-1-2-15,0 0-2 16,0 1 12-16,4 0-13 15,0 1 5-15,0-4-5 16,1 2 0-16,-1-3-5 16,-1 0 11-16,2 4 3 0,-3 1-9 15,0 4 18-15,0 5-17 16,0-2 14-16,0 3-15 16,-2-4 8-16,2-2-7 15,-2-1 0-15,0-2 1 16,0-2-1-16,0 0-2 15,0-2 2-15,0 4 13 16,0-1-14-16,0-3 12 16,0 3-4-16,0 0-4 15,0 1 4-15,0 2-7 16,0 0 11-16,0-2-12 16,0 1 4-16,0-6 1 15,0 1-6-15,3 1 6 0,-1-1-5 16,0 2 0-1,0-3 0-15,0 3 0 0,1-2 6 16,-3 1-10-16,0-5 9 16,0 0-4-16,0-1 3 15,0-1 4 1,0 1-8-16,0 1 9 0,-5-2-2 16,1 2-7-16,2 1 0 15,-1-1 4-15,3-2-2 16,-2 0-1-16,2 1-2 15,0-4 2-15,-2 3-1 16,0 0 0-16,-2 3 0 16,-1-3 0-16,3 1 0 15,-3-3-5-15,1-4 12 16,-1-3-14-16,1-6-41 16,-5-4-111-16,0-6-308 15,-2-1-382-15</inkml:trace>
  <inkml:trace contextRef="#ctx0" brushRef="#br1" timeOffset="61827.82">2471 12499 1648 0,'0'0'552'0,"0"0"-329"16,0 0-107-16,0 0 0 15,0 0-25-15,0 0 11 16,0 0-24-16,0-5-31 16,0 5 16-16,6-2-9 15,0 0 6-15,0 1-21 16,3 1 12-16,3-2-9 15,-1 2-1-15,5 0-10 16,3 0-9-16,6 0 0 16,0 0-15-16,6 0 19 15,0 0-3-15,0 0 15 16,2 0-20-16,3-2 6 16,-3 2-8-16,3-2 6 15,-2-1 2-15,-3 2-7 16,3-3 10-16,-1 1-15 0,0 2 13 15,5 1-16 1,0-3 16-16,2 3-19 0,2 0 7 16,-2 0-2-16,1 0-1 15,-1 0 5-15,-5 0-14 16,1 0 18-16,0 0-18 16,-2 0 20-16,-3 0-15 15,2 0 12-15,3 0-9 16,-1 0 1-16,1 0 3 15,2 0-9-15,0 0 9 16,2 0-13-16,3 0 16 16,-1-4-11-16,0-2 8 15,0 3-9-15,-2-2 10 0,0 1 0 16,-1 1 0 0,-2-1 8-16,-1-1-15 0,1 3 13 15,-3-1-14-15,2 0 11 16,0 1-17-16,-1 0 14 15,-1 1-13-15,1-2 8 16,3 1-1-16,-2 0-7 16,2-2 15-16,2 3-14 15,-3-4 10-15,6 3-12 16,-1 0 0-16,-1 2 0 16,-1 0 0-16,0 0 0 15,-5 0 0-15,4 0 0 16,-4 0 0-16,3 0 0 15,2 0 0-15,1 0 0 16,3-2 0-16,1 1 0 16,-1-1 0-16,1-1 0 15,1 3 0-15,2 0 0 0,-2 0 0 16,3 0 0-16,0 0 0 16,2 0 0-16,3 0 0 15,-2 0 0-15,0 3 0 16,-2-1 0-16,-3-1 0 15,-3 1 0-15,-2 0 0 16,1 0 0-16,1 3 0 16,1-2 0-16,-1 1 0 15,2 1 0-15,-5-2 0 16,1 2 0-16,-1-2 0 16,-1 1 0-16,0-1 0 0,-1 1 0 15,-2-1 0-15,3-1 0 16,1 3 0-16,-1-3 0 15,-1 1 0-15,-1 1 0 16,3 2 0-16,-6 1 0 16,1 1 0-16,-5-2 0 15,2 2 0-15,-4-4 0 16,3-1 0-16,-1-1 0 16,0 0 0-16,0 1 0 15,0-3 0-15,0 2 0 16,3-2 0-16,0 2 0 15,-1 1 0-15,3 0 0 16,-1-2 0-16,3 2 0 16,1-2 0-16,1 2 0 0,1-2 0 15,0-1 0-15,1 3 0 16,-2-3 0-16,1 0 0 16,-1 0 0-16,-3 0 0 15,1 0 0-15,1 0 0 16,-4 0 0-16,1 0 0 15,-3 0 0-15,-2 0 0 16,0 0 0-16,0-3 0 16,3 2 0-16,-1-2 0 15,4 2 0-15,-2-2 0 16,3-1 0-16,2 2 0 16,0 1 0-16,-2-1 0 15,2 0 0-15,-3 2 0 0,0 0 0 16,-4 0 0-16,1 0 0 15,-5 0 0-15,2 0 0 16,-2 0 0-16,2 0 0 16,0 0 0-16,3 0 0 15,-3 0 0-15,2-3 0 16,0 1 0-16,1 0 0 16,-3 1 0-16,2-1 0 15,1 0 0-15,0-3 0 16,4 3 0-16,1-1 0 15,4 1 0-15,1 2 0 16,-2-2 0-16,1 2 0 16,-1-2 0-16,1 2 0 0,-3-3 0 15,-2 3 0-15,-3 0 0 16,-1-1 0-16,-5 1 0 16,-3-3 0-16,1 3 0 15,-2-1 0-15,2 1 0 16,-2-3 0-16,1 2 0 15,0-2 0-15,1 2 0 16,0-2 0-16,0 1 0 16,0-2 0-16,2 3 0 15,-2-3 0-15,-3 1 0 16,2 1 0-16,-1-2 0 16,0 3 0-16,-3-3 0 0,1 1 0 15,-2 1 0 1,2-2 0-16,-3 3 0 0,2-2 0 15,0 1 0-15,3-1 0 16,2-2 0-16,2 3 0 16,2-2 0-16,5 3 0 15,1-2 0-15,1 1 0 16,-1 2 0-16,-4 0 0 16,-4 0 0-16,-4 0 0 15,-6 0 0-15,-3 0 0 16,-5 0 0-16,-3 0 0 15,-2 0 0-15,-4 0 0 16,-2 0 0-16,0 0 0 0,0 0 0 16,0 0 0-1,0 0 0-15,0 0 0 0,0 0 0 16,0 0 0-16,0 0 0 16,-8 0 0-16,0 0-309 15,-5-2-662-15</inkml:trace>
  <inkml:trace contextRef="#ctx0" brushRef="#br1" timeOffset="62294.95">9857 12240 2745 0,'0'0'318'16,"0"0"-152"-16,0 0-75 15,0 0-41-15,0 0-12 16,0 0 34-16,0 0 0 15,96 4-18-15,-65 6-3 16,2 3-27-16,-1 4 3 16,-1-1-16-16,-2 4 0 0,-5 0 1 15,-4 3-7-15,-6-1 6 16,-10-1-10-16,-4-3 17 16,0 1-12-16,-11-5 32 15,-18 1-19-15,-4 2 4 16,-8-2-14-16,3 2-3 15,1-1 1-15,8-3-7 16,4-2 0-16,7-1-7 16,5-2-19-16,6 0-60 15,1 4-55-15,4-2-175 16,-1 0-367-16</inkml:trace>
  <inkml:trace contextRef="#ctx0" brushRef="#br2" timeOffset="65532.38">4411 12230 1761 0,'0'0'251'16,"0"0"-35"-16,0 0-126 0,0 0-24 15,0 0 11-15,0 0 8 16,0 0 14-16,0-6-9 16,0 6-7-16,0 0-14 15,0 0 22-15,0 11-8 16,0 12-49-16,0 7-28 16,2 10-5-16,5 4 0 15,0 2-1-15,-3-2 0 16,0-7 5-16,-1-11-10 15,-1-10 3-15,-2-10-11 16,0-6-36-16,0 0 15 16,0-17 23-16,0-12 3 15,0-10 1-15,-9-7-27 16,3-2 15-16,-1-2-2 16,2 4 20-16,3 9 1 0,0 11 8 15,2 15-3-15,0 11 51 16,0 3 33-16,0 26-67 15,0 11-17-15,4 4-1 16,1 0-8-16,-3-4-17 16,-2-6-37-16,0-11-100 15,0-11-216-15</inkml:trace>
  <inkml:trace contextRef="#ctx0" brushRef="#br2" timeOffset="66086.88">3762 13038 2031 0,'0'0'459'16,"0"0"-290"-16,0 0-83 15,0 0 66-15,0 0-25 0,0 0-14 16,0 0-41-16,90 0-15 16,-66 0-1-16,-2 0-22 15,-2-2-1-15,-1 0-24 16,-4 2 5-16,-1 0-9 16,-6 0-10-16,1 0 3 15,-3 0-45-15,4 0-105 16,-4 0-226-16,-1 0-644 0</inkml:trace>
  <inkml:trace contextRef="#ctx0" brushRef="#br2" timeOffset="66666.53">4284 12923 1861 0,'0'0'331'0,"0"0"-102"16,0 0-109-16,0 0-18 16,0 0-10-16,0 0 0 0,114 13-2 15,-94 2-34-15,0 5 21 16,-4 1 2-16,-3 4-3 16,-2 4-24-16,-4 3-2 15,-5 4-18-15,-2 2-12 16,0 4 5-16,0-4-20 15,-14 1 4-15,-8-12-5 16,-4-4-8-16,-8-10-14 16,-2-8-31-16,-2-5-49 15,0 0-25-15,5-14-2 16,6-6 58-16,9-1 37 16,7 5 30-16,11 4 0 15,0 5 8-15,7 2 25 16,17 5 44-16,5 0 29 0,5 14-24 15,3 4-29 1,0 1-11-16,-2-5-26 0,1-2-6 16,-3-7-10-16,-4 0-4 15,2-5-99-15,-8 0-132 16,-8 0-788-16</inkml:trace>
  <inkml:trace contextRef="#ctx0" brushRef="#br2" timeOffset="67302.69">4435 11705 2554 0,'0'0'331'16,"0"0"-177"-16,0 0-79 16,0 0-37-16,0 0-38 15,0 0-1-15,0 0-51 16,0-26-72-16,0 15-60 16,0 2-144-16</inkml:trace>
  <inkml:trace contextRef="#ctx0" brushRef="#br2" timeOffset="67466.88">4425 11488 2573 0,'0'0'242'0,"0"0"-131"16,0 0-61-16,0 0-50 15,0 0-5-15,0 0-95 16,0 0-102-16,4-61-378 0</inkml:trace>
  <inkml:trace contextRef="#ctx0" brushRef="#br2" timeOffset="67610.08">4444 11257 2319 0,'0'0'389'0,"0"0"-225"15,0 0-82-15,0 0-62 16,0 0-20-16,0 0-53 15,0 0-105-15,12-52-85 16,-10 40-1359-16</inkml:trace>
  <inkml:trace contextRef="#ctx0" brushRef="#br2" timeOffset="68021.33">4444 11257 1840 0,'27'-150'471'15,"-27"142"-254"-15,0-2-58 16,0-1-48-16,0 2-61 0,0 1-42 15,0-2-8 1,0 0 0-16,0-2-8 16,0 0-56-16,0-1-60 0,0-1 1 15,4 0-68-15,-1-2-191 16,0 2-900-16,-3-2 1282 16,0 0 554-16,0 2 37 15,0 2-171-15,0 2-157 16,0 3-80-16,0 0-47 15,0 1-68-15,0-1-30 16,0 2-38-16,0-1 6 16,0 0-6-16,0-2-42 15,2-2-62-15,2-1-86 0,-2-1-100 16,2-1-65 0,-1 1 127-16,-1 0-844 0,0 3 1072 15,-2 0 682-15,0 3-177 16,0 4-94-16,0 0-170 15,0 2-66-15,0 0-100 16,0-2-33-16,0 0-42 16,0-1-7-16,0-3-120 15,0 3-51-15,0-1-263 0</inkml:trace>
  <inkml:trace contextRef="#ctx0" brushRef="#br2" timeOffset="68330.07">4500 10565 1833 0,'0'0'506'0,"0"0"-316"15,0 0-123-15,0 0-34 16,0 0-32-16,0 0 1 16,0 0-2-16,-2 0-19 15,2 0-92-15,0 0-200 16,0 0 26-16,0 0-1029 15,0 0 1314-15,0 0 1149 16,0 0-627-16,0 0-222 16,0 0-61-16,0 0-81 15,0 0-25-15,0 0-39 16,0 0-69-16,0 0-4 16,4 0-21-16,6 0 0 0,0 6-42 15,11 5-107 1,-6-1-253-16,-1-3-2033 0</inkml:trace>
  <inkml:trace contextRef="#ctx0" brushRef="#br2" timeOffset="68834.85">4697 10592 2052 0,'0'0'397'16,"0"0"-208"-16,0 0 0 16,0 0-115-16,0 0-58 15,0 0-16-15,0 0-34 16,77 5-114-16,-61-3-10 15,-1 0-227-15,1 1 121 16,2-1 181-16,0-2 83 16,0 0 59-16,-1 0 232 15,2 0-195-15,-2 0 87 0,-3 0-98 16,-1 0 8-16,-4 0-52 16,2 0 12-16,0 0-19 15,1 0-26-15,1 2-5 16,3 1 4-16,-1 0-14 15,1-2-35-15,-1-1-67 16,-1 0-14-16,1 0 83 16,3 0 7-16,-3 0 33 15,1 0 34-15,-1 0-2 16,4 0 27-16,-4 0 15 16,3 0-9-16,-1 0 16 15,2 0-1-15,1 0-47 0,1 0 20 16,0-1-22-1,4-2-18-15,-3 0 62 0,0 1-52 16,2 0 27 0,-1 2-8-16,2 0-7 0,-1 0-17 15,0 0 2-15,1 0 0 16,0 0-10-16,-5 0-3 16,-5 0-6-16,-1 0-2 15,-10 0-45-15,-2 0-104 16,-2 0-309-16</inkml:trace>
  <inkml:trace contextRef="#ctx0" brushRef="#br2" timeOffset="69571">4547 10511 2274 0,'0'0'324'0,"0"0"-196"15,0 0-43-15,0 0-7 16,0 0-11-16,-16 115-1 0,16-98 2 16,10-5-17-1,5-5-38-15,1-7 22 0,1 0 14 16,-1-12 20-16,-3-10-24 16,-6-7-3-16,-5 1-10 15,-2 3-3-15,0 3 16 16,-11 5 9-16,-9 9 1 15,-2 4-29-15,-1 4 0 16,3 0-25-16,5 10-2 16,5 10-3-16,10 5-3 15,0 0 6-15,6-1-8 16,15-5 9-16,8-9-4 16,2-10 1-16,-2 0 6 15,-2-14 8-15,-8-10-11 16,-11-5 10-16,-8 3-1 0,0 1-3 15,-11 5 5-15,-13 6-11 16,-5 7 15-16,0 7-14 16,0 0 8-16,4 2-5 15,8 15-8-15,7 5-2 16,10 2-5-16,0 2-31 16,14-3-73-16,24 2-27 15,-3-7-180 1,-4-6-481-16</inkml:trace>
  <inkml:trace contextRef="#ctx0" brushRef="#br2" timeOffset="72072.88">4614 10493 194 0,'0'0'2139'0,"0"0"-1920"15,0 0-66-15,0 0-43 16,0 0-44-16,0 0-23 0,0 0-33 15,-4 87 29-15,8-87-2 16,2 0 50-16,-1-7-4 16,0-2-24-16,-3 0-24 15,0 4-1-15,-2 1 0 16,0 4-13-16,0 0-21 16,0 0-5-16,-2 9-96 15,-3 4-163-15,0-1-511 16</inkml:trace>
  <inkml:trace contextRef="#ctx0" brushRef="#br1" timeOffset="84185.16">5423 8540 1417 0,'0'0'344'0,"0"0"-204"16,0 0-89-16,0 0-33 15,0 0-16-15,0 0-2 16,0 0 10-16,-2-38 1 16,2 30 115-16,-3 0-23 15,-1 2 19-15,-1 0-80 16,3 2 2-16,-2-1-44 16,2 2-13-16,2 1-5 15,0-2-26-15,0 1 43 16,0-2-27-16,0 1 27 15,0 1 1-15,0 2 1 0,0 1 27 16,0 0 0-16,0 0-26 16,0 0 21-16,0 0 15 15,0 0-20-15,0 0 22 16,0 8-19-16,0 4 9 16,0 4-23-16,0 2-7 15,0 2 1-15,0 2 9 16,0 0-10-16,0 2 1 15,0 2-2-15,0-2-9 16,0 1 10-16,0-1-32 16,0 0 23-16,0 0-9 0,0 0 8 15,0 0 9-15,0 0-20 16,0 0-3-16,0-2-51 16,0 3 49-16,0-4-50 15,0 1-32-15,0-2-39 16,0 0 79-16,0-4-211 15,0-2-779-15,0 0 872 16,0 0 184-16,0 0-13 16,0 0-42-16,0 1 57 15,0 0 103-15,2 1 49 16,-2 1-95-16,0 1 14 16,0-2 182-16,0 2-248 15,0 0-10-15,0 2-168 16,0-2 173-16,0 0 608 15,0 1-259-15,0 2-244 0,0 2-62 16,0-2-30-16,0 5 15 16,0 1 17-16,0-2-13 15,0 4 2-15,-2 5-34 16,0-8-123-16,0-4-872 16</inkml:trace>
  <inkml:trace contextRef="#ctx0" brushRef="#br1" timeOffset="84984">5328 8538 2300 0,'0'0'246'0,"0"0"-180"16,0 0-13 0,0 0 27-16,0 0 17 0,0 0-56 15,48-116 2-15,-32 77-28 16,-1 2 12-16,-4 2-19 15,1 7 11-15,-6 10 0 16,-1 6 4-16,-3 8 9 16,0 4-15-16,0 0 14 15,3 0-31-15,2 12 46 16,1 6-21-16,3 6 4 16,3 3-20-16,-1 1 2 15,1 4 11-15,1-2 10 16,-1 0 11-16,-3-2-24 15,-3-2 1-15,2-4-19 16,-3-2 16-16,-5-2-17 16,0-2 11-16,-2-2-3 0,0-2-3 15,0 0 3-15,-9-3-8 16,-5-1 8-16,-3-5-2 16,-3 1-12-16,-1-1-12 15,2 1-36-15,-6 6-72 16,5-3-112-16,3 3-529 0</inkml:trace>
  <inkml:trace contextRef="#ctx0" brushRef="#br3" timeOffset="110010.29">8238 14066 1342 0,'0'0'840'0,"0"0"-714"16,0 0 50-16,0 0-86 15,0 0-36-15,0 0-10 16,0 0-11-16,72 65 22 16,-55-42 10-16,2 3 3 0,3 6-26 15,0 3 3-15,0 5-7 16,5 1 4-16,0 0 1 16,-2 3-21-16,2-9 3 15,-6-3-13-15,2-4 3 16,-5-7-7-16,-5-4-16 15,-2-2-2-15,-4-6-70 16,-3-4-78-16,-4-5-124 16,0 0-1436-16</inkml:trace>
  <inkml:trace contextRef="#ctx0" brushRef="#br3" timeOffset="110382.89">8669 14093 2204 0,'0'0'282'0,"0"0"-187"16,0 0 31-16,0 0-48 15,0 0-18-15,0 0-17 16,-78 107 2-16,57-81-15 0,2 6-1 16,-4-6-2-16,1 6-17 15,-3-5-1-15,1 4-4 16,0-4-10-16,1 4-11 15,5-4-64-15,3-3-6 16,6-3 10-16,5-5-93 16,1-7-466-16</inkml:trace>
  <inkml:trace contextRef="#ctx0" brushRef="#br3" timeOffset="110833.38">8929 14357 2147 0,'0'0'345'0,"0"0"-257"16,0 0 11-16,0 0 61 15,0 0-72-15,0 0 13 16,0 0-14-16,145 0-29 16,-111 5-3-16,-1-2-23 15,0 6 8-15,1-6-27 16,-5 3 6-16,0 2-18 16,-7-2-1-16,-1 2-13 15,-8-4-66-15,-7-4-59 16,-4 0-111-16,-2 0-387 0</inkml:trace>
  <inkml:trace contextRef="#ctx0" brushRef="#br3" timeOffset="111075.54">9174 14193 2384 0,'0'0'303'16,"0"0"-143"-16,0 0-43 16,0 0-5-16,-8 136-69 15,8-101 1-15,0 1-25 16,0-4-5-16,0-2-13 0,0-2-1 16,0-6-8-16,0 0-109 15,0-8-118-15,0-7-486 16</inkml:trace>
  <inkml:trace contextRef="#ctx0" brushRef="#br3" timeOffset="112447.16">9585 14071 1617 0,'0'0'325'0,"0"0"-226"16,0 0 115-16,0 0-110 15,0 0 23-15,0 0-53 16,0 0-10-16,91-63 42 16,-66 61-4-16,4 2-1 15,-1 0-33-15,1 5 16 16,0 10-32-16,-6 7-2 16,-5 6-23-16,-7 4-10 15,-7 5-5-15,-4 1-11 16,0 2 2-16,-17-5 3 15,-8-6-12-15,-2-7-10 0,1-10-33 16,-1-8-12-16,7-4-11 16,2 0 48-16,9-6 24 15,7-4 16-15,2 0 21 16,5 2 0-16,16 4-6 16,6 4 5-16,2 0-17 15,0 0 11-15,-6 20-3 16,-5 6 3-16,-7 6 0 15,-7 3-16-15,-4 1 4 16,0-1-18-16,-15-4 4 16,-6-4-4-16,-5-4 0 15,-1-5-19-15,2-8-34 16,1-3-12-16,6-2-40 0,9-5-42 16,4 0-107-16,5-5-191 15</inkml:trace>
  <inkml:trace contextRef="#ctx0" brushRef="#br3" timeOffset="113048.72">10119 14179 2162 0,'0'0'326'0,"0"0"-149"16,0 0-24-16,0 0-66 15,-6 105-21-15,6-64-26 16,9-1 19-16,7-1-21 16,4-7 12-16,4-10-28 15,3-9-5-15,4-13-6 16,2 0 16-16,4-17 4 0,-4-12-19 16,-4-5 1-16,-7 0-13 15,-8 5-17-15,-8 2-42 16,-4 10 26-16,-2 12 33 15,0 5 4-15,0 5 37 16,7 30-26-16,2 15 29 16,4 17-7-16,1 3 3 15,-1 4-25-15,-4 0 12 16,-9-2-15-16,0-1 19 16,-20-7-10-16,-13-7-8 15,-12-6-10-15,-5-12 1 16,-2-14-8-16,-2-15-20 0,2-10 5 15,4-3-23-15,3-26 8 16,9-9-5-16,12-6 14 16,13-2-27-16,11 2-29 15,11-11-36 1,20 13-110-16,2 8-424 0</inkml:trace>
  <inkml:trace contextRef="#ctx0" brushRef="#br3" timeOffset="113546.11">10740 14284 2360 0,'0'0'307'16,"0"0"-115"-16,0 0-65 15,0 0-30-15,142 0-35 16,-104 0-36-16,0-5-13 15,-5 1-7-15,-6-1-5 16,-4 5-2-16,-15 0-91 16,-3 0-118-16,-5 5-699 0</inkml:trace>
  <inkml:trace contextRef="#ctx0" brushRef="#br3" timeOffset="113746.31">10794 14516 2836 0,'0'0'187'0,"0"0"-75"16,0 0-7-16,0 0-26 15,0 0-44-15,115 0-24 16,-86 0-2-16,0 0-9 15,2 0-31-15,7-4-88 16,-6-2-105-16,-6 2-329 0</inkml:trace>
  <inkml:trace contextRef="#ctx0" brushRef="#br3" timeOffset="114248.33">11519 14045 2417 0,'0'0'296'0,"0"0"-121"15,0 0-59-15,0 0-22 16,0 0-19-16,0 0-36 16,0 114-6-16,3-90-4 15,2-4 7-15,-1-4-23 16,5-6 2-16,2-6-11 16,5-4-3-16,6 0-1 15,5 0 1-15,6 0 9 16,5-2-6-16,0 2 15 15,-1 0-13-15,-2 0 16 16,-6 4-13-16,-4 12 20 16,-6 3-10-16,-3 2 8 0,-10 4 0 15,-4-2-9 1,-2 3 3-16,0 4-16 0,-13-3 5 16,-11 1-5-16,-11-2 7 15,0-5-11-15,-1-2-2 16,-1-9-18-16,3-7-14 15,3-3-14-15,7 0-37 16,-3-39-38-16,6 4-106 16,6 0-289-16</inkml:trace>
  <inkml:trace contextRef="#ctx0" brushRef="#br3" timeOffset="114474.76">11525 13957 2570 0,'0'0'296'0,"0"0"-86"16,0 0-76-16,0 0-30 16,115 0-62-16,-79 0-21 15,-5 0-14-15,-2 0-7 16,-5 0 0-16,-10 0-75 15,-5 1-102-15,-9 8-461 0</inkml:trace>
  <inkml:trace contextRef="#ctx0" brushRef="#br2" timeOffset="119856.3">5967 10305 1621 0,'0'0'258'15,"0"0"-175"-15,0 0-63 16,0 0 47-16,0 0 109 16,0 0-71-16,0 0 15 15,5-42-41-15,5 30 25 0,1 0-8 16,5 2 4-16,5 0-37 16,0-1-9-16,4 8-22 15,2 1 1-15,0 2 22 16,0 0 14-16,-3 5-14 15,0 11-19-15,-6 4 11 16,-2 4-19-16,-9 5 3 16,-7 2-25-16,0 6 5 15,-7 3-11-15,-15-1 1 16,-5-7-1-16,0-1-17 16,2-11-1-16,6-5-11 15,7-9 28-15,6-4-9 16,6-2 10-16,0 0-12 0,4 0 11 15,19 0 1 1,3-7 10-16,1 3 2 0,-3 4-12 16,-1 0 19-16,-7 0-1 15,-6 16 17-15,-5 2-13 16,-5 3 9-16,0 3-19 16,-7-2-5-16,-15-2-5 15,-5-3-2-15,-2-2 0 16,0-6-45-16,3-2-32 15,3-7-71-15,7 0-60 16,8 0-257-16</inkml:trace>
  <inkml:trace contextRef="#ctx0" brushRef="#br3" timeOffset="154854.06">3513 10782 360 0,'0'0'990'0,"0"0"-681"16,0 0 47-1,0 0-198-15,0 0-33 0,0 0-25 16,0 0-43-16,69 11-27 16,-58-6 44-16,5 2-49 15,-1 2 35-15,3 1-18 16,5 5 3-16,-4-3-15 16,3 2-11-16,-1 1-7 15,-2-1 7-15,0-2 18 16,-3 0-21-16,-1 0 18 15,3 1-15-15,-1-1 7 16,4 1-6-16,-4 4 2 16,3-3-10-16,-2 0-5 15,-2 0 4-15,2 0-10 0,-1-3 15 16,1 1-15-16,1 0 11 16,-2 1-11-16,1-1 5 15,-1 2-6-15,2 0 0 16,1 0 0-16,-3 2 0 15,4 2 5-15,-2-2 0 16,1 2 3-16,1-3-7 16,-2 2 20-16,2 0-21 15,-3-2 9-15,3-1-9 16,0-2 2-16,1 1-2 16,3 1 5-16,-1-3-7 15,0 4 6-15,3-4 0 16,-4 3 1-16,-1 0-8 0,-2-2 4 15,0 2-1-15,-5-1 1 16,4-1-1-16,-3 2 11 16,1-1-9-16,-1 1 15 15,1-2-9-15,2 1 14 16,-2-1-21-16,1 0 9 16,2 0-10-16,0 0 1 15,0-1-1-15,3 2 4 16,-2-1-9-16,2 0 10 15,-1 0-1-15,3 0 1 16,-5 0-3-16,2 2-2 16,1 1 0-16,-3-2 11 15,2 1-5-15,0 2 3 0,3-1-8 16,0 0 12-16,-4 2-13 16,4-2 15-16,-5 2-10 15,3-3 10-15,-6-2-4 16,1 0-5-16,-3-4-6 15,2 2 6-15,0 1-7 16,1-2 5-16,2 3 6 16,-2 0-9-16,2 0 30 15,-1 1-23-15,4-1-4 16,-3-1-3-16,5 1-1 16,-3 2 2-16,2 0 4 15,-1-2-6-15,0 0 4 16,-2 0 0-16,-1 0 1 15,1 0-3-15,-4 1 8 16,4 1-4-16,-3-2-6 0,-1 0 6 16,3 0 1-1,-2 1-7-15,2 1 10 0,3 1-6 16,-1 2-1-16,0 2-2 16,0-1 6-16,-1 0-7 15,-2-1 7-15,2-5-7 16,-5 1 4-16,-1-3-11 15,1-1 14-15,-3 0 19 16,5-1-25-16,-3 1 10 16,5 4-10-16,0-1 3 0,2 0 6 15,3 2-10 1,0 2 9-16,2 0-4 0,2-2 1 16,0 2-5-16,-3 0-2 15,0-2 2-15,-3-2-1 16,0 0 0-16,-1 1 4 15,0 1 17-15,0 0-20 16,1 3 18-16,2 0-18 16,-2-2 28-16,2 2-29 15,-2 0 5-15,1-4-4 16,-4-1-1-16,2 1 5 16,1 0-4-16,-1-1-1 15,2 2 5-15,1 0-3 16,-1 2 3-16,3 0-4 15,-4-2 0-15,-2 0-1 0,2 0 0 16,-3-3 0-16,2 1-4 16,1 1 8-16,-1-1-7 15,1 2 9-15,0 2 1 16,2-1-2-16,0-2-1 16,-1-1-4-16,1 2-1 15,-3-2 1-15,2 1 0 16,1 1-1-16,0 0 6 15,0-1-9-15,-2 2 8 16,2-1-6-16,0 2 10 16,-3-3-8-16,3 2 0 15,-3-4-5-15,-2 1 5 16,3-1 0-16,-1-2-1 16,2 3 8-16,-2-1-8 15,3 1 6-15,-2 0-1 0,-2-1-4 16,0 1 0-16,-5-5 0 15,-1 0 0-15,-4-2-1 16,-2 2 4-16,0-4-4 16,-1 2 2-16,2-2 1 15,1 4 2-15,-3 0-4 16,4 0 0-16,-1 0 1 16,0 0-1-16,3 1 4 15,-4 1-8-15,4-1 10 16,-3 3-7-16,0 1 9 15,1-2-11-15,-1-1 3 16,-1 4 0-16,2-3 0 16,-1-1 0-16,1 1-3 0,-2-2 9 15,1 1-9-15,-1-1 8 16,-2-2-7-16,3 2 6 16,-2-1-4-16,0 0 0 15,2 1-1-15,-2 0 1 16,-2-2 0-16,2 0-2 15,-3 0 9-15,3-1-3 16,-1 2-2-16,0-2 7 16,1 4-9-16,0-3 9 15,0 2 0-15,2 1-5 16,1-2 7-16,-2 0-11 16,-1 2 0-16,1-3 6 0,-2-1-1 15,-1-2 0 1,-3 1-4-16,0-2-1 0,2 1 0 15,-2-3 5-15,-2 3-5 16,5 1 21-16,-1 1-20 16,3 0 28-16,0 4-20 15,0-4 7-15,0 2-16 16,0-4 0-16,-2 2 0 16,-1-2 0-16,1-1 3 15,-3 3-2-15,1-3 9 16,-1 1-10-16,1-3 21 15,-3 2-21-15,-2-2 12 16,2 0-12-16,-2 0 0 16,0 0 0-16,0 0 1 15,2 2-6-15,3 0 13 0,-3 1-11 16,0-1 7-16,0 0-8 16,1 1-14-16,-3 1-45 15,0 4-95-15,0 0-178 16,0-4-542-16</inkml:trace>
  <inkml:trace contextRef="#ctx0" brushRef="#br4" timeOffset="166865.84">3983 10171 123 0,'0'0'205'0,"0"0"-155"16,0 0 16-16,0 0-64 15,0 0 159-15,0 0-28 16,-7-9 638-16,5 7-482 15,2 2-147-15,-2 0-34 16,2 0-6-16,0 0-29 16,0 0-44-16,0 0-3 15,0 0-25-15,0 0 45 16,0 0-7-16,0 0 23 0,0 0-15 16,0 0-31-1,0 0 8-15,0 0-24 0,0 0 34 16,0 0-24-16,2 0 29 15,5 0-22-15,1 0 98 16,2 6-75-16,-2 1-6 16,1-2-15-16,1 2-6 15,-4-2 16-15,3 1-29 16,-1-2 25-16,0 3-25 16,1-2 17-16,-1 2-17 15,2 0 12-15,1 2-12 16,-3-4 1-16,4 4-1 15,-3-4 1-15,-1 2 2 0,-1-1 4 16,2 0 1 0,0 0-8-16,0 0 1 0,2 0-1 15,-2 0 0-15,2 2 0 16,3-2 0-16,-4 2 0 16,3-2 8-16,-1 0-17 15,-1 0 18-15,1 0-9 16,-2-2 5-16,3 2-4 15,-1 1 5-15,1 2 7 16,1 1-5-16,-3 0-7 16,0-2 8-16,-2-2-4 15,0 0 2-15,2 0-6 16,-2 0 6-16,0 0-6 16,2-1 5-16,3 0-5 15,-4 2-1-15,4-4 0 16,-1 1 6-16,0 4-6 0,1-2 5 15,-1 5 3-15,1-2-8 16,-1 1 5-16,1 0-5 16,-3 0 0-16,2-1 0 15,-2-2 0-15,0 1-5 16,1-1 12-16,-1-2-12 16,2 4 10-16,1-4-8 15,1 3 4-15,-1-1-1 16,-1 3 0-16,-2-3 0 15,2 4 0-15,-2-4 7 16,3 4-12-16,-3-4 10 16,3 2-5-16,-1-1 6 15,1 2-6-15,-2 2 0 0,1-2-1 16,1 0 0-16,-3-2-1 16,1-2-3-16,-1-2 10 15,-3 1-8-15,2 1 8 16,1-1 0-16,-3 1-5 15,4 2 5-15,-3-1-3 16,1 2 8-16,4-1-7 16,-1 2 2-16,-2-2-5 15,3 0 4-15,-1 0 0 16,1 1 1-16,-1 0-7 16,1 1 7-16,1 0-5 15,1 0 1-15,1 0 3 16,1 2 0-16,0-2 3 15,0-2-9-15,-2 3 8 16,-1-4-3-16,1 3-3 0,-1 1 0 16,1 0 1-16,2 1 6 15,-2 2-2-15,1-1 0 16,1 1 13-16,-3-2-16 16,1 2 23-16,0-4-25 15,0 2 6-15,-1-2-5 16,1-2-1-16,-1 1 12 15,3 2-6-15,-2-1 3 16,1-2-8-16,2 0 11 16,-4-2-11-16,1 0 3 15,-3 3 2-15,1-4-5 0,1 3 5 16,-1 0 0-16,-1 0 28 16,-3 0-18-16,4 1 3 15,-1-2-18-15,1 0 8 16,1 4-8-16,4-3 11 15,-4 2-11-15,3 2-1 16,0-2 6-16,-3 3-1 16,1-4-8-16,-3 1 11 15,0 0-5-15,3 0 9 16,-3-2 4-16,1 3-16 16,-1-4 2-16,1 1 2 15,-1 1-3-15,3-2 0 16,-3 1 4-16,1 0-2 0,-1 1-2 15,0-1 20-15,3 0-20 16,-3-1 8-16,3 2-8 16,1 0 10-16,1 4 5 15,-1-4-11-15,0 4 7 16,-1-3-12-16,-3-2 12 16,1 0-11-16,-1-2 9 15,-3 0-9-15,0 0-1 16,1 2 0-16,0 1 0 15,3-2 18-15,-1 0-17 16,3 2 10-16,1 1-11 16,1 0 20-16,-3-2-20 0,3 2 10 15,-1-2-10 1,0 2 4-16,1 0 5 0,-1 2-3 16,2 0 5-16,1 0-11 15,-1 2 9-15,0-2-8 16,-2 2 7-16,1-3-5 15,0 5 5-15,-3-5-8 16,1 1 4-16,0 1 5 16,2-1-9-16,-3-1 18 15,3 2-18-15,-3-1 17 16,1 0-17-16,2-3 8 16,-2 4-7-16,0-4 7 15,-1 4-8-15,3-3 0 16,-3 2-1-16,6 0 9 15,-2 0-16-15,4 2 18 0,-3 1-14 16,2-1 8-16,-2-2-5 16,0 1 1-16,1-1 0 15,-4 0 0-15,3 0 0 16,-2 2 0-16,0 1 6 16,0-4 2-16,-3 1-8 15,1 0 6-15,-3 0-5 16,3-1-1-16,-1 1 4 15,4-1-4-15,-4 1 0 16,3 1 2-16,-1-1-2 16,-1-2 7-16,-3 0-8 15,1-1 7-15,-1 2-6 0,1-4 0 16,-3 4 0-16,2-1 0 16,1 0 4-16,1 2-9 15,3 0 14-15,0 2-9 16,2 0 0-16,0-3 0 15,3 2 0-15,-4 0 0 16,1-1 0-16,1-3 0 16,-4 3 0-16,3 1 0 15,-4-1 0-15,2 0 6 16,-5-3-7-16,1-1 5 16,-1 0-4-16,-2-1 0 15,0-2-3-15,-2 1 2 16,0 0 2-16,2 0-7 15,-2 2 15-15,3-2-13 16,-2 1 9-16,1 0-6 0,-1 0 1 16,1-2 0-16,-3 4 0 15,4-4 0-15,-3 2-3 16,1-1 8-16,6 3-14 16,7 5 18-16,3 4-3 15,8 3-1-15,-3-2 36 16,-5-2-35-16,-5-4-4 15,-7-2-2-15,-1-3 3 16,-3-1-6-16,2 2 9 16,-3-1-12-16,-1-5 13 15,0 2-14-15,-2-1 12 16,1-1-6-16,-1 0 1 16,1-1 0-16,0 0-6 0,2 2 14 15,-3-1-17-15,1 2 19 16,4 2-15-16,2-2 11 15,3 5-8-15,6 2 8 16,-2-2-5-16,-1-1-1 16,-4 3 0-16,-3-7-3 15,-2 3 10-15,-1-1-10 16,1-2 8-16,-2-1-5 16,-3 1 0-16,1-2 0 15,-2-1 0-15,1 0 0 16,2 3-1-16,0-2 2 15,1 1-8-15,8 6 15 16,9 5-9-16,6 2 8 16,2 4 6-16,-1-3-13 15,-9-2 0-15,-4-4 0 0,-9-4-1 16,0 0-6-16,-1-4 13 16,-5 1-13-16,2-3 14 15,0 3-13-15,-2-1 7 16,0-1-1-16,3 4 0 15,1-3 1-15,0 2-5 16,1-3 7-16,-3 4-11 16,3-2 16-16,-2 2-15 15,2-1 7-15,-3-2-1 16,1 2-13-16,0-3 7 0,-3 2 7 16,1-1 0-16,-1-1-8 15,-2 2 16-15,3-2-14 16,1 4 12-1,1-2-7-15,0 6 1 0,2-3 0 16,-3 2 0-16,1-4-1 16,0 0 1-16,-5-1-3 15,2-2-3-15,-1-1 3 16,-1 0-2-16,2 0 6 16,0 1-2-16,0-1 1 15,0 1-4-15,-2-1 1 16,-2-2-25-16,0 0-24 15,0 0-69-15,0 0-60 16,-10 0-491-16</inkml:trace>
  <inkml:trace contextRef="#ctx0" brushRef="#br4" timeOffset="168267.99">6903 11594 542 0,'0'0'1342'15,"0"0"-1145"-15,0 0-104 16,0 0 20-16,0 0-52 16,0 0-29-16,0 0 73 15,0 0-56-15,0 0 19 0,0 0-3 16,0-5 17-1,0-8-3-15,2-1-17 16,8-2-16-16,0 0-11 0,6-3-13 16,0 0-4-16,2-2-3 15,3-2-14-15,2-2 7 16,4 3-6-16,2 0 20 16,2 1-4-16,2-2 8 15,3 3-18-15,2-2 1 16,2 2-8-16,-2 0 4 15,0 0-6-15,0 1 8 16,0-1 7-16,-1 6-4 16,3-3 11-16,1 1-14 15,-1 2 0-15,-2 0-1 16,2 0-2-16,-4-2 11 0,-1 2-14 16,-4 3 22-16,-1-2-12 15,-1 1 20-15,-3 2-14 16,1-1 9-16,2 1 0 15,0 1-7-15,2-1 4 16,1 2-12-16,1-1 8 16,3 1-8-16,-1 4 13 15,0 1-18-15,2 1 10 16,-2 0-9-16,-3 2 7 16,-3 0-7-16,-6 0-6 15,-2 0-1-15,-5 0 1 16,-5 0-6-16,-5 0-24 15,-6 0-26-15,0-10-61 0,0-1-51 16,-13 1-280-16</inkml:trace>
  <inkml:trace contextRef="#ctx0" brushRef="#br4" timeOffset="168568.06">8086 10744 2541 0,'0'0'216'0,"0"0"-146"16,0 0 20-16,0 0-31 15,0 0-38-15,0 0 3 16,121 23 13-16,-90-14 10 16,0 5 13-16,0 1-25 15,-2 6 0-15,-2-1-18 0,-4 2 30 16,-5 2-25-16,-7 2-10 15,-5 2-6-15,-6-2 2 16,0 1-6-16,-4-3 2 16,-19-3-8-16,-3-1-4 15,0-6-26-15,-3-2-54 16,-6 1-65-16,10-3-161 16,2-4-1614-16</inkml:trace>
  <inkml:trace contextRef="#ctx0" brushRef="#br2" timeOffset="173874.2">8829 10812 1680 0,'0'0'250'0,"0"0"-160"15,0 0 64-15,0 0-62 0,0 0-40 16,0 0 11-16,127-36 21 15,-104 21-20-15,-2 1-23 16,0-3 28-16,-5 1-52 16,-1-2 29-16,-1-2-12 15,-3-1 0-15,-5 2-12 16,-2 1-14-16,-1-1 9 16,-3 3-9-16,0 2 19 15,0 2-22-15,-11 3 12 16,-2-2-12-16,-5 3-2 15,-5 3-3-15,-2 0 0 16,2 3 0-16,-2 0-4 16,2 2-3-16,1 0 14 0,5 0-15 15,-2 10-10-15,4 7 2 16,1 2-34 0,6 5 0-16,1 5 19 15,5 2 19-15,2 4 6 0,0 3 12 16,0 2-5-16,9 0 19 15,7 2 27-15,3-2-30 16,6-2 18-16,0-3-4 16,1-3-5-16,1-9-4 15,-3-2 12-15,3-6 17 16,-2-7-3-16,-1-3 11 16,-1-5-11-16,1 0 9 15,-4 0-36-15,3-6-9 16,-4-2-12-16,-1 0 0 0,0 2-44 15,4 0-96-15,-4 0-134 16,-5 0-675-16</inkml:trace>
  <inkml:trace contextRef="#ctx0" brushRef="#br2" timeOffset="174608.97">9409 10592 1478 0,'0'0'364'0,"0"0"-236"16,0 0-33-16,0 0 29 15,0 0-64-15,0 0 32 16,0 0-9-16,-2-5 36 16,6 17-50-16,5 3-13 15,0 0-19-15,2 4-3 16,-2 1 3-16,0 1-12 16,2 0 34-16,-2 4-19 15,2 1-3-15,-2 3-23 16,0-1-4-16,2 0 1 0,-2 0-10 15,0-2 5-15,-3-1 1 16,2-2-7-16,-2-3 4 16,-2-2-6-16,3-1 3 15,-5-5-2-15,2-4 1 16,-4-2-1-16,0-5 0 16,0-1-14-16,0 0 5 15,0-5-25-15,-6-14 23 16,-3-2-4-16,1-7 9 15,-2-4-35-15,6-5 10 16,-1 0 24-16,5-2 2 16,0 3 5-16,0 4 0 0,9 3 0 15,9 6 2 1,-1 5 13-16,6 1-13 0,0 5 11 16,-1 7-11-16,2 1 0 15,-2 4 12-15,3 0-12 16,-2 0 42-16,1 6-27 15,0 7 18-15,1 6-13 16,0 1 15-16,-3 0 8 16,-2 1-3-16,-4 2-4 15,-6 3 0-15,0 2-1 16,-8 2-28-16,-2 2 9 16,0 3-17-16,0-4 6 15,0-3-6-15,0-2-6 0,-5-5-59 16,-4-9-52-1,3-7-108-15,-1-2-512 0</inkml:trace>
  <inkml:trace contextRef="#ctx0" brushRef="#br2" timeOffset="175109.26">10244 10510 2076 0,'0'0'371'0,"0"0"-251"16,0 0 35-16,0 0-45 15,0 0-12-15,0 0-41 16,0 0-18-16,-113 59-16 0,104-27 0 15,2 5 9-15,7 2-21 16,0 5 19 0,0-4-18-16,0 4 16 0,16-7-26 15,2-1 10-15,6-4-12 16,1-6-6-16,4-5-21 16,0-7-50-16,0-4-15 15,4-10-98-15,-4 0-105 16,-8-6-487-16</inkml:trace>
  <inkml:trace contextRef="#ctx0" brushRef="#br2" timeOffset="175443.92">10454 10694 2086 0,'0'0'313'16,"0"0"-173"-16,0 0 2 15,0 0-28-15,0 0-20 16,38 124-3-16,-20-86 1 16,2 0-19-16,5-6-18 15,4-3-17-15,4-8 10 16,7-7-15-16,2-7 17 16,-1-7-28-16,-1 0 4 15,-11-8-20-15,-9-14 6 16,-11-6-12-16,-9-9 19 15,0-7-11-15,-19 0-7 16,-10 0 8-16,-4 6-9 16,-2 6 6-16,-3 6-6 15,0 9 0-15,5 10-32 0,4 5-32 16,6 2-61-16,13 6-76 16,2 9-199-16,8 5-1382 0</inkml:trace>
  <inkml:trace contextRef="#ctx0" brushRef="#br2" timeOffset="175976.92">10994 10636 1836 0,'0'0'343'15,"0"0"-164"-15,0 0-52 16,49 108-9-16,-36-70 4 15,-3-2-47-15,-2-3-18 0,-1 2-17 16,-1-7 3-16,-2-6-34 16,-1-5 15-16,-3-12-24 15,0-5 0-15,0 0-8 16,0-19 2-16,-5-11-16 16,-1-11 4-16,4-5 17 15,2-4-20-15,0-1 21 16,2 4 0-16,16 4 15 15,4 13 1-15,2 9 11 16,3 10-5-16,2 11-3 16,-2 0 6-16,0 14 16 15,0 11-2-15,-4 7-20 16,-2 4 38-16,-1 3-18 16,-5 6 3-16,-3-3-24 15,-3 0-6-15,-3-1-12 0,-1-9-13 16,-5-3-45-16,0-8-129 15,0-9-332-15</inkml:trace>
  <inkml:trace contextRef="#ctx0" brushRef="#br2" timeOffset="176409.59">11450 9763 2129 0,'0'0'303'0,"0"0"-200"15,0 0-10-15,0 0-27 16,52 123 18-16,-39-82-2 16,1 6 14-16,-1 3 10 15,3 4-32-15,-5 3-3 16,3 1-27-16,-4 2 4 16,-1 1-35-16,1-1 14 0,-2 5-19 15,-1-5-1 1,-3-4-7-16,0-3 0 0,1-9 0 15,-2-7 0-15,-3-5-9 16,0-6-56-16,0-9 0 16,0-3-57-16,0-8-61 15,0-2-184-15</inkml:trace>
  <inkml:trace contextRef="#ctx0" brushRef="#br2" timeOffset="176580.86">11504 10615 2449 0,'0'0'278'0,"0"0"-139"15,0 0-19-15,0 0-61 16,0 0-31-16,0 0-28 16,136-21-5-16,-109 17-70 15,-5 1-199-15,-4 3-1576 0</inkml:trace>
  <inkml:trace contextRef="#ctx0" brushRef="#br2" timeOffset="177945.27">11965 10531 1827 0,'0'0'344'15,"0"0"-183"-15,0 0-42 16,0 0-33-16,27 119-57 15,-22-92-5-15,1 4 19 16,-1-4-3-16,0 5 27 16,-3-6-43-16,0-1 4 15,0-7-27-15,-2-3 11 16,0-8-11-16,0-5 17 0,0-2-1 16,0 0-10-16,0-9-7 15,-4-12 1-15,-6-7-2 16,4-6 2-16,1-8-2 15,3-4 7-15,2-5-9 16,0 2 8-16,0 0 4 16,7 7 42-16,7 8-9 15,3 9 6-15,5 10 7 16,-1 9-4-16,0 6-18 16,2 0 13-16,-5 12-28 15,-5 14 19-15,-4 6-10 16,-6 6-3-16,-3 2-12 15,0 0-12-15,-7-4 0 0,-6-5-8 16,-4-6-12 0,5-13-35-16,1-5 24 0,1-7-14 15,8 0 32-15,2 0 8 16,0-10-2-16,0 1 7 16,12 6 0-16,3 3 18 15,3 0-9-15,-3 3 12 16,3 16-20-16,0 3 8 15,-2 2-8-15,1 4 6 16,1 2 1-16,1 0-8 16,-2-4 9-16,1-4-5 15,-1-3-2-15,1-7 3 16,-1-5-10-16,-4-3 1 16,-5 0 4-16,-1-4-7 0,0 0 1 15,-3 0 5-15,3-14 2 16,-3-6-7-16,0-4 16 15,2-8-8-15,-4-7-2 16,2-1 0-16,1-5-17 16,-1 3 11-16,2 0 5 15,1 3 2-15,5 8-1 16,-2 6 0-16,6 9 10 16,4 8-1-16,2 8 18 15,3 0 4-15,2 15 9 16,0 11-7-16,-3 4-6 15,-2 6 4-15,-4 2-15 16,-5-1 17-16,-1 2-23 0,-5-5 11 16,-5-1-21-16,-2-1 0 15,0-6-19-15,0-5-46 16,-25-10-72-16,0-8-213 16,-4-3-779-16</inkml:trace>
  <inkml:trace contextRef="#ctx0" brushRef="#br2" timeOffset="178079.31">12432 10776 2042 0,'0'0'744'15,"0"0"-578"-15,0 0-32 16,0 0-79-16,123-24-28 16,-94 19-27-16,2-2-32 0,-10 2-112 15,-5 5-344-15</inkml:trace>
  <inkml:trace contextRef="#ctx0" brushRef="#br2" timeOffset="179680.1">12900 10497 1450 0,'0'0'463'0,"0"0"-297"0,0 0 6 16,0 0-69-16,0 0-56 15,0 0 25-15,0 0-19 16,-5 32 5-16,5-15-9 16,0 2-13-16,0 6-10 15,9-1-6-15,-3 4-4 16,4-1-10-16,-3 2 24 16,-1 1-16-16,0 0 16 15,-3 2-22-15,1 0 15 16,1-3-15-16,-3-3 0 15,1-11-8-15,-1-3 1 16,-2-7-2-16,0-4-9 16,0-1 5-16,0 0-14 15,0-6 8-15,-5-13-21 0,-4-10 24 16,0-8 2 0,3-6 6-16,1-7 0 0,5-2 0 15,0 0 4-15,0 1 12 16,5 11 56-16,10 11-20 15,5 8 4-15,7 16-26 16,0 5 29-16,2 0 1 16,0 23-4-16,-2 7-11 15,-6 6-24-15,-7 5-1 16,-5-2-20-16,-7 0 9 16,-2-5-5-16,0-5-8 15,0-6 0-15,-9-5-10 16,3-4-7-16,2-2 5 15,4 2 12-15,0 4-16 0,13 1 20 16,11 4 0-16,3-2 4 16,0-5 0-16,-1-6-2 15,-1-5-2-15,-5-2-14 16,-7-3-80-16,-1-3-134 16,-10-5-579-16</inkml:trace>
  <inkml:trace contextRef="#ctx0" brushRef="#br2" timeOffset="180515.57">13890 11023 380 0,'0'0'1966'0,"0"0"-1759"15,0 0-134-15,0 0 43 16,0 0-68-16,0 0-10 16,0 0-30-16,-18-109 5 15,7 67-13-15,-1-6 5 16,3-6-4-16,3-4-1 15,2-2 6-15,4 4 1 16,0 6-7-16,0 9 1 0,8 12 38 16,7 8-26-16,6 10 4 15,3 4-8-15,3 7 7 16,4 0 8-16,1 18-5 16,1 8 27-16,-2 6-18 15,-2 6 14-15,-4 5-22 16,-4 3 12-16,-4 0-28 15,-4-2 7-15,-6 0-1 16,-1-6-10-16,-3-2 0 16,-3 1-48-16,0-12-102 15,0-7-386-15</inkml:trace>
  <inkml:trace contextRef="#ctx0" brushRef="#br2" timeOffset="180677.33">13892 10819 2826 0,'0'0'151'0,"0"0"-121"16,0 0-30-16,0 0-26 16,152-19-208-16,-119 12-1367 0</inkml:trace>
  <inkml:trace contextRef="#ctx0" brushRef="#br2" timeOffset="181849.47">14821 10752 1468 0,'0'0'773'16,"0"0"-542"-16,0 0-50 15,0 0-58-15,0 0-10 16,0 0-85-16,0 0 39 15,27 4-23-15,-7-8 1 16,5-13-5-16,-4-10-12 16,4-4 7-16,-2-6-27 15,-3-4 13-15,-5-1-21 16,-6 2 9-16,-5 6-3 16,-4 6-2-16,0 8-4 15,-2 3 0-15,-15 8 2 16,-6 7 3-16,-4 2-7 0,-2 0 9 15,0 18-10-15,0 10 11 16,2 8-12-16,6 6 5 16,3 5-1-16,9 3 0 15,7-1 0-15,2-2-5 16,0-4 3-16,17-10-8 16,6-9 12-1,3-4-8-15,1-8-11 0,0-5 1 16,0-6-32-16,9-1-47 15,-7 0-75-15,-5 0-190 0</inkml:trace>
  <inkml:trace contextRef="#ctx0" brushRef="#br2" timeOffset="182618.57">15472 10461 1702 0,'0'0'320'15,"0"0"-93"-15,0 0-112 16,0 0-7-16,0 0-58 15,0 0-20-15,0 0-6 16,-56-31-2-16,50 28 94 16,-1 1-43-16,2 2 31 0,-1 0-60 15,-1 0 7 1,-1 0-36-16,-4 7-2 16,1 10-7-16,-1 5-5 0,2 6-2 15,1 7 8-15,2 2-5 16,2 7-2-16,5 3 19 15,0-1-13-15,2-5 10 16,17-2-14-16,5-13-2 16,1-10-5-16,2-12 4 15,2-4-9-15,-3-15 20 16,-2-14-8-16,-3-12 3 16,-6-7-10-16,-5 1-3 15,-6-1-34-15,-4 3-16 16,0 11-22-16,0 12 45 15,0 10 35-15,0 12 68 0,0 0 18 16,0 20-61 0,0 15-24-16,0 9 36 0,0 7 4 15,6 7 13-15,3 5-6 16,-2 1-13-16,2 5 11 16,-5-2-9-16,1 1 16 15,-3-1-40-15,0-5 3 16,-2-9-16-16,0-12-36 15,0-11-59-15,-4-11-98 16,-7-13-306-16</inkml:trace>
  <inkml:trace contextRef="#ctx0" brushRef="#br2" timeOffset="182776.79">15496 10872 2564 0,'0'0'185'16,"0"0"-123"-16,0 0-36 16,0 0-26-16,110-151-31 15,-86 106-204-15,-3 7-623 0</inkml:trace>
  <inkml:trace contextRef="#ctx0" brushRef="#br2" timeOffset="183015.39">15776 10564 2057 0,'0'0'376'0,"0"0"-195"16,33 132-38-16,-16-81-16 15,6-5-39-15,-1-15-18 16,1-9 1-16,1-10-34 16,0-12 8-16,-1 0-22 15,-1-24 31-15,-7-12-26 16,-3-8-1-16,-5-7-17 15,-7 2-10-15,0 3 0 16,0 6-41-16,0 9-48 16,-5 16-75-16,3 6-51 15,2 9-140-15</inkml:trace>
  <inkml:trace contextRef="#ctx0" brushRef="#br2" timeOffset="183349.69">16237 10812 2267 0,'0'0'230'16,"0"0"-121"-16,0 0-27 15,0-123-32-15,0 77-32 16,2-1-11-16,7 1 11 15,0 6 43-15,2 6 16 16,2 15-42-16,3 9 15 0,-1 10 15 16,3 0 18-16,3 22-22 15,-2 12-3-15,-1 6-16 16,-3 7-21-16,-3 3 2 16,-1-1-22-16,-5 0-2 15,-3-3-31-15,-3 0-65 16,-3-12-143-16,-9-12-493 0</inkml:trace>
  <inkml:trace contextRef="#ctx0" brushRef="#br2" timeOffset="183487.65">16237 10812 2556 0,'73'-123'229'16,"-59"123"-164"-16,-1 0-56 15,12 0-9-15,-5 0-193 16,-5 0-1602-16</inkml:trace>
  <inkml:trace contextRef="#ctx0" brushRef="#br2" timeOffset="184049.12">16796 10427 1996 0,'0'0'255'16,"0"0"-41"-16,0 0-60 16,0 0 8-16,0 0-80 15,0 0 14-15,-123 37-30 16,110-6-4-16,5 9-24 15,2 8-13-15,6 2 14 16,0 1-25-16,23-3 26 0,4-10-32 16,6-8-4-1,3-12-3-15,2-10-2 16,-2-8-10-16,-7-7-76 0,-10-10-103 16,-9-1-477-16</inkml:trace>
  <inkml:trace contextRef="#ctx0" brushRef="#br2" timeOffset="184194.01">16814 10877 1542 0,'0'0'1256'0,"0"0"-1120"16,0 0-62-16,0 109-47 16,4-84-27-16,5-9-69 15,1-6-206-15,-4-6-1922 0</inkml:trace>
  <inkml:trace contextRef="#ctx0" brushRef="#br2" timeOffset="184720.14">17132 10872 2060 0,'0'0'276'0,"0"0"-126"0,0 0-86 16,0 0-21-16,0 0-12 15,0 0 2-15,0 0-2 16,-21-96 14-16,17 64-22 16,0-4-17-16,4-3 10 15,0-2-15-15,0-2 8 16,0 4-8-16,10 3 22 16,3 2-21-16,1 11 4 15,-1 5 7-15,3 10 0 16,-1 8 27-16,1 0-12 15,1 3 19-15,4 16-6 16,-4 8 34-16,3 4-25 0,-1 8-6 16,-4 2-5-1,-1 3-14-15,-4 1 3 0,-1-3-9 16,-5-4 5-16,2-6-24 16,-4-8-4-16,-2-8-80 15,0-5-110-15,-5-10-420 0</inkml:trace>
  <inkml:trace contextRef="#ctx0" brushRef="#br2" timeOffset="185086.34">17128 10633 2653 0,'0'0'262'0,"0"0"-191"15,0 0-43-15,0 0 22 16,0 0-44-16,123-41 5 15,-92 18-11-15,0 2-11 16,-2-3-69-16,2 2-75 16,-4 3-12-16,-2 5-27 15,-5 4 61-15,-3 8 107 16,-3 2 26-16,-3 2 165 16,0 20 47-16,1 10-47 15,1 8-49-15,-2 8-12 16,5 3-34-16,0 0-2 15,1-5-12-15,3-7 4 0,3-11-29 16,-2-14-3-16,2-12-17 16,-1-2 1-16,-4-20 3 15,-4-18-6-15,-8-10 3 16,-6-9-12-16,0-1 0 16,-11 2-39-16,-40-10-53 15,3 14-150-15,0 12-428 0</inkml:trace>
  <inkml:trace contextRef="#ctx0" brushRef="#br2" timeOffset="185219.65">17202 10185 2793 0,'0'0'212'0,"0"0"-28"0,0 0-97 15,0 0-32-15,154-29-45 16,-100 25-10-16,-12 2-118 15,-7 2-376-15</inkml:trace>
  <inkml:trace contextRef="#ctx0" brushRef="#br2" timeOffset="186151.89">18530 10511 1766 0,'0'0'281'16,"0"0"-34"-16,0 0-31 16,0 0-115-16,0 0-26 15,0 0 28-15,0 0-33 16,-96-22-15-16,67 22-6 16,-2 0-18-16,2 0 23 15,5 4-12-15,4 14-14 0,6 8-17 16,5 8 5-16,9 6-10 15,0 4 5-15,7-1-6 16,20-6 15 0,4-5-1-16,8-15-18 0,3-11 15 15,0-6-15-15,-4-8 16 16,-2-22-6-16,-12-12 15 16,-9-13-22-16,-8-6 12 15,-7-8-16-15,0-1 4 16,-15-2-4-16,-6 3-11 15,-1-1-12-15,0 7-55 16,2 4-33-16,2 6-71 16,5 16-85-16,6 16-685 0</inkml:trace>
  <inkml:trace contextRef="#ctx0" brushRef="#br2" timeOffset="186519.37">18831 10721 1499 0,'0'0'778'15,"0"0"-682"-15,0 0 8 0,0 0-18 16,0 0-32-1,0 0 5-15,0 0-8 0,8-115-7 16,-8 74-35-16,0-7-9 16,0 0 7-16,0-3-1 15,0 10 17-15,8 7 28 16,3 10 27-16,5 14 4 16,6 10 4-16,2 0-39 15,3 22-10-15,4 12-5 16,-2 10-15-16,0 4-2 15,-6 5-14-15,-4-2-1 16,-7-2 0-16,-10-5-19 16,-2-2-91-16,-11-12-149 15,-7-9-1639-15</inkml:trace>
  <inkml:trace contextRef="#ctx0" brushRef="#br2" timeOffset="186655.09">18912 10524 2789 0,'0'0'204'0,"0"0"-167"16,0 0-26-16,129-7-11 15,-78 1-203-15,-7 0-2345 0</inkml:trace>
  <inkml:trace contextRef="#ctx0" brushRef="#br2" timeOffset="187887.43">19618 10198 1621 0,'0'0'324'0,"0"0"-235"16,0 0-87-16,4 104 48 15,8-63-26-15,-3 2 108 0,-1 3-56 16,4-2-4-16,-5-1 31 16,1-7-36-16,-3-4 7 15,0-9-32-15,-5-7-5 16,2-9-36-16,-2-2 20 16,0-5-21-16,0 0 0 15,0-10-48-15,-7-17 29 16,0-9 18-16,1-7-3 15,6-10-2-15,0-5 12 16,0 0-12-16,2-2 12 16,14 6-2-16,5 4 54 15,6 11 49-15,2 11-13 16,2 14-47-16,1 12-8 16,-5 2 14-16,-3 18 20 15,-9 12-32-15,-7 9 9 0,-8 3-29 16,0 2 11-16,-8-2-24 15,-9-6 2-15,-3-7-10 16,2-8 0-16,2-10-7 16,6-8-40-16,2-3 4 15,6 0 14-15,2 0 28 16,0 0 2-16,16 0 7 16,9 16 23-16,-2 11 3 15,6 2 0-15,-4 3-13 16,0 3 3-16,-3-8-24 15,-4 0 11-15,-2-5-11 16,-5-6-4-16,-2-8-69 16,-4-6-78-16,-3-2-231 0,-2 0-346 15</inkml:trace>
  <inkml:trace contextRef="#ctx0" brushRef="#br2" timeOffset="188225.16">20227 10519 2552 0,'0'0'180'0,"0"0"-92"16,0 0 3-16,0 0-19 0,0 0-21 16,0 0-25-16,116-136-3 15,-116 96-22-15,0 8 20 16,-7 6-20-16,-15 8 18 15,-3 12 36-15,-2 6 10 16,3 12-24-16,4 24-25 16,7 12 15-16,6 10-8 15,7 3 21-15,0 2-21 16,18-6 6-16,6-13-28 16,5-12 11-16,1-15-12 15,-1-14-7-15,-4-3-9 16,2-24-66-16,-6-8-101 15,-7-3-282-15</inkml:trace>
  <inkml:trace contextRef="#ctx0" brushRef="#br2" timeOffset="188588.22">20652 9557 2457 0,'0'0'293'15,"0"0"-164"-15,34 140-14 16,-18-74-22-16,-1 4-17 15,1 7-31-15,-3 1 0 16,3 3-10-16,-1 6 2 0,1 1-8 16,-1 1-19-16,1-4 11 15,-3-6-21-15,1-8 6 16,-3-15-6-16,-5-16-6 16,2-15-36-16,-8-25-93 15,0 0-228-15,0-12-272 0</inkml:trace>
  <inkml:trace contextRef="#ctx0" brushRef="#br2" timeOffset="188721.03">20744 10243 2478 0,'0'0'199'0,"0"0"-158"16,0 0-41-16,0 0-28 15,128 0-229-15</inkml:trace>
  <inkml:trace contextRef="#ctx0" brushRef="#br2" timeOffset="189055.39">21210 10622 2105 0,'0'0'324'0,"0"0"-216"16,-16-146 19-16,12 79-63 16,4 1-21-16,0 8-11 15,0 12 46-15,11 15-6 16,9 19-19-16,7 12 60 15,4 4-42-15,2 29-7 16,-1 7-42-16,-6 6 2 16,-3 4-19-16,-8-1 1 0,-3-2-6 15,-6-2-9 1,-6-2-51-16,-4-11-106 0,-12-9-392 0</inkml:trace>
  <inkml:trace contextRef="#ctx0" brushRef="#br2" timeOffset="189196.49">21294 10449 2536 0,'0'0'434'0,"0"0"-288"16,0 0-75-16,0 0-41 16,0 0-30-16,118-17-33 15,-112 17-197-15,-6 0-693 0</inkml:trace>
  <inkml:trace contextRef="#ctx0" brushRef="#br2" timeOffset="190553.18">14104 11913 2453 0,'0'0'318'0,"0"0"-138"16,0 0-70-16,149-20-48 15,-103 16-45-15,0 0-17 16,-13 4-10-16,-9 0-120 16,-10 2-160-16,-12 9-2077 0</inkml:trace>
  <inkml:trace contextRef="#ctx0" brushRef="#br2" timeOffset="190724.25">14241 12123 3026 0,'0'0'160'0,"0"0"-111"15,0 0-27-15,0 0-4 16,127 0-18-16,-84 0-14 15,-7 0-178-15,-7 0-520 0</inkml:trace>
  <inkml:trace contextRef="#ctx0" brushRef="#br2" timeOffset="191858.48">14866 11660 2052 0,'0'0'273'0,"0"0"-96"16,0 0-59-16,0 0-61 15,0 0-8-15,62 103-29 0,-51-68 23 16,3 4-21-1,-3 1 16-15,-3 1-4 0,-1 0-5 16,-2 1-12-16,0-2-15 16,-3-1 6-16,0-7-1 15,0-4-5-15,-2-5-1 16,2-4-2-16,-2-5-22 16,2-9 2-16,-2-2-34 15,0-3-61-15,0 0 85 16,0-18 28-16,0-8 3 15,0-8 0-15,0-9 7 16,-2-5 5-16,2-4-12 16,0-1 0-16,0 2 0 15,0 1 8-15,7 6 23 16,7 3 34-16,1 9-18 0,3 13-7 16,1 8-30-1,4 11 17-15,2 0 8 0,1 21 13 16,1 9 11-16,0 8-8 15,-3 3-2-15,-4 4-22 16,-1 2 10-16,-9-1-30 16,-1-5 19-16,-4-3-25 15,-3-6 9-15,-2-6-10 16,0-9 0-16,0-9-6 16,0-8-27-16,0-2-40 15,-5-26-10-15,5-13 31 16,0-12-43-16,0-5 46 15,12-5 14-15,7 5 9 0,4 7 26 16,2 14 24 0,4 10 8-16,0 19-5 0,0 8 35 15,-2 17 13-15,-3 20 26 16,-4 12-55-16,-2 2 7 16,-5 4-12-16,-4-3-12 15,0-2-17-15,-2-6-12 16,-1-5 0-16,-2-7-50 15,6 2-67-15,-4-10-154 16,-1-8-550-16</inkml:trace>
  <inkml:trace contextRef="#ctx0" brushRef="#br2" timeOffset="192780.49">16538 11930 2596 0,'0'0'242'15,"0"0"-99"-15,0 0-15 16,129 0-76-16,-82 0-26 16,-3 0-21-16,-2 0-10 15,-3 0-98-15,-12 9-152 16,-14 2-1718-16</inkml:trace>
  <inkml:trace contextRef="#ctx0" brushRef="#br2" timeOffset="192991.67">16783 11833 2662 0,'0'0'182'0,"0"0"-124"16,0 0-14-16,20 143-22 15,-13-97-22-15,-1 3 0 16,-1-8-112-16,-3-12-198 0</inkml:trace>
  <inkml:trace contextRef="#ctx0" brushRef="#br2" timeOffset="-205939.46">13321 11664 2134 0,'0'0'308'16,"0"0"-201"-16,0 0-52 15,0 0 13-15,0 0-19 16,0 0-27-16,0 0 32 16,-33 121-6-16,33-75 21 15,2 6-5-15,13 4-7 16,5 2-2-16,5-4-17 15,4-12-8-15,2-12-20 16,3-13 10-16,-1-17 16 16,0 0 39-16,1-26-43 0,-7-15-5 15,-5-9-17-15,-5-6-4 16,-7 2-6-16,-6 1-5 16,-4 12-5-16,0 11 2 15,0 12 8-15,0 15 1 16,0 3 18-16,0 25-13 15,0 22 6-15,0 31 9 16,13 38 5-16,3 32 6 16,-3 12-17-16,-13-5 15 15,0-15-5-15,-13-36 5 16,-11-26-16-16,1-21 10 0,-6-17-24 16,-6-5 5-1,-10-6-5-15,-8-12-36 0,-3-17-5 16,0-9 1-16,2-29-8 15,8-16 13-15,10-9 28 16,16 2-2-16,16 1 9 16,4 5 0-16,20 8-2 15,22 8 1-15,12 1-5 16,33-8-19-16,-12 9-205 16,-8 5-252-16</inkml:trace>
  <inkml:trace contextRef="#ctx0" brushRef="#br2" timeOffset="-204105.37">17193 11454 2161 0,'0'0'299'0,"0"0"-210"16,0 0-3-16,0 0 9 15,0 0-50-15,0 0-10 16,0 0-12-16,0-22 25 16,0 22 6-16,0 0 9 15,0 10-19-15,0 6-8 16,0 6 11-16,2 4-18 15,1 4-1-15,-1 2-5 0,-2 6 17 16,0 0-18-16,0 2 4 16,0 2-14-16,0 0 6 15,0 1-2-15,-2-1-7 16,-3-2 10-16,0-3-19 16,1-2 11-16,0-1-10 15,2-6 24-15,-1-4-19 16,1-4 6-16,2-2-8 15,-2-3 3-15,2-5 1 16,0-1-8-16,0-1 5 16,0-1 0-16,0-2-4 15,0 2 3-15,0-3 1 16,0 2-4-16,0-3 0 0,0 2-1 16,0-1 7-16,2 1 12 15,5 2 1-15,-1 0 12 16,6 2-17-16,1-3 14 15,2 2-18-15,5-4 9 16,7-4-4-16,2 0 8 16,5-2 0-16,1-18 0 15,4-10 5-15,-8-8-22 16,-3-5 15-16,-10-1-19 16,-9 2 13-16,-9 5-16 15,0 5 5-15,-13 7-5 16,-16 9-12-16,-7 8-12 0,-4 6-38 15,-2 2-24 1,-14 16-74-16,9 7-78 0,9 3-302 0</inkml:trace>
  <inkml:trace contextRef="#ctx0" brushRef="#br2" timeOffset="-202121.46">15766 11672 1942 0,'0'0'416'16,"0"0"-209"-16,0 0-128 15,0 0 24-15,0 0-21 16,0 0-12-16,114 115 13 16,-87-86 8-16,2 2-22 15,0-1 4-15,0 0-15 16,0 0-17-16,0-2-17 0,-2-2-4 16,-4 0-5-16,0-2-11 15,-5-1-4-15,-3-4 8 16,-1 2-4-16,-3-6-4 15,-2 2-15-15,-2-6-40 16,0 0-80-16,-3-3-109 16,-2-6-329-16</inkml:trace>
  <inkml:trace contextRef="#ctx0" brushRef="#br2" timeOffset="-201746.17">16264 11717 1861 0,'0'0'534'0,"0"0"-304"15,0 0-112-15,0 0-2 0,0 0-42 16,0 0-27-16,0 0-9 16,-125 109 23-16,98-70 21 15,2 3-24-15,1 2-10 16,3-2-35-16,4-1-2 15,1-7-11-15,3-5-1 16,-3 5-61-16,3-10-110 16,2-2-288-16</inkml:trace>
  <inkml:trace contextRef="#ctx0" brushRef="#br3" timeOffset="-193928.45">2895 15168 1666 0,'0'0'308'15,"0"0"-162"-15,0 0 0 16,0 0-57-16,0 0 15 16,0 0-31-16,0 0 13 15,16-53-9-15,1 43-23 16,1-2-4-16,5 2 10 0,2-2 9 16,-2 2-44-1,4 4 10-15,0 2-3 0,0 2-2 16,2 2-8-16,-4 0 2 15,2 0 1-15,-1 0-10 16,-2 12 5 0,-1 0-6-16,-3 8 20 0,-5 6-4 15,-3 5 5-15,-8 5-18 16,-4 4-4-16,0 0-7 16,-6 2-4-16,-17 0-2 15,-4-4 6-15,-2-4-14 16,-2-6 6-16,2-5-2 0,2-12-4 15,5-5 4 1,7-6-4-16,4 0 2 0,6 0 1 16,5-10-5-16,0-4 10 15,16 2 0-15,11 6-1 16,4 4 2-16,6 2 10 16,3 8-3-16,-1 14 9 15,-6 9 4-15,-6 5-1 16,-10 4 10-16,-10 4-7 15,-7 2 3-15,-2-7-19 16,-20-2 13-16,-7-9-19 16,-4-6 9-16,-4-5-10 15,2-12-1-15,1-1-16 16,3-4-35-16,2 0-23 16,9 0-38-16,7-14-27 0,6 0-55 15,7-4-294-15</inkml:trace>
  <inkml:trace contextRef="#ctx0" brushRef="#br3" timeOffset="-193158.27">3638 15186 2120 0,'0'0'287'16,"0"0"-178"-16,0 0-31 16,-12 102 41-16,12-56-21 15,0 6-3-15,5 6-30 0,15 0 23 16,4 1-35-16,5-5-7 15,7-15-27-15,5-14-13 16,1-9 5-16,0-16-10 16,0 0 21-16,-4-26 13 15,-5-16 17-15,-6-6-28 16,-6-9-4-16,-8-1-16 16,-7 2-3-16,-6 5-1 15,0 6-19-15,0 12 13 16,0 16 6-16,-2 7 3 15,0 10 1-15,2 10 11 16,0 26-13-16,0 12 2 16,6 15 8-16,6 15 3 0,-1 5 9 15,-7 6-1-15,-4 5 28 16,0 4-4-16,-8 1 9 16,-19-1-30-16,-9-13-9 15,-9-4-13-15,-3-14-4 16,-8-19-14-16,2-21-16 15,-2-22 0-15,6-5-6 16,0-22 11-16,8-24-36 16,6-10 11-16,16-9 9 15,14-5 26-15,6 2 9 16,15 5-3-16,23 5-32 16,11 10-56-16,36-10-22 15,-12 12-88-15,-8 8-147 0</inkml:trace>
  <inkml:trace contextRef="#ctx0" brushRef="#br3" timeOffset="-192645.65">4541 15402 2087 0,'0'0'350'0,"0"0"-153"16,0 0-33-16,0 0-50 15,122 0-22-15,-86 0-28 16,1 0-18-16,-1 0-9 16,-5 0-13-16,-4 0-16 15,-7 0-7-15,-2 0-2 16,-9 0-40-16,-7 0-73 15,-2 2-132-15,0 9-405 0</inkml:trace>
  <inkml:trace contextRef="#ctx0" brushRef="#br3" timeOffset="-192360.63">4518 15758 2682 0,'0'0'205'16,"0"0"-73"-16,0 0-16 15,0 0-58-15,118 9 5 16,-82-9-25-16,-5-9 0 0,0 4-29 15,-4-7-2 1,-2 6-7-16,-4-2-5 0,2-7-56 16,-7 8-140-16,-3-3-438 15</inkml:trace>
  <inkml:trace contextRef="#ctx0" brushRef="#br3" timeOffset="-191595.94">5202 15538 2677 0,'0'0'236'0,"0"0"-154"16,0 0 70-16,0 0-61 16,0 0-34-16,0 0-5 15,143 2-15-15,-110 1 13 16,-2-3-20-16,-2 2-9 15,-6-2-17-15,-3 2 1 16,-4-1-5-16,-4-1-14 16,-2 0-42-16,3 0-68 15,-3 0-90-15,-4 0-368 0</inkml:trace>
  <inkml:trace contextRef="#ctx0" brushRef="#br3" timeOffset="-191120.81">5739 15312 2060 0,'0'0'258'0,"0"0"-61"0,0 0-58 15,0 0 0-15,0 0-48 16,0 0 0-16,117 13 7 15,-88 4 1-15,0 1-30 16,2 8 1-16,0 3-25 16,2-3-14-16,1 6 8 15,1-5-16-15,-2 3 3 0,1-3-18 16,-5-1 11 0,-2-2-19-16,-3-4 4 0,-3-2-3 15,-6 0-1-15,-3-4 0 16,-4-4-32-16,-3-2-14 15,-3-3-35-15,-2-5-56 16,0 3-115-16,0-1-601 0</inkml:trace>
  <inkml:trace contextRef="#ctx0" brushRef="#br3" timeOffset="-190762.53">6277 15316 1649 0,'0'0'915'0,"0"0"-756"16,0 0-36-16,0 0-24 0,0 0-1 15,0 0-40-15,0 0 9 16,-123 125-32-16,97-90 13 16,-3 5-13-16,0 5-6 15,2-8-17-15,0 2-8 16,4-3-4-16,4-4-40 15,1 4-76-15,7-10-246 16,-1-3-1346-16</inkml:trace>
  <inkml:trace contextRef="#ctx0" brushRef="#br3" timeOffset="-187796.32">6796 15619 1818 0,'0'0'395'0,"0"0"-158"16,0 0-47-16,0 0-46 16,0 0-51-16,0 0-13 15,0 0-10-15,107 1-6 16,-85-1-15-16,5 0 8 15,0 3-17-15,0 1 13 16,2 2-18-16,0-2-4 16,-2 0-12-16,-3 2-1 15,-4-2-7-15,-4-1-11 16,-5 2 0-16,-3-3-1 16,-1 2-13-16,-2 0-55 15,0 0-56-15,-3 0-128 16,-2-1-471-16</inkml:trace>
  <inkml:trace contextRef="#ctx0" brushRef="#br3" timeOffset="-187482.46">7086 15436 2474 0,'0'0'307'15,"0"0"-147"-15,0 0-69 0,0 0-28 16,0 0-15-16,0 0-7 16,0 112-16-16,0-73 11 15,5 3 2-15,-1 2-14 16,0 0-5-16,3 0-15 15,-3-6 5-15,3-4-9 16,2-2-31-16,0-10-63 16,4-8-87-16,-3-2-147 15,0-12-688-15</inkml:trace>
  <inkml:trace contextRef="#ctx0" brushRef="#br3" timeOffset="-186820.13">7527 15330 2241 0,'0'0'238'0,"0"0"-134"15,0 0-48-15,0 0 14 16,0 0-16-16,0 0 14 15,0 0-12-15,5 78 13 16,1-60-29-16,4 0 8 16,1-4-14-16,-1 1-11 15,4-8-9-15,1-5-4 16,4-2 10-16,1 0-10 16,4 0 22-16,0-2-14 15,3-5 24-15,0 0-9 16,0 5 21-16,-2 2-19 15,2 0 0-15,-4 2-4 16,0 12-2-16,-3 0 9 0,-2 8-16 16,-7 0 17-16,-2 1-13 15,-5 4 7-15,-4 4-8 16,0-5-1-16,-2 2-8 16,-13-1-1-16,-8 0-1 15,-1-5-14-15,-7-1 11 16,-3-8-7-16,1-3-7 15,-3-6 3-15,2-4-5 16,6 0-16-16,3 0-26 16,5 0-21-16,5-7-17 15,5-13-17-15,6 3-62 16,2-17-54-16,2 6-217 16,0 2-1704-16</inkml:trace>
  <inkml:trace contextRef="#ctx0" brushRef="#br3" timeOffset="-186536.7">7542 15267 2580 0,'0'0'217'0,"0"0"-71"16,0 0 7-16,0 0-56 16,0 0-14-16,114 0-36 0,-85 0 2 15,-2 0-24-15,-2 0 2 16,-5 0-18-16,-2 0-5 16,-4 0-4-16,-6-1-16 15,5 1-54-15,-1 0-104 16,-6 0-280-16</inkml:trace>
  <inkml:trace contextRef="#ctx0" brushRef="#br3" timeOffset="-183312.22">3689 16790 1653 0,'0'0'426'15,"0"0"-215"-15,0 0-58 0,0 0-46 16,0 0-66-16,0 0 16 15,0 0 1-15,0 0 6 16,0 0-15-16,-5 0 9 16,3 0-22-16,0 8-14 15,-1-2 1-15,3 6-12 16,0 6-7-16,0 4-3 16,0 0 4-16,0 6 0 15,0 2-2-15,3 7-3 16,8 2 7-16,2 6-2 15,3 1 4-15,4-7 10 16,5-4-7-16,-1-3-4 16,5-6-3-16,2-8 5 0,-2-4-9 15,3-11 9-15,-3-3-10 16,-2 0 7-16,-2-7 3 16,-2-21-3-16,-5-12 5 15,-5-4-11-15,-3-9 1 16,-6 3 2-16,-4 1-6 15,0 8 2-15,0 12-2 16,0 6-7-16,0 9 8 16,-4 5 1-16,1 9 0 15,3 0 18-15,0 5-18 16,0 17 8-16,0 9-7 16,11 8 15-16,2 7-5 15,1 8 24-15,1 8 26 16,-3 5-4-16,-1 1 7 0,-5 6-32 15,-6-2 3-15,0-1-28 16,0-4 7-16,-4-9-12 16,-14-3-1-16,-4-11-1 15,0-13-9-15,-5-14-4 16,0-11-12-16,-4-6 5 16,-3-3-9-16,-1-22 4 15,-3-11-36-15,3-7 5 16,6-6 7-16,4-6 23 15,13 7 26-15,10-1 0 16,2 5 1-16,14 11 5 16,15 3-12-16,7 6 12 15,3 7-15-15,-1 8-50 16,3-3-48-16,13 2-38 16,-12 2-154-16,-7 1-1296 0</inkml:trace>
  <inkml:trace contextRef="#ctx0" brushRef="#br3" timeOffset="-182855.98">4630 16837 2323 0,'0'0'253'0,"0"0"-82"0,0 0-44 15,0 0-44-15,123-7 1 16,-90 7-45-16,-4 0-3 15,0 0-30-15,-8 0 3 16,0 0-9-16,-8 0-9 16,-4 0-70-16,-6 0-82 15,-3 7-140-15</inkml:trace>
  <inkml:trace contextRef="#ctx0" brushRef="#br3" timeOffset="-182581.89">4630 17120 2329 0,'0'0'565'0,"0"0"-500"15,0 0 39-15,0 0 3 16,0 0-55-16,115 22-13 15,-84-17 0-15,0-5 6 16,-2 4-12-16,-4-1-24 16,-2-3-2-16,-6 0-7 15,-1 0-9-15,-1 0-78 16,-5 0-94-16,-4 0-278 0</inkml:trace>
  <inkml:trace contextRef="#ctx0" brushRef="#br3" timeOffset="-181279.85">5351 16976 1977 0,'0'0'331'0,"0"0"-161"16,0 0-19-16,0 0-47 15,0 0-30-15,0 0-13 16,0 0-15-16,-4 0-16 16,4 0-13-16,0 0 73 15,14 0 6-15,3 0-26 16,4 0-27-16,3 0 9 16,0 0-14-16,5 0-3 15,0 0-10-15,0 0-2 16,-2 0 10-16,-2 0-15 15,-3 0 9-15,-9 0-20 0,-1 0 13 16,-3 0-19-16,-7 0 5 16,0 0-5-16,-2 0-1 15,0 0 0-15,0 0-12 16,2 0-46-16,0 0-49 16,7 0-96-16,1 0-89 15,-2 0-755-15</inkml:trace>
  <inkml:trace contextRef="#ctx0" brushRef="#br3" timeOffset="-179647.53">6138 16802 1661 0,'0'0'255'0,"0"0"-125"0,0 0 25 16,0 0-72-16,0 0-38 16,0 0-14-16,0 0-11 15,0-116-20-15,0 93 46 16,0 1 9-16,0 0 17 16,-6 1-22-16,2 2 28 15,-1-3-48-15,1 5 0 16,1-3-10-16,1 8-19 15,2-1 10-15,0 3-9 16,0 6 5-16,0 0-6 16,0 4 11-16,0 0 30 0,0 0 15 15,0 0-10-15,0 10-13 16,0 6-12-16,0-2-15 16,0 4 12-16,0 4-12 15,0 0 26-15,0 4-4 16,0 6-5-16,2 1-12 15,1 2 2-15,-1 5 4 16,0-1-11-16,-2-1 10 16,2 0-16-16,-2-3 12 15,0-1-12-15,0-9 12 16,0 1-13-16,0-7 5 16,0-6-5-16,0-9-2 0,0 2-5 15,0-6-28-15,0 0-35 16,0 0-60-16,0 0-98 15,0 0-417-15</inkml:trace>
  <inkml:trace contextRef="#ctx0" brushRef="#br3" timeOffset="-178974.69">5789 17161 2079 0,'0'0'255'16,"0"0"-92"-16,0 0-55 0,0 0-56 16,0 0-37-1,0 0-5-15,0 0 8 16,-4 0-12-16,4 0 63 0,2 0-21 15,6 0 18-15,5 0-26 16,1 0-12-16,-1 0-2 16,5 0 0-16,0 0-7 15,2 0-12-15,0 0 10 16,2 0-8-16,-2 0 8 16,3 0-16-16,0 0 19 15,-2 4-13-15,2-4 2 16,1 4 4-16,-1-4 0 15,-2 4 7-15,2-4-11 16,0 0 11-16,-4 4-14 16,1-4 12-16,1 0-17 0,-4 0 16 15,1 0-2 1,1 0 1-16,-2 0 0 0,-1 0-2 16,1-8 8-16,-1 4-14 15,-1-7 13-15,-1 4-20 16,-1 2 8-16,-1-4-9 15,-3 0 0-15,-1 4 0 16,-3-3 0-16,-1 3-18 16,1 5-57-16,-5 0-40 15,0 9-96-15,0 4-131 0</inkml:trace>
  <inkml:trace contextRef="#ctx0" brushRef="#br3" timeOffset="-178246.63">6045 17325 1779 0,'0'0'374'16,"0"0"-197"-16,0 0-25 15,0 0-52-15,0 0-38 16,0 0 12-16,0 0-30 16,120-23 9-16,-99 23 8 15,-2 0-16-15,1 0 8 16,-1 9 5-16,-4 5-8 0,-1 4-28 15,-4 1 7-15,-3 2-21 16,-5 2 5-16,-2-2-13 16,0-3 0-16,0 4 0 15,-13-3-33-15,-7 3-7 16,0-8-44-16,0 0 60 16,4-6 24-1,7-4 5-15,3-4 38 0,4 0 17 16,2 0-51-16,0 0-4 15,6 0-5-15,9 0 0 16,3 0 22-16,3 0 15 16,-2 18 18-16,2 3-19 15,-5 11 12-15,-8 5-14 0,-3-2 0 16,-5 6-10-16,0-11-14 16,-13 3 2-16,-12-12-11 15,-8-7-2-15,-4-2-5 16,-5-6-13-16,2-1-40 15,-3-5-57-15,10 0-23 16,4 0-13-16,12-7-90 16,7 0-77-16</inkml:trace>
  <inkml:trace contextRef="#ctx0" brushRef="#br3" timeOffset="-177564.78">6074 16531 1263 0,'0'0'1175'16,"0"0"-947"-16,0 0-79 15,0 0-54-15,0 0-11 16,0 0-12-16,0 0-34 16,-50 48 8-16,35-34-12 15,-1 5-6-15,-1-4-22 16,-1 3-6-16,5 0-7 0,6 5-73 16,2-5-104-16,5-1-371 15</inkml:trace>
  <inkml:trace contextRef="#ctx0" brushRef="#br3" timeOffset="-176556.31">6709 16659 1556 0,'0'0'644'0,"0"0"-477"16,0 0-61-16,0 0 8 15,0 0-18-15,0 0-16 16,0 0 23-16,114 108-29 15,-83-73 8-15,1 7-12 16,1 2-7-16,0 0-25 16,-2 0 2-16,1-4-26 0,-6-4-4 15,-1-4-10-15,-10-10-22 16,-3-8-32-16,-6-10-51 16,-6-4-61-16,0 0-135 15,0-4-600-15</inkml:trace>
  <inkml:trace contextRef="#ctx0" brushRef="#br3" timeOffset="-176203.2">7039 16705 2218 0,'0'0'243'0,"0"0"-123"16,0 0 18-16,0 0-47 16,0 0-34-16,0 0-36 15,-102 120 12-15,82-85 10 16,1-3-1-16,2 0 1 15,-1 2-9-15,5-5-11 16,1 0-22-16,1 3-2 16,3-6-21-16,-2 3-53 15,2 1-25-15,-1-7-57 16,-5 7-19-16,5-7-162 0,-1-5-1632 16</inkml:trace>
  <inkml:trace contextRef="#ctx0" brushRef="#br3" timeOffset="-175387.4">7581 16910 1623 0,'0'0'383'16,"0"0"-151"-16,0 0-51 16,0 0-82-16,0 0-9 15,0 0-4-15,127 0-2 16,-104 0-26-16,-2 0-29 16,4 0-5-16,-5 0-13 0,3 0 3 15,-6 0-9 1,1 0-10-16,-5 0 3 15,1 0-110-15,-3 0-133 0,-9 0-1372 16</inkml:trace>
  <inkml:trace contextRef="#ctx0" brushRef="#br3" timeOffset="-175076.67">7746 16753 2267 0,'0'0'218'0,"0"0"-95"16,0 0-19-16,0 0-16 15,0 113-28-15,0-77-31 16,0 3-5-16,0 2-23 16,2-3-2-16,0 4-22 15,-2-8-148-15,2-10-420 0</inkml:trace>
  <inkml:trace contextRef="#ctx0" brushRef="#br3" timeOffset="-170102.95">8323 16601 2060 0,'0'0'332'16,"0"0"-207"-16,0 0-60 15,0 0-24-15,0 0 21 16,0 0 8-16,0 0 27 16,0-3-4-16,-2 10-55 0,-2 12 0 15,1 4-22-15,1 12 4 16,2 1-13-16,0-1-5 15,0 6-2-15,0-10 0 16,2 0 0-16,7-9-2 16,0-12 1-16,2-6-3 15,0-4 4-15,3 0 0 16,1-4 14-16,6-6 12 16,1-2-3-16,2 2 12 15,3 6-17-15,-3 4 15 16,3 0-19-16,-4 8 31 15,-2 10-2-15,-4 4 4 0,-7 7-21 16,-5 0 1-16,-5 3-5 16,0 4-2-1,-5 0 9-15,-10-2-18 0,-7-2 4 16,-3-4-13-16,-4-1 6 16,-4-13-8-16,-3-2-10 15,1-9-22-15,-3-3-11 16,4 0 9-16,6 0-10 15,7 0-12-15,7-12-41 16,8 3-6-16,4-13-98 16,2 0-58-16,0 3-230 0</inkml:trace>
  <inkml:trace contextRef="#ctx0" brushRef="#br3" timeOffset="-169799.75">8275 16549 2009 0,'0'0'306'15,"0"0"-73"-15,0 0-42 16,0 0-40-16,0 0-59 16,0 0-26-16,0 0-7 0,137-2-17 15,-112 2 4 1,-5 0-33-16,-2 2 5 0,-2-2-13 16,-3 5-10-16,-3 2-47 15,0 3-93-15,-8-2-183 0</inkml:trace>
  <inkml:trace contextRef="#ctx0" brushRef="#br3" timeOffset="-169101.97">8003 17263 2018 0,'0'0'385'16,"0"0"-223"-16,0 0-68 15,0 0-43-15,0 0-9 16,0 0 25-16,0 0-13 16,42 0-8-16,-22 0-11 15,-1 0 20-15,6 4-5 16,0-4-3-16,2 3-6 16,2 4-15-16,0-3 9 15,4 0-22-15,-2 4 11 16,0-6-23-16,-2 2 8 0,0-1-5 15,0-3-3 1,3 0 3-16,-1 0-4 0,2 0 8 16,3 0-4-16,-1 0 24 15,4 0-14-15,-2 0 6 16,-3 0-16-16,-1 0 2 16,-6 0-6-16,-2 0 0 15,-8 0 0-15,-5 0-2 16,-4 0-16-16,-6 0-40 15,-2 0-2-15,0 0-41 16,-10 0-187-16,-6 0-752 0</inkml:trace>
  <inkml:trace contextRef="#ctx0" brushRef="#br3" timeOffset="-168470.5">8343 17473 183 0,'0'0'1885'16,"0"0"-1699"-16,0 0-65 15,0 0 14-15,0 0-20 16,0 0-6-16,119-41-31 16,-88 41 1-16,-4 0-15 15,0 9-6-15,-4 9-8 16,-4 1 12-16,-7 6-33 0,-4-2 2 16,-6 5-24-16,-2-7-1 15,0 6-6-15,-14-10-19 16,-3-3-35-16,-4-2-28 15,3-5 34-15,3-7 24 16,9 0 23-16,6 0 2 16,0 0 10-16,6-7-4 15,19 4 37-15,4 3-8 16,2 0-5-16,0 10 5 16,-7 12-10-16,-6 4 18 15,-9 6-5-15,-9 5 12 16,-2-4-30-16,-23 4-3 15,-8-10-12-15,-7-1 0 16,-2-7-6-16,-3-7 0 16,3-8-38-16,1-4-48 0,-1-8-64 15,11-10-175-15,10 0-1526 16</inkml:trace>
  <inkml:trace contextRef="#ctx0" brushRef="#br2" timeOffset="-145918.37">9362 15043 339 0,'0'0'111'16,"0"0"75"-16,0 0 399 16,0 0-283-16,0 0-185 15,0 0-117-15,0 0-68 16,60 40-868-16</inkml:trace>
  <inkml:trace contextRef="#ctx0" brushRef="#br2" timeOffset="-144412.68">9326 16145 1591 0,'0'0'281'0,"0"0"-87"16,0 0-27-16,0 0-110 15,0 0-27-15,0 0-27 16,0 0 34-16,123-32-7 15,-107 32 3-15,-6 0-15 16,-1 0 61-16,1 0-17 16,-2 0-3-16,-1 7 5 15,-1 6-21-15,4-4-13 16,-1 5-19-16,-1 2 9 0,2 3-13 16,-2-2 9-16,-3 1-2 15,-1 5-4-15,0-6-9 16,-2 1 23-16,-2 5 1 15,4-5-18-15,-4-4 21 16,0 3-16-16,0 5 7 16,2-3-18-16,-2 3 6 15,0-5-7-15,0 6 0 16,0-1 0-16,0-4 0 16,0 3 5-16,0 2-5 15,-2-5 14-15,-4 4-2 16,4 2 7-16,-2 2-18 0,2 0 4 15,0 2-5 1,2 3 0-16,0 0-1 0,0-1 3 16,0 2 3-16,0 5-3 15,0-2-1 1,0-3 5-16,6-1-8 0,4-1 3 16,0-2-1-16,6-1 1 15,0-6 0-15,4-3 11 16,-1 1-11-16,2-12-2 15,-1 0 6-15,-5-7-11 16,-1 0 6-16,-3-14 0 16,-5-9 1-16,-1-3 4 15,-3-2-5-15,-2-8 4 16,0 6-4-16,0 2 1 16,-9 10 3-16,-4 1-3 0,2 12-2 15,0 5-3-15,2 0 4 16,2 14 0-16,7 9 0 15,0 3 5-15,0 9-4 16,0 5 12-16,4-4 20 16,8 5 2-16,1-6-14 15,3 2-2-15,-3 3-3 16,1-4 3-16,-3 4 2 16,-1 4-9-16,0 0 14 15,-1 2-17-15,-1-2 9 16,2 0-18-16,-4 1 7 15,1-6-7-15,-1 4 0 16,-2 1 0-16,2-4 0 0,-2 0 2 16,-2 1 0-16,0-2-4 15,-2-3 8-15,0 5-2 16,0-5-2-16,0-2-2 16,-2 5 0-16,-6-2 0 15,-6-5 0-15,-1 3 1 16,-4 0-2-16,-3-7 6 15,-3-6-2-15,-4-9-2 16,-2-12-2-16,-2-1-5 16,-3 0 6-16,1-6-14 15,1-6-27-15,5-2 1 16,7 6-31-16,7-2 2 16,7-7-77-16,6 5-141 0,2-3-1467 0</inkml:trace>
  <inkml:trace contextRef="#ctx0" brushRef="#br3" timeOffset="-140375.1">10327 16145 1723 0,'0'0'323'0,"0"0"-240"15,0 0-72-15,0 0 34 16,0 0 0-16,0 0-21 16,0 0 9-16,35 15-2 0,-27-3 74 15,-2-2-29 1,1 4-9-16,-1 4-41 0,-1 0 5 16,0 2-16-16,1 4-5 15,-1-2 10-15,1 0-7 16,1 4 21-16,0-3-11 15,0 0 22-15,-1 4-32 16,1-5 14-16,-1 4-8 16,1-6-1-16,0 6 1 15,-3-8-1-15,1 5 4 16,-3-6-21-16,0 5 16 16,-2-3-12-16,0-2 7 0,2-1-7 15,-2-2-4-15,2-3-1 16,1-4-5-1,-3-2 4-15,2-5 2 0,-2 0-3 16,0 0 8 0,0 0-12-16,0 0 6 0,0-12-2 15,-5-2-21-15,-3-5 7 16,1 1-8-16,-2-3-15 16,2-6 15-16,-2-1 5 15,3-7 19-15,2 8-24 16,1-7 14-16,3 6-6 15,0-4 16-15,0 6 0 16,0 4-1-16,7-5 1 16,4 5 0-16,5 2 2 15,-1-1-1-15,3 4 10 0,0 3-11 16,0 0 14-16,2 4-6 16,3 2 1-16,-4 4 2 15,4-1-3-15,-3 5 8 16,-1 0-7-16,0 0 29 15,-2 0-8-15,-1 5 13 16,-1 7-16-16,1 5 18 16,-3 2-7-16,1 0-4 15,-5 2-6-15,1-3-13 16,-2 5 13-16,0-5-9 16,-1 4 11-16,-1 2-20 15,0-2 7-15,-2 4-11 16,0-2 1-16,-2 2-2 0,1-4 2 15,-1 0 7-15,-2-4-13 16,0-4 15-16,0-2-16 16,0 2 13-16,0-6-13 15,0 2 6-15,0-5-6 16,0-2 0-16,0-3-1 16,0 0 1-16,0 0-1 15,0 0-11-15,0 0-1 16,-2 0-23-16,2-18 4 15,0-4 2-15,0-8 10 16,0-6 1-16,6 0-3 16,6-8 21-16,3 4-5 15,-1 4 6-15,1 4 0 16,1 9 0-16,-1 9 6 16,1 6-6-16,2 4 0 0,0 4 5 15,1 0 3-15,4 8 20 16,-3 7 3-16,1 11-11 15,-2-3 32 1,-3 8-25-16,-1 5 9 0,-1-4-1 16,-5 1-9-16,-3 4-2 15,-4-7 2-15,-2 7 2 16,0-5-18-16,0-6 7 16,0 6-17-16,0-11 10 15,0-3-5-15,0-8-10 0,-2-1-7 16,0-5-20-1,0-1-1-15,2-3-32 0,0 0-44 16,0-12-124-16,0-6-186 16</inkml:trace>
  <inkml:trace contextRef="#ctx0" brushRef="#br3" timeOffset="-139026.66">11600 16429 2082 0,'0'0'415'16,"0"0"-313"-16,0 0 14 15,0 0 15-15,0 0-32 16,0 0-23-16,0 0-4 16,116-10-10-16,-89 10-21 15,-2-4-5-15,1 0-21 16,-4-3 9-16,-2 4-19 16,-1-1 2-16,-4-3-6 0,-7 5-2 15,0 1-28-15,-6 1-62 16,-2 0-59-16,0 0-99 15,-2 5-636-15</inkml:trace>
  <inkml:trace contextRef="#ctx0" brushRef="#br3" timeOffset="-138707.31">11640 16561 1649 0,'0'0'1021'0,"0"0"-937"0,0 0 17 16,0 0 13-16,0 0-17 16,0 0-5-16,0 0-12 15,118 0 6-15,-96 0-31 16,1 0-1-16,-4 0-19 15,0 0 5-15,-3 0-25 16,-5 0-6-16,-3 0-3 16,-1 0-6-16,-2 0-10 15,-1 0-60-15,3 0-29 16,1 0-137-16,-1 0-263 0</inkml:trace>
  <inkml:trace contextRef="#ctx0" brushRef="#br3" timeOffset="-138282.15">12407 16450 2823 0,'0'0'227'0,"0"0"-160"16,0 0 61-16,0 0-41 16,0 0-37-16,113 0-10 15,-82 0 2-15,-2 0-15 16,-4 0 6-16,-4 0-19 16,-3 0 1-16,-5 0-14 15,-5 0-2-15,4 0-34 16,1 0-54-16,0 0-88 0,-1 5-312 0</inkml:trace>
  <inkml:trace contextRef="#ctx0" brushRef="#br3" timeOffset="-137701.25">13178 15937 1582 0,'0'0'383'0,"0"0"-129"16,0 0-168-16,0 0-6 16,0-101-50-16,0 90 43 15,0 5-26-15,0 6 51 0,0 0 39 16,0 6-52-1,0 17-8-15,0 3-35 0,4 1 9 16,1 8-17-16,0 2 2 16,-1 6-29-16,3 3 22 15,-1-2-3-15,-1 4-12 16,-1 2 16-16,-1 0-2 16,-3-2 15-16,0-4-15 15,0-3-3-15,0-9-24 16,0-10 6-16,0-1-7 15,0-2-13-15,0-9-31 16,-3 2-26-16,1-7-16 16,-3 4-54-16,1-6-106 15,2 2-67-15</inkml:trace>
  <inkml:trace contextRef="#ctx0" brushRef="#br3" timeOffset="-137168.68">12819 16627 1217 0,'0'0'944'0,"0"0"-764"0,0 0-36 16,0 0 22-16,0 0-51 16,0 0-24-16,0 0-31 15,58-20-13-15,-40 18 7 16,0-2-6-16,2 1 9 16,3-2-24-16,-1 1 12 15,2 1-20-15,3-4 6 16,0 3-16-16,2 0 12 15,-3-1-12-15,3 5 2 16,-2-5-3-16,-2 1-2 16,1 4 10-16,1-3-18 15,-2 3 11-15,-1-5-14 16,1 3 12-16,0-2-12 16,1 1 5-16,-2 3-1 15,5-5 1-15,-2-1 3 0,2 4-9 16,2 0 18-1,1 2-17-15,-3-5 8 0,0 5-5 16,-5-3-6-16,-4-1 2 16,-4 4-1-16,-8-5-20 15,0 5-33-15,-4 0-30 16,-4-5-41-16,0 5-38 16,0 0-278-16</inkml:trace>
  <inkml:trace contextRef="#ctx0" brushRef="#br3" timeOffset="-136436.16">13272 16744 1676 0,'0'0'257'0,"0"0"-22"16,0 0-52-16,0 0-62 16,0 0 3-16,0 0-16 15,0 0-21-15,109-35 9 16,-89 35-36-16,-2 5-6 15,0 12 5-15,-5 1 10 16,-2 5-24-16,-4 3-2 0,-4 1-29 16,-3 4 8-16,0-4-22 15,-10 5 7-15,-12-6-7 16,-2-3 0-16,-5-5 0 16,2-10 0-16,4-4 1 15,8-4 0 1,6-4 3-16,6-13 0 0,3 2 2 15,0-2-2-15,19 0 22 16,3 8 7-16,5 4-1 16,0 5 12-16,2 0-5 15,-3 10 11-15,-4 16-13 16,-1 4 11-16,-8 6-10 16,-9 4 7-16,-4 4-16 15,0-2-8-15,-17 6-7 0,-10-7-9 16,-11-5 7-16,-3-6-12 15,-1-7 4-15,-3-6 0 16,6-7-8-16,1-5-10 16,9-2-24-16,8-3-18 15,9 0-23-15,7 0-38 16,5-3-100-16,0-9-196 16,0 1-1779-16</inkml:trace>
  <inkml:trace contextRef="#ctx0" brushRef="#br3" timeOffset="-135103.43">10686 17598 2152 0,'0'0'350'15,"0"0"-168"-15,0 0-34 16,0 0-56-16,0 0-15 16,0 0-43-16,0 0 14 15,40 88-1-15,-36-63 2 16,1 0-2-16,-2 1-18 15,-3 7 5-15,0-4-16 16,0 3 2-16,0 9-12 0,-8-2 6 16,0 6-14-1,-3-1 6-15,-1-3-1 16,3 0 0-16,1-1-3 0,1-5 2 16,3-3 9-16,1-5-1 15,3-5 12-15,0 1-23 16,0-5 10-16,16-4-6 15,4-2-4-15,4-5 2 16,10-4-2-16,2-3 10 16,1 0-6-16,1-10 17 15,-2-16-4-15,-5-6 7 0,-9-5-21 16,-3-3 3-16,-11 1-7 16,-8 5 4-16,0 1-3 15,0 10 3-15,-20 6 0 16,-2 13-2-16,-5 4-4 15,1 0-26-15,-1 7-11 16,4 12-15-16,8 3-25 16,15 0-35-16,0-4-105 15,0-4-290-15</inkml:trace>
  <inkml:trace contextRef="#ctx0" brushRef="#br3" timeOffset="-134767.22">11366 18071 2488 0,'0'0'296'16,"0"0"-165"-16,0 0-58 16,0 0-9-16,127-5-26 0,-98 5-27 15,-7 0-6-15,-2 0-5 16,-9 0-26-16,-7 5-77 15,0 3-121-15,-4 6-616 0</inkml:trace>
  <inkml:trace contextRef="#ctx0" brushRef="#br3" timeOffset="-134536.18">11375 18279 2663 0,'0'0'262'0,"0"0"-185"16,0 0-4-16,0 0-1 15,0 0-30-15,0 0-30 16,131-12-12-16,-108 12-19 16,2-4-85-16,-6 4-136 15,-1-1-439-15</inkml:trace>
  <inkml:trace contextRef="#ctx0" brushRef="#br3" timeOffset="-133768.75">12106 17575 2263 0,'0'0'297'0,"0"0"-137"16,0 0-76-16,0 0-40 15,0 0 4-15,0 0-31 16,0 0 32-16,-4 93-3 0,8-70 19 16,5-6-11-1,-3 1-11-15,4-4-14 0,1-5-20 16,0 0-5-16,2-9 4 15,5 0-10-15,4 0 8 16,3 0-6-16,2 0 0 16,4 0 7-16,0 0 17 15,3 0 7-15,-1 0 10 16,-2 8-14-16,-2 10 17 16,-2 0-20-16,-7 9 12 15,-7-3-8-15,-4 1 7 16,-7-2-9-16,-2 5 3 15,-2-2 2-15,-18-4-11 16,-6 6 2-16,-8-6-21 16,-4-4 7-16,-2 1-7 0,-2-12-2 15,1-3-18-15,6-4-9 16,6 0 0-16,4-4-12 16,10-10-15-16,6-3-35 15,7-18-35-15,2 3-86 16,0 4-245-16</inkml:trace>
  <inkml:trace contextRef="#ctx0" brushRef="#br3" timeOffset="-133520.37">12082 17598 55 0,'0'0'2390'0,"0"0"-2161"16,0 0-21-16,0 0-79 15,0 0-43-15,0 0-19 16,122-6-8-16,-91 6-28 16,0 0 11-16,-2 0-27 15,3-5-1-15,-5 5-14 16,-3-7-2-16,1 2-64 15,-8 5-101-15,-3-3-152 0</inkml:trace>
  <inkml:trace contextRef="#ctx0" brushRef="#br3" timeOffset="-132933.89">11903 18169 1597 0,'0'0'860'15,"0"0"-750"-15,0 0 33 16,0 0-6-16,0 0-49 16,0 0-19-16,0 0-1 15,112-13 10-15,-81 8-23 0,2 1-6 16,1 1 3 0,3 0-13-16,4-1 0 0,1 4-22 15,2-4 21-15,-1 4-14 16,1 0 10-16,-1-4-18 15,-3 4 4-15,-2-5-20 16,-5 3 9-16,-2-5-9 16,-4 7 1-16,-7-5-8 15,-4 2-39-15,-7 3-14 16,-4-4-66-16,-5 4-52 16,0 0-120-16,-3 0-1556 0</inkml:trace>
  <inkml:trace contextRef="#ctx0" brushRef="#br3" timeOffset="-132133.97">12220 18217 1346 0,'0'0'196'0,"0"0"9"16,0 0-21-16,0 0-29 16,0 0 57-16,0 0-94 15,0 0-29-15,34-22 9 16,-24 22-10-16,3 0 0 15,1 0-36-15,1 0 15 0,3 0-35 16,3 0 18-16,-2 0-8 16,0 0 17-16,-1 7-6 15,-3 0-10-15,1 1 19 16,-3 3-29-16,-2 1 10 16,-2 1-25-16,-2 1 3 15,-7 5-15-15,0-1 3 16,0 3-8-16,-14 2 0 15,-8-5 0-15,-5-1 0 16,1-2 1-16,-1-3 4 16,6-4-10-16,4-2 9 15,5-6-2-15,6 0 12 16,4 0 13-16,2 0-7 16,0 0-17-16,6 0-3 15,12 0 7-15,5 0-6 0,4 0 2 16,2 0 19-1,-1 3-19-15,1 11 15 0,-7 5-9 16,-6-1 8-16,-5 2 5 16,-6-2 7-16,-5 4-4 15,0-2-15-15,-7-1-1 16,-15 2-10-16,-7-3 8 16,-5 3-8-16,-1-6-4 15,-3-2-23-15,-1-5-28 16,2-3-22-16,-7-5-73 15,8 0-69-15,7 0-442 0</inkml:trace>
  <inkml:trace contextRef="#ctx0" brushRef="#br2" timeOffset="-121974.93">12034 11532 1777 0,'0'0'259'0,"0"0"-67"16,0 0-48-16,0 0-59 15,0 0 18-15,0 0 12 16,0 0-37-16,-15-3-48 16,11 3 0-16,0 0-22 15,-4 0-7-15,4 3-1 16,-1 11 10-16,-1 2-20 16,2 2 20-16,-1 3-21 15,3 6 16-15,2-1-10 0,0 2-3 16,0 2-3-16,0-2 2 15,0 0-8-15,0 1 17 16,2-1-6-16,3 2-2 16,1-2 16-16,1 0-15 15,4 0 12-15,0-2-6 16,2-3 1-16,3-3 0 16,1-3 0-16,4-3 1 15,1-5 12-15,3 0-2 16,2-2 29-16,2-3-18 15,4-4 32-15,1 0-7 16,-1 0 20-16,0 0-29 16,1 0-3-16,1 0 6 0,-1 0-14 15,1-7-3 1,-1 0-8-16,-5-4 19 0,-3 3-31 16,-3 2 14-16,-5 0-17 15,-5 2 3-15,-1 2-4 16,-6 0 1-16,-1 2-6 15,-3 0-1-15,-2 0 2 16,2 0-39-16,-2 0-24 16,2 0-55-16,-2-4-18 15,0 1-120-15,0-4-185 0</inkml:trace>
  <inkml:trace contextRef="#ctx0" brushRef="#br2" timeOffset="-121622.61">12534 11863 2007 0,'0'0'327'15,"0"0"-115"-15,0 0-115 16,0 0-15-16,0 0-10 16,0 0-10-16,0 0 6 15,85 34-20-15,-63-24 10 16,2 1-33-16,1 1 24 15,-2 1-6-15,-4 3 9 16,-3 1-21-16,-3 4-13 0,-3-1-9 16,-8 2 3-1,-2 0-1-15,0-1-10 0,-12 1 14 16,-10-3-11-16,-4 1 16 16,-3 0-20-16,2 1 4 15,2-4-4-15,5 6-4 16,9 7-55-16,6-2-129 15,5-5-307-15</inkml:trace>
  <inkml:trace contextRef="#ctx0" brushRef="#br2" timeOffset="-114645.16">15033 13450 2381 0,'0'0'304'0,"0"0"-142"16,0 0-89-16,0 0-51 16,0 0-13-16,0 0-9 15,6 91 0-15,-3-75-11 16,-3 0 1-16,0 7-99 15,0-7-96-15,0-2-402 0</inkml:trace>
  <inkml:trace contextRef="#ctx0" brushRef="#br2" timeOffset="-114481.53">15042 13854 1996 0,'0'0'278'0,"0"0"-171"0,0 0-3 16,0 0-83-16,-14 103-21 16,14-80-180-16</inkml:trace>
  <inkml:trace contextRef="#ctx0" brushRef="#br2" timeOffset="-114348.99">15053 14149 2137 0,'0'0'395'15,"0"0"-206"-15,0 0-91 16,0 0-60-16,0 109-38 16,0-80-86-16,0 0-219 0</inkml:trace>
  <inkml:trace contextRef="#ctx0" brushRef="#br2" timeOffset="-114216.27">15044 14471 1757 0,'0'0'818'0,"0"0"-677"16,0 0-96-16,0 0-32 16,0 0-13-16,-9 121-156 15,9-95-333-15</inkml:trace>
  <inkml:trace contextRef="#ctx0" brushRef="#br2" timeOffset="-114093.18">15062 14749 2560 0,'0'0'268'0,"0"0"-164"0,0 0-84 16,0 0-20-16,0 0-53 15,2 128-171-15,0-106-1067 0</inkml:trace>
  <inkml:trace contextRef="#ctx0" brushRef="#br2" timeOffset="-113942.65">15091 15031 2475 0,'0'0'334'16,"0"0"-217"-16,0 0-59 16,0 0-7-16,0 0-51 15,0 132-24-15,0-83-138 16,8-9-65-16,-2-6-1383 0</inkml:trace>
  <inkml:trace contextRef="#ctx0" brushRef="#br2" timeOffset="-113832.84">15160 15418 2345 0,'0'0'577'16,"0"0"-479"-16,0 0-36 16,0 0-18-16,-7 106-44 15,7-73-9-15,0 3-84 16,0-4-147-16,0-6-292 0</inkml:trace>
  <inkml:trace contextRef="#ctx0" brushRef="#br2" timeOffset="-113715.63">15184 15761 249 0,'0'0'2170'0,"0"0"-1945"0,0 0-93 16,0 0-69-16,0 0-63 15,-6 118-1-15,6-96-146 16,0 0-295-16</inkml:trace>
  <inkml:trace contextRef="#ctx0" brushRef="#br2" timeOffset="-113578.61">15186 16048 2336 0,'0'0'391'0,"0"0"-231"16,0 0-70-16,0 0-62 15,0 0-28-15,0 0-6 16,0 126-73-16,0-96-165 16,0-11-77-16</inkml:trace>
  <inkml:trace contextRef="#ctx0" brushRef="#br2" timeOffset="-113448.66">15186 16320 1842 0,'0'0'537'0,"0"0"-420"15,0 0-52-15,0 0-65 16,0 116-37-16,0-79-260 16,0-11-1364-16</inkml:trace>
  <inkml:trace contextRef="#ctx0" brushRef="#br2" timeOffset="-113314.99">15203 16549 2284 0,'0'0'388'0,"0"0"-179"0,0 0-99 16,0 0-61-16,0 0-49 15,0 0-8-15,0 110-65 16,0-82-124-16,0-6-133 16,0-5-1926-16</inkml:trace>
  <inkml:trace contextRef="#ctx0" brushRef="#br2" timeOffset="-113175.27">15203 16811 2192 0,'0'0'380'16,"0"0"-287"-16,0 0 12 15,0 0-31-15,0 0-59 16,2 125-15-16,4-85-17 16,1-8-172-16,-3-6-438 0</inkml:trace>
  <inkml:trace contextRef="#ctx0" brushRef="#br2" timeOffset="-113034.77">15232 17115 2302 0,'0'0'333'16,"0"0"-223"-16,0 0-3 15,0 0-65-15,0 0-30 16,0 120-12-16,2-88-9 16,2 3-29-16,-2 2-72 15,5-2-7-15,-3-12-147 16,3-7-1407-16</inkml:trace>
  <inkml:trace contextRef="#ctx0" brushRef="#br2" timeOffset="-112781.18">15261 17432 424 0,'0'0'1467'0,"0"0"-976"0,0 0-207 16,0 0-146-16,0 0-44 15,0 0-39-15,0 76-24 16,0-58-25-16,0 0-6 16,0 8-11-16,2-2-14 15,2 6-119-15,-2-2-22 16,-2 2 134-16,2-12-30 15,1 0 48-15,-1-10-87 16,0-2 101-16,0-2 40 16,-2 4 35-16,0-3 23 15,0 0-38-15,0 3 69 16,0 2-69-16,0-1-30 16,0 5-30-16,0 3-1 15,0 10-144-15,0-5-6 0,0-5-449 16</inkml:trace>
  <inkml:trace contextRef="#ctx0" brushRef="#br2" timeOffset="-112653.6">15290 17994 1556 0,'0'0'855'16,"0"0"-683"-16,0 0-34 16,0 0-53-16,0 0-74 15,0 0-10-15,0 0-1 16,15 116-156-16,-13-85-240 15,0-9-1545-15</inkml:trace>
  <inkml:trace contextRef="#ctx0" brushRef="#br2" timeOffset="-112376.49">15327 18267 2179 0,'0'0'256'0,"0"0"-183"15,0 0 64-15,0 0-60 16,0 0-53-16,0 0 8 15,0 0-9-15,0 113 8 16,0-95-30-16,0 4 3 16,0-1-4-16,0 14-7 15,0 1 7-15,0 7 4 16,0-6-4-16,0-5 1 16,5-9-9-16,-1-5 5 15,0-5 3-15,2 0-47 16,-6-7-20-16,0 2-16 15,0-3-118-15,0-3-1287 0</inkml:trace>
  <inkml:trace contextRef="#ctx0" brushRef="#br2" timeOffset="-110744.08">16116 13411 1998 0,'0'0'368'0,"0"0"-164"15,0 0-56-15,0 0-44 16,0 0-48-16,0 0 6 16,0 0-25-16,-33-2 5 15,17 2-15-15,-3 0-3 16,-4 9-4-16,0-2-7 16,-1 5 7-16,0 4-19 15,1 2 6-15,-1 7-3 16,1 2-8-16,2 4 1 15,0 0 2-15,5 1 1 16,3 5-4-16,5 0 4 0,2 4 0 16,4-1-6-16,2 2 12 15,0-5-12-15,2 0 2 16,12-3 4-16,3-6 0 16,2-2 1-16,1 0-1 15,5-7 0-15,1 3 0 16,3-8 6-16,2 2-12 15,0-5 4-15,-2 1-31 16,8-12-78-16,-12 0-122 16,-4 0-343-16</inkml:trace>
  <inkml:trace contextRef="#ctx0" brushRef="#br2" timeOffset="-110376.74">16310 13650 1981 0,'0'0'411'0,"0"0"-194"16,0 0-91-16,0 0-74 16,0 0-18-16,-27 106 27 15,27-62-13-15,0 4 18 16,10-1-8-16,11-3 16 15,8-7-18-15,6-7-9 16,7-7-2-16,0-9-10 16,5-14 5-16,-5 0-32 0,-5-22 22 15,-4-17-8-15,-14-11 4 16,-7-8-25 0,-12-4 3-16,0 0-3 0,-16 8-1 15,-13 8 0-15,-9 11-38 16,-7 12-19-16,-17 14-125 15,11 9-225-15,8 0-1913 0</inkml:trace>
  <inkml:trace contextRef="#ctx0" brushRef="#br2" timeOffset="-109545.08">16776 13525 1957 0,'0'0'393'0,"0"0"-235"15,0 0-42-15,40 111-43 16,-29-75-6-16,1 0-16 16,-4-2 37-16,-1 0-32 15,-1-2-1-15,0 0 14 16,-2-1-34-16,0-4-3 15,-2-3-32-15,1-12 8 16,-3-5-8-16,0-7 0 16,0 0-24-16,0-11 10 15,0-19 10-15,0-6-12 16,0-12 10-16,4-6 3 16,5 0-1-16,7-4 8 15,2 1-8-15,1 3 9 0,4 8-4 16,-3 10 17-1,2 14-7-15,0 17 12 0,-1 5 15 16,0 17 43-16,2 19-36 16,-3 10 8-16,3 7-26 15,-6 3-4-15,-1-3-9 16,-3 0-2-16,-1-6 3 16,-6-4-6-16,-3-6 8 15,-3-8-17-15,0-5 10 16,0-9-5-16,0-8 3 15,0-7-8-15,-3 0-15 16,1-12-18-16,2-16 9 16,0-7 15-16,0-8-8 15,5-6 16-15,10 2-2 16,5 1-6-16,5 6 16 0,2 8-12 16,2 11 5-16,2 13 0 15,0 8 9-15,-2 12 6 16,0 18 16-16,-3 11-21 15,-6-4 17-15,-1 5-9 16,-9-1 15-16,-3-1-28 16,-3-2 6-16,-4-4-8 15,0-5-3-15,0-5-18 16,0-9-63-16,0-12-66 16,-4-3-222-16,2-3-1629 0</inkml:trace>
  <inkml:trace contextRef="#ctx0" brushRef="#br2" timeOffset="-109209.77">17699 13582 2508 0,'0'0'381'0,"0"0"-183"16,0 122-56-16,13-60-49 16,5 0-46-16,7-2 1 15,6-7-14-15,7-7 23 0,1-17-3 16,7-16 16-16,-2-13-25 16,-3-13 3-16,-8-24-19 15,-11-13-7-15,-13-8-6 16,-9-5-11-16,-4 2 5 15,-25 8-6 1,-9 5 3-16,-9 7-7 0,-5 11-9 16,2 9-72-16,-16 13-87 15,18 5-152-15,12 3-487 0</inkml:trace>
  <inkml:trace contextRef="#ctx0" brushRef="#br2" timeOffset="-108238.18">18835 13411 2090 0,'0'0'311'0,"0"0"-148"15,0 0-42-15,0 0-18 16,0 0-65-16,-124-40-6 16,95 40-14-16,3 0 33 15,1 0 9-15,9 18-14 16,7 6-23-16,7 4-23 16,2 2 0-16,11 0 9 15,20-2-7-15,8-2 14 16,3 1 28-16,4-5-18 15,1-2 13-15,-7 2 4 16,-9 0-5-16,-6 4 10 16,-13 1-12-16,-8 6 18 0,-4-1-32 15,-4 2 9-15,-17-3-31 16,-8-2 10-16,0-5-10 16,-4-6 0-16,2-10-23 15,2-4-27-15,4-4-16 16,5 0-47-16,9-5-11 15,11-15-38-15,0 3-116 16,4 1-450-16</inkml:trace>
  <inkml:trace contextRef="#ctx0" brushRef="#br2" timeOffset="-107774.55">19219 13888 1631 0,'0'0'584'15,"0"0"-427"-15,0 0-35 16,0 0-45-16,0 0-23 15,0 0 25-15,0 0-20 16,2-51-27-16,-2 22-24 0,0-5-3 16,0-7 7-16,0-3-20 15,7-2 16-15,5 0-11 16,-2 4 4 0,4 7-1-16,1 6 0 0,1 9 0 15,2 11 1-15,0 4 15 16,1 5 13-16,4 0 0 15,2 14 68-15,1 8-63 16,-1 5 13-16,0 4 27 16,-4 5-40-16,0 3-13 15,-6-2 8-15,-1 5-9 16,-5-1-16-16,-5 1 29 16,0-5-27-16,-4-2 7 15,0-7-13-15,0-7-17 16,0-8-67-16,-4-6-95 0,-7-7-296 0</inkml:trace>
  <inkml:trace contextRef="#ctx0" brushRef="#br2" timeOffset="-107595.05">19284 13742 2725 0,'0'0'160'15,"0"0"-96"-15,0 0-21 16,0 0-23-16,124-48-20 16,-85 31-7-16,-1-1-55 0,8-12-139 15,-10 6-39-15,-7 2-449 16</inkml:trace>
  <inkml:trace contextRef="#ctx0" brushRef="#br2" timeOffset="-107340.64">19712 13481 1766 0,'0'0'310'0,"0"0"58"15,0 0-120-15,0 0-41 16,0 0-91-16,49 136-4 16,-36-85-41-16,5-1-4 15,0-2-21-15,6-9-8 16,3-10 2-16,0-9-10 16,0-10 16-16,0-8-31 15,-3-2 9-15,-4-6-23 0,-4-17 10 16,-10-6-10-16,-4-3 3 15,-2-6-4-15,-6-2-36 16,-34-20-40-16,-1 9-141 16,-1 5-317-16</inkml:trace>
  <inkml:trace contextRef="#ctx0" brushRef="#br2" timeOffset="-107205">19456 13140 2642 0,'0'0'279'15,"0"0"-138"-15,0 0-100 16,174-14-41-16,-114 10-146 0,-5 4-2129 16</inkml:trace>
  <inkml:trace contextRef="#ctx0" brushRef="#br2" timeOffset="-105170.52">20982 13159 1674 0,'0'0'338'0,"0"0"-95"0,0 0-96 15,0 0-67-15,0 0-22 16,0 0-50-16,0 0 20 16,19-19-27-16,-17 19 12 15,-2 0 10-15,0 0 62 16,0 0 68-16,0 0-45 15,0 7 9-15,0 10-76 16,-5 5-1-16,-6 9-31 16,0 3 8-16,-2 3-11 15,-1 4 7-15,3 2 7 16,-5 3-11-16,3 3 18 16,-3-1-19-16,-1 1 16 15,-1 1-24-15,0 4 17 16,-2-4-17-16,2-1 4 0,-2 4 0 15,2-5-4-15,3-4 0 16,-1-3 1-16,3-10-4 16,1-2 12-16,4-8-8 15,-1-5 5-15,4-4-12 16,0-5 6-16,1-3-15 16,4-4-22-16,0 0-57 15,0 0-55-15,0-12-295 16,0-6-1335-16</inkml:trace>
  <inkml:trace contextRef="#ctx0" brushRef="#br2" timeOffset="-104572.96">21402 13174 1993 0,'0'0'325'0,"0"0"-168"16,0 0-78-16,0 0-40 15,0 0-38-15,0 0 42 16,0 0 1-16,-19 77 55 15,13-53-46-15,-3-1 30 16,3 4-31-16,-4 3 2 16,-1 2-13-16,1-1-23 15,-4 6 11-15,1 1-14 16,-3 3 16-16,1 3-16 0,-2 0 10 16,0 2-18-16,1-9 19 15,3 2-17-15,-1-4-5 16,1-2-4-16,-1 1 6 15,4-4-10-15,-1 3 12 16,-1-3-16-16,3-5-1 16,3-2-23-16,0-8-42 15,2-6-11-15,-2-5-33 16,-1-4-134-16,3 0-389 0</inkml:trace>
  <inkml:trace contextRef="#ctx0" brushRef="#br2" timeOffset="-99966.11">22347 13363 1689 0,'0'0'241'0,"0"0"-161"16,0 0 71-16,0 0-56 15,0 0 8-15,0 0-51 16,0 0 24-16,35-8 19 15,-27 20-19-15,0 4-13 16,1 2-44-16,-1 4 12 16,4 2-19-16,-1 0 25 15,-2 2-25-15,0 0 15 16,0 2-13-16,0 1 34 16,-2-2-24-16,-1 2-15 15,1-6 9-15,-3 2-17 16,3-1 17-16,-5-2-17 15,3-2 4-15,-3-3-5 16,3 0 0-16,-3-3 0 16,2 0 0-16,-2-1-1 0,0-6-1 15,1-2-7-15,-1 0 13 16,-2-3-11-16,2-2-12 16,-2 0-14-16,0 0 4 15,0-10 24-15,0-8 4 16,0 0-15-16,0-4 16 15,0-2-5-15,0 2-6 16,0-3 22-16,0 2-17 16,0 0 6-16,0 4 0 15,0-2-1-15,0 2 1 16,0-1-1-16,7-3 2 16,0 0-8-16,4-3 18 15,0 1-7-15,0 1 3 16,2 0-10-16,1 2 11 15,-3 4-8-15,1 0 15 0,-2 4-15 16,3 2 19-16,1 2 19 16,1 0-10-16,1 4-28 15,2 4 24-15,0 2-24 16,2 0 8-16,0 0 24 16,0 3 1-16,-2 10-8 15,0 5-11-15,0 2 17 16,-5 0-19-16,1 4 18 15,-4-2-23-15,-1 0 14 16,3 1-14-16,-4-3 11 0,3 6-3 16,-1-3-10-1,-1 0 4-15,-1 1-4 0,-1-2-1 16,-2-5 0-16,-1 2-3 16,1-4 5-16,-3-3-10 15,-2 3 8-15,0-3-4 16,0 2 0-16,0-2 1 15,0-2-3-15,0 0 9 16,0-2-5-16,0-4 5 16,0-2-12-16,0-2 6 15,0 0-1-15,0 0 0 16,0 0 1-16,0 0-1 16,0 0 6-16,-5 0-14 15,-1-9 17-15,-2 0-20 16,2-3 5-16,0-6-8 0,1-2-8 15,3-2 10 1,2-6 0-16,0-1-10 0,0-3 21 16,0-1-13-16,13 0 13 15,5 1-5-15,2 4 0 16,2 4 6-16,1 4 0 16,-1 4-1-16,-2 6 1 15,2 4 0-15,-1 3 5 16,-2 3-5-16,1 0 4 15,1 5 19-15,-2 9-23 16,0 5 14-16,-2-2-6 16,-1 1 5-16,-3 0-1 15,1 2-6-15,-3 2 22 16,0 2-20-16,-4 7 18 16,-3 1-17-16,0 3 13 0,-1 2-16 15,-3 0 4-15,2-4-7 16,-2-8-2-16,2-4-2 15,-2-7-3-15,0-3 2 16,2-8-20-16,-2 1 5 16,0-4-60-16,2 0-33 15,3 0-118-15,0 0-260 0</inkml:trace>
  <inkml:trace contextRef="#ctx0" brushRef="#br2" timeOffset="-97797.93">15807 12378 1564 0,'0'0'274'0,"0"0"-155"16,0 0 8-1,0 0 5-15,0 0-43 0,0 0 21 16,0 0-35-16,-12-82 43 16,12 74-35-1,0 2-27-15,0 3-19 0,-2 0-6 16,2 3 14-16,0 0-8 15,0 0 34-15,0 0-16 16,0 14 23-16,0 8-58 16,0 5 16-16,0 5-21 15,0 1 1-15,2 2-16 16,2-2 0-16,-1-2-1 16,2 3-67-16,-1-10-99 15,-2-4-449-15</inkml:trace>
  <inkml:trace contextRef="#ctx0" brushRef="#br2" timeOffset="-96264.7">11446 16677 2030 0,'0'0'328'16,"0"0"-226"-16,0 0-56 15,0 0-6-15,0 0-24 16,0 0 78-16,0 0-42 15,16-26 4-15,-11 26 3 16,-3 0 18-16,0 0-5 0,2 0-7 16,0 0 9-16,1 0-30 15,4 12 2-15,0 2-21 16,2 0 9-16,-2 9-23 16,0-6 4-16,0 5-4 15,-5 4 1-15,-2-1 3 16,-2 5-14-16,0-2 22 15,0 2-15-15,-4-2 18 16,-9 2-25-16,-3-4 14 16,-1-3-15-16,-6 0 8 15,3-7-8-15,-2-6-7 16,-1-6-8-16,3-4-12 16,3 0 3-16,1-7-33 15,1-12 7-15,5 1-31 16,4-3 20-16,3 7 27 0,3-1 29 15,0 7 4-15,5 8 2 16,11 0 9-16,3 0 3 16,4 11 25-16,1 4-18 15,1 3 15-15,-1-4-20 16,1-2 2-16,-1-1-9 16,-1-4-7-16,-1 3-1 15,0-1-1-15,9 0-37 16,-4 4-114-16,-2-3-349 0</inkml:trace>
  <inkml:trace contextRef="#ctx0" brushRef="#br2" timeOffset="-95033.55">23586 13767 1601 0,'0'0'756'15,"0"0"-488"-15,0 0-111 16,0 0-59-16,0 0-57 16,0 0 1-16,0 0-5 15,2 89-9-15,-2-62 21 16,0-1-27-16,0 4 4 0,0-5-26 16,0 1 6-16,0-3-6 15,0-3-12-15,0-3-84 16,0-6-164-16,0-6-719 0</inkml:trace>
  <inkml:trace contextRef="#ctx0" brushRef="#br2" timeOffset="-94589.68">23992 13624 1989 0,'0'0'393'0,"0"0"-182"15,0 0-40-15,0 0-76 16,0 0-24-16,136-5-49 16,-111 3-6-16,-4 2-16 15,-2 0-33-15,-9 0-142 16,-2 5-124-16</inkml:trace>
  <inkml:trace contextRef="#ctx0" brushRef="#br2" timeOffset="-94358.38">23985 13837 2723 0,'0'0'318'15,"0"0"-220"-15,0 0-18 16,0 0 8-16,0 0-68 15,0 0 0-15,120-9-15 16,-95 9-10-16,-4 0-23 16,2 0-75-16,-2 0-91 15,-5 0-306-15</inkml:trace>
  <inkml:trace contextRef="#ctx0" brushRef="#br2" timeOffset="-93395.24">24576 13418 1338 0,'0'0'615'0,"0"0"-418"15,0 0 20-15,0 0-147 16,0 0 9-16,0 0 48 16,0 0-27-16,61 67-13 15,-51-44-24-15,-1 3 10 16,3 6-44-16,-1-2 6 15,-3 1-26-15,2 1 33 16,-2 0-22-16,-3 3 10 16,-1-3-7-16,0 0 2 15,1-2-10-15,0-2-14 16,-3-4 2-16,2-8 4 16,-1 0-13-16,-1-11 15 0,0-2-16 15,-2-3 7-15,0 0 0 16,0-3-8-16,0-16 2 15,-4-5 5-15,-1-5-13 16,3-3 4-16,2-6-3 16,0-1 4-16,0-3 11 15,4 2-4-15,9 3-1 16,1 6 3-16,4 2 0 16,-2 7 0-16,1 6-1 15,1 4 5-15,0 6-5 16,2 4 6-16,-2 2 11 15,1 0-10-15,0 5 17 16,-1 7-10-16,-1 7-1 0,-1 1 7 16,-3 4-9-1,-1 2 31-15,-3 3-31 16,-3 0 24-16,-2 3-29 0,1 2 14 16,-3-1-19-16,-2-3 1 15,0-2-1-15,3-8 1 16,-3-6-2-16,0-9 0 15,0-5 0-15,0 0-11 16,2-14 5-16,2-13 4 16,5-7 2-16,4-7-6 15,5-3 1-15,3 0 6 16,3 2-2-16,2 6-6 16,1 1 16-16,2 14-4 0,-2 7 0 15,0 12 2 1,-2 2 2-16,-1 11 12 0,-2 15-6 15,-4 9 1 1,-5-3 5-16,1 7-16 0,-8-6 23 16,1 2-3-16,-5-5 4 15,-2-2-28-15,0-3 6 16,0-2-6-16,0-5-10 16,0-4-36-16,-4-4-58 15,4-6-49-15,0-4-276 16,0 0-2093-16</inkml:trace>
  <inkml:trace contextRef="#ctx0" brushRef="#br2" timeOffset="-93006.24">25637 13627 2284 0,'0'0'349'15,"0"0"-161"-15,0 0-22 16,0 0-60-16,0 0-58 16,0 0 37-16,0 0-32 15,127 71 23-15,-116-39-33 0,-7 4 3 16,-4-2-11-1,0 3-14-15,-10 2-12 0,-15-6-6 16,-2-1-6-16,-4-9-16 16,0-7-24-16,0-9-46 15,4-7-3-15,4 0-29 16,8-20 62-16,9-3 43 16,6 5 16-16,0 4 22 15,12 6 20-15,13 8 10 16,2 0-36-16,6 0 1 15,1 0-17-15,15 5-14 16,-9 2-59-16,-5-1-298 0</inkml:trace>
  <inkml:trace contextRef="#ctx0" brushRef="#br2" timeOffset="-91715.68">26658 13808 1833 0,'0'0'506'0,"0"0"-250"16,0 0-10-16,0 0-70 15,0 0-16-15,0 0-46 16,0 0-31-16,2 116-12 15,-2-76-41-15,0-2 9 16,-11 3-39-16,-3-8 16 16,1-2-16-16,3-5-9 15,-2 0-81-15,5-8-131 16,3-8-848-16</inkml:trace>
  <inkml:trace contextRef="#ctx0" brushRef="#br2" timeOffset="-89988.92">27567 13326 1529 0,'0'0'338'0,"0"0"-68"0,0 0-107 16,0 0-25-16,0 0-35 16,0 0 31-16,0 0-63 15,83 71 20-15,-68-41-31 16,1 5-4-16,-1 4-19 16,1 1 1-16,-5-1 4 15,1-2-31-15,-3-4 24 16,-5-3-6-16,0-5 3 15,-2-2-27-15,-2-4 1 16,0-4-6-16,0-5 0 16,0-3 0-16,0-7 1 15,0 0-7-15,-2 0-4 16,-4-17 10-16,-1-5-26 0,1-4 26 16,1-6-13-16,2-4 4 15,3-3 5-15,0-2 4 16,0-2-7-16,8 3 12 15,5 0-12-15,0 6 14 16,5 4-8-16,2 8 10 16,2 8-8-16,3 8-1 15,4 6 8-15,0 0 26 16,0 6-27-16,-2 14 13 16,-1 8-11-16,-1 6 61 15,-5 3-48-15,0 4 3 16,-4 2-13-16,-3-4 23 15,-4 0-21-15,-3-4-13 16,-1-3 4-16,-5-2 0 16,0-5-8-16,0-5 9 0,0-7-12 15,0-6-8-15,0-7 8 16,0 0-43-16,0-24-7 16,0-12 31-16,7-8-12 15,8-5 11-15,8-4 10 16,1 2 4-16,3 3 21 15,2 10-9-15,-2 10 1 16,-3 14 15-16,0 14 17 16,-1 0 7-16,-3 29 4 15,-5 8 3-15,-1 7-6 16,-3 4-28-16,-2-2 30 16,-3-1-24-16,-3-8-5 0,0-3-14 15,-1-8 0-15,-2-6 0 16,0-5-51-16,2-7-57 15,0-7-123-15,0-1-548 0</inkml:trace>
  <inkml:trace contextRef="#ctx0" brushRef="#br2" timeOffset="-89749.4">28678 13721 2703 0,'0'0'261'16,"0"0"-112"-16,0 0-29 16,0 0-61-16,0 0-23 15,38 133-18-15,-34-97 8 16,-2-4-25-16,-2-1 7 15,0-8-8-15,0-5-28 16,0-8-115-16,0-6-261 0</inkml:trace>
  <inkml:trace contextRef="#ctx0" brushRef="#br2" timeOffset="-89418.06">29212 13522 2116 0,'0'0'434'0,"0"0"-223"0,0 0 22 16,0 0-99-16,137 0-53 15,-104 0-43-15,-2 0-12 16,-4 5-20-16,-6 2-5 16,-6 0-1-16,-7-2-25 15,-8-2-54-15,0-1-109 16,0 1-394-16</inkml:trace>
  <inkml:trace contextRef="#ctx0" brushRef="#br2" timeOffset="-89191.14">29241 13747 334 0,'0'0'2578'16,"0"0"-2417"-16,0 0 7 15,0 0-70-15,0 0-37 16,0 0-35-16,135 12 10 16,-109-12-27-16,0 0-9 15,-3 0 0-15,2 0-23 16,8 0-68-16,-4 0-238 16,-2 0-278-16</inkml:trace>
  <inkml:trace contextRef="#ctx0" brushRef="#br1" timeOffset="-60161.51">28153 4754 37 0,'0'0'2060'0,"0"0"-1740"15,0 0-173-15,0 0-24 16,0 0-79-16,0 0-1 0,0 0-28 16,-110 37-2-1,91-14-3-15,2 8-2 0,1 3 7 16,-1 5 9-16,1 8 26 16,3 8-25-16,1 4 45 15,5 7-11-15,5 5-8 16,2-3-29-16,0-1 11 15,11-2-8-15,9-5-9 16,3-8 18-16,1-7-16 16,3-10 14-16,2-4-15 15,0-6 19-15,0-4-36 16,-2-3 12-16,-3-4-11 16,-1-2-2-16,-4-6-22 15,-3-3-86-15,-3-3-89 16,-3-5-272-16,-6-9-1508 0</inkml:trace>
  <inkml:trace contextRef="#ctx0" brushRef="#br1" timeOffset="-59535.04">28388 5034 1271 0,'0'0'528'16,"0"0"-401"-16,0 0 34 16,0 0-29-16,0 0-64 15,0 0 30-15,0 0-26 0,14 0-7 16,-12 0 22-16,-2-3 4 15,0 3-61-15,0 0 2 16,0 0-16-16,0 0-2 16,0 0 1-16,0 0 9 15,0 0 12-15,0 0-12 16,0 0 20-16,0 0-11 16,0 0 13-16,0 0-27 15,0 0 9-15,0 0-28 16,0 0 1-16,0 0-1 15,0 0 4-15,0 0-10 16,0 0 13-16,0 0-11 16,0 0 11-16,0 0-12 15,0 0 11-15,0 0-4 16,0 0 12-16,0 0 1 0,0 0-12 16,0 0 4-16,0 0-14 15,0 0-27-15,2 0-63 16,2 0-177-16,1 0-408 0</inkml:trace>
  <inkml:trace contextRef="#ctx0" brushRef="#br1" timeOffset="-58557.51">28250 5209 2165 0,'0'0'386'0,"0"0"-174"15,0 0-36-15,0 0-52 16,0 0-80-16,0 0 33 16,0 0-4-16,58-15-29 0,-25 8 9 15,5 4-19 1,2-2 20-16,3 3-13 0,-3 0 3 15,-3 2-25-15,-3 0 3 16,-5 0-10-16,-9-2-6 16,-5 2-2-16,-3-2 2 15,-8 2-6-15,-4 0 5 16,0 0 16-16,-8 0-6 16,-17 0 1-16,-6 0-16 15,-7 0-1-15,-3 0 1 16,-1 0 0-16,-1 0 0 15,6 0 6-15,5 0-12 0,6 0 12 16,8 0-7 0,4 0 2-16,8 0-1 0,6 0 0 15,0 2-12-15,0 2-62 16,18 4-34-16,18 1-46 16,-3-2-193-16,-2-5-916 15</inkml:trace>
  <inkml:trace contextRef="#ctx0" brushRef="#br1" timeOffset="-57793.32">28865 4935 2071 0,'0'0'278'16,"0"0"-62"-16,0 0-67 15,0 0-41-15,0 0-39 16,0 0-26-16,118-61-13 15,-93 59-11-15,-1 2 37 16,-2 0-14-16,-1 0 0 16,-2 2-7-16,-3 13 32 15,-3 3-9-15,1 2 4 16,-1 2-29-16,-1 2 4 16,-4 2-8-16,1 2 5 0,-3 4 4 15,0 1-21 1,-4 6 17-16,-2 3-18 0,0 2 18 15,-4 3-27-15,-13-1 15 16,-3-2-15-16,-2-3 2 16,-7-2-9-16,-4-6 1 15,-3-6-2-15,-4-5 6 16,2-8-11-16,3-10-5 16,4-4-19-16,6 0-22 15,7-18 2-15,9-6 5 16,9-4 16-16,0 0 22 15,11 1 0-15,16 6 0 16,2 7 14-16,4 10 3 0,-2 4-9 16,0 0 17-1,-2 5-9-15,-2 12 6 0,-2 0-3 16,-5 0-12-16,-5-2 3 16,-1-3-3-16,-1-3-26 15,2-4-74-15,-1 0-102 16,-1-5-343-16</inkml:trace>
  <inkml:trace contextRef="#ctx0" brushRef="#br1" timeOffset="-57611.27">29500 5470 2564 0,'0'0'309'0,"0"0"-79"16,0 0-77-16,-6 134-54 0,-4-96-70 15,4-5-2-15,1-4-27 16,1-7-6-16,4-1-66 16,0-10-127-16,0-4-365 0</inkml:trace>
  <inkml:trace contextRef="#ctx0" brushRef="#br1" timeOffset="-57224.73">29496 5196 2572 0,'0'0'328'15,"0"0"-160"-15,0 0-47 0,0 0-33 16,0 0-71-1,0 0 0-15,0 0-17 0,-35-14-18 16,35 14-101-16,0 0-260 16,2 0-585-16</inkml:trace>
  <inkml:trace contextRef="#ctx0" brushRef="#br1" timeOffset="-56321.82">29984 4838 249 0,'0'0'2128'0,"0"0"-1842"15,0 0-79-15,0 0-82 16,0 0-21-16,138-38-21 16,-107 38-50-16,-4 10-3 15,-7 13-15-15,-9 7 22 16,-7 6-26-16,-4 4 10 16,-4 4-21-16,-19-2 5 15,-5-1-5-15,-1-8 1 16,0-7-1-16,7-10 4 15,4-7-9-15,9-9 10 16,7 0 3-16,2 0-8 0,4 0 14 16,21 0 13-16,6 0 23 15,5 0 0-15,-1 12-19 16,-6 3-7-16,-6 6-1 16,-10 5 28-1,-13 4-11-15,0 2 6 0,-7 4-32 16,-20-2 0-16,-2 0-14 15,-4-6 0-15,-1-4 0 16,1-6-4-16,4-6-1 16,7-5-32-16,6-7-8 15,10 0-49-15,6 0-31 16,0 0-78-16,27-3-7 16,-1-6-213-16,1 2-1342 0</inkml:trace>
  <inkml:trace contextRef="#ctx0" brushRef="#br1" timeOffset="-55924.16">30472 4717 2097 0,'0'0'346'0,"0"0"-102"16,0 0-24-16,0 0-35 15,0 0-84-15,0 0-4 16,100 124-31-16,-79-69-10 15,-4 11-3-15,-5 6-7 16,-8 9-11-16,-4 2-30 16,0-3 4-16,-4-2-4 15,-12-4-10-15,0-8-41 16,-10 4-39-16,3-18-84 0,3-13-290 16</inkml:trace>
  <inkml:trace contextRef="#ctx0" brushRef="#br1" timeOffset="-55336.05">28637 6128 2377 0,'0'0'287'16,"0"0"-161"-16,0 0 16 16,0 0-35-16,0 0-48 15,0 0 11-15,120 112-21 16,-86-72 10-16,0 4 0 15,-3 4-25-15,-5 1-3 16,1-5-31-16,-7-4 6 0,-1-8-6 16,-4-6 0-16,-1-8-69 15,-3-10-61-15,-5-5-123 16,-2-3-436-16</inkml:trace>
  <inkml:trace contextRef="#ctx0" brushRef="#br1" timeOffset="-55074.72">29010 6092 2534 0,'0'0'279'0,"0"0"-137"16,0 0-16-16,-89 102-28 0,62-62-54 15,0 1 7-15,0 0-29 16,0-1 2-16,3-1-23 16,2-7 4-16,2-2-5 15,1-6-6-15,4-5-34 16,9-2-92-16,2-9-148 16,4-4-714-16</inkml:trace>
  <inkml:trace contextRef="#ctx0" brushRef="#br1" timeOffset="-54683.26">29306 6372 411 0,'0'0'2241'16,"0"0"-2034"-16,0 0-50 16,-15 114-34-16,15-80-26 15,20-11-24-15,9-7-11 0,4-12 13 16,5-4-35-1,-2-12 1-15,-3-19-35 0,-8-6 9 16,-12 1-9-16,-11 3-1 16,-2 10-5-16,-13 6 6 15,-14 11-6-15,-2 5-8 16,-2 1-21-16,6 0-57 16,14 12-39-16,5 1-215 15,6-2-684-15</inkml:trace>
  <inkml:trace contextRef="#ctx0" brushRef="#br1" timeOffset="-54021.71">30009 6108 213 0,'0'0'2293'16,"0"0"-2047"-16,0 0-81 16,0 0-73-16,4 116-25 15,13-82-40-15,6-5 17 16,4-9-16-16,4-11 12 15,-2-9-17-15,-2 0-11 16,-2-16-2-16,-10-12-9 16,-5-2-2-16,-2 0-26 15,-8 2 13-15,0 10-14 0,0 9 28 16,0 9 31-16,0 14 5 16,-2 21 13-16,-4 17-3 15,4 11 14-15,0 11-35 16,-2 3 9-16,-5 6-30 15,-5 1 15-15,-5-2-7 16,-8-5 14-16,-2-7-22 16,-4-17 0-16,1-14-4 15,3-21-3-15,3-18-19 16,3-6-37-16,8-30 23 16,7-10-25-16,8-7 6 15,0 4 7-15,21 3 12 16,8 7 21-16,20-7-61 0,-7 13-73 15,-2 1-326-15</inkml:trace>
  <inkml:trace contextRef="#ctx0" brushRef="#br1" timeOffset="-53758.76">30387 6307 2646 0,'0'0'322'0,"0"0"-176"15,0 0 9-15,11 125-36 16,10-95-31-16,5-11-5 16,6-14-40-16,1-5-2 15,-4-14-31-15,-4-19 8 0,-12-6-14 16,-11-3-2 0,-2 5-1-16,-11 7-1 0,-18 5 0 15,-4 13-6 1,-1 8-9-16,5 4-38 0,5 2-25 15,11 30-52-15,5-4-114 16,8 1-435-16</inkml:trace>
  <inkml:trace contextRef="#ctx0" brushRef="#br1" timeOffset="-38938.82">15606 14953 733 0,'0'0'347'15,"0"0"-47"-15,0 0-46 16,0 0-9-16,0 0-138 15,0 0-43-15,2-17-27 16,2 8 38-16,1 5-54 16,0-6-3-16,-1 1 23 0,0 4 17 15,-1 1 53 1,-1 1-22-16,0 2-24 0,0 1-22 16,0-3 25-16,-2 2-23 15,2 1-5-15,1-4-18 16,-3 4 5-16,0 0 12 15,0 0 48-15,0 4 10 16,0 13-24-16,0 8-57 16,0 13 1-16,0 8 5 15,5 7 1-15,6 0 11 16,4 1-18-16,5-1 3 16,5-12-17-16,2-6 7 0,2-17-9 15,2-13 6-15,2-5 2 16,1-14 2-16,-3-21 15 15,-2-8-20-15,-7-3 3 16,-2 4-7-16,-6-2-2 16,-4 9 1-16,-3 2-16 15,-2 13-1-15,-3 10 17 16,1 6 1-16,1 4-1 16,0 18 0-16,7 16 4 15,3 16 0-15,1 12-4 16,1 11 19-16,-3 7-4 15,-1 8 14-15,-6 7 12 16,-6 13 1-16,0-10 2 16,-8 4-10-16,-24-12 2 15,-6-19-22-15,-8-5 1 0,-8-25-15 16,-2-20 8 0,-2-21-8-16,-2-4 0 15,2-40-7-15,5-10-21 0,8-17 2 16,11-1 12-16,14 5 8 15,16 10 11-15,4 9-10 16,6 11 3-16,19 10 2 16,10 8-10-16,6 6-48 15,26 5-26-15,-9 3-114 16,-8 0-356-16</inkml:trace>
  <inkml:trace contextRef="#ctx0" brushRef="#br1" timeOffset="-37696.77">16480 15200 1727 0,'0'0'441'0,"0"0"-223"0,0 0-65 16,0 0 6-16,0 0-58 15,0 0-11-15,0 0-24 16,-9-5 7-16,9 5-29 16,0 0 18-16,7-1 27 15,8-2-7-15,3-1-13 16,7 3 1-16,4-3 0 16,6 4-24-16,3-7 5 15,-1 5-21-15,0 1 4 16,-4-3-14-16,-4 1-4 15,-7 1 3-15,-6 2-12 16,-5-4 3-16,-7 4-10 0,-2 0 9 16,-2 0-8-16,0 0 5 15,0 0-6-15,0 0-35 16,0 0-99-16,-2 11-200 16,-2 5-529-16</inkml:trace>
  <inkml:trace contextRef="#ctx0" brushRef="#br1" timeOffset="-34600.93">17198 14825 1413 0,'0'0'240'0,"0"0"33"16,0 0-123-16,0 0 16 15,0 0-50-15,0 0 17 16,0 0-48-16,93-67 49 16,-69 63-42-16,5 4 1 15,0 0-20-15,2 0-7 16,1 0 11-16,-6 12-31 16,1 2-1-16,-6 8-18 15,-6 5 4-15,-6 5-19 16,-9 8 2-16,0 4-14 15,-9-1 4-15,-15 3-3 16,-8-2-1-16,-1-7 0 0,1-7-4 16,1-12 3-16,4-8-28 15,6-8 18-15,3-2-17 16,5 0 18-16,5-7 3 16,8-6 7-16,0 3 1 15,12-2 3-15,13 3 9 16,4 4-2-16,2-1 12 15,-2 6-4-15,2 0 16 16,-5 14-9-16,-4 10 13 16,-5 7-5-16,-9 0-6 15,-6 6-1-15,-2-1-20 16,0 3 7-16,-10-4-13 16,-13 0 17-16,-4 0-18 15,-2-3 6-15,0-4-6 0,0-6 0 16,0-8 0-1,2-6-13-15,-2-8-31 0,1 0-58 16,1-12-55-16,-2-11-37 16,9 4-133-16,5 1-1954 0</inkml:trace>
  <inkml:trace contextRef="#ctx0" brushRef="#br1" timeOffset="-33200.52">18210 15066 2023 0,'0'0'250'0,"0"0"-51"15,0 0-84-15,0 0 57 16,0 0-71-16,0 0-9 0,0 0 1 16,15 0 32-16,9 0-51 15,8 0-5-15,8 0-6 16,5 0-19-16,4 0-13 15,-1 0-23-15,0 0 8 16,-2 0-16-16,-5-5 8 16,-6-5-8-16,-10 6-24 15,-8-3-34-15,-7 4-51 16,-10 3-74-16,-3 6-38 16,-12 6-487-16</inkml:trace>
  <inkml:trace contextRef="#ctx0" brushRef="#br1" timeOffset="-32942.65">18272 15346 2687 0,'0'0'271'15,"0"0"-161"-15,0 0 1 16,0 0-25-16,123 0-22 16,-86 2-33-16,1 1-19 15,-2 3-6-15,-5-3-2 16,-7-3-8-16,1 3-65 16,-5 3-108-16,-9-1-431 0</inkml:trace>
  <inkml:trace contextRef="#ctx0" brushRef="#br1" timeOffset="-31180.1">19202 15182 2254 0,'0'0'285'16,"0"0"-51"-16,0 0-105 16,0 0-67-16,0 0-32 15,0 0 45-15,0 0 10 16,50 0-34-16,-20 0 29 15,3 0-34-15,2 0 3 16,2 0-18-16,-2 0 0 16,-1 0-5-16,-3 0-11 15,-6 0-4-15,-6 0-8 0,-5 0-6 16,-3 0-1 0,-5 0-44-16,-1 0-83 0,0 0-98 15,-5 0-350-15</inkml:trace>
  <inkml:trace contextRef="#ctx0" brushRef="#br1" timeOffset="-30629.01">20124 14757 2012 0,'0'0'283'0,"0"0"-133"16,0 0-39-16,0 0 11 16,0 0-19-16,0 0-43 15,0 0 16-15,-10-81 4 16,10 81-20-16,0 0-11 15,0 0-16-15,0 15 10 16,0 8-39-16,0 12 15 16,0 6-19-16,0 10 7 15,0 0-7-15,0 7 1 16,0 0 5-16,0-5-1 16,0-5 4-16,2-3-8 15,-2-8-2-15,2-7-1 16,0-6-36-16,-2-3-110 15,0-8-118-15,0-8-407 0</inkml:trace>
  <inkml:trace contextRef="#ctx0" brushRef="#br1" timeOffset="-30164.93">19709 15408 2082 0,'0'0'356'15,"0"0"-201"-15,0 0-36 16,0 0 10-16,0 0-94 16,0 0 9-16,0 0-5 15,12 16 35-15,5-16-9 16,2 0 4-16,5 0-5 16,3 0 0-16,4 0-11 15,3 0-27-15,1 0 14 16,5-2-21-16,0-2 11 15,5-5-20-15,-1 4 5 16,1 1-9-16,-3-6-1 0,-1 3-5 16,-3 2 4-1,-5 1-6-15,-2 0 10 0,-2 3-8 16,-6-2 5-16,-4 0-10 16,-3 3-27-16,-5 0-25 15,-5 0-42-15,0 0-129 16,-6 0-253-16</inkml:trace>
  <inkml:trace contextRef="#ctx0" brushRef="#br1" timeOffset="-29396.71">20022 15570 1710 0,'0'0'245'15,"0"0"-8"-15,0 0-37 16,0 0-98-16,0 0-9 15,0 0 6-15,0 0 27 16,84-76-68-16,-57 69 7 16,0 0-25-16,2 7-2 15,-2-4-12-15,-3 4 14 16,1 0-1-16,-5 4-10 16,-4 10 7-16,-3 4-17 15,-9 4 13-15,-2 5-32 0,-2 5 13 16,0-5-13-16,-17 4 0 15,-4-5 0 1,-5-3-4-16,-1-6 3 0,-2-3-14 16,5-4 14-16,4-6 2 15,3 0 2-15,9-4-3 16,6 0 17-16,2 0-11 16,6 0-2-16,19 0 15 15,6 0-12-15,2 0 11 16,1 9-14-16,-7 12 20 15,-5 7-24-15,-9 6 14 0,-11 2-9 16,-2 0 3 0,0 1 1-16,-23-1-8 0,-7-10-1 15,-5-2 6-15,-6-8-7 16,1-6 1-16,1-10-9 16,4 0-48-16,9-6-10 15,12-24-57-15,8-1-64 16,6 4-121-16</inkml:trace>
  <inkml:trace contextRef="#ctx0" brushRef="#br1" timeOffset="-28787.53">20806 15286 1560 0,'0'0'1060'0,"0"0"-829"16,0 0-37-16,0 0-66 16,0 0-40-16,0 0-61 15,0 0 6-15,-6 2-21 16,3-2 10-16,3 0-7 16,0 0 3-16,-2 0-5 15,2 0-13-15,-2 10-47 16,2 0-191-16,-2 2-926 0</inkml:trace>
  <inkml:trace contextRef="#ctx0" brushRef="#br1" timeOffset="-25723.03">21736 14851 1791 0,'0'0'362'0,"0"0"-165"16,0 0-63-16,0 0-41 16,0 0-24-16,0 0-2 15,0 0-29-15,11 0 7 16,-2 0 41-16,4 0-25 15,3 7 10-15,4 7-16 16,2 6 7-16,3 4-31 16,4 5 3-16,0 1-16 0,2 3 10 15,0 2 0 1,-2-3-6-16,1 0 8 16,-1 2-16-16,-6-7 16 0,2 0-21 15,-2-1 7-15,-5-2-14 16,-5-2 0-16,-3-3-2 15,0-3-10-15,-6-6-28 16,-4 3-78-16,0-8-100 16,0-1-411-16</inkml:trace>
  <inkml:trace contextRef="#ctx0" brushRef="#br1" timeOffset="-25428.66">22172 14851 2426 0,'0'0'345'16,"0"0"-210"-16,0 0-21 15,0 0-38-15,-77 104-18 16,54-51-29-16,-1 0 10 16,-3 5-2-16,3-4 11 15,-1 1-18-15,5-7-6 16,5-4-14-16,3-13-10 0,8 1-6 16,4-9-111-1,0-5-146-15,0-6-1765 0</inkml:trace>
  <inkml:trace contextRef="#ctx0" brushRef="#br1" timeOffset="-22455.52">22503 15083 1811 0,'0'0'378'0,"0"0"-117"16,0 0-116-16,0 0-19 0,0 0-24 15,116 6-49-15,-85-6 22 16,-2 0-25-16,0 0-7 16,-7 0-28-16,-2 0 5 15,-6 0-20-15,-6 0 1 16,-5 0 0-16,-3 0-1 15,0 0 4-15,0 0 1 16,-18 0-10-16,-6 0 10 16,-8 0-14-16,-1 2 8 15,-6 0 0-15,4-2-7 16,2 0 7-16,1 0 0 16,6 0-6-16,6 0 2 0,6 0 10 15,6 0-1 1,5 0-4-16,3 0 0 0,0 0-15 15,0 0 9-15,11 0 6 16,5 0 0-16,-1 0 0 16,1 4 1-16,2 0-10 15,2 2 2-15,-7-1-87 16,1 2-184-16</inkml:trace>
  <inkml:trace contextRef="#ctx0" brushRef="#br1" timeOffset="-19851.34">23214 14620 1636 0,'0'0'285'0,"0"0"-212"16,0 0-17-16,0 0 43 16,0 0-30-16,0 0-10 15,0 0-42-15,-54 56 11 16,46-36-10-16,-4 4 28 15,1 5 16-15,3-2-8 0,-4 8-36 16,3-3 13-16,5 6 82 16,0-1-82-16,4 7 22 15,0 2 4-15,0-7 5 16,2 3-21-16,11-2 24 16,3-6-26-16,1-6 12 15,1-6-8-15,0-5-10 16,0-7-10-16,-2-6-22 15,-3-3 4-15,-2-1 2 16,0 0-14-16,-2 0-91 16,-5 0-120-16,1-1-372 0</inkml:trace>
  <inkml:trace contextRef="#ctx0" brushRef="#br1" timeOffset="-19511.67">23287 15015 2150 0,'0'0'291'16,"0"0"-102"-16,0 0-14 15,0 0-54-15,0 0-61 16,0 0 19-16,0 0-36 16,106 2-12-16,-93 1-14 15,0-3-10-15,-4 0-7 16,-2 0-7-16,-1 0-46 15,1 0-101-15,-2 0-120 16,-3 0-1286-16</inkml:trace>
  <inkml:trace contextRef="#ctx0" brushRef="#br1" timeOffset="-18883.36">23638 14837 1786 0,'0'0'406'0,"0"0"-195"0,0 0-93 16,0 0-17-16,0 0-28 16,0 0 6-16,0 0-34 15,127-57-28-15,-110 57 45 16,3 0-16-16,-4 0 3 16,2 0-3-16,-4 8 21 15,-1 2-24-15,-5 4 0 16,2 4-9-16,-4 3-7 15,-1 0 16-15,-5 6-24 16,0 3 9-16,0 3-21 16,-3 2 5-16,-13 2-7 15,-1 0-5-15,-8-3 0 16,-2-3-4-16,1-8 4 0,-3-10-24 16,5-8-17-16,-3-5-43 15,7 0 19-15,1-9 0 16,9-9 19-16,7-3 2 15,3-1 44-15,0 4 0 16,13 7 2-16,10 2 19 16,2 9-2-16,1 0 21 15,-1 2-15-15,2 14 5 16,-3-6-21-16,-4 2 4 16,1-2-13-16,-4-2 6 15,-3-2-6-15,-3-3-3 16,-1-3 2-16,0 0-88 15,-1 0-52-15,-1-7-158 0,0-3-1874 16</inkml:trace>
  <inkml:trace contextRef="#ctx0" brushRef="#br1" timeOffset="-18518.67">24083 14600 1867 0,'0'0'504'16,"0"0"-281"-16,0 0-47 15,0 0-75-15,0 0-2 16,87 134-5-16,-69-89-23 16,-5 5-6-16,-1-2-22 15,-8 4 14-15,-2 4-34 16,-2-7-1-16,0 4-19 16,-4-3-1-16,-14-1 2 15,-3-5-4-15,0-4-11 16,-4-2-62-16,-6-4-31 15,6-7-113-15,5-13-246 0</inkml:trace>
  <inkml:trace contextRef="#ctx0" brushRef="#br1" timeOffset="-16117.12">21212 14582 1488 0,'0'0'266'16,"0"0"-111"-16,0 0-26 15,0 0-3-15,0 0 5 16,0 0-31-16,0 0 3 16,20 51-29-16,-15-28 7 15,-3 5-10-15,0 6-46 16,3 5 11-16,-3 2-19 15,0 7 6-15,0-3-18 0,-2 3 9 16,0 1-14-16,0-3 13 16,0 3 5-16,0 0 6 15,0 1 8-15,0-6-32 16,0-4 5-16,0-1 4 16,0 0-10-16,0-5 8 15,0-3-9-15,0 1 2 16,0-11 0-16,0 1 0 15,0-4 0-15,0-4 12 16,0 0 5-16,0-4 14 16,0-2 16-16,0 1-6 15,2-4-26-15,7 3 7 16,3-3 5-16,3-1 8 16,1 1 4-16,1-2-17 0,4-2 14 15,-3 4-24-15,-1-5 16 16,1 0-28-16,-5 0 10 15,-1 0-10-15,-3 0-1 16,-3 0-33-16,1 0-116 16,-4-10-298-16</inkml:trace>
  <inkml:trace contextRef="#ctx0" brushRef="#br1" timeOffset="-15600.86">21210 14610 1981 0,'0'0'439'0,"0"0"-284"15,0 0-24-15,0 0 37 16,0 0-65-16,0 0-31 15,0 0-26-15,116 26-20 16,-96-22 6-16,-2 1-32 0,-3-5 0 16,3 7-16-1,-3-3-162-15,-1-1-694 0</inkml:trace>
  <inkml:trace contextRef="#ctx0" brushRef="#br1" timeOffset="-13215.82">24346 14448 2031 0,'0'0'277'0,"0"0"-146"15,0 0-34-15,0 0 5 16,0 0-68-16,0 0 12 16,0 0-25-16,112 14 10 15,-87-14-23-15,-1 2 7 16,-2 0 14-16,-2 3-1 16,-4 0-13-16,0 2-9 0,-3 4 12 15,-5 1-10-15,0-1 25 16,-4 6-32-16,-2-3 5 15,0 0-1-15,-2 2-1 16,0 2 3-16,0 2-6 16,0 4 27-16,0 0-28 15,0 3 22-15,0 4-21 16,0 1 5-16,2 2 1 16,1 3-5-16,1-5 4 15,0 2 6-15,2 2 7 16,-2-4-11-16,-2 0 14 15,2-3-20-15,1-2 16 16,-3-5-16-16,0-2 2 0,0-2-4 16,0-1 0-1,-2-8 0-15,0 5 1 0,0 2 7 16,0-2-7-16,0 3 10 16,0 1-11-16,0 0 2 15,2 0 3-15,2 0-5 16,-2 2 1-16,0-2 9 15,-2 3 11-15,2-4-17 16,0-2 3-16,0-3 0 16,1-3 5-16,-3-4-12 15,0-2 8-15,0 3-8 16,0-3 19-16,0 6 15 16,-3 2-18-16,-5-4 4 15,-4 1-15-15,1-2 12 16,-3-1-8-16,1-5 7 0,-5 0-11 15,-1 0-5-15,-2 0 0 16,-1 0-5-16,0-5-7 16,2 5-55-16,-7 0-43 15,4 0-166-15,4 0-610 0</inkml:trace>
  <inkml:trace contextRef="#ctx0" brushRef="#br1" timeOffset="-11812.2">15830 16883 2063 0,'0'0'352'16,"0"0"-192"-16,0 0-56 15,0 0-7-15,0 0-15 16,0 0-49-16,0 0 20 16,-33 5-13-16,27 13 13 15,1 12-20-15,5 14-1 16,0 10-21-16,0 8 15 16,16 7 6-16,8-7-10 15,7-4 9-15,4-14-27 16,2-16 5-16,1-16-5 0,0-12 6 15,-3 0 0-15,-6-12 20 16,-2-16-13-16,-4-2-12 16,-11-2-5-16,0-4-1 15,-7-4-11-15,-5 5-37 16,0 3 18-16,0 11 0 16,-5 7 31-16,1 9 1 15,2 5 7-15,2 12 4 16,0 25-12-16,0 13 14 15,13 8-7-15,3 12 6 16,1-2-13-16,-1 8 24 16,-5-2 6-16,-7 3 5 15,-4-6-8-15,0-4 0 0,-13-9-10 16,-16-4-17 0,-6-9 2-16,-8-17 3 0,-3-12-10 15,-6-16-12-15,0-9-7 16,4-21 2-16,-1-10-27 15,7-6 8-15,3-2 12 16,15-1 24-16,8 3-16 16,16 7 21-16,0 7-25 15,18 1-34-15,37 0-69 16,-3 9-114-16,-1 3-385 0</inkml:trace>
  <inkml:trace contextRef="#ctx0" brushRef="#br1" timeOffset="-11411.25">16667 17096 2248 0,'0'0'379'0,"0"0"-118"15,0 0-138-15,125 0-44 16,-82 0-57-16,-4 2-10 16,-3 3-12-16,-9-2 0 15,-7 2-1-15,-13 8-102 16,-7-4-92-16,0 5-328 0</inkml:trace>
  <inkml:trace contextRef="#ctx0" brushRef="#br1" timeOffset="-11211.26">16750 17420 2424 0,'0'0'318'15,"0"0"-160"-15,0 0-18 16,0 0-69-16,116 3-23 16,-83-3-44-16,-2 0-4 15,7 0-26-15,-9 0-123 16,-9 0-282-16</inkml:trace>
  <inkml:trace contextRef="#ctx0" brushRef="#br1" timeOffset="-9424.4">17541 17231 2329 0,'0'0'259'16,"0"0"-160"-16,0 0 14 15,0 0 8-15,0 0-28 16,0 0-12-16,0 0 4 15,104 0-26-15,-77 4 18 16,0-2-32-16,0 2 4 16,-2-1-22-16,-4-3-5 15,-3 5-11-15,-5-5-8 0,1 0-3 16,-5 0 0 0,3 0 0-16,-4-5-57 0,5 2-42 15,-1-1-143-15,-3 2-372 0</inkml:trace>
  <inkml:trace contextRef="#ctx0" brushRef="#br1" timeOffset="-8844">18463 16728 1719 0,'0'0'394'0,"0"0"-260"15,0 0-69-15,0 0 39 16,0 0-20-16,0 0 21 16,0 0-22-16,-6-7-22 15,6 30-52-15,0 9 32 16,0 3-6-16,0 10 5 16,2-1-10-16,5 2 11 15,-5 2 4-15,3-4-9 16,-3-2 18-16,-2-2-37 15,0-6-3-15,0-5-14 16,0-3-16-16,0 0-83 16,0-8-135-16,-5-4-439 0</inkml:trace>
  <inkml:trace contextRef="#ctx0" brushRef="#br1" timeOffset="-8275.15">18167 17441 1693 0,'0'0'276'0,"0"0"-86"16,0 0-56-16,0 0 6 15,0 0-76-15,0 0 16 16,0 0 13-16,38-9 4 15,-27 9-40-15,0 0 9 16,1 0-18-16,1 0 1 16,3 0 0-16,-1 0-7 0,5 0-3 15,1 0-9-15,0 0 14 16,4 0-19-16,0 0 9 16,1 0-22-16,1 0 14 15,0 0-14-15,-3 0 3 16,3 0 2-16,-3 0-6 15,1 0 9-15,0 0-11 16,-4 0 12-16,4 0-17 16,-2 0 15-16,1 0-19 15,-4 0 9-15,2 0-8 16,-1-5-1-16,-4 1 0 16,-3 1-11-16,-1-2-4 0,-6 5-85 15,-2 0-61-15,-5 0-233 16,0 0-1399-16</inkml:trace>
  <inkml:trace contextRef="#ctx0" brushRef="#br1" timeOffset="-7434.67">18392 17548 1741 0,'0'0'388'0,"0"0"-230"15,0 0 18-15,0 0-96 16,0 0 12-16,0 0-34 16,0 0 11-16,90-49-14 15,-68 45 14-15,-2 4-9 16,-2 0-8-16,-1 4 18 15,1 9-21-15,-5-3 4 0,-1 8-28 16,-3-4 0 0,-5 4-19-16,-2 4 4 15,-2-4-9-15,0 8-1 0,0-4 0 16,-9 0 6 0,-3 0-11-16,-5 0 6 15,-1-8-2-15,5-5-18 0,0-4-1 16,2-5-13-16,2 0 3 15,2 0 22-15,3-10 8 16,4-2 0-16,0 6 1 16,0 3 33-16,17 3-20 15,6 0 11-15,2 3-15 16,-4 15 7-16,2 7-6 16,-7 1-2-16,-5 3 10 15,-9 3-5-15,-2 0 15 16,0-1-12-16,-21-3 3 0,-4-2-20 15,-7 0 6-15,-4-2-6 16,0-7 0-16,-3-5 0 16,1 0-19-16,1-10-63 15,0-2-75-15,8 0-151 16,9 0-1515-16</inkml:trace>
  <inkml:trace contextRef="#ctx0" brushRef="#br1" timeOffset="-6698.75">19123 16954 1715 0,'0'0'440'0,"0"0"-259"15,0 0 66-15,0 0-114 16,0 0-15-16,0 0-21 16,119 72-23-16,-86-41 3 15,0 5-17-15,1-1 4 16,-1 2-26-16,-2 3 16 0,-2-4-36 15,-2 4 5 1,0-5-14-16,-4-3-5 0,-4-6-4 16,-1-3 0-16,-5 0 0 15,-3-11-39-15,-4-7-29 16,-4-5-104-16,-2 0-234 16,0-14-289-16</inkml:trace>
  <inkml:trace contextRef="#ctx0" brushRef="#br1" timeOffset="-6434.44">19541 17031 2322 0,'0'0'317'15,"0"0"-129"-15,0 0-47 16,-87 111-61-16,57-70-14 16,1 3-35-16,0-4 18 15,0 0-26-15,5-4-2 16,1-10-18-16,8-4-3 16,4 2-46-16,4-12-101 15,5 2-387-15</inkml:trace>
  <inkml:trace contextRef="#ctx0" brushRef="#br1" timeOffset="-2304.24">20089 17179 1745 0,'0'0'236'0,"0"0"-4"15,0 0-168-15,0 0 0 0,0 0-52 16,0 0 17-16,0 0 40 15,-2-2 35-15,2 2 31 16,2-8-1-16,4 4-40 16,3 4-18-16,5-4 5 15,1 4-31-15,3 0 13 16,5 0-38-16,-2 0 10 16,6 0-16-16,0 0 1 15,0 0-2-15,2 0-2 16,-4-7 2-16,-2 4-18 15,-2-6 9-15,-3 4-4 16,-5 5-2-16,1 0 4 16,-5 0-14-16,-1 0 7 15,2 0-45-15,-6 0-36 16,-2 10-98-16,-2-3-100 16,0 4-511-16</inkml:trace>
  <inkml:trace contextRef="#ctx0" brushRef="#br1" timeOffset="3971.26">21072 16950 1752 0,'0'0'460'16,"0"0"-342"-16,0 0 0 16,0 0-64-16,0 0-3 15,0 0-33-15,0 0 37 16,22-94 47-16,-9 82-17 15,5 2-19-15,3-2-32 16,-2 1 31-16,4 8-22 0,-1-3 9 16,0 6-22-1,0 0 4-15,1 0 12 0,-1 6-17 16,-4 6 10-16,0 5-20 16,-3 6 16-16,-1 5-10 15,-1 2 16-15,-3 6-23 16,-4 9 9-16,-2 1 1 15,-4 7-6-15,0 3-1 16,0 2-11-16,-10-3 5 16,-7-6-14-16,-3-10 9 15,-4-11-6-15,-3-5-8 16,-6-14-12-16,-1-9-28 16,-2 0-11-16,5-9-21 15,4-14-1-15,10-3 3 16,7 2 39-16,10 7 23 0,0 0 5 15,12 11 4-15,15 6 3 16,4 0 21-16,5 9 16 16,1 14 0-16,1-5-18 15,-2 1 3-15,-2-2-21 16,-3-5 12-16,-2-6-8 16,-7 3-10-16,-4-6-1 15,-5-3-69-15,-6 4-95 16,-5-2-248-16,-2-2-1339 0</inkml:trace>
  <inkml:trace contextRef="#ctx0" brushRef="#br1" timeOffset="4643.46">20840 17558 1739 0,'0'0'450'0,"0"0"-223"16,0 0-165-16,0 0 5 15,0 0-10-15,0 0 43 16,0 0 18-16,38-4-41 15,-21 4-10-15,4 0-26 16,1 0 11-16,-2 0-22 16,4 0 4-16,1 0-10 15,0 0 0-15,4 0 1 16,0 0-10-16,2 0 8 0,0 0-13 16,2-6 12-1,1 2-15-15,-1-4 19 0,1 1-26 16,-3 4 20-16,0 3-6 15,0 0 2-15,-2 0-3 16,2 0 3-16,-2 0 7 16,0 0-22-16,0 3 32 15,0-1-13-15,0 7 5 16,-2-5-4-16,-2 0-6 16,-6 0-9-16,2-4-2 15,-5 0-3-15,-1 0 5 16,-4 0 3-16,-4 0-8 0,0 0-2 15,-3-4-2-15,-4 0-28 16,0-4-33-16,0 3-37 16,-4 5-99-16,-15 0-266 15,2 0-1868-15</inkml:trace>
  <inkml:trace contextRef="#ctx0" brushRef="#br4" timeOffset="9976.69">20525 14538 1790 0,'0'0'428'0,"0"0"-207"16,0 0-53-16,0 0-30 15,0 0-23-15,0 0-58 16,0 0-29-16,-4-9-11 15,8-4-2-15,10-6 34 16,4-2-8-16,4-5 1 16,7-1-17-16,5-1 15 15,5 2-32-15,4 2 7 0,1 2-14 16,4 6-1 0,-2 6 0-16,1 2 4 0,2 6 5 15,-2 2-8-15,2 0 29 16,2 0-17-16,0 0 18 15,1 4-10-15,-1 6 7 16,-4 5-2-16,-3-2-2 16,-3 5 2-16,-6 0-16 15,-6 0 10-15,-4-4-19 16,-6-3 16-16,-5-6-13 16,-3 2 0-16,-4-5-4 15,-3-1-1-15,-4-1-11 16,0 0-34-16,0 0-44 15,0 0-92-15,-2 0-341 0</inkml:trace>
  <inkml:trace contextRef="#ctx0" brushRef="#br4" timeOffset="10909.75">20608 14357 1748 0,'0'0'398'0,"0"0"-240"15,0 0-28-15,0 0-20 16,0 0-4-16,0 0-32 16,0 0 8-16,138-92-27 15,-104 74 1-15,4 0-15 16,2 1 19-16,3-2-11 15,1-1-2-15,3 1-3 16,4-1-16-16,0 5 1 16,5-3-22-16,0 0 23 15,-1 4-14-15,-1 2 12 16,-3 0-15-16,3-3 7 16,-1 6-1-16,2-6-3 15,1 6-4-15,-2-1-11 16,0 3 21-16,-4 6-16 0,2 1 27 15,-3 0-20-15,0 0 11 16,-2 0-12-16,-1 1-2 16,4 6-4-16,-4-2-5 15,4 0-2-15,-1 2 9 16,-1 2-8-16,4-1 0 16,-6 4 12-16,4 2-11 15,-5 3 9-15,-3 2 2 16,-2 1-3-16,-2 2 2 15,-4 0-11-15,-3-3 15 16,-2 4-15-16,-2-3 19 16,1 0-18-16,1-2 18 0,0 2-19 15,0 0 5-15,2-2 5 16,-2 2-9-16,0-2 15 16,0 3-9-16,-2-2 19 15,-2-1-23-15,-3-1 18 16,-5-3-20-16,-1-5 3 15,-7 4-4-15,-2-9-1 16,-3 0 1-16,-2 0-33 16,1 1-46-16,-3 0-72 15,0-5-164-15,-5 2-805 0</inkml:trace>
  <inkml:trace contextRef="#ctx0" brushRef="#br1" timeOffset="16848.05">21244 17816 1770 0,'0'0'330'15,"0"0"-203"-15,0 0-73 16,0 0 9-16,0 0 36 15,0 0-9-15,0 0-33 16,35-62 44-16,-20 52-29 16,3-2-11-16,3 6-3 15,-2 6-25-15,4-3 10 0,1 3-28 16,1 0 11 0,-2 0-4-16,-4 3 9 0,-1 7 0 15,-3 8-12-15,-5 4 6 16,-8 4-19-16,-2 2 3 15,0 3-1-15,-7-4-5 16,-13 4-3-16,-2-5-1 16,-3-9-14-16,3-2-2 15,4-7 8-15,8-6 9 16,6-2-7-16,4 0 17 16,0 0-7-16,10 0-3 15,12 0 11-15,4 0-5 16,1 0 3-16,0 12 9 15,-4 9-2-15,-8 8 22 16,-6 7-20-16,-6 3 8 0,-3 0-19 16,-3-3 11-16,-15-7-18 15,-4-8 9-15,-2-7-9 16,-3-10-1-16,-2-4-5 16,2 0-38-16,0-4-54 15,3-18-62-15,6 4-130 16,9 0-579-16</inkml:trace>
  <inkml:trace contextRef="#ctx0" brushRef="#br1" timeOffset="17604.77">22055 17387 1779 0,'0'0'404'16,"0"0"-261"-16,0 0 12 0,0 0 21 15,0 0-52 1,0 0-31-16,0 0-6 0,78 0-3 16,-54 0-17-16,3 0-14 15,0-4 1-15,2 0-35 16,0-1 0-16,-5 0-11 16,-2-2-7-16,-3 2-1 15,-6-1-2-15,-5-2 1 16,-2 4-66-16,-6-2-48 15,0-2-105-15,0 4-161 0</inkml:trace>
  <inkml:trace contextRef="#ctx0" brushRef="#br1" timeOffset="17849.84">22233 17161 2316 0,'0'0'286'16,"0"0"-119"-16,0 0-66 15,9 120-36-15,-2-80-29 16,-3 1-14-16,-2-6 7 16,-2 0-28-16,0-8-1 15,0 0-55-15,2-10-120 16,1-7-223-16</inkml:trace>
  <inkml:trace contextRef="#ctx0" brushRef="#br1" timeOffset="18549.96">22687 16954 1676 0,'0'0'318'0,"0"0"-94"15,0 0-92-15,0 0-23 16,0 0-15-16,126-52-17 15,-95 52 0-15,1 0 67 16,1 0-70-16,-4 16-17 16,-2 2 26-16,-8 4-6 0,-3 2-36 15,-11 6 7-15,-5 3-32 16,0-4 7-16,-9 3-23 16,-16-1 0-16,-4-3 0 15,0-10-17-15,2-4-8 16,5-6-2-16,7-8 27 15,5 0 0-15,10 0 22 16,0 0-16-16,20 0 17 16,12-5-5-16,5 5 0 15,4 0-4-15,-5 12-14 16,-10 17 23-16,-8 0-17 16,-9 8 21-16,-9-1-18 15,0 0 11-15,-14-2-20 0,-12-6 1 16,-8-2 2-16,-1-7-2 15,-3-10-2-15,-3-9-7 16,6 0-29-16,1 0-90 16,8-22-87-16,6 3-217 15,11-2-1859-15</inkml:trace>
  <inkml:trace contextRef="#ctx0" brushRef="#br1" timeOffset="19730.55">25133 14676 2302 0,'0'0'399'15,"0"0"-198"-15,0 0-57 16,0 0-76-16,0 0-22 16,0 0-17-16,0 0-20 15,0 22-9-15,0-12-2 16,0 0-36-16,2 9-102 15,1-4-130-15,-1 3-548 0</inkml:trace>
  <inkml:trace contextRef="#ctx0" brushRef="#br1" timeOffset="19952.59">25177 15013 2218 0,'0'0'287'16,"0"0"-189"-16,0 0-13 15,0 0-69-15,0 0-16 16,0 0-53-16,0 0-141 16,25 84-1177-16</inkml:trace>
  <inkml:trace contextRef="#ctx0" brushRef="#br1" timeOffset="20083.12">25204 15270 2090 0,'0'0'444'0,"0"0"-262"16,0 0-63-16,0 0-82 16,0 0-37-16,0 0-9 15,0 0-135-15,0 99-100 16,0-85-1431-16</inkml:trace>
  <inkml:trace contextRef="#ctx0" brushRef="#br1" timeOffset="20219.72">25204 15526 2052 0,'0'0'386'16,"0"0"-186"-16,0 0-58 0,0 0-77 15,0 0-65-15,-21 135-28 16,21-105-162-16,0-9-1600 15</inkml:trace>
  <inkml:trace contextRef="#ctx0" brushRef="#br1" timeOffset="20346.82">25198 15816 2120 0,'0'0'357'0,"0"0"-178"15,0 0-139-15,0 0-22 16,0 0-18-16,-13 124-61 15,11-96-406-15</inkml:trace>
  <inkml:trace contextRef="#ctx0" brushRef="#br1" timeOffset="20519.79">25181 16062 2134 0,'0'0'380'0,"0"0"-189"15,0 0-76-15,0 0-84 16,0 0-31-16,0 0-8 15,0 0-133-15,0 106 3 16,0-88-9-16,2-4-218 0</inkml:trace>
  <inkml:trace contextRef="#ctx0" brushRef="#br1" timeOffset="20620.66">25202 16254 1766 0,'0'0'585'0,"0"0"-298"0,0 0-140 15,0 0-73 1,0 0-14-16,0 0-34 0,-19 111-26 15,19-93-9-15,0 3-122 16,0-2-219-16,0-1-1367 0</inkml:trace>
  <inkml:trace contextRef="#ctx0" brushRef="#br1" timeOffset="20786.82">25183 16547 2322 0,'0'0'393'16,"0"0"-211"-16,0 0-109 15,0 0 7-15,0 0-73 0,0 0-7 16,-12 112-63 0,14-89-104-16,8-6-162 0,-6 2-1399 0</inkml:trace>
  <inkml:trace contextRef="#ctx0" brushRef="#br1" timeOffset="20885.53">25200 16776 1748 0,'0'0'726'0,"0"0"-503"16,0 0-74-16,0 0-68 15,0 0-68-15,0 0-4 16,0 107-9-16,0-90-44 16,0 1-235-16,0-4-360 0</inkml:trace>
  <inkml:trace contextRef="#ctx0" brushRef="#br1" timeOffset="21021.56">25206 17004 2097 0,'0'0'443'0,"0"0"-187"0,0 0-158 15,0 0-5-15,0 0-59 16,0 0-34-16,0 102-13 16,0-80-141-16,0 1-167 0</inkml:trace>
  <inkml:trace contextRef="#ctx0" brushRef="#br1" timeOffset="21155.27">25206 17253 2491 0,'0'0'353'0,"0"0"-186"16,0 0-110-16,0 0-13 16,0 0-44-16,0 0-7 0,0 0-94 15,-17 109-143 1,17-92-136-16</inkml:trace>
  <inkml:trace contextRef="#ctx0" brushRef="#br1" timeOffset="21321">25216 17459 2388 0,'0'0'505'0,"0"0"-390"16,0 0 13-16,0 0-79 16,0 0-27-16,0 0-22 15,0 0-21-15,15 121-114 16,-6-103-178-16,-2-4-573 0</inkml:trace>
  <inkml:trace contextRef="#ctx0" brushRef="#br1" timeOffset="21426.85">25267 17670 1597 0,'0'0'1123'0,"0"0"-926"0,0 0-64 16,0 0-98-16,0 0-13 15,0 0-22-15,0 0-40 16,0 84-76-16,2-66-143 16,3-6-454-16</inkml:trace>
  <inkml:trace contextRef="#ctx0" brushRef="#br1" timeOffset="21586.07">25281 17830 2034 0,'0'0'660'0,"0"0"-459"16,0 0-128-16,0 0 47 15,0 0-76-15,0 0-26 0,0 0-18 16,-9 103-11 0,11-81-116-16,5-4-302 0,-5-4-1991 0</inkml:trace>
  <inkml:trace contextRef="#ctx0" brushRef="#br1" timeOffset="21692.62">25300 18079 2466 0,'0'0'278'15,"0"0"-144"-15,0 0-39 16,0 0-67-16,0 0-28 16,-15 112-80-16,19-98-202 0</inkml:trace>
  <inkml:trace contextRef="#ctx0" brushRef="#br1" timeOffset="21820.08">25278 18263 2604 0,'0'0'264'0,"0"0"-153"0,0 0-20 16,0 0-58-16,0 0-33 16,-20 120-73-16,24-101-121 15,1-3-643-15</inkml:trace>
  <inkml:trace contextRef="#ctx0" brushRef="#br1" timeOffset="21954.71">25281 18519 2685 0,'0'0'338'0,"0"0"-200"0,0 0-4 16,0 0-70 0,0 0-34-16,0 0-30 0,0 0-24 15,-5 91-127 1,7-85-466-16</inkml:trace>
  <inkml:trace contextRef="#ctx0" brushRef="#br1" timeOffset="27892.73">25608 15093 1352 0,'0'0'547'16,"0"0"-208"-16,0 0-158 15,13 102-51-15,3-76-63 16,2-3 1-16,2-5-8 16,3-8 18-16,0-3-17 0,2-7-19 15,0 0 2-15,-3-7-29 16,-2-20 11-16,-2-6-17 16,-3-7 3-16,-5-3-12 15,-6 1-14-15,-2 6-35 16,-2 10 16-16,0 9 27 15,0 4 6-15,0 12 11 16,-2 1-11-16,2 9 17 16,0 21-11-16,0 10-4 15,11 12 6-15,3 10 13 16,1 9 4-16,-3 3 21 16,-2 9 26-16,-5-4-18 15,-5 6 23-15,0-5-13 16,0-4-15-16,-5-4-35 15,-11-10 1-15,-3-11-11 0,-4-14-4 16,-4-13 0-16,-2-15-6 16,0-9 0-16,-4-12-35 15,0-21 15-15,-1-15-35 16,3-10-10-16,4-6-30 16,5-2 34-16,9 4 33 15,9 8 20-15,4 9 13 16,0 17-1-16,19 10-4 15,10 10-2-15,2 8-19 16,19 0-103-16,-8 0-47 0,-6 0-228 16</inkml:trace>
  <inkml:trace contextRef="#ctx0" brushRef="#br1" timeOffset="28443.57">26194 15083 1727 0,'0'0'456'15,"0"0"-98"-15,0 0-100 16,0 0-89-16,0 0-32 15,0 0-63-15,138 0-17 16,-104 0-27-16,0 0 2 16,-3 0-21-16,0 0 14 15,-4 0-24-15,-5 0 3 16,-4 0-4-16,-5 0-14 16,-2 0-43-16,-6 0-83 15,-3 0-81-15,-2 4-315 0</inkml:trace>
  <inkml:trace contextRef="#ctx0" brushRef="#br1" timeOffset="28727.19">26308 15360 2267 0,'0'0'355'0,"0"0"-111"0,0 0-82 16,0 0-62-16,0 0-33 0,0 0-19 15,134 14-4 1,-110-14-14-16,-1 0-23 0,-6 0 3 16,-3 0-9-1,-1 0-2-15,1 0-82 0,-3 0-100 16,-5 0-380-16</inkml:trace>
  <inkml:trace contextRef="#ctx0" brushRef="#br1" timeOffset="29987.64">27039 15194 2336 0,'0'0'398'16,"0"0"-231"-16,0 0-41 16,0 0-37-16,0 0 10 15,0 0-40-15,119-12 5 16,-90 12-35-16,-6 0 1 16,0 0-27-16,-5 0 3 15,-5 0-6-15,-1 0 4 16,-6 0-8-16,1 0-26 15,1 0-44-15,2 0-103 16,-3 0-260-16</inkml:trace>
  <inkml:trace contextRef="#ctx0" brushRef="#br1" timeOffset="30528.5">27688 14664 1808 0,'0'0'429'15,"0"0"-222"-15,0 0-43 16,0 0-35-16,0 0-36 16,0 0-75-16,0 0 1 0,6 48 7 15,-1-21-3 1,0 0 25-16,-1 7-11 0,-2 3 23 16,3 1-16-16,-1 2 14 15,-2 0-29-15,0 0-2 16,0-2-16-16,-2-2-7 15,3 0-4-15,-3-8 4 16,0-2-9-16,0-3-40 16,0-5-62-16,0-6-72 15,0-3-79-15,0-2-671 0</inkml:trace>
  <inkml:trace contextRef="#ctx0" brushRef="#br1" timeOffset="31131.4">27380 15369 1747 0,'0'0'387'0,"0"0"-221"15,0 0 34-15,0 0-85 16,0 0-52-16,0 0 49 16,0 0-40-16,81 0 7 15,-66 0-27-15,3-3 16 16,-1 0-30-16,2 2-5 16,3-1-12-16,2-1-11 15,1-3 9-15,-1 5-8 16,3-1 12-16,-2 2-4 15,2 0 8-15,-3 0-15 16,2 0 14-16,1 0 0 16,0 0-4-16,2 0-9 0,2-4-5 15,-2 2 8-15,0-6-15 16,-2 2 9-16,0 3-5 16,-2-2-6-16,-6 1 2 15,0-1-2-15,-4 2 1 16,-4 0-17-16,-4 3-37 15,-7 0-70-15,0 7-50 16,0 6-294-16</inkml:trace>
  <inkml:trace contextRef="#ctx0" brushRef="#br1" timeOffset="31833.28">27628 15512 1574 0,'0'0'277'0,"0"0"-78"16,0 0 31-16,0 0-67 15,0 0-62-15,0 0-6 16,0 0 3-16,120-44-30 16,-97 42-22-16,1 2-4 15,-4 0 8-15,2 0-1 16,-1 7 7-16,-6 4 3 16,1 4-22-16,-8 2 10 15,-3 1-35-15,-5 5 12 0,0-5-22 16,-2 0-2-16,-14 0 0 15,-4-2-10-15,-3-2-32 16,1-4-2-16,5-2 17 16,5-8 19-16,5 0 8 15,7 0 7-15,0 0 13 16,5 0-10-16,19 0 19 16,5 0 8-16,5 0 0 15,-1 14-7-15,-4 4 0 16,-4 8 7-16,-7 2-24 15,-9 2 18-15,-9 2-23 16,0-6 11-16,-7-4-13 0,-17 0 3 16,-8-4-5-16,-1-7-3 15,-5-4-2-15,2-2-11 16,0-3-13-16,7-2-61 16,6 0-24-16,9 0-115 15,5 0-388-15</inkml:trace>
  <inkml:trace contextRef="#ctx0" brushRef="#br1" timeOffset="32622.75">28267 14877 378 0,'0'0'1469'16,"0"0"-1060"-16,0 0-187 16,0 0-53-16,0 0-28 0,0 0-30 15,135 102-10-15,-110-70-22 16,0 4 4-16,2 0-33 16,-2 0 11-16,-3 0-43 15,-2-1-2-15,-2-4-16 16,-5-8 0-16,-1-4-1 15,-6-3-39-15,-2-11-61 16,-1-3-87-16,-3-2-139 0</inkml:trace>
  <inkml:trace contextRef="#ctx0" brushRef="#br1" timeOffset="32869.21">28573 14985 2086 0,'0'0'394'0,"0"0"-170"16,0 0-31-16,0 0-84 15,-98 116-41-15,71-85-33 16,0 5-21-16,0 0-12 15,6-7-2-15,-6 5 0 16,8-7-136-16,7-5-416 0</inkml:trace>
  <inkml:trace contextRef="#ctx0" brushRef="#br1" timeOffset="33685.83">28851 15159 2231 0,'0'0'437'15,"0"0"-214"-15,0 0-75 16,0 0-38-16,0 0 7 15,0 0-60-15,0 0-12 16,134-22-31-16,-107 22 12 16,-5 0-26-16,-4 0 8 0,-5 0-8 15,-3 0-1-15,-6 0-15 16,0 0-48-16,5 0-71 16,-4 0-258-16,2 0-467 0</inkml:trace>
  <inkml:trace contextRef="#ctx0" brushRef="#br1" timeOffset="34399.05">29494 14757 1766 0,'0'0'404'0,"0"0"-153"16,0 0-142-16,0 0 5 15,0 0-15-15,0 0 23 0,0 0-56 16,129-45 3-16,-112 45-8 15,4 10 1-15,-1 7 4 16,-3 1-11-16,1 4 2 16,-2 6-13-16,-7-2-7 15,-2 6-19-15,-7 2 14 16,0 0-20-16,0 2 11 16,-16 3-17-16,-4-7-1 15,-7 1-5-15,-2-5-3 16,-4-4 2-16,2-4-47 15,0-11 1-15,4-8-54 16,4-1 6-16,8-1-47 16,5-20-17-16,6 0 7 0,4-4 68 15,0 4 83-15,10 2 1 16,9 6 6-16,4 10 41 16,-1 3 45-16,2 0 0 15,3 16-20-15,0 3-21 16,0 2-11-16,-1-3 2 15,-1 1-23-15,0-7 0 16,-4-1-18-16,0 1-2 16,-5-8-37-16,-3 1-68 15,-5-5-172-15,-3 0-777 0</inkml:trace>
  <inkml:trace contextRef="#ctx0" brushRef="#br1" timeOffset="34901.04">29306 15392 1804 0,'0'0'450'0,"0"0"-205"16,0 0-55-16,0 0-51 15,0 0-54-15,0 0-30 16,143-32 7-16,-110 32 9 16,3 0 17-16,4 0-25 15,0 0 0-15,4 0-25 16,1 0-7-16,-3 0-9 16,-1 0-7-16,-3 0 0 15,-5 0-15-15,-2 0 10 16,-4 0-9-16,-4 0-2 15,-8-3-1-15,-1-3-25 0,-8 5-47 16,-6 1-63-16,0 0-55 16,0 0-129-16</inkml:trace>
  <inkml:trace contextRef="#ctx0" brushRef="#br1" timeOffset="35399.28">29611 15441 1761 0,'0'0'689'15,"0"0"-466"-15,0 0-44 16,0 0-59-16,121-41-33 15,-81 41-15-15,0 0-13 16,0 9-27-16,-4 12 3 16,-7 3 3-16,-7 2 17 15,-8 6-29-15,-12-4 6 16,-2 2-27-16,-4-2 6 16,-19-3-10-16,-8-7-1 15,-4-5-9-15,-1-8-34 16,7-5 25-16,4 0 6 15,14-5 12-15,11 2 0 0,0-6 12 16,22 9 9-16,14 0-4 16,7 0-4-16,-4 17-13 15,-5 10 18-15,-10 4-9 16,-13 5 37-16,-11 1-14 16,0-2 0-16,-11-3-20 15,-18-6-7-15,-6-3-4 16,-3-11-1-16,-3-7 0 15,2-5-30-15,3 0-40 16,1-10-68-16,10-8-104 16,9-2-376-16</inkml:trace>
  <inkml:trace contextRef="#ctx0" brushRef="#br1" timeOffset="36425.82">30396 15109 2123 0,'0'0'346'16,"0"0"-61"-16,0 0-141 16,0 0-44-16,0 0-22 15,0 0-14-15,120-16-2 16,-91 16-13-16,0 0 19 15,3 0-26-15,1 0 2 0,-2 0-19 16,-4 0 1-16,-2 0-20 16,-7-4-2-16,-7 2-4 15,-3-2 0-15,-3 4-19 16,-5-10-63-16,0 3-54 16,0 2-283-16</inkml:trace>
  <inkml:trace contextRef="#ctx0" brushRef="#br1" timeOffset="36667.86">30574 15003 2004 0,'0'0'625'0,"0"0"-487"16,0 0-6-16,5 116-45 15,0-84-21-15,-1-1-36 16,1-5-21-16,-3-2-9 16,2 2-34-16,-2-12-116 15,0-2-385-15</inkml:trace>
  <inkml:trace contextRef="#ctx0" brushRef="#br1" timeOffset="39638.18">31016 15262 29 0,'0'0'2130'16,"0"0"-1885"-16,0 0-176 16,0 0 18-16,0 0-2 0,0 0 21 15,0 0 11-15,98 4-1 16,-62-4-7-1,1 0-7-15,8 0-31 0,4 0-17 16,5-3-18-16,-1 2-18 16,3-3 3-16,0 0-3 15,-5 4 18-15,-4 0-19 16,-5 0 5-16,-7 0-13 16,-6 0 4-16,-8 0-13 15,-5 0 0-15,-8 0-5 16,-3 0-44-16,-5 0-16 15,0 0-56-15,-7 0-250 16,-11 0-1624-16</inkml:trace>
  <inkml:trace contextRef="#ctx0" brushRef="#br1" timeOffset="40170.8">31404 15378 2009 0,'0'0'377'15,"0"0"-243"-15,0 0 12 16,0 0-13-16,0 0-19 16,118-21-19-16,-84 21 8 15,-3 9-36-15,-5 13-1 16,-3 8-10-16,-12 2 2 16,-6 6-36-16,-5 3-5 15,-8 0-13-15,-18-6-3 16,-5-3-1-16,0-10 3 15,-1-12-7-15,6-10-13 16,5 0 16-16,13 0-2 16,8 0 3-16,0 0 0 15,19 0 14-15,15 0 5 0,4 8 2 16,0 15 6 0,-7 4-1-16,-13 4 18 15,-16 1-16-15,-2-1 14 0,-18-1-23 16,-17-7-8-16,-10-10-5 15,-8-3-6-15,-3-10-10 16,0 0-49-16,0-2-24 16,-6-18-61-16,12 4-121 15,17 5-340-15</inkml:trace>
  <inkml:trace contextRef="#ctx0" brushRef="#br2" timeOffset="45711">31076 13009 387 0,'0'0'1415'0,"0"0"-1167"15,0 0-63-15,0 0-57 16,0 0-16-16,0 0-34 15,0 0-34-15,0-86-5 16,0 85 7-16,0 1 8 16,0 0 11-16,0 0-11 15,3 1 11-15,-1 12-16 16,2 5 4-16,0 4-16 16,1 4 17-16,-3 4-18 15,0 6-6-15,-2 2-1 16,0 1-19-16,3 0 14 15,-3-1 2-15,0-2 17 0,0-3-33 16,0-8 2-16,0-2-12 16,0-7 0-16,0-2-6 15,0-2-44-15,0-2-24 16,0-2-63-16,0 2-62 16,0-1-141-16,0-6-1868 0</inkml:trace>
  <inkml:trace contextRef="#ctx0" brushRef="#br2" timeOffset="46245.25">30849 13531 2004 0,'0'0'294'0,"0"0"-139"16,0 0-67-16,0 0-11 15,0 0 76-15,0 0-57 16,0 0 7-16,24 15-28 16,-8-14-2-16,-3 1-21 15,6 0 2-15,0-2-20 16,4 0 10-16,1 0-7 15,3 0-8-15,0 0 8 16,4-4-14-16,0 0 8 16,0 2-7-16,3 0 12 15,-1 0-24-15,1-1 9 16,-3 3-16-16,-2 0 0 16,-2 0-1-16,-3 0-3 15,-2 0-2-15,-4 0 0 0,-3 0-2 16,-5 0-59-16,-4 0-18 15,-6 0-80-15,0 0-76 16,0 0-428-16</inkml:trace>
  <inkml:trace contextRef="#ctx0" brushRef="#br2" timeOffset="46944.6">31050 13733 1704 0,'0'0'243'0,"0"0"-96"16,0 0 35-16,0 0-96 15,0 0 42-15,0 0-58 16,0 0 15-16,15-7 4 16,1 2-4-16,-1-2-7 15,5 1-30-15,5-2 4 16,0 4-22-16,-2 2 33 16,2 2-22-16,-2 0 1 15,-1 0-13-15,-7 6 4 16,-5 8 0-16,-6 2-9 15,-4 6 5-15,0 0-29 0,-12 0 14 16,-11 0-14 0,-6-3 0-16,-2-8-22 0,2-3-6 15,4-4 14-15,7-4 14 16,9 0-1-16,9 0 2 16,0 0 4-16,4 0 1 15,19 0 27-15,6 0-17 16,-2 8 3-16,-4 7-6 15,-6 6-1-15,-9 4 6 16,-8-1-5-16,0-1 4 16,-4 0-16-16,-17-6 10 15,0-3-10-15,-8-1-2 16,2-4-21-16,-2 0-26 16,-4-9-64-16,8 0-120 15,7 0-285-15</inkml:trace>
  <inkml:trace contextRef="#ctx0" brushRef="#br2" timeOffset="48088.73">30321 13473 2134 0,'0'0'353'16,"0"0"-116"-16,0 0-80 15,0 0-74-15,129 20-17 16,-94-17-23-16,-4-3-20 16,-4 0 11-16,-6 0-14 15,-8 0 7-15,-6 0-25 16,-5 0 19-16,-2 0-10 16,0 0 23-16,-14 0-34 15,-3 0-11-15,-12 0-67 16,4 0-124-16,5 0-296 0</inkml:trace>
  <inkml:trace contextRef="#ctx0" brushRef="#br1" timeOffset="52516.63">31598 14502 1617 0,'0'0'493'16,"0"0"-322"-16,0 0-13 16,0 0-16-16,0 0-62 15,0 0-8-15,0 0-12 16,-11-19 26-16,-1 16-11 15,-1 1-16-15,-3 0 0 16,-3 2-29-16,-2 0 3 16,-3 0-17-16,1 0 13 15,2 0-14-15,-2 0 10 16,3 4-14-16,0 10 1 0,4 0-4 16,3 4-7-16,4 4 11 15,7 0-11-15,2 2 9 16,0 0-9-16,6-2 12 15,17-4-13-15,3-4 7 16,8-12-6-16,1-2 11 16,4 0-2-16,-6-15-6 15,-4-6 5-15,-7-3-9 16,-6-3 5-16,-10 4 0 16,-3 0-2-16,-3 11-2 15,0 3-1-15,0 9 8 16,0 0 22-16,0 9 10 15,6 20-36-15,6 5 14 0,-1 7 0 16,-3-2 25 0,0 3-22-16,-6 1 10 0,-2-3-12 15,0-3-2 1,-18-2 1-16,-7-3-14 0,-4-6 5 16,-2-3-8-16,-3-2-2 15,3-4-6-15,0-2-12 16,6-7-29-16,8-2-10 15,5-6-7-15,8 0-43 16,4-2-214-16,0-5-486 0</inkml:trace>
  <inkml:trace contextRef="#ctx0" brushRef="#br1" timeOffset="54388.38">25559 17161 2090 0,'0'0'453'0,"0"0"-214"16,0 0-139-16,0 0-27 15,0 0-38-15,0 0 3 16,0 0-1-16,42 88 11 15,-24-88 13-15,-5 0 4 16,1-8 6-16,-7-10-27 16,-3-10-3-16,-4 2-26 15,0 4 13-15,0-5-27 0,-9 13 11 16,-5 1-12 0,-1 9 5-16,2 4-5 0,-1 0 3 15,6 14-8-15,1 3 2 16,7 5 2-16,0-8-46 15,0-1-25-15,15-5-45 16,14-8-68-16,-4 0-107 16,-2-8-286-16</inkml:trace>
  <inkml:trace contextRef="#ctx0" brushRef="#br1" timeOffset="54821.61">25858 16721 2147 0,'0'0'403'0,"0"0"-187"16,0 0-91-16,0 0-43 16,0 0-27-16,-4 113 5 0,19-105-33 15,-1-2 13 1,1-6-13-16,-5 0 25 16,0-23-13-16,-3 0-6 15,-7-3-9-15,0-1-23 0,0 9 14 16,-7 1-14-16,-7 7 12 15,-1 5-12-15,1 5-2 16,6 0-1-16,1 6-8 16,7 12-47-16,0 3-31 15,0 2-59-15,27 8-80 16,-6-9-109-16,2 0-1554 0</inkml:trace>
  <inkml:trace contextRef="#ctx0" brushRef="#br1" timeOffset="55101.28">26078 17209 1649 0,'0'0'560'0,"0"0"-267"15,0 0-77-15,0 0-28 16,0 0-90-16,0 0 23 15,0 0-29-15,108 90 0 16,-93-90-27-16,-1-18-14 16,-6-5-8-16,-5 6-18 15,-3-1 5-15,0 0-13 0,-13 8 3 16,-6 1-19-16,-1 6 2 16,1 3-3-16,0 0-28 15,9 0-35-15,4 8-33 16,6 6-80-16,10-2-90 15,9-2-213-15</inkml:trace>
  <inkml:trace contextRef="#ctx0" brushRef="#br1" timeOffset="56187.4">26633 16866 2026 0,'0'0'372'15,"0"0"-219"-15,0 0 23 16,0 0-63-16,0 0-48 16,0 0-40-16,0 0-20 15,-4 66 17-15,4-30-9 16,0 4 29-16,9 9-6 16,4-3 28-16,6-2-23 15,4-5 14-15,4-6-19 0,4-11 4 16,5-14 2-16,0-8-14 15,2 0 15-15,-5-22-23 16,1-10 8-16,-7-12-18 16,-3-1 5-16,-7-4-14 15,-5 0 0-15,-5 5-1 16,-7 9 1-16,0 6-3 16,0 12 8-16,0 17 1 15,-5 0-6-15,3 17-1 16,2 19 4-16,0 22-4 15,0 10 13-15,11 12 12 16,0 22 10-16,-4-3-8 16,-2 3 14-16,-5-3-16 0,0-15 15 15,-23 11-26 1,-6-11 2-16,-9-13-11 0,-5-13-4 16,-1-17-1-16,0-19-12 15,-1-22-7-15,3-8-30 16,-1-33 28-16,8-12-10 15,6-2 10-15,8 3 1 16,15 2 15-16,6 14-2 16,0 2-1-16,22 9-13 15,12 4-42-15,5 3-2 16,7-1-78-16,18-10-43 16,-10 2-244-16,-8 8-1958 0</inkml:trace>
  <inkml:trace contextRef="#ctx0" brushRef="#br1" timeOffset="56693.63">27331 17034 2484 0,'0'0'315'0,"0"0"-189"16,0 0 36-16,0 0-43 0,0 0-41 15,132 4-2-15,-94-2-39 16,-3 3 17-16,-2-5-23 16,-3 0 5-16,-4 0-23 15,-5 3-6-15,-6-3-3 16,-1 0-4-16,-8 0-21 16,-6 0-74-16,0 0-55 15,-4 0-268-15</inkml:trace>
  <inkml:trace contextRef="#ctx0" brushRef="#br1" timeOffset="56990.18">27411 17281 2562 0,'0'0'503'0,"0"0"-418"16,0 0 49-16,0 0-20 15,0 0-42-15,0 0-6 16,141 9-24-16,-112-9 8 16,-3 0-27-16,-3 3 2 15,-3-3-21-15,-7 0 3 16,-1 0-7-16,-6 0-6 15,1 0-49-15,-3-8-115 0,-4 0-249 0</inkml:trace>
  <inkml:trace contextRef="#ctx0" brushRef="#br1" timeOffset="57488.75">28072 17093 2837 0,'0'0'280'0,"0"0"-128"16,0 0-6 0,0 0-41-16,0 0-27 0,135-4-30 15,-106 4-12-15,-2-5-19 16,-2 5-10-16,-8-4-5 16,1 3 4-16,-7-4-12 15,1 5-38-15,-4 0-50 16,1 0-77-1,-5 0-224-15</inkml:trace>
  <inkml:trace contextRef="#ctx0" brushRef="#br1" timeOffset="57975.47">28707 16593 246 0,'0'0'1879'16,"0"0"-1627"-16,0 0-126 15,0 0-63-15,0 0-7 16,0 0 40-16,0 0 30 16,56 128-29-16,-48-86-3 15,1 3 10-15,0 3-21 16,-4-4-30-16,-1 2-7 16,1-2-26-16,-3-3-4 0,0-10-16 15,-2 0 0 1,2-9-8-16,0-4-98 0,0-9-86 15,-2 0-360-15</inkml:trace>
  <inkml:trace contextRef="#ctx0" brushRef="#br1" timeOffset="58557.15">28406 17316 2086 0,'0'0'392'16,"0"0"-272"-16,0 0 14 15,0 0 4-15,0 0-79 16,0 0 2-16,0 0-37 0,71-17 27 16,-53 11-19-1,-1 3 16-15,6-2-1 0,-1 1-4 16,3 0 6-16,-1-3-14 15,3 4-4-15,0 3-13 16,4-4 13-16,-2 4-15 16,2-5 15-16,0 5-12 15,0 0-8-15,-4 0 6 16,2 0-16-16,-2 0 13 16,2 0-6-16,-2 0 17 15,2 0-11-15,-2 0 14 16,-1 0-13-16,1 0-2 15,-5 0-5-15,-1 0-5 16,-4 0-1-16,-1 0 4 16,-5 0-12-16,-5 0-20 0,2-9 8 15,-4 4-94-15,-4 5-37 16,0 0-53-16,0 0-437 0</inkml:trace>
  <inkml:trace contextRef="#ctx0" brushRef="#br1" timeOffset="59293.66">28745 17441 1773 0,'0'0'385'0,"0"0"-271"16,0 0 3-16,0 0-16 16,0 0-38-16,0 0 39 15,0 0-18-15,77-58 3 16,-59 58-13-16,3 0 0 15,-2 0 10-15,4 0 8 16,-1 11-43-16,1 4 0 16,-6 8 5-16,-3 0-13 15,-5 3-6-15,-5 1-26 16,-4 1 19-16,0-3-27 16,-13 1 7-16,-12-1-7 15,-2-7-2-15,-2-3-15 16,2-8 0-16,5-3 7 0,7-4 4 15,8 0 1-15,7 0 8 16,0 0 7-16,20 0-11 16,11 0 21-16,2 0-8 15,4 4-1-15,-8 13 6 16,-10 2 4-16,-9 8 15 16,-10-6 0-16,0 4 7 15,-14-4-33-15,-17-3 14 16,-9-6-24-16,-5-2-1 15,-2-1-7-15,0-6-39 16,7-3-43-16,11 0-26 16,11 0-69-16,10 0-237 15,5-8-2017-15</inkml:trace>
  <inkml:trace contextRef="#ctx0" brushRef="#br1" timeOffset="59919.21">28731 16547 2168 0,'0'0'389'0,"0"0"-217"16,0 0-4-16,0 0-92 16,0 0-24-16,-51 109-52 15,41-88 0-15,-3 7-11 16,3-5-196-16,0-7-1628 0</inkml:trace>
  <inkml:trace contextRef="#ctx0" brushRef="#br1" timeOffset="63036.28">29272 16709 1431 0,'0'0'888'15,"0"0"-739"-15,0 0-54 16,0 0 55-16,0 0-45 16,0 0-46-16,0 0 4 15,112 128-33-15,-81-82 29 16,1-5 2-16,-1 3 7 16,2 4-26-16,-2-6 3 0,0 3-12 15,-1-1 4-15,-1 0-15 16,-5-8-9-16,-1 0-3 15,-6-4-6 1,-3-6-5-16,-3-11 1 0,-5-3 0 16,-1-12-75-16,-2 0-30 15,-3-5-70-15,0-13-110 16,0-8-524-16</inkml:trace>
  <inkml:trace contextRef="#ctx0" brushRef="#br1" timeOffset="63385.44">29706 16808 2158 0,'0'0'360'16,"0"0"-189"-16,0 0-37 15,0 0-57-15,0 0-37 16,-68 133 9-16,49-94-19 16,-4 3 23-16,0 2-21 15,-1 1 10-15,0-2-12 16,4-6 4-16,-1-1-9 0,6-5-14 15,3-12-6-15,6-3-5 16,2-7-36-16,4-9-92 16,0 0-107-16,0 0-135 0</inkml:trace>
  <inkml:trace contextRef="#ctx0" brushRef="#br1" timeOffset="63882.73">30004 17022 2150 0,'0'0'344'15,"0"0"-170"-15,0 0 30 16,0 0-76-16,0 0-25 16,113-10-20-16,-83 10-35 15,-4 0 12-15,1 0-29 16,-4 0-2-16,-4 0-25 15,-3 0-4-15,-3 0 0 16,-3 0-64-16,-10-8-60 16,0 3-101-16,0-7-318 0</inkml:trace>
  <inkml:trace contextRef="#ctx0" brushRef="#br1" timeOffset="64095.86">30144 16869 2474 0,'0'0'339'15,"0"0"-190"-15,0 104-34 16,3-57-33-16,3-1-38 16,1-6-2-16,0-4-32 15,-1-5-4-15,1-13-6 16,1-9-73-16,2-4-179 15,-3-5-535-15</inkml:trace>
  <inkml:trace contextRef="#ctx0" brushRef="#br1" timeOffset="64767.62">30581 16495 1715 0,'0'0'422'16,"0"0"-209"-16,0 0-52 15,0 0-29-15,0 0-36 16,0 0-12-16,0 0-23 0,101-18-15 16,-80 18-16-16,4 0 15 15,0 0-18-15,0 4-2 16,-1 2-10-16,-4 6 0 16,0-3-6-16,-2-4-7 15,-5 7 9-15,-2-2-10 16,-3 2 28-16,-6 2-13 15,-2 4 16-15,0 4-18 16,0 1 7-16,0 9-9 16,0 3 3-16,0 2 13 15,0 7-6-15,-2-5 3 0,-4 6-10 16,4-6 13 0,0 2-12-16,2-1 20 0,0-4-14 15,0 0-5-15,0-5-9 16,0-4-7-16,0 0-2 15,0-13-2-15,0 0-8 16,0-10-55-16,0-4-37 16,0 0-57-16,0-18-92 15,-7-1-599-15</inkml:trace>
  <inkml:trace contextRef="#ctx0" brushRef="#br1" timeOffset="64996.98">30707 16936 2319 0,'0'0'253'16,"0"0"-121"-16,0 0 28 16,0 0-68-16,0 0-12 15,0 0-8-15,129 0-12 16,-103 0-41-16,1 0 4 15,-3 0-23-15,5 0 0 16,-6 0-73-16,-7 0-233 0</inkml:trace>
  <inkml:trace contextRef="#ctx0" brushRef="#br1" timeOffset="65731.38">30555 17219 1634 0,'0'0'325'0,"0"0"-57"16,0 0-151-16,0 0-85 15,0 0-31-15,0 0 25 16,0 0 40-16,-3 0 63 16,3 0-7-16,7 0 1 0,0 0-42 15,1 0-23-15,4 0-8 16,1 0-12-16,3 0-3 15,-1 0-22-15,4 0 18 16,-2-2-5-16,1-6 20 16,-1 4-6-16,2-1 10 15,-1 0-18-15,-1 5-5 16,3 0-7-16,3-4-10 16,1 4 5-16,0 0-11 15,3-5 13-15,2 5-13 16,-4 0 15-16,2 0-9 15,0 0 13-15,-4 0 3 16,4 0-11-16,0 0 0 16,-2 0-14-16,2 0 6 15,-3 0-3-15,-2 0 8 0,1 0-11 16,-3 0 6-16,-5-3-7 16,-1-3 0-16,-7-2-17 15,-3 0-52-15,-4 3-21 16,0 3-92-16,-11-1-276 0</inkml:trace>
  <inkml:trace contextRef="#ctx0" brushRef="#br1" timeOffset="66365">30804 17401 1541 0,'0'0'910'16,"0"0"-816"-16,0 0-2 16,0 0 14-16,0 0-34 0,0 0 24 15,0 0-34-15,119-36 7 16,-90 36-8-16,-2 0 17 16,-2 0-24-16,0 14 1 15,-4 4-10-15,-6 8-14 16,-6 0 7-16,-7 6-29 15,-2 4 12-15,0-5-21 16,-13 1 11-16,-9-10-10 16,-1-5-2-16,-1-8 0 15,1-4-6-15,6-5 7 16,3 0 0-16,10 0 6 16,4 0-6-16,0 0 13 15,6 0-2-15,17 0 16 16,1 0-18-16,1 12 16 15,-1 8 1-15,-4 6-7 0,-6 6 15 16,-5-1-18-16,-7 5 17 16,-2-2-12-16,0-5 14 15,-13-8-20-15,-12 2 1 16,-6-9-6-16,-4 0-4 16,-6-3-6-16,-3 0-6 15,3-3-22-15,5-4-27 16,12-1 10-16,11 0-37 15,13-3-34-15,0 0-197 16,4-10-113-16</inkml:trace>
  <inkml:trace contextRef="#ctx0" brushRef="#br4" timeOffset="70868.82">28849 18378 2004 0,'0'0'673'0,"0"0"-465"0,0 0-68 16,0 0-36 0,0 0-77-16,0 0 15 0,0 0-15 15,43 5 7-15,-22-5-1 16,4 0 16-16,-4 0-4 15,1 0-3-15,0 0 8 16,-2 0-14-16,3 0 18 16,-1 0-24-16,2 0 11 15,1 0-23-15,1 0 0 16,1 0-5-16,0-3-1 16,2-1 5-16,0-3-14 15,0 0 16-15,2 5-12 16,-2 0 22-16,0 2-20 15,-3 0 13-15,-1 0-10 16,0 0 1-16,-5 0 1 0,3 0-8 16,-4 0 8-16,4 0-14 15,-1-2 14-15,-2-2-14 16,0 0 12-16,-2 0-11 16,2 4 4-16,-2 0 3 15,-3-4-3-15,3 4-1 16,1-6-1-16,-2 2 2 15,3-1-2-15,-5 0 5 16,4 1-2-16,-4-1-2 16,3 2-3-16,0 3 7 15,-1-4 6-15,4 4-8 16,1 0 11-16,0 0-17 16,0-2 12-16,1 0-12 0,-1 0 17 15,-2-2-16-15,-2 4 11 16,2-4-8-16,-2 4 4 15,0 0 1-15,1-4-8 16,2 4 9-16,-1-5-8 16,2 0 14-16,-2 1-15 15,3-1 7-15,-4 1-5 16,4 1 0-16,-3 3-3 16,5 0 0-16,-4 0 0 15,4 0 0-15,0 0 0 16,-3 0 0-16,0 0 0 15,-2 0 0-15,-1 0 0 16,-4 0 0-16,-1 0 0 16,-1 0 0-16,-1 0 0 0,2 0 0 15,-3 0 0-15,3 0 0 16,-1 0 0-16,1 0 0 16,3 0 0-16,1 0 0 15,0 0 0-15,2 0 0 16,1 0 0-16,-4 0 0 15,1 0 0-15,-1 0 0 16,2 2 0-16,-1-2 0 16,-1 0 0-16,1 0 0 15,0 1 0-15,0-1 0 16,2 0 0-16,-3 0 0 16,2 4 0-16,-2-4 0 15,-1 5 0-15,-1-5 0 16,-1 4 0-16,1-4 0 0,-1 0 0 15,1 0 0-15,3 3 0 16,-3-3 0-16,4 0 0 16,-4 0 0-16,1 2 0 15,-3 3 0-15,1-5 0 16,1 4 0-16,-1-4 0 16,1 4 0-16,-1-4 0 15,1 4 0-15,1-2 0 16,-1 0 0-16,1 0 0 15,1 2 0-15,0-1 0 16,1 4 0-16,-1-5 0 16,-1 0 0-16,1 1 0 15,2-3 0-15,-2 5 0 0,-1-5 0 16,-3 0 0-16,3 4 0 16,-5-4 0-16,3 0 0 15,-4 0 0-15,3 0 0 16,-1 0 0-16,1 0 0 15,-1 0 0-15,-1 0 0 16,-3 0 0-16,2 0 0 16,-6 0 0-16,0 0 0 15,1 0 0-15,-1 0 0 16,0 0 0-16,1 3 0 16,0 0 0-16,-1 1 0 15,3 0 0-15,-3-4 0 16,-2 0-82-16,-2 0-135 0,0-18-160 15,-15-4-521-15</inkml:trace>
  <inkml:trace contextRef="#ctx0" brushRef="#br4" timeOffset="71472.52">31567 17020 2363 0,'0'0'256'0,"0"0"-145"16,0 0 17-16,0 0-38 15,0 0-3-15,0 0 14 16,0 0 1-16,-5 11-46 16,3 3-12-16,2 7 15 15,0 6-22-15,0 4 0 16,0 10-11-16,0 6 6 16,0 8-4-16,0 3-8 15,-2 4 4-15,0 6-11 16,-1-1 14-16,1 3-16 15,-3 3 15-15,1-2-18 16,2 1 8-16,-2 3-11 16,-1-3 4-16,1-2-1 15,1-6 1-15,1-6 0 16,2-3-7-16,0-12-1 0,0 2 5 16,0-10-6-16,2 0 0 15,3-12-15-15,2-4-43 16,-3-15-82-16,0-4-158 15,-4 0-341-15</inkml:trace>
  <inkml:trace contextRef="#ctx0" brushRef="#br4" timeOffset="72070.98">31047 18769 2348 0,'0'0'298'16,"0"0"-155"-16,0 0-25 15,0 0-23-15,0 0 10 16,0 0-6-16,0 0-15 16,58-131-1-16,-26 87-23 15,5-10 11-15,11-4-13 16,2-6-18-16,13-6-11 16,3 3-7-16,8 0 0 15,-1 4-16-15,-3 5 5 16,-5 0-11-16,-7 4 6 0,-8 0-2 15,-4-3-3 1,-7 7-1-16,-3 2 0 0,-5 2-15 16,-4 11-54-16,-7 4-39 15,-7 9-21-15,-3 8-2 16,-6 14-51-16,-4 0 12 16,0 14-166-16,-4 4-1818 0</inkml:trace>
  <inkml:trace contextRef="#ctx0" brushRef="#br4" timeOffset="72576.35">31199 18781 2144 0,'0'0'303'0,"0"0"-214"0,0 0-53 16,0 0-12-1,0 0 42-15,0 0 73 0,0 0-19 16,38-62 5-16,-14 26-17 16,8-9-11-16,7-4-16 15,6-6-15-15,10-11-10 16,6 0-12-16,8-2 1 15,5-3-29-15,2 7 3 16,-7 2-19-16,-7 4 8 16,-10 10-4-16,-15 11-4 15,-12 12 0-15,-10 6 0 16,-5 14 0-16,-8 1 1 16,0 4-5-16,-2 0-27 15,0 0-67-15,0 0-140 0,0 0-378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5T00:43:01.0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FFFF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2084 4634 2020 0,'0'0'335'0,"0"0"-173"0,0 0-1 15,0 0-23-15,0 0-51 16,0 0 4-16,0 0-13 16,-27 0-3-16,27 0-26 15,0 0-7-15,0 0-11 16,0 0-12-16,0 0-5 16,0 0-9-16,13 0 33 15,8 0-9-15,1 0 14 16,7 0-20-16,0 2 9 0,2 0-12 15,1-2-1-15,-1 0-1 16,0 2-3-16,0-2 1 16,0 0-6-16,-4 2 9 15,-3-2-14-15,-2 0 6 16,-3 3-10-16,-6-3 4 16,-3 0-5-16,0 0 0 15,-6 0 0-15,1 0 2 16,-5 0-8-16,2 0-12 15,-2 0-28-15,0 0-43 16,0 0-2-16,0 0-50 16,0 0-123-16,-5 0-330 0</inkml:trace>
  <inkml:trace contextRef="#ctx0" brushRef="#br0" timeOffset="336.76">2325 4416 1945 0,'0'0'715'0,"0"0"-573"16,0 0-36-16,0 0 1 15,0 0-15-15,0 0-48 0,0 0 0 16,-2 98-13-16,2-64-13 16,0 4 6-16,0 0-14 15,0-3 8-15,0 2-16 16,0-4 5-16,0-4-2 16,0-5-10-16,0-1 2 15,0-9-43-15,0-5-33 16,0-4-49-16,0-5-15 15,-3 0-152-15,-2 0-415 0</inkml:trace>
  <inkml:trace contextRef="#ctx0" brushRef="#br0" timeOffset="600.39">2180 4795 345 0,'0'0'1931'16,"0"0"-1601"-16,0 0-140 15,0 0-51-15,29-129-27 16,-2 87-37-16,2 0-22 16,2-1-18-16,-2 8-12 15,-3 5-23-15,-4 5 5 16,-6 8-1-16,-5 2-8 15,-4 10-44-15,-7 5-88 16,0 0-81-16,-5 0-1540 0</inkml:trace>
  <inkml:trace contextRef="#ctx0" brushRef="#br0" timeOffset="825.94">2099 4574 2375 0,'0'0'373'15,"0"0"-176"-15,0 0-28 16,137 78-77-16,-93-54-30 0,1 0-37 16,-5-4-3-16,-7-2-21 15,-4-2-1-15,-4 2-40 16,-8-3-92-16,-5-4-256 0</inkml:trace>
  <inkml:trace contextRef="#ctx0" brushRef="#br1" timeOffset="4539">2234 5699 1657 0,'0'0'462'0,"0"0"-223"16,0 0-97-16,0 0 10 15,0 0-76-15,0 0-11 16,124-49-28-16,-93 45 0 16,1 4-9-16,-3 0-7 15,2 0 1-15,-2 3 3 16,-2 9 27-16,-1 2-28 15,-2 0 11-15,-1 1 3 16,-5 7 1-16,-3 1-20 0,-4 5 2 16,-6 4-10-1,-5 1-5-15,0 4-4 16,-7 0 3-16,-17-4-8 16,-7 1 9-16,-6-8-12 15,2-3-1-15,-1-7 2 0,3-7-8 16,6-4 6-16,7-5 2 15,7 0 3-15,6 0-3 16,7 0 1-16,0-2 4 16,13-5 0-16,14 2 4 15,9 0-4-15,5 5 10 16,-2 0-10-16,3 9 13 16,-6 13-3-16,-7 5 0 0,-9 8 9 15,-9 0-18 1,-11 2 19-16,0-1-20 0,-11-2 14 15,-16-2-14-15,-8-4 0 16,-3-8 0-16,0-4-13 16,-2-9-23-16,4-6-46 15,1-1-21-15,1-3-54 16,8-11 6-16,9-2-410 0</inkml:trace>
  <inkml:trace contextRef="#ctx0" brushRef="#br1" timeOffset="5086.09">2886 5649 1854 0,'0'0'426'16,"0"0"-238"-16,0 0-117 15,0 0-15-15,0 0-25 16,0 0 0-16,0 0-1 16,0 73 16-16,0-45 2 15,0 4 20-15,0-1-10 16,0-2-30-16,11-2-12 0,3-5-15 16,3-4-2-16,4-4 3 15,1-3-7-15,3-4-19 16,0-4-44-16,6-3-89 15,-10-7-76-15,-3-7-208 0</inkml:trace>
  <inkml:trace contextRef="#ctx0" brushRef="#br1" timeOffset="5337.92">3154 5738 2179 0,'0'0'356'0,"0"0"-166"0,0 0-37 16,-2 136-48-16,0-89-32 16,-1 3-39-16,3 0-13 15,-2-1 9-15,2-3-17 16,0-3 7-16,0-4-14 16,0-8 9-16,0-2-15 15,0-9-6-15,0-6-35 16,0-4-53-16,0-5-51 15,0-5-152-15,0 0-1538 0</inkml:trace>
  <inkml:trace contextRef="#ctx0" brushRef="#br1" timeOffset="5938.38">3361 5388 1574 0,'0'0'497'0,"0"0"-242"0,0 0-65 15,0 0-20-15,0 0-57 16,0 0-28-16,113 108-39 15,-90-54 14-15,-3 13 5 16,-3 23 2-16,-3 24-10 16,-11 20-33-16,-3-10-3 15,0-23-20-15,-9-29 0 16,-3-17-1-16,-3 6-19 16,-3 8-49-1,-9 17-41-15,8-22-72 0,0-15-310 0</inkml:trace>
  <inkml:trace contextRef="#ctx0" brushRef="#br1" timeOffset="8141.45">4670 5472 466 0,'0'0'1197'15,"0"0"-976"-15,0 0-56 16,0 0-35-16,0 0-51 0,0 0-54 16,0 0 26-1,-96 53-51-15,78-28 86 16,3 1-52-16,-1 2-34 0,3 4 1 16,-1 0 12-16,3 4-12 15,-1 5 9-15,1 3-9 16,1 4 6-16,0 4 6 15,6 0-13-15,2 4 0 16,2 2 0-16,0 3 27 16,2-1-4-16,9 2-3 15,5 0 53-15,2-2-15 16,1-2 14-16,4-2-8 16,-1-3 4-16,3-5-16 15,-1-8 11-15,0-2-17 16,-1-7-10-16,0-6-4 15,-4-5-24-15,-1-4-2 0,-5-5-1 16,-1-3-10 0,-3-2-18-16,-1-2-47 0,0-4-57 15,-2 0-124-15,-4 0-363 0</inkml:trace>
  <inkml:trace contextRef="#ctx0" brushRef="#br1" timeOffset="8616.89">4932 6162 1993 0,'0'0'370'0,"0"0"-99"15,0 0-86-15,0 0-66 16,0 0-9-16,0 0-38 16,116 0 5-16,-95 0-39 15,-3 0 5-15,-3 0-37 16,-1 0 2-16,-5 0-8 15,-1 0 0-15,-4 0-30 16,3 0-71-16,5 0-66 16,-4 0-141-16,1 0-356 0</inkml:trace>
  <inkml:trace contextRef="#ctx0" brushRef="#br1" timeOffset="9148.26">5715 5755 1710 0,'0'0'433'0,"0"0"-276"0,0 0 14 15,0 0-93-15,0 0 25 16,0 0-66-16,0 0 0 15,0-68-14-15,0 66 11 16,2 2-2-16,-2 0 4 16,0 0-1-16,0 0-30 15,0 2 25-15,2 14-22 16,-2 5 18-16,0 10-21 16,0 5-4-16,0 1-1 15,0 9 17-15,0 0 15 16,0 0-21-16,0-1 25 0,-2-3-34 15,0-5 14-15,0-5-16 16,-1-6-7-16,1-6-30 16,0-4-11-16,0-6-26 15,-2 2-132-15,-1-2-47 16,0-2-148-16</inkml:trace>
  <inkml:trace contextRef="#ctx0" brushRef="#br1" timeOffset="9646.19">5336 6278 1996 0,'0'0'334'0,"0"0"-253"15,0 0-36 1,0 0 25-16,0 0-21 0,0 0 24 15,0 0-30-15,87-6 56 16,-65 6-27-16,3-2 0 16,2 0-24-16,2 2 12 15,0-2 6-15,2 2-9 16,0 0-4-16,0 0-22 16,0 0 1-16,-2 0-18 15,0 0 5-15,0 0-18 16,-2 0 7-16,0 0-7 15,-5 0 0-15,-2 0-1 16,-2 0 0-16,-3 2-6 16,-3 0-40-16,-5-2-31 15,-5 5-87-15,-2-5-83 16,0 5-432-16</inkml:trace>
  <inkml:trace contextRef="#ctx0" brushRef="#br1" timeOffset="10243.94">5675 6384 1782 0,'0'0'370'16,"0"0"-195"-16,0 0 3 16,0 0-82-16,0 0-2 15,0 0-23-15,0 0 11 16,100-2-28-16,-86 15 3 15,-1 1 4-15,-1 5 13 16,-6 2-10-16,1 4-12 16,-3 4 2-16,-4 2-27 15,0 1 5-15,0 3-28 16,-2 0 8-16,-11-1-12 16,-10-2 2-16,-1-1 1 0,-8 2-2 15,-3-6-2-15,-5-3-15 16,-1-7 0-16,4-9-32 15,3-8 11-15,5 0-18 16,7-10 19-16,11-10-20 16,7-3-13-16,4 4 32 15,0-2 13-15,10 5 23 16,9 4 2-16,4 8 13 16,4 4-3-16,2 4 78 15,0 18-5-15,0 6-22 16,0 4-21-16,-2-1-14 15,0-5-3-15,-2-4-23 16,-4-6-1-16,0-7-3 0,8-9-49 16,-5 0-99-16,-4-9-263 0</inkml:trace>
  <inkml:trace contextRef="#ctx0" brushRef="#br1" timeOffset="11010.44">6485 6150 1683 0,'0'0'434'0,"0"0"-242"0,0 0-97 15,0 0 12-15,0 0-62 16,0 0 14-16,0 0-14 16,0-5 9-16,2 5 10 15,-2 0 7-15,2 0-3 16,0 11 11-16,0 13 28 16,-2 4-60-16,0 8-3 15,0 0-33-15,0 3 6 16,-4-2-10-16,-8-1-1 15,-3-3-6-15,-1-4 5 16,1-2-10-16,-1-5-21 0,5-5-44 16,0-6-71-16,1-5-143 15,4-4-1388-15</inkml:trace>
  <inkml:trace contextRef="#ctx0" brushRef="#br1" timeOffset="11347.72">6448 5917 1974 0,'0'0'506'15,"0"0"-309"-15,0 0-107 16,0 0-6-16,0 0-61 16,0 0 34-16,0 0-4 15,5-28-6-15,-3 22-20 16,1 0 4-16,-3 3-22 15,0 0-9-15,4 3-68 16,-2 0-202-16,2 6-1316 0</inkml:trace>
  <inkml:trace contextRef="#ctx0" brushRef="#br1" timeOffset="12111.02">7052 6086 1969 0,'0'0'325'16,"0"0"-152"-16,0 0-73 16,0 0-23-16,0 0-35 0,23-119-36 15,-19 81 10 1,0-2-16-16,2 0 6 16,-4 4 3-16,-2 5-9 15,0 7 1-15,0 11 0 16,0 6 19-16,0 2 8 15,0 5-5-15,0 0-22 0,0 5 17 16,0 15-18-16,0 13 31 16,2 9-30-16,0 6 15 15,-2 3-8-15,2 0 18 16,-2 2 15-16,0-5-12 16,2-4 21-16,-2-4-17 15,0-5 13-15,0-9-33 16,0-6-6-16,0-5-7 15,0-7-13-15,0-5-50 16,3-3-54-16,1-14-79 16,2-5-127-16</inkml:trace>
  <inkml:trace contextRef="#ctx0" brushRef="#br1" timeOffset="12611.47">7360 5460 542 0,'0'0'1502'0,"0"0"-1281"0,0 0-13 15,0 0-74-15,0 0-46 16,74 116-20-16,-57-75 2 16,1 5-7-16,-2 6-26 15,-3 3 12-15,-4 8-25 16,-5 4 13-16,-4 3 1 16,0-1-12-16,0 3-14 0,-2-1-6 15,-13-3 3 1,-3-8-9-16,-2-3 0 0,0-10-20 15,0-7-34-15,-7-6-57 16,7-11-127-16,2-11-141 0</inkml:trace>
  <inkml:trace contextRef="#ctx0" brushRef="#br1" timeOffset="15952.19">8491 6191 1285 0,'0'0'933'0,"0"0"-674"0,0 0-106 16,0 0-38-16,0 0-29 0,131-66-33 15,-102 37-24 1,-7-5-27-16,-4 1 6 15,-7 3-7-15,-8 5 16 16,-3 2-15-16,0 7 14 16,-7 4 3-16,-11 5-7 15,-7 4-12-15,-2 3 0 16,0 0-10-16,-2 19-14 16,0 7 19-16,8 8-7 15,0 6-1-15,11 3 1 0,2 6 6 16,8-2 1-1,0 2 5-15,5-5 26 0,15-1-5 16,5-9 17-16,-1-7-5 16,5-6 21-16,0-7-31 15,0-4-2-15,0-5-9 16,0-2-7-16,-2-3-5 16,-1 0-11-16,9 0-73 15,-10 0-130-15,0-7-516 0</inkml:trace>
  <inkml:trace contextRef="#ctx0" brushRef="#br1" timeOffset="16649.32">9750 5900 2129 0,'0'0'310'0,"0"0"-197"15,0 0-8-15,0 0-27 0,-129-7-54 16,102 7-2-16,4 10-22 16,4 7-1-16,5 2-11 15,5 5 11-15,9 5-4 16,0 0-1-16,2 0-1 15,21-1 14-15,4-5 9 16,4-2-2-16,0-3 17 16,2-4 20-16,-6 0-9 15,-3 2 10-15,-6 0 18 16,-5 4 12-16,-5 4-21 16,-8 2-10-16,0 2-22 15,-2 2-2-15,-19-2-26 0,-4-2 8 16,-4-4-9-1,0-5 0-15,-2-10-16 0,2-5-31 16,2-2-19-16,6 0-45 16,5-9 8-16,14-12-53 15,2 3-74-15,0 4-425 0</inkml:trace>
  <inkml:trace contextRef="#ctx0" brushRef="#br1" timeOffset="17084.48">10115 6182 2046 0,'0'0'314'0,"0"0"-122"16,0 0-29-16,0 0-85 16,0 0-19-16,92-118-38 15,-86 92-7-15,-6 2-2 16,0 2 1-16,0 5 16 16,-13 5-18-16,-7 7 25 15,-4 5-26-15,-1 0 6 16,-2 9-16-16,1 17 0 15,3 10-1-15,4 5 1 0,5 7 5 16,7 0 2 0,7 0 25-16,0-4-15 0,9-7 13 15,13-10-25-15,3-11 12 16,2-5-1-16,0-7-1 16,-3-4-2-16,-4 0-13 15,-2 0 0-15,-3 0-28 16,-1-8-94-16,-5 1-308 0</inkml:trace>
  <inkml:trace contextRef="#ctx0" brushRef="#br1" timeOffset="18887.14">10582 6133 1374 0,'0'0'441'0,"0"0"-150"0,0 0-123 15,0 0-61-15,0 0 5 16,0 0-70-16,0 0-21 16,73-119-20-16,-71 95-1 15,-2 1 2-15,0 7-2 16,0 6 0-16,0 4 10 0,0 5 1 15,0 1 17 1,0 0-7-16,0 10-18 16,0 12-3-16,0 5 16 15,9 9-4-15,2 5 18 16,2 5 13-16,1 4 19 16,-1 6-2-16,0 6 4 0,-1 7-19 15,-6 5 36 1,-3 6-22-16,-3 0 7 0,0-2-29 15,-5-3-15-15,-11-8-9 16,-1-6-12-16,-6-9 4 16,1-8-1-16,-2-9-2 15,-3-10-2-15,0-9-1 16,-2-10-25-16,0-6 2 16,2-4-31-16,1-22-21 15,1-11 8-15,3-6-76 16,6-5-12-16,8-4 15 15,8 4 83-15,0 5 39 16,0 11 19-16,8 8 0 16,23 2 0-16,-4 4-27 15,0 2-309-15</inkml:trace>
  <inkml:trace contextRef="#ctx0" brushRef="#br1" timeOffset="19058.41">10557 5839 2300 0,'0'0'200'0,"0"0"-200"16,0 0-408-16</inkml:trace>
  <inkml:trace contextRef="#ctx0" brushRef="#br1" timeOffset="19652.48">11101 6416 2063 0,'0'0'322'0,"0"0"-208"16,0 0-18-16,0 0-15 15,0 0-24-15,0 0-24 16,0 0-4-16,-20-100-12 16,13 68-16-16,5-3 0 15,0-4 5-15,2 0-7 16,0-4 7-16,0 1-7 15,0-1 1-15,0 7-2 0,4 4 2 16,5 4 0-16,2 8 0 16,2 6 0-1,0 6 8-15,3 3-8 0,0 5 35 16,2 0-11-16,0 7 8 16,-1 13 15-16,-1 4 3 15,-3 6 16-15,1 6-14 16,-3 2-5-16,-2 3-29 15,-3 3 10-15,-1-2-21 16,-2 2 8-16,-3-4-14 16,0-2-2-16,0-4-17 15,0-4-62-15,0-6-69 16,-10-7-154-16,-1-10-601 0</inkml:trace>
  <inkml:trace contextRef="#ctx0" brushRef="#br1" timeOffset="19811.79">11132 6224 2575 0,'0'0'257'0,"0"0"-204"16,0 0-42-16,0 0-11 15,0 0-10-15,138 16-212 16,-111-12-634-16</inkml:trace>
  <inkml:trace contextRef="#ctx0" brushRef="#br1" timeOffset="22656.85">12509 5576 1791 0,'0'0'319'15,"0"0"-199"1,0 0-18-16,0 0-6 0,0 0-22 16,0 0-28-16,0 0 13 15,-2 2-5-15,2 16 5 16,0 4-20-16,5 9-11 15,-1 2 0-15,3 6-12 16,-2 3 4-16,1 6-13 16,-2 0 17-16,1 5-24 15,-1-4 19-15,-2 1-14 16,0-1 15-16,2-8-6 16,-2 0-6-16,0-5 6 15,0-4-13-15,-2-4 9 16,0-5-10-16,0 0 4 15,0-7 3-15,0-4-5 16,0-2-2-16,-2-2 11 0,-8 0 3 16,2-1-9-16,-1-3 7 15,-3 0-11-15,-1-4 12 16,0 0-13-16,-5 0 7 16,0 0-7-16,-2 0 0 15,0 0 0-15,0 0 0 16,-2 0 14-16,2 0-13 15,-1 0 20-15,2 0-16 16,1-3 13-16,-3 3-18 16,0-1 12-16,0 1-12 15,3-3 8-15,1-1 0 16,1 3-3-16,3-6 12 0,2 3-10 16,-1 0 12-1,6 0-5-15,-1 1 13 0,5 0-20 16,-2 1 11-16,4 2-11 15,-3 0-1-15,3 0-4 16,0 0 3-16,0 0-10 16,0 0 12-16,0 0-13 15,3 0 12-15,10 0 2 16,5 0-7-16,1 0 15 16,4 0-8-16,2 0 4 15,2 0 5-15,-1 0-10 16,2 0 11-16,1 0-17 15,3 0 12-15,0 0-7 0,1 0-4 16,3 0-1-16,-3 0 6 16,-2 0-3-16,0 0 0 15,-2 0-3-15,-2 0 6 16,-2 0 1-16,-1 0-4 16,-2 0 6-16,1 0-9 15,-1 2 7-15,0 3-4 16,-2-4 9-16,1 1-1 15,-2 2-8-15,1-2 5 16,1 1-5-16,-2-2 11 16,2-1-11-16,-3 2 11 15,-3-2-8-15,1 0 3 16,-3 0 3-16,3 0-6 16,-3 0 17-16,0 0-18 0,1 0 13 15,-3-2-19-15,-3-2 17 16,0 2-17-16,-4 0 0 15,0 2 1-15,-4-2-1 16,0 2 0-16,0 0 0 16,0-2-8-16,0 1-13 15,0-4-71-15,-8 3-30 16,-8-3-75-16,3 3-197 16,-1-3-624-16</inkml:trace>
  <inkml:trace contextRef="#ctx0" brushRef="#br1" timeOffset="23297.99">12607 5953 1764 0,'0'0'576'16,"0"0"-362"-16,0 0-84 16,0 0-71-16,0 0 57 15,0 0-16-15,0 0-50 16,60 0-1-16,-39 0-15 15,1 0 3-15,-2 0-24 16,0 0 3-16,-2 0-16 16,-5 0 2-16,0 0-1 0,-3 0 5 15,-1 2 4-15,-3 4-10 16,2 3 12-16,-4 0-12 16,0 5 19-16,-2 2-19 15,-2 3 9-15,0 1-8 16,0 2-1-16,0 0 0 15,0-3 1-15,0 2-2 16,0-5 8-16,0-2-13 16,0-5 6-16,0 0-7 15,0-5-41-15,0-2-26 16,0 0-24-16,0-2-41 16,0 0-71-16,0 0-400 0</inkml:trace>
  <inkml:trace contextRef="#ctx0" brushRef="#br1" timeOffset="23498.41">12735 6122 2455 0,'0'0'391'0,"0"0"-224"15,0 0-63-15,0 0-55 16,0 0-49-16,0 0-32 16,0 0-65-16,13-4-73 15,-2 6-303-15</inkml:trace>
  <inkml:trace contextRef="#ctx0" brushRef="#br1" timeOffset="24991.14">14050 5659 1918 0,'0'0'295'0,"0"0"-190"16,0 0 1-16,0 0-30 15,0 0-50-15,0 0 1 16,127-81-17-16,-105 79 44 16,-2 0-34-16,2 2 44 15,1 0-20-15,-3 0-8 16,-2 2-4-16,0 10 6 15,-5 3-12-15,1 2-14 16,-3 4 24-16,-3 2-19 16,0 5 9-16,-4 1-15 15,0 3 16-15,-4 2-4 16,0 0-5-16,0 2 8 0,0 2-19 16,0 1 15-1,0 1-21-15,-2-3 16 0,-4 4-16 16,-8-1 17-16,-1-2-17 15,-8 0 5-15,-4-3 0 16,-2-4 1-16,0-4-7 16,-2-13 1-16,4-5-8 15,-2-9 2-15,4 0-12 16,2-9-42-16,2-12 13 16,3-4-21-16,7-1-8 15,5-1 1-15,6 1 6 16,0 4 57-16,0 4 11 15,4 4-1-15,11 4 2 16,3 3 7-16,3 7-8 16,2 0 40-16,2 8 41 0,0 15-16 15,2 5-8-15,0 2-8 16,0-2 11-16,-1 0-32 16,-2-3 12-16,-1-4-29 15,-3-3 3-15,-3-2-14 16,-1-1 0-16,-3-4 0 15,3 0-42-15,-5-3-37 16,7-8-43-16,-2 0-93 16,-5-7-175-16</inkml:trace>
  <inkml:trace contextRef="#ctx0" brushRef="#br1" timeOffset="25315.78">14636 5801 1989 0,'0'0'299'16,"0"0"-177"-16,0 0 38 16,0 0-17-16,0 0-54 15,0 0-14-15,0 0-12 16,107 56-5-16,-85-32 27 15,3 2-23-15,2 6 5 16,-1 3-25-16,1-2 4 0,-2 3-25 16,2 0-1-1,-3-2-11-15,-4-2-5 0,0-6-4 16,-4-6-3-16,-5-5 2 16,-4-5-44-16,-3-4-22 15,-2-6-84-15,-2 0-69 16,0-8-168-16</inkml:trace>
  <inkml:trace contextRef="#ctx0" brushRef="#br1" timeOffset="25630.16">15086 5743 2302 0,'0'0'341'15,"0"0"-172"-15,0 0-62 16,0 0-36-16,0 0 9 16,-89 108-49-16,64-70 17 15,-6 2-10-15,0 5-6 16,-4-2-3-16,-1 0-9 15,3-2 2-15,4-4-16 16,6-4 3-16,8-8-9 16,10-5-9-16,5-2-96 0,0-6-116 15,9-2-807-15</inkml:trace>
  <inkml:trace contextRef="#ctx0" brushRef="#br1" timeOffset="26415.4">15371 6060 1680 0,'0'0'499'16,"0"0"-200"-16,0 0-87 15,0 0-55-15,0 0-59 0,135-12-32 16,-100 7-21-1,1 3-10-15,-3 0-31 16,-2 2 2-16,-6 0-6 16,-5 0-9-16,-7 0-69 15,-4 0-24-15,-6-1-111 0,-3 1-70 16,0-2-1876-16</inkml:trace>
  <inkml:trace contextRef="#ctx0" brushRef="#br1" timeOffset="26658.96">15566 5857 2126 0,'0'0'354'16,"0"0"-171"-16,0 0-52 0,0 0-32 15,0 131-54 1,4-95-15-16,-2 0-25 0,3 0 0 16,-5-2-5-16,2-2-13 15,0 2-24-15,0-10-105 16,2-8-166-16</inkml:trace>
  <inkml:trace contextRef="#ctx0" brushRef="#br1" timeOffset="27228.2">15996 5673 2030 0,'0'0'402'0,"0"0"-275"16,0 0-1-16,0 0-59 15,0 0-38-15,0 0 34 16,0 0-18-16,4 72 8 15,5-47-17-15,3 4 21 16,1-3-21-16,3-2 6 16,1-6-18-16,6-4-2 0,1-6-9 15,3-6-3-15,4-2 0 16,0 0-9-16,1 0 23 16,-1 0-6-16,-2 0 23 15,-2 9-2-15,-4 7 4 16,-2 5-16-16,-5 3-4 15,-7 5 2-15,-3 1 6 16,-6 2 5-16,0-2-15 16,-2 1 4-16,-15 1-18 15,-8-6 13-15,-4 1-20 16,-2-8 5-16,-5-7-5 16,2-5-3-16,1-7-7 15,1 0-44-15,3-14-8 0,2-10-46 16,-1-24-59-16,8 6-119 15,2 1-455-15</inkml:trace>
  <inkml:trace contextRef="#ctx0" brushRef="#br1" timeOffset="27419.19">15994 5631 2740 0,'0'0'223'16,"0"0"-156"-16,0 0 43 16,0 0-46-16,0 0-46 0,122 0-11 15,-93 0-7-15,-2 0 0 16,0 0-63-16,13 0-80 16,-9 0-81-16,0 1-684 0</inkml:trace>
  <inkml:trace contextRef="#ctx0" brushRef="#br1" timeOffset="28093.35">16689 5784 2049 0,'0'0'273'16,"0"0"-103"-16,0 0-15 15,0 0-35-15,0 0 17 16,0 0-67-16,0 0 22 0,-24-7-67 16,19 31-1-16,1 8 0 15,2 9 23-15,2 5-7 16,0 0-15-16,4-3 1 16,13-2-11-16,8-12 4 15,4-7-18-15,2-10 25 16,3-12-17-16,-1 0 4 15,-2-14-10-15,-4-15-1 16,-6-7-2-16,-9-6-13 16,-6 1-27-16,-6 6-31 15,0 5 37-15,0 11 24 16,0 13 10-16,-8 6 35 16,4 14 4-16,2 24-21 15,2 16 12-15,0 15 4 16,0 13-22-16,0 6 12 0,0 6-15 15,0 1 32-15,-13-4-14 16,-10 1 10-16,-8-7-18 16,-9-5-6-16,-3-9-11 15,-3-15-2-15,1-17 0 16,1-16-36-16,5-21 11 16,4-4-24-16,4-35 7 15,4-12-18-15,9-9 0 16,12-2 4-16,6-1 3 15,13-7-4-15,16 15-62 0,0 14-177 16</inkml:trace>
  <inkml:trace contextRef="#ctx0" brushRef="#br1" timeOffset="28650.9">17262 5959 2189 0,'0'0'392'0,"0"0"-162"0,0 0-92 16,121 0-47-16,-75-4-31 15,4 0-51-15,-4-1 4 16,-1-4-12-16,-10 6-1 16,-6-2 0-16,-10 3-69 15,-11 2-24-15,-8 2-52 16,-11 13-74-16,-9-1-1781 0</inkml:trace>
  <inkml:trace contextRef="#ctx0" brushRef="#br1" timeOffset="28858.54">17329 6138 2758 0,'0'0'275'16,"0"0"-226"-16,0 0 26 15,0 0-19-15,0 0-22 16,0 0-26-16,129 10-6 15,-93-10-2-15,-1 0-27 16,17 0-81-16,-9-10-93 16,-8 0-307-16</inkml:trace>
  <inkml:trace contextRef="#ctx0" brushRef="#br1" timeOffset="29495.6">18094 5642 1933 0,'0'0'286'0,"0"0"-130"16,0 0 28-16,0 0-42 15,0 0-34-15,138-59-50 16,-102 54-13-16,-5 5-28 15,-2 0-1-15,-8 6 4 16,-4 14 19-16,-11 10 40 16,-6 4-42-16,0 9-6 15,-11 1-26-15,-16-3-5 16,-6-2-2-16,0-9-16 16,1-9-6-16,3-14 0 0,9-5 19 15,7-2 5-15,9 0 39 16,4 0-5-16,8 0-6 15,24 0 15-15,12 0 10 16,5 12-21-16,3 4-14 16,-10 7-11-16,-9 5-3 15,-13 2 11-15,-13 4-3 16,-7-2 15-16,-11 2-19 16,-18-5 8-16,-6 0-15 15,-8-9-1-15,3-4 0 16,-3-8-1-16,5-6-31 15,7-2-72-15,6 0-10 0,10-2-86 16,9-6-296-16</inkml:trace>
  <inkml:trace contextRef="#ctx0" brushRef="#br2" timeOffset="44013.49">2628 9781 1867 0,'0'0'297'16,"0"0"-7"-16,0 0-133 15,0 0-11-15,0 0-39 16,0 0-22-16,125 20-30 15,-96-18-7-15,0 1-10 0,4-3-14 16,-2 0 1-16,3 0-5 16,-1 0 24-16,3 0-20 15,-3 0 13-15,2 0-19 16,-1 0 28-16,0 0-22 16,-1 0 0-16,3 0 6 15,2 0-22-15,-1 0 12 16,2 0-16-16,-2 0 9 15,-1 0-13-15,-1 1 12 16,-3-1-7-16,1 0 10 16,-2 0-3-16,0 0-3 15,3 0 10-15,2 0-9 16,0 0 9-16,1 0-9 16,1 0 3-16,1-4-4 0,0 1 5 15,-1-4 2-15,-2 1-11 16,-1 0 4-16,-1 0-8 15,-2 0 12-15,-1 0-13 16,-2 3 18-16,-3-1-17 16,3 1 11-16,-3 2-2 15,1-2-1-15,2 1-2 16,0 0 2-16,0 0 2 16,-2 1-11-16,2-1 11 15,-2 0-11-15,0-3 12 16,0 3-12-16,-1-3 8 0,1 2-8 15,0 1 0 1,-1 0 4-16,1 0-1 0,0 0-1 16,0 1 4-16,2-2 0 15,0 1-1-15,2-2-1 16,0 0 2-16,3 2-6 16,-3 0 9-16,0 2-8 15,-2 0 13-15,0 0-14 16,-2 0 0-16,-3 0 6 15,0 0-5-15,1 0 3 16,0 0-4-16,2 0 0 16,0 0 0-16,2 0 0 15,0 0 0-15,-1 0-7 16,4-3 14-16,-1 3-10 16,-3 0 10-16,1 0-10 15,2 0 4-15,0 0-2 16,2 0 1-16,-2 0 0 0,-2 0 0 15,-3 0 5-15,3 0-13 16,-2 0 16-16,-3 0-9 16,3 0 5-16,-2 0-4 15,0 0 0-15,-2 0-2 16,4 0 2-16,-2 0 0 16,0-3-6-16,-1 3 12 15,-2 0-9-15,0 0 9 16,-1 0-9-16,-4 0 3 15,4 0 0-15,-3 0 0 0,-1 0 1 16,3 0-5-16,1 0 8 16,0 0-11-16,2 0 15 15,-1 3-10-15,-2-3 7 16,2 3-10-16,1-3 5 16,0 0 0-16,-2 2 0 15,2-2 0-15,-1 0-4 16,1 0 10-16,0 0-6 15,2 2 1-15,2-2 1 16,-2 2-1-16,4 0-1 16,0-2 3-16,0 0-3 15,0 0 6-15,4 0-4 16,5 0 22-16,0 0-23 16,2 0 59-16,0-6-43 15,-4 4-3-15,-3-1-14 0,-2 3 4 16,-2 0-4-16,-4 0 4 15,-3 0-7-15,-4 0 9 16,-4 0-12-16,-6 0-10 16,-3 0-17-16,-3 0-65 15,-2 0-78-15,-11 0-169 16,-9 0-2535-16</inkml:trace>
  <inkml:trace contextRef="#ctx0" brushRef="#br2" timeOffset="49518.39">4562 7470 1445 0,'0'0'363'0,"0"0"-201"15,0 0 2-15,0 0-65 16,0 0-51-16,29 122-39 16,-22-81 16-16,0 4-25 15,-2 3 62-15,-1 1 11 16,-2 4 18-16,0 0-48 15,0 1 25-15,0 0-5 16,1 0-39-16,-3 2-24 0,0-2 1 16,2 1-2-16,-2 0 13 15,0 0-23-15,0-1 13 16,0-2-2-16,3 0 0 16,-3 0 24-16,2-4 0 15,-2 3 17-15,0-3-13 16,2 1 2-16,-2 4 8 15,0-2-3-15,0 0-4 16,0 2-23-16,0-2 1 16,0 4-3-16,0 3 15 15,0 0 3-15,0 2-4 16,0 0 20-16,0 0-19 0,0-2 7 16,0-2-22-1,0 2 2-15,0-5-8 0,5-2 0 16,-3 2 0-16,0-1 0 15,-2-2 5-15,0 0 0 16,0 0 3-16,0-1-2 16,0-1 15-16,0-2-14 15,0 1 8-15,0-1-14 16,0 0 5-16,0 0 0 16,0 0-6-16,0-3 2 15,0 1 6-15,0 2-6 16,0-3-2-16,0 3 6 15,0-2-5-15,0 2 8 16,0-1-1-16,0-1-3 16,0-2-5-16,0-2 8 0,0 2-12 15,0-1 8-15,-2 0 2 16,-3 1-6-16,3-4 0 16,2 3 0-16,-2-4 0 15,2 2 0-15,-2-1 0 16,-1 3 0-16,-2 0 4 15,1 3 0-15,2-2-4 16,-2 2 10-16,2-2-10 16,-1-1 5-16,1 1-4 15,2-2 0-15,0-1 2 16,0-4 0-16,0-1 3 16,0-6-2-16,0 0 2 15,0-3-2-15,0-4-3 16,0 1-1-16,0 0 0 15,0 1 0-15,0-4 0 0,0 2 0 16,0-2 5-16,0 3-7 16,0 1 4-16,0 1-4 15,0 2 2-15,0 3 0 16,0-4 0-16,0 1 0 16,0-2 0-16,0-4 1 15,0 1-5-15,0-4 9 16,0 0-7-16,0-3 8 15,-2-3-7-15,0-3 1 16,-3 1 0-16,0-5-8 0,-1-4-39 16,-1 0-42-16,1 0-405 15</inkml:trace>
  <inkml:trace contextRef="#ctx0" brushRef="#br2" timeOffset="51283.59">6337 9729 1845 0,'0'0'386'0,"0"0"-167"15,0 0-39-15,0 0-43 16,0 0-54-16,0 0-26 15,0 0-19-15,58 0-1 16,-45 0 15-16,1 0 10 16,-1 0-9-16,0 0 10 15,1 0-15-15,-1 0-1 16,1 0-9-16,-1 0-25 16,3 0 7-16,-3 0-11 15,3 0 23-15,-1 0-8 16,-1-3 20-16,-1-4-15 15,1 3 0-15,-1 0-8 0,2 2-6 16,1 2 8-16,2 0-15 16,-1 0 13-1,-1 0-12-15,2 0 14 0,0 0-14 16,-3 0 9-16,1 0-6 16,-1 0 4-16,1 0 0 15,-1 0-10-15,4 0 14 16,-3 0-20-16,1 0 21 15,1 0-17-15,-3 0 9 16,1 0-12-16,2 0 7 16,0 0-1-16,-1 0-2 15,4 0 11-15,-1 0-16 16,2 0 18-16,0 0-17 16,1 0 25-16,-1 0-25 15,0 0 19-15,0 0-17 0,-1-2 8 16,1 0-4-16,0 0-3 15,0 0 8-15,1 2-12 16,-1-2 13-16,0 2-13 16,-4 0 12-16,0-2-11 15,0 2 5-15,-2 0-6 16,1-3 6-16,4 3-4 16,-2 0 4-16,3 0-4 15,3 0 2-15,0-3 1 16,0 3 0-16,-2-2-3 15,2 0-2-15,-2 0 0 0,1-1 1 16,-2 3 0-16,3 0 0 16,-1 0 3-16,1-2-1 15,2 2-3-15,0 0 11 16,0-3-8-16,-2 3-3 16,2 0 4-16,-2 0-4 15,0 0 0-15,-3 0 6 16,2 0-10-16,-1 0 11 15,-1 0-9-15,1 0 9 16,-2-2-8-16,4 0 1 16,-2 2 0-16,-1 0-1 15,0 0 1-15,0 0-1 0,-1 0 6 16,1 0-10 0,-2 0 12-16,-2 0-9 0,-1 0 7 15,-1 0-8-15,1 0 3 16,-1 0-1-16,3 0 1 15,-4 0 0-15,1 0-6 16,-1 0 13-16,-1 2-10 16,-1-2 9-16,3 2-12 15,-3-2 4-15,2 3 2 16,1-1 1-16,2 1 0 16,2 1-2-16,2-2 2 15,1 1-8-15,-4-3 14 16,4 3-6-16,-5-3 3 15,-3 2-4-15,-1-2 1 16,-3 0-1-16,-5 0-8 16,-4 0-34-16,-2 0-31 15,0-5-72-15,-19-7-75 0,-10-2-351 16</inkml:trace>
  <inkml:trace contextRef="#ctx0" brushRef="#br2" timeOffset="52392.02">4525 7507 1595 0,'0'0'513'0,"0"0"-285"15,0 0-62-15,0 0-57 16,0 0-46-16,14-114-4 15,-10 90-29-15,0 4 18 16,-2-1 15-16,0 6-16 16,-2 1-19-16,0 4 8 15,3 3 10-15,-3 7 29 16,0 0-23-16,0 0-30 16,2 11 0-16,2 15-21 0,3 8 15 15,0 8-15 1,2 4 1-16,-3 3 5 15,3-6-5-15,-2-4 12 0,0-7 3 16,-3-5 7-16,0-10-24 16,1-1 17-16,-3-6-15 15,-2-4 4-15,0-3-5 16,0-3 8-16,0 3 9 16,0-3 26-16,-7 0-21 15,-10 3-23-15,-3-1 8 16,-3 3-7-16,2-1 1 15,0-1 2-15,3 2-8 16,3-3-2-16,5 0-14 16,8 0-28-16,2 4-105 15,0-2-203-15,10-2-701 0</inkml:trace>
  <inkml:trace contextRef="#ctx0" brushRef="#br2" timeOffset="54024.97">8551 9589 1770 0,'0'0'232'16,"0"0"21"-16,0 0-31 15,0 0-25-15,0 0-49 16,0 0-30-16,0 0-18 0,-60-6-7 16,57 6 0-16,1 0-23 15,2 0-6-15,0 2-37 16,0 8 4-16,15 2-16 16,6 0 1-16,0 0-13 15,8-7 1-15,0 2 3 16,-2-5-6-16,0-2 1 15,-4 2 4-15,-8-2-8 16,-3 2 10-16,-8-2-8 16,-2 4 1-16,-2 2 8 15,0 3 39-15,-16 5-29 16,-8 7 0-16,-7 2-18 16,-5 0 23-16,0 0-13 0,1-2 11 15,6-3-16 1,4-4 8-16,10-2-9 0,3-5-5 15,8-4 0-15,2-1-4 16,2-2-10-16,0 2-58 16,0 1-17-16,0-1-58 15,6 7-42-15,10 2-116 16,-1-4-714-16</inkml:trace>
  <inkml:trace contextRef="#ctx0" brushRef="#br2" timeOffset="54364.58">8622 10069 2411 0,'0'0'399'16,"0"0"-242"-16,0 0-75 15,0 0-12-15,0 0 4 16,0 0-28-16,0 0 7 16,122 134-15-16,-84-98 5 15,3 0-24-15,-3-2 4 0,-3-3-19 16,-2 1 3-1,-4-1-7-15,-4-4-9 0,-5-2-37 16,-4-1-82-16,-3-6-101 16,-8-5-360-16</inkml:trace>
  <inkml:trace contextRef="#ctx0" brushRef="#br2" timeOffset="54621.51">8983 10149 2215 0,'0'0'579'15,"0"0"-438"-15,0 0 6 16,0 0-44-16,0 0-26 0,-131 118-43 16,100-84 12-16,2 0-13 15,-3-2-13-15,6 0-9 16,1-4-11-16,5-2 0 15,4-3-41-15,5 0-60 16,4-7-276-16,1-2-1985 0</inkml:trace>
  <inkml:trace contextRef="#ctx0" brushRef="#br1" timeOffset="58358.21">3765 9585 200 0,'0'0'2150'16,"0"0"-1849"-16,0 0-154 16,0 0-72-16,0 0-19 0,0 0-19 15,0 116-5 1,0-65 2-16,0 0-20 0,-3-5 22 16,3-9-9-16,0-11 20 15,0-11-40-15,0-8-7 16,0-7 0-16,0 0-6 15,0-12 2-15,0-18 4 16,0-6-1-16,0-6-7 16,0 2-16-16,0 4-1 15,0 9 25-15,3 15-5 16,-1 12 5-16,0 0 17 16,0 24-4-16,0 16 3 15,0 7-2-15,4-1-14 16,-2-4-27-16,0-4-54 15,1-12-80-15,-5-10-318 0</inkml:trace>
  <inkml:trace contextRef="#ctx0" brushRef="#br1" timeOffset="58926.06">3196 10444 2105 0,'0'0'401'0,"0"0"-249"15,0 0-41-15,0 0-48 16,0 0-12-16,0 0-6 16,0 0 40-16,18 0-8 15,-3 3 6-15,-1-3-24 16,3 0-6-16,-1 0-7 15,-3 0-25-15,3 0 7 16,-5 0-20-16,1 0 14 16,-1 0-22-16,-5 0 7 15,1 0-7-15,0 0-1 16,0 0-9-16,-1 0-53 16,5 0-69-16,1 2-132 15,-4-2-427-15</inkml:trace>
  <inkml:trace contextRef="#ctx0" brushRef="#br1" timeOffset="59429.24">3723 10236 2147 0,'0'0'379'16,"0"0"-224"-16,0 0-66 15,0 0-61-15,0 0 13 16,0 0 1-16,0 0 17 16,6 101 10-16,-6-73 12 15,0 0-28-15,0-3-3 16,0-4-44-16,0-1-6 16,0-3-13-16,0 2-73 15,0-3-107-15,0-2-408 0</inkml:trace>
  <inkml:trace contextRef="#ctx0" brushRef="#br1" timeOffset="59858.91">3430 10728 1285 0,'0'0'904'15,"0"0"-761"-15,0 0-9 0,0 0 9 16,0 0-79-16,0 0 25 15,0 0-24-15,104 12-2 16,-81-8-13-16,0-1 1 16,-1 2 6-16,2-3 0 15,3 0 19-15,0 2-26 16,-1-3-7-16,1 2-23 16,0-3 6-16,-4 0-17 15,-4 0-9-15,-3 0 3 16,-3 0-3-16,-6 0 0 15,0 0-62-15,-5-3-48 16,-2 3-96-16,0 0-134 0</inkml:trace>
  <inkml:trace contextRef="#ctx0" brushRef="#br1" timeOffset="60335.78">3752 10824 1833 0,'0'0'409'0,"0"0"-173"0,0 0-73 15,0 0 5 1,0 0-60-16,0 0-21 0,0 0-5 15,73 58 6-15,-69-34-19 16,-4 5-12-16,0 4-20 16,-2 3-14-16,-16 7-3 15,-6 0-16-15,-5 0 4 16,0-3-3-16,-2-8-10 16,2-11-16-16,0-9-14 15,6-12-42-15,3 0-63 16,5-12-38-16,8-13-91 15,5 1 23-15,2 2 145 16,0 6 101-16,9 4 88 16,9 7 36-16,1 5 0 15,4 0 37-15,-1 7-15 16,2 11-33-16,1 0-30 16,-3-3-47-16,1-1-1 15,-2-3-25-15,-2-2 1 0,-1-8-11 16,-1-1-4-16,6 0-52 15,-3-1-94-15,-5-10-161 16</inkml:trace>
  <inkml:trace contextRef="#ctx0" brushRef="#br1" timeOffset="63077.78">3794 9286 2341 0,'0'0'288'0,"0"0"-170"0,0 0-86 15,0 0-32-15,0 0-27 16,0 0-69-16,0 0-113 15,10-51-286-15</inkml:trace>
  <inkml:trace contextRef="#ctx0" brushRef="#br1" timeOffset="63228.18">3816 9071 2009 0,'0'0'238'0,"0"0"-238"16,0 0-124-16,0 0-161 0</inkml:trace>
  <inkml:trace contextRef="#ctx0" brushRef="#br1" timeOffset="63392.49">3833 8909 1631 0,'0'0'861'0,"0"0"-688"0,0 0-109 16,0 0-64-16,0 0-74 15,0 0-112-15,0 0-31 16,0 0-1380-16</inkml:trace>
  <inkml:trace contextRef="#ctx0" brushRef="#br1" timeOffset="88845.2">4362 8243 2079 0,'0'0'431'0,"0"0"-223"0,0 0-39 16,0 0-72-16,0 0-43 15,0 0-41-15,0 0 17 16,13-17 0-16,8 12 33 16,5 1-15-16,6 1-4 15,3 0-7-15,1 0-9 16,1 3 2-16,2-1-13 15,-8 1 15-15,-5 0-18 16,-8 0-1-16,-5 0-13 16,-5 0 1-16,-6 0 3 15,-2 0 0-15,0 0 31 0,0 0 5 16,-12 0-17 0,-5 0-22-16,-4 0-2 0,2 1-3 15,1 5-7-15,2-3-22 16,3-1-20-16,4 2-30 15,5 1-57-15,4 0-89 16,0 0-607-16</inkml:trace>
  <inkml:trace contextRef="#ctx0" brushRef="#br1" timeOffset="89288.22">5033 8053 1680 0,'0'0'512'0,"0"0"-320"0,0 0-44 16,0 0-4-16,0 0-45 15,0 0-3-15,0 0-6 16,0-68-12-16,0 90-17 15,0 8-29-15,0 8 8 16,-2 4 12-16,2 2-17 16,0-2 1-16,0-3-29 15,0-6 5-15,2-5-12 16,7-3-28-16,-3-2-76 16,-1-2-157-16,-2-7-752 0</inkml:trace>
  <inkml:trace contextRef="#ctx0" brushRef="#br1" timeOffset="90102.57">3756 8814 2162 0,'0'0'292'16,"0"0"-222"-16,0 0-31 15,0 0-38-15,0 0-1 0,0 0-105 16,0 0-249-16</inkml:trace>
  <inkml:trace contextRef="#ctx0" brushRef="#br1" timeOffset="90289.38">3767 8558 2074 0,'0'0'472'16,"0"0"-287"-16,0 0-136 16,0 0-45-16,0 0-4 15,0 0-96-15,0 0-101 16,22-47-280-16</inkml:trace>
  <inkml:trace contextRef="#ctx0" brushRef="#br1" timeOffset="92523.43">3709 8306 2086 0,'0'0'282'16,"0"0"-195"-16,0 0-87 15,0 0-26-15,0 0-97 16,0 0-139-16,-5-107-1040 0</inkml:trace>
  <inkml:trace contextRef="#ctx0" brushRef="#br1" timeOffset="92657.51">3709 8306 378 0,'109'-105'282'0,"-86"105"-274"0,-6 0-8 16,1-2-611-16</inkml:trace>
  <inkml:trace contextRef="#ctx0" brushRef="#br1" timeOffset="92957.55">4026 8177 1144 0,'0'0'475'15,"0"0"-317"-15,0 0-117 16,0 0-41-16,0 0 0 0,0 0-9 16,0 0-18-1,98 17 26-15,-88-17-1 0,-1 0 4 16,3 0 23-16,-4 0-9 15,4 0-14-15,-1 0-2 16,0 1 1-16,1 3-11 16,-2-2 20-16,1 2-20 15,1-2 1-15,-1-2 7 16,-1 1-143-16,2-1 105 16,1 0 40-16,-1 0 117 15,1 0-37-15,-2 0-31 16,3 0-8-16,-2 0-41 15,-2 0 0-15,-3 0-1041 0</inkml:trace>
  <inkml:trace contextRef="#ctx0" brushRef="#br1" timeOffset="93830.11">3762 8111 1998 0,'0'0'355'0,"0"0"-176"16,0 0-121-16,0 0 54 15,0 0-56-15,-24 115 7 16,24-81-3-16,0-6 13 0,0-9-29 16,14-4-18-16,1-9 14 15,3-6 6-15,-1 0 16 16,-1-6-14-16,-1-13 5 16,-3-5-29-16,-8 1 5 15,-1-4-11-15,-3 1-5 16,0 6 1-16,-19 5-2 15,0 4 15-15,-6 7-22 16,1 4 6-16,1 0-10 16,4 12 0-16,7 12-1 15,5 4 0-15,7 0 0 16,0 1-7-16,9-7 7 16,11-7 0-16,7-6 5 15,0-7-5-15,0-2 18 16,-5-2-10-16,-4-17 21 0,-5-5 1 15,-6-4 2-15,-7-2-10 16,0 2-2-16,-12 5 10 16,-12 2-15-16,-5 10 8 15,-5 8-19-15,3 3 7 16,2 0-7-16,5 23-4 16,10 3 0-16,10 3-4 15,4 0 0-15,0-8-7 16,21-5 10-16,8-5 1 15,2-11-1-15,0 0 2 16,-2-11 10-16,-7-10-10 16,-9-6 11-16,-8 3-3 15,-5 1-1-15,-2 4 5 0,-19 5-12 16,-4 6 6 0,4 8-2-16,1 0-10 0,3 0-8 15,9 12-41-15,8 6-75 16,0 8-44-16,14-6-156 15,3-2-399-15</inkml:trace>
  <inkml:trace contextRef="#ctx0" brushRef="#br3" timeOffset="101366.54">2996 8300 1597 0,'0'0'535'0,"0"0"-391"0,0 0-123 16,0 0 40-1,0 0 2-15,0 0-7 0,0 0 10 16,17 3 20-16,-15-3 16 16,0 3-9-16,2-3-10 15,0 1-17-15,0 2-7 16,0-2-32-16,3 3 37 16,2 1-26-16,0-2 4 15,0-1-20-15,-3 3 6 16,4-2-1-16,-2 1-9 15,1-1 1-15,-2 1-11 16,2-1 14-16,0 1-15 16,-1 1 11-16,2-1-11 15,-1 0 7-15,-1 1 5 16,3 2-5-16,-1 0 6 0,0 0-19 16,-1-2 22-1,1 2-20-15,-2-2 19 0,-1 0-17 16,-1-1 10-16,2 2-14 15,0-2 9-15,1 0 0 16,1 2 1-16,-2-2 1 16,1 2-7-16,0-2 10 15,0-1-14-15,0 2 15 16,-1-1-10-16,0 2 11 16,0-2-8-16,1 0 1 15,0 2 0-15,0-2-9 16,0 2 17-16,2-1-18 15,1 0 13-15,-2 1-12 0,4 2 34 16,-1-2-30 0,0 0 7-16,1 2-4 0,-1 1-8 15,3-2 15 1,-3 1-4-16,1-2 6 0,1 2-17 16,-1 0 14-16,1-1-12 15,-1 0 16-15,1 1-13 16,1 1 2-16,-3-2-1 15,3 0-6-15,-3 1 16 16,3-1-15-16,-3 0 16 16,0 1-17-16,1-1 13 15,1 0-12-15,-1 0 3 16,-1 1 2-16,3 1-5 16,-1-1 10-16,3 0-6 0,0 0 20 15,0 2-21-15,2 0 14 16,-2-2-18-16,0 1 9 15,-5-2-7-15,3 0 5 16,-3 0-7-16,1-2 4 16,-1 4 4-16,1-1-7 15,1 0 8-15,3 0-9 16,-3 2 19-16,1-2-19 16,1-1 7-16,-1 2-3 15,2-1-4-15,-2 0 8 16,2 1-7-16,-3-2 9 15,1 1-7-15,-1 0 13 16,3 1-16-16,-2-2 16 16,2-1-12-16,-3 2 3 0,1 0-4 15,-3 1-3-15,3-4 0 16,1 3 0-16,2 0 0 16,-1 3 0-16,1-4 0 15,2 3 0-15,-1-1 0 16,-1-1 0-16,0 1 0 15,0-3 0-15,1 3 0 16,1-2 0-16,-2 2 0 16,4 1 0-16,1 1 0 15,1 1 0-15,0 2 0 16,-1 0 0-16,0-1 0 16,1 1 0-16,-5-4 0 0,2 2 0 15,-2-3 0 1,1 2 0-16,-2-2 0 0,-1 2 0 15,1-1 0 1,-2 0 0-16,1 0 0 0,-1-2 0 16,4 3 0-16,-1-2 0 15,2 1 0-15,0 3 0 16,3-1 0-16,0 0 0 16,0-1 0-16,-2 3 0 15,2 0 0-15,0 0 0 16,2 2 0-16,4 0 0 15,2 0 0-15,7 3 0 16,1-1 0-16,1-1 0 16,2-1 0-16,3 2 0 0,-3 1 0 15,1-3 0 1,-3-1 0-16,-3 2 0 0,-2 0 0 16,-3-2 0-16,-3 2 0 15,-2 2 0-15,0-1 0 16,0 3 0-16,-2-4 0 15,2 3 0-15,-2-2 0 16,-3 1 0-16,2-1 0 16,1-1 0-16,0 2 0 15,0-1 0-15,0 0 0 16,2-1 0-16,0 3 0 16,0-1 0-16,2 0 0 15,-2 0 0-15,0-1 0 0,2 2 0 16,-2-2 0-1,3 2 0-15,-1-2 0 0,0 2 0 16,0 0 0-16,0 0 0 16,3 1 0-16,-3-4 0 15,0 3 0-15,2-2 0 16,-2 1 0-16,1-1 0 16,-1-1 0-16,0-1 0 15,2 2 0-15,1-1 0 16,-1-1 0-16,4 0 0 15,0 0 0-15,1 1 0 16,2 2 0-16,3 1 0 16,-1-2 0-16,0 2 0 15,0-2 0-15,-2 0 0 16,1-2 0-16,-3 2 0 16,2-2 0-16,-3 2 0 0,0 0 0 15,-4-1 0-15,-2-2 0 16,-4-1 0-16,-3-2 0 15,0 2 0-15,1 0 0 16,-2 1 0-16,1-1 0 16,-4-2 0-16,-2-2 0 15,-3 0 0-15,1 0 0 16,-3-3 0-16,3 4 0 16,-3-3 0-16,3-1 0 15,2 4 0-15,2 1 0 16,3-1 0-16,-2 1 0 15,4 3 0-15,2-3 0 0,0 2 0 16,-1 2 0-16,3-2 0 16,0 2 0-16,0-1 0 15,-2-1 0-15,0-1 0 16,-7-3 0-16,-2 0 0 16,-3-2 0-16,-1 0 0 15,-3-2 0-15,-3 1 0 16,2-3 0-16,-1-1 0 15,-5-1 0-15,0-2 0 16,-4 0 0-16,0 0 0 16,0 0 0-16,0 0 0 15,0 0 0-15,0 0 0 0,0 0 0 16,0 0 0 0,0 0 0-16,0 0 0 0,0 0 0 15,0 0 0-15,0 0 0 16,0 2 0-16,0 3 0 15,23 12 0-15,-1 4-471 16,9 7-2483-16</inkml:trace>
  <inkml:trace contextRef="#ctx0" brushRef="#br3" timeOffset="105339.59">22247 5000 1732 0,'0'0'277'0,"0"0"-91"0,0 0-14 16,0 0-53-16,0 0-48 16,0 0 48-16,0 0 29 15,-5-17-7-15,5 17-8 16,0-2-13-16,0 2-50 15,0 0-24-15,0 0-20 16,0 0-4-16,7 0 14 16,1 0-16-16,4 2 15 15,1 0-8-15,3 1 20 16,1 2-21-16,4-3 12 16,-2 2-19-16,2-3-2 15,-3 4-2-15,1-2-6 16,2 4 9-16,-1-5-12 15,0 1 18-15,2-3-10 16,-2 0 21-16,2 0-25 0,1 0 10 16,-3 0-8-16,0 0 2 15,-2 0-1-15,2 0-12 16,-3 0 21-16,4 0-22 16,1 0 19-16,1 0-19 15,1 0 17-15,0 0-11 16,3 0 4-16,-2 0 0 15,0 0-4-15,-2 0 9 16,2 0-12-16,-3 0 15 16,3 0-15-16,0 0 21 15,-1 0-23-15,-2 0 11 16,-1 0-12-16,-2 0 7 16,1 0 1-16,-1 0-8 0,0 0 10 15,1 0-9 1,3 0 17-16,-1 0-18 0,-2 3 18 15,3-3-18-15,-3 0 11 16,-3 0-4-16,4 0-4 16,-2 0 3-16,1 0-3 15,1 0-3-15,-2 0 0 16,-1 0 0-16,3 0 0 16,-2 0 0-16,4 0 0 15,-1 0 0-15,1 0 0 16,-2 2 0-16,0 0 0 15,1-2 0-15,-2 2 0 0,0-2 0 16,-2 0 0-16,2 0 0 16,-2 0 0-1,-1 0 0-15,2 0 0 0,-1 0 0 16,-1 0 0-16,3 0 0 16,1 0 0-16,0 0 0 15,0 0 0-15,1 0 0 16,-2 0 0-16,-2 0 0 15,-1 0 0-15,2 0 0 16,-1 0 0-16,-1 0 0 16,3 0 0-16,1 2 0 15,-4 1 0-15,3 0 0 16,0-1 0-16,0 2 0 16,1-1 0-16,-2-3 0 15,-1 3 0-15,1 1 0 0,-2-2 0 16,1 0 0-16,-1 0 0 15,4 0 0-15,-1 0 0 16,0 1 0-16,2-3 0 16,-2 1 0-16,2-1 0 15,1 0 0-15,1 0 0 16,3 0 0-16,0 0 0 16,0 0 0-16,0 0 0 15,-1-4 0-15,3 0 0 16,0 2 0-16,-2-2 0 15,2 2 0-15,0 2 0 16,-3 0 0-16,6 0 0 16,-1 0 0-16,0 0 0 0,-2 0 0 15,-2-2 0-15,0-1 0 16,-2 3 0-16,-4-5 0 16,2 3 0-16,-5 0 0 15,-5 2 0-15,3 0 0 16,-1 0 0-16,1 0 0 15,1 0 0-15,4 0 0 16,1 0 0-16,2 0 0 16,1 0 0-16,2 0 0 15,-1 0 0-15,1 0 0 16,0 0 0-16,0 0 0 16,2 0 0-16,-2 0 0 15,1 0 0-15,-1 0 0 16,2 0 0-16,2 0 0 15,0 0 0-15,0 0 0 0,1 0 0 16,-3 0 0-16,2 0 0 16,-2-3 0-16,-2 3 0 15,2-3 0-15,0 1 0 16,0 0 0-16,2 0 0 16,0 0 0-16,0-1 0 15,0 0 0-15,1 1 0 16,1 0 0-16,0 0 0 15,4-2 0-15,-4 2 0 16,0 0 0-16,1-2 0 16,-1 2 0-16,0-2 0 0,3-1 0 15,-3 5 0-15,2-5 0 16,-2 3 0-16,-4 2 0 16,2-2 0-16,-2 2 0 15,-1-3 0-15,1 2 0 16,-2-1 0-16,-2 0 0 15,-3 0 0-15,-4 0 0 16,0 2 0-16,-5 0 0 16,-1 0 0-16,-4 0 0 15,-1 0 0-15,-2 0 0 16,-5 0 0-16,0 0 0 16,0 0 0-16,0 0 0 15,0 0 0-15,-41 12-30 16,-3 9-379-16,-12 6-330 0</inkml:trace>
  <inkml:trace contextRef="#ctx0" brushRef="#br4" timeOffset="116283.05">2205 10331 1754 0,'0'0'386'0,"0"0"-229"0,0 0-41 16,0 0-31-16,0 0-42 15,0 0-20-15,104-124-6 16,-86 99 8-16,-1-1 58 16,4-2-16-16,1 1-24 15,-2-5-12-15,4-1 11 16,-1 1-24-16,2-2 3 15,-2 3-20-15,0-2-1 16,2 1 7-16,-1 0-2 16,1 0-2-16,-1-1-1 15,-2-1 23-15,3 2-13 16,-5 1 6-16,2-2-9 0,-4 5 0 16,3-1-2-16,-6 3 0 15,1-1 15-15,-1 3-5 16,-1-3 17-16,1 3-13 15,1-3 5-15,-1 1-16 16,3-2 16-16,0 1-10 16,-2 3-5-16,-1 1 0 15,1 4-11-15,-3-3 15 16,3 3-9-16,-3-6 6 16,3 3-3-16,-1-2 9 15,1 0-16-15,-1 0 4 16,1 0 0-16,2-2-5 15,-2 4 9-15,-1 0-10 16,1-1 10-16,-1 4-10 16,1-2 24-16,2 1-24 0,-3 1 4 15,4-2-4-15,-2 1 1 16,1-4 0-16,-1 2-1 16,-1-2 3-16,3 0 5 15,-4 0-6-15,1 2-1 16,-1 0 8-16,1 1-9 15,-3 3 0-15,0 3 7 16,3-3-7-16,-1-1 2 16,3-2-2-16,1-2 13 15,2-2-4-15,0-1 9 16,1-1-18-16,-5 3 15 16,4-3-15-16,-3 6 5 0,-1-3-4 15,1 4-1-15,0-2 2 16,2 0 2-16,1 2-1 15,0-2-2-15,2-1 7 16,1-1-8-16,1 0 10 16,2-2-3-16,0 0-6 15,-1 0 8-15,-2-3-9 16,3 3 6-16,-2-3-5 16,0-1 7-16,-1-1-2 15,0 1-6-15,3-2 0 16,0-1 0-16,0-2 0 15,0-1 4-15,-3 1-8 16,3 0 8-16,-5 3-8 0,2 0 9 16,-1 3-1-1,0 2-3-15,-2-4-2 0,2 4 2 16,-1-5 2-16,3-1-3 16,-1 2 0-16,0-4 0 15,-1 5 5-15,-1 0-8 16,-2 1 7-16,2 4-6 15,-1-1 2-15,0-1-1 16,2 1 0-16,-3 0 2 16,3-1-5-16,-2 1 10 15,0 0-11-15,-1 2 10 16,-3-2-5-16,4 2 6 16,-6-1-6-16,3 4 0 0,-5 1-1 15,1 1-4-15,-3 5 4 16,1 0 1-16,-2 3 0 15,-1 2-4-15,1 1 9 16,-4-1-11-16,3 4 12 16,-3-3-7-16,-1 4 1 15,-2 2-2-15,-1 2-1 16,-2 0 4-16,0 0-7 16,0 0 12-16,0 0 1 15,0 0-7-15,0 0 4 16,-8 4-4-16,-5 8-8 15,1 0 4-15,-2 4-4 0,-1-2 1 16,1 2 1 0,-2 1-1-16,-2 3 14 0,0-3-14 15,1 5 5-15,-4 0 2 16,-1 0 0-16,0 3 0 16,2-3-1-16,-3 0 2 15,2 0-6-15,0-1 12 16,3 0-9-16,1 0 7 15,-1 0-10-15,0 1 6 16,0-2-1-16,2 0 0 16,1 1 0-16,-1-4 0 15,1 3 5-15,-1 1-9 16,1-1 11-16,1 1-6 16,-1 1-1-16,2 0 0 15,-1 1 0-15,1-3-3 16,-3 0 3-16,3-2 0 15,-1 3 5-15,-1-2-1 0,-1 1-8 16,3 0 13-16,-1 2-7 16,1-2-2-16,1 2 0 15,1-2 1-15,0 1-1 16,2-4 4-16,-2 3 1 16,0 1-7-16,-1-2 6 15,2 1-2-15,-1 1 3 16,-1-2-3-16,1 2-2 15,1-2 0-15,-4-1 2 16,5 0-1-16,-3 1 3 16,1-3-3-16,3-1 4 0,-4 2-4 15,1-2 3-15,1 2 2 16,-2-2-5 0,1-1 0-16,-3-1 4 0,-1-1-2 15,-1 2-2-15,1 2 1 16,-1-2 1-16,-2 4 3 15,2-1-5-15,3 0-2 16,-1 1 1-16,2-2 0 16,-1 3-1-16,-1-4 2 15,1 0 2-15,-3 1 3 16,3 0-3-16,-3-2-3 16,1 0 3-16,-4 2-2 15,4-2-1-15,-1 2 0 16,-1-2 1-16,3 0-1 0,-4 0 1 15,3 0-1-15,-2 2 0 16,-2 0 7-16,1 0-7 16,-2 4 0-16,0-1 0 15,2-2 0-15,-2 1-1 16,2 0 2-16,0 1-4 16,3-2 4-16,-1 0-2 15,1 0 2-15,1 0 4 16,1-2-5-16,-2 2 0 15,-1 1-3-15,-1 0 3 16,5 0 0-16,-4-2 3 16,3 2-9-16,0 0 12 15,-1 1-6-15,1-2 7 0,-1 3-10 16,3-2 8 0,2 0-5-16,-2 1 0 0,0-5 0 15,0 1 6-15,-1 0-3 16,-1 1 1-16,-3-1-3 15,1 1 6-15,-1 0-6 16,3 3-1-16,-1-4 0 16,1 2 1-16,-3 1 5 15,3 0-6-15,-1-1 7 16,1 2-6-16,0-3 9 16,-1 2-9-16,4-4 9 15,-4 2-10-15,1-2 5 16,2 2 0-16,-3-2-4 15,3 2-2-15,0 0 7 0,2-1-1 16,0-1-4-16,3-3 6 16,-4 1-6-16,4 2-1 15,1-3 0-15,1-1 1 16,-2 1-1-16,0 0 5 16,0 3-5-16,-3 1 0 15,-1 2 6-15,-2 3-2 16,1-2-1-16,-1 0-2 15,4-2-1-15,-3 2 0 16,-1-1 1-16,-1 0-1 16,2 1 4-16,-3-2-10 15,4 0 12-15,0 1-8 16,-1-2 6-16,3 2-5 16,-4 2 1-16,1-1 0 15,-2 3 0-15,1-4 0 16,-1 3-4-16,-1 1 10 0,1-2-6 15,1 1 1-15,0 1-2 16,1-1-2-16,1-1 2 16,0 0 1-16,1-1 0 15,-3-2-1-15,-1 1 5 16,2 0-8-16,-2-2 9 16,0 2-1-16,-1-1 0 15,3-2-8-15,0 2 2 16,-3-2 2-16,3 2 0 15,0 0 1-15,0-2-2 0,2 1 5 16,0-2-9-16,-2 1 10 16,2 0-10-16,1 0 3 15,-4-1 1-15,3-1-3 16,1 2-1-16,-4 0 5 16,1-1-9-16,-1 1 8 15,1 1-5-15,1-6 5 16,0 4-12-16,4-6 9 15,-1 2-22-15,1-1-4 16,1-2-8-16,0 0-14 16,1 0 4-16,2-2-3 15,-3 2 27-15,1 0-76 16,0 1-30-16,-1-4-114 16,1 1-25-16</inkml:trace>
  <inkml:trace contextRef="#ctx0" brushRef="#br2" timeOffset="138737.67">4888 7319 413 0,'0'0'1418'16,"0"0"-1073"-16,0 0-233 15,0 0-20-15,0 0 10 16,0 0-45-16,0 0-24 15,9-56-9-15,-9 50 13 0,0-1-17 16,0 4 74 0,0 1-26-16,0-3 8 0,0 3-43 15,0 0-5-15,0 1 21 16,0 1-4-16,0 0 9 16,0 0-12-16,0 0 4 15,0 0-27-15,-3 10-14 16,3 10-4-16,0 4-1 15,0 3 0-15,3 4 4 16,8-3 4-16,2-6-7 16,3-6-2-16,0-6 5 15,4-8-8-15,-1-2 8 16,2-2 0-16,-3-15-4 16,-1-8 1-16,-3-2-1 15,-3 1 0-15,-5 1 0 0,2 3-7 16,-6 6 7-16,0 4 0 15,0 8 1-15,0 4 0 16,3 0-2-16,1 0 2 16,4 14 6-16,-1 4 10 15,1 6-7-15,-3 6 19 16,-2 4-15-16,-5 6 4 16,0 6-12-16,-5 6 7 15,-12 2-13-15,-6-1 5 16,0-5-5-16,4-7-1 15,-1-15-21-15,5-3-33 16,-2-14 20-16,4-6-15 16,2-3-8-16,2-6-44 15,5-17 23-15,4-9 30 0,0-1 37 16,6-5 12-16,17-2 5 16,6 0 3-16,4-2-3 15,5 2-5-15,2 3 5 16,0 4-2-16,-2 10-3 15,-2 6-1-15,3-1-61 16,-7 9-125-16,-10 1-742 0</inkml:trace>
  <inkml:trace contextRef="#ctx0" brushRef="#br3" timeOffset="147082.51">6323 11490 1587 0,'0'0'356'0,"0"0"-138"0,0 0-102 15,0 0 44-15,0 0-119 16,0 0-10-16,125-63 4 16,-100 62-5-16,-3 1-30 15,-1 0 16-15,-4 4 30 16,-1 10 27-16,-1 4 9 16,-1 2 1-16,-1 2-12 15,-1 3-27-15,-4 1 26 16,1 3-36-16,-5 5 4 15,-2 4 1-15,-2 6-1 16,0 4-3-16,0 6-4 16,-15 4 10-16,-5 0-21 15,-7-3 1-15,-2-5-21 16,0-12 2-16,-2-10-2 16,0-12-13-16,0-9-32 0,1-7-21 15,4 0-21 1,2-15-15-16,6-7 15 0,5-5-15 15,7 1 51-15,6-3 30 16,0 3 21-16,8 6 23 16,11 3 38-16,6 10 0 15,4 7-23-15,4 0 37 16,3 10-2-16,3 12-6 16,-4 2-35-16,-2-2-5 15,-1-4-27-15,-6-2 0 16,-3-4-41-16,1 0-74 15,-8-3-103-15,-5-6-322 0</inkml:trace>
  <inkml:trace contextRef="#ctx0" brushRef="#br3" timeOffset="147406.7">6772 11648 1791 0,'0'0'398'0,"0"0"-128"0,0 0-165 15,0 0 19-15,0 0-22 16,0 0-2-16,138 115 4 15,-109-84-8-15,0 4-18 16,-1 1-36-16,-1 0-15 16,0 0-23-16,-4 0-3 15,-5-4-1-15,-3-2-49 16,-4 3-57-16,-6-12-88 0,-5-5-176 16</inkml:trace>
  <inkml:trace contextRef="#ctx0" brushRef="#br3" timeOffset="147715.14">7108 11686 2026 0,'0'0'449'15,"0"0"-254"-15,0 0-41 16,0 0-24-16,0 0-67 16,-87 105-8-16,65-73-29 0,-2 5-15 15,-1-2-3-15,0 0-8 16,5-6-34-16,-2 5-104 15,4-10-137-15,7-6-1573 0</inkml:trace>
  <inkml:trace contextRef="#ctx0" brushRef="#br3" timeOffset="148112.29">7494 11793 2071 0,'0'0'370'0,"0"0"-165"15,0 0-35-15,0 0-85 16,140-8-28-16,-108 8-8 15,-6 0-42-15,-1 0-7 16,-7 0-81-16,-7 0-196 16,-7 0-1529-16</inkml:trace>
  <inkml:trace contextRef="#ctx0" brushRef="#br3" timeOffset="148347.84">7585 11589 2442 0,'0'0'324'0,"0"0"-184"0,0 0-28 15,0 116-55-15,0-78-29 16,0 2-27-16,0-4-1 15,0 5-82-15,0-8-130 16,0-8-580-16</inkml:trace>
  <inkml:trace contextRef="#ctx0" brushRef="#br3" timeOffset="148883.81">7962 11430 2390 0,'0'0'280'0,"0"0"-173"0,0 0-7 16,0 0-64-16,0 0-24 15,0 0-12-15,0 0 1 16,78 90-6-16,-55-90 11 15,0 0 2-15,6 0-6 16,3 0 52-16,-1 0 33 16,3 6-10-16,-3 11-11 0,-3 4-17 15,-3 7 12 1,-7 2-28-16,-7 2 7 16,-4 4-14-16,-7 0 21 15,0 3-16-15,-5-2-1 0,-12 4-14 16,-6-7-10-1,-3-2-1-15,-3-8-5 0,-3-10-9 16,-1-8-60 0,-2-6-11-16,-5-9-63 0,5-12-89 15,10-5-292-15</inkml:trace>
  <inkml:trace contextRef="#ctx0" brushRef="#br3" timeOffset="149104.1">8009 11390 2488 0,'0'0'276'0,"0"0"-114"15,0 0-53-15,0 0-47 16,0 0-48-16,120-2-14 15,-97 2-38-15,-1 13-98 16,-4 0-347-16,-3-1-1608 0</inkml:trace>
  <inkml:trace contextRef="#ctx0" brushRef="#br3" timeOffset="149748.63">8520 11471 1901 0,'0'0'299'16,"0"0"-124"-16,0 0-16 16,0 101-1-16,0-59-45 15,0 4-10-15,0 4-47 16,4 1 16-16,11-3-15 16,5-8-8-16,5-8-30 0,6-9-8 15,3-16-11-15,1-7 1 16,1-2 4-16,-3-26-5 15,-4-10 6-15,-6-11-2 16,-9-5-8-16,-8 3-32 16,-6 0-21-16,0 11 11 15,0 8 35-15,0 14 10 16,-2 10 2-16,2 8 65 16,0 6-11-16,0 26-6 15,4 14 5-15,9 16 16 16,-1 10-17-16,-6 25-2 15,-6 24 2-15,0 18 0 16,-24-10 3-16,-8-25-23 16,1-31 2-16,0-22-26 0,-4 2 3 15,-11-5-12-15,-2-8-14 16,-1-22-16-16,1-18 3 16,4-4-36-16,4-32 26 15,7-10 22-15,11-9-21 16,13-3 28-16,9 0-3 15,2 2 7-15,27 4-41 16,29-10-76-16,-5 16-224 16,-4 7-2186-16</inkml:trace>
  <inkml:trace contextRef="#ctx0" brushRef="#br3" timeOffset="150532.22">9275 11768 2120 0,'0'0'379'16,"0"0"-144"-16,0 0-66 15,0 0-22-15,0 0-57 16,142-20-34-16,-106 16-35 16,0 3-9-16,0 1-6 15,-7 0-6-15,-4 0-23 16,-8 5-105-16,-6 8-135 16,-6-1-625-16</inkml:trace>
  <inkml:trace contextRef="#ctx0" brushRef="#br3" timeOffset="150752.31">9340 11976 2760 0,'0'0'242'0,"0"0"-145"16,0 0 11-16,0 0-50 15,0 0-24-15,115-14-24 16,-86 11-4-16,2 3-6 0,10-2-76 16,-8 2-111-1,-6 0-284-15</inkml:trace>
  <inkml:trace contextRef="#ctx0" brushRef="#br3" timeOffset="151550.09">10024 11494 1790 0,'0'0'417'16,"0"0"-158"-16,0 0-91 16,0 0-12-16,0 0-79 15,138-22-7-15,-109 22-25 16,0 13 1-16,-7 10 37 16,-4 5-31-16,-11 5-10 15,-7 6-24-15,0 1 6 0,-11 1-15 16,-16-4 7-1,-2-7 2-15,-2-7-12 0,4-13-2 16,4-6-4-16,8-4-1 16,11 0-6-16,4-13 2 15,2 1 10-15,25 0 5 16,9 7 9-16,6 1 7 16,-2 4-9-16,-4 0-10 15,-11 18 11-15,-10 4 12 16,-13 5 42-16,-2 6-23 15,-15 3-10-15,-14-1-22 16,-10-2-6-16,1-5-3 16,1-6-8-16,1-6-6 15,5-6-51-15,6-6-45 16,7-1 6-16,10-3-72 0,3 0-371 16</inkml:trace>
  <inkml:trace contextRef="#ctx0" brushRef="#br3" timeOffset="160094.49">2664 13142 1601 0,'0'0'324'16,"0"0"-93"-16,0 0-30 0,0 0-86 16,0 0 8-1,0 0-27-15,0 0-17 0,4-24-34 16,-4 24-19-16,0 0-8 16,0 0-3-16,0 0 18 15,2 4-1-15,0 14 8 16,-2 6-19-16,0 8-9 15,0 6-11-15,0 4-1 16,0 3 6-16,0 1-5 16,0-2-2-16,-4-5 3 15,0-13-6-15,1-5 5 16,1-10-2-16,0-6 1 16,2-3 0-16,0-2-5 0,0 0-7 15,0 0-4 1,0 0 9-16,0 0 6 0,4-10 2 15,9 1 10 1,8-2-11-16,0 2 20 0,6 2-11 16,2 5 2-1,0 2-2-15,2 0-2 0,-2 4 13 16,-4 13-6-16,0 3 11 16,-5 3-3-16,-5 3 23 15,-4 4-26-15,-1 5 4 16,-8-2 2-16,-2 3-2 15,0 3 0-15,0-3-16 16,-4-2 8-16,-12 0-15 16,-2 0 2-16,-6-2 4 15,-1-3-10-15,-4-5 4 0,2-6-1 16,-2-9-7-16,2-5-41 16,-2-4 3-16,4 0-37 15,4-2-13-15,-6-22-110 16,9 5-64-16,5-4-239 0</inkml:trace>
  <inkml:trace contextRef="#ctx0" brushRef="#br3" timeOffset="160554.47">2797 13159 1570 0,'0'0'636'0,"0"0"-298"16,0 0-125-16,0 0-59 16,0 0-80-16,0 0-27 15,0 0 4-15,125 13-35 16,-105-13-6-16,-3 0-9 16,2 0-2-16,1 0-63 0,-3 7-91 15,-3 0-209-15</inkml:trace>
  <inkml:trace contextRef="#ctx0" brushRef="#br3" timeOffset="162987.87">4932 13767 2375 0,'0'0'300'16,"0"0"-201"-16,0 0 53 0,0 0-46 16,0 0-24-16,0 0-4 15,137 0-32-15,-106 0-16 16,-2 7-26-16,-2 1 1 15,-5 1-5-15,0 5-39 16,-2 1-89-16,-5-1-66 16,-3-4-160-16</inkml:trace>
  <inkml:trace contextRef="#ctx0" brushRef="#br3" timeOffset="163836.41">5619 13339 1782 0,'0'0'187'0,"0"0"-78"16,0 0 125-16,0 0-182 16,0 0-22-16,0 0 75 15,0 0-76-15,87-42 24 16,-76 42-29-16,1 0 49 16,1 0-38-16,-2 0 18 15,2 0 11-15,0 1-11 16,3 8-27-16,-5 0 9 0,3 1-8 15,-1 5-6 1,-1 1 12-16,1 4 1 0,-5 2-9 16,2 0-8-16,-1 2 16 15,-5 4-6-15,0 0 12 16,-2 5-8-16,-2 4 4 16,0 1-12-16,0 0-12 15,0 1 4-15,-4-4-15 16,-9 3 20-16,-5 3-14 15,-3-4 8-15,-4 2-13 16,-2-1-1-16,-4-6 0 16,2-2 0-16,-3-7-4 15,1-7-19-15,0-9-8 16,2-4-34-16,2-3 44 16,5-4-46-16,5-20-4 0,7-2-9 15,5-4 26 1,5 1 32-16,0 0 19 0,15 10 3 15,8 1 1-15,4 9 34 16,2 9-6-16,2 0 52 16,2 11-15-16,-1 12 13 15,1 2-25-15,0 3-1 16,-2 1-21-16,1-6-19 16,-3 0 8-16,-2-7-20 15,-1-5-2-15,-3 0-23 16,4-5-74-16,-8-2-97 15,-3-1-120-15</inkml:trace>
  <inkml:trace contextRef="#ctx0" brushRef="#br3" timeOffset="164263.09">6239 13425 1948 0,'0'0'312'0,"0"0"-123"16,0 0-53-16,0 0 10 16,0 0-47-16,125 76-32 15,-92-50 0-15,3 4-13 16,-3 2 22-16,-2 6-10 0,-2 3-25 16,-2-5 0-1,-4 4-34-15,-4 0 6 16,0 1-9-16,-2-2-8 15,-3-5-7-15,-4-2-38 0,-3 0-39 16,-2-10-33 0,-5-4-128-16,0-7-451 0</inkml:trace>
  <inkml:trace contextRef="#ctx0" brushRef="#br3" timeOffset="164555.22">6672 13569 2459 0,'0'0'317'0,"0"0"-187"0,0 0 9 16,0 0-51-16,-79 132-30 16,54-87-37-16,0 5 4 15,-8 5-21-15,0 0 2 16,2-3-6-16,2-6-7 16,9-7-9-16,4-16-80 15,10-9-94-15,2-5-568 0</inkml:trace>
  <inkml:trace contextRef="#ctx0" brushRef="#br3" timeOffset="167168.79">3383 13629 492 0,'0'0'1229'0,"0"0"-1032"0,0 0-50 16,0 0 43-16,0 0-86 16,0 0 46-16,0 0-75 15,0-46 17-15,0 46-15 16,0 0-26-16,0 0 0 16,0 0-13-16,0 0 7 15,0 9-40-15,0 6 9 16,0 9-1-16,0 4 1 15,0 9-14-15,3 2 14 0,4 10 1 16,3 4 10 0,6 6 10-16,2-5-10 0,0-7-2 15,4-14-22 1,0-11-2-16,3-13 5 0,-1-9-11 16,1 0 3-16,0-23 4 15,-6-9 1-15,-3-7-1 16,-5-10 0-16,-4 2 5 15,-5-4-12-15,-2 5-2 16,0 4-4-16,0 6-2 16,0 10 15-16,-5 10-1 15,3 8 1-15,2 8 9 16,0 0 3-16,0 9 13 16,5 18-12-16,6 9 28 15,4 12-6-15,4 2 5 16,-4 10 4-16,1 8 9 15,-5 9-9-15,-5 3 3 0,-6 2-7 16,0 5-24 0,-4 0 1-16,-19-3-16 0,-8-8-2 15,-7-6-18-15,1-12 2 16,-3-12-17-16,1-17 13 16,2-10 3-16,3-18-3 15,-1-1-18-15,4-22-56 16,2-17-4-16,4-7-40 15,12-12 45-15,6 3 54 16,7-1 39-16,0 1-2 0,18 5 3 16,9 7 0-16,0 8-8 15,4 7 6-15,0 6-36 16,4 3-9-16,17-13-120 16,-10 6-120-16,0 1-479 0</inkml:trace>
  <inkml:trace contextRef="#ctx0" brushRef="#br3" timeOffset="167634.78">4103 13714 2034 0,'0'0'260'16,"0"0"-44"-16,0 0-27 16,0 0-63-16,0 0-27 15,0 0-33-15,125-13-4 16,-94 12-13-16,-2-3-25 15,0 2 3-15,-2 2-26 16,-2 0-1-16,-5 0-8 16,-5 0-25-16,-8 0-139 15,-3 2-100-15,-4 6-500 0</inkml:trace>
  <inkml:trace contextRef="#ctx0" brushRef="#br3" timeOffset="167935.55">4117 13904 2323 0,'0'0'313'0,"0"0"-224"0,0 0 46 15,0 0-20-15,0 0-38 16,0 0-5-16,0 0-15 16,104 0-5-16,-83 0-3 15,-2 5-21-15,4-2-1 16,-3-1-27-16,0 2 0 16,-2 0-4-16,0-4-47 0,4 0-67 15,-2 0-82-15,-4 0-301 0</inkml:trace>
  <inkml:trace contextRef="#ctx0" brushRef="#br3" timeOffset="170269.28">7106 13802 2026 0,'0'0'241'15,"0"0"-157"-15,0 0 56 16,0 0-30-16,0 0 16 16,0 0-40-16,0 0-17 15,81-11-8-15,-57 11 21 16,4 0-9-16,1 0-5 0,0 0-14 15,3 0-17-15,-6 7-12 16,1-3-15-16,-4-1-4 16,-5 2-6-16,-3-3-18 15,-4 0-71-15,-1 0-87 16,-8-2-246-16</inkml:trace>
  <inkml:trace contextRef="#ctx0" brushRef="#br3" timeOffset="170569.57">7268 13641 2302 0,'0'0'226'0,"0"0"-67"16,0 0-43-16,0 105-26 15,0-65-50-15,0 4-20 16,6 0-14-16,-2-2-6 16,0-1-17-16,1 4-70 15,1-13-121-15,-4-4-562 0</inkml:trace>
  <inkml:trace contextRef="#ctx0" brushRef="#br3" timeOffset="172943.77">7791 13297 1608 0,'0'0'402'0,"0"0"-185"15,0 0-112-15,0 0-16 0,0 0-29 16,0 0-14-16,0 0 21 16,0-26-24-16,13 20 15 15,3-3-18-15,3 4 24 16,4-2-17-16,-1 2-8 15,5-2-1-15,-1 4-25 16,1-1 15-16,-2 4-9 16,1 0 26-16,-3 0-12 15,-4 12 27-15,-2 7-17 16,-7 8-15-16,-5 4-5 16,-5 6-16-16,0 4 7 15,-13 2-13-15,-12-2 11 16,-4-2-12-16,0-7 11 0,0-6-11 15,2-10 1-15,8-9 0 16,0-7-1-16,9 0 0 16,5-7-9-16,5-9 9 15,0 0 0-15,13 0 3 16,14 0-2-16,4 6 7 16,5 6-7-16,-1 4 3 15,0 0 1-15,-7 20-5 16,-4 8 12-16,-8 6-11 15,-9 4 23-15,-7 6-6 16,0 2 6-16,-18 3-18 16,-8-5 3-16,-5-2-8 15,-4-6 0-15,4-10-1 16,-2-5-24-16,4-10-36 0,-7-3-96 16,12-4-51-16,2-4-251 15</inkml:trace>
  <inkml:trace contextRef="#ctx0" brushRef="#br3" timeOffset="174608.24">3295 14979 1666 0,'0'0'333'0,"0"0"-105"15,0 0-102-15,0 0-30 16,0 0-53-16,-6 130-21 16,6-94 9-16,10 5-1 15,3-6-4-15,7 6 20 16,0-9 9-16,4-1 3 15,3-10-43-15,2-5 30 16,2-4-22-16,1-3 9 16,-3-9-5-16,-2 0-3 0,-3-5-7 15,-6-23-6-15,-2-10 15 16,-8-11-25-16,-1-2 11 16,-5-2-8-16,-2 6-8 15,0 6 1-15,0 13-1 16,0 5-4-16,0 11-2 15,0 7 10-15,0 5 2 16,0 5 16-16,9 18-9 16,11 12 46-16,0 12-10 15,5 10 20-15,-5 13-14 16,-2 2 5-16,-8 11 2 16,-4 4-19-16,-6 19 14 15,-14 18-24-15,-15-7-5 16,-2-19-24-16,-3-17 0 15,3-27-21-15,-7-6-20 0,-1-8-13 16,-4-30-6-16,3-10 13 16,2-27 6-16,0-19-9 15,4-12-53-15,10-3-5 16,6 2 40-16,12 1 55 16,6 9 11-16,0 8 2 15,19 7-34-15,12 7-124 16,5 4-37-16,7 0-81 15,24-12 76-15,-9 4 81 16,-5 4-1409-16</inkml:trace>
  <inkml:trace contextRef="#ctx0" brushRef="#br3" timeOffset="175066.87">4199 15061 1761 0,'0'0'392'16,"0"0"-220"-16,0 0-23 16,0 0-25-16,0 0 3 15,0 0-23-15,122-6-44 0,-93 5 0 16,3 1-31-16,-5-3 2 16,-1 3-24-16,-3 0-7 15,-3 3-54-15,-7 9-93 16,-4 5-212-16</inkml:trace>
  <inkml:trace contextRef="#ctx0" brushRef="#br3" timeOffset="175374.31">4163 15262 1811 0,'0'0'881'0,"0"0"-763"16,0 0-18-16,0 0-7 15,0 0-16-15,0 0-29 16,119 5-4-16,-95-5-34 15,-1 0 4-15,-2 0-14 16,0 0-7-16,6 0-79 16,-7 0-110-16,-3 0-177 0</inkml:trace>
  <inkml:trace contextRef="#ctx0" brushRef="#br3" timeOffset="176305.77">4982 15101 2218 0,'0'0'308'0,"0"0"-225"15,0 0 53-15,0 0-22 16,0 0-50-16,0 0 7 16,138-22-20-16,-109 21 2 15,-5-2-33-15,1 3-1 16,-3 0-19-16,-4 0-1 16,-2 0-59-16,0 0-67 15,-6 0-108-15,-1 4-451 0</inkml:trace>
  <inkml:trace contextRef="#ctx0" brushRef="#br3" timeOffset="179578.02">5675 14851 279 0,'0'0'1606'15,"0"0"-1372"-15,0 0-128 16,0 0-37-16,0 0-27 16,0 0 24-16,0 0 12 15,31-49-58-15,-18 44 30 16,1-2-23-16,1 5 33 15,-1-2-52-15,1 4 13 16,1 0 40-16,-1 0-8 16,1 0-20-16,2 0-6 15,-2 6-8-15,-1 2-7 0,-1 5 12 16,-1 1-9-16,-2-2 28 16,-2 6-2-16,-2 4 15 15,-1 2-2-15,-1 2-24 16,-2 4 13-16,-3 1-27 15,0 1 7-15,0 9-22 16,-5-5 26-16,-9 3-26 16,-3 0 7-16,-6-2-7 15,-1-5-1-15,-1-9 0 16,-4-4-12-16,-2-7-27 16,0-12-42-16,-1 0 0 15,1-4-7-15,4-11 31 0,5-6-16 16,9 3 4-1,6 4 38-15,7 1 20 0,0 8 11 16,9 2 7-16,14 3 30 16,1 0-17-16,3 13 11 15,-1 1-1-15,1-2-7 16,-2 2-9-16,-3-9 1 16,1 2-14-16,-4-5 4 15,2 2-5-15,-1-4 0 16,6 3-30-16,-6 4-129 15,-1 1-410-15</inkml:trace>
  <inkml:trace contextRef="#ctx0" brushRef="#br3" timeOffset="180345.04">5256 15446 2065 0,'0'0'236'0,"0"0"-118"16,0 0-72-16,0 0 0 15,0 0-46-15,0 0 39 16,0 0 13-16,10 0 8 16,2-2 0-16,1-1 14 15,3 3-12-15,-1 0-23 0,6 0-5 16,1-5-14-16,3 5 8 16,-1-4-23-16,5 4 12 15,-2 0-11-15,2 0 3 16,0 0 8-16,0 0-4 15,0 0 7-15,-2 0-16 16,2 0 2-16,0 0 0 16,-2 0-8-16,-1 0 6 15,0 0-4-15,1 0 0 16,0 0-1-16,0 0 1 16,0 0 0-16,0 4 0 15,-3-4 1-15,3 0 5 16,-1 0 0-16,1 0 0 15,0 0-5-15,0 0 2 0,0 0 7 16,-1 0-4-16,-1 0 5 16,-3 0-10-16,-2 0 10 15,0 0-11-15,-2-6 11 16,0-2-10-16,-3 1 4 16,-1-6-5-16,-3-1-20 15,-3 4-21-15,-4-2-157 16,-4 6-150-16,0 3-1978 0</inkml:trace>
  <inkml:trace contextRef="#ctx0" brushRef="#br3" timeOffset="180949.05">5758 15647 2034 0,'0'0'272'0,"0"0"-137"16,0 0-34-16,0 0 16 16,0 0-28-16,0 0-34 15,21 120-6-15,-19-94-8 16,-2-3 5-16,4-6-26 16,-4-2 2-16,0-8-11 15,0-3-10-15,0-4-1 16,4 0-7-16,0 0 6 15,7 0 1-15,3 0 11 16,3-8-10-16,6 0 10 16,4 1-5-16,-1 0 11 15,1 7-3-15,2 0 0 16,-3 0 22-16,1 0 2 0,-4 10 11 16,-3 6-20-1,-3 4 7-15,-3 2-21 0,-5 1 14 16,-7 2-8-16,-2 1-1 15,0 3-2-15,0 0-12 16,-20 4 3-16,-4-8-5 16,-5 1 3-16,-4-6-6 15,-6-1-2-15,1-6-20 16,1-10-20-16,-1 1-16 16,5-4 5-16,0 0 3 15,10 0-17-15,4-12-56 16,4-10-79-16,8 4-7 15,3 0-426-15</inkml:trace>
  <inkml:trace contextRef="#ctx0" brushRef="#br3" timeOffset="181278.06">5775 15619 2402 0,'0'0'251'0,"0"0"-85"0,0 0-68 15,0 0-33-15,0 0-19 16,114 8-7-16,-89-8-11 16,2 0-27-16,-6 0-1 15,2 0-15-15,1-4-90 16,-3 0-172-16,-6 0-2132 0</inkml:trace>
  <inkml:trace contextRef="#ctx0" brushRef="#br3" timeOffset="182114.54">6616 15003 1648 0,'0'0'312'0,"0"0"-27"15,0 0-92-15,0 0-86 16,0 0-20-16,129 110 9 16,-98-76-44-16,2 5 5 15,-2 3-8-15,1 0 9 16,-3 0-36-16,-3-3-10 16,-3-2-11-16,-3-7-1 15,-4-7 0-15,-6-6-30 16,0-2-63-16,-4-8-110 15,-1-3-43-15,-3-1-1807 0</inkml:trace>
  <inkml:trace contextRef="#ctx0" brushRef="#br3" timeOffset="182439.59">6959 15105 2234 0,'0'0'246'0,"0"0"-109"0,0 0-15 16,0 0-26-16,0 0-31 16,0 0-11-16,-125 99-29 15,100-70 4-15,4 1-6 16,-2 1-12-16,1 0-11 16,4 1 0-16,0-1-19 15,-2 17-59-15,5-4-78 16,1-8-158-16</inkml:trace>
  <inkml:trace contextRef="#ctx0" brushRef="#br3" timeOffset="183325.68">7376 15267 1993 0,'0'0'269'15,"0"0"-185"-15,0 0-14 16,0 0 32-16,0 0 33 15,0 0-50-15,0 0 23 16,73-23-35-16,-48 19-15 16,-1 0-3-16,3 0-9 15,-2 0-11-15,0 4-2 16,-2 0-15-16,0 0-17 0,-1 0 4 16,-2 0-5-16,-2 0 0 15,-5 0-63-15,-1 4-65 16,-4 0-98-1,-3 0-121-15</inkml:trace>
  <inkml:trace contextRef="#ctx0" brushRef="#br3" timeOffset="183585.44">7542 15066 2041 0,'0'0'400'0,"0"0"-228"15,0 0-46-15,0 0 1 16,-2 106-85-16,2-70-10 16,0 4-27-16,0 0-5 15,0-3-28-15,0 12-62 16,0-8-97-16,0-15-464 0</inkml:trace>
  <inkml:trace contextRef="#ctx0" brushRef="#br3" timeOffset="185184.98">7785 15357 1836 0,'0'0'374'0,"0"0"-218"16,0 0-50-16,0 0-26 16,0 0-27-16,146 0 4 15,-111 0 20-15,2 0 2 16,0 0-18-16,3 0-21 0,1 0 7 16,1 0-25-16,0 0 20 15,-1 3-9-15,0 3 6 16,1-2-13-16,1 0 2 15,-3-4-11-15,-2 0-17 16,-5 0 9-16,-2-5-8 16,-4-4-1-16,-6 6 0 15,-3-6-7-15,-7 5-36 16,-5 2-38-16,-6 2-63 16,0 0-125-16,0 0-1942 0</inkml:trace>
  <inkml:trace contextRef="#ctx0" brushRef="#br3" timeOffset="185784.87">8238 15575 1727 0,'0'0'829'0,"0"0"-702"0,0 0-51 15,0 0 5 1,0 0-23-16,0 0-21 15,0 0 1-15,16 112 6 16,-16-90-20-16,0 0 11 16,0 0-33-16,0 0 14 15,0-4-15-15,-6-4 0 16,4-5-1-16,2-9-5 16,0 0-31-16,0 0 24 15,15-9 8-15,9-5 7 16,3 0-9-16,2 2 12 15,2 3-3-15,1 0-3 16,-3 5 0-16,-5 4 0 16,0 0 0-16,-4 8 1 0,-1 6 0 15,-6 9 28-15,-3-2-12 16,0 1 10-16,-6 7-21 16,-4 0 13-16,0-2-14 15,-2 5 1-15,-18-2 7 16,-3 2 2-16,-3 0-5 15,-5-6-9-15,2-2 0 16,-2-5 7-16,0-4-16 16,2-10-23-16,0-5-28 15,2 0-60-15,-4-13-63 16,6-5-96-16,2-4-609 0</inkml:trace>
  <inkml:trace contextRef="#ctx0" brushRef="#br3" timeOffset="186156.84">8298 15561 2313 0,'0'0'239'16,"0"0"-89"-16,0 0-52 15,0 0-38-15,0 0-44 16,125 0-5-16,-102 0-6 16,-3 0-10-16,0 0-93 15,-5 0-163-15,-4 0-1970 0</inkml:trace>
  <inkml:trace contextRef="#ctx0" brushRef="#br3" timeOffset="187819.59">8225 14708 1761 0,'0'0'359'0,"0"0"-216"16,0 0-30-16,0 0-17 16,0 0-22-16,0 0-34 15,0 0 0-15,25-50 3 16,-12 42-4-16,3-4 8 15,-1 7-16-15,5-6 20 16,3 7-9-16,1 0 24 16,0 4-34-16,3 0 5 15,-2 0-14-15,-3 6 2 16,0 10 13-16,-4 4-2 16,-3 4 5-16,-5 4-26 0,-6 3 5 15,-4 2-13-15,0 6 4 16,-16-7-10-16,-8 0-2 15,-5-6 1-15,-2-4-14 16,0-12 10-16,2-6-7 16,7-4 7-16,3 0 8 15,9 0-13-15,5-7 6 16,5-5 2-16,0 3-10 16,11-5 4-16,12 6 7 15,1 0 0-15,5 8 6 16,-2 0-5-16,-3 2 21 15,-4 14-12-15,-4 5 18 0,-5 6-8 16,-9-1 10-16,-2 6-11 16,0-2-8-16,-11 3-1 15,-11 2-6-15,-5 0-4 16,-2-8 7-16,2-4-14 16,0-14-26-16,0 1-35 15,4-3-65-15,0-6-69 16,5-1-94-16,7 0-1503 0</inkml:trace>
  <inkml:trace contextRef="#ctx0" brushRef="#br3" timeOffset="191393.24">3383 16535 1338 0,'0'0'407'0,"0"0"-212"0,0 0-64 15,0 0 54-15,0 0-118 16,0 0-26-16,0 0 2 16,0-10 27-16,0 10-45 15,0 0 0-15,0 0 0 0,0 0-5 16,7 0 22 0,0 15-3-16,1 2 6 0,4 9-32 15,1-2 5-15,-2 10-18 16,3-2 17-16,-3 9-15 15,-3 3 10 1,2-4 17-16,-6-1 10 0,-2-2 11 16,1-1-24-16,-3-5-6 15,0 1-20-15,0-6 2 16,0 1-2-16,0-5 0 16,0-4-19-16,0 0 18 15,0-9-6-15,0-6-6 16,0 4-4-16,0-7-12 15,0 0-8-15,0 0-62 16,0-7 48-16,0-10-17 0,0-5 47 16,-3-1 5-1,1-3 9-15,2 0 6 0,0-2-6 16,0-2 6-16,0-2 2 16,0 0-2-16,0-6 8 15,0 2-4-15,0-1-2 16,7 2-1-16,1-2 13 15,2 1 1-15,1 10 7 16,3-2-8-16,-1 7 26 16,2 4-2-16,3 3-7 15,0 4-20-15,-1 5 44 16,4 5-31-16,1 0-2 16,-2 0 3-16,2 0-7 0,-1 7 14 15,-4 9-18 1,1-2 14-16,-3 8-3 0,-1-3 19 15,-3 2-6-15,1 5 16 16,-4 2-20-16,-1 3-16 16,-1 1-7-16,-3-1-10 15,-1 0 13-15,-2 1-12 16,0-6 15-16,0-4-16 16,0-5 9-16,0-2-9 15,-2-5 1-15,-1-1-1 16,1-6 0-16,0-3-4 15,0 0-15-15,2 0 8 16,-2 0-9-16,2 0 4 16,-2 0-44-16,2-3 21 15,0-11 5-15,0-6-10 0,0 3-6 16,0-1 10-16,0 0 33 16,2-2 4-16,0 2-2 15,2 0 10-15,-2-1-6 16,3 1 2-16,0-3-1 15,1-3 0-15,5-3 0 16,1 1 0-16,3-1 1 16,1 4-2-16,1 1 7 15,4 4-2-15,-4 4-3 16,1 7 6-16,1 2 9 16,-2 5-1-16,1 0 6 15,-3 0-8-15,3 0 18 16,0 8-16-16,-2 6 5 15,-3 0-4-15,1 2 18 0,-4 2 5 16,-1 1 0-16,-4 2 7 16,0 4-4-16,-1 4-3 15,-2 0-11-15,-2 5 2 16,0-2-18-16,0 4 8 16,0-6-20-16,0 2 13 15,0 0-12-15,0-2 4 16,0-4-4-16,-4 2-1 15,2-2 0-15,-1-3-4 16,1-1-6-16,2-8-32 16,0-4-34-16,-2-7-73 0,2-3-111 15,-3 5-792-15</inkml:trace>
  <inkml:trace contextRef="#ctx0" brushRef="#br3" timeOffset="194661.37">6018 17012 2123 0,'0'0'248'0,"0"0"-108"15,0 0 10-15,0 0-29 16,0 0-32-16,0 0-22 15,0 0-20-15,110 4 4 16,-84-4 6-16,1 0-28 16,-1-4 9-16,1 4-32 15,-4-4 5-15,-3 4-11 16,-1 0-21-16,4 0-83 16,-5 4-58-16,-3 6-195 0</inkml:trace>
  <inkml:trace contextRef="#ctx0" brushRef="#br3" timeOffset="195667.95">6843 16489 1779 0,'0'0'207'0,"0"0"-32"16,0 0-60-16,0 0 56 16,0 0-108-16,0 0-44 15,0 0 22-15,130-44-26 16,-113 44 23-16,-1 0 45 15,-1 0 4-15,1 0-13 16,-3 10-15-16,1 2-3 16,-5 2-14-16,1 0 18 0,-2-1-42 15,-2 4 19-15,1 1-8 16,-3 0-2-16,0 7-3 16,1 1-12-16,-2 3 17 15,-1 0-12 1,-2 5 8-16,0 2-18 0,0 0 9 15,0-1-16-15,-5 6 16 16,-6-1-2-16,-2 0-13 16,-5 1 8-16,-3-2-8 15,0-3 4-15,-6-4-2 16,-4-1 3-16,0-5-6 16,-1-9 0-16,1-2-19 15,2-7 10-15,2-6-18 16,5 2-14-16,5-4 34 0,3 0-7 15,3-10-10-15,3-9-25 16,6-2 16-16,2-6-18 16,0-5 22-16,0 3 20 15,12 6 9-15,7 9 0 16,4 10 10-16,6 4 36 16,2 8 6-16,5 14 13 15,0 10-14-15,2 0 7 16,2 3-23-16,-3-7-1 15,6-6-11-15,-3-8-13 16,0-2-2-16,-2-9-7 0,-2-3 0 16,-5 0 3-16,-4 0-8 15,-5 0-38-15,-2-3-38 16,5-15-63-16,-8 4-234 16,1-2-2146-16</inkml:trace>
  <inkml:trace contextRef="#ctx0" brushRef="#br3" timeOffset="200134.47">4498 16982 1366 0,'0'0'377'0,"0"0"-233"15,0 0-27-15,0 0 52 16,0 0-24-16,0 0-55 16,0 0 7-16,24-14-54 0,-17 10 13 15,-1-2 29-15,2 2-38 16,-2 0-29-16,3 0-7 15,-3 4 18-15,4 0-15 16,-1 0 37-16,1 0-21 16,2 0 8-16,-1 12-18 15,3 3 1-15,-3 2 5 16,-1 1-17-16,2 5 8 16,-3-2-3-16,0 1 8 15,-3 0 1-15,1 2 22 16,-4 3-14-16,-3-1-4 15,0-4 1-15,0 6-3 16,0-2-7-16,0 2-9 0,-8 2 7 16,-5 2-16-1,-2-6 4-15,-5 0 0 0,-3-8-8 16,-2-7-12-16,-1-4-5 16,-2-7-1-16,-5 0-25 15,5 0-7-15,4-12-5 16,-1-6 4-16,7-5-20 15,5-3 8-15,6-1 38 16,7 1 29-16,0 1 0 16,0 8 0-16,13 5 22 15,10 6 3-15,4 6 36 16,4 9 16-16,0 14 4 0,2 5-31 16,-1-2 7-16,-1 1-15 15,0-1-4-15,-4-9-10 16,0 1-28-16,-1 0 6 15,0-8-6-15,-1 7-25 16,4-7-50-16,9 7-63 16,-6-4-128-16,-6-4-521 0</inkml:trace>
  <inkml:trace contextRef="#ctx0" brushRef="#br3" timeOffset="202166.98">6930 17572 2306 0,'0'0'298'0,"0"0"-129"16,0 0-60-16,0 0-17 0,0 0-28 16,0 0-10-16,0 0-21 15,-5 102-5-15,5-80-2 16,0 0-5-16,0-4 10 15,0-5-24-15,0-8 10 16,0-1-17-16,0 0 0 16,0-4-1-16,0 0-5 15,9 0 6-15,5 0 0 16,3-4 6-16,6-5-5 16,1 0 15-16,5 1-11 15,3 6 13-15,-1 2-9 16,2 0 11-16,-2 2-2 0,0 10 0 15,-4 2-3 1,-2 9-5-16,-2-2 10 0,-8 4-9 16,-1-4 16-16,-8 5-8 15,-2-3 12-15,-4-5-9 16,0 3-3-16,0 2-8 16,-18-1-2-16,-3 2-4 15,-4-4-4-15,-4-2 0 16,-4-4 5-16,-3 0-12 15,0-2 5-15,-2-6-7 16,2-2-22-16,3-4 13 16,6 0-15-16,5 0-7 15,4 0-12-15,2-14-31 16,6 0-20-16,3-2-65 16,2-13-46-16,3 8-9 0,2 3-212 0</inkml:trace>
  <inkml:trace contextRef="#ctx0" brushRef="#br3" timeOffset="202491.06">6879 17529 1648 0,'0'0'759'0,"0"0"-567"16,0 0-1-16,0 0-60 16,0 0-42-16,127-3-19 15,-98 3-20-15,-2 0-11 16,-3 3 3-16,-2-1-24 15,-4-2-3-15,0 0-14 16,-4 0-2-16,5 0-78 16,-3 0-89-16,-5 0-176 0</inkml:trace>
  <inkml:trace contextRef="#ctx0" brushRef="#br3" timeOffset="204405.97">6317 17383 1874 0,'0'0'430'0,"0"0"-308"0,0 0-58 15,0 0-11-15,0 0 27 16,0 0 36-16,0 0-49 16,11 0-5-1,-2 0-18-15,0 0 8 0,-1 0-9 16,4 0 5-16,1 0 6 16,3 0-8-16,-1 0-9 15,4 0-10-15,-4 0 1 16,3 0-15-16,-1 0 4 15,1 0-5-15,-1 0 8 16,0-4-19-16,-1-1 8 16,-3 5-3-16,3-5 0 15,-3 5 10-15,1-4-10 16,-1 4 14-16,0-3-15 0,1 3 14 16,1 0-19-16,-1 0 13 15,-4 0-7-15,4 0 4 16,-1 0 4-16,-2 0-5 15,3 0 6-15,-3 0-11 16,0 0 11-16,0 0-15 16,0 0 19-16,3 0-18 15,-3 0 12-15,3 0-8 16,-1 0-1-16,0 0 1 16,1 0-4-16,-2 0 1 15,5 0 3-15,-5 0-1 16,5 0-3-16,-2 0 5 15,1 0-6-15,-1 0 0 0,-1 0 1 16,1 0 4 0,-1 0 9-16,-3 0-6 0,2 0 3 15,-2 0-8-15,2 0 5 16,1 0-7-16,1 0 4 16,3 0-4-16,0 0 7 15,0 0-4-15,0 0-4 16,-1-5 5-16,2 5-1 15,-2 0-1-15,1 0-3 16,0 0 12-16,2 0-2 16,5-2 2-16,-3-2-7 15,5 1-1-15,0 3 11 16,-3-5-15-16,-2 5 9 0,-4-4-8 16,-3 4 3-16,2 0 2 15,-7 0-5-15,-1-3-1 16,3 0 0-16,-4-1 1 15,3-4-1-15,3 3 1 16,-3 0 4-16,1 1-10 16,-4-1-14-16,1 2-16 15,-1-3-57-15,0 3-39 16,-2-2-105-16,-3-3-304 0</inkml:trace>
  <inkml:trace contextRef="#ctx0" brushRef="#br3" timeOffset="205937.57">5142 16825 2023 0,'0'0'421'16,"0"0"-292"-16,0 0-17 16,0 0 10-16,0 0-31 0,0 0-16 15,0 0 16 1,128-3-32-16,-91 1-6 0,3-2-21 15,-2-1-11-15,0 2-4 16,-4-1-6-16,-3 2-6 16,-4-2 3-16,-6 4-16 15,-5 0 8-15,-3-4-58 16,-5 4-105-16,-4 0-128 16,-4 0-460-16</inkml:trace>
  <inkml:trace contextRef="#ctx0" brushRef="#br3" timeOffset="206193.08">5231 17066 1591 0,'0'0'870'0,"0"0"-656"0,0 0-34 16,0 0-66-1,0 0-31-15,0 0 1 16,139 0-27-16,-112-8-17 16,-1 7-26-16,-2-4-10 15,-4 5-4-15,1 0-52 16,-6 0-100-16,-3 0-259 0</inkml:trace>
  <inkml:trace contextRef="#ctx0" brushRef="#br2" timeOffset="210843.99">3266 8372 1723 0,'0'0'366'15,"0"0"-200"-15,0 0-95 16,0 0-27-16,0 0-15 0,0 0 53 16,0 0-14-1,0 0 19-15,0 0-27 0,0 0-23 16,0 0-11-16,0 0-4 16,0 0 19-16,0-3-9 15,0 2 6-15,0-2-30 16,0 2 17-16,0-2-20 15,0 0 21-15,0 1-11 16,0-3 0-16,0 1-4 16,0 1-11-16,0-4 2 15,4 2 3-15,2-4-3 16,-1 1-1-16,1-1-2 16,2 1 2-16,-2-2-1 15,1-1 1-15,-1-1-1 0,3 3 10 16,0-4-10-16,0 3 13 15,0-2-12-15,2-1 9 16,-2 2-9-16,0-1 5 16,0 0-6-16,-2 0 0 15,-1 2 1-15,1 2-1 16,-3 1 0-16,1-2 8 16,0 4-3-16,-3-2 2 15,0 3 15-15,0 0-16 16,0 1 6-16,-2 2-10 15,2-1-2-15,0-2 0 16,3 0 1-16,-1-2 16 16,1 0-16-16,0 0 7 15,-3 2-6-15,2 2 0 16,-2-1-1-16,0 3 13 0,-2 0 10 16,5 0-2-1,-1 0 1-15,4 0-1 0,2 0 17 16,1 5-10-16,3 2 2 15,1-2-26-15,1 1 10 16,-1-2-10-16,1 2 0 16,-3-4 5-16,1 0-9 15,-1-1 8-15,-1 2-5 16,-3 0-4-16,1-2 4 16,-1 1-4-16,3 2 0 15,-1 3 0-15,3-2-7 16,-2 2-20-16,-1 0-40 15,3 3-65-15,-3-4-106 0,-5-2-547 16</inkml:trace>
  <inkml:trace contextRef="#ctx0" brushRef="#br2" timeOffset="211316.31">3524 8296 1739 0,'0'0'854'0,"0"0"-678"0,0 0-45 16,0 0-59-16,0 0-23 15,0 0-30-15,0 0 2 16,-2-17-5-16,-1 15-11 16,1 2-5-16,0 0-23 15,0 0-67-15,2 0-201 16,-2 2-2105-16</inkml:trace>
  <inkml:trace contextRef="#ctx0" brushRef="#br2" timeOffset="214735.04">11525 7979 1795 0,'0'0'417'15,"0"0"-205"-15,0 0-70 16,0 0-2-16,0 0-20 16,0 0-47-16,0 0 4 15,0-30-9-15,0 30 12 0,-3 0-22 16,3 0-25-1,-3 0-14-15,1 4-19 0,0 8-48 16,-2 12-92-16,-1-5-156 16,1 2-1604-16</inkml:trace>
  <inkml:trace contextRef="#ctx0" brushRef="#br2" timeOffset="-214615.98">11500 8215 2494 0,'0'0'253'0,"0"0"-207"0,0 0-46 16,0 0-141-16,0 0-325 15</inkml:trace>
  <inkml:trace contextRef="#ctx0" brushRef="#br2" timeOffset="-214483.37">11498 8552 2131 0,'0'0'187'0,"0"0"-187"15,0 0-184-15</inkml:trace>
  <inkml:trace contextRef="#ctx0" brushRef="#br2" timeOffset="-214346.58">11500 8828 2598 0,'0'0'250'16,"0"0"-153"-16,0 0-89 15,0 0-8-15,0 116-175 16,0-89-347-16</inkml:trace>
  <inkml:trace contextRef="#ctx0" brushRef="#br2" timeOffset="-214211.25">11531 9196 2326 0,'0'0'292'0,"0"0"-202"0,0 0-90 16,0 0-15-16,0 116-108 16,0-96-341-16</inkml:trace>
  <inkml:trace contextRef="#ctx0" brushRef="#br2" timeOffset="-214047.18">11551 9432 2313 0,'0'0'346'0,"0"0"-175"15,0 0-69-15,0 0-63 16,0 0-39-16,0 105-2 16,3-73-108-16,-1-6-127 15,0-4-638-15</inkml:trace>
  <inkml:trace contextRef="#ctx0" brushRef="#br2" timeOffset="-213957.6">11589 9731 2302 0,'0'0'342'0,"0"0"-135"15,0 0-103-15,0 0-55 16,0 0-49-16,9 133-55 16,-5-102-196-16,-2-2-1384 0</inkml:trace>
  <inkml:trace contextRef="#ctx0" brushRef="#br2" timeOffset="-213815.67">11649 10110 2359 0,'0'0'364'0,"0"0"-191"0,0 0-130 16,0 0-6-16,0 107-37 16,0-70-57-16,5-6-117 15,-3-5-230-15</inkml:trace>
  <inkml:trace contextRef="#ctx0" brushRef="#br2" timeOffset="-213677.94">11685 10493 2260 0,'0'0'242'16,"0"0"-139"-16,0 0-24 16,0 0-79-16,0 140-12 15,2-107-88-15,2-7-253 0</inkml:trace>
  <inkml:trace contextRef="#ctx0" brushRef="#br2" timeOffset="-213549.22">11727 10814 1492 0,'0'0'951'15,"0"0"-821"-15,0 0 85 16,0 0-82-16,0 0-107 16,0 125-6-16,0-93-20 15,0 0-29-15,0 12-86 16,0-10-127-16,0-5-1240 0</inkml:trace>
  <inkml:trace contextRef="#ctx0" brushRef="#br2" timeOffset="-213413.83">11741 11277 2404 0,'0'0'383'0,"0"0"-197"0,0 0-37 16,0 0-99-16,-10 123-26 15,8-91-24-15,2 14-61 16,0-6-95-16,0-6-330 0</inkml:trace>
  <inkml:trace contextRef="#ctx0" brushRef="#br2" timeOffset="-213280.44">11745 11761 2622 0,'0'0'266'0,"0"0"-93"15,0 0-71-15,0 0-54 16,-11 111-48-16,11-79-22 0,0 15-86 15,0-5-88 1,0-6-169-16</inkml:trace>
  <inkml:trace contextRef="#ctx0" brushRef="#br2" timeOffset="-212980.22">11747 12212 2297 0,'0'0'371'15,"0"0"-211"-15,0 0-29 16,0 0-41-16,-11 108-68 15,11-86-22-15,0-4-25 16,0-2-48-16,0 0-88 16,0-4-22-16,3 2-3 15,1 2 72-15,-4 0 114 16,0 2 124-16,0-1 32 16,0-1 39-16,0 1-89 0,0 3-38 15,-2 3-45 1,-3 0-6-16,3 3-17 0,2 3-29 15,0 3 2-15,0 0-33 16,0 0-46-16,0 3-694 16,0-12 664-16,0-5-1451 15</inkml:trace>
  <inkml:trace contextRef="#ctx0" brushRef="#br2" timeOffset="-212847.38">11734 12842 2126 0,'0'0'392'15,"0"0"-147"-15,0 0-121 16,0 0-61-16,0 0-5 0,0 0-58 15,-3 124-17 1,3-84-34-16,0 0-17 0,0 3-200 16,0-14 18-16,0-9-1220 15</inkml:trace>
  <inkml:trace contextRef="#ctx0" brushRef="#br2" timeOffset="-212748.88">11731 13182 2244 0,'0'0'351'16,"0"0"-148"-16,0 0-83 15,0 0-89-15,0 0-26 16,0 115-5-16,0-73-69 16,0 10-123-16,0-13-38 15,3-7-219-15</inkml:trace>
  <inkml:trace contextRef="#ctx0" brushRef="#br2" timeOffset="-212612.38">11758 13627 2302 0,'0'0'313'0,"0"0"-122"15,0 0-109-15,0 0-67 16,0 0-15-16,0 117-49 16,0-89-110-16,2-2 23 0</inkml:trace>
  <inkml:trace contextRef="#ctx0" brushRef="#br2" timeOffset="-212479.19">11760 14105 2474 0,'0'0'326'0,"0"0"-223"16,0 0-57 0,0 0-46-16,0 144-32 0,0-88-90 15,0-10-4-15,0-11-1567 0</inkml:trace>
  <inkml:trace contextRef="#ctx0" brushRef="#br2" timeOffset="-212347.06">11756 14546 2614 0,'0'0'247'16,"0"0"-103"-16,0 0-93 16,0 0 33-16,0 0-84 15,-31 112-5-15,31-62-120 16,0-6-83-16,0-1-504 0</inkml:trace>
  <inkml:trace contextRef="#ctx0" brushRef="#br2" timeOffset="-212179.51">11714 15003 2514 0,'0'0'352'16,"0"0"-190"-16,0 0-59 15,0 0-103-15,0 0-40 16,0 0-23-16,-23 124-4 16,23-88-519-16,0-4-1277 0</inkml:trace>
  <inkml:trace contextRef="#ctx0" brushRef="#br2" timeOffset="-212042.28">11691 15316 2283 0,'0'0'380'16,"0"0"-146"-16,0 0-72 0,0 0-79 15,0 0-43-15,0 0-40 16,-22 125 0-16,22-93-43 16,0-5-61-16,0 3-52 15,0-3-61-15,0-9-492 0</inkml:trace>
  <inkml:trace contextRef="#ctx0" brushRef="#br2" timeOffset="-211913.32">11674 15731 2189 0,'0'0'205'0,"0"0"25"15,0 0-95-15,0 0-90 16,0 0 46-16,0 117-46 16,0-91-45-16,2-5-2 15,7 16-80-15,-1-10-238 16,-1 8-1491-16</inkml:trace>
  <inkml:trace contextRef="#ctx0" brushRef="#br2" timeOffset="-211810.41">11722 16165 2254 0,'0'0'278'16,"0"0"-96"-16,0 0-138 16,0 0 16-16,0 0-60 15,9 116-32-15,3-86-42 16,-6-2-605-16</inkml:trace>
  <inkml:trace contextRef="#ctx0" brushRef="#br2" timeOffset="-211679.54">11770 16459 1748 0,'0'0'512'16,"0"0"-323"-16,0 0-150 16,0 0-36-16,0 0-3 15,10 112 0-15,-3-82 0 16,-3 2-217-16</inkml:trace>
  <inkml:trace contextRef="#ctx0" brushRef="#br2" timeOffset="-211436.11">11803 16830 1842 0,'0'0'335'16,"0"0"-200"-16,0 0 27 15,0 0-102-15,0 0-20 16,0 0-17-16,0 0 20 16,0 30-18-16,0-30-15 15,2 14-10-15,-2-5-34 16,0 3-126-16</inkml:trace>
  <inkml:trace contextRef="#ctx0" brushRef="#br2" timeOffset="-211079.4">11765 17433 2134 0,'0'0'289'16,"0"0"-108"-16,0 0-62 15,-5 142-37-15,5-98-33 16,0 2-2-16,0 0-31 15,0-3 17-15,0 5 42 0,0-2 17 16,0 3-36-16,0-5-39 16,0-4-17-16,0-4-39 15,0-10-137-15,0-12-1114 0</inkml:trace>
  <inkml:trace contextRef="#ctx0" brushRef="#br2" timeOffset="-209539.22">12380 8976 1492 0,'0'0'265'0,"0"0"-197"15,0 0-66-15,0 0 13 16,-14-102-12-16,8 77 44 16,2 4-16-16,-1-2 6 15,1-1-27-15,0-1 74 16,2 0 77-16,2-6-110 15,0-3-26-15,0-1-22 16,0-6-6-16,0 1 12 16,0-2-19-16,0 2 24 15,0 2-10-15,0 3 39 16,0 1 1-16,6 3 35 16,3 2-51-16,1 0 0 15,2 0-26-15,1 1 22 16,3 4-24-16,2 4 21 0,2 2 9 15,0 6 15-15,4 4 6 16,3 4-3-16,0 4-3 16,-3 0-15-16,3 0-6 15,-2 14-18-15,0 4 20 16,-4 3 0-16,0 0 31 16,-4 4-10-16,-1 3 15 15,0 2-8-15,-1 4-14 16,-2 2-5-16,3 3-19 15,-3-4 4-15,3 0-19 16,-3-1 1-16,-1-1 0 16,-1-1-2-16,-3-2 0 15,-2-2 1-15,-2 2-1 16,0 0 0-16,-4 0 0 0,0-2-32 16,0-3-6-1,0-3-66-15,0-4-62 0,0-8-296 0</inkml:trace>
  <inkml:trace contextRef="#ctx0" brushRef="#br2" timeOffset="-209346.69">12538 8663 2393 0,'0'0'298'0,"0"0"-221"16,0 0-23-16,0 0-34 15,0 0-19-15,139 0-1 16,-110 0-179-16,-7 1-542 0</inkml:trace>
  <inkml:trace contextRef="#ctx0" brushRef="#br2" timeOffset="-207672.99">13629 8263 2071 0,'0'0'323'0,"0"0"-212"16,0 0-9-16,0 0-53 15,0 0 21-15,0 0-11 0,0 0-27 16,8 70 7-16,-3-42-21 16,-3 6 19-16,-2 4-29 15,3 5 27-15,-3 3-18 16,0 2 19-16,0-1-16 15,0-5-10-15,0-6-5 16,0-10-4-16,0-8-1 16,0-8-6-16,0-10-6 15,0 0-27-15,0-14 24 16,-8-14 2-16,4-11 6 16,0-5 2-16,-1-4-3 15,5-2 8-15,0 2 0 16,0 3-9-16,0 7 18 15,0 7-8-15,7 9 6 16,2 10-5-16,2 10-2 16,4 2 6-16,6 9 12 0,1 22 4 15,5 8 12-15,2 10-24 16,2 1 4-16,3 2-14 16,-1-4 4-16,0-5-3 15,1-7-1-15,-5-10 15 16,-2-8 30-16,-5-12-28 15,-5-6-17-15,0-11 19 16,-5-20-15-16,-3-13 12 16,-5-9-12-16,0 0 3 15,-4-5-7-15,0-3 1 16,0 2-1-16,0 8-1 16,-4 4-17-16,-2 6-89 0,-1 12-41 15,3 11-320-15</inkml:trace>
  <inkml:trace contextRef="#ctx0" brushRef="#br2" timeOffset="-207341.28">14253 8306 2429 0,'0'0'276'0,"0"0"-130"16,0 135-37-16,13-70-10 15,10 3-44-15,4-6-13 16,4-9-21-16,0-13 8 16,0-16-5-16,0-19 26 15,0-5-3-15,-4-22 6 16,-3-19-14-16,-10-16-6 15,-8-5-13-15,-6-3-19 16,0 4 18-16,-24 6-19 16,-7 9 10-16,-5 12-10 15,-4 8-23-15,-16 16-58 16,11 8-74-16,10 2-327 0</inkml:trace>
  <inkml:trace contextRef="#ctx0" brushRef="#br2" timeOffset="-206274.45">14852 8228 2263 0,'0'0'228'0,"0"0"-162"16,0 0 22-16,45 114-13 15,-30-68-50-15,4 5 4 16,-2-4-15-16,1 1 40 16,-2-8-14-16,1-6 21 0,-3-7-10 15,-1-8-2 1,0-7-11-16,-3-5-30 15,-2-4 12-15,-1-3-20 16,3 0 15-16,-4-8-7 16,0-15 10-16,-1-12-7 15,-1-11 2-15,0-7-9 16,0-8-4-16,-4-1 0 16,0 2 4-16,0 9-11 0,0 14-18 15,0 8 25-15,0 12-98 16,0 6-98-16,6 5-321 0</inkml:trace>
  <inkml:trace contextRef="#ctx0" brushRef="#br2" timeOffset="-205837.64">15412 8652 1754 0,'0'0'596'0,"0"0"-409"15,0 0-107-15,0 0-34 16,0 0-2-16,0 0 6 15,0 0-26-15,0-95 14 16,0 58-38-16,0-1 26 16,0-4-26-16,0 2 19 15,9 1 3-15,4 6 35 16,1 8 11-16,3 10-31 0,3 6-1 16,3 9-11-16,-1 0 18 15,0 9-13-15,-2 13 18 16,1 5-24-16,-4 8-2 15,-1-1-3-15,-3 6-5 16,-3 0-4-16,-2 5-6 16,-3-2-8-16,-3 1-4 15,-2 11-50-15,0-13-147 16,0-13-431-16</inkml:trace>
  <inkml:trace contextRef="#ctx0" brushRef="#br2" timeOffset="-205673.42">15472 8520 3046 0,'0'0'220'16,"0"0"-192"-16,0 0-7 16,0 0-21-16,115 0-24 0,-72 0-139 15,-7 0-443-15</inkml:trace>
  <inkml:trace contextRef="#ctx0" brushRef="#br2" timeOffset="-204761.54">13321 7662 2052 0,'0'0'248'16,"0"0"-133"-16,0 0-89 16,0 0-26-16,0 0 7 15,0 0 6-15,0 0-15 0,-22 99 3 16,17-76-2-16,-1 3-28 15,1 3 28-15,-4 0-11 16,-2 11-39-16,2-5-157 16,0-7-1232-16</inkml:trace>
  <inkml:trace contextRef="#ctx0" brushRef="#br2" timeOffset="-204498.25">13581 7749 2411 0,'0'0'245'16,"0"0"-165"-16,0 0-30 16,-66 141-50-16,55-88-61 15,4-7-189-15</inkml:trace>
  <inkml:trace contextRef="#ctx0" brushRef="#br2" timeOffset="-203714.16">15633 7583 2098 0,'0'0'282'0,"0"0"-163"16,0 0-65-16,0 0 6 15,107 120-48-15,-79-87-12 16,-1 5-60-16,-7-5-147 16,-7-10-257-16</inkml:trace>
  <inkml:trace contextRef="#ctx0" brushRef="#br2" timeOffset="-203505.49">15853 7604 301 0,'0'0'1854'15,"0"0"-1612"-15,0 0-128 16,58 111-98-16,-42-77-16 16,-3-2-226-16</inkml:trace>
  <inkml:trace contextRef="#ctx0" brushRef="#br2" timeOffset="-202104.28">16731 8277 352 0,'0'0'1702'0,"0"0"-1487"0,0 0-71 15,0 0-72 1,0 0-2-16,0 0 2 0,0 0 11 15,-6-5-32-15,6 5-23 16,0 3 32-16,0 10-12 16,0 6 4-16,0 10-28 15,2 3 11-15,5 7-25 16,2 7 13-16,0 3-19 16,-1 7 5-16,3 1-7 15,-1-1-2-15,-4-6 0 16,1-8 4-16,-1-11-10 15,2-10 12-15,-6-8-7 16,0-8 1-16,-2-5 0 16,0 0-20-16,0-10 20 15,-2-14 0-15,-8-5 0 16,-1-6 0-16,1-5 0 16,-2-8 0-16,1-5-18 0,7-3 17 15,2-2-6-15,2-2 7 16,0 1 1-16,6 8-1 15,14 4 31-15,2 10-3 16,7 8 11-16,2 11-24 16,3 12 24-16,2 6-25 15,-5 4 22-15,-4 20-3 16,-7 10 10-16,-7 6-10 16,-6 7-13-16,-7 0 6 15,0 4-18-15,-9-6 8 0,-11-2-16 16,-5-8 0-16,0-12-10 15,2-7-19-15,0-12-21 16,5-4-10-16,7 0-3 16,5-16 11-16,4-4 41 15,2 4 7-15,0 6-5 16,8 6 18-16,9 4 8 16,2 2 20-16,3 21-3 15,-2 2 1-15,0 8-14 16,-2-4-1-16,0 2-16 15,0-5 6-15,-5-4-6 16,1-4-8-16,-1-7-35 16,0-11-66-16,-4 0-108 15,-2 0-542-15</inkml:trace>
  <inkml:trace contextRef="#ctx0" brushRef="#br2" timeOffset="-201667.27">17387 8608 2339 0,'0'0'270'15,"0"0"-95"-15,0 0-56 0,0 0-25 16,0 0-36-1,133-90-13-15,-112 54-29 0,-8 0-3 16,-4 2-3-16,-9 3-4 16,0 1 13-16,-3 7-17 15,-16 5 21-15,-6 6-19 16,-4 5 7-16,-4 7-5 16,2 0-12-16,2 19 5 15,4 13-3-15,10 9 4 16,3 9 0-16,12 7 5 15,0 1-5-15,2-2 13 16,19-8-12-16,3-7 8 0,3-15-9 16,4-10 0-1,3-15-1-15,-1-1 2 0,-2-12-5 16,-2-16 7-16,0-5-8 16,-2-29-60-16,-7 7-167 15,-4 1-515-15</inkml:trace>
  <inkml:trace contextRef="#ctx0" brushRef="#br2" timeOffset="-201365.65">17803 7433 2329 0,'0'0'339'0,"0"0"-140"0,25 115-45 16,-13-57-60-16,1 7-25 15,-3 8-22-15,4 5 15 16,-1 3-17-16,-1 2 2 16,-1 2-21-16,-2 0 15 15,0-1-11-15,0-2-12 16,-1-4-11-16,0-6-1 15,-2-8-8-15,-1-8 2 16,-1-12-11-16,0-14-42 16,-2-10-23-16,-2-20-106 15,0 0-110-15,0-8-527 0</inkml:trace>
  <inkml:trace contextRef="#ctx0" brushRef="#br2" timeOffset="-201192.75">17842 8291 2751 0,'0'0'270'0,"0"0"-224"0,0 0-3 16,0 0-10-16,0 0-20 16,116-2-13-16,-78-1-107 15,-9 0-161-15,-5-1-560 0</inkml:trace>
  <inkml:trace contextRef="#ctx0" brushRef="#br2" timeOffset="-200736.48">18372 8664 2140 0,'0'0'295'0,"0"0"-144"15,0 0-17-15,0 0-17 16,0 0-72-16,0 0-15 0,0 0 13 16,-11-92-11-16,5 58 14 15,0-5-21-15,4-2-1 16,0-5-19-1,2-5 3-15,0 4-8 0,0-2 1 16,10 5 6-16,3 8-7 16,1 10 13-16,3 8-13 15,1 10 18-15,1 8-11 16,4 0 20-16,2 20 7 16,-1 9 6-16,-2 4 6 15,1 5-25-15,-5 5 9 16,-1-2-26-16,-5 4 8 15,-4-1-11-15,-3-2-2 0,-5-2-45 16,0 4-63 0,-15-12-131-16,-4-8-511 0</inkml:trace>
  <inkml:trace contextRef="#ctx0" brushRef="#br2" timeOffset="-200608.41">18410 8432 2844 0,'0'0'235'0,"0"0"-186"16,0 0-16-16,0 0-33 15,120-20-15-15,-89 15-155 16,-6 4-381-16</inkml:trace>
  <inkml:trace contextRef="#ctx0" brushRef="#br2" timeOffset="-198398.25">19688 8388 1754 0,'0'0'363'0,"0"0"-186"15,0 0-39-15,0 0-14 16,0 0 3-16,0 0 11 16,0 0-47-16,-25 19-21 15,25-12-2-15,2 1-20 16,13-3-6-16,6 0-16 15,3-5 14-15,6 0-24 16,-1 0 10-16,0-18-10 0,0-8-2 16,-8-4-10-1,0-5 2-15,-11 0 4 0,-2 0-10 16,-8 1 4-16,0 6 3 16,-6 7-8-16,-11 4 2 15,-3 9-1-15,0 6 0 16,0 2 4-16,0 10-10 15,2 20 12-15,4 10-15 16,2 9 15-16,5 7-14 16,4-1 8-16,3 2 0 15,0-9-1-15,0-8 0 16,14-8 1-16,3-8-3 0,3-10-1 16,3-9 8-16,0-5-5 15,-2 0 8-15,2-2-5 16,-5-10-2-1,-3-3-24-15,-6-7-112 0,-2 4-113 16,-7 0-516-16</inkml:trace>
  <inkml:trace contextRef="#ctx0" brushRef="#br2" timeOffset="-198196.83">19836 7788 2988 0,'0'0'193'15,"0"0"-151"-15,0 0-15 16,0 0-26-16,121-117 5 0,-68 98-6 16,-7 7-115-1,-7 5-262-15</inkml:trace>
  <inkml:trace contextRef="#ctx0" brushRef="#br2" timeOffset="-196058.31">21391 7714 1962 0,'0'0'241'15,"0"0"-151"-15,0 0 9 16,0 0 9-16,0 0-30 0,0 0-17 16,0 0-15-1,0-60-17-15,0 60-5 16,2 0 17-16,2 12 37 16,3 8-32-16,1 9-35 15,4 5 14-15,-1 10-24 16,1 3 28-16,1 3-29 15,-3 5 15-15,0-1-14 0,-1 0 16 16,-3-3 3-16,-2 1 6 16,1-5 21-16,-3-1-30 15,1-6 0-15,-1-1-8 16,-2-6-4-16,0 1 4 16,0-7-10-16,0-5 1 15,0-2 0-15,-2-4-1 16,-8-2 9-16,0-2-8 15,-4 0 0-15,-1-2 7 16,-4 0-2-16,0 0-3 16,-4 0-2-16,3-2 0 15,-2 0 0-15,0-4 1 16,-3 0-2-16,3-4 2 0,-5 0 3 16,1 0-2-16,-3 0 3 15,0 0 0-15,-2 0-3 16,2 0-2-16,0 0 8 15,2-2 0-15,0 2-7 16,0-2 3-16,0 0 2 16,2 0-4-16,2 0 4 15,2 0 1-15,3 1-1 16,5-2 2-16,5 1 2 16,0 0-4-16,6 2 8 15,0 0-8-15,0 0 16 16,2 0-18-16,0 0 6 0,0 0-9 15,0 0-2 1,0 0-4-16,0 0 5 0,6 0 5 16,10-2-5-16,1 2 16 15,2-2-15-15,3 1 16 16,3-1-12-16,-1-1 4 16,5 1-9-16,4 0 9 15,1 0-1-15,4-1-8 16,0 0 2-16,1-1 2 15,4 0 6-15,-1 0-8 16,-2 0 25-16,1 2-26 16,-3 0 12-16,-3 2-3 15,1 0-9-15,0-2 13 16,-3 2-12-16,1-2 18 16,-1 2-14-16,0-2 25 0,1-1-24 15,-1 3 8 1,3-5-11-16,0-2-3 0,0 2 0 15,-3 1-1-15,2 0 2 16,-3 3 3-16,-1 1 6 16,0 0-10-16,0 0 31 15,0 0-23-15,0 0 8 16,-1 0-17-16,1 0 5 16,-4 0 1-16,-1 0-6 15,1 0 12-15,-2 0-7 16,-3 0 21-16,2 0-15 15,-1 0 9-15,-1 0-16 16,-4 0 5-16,0 0-8 0,-5-3 2 16,1-3-3-16,-6 0 8 15,3 0-14-15,-3-2 14 16,0 2-16-16,-3-4-5 16,-3 2-38-16,-2-4-87 15,0 2-27-15,-5 0-306 16</inkml:trace>
  <inkml:trace contextRef="#ctx0" brushRef="#br2" timeOffset="-195359.39">21611 7969 1564 0,'0'0'597'16,"0"0"-301"-16,0 0-177 16,0 0 17-16,0 0-89 15,0 0 65-15,0 0-49 16,42 0-1-16,-17 0 17 0,2 0-34 16,2 0 11-1,2 0-33-15,2-2 14 0,1 2-28 16,-5 0 11-16,0 0-16 15,-7 0 2-15,-1 4-5 16,-8 6-1-16,-5 2 30 16,-3 2-11-16,-3 4 19 15,-2 4-18-15,0 4 9 16,0 4-17-16,0 0 7 16,0 0-8-16,0 2-3 15,0-1 3-15,0 0-11 16,0-2 13-16,0-5-9 15,0-4 3-15,0-4 0 16,0-4-8-16,0-6 1 16,0-1-20-16,0-2-35 0,0-1-50 15,0 0-104 1,0 0-458-16</inkml:trace>
  <inkml:trace contextRef="#ctx0" brushRef="#br2" timeOffset="-195142.2">21781 8214 2773 0,'0'0'241'15,"0"0"-137"-15,0 0-37 16,0 0-21-16,0 0-39 0,0 0-7 15,0 0-30-15,-7-11-94 16,11 11-147-16,3 0-1585 0</inkml:trace>
  <inkml:trace contextRef="#ctx0" brushRef="#br2" timeOffset="-193661.81">23451 8576 2046 0,'0'0'335'16,"0"0"-205"-16,0 0-45 16,0 0 46-16,0 0-60 0,0 0-19 15,0 0-44-15,0 0 20 16,0 0-20-16,0-7 28 16,0-12-35-16,-6-9 0 15,0-9-1-15,2-8 1 16,1-5-2-16,1-4 6 15,2-3-11-15,0 1 12 16,0 4-8-16,7 3 7 16,7 5-5-16,1 5 0 15,3 8-7-15,1 9 6 16,6 7 2-16,0 2-3 16,4 5 9-16,0 7 13 0,2 1-5 15,2 0 12-15,-4 8-7 16,3 7 2-16,-3 6 19 15,-2 1-27-15,-1 6 12 16,-4 2 2-16,-2 7 13 16,-7 2-14-16,-1 6 22 15,-5 3-30-15,-3 1 1 16,0 2-12-16,-2-3-2 16,0-8-6-16,2-6-7 15,-2-8-5-15,-2-8-81 16,0-6-77-16,0-6-266 0</inkml:trace>
  <inkml:trace contextRef="#ctx0" brushRef="#br2" timeOffset="-193500.59">23653 8314 2774 0,'0'0'244'15,"0"0"-200"-15,0 0-16 16,0 0-27-16,125 0-2 16,-67 0-44-16,-9 0-152 15,-7 0-510-15</inkml:trace>
  <inkml:trace contextRef="#ctx0" brushRef="#br2" timeOffset="-192027.32">24812 7958 1843 0,'0'0'164'16,"0"0"3"-16,0 0-44 15,0 0-40-15,25 111 40 16,-17-79-51-16,2 3 16 15,-4 2-26-15,3 4 30 16,-5-3-25-16,2-1-20 16,-2-3-12-16,0-3-17 15,-2-3 0-15,0-8-18 16,1-2 13-16,-3-6-12 0,2-4 1 16,-2-2 5-16,0-4-5 15,0-2 3-15,0 0 5 16,0 0 8-16,0-7-18 15,0-10-4 1,-7-9-16-16,1-8 19 0,4-5 2 16,2-4-7-16,0-8 7 15,0-1-1-15,4-3 0 16,11-4 0-16,5 5 6 16,7 4 2-16,0 10 28 15,4 9-30-15,1 13 26 16,-3 14-10-16,0 4 14 0,-5 10-3 15,-6 20 14 1,-4 7-2-16,-10 3-10 0,-4 4 6 16,0 2-25-16,-12 1 4 15,-7-4-19-15,-4-1 1 16,1-7-2-16,-1-7-1 16,6-12-23-16,3-11-7 15,5-5-19-15,5 0-19 16,4-8 30-16,0-5 26 15,0-4 3-15,13 7 20 16,3 2-14-16,4 8 8 16,0 0 4-16,0 10 18 15,-2 10-8-15,0 4 0 16,0 2-18-16,-1 3 14 16,-1-4-13-16,-1 1-1 0,-1-3-22 15,-3-2-62-15,3-2-60 16,-5-5-276-16,-3-6-1233 15</inkml:trace>
  <inkml:trace contextRef="#ctx0" brushRef="#br2" timeOffset="-191626.25">25559 8307 2290 0,'0'0'172'16,"0"0"-50"-16,0 0 40 15,0 0-22-15,0 0-76 0,73-112-24 16,-63 82-28 0,-4-2-6-16,-4 0 4 15,-2 4 2-15,0 2 17 16,-6 8-4-16,-14 6 25 15,-3 10-23-15,-1 2 12 16,0 12-33-16,1 19 5 16,5 12-11-16,5 9 1 15,9 2 7-15,4 0-7 16,0-1 18-16,8-7-14 0,15-11 14 16,1-8-19-16,5-9 4 15,3-12-4-15,-1-6 0 16,0 0 0-16,-2-6 0 15,-5-12-31-15,5-26-53 16,-7 3-126-16,-6-3-373 0</inkml:trace>
  <inkml:trace contextRef="#ctx0" brushRef="#br2" timeOffset="-191291.58">25933 7229 2322 0,'0'0'275'16,"0"0"-102"-16,0 0-23 16,23 145-59-16,-15-87-23 15,4 5 6-15,-1 6-15 16,-2 7 9-16,2 4-31 15,0 7 13-15,0-2-20 16,3 0 7-16,-1-1-24 16,1-4 0-16,-1-6-5 15,-2-3-8-15,0-10 0 16,0-6-7-16,-4-11 3 16,-4-10-42-16,-1-12-14 0,-2-13-124 15,0-9-202-15,-12 0-2050 16</inkml:trace>
  <inkml:trace contextRef="#ctx0" brushRef="#br2" timeOffset="-191153.8">26014 8053 1998 0,'0'0'806'0,"0"0"-752"16,0 0-28-16,0 0-25 15,120-18-2-15,-89 15-210 16,-6 3-1393-16</inkml:trace>
  <inkml:trace contextRef="#ctx0" brushRef="#br2" timeOffset="-190726.2">26498 8480 2141 0,'0'0'318'0,"0"0"-221"15,0 0-47 1,0 0 27-16,0 0-37 0,-14-111-26 15,11 67-4-15,3-4-10 16,0-3 16-16,0-2-15 16,10 2 31-16,3 7 22 15,-2 7 10-15,3 9-19 16,1 14 13-16,1 9 0 16,2 5-14-16,-1 6 24 15,6 17-22-15,-3 7 16 16,0 4-42-16,0 3 13 15,-5 2-24-15,-3 1 8 0,-3 4-10 16,-5 0 0-16,-4 1-7 16,0-3-21-16,0 6-54 15,-4-10-127-15,-7-12-249 16</inkml:trace>
  <inkml:trace contextRef="#ctx0" brushRef="#br2" timeOffset="-190561.98">26524 8296 2958 0,'0'0'167'16,"0"0"-133"-16,0 0-13 16,0 0-20-16,0 0-2 0,129-7-115 15,-104 4-203 1,-8-1-2101-16</inkml:trace>
  <inkml:trace contextRef="#ctx0" brushRef="#br2" timeOffset="-189291.49">27802 7703 768 0,'0'0'1011'15,"0"0"-820"-15,0 0 37 16,0 0-104-16,0 0 17 16,0 0-54-16,0 0-5 15,122-104-20-15,-99 99-21 16,1 3 17-16,2 2-25 15,1 0 24-15,-2 10-26 16,2 12 11-16,-5 4-14 16,2 7 16-16,-3 4-6 15,1 4-5-15,-5-2 7 0,-1 3-20 16,-5 1 13 0,-7 0-10-16,-4 1 13 15,0 1-19-15,-2 2 7 16,-15-1-14-16,-5 1-9 0,-5-1 4 15,-5-2 1-15,1-5-12 16,-4-5 16-16,1-8-21 16,-3-4-6-16,0-7 1 15,4-6-18-15,2-6-28 16,4-3-19-16,8 0-19 16,2-21 25-16,9-4-1 15,6-4 31-15,2-2 11 16,0 2 34-16,8 0 0 15,13 9 24-15,3 10 20 16,5 8 0-16,0 2 22 0,3 9 23 16,-3 16 17-16,2 3-46 15,0 4 4-15,0 0-38 16,3-1 3-16,-3-5-24 16,0-6-2-16,0-4-3 15,-4-7-40-15,-5-4-43 16,0-5-94-16,-6 0-116 15,-5-8-739-15</inkml:trace>
  <inkml:trace contextRef="#ctx0" brushRef="#br2" timeOffset="-188980.15">28468 7812 2141 0,'0'0'324'16,"0"0"-104"-16,0 0-57 16,0 0-71-16,0 0-1 15,129 91-33-15,-93-58 9 16,-1 5-32-16,2 3 7 15,-4 1-28-15,0 2 1 16,-1 0-5-16,-6 0-9 16,-6-2-1-16,-2-6-26 0,-9 3-59 15,-3-9-92 1,-3-10-245-16</inkml:trace>
  <inkml:trace contextRef="#ctx0" brushRef="#br2" timeOffset="-188721.18">28880 7850 923 0,'0'0'1883'0,"0"0"-1706"16,0 0-41-16,0 0-29 15,-93 122-31-15,69-81-25 16,-3 3-33-16,-2 2 4 16,-2 2-18-16,2 2-4 15,0-2 0-15,2 9-36 16,9-14-97-16,5-9-273 0</inkml:trace>
  <inkml:trace contextRef="#ctx0" brushRef="#br2" timeOffset="-188062.82">29243 8131 1405 0,'0'0'1348'16,"0"0"-1222"-16,0 0-72 16,0 0 62-16,0 0-51 15,128-46-20-15,-90 34-29 16,0 3-11-16,-7-2-3 16,-4 3-2-16,-7 4-8 15,-11 4-111-15,-3 0-131 0,-6 0-476 16</inkml:trace>
  <inkml:trace contextRef="#ctx0" brushRef="#br2" timeOffset="-187851.58">29461 7990 2550 0,'0'0'259'0,"0"0"-166"15,0 0-8-15,4 111-42 16,4-76-36-16,3-1-7 16,3 3-65-16,-1-9-86 0,-4-7-221 15</inkml:trace>
  <inkml:trace contextRef="#ctx0" brushRef="#br2" timeOffset="-187354.87">29850 7575 2079 0,'0'0'414'0,"0"0"-275"15,0 0 18-15,18 108-42 16,-9-73-26-16,5-7-19 16,1-6-30-16,5-9-18 15,3-8-21-15,6-5 15 16,-1 0-16-16,4-4 24 15,1-6-11-15,-2 4 25 16,3 6 1-16,-3 0 24 16,-2 18-5-16,-2 10-7 15,-3 9 12-15,-8 0-9 0,-8 5-9 16,-6 1-10 0,-2-3 6-16,0-2-27 0,-13-2 12 15,-9-2-14-15,-3-2-1 16,-4-4-7-16,-2-4-4 15,0-8 0-15,-3-4-3 16,5-10-15-16,3-2-82 16,4-7-29-16,-1-36-37 15,5 5-97-15,7 0-285 0</inkml:trace>
  <inkml:trace contextRef="#ctx0" brushRef="#br2" timeOffset="-187167.8">29928 7516 2706 0,'0'0'180'0,"0"0"-94"16,0 0 20-16,0 0-56 15,0 0-34-15,141-33-16 16,-101 24-20-16,-9 0-153 15,-4 2-155-15</inkml:trace>
  <inkml:trace contextRef="#ctx0" brushRef="#br2" timeOffset="-186547.95">30532 7710 2241 0,'0'0'288'0,"0"0"-98"16,0 0-17-1,0 0-37-15,0 148-34 0,7-85-29 16,4 1-2-16,5-4-26 16,6-10-9-1,5-14-32-15,4-18 13 0,5-16-17 16,2-2 11-16,-5-27-10 16,-2-12 7-16,-8-11-5 15,-10-4-3-15,-6 0-15 16,-7 4-36-16,0 6 28 15,0 18 23-15,-7 14 1 16,2 12 18-16,1 7 17 16,2 31-17-16,2 14 14 15,0 17 12-15,0 7-10 16,4 9 7-16,3 1-18 0,-5 4 24 16,-2-2-15-16,0-2 5 15,-9-1-21-15,-11-7-8 16,-9-10-9-16,-5-10 2 15,-5-14-2-15,-3-16-5 16,-4-21-1-16,2-7-50 16,1-19 13-16,8-17-13 15,8-9 17-15,10 0 18 16,15 0 15-16,2 8 5 16,13 0-14-16,36-11-37 15,-5 12-110-15,-1 2-334 0</inkml:trace>
  <inkml:trace contextRef="#ctx0" brushRef="#br2" timeOffset="-186110.26">31041 8061 2528 0,'0'0'227'16,"0"0"-56"-16,0 0-20 15,0 0-51-15,117-18-62 0,-86 10-13 16,2 4-17-16,-5 0-8 16,-4 4 0-16,-1 0-88 15,-7 0-88-15,-7 0-382 0</inkml:trace>
  <inkml:trace contextRef="#ctx0" brushRef="#br2" timeOffset="-185854.18">31125 8253 2235 0,'0'0'605'15,"0"0"-539"-15,0 0-32 16,0 0 50-16,0 0-35 0,0 0-30 15,0 0-15-15,103-10-4 16,-78 9-11-16,8-8-96 16,-6 2-112-16,-5 0-411 15</inkml:trace>
  <inkml:trace contextRef="#ctx0" brushRef="#br2" timeOffset="-185152.7">31787 7708 2258 0,'0'0'205'0,"0"0"-73"15,0 0-1-15,0 0-40 16,0 0-44-16,114 2 6 16,-103 10 1-16,-5 4 10 15,0 7 15-15,-6-2-37 16,0 5-9-16,-6 2-24 15,-9-4 7-15,-7-2-15 16,-5-4 3-16,-2-4-4 16,-2-7-12-16,5-3 8 0,5-4-5 15,5 0 7 1,12 0 4-16,4-2-4 0,0-3 8 16,14 3 6-16,15 2 7 15,2 0 9-15,5 5 8 16,-7 14 0-16,-5 10 2 15,-9 2 1-15,-6 6 19 16,-9-1-15-16,0 1 7 16,0-4-27-16,-15-3 3 15,-8 0-10-15,-6-2-8 16,0-3-5-16,-4-4 1 16,2 0-8-16,2-5 4 15,4-7-21-15,8-2-41 0,5-5-18 16,8-2-38-1,4 0-199-15,0-2-178 0</inkml:trace>
  <inkml:trace contextRef="#ctx0" brushRef="#br2" timeOffset="-183016.11">12316 10267 1815 0,'0'0'245'0,"0"0"-31"15,0 0-34-15,0 0-95 16,0 0-5-16,0 0 0 15,0 0 8-15,131-23-16 16,-98 3 5-16,1-6-37 16,-1-1-11-16,0-4 5 15,-4-5-11-15,0-2 3 16,-4-4-14-16,-2-4 12 16,-6 0-20-16,-1 2 16 15,-5 2-19-15,-4 3 16 0,-2 7-16 16,-5 4 9-1,0 2-6-15,0 6 2 0,-7 1 3 16,-11 5-9-16,0 5 4 16,-2 1 3-16,0 2-10 15,-1 4 4-15,4 0-2 16,1 2-4-16,1 0-6 16,-3 6-24-16,3 12-19 15,1 6 34-15,1 4-17 16,3 7 20-16,4 4 16 15,6 5 0-15,0 4 2 16,0 1 10-16,9 4 18 0,11-6-1 16,7 1-8-1,-1-6-20-15,4-2 14 0,-4-4-13 16,1-3 5-16,-3-8-2 16,1-2-2-16,-3-8-2 15,3-2 0-15,-6-6 6 16,4-2-6-16,-5-5 0 15,-1 0 4-15,-1-3-8 16,0-16 8-16,-5-10-1 16,0-8-3-16,-2-8 0 15,-2-3-10-15,0-4 10 16,-3 0 0-16,5 0 0 16,0 2-6-16,2 4 13 0,2 4-8 15,3 5 9-15,2 5-5 16,0 6 4-16,2 6 6 15,-3 8-4-15,4 9-3 16,-1 3 13-16,2 1 16 16,-2 22 16-16,3 8-25 15,-4 7 22-15,-1 6-33 16,-2 7 4-16,-3-2-12 16,-2 2 0-16,-4-1-1 15,-2-4-3-15,-3-6-6 16,-2-3 11-16,0-12-16 15,0-6 8-15,0-7 0 16,0-8-16-16,0-4 4 16,0 0-6-16,0-11 6 15,0-15 11-15,0-8 0 0,4-10-6 16,9-7 14 0,5-4-10-16,5-1 7 0,4 4-5 15,2 4 2-15,4 8-1 16,-2 11 0-16,1 14 0 15,-1 15-6-15,-2 0 13 16,0 19 6-16,0 18-5 16,-5 5 18-16,-2 4-15 15,-4 4 10-15,-7 0-6 16,-2 1 6-16,-6-3 3 16,-3-3-23-16,0-4 3 15,0-9-4-15,0-11-17 16,0-7-50-16,0-9-13 0,0-5-83 15,0-19-231 1,0-2-278-16</inkml:trace>
  <inkml:trace contextRef="#ctx0" brushRef="#br2" timeOffset="-182684.58">13826 9168 1683 0,'0'0'589'0,"0"0"-343"0,0 0-71 16,0 0-42-16,0 0-47 15,52 104 23-15,-38-57-2 16,-1 6-16-16,-2 10-11 15,3 8-30-15,-1 1 11 0,-2 3-22 16,0 3 4-16,0-2-33 16,-1-2 5-16,-2-5-14 15,-1-5-2 1,-1-9-2-16,-1-11-37 16,0-13-16-16,-5-11-60 15,0-11-38-15,0-9-101 16,-14 0-557-16</inkml:trace>
  <inkml:trace contextRef="#ctx0" brushRef="#br2" timeOffset="-182533.68">13892 9864 2706 0,'0'0'206'0,"0"0"-113"16,0 0-58-16,0 0-35 15,152-58-114-15,-119 48-377 0</inkml:trace>
  <inkml:trace contextRef="#ctx0" brushRef="#br2" timeOffset="-182048.58">14420 10243 1723 0,'0'0'480'0,"0"0"-353"16,0 0-103-16,0 0-1 15,0 0-8-15,0 0 74 16,0 0-41-16,0-72-5 15,0 41-32-15,0-8 19 16,0-2-24-16,0-5-6 0,0-3 1 16,2 0 8-16,7 2-8 15,0 10-1-15,2 6 71 16,2 9-5-16,1 10 10 16,1 8-6-16,3 4 16 15,1 0-13-15,2 14-25 16,2 9-2-16,-3 5-16 15,-1 4 15-15,0 3-14 16,-6 4 24-16,-2-1-20 16,-2 1 0-16,0 2-14 15,-4-3-11-15,-1-4-10 0,-4-6-11 16,0-2-24 0,0-6-53-16,-4-6-47 0,-12-4-252 15,1-3-653-15</inkml:trace>
  <inkml:trace contextRef="#ctx0" brushRef="#br2" timeOffset="-181898.3">14402 10080 2176 0,'0'0'880'15,"0"0"-777"-15,0 0-21 16,0 0-31-16,118-11-43 0,-87 6-8 15,2-2-53 1,-6 6-142-16,-8-3-432 0</inkml:trace>
  <inkml:trace contextRef="#ctx0" brushRef="#br2" timeOffset="-181681.9">15033 10147 2761 0,'0'0'484'0,"0"0"-388"16,0 0-74-16,0 0-22 15,0 0-102-15,0 0-316 0</inkml:trace>
  <inkml:trace contextRef="#ctx0" brushRef="#br2" timeOffset="-179210.61">16486 9992 1754 0,'0'0'277'15,"0"0"-96"-15,0 0-66 16,0 0-3-16,0 0-7 15,0 0-43-15,0 0-1 16,45 44-31-16,-34-23 9 16,2 8-30-16,-1 3 3 15,1 4-5-15,-1 3-1 16,-4 3-6-16,-1 0 1 16,-3 4 31-16,2-2 1 15,-2 2 3-15,0-2-35 16,0-4 16-16,-2-2-17 0,1-8 0 15,-1-3 0-15,-2-8 1 16,0-4-7-16,2-3 10 16,-2-7-11-16,0-3 5 15,2 1-19-15,-2-3-16 16,0 0 9-16,0 0 28 16,0 0 0-16,0-6 0 15,0-5-13-15,0-2 2 16,0-1-31-16,-4-5 27 15,-3-5-22-15,1-2 19 0,0-7-1 16,4-4 19-16,0-5-2 16,2-2-2-16,0-2 1 15,0-2 6-15,8 2 24 16,5 1-1-16,-1 5 14 16,7 6 1-16,1 4-1 15,4 4 16-15,3 8-29 16,2 4-1-16,0 4-25 15,2 6 21-15,0 4-14 16,-2 0 24-16,2 6-2 16,-2 13 24-16,-2 7-22 15,-2 3 40-15,-3 4-44 0,-2 2-10 16,-2 4 20 0,-3 3-32-16,-3 0 12 15,-6 4-17-15,-1 0 30 0,-3 0-25 16,-2-2 3-16,0-4-4 15,0-5-5-15,0-8 0 16,0-8 7-16,0-7-12 16,0-6 10-16,-4-6-9 15,-1 0 4-15,1-2-16 16,0-19-18-16,1-6 10 16,3-11 1-16,0-8-2 15,0-3 25-15,3-6-10 16,10 4 5-16,3-2 10 15,3 9 0-15,4 6-4 16,1 8 2-16,3 10-2 0,4 11 6 16,3 4 0-16,-1 5-6 15,-2 5 29-15,0 17-5 16,-4 7 14-16,-2 10-13 16,-6 2 7-16,0 3-7 15,-9 5 4-15,-5 1 1 16,-3-2-10-16,-2-2 0 15,0-4-21-15,0-1 6 16,-2-5 1-16,-5-5-14 16,1-4-16-16,-1-7-24 15,5-6-23-15,0-10-61 16,2-4-135-16,0 0-540 0</inkml:trace>
  <inkml:trace contextRef="#ctx0" brushRef="#br2" timeOffset="-178610.47">17927 10672 2004 0,'0'0'523'0,"0"0"-367"16,0 0-102-16,0 0-10 15,0 0 7-15,8-129-38 16,-5 96-6-16,-1-1 2 16,0 11 15-16,-2 7 31 15,0 9 16-15,2 7-12 16,0 0-4-16,3 2-11 16,2 23-19-16,-1 7 11 15,3 6-19-15,2 6 19 0,-1 0-8 16,-2 3 15-1,1-3-12-15,0-3 5 0,-2-2-3 16,-3-6-5-16,-2-4-1 16,-2-6-20-16,0-6 19 15,0-5-17-15,-10-2 21 16,-11-3-30-16,-1-2 4 16,-5-2-4-16,3-2 0 15,-1-1 0-15,3 0 0 16,7 2-1-16,3-2 8 15,8 0-15-15,4 0 8 16,0 2-20-16,2 0-89 16,25 2 9-16,-5 0-164 0,0 0-616 15</inkml:trace>
  <inkml:trace contextRef="#ctx0" brushRef="#br2" timeOffset="-178004.35">18769 10194 2235 0,'0'0'388'16,"0"0"-137"-16,0 0-87 16,0 0-53-16,136-23-23 15,-96 14-45-15,0 6 3 16,1-2-32-16,-4 3 10 0,-3 2-24 15,-3 0 0 1,-7 0-4-16,-3 16-68 0,-6 1-107 16,-11-2-286-16</inkml:trace>
  <inkml:trace contextRef="#ctx0" brushRef="#br2" timeOffset="-177707.92">18771 10407 2667 0,'0'0'261'0,"0"0"-119"16,0 0-6-16,0 0-45 15,0 0-31-15,120 30 4 16,-89-30-2-16,3 0-1 0,-5 0-32 16,2 0-3-16,-2-7-25 15,2 2-1-15,-2-2-3 16,16-8-71 0,-9 5-60-16,-7 0-237 0</inkml:trace>
  <inkml:trace contextRef="#ctx0" brushRef="#br2" timeOffset="-175544.2">20430 9624 1556 0,'0'0'372'15,"0"0"-168"-15,0 0-42 16,0 0-36-16,0 0-69 16,0 0 2-16,0 0-9 15,-21-39 59-15,21 39-31 16,0 0 37-16,0 0-44 15,0 14 4-15,0 11-57 0,0 8 6 16,0 4-9-16,0 4-1 16,0-1 7-16,0-1-21 15,0-9 21-15,2-6-20 16,4-6 5-16,-2-9-4 16,0-4-4-16,5-5 1 15,3 0 1-15,3 0 10 16,5-5 2-16,7-4 9 15,4 4-14-15,5 2 15 16,-1 3-16-16,-1 0 23 16,-1 15-19-16,-4 8 23 15,-4 0-7-15,-5 6 10 0,-5 0-13 16,-4 2-5-16,-8-3 16 16,-3 0-16-16,0 1 27 15,-3-4-22-15,-16 1 6 16,-8-1-25-16,-4-6 9 15,-9-1-10-15,-3-4-3 16,-3-3 0-16,-2-6 8 16,6 0-10-16,4-3 6 15,10-2-7-15,3 0 3 16,11 0-5-16,5 0-49 16,5 0-14-16,4-2-18 15,0-6-31-15,2-10-66 16,9 2-141-16,-5-3-683 0</inkml:trace>
  <inkml:trace contextRef="#ctx0" brushRef="#br2" timeOffset="-175177.91">20347 9506 2575 0,'0'0'292'0,"0"0"-208"16,0 0-42-16,0 0 64 16,0 0-45-16,136 0-4 15,-87 0-25-15,0 0 22 16,1 0-30-16,-4-5-6 16,-6 1-14-16,-6 4-4 15,-8 0-24-15,-8 2-105 16,-7 12-107-16,-9 4-710 0</inkml:trace>
  <inkml:trace contextRef="#ctx0" brushRef="#br2" timeOffset="-174309.75">19908 10285 1614 0,'0'0'932'16,"0"0"-714"-16,0 0-135 15,0 0-41-15,0 0-17 16,0 0-4-16,0 0 33 16,34 0 6-16,-12-3 21 15,2 2-39-15,3-3 5 16,0 0-13-16,4 1-9 15,0 0 6-15,0 1-8 16,2 0 8-16,4 0-20 16,-4-1 19-16,3 3-20 15,-3-2 11-15,0 2-16 16,1 0 13-16,-1-2 5 16,0 2 3-16,4 0 1 0,-2 0-27 15,-1 0 16 1,1 0-12-16,1 0 5 0,-3 0-4 15,3 0-1-15,0 0 2 16,0 0 8-16,-1 0 10 16,3 0-16-16,-3 0 8 15,4-1-12-15,-1 1 12 16,-1 0-7-16,1 0 8 16,-2 0-17-16,2 0 15 15,-5 0-8-15,1 0-3 16,-5 0-1-16,0 0 1 15,-5 0 8-15,-2 0-11 16,1 0 19-16,-1 0-19 0,1 0 11 16,-2-2-12-16,0 0 1 15,-1 0 1-15,-5-1-1 16,-3 2-2-16,-8 1-30 16,-2 0-16-16,-2 0-43 15,-11 0-54-15,-9 0-413 0</inkml:trace>
  <inkml:trace contextRef="#ctx0" brushRef="#br2" timeOffset="-173641.28">20662 10519 2270 0,'0'0'230'0,"0"0"-135"16,0 0 54 0,0 0-34-16,0 0-13 15,113-8-2-15,-84 16 2 0,-2 10-14 16,-3 5-23-16,-1 4-4 16,-4 4-6-16,-3 3 15 15,-5 3-27-15,-3 4 7 16,-6 1-20-16,-2 4 4 15,0 4-12-15,-14 3-11 16,-13 2-8-16,-8-1 5 16,-7-1-3-16,-10-7 0 15,-2-10-10-15,-4-10 5 16,0-14-18-16,5-12-45 16,4-2 3-16,9-26 12 15,11-9 2-15,11-2 25 0,12-1-13 16,6 4 34-1,0 5-4-15,22 9-6 0,7 11 16 16,7 9-6-16,-1 2 11 16,5 20 28-16,1 9 7 15,-1 10-14-15,1 3 16 16,5 0-24-16,-4-4 11 16,0-3-34-16,3-9 3 15,-2-9-4-15,1-5-20 16,-2-6-61-16,22-6-45 15,-10 0-212-15,-5-12-1906 0</inkml:trace>
  <inkml:trace contextRef="#ctx0" brushRef="#br2" timeOffset="-172134.12">23628 9910 2319 0,'0'0'230'0,"0"0"-81"16,0 0-23-16,0 0-48 15,0 0-12-15,0 0-30 16,-58 110 34-16,58-66-5 16,0 10 2-16,0 4-11 15,12 5-3-15,5-5-17 16,6-10-13-16,6-12-3 15,6-14-15-15,6-14 19 16,5-8-16-16,2-16 34 0,-2-22-18 16,-9-12 14-16,-7-13-19 15,-14-5-1 1,-14 0-9-16,-2 3-9 0,-29 10 16 16,-18 8-15-16,-8 10-2 15,-8 11-36-15,3 12-12 16,6 11-36-16,11 3-36 15,22 31-86-15,11 1-176 16,10 2-296-16</inkml:trace>
  <inkml:trace contextRef="#ctx0" brushRef="#br2" timeOffset="-171506.27">24164 9999 2500 0,'0'0'290'15,"0"0"-145"-15,2 105-59 16,2-53-10-16,2 0-38 0,2 7 15 16,-4-1-28-16,1 0 13 15,-1-2-20-15,-2-6 0 16,0-10 6-16,-2-8-16 16,0-10-2-16,0-8-1 15,0-5 4-15,0-7-9 16,0-2 0-16,-8-7-5 15,1-19-14-15,1-12-2 16,-2-11-3-16,6-12 1 16,0-6-16-16,2-6 26 15,-2-4 7-15,2 2 1 16,0-3 10-16,0 9 2 16,0 5-2-16,0 8 26 15,6 13-8-15,8 14 3 16,3 8 4-16,6 15-17 0,4 6 16 15,2 5-15-15,0 22 17 16,0 12-8-16,-7 11 20 16,-2 4 6-16,-4 4 3 15,-5 0-4-15,-5-3-23 16,-6-4 8-16,0-7-32 16,0-7 22-16,-6-7-23 15,-7-8 8-15,-8-5-8 16,-1-2 0-16,-3-9-30 15,-4-6-65-15,1 0-31 16,-13-23-66-16,10-9-217 16,6 3-1848-16</inkml:trace>
  <inkml:trace contextRef="#ctx0" brushRef="#br2" timeOffset="-170838.27">24699 9930 407 0,'0'0'1817'0,"0"0"-1563"15,0 0-85-15,0 0 6 16,0 0-53-16,0 0-25 16,0 0-6-16,-103 21-57 15,90 4 3-15,-1 7-11 16,1 6 25-16,4 6-16 15,4 6 2-15,5 3-11 16,0-6 9-16,3 0-6 16,19-9-10-16,7-8 11 15,12-11-26-15,5-10 4 16,3-9-1-16,2-4 4 16,-6-24-11-16,-7-16 10 15,-9-9-3-15,-11-7-7 16,-14-2 0-16,-4 2-15 15,-8 8 14-15,-27 8-8 16,-7 12 4-16,-7 10-16 16,-4 10-9-16,4 9-32 0,7 3-31 15,13 0 3-15,21 11-31 16,8 1-141-16,0-3-138 0</inkml:trace>
  <inkml:trace contextRef="#ctx0" brushRef="#br2" timeOffset="-170466.27">25062 9828 2319 0,'0'0'349'15,"0"0"-180"-15,0 0 40 16,0 0-99-16,0 0-56 0,0 0 4 16,0 0-13-1,53 120 2-15,-30-92-14 16,-1 0 16-16,-1-4 3 16,-6 3 15-16,-7-2-23 15,-6 3 9-15,-2 0-14 16,-4 0-9-16,-17 1-7 0,-12-5-18 15,0-2 6 1,-2-7-8-16,-1-2 0 0,7-5-3 16,4-6-24-1,8-2-25-15,10 0-39 0,7-4-55 16,0-29-45-16,18 1-77 16,0 0-476-16</inkml:trace>
  <inkml:trace contextRef="#ctx0" brushRef="#br2" timeOffset="-170005">25428 9203 2336 0,'0'0'261'0,"0"0"-56"15,31 109-77-15,-18-56-44 16,3 0 0-16,-3 3-10 15,3 1-21-15,-5-1-8 16,0 0 25-16,-2 2-44 0,-4 4 24 16,-1 0-29-16,-2 1 10 15,-2-3-24-15,0-4 1 16,0-5-8-16,0-10 0 16,0-5 0-16,0-6-5 15,0-7-20-15,0-8-18 16,0-3-1-16,0-5-50 15,0-5-43-15,0-2-85 16,0 0-57-16,0-11-383 0</inkml:trace>
  <inkml:trace contextRef="#ctx0" brushRef="#br2" timeOffset="-169650.51">25395 9846 1582 0,'0'0'813'16,"0"0"-652"-16,0 0-66 15,0 0-35-15,0 0-13 16,0 0 37-16,0 0 9 16,31-11-25-16,-14 11-1 15,1 0-26-15,2 0-9 16,2 0-32-16,-1 0-4 15,1 2-118-15,-5 3-195 16,-3-3-2080-16</inkml:trace>
  <inkml:trace contextRef="#ctx0" brushRef="#br2" timeOffset="-169303.85">25775 9876 266 0,'0'0'2188'0,"0"0"-1915"16,0 0-91-16,14 140-10 16,-3-94-95-16,2-4-5 15,3-4-19-15,4-5 6 16,0-8-28-16,4-10-4 15,3-9-5-15,2-6-9 16,2-6 13-16,-2-20-11 0,-6-7 12 16,-10-6-21-16,-11-4 19 15,-2 0-25-15,-6 0 21 16,-19 3-16-16,-6 6-1 16,-5 3-4-16,-5 9-53 15,-7 10-25-15,5 9-103 16,10 3-352-16</inkml:trace>
  <inkml:trace contextRef="#ctx0" brushRef="#br2" timeOffset="-168232.51">26841 9703 1719 0,'0'0'451'16,"0"0"-284"-16,0 0-107 15,0 0 21-15,0 0-23 16,0 0-8-16,-123 6 66 16,104 11-23-16,0 9-42 15,5 6-29-15,1 5-6 16,9 10 4-16,4 3 3 15,0 2 45-15,4-2-14 0,21-1 18 16,4-10-37-16,7-5 3 16,-1-12-29-16,3-11 10 15,-2-11-6-15,-4-2 14 16,-7-33 9-16,-6-13-8 16,-5-16-10-16,-10-12-14 15,-4-6 12-15,0-5-15 16,-8 0 6-16,-11 3-1 15,-6 9-12-15,-4 7 3 16,0 14-40-16,5 13-35 16,4 13-11-16,8 16 12 15,12 12-92-15,0 7-351 16,10 10-1664-16</inkml:trace>
  <inkml:trace contextRef="#ctx0" brushRef="#br2" timeOffset="-167929.94">27023 9743 2341 0,'0'0'310'15,"0"0"-111"-15,7 157-58 16,5-87 9-16,5 0-59 16,8-9-1-16,6-13-49 15,10-16 7-15,3-19-20 16,5-13 8-16,-3-9 8 0,-3-32-20 15,-9-14 4 1,-15-14-27-16,-12-5 24 0,-7 0-25 16,-11 3 17-16,-25 10-10 15,-11 6-14-15,-4 15 1 16,-2 12-35-16,5 14-43 16,9 14-49-16,14 10-107 15,14 13-364-15</inkml:trace>
  <inkml:trace contextRef="#ctx0" brushRef="#br2" timeOffset="-167135.62">28292 9589 2280 0,'0'0'281'15,"0"0"-136"-15,0 0-71 16,0 0-30-16,0 0 12 0,-4 126-38 16,10-81 24-1,5 1-14-15,-1-1-5 0,-2-1 29 16,1 0 11-16,-5-7 6 15,1-5-32-15,-5-2 6 16,0-8-22-16,0-6-1 16,0-3-19-16,-7-10 10 15,-10-3-10-15,-8 0-1 16,-8 0 4-16,-5 0 2 16,-5-3-6-16,-1-2 0 15,1 1 26-15,7 2-11 16,10 2 38-16,8 0-3 15,9 0 6-15,7 0-15 16,2 0-29-16,0 0-12 16,13 0 1-16,10 0-5 0,6 6 10 15,7-1-4 1,-1-2 4-16,5-3-6 0,1 0 0 16,-2 0 0-16,1 0 0 15,-4 0-8-15,-3 0 3 16,-4-6-70-16,-4 0-5 15,-7-5-93-15,-7 4-202 16,-7 0-515-16</inkml:trace>
  <inkml:trace contextRef="#ctx0" brushRef="#br2" timeOffset="-166890.12">28016 9549 2763 0,'0'0'270'16,"0"0"-210"-16,0 0 6 15,0 0 1-15,0 0-25 0,147 6-38 16,-99-2 11-16,-3-4-15 15,-5 2-8 1,5-2-62-16,-13 0-118 0,-9 0-362 16</inkml:trace>
  <inkml:trace contextRef="#ctx0" brushRef="#br2" timeOffset="-166400.35">28689 9653 2564 0,'0'0'227'16,"0"0"-129"-16,0 0 26 16,56 145-43-16,-41-99-35 0,1-2-20 15,-8-5 18 1,-1-2-18-16,-2-4-10 0,-5-10-6 15,0-5-9 1,0-10 15-16,0-6-15 0,-12-2 5 16,-1-5-6-1,-1-20-10-15,6-11-27 0,4-7 15 16,4-6-6-16,0-6 7 16,2 4 21-16,16 2 0 15,6 8 1-15,3 6 0 16,4 12 18-16,2 14-14 15,0 9 18-15,2 4 2 16,-6 22 26-16,-3 11-23 16,-4 2-6-16,-6 5 46 15,-3 2-43-15,-4 0 13 0,-4 1-6 16,-3-7-7-16,-2-4-25 16,0-8 5-16,0-10-5 15,0-4-68-15,0-11-53 16,2-3-125-16,3 0-386 0</inkml:trace>
  <inkml:trace contextRef="#ctx0" brushRef="#br2" timeOffset="-165966.89">29333 9578 2309 0,'0'0'207'0,"0"0"-60"15,0 0 3-15,53 137-48 16,-34-80-25-16,-4 3 7 16,3 0-11-16,-5-2-26 0,1-9 5 15,-3-8-18-15,-3-12 13 16,-3-9-39-16,-2-13 0 16,-1-7-8-16,0 0 0 15,2-27 2-15,3-18 3 16,-1-14-3-16,1-8 4 15,2-12-6-15,-2 0 5 16,1 0-2-16,0 13-3 16,-4 15-16-16,1 24-72 15,-5 13-164-15,0 14-590 0</inkml:trace>
  <inkml:trace contextRef="#ctx0" brushRef="#br2" timeOffset="-165597.43">29906 9715 2596 0,'0'0'200'16,"0"0"-91"-16,0 0-30 15,0 0-2-15,0 0-62 16,95-108-1-16,-87 79-1 0,-8 6 4 16,0 0 26-1,-5 9-3-15,-21 9 34 16,-7 5-39-16,-4 7 4 0,-3 22-30 16,5 12 21-16,3 14-9 15,12 7 5-15,9 5-4 16,11-1-8-1,0-6 10-15,11-10-16 0,18-10-2 16,4-12 1-16,3-8-14 16,2-12 3-16,9-8-45 15,-10-3-81-15,-8-12-273 0</inkml:trace>
  <inkml:trace contextRef="#ctx0" brushRef="#br2" timeOffset="-164661.39">30242 9665 1689 0,'0'0'210'15,"0"0"-176"-15,0 0 17 16,0 0-1-16,0 0 68 0,0 0 11 16,0 0 9-16,0 44 30 15,0-27 3-15,0 9-44 16,0-1-57-16,0 8-19 16,2 3-25-16,3 1 10 15,2-1-15-15,0 1-20 16,-1-8 11-16,1-3-11 15,-2-11 2-15,-1-7-3 16,-4-4 0-16,0-4-8 16,0 0 8-16,0-6 9 15,0-15-8-15,0-5-1 16,0-11 0-16,0-7-7 0,0-11-32 16,0-5 1-16,0-3-15 15,0-2 24 1,11 7 22-16,2 6 7 15,3 14 38-15,4 11-2 0,4 17 30 16,3 10-9-16,0 5 28 16,2 22-24-16,-4 12 0 15,-7 4-31-15,-5 3-5 16,-9 5-9-16,-4-5-4 16,0-4-1-16,-6-6-7 15,-15-10-6-15,4-9 7 16,-3-11-10-16,3-6-26 15,5 0 8-15,5 0 11 0,7 0 12 16,0 0-4-16,13 0 4 16,12 0 23-16,4 14-22 15,0 4 16-15,-2 2-17 16,-3-2 9-16,-6-2-5 16,-5-2-8-16,-2-4 1 15,-4-4-49-15,2-6-98 16,-4 0-125-16,1 0-352 0</inkml:trace>
  <inkml:trace contextRef="#ctx0" brushRef="#br2" timeOffset="-164233.09">31065 9597 2113 0,'0'0'326'15,"0"0"-172"-15,0 0 62 16,0 0-44-16,0 0-44 0,-58-107-22 16,38 107-7-1,2 0-44-15,3 7-2 16,3 14-33-16,3 5 14 15,5 5-18-15,4-3 9 16,0-2-14-16,7-4-8 16,13-2-3-16,5 0 5 0,1 3-8 15,-2 1 9-15,-3 3 9 16,-8 8 3-16,-6 0 20 16,-7 2-18-16,0-3-2 15,-9-4-3-15,-13-4-10 16,-5-8 5-16,-2-4-5 15,4-6-10-15,1-4-35 16,9-4-23-16,5 0-41 16,8-9-15-16,2-20-89 15,18 0-84-15,1 0-381 0</inkml:trace>
  <inkml:trace contextRef="#ctx0" brushRef="#br2" timeOffset="-163932.45">31183 9619 1103 0,'0'0'1675'0,"0"0"-1509"15,0 0 4-15,-11 150-23 16,11-94-71-16,0-3-9 16,21-7-1-16,2-10-21 15,8-16-12-15,8-15-24 16,3-5 16-16,2-20-5 15,-3-18 15-15,-8-8-27 16,-12-5 5-16,-17 0-6 16,-4 7-1-16,-18 3-6 15,-16 12-7-15,-8 9-29 0,0 6-74 16,0 5 5-16,6 6-101 16,14-1-79-16,5-1-273 15</inkml:trace>
  <inkml:trace contextRef="#ctx0" brushRef="#br2" timeOffset="-162497.05">24362 11043 1568 0,'0'0'319'0,"0"0"-186"0,0 0 71 15,0 0-88-15,0 0-7 16,0 0 19-16,0 0 77 16,26-14-26-16,-39 8-104 15,-5 0-1-15,-3 2-17 16,-6 2-20-16,0 2-16 16,0 0-13-16,0 0-6 15,5 16 3-15,4 9-10 16,4 12 10-16,8 9-9 15,6 8 10-15,0 4-6 16,14 0 0-16,12-5 5 16,8-10-3-16,1-12 4 15,5-15-10-15,0-16 13 0,-1-2 3 16,-6-32-2-16,-6-17 19 16,-8-13-22-16,-3-14 1 15,-7-10-7-15,-5-2-1 16,-4 2 0-16,0 6-2 15,-2 7-12-15,-11 14-42 16,-5 15-16-16,3 11-81 16,5 23 12-16,6 10-47 15,4 2-162-15</inkml:trace>
  <inkml:trace contextRef="#ctx0" brushRef="#br2" timeOffset="-162196.22">24726 11093 2435 0,'0'0'303'0,"0"0"-109"15,0 0-35-15,0 0-55 16,0 0-54-16,0 0-27 16,88-112-15-16,-88 84-2 15,-6 5 9-15,-19 10-5 16,-8 10 20-16,-3 3-19 15,3 16 1-15,4 21-7 16,8 11-5-16,15 6 0 16,6 6-1-16,12-4 1 15,21-6-19-15,9-10-34 0,9-8-69 16,20-11-30-16,-13-7-171 16,-10-10-2053-16</inkml:trace>
  <inkml:trace contextRef="#ctx0" brushRef="#br2" timeOffset="-161327.52">25354 10822 450 0,'0'0'1929'0,"0"0"-1776"0,0 0-73 15,0 0 19-15,0 0-7 16,0 0-46-16,0 0 53 16,62 133-18-16,-50-98 13 15,-1 4-38-15,-3-1-3 16,0 0-13-16,-4 0-19 15,0-1 0-15,1-3-20 16,-3-5 3-16,-2-7 0 0,0-6-2 16,0-10 3-1,0-6-10-15,0 0 5 16,0-8 0-16,-2-18-1 16,-3-8-16-16,3-12 16 0,2-5-18 15,0-7 18 1,0 0-14-16,4 5 14 15,9 6-3-15,6 6 4 0,1 15 4 16,2 9-4-16,0 13 6 16,5 4 0-16,-2 14 31 15,2 18-19-15,-4 8 25 16,4 4-20-16,-4 7 3 16,-3-3-11-16,-5 2-3 15,-1-5-1-15,-7-7-5 16,-3-4 3-16,-2-10-4 15,-2-13-4-15,0-7 0 16,0-4-2-16,0-6-40 16,0-22 11-16,0-11 3 15,4-12 15-15,10-3 10 16,6 0-9-16,2 4 6 16,5 5 10-16,2 13-11 0,0 12 14 15,-2 18-1-15,0 2 11 16,0 32 37-16,-6 14 4 15,0 10-23-15,-4 5 7 16,-3-6-29-16,-3-2 6 16,-2-9-19-16,-2-12-2 15,-3-8-27-15,0-7-69 16,-1-9-79-16,-1-4-344 0</inkml:trace>
  <inkml:trace contextRef="#ctx0" brushRef="#br2" timeOffset="-160662.89">26462 10994 2038 0,'0'0'334'0,"0"0"-169"16,0 0-50-16,0 0 48 15,0 0-65-15,0 0-7 0,0 0 15 16,51-59-6-16,-33 81-17 16,0 7-19-16,-3 10-6 15,1 5-25-15,-7 2 21 16,-5 2-27-16,-4-2 5 16,0 0-25-16,-10-8 5 15,-15-3-7-15,-9-12-5 16,-1-10-35-1,-6-12-55-15,4-1 28 0,3-22-35 16,12-7 16-16,9-8 15 16,13 6 47-16,0 6 15 15,17 9 4-15,16 12 28 16,6 4 3-16,3 4 7 16,0 17-24-16,-1 0 13 0,-6 4-26 15,-2-1 10-15,-1-5-11 16,1 1-41-16,-6-5-205 15,-7-5-1995-15</inkml:trace>
  <inkml:trace contextRef="#ctx0" brushRef="#br2" timeOffset="-158754.99">23185 9339 2283 0,'0'0'262'0,"0"0"-120"0,0 0-65 15,0 0 58-15,0 0-55 16,0 0-17-16,0 0-32 15,-85 29-9-15,54 12 2 16,-4 15 13-16,-6 28 20 16,-1 40-9-16,8 40-8 15,16 19-20-15,18 4 20 16,14-13-19-16,30-13 5 16,10-5-11-16,4-6-9 15,0-9-6-15,0-17 4 16,-7-23-12-16,-4-26 16 0,-9-21-13 15,5-9 5-15,7 4-4 16,35 24-43-16,-6-8-64 16,-17-16-243-16</inkml:trace>
  <inkml:trace contextRef="#ctx0" brushRef="#br2" timeOffset="-157290.93">31685 9157 2326 0,'0'0'243'0,"0"0"-174"0,0 0-34 15,0 0 50 1,69 145 1-16,-51-89-16 0,-3 12-3 15,-3 12 9-15,-6 4 12 16,-6 23-35-16,0-11 2 16,0 6-5-16,-9 0-15 15,-9-15-28-15,-4 10 0 16,-5-5-1-16,-4-5-4 16,0-12-2-16,-3-8-16 15,1-9-65-15,-2 4-82 16,6-15-150-16,2-8-841 0</inkml:trace>
  <inkml:trace contextRef="#ctx0" brushRef="#br1" timeOffset="-130432.72">27788 4046 1925 0,'0'0'294'0,"0"0"-168"15,0 0-29-15,0 0-31 16,-63 103-29-16,48-65 1 16,4 6 26-16,2 2 14 15,0 5 15-15,5 2-24 16,4 3-2-16,0 3-20 15,0-3 8-15,2-2-16 0,11-1-6 16,5-4-3-16,3-1-15 16,0-4 17-1,2-3-22-15,-1-5 6 0,-2-4-12 16,2-6-4-16,-3-4 0 16,-2-6-22-16,1-8-74 15,-3-4-89-15,-3-4-327 0</inkml:trace>
  <inkml:trace contextRef="#ctx0" brushRef="#br1" timeOffset="-130080.93">28062 4543 2322 0,'0'0'517'16,"0"0"-426"-16,0 0 49 15,0 0-17-15,0 0-26 16,0 0-33-16,0 0-23 16,114-18-8-16,-94 17-28 15,-3-2 9-15,0 3-14 0,-9 0 0 16,-1 0-71-16,0 0-48 16,-3 0-124-1,1 0-330-15</inkml:trace>
  <inkml:trace contextRef="#ctx0" brushRef="#br1" timeOffset="-129697.46">28651 4087 1621 0,'0'0'461'15,"0"0"-256"-15,0 0-11 16,0 0-37-16,0 0-12 0,0 0-21 16,0 0-10-1,11-81-16-15,-11 98-41 16,0 6 1-16,0 9-16 15,2 4 11-15,-2 7-23 16,0 3 9-16,2 1-5 16,-2 2-3-16,2-1-2 15,0-6-23-15,2-1 5 0,-2-8-11 16,0-7-4-16,0-4-75 16,-2 1-36-16,0-9-115 15,0-2-243-15</inkml:trace>
  <inkml:trace contextRef="#ctx0" brushRef="#br1" timeOffset="-129313.06">28346 4717 2434 0,'0'0'350'0,"0"0"-220"16,0 0-68-16,0 0-28 16,0 0 86-16,0 0-42 15,0 0-22-15,118-9 12 16,-78 6-27-16,4-2 15 15,3 1-22-15,0-1 8 16,2-4-19-16,-4-2-4 16,-5 2-12-16,-7 1 0 15,-4 2-4-15,-6 3 2 16,-8 0-10-16,-3 3-4 16,-6 0-40-16,-4 4-30 15,-2 14-11-15,0 0-264 16,-11-2-405-16</inkml:trace>
  <inkml:trace contextRef="#ctx0" brushRef="#br1" timeOffset="-128900.3">28720 4782 2357 0,'0'0'361'0,"0"0"-167"0,0 0-59 16,0 0-11-16,0 0-24 16,0 0-33-16,0 0 3 15,96 90-16-15,-90-48 3 16,-6 5-29-16,0 3 5 16,-11 5-18-16,-16-4-10 15,-4 2-5-15,-2-7 4 16,-3-8-8-16,1-14-29 15,4-16-16-15,4-8-53 16,6-19-15-16,11-17-15 16,3-1 60-16,7 0 64 0,0 9 8 15,9 10 50 1,8 11-5-16,6 7 8 0,3 0-4 16,1 5 6-16,5 10-46 15,-1-1 8-15,0-2-17 16,-2-3-6-16,-2-1-74 15,4-8-105-15,-9 0-236 16,-4 0-1922-16</inkml:trace>
  <inkml:trace contextRef="#ctx0" brushRef="#br1" timeOffset="-128680.7">29272 4684 2094 0,'0'0'840'0,"0"0"-654"15,0 0-20-15,0 140-68 16,0-93-30-16,0-4-50 16,0 0-15-16,0-7-3 15,0 5-83-15,0-9-144 16,0-9-650-16</inkml:trace>
  <inkml:trace contextRef="#ctx0" brushRef="#br1" timeOffset="-127695.74">29735 4421 2038 0,'0'0'264'0,"0"0"-88"16,0 0 27-16,0 0-70 15,0 0-85-15,48-102-1 16,-41 62-25-16,0-4 13 16,-3 1-21-16,-1 5 5 15,-1 5 2-15,-2 7 26 16,0 7 0-16,0 9-5 16,0 6-4-16,0 4-3 15,0 0-2-15,0 16-24 0,0 15 6 16,0 10-15-1,0 9 10-15,0 7-2 0,0 2 3 16,0-1 4-16,0-7-10 16,0-5 11-16,4-8-15 15,2-9-2-15,1-10 1 16,0-6-48-16,0-8-92 16,1-5-100-16,-3 0-238 15,2-5-1732-15</inkml:trace>
  <inkml:trace contextRef="#ctx0" brushRef="#br1" timeOffset="-127296.49">30129 3802 1865 0,'0'0'453'0,"0"0"-154"15,0 0-72-15,0 0-47 0,78 144-59 16,-60-88-33-16,-3 6-14 16,-3 8-23-16,-8 5-4 15,-4 3-17-15,0 3-2 16,0 2-21-16,-18-2 7 16,-3-3-14-16,0-8-11 15,-4-7-52-15,-10 6-80 16,4-18-256-16,4-14-2124 0</inkml:trace>
  <inkml:trace contextRef="#ctx0" brushRef="#br1" timeOffset="-126549.22">28176 2761 2354 0,'0'0'324'0,"0"0"-152"15,0 0-92-15,0 0 80 16,0 0-66-16,0 0-11 0,105 107-23 16,-78-63-18-16,-3 2 1 15,3-2-18-15,-5-4 4 16,1-4-29-16,-6-6 8 16,1-6-8-16,-5-4-23 15,1-6-53-15,-1-12-89 16,-4-2-226-16,-2 0-576 0</inkml:trace>
  <inkml:trace contextRef="#ctx0" brushRef="#br1" timeOffset="-126281.56">28577 2769 2447 0,'0'0'337'16,"0"0"-127"-16,0 0-45 16,0 0-83-16,0 0-18 0,0 0-38 15,-104 136 17 1,81-90-28-16,-4 2 8 16,3 1-22-16,2-5 17 15,-1-4-11-15,8-6-7 16,3-8-26-16,6-1-74 15,2-10-99-15,4-7-306 0</inkml:trace>
  <inkml:trace contextRef="#ctx0" brushRef="#br1" timeOffset="-125917.39">28726 3034 2379 0,'0'0'333'0,"0"0"-153"0,-2 102-10 16,2-60-66-16,18-10-31 15,5-8-34-15,6-10-6 16,2-14-3-16,-2 0-9 16,-5-16 6-16,-6-14-19 15,-9-6 9-15,-7 0-17 16,-2 0 12-16,-4 6-8 16,-17 5 1-16,-5 9-5 15,-1 9 0-15,3 5-12 16,-1 2-76-16,8 9-255 15,7 6-1754-15</inkml:trace>
  <inkml:trace contextRef="#ctx0" brushRef="#br1" timeOffset="-125057.27">29438 2749 2173 0,'0'0'347'16,"0"0"-193"-16,0 0-12 16,0 0-82-16,6 134-13 0,11-96-17 15,4-6 21 1,4-5-10-16,4-13-3 16,0-11-14-16,0-3-9 15,-2-8-4-15,-3-18-10 0,-6-6-2 16,-7-4 1-16,-4 0-36 15,-7 4-17-15,0 4 26 16,0 8 27-16,0 8 4 16,0 12 66-16,0 0 7 15,0 12-11-15,0 19-39 16,0 14 14-16,0 9-10 16,0 9 16-16,0 3-19 15,0 2 11-15,-10 0-15 16,-5-4-1-16,-5-4-10 15,-7-3-9-15,-4-12-4 16,-3-13 0-16,3-13-23 16,4-15-32-16,4-4-9 0,2-20-7 15,11-17 26 1,4-6-17-16,6-3 8 0,8 1 5 16,19 3-20-16,27-6-1 15,-4 10-90-15,-1 6-158 0</inkml:trace>
  <inkml:trace contextRef="#ctx0" brushRef="#br1" timeOffset="-124793.47">29924 2879 2678 0,'0'0'253'15,"0"0"-70"-15,0 0-41 16,6 113-57-16,15-87-21 0,8-10-30 15,4-15 0-15,5-1-20 16,-5-17 9-16,-6-16-22 16,-12-3 5-16,-10 1 5 15,-5 2-10-15,-11 9-1 16,-18 9-27-16,-11 8 1 16,-2 7-44-16,-8 19-31 15,11 6-92-15,10 3-242 16</inkml:trace>
  <inkml:trace contextRef="#ctx0" brushRef="#br1" timeOffset="-122523.68">12345 12322 2015 0,'0'0'244'0,"0"0"-111"16,0 0-26-16,0 0-60 15,0 0 26-15,0 0 11 0,0 0 6 16,0-17-7-16,0 17 19 16,0 0 19-16,-2 11-53 15,-6 10-38-15,2 8-14 16,4 9 18-16,-1 13 7 15,3 9 7-15,0 6-24 16,7 2-3-16,13-3-15 16,5-12-6-16,4-13 0 15,4-14 4-15,3-13-8 16,2-13 8-16,1 0 6 16,-4-25-9-16,-4-12 7 15,-7-6-8-15,-6-7-4 16,-7-2-22-16,-6 2-21 0,-5 6-2 15,0 5-12-15,0 12 34 16,-3 10 27-16,-2 13 16 16,3 4 30-16,2 21-11 15,0 18-9-15,2 18 8 16,12 9-7-16,2 12-12 16,0 21 13-16,-8 20 1 15,-8 22 39-15,0 6-11 16,-31-12 12-16,-13-7-22 15,-1-34-8-15,-1-17-21 16,5-18-13-16,-1-15-4 16,-3-8 5-16,-6-14-12 15,-1-17-6-15,5-10-10 16,7-36-17-16,7-17 11 0,11-5-15 16,11-3 16-16,11 3 12 15,0 7 4-15,27 10-20 16,10 8-44-16,32-2-6 15,-9 12-95-15,-2 4-254 0</inkml:trace>
  <inkml:trace contextRef="#ctx0" brushRef="#br1" timeOffset="-121855.93">13124 12619 2402 0,'0'0'375'0,"0"0"-219"16,0 0-26-16,0 0 32 16,0 0-46-16,0 0-46 15,0 0-7-15,148 0-26 16,-108 0 4-16,0-4-28 0,-4 2 5 15,-5-2-14 1,-8 2-3-16,-6 0-1 16,-5 2-7-16,-6 0-48 15,5 0-52-15,-4 8-63 0,0 1-410 16</inkml:trace>
  <inkml:trace contextRef="#ctx0" brushRef="#br1" timeOffset="-120985.93">13801 12247 2312 0,'0'0'311'15,"0"0"-150"-15,0 0-62 16,0 0-51-16,0 0-20 16,0 0 15-16,0 0 4 0,-8 138 16 15,26-93-8 1,5 4-21-16,4-6 3 16,4-4-20-16,4-9 16 15,7-11-21-15,1-10 16 16,1-9-19-16,-2-4 14 15,-1-22-16-15,-10-13-3 16,-6-3-4-16,-12-6-18 16,-6 2-24-16,-5 6-12 0,-2 6 17 15,0 12 37-15,-5 12 2 16,-1 10 17-16,-1 8 13 16,7 27-16-16,0 16 10 15,0 14 9-15,7 9-20 16,6 7 20-16,1 6-8 15,-6 3 27-15,-3 1-18 16,-5-5 11-16,0-2-20 16,-25-8-8-16,-8-7-7 15,-7-11-12-15,-6-14 0 16,-4-18-20-16,1-16-15 16,2-10-16-16,2-18 23 15,8-20-16-15,6-9 1 0,10 0 6 16,10 2 18-1,11 5 15-15,0 7-18 0,25 6-21 16,29-12-56-16,-6 10-110 16,0 0-349-16</inkml:trace>
  <inkml:trace contextRef="#ctx0" brushRef="#br1" timeOffset="-120687.7">14449 12548 2461 0,'0'0'309'0,"0"0"-149"16,0 0 3-16,0 0-61 15,0 0-20-15,-9 127-15 16,22-97-19-16,10-4 0 15,4-8-17-15,6-12 11 16,0-6-8-16,-2-6 2 16,-4-20-17-16,-6-8-4 0,-15 0-4 15,-6-2-3 1,0 6-1-16,-20 7-7 0,-7 7-9 16,-2 9-35-16,-4 7-28 15,8 0-68-15,8 5-288 16</inkml:trace>
  <inkml:trace contextRef="#ctx0" brushRef="#br1" timeOffset="-120092.25">15142 12446 2404 0,'0'0'349'15,"0"0"-228"-15,0 0 29 16,0 0-15-16,0 0-55 15,0 0-4-15,138 7-48 16,-99-7-6-16,-2 0-15 16,-3 0-3-16,-5-3-4 15,-5 3-3-15,-9 0-44 16,-10 0-87-16,-5 14-144 16,0 2-1829-16</inkml:trace>
  <inkml:trace contextRef="#ctx0" brushRef="#br1" timeOffset="-119883.3">15218 12683 2756 0,'0'0'321'0,"0"0"-235"15,0 0 30-15,0 0-51 16,0 0-18-16,138 10-38 15,-104-10 2-15,-1 0-11 0,14-6-41 16,-7-1-106 0,-7 0-387-16</inkml:trace>
  <inkml:trace contextRef="#ctx0" brushRef="#br1" timeOffset="-118886.5">15960 12270 1752 0,'0'0'412'0,"0"0"-178"15,0 0-45-15,0 0-48 16,88 130-17-16,-73-87-44 16,-4 1-13-16,0 4 7 15,-2 0-24-15,-3 0-1 16,0-4-21-16,-4-4 7 16,-2-6-29-16,2-8 10 0,-2-10-16 15,0-6 0-15,0-10-4 16,0 0 4-16,0 0-20 15,0-22-15-15,0-6 6 16,0-9 0-16,0-9 14 16,0-3-14-16,0-6 23 15,6-1-4-15,5 1 10 16,5 2 0-16,4 7 0 16,0 10 10-16,3 11-10 15,-1 16 31-15,2 9-11 16,1 0 26-16,1 21-7 15,-1 14 10-15,2 8-12 16,-2 3-1-16,-6 1-9 0,-1 3-8 16,-7-1 6-1,-2-5-16-15,-6-2 14 0,-3-8-20 16,0-6 11 0,0-10-11-16,0-12-3 0,0-6 0 15,-8-6-43-15,6-23-14 16,2-15-6-16,0-7 15 15,0-7 26-15,14 2 21 16,6 3 2-16,7 12-1 16,2 6 1-16,2 15 24 15,2 14-5-15,-4 6 8 16,0 18 7-16,-6 20-14 16,-3 8 30-16,-5 7-27 15,-1 1 16-15,-5-1-26 16,-3 2 5-16,-4-6-19 0,1-5 0 15,-3-5-32-15,2-13-77 16,-2-10-255-16</inkml:trace>
  <inkml:trace contextRef="#ctx0" brushRef="#br1" timeOffset="-118719.49">16997 12661 3019 0,'0'0'176'0,"0"0"-143"16,0 0-33-16,0 0-269 0</inkml:trace>
  <inkml:trace contextRef="#ctx0" brushRef="#br1" timeOffset="-117947.09">17503 11964 2015 0,'0'0'305'0,"0"0"-137"15,0 0-31-15,0 0 0 16,0 0-41-16,0 0-12 15,0 0-22-15,-67-31-10 16,45 45-21-16,2 10-15 16,-1 8 20-16,2 8-20 15,3 9 26-15,3 6-30 16,5 7 14 0,6 8-8-16,2-3 9 15,0-1-8-15,21 1 2 0,5-8-6 16,6-1-15-16,1-3 8 15,2-6-1-15,1-3-7 16,0-8 0-16,-4-11-1 16,-3-5-37-16,-10-9-27 15,-1-9-40-15,-7-4-101 0,-4-8-115 16,-4-11-2058-16</inkml:trace>
  <inkml:trace contextRef="#ctx0" brushRef="#br1" timeOffset="-117707.2">17806 12212 2316 0,'0'0'370'15,"0"0"-179"-15,0 0 0 16,0 0-76-16,113 96-25 15,-79-62-42-15,2 4-10 16,-2 3-6-16,-1 0-4 0,-4 1-1 16,-2 1-22-16,-6-3 2 15,-2-5-7-15,-7-2-11 16,-2-8-50-16,-6-10-49 16,-4-7-226-16,0-6-488 0</inkml:trace>
  <inkml:trace contextRef="#ctx0" brushRef="#br1" timeOffset="-117433.79">18207 12235 1472 0,'0'0'1329'0,"0"0"-1099"16,0 0-108-16,0 0-11 16,0 0-51-16,-120 104-10 15,93-65-31-15,-2 5 10 16,2 2-11-16,0-1-7 16,6-6-11-16,3-2-2 15,9 3-44-15,2-10-112 16,7-6-324-16</inkml:trace>
  <inkml:trace contextRef="#ctx0" brushRef="#br1" timeOffset="-116917.97">18615 12436 1523 0,'0'0'1281'16,"0"0"-1074"-16,0 0-122 0,0 0 39 15,0 0-56-15,0 0-8 16,0 0-36-16,134 28 15 16,-98-24-34-16,-3-4 0 15,0 3-5-15,-6-3-12 16,0 0-56-16,-7 0-134 15,-9 0-324-15</inkml:trace>
  <inkml:trace contextRef="#ctx0" brushRef="#br1" timeOffset="-116615.33">19076 12172 2500 0,'0'0'244'0,"0"0"-83"16,0 0-26-16,83 108-36 15,-50-70-41-15,3 0-22 16,2-2 10-16,0 1-24 15,-2 1 9-15,-3-4-21 16,-2 0 3-16,-4-3-13 0,-4-4-8 16,-8-1-90-1,-6-11-141-15,-7-4-494 0</inkml:trace>
  <inkml:trace contextRef="#ctx0" brushRef="#br1" timeOffset="-116287.64">19500 12214 2675 0,'0'0'308'0,"0"0"-135"16,0 0-54-16,-80 116-72 15,53-72-11-15,0 4-25 16,-2 1 10-16,0-2-16 16,5-3 4-16,4-5-9 15,6-9 0-15,6-7 0 16,8-14-52-16,0-9-74 15,15 0-128-15,1-2-612 0</inkml:trace>
  <inkml:trace contextRef="#ctx0" brushRef="#br1" timeOffset="-115686.02">20062 12069 2754 0,'0'0'279'0,"0"0"-121"15,52 147-63-15,-39-77-29 16,-7 4-44-16,-6 2-3 16,0 1-15-16,-11-1-4 15,-24 18-13-15,1-19-114 0,0-17-262 16</inkml:trace>
  <inkml:trace contextRef="#ctx0" brushRef="#br1" timeOffset="-112414.3">12314 14233 2210 0,'0'0'286'0,"0"0"-98"0,0 0-103 15,0 0-10-15,0 0-37 16,0 0 10-16,-34 117-1 16,34-70 39-16,0 10-23 15,18 1-14-15,4 0-19 16,7-12-4-16,2-8 0 16,3-16-21-16,3-12 3 15,4-10-7-15,-3-12 8 16,-3-24-7-16,-4-8 2 15,-10-10-4-15,-8-1 0 16,-7 6-13-16,-6 8-19 16,0 10 2-16,0 12 30 15,0 19 0-15,0 0 40 16,0 32-21-16,0 21-8 16,0 12 15-16,8 10 7 0,0 5-2 15,-3 2 10-15,-3 1 5 16,-2 1 20-16,-2-1-29 15,-25 1-5-15,-9-5-28 16,-11-3 6-16,-1-13-10 16,-6-17 0-16,0-19-18 15,4-27-14-15,2-6-5 16,9-29-18-16,5-15 20 16,14-7 0-16,13-2 27 15,7 2-18-15,13 11 10 16,23 7-38-16,30 4-56 15,-5 12-108-15,-3 10-321 0</inkml:trace>
  <inkml:trace contextRef="#ctx0" brushRef="#br1" timeOffset="-110850.1">12906 14575 2150 0,'0'0'568'16,"0"0"-434"-16,0 0-60 15,0 0 13-15,0 0 54 16,0 0-37-16,0 0-29 16,81 0-28-16,-54 0 5 15,2 0-19-15,-2 7 12 16,-4-2-29-16,-5 0 6 15,-2-3-18-15,-7 0-3 16,-2 0 2-16,-5-2-3 16,0 0-4-16,0 0-58 15,0 0-22-15,5 0-96 16,0 0-194-16,-2 0-1615 0</inkml:trace>
  <inkml:trace contextRef="#ctx0" brushRef="#br1" timeOffset="-110045.66">13691 14500 2333 0,'0'0'362'0,"0"0"-221"15,0 0-112-15,0 0 12 16,0 0-9-16,6-131-4 16,-1 83-21-16,-3-3 0 15,3-2-6-15,-5 4 0 16,0 8 8-16,0 10 1 16,0 8 30-16,0 11 8 15,0 12 52-15,0 0-37 16,0 10-25-16,0 20-32 0,7 10-5 15,-1 4-1-15,5 6 1 16,3 4-3-16,-1 2 6 16,-1 3 8-16,0 1-4 15,-3 0 16-15,-1-2-12 16,-4-4 5-16,-2-4 5 16,-2-6 6-16,0-13 0 15,0-4-20-15,0-13 11 16,0-1-19-16,-9-3 23 15,-2-5-19-15,-2-2 11 16,-6-3-9-16,2 0 1 16,-1 0-7-16,2 0 1 15,5 0-4-15,2 0 9 16,5 0-10-16,4-3 4 16,0 3-39-16,0 0-42 0,0-1-21 15,15-3 1-15,10-6-93 16,-5 2-225-16,0-1-1875 0</inkml:trace>
  <inkml:trace contextRef="#ctx0" brushRef="#br1" timeOffset="-109559.45">14428 14323 2492 0,'0'0'308'0,"0"0"-140"16,0 0-18-16,0 0-43 16,0 0-56-16,131-18-10 15,-98 10-29-15,0 0-2 16,-6-2-7-16,-3 6-2 16,-4-1-2-16,-6 2-51 15,-10 3-51-15,-4 12-120 16,0 2-439-16</inkml:trace>
  <inkml:trace contextRef="#ctx0" brushRef="#br1" timeOffset="-109338.98">14471 14529 2877 0,'0'0'273'16,"0"0"-199"-16,0 0 19 15,0 0-50-15,113 0-12 16,-80 0-27-16,-2-7 5 16,-8 5-9-16,0-1 0 15,-3 3-17-15,2 0-66 16,-4 0-96-16,-7 0-372 0</inkml:trace>
  <inkml:trace contextRef="#ctx0" brushRef="#br1" timeOffset="-107775.74">15604 13752 2098 0,'0'0'326'16,"0"0"-185"-16,0 0 9 16,0 0-65-16,0 0 9 15,0 0-41-15,0 0 21 16,0 106-13-16,0-69 2 16,0 0-21-16,0-2-13 15,0-5-12-15,6-6-11 16,1-7 4-16,2-7-8 15,2-3-2-15,1-7 6 16,3 0-7-16,5 0 2 16,7-7 4-16,6-3 3 15,3 2 8-15,2 7 6 16,1 1-16-16,0 0 16 0,-6 14-14 16,-2 7 20-1,-8 8-5-15,-6 3 16 0,-6 2-3 16,-6 0-2-16,-5 6-2 15,0 2-11-15,-9-1 19 16,-13 7-16-16,-7-7 6 16,-2 0-29-16,-6-5 13 15,0-6-14-15,-3-8 6 16,-3-8-6-16,5-7-8 16,3-1-10-16,6-6-21 15,6 0-16-15,8 0-17 16,4-13 3-16,4-1-60 0,5-14-90 15,2 2-230 1,0 1-1824-16</inkml:trace>
  <inkml:trace contextRef="#ctx0" brushRef="#br1" timeOffset="-107435.7">15564 13851 2595 0,'0'0'231'0,"0"0"-113"15,0 0-3-15,0 0-27 16,0 0-16-16,129-23-31 16,-96 23 17-16,0 0-33 15,-4 0 1-15,-2 0-14 16,-2 2-6-16,-2 5-4 16,-4-4-2-16,-1 3-22 15,2-1-67-15,-4 0-100 16,-5-1-293-16</inkml:trace>
  <inkml:trace contextRef="#ctx0" brushRef="#br1" timeOffset="-106708.5">15385 14543 2144 0,'0'0'323'15,"0"0"-133"-15,0 0-29 16,0 0-40-16,0 0-39 16,0 0-26-16,0 0-12 0,0 0-35 15,0 0 24-15,0 5-14 16,11-1 25-16,5-2-19 16,1-1 14-16,4 2-14 15,1-3-4-15,0 0 0 16,5 0-5-16,0 0 5 15,2 0-7-15,4 0 13 16,6 0-16-16,-2 0 20 16,5-3-12-16,1 3 7 15,-1 0-9-15,2 0-4 16,1 0 2-16,0 0-8 16,-2 0 13-16,-2 0-13 15,-1 0 24-15,-1 0-20 0,-4-1 10 16,-3-1-15-1,-3 2 1-15,-5-4-1 0,-2 2-6 16,-4-3 0-16,-3 2 5 16,-1-1-10-16,-5-1-10 15,-5 2-38-15,1 1-75 16,-5 2-41-16,0 0-94 16,-9 10-622-16</inkml:trace>
  <inkml:trace contextRef="#ctx0" brushRef="#br1" timeOffset="-106075.06">15807 14761 2068 0,'0'0'238'15,"0"0"-63"-15,0 0-39 16,0 0 19-16,0 0-54 15,0 0-26-15,0 0-5 16,131-39 13-16,-102 39-9 16,2 12-3-16,-4 8 6 15,-4 6-28-15,-4 5 19 16,-3 1-22-16,-7 4 6 16,-7 1-17-16,-2 2-4 15,0 3-2-15,-15 4-16 16,-14 0 4-16,-10 2-17 15,-5 1 5-15,-8-9-5 16,2-4-11-16,-4-14-47 16,5-16-26-16,5-6-6 15,10-6 8-15,9-24 23 16,15-3 6-16,7 2 25 0,3 4 20 16,13 5 8-16,19 10 8 15,5 10 30-15,6 2 6 16,-1 2 0-16,-2 19-13 15,1-1-11-15,-6 0 13 16,1-2-15-16,-1 0 7 16,-1-4-23-16,-1-6 0 15,-2-2-2-15,-2-2-37 16,12-4-72-16,-10 0-103 16,-2 0-278-16</inkml:trace>
  <inkml:trace contextRef="#ctx0" brushRef="#br1" timeOffset="-103765.47">18196 14243 2696 0,'0'0'216'0,"0"0"-65"15,0 0-32-15,0 0-23 16,120 20-40-16,-81-20-16 16,-2 0-20-16,-3 0 8 15,-5 0-13-15,-7 0-7 16,-4-2-8-16,-9 2-2 15,-2 0-20-15,-5 0-41 16,-2 0-46-16,0 4-173 0,0 6-2241 16</inkml:trace>
  <inkml:trace contextRef="#ctx0" brushRef="#br1" timeOffset="-98565.22">16680 14154 2203 0,'0'0'388'0,"0"0"-178"16,0 0-126-16,0 0-9 15,0 0 14-15,29 113-51 16,-11-91-1-16,-2-7-21 15,-1-12 6-15,-2-3-11 16,-3 0 12-16,-6-10 19 16,-4-12-4-16,0 0-14 15,0 2-19-15,-14 6 5 16,-5 4-6-16,-4 10-8 16,3 0-41-16,3 12-64 15,3 10-117-15,5-2-372 0</inkml:trace>
  <inkml:trace contextRef="#ctx0" brushRef="#br1" timeOffset="-95927.66">17574 13805 2068 0,'0'0'307'15,"0"0"-233"-15,0 0 5 16,0 0 11-16,0 0 73 16,0 0-45-16,0 0 4 15,105 124-37-15,-74-81-26 16,3 6-3-16,-6-4-17 15,1 8 1-15,-2-6-13 16,-4 4 3-16,-1-7-15 16,-5 0 13-16,2-2-28 0,-1-1 8 15,-3-6-8-15,-1-4-15 16,-1-7-21-16,-5-7-47 16,-1-10-55-16,-4-5-134 15,-3-2-283-15</inkml:trace>
  <inkml:trace contextRef="#ctx0" brushRef="#br1" timeOffset="-95637.15">18029 13929 2601 0,'0'0'273'15,"0"0"-120"-15,0 0-61 16,0 0 2-16,0 0-48 16,-102 116 2-16,75-74-28 15,-4 5 8-15,0 2-14 16,-1 1-5-16,3-4-7 15,5-4-2-15,5-4-27 16,4-2-101-16,8-9-223 16,0-8-1551-16</inkml:trace>
  <inkml:trace contextRef="#ctx0" brushRef="#br1" timeOffset="-94122.99">12456 16044 1728 0,'0'0'422'0,"0"0"-272"15,0 0-47-15,0 0-32 16,-13 106 7-16,13-62-16 0,0 11 44 16,11 3-17-1,11 0-7-15,5 0-30 16,4-8 37-16,5-10-13 0,3-13-23 16,4-13-37-16,-1-11-9 15,-1-3 7-15,-8-8-14 16,-1-14 9-16,-11-10-8 15,-5-13-2-15,-5-4-12 16,-9-6-25-16,-2-1-26 16,0 6-6-16,-2 10 11 15,-7 12 36-15,1 6 23 16,0 17 0-16,6 5 78 16,2 20-47-16,0 23 1 15,0 19 19-15,8 16 6 0,7 24-10 16,1 27-5-1,-8 20 15-15,-8 6-10 0,0-7 19 16,-22-18-6-16,-7-28-7 16,0-26-37-16,4-18-4 15,-3-14-12-15,-6 1-4 16,-4-14-21-16,-6-12-15 16,-1-19 5-16,3-19-3 15,4-27 19-15,7-12-20 16,9-7 10-16,8-2 2 15,14 9 11-15,0 4-38 16,16 9-36-16,35 0-55 16,-2 11-101-16,-2 5-173 0</inkml:trace>
  <inkml:trace contextRef="#ctx0" brushRef="#br1" timeOffset="-93680.83">13450 16462 2524 0,'0'0'232'0,"0"0"-71"16,0 0-16-16,0 0-49 16,0 0-32-16,137-17-35 15,-102 13 9-15,3-1-23 16,-3 5 7-16,-4 0-22 0,-4 0 0 16,-6 0-1-16,-6 0-62 15,-15 9-76-15,0 5-132 16,0 0-898-16</inkml:trace>
  <inkml:trace contextRef="#ctx0" brushRef="#br1" timeOffset="-93462.46">13508 16723 2879 0,'0'0'199'0,"0"0"-119"15,0 0 2 1,0 0-12-16,116-5-43 0,-85-4-4 16,1 4-23-16,-5 0 7 15,-3 5-7-15,-2-4-44 16,5 4-57-16,-7 0-147 16,-5 0-583-16</inkml:trace>
  <inkml:trace contextRef="#ctx0" brushRef="#br1" timeOffset="-92290.95">14578 16013 1977 0,'0'0'416'0,"0"0"-277"16,0 0-68-16,0 0 22 15,0 0-42-15,0 0 30 16,0 0-34-16,0 31-10 16,0 0 7-16,0 0 12 15,0 8-7-15,0 2 1 0,4-4-13 16,4-8-11-16,-2-5-5 15,5-5-20-15,1-7 0 16,3-8 5-16,5-4-6 16,2 0 0-16,5 0 0 15,6-4 5-15,3-5-5 16,2 9 4-16,0 0-2 16,-3 0 17-16,-4 13-4 15,-2 5 31-15,-8 4-18 16,-6 2 6-16,-8 2-15 15,-4 0 6-15,-3 2 3 16,-3-2-7-16,-15 6 7 0,-9-2-9 16,-2 2-1-16,-4-6-18 15,0-3 16 1,-1-6-16-16,1-7-1 0,4-10-46 16,0 0-14-16,4-4-17 15,5-14-48-15,5-6-43 16,4-2-106-16,3 4-369 0</inkml:trace>
  <inkml:trace contextRef="#ctx0" brushRef="#br1" timeOffset="-91939.71">14592 15941 2319 0,'0'0'306'0,"0"0"-88"16,0 0-88-16,0 0-24 0,122 22-32 16,-84-22-29-1,0 0 5-15,-3 0-22 0,-4 0-3 16,-2 0-19-16,-6 0-6 16,-5 0-10-16,-1 5-68 15,-3 7-105 1,-7 3-342-16</inkml:trace>
  <inkml:trace contextRef="#ctx0" brushRef="#br1" timeOffset="-90955.56">14393 16744 2082 0,'0'0'346'0,"0"0"-215"16,0 0-49-16,0 0-73 0,0 0 35 16,0 0 38-1,0 0-6-15,33-8-4 0,-12 3-13 16,1 5 20-16,5 0-17 15,1 0 0-15,3 0-29 16,4 0 7-16,2 0-17 16,3 5 12-16,3-1-10 15,1 1-8-15,4-1 6 16,-2 0-5-16,1-4 21 16,-1 0-19-16,-3 0 13 15,-1 0-25-15,-4 0 9 16,-3 0-8-16,-3 0 0 15,-6 0-6-15,-3-4-2 16,-5 4-2-16,-5 0-21 0,-2 0-14 16,-4 0-50-16,-7 0-23 15,0 0-86-15,0 0-219 0</inkml:trace>
  <inkml:trace contextRef="#ctx0" brushRef="#br1" timeOffset="-90353.47">14860 16900 2228 0,'0'0'266'16,"0"0"-140"-16,0 0-14 16,0 0-8-16,0 0 0 15,0 0 2-15,0 0-12 16,88 10-15-16,-68 4-20 16,-4 8 0-16,-1 0-18 15,-1 4 19-15,-5 2-22 16,0 7 8-16,-5 4-11 15,-4 2-3-15,0 1-6 16,0 6-16-16,-7 2 4 16,-13-2-14-16,-2-4 12 15,-4 0-11-15,-3-8-1 0,-3 1 0 16,-1-11-6-16,0-12-15 16,-1-9-12-16,2-5-34 15,1-2-11-15,5-24 32 16,4-4-30-16,3-2 8 15,11 0 5-15,6 6 52 16,2 5 8-16,0 7 3 16,12 5 16-16,11 9 17 15,2 4 26-15,2 15-18 16,-1 2 1-16,1 2-12 16,-3-2 9-16,-1 6-21 15,-1-8 7-15,1-2-9 16,-4-4-3-16,2 1-5 0,-1-5-7 15,1 1-2-15,2-6-18 16,2 0-26-16,8 4-55 16,-4-6-92-16,-4 2-297 0</inkml:trace>
  <inkml:trace contextRef="#ctx0" brushRef="#br1" timeOffset="-89492.5">15628 16191 2041 0,'0'0'265'0,"0"0"-84"16,0 0 33-16,0 0-68 15,0 0-39-15,0 0 4 16,138 93-18-16,-99-57-22 16,0 5-10-16,-1-1-1 15,3 4-17-15,-6-4 5 16,-1-5-23-16,-7 2-6 15,-4-7-18-15,-5-2-1 16,-7-2-4-16,-1-8-36 0,-6 0-20 16,-4 0-78-1,0-9-120-15,0-4-546 0</inkml:trace>
  <inkml:trace contextRef="#ctx0" brushRef="#br1" timeOffset="-89192.06">16014 16240 2432 0,'0'0'347'0,"0"0"-195"0,0 0-55 15,0 0-31-15,0 0 1 16,0 0-35-16,-116 121 8 16,96-90-21-16,-1 8 3 15,-2-1-20-15,0 1 6 16,3-7-8-16,0-1-1 16,6-1-45-16,1 2-83 15,6-6-96-15,3-3-367 0</inkml:trace>
  <inkml:trace contextRef="#ctx0" brushRef="#br4" timeOffset="-81315.76">16081 13622 1773 0,'0'0'409'0,"0"0"-261"16,0 0 1-16,0 0-51 16,0 0 20-16,0 0-34 15,64-102-5-15,-39 79-24 16,2 2-26-16,6-2 18 16,5 0-16-16,2 0 20 0,5-1-19 15,3-1 2-15,2 1-20 16,1 4 5-16,0 6 0 15,0 5-2 1,-1 2 6-16,0 6-11 0,0 1 13 16,2 0-1-16,-2 0 3 15,2 0-11-15,-3 10 12 16,-3 4-8-16,-1 0 12 16,-5 2 18-16,-2 0-1 15,-3 2-10-15,-6 0-12 16,-2 0 4-16,-4 2-24 15,-3 0 21-15,-5 2-21 16,-1-2 13-16,-3 2-16 0,-2-4 1 16,-3-1-5-1,-1-8-2-15,-2 0-11 0,-1-7-55 16,0-2-34-16,-2 0-63 16,0-9-168-16,-4-2-604 0</inkml:trace>
  <inkml:trace contextRef="#ctx0" brushRef="#br4" timeOffset="-80382.69">16203 13491 1770 0,'0'0'412'0,"0"0"-190"16,0 0-45-16,0 0-42 16,0 0-33-16,148-99-57 15,-106 82 2-15,2-1-12 16,3 4-1-16,0 2 11 16,0 0-4-16,-2 0 22 15,-1 2-21-15,-2 0 0 0,-1 3-12 16,1 2 16-1,1 2-17-15,-2 2-3 0,7-4-1 16,-2 2-2-16,6-2 0 16,-2-2-15-16,2 0 16 15,-1 0-19-15,3-1 23 16,-3 0-24-16,0-1 13 16,3 4-9-16,-1-2 14 15,0 5-11-15,1 2-5 16,2 0 9-16,-2 0-12 15,-1 0 17-15,-2 0-15 16,1 0 12-16,-4 5-12 16,2-3 4-16,-6 1 2 15,3 1-7-15,-1 1 10 0,2 3-6 16,1-1 16-16,-1 3-14 16,2 4 16-16,-4 2-22 15,3 0 11-15,-3 3-8 16,-4-1 0-16,-3-4 0 15,-1 0-6-15,-2 0 9 16,-2-4-10-16,1 2 15 16,-1 3-15-16,-3-1 32 15,0 3-17-15,-2 1 8 16,-6 0-8-16,-4 0-2 16,-3-6-8-16,-7-2-1 15,-5-6-8-15,-2-2 2 16,-2-2 1-16,0 0-33 0,0 0-10 15,-4 0-89 1,-7 0-174-16,0 0-292 0</inkml:trace>
  <inkml:trace contextRef="#ctx0" brushRef="#br4" timeOffset="-76143.7">20797 12214 1242 0,'0'0'394'0,"0"0"-124"16,0 0-73-16,0 0-53 0,0 0-93 15,0 0-3-15,0 0-4 16,114 18 13-16,-101-6 11 16,1 0-50-16,-5 2 39 15,-1 2-31-15,2 0 21 16,-3 0-21-16,-1 0 0 15,-2 1-11-15,-2-2-9 16,-2-1-5-16,0 1 7 16,0-1-3-16,-17 1-5 15,-3 2 46-15,-7 2 0 16,-2 1 10-16,0 4-27 16,-2 1 19-16,0 1-8 15,2 2-31-15,0-4-5 0,4 2 3 16,1-4-10-16,6-4 12 15,3-2-18-15,3-5 13 16,6-4-5 0,3 0 1-16,1-4-8 0,2 1 3 15,0 1-9-15,0-5 14 16,9 3 0-16,7-1 8 16,1-2-7-16,8 0 14 15,0 0-5-15,4 0 13 16,0 0-13-16,-3-2-4 15,4 2 8-15,-7 0-14 16,0 0 14-16,-1 10-13 16,-7 6 6-16,-1 4-3 15,-7 6 1-15,-7 5-4 0,0 2 3 16,-7 6-4-16,-15-2 5 16,-7 4-5-16,-2-3 1 15,-3-3 13-15,3-6-9 16,4-3 2-16,7-8-2 15,3-4-5-15,5-6 0 16,5-2 1-16,3-3-2 16,2 0-1-16,2-1-3 15,0 0-1-15,0 0 5 16,0 1-4-16,16-2 5 16,1 1 0-16,8 3 1 15,0-4 5-15,1 3-5 16,1 3-2-16,-3-2 8 0,1 6-9 15,-1-1 8-15,-3 5-6 16,-2 4 0-16,-3 2-1 16,-5 5-3-16,-4 5 4 15,-7 3 0-15,0 2-11 16,-5 2 10-16,-14 1 2 16,-8-2-3-16,-2-3 6 15,-4-3-8-15,-1-4 5 16,2-5-1-16,4-6 0 15,6-1 0-15,6-5-1 16,5-6 8-16,6-1-12 0,5-1 5 16,0-2 0-1,0 3-20-15,0-1 20 0,11 2 0 16,5-3 0-16,4 3 0 16,0-1 0-16,3-1 3 15,-2 2 4-15,4 0-7 16,-3 1 4-16,1 7-4 15,-4-1 0-15,-2 7-2 16,-5 2 1-16,-2 3-6 16,-8 9 6-16,-2-3-1 15,0 7-2-15,-20 3 8 16,-7 0-6-16,-6 4 3 16,-5-4-1-16,-5-2 0 15,5-5 0-15,3-9 0 16,8-4 5-16,7-7-8 0,7-5 8 15,6-2 13 1,5-5-18-16,2 2 0 0,0-2-9 16,0 2 3-16,9 0 5 15,9 0 1-15,1 0 0 16,6 3 7-16,2-2-12 16,2 3 10-16,2 2-4 15,-2 0 4-15,0 2-9 16,-4 4 4-16,-4 0-10 15,-4 4-3-15,-9 2-32 16,-6 4 24-16,-2 2 0 16,-2 6 16-16,-20 5-19 15,-10-2 18-15,-5 5-4 0,-3-1 10 16,0-3 0-16,2-5 0 16,6 1 0-16,8-13 8 15,9-3 0-15,8-8-8 16,5-2 4-16,2-4-4 15,0-2 0-15,11 0 0 16,7 0 0-16,3 0 0 16,4 0 10-16,2 0 8 15,0 0-13-15,2 0 10 16,-2 0-15-16,0 0 0 16,-6 7-5-16,-3 2-14 15,-2 3-9-15,-7 6-28 0,-7 4-33 16,-2 1 19-1,0 9-4-15,-20 0 44 0,-9 4 23 16,-4 2 8 0,-7-1-1-16,-1-2 0 0,3-7 15 15,5-1 17-15,6-10-12 16,10-5 6-16,7-2-17 16,6-6 41-16,4 0 2 15,0-4-27-15,10 0-17 16,13 0 17-16,8 0-23 15,8-12 17-15,-1 3-14 16,-3 0 0-16,1 7-6 16,-5 2 10-16,-2 0-18 15,-9 14-2-15,-5 10-11 16,-5 7-13-16,-10 4 10 0,0 6 7 16,-10 3-2-16,-16 2-13 15,-8 1 16-15,-3-1 17 16,-5-5 0-16,3-1 16 15,6-2-11-15,6-2 22 16,10-8-21-16,8-1 7 16,4-9-13-16,5-6 2 15,0-2-8-15,3-5 14 16,8-2-6-16,1-2-1 16,2-1 7-16,2 0-1 15,2 0-7-15,4 0 12 16,0 0-12-16,5 0 13 15,2 9-12-15,-2 5 29 16,-5 4-30-16,-7-1 0 16,-3 4-20-16,-10 3 5 0,-2 6-11 15,-2 6 10-15,-23 8 16 16,-4-4 0-16,-6 1 12 16,-1-4-12-16,2-2 23 15,3-9-22-15,7-4 2 16,6-3 1-16,7-10-4 15,4-6 2-15,4 2-2 16,3-5-5-16,0 0-2 16,0 0 7-16,17 0 6 15,3-5 18-15,2-4-16 16,7 6 6-16,0-2-14 16,0 5 0-16,0 0 0 0,-3 0 0 15,-3 8-1-15,-8 6-24 16,-3 4 23-16,-10 5-2 15,-2 0-1-15,-7 12 5 16,-19 4 0-16,-11 3 5 16,-5 6 19-16,-5 1-9 15,1-7 2-15,4 2 21 16,7-4-26-16,12-6 35 16,9-2-33-16,9-4 1 15,5-5-9-15,0-11-1 16,21-9-5-16,6-3 0 15,6-8 5-15,3-18 0 16,1-1-10-16,-1 4 10 0,-1 5-10 16,-4 6-4-16,-2 12-28 15,-4 0 0-15,-7 16 12 16,-7 16 23-16,-9 12 0 16,-2 2 1-16,-2 8 2 15,-15 4 24-15,-6 1 10 16,-1 2 20-16,1 6-31 15,4-1 3-15,3-3 0 16,7-5-18-16,7-18-4 16,2-12-5-16,0-10 0 15,6-6-40-15,7-3-3 16,1 0-29-16,-3 5-1 0,-5 4-17 16,-2 13-1-1,-4 10 52-15,-6 11 39 0,-11 10 9 16,-3-2-8-16,-1 3 1 15,0-12-2-15,5-14-589 16,3-19-1358-16</inkml:trace>
  <inkml:trace contextRef="#ctx0" brushRef="#br0" timeOffset="-54956.11">18956 13883 227 0,'0'0'1737'0,"0"0"-1346"15,0 0-266-15,0 0-99 16,0 0-16-16,0 0-2 16,0 0 30-16,9-17 87 15,-6 11-49-15,1 2 7 16,-2-1-54-16,2 2-5 15,-4 1-24-15,2 0 5 16,-2 2 72-16,0 0 37 16,0 0-17-16,0 0-49 15,0 0 0-15,0 4-39 16,0 4 5-16,-4 2-10 0,0 2-6 16,2-2 2-16,2 6 0 15,0-4-1-15,0 6 0 16,-2 5 1-16,2-1 0 15,0 1-2-15,-3 4 8 16,1-1 1-16,2 2-6 16,0 2-1-16,0-1 4 15,0 6-4-15,0-5 0 16,5 4 4-16,1 0-2 16,3 0 4-16,0 0 2 15,2 0-7-15,-2-7 20 16,2-4-8-16,0-2 12 15,0-3-8-15,-1-4-4 0,0 0 9 16,1-8-10 0,-1 2 12-16,-2 0-24 0,1-2 9 15,-1 1-9-15,-2-2-11 16,-2-5-44-16,5 0-52 16,-3 0-107-16,0 0-326 0</inkml:trace>
  <inkml:trace contextRef="#ctx0" brushRef="#br0" timeOffset="-54549.27">19317 14161 2435 0,'0'0'472'15,"0"0"-309"-15,0 0-55 16,0 0-55-16,0 0-8 0,0 0 9 16,0 0-7-16,54 0-16 15,-36 0 5-15,-3 0-17 16,-1 0 1-16,-5 0-16 16,-3 0-4-16,1 0 0 15,-2 0-76-15,1 0-57 16,-1 0-259-16,-3 0-1967 0</inkml:trace>
  <inkml:trace contextRef="#ctx0" brushRef="#br0" timeOffset="-54143.18">19750 13982 2150 0,'0'0'287'0,"0"0"-207"0,0 0-6 15,0 0 15-15,0 0-15 16,0 0-37-16,0 0 31 15,0-90-1-15,0 90 25 0,0 0-9 16,0 12-22 0,0 8-8-16,0 9-26 0,2 2 13 15,-2 6-15-15,0 3 13 16,0-5-16-16,0 3-2 16,0-6-1-16,0-3-8 15,0-7-7-15,0-8 1 16,0-4-10-16,0-4-18 15,0-2-18-15,0-4-78 16,0 0-108-16,0 0-315 0</inkml:trace>
  <inkml:trace contextRef="#ctx0" brushRef="#br0" timeOffset="-53722.51">19512 14342 2004 0,'0'0'476'0,"0"0"-284"16,0 0-104-16,0 0-40 15,0 0-4-15,0 0 13 16,0 0 63-16,17 0-11 16,-1-3-47-16,-1 1 13 0,5-2-17 15,5 3 5 1,2-3-24-16,0-1 2 0,4 3-11 16,-2-3 1-16,2 0-6 15,0-1-9-15,1 0 7 16,-6 0-22-1,-2-3 14-15,-1 4-15 0,-5 1 9 16,-3-4-5-16,-6 4-8 16,-2 4-28-16,-5-2-56 15,-2 2-27-15,0 0-82 16,0 4-206-16</inkml:trace>
  <inkml:trace contextRef="#ctx0" brushRef="#br0" timeOffset="-53187.82">19699 14415 1852 0,'0'0'428'16,"0"0"-168"-16,0 0-76 15,0 0-42-15,0 0-42 0,0 0 10 16,0 0-23-16,82-2-3 16,-67 16-18-16,-3 9-16 15,-1 3-2-15,-4 2-15 16,-7 4 9-16,0 2-17 15,0 3 1-15,-7-4-25 16,-11 3 8-16,-2-4-9 16,-4-3-8-16,-1-9-27 15,0-11-27-15,1-9-54 16,4-5-68-16,2-19 14 16,9-5 90-16,5 1 74 15,4 4 6-15,0 6 3 16,2 8 25-16,13 8 19 15,3 2 19-15,0 0-10 16,4 14-7-16,1 4-27 0,2 0 7 16,-4 2-24-1,4-4 2-15,0-2-7 0,-3-6 0 16,-3-5-70-16,4-3-83 16,-7-5-148-16,-5-7-2065 0</inkml:trace>
  <inkml:trace contextRef="#ctx0" brushRef="#br0" timeOffset="-52588.12">20066 13738 2079 0,'0'0'254'15,"0"0"-48"-15,0 0-55 16,0 0-18-16,0 0-62 0,0 0-8 16,0 0 6-16,123 136 3 15,-112-92-16-15,-2 2-16 16,-4 5-3-16,-5-2-19 15,0 6 7-15,0 3-21 16,-11-2 11-16,-5 0-14 16,-3-2-2-16,0-2 0 15,-1-6-21-15,-1-5-41 16,-5 6-63-16,4-15-63 16,6-6-488-16</inkml:trace>
  <inkml:trace contextRef="#ctx0" brushRef="#br1" timeOffset="-48550.4">17001 13551 2082 0,'0'0'379'0,"0"0"-250"16,0 0-29-16,0 0-63 15,0 0-9-15,0 0 10 16,0 0 7-16,31 64 24 16,-26-32-22-16,-1 8 27 15,1 5-24-15,-3 2 4 16,3 4-19-16,-3 2-18 16,0-2 2-16,-2-1-12 15,0 0 4-15,0 0-10 16,0 0 12-16,0-1-13 15,0-3 5-15,0 0-4 16,0-5-2-16,0-2 1 16,0-6 0-16,0 1 0 15,0-2-2-15,0-8-5 16,0 0 14-16,0-2-10 0,0-5 9 16,0 3-10-16,0-6 4 15,0 5 0-15,0 1 5 16,0-1-5-16,0-2 9 15,0 1-8-15,0-2 6 16,0-6-7-16,0-1 8 16,0-4-4-16,0-5 0 15,0 0 2-15,0 0 4 16,0 0 8-16,0 0-14 16,0 0 16-16,0 0 1 15,7 4 23-15,1-4-19 16,4 0 16-16,1 0-11 15,1 0-2-15,-1 0-6 0,3 0-2 16,1 0 12-16,1 0-19 16,0-4 13-16,0 4-19 15,0 0 6-15,-1 0-8 16,-1 0-10-16,0 0-32 16,-3 0-86-16,-2 0-79 15,-6 0-366-15</inkml:trace>
  <inkml:trace contextRef="#ctx0" brushRef="#br1" timeOffset="-48104.46">17059 13626 2627 0,'0'0'325'16,"0"0"-175"-16,0 0-57 15,0 0-8-15,0 0-53 16,0 0-7-16,0 0-20 16,81-4-4-16,-62 1-1 15,12 3-32-15,-6 0-162 16,-2 10-563-16</inkml:trace>
  <inkml:trace contextRef="#ctx0" brushRef="#br1" timeOffset="-46714.82">20287 13447 1953 0,'0'0'480'15,"0"0"-294"-15,0 0-93 16,0 0 30-16,0 0-68 16,0 0 0-16,0 0-30 15,74 0-3-15,-57 0-3 16,-1 0 4-16,-3 0 27 16,-3 3-11-16,-2 0 11 15,-3 3-22-15,-3 0 8 0,-2 0-23 16,0 2 11-1,0 1-14-15,0 0-2 0,0 5-6 16,0 2 6-16,0 3-16 16,0 4 18-16,0-3-14 15,0 5 11-15,0 2-12 16,0 2 7-16,0 2-2 16,0 0 3-16,0 3-2 15,0-4 0-15,0 2 5 16,0 0 4-16,0 0-6 15,0 0 14-15,0 1-13 16,0 0 5-16,0 2-1 16,0 1 2-16,0-1 4 0,0-2-14 15,0 1 17-15,0 3-17 16,0-4 15-16,-2 1-16 16,2 3 7-16,0-4-6 15,0-5-1-15,0 2 0 16,0-5 6-16,0 5-4 15,-2-2-2-15,-1 6 9 16,-1-6-8-16,0 2 11 16,2 0-8-16,-4-2-1 15,4 0-3-15,2 0 0 16,-2-4-1-16,2 0 2 16,-2-4-6-16,2 0 12 0,0-2-7 15,0 3 5 1,0-3-3-16,0-1-1 0,0 6-1 15,0 0 0-15,0 0 1 16,0-2-2-16,0-7 8 16,0-2-15-16,0-3 16 15,0-7-5-15,0 0 1 16,0-2 13-16,0 0 3 16,-11 0 14-16,-5 0-8 15,-7 0-25-15,0 0 3 16,-8 1 4-16,-3 8-14 15,0-6 11-15,1 6-10 16,1 2-9-16,9-2-10 0,4 1-36 16,9 10-31-1,2-6-88-15,6 3-356 0</inkml:trace>
  <inkml:trace contextRef="#ctx0" brushRef="#br1" timeOffset="-39372.92">16600 16404 544 0,'0'0'1265'0,"0"0"-1044"15,0 0-2-15,0 0-40 16,0 0-52-16,0 0-54 16,-18 0 10-16,18 0-44 0,0 0 11 15,0 0-16 1,0 0 3-16,0 0-11 0,0 0-14 16,0 0 0-16,0 0 3 15,6-3 70-15,8 3-6 16,5-4-13-16,0 4-31 15,4 0 9-15,1 0-21 16,3-5 4-16,2 3-9 16,2-1 1-16,1-1 5 15,1-1-24-15,-2 2 15 16,0-2-11-16,-2 5 14 16,-2 0-17-16,-3 0 11 15,-2 0-8-15,-3 5-3 16,-6 3-1-16,-2-8 1 15,-6 4-2-15,-1-4-22 16,-4 0-21-16,0 0-53 0,0 0-58 16,0 0-88-16,0-4-153 0</inkml:trace>
  <inkml:trace contextRef="#ctx0" brushRef="#br1" timeOffset="-39099.44">16845 16204 2234 0,'0'0'353'15,"0"0"-164"-15,0 0-39 16,0 0-44-16,0 121-29 15,0-85-38-15,0-5-4 16,0 6-22-16,0-4-4 16,0 0-9-16,5-3-3 15,1 2-79-15,4-10-135 16,-6-3-320-16</inkml:trace>
  <inkml:trace contextRef="#ctx0" brushRef="#br1" timeOffset="-38207.32">17643 15839 2001 0,'0'0'314'0,"0"0"-173"16,0 0-52-16,0 0-42 15,0 0 26-15,0 0-12 16,0 0 41-16,-2 74-44 15,2-42 11-15,0-4-6 16,0 2-2-16,0 1-19 16,0-3-21-16,2-6 4 15,2 0-12-15,6-4-5 16,-1-9-4-16,-1 0-7 0,6-6 3 16,1-3 0-1,4 0 0-15,0-3 1 0,3-6-2 16,3-4 8-16,2 6 0 15,-2 4-7-15,-2 3 19 16,2 0-12-16,-2 18 17 16,-3 4-6-16,-5 7 9 15,-3 0 2-15,-6 3-4 16,-6-2 8-16,0-2-16 16,0 4 13-16,-8 3-23 15,-13-3 15-15,-3-2-22 16,-5-7 10-16,-5 0-9 15,-1-11-1-15,-6-6 0 0,1-6-11 16,3 0-15 0,1 0-21-16,7 0 1 0,7-6-29 15,9-2-8 1,10-2-62-16,3-2-76 0,0 2-147 0</inkml:trace>
  <inkml:trace contextRef="#ctx0" brushRef="#br1" timeOffset="-37650.4">17585 15816 2297 0,'0'0'322'0,"0"0"-216"16,0 0 36-16,0 0-25 15,0 0-35-15,0 0-6 16,116-5-34-16,-85 5 0 16,-2 0-21-16,0 0 9 0,-2 0-17 15,-2 0-1 1,-4 0-11-16,-2 0-1 0,-1-4-16 15,1 4-65-15,-3 0-86 16,-5 0-288-16</inkml:trace>
  <inkml:trace contextRef="#ctx0" brushRef="#br1" timeOffset="-36932.51">17253 16566 2251 0,'0'0'295'0,"0"0"-171"16,0 0-52-16,0 0 25 15,0 0-38-15,0 0-4 16,0 0-2-16,87 0 20 15,-58 0-36-15,0 0 13 16,4 5-19-16,3-5-4 16,0 0-2-16,2 0-20 0,0 0 15 15,-1 0-14 1,2 0 12-16,-2 0-18 0,1 0 17 16,0 0-9-1,0-5 6-15,0 0 3 0,0-2-1 16,-1 2 2-16,0 3-13 15,-4-2 12-15,-2 4-17 16,-2 0 19-16,-3 0-18 16,-3 0 1-16,-3-3-1 15,-5 3-1-15,1 0 0 16,-5-5-1-16,-4 5-4 16,0-4-46-16,-5 2-32 15,0 0-110-15,-2 2-215 0</inkml:trace>
  <inkml:trace contextRef="#ctx0" brushRef="#br1" timeOffset="-36370.44">17717 16822 1515 0,'0'0'1013'16,"0"0"-836"-16,0 0-23 16,0 0-53-16,0 0-40 15,0 0-23-15,0 0-11 16,-20 47-1-16,20-24 0 16,0-5 15-16,0 1-13 15,0 2 12-15,0-3-18 16,0 1 6-16,0-2-16 0,0 1 2 15,2 0-4 1,0 0-2-16,2 3-8 0,1-7 7 16,0-1-10-16,2-4 8 15,-3-4-6-15,2-1 5 16,3 0-5-16,1-4 1 16,0 5 0-16,4-1 0 15,-1-4 0-15,2 1-6 16,1 3-4-16,3-4-31 15,0 0-26-15,1 0-38 16,7-9-72-16,-2-4-130 16,-6-1-1731-16</inkml:trace>
  <inkml:trace contextRef="#ctx0" brushRef="#br1" timeOffset="-36131.77">18029 16848 723 0,'0'0'1749'0,"0"0"-1555"16,0 0-25-16,0 0-55 15,0 0 11-15,-27 134-29 16,23-90-29-16,0 4-8 16,-1 2-19-16,0-1 7 15,1-3-21-15,-1 2 14 16,3-4-25-16,0-4-3 15,0 0-12-15,2-8 0 0,0-6-51 16,0-8-53-16,0-4-118 16,0-5-426-16</inkml:trace>
  <inkml:trace contextRef="#ctx0" brushRef="#br1" timeOffset="-34562.01">18484 16419 2397 0,'0'0'282'16,"0"0"-124"-16,0 0-58 15,0 0-11-15,0 0 42 16,0 0-37-16,0 0-38 16,75-22-5-16,-48 15-1 15,0 4-7-15,4-1 6 16,0-1-25-16,-2 2 9 15,2 3-19-15,-2 0 17 16,-2 0-31-16,-4 0 17 16,-6 0-17-16,-5 0 0 15,-4 0 0-15,-5 0-18 16,-3 0-10-16,0 0-33 0,0 3 0 16,0-3-49-16,-5 5-94 15,-5-5-231-15,-4 0-1336 0</inkml:trace>
  <inkml:trace contextRef="#ctx0" brushRef="#br1" timeOffset="-34303.5">18704 16237 2505 0,'0'0'360'0,"0"0"-140"15,0 0-99-15,0 0-45 0,0 0-21 16,0 106-14-16,0-71-9 16,0 2-6-16,0-2 6 15,0 2-28-15,0-4 0 16,0 1-4-16,2-9-44 16,8 8-77-16,-1-12-125 15,-3-3-550-15</inkml:trace>
  <inkml:trace contextRef="#ctx0" brushRef="#br1" timeOffset="-33602.33">19440 16218 2224 0,'0'0'229'0,"0"0"-167"16,0 0 16-16,0-108-14 16,0 76 12-16,0 6-53 15,0 0 17-15,0 12 22 16,0 2-10-16,0 6 0 15,0 6-26-15,0 0 23 16,2 0-32-16,1 18 57 16,1 8-32-16,1 6 12 15,-1 4-25-15,2 0 1 16,4 8-4-16,-1-4-8 16,-1 4 4-16,1-3-13 0,-2 1 19 15,0 2-6 1,-3-5 20-16,-2-2-9 0,-2-2-2 15,0-8-12-15,0-5 0 16,-11 0 1-16,-3-8-16 16,-5-2 18-16,-1-5-16 15,-3-7 16-15,4 0-21 16,0 0 11-16,7 0-7 16,4 0 8-16,6 0 5 15,2 0-18-15,0 0 0 16,18 0-3-16,7-7-4 15,4 3 14-15,0 4-8 16,-3-3 1-16,-2 3-8 0,-3 0-54 16,-4 0-49-16,1 0-33 15,-7 3-215-15,-1 3-1561 16</inkml:trace>
  <inkml:trace contextRef="#ctx0" brushRef="#br1" timeOffset="-30065.75">21676 12797 789 0,'0'0'956'15,"0"0"-797"-15,0 0 114 16,0 0-152-16,0 0 7 16,0 0-55-16,0 0-24 15,0-16-20-15,0 16-4 0,0 0 25 16,0 0-10-16,0 0 19 15,0 0-30-15,0 0 61 16,0 0-32-16,0 8 22 16,0 14-45-16,0 9 12 15,0 6-1-15,0 11-21 16,0 5 16-16,2 3-28 16,10 0 20-16,3-8-17 15,5-8 5-15,2-10-12 16,2-10 2-16,3-10-1 15,0-10 0-15,2 0 2 16,-4-14-12-16,2-16 14 16,-6-10-13-16,0-3 4 0,-8-2-1 15,-2 1-8 1,-6 5-26-16,-3 8-23 0,-2 9 20 16,0 10 33-16,0 12 1 15,0 0 10-15,2 21 17 16,7 20-4-16,0 13 17 15,6 8-18-15,2 11 8 16,-2 3-9-16,1 2 6 16,-6 1 20-16,-5 5 6 15,-5-1 6-15,0 1-34 16,-5-1 0-16,-19-7-26 16,-5-7 11-16,-7-18-11 15,1-14 0-15,-3-19-15 16,-3-18-11-16,4-7-16 0,-3-27-7 15,4-8 24 1,7-4-13-16,9-4 31 0,13-1-3 16,7 4 9-16,7 3-3 15,24-2 4-15,12 7-6 16,3 5-53-16,19 0-40 16,-14 12-131-16,-13 5-587 0</inkml:trace>
  <inkml:trace contextRef="#ctx0" brushRef="#br1" timeOffset="-11799.94">22447 13036 2300 0,'0'0'290'0,"0"0"-187"16,0 0-34-16,0 0 21 15,0 0 42-15,0 0-19 16,0 0-33-16,96 2-20 0,-64-2-9 16,3 0-10-1,3-2-22-15,-3-2 8 0,1 4-27 16,-2-3 11-16,-6 3-6 16,-3 0-10-16,-3 0-5 15,-3 0-52-15,-9 7-80 16,-5 5-98-16,-5 2-275 0</inkml:trace>
  <inkml:trace contextRef="#ctx0" brushRef="#br1" timeOffset="-11557.41">22536 13297 2754 0,'0'0'305'0,"0"0"-218"16,0 0-40-16,0 0 34 15,0 0-7-15,0 0-45 16,0 0-11-16,145-21-12 16,-112 21-6-16,1 0-13 15,15 0-62-15,-7 0-117 16,-9 0-430-16</inkml:trace>
  <inkml:trace contextRef="#ctx0" brushRef="#br1" timeOffset="-10612.03">23551 12561 2020 0,'0'0'368'0,"0"0"-239"0,0 0 50 15,0 0-117 1,0 0-17-16,0 0-8 0,-2 110 9 15,2-78 4-15,0-4 1 16,0-10 1-16,0-4-33 16,2-7-3-16,8-7-16 15,9 0 24-15,0 0-16 16,6 0 26-16,6-9-17 16,0 1 17-16,3 6-2 15,0 2-4-15,-1 0 11 16,-4 12-14-16,-3 9 8 15,-3 4-16-15,-9 3 23 16,-6 2-21-16,-6 0 10 0,-2 3-3 16,0-4-1-1,-13 2-3-15,-9-4-8 0,-5-1 5 16,-2-3-16-16,-4-2 11 16,1-7-13-16,-1-5 6 15,2-3-7-15,2-6-1 16,2 0-29-16,5-2-33 15,4-11-6-15,4-4-9 16,6-3-17-16,3-12-67 16,5 6-54-16,0 2-158 0</inkml:trace>
  <inkml:trace contextRef="#ctx0" brushRef="#br1" timeOffset="-10356.49">23479 12529 2293 0,'0'0'313'0,"0"0"-188"15,0 0 52-15,0 0-50 16,0 0-20-16,116-13-60 0,-73 5-9 15,1 4-25 1,-1 1 2-16,-3 1-14 0,-3 2-2 16,-1 0-1-1,5 0-78-15,-12 7-121 16,-8 5-365-16</inkml:trace>
  <inkml:trace contextRef="#ctx0" brushRef="#br1" timeOffset="-9777.16">23252 13253 2342 0,'0'0'308'16,"0"0"-157"-16,0 0-53 0,0 0-15 15,0 0-48 1,0 0-5-16,0 0 40 0,25 0-14 16,-1 0-14-16,5 0 10 15,5 0-17-15,3 0 9 16,3 0-8-16,7 0-1 15,0 0-3-15,2 0 0 16,0 0 1-16,0 0-21 16,0 0 12-16,0 0-15 15,-2 1 10-15,-3-1-10 16,-3 0-1-16,-8 0-7 16,-6 0-1-16,-7 0 0 15,-7 0-10-15,-6 0-33 16,-5-1-49-16,-2 1 10 15,0 0-65-15,-13 0-199 16,-3 1-554-16</inkml:trace>
  <inkml:trace contextRef="#ctx0" brushRef="#br1" timeOffset="-9276.27">23738 13375 64 0,'0'0'2373'0,"0"0"-2199"16,0 0-65 0,0 0 22-16,0 0-22 0,0 0-44 15,0 0 16-15,109 36-14 16,-89-10 6-16,-4 4 0 0,-3 4-7 15,-5 4 4 1,-4 8-24-16,-4 2 2 16,0 6-29-16,-14 5 17 15,-13 0-33-15,-9 4 11 16,-6-2-13-16,-7-6-1 16,0-5 3-16,-2-9-3 15,-1-15-23-15,6-17-34 16,3-9 4-16,8-9-17 15,8-26 22-15,14-1-7 16,11 0 45-16,2 9 1 0,17 6 9 16,14 11 2-1,12 10 13-15,3 0 28 0,4 21-8 16,-2 6 10-16,-1 4-21 16,-2 1 4-16,0-4-18 15,-6-2-1-15,1-8-6 16,-3-8-3-16,-2-6-40 15,9-4-62-15,-8-8-148 16,-5-10-437-16</inkml:trace>
  <inkml:trace contextRef="#ctx0" brushRef="#br1" timeOffset="-8511.39">24431 12839 2210 0,'0'0'271'0,"0"0"-206"16,0 0 52-16,0 0 58 15,0 0-36-15,0 0-32 16,0 0-7-16,96 39-24 16,-67-12-12-16,4 7-17 0,5 9-12 15,3 1-1 1,-4 2-18-16,-1 0 3 0,-3-5-12 16,-6-6 13-16,-4-4-20 15,-6-5 0-15,-1-6-8 16,-5-7-42-16,-5-2-38 15,0-8-111-15,-6-3-285 0</inkml:trace>
  <inkml:trace contextRef="#ctx0" brushRef="#br1" timeOffset="-8256.58">24880 12793 2526 0,'0'0'455'0,"0"0"-298"16,0 0-11-16,0 0-38 16,0 0-25-16,-121 111-37 0,85-67-16 15,-4 5-4 1,-2 4-25-16,-3 3 6 15,3 0-1-15,-1 0-12 16,5-3-29-16,5 7-67 16,10-16-108-16,13-12-344 0</inkml:trace>
  <inkml:trace contextRef="#ctx0" brushRef="#br1" timeOffset="-7444.49">25254 13029 2322 0,'0'0'326'0,"0"0"-194"16,0 0-70-16,0 0 33 15,0 0 15-15,0 0-2 16,0 0-43-16,151 0 3 16,-107 0-27-16,2 0-14 15,-5 0-11-15,0 3-7 16,-10-1-6-16,-7 0-3 0,-6 0-13 16,-9-2-72-1,-7 2-81-15,-2-2-298 0</inkml:trace>
  <inkml:trace contextRef="#ctx0" brushRef="#br1" timeOffset="-7237.77">25492 12842 2820 0,'0'0'221'16,"0"0"-104"-16,0 0-8 15,-4 136-57-15,4-94-23 0,0 2-24 16,0-4-4 0,0-4-1-16,0-5-18 0,0 1-67 15,4-9-145-15,-1-7-447 0</inkml:trace>
  <inkml:trace contextRef="#ctx0" brushRef="#br1" timeOffset="-6507.68">26348 12358 2235 0,'0'0'328'0,"0"0"-168"16,0 0-12-16,0 0-62 15,0 0-33-15,0 0 15 16,0 0-9-16,-11 132-7 15,11-100-29-15,0-4 19 16,0-3-6-16,0-7 2 16,3-6-32-16,9-4 5 15,7-2-11-15,5-6 5 16,8 0-2-16,3 0-2 16,3 0 9-16,2 6-4 0,0 3 20 15,-4 8-9-15,-5 3 12 16,-6 6-7-16,-6 3 11 15,-7 0 11-15,-10 3-8 16,-2 2 7-16,0 3-12 16,-20-2 4-16,-5 4-27 15,-6-5 15-15,-3-3-23 16,-3-4 10-16,-1-8-9 16,-1-10-1-16,2-6-12 15,1-3-26-15,3 0-12 16,6-9-52-16,5-11-1 15,11-16-56-15,7 2-67 16,4 0-291-16</inkml:trace>
  <inkml:trace contextRef="#ctx0" brushRef="#br1" timeOffset="-6237.43">26323 12421 2494 0,'0'0'251'0,"0"0"-53"15,0 0-27-15,0 0-29 0,158-17-74 16,-110 13-20-16,-2 1-25 15,-5-2-11-15,-6 3-6 16,-6 0-6-16,-4 2 0 16,-10 0-56-16,-5 4-78 15,-8 8-149-15,-2 6-761 0</inkml:trace>
  <inkml:trace contextRef="#ctx0" brushRef="#br1" timeOffset="-5705.68">26034 13138 2442 0,'0'0'324'0,"0"0"-178"0,0 0-51 16,0 0-46-16,0 0 5 16,0 0 15-16,0 0-10 15,107 0 12-15,-64 0-33 16,1 0 7-16,7 0-16 16,2 0 9-16,5-2-4 15,-2-1 4-15,0-2-6 0,-2 3-6 16,-6 2 7-1,-1 0-28-15,-5 0 18 16,-3 0-23-16,-6 0 5 16,-4 0-5-16,-7-2-8 15,-4 0-30-15,-7 1-38 16,-7-4-15-16,-4-3-90 0,0 1-162 16,-15 4-825-16</inkml:trace>
  <inkml:trace contextRef="#ctx0" brushRef="#br1" timeOffset="-5205.33">26437 13253 1597 0,'0'0'878'16,"0"0"-705"-16,0 0 21 16,0 0-52-16,0 0-20 15,0 0-42-15,0 0-44 16,0 15 30-16,0-3-22 15,0 1-1-15,0 1-10 16,0 2 15-16,0 2-22 16,0 4-1-16,-2 2-1 15,-2 4-6-15,0 2 7 0,-2 1-15 16,2 1 12 0,0-3-16-16,4 0 14 15,0-3-19-15,0-4 8 0,0-5-9 16,0-1 0-16,14-4-1 15,5-1-4-15,4-6 4 16,1-3-25-16,3-2-13 16,0 0-34-16,1 0 2 15,1-7-57-15,10-23-61 16,-8 4-234-16,-4-1-1409 0</inkml:trace>
  <inkml:trace contextRef="#ctx0" brushRef="#br1" timeOffset="-4983.07">26730 13353 2060 0,'0'0'811'15,"0"0"-627"-15,0 0-38 16,0 0-7-16,-27 136-59 16,25-88-15-16,2 4-11 15,0 2-12-15,0 1-4 16,0-6-11-16,0 2 12 15,0-7-26-15,0-3 5 16,0-8-17-16,0-3-1 0,0-4-15 16,0-8-61-1,6-6-83-15,-1-6-193 16,-1-6-698-16</inkml:trace>
  <inkml:trace contextRef="#ctx0" brushRef="#br1" timeOffset="-3738.32">27133 13020 1757 0,'0'0'432'15,"0"0"-167"-15,0 0-69 16,0 0-45-16,0 0-74 15,0 0-25-15,0 0-15 16,-12 0 14-16,12 0 0 16,12 0 62-16,5 0-28 15,6-3-17-15,4 2-22 16,6-1-11-16,2-3-6 16,4 0-11-16,1-3 6 15,0-3-23-15,-7 2 14 16,-2-1-14-16,-4 3-2 15,-6 4 0-15,-9 3-22 0,0 0-12 16,-5 0-15-16,-5 12-17 16,-2 4-112-16,0 0-207 15,-7-7-1424-15</inkml:trace>
  <inkml:trace contextRef="#ctx0" brushRef="#br1" timeOffset="-3510.84">27367 12804 2161 0,'0'0'678'0,"0"0"-513"16,0 0-57-16,0 0-25 16,0 0 6-16,0 0-46 15,0 130-7-15,2-98-17 16,1-2-8-16,-3-2-11 15,0 0 0-15,0-2-16 16,2 4-104-16,2-8-229 16,-2-2-2071-16</inkml:trace>
  <inkml:trace contextRef="#ctx0" brushRef="#br1" timeOffset="-2595.94">28105 12366 1752 0,'0'0'461'0,"0"0"-195"16,0 0-125-16,0 0 9 0,0 0-65 15,0 0-18-15,0 0-19 16,0 0 16-16,0 8 9 15,0 4-3-15,0 6 1 16,-2 0-21-16,-3 6-6 16,0 2-22-16,1 3 20 15,-1 3-22-15,5-1 7 16,0 1-3-16,0-3-3 16,0 0-6-16,7-3-7 15,9-6-3-15,7-1 2 16,3-3-10-16,6-4 7 15,1-6-8-15,2-4-5 16,1-2-31-16,-3 0-39 0,-4-14-39 16,-2-22-68-1,-6 4-115-15,-8 0-334 0</inkml:trace>
  <inkml:trace contextRef="#ctx0" brushRef="#br1" timeOffset="-2386.59">28383 12446 2339 0,'0'0'361'16,"0"0"-208"-16,0 0 22 16,0 0-37-16,0 0-38 15,-10 133-28-15,10-87-12 16,0 9-3-16,0 0-23 0,0 6 3 16,0-3-21-1,0-3 11-15,0 0-27 0,0-7 8 16,0-8-8-16,0-5-27 15,-3-8-60-15,-2-8-71 16,1-5-188-16,-1-9-553 16</inkml:trace>
  <inkml:trace contextRef="#ctx0" brushRef="#br1" timeOffset="-1836.75">27795 13221 418 0,'0'0'2062'0,"0"0"-1901"15,0 0-119-15,0 0 87 16,0 0-22-16,0 0-31 16,0 0-19-16,121-14-3 15,-88 14-31-15,2 0 14 0,1 0-16 16,2 0 19-16,-3 0-2 15,2 0-3-15,-2 0-4 16,1 1-2-16,-1 1 9 16,-2 0-17-16,1 0 11 15,-1-2-18-15,-2 0 6 16,1 0-20-16,-4 0 11 16,1 0-11-16,0-4 4 15,-2-1-4-15,-2-2 4 16,-2 3-9-16,-1 3 12 15,-5-1-7-15,2 0 5 16,-4 2-5-16,-1 0 0 16,-1 0 0-16,-5 0 0 15,2 0-14-15,-6 0-28 16,-2 0-41-16,-2 0-65 0,0 0-202 16,0 2-1608-16</inkml:trace>
  <inkml:trace contextRef="#ctx0" brushRef="#br1" timeOffset="-1269.39">28167 13411 2171 0,'0'0'302'16,"0"0"-225"-16,0 0 67 16,0 0-25-16,0 0-47 15,0 0-2-15,0 0-14 0,5 12 48 16,-5 4-44-16,0 2 0 16,0 4-5-16,0 4-10 15,0 3-24-15,0-2 2 16,0 4 2-16,0-4-1 15,0 1-3-15,2-3-20 0,4-6 12 16,4-1-12 0,1-1 7-16,5-5-4 0,1 0-2 15,3-4-2 1,3 0-1-16,-2-4 0 16,2-4-3-16,0 0-34 15,-2 0-30-15,-1 0-35 16,3-18-90-16,-8-2-208 0,-3 0-1479 15</inkml:trace>
  <inkml:trace contextRef="#ctx0" brushRef="#br1" timeOffset="-1029.54">28446 13459 2503 0,'0'0'260'0,"0"0"-82"16,0 0 13-16,-11 114-93 16,7-65-23-16,0 1-19 0,2 4-19 15,2-8-12 1,0 2-12-16,0-4 17 0,0-4-18 16,0-3 3-16,0 1-11 15,0-6-8-15,2-5-26 16,4-1-47-16,-4-7-90 15,2-6-197-15,-4-6-623 0</inkml:trace>
  <inkml:trace contextRef="#ctx0" brushRef="#br1" timeOffset="199.36">21655 15129 1782 0,'0'0'422'0,"0"0"-184"16,0 0-72-16,0 0 0 15,0 0-73-15,0 0 18 16,0 0-16-16,0 30-65 16,0 1-21-16,6 11 9 15,2 10 10-15,7 1 1 16,6 0 10-16,3-2-13 15,3-16 12-15,7-11-26 16,3-12 13-16,5-12-5 0,3-5 6 16,0-22 10-1,-3-12-20-15,-8-12 3 0,-7-2-19 16,-14 0 0-16,-9-1-31 16,-4 11 5-16,0 11 3 15,-15 14 23-15,-3 17 0 16,5 1 9-16,4 23 15 15,4 22-13-15,5 13 20 16,0 14-4-16,5 9 15 16,8 8-20-16,5 22 13 15,-5 11-1-15,-9 18 3 16,-4-14-2-16,0-27-10 0,-12-33-2 16,-9-23-20-1,-4 4 8-15,-10-3-10 0,-5-3-2 16,-5-19-19-16,1-22-11 15,-3-4-17-15,3-32 4 16,-2-13 8-16,9-9-27 16,8 5 24-16,10-2 13 15,13 11 21-15,6 7-5 16,12 8-14-16,19 5-49 16,13 3-33-16,35-2-62 15,-13 0-113-15,-6 5-349 0</inkml:trace>
  <inkml:trace contextRef="#ctx0" brushRef="#br1" timeOffset="1699.96">23607 14975 2001 0,'0'0'362'0,"0"0"-237"16,0 0 14-16,0 0 23 0,0 0-49 15,0 0-18 1,0 0-48-16,-8 24-19 0,8 2 1 16,0 10 19-16,0 0-11 15,0 8 9-15,0-3-24 16,0-5 6-16,0-10-3 15,12-8-13-15,3-10-10 16,5-8 2-16,7 0-2 16,7-8 4-16,3-10-4 15,4 0 2-15,1 10 2 16,0 3-3-16,-1 5 14 16,-6 15 9-16,-6 15 0 15,-6 0 4-15,-8 7 1 16,-11 0 21-16,-4 1-18 15,0 3 7-15,-17-6-22 0,-12-3 7 16,-7 0-17 0,-2-2-1-16,-4-7-4 0,-1-9-4 15,3-6 0-15,2-8-28 16,3 0-19-16,2 0-52 16,6-19 10-16,2-15-81 15,5 6-86-15,7-4-279 0</inkml:trace>
  <inkml:trace contextRef="#ctx0" brushRef="#br1" timeOffset="1977.57">23582 14959 2293 0,'0'0'438'15,"0"0"-290"-15,0 0-68 16,0 0 72-16,0 0-64 16,0 0-15-16,135 0-16 15,-92 0-28-15,-1-4-8 16,-2-1-20-16,-1 0-2 0,-6-3-15 15,-6 8-83-15,-8 0-154 16,-11 0-500-16</inkml:trace>
  <inkml:trace contextRef="#ctx0" brushRef="#br1" timeOffset="2573.02">23426 15611 2312 0,'0'0'301'0,"0"0"-147"16,0 0-35-16,0 0-46 0,0 0 1 16,0 0-1-16,0 0-18 15,102-18-8-15,-73 18-24 16,5 0 17-16,-1 0-14 16,6 0 17-16,0 0-18 15,5 0 20-15,2 0-11 16,0 0-5-16,3 0-5 15,-2 0-12-15,0 0-5 16,-3 0-3-16,-1 0 0 16,-3-6-4-16,-7-2 0 15,-2-1 5-15,-4 1-10 16,-4 3-12-16,-5 0-33 16,-5 0-39-16,-11 5-76 0,-2 0-119 15,0 10-1621-15</inkml:trace>
  <inkml:trace contextRef="#ctx0" brushRef="#br1" timeOffset="3067.83">23867 15683 2322 0,'0'0'211'0,"0"0"-89"0,0 0 62 16,0 0-59-16,0 0-13 15,0 0-29-15,125 48 1 16,-103-21-8-16,-1 8-6 15,-6 5-4-15,-6 1-8 16,-4-2-9-16,-5 7-34 16,0 3 9-16,-19 1-13 15,-10 2 0-15,-6-2-7 16,-5-6-8-16,-5-13 4 16,1-8-42-16,1-19-27 15,3-4-34-15,9-12 3 0,6-12 7 16,10-2 64-16,11 0 0 15,4 4 29-15,2 8 0 16,19 9 0-16,11 5 38 16,4 0 19-16,4 3 3 15,0 15-34-15,-3 0-5 16,4 1-21-16,-3-10 9 16,-3-1-9-16,15-4-23 15,-13-4-122-15,-3 0-396 0</inkml:trace>
  <inkml:trace contextRef="#ctx0" brushRef="#br1" timeOffset="3643.77">24411 15057 2332 0,'0'0'300'0,"0"0"-123"15,0 0-90-15,0 0-19 0,0 0-11 16,0 0 17 0,0 0-3-16,105 88-16 0,-72-58 3 15,1 0-14-15,1 5 6 16,1 1-14-16,-1 4-5 15,-4-6-15-15,-1-1-8 16,-6-1-8-16,-3-6-1 16,-8-5-32-16,-2-3-48 15,-9-8-49-15,-2-6-118 16,0-4-410-16</inkml:trace>
  <inkml:trace contextRef="#ctx0" brushRef="#br1" timeOffset="3920.37">24797 15079 2591 0,'0'0'309'16,"0"0"-130"-16,0 0-46 0,0 0-35 15,0 0-54 1,-98 125 10-16,75-96-26 16,-1 8 14-16,-1-2-26 15,-4 4-4-15,-2 0-12 16,2 4 0-16,2-1-41 0,1 10-53 16,6-11-102-16,9-9-338 0</inkml:trace>
  <inkml:trace contextRef="#ctx0" brushRef="#br1" timeOffset="4665.92">25131 15330 2105 0,'0'0'412'15,"0"0"-322"-15,0 0 86 16,0 0-66-16,0 0-37 15,0 0-10-15,143-5 13 16,-107-4-23-16,1 4-23 16,-1-2 3-16,-3 1-24 15,-4-1 5-15,-6 4-14 16,-5-1-41-16,-12 4-86 16,-3 0-75-16,-3 0-162 0</inkml:trace>
  <inkml:trace contextRef="#ctx0" brushRef="#br1" timeOffset="4905.3">25341 15147 2541 0,'0'0'253'16,"0"0"-112"-16,0 0 3 15,0 111-48-15,0-78-62 16,6 4-3-16,1-2-25 0,-1 2-6 16,2-1 0-1,2 4-75-15,-1-8-151 0,-1-6-643 0</inkml:trace>
  <inkml:trace contextRef="#ctx0" brushRef="#br1" timeOffset="6172.95">26239 14950 1836 0,'0'0'286'0,"0"0"-125"15,0 0-28-15,0 0-28 16,0 0-10-16,0 0 34 16,0 0-35-16,-96-59-26 0,69 56-6 15,-2 2 11 1,-2 1-17-16,4 0-31 15,1 0 5-15,1 12-20 0,7 5 21 16,3 12-26-16,5 5 8 16,8 4-13-16,2 6 10 15,0-4 1 1,21-5 0-16,5-8 4 0,8-15-14 16,3-5 17-16,1-7-6 15,1-10 6-15,-6-17-11 16,-6-5 2-16,-8-3-9 15,-5 4 0-15,-5-1-11 16,-5 12 8-16,-4 10 3 16,2 7 4-16,3 3 40 15,0 6-7-15,6 21 0 16,0 9 4-16,2 6-6 0,0 6-2 16,-3-2 1-16,-6 3 8 15,-4-1-15-15,0-2 9 16,-14 2-24-16,-10-4 7 15,-2-4-19-15,-3-3 6 16,0-7-6-16,2-7-6 16,4-13-10-16,1-6-26 15,5-4-37-15,5 0-34 16,5-5 14-16,7-13-81 16,0 5-78-16,11 3-250 0</inkml:trace>
  <inkml:trace contextRef="#ctx0" brushRef="#br1" timeOffset="6810.62">25820 15583 354 0,'0'0'1826'15,"0"0"-1598"-15,0 0-132 16,0 0-40-16,0 0 16 0,0 0 10 15,0 0 14-15,22-13-17 16,-6 13-17-16,3 0 5 16,2 0-8-16,3 0-4 15,5 0-20-15,3 0-3 16,1 0-3-16,2 0-6 16,1 0 8-16,3 0-18 15,-4 0 10-15,1 0-15 16,-3 0 13-16,2-4-7 15,4 3 9-15,-1-2 3 16,1 2-1-16,1 1 1 16,-1 0-16-16,-4 0 9 15,-3 0-19-15,-8 0 11 16,-4 0-11-16,-6 0-6 0,-6 0-37 16,-3 0-24-1,-5 0-47-15,0-9-71 0,-9 4-292 16</inkml:trace>
  <inkml:trace contextRef="#ctx0" brushRef="#br1" timeOffset="7471.59">26163 15758 1574 0,'0'0'561'0,"0"0"-402"16,0 0 2-16,0 0-5 16,0 0-13-16,0 0-28 15,0 0-24-15,-2 0-26 16,0 9-43-16,2 5 53 16,0 4-21-16,-2 2 1 15,2 2-14-15,-6 6 3 16,2-2-26-16,0-1 2 15,-3 0-7-15,3-2-7 16,2-5 14-16,2-1-2 0,0-4 8 16,0 0-19-1,11-4 10-15,7-3-16 0,3 2 2 16,4-8-3-16,4 0 0 16,0 0 0-16,0 0-7 15,-2 0-17-15,-2-8-28 16,-6-7-19-16,-1-2-63 15,-9-14-41-15,-1 5-141 0,-8 7-1652 16</inkml:trace>
  <inkml:trace contextRef="#ctx0" brushRef="#br1" timeOffset="7757.82">26404 15749 2251 0,'0'0'289'0,"0"0"-120"16,0 0 14-16,0 0 3 16,0 0-80-16,0 138-16 15,0-98-26-15,0 1-17 16,0 3 1-16,0-4-15 16,0 0 15-16,0 1-15 15,4-2 6-15,3 1-27 16,-3-2 6-16,0-4-17 15,4-6-1-15,-6-1 0 0,2-13-18 16,-1-6-26 0,-1 0-56-16,-2-8-32 15,0 0-107-15,0 0-316 0</inkml:trace>
  <inkml:trace contextRef="#ctx0" brushRef="#br1" timeOffset="9273.81">22693 15487 2354 0,'0'0'395'16,"0"0"-242"-16,0 0-101 15,0 0 17-15,0 0 20 16,0 0-24-16,129 0-39 15,-83 0 2-15,1 0-27 16,-3 0 5-16,-3 0-6 16,-7 0-1-16,-10 0-4 15,-4 0-81-15,-11 12-30 16,-4-4-199-16,-5 5-1426 0</inkml:trace>
  <inkml:trace contextRef="#ctx0" brushRef="#br1" timeOffset="9500.27">22726 15758 2736 0,'0'0'271'0,"0"0"-219"15,0 0 26-15,0 0-14 16,0 0-16-16,118 0-27 15,-90 0-7-15,1 0-6 0,-2 0-8 16,-2 5-28 0,2 2-89-16,-7-2-118 0,-5 3-625 15</inkml:trace>
  <inkml:trace contextRef="#ctx0" brushRef="#br2" timeOffset="17217.68">21711 17432 1610 0,'0'0'214'0,"0"0"-108"0,0 0 89 16,0 0-111-16,0 0 32 15,0 0-82-15,-11-107 18 16,11 93-38-16,0 5 20 16,0 6 16-16,0-3-10 15,0 6 31-15,0-3-2 16,0 3 16-16,0 0-13 16,0 0-5-16,0 12-61 15,0 11 19-15,3 3-8 16,3 2 3-16,3 8-4 15,0 3-15-15,2 2 14 16,0 4-15-16,1 7 14 16,-6-2-3-16,1 8 23 15,-5-4-11-15,-2 0 6 0,2-1-4 16,-2-3-11-16,0-2-4 16,0-4-10-16,0-7 5 15,0-6 0-15,0-4-5 16,0-3 1-16,0-9-2 15,0-1-2-15,0-4 2 16,0-2 1-16,0 0-4 16,0-3 4-16,0-4-11 15,0-1 0-15,0 0-15 16,0-10 17-16,0-12-5 16,0-5 13-16,0-12-4 15,-2-6-12-15,0-4 2 16,-1-6-6-16,3 6 20 0,0-8 2 15,0-4-1-15,0 3 2 16,7-8 7-16,9 1 4 16,4 7 22-16,2 0 6 15,7 9 1-15,2 8 2 16,6 15-26-16,-2 11 7 16,1 11-5-16,-1 4 38 15,-2 19-13-15,-1 12 10 16,-10 13-19-16,-7 11-5 15,-9 3-9-15,-6 4-14 16,0 5 7-16,-23 0-14 16,-6-1-2-16,-2-8 1 0,-2-10-24 15,3-11-31-15,1-13 6 16,7-16-2-16,2-8-13 16,7 0-20-16,8-14 10 15,5-9 53-15,0-2 19 16,11 1 1-16,14 3 2 15,4 11 5-15,4 10 6 16,0 0 14-16,1 18 12 16,-3 19-8-16,-4 7 14 15,-2 6-14-15,-5-3 2 16,-7 4-21-16,1-7 7 16,-8-8-18-16,1-5 0 15,-3-4 0-15,0-6 0 0,-1-11-23 16,1-1-76-16,8-9-54 15,-4-5-84-15,-1-8-452 0</inkml:trace>
  <inkml:trace contextRef="#ctx0" brushRef="#br2" timeOffset="17717.76">22545 18013 2213 0,'0'0'322'15,"0"0"-263"-15,0 0 75 16,0 0-38-16,0 0-16 0,0 0-34 15,123-77-3 1,-101 42-25-16,-2-1-6 16,-4-9-4-16,-7 6-7 15,-5 2-1-15,-4 4 5 16,0 8-10-16,-11 13 8 16,-11 3-4-16,-7 9 1 0,0 0-16 15,0 12-7-15,2 15-2 16,4 9 20-16,10 0 5 15,2 8 2-15,9 2-1 16,2 3 26-16,0 3-12 16,9-2 15-16,11-2-8 15,2-6 16-15,3-12-18 16,4-4-14-16,0-12 10 16,0-8-15-16,0-6 8 15,2-1-9-15,-2-22 4 16,0-7-4-16,6-28-39 15,-8 12-122-15,-6-2-379 0</inkml:trace>
  <inkml:trace contextRef="#ctx0" brushRef="#br2" timeOffset="18116.59">22942 16915 2131 0,'0'0'340'0,"0"0"-179"15,0 0-7-15,49 130-43 16,-31-79-41-16,0 0-2 0,-3 2-17 15,-1 5-17 1,-1 5 28-16,-2-1-22 0,-2 9 20 16,0-3-26-16,0 4 3 15,-1-1-21-15,0 0-4 16,-2-5-6-16,-1-2-6 16,-1-3 0-16,0-7 8 15,-2-8-16-15,4-7 6 16,-4-4-5-16,0-12-24 15,-2 0-16-15,0-7-49 16,0-6-95-16,0-6-145 0</inkml:trace>
  <inkml:trace contextRef="#ctx0" brushRef="#br2" timeOffset="18297.29">22993 17874 1996 0,'0'0'921'0,"0"0"-838"15,0 0-62-15,0 0-11 16,0 0 1-16,0 0-11 16,151-54-23-16,-119 42-142 15,-8 6-344-15</inkml:trace>
  <inkml:trace contextRef="#ctx0" brushRef="#br2" timeOffset="18816.59">23474 18241 2030 0,'0'0'381'0,"0"0"-292"16,0 0-16-16,0 0-47 0,0 0-2 16,0 0-23-16,0 0 8 15,-2-138 9-15,2 99-3 16,0-8 7-16,0-1-21 15,0-2 0-15,0 1 5 16,10 6-5-16,-1 4-1 16,3 9 22-16,5 8 6 15,-2 4-16-15,3 8 13 16,-1 2-24-16,1 8 23 16,1 0 12-16,-2 0 38 15,3 11-30-15,1 8 11 16,-4 0 0-16,-1 8-14 15,-1 4 1-15,-3 1-2 16,-4-1 2-16,1 3-15 16,-5 3 5-16,1 3-28 0,-5 2 6 15,0 0-10-15,0 0 0 16,0-5-27-16,0-4-26 16,0-5-64-16,-9-5-100 15,0-16-442-15</inkml:trace>
  <inkml:trace contextRef="#ctx0" brushRef="#br2" timeOffset="18961.07">23617 18066 2736 0,'0'0'171'0,"0"0"-129"16,0 0-42-16,163-9-50 15,-116 1-434-15</inkml:trace>
  <inkml:trace contextRef="#ctx0" brushRef="#br2" timeOffset="22322.2">26796 18231 1877 0,'0'0'385'0,"0"0"-255"0,0 0-53 16,0 0 32 0,0 0-70-16,0 0-31 0,0 0 44 15,0-8-5-15,0-11-2 16,-2-12-31 0,0 2 11-16,0-8-17 0,-1-4 1 15,1 2-2-15,2-7-7 16,0 1 1-16,0-3 6 15,7 6-3-15,6 3-4 16,0 4 27-16,3 7-26 16,-1 7 15-16,3 2-15 15,1 11 5-15,-2 3-5 16,3 5 0-16,-1 0 13 16,-2 0 4-16,3 23 64 15,-3 3-1-15,0 6 9 16,0 4-38-16,1 2-4 15,2-1-23-15,-2-1-7 0,0 0 0 16,-1 0-17-16,1 0 17 16,-1 2-17-16,-5 0 11 15,1 0-7-15,-3-2-8 16,-4-8 3-16,-1-2-12 16,-5-8-33-16,0-9-60 15,0-9-104-15,-13 0-530 0</inkml:trace>
  <inkml:trace contextRef="#ctx0" brushRef="#br2" timeOffset="22486.09">26861 18025 2442 0,'0'0'313'0,"0"0"-236"15,0 0-63-15,0 0-3 16,114-17-11-16,-81 14-152 16,-6-8-566-16</inkml:trace>
  <inkml:trace contextRef="#ctx0" brushRef="#br2" timeOffset="24790.99">27933 17464 1786 0,'0'0'324'16,"0"0"-160"-16,0 0-17 15,0 0-9-15,0 0-36 0,0 0-9 16,0 0-17 0,96-58-21-16,-78 58-17 15,2 0 5-15,0 0 28 16,2 7-5-16,1 7 8 15,1 8-13-15,0 2 8 16,-1 6-33-16,-3 7-5 16,-5-2 0-16,-1 6 1 15,-7 3-4-15,-3 7-11 0,-4-4 13 16,0 7-30-16,0 0 17 16,-15-1-16-16,-10-3 1 15,-4-6-1-15,-6 0-2 16,-6-8-5-16,1-5-21 15,2-14-13-15,3-7-17 16,1-10-2-16,8 0-23 16,5-10 24-16,7-16-44 15,8-4 7-15,6-6 27 16,0 4 38-16,9 0 24 16,13 6 6-16,5 14 7 15,2 10 15-15,4 2 63 16,1 10 16-16,-1 20-12 0,0 2-36 15,2 3-5-15,0-2-20 16,-4-8-18-16,-2-2-7 16,-4-12-3-16,-1-4-11 15,-4-7-67-15,1-4-56 16,-6-10-90-16,-4-4-387 0</inkml:trace>
  <inkml:trace contextRef="#ctx0" brushRef="#br2" timeOffset="25078.52">28537 17602 2213 0,'0'0'278'0,"0"0"-77"16,0 0-21-16,0 0-34 15,0 0-41-15,131 48-18 16,-100-28-32-16,1 10-9 16,0 0-22-16,-1 2 9 15,-5 4-19-15,-1 5 6 16,-3-6-16-16,-7 2-4 16,-3-1 0-16,-6-2-11 15,1-7-28-15,-5-4-74 16,-2-11-81-16,0-6-249 15,0-6-1895-15</inkml:trace>
  <inkml:trace contextRef="#ctx0" brushRef="#br2" timeOffset="25356.6">28921 17566 2533 0,'0'0'297'0,"0"0"-123"15,0 0-43-15,0 0-58 0,-83 104-15 16,61-63-22-16,-5-3 12 16,-2 8-30-16,0-2 12 15,1-5-25-15,1 2 5 16,4-5-10-16,7-4-3 15,5-11-40-15,11-2-69 16,0-6-127-16,0-8-320 0</inkml:trace>
  <inkml:trace contextRef="#ctx0" brushRef="#br2" timeOffset="25703.02">29168 17839 2402 0,'0'0'285'16,"0"0"-90"-16,0 0-57 15,0 0-35-15,127-5-40 16,-91 5-28-16,-3 0-7 16,-2 0-22-16,-6 0 6 0,-5 0-12 15,-5 0-8-15,-7 0-112 16,-8 0-259-16,0-4-1602 0</inkml:trace>
  <inkml:trace contextRef="#ctx0" brushRef="#br2" timeOffset="25933.31">29405 17624 1732 0,'0'0'962'15,"0"0"-802"-15,0 0-21 16,13 116-19-16,-7-75-60 0,-2 2-22 16,2-2-18-16,-4-9-20 15,0 0 0-15,2-11-39 16,-2-4-125-16,1-11-383 0</inkml:trace>
  <inkml:trace contextRef="#ctx0" brushRef="#br2" timeOffset="26460.85">29743 17420 2235 0,'0'0'408'16,"0"0"-243"-16,0 0-33 15,0 0-34-15,0 0-27 16,9 102-29-16,2-76-2 15,5-8-25-15,0-4 10 0,1-7-24 16,6-2 13 0,1-5-3-16,3 0 2 0,1 0 8 15,1 0-7-15,3 0 30 16,-3 0-11-16,0 10 15 16,-3 7-17-16,-1 6 16 15,-7 3-17-15,-5 2 4 16,-6 2-10-16,-5 2 2 15,-2 0-2-15,0 7-15 16,-17-7 10-16,-4 4-14 16,-3-6 13-16,-3-7-18 15,-2-8 4-15,-2-11-4 16,-3-4-29-16,-1 0-68 16,1-19-38-16,-1-16-45 15,10-2-186-15,5 5-361 0</inkml:trace>
  <inkml:trace contextRef="#ctx0" brushRef="#br2" timeOffset="26658.75">29785 17445 2316 0,'0'0'532'0,"0"0"-454"16,0 0 61-16,0 0-62 15,0 0-28-15,129-12-38 16,-100 6 2-16,-4-1-13 0,6-7-31 16,-6-1-158-1,-7 3-413-15</inkml:trace>
  <inkml:trace contextRef="#ctx0" brushRef="#br2" timeOffset="27524.83">30403 17645 2023 0,'0'0'249'0,"0"0"-70"15,0 0-46-15,0 0-34 16,0 0 3-16,0 0-24 16,0 0 4-16,-20-73 7 15,18 73 32-15,-2 0-36 16,-1 15-45-16,0 14-15 16,5 7-2-16,0 3 9 15,0 2-15-15,10-1 12 0,9-4-17 16,8-14 8-16,4-10-20 15,2-12 17-15,4 0-8 16,-2-18-2-16,-1-11-1 16,-5-8-6-16,-10-3-13 15,-5 4-42-15,-10-1 0 16,-4 11-9-16,0 9 54 16,0 13 10-16,-4 4 12 15,0 18 6-15,2 18 19 16,2 16 18-16,0 2-13 15,0 12 10-15,8-2-20 16,-1 3 17-16,-5-2-25 16,-2-2 13-16,0-5-14 0,-17-4-6 15,-10-4-6-15,-2-5-11 16,-5-10 1-16,-1-4-1 16,0-18-1-16,4-13-30 15,2 0-15-15,3-29-19 16,8-13 5-16,7-7-8 15,9-5 23-15,2 6 31 16,9 8 0-16,16 4 8 16,6 5-32-16,19-1-49 15,-7 11-118-15,-3 3-232 0</inkml:trace>
  <inkml:trace contextRef="#ctx0" brushRef="#br2" timeOffset="27863.5">30942 17624 2580 0,'0'0'196'0,"0"0"-57"0,0 0 9 15,0 0-69-15,0 0-22 16,130 0-25-16,-97 0-14 15,-4 4-13-15,1 1-4 16,-7 12-1-16,-5-7-116 16,-7 4-315-16</inkml:trace>
  <inkml:trace contextRef="#ctx0" brushRef="#br2" timeOffset="28160.31">31000 17856 2649 0,'0'0'244'0,"0"0"-56"16,0 0-59-16,0 0-47 15,0 0-26-15,0 0-37 16,132 0-7-16,-110 0-12 16,-2-3 0-16,-5-2-41 15,1-1-92-15,-7-2-226 16,-5 4-1607-16</inkml:trace>
  <inkml:trace contextRef="#ctx0" brushRef="#br2" timeOffset="28826.9">31558 17379 2074 0,'0'0'210'0,"0"0"-4"16,0 0-32-16,0 0-22 16,125-36-36-16,-96 36-5 15,0 0-38-15,-8 0-14 16,-2 14-5-16,-6 12 3 16,-6 11-7-16,-7 2-24 15,0 14-5-15,-5-4-21 0,-13 2 14 16,-6-7-9-16,-3-14-10 15,0-8 5-15,0-16-28 16,6-6-6-16,5 0 13 16,9-14 20-16,7-9 1 15,0 6 8-15,18-1 0 16,10 4 21-16,5 5-9 0,0 9 3 16,-4 0 2-1,-5 11 0-15,-6 19 15 16,-7 1 5-16,-9 10 0 15,-2-4-21-15,0 2 8 0,-7-5-25 16,-12-6 8 0,-6-1-14-16,-6-9 6 0,-4-6-7 15,-4-6-6-15,1-3-5 16,5-3-67-16,6 0-23 16,9 0-20-16,11-7-75 15,7-7-220-15,0 0-1461 0</inkml:trace>
  <inkml:trace contextRef="#ctx0" brushRef="#br4" timeOffset="34366.71">24772 16554 2131 0,'0'0'395'0,"0"0"-163"16,0 0-75-16,0 0-20 16,0 0-56-16,0 0-30 15,0 0-43-15,-15-5 8 16,15 3-16-16,4 2 40 16,7-4 3-16,0 1 5 0,3-2 0 15,1-1-16 1,1 2 23-16,1 4-8 0,1-5 8 15,5 5-27-15,0-3 5 16,-2 3-20-16,2-4-2 16,-1 4-3-16,0-5-7 15,2 5 17-15,1 0-14 16,0 0 16-16,0 0-8 16,2 0 12-16,-2 0-15 15,2 0 12-15,2 5-10 16,2-1 0-16,-2-1 0 15,0 2-7-15,-2-1 6 0,0-4-9 16,-2 0 18 0,2 0-18-16,-2 0 13 0,-2 0-9 15,4 0 4-15,0 0 2 16,0 0-7-16,2 0 10 16,2 0-12-16,-2-2 9 15,2 0-10-15,-2-3 12 16,0 5-13-16,0-3 9 15,0 3-9-15,0 0 1 16,3 0 8-16,-3 0-4 16,2 0 4-16,-2 0-6 15,0 0 13-15,-2 0-15 16,1 0 6-16,-1 0-6 16,-1 0 3-16,3 0-4 15,-2 0 0-15,2 0 5 16,0 0 0-16,0 0-6 15,0 0 7-15,0 0 1 0,0 0 1 16,1 0-8-16,-1 0 4 16,2 0-4-16,2 3 5 15,-2-3-1-15,3 0-4 16,-1 0 7-16,-2 0-7 16,-2 0 6-16,0 0-6 15,0 0 0-15,0 0 0 16,-2 0 1-16,0 0-1 15,2-3 0-15,-3-1 7 16,1 4-15-16,0-5 16 16,-1 0-8-16,1-3 6 15,2 4-5-15,2 0-1 16,1 2 0-16,-1-2 0 0,-2 4 0 16,2 0 0-16,-4-4 9 15,-5 4-10-15,-2 0 5 16,-2 0-5-16,-7 0 6 15,1-4-5-15,-4 4 1 16,-3 0 0-16,-1 0 3 16,-4 0 2-16,0 0-6 15,0-4 2-15,0 4-2 16,0 0 0-16,0 0 0 16,0 0 0-16,0 0 0 0,0 0 0 15,0 0-2-15,4 0-49 16,6 0-77-16,3 0-9 15,12-2-70-15,-3-10-113 16,-3-7-149-16</inkml:trace>
  <inkml:trace contextRef="#ctx0" brushRef="#br4" timeOffset="34801.5">27309 15182 2097 0,'0'0'271'16,"0"0"-97"-16,0 0-47 15,0 0 41-15,0 0-91 16,0 0-50-16,0 0-12 16,0 66 43-16,0-12 6 15,0 6 21-15,0 14-22 16,0 19 16-16,0 29-37 16,0 17-4-16,2-9-15 15,1-24-9-15,-1-34-14 16,-2-20 10-16,0 2-17 0,0 4 14 15,0 0-11-15,-2-8 4 16,-8-1 0-16,-1-6-24 16,0-2 4-1,-3-4-19-15,2-6-51 0,-2-9-37 16,3-3-106-16,2-12-393 16</inkml:trace>
  <inkml:trace contextRef="#ctx0" brushRef="#br4" timeOffset="35233.97">26734 16860 2071 0,'0'0'395'16,"0"0"-280"-16,0 0 28 16,94-129-30-16,-41 71-39 15,12-8-27-15,10-6 3 16,10-4 16-16,4-5-19 16,3 1 5-16,-1-4-13 15,-2 3-11-15,-6 2-28 16,-8 11 0-16,-6 2-5 0,-6 11-62 15,-1-8-87 1,-15 19-149-16,-13 7-456 0</inkml:trace>
  <inkml:trace contextRef="#ctx0" brushRef="#br4" timeOffset="35636.01">26984 16816 2200 0,'0'0'229'0,"0"0"-138"16,102-107-7-16,-46 54 33 16,8-10-23-16,6-1-8 15,-1-3-28-15,-3-3 18 16,1 3-14-16,-2 0-3 15,-3 0-17-15,-2 9-29 16,-4 5-13-16,-6 11-20 16,-11 7-41-16,-5 13-74 15,-12 9-89-15,-11 8-403 0</inkml:trace>
  <inkml:trace contextRef="#ctx0" brushRef="#br2" timeOffset="47052.7">24442 18003 1640 0,'0'0'980'16,"0"0"-808"-16,0 0-92 15,0 0-61-15,0 0-9 16,0 0-4-16,0 0 16 16,47-4 5-16,-34 4 3 15,-1 0 23-15,-1 0-8 16,0 0 5-16,0 0-15 0,0 0 1 15,0 0-10 1,3 0-9-16,-1 0-1 0,3 0-12 16,-1 0 12-16,1 0-6 15,3 0 17-15,0 0-19 16,-1 0 8-16,-1 0-16 16,1 0 6-16,-2 0-1 15,-3 0-5-15,3 0 10 16,-3 0-9-16,3 0 15 15,0 0-15-15,-3-5 18 16,3 5-18-16,-1-3 7 16,-1 3-7-16,1 0 3 15,-1 0-1-15,-1 0-2 16,1 0 10-16,-4 0-11 16,3 0 14-16,-1 0-14 0,-3 3 15 15,1 2-11-15,0 1 6 16,-1-3-3-16,-1 2 1 15,2-1 1-15,-1-4-8 16,1 3 4-16,2 0-1 16,-1-1 5-16,0 0-9 15,0-2 3-15,-2 4-3 16,2-4 0-16,-1 0 1 16,-2 0 0-16,3 4 2 15,1-4 1-15,1 0 4 16,1 0-8-16,1 0 14 15,3 5-14-15,-1-5 8 0,-1 0-3 16,1 0-1-16,0 0 0 16,-2 0 0-16,-1 0 2 15,-1 0-6-15,-2 0 16 16,0 0-16-16,0 0 10 16,-2 0-5-16,0 0 2 15,-2 0-1-15,-1 0-6 16,-2 0 14-16,2 0-13 15,-2 0 10-15,-2 0-11 16,0 0 11-16,0 0-8 16,-2 0-2-16,3 0-1 15,-3 0 0-15,0 0 0 16,0 0 1-16,0 0-6 16,0 0-29-16,0 0-85 15,-7 0-199-15,-5 0-299 0</inkml:trace>
  <inkml:trace contextRef="#ctx0" brushRef="#br2" timeOffset="47912.54">24959 17120 1728 0,'0'0'306'0,"0"0"-74"15,0 0-110-15,0 0-37 16,0 0-53-16,0 0 5 0,16 107-12 16,-11-81 16-16,-3 2 7 15,2 2-12-15,-2 2 15 16,2-1-37-16,-1 1 20 16,-1-5-26-16,-2 4 23 0,0-5-26 15,0 1 13 1,0 0-18-16,0 1 2 15,0 2 10-15,0-4-7 16,0 2 16-16,0 2-11 16,0-2 15-16,0-2-25 15,0-4 7-15,0 0-7 16,0-4 0-16,0 0 0 16,3 1 5-16,-3-5-5 0,2-1 5 15,-2-1 5 1,0-2-9-16,0 3 2 0,0-8-3 15,0 4 0-15,0-5 0 16,0 2-5-16,0-2 5 16,0 0-70-16,0 4-81 15,0 10-89-15,0-4-77 16,0 4-1095-16</inkml:trace>
  <inkml:trace contextRef="#ctx0" brushRef="#br2" timeOffset="48816.17">25029 17616 1631 0,'0'0'866'0,"0"0"-671"16,0 0-108-16,0 0-39 16,0 0-1-16,0 0-6 0,0 0-24 15,53 12 35 1,-35-12-10-16,2 0 22 0,-2 0-34 15,2 0 9-15,-1 0-26 16,2 0-5-16,-1 0-4 16,0 0-4-16,-2 0 2 15,-2 0 4-15,-3 0-5 16,-5 5 4-16,-1 4 3 16,0 1-7-16,-2-2-1 15,-1 6 8-15,-2 3 9 16,3 3 4-16,-5 1-1 15,0 9 12-15,0-2-20 16,0 2 14-16,0-2-11 16,0 2 13-16,0-7-12 15,-3 3-4-15,3-6-11 0,0 2 0 16,0-4-1-16,0-6-8 16,0-3-31-16,0 0-71 15,0-6-100-15,0-3-285 0</inkml:trace>
  <inkml:trace contextRef="#ctx0" brushRef="#br2" timeOffset="48998.18">25185 17878 2596 0,'0'0'319'15,"0"0"-222"-15,0 0-50 16,0 0-44-16,0 0-3 16,0 0-81-16,0 0-212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3T22:31:24.480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11754 6757 978 0,'0'0'911'16,"0"0"-611"-16,0 0-164 15,0 0 32-15,0 0-32 16,0 0-41-16,0 0-38 16,0-36-20-16,0 36 4 15,0 0-8-15,0 0 39 16,0 0-22-16,0 12-7 16,-3 14-42-16,-1 11-1 15,2 9 1-15,2 10 8 16,0 4 7-16,0 4 7 0,2-6 4 15,19-6-23-15,5-9 0 16,6-14 1-16,3-12-3 16,3-11-1-16,2-6 4 15,0-3 0-15,-2-21 1 16,-3-8-4-16,-3-8 2 16,-5-6-8-16,-7-5-6 15,-5-2-22-15,-6 3-13 16,-4 4 6-16,-5 6 3 15,0 10 22-15,0 9 9 16,0 9 5-16,0 12 27 16,0 0 31-16,0 10-17 15,0 26-30-15,0 17 11 0,0 15 4 16,9 28 14-16,-1 28 8 16,-6 26-8-16,-2 4 2 15,-6-28-4-15,-14-33-1 16,0-33-16-16,-5-9 4 15,-1 3-25-15,-10-1 0 16,-5-6-7-16,-1-15-32 16,0-15-7-16,2-17-4 15,4 0-11-15,5-31 7 16,6-10 21-16,12-16-18 16,11-7-1-16,2-2 14 15,13 0 18-15,16 6-25 16,4 6-45-16,23-4-113 0,-6 17-65 15,-8 8-215-15</inkml:trace>
  <inkml:trace contextRef="#ctx0" brushRef="#br0" timeOffset="389.36">12584 6872 2034 0,'0'0'334'16,"0"0"-128"-16,0 0-22 16,0 0-72-16,0 0-48 15,122 8-37-15,-91-5-10 0,0 2-10 16,-1-3-6-1,-7 3-1-15,-2-5-7 0,-3 3-46 16,-10 1-146-16,-3-2-220 0</inkml:trace>
  <inkml:trace contextRef="#ctx0" brushRef="#br0" timeOffset="634.02">12657 7161 2455 0,'0'0'383'16,"0"0"-300"-16,0 0 7 0,0 0-13 16,0 0-20-16,0 0-25 15,0 0-25-15,116-19-7 16,-95 18-17-16,4 1-78 15,-5 0-131-15,-4 0-417 0</inkml:trace>
  <inkml:trace contextRef="#ctx0" brushRef="#br0" timeOffset="1709.31">13232 6631 1683 0,'0'0'287'0,"0"0"-114"16,0 0-88-16,0 0-39 15,0 0-16-15,44 109 15 16,-32-78 32-16,-4 5 11 16,1 3-16-16,1-2 38 15,-2 1-23-15,-1 1-29 16,-1-3-41-16,4-1-7 15,-4-6-9-15,1-1 0 16,-1-6-1-16,-1-1 5 0,0-7-10 16,-5-2 10-16,2-6-10 15,-2-3 11-15,0-3-1 16,0 0-4-16,0 0-1 16,0-7-1-16,0-11-23 15,-4-5-11-15,1-3-25 16,3-6 30-16,0-3-15 15,0 2 33-15,0-3-6 16,0 1 18-16,0 2 0 16,0 3 1-16,5 1 0 15,1 5 5-15,3 7-12 16,0 3 12-16,0 6 9 16,2 3-8-16,0 5 16 0,1 0-12 15,0 0 9 1,2 13 4-16,1 2 8 0,4 8 7 15,0-1-3-15,-1 2 11 16,3 1-13-16,-2 1-2 16,-3 1-20-16,-5 1 20 15,-1 0-9-15,-4 0-1 16,-4 2-8-16,-2-3-14 16,0-1 12-16,0-5-11 15,0-4 7-15,-4-4-8 16,-6-6-1-16,4-7-12 15,-1 0-9-15,3-11-45 0,4-17 29 16,0-8 16-16,0-8-33 16,7 1-19-16,6-3-14 15,3 7 42-15,-1 5 22 16,1 6 24-16,4 8-1 16,-3 10 1-16,4 3 14 15,-1 7 2-15,0 0 23 16,0 13-20-16,-3 8 35 15,-1 4-31-15,-3 1 27 16,-1 2-4-16,-5 0 3 16,-3 0-13-16,-2-1-22 15,-2-1-2-15,0-4-12 16,0-4-10-16,0-11-108 0,0-1-147 16,0-6-2051-16</inkml:trace>
  <inkml:trace contextRef="#ctx0" brushRef="#br0" timeOffset="1971.89">14137 7002 2435 0,'0'0'304'0,"0"0"-180"16,0 0-19-16,0 0-47 0,0 0-3 15,0 130-17-15,0-98-1 16,0 1-20-16,0-8-7 16,0-4-10-16,2-6-47 15,3-8-71-15,-1-5-160 16,-4-2-610-16</inkml:trace>
  <inkml:trace contextRef="#ctx0" brushRef="#br0" timeOffset="2372.04">14378 6740 1986 0,'0'0'200'16,"0"0"-95"-16,0 0 53 15,0 0-6-15,0 0-25 16,0 0-22-16,131 125-24 16,-106-95-17-16,0-1 21 15,-6 0-42-15,1 2-9 0,-1-4-24 16,-4 2-9 0,-5-5-1-16,2 0-31 0,-3-2-73 15,-5-5-77-15,-2-5-180 0</inkml:trace>
  <inkml:trace contextRef="#ctx0" brushRef="#br0" timeOffset="2656.99">14690 6731 2360 0,'0'0'320'16,"0"0"-176"-16,0 0-44 16,0 0-25-16,0 0-30 15,-85 113-8-15,62-75 11 16,0 0-19-16,-2 0 0 15,0-2-18-15,0-5-7 16,8-2-4-16,1-6-59 16,5-1-84-16,4-6-187 15,5-7-1982-15</inkml:trace>
  <inkml:trace contextRef="#ctx0" brushRef="#br0" timeOffset="3069.3">14984 6878 1700 0,'0'0'747'15,"0"0"-555"-15,0 0-47 16,0 0-30-16,0 0-57 15,147-17-1-15,-111 17-12 16,0 0-13-16,-3 0-6 16,-2 0-7-16,-4 4-8 15,-5 5-11-15,-4-3 0 16,-4 0-86-16,-8-4-90 16,-6 0-481-16</inkml:trace>
  <inkml:trace contextRef="#ctx0" brushRef="#br0" timeOffset="3302.51">15171 6747 2348 0,'0'0'301'0,"0"0"-150"15,0 0-38-15,18 128-53 0,-11-89-60 16,-3-7-3 0,3 0-124-16,-3-10-179 0,-4-11-2077 0</inkml:trace>
  <inkml:trace contextRef="#ctx0" brushRef="#br0" timeOffset="3902.59">15535 6298 2113 0,'0'0'295'0,"0"0"-143"16,0 0-24-16,19 102-27 16,-11-61-49-16,-6 1 7 15,2 2-12-15,-4 4 20 16,0-2-8-16,0 3-7 15,0-4-22-15,0-1-8 16,0-1-2-16,0-3-8 0,2-2 1 16,3-4-9-16,-1-2 17 15,2-2-11-15,4-6 4 16,-1-2-8 0,-1-4 4-16,2-4-2 0,3-4-1 15,1-2-1-15,3-6-6 16,5-2 7-16,3 0-6 15,2-5 8-15,1-14-8 16,1-3 5-16,-4-6-5 16,-3 0-1-16,-7-3 0 15,-3 2 1-15,-10 3 4 16,-2 1-4-16,0 8 6 16,-22 1-7-16,-9 3 0 0,-5 5-8 15,-4 4-11 1,2 4-30-16,4 0-4 0,11 17-7 15,9 17-56-15,7-2-52 16,5-2-309-16</inkml:trace>
  <inkml:trace contextRef="#ctx0" brushRef="#br0" timeOffset="4415.06">16102 6883 2023 0,'0'0'336'0,"0"0"-209"16,0 0 21-16,0 0-56 16,0 0-21-16,0 0 35 15,0 0-8-15,10 67 10 16,-8-38-33-16,0 3-16 15,3 3-24-15,-1-4-13 16,-2-4-15-16,2-3-7 16,0-6 0-16,-4-5-76 15,0-6-90-15,0-2-287 0</inkml:trace>
  <inkml:trace contextRef="#ctx0" brushRef="#br0" timeOffset="8009.88">10753 14200 1715 0,'0'0'238'15,"0"0"7"-15,0 0-149 16,0 0 64-16,0 0-94 16,0 0 0-16,41 116-22 15,-33-90 15-15,1 1-17 16,-3 4-13-16,4-1-4 16,-4 4-14-16,1-1 28 15,-3 4-19-15,3-1 2 0,0-2-20 16,-3 4 4-1,1 0-6-15,-1-1 1 16,0 0-2-16,-2-1 0 0,1-1 0 16,-1-5 2-16,3-4 1 15,-3-3 6 1,0 0-9-16,1-5 1 0,-3-1 0 16,2-4 0-16,-2-3-4 15,0-4 3-15,0-3-5 16,0-3 6-16,0 0 0 15,0 0 1-15,0 0-1 16,0 0-5-16,-7-15-6 0,0-2-5 16,2-4 0-1,1-4 1-15,0-3 10 16,2-2 6-16,-1-3-6 0,1-4 6 16,0-2-2-16,2-2-8 15,0 1 9-15,0 5-2 16,0-2 2-1,0 3-1-15,2 1 2 0,7-1 0 16,5 3 0-16,-1 3-2 16,0 1-7-16,1 8 8 15,-1 3-2-15,1 6 2 16,-1 1 0-16,5-1 8 16,-3 2 3-16,3 3-10 15,2 1-2-15,-4 4 7 16,2 0-6-16,-1 0 1 15,-1 0 11-15,-1 4-6 0,1 7-5 16,-1 3 2-16,2 6-2 16,-2 0 9-16,1 6-10 15,-3 6 17-15,3 1-17 16,-3 1 27-16,-2-1-17 16,2-1 5-16,-4-3-5 15,1-3-9-15,-6 0 14 16,-2 0-14-16,-2 0 12 15,0 3-8-15,0-6-1 16,0 2-3-16,0-7-2 16,0-4 1-16,0-6 0 15,-6-4 0-15,-2-4-13 0,2 0 8 16,-3 0-27 0,0-11 11-16,2-7-12 0,5-6 12 15,2-12-32-15,0-4-45 16,0-13-10-16,2 1 11 15,12-3-35-15,1-2 79 16,3 8 52-16,3 3 2 16,0 8 8-16,2 5 17 15,1 9 82-15,-1 6-65 16,1 10-25-16,3-1 17 16,-1 9 11-16,1 0-6 15,-2 14 5-15,2 7 48 16,-6 11-39-16,2-2 10 15,-5 4-16-15,-3 1 8 16,-1 0-1-16,-5 2 1 0,0-2-12 16,-5 4-23-1,-1-1 3-15,-3 1-15 0,0 5 7 16,0-5-15-16,0-1 2 16,0-2-3-16,0-6-1 15,-5-11-30-15,3-7-71 16,2-12-54-16,0 0-154 15,0 0-2042-15</inkml:trace>
  <inkml:trace contextRef="#ctx0" brushRef="#br0" timeOffset="8744.94">12086 14784 2251 0,'0'0'208'0,"0"0"-156"15,0 0-34-15,0 0 7 16,2-110-24-16,-2 81 11 16,0-2-6-16,0 4-5 15,0 4-1-15,0 5 22 16,0 6 40-16,0 4-13 16,0 6 6-16,0 2-24 15,0 0 11-15,0 10-33 0,0 10 3 16,0 8-2-1,0 4 4-15,0 4 6 0,10 0-7 16,-2 4 16 0,1 0-17-16,-1 1 32 0,4-2-7 15,-5 2 0-15,1-5-15 16,-1 0 6-16,-4-4-1 16,-1-6-8-16,-2-3 0 15,0-8-7-15,0-4 20 16,-5-2-11-16,-8-1 3 15,-2-8-18-15,-3 0 4 16,-1 0-10-16,6 0 7 0,-1 0-7 16,8 0 0-1,2 0 4-15,1 0 1 0,3 0-10 16,0 0 4-16,0 0-16 16,0 0-48-16,0 0 13 15,9 0-52-15,7 0-53 16,-3-5-108-16,-1-2-523 0</inkml:trace>
  <inkml:trace contextRef="#ctx0" brushRef="#br0" timeOffset="11680.94">12354 14219 2087 0,'0'0'337'15,"0"0"-247"-15,0 0 2 16,0 0-39-16,0 0-25 16,0 0 21-16,0 0 44 15,31-7-13-15,-15 7-10 16,5 0-2-16,4 0-6 15,4 0-13-15,2 0-23 16,5 5 1-16,-3-1-20 0,0 1 9 16,4 0-15-16,-2 3 11 15,3-4 0 1,0 4-8-16,3 2 9 16,-4 4-12-16,-1-5 11 0,-1 0-11 15,-2-1 1-15,-3-4 2 16,-6-2-4-16,-1 0 0 15,-4-2 0-15,-1 0 0 16,-1 2 1-16,-7-2-5 16,-1 5 10-16,-5-5-8 15,1 0 9-15,-5 0-5 16,0 0-2-16,0 0 9 16,0 7 2-16,0-1 4 15,-9 4-13-15,-2 6 3 16,-3 3-9-16,-1-2 12 15,1 5-6-15,-1 1-2 16,-3-1 0-16,3 2 0 0,-6 2 1 16,4 2 2-1,-3 0-2-15,-3 0-1 0,1 2 7 16,-4 0 1-16,-1 0-2 16,-2 0 12-16,2-3-13 15,4-5 3-15,3-7 4 16,7-3-11-16,4-7 2 15,0-1-2-15,5-3-2 16,-1-1-29-16,1 0-14 16,4 0-45-16,0 0-54 15,0-8-98-15,0-7-107 16,6 1-1607-16</inkml:trace>
  <inkml:trace contextRef="#ctx0" brushRef="#br0" timeOffset="12445.94">13566 14071 1858 0,'0'0'324'16,"0"0"-215"-16,0 0 2 16,0 0-28-16,0 0-7 15,0 0-9-15,0 0 18 16,-45 100-30-16,41-68-1 16,2 4-9-16,2 0-1 15,0 5 8-15,0 7 1 16,0 1 3-16,16-3-23 15,3 3 2-15,8-3-19 16,2-6 15-16,4-6-9 16,8-10-5-16,1-8-8 0,3-12 1 15,4-4 10-15,0-10-13 16,0-19 13-16,-2-10-7 16,-7-12 9-16,-5-7-18 15,-8-7 2-15,-11-5 0 16,-12-1-6-16,-4 1 5 15,-16 3-5-15,-24 9 2 16,-15 7-2-16,-14 10-18 16,-10 16-60-16,2 15-40 15,-8 15-59-15,18 17-90 16,20 15-135-16</inkml:trace>
  <inkml:trace contextRef="#ctx0" brushRef="#br1" timeOffset="16616.34">26128 7888 1625 0,'0'0'250'16,"0"0"-44"-16,0 0-43 16,0 0-36-16,0 0-8 0,0 0-25 15,0 0-24-15,2 0-4 16,-2 30-24-16,2 9 10 16,2 10-31-16,5 6 5 15,3 8-8-15,3 8 6 16,5-1 13-16,7-3-17 15,9-9 10-15,3-15-29 16,9-16 9-16,2-17-10 16,4-10 7-16,-5-17-2 15,-4-20-5-15,-10-14 0 16,-6-8-3-16,-9-7-17 16,-3-3-7-16,-11 2-1 15,-4 10-9-15,-2 9 36 16,0 16 1-16,0 14 1 15,0 16 66-15,-2 2 18 0,0 30-55 16,2 22-23 0,0 29 39-16,4 30-13 0,3 28 21 15,-5 7-26-15,-2-7 6 16,-5-28-4-16,-15-32-1 16,1-17-5-16,-8-6-20 15,-7 6 14-15,-8 3-18 16,-7-3 0-16,0-20-4 15,2-18-17-15,4-20-55 16,6-4-21-16,1-32-8 0,7-17 8 16,5-18 37-1,5-12-60-15,13-5 73 0,6-2 24 16,0 7 14 0,20 11 18-16,14 17-7 0,8 10-1 15,9 13 5-15,9 8-6 16,25 3-6-16,-14 3-186 15,-13 3-1346-15</inkml:trace>
  <inkml:trace contextRef="#ctx0" brushRef="#br1" timeOffset="16891.02">27025 8221 459 0,'0'0'2113'0,"0"0"-1893"15,0 0-141-15,123 0-15 16,-76-2-52-16,-3 0 13 15,-1 0-24-15,-7 2-2 16,-7 0-29-16,-9 0-120 0,-9 4-200 16</inkml:trace>
  <inkml:trace contextRef="#ctx0" brushRef="#br1" timeOffset="17119.64">27129 8468 2760 0,'0'0'248'15,"0"0"-197"-15,0 0 10 16,0 0 1-16,0 0-20 16,0 0-42-16,135-18 0 15,-97 16-2-15,5 2-93 0,-10 0-142 16,-4 0-348-16</inkml:trace>
  <inkml:trace contextRef="#ctx0" brushRef="#br1" timeOffset="17984.59">27824 8003 1644 0,'0'0'318'15,"0"0"-64"-15,0 0-40 16,0 0-94-16,44 114-34 16,-35-78-28-16,1 6 24 15,-4 1-14-15,-2 2-18 16,-1-3-5-16,-1-3-30 16,0-8 8-16,0-6-22 15,-2-6 12-15,0-5-11 16,0-7 2-16,0-5-3 15,0-2 8-15,0 0-8 16,0-12-1-16,0-12-1 16,0-10-31-16,0-9-2 0,0-6-33 15,2-6 20-15,8 1-37 16,1-1 43-16,-1 2 29 16,4 5 12-16,1 7 0 15,-1 9 1-15,1 9 37 16,1 11-12-16,2 6 15 15,4 6-22-15,3 0 10 16,0 7-21-16,2 14 15 16,-1 7 12-16,-2 6 6 15,-3 4 12-15,-3 3-11 0,-3 5 13 16,-4 0-30 0,-2 0 14-16,-2 0-34 0,-7 0 9 15,0-5-14-15,0-4 1 16,0-5-1-16,0-9-3 15,0-11 2-15,0-7-18 16,0-5 4-16,0-14-35 16,0-20 3-16,0-10-10 15,6-9 7-15,12-2-2 16,2-4-9-16,7 1 26 16,4 4 35-16,2 8 57 15,-2 13-39-15,2 13 15 16,-8 19-33-16,-2 1 29 15,-5 30 2-15,-5 10 34 16,-4 8 18-16,-4 5-20 0,-3-2-6 16,-2 2-22-16,0-5 3 15,0-6-25-15,-2-6-6 16,-3-10-7-16,-2-6-66 16,-1-8-91-16,-3-5-110 15,1-2-614-15</inkml:trace>
  <inkml:trace contextRef="#ctx0" brushRef="#br1" timeOffset="20053.9">29000 8226 1676 0,'0'0'341'15,"0"0"-149"-15,0 0-71 16,0 0-30-16,0 0 11 0,0 0-22 16,117 21 23-16,-101 6-2 15,-3 2-10-15,-5 5-11 16,-6 5 2-16,-2 1-16 15,0 4-37-15,-17-2 9 16,-10-1-27-16,-4-6 0 16,-7-5-11-16,1-6 0 15,0-11-15-15,4-11-43 16,6-2-60-16,8-11-9 16,7-12 20-16,8 0 21 15,4 3 79-15,0 7 7 16,11 4 1-16,9 9 38 15,7 0 39-15,2 4-27 0,2 14-24 16,2 1-12 0,-2-4-10-16,1-1-10 0,1-8-79 15,-8-2-150-15,-5-4-1735 0</inkml:trace>
  <inkml:trace contextRef="#ctx0" brushRef="#br1" timeOffset="29095.37">25601 14726 2147 0,'0'0'452'15,"0"0"-351"-15,0 0-100 16,0 0 26-16,0 0-8 16,0 0-4-16,0 0-10 15,78 50 9-15,-62-19-8 16,-3 3 25-16,0 12 17 0,1 3-32 15,-3 3 34-15,1 9-33 16,-3-1 13-16,1 1-11 16,-1-3-3-16,1-2-16 15,-2-8 2-15,-4-2-2 16,3-2 9-16,-5-8-20 16,3-7 22-16,-5-8-22 15,3-7 6-15,-3-7-3 16,0-7-22-16,0-7 10 15,0-16-7-15,0-14 2 16,0-7 10-16,-5-11-65 16,2-3 18-16,3-2-24 15,0-3 46-15,0-6 7 16,0 3 26-16,5-2 7 0,13 4 14 16,2 7 65-16,7 10-10 15,2 11-7-15,0 13-25 16,2 11-1-16,0 12-20 15,3 0 7-15,-1 12 1 16,-2 15 4-16,-2 6 12 16,-2 8-9-16,-4 3 12 15,-6 4-15-15,1 2 29 16,-5-2-15-16,-1 0 0 16,-1-2-30-16,-3-1-4 15,-1-1-8-15,-5-8 0 0,1-7 0 16,-3-4-25-1,0-16 11-15,0-6-20 16,0-3 13-16,0-26-68 16,0-18 38-16,0-14 26 0,15-15 8 15,12-3 3-15,11 1 10 16,2 8-1-16,7 4 10 16,0 24 9-16,-1 11 27 15,-6 24 11-15,-1 4-34 16,-8 32 15-16,-6 12-3 15,-6 6-7-15,-1 4 5 16,-7-1-16-16,-5 0 21 16,-3 1-13-16,-3-1 13 15,0 0-32-15,0-2 11 16,-5-3-12-16,-1-5 0 0,2-4-12 16,1-11-59-16,3-17-110 15,0-6-279-15,0-5-1983 0</inkml:trace>
  <inkml:trace contextRef="#ctx0" brushRef="#br1" timeOffset="29828.79">26988 15221 2137 0,'0'0'199'15,"0"0"-79"-15,0 0-5 16,0 0-11-16,0 0-31 16,0 0-35-16,120-44 20 15,-95 49-27-15,-2 13 23 16,-2 8-8-16,-3 2 46 16,-5 6-20-16,-1 6-8 15,-3 1-19-15,-7 5-8 16,-2-7-9-16,0 1-20 15,-2 0 8-15,-19-4-14 16,-2-3 2-16,-10-7 0 0,0-8-8 16,0-6-22-16,-1-12-37 15,5 0-35-15,8-21-47 16,7-6 16-16,7-9 16 16,7 4 82-16,0 9 30 15,5 5 1-15,13 10 24 16,3 8 59-16,4 5-16 15,2 18 0-15,0 7-17 16,-2 1-29-16,-4 1 7 16,2-10-27-16,-3-5 3 15,0-2-4-15,2-15-61 16,-6 0-91-16,-3 0-181 0</inkml:trace>
  <inkml:trace contextRef="#ctx0" brushRef="#br1" timeOffset="33065.53">28352 14642 2041 0,'0'0'334'15,"0"0"-116"-15,0 0-84 16,0 0-24-16,0 0-49 16,0 0-14-16,0 0-35 15,-141 38 27-15,99-18-18 16,-7 6 46-16,-4 0-26 0,-5-2 14 16,-4 7-25-1,2-4-2-15,-1 4 2 0,6-5-14 16,3-2 8-16,8-3-6 15,7-4 4-15,9-3-18 16,6-6 16-16,8-1-9 16,7-4 7-16,5 0-12 15,2-3-5-15,0 0-2 16,0 3 1-16,11 3 0 16,7 5 0-16,7-4 12 15,4 5-12-15,2 4 9 16,5-2-1-16,-1 4 1 15,5 0 8-15,3 2-9 16,1 3 22-16,-1 0-9 16,-1 0 11-16,-2-5-14 0,1 0 6 15,-4-3-12-15,-1 0-2 16,-5-1-2-16,-4-6-8 16,-5 1 12-16,-5-4-11 15,-5 1 4-15,-3-5-1 16,-3 6-8-16,2-3 3 15,0-4 0-15,3 3-8 16,3 3-32-16,1-6-36 16,6 0-44-16,8 0-38 15,-5-6-196-15,-4-5-668 0</inkml:trace>
  <inkml:trace contextRef="#ctx0" brushRef="#br1" timeOffset="34133.4">29052 14555 2277 0,'0'0'221'0,"0"0"-52"15,0 0-54-15,0 0-18 16,-83 103-12-16,73-43-41 16,5 10 20-16,5 7-20 15,0-3 25-15,11-5-7 16,14-11-7-16,4-15-16 15,8-11-14-15,6-19 0 16,4-13-16-16,8-9 21 16,1-31-9-16,0-22 13 15,-7-10-25-15,-12-12 1 16,-14 4-9-16,-21-1-2 0,-2 13-4 16,-33 14-35-16,-18 12 2 15,-14 14-17-15,-4 10 10 16,2 14-45-16,9 4-34 15,4 14-34-15,21 12-117 16,10 2-1347-16</inkml:trace>
  <inkml:trace contextRef="#ctx0" brushRef="#br0" timeOffset="46946.08">11442 15874 723 0,'0'0'1502'16,"0"0"-1335"-16,0 0-73 16,0 0 33-16,0 0-37 0,0 0-31 15,-23-9-15-15,8 9 10 16,-7 0-27-16,-3 0 12 15,-4 0 18-15,-4 0 2 16,-3 0-28-16,-6 9 2 16,-1 0-8-16,-3 7-10 15,-1 0-14-15,-1 1 0 16,2 1-1-16,1 0 8 16,3 0-13-16,2 4 12 15,-1 4-6-15,4 6-1 16,1 8-1-16,5 10 1 15,2 6-9-15,4 8 7 16,10-1 4-16,6-5-6 16,9 0 9-16,0 0-3 0,5-10-1 15,19-8 4-15,9-4-4 16,8-8 16-16,5-7 8 16,6-8-2-16,-1-3 15 15,0-5-4-15,-2-5 3 16,-7 0-19-16,-1 0 0 15,-8 0-18-15,-4-5 0 16,-4-5 0-16,-8-3-3 16,-1 0-34-16,-3-4-47 15,3-15-41-15,-3 13-75 16,-2-3-153-16</inkml:trace>
  <inkml:trace contextRef="#ctx0" brushRef="#br0" timeOffset="47815.1">11714 16066 365 0,'0'0'1266'0,"0"0"-1048"0,0 0-85 15,0 0 62-15,0 0-84 16,0 0-24-16,17 102 18 16,-12-76-12-16,0 10-50 15,-1 0 21-15,0 5-18 16,1-2 19-16,1 5-43 15,2 2 2-15,-2-1-24 16,0-1 0-16,1 2-1 16,0-5 2-16,0-8 0 15,-3-1 5-15,1-5-5 16,-1-8 0-16,-2-6-2 16,0-5 2-16,-2-8-1 15,0 0 2-15,0 0 3 16,0-23-2-16,-2-3 2 15,-7-6-10-15,-1-7 10 0,0-2-10 16,-1-13-6-16,0-6-10 16,0-5-15-16,0 0 19 15,2-4 15-15,4 3 2 16,5 4 0-16,0 4 6 16,0 3 30-16,14 7-15 15,11 4 20-15,6 6-17 16,6 8 30-16,5 9-8 15,3 10-18-15,-5 11 10 16,-4 6-16-16,-5 25 38 0,-9 8-13 16,-9 11 11-1,-7 4-31-15,-6 7 1 0,0 3-24 16,-14-2 2-16,-11-8-6 16,1-10-4-16,-2-7-12 15,-1-20-39-15,4-8 6 16,5-9-17-16,5-9-20 15,6-17 25-15,5-2 42 16,2 2 13-16,0 2 6 16,11 4 4-16,9 11 5 15,0 9 20-15,5 0 6 16,-1 9 39-16,1 21-22 16,0 6-1-16,-4 5-23 15,2 3 12-15,-1-4-12 16,-4-8-19-16,-2 0-2 0,-3-6-1 15,-2-4-7-15,-2-8 7 16,-2-2-12-16,-3-2 0 16,1-6-45-16,-3-4-70 15,5-4-71-15,-3-10-77 16,0-8-495-16</inkml:trace>
  <inkml:trace contextRef="#ctx0" brushRef="#br0" timeOffset="48351.16">12427 16339 1670 0,'0'0'844'16,"0"0"-773"-16,0 0-31 16,0 0 77-16,0 0-29 15,0 0-39-15,128 4-6 16,-99-18-19-16,2-8 14 16,-2-4 27-16,-3-6-8 15,-2 1-29-15,-3-1-12 16,-8 6 0-16,-2-1-11 15,-4 0 11-15,-7 5-8 0,0 0 8 16,0 4-12-16,-7 0 17 16,-9 4-20-16,-1-3 11 15,-5 8-12-15,-1 1 1 16,-2 3-1-16,-2 5 0 16,-2 0-1-16,-2 17 6 15,0 10-11-15,2 8-1 16,3 7 1-16,6 6-13 15,6 4-3-15,10 4 6 16,4 5 10-16,0-3 4 16,9 0 2-16,15-4-4 15,5-10 8-15,7-12-11 16,2-10 7-16,0-3 0 16,-1-16-34-16,-1-3-37 15,7-8-22-15,-10-14-106 0,-8-2-222 16</inkml:trace>
  <inkml:trace contextRef="#ctx0" brushRef="#br0" timeOffset="48781.93">13247 15954 2235 0,'0'0'285'0,"0"0"-168"16,0 0 10 0,0 0-15-16,0 0-30 0,-140-39-42 15,109 39 7-15,6 0-5 16,7 8 7-16,5 9-12 16,9 6-27-16,4 0 4 15,0 7-13-15,19 2 9 16,10-2-2-16,10 2 25 15,1 0-6-15,2 3 11 16,-2 0-6-16,-4 2-11 16,-7-2 14-16,-12 6-18 15,-7-1 11-15,-10-4-13 16,-2 4 6-16,-25-8-21 16,-12-6 2-16,-3-5-2 0,-4-10-13 15,-1-7-2-15,7-4-32 16,6-4 5-16,10-10-18 15,10-4-13-15,12 0-66 16,4-13-15-16,18 8-93 16,3 0-100-16</inkml:trace>
  <inkml:trace contextRef="#ctx0" brushRef="#br0" timeOffset="49220.11">13840 15770 2265 0,'0'0'258'15,"0"0"-177"-15,0 0 42 16,0 0-27-16,0 0-30 0,0 0-35 16,-126 78 6-1,107-45 4-15,2 9 30 16,3 6 0-16,1 3-28 0,4 2 7 15,2 5-27-15,7 0 9 16,0-5-26-16,0 1 10 16,7-9-16-16,11-1 0 15,4-12-8-15,0-10-36 16,3-4-27-16,1-10-95 16,-3-8-53-16,-10 0-126 0</inkml:trace>
  <inkml:trace contextRef="#ctx0" brushRef="#br0" timeOffset="50018.08">14012 16232 2134 0,'0'0'283'15,"0"0"-163"-15,0 0 1 16,0 0-33-16,0 0-53 16,113-104 16-16,-97 74-34 15,-7-2 15-15,-7 2-16 16,-2-3 11-16,0 3-26 0,0 2 13 16,-13 6-14-1,-7 5 15-15,-3 6-3 16,2 3-6-16,-6 8 6 0,4 0-11 15,3 19 14-15,3 7-14 16,3 5 0-16,5 9 1 16,7 5-3-16,2 3 1 15,0 6-3-15,9 0 2 16,9 0 2-16,7 0 21 16,6-1-3-16,0-14 14 15,4-7-13-15,3-18 11 16,-2-14-16-16,-1 0-4 15,-6-17-6-15,-4-15 0 16,-9-4-5-16,-8-9-1 16,-3 1-16-16,-3-2-38 0,2 2 23 15,4 0 22 1,-2 4 3-16,7 0 4 0,3 4 3 16,5 0 4-16,0 9 1 15,6 9-9-15,0 10 10 16,0 8 12-16,0 18 19 15,-3 21 3-15,0 7-24 16,-1 6 3-16,-5 6-5 16,-5-4 0-16,-1 0 2 15,-8-5-12-15,0-13 6 16,-4-4-8-16,0-17 4 16,0-8-6-16,0-7 0 15,0-19-33-15,0-16-14 16,0-24 26-16,5-2-12 15,10-10 12-15,7 6 15 0,5 7 6 16,4 15 0-16,7 16 24 16,1 23 0-16,0 4 19 15,-1 35 3-15,0 9-14 16,-4 6 14-16,-6-1-37 16,-3 0-1-16,-7-5-3 15,-7-4 2-15,-2-8-6 16,-4-1-2-16,-5-12-11 15,2-2-49-15,-2-17-101 16,0 0-130-16,0-4-593 0</inkml:trace>
  <inkml:trace contextRef="#ctx0" brushRef="#br0" timeOffset="50316.6">15213 14895 2342 0,'0'0'260'0,"0"0"-135"16,31 116 11-16,-17-44-8 16,2 27-5-16,2 23-47 15,-3 22-7-15,1 4-14 16,-5-27-8-16,-3-31 0 0,0-32-20 15,-4 0 3 1,0 5-24-16,1 5 8 0,-1 6-13 16,-2-11-2-16,-2-14-22 15,0-8-8-15,0-20-29 16,0-12-54-16,-13-9-88 16,-5 0-461-16</inkml:trace>
  <inkml:trace contextRef="#ctx0" brushRef="#br0" timeOffset="50662.21">15151 15897 1732 0,'0'0'528'15,"0"0"-205"-15,0 0-126 16,0 0-82-16,0 0 37 16,0 0-59-16,0 0 2 15,98 0-25-15,-67 0 3 16,2 4-28-16,0 1-19 15,-2-2-16-15,-5-3-5 0,-4 0-10 16,-6 0-45-16,-1 0-42 16,1 0-118-16,-5 0-261 15,-2 0-1868-15</inkml:trace>
  <inkml:trace contextRef="#ctx0" brushRef="#br0" timeOffset="51050.98">15701 15891 2411 0,'0'0'286'0,"0"0"-88"0,0 0-41 16,0 0-77-16,0 0-47 15,0 0-18-15,0 0 10 16,101-101-8-16,-101 81 18 15,-14 11 3-15,-3 6 16 16,-5 3-30-16,-1 9 11 16,-2 28-22-16,4 14-6 15,3 14 7-15,5 9-10 16,5 2 13-16,8-1-9 16,0-8 21-16,16-9-15 15,11-12 8-15,4-11-17 16,3-11 9-16,-1-16-2 15,-2-4-6-15,-4-4 2 0,-8 0-8 16,-2-12 10 0,-9-2-10-16,-6 1-39 0,-2 8-96 15,-10-6-192 1,-13 11-1804-16</inkml:trace>
  <inkml:trace contextRef="#ctx0" brushRef="#br1" timeOffset="54054.6">25904 17038 1700 0,'0'0'235'16,"0"0"-144"-16,0 0 35 15,0 0-19-15,0 0-16 0,0 0 26 16,0 0-28-16,14-16 11 15,-20 10-35-15,-13-2-64 16,-3-1 30-16,-5 4-12 16,-2 1 7-16,-2 4-9 15,-3 0 12-15,1 0-11 16,-2 18-18-16,1 14 5 16,3 8 2-16,4 13 0 15,2 5-2-15,8 9 24 16,8 0 5-16,9 2 22 15,0-4-4-15,14-11-14 16,15-6-5-16,4-15-25 0,5-17 14 16,4-14-14-16,0-2 34 15,-2-32-10-15,-4-17 26 16,-5-11-30-16,-6-14-12 16,-5-12-7-16,-5-20-9 15,-5-29 0-15,-8-20 9 16,-2-11-18-16,0 36 6 15,-2 36-8-15,-8 36-41 16,4 18-4-16,1-4-4 16,3 7-30-16,2 7-57 15,0 21-180-15,0 9-1100 0</inkml:trace>
  <inkml:trace contextRef="#ctx0" brushRef="#br1" timeOffset="54453.37">26308 16999 2826 0,'0'0'156'15,"0"0"-62"-15,0 0-24 16,0 0-13-16,0 0-43 15,134-111-9-15,-118 85-4 16,-14 6 0-16,-2 8-2 0,-16 7 7 16,-20 5-4-1,-9 27 0-15,-3 16 0 0,-2 16 0 16,6 9-2 0,11 3 0-16,8 1 5 15,11-2 12-15,14-6 5 0,0-1 19 16,25-12-27-16,14-9 4 15,5-2-12-15,3-13-6 16,4-5 0-16,-4-8 0 16,-7-6-15-16,-5-8-40 15,-8 0-41-15,0-18-89 16,-7-4-246-16,-5-5-1736 0</inkml:trace>
  <inkml:trace contextRef="#ctx0" brushRef="#br1" timeOffset="54888.87">27345 16895 2248 0,'0'0'206'0,"0"0"-89"16,0 0 49-16,0 0-51 0,0 0-32 15,-127-53-36 1,90 53 6-16,2 10-7 0,-1 16 7 16,1 11-13-16,-1 6-16 15,3 11 5-15,2 8 1 16,4 2 11-16,7 7-16 15,9-3 18-15,7-2-24 16,4-3 7-16,0-10-16 16,19-4 1-16,6-9-6 15,4-8-5-15,4-10 2 16,3-12 6-16,-1-10-12 16,2 0 8-16,-2-10-8 15,-4-12-33-15,0-4-30 16,-2-2-78-16,9-3-21 15,-9 7-123-15,-6 2-291 0</inkml:trace>
  <inkml:trace contextRef="#ctx0" brushRef="#br1" timeOffset="55587.96">27490 16976 2293 0,'0'0'294'0,"0"0"-190"16,0 0-72-16,0 0 59 15,0 0-39-15,24 108 20 16,-13-72-47-16,0 5 17 0,-2 3 2 16,3-5 14-16,-6 7-12 15,3 0-12-15,0 1 8 16,0 2-32-16,0-3 4 15,-1-2-10-15,0-8-3 16,-2-7 5-16,-2-4-10 16,-4-9 4-1,0-6 0-15,0-10-8 0,0 0-11 16,-2-14 4-16,-6-18-12 16,-2-8 10-16,1-13-18 15,3-5-3-15,2-4-5 16,1-6 10-16,3-2-1 0,0-2 28 15,0-1 0-15,16 8 12 16,4 2-4-16,2 10 7 16,7 7 29-16,0 14-9 15,5 11 10-15,1 13-7 16,1 8 2-16,-3 8 4 16,-4 24 2-16,-6 12 8 15,-10 14-15-15,-11 4 10 16,-2 10-22-16,-9-2 1 15,-20 3-17-15,-6-10-4 16,-8-5-1-16,3-19-34 16,2-11-19-16,7-20-44 15,9-8-2-15,11-17-3 16,11-15 74-16,0-6 14 16,15 4 14-16,14 13 16 0,4 10 31 15,3 11 9-15,0 7 3 16,-5 18-17-16,-2 12-12 15,-7 3 16-15,-4 1-16 16,-5-2 6-16,-3-8-23 16,-4-4 7-16,-1 0-16 15,-3-13-4-15,-2 0 0 16,2-6-44-16,2-8-39 16,6 0-96-16,1-5-74 15,-1-4-530-15</inkml:trace>
  <inkml:trace contextRef="#ctx0" brushRef="#br1" timeOffset="55991.04">28240 17365 2345 0,'0'0'266'0,"0"0"-96"16,0 0-33-16,0 0-67 16,133-107-26-16,-110 72 14 15,-2-2-29-15,-7 2-6 16,-10-1-18-16,-4 5 30 0,0 9-16 16,-23 8-1-16,-4 4-6 15,-6 10-7-15,-2 0 6 16,-3 24-11-16,2 10 17 15,0 12-13-15,7 7 8 16,4 1-11-16,8 8 9 16,11-4-9-16,6 0 14 15,0-7-14-15,15-12 0 16,14-8-1-16,6-9-11 16,6-17 11-16,1-5-43 15,2-3-19-15,16-43-79 16,-12 1-124-16,-9 5-1616 0</inkml:trace>
  <inkml:trace contextRef="#ctx0" brushRef="#br1" timeOffset="56322.87">28691 16973 839 0,'0'0'1752'0,"0"0"-1595"16,0 0-38-16,0 0-22 15,0 0-22-15,-42 130-38 16,48-96 2-16,17-2-7 16,4 4 25-16,-4 0 1 15,2 4 2-15,-9 8-10 0,-7 2 2 16,-9 3-12-16,0 5-19 15,-13-4 5-15,-14-6-26 16,-4-12 9 0,-2-4-3-16,-4-15-12 0,2-3-2 15,-1-14-34-15,-2-5-30 16,7-16-75-16,7-11-201 0</inkml:trace>
  <inkml:trace contextRef="#ctx0" brushRef="#br1" timeOffset="57193.06">29518 16958 1861 0,'0'0'309'0,"0"0"-156"15,0 0 22-15,0 0-43 16,0 0 1-16,-132-8-52 16,101 19-1-16,2 8-36 15,0 13 6-15,2 4-24 16,3 12-5-16,4 7-7 16,2 3-1-16,5 8 26 15,3-2-9-15,4 6 0 16,6-6-29-16,0-1 10 15,0-12-11-15,6-10 0 16,15-13-1-16,6-14-5 16,2-7 6-16,4-7-44 0,9 0-46 15,-6 0-93 1,-10-9-204-16</inkml:trace>
  <inkml:trace contextRef="#ctx0" brushRef="#br1" timeOffset="58029.82">29629 17355 2313 0,'0'0'209'15,"0"0"-89"-15,0 0-21 0,0 0-3 16,0 0-36-16,134-60 9 16,-102 32-44-16,-4-8 5 15,-6 2-13-15,-8-2 7 16,-5-1-13-16,-9 2-5 16,0 3 1-16,-2 1-6 15,-19 13 6-15,-3 4-6 16,-5 14 7-16,0 0-2 15,1 10-12-15,1 20 6 16,4 6-4-16,3 9 3 16,9 5-3-16,5 8 0 15,3 0 8-15,3 0-9 16,0 0 10-16,16-1 3 0,6-12-7 16,5 0 2-16,4-14-3 15,7-8 1-15,2-11 6 16,0-10-7-16,-4-2 5 15,-7-6 1-15,-4-20 3 16,-6-10-7-16,-3-13 1 16,-1-5-3-16,-5-8-5 15,-2-1-26-15,-1 0 0 16,-1 1 10-16,4 8 15 16,-1 10 2-16,1 8 8 0,4 17 2 15,1 15-5 1,2 4 32-16,0 23 13 0,1 16-10 15,-3 12 5 1,1 11-17-16,-3 6 12 0,-3-2-21 16,-4 4 11-16,-1-10-18 15,-5-4 4-15,0-10-10 16,0-11 6-16,0-17-8 16,0-13 0-16,2-5 0 15,4-27-14-15,10-25 12 16,4-16-30-16,7-9 1 15,2 1-7-15,2 6 31 16,0 7 2-16,-2 14 5 16,2 13 0-16,-2 14 5 15,0 18 23-15,-2 8-1 0,-4 31 20 16,-8 16-26-16,-6 11 2 16,-4-1-13-16,-3-1 7 15,0-13-5-15,-2-7-10 16,2-11-2-16,0-13-12 15,3-16-51-15,-1 0-33 16,3-49-5-16,2 1-114 16,-3-6-314-16</inkml:trace>
  <inkml:trace contextRef="#ctx0" brushRef="#br1" timeOffset="58326.99">30831 15936 2420 0,'0'0'314'16,"0"0"-216"-16,0 0 1 15,9 148-10-15,-5-67 5 16,-2 16-29-16,1 28-2 16,-1 17-11-16,0 11-8 15,-2-10 7-15,0-7-10 16,0-17 8-16,0-4-30 15,0-17-4-15,0-22-14 16,0-18-1-16,0-14 0 16,-2-3-3-16,0-9-11 15,-1-6-43-15,3-24-35 16,-4-20-119-16,2-23-37 16,-5-8-519-16</inkml:trace>
  <inkml:trace contextRef="#ctx0" brushRef="#br1" timeOffset="58793.82">30672 17070 2087 0,'0'0'651'0,"0"0"-548"15,0 0-22-15,0 0 30 0,0 0-12 16,0 0-21 0,150 26-29-16,-103-26-4 0,5 0-16 15,0 0 19-15,0-17-23 16,-3-5 4-16,-7-9-19 16,-6-1-3-16,-12 2 5 15,-5-2-11-15,-11 0 10 16,-6 6-11-16,-2 4 11 15,0 12-10-15,-22 10 9 16,-5 0-10-16,-6 27 1 16,2 24-1-16,-1 19 0 15,8 6 0-15,6 9 0 16,12 1 17-16,6-7-7 16,0-8 28-16,21-13-29 15,9-13 3-15,3-18-12 16,0-15 0-16,4-12-1 15,-6 0-5-15,-4-16 1 0,-8-7-66 16,-5-26-36-16,-10 5-91 16,-4-2-240-16</inkml:trace>
  <inkml:trace contextRef="#ctx0" brushRef="#br1" timeOffset="59009.78">30736 16641 3079 0,'0'0'167'0,"0"0"-111"15,126-40 10-15,-59 25-30 16,0 8-11-16,-9 7-25 15,-11 0-14-15,-16 36-115 16,-16-4-139-16,-10-2-894 0</inkml:trace>
  <inkml:trace contextRef="#ctx0" brushRef="#br1" timeOffset="90457.52">29362 7592 1706 0,'0'0'450'0,"0"0"-204"0,0 0-18 15,0 0-95-15,0 0-19 16,0 0-68-16,0 0-11 16,-11-2-29-16,11 2 5 15,0 0-6-15,9 6 35 16,9 9 12-16,3 10-25 16,8 3 4-16,0 4-14 15,3 4 25-15,2 4-25 16,-3 2 10-16,2 4-12 15,1 2 5-15,-1 2-7 16,-2 3-3-16,-2-6 1 0,0-2-6 16,-4-3 13-1,-1-2 6-15,0-4 14 0,-3-4-28 16,1-2 19-16,-4-6-13 16,2-1-6-16,-5-6-1 15,3 0-9-15,-5-3 8 16,3 0-7-16,-5 0 3 15,1-2 4-15,-3 0-12 16,-3-1 4-16,-2-2 0 16,1-3 1-16,-5-2-1 15,3-2-11-15,-3-2-34 16,0 0 1-16,0 0-45 16,-10 0-107-16,-5-9-248 15,1-4-1307-15</inkml:trace>
  <inkml:trace contextRef="#ctx0" brushRef="#br1" timeOffset="90994.88">29917 7761 1696 0,'0'0'306'0,"0"0"-28"16,0 0-129-16,0 0-38 15,0 0-25-15,0 0 13 16,0 0-42-16,-72 46 17 16,57-29-33-16,-1 5 12 15,-1 4-16-15,-1 2 7 16,-5 4-17-16,2 7-3 15,-4 1 5-15,-2 2-16 0,0 0 21 16,-2 2-30-16,0-1 12 16,0-2-11-16,2-1-4 15,0 0-1-15,4 1 0 16,0-3-6-16,3-4-19 16,5-2-17-16,3-6-25 15,3-1-5-15,5-10-91 16,0-7-207-16</inkml:trace>
  <inkml:trace contextRef="#ctx0" brushRef="#br1" timeOffset="95597.08">30198 8071 1836 0,'0'0'380'15,"0"0"-158"-15,0 0-64 16,0 0-29-16,0 0-25 16,0 0-44-16,0 0-40 15,-4 0 11-15,4 0-12 16,8 0 79-16,11 0-45 16,2 0-4-16,6 0-19 0,4 0 10 15,0 0-7 1,5 0-12-16,-3 0 4 0,4 0-16 15,-6 0 13-15,0-6-22 16,-6 5 13-16,-6-5-12 16,-1 6-1-16,-5 0 0 15,-1 0 0-15,-3 0-12 16,-3 0-53-16,1 0-44 16,-5 0-88-16,-2 0-129 15,0 6-1554-15</inkml:trace>
  <inkml:trace contextRef="#ctx0" brushRef="#br1" timeOffset="95877.04">30468 7800 2065 0,'0'0'384'15,"0"0"-160"-15,0 0-47 16,4 139-71-16,-2-93 6 16,1-6-54-16,-1-1-23 15,0-6-31-15,0-6-4 16,0-2-30-16,2-6-75 15,8-8-65-15,-3-5-200 16,0-6-1849-16</inkml:trace>
  <inkml:trace contextRef="#ctx0" brushRef="#br1" timeOffset="96670.32">30929 7325 2079 0,'0'0'218'0,"0"0"-127"16,0 0 43-16,0 0 10 15,31 116-4-15,-22-76-49 0,1 7-21 16,-2 3 3-16,-1 3-18 15,-3 2-6-15,0 3-32 16,-2-2 12-16,-2 2-28 16,3-2 18-16,-3-3-11 15,0-5 7-15,0-5-1 16,0-4-8-16,0-3 4 16,0-6-5-16,0-4-1 15,-5-4-3-15,3-5 12 16,0-5-13-16,0-3 0 15,2 2-1-15,-2-4 1 16,0 1-1-16,2 0 2 16,0-2 13-16,0-2-10 15,0-1 10-15,0-3-10 16,0 2-4-16,0-2 1 0,0 0-1 16,0 0 6-1,2 2-2-15,8-1 7 16,4-1-11-16,4 0 14 15,2 0-13-15,7 0 23 0,0-13-18 16,4-5 8-16,2-7-10 16,1-1-4-16,-3-2 0 15,-2-2 4-15,-4-2-3 16,-8 2 8-16,-3 2-9 16,-8 2 6-16,-6 1-2 15,-2 4-2-15,-27 3 0 16,-9 4-2-16,-9 9-25 0,-1 5-2 15,0 0-15 1,11 15 4-16,10 7-44 0,11-1-40 16,16 4-80-16,0-5-121 15,9-7-552-15</inkml:trace>
  <inkml:trace contextRef="#ctx0" brushRef="#br1" timeOffset="97330.39">31618 7972 1804 0,'0'0'351'0,"0"0"-177"15,0 0-7 1,0 0-25-16,0 0 2 0,0 0-48 16,0 0-1-16,100 13-18 15,-91 10 9-15,0 6-24 16,-2 3-1-16,-7 6-3 16,0 2-13-16,0 2-2 15,-4 2-19-15,-15-2 10 16,-5-2-27-16,-7-4 5 15,-3-5-12-15,1-11 0 16,2-8 0-16,2-8-18 16,6-4-24-16,8-4-26 15,8-15 0-15,7-7-20 16,0 3 45-16,18 0 21 16,9 6 22-16,6 7 6 0,3 7 13 15,1 3 27 1,0 0-4-16,-6 8 10 0,-2 2-24 15,-5 1 6-15,-2-3-27 16,-4-5 6-16,-5 1-13 16,1-1 0-16,-5-3 0 15,-3 0-15-15,3 0-23 16,1-3-71-16,-4-6-105 16,-2-4-410-16</inkml:trace>
  <inkml:trace contextRef="#ctx0" brushRef="#br1" timeOffset="132734.26">24215 10664 1529 0,'0'0'411'0,"0"0"-190"16,0 0-74-16,0 0-29 16,0 0-21-16,0 0-63 15,0-14 17-15,0 7-51 16,0 0 52-16,0 0 9 15,0 2 41-15,-2-1-46 16,-3-1-15-16,-2 0 13 16,1 0 0-16,-3 0 2 15,-1-1-21-15,0 1 9 16,1 1-29-16,3 5 19 16,-2 1-10-16,4 0 25 15,2 3-26-15,0 18-18 16,2 6 1-16,0 2-6 15,0-1 16-15,10-6-16 16,6-8 17-16,5-5-9 0,-2-9 16 16,2 0-14-16,-3-15 13 15,-3-11 4-15,-4-2-16 16,-4-2 3-16,-7 4-13 16,0 3 21-16,-5 7-14 15,-8 7 20-15,-5 7-20 16,3 2 8-16,-1 2-16 15,0 19 0-15,8 7 0 16,2 1 1-16,6-3-1 16,0-6 5-16,14-6 4 15,9-6-8-15,1-6 14 0,0-2-14 16,-1-2 8 0,-5-16-6-16,-5-4-2 0,-6-4 5 15,-7 2-5 1,0 0 20-16,-5 5-8 0,-15 8 24 15,-2 3-23-15,0 8 12 16,1 0-17-16,4 4-2 16,3 11-5-16,6 4-1 15,5-2-2-15,3 0-9 16,0-3 9-16,0 0-41 16,11-4-8-16,10 4-75 15,-3-3-67-15,-5-2-351 0</inkml:trace>
  <inkml:trace contextRef="#ctx0" brushRef="#br1" timeOffset="133673.51">28475 12601 2399 0,'0'0'342'0,"0"0"-203"16,0 0-51-16,0 0 30 16,0 0-34-16,-116 106-39 15,109-67-18-15,7-6-8 16,0-1 11-16,11-6-16 16,7-8 20-16,7-8-8 15,0-10 18-15,-2 0-9 16,2-7 1-16,-5-14-4 15,-4-5-8-15,-7 4 3 16,-9 0-7-16,0 4 19 0,0 7-21 16,-16 2 10-16,-1 9-19 15,-4 0 4-15,1 6-12 16,5 14 3-16,1 2-4 16,8-2 8-16,3-3-16 15,3-8 18-15,0-2-20 16,9-5 18-16,7-2-14 15,1 0 6-15,-1-7 0 16,-5-7-9-16,-7-1-22 16,-1-2-11-16,-3 3-42 15,0 0-28-15,-3 6-111 16,-7 4-337-16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5T01:09:36.79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12137 1746 398 0,'0'0'1139'16,"0"0"-906"-16,0 0-92 15,0 0-38-15,0 0 42 16,0 0-24-16,0 0-83 16,32 0 30-16,-26 0 12 15,-2 0-24-15,1 0-42 0,-3 0 11 16,3 0 11-16,-1 0-9 16,1 0 34-16,1 0-19 15,1 0 5 1,2 0-30-16,0 0 8 15,-3 0-17-15,3 0 3 0,-1 0-2 16,-2 2-8-16,0-2 15 16,1 0-15-16,0 0 17 15,2 0-18-15,-3 0 30 16,3 0-23-16,-1 0 21 16,-2 0-28-16,0 0 15 15,1 0-15-15,-1 0 15 16,2 3 4-16,-2-3-15 0,1 1 15 15,-1-1-10 1,2 3 6-16,0-3-7 16,1 0 30-16,3 0-34 15,-4 0 12-15,3 0 13 0,1 0-16 16,-1 0-1-16,0 0-11 16,-2 0 23-16,2 0-24 15,0 0 20-15,-2 0-19 16,2 0 10-16,-2 0-3 15,3 0 1-15,-4 0-1 16,3 0-4-16,1 0 8 16,-2 0-11-16,-1 0 2 15,3 1-3-15,-6 1 13 16,3-2-12-16,-3 2 0 16,2-2-1-16,-2 0 4 0,-1 0-3 15,1 0 0-15,1 0 7 16,-2 0-7-16,1 0 16 15,3 0-16-15,0 0 15 16,0 0-16-16,0 0 7 16,2 0-6-16,-2 0-1 15,-2 0 2-15,1 0 4 16,1 0-2-16,1 0-4 16,-2 0 13-16,1 0-12 15,0 0 18-15,2 0-19 16,-2 0 14-16,3 0-2 15,-2 0-11-15,-1 0 5 16,3 0-2-16,-4 0 2 16,1 0-5-16,3 0 7 15,-1 3-8-15,-3-3 4 0,2 1-3 16,-4 1 4-16,1-2-4 16,1 0-1-16,0 2 9 15,1-2-5-15,-1 0 12 16,1 2-15-16,0-2 11 15,0 3-11-15,0-3 0 16,0 0 8-16,0 2-8 16,0 0 6-16,2-2-6 15,-2 0 7-15,2 1-7 16,0-1-1-16,-2 0 6 0,0 0-6 16,3 0 0-1,-4 0 0-15,1 0 0 0,2 0 4 16,0 2-2-16,2-2-2 15,-1 0 17-15,1 2-16 16,1-2 2-16,-3 2-3 16,2 1 0-16,-2-3 2 15,-2 0 3-15,2 2 1 16,-2-2-6-16,0 2 7 16,2-1-7-16,-2 1 8 15,0-2-5-15,2 0 1 16,-2 2-3-16,0-2 7 15,2 0-8-15,-5 0 5 16,4 0-2-16,-4 2 1 16,1-2-1-16,-1 0 5 0,2 0-9 15,-2 0 1-15,3 0 0 16,0 0-1-16,2 0 2 16,0 0-2-16,1 0 6 15,-1 0-10-15,-1 0 12 16,4 0-9-16,-3 0 6 15,3 0-4-15,-3 0 0 16,2 0 0-16,1 0-1 16,-4 0 3-16,4 0 1 15,-1 0-2-15,-2 0 1 16,1 0 5-16,-1 0-11 16,-3 0 8-16,4 0-4 15,-1 0 6-15,1 0-6 0,-2 0 3 16,1 0 3-16,1 0-7 15,1-2 6-15,1 0-4 16,-1 0 7-16,0 1-7 16,3-1-1-16,-3 0 0 15,3-1-1-15,-5 1 2 16,3 2 1-16,-4 0 3 16,1 0-3-16,-1-2-1 15,-2 0-1-15,3 1 1 16,-1-1-1-16,1 0 0 15,-1 2 0-15,2-3 6 16,1 3-6-16,3 0 4 16,-3 0 0-16,3 0 3 0,-1 0-2 15,-1 0-5-15,-1 0 0 16,0-2 0 0,-1 2-1-16,1 0 2 0,-1 0 0 15,-2-2 4-15,1 2 1 16,3 0-5-16,-1 0 8 15,1 0-8-15,-1 0 2 16,-1 0-3-16,-2 0 0 16,1 0 4-16,1 0-2 15,-3 0-4-15,-1-2 10 16,4 2-5-16,-1-1 2 16,0-2-4-16,2 3-1 0,0 0 0 15,3 0 0 1,0-2 0-16,0 2 1 0,-3-2 6 15,1 2-7-15,-4 0 4 16,1-1 5-16,-1 1-9 16,0-3 0-16,-3 2 5 15,3-4-5-15,-4 3 0 16,1 2 5-16,1-1-12 16,2 1 14-16,-2-3-3 15,1 1 5-15,0 2-12 16,2-2 3-16,0 0 0 15,1 1 4-15,-1-1 0 16,-3 2-5-16,1-2 5 16,3 2-6-16,-4-3 7 15,1 3-3-15,1-2 2 16,-2 2-1-16,3 0-2 16,-1 0-1-16,-2 0 1 0,1 0 4 15,1 0-3-15,-2-2 4 16,-1 0 2-16,-1 2-7 15,2 0-2-15,-2 0 5 16,0 0-4-16,3 0 3 16,1 0-3-16,-2-1 1 15,-1-1 4-15,1-1-5 16,2 1 4-16,-1 0 1 16,-1 2 0-16,2 0-5 15,-1 0 1-15,-1 0-1 0,4 0 0 16,-3 0 3-1,-1-2-8-15,-1 2 13 0,2 0-4 16,0 0-4-16,0 0 5 16,-1 0-4-16,2 0-1 15,-2 0 0-15,3 0 1 16,-1 0-1-16,-2 0 4 16,-1 0-8-16,3 0 10 15,-4 0-5-15,0 0 6 16,1 0-8-16,-3 0 1 15,4 2 0-15,0-2 0 16,1 2 4-16,3-2-10 16,-1 2 13-16,-3 1-8 0,4-3 4 15,-6 2-3 1,1-2 0-16,-1 1 0 0,-1-1 0 16,2 0 0-16,-3 2 0 15,3-2 6-15,-3 0-12 16,3 0 14-16,0 0-8 15,0 0 6-15,-3 0-10 16,2 2 4-16,-1-2 0 16,1 2 0-16,4-2 1 15,-2 0-5-15,1 0 11 16,-2 0-12-16,2 3 11 16,-2-3-7-16,-3 0 1 15,0 0 0-15,4 2 0 16,-4-2 0-16,0 2 0 15,1-2 1-15,1 0-4 16,-2 0 9-16,4 1-7 16,-2 1 9-16,1 0-12 0,-3 0 4 15,3 1 0-15,-2-3 0 16,1 0 3-16,-1 1-8 16,-1-1 10-16,0 0-11 15,1 2 14-15,0 0-9 16,-1 1 6-16,1-2-9 15,-1 2 4-15,0-3-1 16,0 0 1-16,1 1 0 16,0-1-5-16,-1 2 12 15,1 0-9-15,-1 1 10 16,0-2-13-16,1-1 5 16,-1 2 0-16,1 0 0 0,0-2 1 15,-1 0-2-15,0 2 6 16,0-2-6-16,3 3 2 15,0-1 8-15,0-2-5 16,-1 0 2-16,3 2-6 16,-2-2 1-16,-2 0 4 15,-1 1-5-15,-2-1 0 16,0 0 7-16,1 0-2 16,-3 0-4-16,2 0 6 15,0 0-7-15,2 0 5 16,1 2 0-16,0-2-5 15,-1 0 1-15,3 2 4 16,-3-2-5-16,0 0 7 0,2 0-5 16,-4 2 6-16,2-2-9 15,-2 0 2-15,0 0-1 16,0 0 0-16,1 0 0 16,-3 0-3-16,2 0 9 15,-2 0-7-15,2 0 6 16,2 0-10-16,-2 0 6 15,1 0-1-15,0 0 0 16,-1 3 0-16,-2-3 0 16,0 0-7-16,0 0 7 15,0 0-39-15,0 0-16 16,0 0-93-16,-5 0-207 16,-2 0-845-16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5T01:12:30.270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12042 1770 431 0,'0'0'203'0,"0"0"-177"16,0 0-26-16,0 0 0 15,0 0 2-15,0 0 128 16,73 0 361-16,-71 0-255 16,-2 0 17-16,0 0-119 15,0 0-83-15,0 0-27 16,-9 3 82-16,-1-1-31 15,-4 0-13-15,3-1-49 16,-3 1 10-16,1 0-21 16,1 0 36-16,4 1-18 15,-1 1 4-15,5-3-23 16,-1-1 14-16,2 0 20 0,3 0 11 16,0 0-7-16,0 2-5 15,10 0 29-15,3 0-62 16,3-2 29-16,-1 0-30 15,1 0 0-15,-3 0-1 16,-1 0 1-16,-1 0-1 16,-5 0 2-16,-4 0-11 15,0 0 22-15,-2 0-7 16,0 0-3-16,0 0 14 16,-6 0-15-16,-7 0 24 15,-3 0 0-15,3 0-4 16,-1 0 10-16,3 0 5 0,5 0 15 15,1 0-21-15,5 0 15 16,0 0-36-16,0 0 3 16,0 0-12-16,9 0 1 15,2 0-1-15,3 0-2 16,-3-4-8-16,-5 2 20 16,0-1-17-16,-2 1 8 15,-2 2-1-15,-2 0 7 16,0 0 6-16,0 0-6 15,0 0-5-15,-8 0-4 16,0 0 7-16,-1 0-17 16,-1 0 9-16,4 0-51 15,2 0-113-15,-1-3-426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5T01:12:31.18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12044 1662 1374 0,'0'0'441'0,"0"0"-280"0,0 0-17 16,0 0-15-16,0 0-62 15,0 0-46-15,0 0-19 16,60 0 4-16,-51 0 7 16,-3 0-13-16,-2 2 2 15,-1-2 9-15,-3 2-10 16,0 0 33-16,0 1 15 15,-3-1-4-15,-5 1-11 16,-3-1-14-16,-1 0 42 16,-1 0-54-16,3 1 26 15,0-3-33-15,1 0 20 16,1 0-5-16,3 0 6 16,2 0-8-16,1 0-14 15,2 0 0-15,0 0 0 0,0 0-7 16,0 0 15-16,0 0-16 15,0 0 9-15,8 0-2 16,-4 0-13-16,2 0-11 16,-4 0-33-16,3 0-53 15,-3 0-161-15,0 5-363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5T01:12:31.69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12086 1860 1674 0,'0'0'352'0,"0"0"-184"15,0 0-20-15,0 0-39 16,0 0-17-16,0 0-55 16,0 0 19-16,37 0-35 15,-27-4 10-15,-3 3-18 0,-1-2-11 16,1 3-2-16,-5-1-3 16,0 1-20-16,1 0-88 15,-3 0-293-15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5T00:55:36.90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10094 2988 314 0,'0'0'1354'0,"0"0"-1135"16,0 0-78-16,19 108 17 15,-13-65-56-15,2 3-67 16,-2 6 27-16,1-2 19 16,-1-3-20-16,-1-2-22 15,2-10 2-15,0-2-2 16,-3-5-6-16,0-6 0 16,1-6-18-16,-3-2 11 15,0-4-26-15,-2-1 0 16,0-6 0-16,3 1 0 15,-3-2 9-15,0-2-9 0,0 0 42 16,0 0-9-16,0-4 2 16,0-13-35-16,-3-6 4 15,-1-5-4-15,-1-6-17 16,3-5 11-16,2 0-4 16,0-4-3-16,0 2 5 15,0-2 0 1,7 7 16-16,4 2-9 0,2 4 6 15,1 4-10-15,3 6 4 16,2 3 1-16,-2 5 0 16,5 7 2-16,1 5 6 15,0 0-6-15,0 2 28 16,2 16-17-16,0 4 15 16,-3 4-13-16,-2 4 7 0,-2 4 6 15,-3 7 11-15,-3 2 30 16,-4 3-28-16,-1 2-4 15,-3-4-24-15,4-3 5 16,-6-7-14-16,0-4-5 16,0-7 2-16,-2-9-1 15,0-3 0-15,0-7 0 16,0-4 0-16,0 0-13 16,0-8 9-16,0-16-18 15,0-8 15-15,0-8-32 16,0-8 11-16,7-6-13 15,9-2 8-15,-1-3 18 0,5 3 5 16,0 6 10 0,2 8 0-16,1 12-4 0,-1 11 9 15,2 14 0-15,5 5 1 16,0 5 13-16,0 22 15 16,0 7 1-16,-2 4 1 15,-5 8-17-15,-4 0 26 16,-4 4-15-16,-6 1 18 15,-1-2-27-15,-4-5 10 16,-1-3-30-16,-2-10 2 16,0-6-3-16,0-9-53 0,4-8-47 15,-1-4-88 1,-1-4-164-16</inkml:trace>
  <inkml:trace contextRef="#ctx0" brushRef="#br0" timeOffset="394.72">11346 3174 562 0,'0'0'1417'16,"0"0"-1090"-16,0 0-99 15,0 0-96-15,0 0-38 16,133-8 1-16,-101 8-55 16,-1 0-13-16,-2 0-14 15,-2 0-11-15,-7 0 1 16,-7 2-3-16,-4 8-20 16,-4-3-79-16,-5 4-148 0</inkml:trace>
  <inkml:trace contextRef="#ctx0" brushRef="#br0" timeOffset="669.49">11353 3409 2420 0,'0'0'266'0,"0"0"-188"16,0 0 32-16,0 0-44 0,0 0-42 16,0 0-3-1,118 21-21-15,-98-21 0 0,8 0-59 16,-5 0-132-16,-5 0-553 0</inkml:trace>
  <inkml:trace contextRef="#ctx0" brushRef="#br0" timeOffset="2435.1">12347 2428 1666 0,'0'0'236'0,"0"0"-91"15,0 0-24-15,0 0-3 16,0 0-25-16,0 0 20 16,0 0-48-16,-2 123-10 15,2-86 16-15,0 6-22 16,0 3 14-16,9 0-15 15,3-5-14-15,7-2-25 16,1-9 8-16,2-8-16 16,0-9-1-16,3-10 1 15,0-3 11-15,-4-8 15 16,0-16-7-16,-3-8 11 16,-5-6-30-16,-5-5 11 15,0 2-7-15,-6-1-10 0,0 4 2 16,-2 6-6-16,0 10 8 15,0 10 1-15,0 10 5 16,0 2-4-16,0 14 7 16,4 20-7-16,3 12 24 15,2 12 6-15,0 12 36 16,-2 10-9-16,-3 4-8 16,-4 5 1-16,0-5-18 15,-6-2 0-15,-17-10-28 0,-6-9 10 16,-4-13-9-1,-5-18-12-15,0-14-5 0,0-17-8 16,4-1-5-16,5-23-45 16,8-13 40-16,7-6 11 15,9-3 13-15,5 3 10 16,3 1-12-16,19 8 6 16,7 1-31-16,5 4-60 15,17-7-21-15,-9 12-120 16,-6 1-100-16</inkml:trace>
  <inkml:trace contextRef="#ctx0" brushRef="#br0" timeOffset="3220.18">13325 2750 2634 0,'0'0'211'16,"0"0"-100"-16,0 0 34 15,0 0-58-15,0 0-40 16,0 0-27-16,0 0-13 15,119-7-2-15,-97 4-10 16,14 3-57-16,-7 0-116 16,-5 0-346-16</inkml:trace>
  <inkml:trace contextRef="#ctx0" brushRef="#br0" timeOffset="3940.47">13755 2556 2086 0,'0'0'209'16,"0"0"-53"-16,0 0-33 16,0 0 7-16,-8 129-35 15,8-91-13-15,4 2-29 16,14-4-4-16,2-5 3 16,7-12-24-16,2-13 1 15,2-6-15-15,0-6 23 0,-4-20-13 16,-5-10-2-16,-4-4-22 15,-6-2 0-15,-10 0-23 16,-2 8-48-16,0 7 12 16,0 13 49-16,0 14 10 15,-5 0 40-15,3 25-3 16,2 17-6-16,0 12 13 16,0 8-20-16,2 9 5 15,5 1-2-15,-5 3-7 16,-2 3 7-16,0-1-8 15,-23-4 11-15,-6-3-26 16,-6-10 8-16,-3-15-7 16,-3-12-10-16,6-17 0 0,-1-16-17 15,5-9 3-15,7-25-27 16,8-9 9-16,8-6-10 16,8 1 40-16,0 7-1 15,17 4 4-15,12 5-69 16,23-6-69-16,-10 9-151 15,-3 5-456-15</inkml:trace>
  <inkml:trace contextRef="#ctx0" brushRef="#br0" timeOffset="5404.71">12102 3258 1614 0,'0'0'424'0,"0"0"-206"15,0 0-45-15,0 0-75 16,0 0 5-16,125 0-59 0,-92 0 22 16,5 0-19-16,-1 0 6 15,4 0-4-15,1-4-31 16,-2 0 15-16,3 2-19 16,-3 2 12-16,-3-2-26 15,-3 2 19-15,0-2-14 16,-3 2 11-16,0-2 5 15,0 2 12-15,1 0 9 16,-1 0-18-16,2 0 9 16,0 0-17-16,1 0 12 15,1-4-14-15,1-2 3 16,0 0-10-16,0 2 0 0,-3-1-3 16,0 5 1-16,-4-3 0 15,1 1 2-15,-1-2 23 16,0 1-24-16,2-4 20 15,0 1-20-15,0-1 1 16,0 4-6-16,-2-3 0 16,2 1 11-16,-1 2-11 15,-1 1 10-15,-3 0-10 16,0 0 13-16,-1-1-13 16,0 3 4-16,-3-3-5 15,3 1 1-15,-3 0 3 16,0-2-3-16,1 0 9 15,1 2-9-15,3-2 17 0,-1 0-18 16,3 0 14-16,0 1-13 16,0 0 7-16,0-1-1 15,0 0-6-15,0 1 10 16,0 3-11-16,-2-3 15 16,0 1-15-16,0-2 30 15,0 1-17-15,2 0 14 16,0-1-2-16,2 0-10 15,-2 2-2-15,-3-2-9 16,-1 1 4-16,-5 2-4 16,-5-1 2-16,-3 2-6 15,-6-2 0-15,-6 0-35 16,0-3-21-16,-8-2-48 16,-19-3-245-16,-4 4-1621 0</inkml:trace>
  <inkml:trace contextRef="#ctx0" brushRef="#br0" timeOffset="5959.42">12496 3509 2076 0,'0'0'299'0,"0"0"-184"16,0 0 74-16,0 0-42 16,0 0-83-16,0 0-17 15,134 74 7-15,-101-44-4 16,1 0 20-16,-3 4-11 16,0-2-5-16,-4 2-41 15,0-2 1-15,-5-2-13 16,-2-4-1-16,-2-3 0 15,-4-7-58-15,-1-4-73 16,-5-6-142-16,-3-6-491 0</inkml:trace>
  <inkml:trace contextRef="#ctx0" brushRef="#br0" timeOffset="6253.55">12868 3511 2238 0,'0'0'259'16,"0"0"-114"-16,0 0-23 16,0 0-27-16,0 0-24 15,0 0-34-15,-91 102 6 16,75-67-15-16,-1-2 33 0,-1 2-24 15,-2-2 11 1,2 0-35-16,0-1 2 0,3-4-15 16,1-2-5-16,5-8-57 15,5-9-78-15,2-6-151 16,2-3-1590-16</inkml:trace>
  <inkml:trace contextRef="#ctx0" brushRef="#br0" timeOffset="11488.58">12956 2738 714 0,'0'0'1255'16,"0"0"-1002"-16,0 0-201 0,0 0-43 15,0 0-9-15,0 0 3 16,0 0 1-16,6 55-3 16,3-27 14-16,-2 5-6 15,2-2-15-15,-3 0 16 16,1 1-7-16,-3-5 23 16,-2 2-7-16,-2-1 42 15,0-5-41-15,0-2 19 16,0-5-17-16,0-7 29 15,0-6 9-15,-13-3 12 16,-2 0-25-16,-3 0-6 16,0-4-22-16,0-6-5 0,2 1-4 15,8 4 7-15,1 1 38 16,3-1-37-16,4 5 12 16,0-1-29-16,0 1-1 15,0 0 0-15,0-2 0 16,0 0-5-16,2 2 5 15,5-2-9-15,1 2-14 16,4 0-29-16,-1 0-51 16,11 0-33-16,-4 0-48 15,0 0-250-15</inkml:trace>
  <inkml:trace contextRef="#ctx0" brushRef="#br0" timeOffset="12380.79">14281 2711 2012 0,'0'0'254'0,"0"0"-160"0,0 0 43 16,0 0-58-16,0 0-13 15,0 0 3-15,-57 120 24 16,57-88-29-16,0 3-1 15,0-2 10-15,15-2-11 16,6-4-2-16,6-7-36 16,2-9 3-16,2-8-20 15,0-3 18-15,-2-5-8 16,-3-21-2-16,-6-7-7 16,-6-7 0-16,-10-4-8 15,-4 0 7-15,0 4-14 16,-7 6 15-16,-12 8-13 15,-4 8 5-15,-2 10-7 16,-2 8-45-16,-2 0-57 0,-2 20-66 16,8 5-104-1,4 0-334-15</inkml:trace>
  <inkml:trace contextRef="#ctx0" brushRef="#br0" timeOffset="14099.06">13118 3800 1608 0,'0'0'330'16,"0"0"-282"-16,0 0-48 15,0 0-94-15,0 0-5 0,0 0-568 16,0 0 419-16,0-8 86 16,0 5-495-16</inkml:trace>
  <inkml:trace contextRef="#ctx0" brushRef="#br0" timeOffset="14447.74">13118 3800 1953 0,'2'-20'345'0,"-2"20"-231"16,0-2 8-16,0-2-75 15,0-3-4-15,4-4 63 16,-1-3-23-16,0-4-28 0,-3-3-31 16,2 2 10-1,-2 1-28-15,0 5 7 0,0 5-11 16,0 8 26-16,0 0 7 15,0 8-4-15,0 15-31 16,0 7 0-16,0 2-5 16,0 4 11-16,0-3-8 15,0 0 10-15,0-3 9 16,0-4-6-16,2-4-7 16,2-5-4-16,1-2-4 15,-1-5-27-15,0-3-68 16,3-2-57-16,-2-3-174 15,-1-2-1789-15</inkml:trace>
  <inkml:trace contextRef="#ctx0" brushRef="#br0" timeOffset="14811.6">13523 3784 2054 0,'0'0'415'0,"0"0"-315"16,0 0 75-16,0 0-60 15,0 0-23-15,0 0-46 16,137 0-2-16,-110 0-25 16,-3 0-9-16,-4 0-10 15,-4 0 0-15,-5 4-33 16,-2 6-68-16,-2-3-72 15,-5 2-161-15</inkml:trace>
  <inkml:trace contextRef="#ctx0" brushRef="#br0" timeOffset="15147.39">13865 3599 321 0,'0'0'2001'0,"0"0"-1830"16,0 0-38-16,0 0-2 16,0 0-45-16,0 0-13 15,0 0-16-15,121 109 29 16,-100-83-14-16,2 4-5 0,-1 2-34 15,-1 3-2-15,-2 0-21 16,-1-1-10-16,-3-4-31 16,-3-5-71-16,-3-10-68 15,-5-6-154-15,-2-8-1646 0</inkml:trace>
  <inkml:trace contextRef="#ctx0" brushRef="#br0" timeOffset="15417.72">14186 3624 2244 0,'0'0'265'0,"0"0"-102"16,0 0-64-16,0 0-13 16,-92 103-46-16,71-64 12 15,-2 0-37-15,-2 2 18 16,5-3-5-16,1-1-11 0,5-8-17 16,5-9-7-1,9-6-53-15,0-8-161 0,0-4-99 16</inkml:trace>
  <inkml:trace contextRef="#ctx0" brushRef="#br0" timeOffset="15810.53">14308 3884 2210 0,'0'0'262'16,"0"0"-102"-16,0 0 12 15,0 0-62-15,0 0-14 16,99 106-20-16,-78-106-9 15,0 0-4-15,-3-20-18 16,-7-9 6-16,-7-6-22 16,-4-1 7-16,0 4-18 15,-6 4 20-15,-10 6-15 16,-2 8 8-16,0 6-23 16,-1 6-3-16,1 2-5 15,1 0-48-15,5 7-32 16,5 18-80-16,5-5-97 15,2 1-555-15</inkml:trace>
  <inkml:trace contextRef="#ctx0" brushRef="#br0" timeOffset="17020.91">17039 2660 1984 0,'0'0'257'0,"0"0"-157"15,0 0 3-15,-15 136-3 16,15-81-32-16,0 3 22 16,2 0-1-16,13-4-7 15,10-11-38-15,2-13-13 16,4-14-19-16,4-13-4 15,4-3 35-15,1-21 18 16,0-16 3-16,-3-9-39 16,-3-5 1-16,-10-2-26 15,-8 2 7-15,-7 6-7 16,-9 9 0-16,0 10 0 0,0 12 0 16,-7 14 10-16,-1 0-2 15,3 31 9-15,2 18-17 16,3 15 31-16,0 12-16 15,0 9 25-15,12 7-9 16,-3 4-1-16,-5-1 12 16,-4-3-8-16,0-5-5 15,-11-4-16-15,-20-4 4 16,-10-14-17-16,-5-8 3 16,-6-16-3-16,0-16-17 15,-2-21-7-15,2-7 2 16,6-32 18-16,3-17-28 15,12-13 32-15,11-3 0 16,9 3-7-16,11 6 7 0,0 11-8 16,22 14-32-16,12 9-30 15,32 4-34-15,-8 6-104 16,0 3-107-16</inkml:trace>
  <inkml:trace contextRef="#ctx0" brushRef="#br0" timeOffset="17416.66">17848 3092 2747 0,'0'0'402'0,"0"0"-346"16,0 0 21-16,0 0 34 0,0 0-45 16,0 0-9-16,0 0-26 15,139-2-12-15,-115 2-13 16,3-2-6-16,-3 2-6 16,3-1-89-16,9-5-48 15,-7 5-242-15,-5-3-1745 0</inkml:trace>
  <inkml:trace contextRef="#ctx0" brushRef="#br0" timeOffset="18115.86">18470 2833 2182 0,'0'0'267'0,"0"0"-149"0,0 0-24 16,0 0-24-16,-7 141-36 16,7-95 10-16,14-2-18 15,1-2 22-15,6-10-7 16,1-11 0-16,2-9-33 15,5-12 2-15,2-12 1 16,-2-22 30-16,0-10-8 16,-2-7-26-16,-4-2-3 15,-8 2-4-15,-6 8-16 16,-4 11-36-16,-3 14 33 16,-2 16 19-16,0 2 16 15,0 28 8-15,0 25 23 0,0 31 51 16,6 33-20-16,-1 26-4 15,-1 8-32-15,-4-24 12 16,0-34-21-16,-4-35 10 16,-11-8-15-16,-8 3-15 15,-10-4-9-15,-7-6-4 16,-7-21-12-16,-5-18-51 16,-1-4 30-16,0-28-4 15,7-16 26-15,9-5-20 16,12-1 13-16,16 4 0 15,9 7-29-15,9 6 3 16,53-7-63-16,-3 9-68 16,-4 5-377-16</inkml:trace>
  <inkml:trace contextRef="#ctx0" brushRef="#br0" timeOffset="18438.49">19045 3098 2516 0,'0'0'293'0,"0"0"-147"0,0 107 5 16,5-66-48-1,15-7-58-15,7-9-1 0,8-17-27 16,6-8 19-16,1-12 0 16,-5-21 4-16,-7-9-13 15,-12-2-13-15,-12 1-2 16,-6 5-10-16,-6 9 5 16,-21 9-2-16,-9 11 1 15,-2 9-6-15,2 0-29 16,7 29-64-16,12-5-145 15,5 0-433-15</inkml:trace>
  <inkml:trace contextRef="#ctx0" brushRef="#br0" timeOffset="19422.07">19784 2903 2397 0,'0'0'318'0,"0"0"-138"16,0 0-61-16,0 0-27 16,126-3-26-16,-90-8-20 15,-1-1-23-15,-1 3-3 16,-7 3-16-16,-3 1-8 16,-5 5-4-16,-6 0-71 15,-13 6-116-15,0 12-116 16,0 1-2038-16</inkml:trace>
  <inkml:trace contextRef="#ctx0" brushRef="#br0" timeOffset="19620.62">19875 3113 2753 0,'0'0'178'15,"0"0"-76"-15,0 0-2 16,0 0-40-16,0 0-34 16,116-3-25-16,-70-1-2 15,-6-1-134-15,-1 4-185 0</inkml:trace>
  <inkml:trace contextRef="#ctx0" brushRef="#br0" timeOffset="20717.68">20710 2948 1554 0,'0'0'342'15,"0"0"-274"-15,0 0 33 16,36 104 38-16,-29-76-49 15,0-2-61-15,-3-2-8 16,-2-2 21-16,-2-3 33 16,0-2-31-16,0-7-31 15,0-6 10-15,0-4-22 0,0 0 11 16,0-6-7-16,0-12-3 16,0-6-4-16,0-6 4 15,0-4-11-15,0-1 18 16,0-4-8-16,0-2 1 15,5 0 12-15,1-2 35 16,6 3 47-16,1 2 6 16,1 9-47-16,1 6-7 15,1 9-31-15,1 7 13 16,3 7-19-16,3 0 42 16,-1 17-13-16,0 10 13 15,-1 10-16-15,-1 5-6 0,-7 2-8 16,0 5-6-1,-6-3 12-15,-2 0-20 0,-3-4 12 16,-2-7-15-16,0-8 3 16,0-8-9-16,0-12-4 15,0-7-8-15,0-7-24 16,0-22 20-16,0-13-9 16,0-12 25-16,8-4 0 15,8-3-5-15,2 3 11 16,2 6-3-16,7 10 1 15,0 7 13-15,6 18 7 16,1 15-4-16,-1 2 23 16,-2 28-2-16,-4 19 22 0,-5 4-25 15,-4 7 8 1,-2 0-27-16,-5-3-2 0,-3-7-9 16,0-4-8-16,-6-6 0 15,0-8-14-15,-2-3-43 16,0-12-79-16,2-6-190 15,0-8-722-15</inkml:trace>
  <inkml:trace contextRef="#ctx0" brushRef="#br0" timeOffset="21323.46">21923 2404 2012 0,'0'0'342'0,"0"0"-182"16,0 0-39-16,0 0 10 16,0 0-59-16,0 0-21 15,0 0-51-15,-123 135 14 16,115-79-7-16,4 4 26 0,4 6 25 15,0 4 4-15,0 2 13 16,12 0-35-16,9-3 1 16,6-9-31-16,0-11 1 15,4-8-11-15,-2-11-1 16,0-9-7-16,-5-12-39 16,-4-6-46-16,-4-3-101 15,-9-17-127-15,-3-5-2031 0</inkml:trace>
  <inkml:trace contextRef="#ctx0" brushRef="#br0" timeOffset="21538.71">22122 2692 2108 0,'0'0'418'15,"0"0"-221"-15,0 0-38 16,0 0-87-16,113 129-1 16,-81-95-44-16,-1 0-8 15,0-2-7-15,-5 0-3 16,1-4-5-16,-6 0-4 16,-5-3-64-16,-6 5-92 15,-3-7-146-15,-5-6-2021 0</inkml:trace>
  <inkml:trace contextRef="#ctx0" brushRef="#br0" timeOffset="21820.64">22436 2636 2023 0,'0'0'790'16,"0"0"-643"-16,0 0-20 16,0 0-25-16,0 0-42 15,-112 135-17-15,88-89-22 16,-3 2 3-16,-2 6-23 0,0 2 13 16,-2-1-14-16,7-5 0 15,3-10-30-15,13-12-72 16,5-12-122-16,3-9-644 0</inkml:trace>
  <inkml:trace contextRef="#ctx0" brushRef="#br0" timeOffset="23131.53">22766 2909 2290 0,'0'0'264'0,"0"0"-73"16,0 0-29-16,0 0-67 15,0 0 8-15,0 0-47 16,135-11-25-16,-112 8-18 16,-3-1-13-16,-2 2 0 15,-2 1-18-15,4 1-95 0,-5 0-146 16,-1 0-400-16</inkml:trace>
  <inkml:trace contextRef="#ctx0" brushRef="#br0" timeOffset="23489.48">23189 2701 2150 0,'0'0'451'0,"0"0"-359"16,0 0-22-16,0 0 52 16,0 0-48-16,0 0-34 15,103 102 28-15,-76-72-25 16,-1 2 17-16,1 1-22 16,-2-1 2-16,0 1-10 15,-2 0-24-15,0 1 1 16,-5 0-7-16,-1-6-18 15,-3-2-43-15,-5-5-61 16,-3-4-86-16,-1-9-306 0</inkml:trace>
  <inkml:trace contextRef="#ctx0" brushRef="#br0" timeOffset="23767.54">23582 2719 2397 0,'0'0'282'0,"0"0"-146"15,0 0-39-15,0 0-9 16,0 0-34-16,0 0-10 0,-91 104-14 15,68-68-3-15,-2 3 2 16,1 1-12-16,-2-3 9 16,3 0-25-16,1-6 6 15,4-5-7-15,4-3-10 16,6-9-125-16,3-4-67 16,5-6-170-16</inkml:trace>
  <inkml:trace contextRef="#ctx0" brushRef="#br0" timeOffset="24202.75">23684 2977 2316 0,'0'0'321'16,"0"0"-170"-16,0 0-40 15,0 0 11-15,12 133-60 16,5-101-4-16,6-6-24 15,4-9 0-15,4-11-1 16,0-6 12-16,0-20 7 0,-2-15-17 16,-10-11 4-16,-7-5-28 15,-10 4 14-15,-2 4-24 16,-10 10 16-16,-15 10-17 16,-6 11 8-16,0 10-5 15,-1 2-3-15,6 4-36 16,5 13-33-16,10 6-20 15,11 3-99-15,0-5-78 16,9-3-499-16</inkml:trace>
  <inkml:trace contextRef="#ctx0" brushRef="#br0" timeOffset="24753.71">24059 2525 299 0,'0'0'2302'0,"0"0"-2092"0,0 0-115 16,55 143 44-16,-39-85-42 15,-5 9-46-15,-1 3-20 16,-8 6-30-16,-2 3 13 16,0-3-14-16,-8 1-1 15,-18 16-73-15,4-15-69 16,-3-13-176-16</inkml:trace>
  <inkml:trace contextRef="#ctx0" brushRef="#br1" timeOffset="24226.32">12956 976 529 0,'0'0'682'0,"0"0"-315"0,0 0-211 15,0 0-113-15,0 0 81 16,0 0-27-16,0 0-6 16,10 0-36-16,-7 0 16 15,-3 0-6-15,0 0-11 16,0 0 54-16,0 0-60 15,0 0 22-15,0 0-25 16,0 0 4-16,2 0 2 16,-2 0-24-16,0 0 7 15,0 0 4-15,0 0-4 0,0 0 6 16,0 0 22 0,0-2-5-16,0-2 28 0,0 1-58 15,-9-2-3-15,-2 3-10 16,-3-2 0-16,1 4 7 15,-1 0-9-15,2 0 8 16,-5 0-12-16,4 0 15 16,-3 6-19-16,3 8 9 15,1 3-12-15,-2 3 4 16,1 4-4-16,3 2 3 16,4 3-3-16,1 0 3 15,5-4 0-15,0 2-3 16,0-3 9-16,9-4-10 15,7-6 1-15,1-4 0 16,4-8-1-16,-1-2 6 0,2 0-5 16,-2-2 8-16,-2-13-8 15,-3-5 4-15,-1-3-5 16,-3-5 1-16,-2-3 0 16,-2 6-1-16,-5 0 0 15,0 7 0-15,-2 6 0 16,0 5 6-16,0 2-6 15,0 5 1-15,0 0 15 16,0 0 0-16,0 20 21 16,0 11-25-16,-4 7-3 0,-1 8 7 15,1 6-6 1,-1 0 7-16,3 0-10 0,0-2 8 16,0-6-14-1,0-1 12-15,2-7-8 0,0-9-10 16,0-4 4-16,0-7-21 15,0-9-50-15,0-4-46 16,0-3-104-16,0 0-321 16,-5-12-975-16</inkml:trace>
  <inkml:trace contextRef="#ctx0" brushRef="#br1" timeOffset="24399.85">12875 1299 2453 0,'0'0'270'0,"0"0"-190"16,0 0-9-16,0 0-21 15,0 0-40-15,0 0-10 16,0 0-22-16,127-50-167 16,-109 39-197-16</inkml:trace>
  <inkml:trace contextRef="#ctx0" brushRef="#br1" timeOffset="24721.04">13149 1060 2052 0,'0'0'354'0,"0"0"-189"0,0 0-5 16,0 0-47-16,0 115-48 15,2-81-28-15,8-2-2 16,1-4 0-16,2-8 5 16,1-6-15-16,1-7 21 15,3-4-5-15,-1-3-2 16,-1 0-4-16,2-15-4 16,-5-8-12-16,0-3-15 15,-3-4-3-15,-6 0-1 16,1 0-17-16,-3 2-19 15,0 6 11-15,-2 5-104 16,0 8 3-16,0 4-124 0,0 3-137 16</inkml:trace>
  <inkml:trace contextRef="#ctx0" brushRef="#br1" timeOffset="27322.62">12343 1085 240 0,'0'0'1895'0,"0"0"-1676"15,0 0-147-15,0 0-10 16,0 0 23-16,0 0-5 16,0 0-15-16,50 5-2 15,-27-5-14-15,-1-3 10 0,-2-8-9 16,0-2 2-1,-2-2-17-15,-2-3 8 0,-2 3-13 16,-4-2-18-16,-3 2 5 16,-5 1-17-16,-2 1 15 15,0 1-7-15,0 3 9 16,-13 4-16-16,-5 1 8 16,-9 4-9-16,0 0 0 15,-6 0 0-15,1 12-3 16,1 10 2-16,2 4 2 15,8 8-6-15,5 1 5 16,5 0-1-16,11-1 0 16,0-1-9-16,0-5 5 0,13-4 10 15,7-7-1-15,5 0 4 16,2-8 21-16,2-4-18 16,-1-3 10-16,-1-2-21 15,-3 0 4-15,-1 0-4 16,4-2-44-16,-6-6-113 15,-5 0-345-15</inkml:trace>
  <inkml:trace contextRef="#ctx0" brushRef="#br1" timeOffset="28359.78">13548 1264 1986 0,'0'0'288'16,"0"0"-141"-16,0 0-47 15,0 0 17-15,0 0-44 16,0 0-33-16,0 0-9 15,0-9-15-15,0-1 30 16,0-4-31-16,-2-4 15 16,2-4-30-16,0-5 17 15,0-1-17-15,0-6 1 16,0 1-1-16,4 1 0 16,6 1 0-16,-2 8 3 15,3 2-10-15,-1 6 14 0,1 3-14 16,2 5 14-1,0 5-12-15,0 2 6 0,1 0-1 16,1 4 1-16,1 10-1 16,-3 9 23-16,1 0-18 15,-3 7 22-15,-2 2-11 16,-2 3 11-16,-2 0-14 16,-3 3 14-16,-2-1-9 15,0-3-11-15,0-4-7 16,0-7-5-16,0-6-13 15,0-8-89-15,-5-6-60 16,-2-3-138-16</inkml:trace>
  <inkml:trace contextRef="#ctx0" brushRef="#br1" timeOffset="28489.18">13608 1163 1953 0,'0'0'673'15,"0"0"-611"-15,0 0-55 16,0 0 5-16,0 0-3 16,0 0-18-16,0 0-84 15,130-6-509-15</inkml:trace>
  <inkml:trace contextRef="#ctx0" brushRef="#br1" timeOffset="28915.48">14239 1016 2023 0,'0'0'303'0,"0"0"-170"16,0 0-12-16,0 0-12 16,0 0-36-16,0 0-36 15,0 0 3-15,-118 4 3 16,101 13 5-16,-1 5-14 15,1 4-4-15,9 2 7 16,1 4-13-16,7 0 6 16,0 0-19-16,0-6 14 15,9-6-24-15,9-4 2 16,3-6 5-16,0-6-8 16,0-4-5-16,1 0-95 15,-7 0-161-15,-6-8-1814 0</inkml:trace>
  <inkml:trace contextRef="#ctx0" brushRef="#br1" timeOffset="29057.78">14096 1354 2457 0,'0'0'246'0,"0"0"-179"15,0 0-36-15,0 0-31 16,0 0-124-16,0 0-305 0</inkml:trace>
  <inkml:trace contextRef="#ctx0" brushRef="#br1" timeOffset="29794.35">14368 1356 1661 0,'0'0'433'16,"0"0"-324"-16,0 0-42 0,0 0 4 16,0 0 41-1,0 0-48-15,0 0-3 0,12-39-49 16,-10 20 11-16,0-2-21 15,1-4 19-15,-1-1-8 16,0-6-12-16,2 2 6 16,0 1-6-16,4 0 3 15,-2 6-3-15,3 0 20 16,-3 7 0-16,2 4 6 16,1 7-20-16,-1 1-7 15,3 4 1-15,-1 0-1 16,0 0 19-16,2 5-18 15,-1 11 47-15,-2 4-25 16,-1 4 6-16,2 5-12 16,-2-1 1-16,-1 0-5 0,-3 2-8 15,2 0 7 1,-4 0-11-16,-2-2-2 0,0-4-4 16,0-2-36-16,0-5-74 15,0-10-57-15,-8-5-205 0</inkml:trace>
  <inkml:trace contextRef="#ctx0" brushRef="#br1" timeOffset="30226.18">14422 1189 2265 0,'0'0'239'15,"0"0"-182"-15,0 0-22 16,0 0-17-16,0 0 5 15,0 0-23-15,0 0 2 16,62-26-2-16,-41 18-33 16,-4 1-9-16,1 0-2 15,-3 1 6-15,1 0-7 16,-3 1 5-16,-3 3 22 16,-1 2 18-16,-3 0 16 15,-2 0 8-15,4 9 72 16,-4 8 1-16,1 8 18 15,-1 5-32-15,2 0 7 16,4 0-36-16,-1-2 10 16,3-9-18-16,5-4-18 15,-2-9 12-15,5-6-1 0,0 0 21 16,-2-21-23-16,-2-8 3 16,-5-5-32-16,-3-2 8 15,-8 2-15-15,0 2 4 16,0 6-5-16,-6 4 0 15,-9 6 0-15,-6 4-61 16,-6 3-61-16,3 5-106 16,4 0-237-16</inkml:trace>
  <inkml:trace contextRef="#ctx0" brushRef="#br1" timeOffset="30545.6">14496 812 2357 0,'0'0'409'0,"0"0"-296"16,0 0-38-16,0 0 58 15,0 0-46-15,0 0-42 0,129 0-34 16,-93 0 3-16,-5 0-13 16,-4 0-2-16,-3 0-31 15,-6 0-139-15,-7 4-500 0</inkml:trace>
  <inkml:trace contextRef="#ctx0" brushRef="#br1" timeOffset="34966.1">11707 1252 2030 0,'0'0'330'15,"0"0"-130"-15,0 0-64 16,0 0-10-16,0 0-29 16,0 0-26-16,0 0-21 0,-31-17-33 15,29 1 12-15,2-6-20 16,0-4 18-16,0-2-23 16,0-2 5-16,0-2-9 15,11 2 1-15,2-1 0 16,1 7-1-16,-4 7 0 15,4 5-3-15,-1 5 2 16,0 7 2-16,1 0 10 16,1 10-10-16,1 13 3 15,-1 2-4-15,2 5 6 16,-5 5-6-16,0 1 0 16,-1-2 0-16,-4 0 2 15,-2-2-4-15,-1-4 2 0,-4-4-33 16,0 3-103-1,0-8-141-15,0-3-663 0</inkml:trace>
  <inkml:trace contextRef="#ctx0" brushRef="#br1" timeOffset="35153.74">11720 1109 2603 0,'0'0'258'0,"0"0"-186"0,0 0-4 16,0 0-24-1,0 0-17-15,119 0-27 0,-95 0 0 16,-1 0-4-16,1 4-56 16,-6 0-133-16,-5 0-163 0</inkml:trace>
  <inkml:trace contextRef="#ctx0" brushRef="#br2" timeOffset="56552.85">2844 16150 9 0,'0'0'1757'15,"0"0"-1506"-15,0 0-106 0,0 0 15 16,0 0-56-16,0 0-37 16,0 0-11-16,-80-5 13 15,61 5-2-15,2 0-31 16,-1 5 19-16,1 1-38 15,1 3 12-15,0 0-18 16,2 3 18-16,2-2-9 16,0 6-11-16,1 2-9 15,0 1 1-15,2 2-2 16,2 2 9-16,3 0-11 16,2-5 3-16,0 4-1 15,-1 0 1-15,3 1 0 16,0-1 0-16,0 0 0 0,0 2-1 15,0 2 1-15,5-4-4 16,-1 1 12-16,0-6-12 16,3 1 9-16,0 0-5 15,0-6 0-15,-1 2 0 16,3 4 0-16,0-4 9 16,2 5 1-16,0-2-9 15,1 0 1-15,1 0 3 16,-2-2-4-16,0-6-1 15,2 8-1-15,1-7 1 16,1 2 0-16,-1-6 0 16,1 2 0-16,-1-2 0 15,1 1 1-15,-1-7 5 16,1 5-4-16,4-5-2 0,-2 0 10 16,1 0-2-16,2 0 6 15,-2 0-4-15,2-8 7 16,0-2-17-16,0-4 16 15,-2-3-12-15,-1 3 27 16,2 1-13-16,-6-6-1 16,0 7-2-16,-4-2-4 15,0 1 1-15,0 1-11 16,-4 1 3-16,-1 3 2 16,0-2-1-16,-2 2-3 15,-2 2-4-15,0-2 0 16,0 4 2-16,0-4 6 15,-10 2-5-15,-6 3-2 16,0-2 2-16,-2 1-2 16,1 4 0-16,-1 0 0 0,0 0 1 15,0 0-6-15,4 0 6 16,1 0-8-16,3 0 8 16,2 0-2-16,4 0-4 15,2 0 12-15,2 0 1 16,0 0-7-16,0 0 0 15,4 0 6-15,12-3 9 16,-1 0-5-16,1-1-9 16,2-4 6-16,-5 3 0 15,-2 0-2-15,-1 1-4 16,-4 4-2-16,-1 0-21 16,-1-3-70-16,0 3-65 0,-2 0-132 15,4 0-1306-15</inkml:trace>
  <inkml:trace contextRef="#ctx0" brushRef="#br2" timeOffset="57553.39">3347 16758 1676 0,'0'0'395'16,"0"0"-263"-16,0 0-1 0,0 0-22 16,0 0-23-16,0 0-18 15,0 0-32-15,0-14-27 16,0-2-2-16,-2-3 1 16,-2-4-1-16,-3-4 10 15,3-3-16-15,0-1 8 16,1-1-8-16,1-7-2 15,-1 1 1-15,3 4 0 16,0 2 0-16,0-1 1 16,0 8-3-16,0 6 8 15,3 2-7-15,4 0 2 16,2 7-2-16,1-2 1 16,2 6 0-16,-1 3-1 15,0-2 1-15,3 5 4 16,-1 0-3-16,1 0 13 0,-2 0 3 15,5 0 15-15,-5 0-31 16,5 12 32-16,-2 2-19 16,-1 0 18-16,1 2-2 15,-1 3-6-15,-4-1-7 16,3 1-8-16,-1 2 27 16,-3-1-25-16,2 0 4 15,-2 4-14-15,2-6 10 16,-2 4-6-16,0-4 2 15,0 5-7-15,-3-2 9 16,1-3-5-16,-3 1-3 16,-1 2 1-16,-1-7 6 15,-2 2-8-15,0-2 0 16,0 0-1-16,0-6-9 0,0-2-39 16,-9-2-56-16,0 1-139 15,-2-5-158-15</inkml:trace>
  <inkml:trace contextRef="#ctx0" brushRef="#br2" timeOffset="57753.35">3412 16571 227 0,'0'0'2260'0,"0"0"-2098"0,0 0-106 16,0 0 4-16,0 0-22 15,0 0-37-15,0 0-1 16,105-68-63-16,-82 56-123 16,-6 2-204-16</inkml:trace>
  <inkml:trace contextRef="#ctx0" brushRef="#br2" timeOffset="58388.51">3833 15717 1930 0,'0'0'243'0,"0"0"-188"16,0 0 57-16,0 0-39 16,0 0-26-16,0 0-29 0,43 122 61 15,-34-92 7 1,-3 7-22-16,1 2-6 0,-2 2-31 15,-1 2 18-15,1 3-45 16,-3 3 14-16,2-1 0 16,-2 3-5-16,3-2 7 15,-3 4-16-15,0-3 2 16,1 2 4-16,-1 2 16 16,3-4-12-16,-1-2 33 15,0-3-22-15,3-4 2 16,2-2-22-16,0-7 21 15,0-6-6-15,-1-4-10 16,2-8 11-16,1-8-17 16,-3-2 13-16,2-4-13 15,-1 0 17-15,-1 0-6 0,2-18 15 16,-2 0-12 0,1-5-6-16,0-3 4 0,0-2-12 15,-4-2 4 1,-3-2 0-16,-2 4-8 0,0-2 2 15,0-2-17-15,-9 6-3 16,-7 4-8-16,-1 0-11 16,-6 8-34-16,1 2 11 15,1 6-37-15,2 6-63 16,3 0-39-16,7 0-171 0</inkml:trace>
  <inkml:trace contextRef="#ctx0" brushRef="#br2" timeOffset="59089.85">4273 16772 1962 0,'0'0'296'0,"0"0"-182"16,0 0-7-16,0 0-26 16,0 0-18-16,0 0-41 15,0 0 6-15,0-28 7 16,0 5-16-16,0-7-5 15,-6 2-14-15,0-8 3 16,0 2 2-16,1-5-10 16,3 2-4-16,2-3 1 0,0 8 8 15,0 2-1-15,0 5 0 16,0 5 1-16,9 6-6 16,5 1 14-16,-1 4-4 15,5 5-4-15,-1 4 14 16,2 0-8-16,1 0 13 15,-1 2-7-15,0 12 3 16,-2 1 11-16,1 7-12 16,-3-4 13-16,-1 8-11 15,-1-3 20-15,-1 4-10 16,-4 4-8-16,1-4-6 0,-1-1-6 16,-4-4-6-1,0 7 7-15,-4-8-14 0,0 5 1 16,0-3-43-16,0 0-117 15,-4-2-57-15,-8-7-482 0</inkml:trace>
  <inkml:trace contextRef="#ctx0" brushRef="#br2" timeOffset="59240.81">4273 16575 2426 0,'0'0'221'15,"0"0"-181"-15,0 0 2 16,0 0-30-16,0 0-12 16,0 0-98-16,114-50-128 15,-92 42-748-15</inkml:trace>
  <inkml:trace contextRef="#ctx0" brushRef="#br2" timeOffset="60155.78">4685 16311 1601 0,'0'0'226'0,"0"0"-86"16,0 0-29-16,0 0 35 16,0 0-112-16,0 0 37 15,14 122-15-15,-8-93 27 16,1 4-23-16,2-3-6 15,-2 2-13-15,-1-3-4 16,3-3-9-16,-3-1-28 16,0-6 17-16,-2-5-16 15,-4-7 11-15,0-2-4 16,0-5 15-16,0 0 19 16,0-5-5-16,-4-16-29 15,-6-6-7-15,-1-1-2 16,3-12 0-16,-2-1-7 0,4-2-39 15,-1-5 11-15,5 2 2 16,2 2 24-16,0-2 10 16,0 7 6-16,15 8 47 15,5 2-24-15,3 9 47 16,0 11-33-16,-2 9 5 16,2 0-16-16,-5 7-1 15,-3 17-15-15,-6 10-1 16,-2 6-2-16,-7 1-12 15,0 4 12-15,0-4-13 16,-14-2 3-16,-1-8-2 16,-3-3-2-16,3-10-46 0,-1-11-13 15,5-2 5 1,3-5 34-16,6 0 20 0,2 0 2 16,0 0 6-16,8 0 8 15,7 0 12-15,1 0-26 16,-1 0 12-16,-1 4-12 15,-1 7 4-15,-5-4 1 16,2 7-6-16,-1 0 3 16,-1 0 2-16,-1 2-8 15,0-2 3-15,2-4-46 16,4-6-125-16,-1 0-141 16,-4-4-1933-16</inkml:trace>
  <inkml:trace contextRef="#ctx0" brushRef="#br2" timeOffset="60359.54">5098 16441 2522 0,'0'0'170'15,"0"0"-98"-15,0 0 40 16,20 106-30-16,-13-78-25 15,-3-5-37-15,0-2 0 16,-4-3-20-16,0-4 0 0,0-14-27 16,0 0-110-16,0 0-391 15</inkml:trace>
  <inkml:trace contextRef="#ctx0" brushRef="#br2" timeOffset="60489.28">5071 16258 2560 0,'0'0'218'0,"0"0"-181"16,0 0-37-16,0 0-66 15,0 0-196-15</inkml:trace>
  <inkml:trace contextRef="#ctx0" brushRef="#br2" timeOffset="60856.83">5293 15605 1804 0,'0'0'504'16,"0"0"-346"-16,0 0 1 15,0 0-18-15,29 107-32 16,-21-61-16-16,-2 3-32 0,-1 9-5 16,-1 0-16-1,0 9 0-15,-2-3-7 0,1 2 0 16,-1 0-4-16,1-3-17 16,1-1 4-16,0-3-16 15,1 0 7-15,-1-3-1 16,0-12-12-16,-1-2 3 15,-1-12-28-15,-2-7-39 16,0-10-37-16,0-9-74 16,0-4-301-16,-11 0-1763 0</inkml:trace>
  <inkml:trace contextRef="#ctx0" brushRef="#br2" timeOffset="61259.98">5299 16356 2102 0,'0'0'270'0,"0"0"-154"16,0 0 7-16,0 0-59 15,0 0-28-15,0 0-36 16,0 0 0-16,75-80 0 16,-59 76-6-16,-1 4-9 15,3 0 15-15,-3 16 6 16,4 8-4-16,-2 10 20 15,3 10-16-15,1 7 28 16,0-1-8-16,2 2 32 16,-1-9-5-16,1-5 30 0,1-15-28 15,0-11-23 1,3-12-13-16,-2 0-4 0,-2-30 42 16,-8-10-42-16,-9-6 8 15,-6-8-15-15,0 6 7 16,-9 8-9-1,-15 8 4-15,-7 11-3 0,-7 12-7 16,-2 9-27-16,-16 0-71 16,11 17-64-16,10 5-373 0</inkml:trace>
  <inkml:trace contextRef="#ctx0" brushRef="#br2" timeOffset="61664.7">6018 16270 2896 0,'0'0'233'16,"0"0"-171"-16,0 0-22 16,0 0-40-16,0 0-84 15,0 0-403-15</inkml:trace>
  <inkml:trace contextRef="#ctx0" brushRef="#br2" timeOffset="61823.34">6092 16579 2713 0,'0'0'210'15,"0"0"-210"-15,0 0-75 16,0 0-236-16</inkml:trace>
  <inkml:trace contextRef="#ctx0" brushRef="#br2" timeOffset="66999.56">6970 15534 2049 0,'0'0'350'0,"0"0"-194"0,0 0-61 15,0 0-6-15,0 0-45 16,0 0-23-16,0-10-20 15,0-6 0-15,0-5-1 16,3-2 7-16,-1 0-4 16,0-9-2-16,0 6 6 15,0-7-6-15,0 8-1 16,-2-2 0-16,3 5 0 16,-3 4 0-16,0 5 0 15,0 8-1-15,0-2 1 16,0 6-5-16,0 1 10 15,0 0-10-15,4 0 3 16,0 16 2-16,4 3 5 16,-4 8-5-16,2 4 0 0,1 4 0 15,-1 0 4-15,4 6 2 16,-4 3-1-16,3-4-5 16,3 5 26-16,-4 1-13 15,1-3 16-15,-2-2 13 16,0-1-7-16,-1-8-6 15,-1-6-21-15,-3-3 12 16,0-10-10-16,-2-5 24 16,0-2 0-16,0-6 19 15,0 0-8-15,-2 0 0 16,-11 0-29-16,-1 0-16 16,-3 0 4-16,1-4 2 0,3 1-4 15,1 0-1-15,3 3-2 16,5 0-1-16,2 0 0 15,2 0-38-15,0 0-66 16,0-4-63-16,2 0-63 16,9-5-5-16,1 0-256 0</inkml:trace>
  <inkml:trace contextRef="#ctx0" brushRef="#br2" timeOffset="67398.45">7235 15017 2087 0,'0'0'229'0,"0"0"-60"16,0 0-34-16,0 0-10 16,87 116-48-16,-62-74 2 15,-1 9-37-15,-4 2 10 16,-6 10 5-16,-3 4 3 0,-7 8-9 15,-4 3-11-15,0 1-20 16,0-3-15-16,-4-3-5 16,-5-6-2-16,-2-4-24 15,-5 11-82-15,3-20-43 16,1-10-322-16</inkml:trace>
  <inkml:trace contextRef="#ctx0" brushRef="#br2" timeOffset="72536.37">8136 15552 1962 0,'0'0'244'16,"0"0"-150"-16,0 0-28 15,0 0 36-15,0 0-38 0,-7 107 17 16,7-83-15-16,9-2-4 16,2 0-24-16,3-11-17 15,1-4-20-15,1-3 13 16,-1-4-1-16,3-4-13 15,-2-10 9-15,-1-12-3 16,-2-2-6-16,-1-8 8 16,-3 0-14-16,-3-3 6 15,0 7-1-15,-6 10-5 16,0 4 5-16,0 11 1 16,0 7 0-16,0 0 32 15,0 17-24-15,0 17 23 16,4 7 17-16,0 13 7 0,5 4 2 15,-1 9 0-15,2 4-7 16,-6-3-20-16,-1 6 16 16,-3-5-10-16,0 1 18 15,-7-1-29-15,-13-4-2 16,-5-7-22-16,-2-14 4 16,-4-12-5-16,2-13-15 15,-2-19 3-15,0 0-21 16,4-14 13-16,3-13-15 15,1-9 1-15,9 0 10 16,6 1 20-16,8-6 3 16,0 7 1-16,4 2 0 15,19 0-12-15,6 6 12 16,4-4-93-16,5 5-21 16,15-14-54-16,-5 6-97 0,-11 3-398 0</inkml:trace>
  <inkml:trace contextRef="#ctx0" brushRef="#br2" timeOffset="72949.55">8744 15524 2129 0,'0'0'301'0,"0"0"-102"16,0 0-42-16,0 0-56 15,0 0-29-15,134-4-47 16,-105 0 2-16,-5 0-20 0,-1 4 3 16,-5 0-10-16,-3 0 0 15,-6 0 0-15,-2 0-39 16,-7 0-66-16,0 0-131 15,-5 8-1232-15</inkml:trace>
  <inkml:trace contextRef="#ctx0" brushRef="#br2" timeOffset="73171.48">8805 15719 2390 0,'0'0'274'0,"0"0"-205"16,0 0 22-16,0 0-14 0,0 0-10 15,0 0-51-15,0 0-8 16,97 2-8-16,-83-2 0 16,4-2-49-16,-4 0-149 15,-4 2-368-15</inkml:trace>
  <inkml:trace contextRef="#ctx0" brushRef="#br2" timeOffset="73783.15">9333 15619 2533 0,'0'0'200'0,"0"0"-129"16,0 0 33-16,0 0-37 16,0 0-21-16,0 0-26 15,0 0-14-15,103-14 2 16,-90 10-8-16,3 1-34 16,3 1-71-16,-3-1-151 15,-1 3-2026-15</inkml:trace>
  <inkml:trace contextRef="#ctx0" brushRef="#br2" timeOffset="74603.52">9919 15008 1825 0,'0'0'267'16,"0"0"-132"-16,0 0-3 16,0 0 3-16,0 0-37 15,0 0-16-15,0 0-19 16,71-26-32-16,-50 20 21 15,4 1-27-15,-4 1 8 16,4-1-33-16,-3 2 6 16,-1 3-6-16,-2 0 0 15,-3 0 8-15,-5 0-8 16,0 10 18-16,-2 3-7 16,-4 2 22-16,-1 1-17 15,-2 5 13-15,0 6-9 16,-2-1 1-16,0 2 2 15,0 2-8-15,0 0 7 16,0 4-8-16,0 1 18 0,0 0-14 16,0 6 17-16,0-1-16 15,0 2 8-15,0 0-10 16,0-4-3-16,0-4-8 16,0-5-5-16,0-8-1 15,0-4-1-15,0-7-6 16,0-2-36-16,0-4-30 15,0-4-79-15,0 0-93 16,-2 0-443-16</inkml:trace>
  <inkml:trace contextRef="#ctx0" brushRef="#br2" timeOffset="74767.65">10040 15360 2322 0,'0'0'370'0,"0"0"-277"16,0 0 11-16,0 0-53 16,0 0-27-16,0 0-20 15,127-23-4-15,-105 23-4 16,2 0-74-16,-6 0-150 16,-5 0-617-16</inkml:trace>
  <inkml:trace contextRef="#ctx0" brushRef="#br2" timeOffset="75638.65">9785 15731 1706 0,'0'0'423'16,"0"0"-279"-16,0 0-60 15,0 0-61-15,0 0 70 16,0 0-12-16,0 0 15 16,25 0-25-16,-11 0-31 15,1-4 32-15,3 4-40 16,-1-4 24-16,4 2-28 0,-1 0 6 16,2 0-16-16,0 2 11 15,1-5-3-15,-1 5-3 16,2 0-3-16,-1 0-9 15,1 0 13-15,-1-3-8 16,1 3 9-16,-2 0-16 16,1 0 12-16,-1 0-7 15,0 0 2-15,0-4-5 16,1 2-11-16,0-1 8 16,-2-2-8-16,0 1 10 15,-1 0-6-15,-3 0-3 16,-3 4-1-16,-1 0 0 15,1 0-1-15,-3 0 1 0,-3 0-13 16,-1 0-47-16,-2 0-50 16,-5 8-50-16,0-4-122 15,0 4-627-15</inkml:trace>
  <inkml:trace contextRef="#ctx0" brushRef="#br2" timeOffset="76239.12">10169 15811 555 0,'0'0'1476'0,"0"0"-1273"15,0 0-21-15,0 0-77 16,0 0-1-16,0 0-17 16,0 0-10-16,75 5-14 15,-65 4 21-15,-2 5-23 16,-1 2 34-16,-3 3-33 15,2-2-9-15,-4 7-18 16,-2 2-14-16,0 4 3 16,0 2-16-16,0 1 8 0,-10 1-16 15,-5 2 10 1,-3-4-10-16,-2 2 4 0,-2-2-4 16,-3-6-4-16,-2 2 4 15,2-10-24-15,0-1 13 16,2-3-18-16,1-10 28 15,3-4-22-15,4 0 0 16,7-9-10-16,-2-9 5 16,8-4 7-16,0 0 2 15,2 0 14-15,0 0 5 16,0 8 5-16,2 4 8 16,10 6 10-16,3 4 25 0,5 0 9 15,5 14-17 1,2 0-17-16,4 2-7 0,-3 2-16 15,4-8 4-15,-6 0 2 16,1-2-12-16,-5 0-20 16,9-8-43-16,-8 4-99 15,-4-4-282-15</inkml:trace>
  <inkml:trace contextRef="#ctx0" brushRef="#br2" timeOffset="77883.33">11134 15545 1683 0,'0'0'545'16,"0"0"-316"-16,0 0-110 15,0 0 69-15,0 0-52 16,0 0-58-16,0 0-7 16,103-23-36-16,-77 17 7 15,3-3-7-15,-4 1 14 16,2 3-22-16,-5 1 1 15,-2 2-12-15,-2 2 0 16,-3 0-10-16,-1 0-5 16,-5 0-1-16,-3 0-6 15,1 2-35-15,-7 7-71 16,0-6-93-16,0 2-324 0</inkml:trace>
  <inkml:trace contextRef="#ctx0" brushRef="#br2" timeOffset="78175.77">11330 15404 2372 0,'0'0'269'0,"0"0"-94"0,0 0-25 16,0 0-64-16,2 122-20 16,0-87-37-16,1-3-12 15,0-5-13-15,-1 4-4 16,-2-9-43-16,4 0-79 16,-2-5-135-16,3-8-399 0</inkml:trace>
  <inkml:trace contextRef="#ctx0" brushRef="#br2" timeOffset="78913.65">11696 15051 1533 0,'0'0'598'0,"0"0"-449"16,0 0-71-16,0 0 58 16,0 0-36-16,0 0-31 0,0 0 13 15,4 73-1-15,-1-60-12 16,-3 5-5-16,2 0-6 15,0 0 7-15,1 3-22 16,-1-1 12-16,0-2-10 16,0-1-4-16,0 0-13 15,2-7-5-15,1-2-10 16,-1-2-13-16,1-3 17 16,2-2-10-16,1-1 20 15,1 0-10-15,3 0 6 16,1 0-11-16,1 0-2 15,-1 0-3-15,1 0-7 16,-4 4 3-16,3-4 3 0,-1 0-12 16,-3 4 3-1,-1-4-30-15,2 0-45 0,-1 0-44 16,1 0-86 0,0-9-126-16,-1 0-1338 0</inkml:trace>
  <inkml:trace contextRef="#ctx0" brushRef="#br2" timeOffset="79276.42">11970 15066 848 0,'0'0'1352'0,"0"0"-1139"0,0 0-56 15,0 0-41-15,0 0-29 16,0 0-16-16,0 0 10 16,-9 71-22-16,7-40 19 15,0 1-1-15,-3 8-12 16,3-1 3-16,2 7-25 16,-2-5-4-16,2 2-19 15,0 2 18-15,0-5-15 16,0 0 3-16,0-4-8 15,0-3-1-15,0-7-14 16,0-4 0-16,0-8-6 16,0-6-32-16,0-2-20 0,0-6-56 15,0 0-72-15,0 0-200 16,0-2-599-16</inkml:trace>
  <inkml:trace contextRef="#ctx0" brushRef="#br2" timeOffset="80781.87">10588 15386 2097 0,'0'0'208'0,"0"0"-59"16,0 0-54-16,0 0-6 16,0 0 9-16,0 0-4 15,0 0-9-15,107 64-26 16,-87-41 33-16,0 3-30 15,0 1-3-15,2 4 11 16,1 0-22-16,-4 1-25 16,0 2-14-16,-1-8-6 15,-3-1 1-15,-1-7-8 16,-3-4-32-16,-3-6-28 16,-3-8-89-16,-3 0-131 15,1 0-369-15</inkml:trace>
  <inkml:trace contextRef="#ctx0" brushRef="#br2" timeOffset="81023.97">10885 15330 2469 0,'0'0'319'15,"0"0"-177"-15,0 0-32 16,-54 111-39-16,34-65-21 16,-3 1-32-16,-1-1 2 0,2-1-19 15,-1-5 1-15,6-5-2 16,1-4-82-16,5-9-116 16,4-5-601-16</inkml:trace>
  <inkml:trace contextRef="#ctx0" brushRef="#br2" timeOffset="91657.19">7015 16848 1816 0,'0'0'244'16,"0"0"-133"-16,0 0-3 0,0 0-37 15,0 0 18-15,0 0-13 16,118-46-6-16,-93 46-14 16,1 0 12-16,-2 2-11 15,-1 14 2-15,-1 6 13 16,-1 5-35-16,-6 10 8 16,-7 3-14-16,-8 4 8 15,0 0-29-15,-2 2 1 0,-17-2-11 16,-6-7-1-1,-2-7 1-15,2-12-13 0,6-4 6 16,3-10 4 0,10 0-3-16,3-4 6 0,3 0 0 15,5 0-8 1,17-8 8-16,12 4 1 0,-1 4 6 16,2 0 3-16,-3 4-10 15,-8 14 21-15,-9 8-1 16,-12 6 48-16,-3 5-17 15,-11 1-21-15,-18-3-18 16,-7-7-7-16,-4-1-5 0,-3-5-10 16,2-9-10-16,-2-4-53 15,3-5-5-15,0-4-58 16,11 0-137 0,9-13-512-16</inkml:trace>
  <inkml:trace contextRef="#ctx0" brushRef="#br2" timeOffset="92889.18">7440 16619 1674 0,'0'0'247'15,"0"0"-118"-15,0 0 30 16,0 0-36-16,0 0-11 16,0 0 1-16,0 0-16 15,81 54-12-15,-54-13-27 16,0 3 8-16,-1 6-32 0,-4 4 16 16,-2 8-15-16,-4 8 1 15,-2 2-6-15,-6 0-13 16,-4 7-2-16,-4-3-14 15,0 0-2-15,0 0-9 16,-12-4-4-16,-9 3-57 16,1-7-21-16,-2-10-56 15,-5 5-7-15,5-15-130 16,3-16-1791-16</inkml:trace>
  <inkml:trace contextRef="#ctx0" brushRef="#br2" timeOffset="102265.56">8158 17205 1680 0,'0'0'262'0,"0"0"-37"15,0 0-158-15,0 0-8 16,0 0-26-16,0 0 5 0,0-5 54 16,0 5-31-1,0 0-27-15,0 0-33 0,0 0-2 16,0 0 10-16,0 0-8 16,0 0 8-16,0 0-9 15,0 0 1-15,0 0 0 16,0 0 1-16,0 0-2 15,0 5 24-15,0-1-24 16,0 4 20-16,0-2-20 16,0 6 22-16,0 2-16 15,0 0 9-15,3 4 14 16,1 3-8-16,0 6 5 16,3 1-8-16,2 2 18 15,0-2-5-15,4-2 12 16,1-8-27-16,1-4 2 0,5-6-17 15,-1-3 9-15,0-5 6 16,1 0-5-16,1-5 10 16,-4-12-21-16,1-10 17 15,-7 3-10-15,-2-6 7 16,-4-5-13-16,-3-2-1 16,-2 3-4-16,0-2 3 15,0 7 0-15,0 12-3 16,0 5-4-16,0 6 16 15,-2 6-8-15,2 0 0 16,0 9 0-16,0 14-6 16,0 9 6-16,6 4 7 15,5 8 2-15,0 4 7 0,1 6 5 16,-4 4 26-16,-1 5-14 16,-5-1 11-16,-2 0-14 15,0-4-6-15,0-3-7 16,-11-6-10-16,-7-9-3 15,-1-4-4-15,-6-6 4 16,0-11-3-16,0-5-2 16,2-10 1-16,-2-4 0 15,0-4-18-15,1-18-10 16,1-10-8-16,1-5-8 16,4-2 5-16,3 2-2 15,6 4 35-15,6 0 2 0,3 11 0 16,0 4-2-1,16-1 0-15,9 7-22 0,4-8-11 16,5 8-9-16,3-2-12 16,1 1 0-16,16-6-60 15,-8 4-32-15,-8 1-239 0</inkml:trace>
  <inkml:trace contextRef="#ctx0" brushRef="#br2" timeOffset="102836.4">9021 17343 2090 0,'0'0'342'0,"0"0"-178"15,0 0-15-15,0 0-41 0,0 0-39 16,0 0-14-16,118 8-20 16,-98-4 1-16,-2-2-25 15,-2-2-1-15,-6 5-7 16,2-2-3-16,-3 1-10 15,-3 6-67-15,1-2-82 16,-7-1-210-16</inkml:trace>
  <inkml:trace contextRef="#ctx0" brushRef="#br2" timeOffset="103165.77">9045 17602 2560 0,'0'0'241'0,"0"0"-168"15,0 0 22-15,0 0 2 16,0 0-57-16,0 0-2 15,0 0-13-15,114 14 13 16,-94-11-25-16,-4-3 7 16,-1 0-15-16,-1 5-4 15,-5-5-1-15,-1 0-6 16,2 0-15-16,1 0-86 16,-3 0-81-16,0 0-304 0</inkml:trace>
  <inkml:trace contextRef="#ctx0" brushRef="#br2" timeOffset="106813.61">9656 17503 2052 0,'0'0'311'15,"0"0"-150"-15,0 0-23 0,0 0-18 16,0 0-70-16,0 0-18 16,0 0 5-16,-4-4 30 15,15 0-10-15,5 4-5 16,1 0 5-16,3 0-16 15,3 0 10-15,-1 0-16 16,-2 0-1-16,2 0-16 16,-1 0-4-16,-6 0-5 15,-1 0-8-15,-6 0 2 16,-1 0 1-16,-3 0-6 16,-4 0 2-16,2 0-17 15,-2 0-51-15,0 0-34 16,3 0-81-16,2 0-142 0,-3 0-697 15</inkml:trace>
  <inkml:trace contextRef="#ctx0" brushRef="#br2" timeOffset="107770.3">10165 17165 1993 0,'0'0'270'16,"0"0"-125"-16,0 0-96 15,0 0-6-15,0 0 17 0,0 0 60 16,0 0-63-16,42 21 21 16,-20-2-24-16,1 3 12 15,4 4-14-15,-2 2-5 16,2 2-1-16,2 7-11 16,-4-6 0-16,2 5-19 15,-5-6 3-15,0 3-18 16,-4-3 13-16,0-7-13 15,-5 4-2-15,-2-5 1 16,-1-4 0-16,-6 0-27 16,3-4-45-16,-5-6-34 15,0-4-86-15,-2-4-79 16,0 0-1347-16</inkml:trace>
  <inkml:trace contextRef="#ctx0" brushRef="#br2" timeOffset="108771.73">10524 17169 1849 0,'0'0'337'16,"0"0"-212"-16,0 0 23 15,0 0-73-15,0 0 15 16,0 0-11-16,-85 121-18 16,71-95-18-16,-1 1-13 15,-1-1-7-15,1-1-15 16,1 1 6-16,1-1-9 16,0 1 0-16,1-3-4 15,1 0 1-15,-1 0-1 16,4-2-1-16,-1 2 0 15,1-1 0-15,-2-4-1 16,3-4-18-16,1 0 6 16,0-6-33-16,0 2-27 15,-2-3-55-15,1-2-68 16,1-5-1463-16</inkml:trace>
  <inkml:trace contextRef="#ctx0" brushRef="#br2" timeOffset="109462.8">10726 17432 2316 0,'0'0'233'16,"0"0"-121"-16,0 0 13 15,0 0-26-15,0 0-45 16,118 0-11-16,-91 0-7 16,-2 0-3-16,-1 0-21 15,-6-9 5-15,0 6-16 16,-7 3 1-16,-2-5-2 15,-2 3-36-15,-3-2-57 16,-2 4-133-16,-2 0-148 0</inkml:trace>
  <inkml:trace contextRef="#ctx0" brushRef="#br2" timeOffset="109741.66">10894 17183 2478 0,'0'0'199'16,"0"0"-115"-16,0 0-7 16,0 0 1-16,0 119-48 15,6-82-16-15,-2-2-1 16,3 0-8-16,-4 1-5 15,1-3-2-15,1-3-6 16,1 2-93-16,0-6-132 0,1-12-1412 16</inkml:trace>
  <inkml:trace contextRef="#ctx0" brushRef="#br2" timeOffset="110343.14">11448 17004 220 0,'0'0'1886'15,"0"0"-1699"-15,0 0-33 16,0 0-21-16,0 0-32 15,0 0-1-15,0 0-16 0,127 41 7 16,-113-16-5-16,-3 8 11 16,-2 1-35-16,-2 6-4 15,-7 0-23-15,0 1-10 16,0 3-8-16,-4 2-13 16,-15-7 9-16,-3-3-12 15,-3-4 0-15,-4-1-1 16,0-9-10-16,1-8-41 15,-1-14-27-15,4 0-43 16,3-14-25-16,9-16 41 16,5 1 45-16,8 3 59 15,0 4 1-15,6 12 35 16,13 6 5-16,6 4 28 16,2 10-10-16,4 16-7 15,0 6 1-15,-2 3-26 0,2-8-5 16,-2 0-16-1,-2-5-5-15,-2-4-4 0,3 0-96 16,-6-8-172-16,-5-6-828 16</inkml:trace>
  <inkml:trace contextRef="#ctx0" brushRef="#br2" timeOffset="111866.45">12757 10754 1574 0,'0'0'0'0</inkml:trace>
  <inkml:trace contextRef="#ctx0" brushRef="#br2" timeOffset="113486.86">13006 14415 2255 0,'0'0'255'16,"0"0"-196"-16,0 0-9 16,0 0-50-16,14 133-138 15,-10-101-381-15</inkml:trace>
  <inkml:trace contextRef="#ctx0" brushRef="#br2" timeOffset="113643.9">13051 14714 1773 0,'0'0'828'0,"0"0"-614"0,0 0-78 16,0 0-97-16,0 0-23 16,0 0-16-16,0 111-69 15,0-67-103-15,0-4 26 16,0-8-2095-16</inkml:trace>
  <inkml:trace contextRef="#ctx0" brushRef="#br2" timeOffset="113915.93">13062 15105 2424 0,'0'0'309'0,"0"0"-147"16,0 0-71-16,0 0-52 0,0 0-39 15,-6 113-27-15,6-83-59 16,0 1-37-16,0 2-163 16,2-8-64-16,4-5-901 15,-4-11 1251-15,-2-1 418 16,0-4 402-16,0 4-510 15,0 1-130-15,0 4 20 16,0 1-88-16,-4 5-50 16,2-2-27-16,0 1-35 15,0 8 0-15,2 6-18 16,0-5-30-16,0 8-70 16,0-8-135-16,0 1-1872 0</inkml:trace>
  <inkml:trace contextRef="#ctx0" brushRef="#br2" timeOffset="114044.69">13056 15735 2399 0,'0'0'350'0,"0"0"-211"16,0 0-11-16,0 0-57 15,0 0-48-15,0 0-23 16,-16 122-34-16,16-78-74 16,0-5-77-16,0-6-835 0</inkml:trace>
  <inkml:trace contextRef="#ctx0" brushRef="#br2" timeOffset="114178.58">13056 16128 2472 0,'0'0'255'15,"0"0"-103"-15,0 0-84 0,0 0-47 16,0 0-21-16,0 0-41 16,2 112-111-16,4-90-216 15</inkml:trace>
  <inkml:trace contextRef="#ctx0" brushRef="#br2" timeOffset="114290.66">13078 16431 1858 0,'0'0'544'15,"0"0"-328"-15,0 0-51 16,0 0-78-16,-6 112-54 16,6-84-33-16,0 2-44 15,0-7-140-15,0 4-176 0</inkml:trace>
  <inkml:trace contextRef="#ctx0" brushRef="#br2" timeOffset="114447.42">13076 16802 2309 0,'0'0'373'15,"0"0"-194"-15,0 0-32 16,0 0-24-16,0 0-91 16,-14 113-20-16,14-96-12 15,0 9-29-15,0 6-97 16,0 12-34-16,4-4-346 15,2-8-1175-15</inkml:trace>
  <inkml:trace contextRef="#ctx0" brushRef="#br2" timeOffset="114560.99">13087 17244 2322 0,'0'0'274'16,"0"0"-91"-16,0 0-77 16,0 0-76-16,0 0-28 15,-2 107-2-15,2-64-80 16,0-5-140-16,0-6-193 0</inkml:trace>
  <inkml:trace contextRef="#ctx0" brushRef="#br2" timeOffset="114710.17">13087 17587 1472 0,'0'0'1010'0,"0"0"-925"15,0 0 24-15,0 0-96 16,0 0-13-16,-2 117-160 15,2-85-1442-15</inkml:trace>
  <inkml:trace contextRef="#ctx0" brushRef="#br2" timeOffset="114979.83">13072 17883 2173 0,'0'0'309'15,"0"0"-251"-15,0 0-14 16,0 0-15-16,0 0-28 15,0 0-1-15,0 0-1 16,-8 120 0-16,8-103 1 16,0 3 2-16,0-3 37 15,0 5 56-15,0-3-19 16,0-2-7-16,-2 1-3 16,2 8-7-16,0 2-35 0,-2 2-24 15,2 6 10-15,0-8-10 16,-2-1 3-1,2-10-3-15,0-5-13 0,0-12-46 16,0 0-172-16,0 0-448 0</inkml:trace>
  <inkml:trace contextRef="#ctx0" brushRef="#br2" timeOffset="118715.58">13425 14524 1696 0,'0'0'313'15,"0"0"-88"-15,0 0-120 0,0 0 7 16,0 0-33-16,0 0-39 16,137-48 20-16,-112 48-13 15,-2 0 23-15,-2 7-21 16,-5 7 15-16,-3 6-19 15,-5 6 2-15,-3 6-9 16,-5 0-17-16,0 6-2 16,0-3-18-16,-15 2-2 15,-6-5 1-15,0-11-7 16,-2-8-30-16,5-8 0 16,3-3 8-16,3-2 18 15,8 0 10-15,4-6 1 16,0-2 13-16,11 2 9 0,11 2 22 15,7 4-13 1,0 0 14-16,0 4-10 0,-4 14-2 16,-7 6 6-16,-11 10 3 15,-7-1 4-15,0 6-16 16,-14 2-6-16,-13-1-24 16,-9-5 9-16,1-3-9 15,-3-11 0-15,3-7-42 16,3-8-33-16,8-6-32 15,10 0-44-15,7-2-97 16,7-8-348-16</inkml:trace>
  <inkml:trace contextRef="#ctx0" brushRef="#br2" timeOffset="119148.76">14003 14580 352 0,'0'0'1421'0,"0"0"-1215"15,0 0-9-15,0 0-80 16,0 0 51-16,0 0 35 16,0 0-113-16,0 4 38 15,0 34-30-15,0 8-4 16,0 6-26-16,2 3-19 15,3 0-5-15,-3 2-15 16,-2-3 7-16,3-7-29 16,-3-2 5-16,0-12-7 15,0-6-10-15,0-8-34 16,0-19-88-16,0 0-267 0,0-5-343 0</inkml:trace>
  <inkml:trace contextRef="#ctx0" brushRef="#br2" timeOffset="119435.79">14368 14223 2554 0,'0'0'265'0,"0"0"-77"16,43 163-46-16,-28-83-42 15,1 6-34-15,-7 2-33 16,-2 2-3-16,-5-1-18 16,-2 1 4-16,0-2-16 15,-7 2-16-15,-18 17-58 16,4-17-106-16,-4-17-366 15</inkml:trace>
  <inkml:trace contextRef="#ctx0" brushRef="#br2" timeOffset="131061.79">15394 14432 268 0,'0'0'326'0,"0"0"-219"0,0 0-70 16,0 0 697-16,0 0-493 16,0 0-118-16,0 0-45 15,0 0-6-15,0 0 7 16,0 0 36-16,0 0-21 15,0 0-35-15,0 0 46 16,0 0-44-16,0 0-11 16,-2-2-43-16,2-3 20 15,0 2-12-15,0-6-4 16,0 4-1-16,0-6 37 16,2 0-5-16,7 2-9 15,2-4 15-15,2 4-20 16,1-3 15-16,-1 6-29 0,3-2 4 15,1 2-7-15,2 2 1 16,-4 1-3-16,3 3-8 16,-3-5 18-16,1 5-14 15,-1 0 15-15,-1 0-5 16,-1 0 15-16,1 0-11 16,-3 0 3-16,-2 5-4 15,0 2-4-15,-2-1 3 16,-3-2-16-16,0 0 8 15,-2-2-7-15,1 1 11 16,-1-3-12-16,-2 1-2 0,3-1 2 16,-3 0-1-16,0 0 1 15,0 0 0 1,0 0 9-16,0 0-9 0,0 0 12 16,0 0-13-16,0 0 7 15,0 0-7-15,0 0 0 16,0 0 0-16,0 0 0 15,0 0 0-15,0 0 1 16,0 0 0-16,0 0 3 16,2 4 7-16,4 0-11 15,1 2 11-15,2 1-4 16,0 3 8-16,0-1-4 16,-1 3-1-16,-1 2 7 15,3 0-11-15,-4 2 14 16,-2 3-4-16,1 3 10 15,-1 0-17-15,-4 5 8 0,2-2-6 16,-2 3-2-16,0 4 0 16,0-1-9-16,0 6 14 15,-4 3-10-15,-7 4 17 16,-2-3-19-16,-3 3 11 16,-2-4-12-16,0-2 3 15,-4 0 0-15,-1-8-2 16,0-2-4-16,-4-2 8 15,-2-8-12-15,0-4-2 16,0-10-4-16,0-4-26 16,2 0 7-16,4-8-2 15,6-5-8-15,3-6-15 16,8-3-7-16,3 0 28 0,3-2 6 16,0 4 28-16,5 6-7 15,8-1 4-15,7 8 4 16,3 7 0-16,4 0 8 15,-1 4 14-15,1 14 37 16,-1 6-16-16,1 1 12 16,-2-2-20-16,-3 3 7 15,1-3-24-15,-2 0 1 16,0 0-14-16,-3-2-4 16,-1-3-1-16,2-1-52 15,-4-8-47-15,5-9-107 16,-3 0-117-16,-5-4-546 0</inkml:trace>
  <inkml:trace contextRef="#ctx0" brushRef="#br2" timeOffset="131461.12">16052 14604 246 0,'0'0'1857'0,"0"0"-1683"16,0 0 54-16,0 0-76 0,0 0-8 15,0 0-57-15,0 0 23 16,96 64-15-16,-74-38-9 15,-2 6-8-15,2-1-21 16,1 0-7-16,-4 6-19 16,1-7 7-16,-1 2-18 15,-2-3 4-15,1 0-20 16,-5-5 2-16,-1-5-5 16,-3 1-1-16,-1-8-18 15,-4-5-39-15,2-1-10 16,-4-6-69-16,-2 0-73 15,0 0-230-15,0-8-1872 0</inkml:trace>
  <inkml:trace contextRef="#ctx0" brushRef="#br2" timeOffset="131794.34">16403 14636 2312 0,'0'0'283'16,"0"0"-99"-16,0 0-63 0,0 0 2 15,0 0-43-15,-95 104-33 16,75-72-6-16,-2 3-13 15,-1-5 0-15,3 2-4 16,-2-2-17-16,2 0 5 16,-1-2-12-16,4 0 0 15,1-5-64-15,1 3-75 16,3-5-269-16,6-7-1992 0</inkml:trace>
  <inkml:trace contextRef="#ctx0" brushRef="#br2" timeOffset="132300.31">16665 14783 2319 0,'0'0'282'15,"0"0"-240"-15,0 0 44 16,0 0 42-16,0 0-35 15,0 0-30-15,0 0 1 16,102-17-14-16,-80 13-4 16,-1 4-10-16,-4 0-12 0,1 0-5 15,-5 0-19-15,1 0 8 16,-3 0-4-16,-2 0-8 16,-2 4-56-16,-7 2-74 15,0-2-121-15,0 0-466 0</inkml:trace>
  <inkml:trace contextRef="#ctx0" brushRef="#br2" timeOffset="132528.59">16821 14618 2444 0,'0'0'292'0,"0"0"-205"0,0 0 35 16,0 104-17-16,0-68-38 16,0 3-38-16,4-2 5 15,0 1-27-15,-2-1-7 16,2-1-2-16,2-2-59 16,-2-5-126-16,1-12-313 0</inkml:trace>
  <inkml:trace contextRef="#ctx0" brushRef="#br2" timeOffset="133228.81">17178 14522 2350 0,'0'0'261'0,"0"0"-152"16,0 0 0-16,0 0-18 16,0 0-13-16,0 0-21 15,-11 130 8-15,11-91-19 16,0 2 4-16,6-3-11 16,9-8-2-16,8-5-16 15,2-11-7-15,6-12 5 16,2-2-19-16,0-8 17 15,1-18-17-15,-5-9 8 16,-5-5-8-16,-8-1-23 16,-2 2-33-16,-8 7 9 15,-4 10 35-15,-2 11 12 0,0 11 30 16,0 9 20 0,0 28-16-16,0 21 1 0,0 8 26 15,7 11-14-15,0 7-3 16,0 6-8-16,-5-3 0 15,-2 4 4-15,0-10-15 16,-21 0 7-16,-10-5-25 16,-9-10 11-16,-5-11-18 15,-1-13-5-15,-4-18-18 16,4-24-11-16,1 0-18 16,5-32-16-16,7-17 4 15,6-1-3-15,11-1 51 16,12 5 7-16,4 5 5 15,4 3-20-15,37-4-90 0,-4 6-245 16,1 4-1779-16</inkml:trace>
  <inkml:trace contextRef="#ctx0" brushRef="#br2" timeOffset="133901.46">17933 14674 2366 0,'0'0'277'16,"0"0"-65"-16,0 0-62 15,0 0-31-15,0 0-54 16,138 0-19-16,-105 0-31 16,-2 0 5-16,-4 0-20 15,-4-2 0-15,-7-2-2 16,-5 4-45-16,-11 0-72 16,0 0-58-16,0 0-185 0</inkml:trace>
  <inkml:trace contextRef="#ctx0" brushRef="#br2" timeOffset="134169.31">17917 14877 2455 0,'0'0'326'15,"0"0"-217"-15,0 0 35 16,0 0-13-16,0 0-61 16,0 0-20-16,125 0-24 15,-96 0-10-15,-2-2-10 16,0-3-5-16,-3 4-1 16,1-3-35-16,4 0-65 15,-5 0-132-15,-6 4-508 0</inkml:trace>
  <inkml:trace contextRef="#ctx0" brushRef="#br2" timeOffset="135063.79">18956 14383 1680 0,'0'0'490'0,"0"0"-367"16,0 0 10-16,0 0-27 16,0 0 24-16,0 0 3 15,0 0-39-15,-38-55 20 16,19 48-35-16,-4 2 2 15,-2 5-34-15,-4 0 0 16,3 0-19-16,-3 3-1 16,4 11-9-16,5 8-7 0,4 2 8 15,6 5-14-15,5 2 8 16,5 1-13-16,0-1 9 16,7-7-8-16,15-7-2 15,7-8 1-15,5-9-1 16,-1 0 1-16,-2-18 0 15,-4-4 2-15,-10-2-1 16,-3 7 6-16,-7 4-6 16,-3 5-1-16,0 8 4 15,4 0-3-15,0 4 4 16,5 18 61-16,3 8-5 16,-3 10-25-16,1 6 16 15,-7 0-21-15,-7 0 17 0,0 0-21 16,-9-4 6-1,-13-2-13-15,-10-1-9 0,-3-7-2 16,-6-4-9-16,1-3 2 16,3-8-1-16,3-3-2 15,7-8-30-15,7-3 1 16,7 0-23-16,6-3-34 16,7 0-51-16,0 0-93 15,3-8-180-15,5-1-447 0</inkml:trace>
  <inkml:trace contextRef="#ctx0" brushRef="#br2" timeOffset="139775.29">13548 16249 1610 0,'0'0'576'0,"0"0"-370"16,0 0-88-1,0 0-61-15,0 0 54 0,0 0-58 16,0 0 2-16,107-70-3 16,-86 63-8-16,0 3-5 15,4 4 5-15,2 0 23 16,2 0-27-16,2 0 16 15,-2 14-23-15,-2 4 7 16,-2 0-22-16,-8 4 3 16,-3 0-6-16,-8 4-2 15,-3 6-2-15,-3 1-11 16,-5 2 1-16,-15 0 4 16,-9-3-10-16,-2-2-15 15,-5-7-21-15,3-6-25 0,2-7 33 16,6-10 20-16,5 0 13 15,7 0 5-15,8 0 0 16,5 0 18-16,0 0-18 16,15 0 19-16,10 0-6 15,4 0 6-15,0 8 16 16,0 15-1-16,-6 0 0 16,-4 12-13-16,-7 0 20 15,-8 1-18-15,-4 5 7 16,0-1-23-16,-14-8 4 15,-7-3-13-15,-6-10 1 16,-2-6-4-16,-2-4-4 16,0-9-15-16,1 0-36 0,6 0-13 15,3-12-37-15,8-6-36 16,9-5-57-16,4 2-65 16,0 7-333-16</inkml:trace>
  <inkml:trace contextRef="#ctx0" brushRef="#br2" timeOffset="140569.81">14255 16249 1757 0,'0'0'383'0,"0"0"-228"15,0 0-11-15,0 0-59 16,0 0 7-16,127-35-5 16,-107 35 11-16,-4 12-4 15,-6 6-13-15,-2 8-3 16,-6 2-12-16,-2 6-30 15,0 3-24-15,-14-2-4 0,-5-3-4 16,-4-6-8-16,3-7 10 16,3-9-6-16,3-6 0 15,7-4 0-15,7 0 5 16,0 0-5-16,4 0 7 16,19 0 8-16,4 0 16 15,0 8-18-15,-1 6 22 16,-6 4-11-16,-7 8 17 15,-6 6-8-15,-7 8 2 16,0 0-21-16,-18 1-4 16,-7-6-10-16,-6-5 6 15,-2-7-14-15,0-9 6 0,-1-5 1 16,1-9-48-16,4 0-18 16,9 0-33-16,7 0-53 15,13-14-39-15,0 5-74 16,4-3-213-16</inkml:trace>
  <inkml:trace contextRef="#ctx0" brushRef="#br2" timeOffset="140937.37">14683 15883 2379 0,'0'0'240'16,"0"0"-74"-16,0 0-31 15,67 130 8-15,-42-73-44 16,-1 6-26-16,-4 4-22 16,-2 5-22-16,-7 4-1 15,-7 3-23-15,-4-7-1 16,0 4 0-16,-2-4-6 0,-15 4 2 16,-4-1-22-1,-3-4-46-15,-8 6-46 16,6-19-84-16,4-17-303 0</inkml:trace>
  <inkml:trace contextRef="#ctx0" brushRef="#br2" timeOffset="180881">15768 16276 1858 0,'0'0'366'0,"0"0"-206"15,0 0-42-15,0 0-39 16,-6 121 12-16,6-91-17 0,6-2-23 15,6 2 22 1,3-7-19-16,5-2 2 0,3-3-20 16,2-8-2-16,0-1-14 15,5-9-3-15,-4 0-1 16,3-9-16-16,-2-19 6 16,-4-6-1-16,-4-11-9 15,-3-1 4-15,-5-2-7 16,-6 3-32-16,-2 10 13 15,-3 8 16-15,0 10-3 16,0 11 13-16,0 6 0 16,0 0 44-16,0 24-33 15,0 14 10-15,4 8-3 16,2 17 33-16,1 7-1 0,-3 3 4 16,0 6-4-16,-4 1-12 15,0 0 16-15,-4 1-13 16,-17-5 4-16,-8-8-28 15,-8-6 0-15,-3-13-17 16,-2-13 0-16,-1-22-19 16,-1-10-17-16,1-4 2 15,-1-31-20-15,4-9 13 16,5-6 8-16,6-2 25 16,8 5-4-16,11 6 11 15,10 8 1-15,0 3-8 16,4 9-22-16,15 2-25 15,8 8 4-15,7 2-22 0,-1 2-4 16,16 3-69 0,-11 0-128-16,-7 0-1358 0</inkml:trace>
  <inkml:trace contextRef="#ctx0" brushRef="#br2" timeOffset="181692.36">16486 16520 246 0,'0'0'2197'15,"0"0"-1980"-15,0 0-65 16,0 0-47-16,0 0-19 0,0 0-13 16,0 0-30-1,116-7 3-15,-101 7-15 0,2 0-13 16,-7 0 3-16,0 0-17 16,-6 0 4-16,1 0-4 15,-3 0-8-15,0 0-30 16,2 0-73-16,0 0-65 15,-1 0-351-15</inkml:trace>
  <inkml:trace contextRef="#ctx0" brushRef="#br2" timeOffset="182144.84">16906 16240 2102 0,'0'0'321'16,"0"0"-177"-16,0 0-3 0,0 0-55 15,0 0-15-15,0 0-20 16,118 99-2-16,-96-73 20 16,-2 1 3-16,0 4 5 15,1 5-27-15,-2 0 3 16,3-2-24-16,-3 3-11 15,0-2-10-15,-3-7-8 16,-3-1 0-16,-2-10-3 16,-1-4 2-16,-2-4-49 15,-4 0-23-15,3-9-84 16,-2 0-63-16,-3-9-297 0</inkml:trace>
  <inkml:trace contextRef="#ctx0" brushRef="#br2" timeOffset="182480.76">17307 16281 2287 0,'0'0'290'16,"0"0"-113"-16,0 0-57 0,0 0-33 15,0 0-21 1,0 0-18-16,-98 106 13 0,77-78-33 16,0 2 9-16,-4 6-15 15,0-4 11-15,1 4-27 16,-3-2 6-16,2 2-12 15,3 1 0-15,4-7-7 16,3-2-38-16,1-2-49 16,8-8-100-16,1-13-285 0</inkml:trace>
  <inkml:trace contextRef="#ctx0" brushRef="#br2" timeOffset="183360.67">17775 16339 2026 0,'0'0'313'16,"0"0"-143"-16,0 0-2 16,0 0-37-16,0 0-33 15,115-10-25-15,-90 10-34 0,0 0 3 16,-3 0-26-1,-2 0 0-15,-4 0-15 0,-3 0-2 16,-4 0-48-16,-6 0-66 16,-3 5-143-16,0 4-626 0</inkml:trace>
  <inkml:trace contextRef="#ctx0" brushRef="#br2" timeOffset="183646.58">17840 16508 2342 0,'0'0'336'0,"0"0"-221"0,0 0 7 15,0 0-19-15,0 0-23 16,0 0-17-16,0 0-27 15,108 17-18-15,-92-17-9 16,-3 0-8-16,-1 0-1 16,-1 0 0-16,-2 0-55 15,2 0-77-15,-2-5-119 16,-3-2-549-16</inkml:trace>
  <inkml:trace contextRef="#ctx0" brushRef="#br2" timeOffset="185014.05">18504 16013 1657 0,'0'0'213'0,"0"0"-101"15,0 0 88-15,0 0-67 16,0 0-19-16,0 0-25 15,0 0-20-15,113-63-22 16,-92 58 25-16,-1 5-19 16,-3 0 32-16,1 0-32 15,-3 0 9-15,-1 0-3 16,-1 10-7-16,1 3 5 16,-1 5-5-16,-2-4-6 15,-1 8-11-15,-2 4 16 16,1 1-21-16,-5 8 12 15,1-3-28-15,-5 3 13 0,0 0-12 16,0 3-8-16,-7 0-1 16,-8 3-6-16,-8-5 2 15,-3 0 7-15,-6-4-18 16,-1-3 2-16,0-6-8 16,-1-13-20-16,1-6-17 15,6-4-19-15,5-8-39 16,6-14-12-16,7-2 43 15,9-6 54-15,0 5 18 16,0 5 2-16,16 6 10 16,6 9 9-16,8 5 27 15,3 0 40-15,5 19-9 16,1 8-10-16,0 3 4 0,1-2-22 16,-3 2 3-1,1-7-23-15,-1-6 2 0,2-2-19 16,1-12-7-16,0-3 4 15,-1 0-4-15,-4-3 0 16,-4-12-2-16,-6-2 2 16,-8 0-27-16,-3-1-22 15,-5-10-66-15,-5-2-95 16,-4 7-349-16</inkml:trace>
  <inkml:trace contextRef="#ctx0" brushRef="#br2" timeOffset="201232.27">16432 16575 1950 0,'0'0'205'0,"0"0"-145"15,0 0 127-15,0 0-30 16,0 0-64-16,0 0 15 0,12-9-38 16,-3 9 3-1,2-9 2-15,3 6 7 0,1-4-12 16,1 0-2-16,1-2-30 15,3 5-8-15,1 2-10 16,-4-3 1-16,-1 2-1 16,-1 3-20-16,-3 0 9 15,-3-4-9-15,-5 4 7 16,-4 0-6-16,0 0 6 16,0 0 5-16,-4 0 20 15,-11 0-21-15,-6 0-11 16,-1 7 2-16,-3 0 2 0,0 1-1 15,4-3-3 1,0-2 0-16,1-3 0 0,7 0 0 16,0 0-1-16,5 0-3 15,4 0 4-15,2 0-2 16,2 0-3-16,0 0 2 16,0 0 3-16,9 0 1 15,9 0 13-15,2 0-10 16,4 0 3-16,3-3-3 15,0-2-3-15,0-3 5 16,-1 1-6-16,-1 0 4 16,-8 2-4-16,0 5 0 15,-9-5 1-15,-4 5-1 16,-4-4 5-16,0 4 10 16,0 0 50-16,-8 0-41 0,-7 0-13 15,-1 0-11-15,1 0 0 16,3 0-10-16,-1 0-71 15,5 0-137-15,2 0-544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12T20:11:14.1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8551 9060 1546 0</inkml:trace>
  <inkml:trace contextRef="#ctx0" brushRef="#br0" timeOffset="3216.39">9037 10918 1486 0,'0'0'442'0,"0"0"-312"16,0 0-96-16,0 0-34 16,0 0-473-16</inkml:trace>
  <inkml:trace contextRef="#ctx0" brushRef="#br0" timeOffset="3365">9012 11107 286 0,'0'0'1969'16,"0"0"-1747"-16,0 0-148 16,0 0-65-16,0 0-9 15,0 0-175-15,0 0-738 0</inkml:trace>
  <inkml:trace contextRef="#ctx0" brushRef="#br0" timeOffset="3516.59">8954 11311 1745 0,'0'0'304'0,"0"0"-224"15,0 0-63-15,0 0-17 16,0 0-113-16,0 0-170 16,0 0-302-16</inkml:trace>
  <inkml:trace contextRef="#ctx0" brushRef="#br0" timeOffset="3673.17">8954 11311 1766 0,'-6'68'268'0,"6"-57"-185"0,0 0-38 16,0 0-45-16,0 0-36 15,0-2-284-15,0-5-1167 0</inkml:trace>
  <inkml:trace contextRef="#ctx0" brushRef="#br0" timeOffset="3818.78">8954 11510 1221 0,'0'0'327'15,"0"0"-180"-15,0 0-74 16,0 0-73-16,0 0-49 15,0 0-235-15,0 0-420 0</inkml:trace>
  <inkml:trace contextRef="#ctx0" brushRef="#br0" timeOffset="5477.35">8662 7694 1710 0,'0'0'372'16,"0"0"-272"-16,0 0-100 16,0 0-44-16,0 0-501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3T22:34:23.672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2302 17302 55 0,'-2'-12'0'0</inkml:trace>
  <inkml:trace contextRef="#ctx0" brushRef="#br0" timeOffset="2490.07">24025 5849 1811 0,'0'0'380'15,"0"0"-249"-15,0 0-72 16,0 0 28-16,0 0-28 0,0 0-40 16,0 0-11-1,3 2 32-15,-3-18 39 16,0-3-60-16,0-10-10 15,-3-3 2-15,-4-2-8 0,-1-7 13 16,-3-3 10-16,-1-4-20 16,-3-8-7-16,-1-4 2 15,1-3-2-15,-1-4-14 16,3 0 15-16,3 5 10 16,8 4-2-16,2 7 31 15,0 8-14-15,0 9-3 16,10 10-10-16,5 6-11 15,5 4 7-15,3 8-8 16,3 6 0-16,-2 0 0 16,-1 2 0-16,-3 16-7 15,-7 20-46-15,-4-4-122 0,-7-4-298 0</inkml:trace>
  <inkml:trace contextRef="#ctx0" brushRef="#br0" timeOffset="2706.56">23858 5506 1509 0,'0'0'1214'0,"0"0"-1132"16,0 0-45-16,0 0-10 0,0 0 16 15,0 0-38-15,131-12-4 16,-95 10-1-16,-7 0-94 16,-4 0-433-16</inkml:trace>
  <inkml:trace contextRef="#ctx0" brushRef="#br0" timeOffset="3224.53">24542 5025 431 0,'0'0'1624'0,"0"0"-1417"16,0 0-123-1,0 0-58-15,0 0 40 0,0 0-8 16,0 0-1-16,-88 79-17 16,78-45 49-16,2 1-27 15,1 9-10-15,5 5-9 16,2 2-17-16,0 6 4 16,0-1-25-16,4-4 7 15,11-2-12-15,4-6 24 16,1-7-24-16,2-9 9 15,2-6-9-15,-1-7 0 16,-3-4 0-16,-5-8-12 16,-2-3-1-16,-1-1-80 15,-3-15-158-15,-7-2-999 0</inkml:trace>
  <inkml:trace contextRef="#ctx0" brushRef="#br0" timeOffset="3539.55">24757 5225 2052 0,'0'0'307'16,"0"0"-168"-16,0 0-7 15,0 0-19-15,0 0-58 16,104 133 1-16,-79-96 1 16,0-2 10-16,-2 2-18 0,2-4-2 15,-2 1-18-15,-1-2-14 16,-2-2-10-16,-2-2-5 16,-3-2 0-16,1-3-3 15,-5-4-38-15,5-4-85 16,-7-7-108-16,-1-6-350 0</inkml:trace>
  <inkml:trace contextRef="#ctx0" brushRef="#br0" timeOffset="3822.26">25104 5271 2007 0,'0'0'295'0,"0"0"-104"15,0 0-5-15,0 0-86 16,0 0-12-16,0 0-38 16,0 0-12-16,-114 121-33 15,90-77 13-15,2 2-6 16,-3 0 3-16,3-1-1 15,5-5-9-15,0-4-5 16,7 0-37-16,5-9-103 0,0-8-201 16</inkml:trace>
  <inkml:trace contextRef="#ctx0" brushRef="#br0" timeOffset="4160.26">25218 4973 2225 0,'0'0'236'15,"0"0"-50"-15,40 116-43 16,-22-55-12-16,-3 2-36 0,1 6-5 16,-5 0-35-1,-2 1-34-15,-5-3 0 16,-4-3 0-16,0-6-9 16,0-7-8-16,0-12-8 15,-11-6-38-15,3-11-143 16,-4-10-291-16</inkml:trace>
  <inkml:trace contextRef="#ctx0" brushRef="#br0" timeOffset="4611.96">25597 5390 744 0,'0'0'1795'0,"0"0"-1567"16,0 0-83-16,0 0-46 15,134-7 10-15,-90 2-62 16,1-1-40-16,-5 0 3 16,-7 0-10-16,-6 4 0 0,-9 2-17 15,-15 0-89-15,-3 2-104 16,0 10-498-16</inkml:trace>
  <inkml:trace contextRef="#ctx0" brushRef="#br0" timeOffset="4824.42">25663 5596 1713 0,'0'0'1126'16,"0"0"-990"-16,0 0-20 16,0 0-14-16,0 0-38 15,130 12-31-15,-98-10-21 16,-3 1-7-16,15-3-5 15,-9 0-107-15,-6 0-316 0</inkml:trace>
  <inkml:trace contextRef="#ctx0" brushRef="#br0" timeOffset="5777.9">26814 5162 729 0,'0'0'463'0,"0"0"-49"16,0 0-160-16,0 0-191 16,0 0 61-16,0 0-40 15,0 0-20-15,0-7-52 16,0 7-1-16,-2-2-11 0,-1 2 0 16,3 0-2-1,-4 0-58-15,2 0-290 0,0 0-675 16</inkml:trace>
  <inkml:trace contextRef="#ctx0" brushRef="#br0" timeOffset="6565.04">26814 5162 738 0,'-24'-35'433'0,"21"33"0"16,1-2-167-16,0 0-126 15,2 2 8-15,-3-2-27 16,3 0-50-16,0 1 64 16,0 0-37-16,0 1 19 15,0-2-42-15,0 1-11 16,0 0-11-16,0-1 9 15,0 0 5-15,0 2-18 0,0 2-2 16,0 0-16-16,0 0 1 16,0 0-25-16,0 2 13 15,5 14 9-15,6 8-2 16,2 5-10-16,-1 10-6 16,1 5-1-16,-2 2-10 15,-1 0 12-15,-2 3-11 16,1-2 8-16,-3-1-2 15,2-2-2-15,-4-1 0 16,0-2 1-16,1-5 0 16,-3-6-6-16,0-6 0 15,0-10 0-15,-2-6 2 16,0-8-2-16,0 0-17 16,0-27 12-16,0-8 4 15,0-15-6-15,0-8 4 0,0-5-3 16,0-2 10-16,0 5-4 15,0 4 0-15,4 8 4 16,2 9-4-16,2 4-1 16,1 7 1-16,3 4-1 15,1 6 1-15,5 9 0 16,1 4 2-16,4 5-2 16,2 0 10-16,1 17-10 15,1 15 7-15,-1 2-7 16,-3 4 1-16,-3 1 3 15,-3 2-4-15,-3 0 6 16,-3 4-5-16,-4-5 8 0,-2-1-8 16,-5-4-1-1,0-9 0-15,0-10 0 0,0-9 0 16,0-7-4-16,0-9-9 16,0-23 3-16,0-11 9 15,4-15 2-15,11-3-2 16,8-3 7-16,2 7-7 15,4 10 1-15,2 10 0 16,2 19 0-16,-2 18 0 16,3 10 10-16,-3 35-3 15,-4 13 18-15,-3 9-6 16,-2 0 13-16,-4-4-13 16,-2-5-2-16,-5-3-10 15,-4-6-7-15,-5-5 0 16,0-5-13-16,-2-2-67 15,0-9-231-15,0-12-754 0</inkml:trace>
  <inkml:trace contextRef="#ctx0" brushRef="#br0" timeOffset="7150.6">27947 5213 2221 0,'0'0'323'0,"0"0"-198"15,0 0-75-15,0 0 41 16,0 0-14-16,0 0-31 15,122 57-11-15,-75-25 9 16,2 6 20-16,-1 2-3 16,0 1-25-16,-8 2 6 0,-5-3-17 15,-4-2-5 1,-4-4-18-16,-4-4 4 0,-5-4-6 16,-3-5-13-16,-5-13-85 15,-6-6-142-15,-4-2-380 0</inkml:trace>
  <inkml:trace contextRef="#ctx0" brushRef="#br0" timeOffset="7405.95">28441 5173 2565 0,'0'0'255'0,"0"0"-134"0,0 0 17 16,0 0-34-16,-91 127-45 16,64-81-17-16,0 3-13 15,0-2-9-15,-4-1-6 16,2-2-14-16,0-3 5 16,5-10-4-16,4-4-2 15,11-13-62-15,6-6-164 16,3-8-505-16</inkml:trace>
  <inkml:trace contextRef="#ctx0" brushRef="#br0" timeOffset="7969.08">28807 5470 2251 0,'0'0'260'0,"0"0"-65"0,0 0-59 16,0 0 12-16,139-6-18 15,-95 4-70-15,3-2-28 16,-3 2-22-16,-4-1 6 15,-7-2-16-15,-4 3 4 16,-6-2-4-16,-7 3-10 16,-10 1-63-16,-6 0-159 15,0 0-260-15</inkml:trace>
  <inkml:trace contextRef="#ctx0" brushRef="#br0" timeOffset="8172.21">29065 5304 2644 0,'0'0'217'16,"0"0"-125"-16,0 108 34 16,0-62-42-16,5 0-44 15,6-5-35-15,2-5-5 16,5-4-23-16,-5-9-121 15,-1-9-184-15</inkml:trace>
  <inkml:trace contextRef="#ctx0" brushRef="#br0" timeOffset="8861.93">29596 4656 2126 0,'0'0'342'0,"0"0"-180"16,0 0-47 0,0 0 14-16,33 102-44 0,-22-58-12 15,1 9 10-15,-1 5-17 16,-3 5-14-16,2 2-15 16,-6 3 4-16,1-2-17 15,-3 1 12-15,-2-4-1 16,0-5 10-16,0-9-17 15,0-8 0-15,0-10-8 16,0-7-9-16,0-7-8 16,0-5-2-16,0-7 5 15,0-1-6-15,0 0 7 16,0 0-7-16,0 1 5 0,0 0-5 16,0 2 5-1,2-4-5-15,4 4 4 0,6-4 0 16,3-1-4-1,8-2 15-15,8 0-7 0,4-2 7 16,8-16-8-16,-1-7 0 16,0-5-2-16,-5-5 0 15,-11 1 1-15,-4 1-6 16,-8 4 8-16,-7 0-8 16,-7 6 9-16,0 0-9 15,-3 6 5-15,-19 0-5 16,-7 5-1-16,-7 5 1 15,3 7-11-15,0 0-10 16,6 0-32-16,9 18-36 16,11 14-60-16,5-6-174 15,2 0-214-15</inkml:trace>
  <inkml:trace contextRef="#ctx0" brushRef="#br1" timeOffset="13073.77">7596 5920 2076 0,'0'0'208'15,"0"0"-68"-15,0 0-53 16,0 0-15-16,0 0-29 0,0 0 13 15,0 0-13-15,-8 104 31 16,8-75-12 0,0 4 12-16,2-1-24 0,9 0-9 15,7-2-10-15,0-2-19 16,6-7-1-16,3-4-6 16,2-9 4-16,2-8-9 15,2 0 15-15,4-16 8 16,-6-12 9-16,-2-6-17 15,-8-4-7-15,-5-1-8 16,-11 4-2-16,-5 3-19 16,0 6-38-16,0 8 37 15,-11 5 18-15,1 9 4 0,6 4 16 16,2 10 12 0,2 23-23-16,0 13 8 0,6 14 12 15,6 11-5 1,1 13 27-16,-4 4-7 0,-5 3 12 15,-4 1-20-15,0-5-9 16,-4-7-16-16,-20-11 0 16,-7-14-7-16,-8-14-1 15,2-19-3-15,-1-18-30 16,2-4 0-16,7-24-4 16,7-16 29-16,11-9 0 15,8-7 8-15,3-4-3 16,16 0 4-16,17 4 0 15,9 4-5-15,6 10 4 16,16 7-123-16,-10 16-116 0,-10 12-545 16</inkml:trace>
  <inkml:trace contextRef="#ctx0" brushRef="#br1" timeOffset="14037.66">15097 12146 2329 0,'0'0'340'15,"0"0"-192"-15,0 0-38 16,0 0-28-16,0 0-46 16,0 0-35-16,0 0 53 15,23-5-12-15,-1 7 7 16,3 13-17-16,4 4 7 15,4 8-21-15,3 4-2 16,2 1-2-16,-3 3-10 0,-2 0 9 16,-1-6-12-1,-8-3 2-15,1-4 3 16,-5 0-12-16,-2 0-6 16,2 0-39-16,0 2-21 15,2-2-155-15,-2-5 43 16,-7-10-470-16</inkml:trace>
  <inkml:trace contextRef="#ctx0" brushRef="#br1" timeOffset="14304.96">15539 12101 1989 0,'0'0'742'0,"0"0"-565"16,0 0-44-1,0 0-28-15,-74 113-37 0,57-67-18 16,-4 6-30-16,-1 0 2 16,2 0 1-16,-2-1-23 15,1-7 11-15,2-8-11 16,3-10-12-16,1-10-79 15,1-6-134-15,1-6-508 0</inkml:trace>
  <inkml:trace contextRef="#ctx0" brushRef="#br1" timeOffset="19775.02">7957 11703 2023 0,'0'0'340'0,"0"0"-169"15,0 0-5-15,0 0-95 16,0 0-32-16,0 0-15 15,0 0 1-15,-68 128 8 16,65-92-14-16,3 2 19 16,0 4 5-16,0 0 23 15,13-2-26-15,10-1-1 0,4-6-17 16,4-6-2-16,7-12-6 16,5-8-6-16,1-7 3 15,0-14-1-15,1-22 26 16,-12-13-22-16,-8-6 10 15,-12-8-24-15,-13 2 11 16,0 5-10-16,-27 8 22 16,-11 9-6-16,-6 8-7 15,-7 13-8-15,-3 11-2 16,3 7-8-16,6 3-44 16,8 38-34-16,12-5-83 15,10 2-143-15</inkml:trace>
  <inkml:trace contextRef="#ctx0" brushRef="#br1" timeOffset="34387.4">23937 7433 2090 0,'0'0'219'0,"0"0"-107"16,0 0-36-16,0 0-44 15,0 0 33-15,0 0-36 0,0 0-18 16,0 69 9-16,0-69 11 16,0 0 34-16,0 0-21 15,0 0 1-15,0 0-20 16,0 0 10-16,0 0-34 16,2-10 11-16,2-11-12 15,-2-5 0-15,0-6-1 16,-2-6 0-16,0-9-4 15,0-4 7-15,0-5-12 16,-2-8 8-16,-9-3-4 16,-2-3-31-16,-4-4-11 15,2-2 7-15,2-1 5 16,0 1 31-16,6 4 5 0,3 5-4 16,4 9 13-1,0 5 14-15,11 11 0 0,9 9 13 16,5 9-15-16,1 6-7 15,5 6-6-15,3 7-8 16,-1 0 3-16,-1 5 5 16,-3 0-9-16,-3 0 6 15,-2 14-10-15,-3 9-23 16,-9 19-48-16,-4-7-86 16,-8 4-317-16</inkml:trace>
  <inkml:trace contextRef="#ctx0" brushRef="#br1" timeOffset="34624.58">23751 6924 2591 0,'0'0'254'0,"0"0"-196"16,0 0-35-16,0 0-14 16,0 0 26-16,0 0-18 15,0 0-17-15,122 0-7 16,-79-6-68-16,-9-5-117 16,-8 4-235-16</inkml:trace>
  <inkml:trace contextRef="#ctx0" brushRef="#br1" timeOffset="37256.74">24779 6425 2001 0,'0'0'278'0,"0"0"-101"15,0 0-96-15,0 0 7 16,0 0-60-16,0 0-20 15,-134 49 24-15,109-20-32 16,3 5 28-16,-2 7-16 16,2 6 1-16,-3 5-12 15,5 6 27-15,2 0 10 16,7 1 6-16,8-2 14 16,3 4-22-16,5 0 18 15,17 0-15-15,3-3 5 0,6-1-29 16,-2-8 6-16,2-6-11 15,0-9-5-15,-6-6-4 16,-2-10 0-16,-8-6-2 16,-7-6-3-16,-5-4-4 15,0-2-29-15,-3 0-25 16,0 0-57-16,0-10-111 16,0-2-430-16</inkml:trace>
  <inkml:trace contextRef="#ctx0" brushRef="#br1" timeOffset="37724.35">24986 6791 1739 0,'0'0'519'16,"0"0"-328"-16,0 0-111 16,0 0 51-16,0 0-56 0,0 0-10 15,0 0-35-15,-67 129 18 16,65-84 8-16,2 8 29 15,0 3-11-15,2-2-23 16,17-1-11-16,4-5-23 16,8-12 1-16,3-8-18 15,0-13 9-15,-1-12-5 16,1-3 0-16,-5-12-4 16,-4-20 7-16,-6-6 1 15,-5-10-8-15,-8-6 6 16,-6-3-6-16,0 3 0 15,-4 2 5-15,-16 8-10 16,-7 4-17-16,-7 7-15 0,-1 8-64 16,-12 6-66-16,9 9-94 15,9 6-687-15</inkml:trace>
  <inkml:trace contextRef="#ctx0" brushRef="#br1" timeOffset="38109.37">25281 6432 2108 0,'0'0'298'0,"0"0"-128"16,0 0-58-16,71 139 30 16,-47-85-52-16,3 6-14 15,-4 4-27-15,-2 4-4 16,-5 5-1-16,-5-3-22 15,-7 1-2-15,-4-7-14 16,0-5 10-16,-4-6-15 16,-11-10-2-16,-1-11-6 0,1-7-36 15,-6-11-58-15,5-7-134 16,6-7-463-16</inkml:trace>
  <inkml:trace contextRef="#ctx0" brushRef="#br1" timeOffset="38495.01">25918 6902 2552 0,'0'0'213'0,"0"0"-117"15,0 0-53-15,0 0 39 16,123 0-29-16,-90 0-19 16,0 0-26-16,-1 0-1 15,-6 0-7-15,-5 0-45 0,-10 18-48 16,-7-4-134-16,-4 2-415 0</inkml:trace>
  <inkml:trace contextRef="#ctx0" brushRef="#br1" timeOffset="38726.08">25974 7164 2616 0,'0'0'214'16,"0"0"-133"-16,0 0 9 15,0 0-27-15,152-1-2 16,-115-1-44-16,-1 0 2 0,-5 2-19 15,-2 0 0-15,6 0-128 16,-6 0-149-16,-2 0-314 0</inkml:trace>
  <inkml:trace contextRef="#ctx0" brushRef="#br1" timeOffset="40062.35">26707 6728 1621 0,'0'0'222'16,"0"0"-89"-16,0 0 98 15,0 0-126-15,0 0-18 16,38 121-18-16,-32-88-26 15,4 1-28-15,-4 0 42 0,-1 2-28 16,1 0 0-16,-1 1 12 16,-1-4 10-16,1-1-9 15,-1-2-21-15,3-3-5 16,-5-4-15-16,2-5 6 16,-1-4-2-16,-1-3-10 15,0-5-6-15,-2-6-37 16,0 0 5-16,0 0 12 15,0-15 14-15,0-8-1 16,0-5 10-16,0-9 16 16,-4-5-22-16,1-4 25 15,3-5-12-15,0 0 2 16,0-5-1-16,0 4 0 16,0 2 1-16,12 5 26 15,3 8-15-15,4 4 36 0,-2 9-34 16,5 8-4-16,3 5-9 15,0 8-1-15,-2 3 10 16,4 0-1-16,0 20 20 16,0 6-14-16,0 6 17 15,-2 4-18-15,-4 5 14 16,0-1-13-16,-5 0 5 16,-3 1-20-16,-5 0 1 15,0-1-3-15,-8-2 4 16,0-2-2-16,0-5 7 0,0-9-14 15,0-11 7 1,-6-8-2-16,0-3-43 16,4-7-13-16,-3-18 29 0,5-10 19 15,0-9 10 1,0-6-11-16,0-4 5 0,17-6 6 16,0 2 3-16,3 2-2 15,5 8 33-15,4 7 10 16,-1 15-11-16,1 16 9 15,0 10-14-15,-2 19 34 16,0 24 7-16,-3 9-8 16,-1 5-14-16,-4 1 12 15,-2-2-19-15,-7-5-4 16,-3-8-14-16,-2-2-8 16,-5-6-7-16,0-7-3 0,0-4-8 15,0-7-29-15,0-9-33 16,-2-7-101-16,-3-1-141 0</inkml:trace>
  <inkml:trace contextRef="#ctx0" brushRef="#br1" timeOffset="40445.92">27833 6934 2469 0,'0'0'250'16,"0"0"-119"-16,0 0-29 16,0 0 41-16,0 0-91 15,0 0-21-15,0 0-18 16,0 4 12-16,0-4 5 16,0 0 0-16,0 0 3 15,-4 0-25-15,-1 0 6 16,-2-2-14-16,2 0 10 0,1 2-10 15,2 0-18-15,2 0-71 16,0 0-93-16,0 2-242 0</inkml:trace>
  <inkml:trace contextRef="#ctx0" brushRef="#br1" timeOffset="41195.18">28067 6662 1614 0,'0'0'616'0,"0"0"-389"15,0 0-123-15,0 0 2 16,0 0-37-16,0 0-15 16,0 0-30-16,-76 94 26 0,72-54 2 15,1 6-11 1,3 4 16-16,0 2-2 0,0 3 5 16,18-4-26-16,4-5 9 15,12-8-23-15,4-9 4 16,9-14-20-16,0-8 4 15,-3-7 6-15,-6-17 4 16,-9-23 11-16,-7-14-15 16,-6-9 3-16,-9-10-15 15,-7 0 16-15,0 4-18 16,-14 8 12-16,-17 13-7 16,-9 8-1-16,-10 14-4 15,0 9-17-15,0 14-20 16,8 3-57-16,13 18-34 0,13 8-94 15,12 0-271-15</inkml:trace>
  <inkml:trace contextRef="#ctx0" brushRef="#br1" timeOffset="41609.6">28649 6888 2484 0,'0'0'243'0,"0"0"-119"16,0 0 23-16,0 0-40 0,122-8-30 15,-80-2-58 1,1 0-3-16,-5-1-16 0,-7 2 1 16,-4 3-1-16,-8 1-35 15,-7 4-74-15,-5-2-120 16,-7 3-311-16</inkml:trace>
  <inkml:trace contextRef="#ctx0" brushRef="#br1" timeOffset="41827.44">28800 6720 2302 0,'0'0'552'0,"0"0"-471"16,0 0-8-16,13 129 25 0,-8-83-34 15,-1-5-46-15,1-1-10 16,2-5-8-16,-3-8-34 15,3-11-87-15,-1-10-148 16,1-6-497-16</inkml:trace>
  <inkml:trace contextRef="#ctx0" brushRef="#br1" timeOffset="44530.89">29449 6250 2147 0,'0'0'276'0,"0"0"-200"15,0 0-25-15,0 0 47 16,0 0-13-16,0 0-25 15,0 0-25-15,-11 4 19 16,22 17 4-16,3 6-1 16,-4 12-12-16,1 4 11 15,-1 10-21-15,-4 7 14 16,-1 4 0-16,-3 2-7 16,0 1-8-16,0-7-25 0,0-9 11 15,-2-7-20 1,0-7 12-16,0-7-8 0,0-5-4 15,0-2 0-15,0-3 0 16,0-5 0-16,0-3 0 16,0-7 0-16,0-1 1 15,10-2 2-15,3-2-2 16,7 0 5-16,7-2-2 16,4-16 0-16,5-8-4 15,1-6 0-15,-1-3 0 16,-3 0 5-16,-4-5-10 15,-6 2 10-15,-10-1-5 0,-6 6 8 16,-7 4-4-16,0 9-4 16,-18 8 6-16,-13 8-6 15,-5 4-23-15,-1 0-12 16,-4 14-50-16,8 8-16 16,-5 11-62-16,11-7-134 15,7-2-1727-15</inkml:trace>
  <inkml:trace contextRef="#ctx0" brushRef="#br1" timeOffset="45599.09">24090 8964 2023 0,'0'0'244'16,"0"0"-179"-16,0 0-38 15,0 0-11-15,0 0 75 16,0 0-59-16,0 0 6 0,13-136-31 15,-13 90 53-15,0-5-12 16,0-9-10-16,0-7-21 16,-8-5-8-16,-4-7-1 15,-3 2-3-15,1-1-10 16,3 3 12-16,5 9-6 16,4 8 7-16,2 8 1 15,0 14-9-15,10 8 41 16,11 10-27-16,3 9-8 15,2 9 5-15,3 0-6 16,-2 3-3-16,0 17 6 16,-2 6-16-16,-1 20 1 15,-8-9-132-15,-5 0-139 0</inkml:trace>
  <inkml:trace contextRef="#ctx0" brushRef="#br1" timeOffset="45814.86">24081 8522 2238 0,'0'0'201'0,"0"0"-100"16,0 0-71-1,0 0 32-15,138-8-62 0,-106 5-77 16,-6 3-594-16</inkml:trace>
  <inkml:trace contextRef="#ctx0" brushRef="#br1" timeOffset="46265.77">24853 7971 2280 0,'0'0'247'16,"0"0"-120"-16,0 0-36 15,0 0-5-15,0 0-27 16,0 0-9-16,-83 126-18 16,74-67 27-16,5 8 13 15,4 10-11-15,0 6-9 16,0-1-24-16,6-1 8 15,12-7-28-15,2-9 16 0,3-7-23 16,1-10 4 0,0-6-5-16,1-10-4 0,-3-8 3 15,-1-7-35 1,-6-12-34-16,1-5-88 0,-3-14-96 16,-7-6-486-16</inkml:trace>
  <inkml:trace contextRef="#ctx0" brushRef="#br1" timeOffset="46670.57">25183 8275 2263 0,'0'0'270'0,"0"0"-99"16,0 0-52-16,-27 127-2 16,27-71-7-16,0 8-24 15,2 3-18-15,15-4-15 16,10-8-14-16,6-9-28 15,8-17 7-15,6-12-18 16,4-17 21-16,-1 0-12 0,-9-29 10 16,-7-15-9-16,-14-11 4 15,-13-6-14-15,-7-1 8 16,-16 6-10-16,-22 4 9 16,-8 10-14-16,-10 8-11 15,-2 10-15-15,2 7-44 16,-4 9-17-16,18 7-90 15,13 1-312-15</inkml:trace>
  <inkml:trace contextRef="#ctx0" brushRef="#br1" timeOffset="47007.31">25637 7895 2134 0,'0'0'229'0,"0"0"-100"15,0 0 26-15,67 125 28 16,-42-72-73-16,-1 10 9 15,-4 2-49-15,-2 6 7 0,-9 3-24 16,-7 0-5 0,-2 0-32-16,0 1 0 15,-18-6-10-15,-2-4-6 0,0-10-1 16,0-6-33-16,4-9-47 16,6-13-136-16,2-12-267 15</inkml:trace>
  <inkml:trace contextRef="#ctx0" brushRef="#br1" timeOffset="47352.83">26330 8628 2634 0,'0'0'191'15,"0"0"-68"-15,0 0-77 16,136-11 20-16,-94 7-36 16,-3 1-12-16,-11 3-18 0,-3 0-52 15,-7 5-88 1,-12 7-357-16</inkml:trace>
  <inkml:trace contextRef="#ctx0" brushRef="#br1" timeOffset="47572.34">26384 8913 2733 0,'0'0'221'16,"0"0"-132"-16,0 0-25 15,0 0 6-15,134-39-42 16,-103 32-11-16,0 7-17 15,9 0-6-15,-9 0-134 0,-4 2-282 0</inkml:trace>
  <inkml:trace contextRef="#ctx0" brushRef="#br1" timeOffset="48503">27222 7949 2009 0,'0'0'377'16,"0"0"-230"-16,0 0-109 16,0 0 61-16,0 0 24 15,0 0-42-15,0 0-15 0,23 50-12 16,-10-8 19 0,-3 4-23-16,0 8 1 0,-1 2-24 15,-5 4 13-15,-2 5-17 16,-2 1 9-16,0-1-24 15,0 4 4-15,-8-7-7 16,-4-6-5-16,1-10 2 16,2-11 2-16,5-12 6 15,2-9-4-15,2-2 15 16,0-1-20-16,0 1 7 16,4 2-8-16,7 2 10 15,5 0 2-15,-1-2-6 0,1 0 5 16,-1-4-9-1,-3-4 7-15,1-3-8 0,-4-3 11 16,5 0-12-16,1 0 15 16,5-12 1-16,7-2-1 15,4-6 1-15,7-4-16 16,4-3 9-16,5-6-3 16,-5-8 0-16,-1-3-1 15,-10 0 0-15,-16 3-4 16,-11 5 6-16,-4 4 0 15,-17 6 6-15,-16 6 8 16,-8 6-20-16,-3 6 6 16,-1 8-7-16,5 0 0 15,7 3-33-15,4 16-12 16,8 6-40-16,8 12-27 0,5-2-100 16,2-6-289-16</inkml:trace>
  <inkml:trace contextRef="#ctx0" brushRef="#br1" timeOffset="50270.23">8219 10328 2587 0,'0'0'240'0,"0"0"-168"16,0 0-26-16,0 0 32 16,116 0-59-16,-74 0 7 15,0-7-17-15,-2-3 1 16,-6-2-3-16,-7 4 8 15,-12-1 10-15,-7 8-10 16,-4-1 48-16,-4 2 18 16,0 0 16-16,-19 0-56 15,-8 0-22-15,-4 0-13 16,-4 6-3-16,-3-2-3 0,-3 0 1 16,2-3 0-1,-3 2 4-15,3-1-1 0,3 0-4 16,7 2 1-16,5-2 0 15,6 2-1-15,4-1 4 16,8-1 0-16,6 1 3 16,0-1-7-16,0 0-6 15,14 0 4-15,12-2-3 16,10 0 10-16,6 0-5 16,6 0 0-16,0 0 0 15,-1 0 0-15,-5 0-3 16,-8 0 2-16,-8 0 2 15,-10 0 5-15,-9 0-1 0,-7 0 0 16,0 0 36-16,-18 0 31 16,-18 1-49-16,-6 1-15 15,-7 3 3-15,-3-3-11 16,2 0 3-16,0 0 4 16,8-1-8-16,9 2 8 15,8 1-7-15,9-2 0 16,10-2 0-16,1 2-1 15,5 0-4-15,0 0 5 16,3 3-23-16,17-2 23 0,7 3 0 16,4-3-6-1,2-1-7-15,-2-2-22 0,1 0-50 16,-9 0-43-16,-2 3-137 16,-15 1-563-16</inkml:trace>
  <inkml:trace contextRef="#ctx0" brushRef="#br1" timeOffset="51312.54">7268 9472 1732 0,'0'0'480'15,"0"0"60"-15,0 0-328 16,0 0-99-16,0 0-64 0,0 0-1 15,0 0-11 1,37 87 13-16,-24-43-23 0,3 9 10 16,-3 5-7-16,0 5 6 15,-4 6-4-15,0-1-8 16,-5 0-1-16,1-7-15 16,-3-3 16-1,-2-10-17-15,0-8 8 0,0-8-9 16,0-6 16-16,0-8 0 15,0-6 3-15,0-4 6 16,0 0-11-16,0-2 8 16,0 2-21-16,0-4 16 15,0-1-18-15,0-3 4 16,0 0-8-16,0 0 2 0,0 0-3 16,0 0 1-1,0 0-1-15,0 0 5 0,0 0 10 16,0 2-5-16,0 1 9 15,0-1-18-15,0 0 2 16,0 0-3-16,0-2 0 16,0 0 0-16,0 1 0 15,0-1-3-15,0 0 9 16,0 0-8-16,0 0 2 16,0 5 0-16,12-1 0 15,7-2 1-15,6-2 0 16,6 0-1-16,10 0 7 15,1-16-7-15,5-8 10 16,-1-6-9-16,-1-6 4 16,-7-1-1-16,-9-1 0 0,-10 2-4 15,-11 6 4-15,-8 4 3 16,-2 5-7-16,-25 2 15 16,-12 6-14-16,-3 10 1 15,-5 3-2-15,3 0-15 16,4 23-62-16,4 20-56 15,14-2-101-15,6-4-432 0</inkml:trace>
  <inkml:trace contextRef="#ctx0" brushRef="#br1" timeOffset="75263.38">24866 9593 2381 0,'0'0'201'16,"0"0"-96"-16,0 0-28 16,0 0-16-16,0 0-2 15,0 0-26-15,-134-3-11 16,93 3 5-16,-7 11-5 15,-4 3 8-15,1 0 18 16,0 2-3-16,2 0-17 0,5 5-6 16,5-2-16-16,8 6-6 15,9 2 8-15,4 9-7 16,12 8-1-16,3 9 1 16,3 5 6-16,9 4 0 15,18 1 33-15,8 3-22 16,11-8 15-16,0-2-19 15,3-11-3-15,0-4-9 16,-2-11 4-16,-5-10-6 16,-7-6 6-16,0-10-12 15,-35-4 6-15,48 0-35 16,-27-14-61-16,-2-26-75 16,-5 5-153-16,-3-2-1385 0</inkml:trace>
  <inkml:trace contextRef="#ctx0" brushRef="#br1" timeOffset="75661.78">25006 9810 2108 0,'0'0'210'0,"0"0"-69"0,0 0-39 16,0 0 20 0,-33 136-51-16,33-83-12 0,0 8 2 15,0 3-8-15,2-2 25 16,15-5-14-16,10-9-28 16,9-13-29-16,5-12 9 15,3-12-15-15,1-11 23 16,1-11 7-16,-5-22 8 15,-3-13-7-15,-9-7-11 16,-10-10-7-16,-7 1-14 16,-12 2 4-16,0 4 0 15,-21 6-2-15,-12 5-2 16,-11 8-26-16,-5 7-43 16,-16 12-93-16,9 8-91 15,14 10-355-15</inkml:trace>
  <inkml:trace contextRef="#ctx0" brushRef="#br1" timeOffset="76299.34">25579 9972 2068 0,'0'0'342'0,"0"0"-181"15,0 0-40-15,0 0-13 16,0 0-31-16,125-4-14 15,-100-16-27-15,-4-6 29 16,0-3-23-16,-10-3-26 16,-2 3 8-16,-9 0-16 15,0 3 5-15,-7 6-12 16,-15 5 9-16,-5 2-10 16,-2 10 5-16,-2 3 1 15,0 3-12-15,4 21 5 16,5 10-12-16,4 11 7 15,6 9 0-15,8 8 0 16,4 6 12-16,0 2 4 0,13-6 1 16,12-7 15-1,10-15-18-15,4-14-2 16,3-12-5-16,1-12-1 16,-3-4 1-16,-9 0 5 0,-4-12-12 15,-10-5-37-15,1-16-65 16,-7 3-139-16,-5 0-585 0</inkml:trace>
  <inkml:trace contextRef="#ctx0" brushRef="#br1" timeOffset="76732.55">26342 10307 1649 0,'0'0'620'16,"0"0"-447"-16,0 0-73 15,0 0 10-15,0 0-33 16,-2-122-24-16,-10 84-16 15,-1-8 0-15,-5 0-21 16,-2-12-5-16,0-5-4 16,-3-7-14-16,4-7 2 15,-2 5-22-15,5 4 11 0,3 11 15 16,7 11 1 0,6 10 6-16,0 11 8 0,4 4-13 15,21 9 30-15,6 5-23 16,5 7 5-16,3 0-8 15,-1 0-3-15,-1 15-2 16,-11 8-32-16,-10 11-87 16,-10-6-92-16,-6 0-275 0</inkml:trace>
  <inkml:trace contextRef="#ctx0" brushRef="#br1" timeOffset="76917.45">26145 9893 2593 0,'0'0'177'0,"0"0"-115"16,0 0 19-16,132-15-39 16,-90 6-7-16,-2 1-35 15,-1-2-26-15,5-8-114 16,-9 3-88-16,-6-3-1259 0</inkml:trace>
  <inkml:trace contextRef="#ctx0" brushRef="#br1" timeOffset="77100.98">26703 9869 2309 0,'0'0'315'16,"0"0"-132"-16,9 119-28 15,-3-67-52-15,0-3-31 16,2-3-53-16,-2-6 2 15,1-7-21-15,-3-10-9 16,-4-15-89-16,0-7-91 16,0-1-377-16</inkml:trace>
  <inkml:trace contextRef="#ctx0" brushRef="#br1" timeOffset="77230.63">26660 9622 2774 0,'0'0'184'0,"0"0"-184"16,0 0-50-16,0 0-98 15,0 0-735-15</inkml:trace>
  <inkml:trace contextRef="#ctx0" brushRef="#br1" timeOffset="78432.23">27324 9763 2018 0,'0'0'280'16,"0"0"-180"-16,0 0-13 15,0 0 22-15,0 0-50 16,0 0-27-16,-114 30-31 15,104 2-1-15,-1 7 8 0,7 9 26 16,4 4 15 0,0 2 40-16,0 2-33 0,17-2-3 15,5-4 6 1,7-7-13-16,0-8-24 0,5-9-17 16,-3-6-5-16,-4-8 8 15,0-5-16 1,-8-7-47-16,4-20-70 0,-7-13-139 15,-6-6-432-15</inkml:trace>
  <inkml:trace contextRef="#ctx0" brushRef="#br1" timeOffset="78625.16">27670 9711 2263 0,'0'0'278'0,"0"0"-51"15,13 133-87-15,-4-70-28 16,-2 2-51-16,2-3-19 16,0-6-17-16,-1-10-15 15,-2-7-10-15,-2-14-3 16,-4-15-51-16,0-8-100 16,0-2-124-16</inkml:trace>
  <inkml:trace contextRef="#ctx0" brushRef="#br1" timeOffset="78768.78">27594 9593 2341 0,'0'0'304'0,"0"0"-190"16,0 0-95-16,0 0-19 16,0 0-93-16,0 0-124 15,0 0-2020-15</inkml:trace>
  <inkml:trace contextRef="#ctx0" brushRef="#br1" timeOffset="79501.95">27982 9980 2384 0,'0'0'191'0,"0"0"-30"0,0 0-40 16,0 0-16-16,0 0-35 16,131-76-23-16,-114 40-22 15,-9-2-20-15,-3 1 9 16,-5 5-13-16,0 2 6 16,-11 4-6-16,-12 8 3 15,-2 8-4-15,-1 10-6 16,-1 0-12-16,7 17-2 15,4 20 9-15,8 7 2 16,5 11 3-16,3 3 12 16,3 0-2-16,17 2-4 15,6-6 19-15,6-8-18 0,-1-10 0 16,3-12 7-16,-3-9-1 16,-4-15 9-16,-4 0-16 15,-2-21 15-15,-8-15-15 16,1-10 3-16,-4-8-3 15,2-6-1-15,1-2-27 16,1 4 8-16,3 3 19 16,2 13-4-16,0 12 1 15,3 14 8-15,-1 16 5 16,0 2-5-16,0 30 27 16,-3 12-9-16,-3 12 3 15,-1 4 3-15,-3 3-13 0,-5-7 0 16,2-6-15-1,-6-13 11-15,-2-11-11 0,2-17 0 16,-2-9-5-16,2-5-54 16,0-30 25-16,7-9-32 15,2-11-20-15,5-1 30 16,4 1 46-16,4 6 10 16,5 12 43-16,2 14 0 15,-2 21 9-15,-2 4-8 16,-6 32 9-16,-3 15-26 15,-7 5-8-15,-5 0 7 16,-2-2-15-16,-1-8 4 16,-1-10-14-16,0-14-2 15,3-16-42-15,-1-13-88 16,1-22-62-16,-3-8-464 0</inkml:trace>
  <inkml:trace contextRef="#ctx0" brushRef="#br1" timeOffset="79768.17">29056 8932 2429 0,'0'0'276'15,"0"0"-119"-15,21 160-31 16,-10-83-41-16,0 10-8 15,0 3-33-15,-2 3 12 0,0 3-29 16,-2-2 13 0,-3-4-18-16,-2-2-3 0,0-9-11 15,1-14-8 1,-3-14-10-16,0-15-52 0,0-22-68 16,0-11-148-16,0-3-829 0</inkml:trace>
  <inkml:trace contextRef="#ctx0" brushRef="#br1" timeOffset="80095.19">28988 9668 2596 0,'0'0'269'0,"0"0"-170"16,0 0 37-16,0 0-44 15,0 0-29-15,0 0-51 16,0 0 7-16,95-32-19 0,-77 32-23 16,0 0-107-16,-7 0-173 15,-2 0-2077-15</inkml:trace>
  <inkml:trace contextRef="#ctx0" brushRef="#br1" timeOffset="80439.78">29438 9798 1909 0,'0'0'718'0,"0"0"-558"16,0 0-37-16,0 0-15 16,129-91-28-16,-98 55-18 0,-8 1-33 15,-12 9-23-15,-11 5 4 16,0 10 2-16,-29 11 28 15,-13 7-21 1,-10 25-3-16,-2 19-12 0,4 7 12 16,7 14 13-16,12-2-1 15,15-6 15-15,16-8-20 16,0-13 3-16,22-14-26 16,14-13 2-16,6-12-1 15,4-4-2-15,-4 0-3 16,-7-8-59-16,-8-9-58 15,-12 0-239-15,-12 5-728 0</inkml:trace>
  <inkml:trace contextRef="#ctx0" brushRef="#br1" timeOffset="81235.88">24598 10994 1634 0,'0'0'575'0,"0"0"-309"16,0 0-165-1,0 0 21-15,0 0-83 0,0 0 35 16,35 119-9-16,-21-59-16 16,-3 6-9-16,-1 2 1 15,-4 1 9-15,-4-1-16 16,1-6-4-16,-3-2-24 16,2-8 13-16,0-2-19 15,2-4 0-15,3-4 0 16,2-5 0-16,4-7 0 15,3-7-5-15,2-12 0 16,2-5 10-16,2-6-12 0,-2 0 2 16,2-17-45-1,7-15-66-15,-2 5-93 0,-6 1-518 16</inkml:trace>
  <inkml:trace contextRef="#ctx0" brushRef="#br1" timeOffset="81428.8">25169 11381 2413 0,'0'0'295'16,"0"0"-149"-16,2 127-55 16,8-73-25-16,0-2-27 15,1-7-21-15,-1-8-12 16,-2-11-6-16,3-9-53 0,-4-12-123 15,-2-5-198-15</inkml:trace>
  <inkml:trace contextRef="#ctx0" brushRef="#br1" timeOffset="81568.55">25171 11136 2567 0,'0'0'270'0,"0"0"-194"15,0 0-76-15,0 0-21 16,0 0-137-16,0 0-143 0</inkml:trace>
  <inkml:trace contextRef="#ctx0" brushRef="#br1" timeOffset="82042.78">25574 11381 2254 0,'0'0'246'0,"0"0"-113"15,3 104 0-15,-3-53-29 16,0-1-52-16,0-1-7 16,0-8-25-16,0-7 2 15,-7-9-5-15,2-13-11 16,-1-11 8-16,0-1-13 15,-1-18-1-15,0-19-53 16,2-14 36-16,3-7-3 16,2-3 19-16,0 2 1 15,2 5 0-15,10 12-1 0,1 13 3 16,2 22 4-16,1 7-1 16,5 26 49-16,0 21-27 15,6 13 16-15,2 11 5 16,2 1-7-16,5-7-19 15,-2-8-15-15,4-14 3 16,-1-18-9-16,1-16 9 16,3-9 0-16,-1-22 19 0,-1-24-29 15,-3-14 15 1,-5-13-15-16,-8-1 1 0,-5 0-1 16,-9 9-37-16,-7 15-8 15,-2 17-56-15,0 20 4 16,0 12-72-16,0 1-437 15</inkml:trace>
  <inkml:trace contextRef="#ctx0" brushRef="#br1" timeOffset="82370.08">26452 11488 2587 0,'0'0'201'0,"0"0"-162"16,0 0 28 0,0 0-30-16,54-115-13 0,-52 84-16 15,-2 4-7-15,-6 8 9 16,-23 10-2-16,-9 9 28 16,-5 2-31-16,1 27 9 15,5 13-9-15,8 10-5 16,10 7 12-16,13 2 7 15,6 1 20-15,4-4-20 16,21-5 2-16,6-10-20 16,7-12 1-16,5-12-2 15,-1-10-13-15,7-9-45 16,-11-2-72-16,-11-10-181 0</inkml:trace>
  <inkml:trace contextRef="#ctx0" brushRef="#br1" timeOffset="82772.75">26796 11904 2277 0,'0'0'195'0,"0"0"-145"0,0 0 85 15,-6-124-58 1,-1 73-21-16,2-6-47 0,1-5 5 16,2-5-14-16,2 4 0 15,0 2 0-15,0 7 0 16,8 12 8-16,11 12 43 16,3 12-23-16,4 15-20 15,3 3 27-15,2 9-13 16,0 25 21-16,-2 9-15 15,-2 9-8-15,-4 2-7 16,-3 2-13-16,-7-1 29 16,-2-6-13-16,-4-1 8 15,-4-6-23-15,-3-5-2 16,0-5-42-16,0-8-131 16,-12-10-367-16</inkml:trace>
  <inkml:trace contextRef="#ctx0" brushRef="#br1" timeOffset="82918.95">26767 11555 2713 0,'0'0'176'0,"0"0"-149"15,0 0-10-15,0 0-17 16,134 0-63-16,-101-5-148 15,-10-5-410-15</inkml:trace>
  <inkml:trace contextRef="#ctx0" brushRef="#br1" timeOffset="83505.55">27289 11293 1986 0,'0'0'295'0,"0"0"-125"16,0 0-23-16,22 111-49 0,-13-71-29 16,-2 1-25-1,2 4 0-15,-2-3 11 0,-3 0-42 16,2-2 11-16,-3-4-15 15,-1-4 5-15,-2-6-12 16,0-6 8-16,0-8-10 16,0-3 5-16,0-9-5 15,0 0-3-15,-5-26-29 16,-1-11-20-16,-1-13 9 16,3-8-48-16,1-10-15 15,3-4 44-15,0-2 43 16,10 0 19-16,11 7 66 15,8 13 123-15,8 18-124 16,-2 22-14-16,1 14 2 16,-3 14 16-16,-6 24-30 15,-5 12 11-15,-9 7 3 0,-6 1-13 16,-7-2-14-16,0-3-20 16,0-4 10-16,-11-7-16 15,-2-5 0-15,3-8 0 16,4-3-4-16,6 0-8 15,0 2 12-15,6 3 1 16,21-4 8-16,5 2 6 16,5-7-15-16,0-4 4 15,-2-4 2-15,-4-5-12 16,-2-4-45-16,-7-3-94 16,-6-2-342-16</inkml:trace>
  <inkml:trace contextRef="#ctx0" brushRef="#br1" timeOffset="84539.33">28909 11504 1773 0,'0'0'322'0,"0"0"-161"16,0 0-36-16,0 0-6 15,0 0-55-15,-140-33-5 16,109 33-16-16,0 0-29 15,4 1 0-15,0 12-13 16,2 10 5-16,8 5-5 0,1 8-1 16,10 10 0-16,6 7 33 15,0 5 71-15,10-2-26 16,17-4-12 0,7-8-10-16,3-12 2 0,6-15-33 15,-1-17 11-15,1-3 9 16,-5-39 3-16,-3-31-7 15,-4-32-22-15,-8-33-10 16,-10-9-8-16,-11 6 2 16,-2 28-3-16,0 35 0 15,-15 20-48-15,-3 9-27 16,-5-6-47-16,0 5-14 0,-9 2-74 16,10 20-50-16,6 16-1150 15</inkml:trace>
  <inkml:trace contextRef="#ctx0" brushRef="#br1" timeOffset="85072.29">29260 11775 255 0,'0'0'1509'0,"0"0"-1381"16,0 0-31-16,0 0 61 16,0 0-49-16,0 0-70 15,0 0 33-15,-25-57-10 16,21 42-22-16,1-8-25 16,1-9-1-16,2-10 15 15,0-9 16-15,0-16-12 0,9-7-32 16,7-1 16-16,3 5 12 15,2 15 64-15,-1 18-25 16,2 21-23-16,-2 16-2 16,3 10 10-16,-2 24 26 15,2 16-11-15,-1 9-1 16,1 6-30-16,-2 6 3 16,2-3-23-16,-3-4-5 15,0-6-10-15,-4-9 4 16,-5-8-6-16,-7-4-10 15,-1-13-90-15,-3-8-273 0</inkml:trace>
  <inkml:trace contextRef="#ctx0" brushRef="#br1" timeOffset="85217.7">29268 11534 2656 0,'0'0'240'15,"0"0"-196"-15,0 0-25 16,0 0-19-16,156 0 0 16,-98 0-6-16,-8 0-108 15,-11-4-260-15</inkml:trace>
  <inkml:trace contextRef="#ctx0" brushRef="#br1" timeOffset="85995.35">30283 11096 2438 0,'0'0'181'16,"0"0"-156"-16,0 0 9 15,0 125 30-15,0-73 9 16,2 7-17-16,0 1-7 15,-2 2-12-15,0-2 20 16,0-2 2-16,0-6-20 16,0-8 5-16,0-9-31 15,0-9 8-15,0-11-20 16,0-8 6-16,0-7-7 16,0 0-4-16,-2-25-10 15,-5-11-16-15,2-12-3 16,1-12-42-16,2-11-3 15,2-3-20-15,0-3-35 16,0-2 73-16,14 7 60 0,3 8 45 16,6 9 26-16,4 13-8 15,2 12-8-15,4 15-1 16,2 11-5-16,-1 4 0 16,-3 16-19-16,-6 16 26 15,-10 11-14-15,-10 12 2 16,-5 3-11-16,0 2-24 15,-20-4 1-15,-5-6-9 16,0-12-2-16,6-11 0 16,1-17-8-16,5-10-59 0,5 0-31 15,6-12 24-15,2-8 69 16,0 4 6-16,12 8 1 16,5 8 25-16,6 0 17 15,-5 22 20-15,-1 10-18 16,-3 6 1-16,-5 0-19 15,-3-4 3-15,-4-2-12 16,0-8-10-16,1-4-7 16,-1-8-1-16,0-5-21 15,1-7-87-15,-1 0-72 16,0 0-350-16</inkml:trace>
  <inkml:trace contextRef="#ctx0" brushRef="#br1" timeOffset="86472.9">30778 11508 2009 0,'0'0'209'15,"0"0"-95"-15,0 0 20 16,0 0-37-16,0 0-9 15,0 0 23-15,0 0-12 16,111-64-35-16,-98 47 10 16,3 0-25-16,-3-5 4 15,0-5-23-15,1-2 1 16,-3-3-23-16,-5-3-7 0,-2 5 2 16,-4 4 1-16,0 4 4 15,-6 6-7-15,-11 8 3 16,-3 8 1-16,-5 0-5 15,0 12 0-15,1 16 0 16,4 12-1-16,2 9 1 16,7 6 10-16,7 3 3 15,4 2 22-15,0-3-10 16,6-10 12-16,15-6-25 16,5-13 2-16,6-7-13 15,-1-12 4-15,2-5-4 16,1-4 3-16,-1 0-6 0,-4-10 8 15,-4-10-12 1,1-26-64-16,-8 2-80 0,-4-2-336 16</inkml:trace>
  <inkml:trace contextRef="#ctx0" brushRef="#br1" timeOffset="86806.27">31264 10548 2402 0,'0'0'206'0,"0"0"-142"16,20 102 42-16,-9-46 4 15,-3 6-13-15,-1 9-9 16,-2 2-8-16,-3 5-37 15,0 5 22-15,1 3-15 16,1 1-8-16,0-3-10 16,3-2-17-16,0-4 2 15,0-6-17-15,-1-10 6 16,1-13-1-16,-3-10-10 16,0-12-1-16,-1-12-13 15,-3-8-29-15,0-10-36 16,-9-16-126-16,-9-10-342 0</inkml:trace>
  <inkml:trace contextRef="#ctx0" brushRef="#br1" timeOffset="86934.64">31268 11311 2680 0,'0'0'209'0,"0"0"-177"16,0 0-16-16,0 0-16 15,0 0-34-15,131 0-59 16,-111 0-224-16</inkml:trace>
  <inkml:trace contextRef="#ctx0" brushRef="#br1" timeOffset="87343.32">31694 11667 2267 0,'0'0'219'15,"0"0"-179"-15,0 0 0 0,0-150-8 16,6 87 9 0,2-5-33-16,0 0 21 0,3 3 7 15,1 13 53 1,-4 16 4-16,5 19-28 0,1 17-1 16,3 13 26-16,4 29-8 15,-1 10-36-15,0 11-5 16,-4 2-24-16,-3 0-7 15,-9-5-9-15,-2-6 3 16,-2-10-4-16,0-12-5 16,-4-10-41-16,-11-10-100 15,-1-11-235-15</inkml:trace>
  <inkml:trace contextRef="#ctx0" brushRef="#br1" timeOffset="87477.74">31812 11482 2587 0,'0'0'205'0,"0"0"-140"16,0 0-57-16,125-59-8 15,-103 46-131-15,-9 1-52 0</inkml:trace>
  <inkml:trace contextRef="#ctx0" brushRef="#br1" timeOffset="89880.16">23956 9128 1374 0,'0'0'275'15,"0"0"-183"-15,0 0-22 0,0 0 35 16,0 0 131-16,0 0-104 16,0 0-8-16,-114-53-78 15,93 49 26-15,-4 4-55 16,0 0 18-16,0 0-28 15,4 7 27-15,0 12-11 16,3 8 4-16,5 6-17 16,5 10-8-16,6 6 64 15,2 9-4-15,0 9 8 16,0 5-23-16,10 9 8 16,1-1-15-16,-1 0 10 15,-6-6-2-15,-4-3-4 16,0-10-12-16,0-8-22 0,-16-11-2 15,-7-8-8 1,-3-13-1-16,-3-14-45 0,0-7-28 16,29 0-36-16,-47-36 2 15,34 0 33-15,11-3 44 16,2 4 26-16,4 0 5 16,16 10 8-16,7 4-2 15,2 13 18-15,2 8-14 16,-2 0 22-16,0 22-3 15,-2 9-9-15,-3 5 5 16,-1 4-2-16,-4 4 38 16,-2 4-24-16,-7 2 8 15,-1 4-19-15,-2 4-7 16,-4 5-7-16,-1-1 3 16,-2 0-7-16,0 2-8 15,0-2 3-15,0 0 2 16,0 1-2-16,0-3-2 0,0-2 6 15,0 0-2-15,0-5-10 16,0-1 5-16,2-2 0 16,-2-4-1-16,0 2 1 15,0 1-3-15,-4-2 10 16,-6 3-13-16,1 0 10 16,5 0-8-16,0 1 3 15,4 3 0-15,0-1 1 16,0 5-4-16,0-1 4 15,0-1-2-15,0-3-3 0,0-5 10 16,0-5-6 0,0 0 5-16,0-3-5 0,4 1 1 15,11-6 0 1,5 2 0-16,3-2 0 0,2 1 18 16,-4 0-18-16,-2 0 27 15,-3-4-10-15,-6-1 12 16,-1-7-17-16,-2-6 4 15,2-7-8-15,0-2-8 16,4-6 9-16,3-3-9 16,4 0 13-16,2-5-13 15,0-9 17-15,3-2-16 16,0-2-2-16,-8-3-69 16,-5 8-152-16,-10 0-1834 0</inkml:trace>
  <inkml:trace contextRef="#ctx0" brushRef="#br2" timeOffset="-85556.42">9037 11127 1617 0,'0'0'274'0,"0"0"-19"16,0 0-104-16,0 0 2 16,0 0 6-16,0 0-49 15,0 0 1-15,-5 4-34 16,5-2 26-16,-3-2-41 16,3 0-29-16,0 2-14 15,0-2-14-15,0 0-5 16,0 0-33-16,0 0-58 15,0 0-93-15,0-2-115 16,0-6-224-16</inkml:trace>
  <inkml:trace contextRef="#ctx0" brushRef="#br2" timeOffset="-85400.66">9037 11127 2244 0,'-2'-116'361'15,"2"116"-203"-15,0 0-104 16,0-5-36-16,0 3-18 16,0-5-108-16,0-1-198 15,0 2-1486-15</inkml:trace>
  <inkml:trace contextRef="#ctx0" brushRef="#br2" timeOffset="-85276.06">9041 10878 2273 0,'0'0'309'16,"0"0"-192"-16,0 0-73 16,0 0-44-16,0 0-139 15,0 0-170-15</inkml:trace>
  <inkml:trace contextRef="#ctx0" brushRef="#br2" timeOffset="-85133.24">9041 10878 2189 0,'4'-143'348'16,"-4"143"-208"-16,0 0-72 0,-2-3-68 15,2-3-48-15,0 2-255 16,0 0-1453-16</inkml:trace>
  <inkml:trace contextRef="#ctx0" brushRef="#br2" timeOffset="-84993.98">9058 10615 2277 0,'0'0'403'16,"0"0"-251"-16,0 0-63 15,0 0-53-15,0 0-36 16,0 0-41-16,0 0-130 16,0-14-180-16,0 9-1931 0</inkml:trace>
  <inkml:trace contextRef="#ctx0" brushRef="#br2" timeOffset="-84866.69">9058 10615 2150 0,'27'-136'352'15,"-27"136"-184"-15,-2 0-118 16,0-3-50-16,0-2-135 16,2-1-304-16</inkml:trace>
  <inkml:trace contextRef="#ctx0" brushRef="#br2" timeOffset="-84753.11">9079 10367 1918 0,'0'0'316'15,"0"0"-256"-15,0 0-60 16,0 0-121-16,0 0-1178 0</inkml:trace>
  <inkml:trace contextRef="#ctx0" brushRef="#br2" timeOffset="-84596.59">9079 10367 2057 0,'-9'-146'318'15,"5"144"-170"-15,2 0-91 0,0 0-26 16,-2-3-31 0,4 2-74-16,0-4-104 0,0 0-158 15,0 0-1526-15</inkml:trace>
  <inkml:trace contextRef="#ctx0" brushRef="#br2" timeOffset="-84466.01">9068 10113 1918 0,'0'0'472'15,"0"0"-285"-15,0 0-70 16,0 0-51-16,0 0-47 16,0 0-19-16,0 0-54 15,0-19-95-15,0 15-167 16,0-2-1838-16</inkml:trace>
  <inkml:trace contextRef="#ctx0" brushRef="#br2" timeOffset="-84324.4">9068 10113 1680 0,'15'-123'500'0,"-15"121"-291"0,0 2-130 16,0-3-37-16,0 3-42 15,0-5-99-15,0 1-147 16,0 2-1335-16</inkml:trace>
  <inkml:trace contextRef="#ctx0" brushRef="#br2" timeOffset="-84204.55">9083 9869 1861 0,'0'0'379'0,"0"0"-194"15,0 0-168 1,0 0-17-16,0 0-161 0,0 0-1456 0</inkml:trace>
  <inkml:trace contextRef="#ctx0" brushRef="#br2" timeOffset="-84063.38">9090 9719 2023 0,'0'0'242'0,"0"0"-226"15,0 0-16-15,0 0-168 16,0 0-1166-16</inkml:trace>
  <inkml:trace contextRef="#ctx0" brushRef="#br2" timeOffset="-83926.96">9090 9557 378 0,'0'0'1307'15,"0"0"-1138"-15,0 0-160 16,0 0-9-16,0 0-1112 0</inkml:trace>
  <inkml:trace contextRef="#ctx0" brushRef="#br2" timeOffset="-82922.44">9083 9172 1681 0,'0'0'442'0,"0"0"-275"16,0 0 21-16,0 0-52 15,0 0-34-15,0 0-38 16,0 0-17-16,23 84-21 15,-15-82-10-15,-1-2 14 16,2 0 7-16,-4-6 28 16,-1-11 0-16,-4 2-2 15,0-2-25-15,0 0-1 0,0 5 5 16,-11 2-21-16,-1 3 8 16,-1 4-20-16,0 3 7 15,0 0-14-15,4 2 16 16,-1 16-18-16,6 4 0 15,4 6 0-15,0 0 0 16,0-4 6-16,12-4-6 16,1-6 2-16,1-5 2 15,-1-9-8-15,0 0 9 16,-4 0 1-16,-5-17-5 16,-1-3 11-16,-3-1 2 15,0 4 14-15,-7 1 1 16,-7 3-14-16,-1 8 17 0,-1 5-20 15,1 0 13 1,3 0-25-16,1 14 0 0,7 2-2 16,4 0 1-16,0-6-8 15,4-6-1-15,9-4 10 16,3 0 0-16,-3-14-5 16,-1-4 11-16,-5-5-2 15,-7 6 1-15,0 3 0 16,0 4-4-16,-3 4-2 15,-10 6-17-15,2 0-64 16,-4 21-55-16,3 4-221 16,5 3-490-16</inkml:trace>
  <inkml:trace contextRef="#ctx0" brushRef="#br2" timeOffset="-81997.69">8539 9013 2150 0,'0'0'236'0,"0"0"-178"15,0 0-57-15,0 0-1 16,0 0-29-16,0 0-211 16,0 0-1298-16</inkml:trace>
  <inkml:trace contextRef="#ctx0" brushRef="#br2" timeOffset="-81830.13">8539 9013 2119 0,'116'-35'334'0,"-114"35"-212"16,0 0-53-16,3 0-57 16,2 0-12-16,4 0-44 15,-2 0-112-15,-2 1-375 0</inkml:trace>
  <inkml:trace contextRef="#ctx0" brushRef="#br2" timeOffset="-81706.86">8773 8997 2116 0,'0'0'234'0,"0"0"-168"15,0 0-52-15,0 0-14 16,0 0-15-16,0 0-169 0,0 0-227 0</inkml:trace>
  <inkml:trace contextRef="#ctx0" brushRef="#br2" timeOffset="-80190.14">8595 9010 1977 0,'0'0'416'0,"0"0"-141"15,0 0-134-15,0 0-33 16,0 0-73-16,0 0-3 16,0 0-27-16,116-41-10 15,-103 39 2-15,-1 2-47 16,-1 0-69-16,2 0-42 15,5 0 14-15,-4 6-142 16,1 0-1552-16</inkml:trace>
  <inkml:trace contextRef="#ctx0" brushRef="#br2" timeOffset="-78881.36">8582 9002 2030 0,'0'0'367'0,"0"0"-178"15,0 0-152-15,0 0-13 16,0 0-17-16,0 0-7 16,0 0-17-16,71-12-93 15,-58 12-4-15,5 0-33 16,-2 0-19-16,-5 0-1248 0</inkml:trace>
  <inkml:trace contextRef="#ctx0" brushRef="#br2" timeOffset="-78560.08">8811 8993 1764 0,'0'0'427'0,"0"0"-173"16,0 0-85-16,0 0-59 15,0 0-77-15,0 0-23 16,0 0-9-16,50-10-2 16,-42 10-18-16,1 0-44 15,0 0-81-15,-2 0 16 16,-3 0-43-16,3 0-62 15,-2 0-57-15,-1 2 39 16,3-2 251-16,-3 0 22 16,2 0 15-16,1 0-37 0,-2 3 23 15,0-1-11 1,1 1-8-16,-2 1-4 0,1 1 0 16,1-4-16-16,-1 3-48 15,2-4 13-15,-1 0 31 16,1 0 18-16,-1 0-697 15,2 0 328-15</inkml:trace>
  <inkml:trace contextRef="#ctx0" brushRef="#br2" timeOffset="-77725.9">9019 9019 1399 0,'0'0'495'16,"0"0"-209"-16,0 0-136 16,0 0-52-16,0 0 14 15,0 0-37-15,0 0 0 16,-19 82-20-16,27-65-1 16,3-7 1-16,5-5-30 15,1-2 20-15,1-3-13 16,-5 0 9-16,1-17-10 15,-8-3-3-15,-3 1-2 16,-3-1 3-16,0 3 23 16,0 3 3-16,-11 4-14 15,-5 4-22-15,-1 4 3 16,-2 2-15-16,1 0 5 0,5 21-12 16,1 4-1-16,8 5-3 15,4 2 2-15,0-3-2 16,4-8 7-16,12-4-3 15,5-12 0-15,-2-5 8 16,-1 0-8-16,-2-9 23 16,-5-16-3-16,-2-4 9 15,-7-2-7-15,-2-1 2 16,0 6 18-16,-4 4-10 16,-11 7 9-16,-4 6-16 15,-1 8 1-15,1 1-25 16,0 3 11-16,9 19-12 0,0 9-4 15,10 3 4 1,0-1-6-16,10 0 2 0,13-12 7 16,4-4-8-16,4-14 10 15,-2-3-3-15,-6 0-2 16,-5-17 5-16,-7-7 1 16,-9-5-5-16,-2 0 13 15,0 3-4-15,-11 1 21 16,-11 10-6-16,-7 4 9 15,-2 9-19-15,2 2-4 16,2 6-5-16,9 16-6 16,7 4 0-16,9 3-5 15,2-4 0-15,2-6 7 16,18-7-9-16,5-12 3 16,0 0 0-16,-2-14 4 0,-2-12 0 15,-8-2 0-15,-6-1 0 16,-7 3 2-16,0 6 2 15,0 6 2-15,-7 6-6 16,-9 8 9-16,-2 0-9 16,1 3-13-16,1 16-23 15,5 3-15-15,5 0-9 16,6-2-37-16,0-6-14 16,0-3-78-16,8-8-65 15,3-3-510-15</inkml:trace>
  <inkml:trace contextRef="#ctx0" brushRef="#br2" timeOffset="-76090.86">8865 8681 1519 0,'0'0'346'16,"0"0"-59"-16,0 0-121 15,0 0-64-15,0 0-18 16,0 0-10-16,0 0-10 16,6 19-24-16,-6-19 5 15,0 0-23-15,0 0 19 0,0 0-19 16,0-5 0-16,0-9-20 16,0-4 6-16,0-3-7 15,0 1 1-15,0-4 6 16,0 0-7-16,-6-4-2 15,2-2 6-15,-3-1-10 16,3-4-16-16,1-1-5 16,0 0 9-16,3 4 16 15,0 1 0-15,0 5-2 16,0 2-2-16,8 6 10 16,1 0-8-16,-1 4 9 15,1 4-12-15,3 2-1 16,-4 5 6-16,1 0-5 0,3 3 6 15,-4 0-6 1,3 0 12-16,1 0 0 0,-1 0-6 16,0 8 6-16,2 1 0 15,-2 4 5-15,3 1-10 16,1 3 15-16,-1-2 0 16,-1 4-5-16,1-2 25 15,-3 3-17-15,-3 1 14 16,0 0-18-16,-2 4 18 15,-2 1-10-15,3 2 9 16,-3 2-10-16,1 0 0 16,0 2 1-16,-1 1-19 15,0-6 8-15,3-3-11 16,-1-4-2-16,-1-3 1 0,0-8-2 16,-3 0-33-16,0-6-31 15,-2-3-29-15,0 0-95 16,0 0-481-16</inkml:trace>
  <inkml:trace contextRef="#ctx0" brushRef="#br2" timeOffset="-75849.02">8954 8499 1403 0,'0'0'1381'16,"0"0"-1268"-16,0 0-5 15,0 0-52-15,0 0-27 16,0 0-29-16,0 0-1 16,96 3-49-16,-88 6-69 15,-2-4-129-15,-2 1-642 0</inkml:trace>
  <inkml:trace contextRef="#ctx0" brushRef="#br2" timeOffset="-74586">8894 12097 1918 0,'0'0'333'16,"0"0"-155"-16,0 0-51 0,0 0-38 15,0 0 11-15,0 0-35 16,0 0-16-16,96 26-5 16,-78-16 8-16,1 4 6 15,2 7-8-15,1 0-4 16,-2 8-21-16,0 0 9 15,0 3-22-15,3-1 13 16,-4 1-13-16,2-2 9 16,-2 0-17-16,-1-2 1 15,-4-5-5-15,-1-4 0 16,-4-4 0-16,0-3-7 16,-2-3-19-16,-3-1-38 15,-2-3-11-15,-2 0-29 0,0 2-106 16,0-5-366-16</inkml:trace>
  <inkml:trace contextRef="#ctx0" brushRef="#br2" timeOffset="-74055.97">9282 12096 1824 0,'0'0'332'16,"0"0"-173"-16,0 0 18 0,0 0-52 15,0 0-35 1,0 0-8-16,0 0-12 0,-103 116-17 15,86-93-9 1,0 2 34-16,2 1-25 0,-1 0-4 16,-1 2-34-16,-1 0 5 15,1 2-18-15,-2-2 5 16,1-4-7-16,5-2 4 16,1-7-4-16,4-3-1 15,1-7 1-15,3 2-19 16,0-3-31-16,1-3-53 15,-2 4-25-15,3-5-117 16,0 0-406-16</inkml:trace>
  <inkml:trace contextRef="#ctx0" brushRef="#br2" timeOffset="-73437.97">9496 12395 1836 0,'0'0'313'0,"0"0"-125"15,0 0-44-15,0 0-30 16,0 0-34-16,33 102 7 15,-20-95-2-15,1-5-28 16,-1-2 18-16,1-5-14 16,-3-13 14-16,-5-7-34 15,-1-1-3-15,-5 0-8 16,0 5-9-16,-3-1-13 16,-12 5-6-16,-5 8 12 15,-1 2-13-15,-2 7-1 16,-2 0-28-16,5 7-30 15,0 19-69-15,8-4-52 16,4-3-163-16</inkml:trace>
  <inkml:trace contextRef="#ctx0" brushRef="#br2" timeOffset="-71785.47">7430 8580 1693 0,'0'0'306'16,"0"0"-96"-16,0 0-113 16,0 0-22-16,0 0 3 0,0 0-28 15,0 0-8-15,-5-6-13 16,3 6 0-16,2 10-29 16,-3 7 4-16,3 0 2 15,-2 3 2-15,2 3 19 16,0 1 7-16,0-1 29 15,0 4-29-15,0-1 24 16,9-5-17-16,4-1 15 16,3-1-32-16,2-7-1 15,-2-6-18-15,1-2 1 16,-1-4 0-16,1 0-6 16,-3-10 9-16,1-9-8 15,-5-6 7-15,-1-3-6 0,-5 0-4 16,-4 0-6-1,0 4-12-15,0 2-2 0,0 5-3 16,-2 2 13-16,-3 5-8 16,1 1 18-16,2 5 1 15,0 4-5-15,2 0 12 16,0 0-6-16,0 13 0 16,0 12 26-16,6 8 4 15,7 9-1-15,-1 8 17 16,-3 8-8-16,-3 6 22 15,-4 4-14-15,-2 2-2 16,0-3-25-16,-8-4 3 16,-11-8-15-16,-2-9-4 15,-2-11-3-15,-1-9-39 16,-1-15-25-16,0-11-12 0,6 0 8 16,0-14-12-16,9-16 26 15,8-7 12-15,2 0 17 16,0-6 6-16,12 5-6 15,11 1 24-15,2 4-39 16,12 1-48-16,-8 9-114 16,-2 5-317-16</inkml:trace>
  <inkml:trace contextRef="#ctx0" brushRef="#br2" timeOffset="-71340.19">7775 8805 1969 0,'0'0'329'0,"0"0"-153"16,0 0 9-16,0 102-103 15,2-74 18-15,12-6-28 16,1-6-5-16,3-8-6 15,-1-8 14-15,4 0 7 16,-5-14-40-16,-5-9 1 16,-5-6-23-16,-6 0 6 15,0 0-22-15,-2 5 4 16,-16 6-7-16,-4 8-1 16,0 7 0-16,1 3-43 15,6 17-55-15,3 7-112 16,8 2-324-16</inkml:trace>
  <inkml:trace contextRef="#ctx0" brushRef="#br2" timeOffset="-69099.76">8630 7096 1960 0,'0'0'250'15,"0"0"-121"-15,0 0-53 16,0 0-61-16,0 0 4 16,0 0-19-16,0 0-46 15,52 0-103-15,-45 0-950 0</inkml:trace>
  <inkml:trace contextRef="#ctx0" brushRef="#br2" timeOffset="-68949.83">8823 7100 1700 0,'0'0'330'0,"0"0"-141"0,0 0-161 16,0 0-28-16,0 0-127 15,0 0-1273-15</inkml:trace>
  <inkml:trace contextRef="#ctx0" brushRef="#br2" timeOffset="-68836.74">8823 7100 1403 0,'149'-12'379'0,"-144"12"-172"15,-3 0-101-15,6 0-106 16,-1 7-150-16,-3-3-1218 0</inkml:trace>
  <inkml:trace contextRef="#ctx0" brushRef="#br2" timeOffset="-68682.51">9112 7092 2001 0,'0'0'393'16,"0"0"-104"-16,0 0-155 15,0 0-71-15,0 0-53 16,0 0-10-16,0 0-79 15,47 4-173-15,-34-4-142 0</inkml:trace>
  <inkml:trace contextRef="#ctx0" brushRef="#br2" timeOffset="-68558.63">9112 7092 1542 0,'160'-28'589'0,"-160"28"-312"15,0 0-133-15,3 0-78 16,4 0-66-16,-1 0-19 15,9 0-77-15,-3 0-102 16,-1 0-287-16</inkml:trace>
  <inkml:trace contextRef="#ctx0" brushRef="#br2" timeOffset="-68416.88">9415 7052 1101 0,'0'0'582'0,"0"0"-376"16,0 0-51-16,0 0-52 15,0 0-103-15,0 0-1 0,0 0-332 0</inkml:trace>
  <inkml:trace contextRef="#ctx0" brushRef="#br2" timeOffset="-68304.19">9415 7052 1670 0,'154'-20'467'0,"-150"20"-240"16,2 0-138-16,0 0-58 15,3 0-31-15,7 0-31 16,-5 0-136-16,2 0-301 0</inkml:trace>
  <inkml:trace contextRef="#ctx0" brushRef="#br2" timeOffset="-68149.45">9756 7032 1700 0,'0'0'476'0,"0"0"-313"15,0 0-86-15,0 0-77 16,0 0 0-16,0 0-108 16,0 0-428-16</inkml:trace>
  <inkml:trace contextRef="#ctx0" brushRef="#br2" timeOffset="-68017.9">9946 7034 1808 0,'0'0'386'15,"0"0"-178"-15,0 0-151 0,0 0-29 16,0 0-28 0,0 0-19-16,0 0-95 0,58-10-218 15,-47 8-61-15,0 2-666 16</inkml:trace>
  <inkml:trace contextRef="#ctx0" brushRef="#br2" timeOffset="-67844.08">9946 7034 279 0,'154'-34'1370'15,"-152"34"-1025"-15,0-1-142 16,1-2-130-16,1 1-39 16,0 0-34-16,3 2 0 15,0 0-94-15,-3 0 22 16,3 0-94-16,-1 0 88 16,-1 0-234-16</inkml:trace>
  <inkml:trace contextRef="#ctx0" brushRef="#br2" timeOffset="-67747.33">10236 6965 492 0,'0'0'815'0,"0"0"-259"16,0 0-249-16,0 0-197 15,0 0-74-15,0 0-36 16,0 0-79-16,24 2-233 16,-19-2-1093-16</inkml:trace>
  <inkml:trace contextRef="#ctx0" brushRef="#br2" timeOffset="-67512.08">10236 6965 1533 0,'101'2'557'15,"-95"-4"-530"-15,-2 2-27 0,3-1 0 16,-3-1 3-16,0 0-3 16,4 0 0-16,-4 0 33 15,1-1-31-15,-3 3-4 16,2 0 2-16,0 0 0 15,-2 0-18-15,3 0-108 16,-2-3 94-16,-1 3-54 16,5-2-46-16,-1 0-617 15,-2 0-261-15</inkml:trace>
  <inkml:trace contextRef="#ctx0" brushRef="#br2" timeOffset="-67115.2">10541 6946 2076 0,'0'0'372'16,"0"0"-193"-16,0 0-86 16,0 0-68-16,0 0-25 15,0 0-26-15,0 0-82 16,0 0-90-16,-7 60-309 0</inkml:trace>
  <inkml:trace contextRef="#ctx0" brushRef="#br2" timeOffset="-66981.86">10526 7104 1989 0,'0'0'330'0,"0"0"-229"15,0 0-62-15,0 0-39 16,0 0-79-16,0 0-382 0</inkml:trace>
  <inkml:trace contextRef="#ctx0" brushRef="#br2" timeOffset="-66862.95">10495 7253 2274 0,'-3'5'354'0,"1"7"-233"16,-3-3-56-16,3 3-65 0,2 5-23 16,0-2-156-16,0-3-319 15</inkml:trace>
  <inkml:trace contextRef="#ctx0" brushRef="#br2" timeOffset="-66714.81">10479 7447 2026 0,'0'0'246'16,"0"0"-186"-16,0 0-60 15,0 0-129-15,0 0-1637 0</inkml:trace>
  <inkml:trace contextRef="#ctx0" brushRef="#br2" timeOffset="-66591.48">10479 7618 2194 0,'0'0'314'16,"0"0"-237"-16,0 0-77 15,0 0-3-15,0 0-245 16,0 0-1820-16</inkml:trace>
  <inkml:trace contextRef="#ctx0" brushRef="#br2" timeOffset="-66447.83">10479 7793 1246 0,'0'0'694'0,"0"0"-451"0,0 0-243 15,0 0-101-15,0 0-1522 0</inkml:trace>
  <inkml:trace contextRef="#ctx0" brushRef="#br2" timeOffset="-66336.25">10487 7990 189 0,'0'0'2137'0,"0"0"-1929"15,0 0-141-15,0 0-67 16,0 0-87-16,0 0-235 0</inkml:trace>
  <inkml:trace contextRef="#ctx0" brushRef="#br2" timeOffset="-66175.56">10487 8182 2113 0,'0'0'311'15,"0"0"-211"-15,0 0-100 16,0 0-14-16,0 0-126 15,0 0-258-15</inkml:trace>
  <inkml:trace contextRef="#ctx0" brushRef="#br2" timeOffset="-66046.56">10492 8368 2258 0,'0'0'287'0,"0"0"-179"16,0 0-83-16,0 0-25 15,0 0-76-15,0 0-60 16,0 0-233-16,0 108-1383 0</inkml:trace>
  <inkml:trace contextRef="#ctx0" brushRef="#br2" timeOffset="-65875.69">10492 8569 1745 0,'0'0'447'16,"0"0"-264"-16,0 0-64 15,0 0-81-15,0 0-25 16,0 0-13-16,0 0-64 16,-2 106-97-16,-3-91-229 15,3 0-740-15</inkml:trace>
  <inkml:trace contextRef="#ctx0" brushRef="#br2" timeOffset="-65795.36">10476 8751 352 0,'0'0'1571'16,"0"0"-1296"-16,0 0-167 15,0 0-92-15,0 0-16 16,0 0-9-16,0 0-131 16,-8 114-132-16</inkml:trace>
  <inkml:trace contextRef="#ctx0" brushRef="#br2" timeOffset="-65646.25">10459 9017 1710 0,'0'0'182'0,"0"0"-182"16,0 0-1228-16</inkml:trace>
  <inkml:trace contextRef="#ctx0" brushRef="#br2" timeOffset="-65540.51">10450 9194 1936 0,'0'0'345'16,"0"0"-244"-16,0 0-98 16,0 0-3-16,0 0-265 0</inkml:trace>
  <inkml:trace contextRef="#ctx0" brushRef="#br2" timeOffset="-65380.01">10472 9378 1621 0,'0'0'394'0,"0"0"-253"16,0 0-141-16,0 0-45 15,0 0-635-15</inkml:trace>
  <inkml:trace contextRef="#ctx0" brushRef="#br2" timeOffset="-65275.99">10483 9559 557 0,'0'0'1231'0,"0"0"-1231"15,0 0-878-15</inkml:trace>
  <inkml:trace contextRef="#ctx0" brushRef="#br2" timeOffset="-65108.25">10485 9723 1791 0,'0'0'382'0,"0"0"-265"15,0 0-73-15,0 0-33 0,0 0-11 16,0 0-25-16,0 0 7 16,0 105-179-16,0-82-34 0</inkml:trace>
  <inkml:trace contextRef="#ctx0" brushRef="#br2" timeOffset="-64844.58">10470 10231 1953 0,'0'0'170'0,"0"0"-33"15,0 0-38-15,0 0 46 16,0 0-55-16,0 0-45 16,0 0-45-16,0 56 0 15,0-44-85-15,0 0-111 16,0 2-1210-16</inkml:trace>
  <inkml:trace contextRef="#ctx0" brushRef="#br2" timeOffset="-64678.58">10470 10471 2158 0,'0'0'435'0,"0"0"-189"16,0 0-117 0,0 0-85-16,0 0-34 0,0 0-10 15,0 0 0-15,0 100-63 16,0-84-108-16,0 5-628 0</inkml:trace>
  <inkml:trace contextRef="#ctx0" brushRef="#br2" timeOffset="-64565.91">10479 10796 1710 0,'0'0'762'15,"0"0"-617"-15,0 0-92 0,0 0-53 16,0 0-50-1,0 0-59-15,0 0-70 16,0 122-1689-16</inkml:trace>
  <inkml:trace contextRef="#ctx0" brushRef="#br2" timeOffset="-64106.89">10479 11043 1621 0,'0'0'425'15,"0"0"-121"-15,0 0-91 16,0 0-70-16,0 0-54 15,0 0-26-15,0 0-32 16,-3 70-29-16,-1-56-2 16,2-2 0-16,2-3 0 0,0 0-11 15,0-3-42 1,0-1-124-16,0 4-67 0,-2-6 21 16,2 2 122-16,0-1 77 15,-2 0 24-15,-1 0 42 16,1 2 59-16,0 2 18 15,-1 4-33-15,-1 4-86 16,-3 5 65-16,3 0-65 16,2 2 236-16,0-4-185 15,2-5-31-15,0-1-20 16,0-3-7-16,0-2-24 16,0-3 30-16,0 1 1 15,0-2 6-15,0 5 17 16,0-1-6-16,0 2-4 15,0 2-12-15,0 3 22 16,0 4-10-16,0 3-13 16,0 2-35-16,0 3 35 0,0-1 11 15,-3-3-11-15,1-3-13 16,-2-4-4-16,1-6-114 16,-1-6-1738-16</inkml:trace>
  <inkml:trace contextRef="#ctx0" brushRef="#br2" timeOffset="-61461.24">10276 12093 1584 0,'0'0'442'0,"0"0"-181"0,0 0-114 16,0 0-63-16,0 0 11 15,0 0 0-15,0 0 25 16,96 91-29-16,-74-69-2 15,2 4 6-15,1 0-22 16,0 2-4-16,-1 0-32 16,3 2-3-16,-3-3-21 15,-1-1 10-15,-1-5-22 16,-5 0-2-16,-3-5-2 16,-3-7-10-16,-4-1-28 15,-5-5-61-15,-2-3-34 0,0 0-109 16,0-3-450-16</inkml:trace>
  <inkml:trace contextRef="#ctx0" brushRef="#br2" timeOffset="-61132.6">10611 12108 2316 0,'0'0'379'16,"0"0"-226"-16,0 0-65 16,0 0-4-16,0 0-38 15,0 0 11-15,-64 113 2 16,51-84 8-16,-5 3-30 15,3 2 6-15,-3-2-15 16,1-4-11-16,1-2-17 16,5-4 0-16,0-5-13 15,4-8-70-15,4-6-59 16,1-3-127-16,2 0-1028 0</inkml:trace>
  <inkml:trace contextRef="#ctx0" brushRef="#br2" timeOffset="-60675.55">10891 12310 1820 0,'0'0'471'0,"0"0"-296"16,0 0-90-16,0 0 63 16,0 0-17-16,0 0-30 15,0 0 11-15,11 66-19 16,-9-30 19-16,0 5-45 16,-2-2-11-16,3-2-29 15,-1-5-16-15,1-9-11 16,-1-4-15-16,0-7-64 0,-2-6-166 15,0-5-642-15</inkml:trace>
  <inkml:trace contextRef="#ctx0" brushRef="#br2" timeOffset="-59139.01">7079 6820 328 0,'0'0'1508'15,"0"0"-1266"-15,0 0-114 16,0 0-60-16,0 0-29 15,0 0 64-15,0 0 17 16,-25-22 28-16,21 22-59 0,0 0-28 16,-1 14-51-16,1 6 8 15,2 6-9-15,2 6 29 16,0 5-17-16,0 3 13 16,6 1 4-16,13-4-24 15,2-5 7 1,4-10-20-16,0-11 18 0,2-6-6 15,-1-5 14-15,-2-9-9 16,-1-13-5-16,-5-8-8 16,-7 0-5-16,-5-2 0 0,-4 2-31 15,-2 0-3 1,0 4-40-16,0 3 26 0,0 8 14 16,-4 5 34-16,4 8 5 15,0 2 7-15,0 4 6 16,0 18-9-16,7 10 23 15,4 10-2-15,0 8 21 16,-5 6 0-16,2 4 34 16,-8 5-7-16,0-3-20 15,0 2 3-15,-20-3-26 16,-5-6 8-16,-6-5-29 16,-1-8 1-16,-1-11-15 15,2-13-9-15,2-10-54 16,0-8 12-16,4-8 0 15,6-19-4-15,5-9-20 0,10-1 0 16,4-1 36 0,0 1 20-16,18 7 18 0,11 4-29 15,17-2-16-15,-3 8-93 16,-3 2-201-16</inkml:trace>
  <inkml:trace contextRef="#ctx0" brushRef="#br2" timeOffset="-58859.39">7480 7014 1986 0,'0'0'537'16,"0"0"-340"-16,0 0-44 16,0 0-46-16,0 0-41 15,0 0-37-15,21 106-12 16,-21-84-17-16,0 2 0 16,0 2-17-16,0-6-151 15,0-3-937-15</inkml:trace>
  <inkml:trace contextRef="#ctx0" brushRef="#br2" timeOffset="-57371.03">14420 6863 209 0,'0'0'1901'0,"0"0"-1632"16,0 0-151-16,0 0-25 16,0 0-34-16,0 0-38 15,0 0 40-15,4-17-10 16,-2-1-18-16,-2-3-25 15,2-4 20-15,-2-3-10 16,0-6-10-16,0-4-3 16,0-8 1-16,0-1-12 15,0-5 14-15,0-6-16 16,0 0-11-16,0-3 4 0,0 1-4 16,5 6 11-16,9 4 1 15,1 4 7-15,5 9-6 16,1 6 13-16,0 9-11 15,0 8 11-15,-1 6-14 16,3 6 5-16,-4 2 1 16,1 0 2-16,3 14 4 15,-4 8 41-15,2 3-16 16,-3 8 20-16,-1 3-25 16,-1 1 35-16,-3 6-29 0,-4 2 28 15,-2 5-10 1,-5 1-8-16,-2 6-5 0,0 1-5 15,0 0 3 1,0-2-28-16,0-6 9 16,0-6-14-16,3-7-2 0,1-7-5 15,-2-12-32 1,0-6-63-16,0-9-103 0,-2-3-530 0</inkml:trace>
  <inkml:trace contextRef="#ctx0" brushRef="#br2" timeOffset="-57198.21">14609 6611 2484 0,'0'0'232'15,"0"0"-154"-15,0 0-68 16,0 0-10-16,137-10-171 15,-122 8-1913-15</inkml:trace>
  <inkml:trace contextRef="#ctx0" brushRef="#br2" timeOffset="-56531.04">10271 6986 459 0,'0'0'1343'0,"0"0"-1343"15,0 0-1181-15</inkml:trace>
  <inkml:trace contextRef="#ctx0" brushRef="#br2" timeOffset="-56069.99">10271 6986 1739 0,'97'54'544'15,"-93"-49"-215"-15,3-4-124 0,-1-1-95 16,0 0-34-16,4 0-41 15,-3-4-4-15,-1-10-20 16,-2-3 13-16,1-4-23 16,-5 5 36-16,0 6 38 15,0 6 22-15,-7 4-18 16,-1 4-12-16,-4 20-17 16,7 10-24-16,3 4 6 15,2 1-20-15,0-7 11 16,19-9-22-16,3-11 3 15,2-12-3-15,3 0 5 16,-3-16 6-16,-5-14-11 16,-11-4 26-16,-8-2-19 0,0 4 31 15,-16 8-6 1,-13 8 19-16,-4 8-19 0,-3 8-4 16,5 0-12-1,4 12-13-15,8 10 7 0,9 2-8 16,8-2-2-16,2-2 5 15,4-8-12-15,19-6-3 16,2-6 9-16,2 0-3 16,-5-19 3-16,-5-4-1 15,-8-1 2-15,-6 2-7 16,-3 6 6-16,0 2-5 16,-16 8-31-16,-2 6-31 0,5 0-68 15,2 1-76 1,6 10-212-16</inkml:trace>
  <inkml:trace contextRef="#ctx0" brushRef="#br2" timeOffset="-55134.44">10958 6786 2023 0,'0'0'313'16,"0"0"-208"-16,0 0-34 16,0 0-10-16,0 0-11 15,0 0 34-15,0 0-27 16,31 116 37-16,-24-84-12 0,-3 1-19 15,1 2-7-15,0 1-21 16,-1 0 2-16,-2-4-21 16,2-4 5-16,-1-3-21 15,1-7 5-15,-2-6-5 16,-2-6 0-16,2-2 0 16,-2-4 4-16,0 0-8 15,0 0 8-15,0-7 1 16,0-8-5-16,0-5-1 15,0-3-25-15,0-3 5 16,0-4 9-16,0-2-3 16,0-3 15-16,-4 0-12 0,0-1 7 15,1-2 7 1,1-1-8-16,2 4 12 16,0-4-12-16,0 2 6 0,0 2 0 15,2 2 1-15,11-1-1 16,3 8 18-16,1 1-7 15,2 7 22-15,-1 8-23 16,2 10 13-16,0 0 11 16,-2 10 12-16,-1 16-12 15,-3 6 8-15,-5 8 4 16,-7 5-22-16,-2-2 10 16,0-3-17-16,-11-3 5 15,-9-9-21-15,0-10-2 16,2-10-12-16,2-8-12 15,5 0 17-15,9-8-10 0,2-8 17 16,0-2 2 0,23 4 4-16,8 1-4 0,5 8 18 15,1 5-3-15,-1 0 18 16,-7 23 0-16,-9 10 22 16,-11 8 6-16,-9 3-21 15,0 2 12-15,-11-3-20 16,-16-2 4-16,-4-5-36 15,-5-6 2-15,0-4-3 16,3-6-17-16,4-6-38 16,5-6-24-16,8-6-28 15,9-2-63-15,5 0-186 16,2-10-741-16</inkml:trace>
  <inkml:trace contextRef="#ctx0" brushRef="#br2" timeOffset="-53271.17">15427 5959 196 0,'0'0'628'15,"0"0"-330"-15,0 0 229 16,-35 149-340-16,28-91 11 0,3 8-2 16,4 4 27-1,0-2-20-15,2-6-39 0,18-9-85 16,4-11-26-16,3-8 9 16,0-6 13-16,0 0 1 15,0 0 1-15,-6-2-29 16,0 0-37-16,-5-3 0 15,-3-5-5-15,-5-4-6 16,2-5 0-16,-4-3-50 16,-1-6-85-16,3 0-57 15,0 0-41-15,-4-11-129 0</inkml:trace>
  <inkml:trace contextRef="#ctx0" brushRef="#br2" timeOffset="-52833.98">15888 6074 1736 0,'0'0'437'0,"0"0"-224"0,0 0 10 16,0 0-96-16,0 0-39 16,135 54-43-16,-106-32 3 15,2 2 0-15,-2 5 7 16,0 2 14-16,-2 3-16 15,-1 5-6-15,-1 3-22 16,-3 0 4-16,1-1-20 16,-4-2 7-16,-3-3-16 15,-5-9 0-15,-1-6-5 16,-4-7-27-16,-4-5-5 16,0-6-54-16,-2-3-36 15,0 0-211-15,0 0-1697 0</inkml:trace>
  <inkml:trace contextRef="#ctx0" brushRef="#br2" timeOffset="-52506.89">16324 6110 161 0,'0'0'2102'16,"0"0"-1768"-16,0 0-164 15,0 0-32-15,0 0-47 16,0 0-27-16,-83 119 32 15,58-80-44-15,1 2 4 16,-2-1-26-16,-1 0-3 16,4-2-27-16,3-4 0 15,3-7-66-15,1 2-88 16,3-7-137-16,3-6-1308 0</inkml:trace>
  <inkml:trace contextRef="#ctx0" brushRef="#br2" timeOffset="-52023.89">16534 6481 2316 0,'0'0'301'16,"0"0"-138"-16,0 0-47 16,0 0-44-16,10 123-34 15,6-103 12-15,6-15-7 16,3-5 21-16,2-2 22 16,-1-24-36-16,-3-10-10 15,-8-4-32-15,-6-2 12 16,-9 1-16-16,0 10 3 15,-9 6-7-15,-16 11 7 16,-4 10-7-16,0 4-5 0,-2 0-12 16,7 21-80-16,8-1-77 15,8-2-261-15</inkml:trace>
  <inkml:trace contextRef="#ctx0" brushRef="#br2" timeOffset="-51766.34">17003 6655 2363 0,'0'0'263'0,"0"0"-150"15,0 106 1-15,-8-62-37 16,-6-3-67-16,-12 5-10 16,6-8-163-16,-1-10-1303 0</inkml:trace>
  <inkml:trace contextRef="#ctx0" brushRef="#br2" timeOffset="-51223.76">16970 6270 2068 0,'0'0'802'0,"0"0"-640"16,0 0-115-16,0 0-6 16,0 0-41-16,0 0-74 15,0 0-120-15,-4 28-490 0</inkml:trace>
  <inkml:trace contextRef="#ctx0" brushRef="#br2" timeOffset="-50231.59">17692 6048 1683 0,'0'0'455'0,"0"0"-244"16,0 0 13-16,0 0-65 15,0 0-36-15,0 0-74 16,0 0-11-16,-35 44 6 16,31-11 12-16,4 10 14 15,0 5-10-15,0 2 3 16,4 0-31-16,18-8 2 15,4-5-22-15,6-16 11 16,6-9-7-16,2-12 8 16,0 0 2-16,-3-21-2 15,0-14-4-15,-8-7-20 0,-7-4 3 16,-11-2-3-16,-6 3 0 16,-5 4-43-16,0 9 22 15,-2 13 8 1,-10 14 13-16,3 5 7 0,3 17-2 15,6 24 17-15,0 15-10 16,0 14 17-16,4 29-10 16,7 21 19-16,-2-4-15 15,-6-14 15-15,-3-12 9 16,-3-20-7-16,-19 5 0 16,-9 3-24-16,-7-14-1 15,-7-15-10-15,-1-17-10 0,-6-16-3 16,0-16-11-16,4-8-26 15,5-31-16-15,10-13-20 16,15-6-16-16,11-4 41 16,7 1-6-16,16 10 10 15,17 5-48-15,32-2-37 16,-9 12-174-16,-2 5-1985 0</inkml:trace>
  <inkml:trace contextRef="#ctx0" brushRef="#br2" timeOffset="-49925.26">18172 6321 2411 0,'0'0'370'0,"0"0"-177"0,0 0-47 16,0 0-63-16,13 114-22 15,5-90-18-15,9-11-3 16,4-9-14-16,3-4 36 16,1-19-22-16,-2-17-4 15,-8-6-32-15,-12-3 5 16,-11 6-3-16,-2 2-3 16,-11 11 5-16,-15 10-8 15,-6 8 3-15,-1 8-3 16,2 0-13-16,4 9-55 15,9 8-8-15,9-2-71 0,9-8-57 16,0-2-208-16,14-5-320 16</inkml:trace>
  <inkml:trace contextRef="#ctx0" brushRef="#br2" timeOffset="-49664.62">18579 5865 2534 0,'0'0'340'15,"0"0"-167"-15,74 114-20 16,-45-55-39-16,-9 4-43 0,-6 7-7 16,-10-1-31-16,-4 5 4 15,0 1-29-15,-4-2-8 16,-12-1-9-16,-9 11-76 15,3-21-98-15,0-13-356 0</inkml:trace>
  <inkml:trace contextRef="#ctx0" brushRef="#br2" timeOffset="-48328.86">14642 7557 1597 0,'0'0'187'16,"0"0"-128"-16,0 0 9 0,39 120 158 16,-28-79-70-1,-3 5-17-15,2-2-21 0,-6 2-13 16,-1 0-34-16,-1-1-13 15,-2-1-18-15,0-1-13 16,0 3-2-16,0 0-24 16,0-2 22-16,0-7-23 15,0-7 10-15,0-9-5 16,0-10-10-16,2-4 3 16,0-6-3-16,-2-1 5 15,2 0-13-15,-2 0 7 16,0 0-9-16,0-10 9 15,0-3-5-15,0-1 6 16,0-5-10-16,0 1 14 16,0-4 0-16,0-4-6 0,-6-3 6 15,-1-2 2 1,-2-7-6-16,2-4 11 0,3-4-6 16,0-7 6-16,1-3-7 15,3-2 1-15,0-2 0 16,0 3 3-16,0 5 18 15,11 0 23-15,7 11-14 16,7 6 25-16,3 10-16 16,7 12 5-16,2 13-14 15,3 0 19-15,-2 23 11 16,-4 13-8-16,-8 10 1 16,-8 8-15-16,-9 2-8 15,-9 2-22-15,0-1 20 0,-13-6-28 16,-10-9 0-1,-4-9-1-15,-2-15-24 0,5-10-26 16,0-8 5-16,8 0 36 16,7-8-15-16,7-6 24 15,2 2 0-15,11 3 1 16,18 5 9-16,6 4 17 16,6 3-14-16,-3 19 9 15,-7 6-1-15,-6 5 0 16,-10 6 23-16,-11 1-10 15,-4-1 19-15,-2 2-30 16,-18-3-2-16,-6-2-20 16,-3-3 3-16,-3-6-1 15,3-5-2-15,0-5 0 0,5-10-35 16,3-7-8 0,6 0-44-16,11-18-60 15,2-6-94-15,2 1-434 0</inkml:trace>
  <inkml:trace contextRef="#ctx0" brushRef="#br2" timeOffset="-47861.63">15566 7393 1833 0,'0'0'683'0,"0"0"-529"16,0 0-80-16,0 0-21 16,0 0-38-16,-89 117 11 15,75-66-3-15,-1 10-1 0,4 3 14 16,1 2-14 0,6 1 8-16,4-4-13 0,0-2 3 15,4-4-15-15,12-2-4 16,4 0-1-16,4-8 0 15,3-1 0-15,0-7 0 16,4-9-6-16,-2-6 13 16,-2-10-14-16,-2-4-14 15,-1-10-51-15,-6 0-145 16,-5 0-376-16</inkml:trace>
  <inkml:trace contextRef="#ctx0" brushRef="#br2" timeOffset="-47586.07">15851 7804 1773 0,'0'0'389'15,"0"0"-178"-15,0 0-68 16,0 0 23-16,120 103-68 16,-86-67-6-16,-5 2-21 15,-3 6-23-15,-1 0-22 16,-4 0-18-16,-4-1-1 0,-3-4-7 16,-3-5-1-1,-3-6-41-15,-4-3-26 0,2-9-155 16,-6-7-227-16</inkml:trace>
  <inkml:trace contextRef="#ctx0" brushRef="#br2" timeOffset="-47250">16172 7849 2141 0,'0'0'346'0,"0"0"-184"16,0 0 0-16,-76 113-62 15,47-69-51-15,-2-1 17 16,-3 1-26-16,1-1 14 16,0-4-45-16,4-7 4 15,4-4-13-15,10-6-24 16,5-4-95-16,6-4-197 16,2-5-1275-16</inkml:trace>
  <inkml:trace contextRef="#ctx0" brushRef="#br2" timeOffset="-46425.51">16592 8300 2113 0,'0'0'432'16,"0"0"-304"-16,0 0-48 0,0 0 11 16,0 0-51-1,0 0-27-15,4-130-13 0,-4 96 12 16,0 5-19-16,0 9 17 16,0 8-1-16,0 10-9 15,0 2 72-15,0 14-47 16,0 16-18-16,0 10 14 15,6 4 8-15,7 2 1 16,-1 0-10-16,-1-6 28 16,-3-1-4-16,-2-7 11 15,-6-4-20-15,0-7 12 16,0 0-25-16,-10-3-8 0,-5-4-11 16,-3-6 5-1,1-2-16-15,-2-6-1 0,6 0-3 16,4 0-33-1,7 0-13-15,2 0-66 0,0 0-92 16,16-2-85-16,-1-2-1475 0</inkml:trace>
  <inkml:trace contextRef="#ctx0" brushRef="#br2" timeOffset="-45989.14">17111 7943 2492 0,'0'0'380'0,"0"0"-208"16,0 0-33-16,0 0-43 16,0 0-56-16,0 0-28 15,0 0-12-15,0-3-2 16,0 3-76-16,0 0-44 16,0 0-164-16,0 3-479 0</inkml:trace>
  <inkml:trace contextRef="#ctx0" brushRef="#br2" timeOffset="-45793.03">17198 8342 321 0,'0'0'2478'0,"0"0"-2238"0,-14 111-102 16,3-65-26-1,-3 1-66-15,-1-4-13 0,-3-4-33 16,1-3 12-16,-2-5-12 15,6-9-3-15,0-13-43 16,6-2-130-16,3-7-224 0</inkml:trace>
  <inkml:trace contextRef="#ctx0" brushRef="#br2" timeOffset="-44959.56">17761 7913 1653 0,'0'0'779'16,"0"0"-644"-16,0 0 43 0,0 0-70 15,0 0-21 1,0 0-52-16,0 0 18 0,-4 132 4 16,4-94-4-16,2-2 0 15,11-4-22-15,5-6-1 16,7-9-20-16,2-14 16 16,4-3-26-16,0-14 18 15,-4-16-18-15,-5-6 0 16,-6-3-33-16,-8-4-21 15,-8 2-9-15,0 12-12 16,0 7 57-16,-2 11 18 16,-4 11 69-16,1 11-12 15,5 27-8-15,0 16-9 16,0 15 5-16,5 28-7 0,-1-5-15 16,-2 5 12-16,-2-1 10 15,-4-18 26-15,-16 5-19 16,-9-11-1-16,-7-14-40 15,-4-14 1-15,-3-16-12 16,-1-17-12-16,0-11-7 16,1-13-34-16,8-25 8 15,6-8-24-15,8-2 16 16,17 1 2-16,4 6 13 16,4 6-34-16,23 7-31 15,31-10-38-15,-8 9-158 16,-2 0-553-16</inkml:trace>
  <inkml:trace contextRef="#ctx0" brushRef="#br2" timeOffset="-44658.01">18218 8141 1617 0,'0'0'478'16,"0"0"-304"-16,0 0-2 15,0 0-26-15,0 0-5 16,0 0-2-16,0 0-26 0,18-8 31 16,-15 31-16-1,-3 4-35-15,2 7-43 0,-2 1-3 16,0-1-35-16,0-5-2 15,0-7-10-15,0-5-4 16,0-10-57-16,2-7-82 16,2 0-98-16,3-10-222 0</inkml:trace>
  <inkml:trace contextRef="#ctx0" brushRef="#br2" timeOffset="-44159.8">18611 7538 1960 0,'0'0'373'15,"0"0"-189"-15,0 0-5 16,0 0-31-16,0 0-43 16,76 104-28-16,-67-56 29 15,-5 8-31-15,-4 10-9 16,0 4-24-16,0 6-31 15,-2 1-5-15,-14-2-6 16,1-3-28-16,-14 11-75 0,4-16-43 16,2-16-289-16</inkml:trace>
  <inkml:trace contextRef="#ctx0" brushRef="#br3" timeOffset="-34276.14">9246 9154 2357 0,'0'0'384'0,"0"0"-226"16,0 0 25-16,0 0-41 15,0 0-41-15,0 0-53 16,0 0-19-16,0 0-8 16,0 0-11-16,0 0-3 15,0 0-2-15,0 0-8 16,0 0 7-16,3 0 2 16,1 0-2-16,0 0 30 15,3 0-17-15,-3 0 2 0,3 2-4 16,0 2-4-16,-1 0 10 15,1-2-20-15,-3 1 11 16,4 0-4-16,-2-1-12 16,-2-2 8-16,3 2-2 15,-1-2 2-15,2 1 2 16,-2-1 12-16,1 3-17 16,-1-3 13-16,1 0-14 15,-2 0 7-15,1 0-1 16,-1 0-6-16,-1 0 0 15,0 0 0-15,4 0 0 16,-2 0 5-16,1 0-2 0,-1 0 0 16,1 0 3-16,0 0-1 15,2 0-2-15,-3 0-2 16,3 0-1-16,1 0 5 16,-2 0-5-16,1 0 11 15,3 0-10-15,-2 0 13 16,1 0-14-16,1 0 16 15,-1 0-16-15,-3-3 2 16,2 2-2-16,-1 1 0 16,-3 0 0-16,-2 0 0 15,4 0 14-15,-4 0-13 16,3 0 17-16,-3 0-18 16,2-2 12-16,2 2-11 0,0-2 2 15,-1 2-2-15,-1-3-1 16,2 3 5-16,0-1-1 15,1 1 3-15,0 0-5 16,0 0 14-16,-2 0-15 16,1 0 4-16,-1 0-5 15,0 0 0-15,-2 0 3 16,1 0-2-16,3 0 2 16,0 0 1-16,0 0-1 15,0 0 2-15,2 0-5 16,0-2 6-16,0 2-6 15,1-2 0-15,-1 2 1 16,-3-2-1-16,2 2 5 16,1 0-5-16,-3 0 6 15,4 0 3-15,-1 0-5 0,-3-2 3 16,4 2-7-16,-3 0 7 16,2-3-6-16,-4 3-1 15,2 0 5-15,-3-1 1 16,3 1-6-16,-2 0 3 15,2-2 0-15,-1 2 1 16,1-2 1-16,1 2-5 16,-2 0 7-16,1 0-7 15,1 0 6-15,-2 0-1 16,1 0-4-16,-1 0 8 0,2 0-3 16,-3 0 1-1,1 0-7-15,2 0 1 0,-4 0 0 16,3 0-1-16,-1 0 12 15,2 0-12-15,-3 0 12 16,-1 0-12-16,-2 0 10 16,4 0-4-16,-4 0-6 15,3 0 0-15,-1 0 0 16,1 0 0-16,0 0 4 16,4 0-5-16,-3 0 5 15,4 2 0-15,-3-2 3 16,2 2-9-16,-5-2 4 15,4 1-2-15,-4 2 0 16,1-3 0-16,-1 0 1 16,2 2 7-16,-2-2-10 0,-2 0 7 15,3 0-5-15,-1 0 7 16,4 0-8-16,-2 0 1 16,1 0 0-16,1 0 0 15,1 0 1-15,-3 0-7 16,4 0 14-16,-1 0-10 15,-1 0 9-15,2 0-7 16,-3 0 4-16,-1-2-2 16,2 2-2-16,-1-3 4 15,-5 3 3-15,0 0-6 16,-4 0 4-16,3 0 0 16,-3 0 2-16,0 0-1 15,0 0-6-15,0 0 0 0,0 0 0 16,0 0 0-1,0 0-19-15,0-1-15 0,0-5-68 16,-13-8-92 0,1 0-185-16,-3-2-321 0</inkml:trace>
  <inkml:trace contextRef="#ctx0" brushRef="#br3" timeOffset="-32113.68">10437 7303 1174 0,'0'0'644'16,"0"0"-431"-16,0 0-37 15,0 0-82-15,0 0-63 16,0 0 43-16,0 0-5 0,0-1 75 16,0 1-21-16,0 0-7 15,0 0-43-15,0 0-10 16,0 1-8-16,0 9-15 15,2 2 8-15,0 0-7 16,0 2 10-16,-2 2-20 16,2-2 7-16,0 2-8 15,-2 2-11-15,3 0-4 16,-3 1-11-16,0-4 15 16,2 3-17-16,-2-1 22 15,0-2-23-15,0 4 17 16,0 1-6-16,0-1 4 15,0 3-10-15,0 1 3 0,0-1 3 16,0-2-5 0,0-2 5-16,0 0-7 0,0-2 13 15,0 2-18-15,0-1 9 16,0 0 1-16,0 1 1 16,0 0 3-16,0 0-14 15,0 1 14-15,0-4-14 16,0 3 14-16,0-2-13 15,0-1 10-15,0 0-11 16,0-1 9-16,0-1-4 16,0 0-1-16,0 1 0 15,0 3 1-15,0 0 3 16,0 0-8-16,2 1 21 0,-2-1-17 16,0 3 7-1,0-3-11-15,0-1 6 0,0 0-6 16,0-2 0-16,0-2-1 15,0 0 6-15,0 0-6 16,2 0 5-16,-2-2 0 16,0-1-3-16,3 2 1 15,-3 1-1-15,2 0-1 16,0 2 2-16,-2 1 2 16,0 1 3-16,0-1-4 15,0 4 5-15,0-1-2 16,0-2-4-16,0 2-1 15,0-2 2-15,0-2-3 16,0-2 0-16,0 2 1 16,3-3 5-16,-3 1-2 15,2-1-3-15,0 1 8 0,-2 0-7 16,2-1 5-16,0 1-6 16,-2 1 3-16,2-1-4 15,-2 0 4-15,0 0-2 16,3 2 1-16,-3 2 4 15,0 0-1-15,0-2-4 16,0 2-1-16,0-3 2 16,0-1-3-16,0 0 0 15,0-3 0-15,0 2 4 16,0-1-4-16,0-1 4 16,0 0 4-16,0 3-7 0,0-2 4 15,0 0-4 1,0 2-1-16,0-2 0 0,0 2 6 15,0-2-6 1,0 0 6-16,0-1 3 0,0 3-8 16,0-5 13-16,0 3-14 15,0 0 6-15,0 0-6 16,0-1 0-16,0 3 0 16,0-1 6-16,0 1-4 15,0 0-2-15,0-1 5 16,0 1 1-16,0-3-10 15,0 2 8-15,0-4-4 16,0 1 0-16,0 1 1 0,0 0-6 16,0 1 12-16,0 2-7 15,0 1 5-15,0-2-6 16,-3-1 5-16,3 2-4 16,0-4 0-16,0 2 0 15,0-3 0-15,0 0 7 16,0 0-9-16,0-1 6 15,0-1 5-15,0 2-5 16,0-1-2-16,0-3 2 109,0 2-3-109,0 1-1 0,0-3 1 0,0 2-2 0,0-1 7 0,0-1-5 0,0 4 0 0,0-3-2 0,0 0-1 0,0 0 1 0,0-3-5 0,0 2-4 0,0-1 1 0,0 0-11 0,0-2 8 16,0 0-19-16,0 0 19 16,0 0-43-16,-4 0-10 15,-5-7-117-15,2-6-194 16,-2-1-676-16</inkml:trace>
  <inkml:trace contextRef="#ctx0" brushRef="#br3" timeOffset="-30776.09">9550 8617 1676 0,'0'0'414'16,"0"0"-228"-16,0 0-58 0,0 0-53 16,0 0 2-16,0 0-39 15,0 0-2-15,-12 0-15 16,12 0 10-16,0 0 24 15,0 0-13-15,0 0 9 16,0 0-25-16,0 0 3 16,0 0 33-16,0 0 3 15,4 0-19-15,4 0-17 16,0 1-1-16,-1 3-23 16,1 1 30-16,2 3-10 15,-1-1 12-15,-1 1-21 16,2 5 13-16,-4-1-15 15,3-1 4-15,-3-1 6 16,2 2-23-16,-2 1 20 0,1 1-16 16,-3-2 13-16,3 2-18 15,-3 0 10-15,3-2-10 16,0 2 6-16,-3-1-6 16,3-2 0-16,-3 3-1 15,3 2 5-15,0 3-8 16,-3-2 10-16,0 1-3 15,1 0 2-15,-1-1-2 16,-1-2-3-16,-1-1 0 16,-2 1 0-16,0-1 0 15,0-1-2-15,0 1 9 16,0 3-6-16,0-2 3 0,0 2-6 16,0-1 3-16,0 0-1 15,0 0 0-15,-2-4 0 16,2-2-1-16,-3-2 2 15,3-7-6-15,0 2-16 16,0-3-16-16,0 0-89 16,0-3-80-16,0-9-117 15,0 0-1671-15</inkml:trace>
  <inkml:trace contextRef="#ctx0" brushRef="#br3" timeOffset="-29307.67">9975 8440 1644 0,'0'0'352'0,"0"0"-101"16,0 0-149-16,0 0 27 15,0 0-72-15,0 0-6 16,0 0 29-16,-16 0-10 16,10 4-43-16,1 2-4 15,-2 2-4-15,3-1-18 16,-1 4 21-16,-1 1 27 16,2-1-21-16,-1 4-27 0,1-1 5 15,-1 3-6 1,0-4 7-16,1 3 18 0,2-1-3 15,2-1 7-15,0-2-24 16,0 1 9-16,0 1-14 16,0 3 11-16,0-1-4 15,0-1 15-15,0 2-6 16,0-2-3-16,6 2-2 16,1-3-7-16,2-2 5 15,-2 0-2-15,-1-2 20 16,3 0-10-16,1-2 11 15,0 1-14-15,-1-4-3 16,1 1-3-16,-2-3-8 16,1 2 7-16,1-5-6 15,-2 0 13-15,1 0-6 0,-1 0 17 16,4 0-15-16,-1 0 1 16,1 0 4-16,-4 0-3 15,1-5 1-15,3 0-13 16,-4-3 15-16,3 0-14 15,-1-2 19-15,-2 0-18 16,3-2 15-16,-2 0-17 16,0 2 7-16,2-4-3 15,1 1-3-15,-3-1-2 16,-1 2 7-16,1-2-4 16,-4 3-2-16,-1-3 4 0,-4 0 0 15,0-1-4 1,0 1 0-16,0 0 0 0,0 0 0 15,0-2 2-15,-2-1-4 16,-3-2 8-16,-1 1-8 16,-3 2 10-16,2 0-9 15,-4 4 2-15,2 0-1 16,-4 4 0-16,-1 0 0 16,1 0 0-16,-3 1-10 15,1 4 10-15,-3-1-14 16,1 2 14-16,1 2-18 15,-1 0 7-15,2 0-11 16,2 2-1-16,-1 8-4 16,2 0-7-16,-2 2 21 0,5 0-9 15,0 3 22-15,4-1-14 16,3 3 12-16,2 1 0 16,0-2 2-16,0 0 7 15,7 0 4-15,4-2 13 16,2-2-1-16,1 0 19 15,1-4-15-15,3 0 12 16,3-2-7-16,0-1 19 16,4-3-13-16,0-2-1 15,2 0-2-15,-5 0-16 16,0-7 12-16,-2-4-23 16,-4-2 6-16,-3 3-14 15,-2 3 6-15,-4 0-6 16,0 5 0-16,-5 2-57 15,-2 0-64-15,0 0-80 0,0 11-419 0</inkml:trace>
  <inkml:trace contextRef="#ctx0" brushRef="#br1" timeOffset="-22001.18">16879 11337 2147 0,'0'0'318'15,"0"0"-220"-15,0 0-83 16,0 0 5-16,0 0 94 16,0 0-47-16,0 0-2 15,51 0-27-15,-38 0 16 16,-1 0-21-16,1 0 24 16,2 2-21-16,3-2 5 15,0 3-29-15,4-3 6 0,-2 0-1 16,3 0-9-16,-4 0 7 15,2 0-15-15,-3 0 6 16,-3 0-5-16,1 0 20 16,-1 0-15-16,1 0 11 15,-3 0-6-15,1 0-7 16,1 0 4-16,-1 0-4 16,-1 0 0-16,0 0 1 15,1 0 20-15,-1 0-20 16,3 0 13-16,-3 0-14 15,3 0 8-15,-1 0-11 16,-1 0 5-16,1 0-3 16,1 0 4-16,-3 0-8 0,1 0 5 15,-1 0 9-15,-2 0-12 16,1 0 9-16,1 1-9 16,-2 2 6-16,2-2-1 15,1 2-5-15,1-2 3 16,4-1 3-16,-4 0-9 15,3 3 9-15,-3-3-7 16,1 0 0-16,-1 0 0 16,1 0 1-16,-1 0-1 15,4 0 2-15,-4 0 4 16,3 0 2-16,0 0-7 16,2 0 15-16,-4 0-16 15,1 0 23-15,-1 0-17 0,-3 0 0 16,3 0 7-16,-3 0-13 15,1 0 34-15,1 0-19 16,-1 0 2-16,1 0-17 16,-1 0 5-16,-1 0-1 15,1 0 5-15,-1 0 21 16,0 1-22-16,3 2-7 16,-3-1 6-16,1-1-4 15,1-1-3-15,1 0 11 16,-1 3-5-16,1-3-7 15,1 0 7-15,-1 0-3 16,3 0 1-16,-2 0-3 0,1 0-1 16,2 0 6-1,-2 0 3-15,2 0-8 0,-3 0 7 16,4 0-7-16,-1-4 5 16,0 2-6-16,0-1 1 15,-1 2 4-15,2-2 0 16,-3 2 4-16,1-2-8 15,0 2 6-15,1 1 2 16,2-3-9-16,0 2 1 16,1-2-1-16,-1 1 4 15,0 2-4-15,0-2 3 16,-1 0 3-16,0 2-6 16,-2-1 4-16,1 1 0 15,-3-2 3-15,2 2-6 16,1 0 5-16,-3-2-2 0,4 2 1 15,-2 0-1-15,-1-3 0 16,3 3 8-16,-4-2-9 16,-1 2 3-16,1-2-1 15,1 2-4-15,-2 0 13 16,2 0-9-16,-2 0 8 16,-3 0-1-16,-2 0-12 15,-2 0 18-15,-4 0-18 16,-1 0 23-16,-4 0-18 15,2 0-6-15,-2 0 7 16,0 0-6-16,0 0 0 16,0 0 0-16,0 0-8 15,-2 0-28-15,-19 0-80 0,4 0-190 16,-3-2-112-16</inkml:trace>
  <inkml:trace contextRef="#ctx0" brushRef="#br1" timeOffset="-20363.2">18825 8947 1550 0,'0'0'561'0,"0"0"-366"16,0 0-57-16,0 0-54 0,0 0-5 15,0 0-12 1,0 0-3-16,4 22 20 0,0-6-37 16,2 5 10-16,-2 2-23 15,2 1 3-15,1 6-12 16,-1 2 4-16,2 3-10 16,-2-1-3-16,-4 2 3 15,3-2-12-15,-5 0 20 16,2-3-15-16,-2 4 25 15,0-1-24-15,0-1 8 16,0-1-16-16,0 0 2 16,0 0-3-16,4-2-2 15,0 1 0-15,2-2 5 16,-2 0-11-16,-2 0 10 16,3-3-7-16,-3 2 8 0,0-2-7 15,0 1 7 1,-2-1 1-16,0 1 10 0,0 2-17 15,0-2 19-15,0 4-19 16,0-4 11-16,0 2-11 16,0-3 10-16,0 0-10 15,2 2-1-15,0-2 4 16,0 1-4-16,1 0 0 16,-3-1 1-16,0-2-1 15,3-2 6-15,-3 0-11 16,0-1 5-16,0-1 0 15,0-2 1-15,2 0-1 16,-2-3 0-16,2 4 4 16,0-3-11-16,-2 2 14 15,2 0-10-15,-2 0 12 0,3 0-8 16,-3 2-1-16,2 4-1 16,0-1 1-16,-2 0 0 15,2 3-1-15,-2-2 6 16,0 2-11-16,0-2 12 15,0 1 3-15,0 1-9 16,0-2 10-16,0 2-10 16,0 2 0-16,2 0-1 15,-2 2 2-15,0 0-7 16,0-2 15-16,2-2-15 16,3-2 17-16,-3 0-21 15,3-1 11-15,-3-1-1 0,0 2 0 16,1 0 1-16,-3 1-2 15,0 2 7-15,0-3-14 16,0-1 10-16,0-9-4 16,0-3-33-16,0-3-37 15,2-4-83-15,-2 0-146 16,0-2-345-16</inkml:trace>
  <inkml:trace contextRef="#ctx0" brushRef="#br1" timeOffset="-18764.15">16903 11354 1464 0,'0'0'383'0,"0"0"-261"16,0 0 56-16,0 0-55 15,0 0-25-15,0 0-24 16,0 0 26-16,32-44-37 15,-24 30-7-15,4-5-21 16,-1-1-5-16,2-2 30 16,3-4-40-16,1-1 10 15,1-2-20-15,3-2 17 16,0-1-22-16,2 1 14 16,-1-1-4-16,3-1 6 0,0-1-8 15,-2 2-3-15,2 1 5 16,2-2-15-16,0 1 16 15,2 0-16-15,2 0 25 16,0-4-20-16,0 0 14 16,-2-3-10-16,3 4-2 15,-5 0 3-15,-1 1-9 16,1 5 3-16,-5 0 2 16,3 1 2-16,-1 0-7 15,1 0 11-15,2-2-12 0,-1 2 0 16,1-2 0-1,-3 0 0-15,3 2 0 0,-2-1 7 16,-3 1-14-16,0 5 14 16,-4-2-8-16,3 1 7 15,-4 3-11-15,1-2 9 16,-1 0-5-16,4-3 1 16,-1 3 0-16,0 0-6 15,0-4 12-15,-2 3-10 16,2-3 8-16,-2 1-8 15,-1 1 9-15,1-1-6 16,1 3 1-16,-4 2 0 16,1 2-4-16,-1 0 8 15,1-1-10-15,-1-1 14 16,5-4-11-16,-2 2 12 0,4-5-9 16,1 2 0-16,-1-1 1 15,-2 3-1-15,-2 2 4 16,-1 1-6-16,2-1 7 15,-1 0-8-15,-1-2 10 16,1 0 24-16,-1 4-22 16,-3 1-1-16,-3 5-8 15,1 1 1-15,-3-1-2 16,-1-1 4-16,6-2-10 16,1-2 14-16,6-5 5 15,-4 2-12-15,1 3 9 16,-3 4-8-16,-3 1-1 15,-1 4 0-15,-3-2 0 0,4 0 0 16,-3-3 4 0,5 0-3-16,-1-5 0 0,5-1 2 15,-3 3 3-15,1 3 5 16,-3 3-7-16,-4 4-4 16,-2 1 0-16,-5 5 1 15,-2 2-4-15,2 0 9 16,-2-1 5-16,0 1-11 15,0 0 3-15,0 0 1 16,0 0-4-16,0 0 0 16,0 0-10-16,0 0-28 15,0 5-83-15,0 8-110 16,0 0-693-16</inkml:trace>
  <inkml:trace contextRef="#ctx0" brushRef="#br1" timeOffset="-15527.72">17226 12051 925 0,'0'0'610'0,"0"0"-610"16,0 0-347-16,0 0-112 16,0 0 337-16,0 0 90 15,0 0 32-15,-24-3 0 16,24 1 795-16,0-5-459 15,-2 3-158-15,0-2-148 16,2 2-13-16,-3-2-17 16,1 0-46-16,-3 1-76 15,3-2-1084-15</inkml:trace>
  <inkml:trace contextRef="#ctx0" brushRef="#br1" timeOffset="-15160.26">17226 12051 413 0,'-86'-116'344'16,"76"106"618"-16,2 0-818 0,1-1-82 15,1 0 54-15,0 3 64 16,4 2-89-16,0 2 0 16,2 1-16-16,0 3-8 15,0 0 29-15,2 0 5 16,10 0 1-16,1 7-42 16,3 7 19-16,-1 4-32 15,3 1 27-15,2 6-41 16,4 1 16-16,1 6-21 15,2 1 3-15,0 3-3 16,0-1-5-16,0-1 20 16,-6 1-27-16,2-3 9 0,-3-3-24 15,-3-6 22-15,2-3-23 16,-6-2 5-16,1-1-5 16,-4-5 0-16,-1-3 0 15,1-1 1-15,-4 1-9 16,0-6-12-16,-1 3-8 15,2-4-70-15,0 4-32 16,-3-3-85-16,0-1-286 0</inkml:trace>
  <inkml:trace contextRef="#ctx0" brushRef="#br1" timeOffset="-14663.52">17618 11834 1492 0,'0'0'871'15,"0"0"-698"1,0 0-46-16,0 0-17 0,0 0-49 16,0 0-21-16,0 0-1 15,-89 55 18-15,72-37-2 16,-4 2 2-16,-1 3-16 15,0 0 8-15,0 3-30 16,-1 2 10-16,2 0-16 16,-2 2-3-16,3 2-5 15,2-2-4-15,0 0 4 16,2 1 1-16,3-4-6 16,0 0 6-16,-1-3-8 15,4-2 2-15,0-4 0 16,1-4-4-16,3-3 4 0,-1 1 0 15,1-4-29-15,1-3-2 16,0-1-71-16,3-1-23 16,2-3-221-16</inkml:trace>
  <inkml:trace contextRef="#ctx0" brushRef="#br1" timeOffset="-14199.95">17904 12260 1614 0,'0'0'514'0,"0"0"-312"0,0 0-32 15,0 0 12 1,0 0-91-16,0 0-17 0,0 0-10 16,-4-16-13-16,4 36-22 15,0 6 32-15,0 4-11 16,0 4-5-16,4 0-1 16,1-1-25-16,-1-6 2 15,-2-3-19-15,0-4-4 16,3-4-92-16,-3-3-98 15,1-9-451-15</inkml:trace>
  <inkml:trace contextRef="#ctx0" brushRef="#br1" timeOffset="-13392.44">18087 12082 2042 0,'0'0'494'0,"0"0"-303"16,0 0-67-16,0 0-10 16,0 0-46-16,0 0-12 15,0 0-14-15,73 0 27 16,-52 0-20-16,-3 0 2 15,-1-4-36-15,-3-3-2 16,-1 4-10-16,-2 1-3 16,0 0 0-16,2 2-71 15,1 0-46-15,-1 0-161 16,-4 0-673-16</inkml:trace>
  <inkml:trace contextRef="#ctx0" brushRef="#br1" timeOffset="-12926.01">18453 11823 1752 0,'0'0'469'16,"0"0"-274"-16,0 0-27 16,0 0-24-16,0 0-24 15,0 0 6-15,0 0-35 16,122 74 12-16,-105-50-40 15,4 2-2-15,1 3-30 16,-1 3 2-16,-2-1-7 16,2 1-1-16,-1-2-6 15,-3 0-15-15,1-3 15 16,-2-5-19-16,-3-2 30 16,-4-4-29-16,0-2 7 15,-5-6-8-15,3 1 0 16,-4-4-29-16,1-3-34 0,-2 2-9 15,0 0-68-15,-2-2-35 16,0 0-323-16</inkml:trace>
  <inkml:trace contextRef="#ctx0" brushRef="#br1" timeOffset="-12458.8">18939 11805 136 0,'0'0'2122'0,"0"0"-1779"16,0 0-135-16,0 0-59 15,0 0-53-15,0 0-43 16,0 0 10-16,-38 16-37 16,24 2 25-16,-1 6-12 15,-3 2 10-15,-3 3-4 16,0 6 1-16,-2 1 3 15,-4 2-29-15,3 3 7 0,-1-8-26 16,3-1 11-16,4-5-4 16,3-10-16-16,3 0-7 15,1-3-25-15,3-1-17 16,0 1-29-16,6-2-50 16,2 7-66-16,0-5-129 15,0-1-1571-15</inkml:trace>
  <inkml:trace contextRef="#ctx0" brushRef="#br1" timeOffset="-11977.85">19161 12075 2354 0,'0'0'293'0,"0"0"-134"15,0 0-34-15,0 0-38 16,-9 109-8-16,9-79-1 16,9-6 12-16,7-6-42 15,6-8-1-15,5-10-20 16,2 0 13-16,0-19-13 15,-5-10 6-15,-3-5-16 16,-10-3-6-16,-9 4 1 16,-2 2-11-16,-9 9 17 15,-18 8-11-15,-6 8 14 16,-3 6-21-16,1 0-20 16,6 5-59-16,6 15-25 0,13-1-127 15,4-3-381-15</inkml:trace>
  <inkml:trace contextRef="#ctx0" brushRef="#br1" timeOffset="-10224.85">19489 10004 295 0,'0'0'1674'0,"0"0"-1378"16,0 0-210-16,0 0 57 15,0 0-91-15,0 0 1 16,0 0-26-16,0 68 24 15,0-51 34-15,0 2-15 16,0 5 1-16,4 3-34 16,-2 3 31-16,3 2-29 15,0-4 1-15,2-4-20 0,1-3 10 16,3-1-16-16,5-6-6 16,-1-2 10-16,3 1-6 15,3-6 25-15,0 2-20 16,2-6 14-16,-1-3-21 15,1 0 8-15,-1-15-18 16,-2-11 11-16,-2-8-11 16,-7-5 5-16,-5-2-10 15,-1-3-10-15,-5 3-1 16,0 3-11-16,0 8 26 16,0 6-6-16,-2 8 7 0,-3 8 0 15,5 8 0-15,0 0 0 16,0 8 4-16,0 23 23 15,5 8-9-15,4 11 31 16,-4 11-10-16,-3 4 22 16,-2 5-13-16,0 5 2 15,0 0-9-15,-2 3-11 16,-12-4 2-16,-4-6-24 16,-4-10 9-16,-3-8-16 15,-2-12 4-15,-4-14-5 16,0-12-11-16,-2-12-17 15,-1 0-7-15,5-29-12 16,4-12-14-16,10-7 6 16,11-4-20-16,4-1-2 0,9 6 13 15,18 8 10-15,17 6-54 16,-7 10-53-16,-2 7-163 0</inkml:trace>
  <inkml:trace contextRef="#ctx0" brushRef="#br1" timeOffset="-9916.76">20006 10142 2144 0,'0'0'384'15,"0"0"-201"-15,0 0-36 16,0 0-81-16,0 0-8 16,0 0 35-16,0 0 6 15,18 63-33-15,-18-32-9 16,3 3-34-16,-3-2 4 15,0 1-27-15,0-5-7 16,0-6-56-16,0-2-84 16,2-7-117-16,-2-6-1412 0</inkml:trace>
  <inkml:trace contextRef="#ctx0" brushRef="#br1" timeOffset="-9347.09">20338 10166 2514 0,'0'0'369'15,"0"0"-258"-15,0 0-28 16,0 0 41-16,0 0-46 16,0 0-39-16,0 0-20 15,94-35-8-15,-80 31-6 16,-6 4-10-16,-3 0-1 16,1 0-49-16,-4 1-82 15,1 13-138-15,-3 3-1483 0</inkml:trace>
  <inkml:trace contextRef="#ctx0" brushRef="#br1" timeOffset="-8421.3">20813 9865 1370 0,'0'0'981'0,"0"0"-771"16,0 0-28-16,0 0-57 15,0 0-58-15,0 0-24 16,0 0 11-16,-16 69-2 16,16-35-3-16,0 6 17 15,0 4-36-15,9-2 11 16,9 0-37-16,7-3 8 16,2-11-12-16,2-9 4 15,2-8 2-15,0-11-5 0,-2 0 8 16,-2-14-5-16,-7-15 3 15,-4-7-2-15,-6-3-10 16,-5-4-24-16,-5-1-18 16,0 6-19-16,0 6 26 15,0 8 33-15,-5 9 7 16,3 12 18-16,2 3 20 16,0 11 19-16,0 22-39 15,0 11 20-15,2 12-4 16,3 8 9-16,-1 6 1 15,-4 3-8-15,0 5 27 16,0 0-34-16,-13 1 6 16,-12-3-22-16,-4-6 5 0,-4-8-11 15,-5-11-14-15,1-12-8 16,-2-17-32-16,4-14-30 16,3-8-17-16,6-14 6 15,6-20-15-15,11-6 13 16,9-4-4-16,0 3 68 15,11 3 14-15,18 2 11 16,26-5-63-16,-8 4-203 16,-2 8-1565-16</inkml:trace>
  <inkml:trace contextRef="#ctx0" brushRef="#br1" timeOffset="-7970.15">21397 10066 2351 0,'0'0'335'16,"0"0"-163"-16,0 0-34 16,0 0-28-16,-27 146-23 15,27-100 8-15,7-5-38 16,15-12 2-16,5-10-31 15,4-13 4-15,5-6-2 16,-5-16-5-16,-4-16-4 16,-12-10-12-16,-10 0 4 15,-5-3-13-15,-9 7 0 16,-20 8-2-16,-7 11-4 16,-4 8-37-16,1 11-34 15,-4 12-52-15,9 15-66 16,10 0-369-16</inkml:trace>
  <inkml:trace contextRef="#ctx0" brushRef="#br1" timeOffset="-7202.77">21898 10052 2215 0,'0'0'460'0,"0"0"-270"15,0 0-65-15,0 0-59 16,0 0 42-16,0 0-4 16,0 0-25-16,90-12-9 15,-54 10-26-15,0-2-1 16,-1 2-36-16,-2-2 11 16,-4 4-12-16,-6 0-12 15,-6 0-21-15,-7 0-48 16,-10 4-53-16,0 7-66 15,-5 2-401-15</inkml:trace>
  <inkml:trace contextRef="#ctx0" brushRef="#br1" timeOffset="-6952.59">21943 10261 2648 0,'0'0'245'0,"0"0"-80"16,0 0-28-16,0 0-32 15,0 0-57-15,127 0-9 0,-100 0-29 16,-2 0 2 0,-6 0-12-16,0 0 0 0,-3 0-34 15,-1 0-94-15,-2 0-93 16,-6 0-625-16</inkml:trace>
  <inkml:trace contextRef="#ctx0" brushRef="#br1" timeOffset="-6319.54">22633 10135 1986 0,'0'0'266'0,"0"0"-154"15,0 0-23-15,52-143-37 16,-36 90-37-16,-1 0-7 16,2 0-16-16,-7 6 0 15,-3 8 8-15,-4 9 8 0,-1 10 73 16,-2 10 44 0,0 5-32-16,0 5-24 15,0 0-13-15,0 12-40 0,0 11-8 16,0 2-15-16,0 0 17 15,0 6-13-15,0 3 13 16,2 2-11-16,7 3 2 16,0 4 5-16,2 1 9 15,2 2-10-15,1 0 20 16,1 0-6-16,1 0 13 16,-3-5-3-16,0-6 28 15,-3-4-11-15,-4-9-4 16,1-4-8-16,-5-8-20 15,-2-2-2-15,0-4-3 0,-2-2 41 16,-15-2-40-16,-8 0 15 16,-6 0-25-1,-5 0 11-15,-2-2-11 0,0-2-1 16,2 0-7 0,7 2-10-16,7 2-3 0,7 0-44 15,7 0-17-15,8 0-95 16,0 0-314-16,6 0-1490 0</inkml:trace>
  <inkml:trace contextRef="#ctx0" brushRef="#br1" timeOffset="-5646.5">23109 9972 2263 0,'0'0'298'0,"0"0"-132"15,0 0-42-15,0 0-75 16,0 0-9-16,0 0 21 16,-11 126-5-16,11-96 5 15,7-6-35-15,9-5 0 16,3-12-26-16,4-7 16 15,-1 0-10-15,-2-16 11 16,-2-10-11-16,-7-4-6 16,-6-2-12-16,-5 1-48 15,0-1-6-15,0 9-11 16,0 9 64-16,-10 8 13 16,4 6 80-16,2 14-29 15,1 24 4-15,3 11-4 0,0 17 1 16,0 7-4-1,0 10-28-15,0 3 12 0,3 1-21 16,-3-5 23-16,0-6-8 16,-19-9 9-16,-2-12-22 15,-6-15-13-15,-2-12-12 16,0-18-48-16,2-10 5 16,0-17-44-16,2-20 47 15,10-13-24-15,3-2-15 16,12 1 43-16,0 9 38 15,8 6 9-15,11 10 1 16,8 8-9-16,11 4-37 0,-7 4-252 16,-4 6-1940-16</inkml:trace>
  <inkml:trace contextRef="#ctx0" brushRef="#br1" timeOffset="-4110">17655 13668 1827 0,'0'0'350'0,"0"0"-214"16,0 0 44-16,0 0-53 15,0 0-58-15,0 0-21 16,0 0-5-16,8 4 53 16,1-13-51-16,3-7 3 15,-1-7-30-15,2-8 3 16,1-7-21-16,-2-9 8 16,5-6-8-16,-2-7 0 15,1-9 0-15,-1 1 1 16,-1-1-8-16,-3 6 16 0,-1 9-12 15,-2 11 10-15,-2 16-11 16,-1 13 5-16,-3 11-2 16,2 3 1-16,0 17 0 15,2 10 12-15,2 12-8 16,1 1 7-16,-1 6-11 16,6 0 27-16,2 5-26 15,0-2 20-15,4 0-12 16,-1-1 1-16,4-2-10 0,2-4 8 15,-1-2-5 1,0-4-2-16,-3-4 26 0,-1-3-14 16,-5-8 4-16,-1-2-16 15,-5-8 7-15,-5-4-4 16,-2-3 8-16,-2-2 16 16,0-2 11-16,0 0 29 15,-15 0-39-15,-8 0-9 16,-8 0-16-16,-2 0-2 15,-5 0-2-15,0 0 0 16,0 0 0-16,2-2-7 16,5-2 7-16,7-1-23 15,3 3 15-15,10 1-32 16,5 1-20-16,6 0-65 16,0 0-85-16,0 0-312 0</inkml:trace>
  <inkml:trace contextRef="#ctx0" brushRef="#br1" timeOffset="-3612.97">18405 13142 11 0,'0'0'2241'16,"0"0"-2056"-16,0 0 79 16,0 0-106-16,0 0-58 15,0 0-20-15,119 95-10 0,-88-64 17 16,0 3-30-16,2 3 5 15,-2-1-34-15,-2 0 9 16,-4-2-30-16,-2-3 5 16,-6-8-12-16,-5-2-7 15,-4-7-3-15,-1-7-45 16,-5-2-45-16,-2-5-81 16,3 0-240-16,-3 0-964 0</inkml:trace>
  <inkml:trace contextRef="#ctx0" brushRef="#br1" timeOffset="-3333.09">18789 13106 2417 0,'0'0'325'0,"0"0"-171"16,0 0-21-16,0 0-31 15,-85 112-36-15,63-77-46 16,-4 3 10-16,-3 0-25 16,2 0 1-16,0-4-6 15,4-2-11-15,3-3-79 16,9-10-103-16,0-3-478 0</inkml:trace>
  <inkml:trace contextRef="#ctx0" brushRef="#br1" timeOffset="-1609.93">17362 10839 1533 0,'0'0'489'16,"0"0"-225"-16,0 0-157 15,0 0-28-15,0 0-21 16,0 0 6-16,0 0 6 0,-2-11-40 15,2 11 4 1,0 0-33-16,0 0 33 0,2 0 23 16,11 0 6-16,3 14-17 15,5 4-2-15,0 7-13 16,4 2-3-16,0 4 10 16,-3 1-23-16,-2-3 14 15,-2-1-12-15,-3 1 25 16,-3-1-11-16,-3 2 3 15,-3-2-18-15,-4 5 3 16,-2-2-10-16,0 1-8 16,0-2-2-16,0-7-6 15,0-4-11-15,0-6-58 16,0-9-29-16,0-3-94 16,0-1-362-16</inkml:trace>
  <inkml:trace contextRef="#ctx0" brushRef="#br1" timeOffset="-281.91">17956 10534 1761 0,'0'0'431'0,"0"0"-274"16,0 0-78-16,0 0-4 15,0 0-42-15,0 0 37 16,0 0-35-16,-32-17 62 15,23 17-26-15,-2 0-17 16,-3 0-7-16,4 8-8 16,-3 4-15-16,-1 6-14 15,3 5 15-15,-3 0-14 16,3 5 18-16,3 5-28 16,-2 1 10-16,6 0-11 15,1 3 1-15,3-2 4 0,0-1 1 16,0 2 18-16,3-4-8 15,8 0 19-15,0-4-21 16,2-2 31 0,3-1-32-16,-1-5 6 0,6-3-3 15,-3-2 2-15,4-4 10 16,-2-2-19-16,2-6 14 16,1-3-22-16,-1 0 11 15,-2-7-7-15,3-12 1 16,-4-1-2-16,-1-1-1 15,-3-1-2-15,1 0 3 16,-3-2-1-16,1-1 6 16,-1-1-2-16,-3 0-7 15,-2-1 13-15,1 0-9 16,-2 1-2-16,-5 2-2 16,1-1 0-16,-3 2 0 0,0-2 4 15,-3 4-9-15,-10-2 13 16,-6 2-14-16,0-1 6 15,-3 2-7-15,-5-1-15 16,-2 3 6-16,2 2-7 16,-2 6-13-16,5 3 11 15,-1 2-25-15,1 5 24 16,1 0 1-16,4 12 6 16,-2 9-11-16,3 4 19 15,3 6-1-15,1 5 2 16,8-1 9-16,6 2 1 0,0-4 9 15,4-6-9-15,18-8 36 16,3-5 1-16,6-3 38 16,3-10-24-16,-1-1-1 15,0 0-11-15,-2 0-7 16,-2-5 9-16,-6-4-28 16,-6 0 6-16,-3 1-18 15,-3 0 6-15,-1 2-2 16,-4 0-3-16,-2-1-2 15,-4 4-23-15,3-1-26 16,-3 2-59-16,2 2-99 16,-2 0-321-16</inkml:trace>
  <inkml:trace contextRef="#ctx0" brushRef="#br1" timeOffset="6792.42">9859 14193 1741 0,'0'0'453'16,"0"0"-277"-16,0 0-75 16,0 0-87-16,0 0 34 15,0 0-46-15,20 56 41 0,-15-42 15 16,-1 2 2 0,3 2-41-16,-3 1 18 0,0 7-3 15,3 1-25-15,0 4 18 16,0 5-19-16,-1-4 19 15,1 4-26-15,2 1 6 16,-2 0-2-16,-1 1-3 16,1 0 8-16,0-1-3 15,-2 2 35-15,1-7-35 16,-2 4 14-16,1-1-20 16,-1-3 7-16,0-5-8 15,2 4 0-15,-4-9-1 0,2 0 1 16,-2-7 3-1,-2-9-2-15,2 1-2 0,-2-3 2 16,0 0 0-16,0-4 5 16,0 0-6-16,0 0 0 15,0 0-25-15,0 0-15 16,0-9-45-16,-4-10 18 16,2-3-72-16,0-8 59 15,0-21-105-15,2 8-254 16,0-2-1217-16</inkml:trace>
  <inkml:trace contextRef="#ctx0" brushRef="#br1" timeOffset="7361.49">10013 14580 308 0,'0'0'1285'16,"0"0"-965"-16,0 0-176 0,40-132-9 15,-24 102-99 1,3 7-16-16,6 2 11 16,0-2-23-16,-1 5-8 0,1 4 3 15,-1 4 9-15,-2 6 6 16,-1 4 83-16,-4 0-62 15,3 2 4-15,-1 12-7 16,-2 4 29-16,-1 0-34 16,1 4 15-16,-1-1-6 15,-3 1-30-15,1 2 16 16,-3 1-12-16,-2 1 27 16,-2 3-7-16,-3 0 14 15,1 3-29-15,-5 1 19 16,0-3-19-16,0 0-11 15,0-2 14-15,0-4-21 0,0-2 17 16,0-6-18 0,-5-7 11-16,3-8-6 0,-2-1-10 15,1 0-9-15,-1-18-13 16,1-7 16-16,3-9-5 16,0-7 16-16,3-5-53 15,10-4-7-15,7 0-37 16,2-2-13-16,5 3 84 15,0 11 26-15,2 11 16 16,0 10 18-16,2 13 38 16,1 4-58-16,3 8 60 15,-2 17-50-15,1 8 15 0,-5 8 18 16,-5 1-30-16,-1 2 0 16,-10 4 8-16,-1-4 0 15,-6 4 8-15,-2 2 7 16,-1-1-49-16,-1 1 29 15,-2-8-30-15,0-3 0 16,0-4 0-16,2-12-15 16,2-4-78-16,1-9-72 15,0-7-328-15</inkml:trace>
  <inkml:trace contextRef="#ctx0" brushRef="#br1" timeOffset="7733.33">11355 14614 2165 0,'0'0'432'0,"0"0"-188"0,0 0-105 15,0 0-34-15,133-32-56 16,-94 25-8-16,-4 7-33 15,-4-5 10-15,-2 5-14 16,-8 0-3-16,-6 0-1 16,-6 5-19-16,-9 12-89 15,0-2-173-15,-13 0-1771 0</inkml:trace>
  <inkml:trace contextRef="#ctx0" brushRef="#br1" timeOffset="7969.55">11382 14851 2767 0,'0'0'244'0,"0"0"-127"0,0 0-17 16,0 0-24-16,133 0-52 15,-92 0-4-15,-6 0-20 16,-1 0 3-16,-5 0-3 15,2 6-44-15,-6 2-98 16,-6-1-383-16</inkml:trace>
  <inkml:trace contextRef="#ctx0" brushRef="#br1" timeOffset="9095.82">12532 13537 2001 0,'0'0'358'0,"0"0"-268"16,0 0 12-16,0 0 14 15,0 0-38-15,0 0-29 16,0 0 24-16,-2-6 5 16,-5 6-30-16,-4 16-30 15,-2 6-18-15,-3 5 0 16,3 3 7-16,-3 3-10 16,3 4 3-16,-3 2 0 15,0 5 0-15,0 2 0 16,3-3-1-16,-1 5 2 0,2 4-5 15,1 2 11-15,1 0-7 16,6 1 7-16,-1-3-7 16,5-2 0-16,0 1 0 15,0-2 5-15,0 1 3 16,0 3 15-16,3-6-16 16,7 4 3-16,4-1-9 15,-1-1 9-15,1-2-4 16,1-1 19-16,1-6-6 15,2-8-2-15,2-1 11 16,3-9-15-16,-1-4 14 16,2-4-17-16,3-5 19 15,-3-4-16-15,3-3 15 0,-2-2-18 16,-3 0 1 0,-2-2 1-16,-2-7-7 0,-5 2-3 15,-4 1 3-15,-4 0-10 16,-1 6 12-16,1-4-14 15,-3 0 5-15,2 0-60 16,-4-7-81-16,0 2-102 16,0-3-443-16</inkml:trace>
  <inkml:trace contextRef="#ctx0" brushRef="#br1" timeOffset="9304.81">12308 14446 2304 0,'0'0'401'16,"0"0"-209"-16,0 0-75 15,0 0-73-15,0 0-18 16,133-33-26-16,-98 28-32 15,-6 2-129-15,-4 2-336 0</inkml:trace>
  <inkml:trace contextRef="#ctx0" brushRef="#br1" timeOffset="10096.44">13394 14289 1897 0,'0'0'451'0,"0"0"-197"0,0 0-73 15,0 0-71-15,0 0-30 16,0 0 10-16,0 0-28 16,-142 0 0-16,104 0-28 15,-2 0 5-15,0 12-19 16,-1 8 15-16,6 9-15 15,4 9 2-15,4 6-5 16,12 7-9-16,8 4-2 16,7-1 0-16,0-6-8 15,24-4 9-15,7-8-9 0,8-12 3 16,0-11-2-16,6-13-3 16,-5 0 4-16,-2-25 0 15,-7-13 2-15,-10-6-8 16,-8-8-14-16,-11 0-15 15,-2 8-11-15,0 10 38 16,0 14 8-16,0 13 18 16,0 7 44-16,0 17-25 15,0 25-32-15,4 16 4 16,12 17-5-16,-1 10-4 16,1 22 41-16,-7 21-1 15,-9 20 38-15,0 1-19 16,-31-11-5-16,-7-27-18 0,0-35-25 15,2-14-6 1,-2-12 4-16,-4 0-9 0,-7-6 6 16,-5-9-12-16,4-30-6 15,2-10-27-15,6-44-21 16,5-18-27-16,10-14 4 16,6-8 11-16,15 3 50 15,6 4-4-15,0 8 26 16,23 7-26-16,10 9 2 15,9 10-38-15,7 8-29 16,6 8-52-16,28-8-41 16,-11 10-100-16,-10 7-1511 0</inkml:trace>
  <inkml:trace contextRef="#ctx0" brushRef="#br1" timeOffset="11264.41">14012 14101 1741 0,'0'0'341'0,"0"0"-136"16,0 0-84-16,0 0-5 16,0 0-1-16,0 0-12 0,0 0-7 15,-72-37 8-15,51 37-21 16,-2 0 3-16,1 11-21 16,-1 10-31-16,2 5 1 15,2 6-25-15,1 1 14 16,5 5-16-16,2 4 16 15,4 2-11-15,5 7 7 16,2 0 1-16,0 4-4 16,0 1 7-16,16 0-13 15,3-3 11-15,6-2-21 16,6-5 23-16,3-10-24 16,4-7 14-16,4-12-14 15,0-4 10-15,1-9 2 16,-1-4-1-16,-1 0 11 15,-1-4-22-15,-5-14 21 0,1-13-8 16,-5-6 21-16,-2-11-24 16,-7-1 6-16,-3-1-7 15,-9-4-6-15,-3-1-3 16,-7 2 5-16,0 0-11 16,0-1 13-16,-23 6-17 15,-8-1-2-15,-11 10-3 16,-7 6-28-16,-6 10 11 15,-5 11-7-15,2 3-5 16,4 9 5-16,4 5-22 16,6 17 16-16,9 6-1 15,6 7 38-15,6-2-7 0,12 9 15 16,6-1-2-16,5-2 2 16,5 1 8-16,19-5 2 15,9-10 22-15,10-9-5 16,4-9 40-16,4-7-26 15,3 0 28-15,-2-10-21 16,-8-4-4-16,-7-4-18 16,-10 7-12-16,-6 6-10 15,-11 3 3-15,-3 2-14 16,-2 0 3-16,0 0-44 16,1 0-75-16,-2 0-65 15,-2 7-445-15</inkml:trace>
  <inkml:trace contextRef="#ctx0" brushRef="#br2" timeOffset="60482.48">10362 15717 1413 0,'0'0'308'15,"0"0"-169"-15,0 0-46 16,0 0-28-16,-8 120-23 15,6-92 57-15,0-2 14 16,-3-2-43-16,3 1 16 16,0 3-17-16,0-6 5 15,0 4-42-15,-2 2-1 0,2 3-23 16,2 0 4 0,0 5-6-16,0-1-5 0,0 0 12 15,0 3-13-15,0 0 6 16,0 3-5-16,0-1 7 15,0 0-8-15,0-2 7 16,0 2-7-16,0 0 0 16,2 4 0-16,2 0 0 15,0 4 8-15,0-2-7 16,1 3 16-16,-1-5-15 16,0 2-4-16,0-2 3 15,4 0-1-15,1 0 0 16,-1-2-2-16,1-2 2 15,0-4 0-15,0-1-1 16,2-3 3-16,1 0-9 0,-2 2 17 16,2-7-20-1,1 5 4-15,0-6 5 0,3-6 1 16,-1-5 0-16,1-1 0 16,3-5 1-16,-2-9 23 15,3 0-1-15,3 0 41 16,0 0 0-16,6 0-9 15,3 0 2-15,3 0-16 16,4-5 1-16,1 1-20 16,2 4 3-16,-2-3-17 15,2-2 16-15,1-1-15 16,-1 3 12-16,-2-6 1 16,1 3-6-16,-4 2-9 15,-3-4-6-15,-5 3 1 16,-2 0 2-16,-8 1-4 0,-1-1 0 15,-5-2-21 1,-3 2-45-16,-6 0-31 0,-2 1-119 16,-2 0-133-16</inkml:trace>
  <inkml:trace contextRef="#ctx0" brushRef="#br2" timeOffset="60777.85">11228 17079 1984 0,'0'0'332'0,"0"0"-154"16,0 0-17-16,114 24-90 16,-74-7-17-16,-3 5-54 0,-1 1 20 15,-5-2-20 1,-8 5 0-16,-10 3-1 15,-8 0 1-15,-5-4 1 16,-8 1 0-16,-18-4 35 16,-10-3 12-16,-2 2 2 15,-2-3-33-15,1 1-16 16,-9 6-1-16,11 1-40 16,8-2-230-16</inkml:trace>
  <inkml:trace contextRef="#ctx0" brushRef="#br2" timeOffset="61547.17">12403 16862 2065 0,'0'0'255'15,"0"0"-133"-15,0 0 34 0,0 0-27 16,0 0-72-16,-137 4 3 16,113 13-17-16,-1 10-16 15,3 4 11-15,2 8-19 0,7 7 15 16,1 7-9-1,8 5 11-15,4 2-21 16,0 1 2-16,9-3-7 16,13-5-6-16,7-7-8 15,2-7 5-15,5-12-8 16,-1-5-4-16,6-12 2 16,-3-6-27-16,16-4-33 15,-10-9-79-15,-9-9-247 0</inkml:trace>
  <inkml:trace contextRef="#ctx0" brushRef="#br2" timeOffset="61849.15">12648 17161 2113 0,'0'0'440'16,"0"0"-258"-16,0 129-55 15,17-76-48-15,12-2-31 16,5-8-27-16,6-13-3 16,2-16 3-16,0-14 28 15,-1-3 0-15,-5-34 20 16,-9-3-13-16,-12-13-13 16,-13-5-13-16,-2 3-2 15,-13-1 25-15,-20 14-28 0,-10 3 14 16,-6 15-30-16,-7 7-7 15,5 8-2-15,4 9-30 16,14 0-37-16,15 9-17 16,18 18-66-16,4-5-101 15,19 0-413-15</inkml:trace>
  <inkml:trace contextRef="#ctx0" brushRef="#br2" timeOffset="62280.33">13136 17147 2404 0,'0'0'376'15,"0"0"-167"-15,0 0-73 16,0 0-21-16,116-109-61 16,-98 79-15-16,-8 2-30 15,-4 2 7-15,-6 8-15 16,-6 2 9-16,-17 11-6 0,-9 5 4 16,-4 9-6-1,0 25 2-15,3 12 4 0,8 12-5 16,10 8 5-16,9 1-2 15,6 5-5-15,6-3-1 16,23-8 0-16,7-13-1 16,8-12-8-16,1-14 8 15,-3-12-16-15,-1-6 10 16,-8-4-27-16,-2-18-61 16,-11-8-124-16,-4 2-812 0</inkml:trace>
  <inkml:trace contextRef="#ctx0" brushRef="#br2" timeOffset="62646.33">13740 17383 2140 0,'0'0'414'0,"0"0"-223"16,0 0-69-16,-14-116-12 15,4 61-65-15,-2-6-8 16,-1-10-29-16,0-5 1 0,-3-10-8 16,3-2-1-1,1 2 2-15,6 5 2 0,4 11-3 16,2 17 23-1,0 8 31-15,6 17-14 0,14 6-18 16,7 13-22-16,7 4 5 16,1 5-2-16,3 0-4 15,-3 18-23-15,-4 10-93 16,-6-2-70-16,-13-4-172 0</inkml:trace>
  <inkml:trace contextRef="#ctx0" brushRef="#br2" timeOffset="62819.09">13542 17052 2776 0,'0'0'294'15,"0"0"-203"-15,0 0-13 16,0 0-50-16,149 5-28 15,-93-17-2-15,-12-7-135 16,-11 1-291-16</inkml:trace>
  <inkml:trace contextRef="#ctx0" brushRef="#br2" timeOffset="63012.47">14083 16946 2691 0,'0'0'314'0,"0"0"-153"16,29 134-61-16,-14-76-60 16,-1-1-25-16,-3-8-8 15,-1-3-6-15,-4-7-2 16,-4-6-22-16,-2-16-88 16,0-5-246-16,-4-12-1628 0</inkml:trace>
  <inkml:trace contextRef="#ctx0" brushRef="#br2" timeOffset="63149.95">13959 16852 2769 0,'0'0'235'16,"0"0"-174"-16,0 0-61 0,0 0-51 15,-7-103-793-15</inkml:trace>
  <inkml:trace contextRef="#ctx0" brushRef="#br2" timeOffset="64048.98">14692 16804 2057 0,'0'0'270'16,"0"0"-51"-16,0 0-53 0,0 0-70 16,0 0-22-16,-137 7-38 15,112 16-7-15,-2-1-18 16,4 10 21-16,5 9-12 15,7 3-5-15,5 9-9 16,3 5-5-16,3 0 14 16,0-3-14-16,11-3 7 15,10-8-8-15,1-8 0 16,4-8 0-16,3-11 13 16,0-4-13-16,0-6-5 15,0-7 5-15,12 0-12 16,-10-15-63-16,-5-2-260 0</inkml:trace>
  <inkml:trace contextRef="#ctx0" brushRef="#br2" timeOffset="64366.6">14951 16950 1804 0,'0'0'477'15,"0"0"-244"-15,0 0-31 16,6 139-65-16,-1-90-19 15,-1 4-47-15,0-7-4 16,1-6-23-16,-1-6-28 16,-1-16-16-16,1-8-16 15,-4-10-78-15,0-18-120 16,0-8-135-16</inkml:trace>
  <inkml:trace contextRef="#ctx0" brushRef="#br2" timeOffset="64515.17">14899 16758 2351 0,'0'0'411'0,"0"0"-280"0,0 0-73 16,0 0-58-16,0 0-93 16,0 0-179-16</inkml:trace>
  <inkml:trace contextRef="#ctx0" brushRef="#br2" timeOffset="65282">15285 17103 2161 0,'0'0'435'0,"0"0"-284"15,0 0-17-15,0 0-54 16,0 0-34-16,80-130-25 16,-71 98-12-16,-6-3 0 15,-3 3-8-15,0 2 23 16,-10 8-3-16,-9 8 21 16,-6 4-27-16,0 10-3 15,1 0-12-15,1 10 0 16,8 19-4-16,4 17 0 15,6 7-1-15,5 10 10 16,0 0-9-16,2 3 10 16,18-3-12-16,7-10 5 15,2-4 1-15,2-17-1 0,3-9 1 16,-3-9-2-16,-2-14 7 16,-4 0-3-16,-5-11 2 15,-5-19 19-15,-2-10-23 16,1-6 6-16,-5-12-6 15,2 1-15-15,0-1 15 16,4 8-2-16,4 6 1 16,1 8 2-16,5 10 6 15,-2 12-6-15,4 14-2 16,0 0 2-16,0 23 3 16,-2 16 3-16,-6 11 0 15,-3 3 8-15,-3 5 1 0,-5-8 11 16,-4-6-15-1,-2-9 16-15,-2-12-15 0,0-13 4 16,0-10-16-16,0 0-1 16,0-19 0-16,0-16-7 15,0-2 6-15,4-7-18 16,11 0 19-16,6 8-4 16,6 5-2-16,2 12 6 15,-2 15-1-15,-1 4 1 16,-1 14 2-16,-8 21 14 15,0 11-6-15,-7-2 14 16,-3 4-18-16,-1-8 19 0,-3-5-24 16,2-3 4-16,-1-9-5 15,0-5-7-15,1-13-49 16,6-10-88-16,-2-17-52 16,0-9-394-16</inkml:trace>
  <inkml:trace contextRef="#ctx0" brushRef="#br2" timeOffset="65550.66">16362 15986 2629 0,'0'0'244'0,"0"0"-148"16,0 0-20-16,10 156-29 0,-2-80-11 15,0 13 39-15,-1 13-13 16,4 24-5-16,-2 12-19 16,0-9 0-16,-1-29 1 15,-3-26-17-15,0-24-2 16,2 3-19-16,1 1-1 16,1-4-2-16,-2-16-49 15,-7-24-83-15,0-6-198 16,0-4-891-16</inkml:trace>
  <inkml:trace contextRef="#ctx0" brushRef="#br2" timeOffset="66952.1">16281 16527 2186 0,'0'0'966'0,"0"0"-858"16,0 0-28-16,0 0-12 15,0 0-53-15,170-28-15 16,-110 24-69-16,-8 4-382 0</inkml:trace>
  <inkml:trace contextRef="#ctx0" brushRef="#br2" timeOffset="69455.1">16760 17062 2215 0,'0'0'342'16,"0"0"-203"-16,0 0-38 16,0 0-31-16,0 0-3 15,0 0-31-15,0 0 12 16,108 80-17-16,-73-89 14 16,-6-18-12-16,-2-13-10 0,-7-4-2 15,-9-10-19-15,-6 6 7 16,-5 2-4-16,0 9-1 15,-14 11 5-15,-10 13-18 16,-7 9 9-16,-3 4-9 16,0 26-2-16,5 20-8 15,12 8 18-15,8 13 2 16,9 4-10-16,0 4 18 16,15-8-11-16,14-9 2 15,5-14 0-15,3-13 0 16,2-13 0-16,-1-12-1 15,-3-6-3-15,-8-9-2 16,0-23-103-16,-10 6-96 16,-7-1-574-16</inkml:trace>
  <inkml:trace contextRef="#ctx0" brushRef="#br2" timeOffset="70187.2">17679 17401 2046 0,'0'0'266'16,"0"0"-175"-16,0 0-66 15,0 0 123-15,0 0-99 16,0 0-14-16,0 0-7 15,2-134-1-15,-2 84-15 16,0-13-3-16,0 2-6 16,0-10 3-16,5 3-12 15,6 6 16-15,2 4-17 16,5 8 14-16,2 10-9 16,2 10 2-16,0 11-1 15,-1 15 1-15,1 4 0 0,0 4 7 16,-2 22 19-1,3 6 20-15,-1 9-34 0,-2-1 9 16,0 9-21-16,-2-3 5 16,-2 5 6-16,-3 0 5 15,-2 2 11-15,-4 0-16 16,-3-4 16-16,-2-4-27 16,-2-6 0-16,0-2-2 15,0-11-103-15,0-8-149 16,-6-7-866-16</inkml:trace>
  <inkml:trace contextRef="#ctx0" brushRef="#br2" timeOffset="70332.47">17780 17124 2710 0,'0'0'221'16,"0"0"-152"-16,0 0-40 15,0 0-12-15,0 0-17 16,0 0-83-16,129-31-154 16,-98 8-1678-16</inkml:trace>
  <inkml:trace contextRef="#ctx0" brushRef="#br2" timeOffset="70725.42">18268 16758 2461 0,'0'0'269'0,"0"0"-147"16,27 108-20-16,-12-56-44 15,1 3-35-15,-1-6-3 16,-1 3-13-16,-6-2 19 16,-3-1-15-16,-5-10 18 15,0-7-29-15,0-13 14 16,0-15-14-16,-2-4 0 15,-3-23-1-15,5-16-23 16,0-15-6-16,0-13-18 16,11-5 18-16,12 1-6 15,1 8 35-15,5 5-7 0,5 14 8 16,-1 17 19-16,2 18-8 16,-1 9 23-16,-5 27 8 15,0 26 11-15,-4 10-23 16,-5 4 17-16,-5 3-23 15,-1-6 7-15,-5-1-23 16,-3-13-2-16,1-10-6 16,-3-7-11-16,3-13-102 15,-5-11-264-15</inkml:trace>
  <inkml:trace contextRef="#ctx0" brushRef="#br2" timeOffset="71355.32">19416 16808 2244 0,'0'0'370'0,"0"0"-195"0,0 0-36 16,0 0-4-16,0 0-45 16,-139-32-22-16,110 40-3 15,2 24-14-15,0 14-4 16,6 16-30-16,3 8 22 15,7 10-20-15,7-3 0 16,4-9-11-16,0-12 1 16,25-15-7-16,14-24 2 15,7-17-6-15,4-12 8 16,0-32-6-16,-2-16 1 16,-9-15-2-16,-5 3-46 15,-12 14 10-15,-3 14 18 16,-9 22 19-16,-1 22 0 15,1 27 16-15,-2 45 37 0,-1 34-20 16,-1 36 30 0,-6 6-21-16,0-9 1 0,-8-28-21 15,-17-30 4-15,-4-23-6 16,-5-5-15-16,-8-3-3 16,-11-2 7-16,-7-12-18 15,-1-26 5-15,3-10-38 16,8-33-12-16,9-25 3 15,12-12-5-15,16-6-16 16,13-3 11-16,22-26-31 16,18 21-31-16,2 11-397 0</inkml:trace>
  <inkml:trace contextRef="#ctx0" brushRef="#br2" timeOffset="72022.62">19672 16758 2026 0,'0'0'272'16,"0"0"-80"-16,0 0-28 16,0 0-84-16,20 108-7 15,-9-45 9-15,0 7-13 16,5 5 9-16,2-7-33 16,6-5 21-16,5-15-24 15,4-11 13-15,8-11-23 16,3-21-10-16,1-5 1 15,1-5-10-15,-3-21 11 16,-5-20-24-16,-7-7 9 16,-8-10-9-16,-10-7 0 0,-9-6-84 15,-4-28-29-15,0 16-106 16,-15 12-353-16</inkml:trace>
  <inkml:trace contextRef="#ctx0" brushRef="#br2" timeOffset="72284.75">20359 16346 1305 0,'0'0'1004'0,"0"0"-726"15,21 149-23-15,-5-32-86 16,3 24-35-16,-4-2-61 16,1-32-9-16,-5-40-25 15,-3-27-20-15,4-4-3 16,-1-5-16-16,0-7 2 16,-4-9-2-16,-1-8-17 15,-1-7-131-15,-3-14-109 16,0-5-291-16</inkml:trace>
  <inkml:trace contextRef="#ctx0" brushRef="#br2" timeOffset="72623.09">20644 17258 2189 0,'0'0'431'0,"0"0"-258"15,0 0-68-15,0 0-24 16,0-116-54-16,0 63-20 16,0-10-1-16,0-2-12 15,4-1 14-15,6 5-12 16,0 3 11-16,3 13-8 16,3 18 2-16,4 10 45 15,5 17 5-15,1 8 5 16,6 28-14-16,1 17-25 15,-2 5 17-15,0 6-14 0,-6 3 5 16,-2-2-25-16,-8 3 8 16,-6-9-7-16,-7-5 2 15,-2-6-3-15,-9-13-104 16,-8-12-254-16</inkml:trace>
  <inkml:trace contextRef="#ctx0" brushRef="#br2" timeOffset="72772.86">20693 17066 2461 0,'0'0'631'15,"0"0"-561"-15,0 0-47 16,0 0 0-16,0 0-23 16,136-40-50-16,-105 22-126 15,-7 0-403-15</inkml:trace>
  <inkml:trace contextRef="#ctx0" brushRef="#br2" timeOffset="73224.67">21148 16637 2381 0,'0'0'263'15,"0"0"-177"-15,0 0 36 0,0 0-47 16,33 125 1-16,-26-79-10 16,1 6 11-16,-3-2-20 15,0 4 0-15,-3-2-15 16,0-10-16-16,-2-4-3 16,0-10-23-16,0-10 10 15,0-9-4-15,0-9-8 16,0-4 2-16,0-24-25 15,0-17 4-15,0-9-3 16,0-12 0-16,11 4-8 16,9 4 32-16,2 8 0 15,3 11 3-15,-1 17-2 0,1 20 12 16,2 2 25-16,-2 41-2 16,-4 8-6-16,2 14-7 15,-5 4 4 1,-1 0-9-16,-3-9 16 0,1-5-30 15,-1-18 0-15,-1-6-4 16,5-17-49-16,-2-7-121 16,-3-5-484-16</inkml:trace>
  <inkml:trace contextRef="#ctx0" brushRef="#br2" timeOffset="74093.14">22899 16745 1795 0,'0'0'433'0,"0"0"-253"16,0 0 34-16,0 0-75 16,0 0-30-16,0 0-58 15,-140-86-5-15,100 86-29 16,4 4 16-16,1 24-17 0,6 17 2 16,6 13-17-1,12 17 10-15,9 10 8 0,2 1-6 16,11-2 25-16,20-11-21 15,12-17 6-15,3-16-23 16,6-26 21-16,-1-14-4 16,-2-14 37-16,-2-52 2 15,-5-41-8-15,-11-45-19 16,-10-22-29-16,-13 4 11 16,-8 23-7-16,0 35 0 15,-8 23-4-15,-11 27 0 16,-4 13 0-16,-4-4-30 15,-2 7-49-15,2 9-23 16,13 34-31-16,8 3-173 16,6 18-1182-16</inkml:trace>
  <inkml:trace contextRef="#ctx0" brushRef="#br2" timeOffset="74425.12">23327 17191 2119 0,'0'0'409'16,"0"0"-320"-16,0 0-53 0,0 0-2 15,0-112-11-15,0 49-11 16,0-7-11-16,0-7 15 15,5 2 17-15,11 2 61 16,4 15-21-16,7 14 44 16,2 23-58-16,0 21-2 15,2 7 0-15,-5 39-21 16,1 17-1-16,-7 13-21 16,-2 3 10-16,-5 2-20 15,-4-9 7-15,-2-10-11 16,-7-8 0-16,0-15-65 15,0-16-196-15</inkml:trace>
  <inkml:trace contextRef="#ctx0" brushRef="#br2" timeOffset="74575.25">23372 16964 2822 0,'0'0'256'16,"0"0"-207"-16,0 0-23 15,0 0-26-15,165 4-33 16,-107-22-208-16,-4-8-1784 0</inkml:trace>
  <inkml:trace contextRef="#ctx0" brushRef="#br2" timeOffset="75227.5">24255 16540 2393 0,'0'0'247'0,"0"0"-64"16,-2 123-76-16,2-58-39 15,2 1-37-15,9 2-3 16,3-1 2-16,-4-6-13 16,2-11-4-16,-5-6-13 15,-1-13 6-15,-4-9-2 0,-2-17-8 16,0-5-2-16,0-5-83 16,-6-26-11-16,-6-9 15 15,1-10 29-15,3-12-8 16,5-4 56-1,3-6 8-15,0-4 1 0,7 1 8 16,16 8 26-16,6 4 45 16,6 9 5-1,5 14 19-15,3 14-46 0,-1 20-22 16,-5 6 4-16,-3 27 17 16,-7 18-31-16,-9 9 18 15,-10 9-14-15,-8 2-4 0,0 0 0 16,-12-3-20-16,-11-10 1 15,-2-16-3-15,1-12-8 16,2-11-20-16,4-13-53 16,5 0-24-16,5 0 47 15,8 0 43-15,0 0 11 16,0 3 55-16,19 15 32 16,3 10-28-16,2 7-33 15,1-8 0-15,-1 4-26 16,-1-9 4-16,-2-8-4 15,-2-4-33-15,-1-10-90 16,-3-7-111-16,-6-10-339 0</inkml:trace>
  <inkml:trace contextRef="#ctx0" brushRef="#br2" timeOffset="75529.81">24911 16973 2408 0,'0'0'402'15,"0"0"-184"-15,0 0-85 16,0 0-72-16,140-136-32 16,-116 83-19-16,-8-3-9 15,-7 1 3-15,-9 9 2 16,0 8-2-16,-16 15 8 16,-15 14 33-16,-5 9-22 15,1 9 2-15,1 30-15 16,7 12 3-16,9 11 3 15,12 4-16-15,6 6 10 0,2-4-7 16,23-10 18-16,10-9-21 16,6-14 0-16,1-22-1 15,4-13 0-15,-3-13-19 16,-5-27-55-16,-5-54-64 16,-10 6-122-16,-13 2-1695 15</inkml:trace>
  <inkml:trace contextRef="#ctx0" brushRef="#br2" timeOffset="75760.36">25252 15807 2653 0,'0'0'266'15,"15"183"-86"-15,3-49-46 16,2 18-50-16,0-13-44 15,-2-19 9-15,-5-18-27 16,-4-13 15-16,-2-13-18 16,-1-22 15-16,-3-8-14 15,1 2-19-15,-2-4-2 16,2-7-16-16,-4-23-74 16,0-14-131-16,-8 0-465 0</inkml:trace>
  <inkml:trace contextRef="#ctx0" brushRef="#br2" timeOffset="75909.45">25276 16547 2900 0,'0'0'270'0,"0"0"-216"16,0 0-25-16,0 0-29 15,0 0-25-15,119 0-151 16,-96 0-379-16</inkml:trace>
  <inkml:trace contextRef="#ctx0" brushRef="#br2" timeOffset="76227.3">25767 17147 2087 0,'0'0'741'0,"0"0"-603"15,0 0-100-15,0-107 33 16,0 43-52-16,0-12-5 16,0-8-13-16,2 4-1 15,8 0 5-15,4 13 1 16,-1 21 44-16,3 16 2 16,2 25 22-16,4 5-25 15,5 32 22-15,0 26-27 16,0 17-12-16,-6 10-16 15,-5 1-3-15,-3 2-7 0,-5-12-5 16,-8-14-2-16,0-4-24 16,-8-17-103-16,-9-24-259 0</inkml:trace>
  <inkml:trace contextRef="#ctx0" brushRef="#br2" timeOffset="76361.09">25798 16946 2944 0,'0'0'236'0,"0"0"-153"16,0 0-39-16,133 0-44 15,-92-5-106-15,-15 0-285 0</inkml:trace>
  <inkml:trace contextRef="#ctx0" brushRef="#br2" timeOffset="80971.25">23555 13668 1515 0,'0'0'237'0,"0"0"-42"16,0 0-14-16,0 0-21 15,0 0-81-15,38 123-3 16,-32-84-54-16,2 5 36 16,-2 4-24-16,-2 6-31 15,1 3 7-15,-3 1 4 16,0 2 18-16,0-6-32 16,0-1 43-16,4-10-27 15,-2-7 20-15,0-6-35 16,1-7 7-16,-1-5-5 15,0-8 2-15,-2-3-10 16,2-5-5-16,-4-2 9 0,0 0 2 16,0 0-4-16,0-12 4 15,0-6-2-15,0-2-5 16,-6-10-21-16,4-1 8 16,2-1-31-16,0-7 6 15,0-1-24-15,0-4 60 16,0 2 14-16,0-2-16 15,8-1 18-15,4 2-8 16,1-3 7-16,8 5 21 16,1-1-11-16,1 2-7 15,3 6 76-15,1 8-46 16,-1 6 21-16,4 12-20 0,-1 8 33 16,2 0-22-1,0 24 35-15,-2 12-30 0,2 6-11 16,-2 9 9-16,-2 7-37 15,-4 3 24-15,-8 3-19 16,-4 4 15-16,-6-2-28 16,-3-1 7-16,-2-9-7 15,0-3-10-15,0-18 0 16,0-8 8-16,0-13-14 16,-7-10 12-16,0-4-12 15,-2-10-9-15,3-19 3 16,4-9-12-16,2-16-1 15,0-11-16-15,13-6 7 16,11-8 17-16,5 5-2 0,5 8 13 16,3 16 12-16,4 15-14 15,-1 16 15-15,4 19-8 16,-1 0 1-16,-1 22 0 16,-4 22 5-16,-4 13 22 15,-8 6 17-15,-8 9-17 16,-5 1 18-16,-5-3-27 15,-6-6 6-15,-2-11-23 16,0-12-2-16,0-10 1 16,0-17-50-16,-2-6-83 15,-3-8-315-15</inkml:trace>
  <inkml:trace contextRef="#ctx0" brushRef="#br2" timeOffset="81303.73">25062 13982 2860 0,'0'0'175'0,"0"0"-25"0,0 0-43 16,0 0-43-16,152-3-43 16,-114 0-15-16,-3-1-6 15,-6 3 0-15,-6-2-23 16,-10 3-67-16,-9 0-56 15,-4 4-239-15</inkml:trace>
  <inkml:trace contextRef="#ctx0" brushRef="#br2" timeOffset="81508.05">25084 14265 2781 0,'0'0'317'0,"0"0"-224"16,0 0-8-16,0 0-30 16,0 0-17-16,116 22-37 15,-81-22-1-15,2 0-16 16,3 0-98-16,-9-3-85 16,-9-2-441-16</inkml:trace>
  <inkml:trace contextRef="#ctx0" brushRef="#br2" timeOffset="82466.83">26244 14275 2509 0,'0'0'285'0,"0"0"-179"15,0 0-19-15,0 0-19 16,33-130-58-16,-16 78 5 15,6-8-8-15,2-11-14 16,-1-8-6-16,5-6 12 16,-1-4-4-16,-1 6 5 15,-4 8 0-15,-7 13 1 16,-5 14-1-16,-5 11 7 16,1 14-5-16,-2 9 3 15,1 10-10-15,1 4 3 16,4 0 0-16,5 20-5 0,-1 8-1 15,5 8 8-15,1 8 0 16,0 6-1-16,2 9 6 16,2 0-9-16,1 8 10 15,1-5-6-15,0 1 8 16,0-2 7-16,-1-5 16 16,-1-3-26-16,-5-10 8 15,-3-6-13-15,-3-11 2 16,-5-6 7-16,-7-8-9 15,-2 0 0-15,0-3 6 16,-17 4-1-16,-8-1-4 16,-8 0 7-16,-8-3-7 15,-3 4 23-15,-6-7-16 16,0 2 10-16,-6-3-18 16,-4-2 15-16,-1-1-14 0,-1 2 0 15,6 4-1-15,7-2 4 16,13 4-8-16,12-2 8 15,13-3-8-15,11-4-76 16,4-1-137-16,19-14-135 16,3-2-1647-16</inkml:trace>
  <inkml:trace contextRef="#ctx0" brushRef="#br2" timeOffset="83101.67">27030 13698 2466 0,'0'0'265'0,"0"0"-100"0,0 0-88 15,0 0-18 1,0 0-24-16,-15 139 14 0,15-84-14 16,0 3 5-16,15-6-1 15,7-7-2-15,10-13-8 16,3-15-24-16,4-17 13 15,0 0-14-15,1-17 21 16,-4-15-25-16,-7-9 1 16,-7-1-1-16,-6 2-19 15,-9 2-37-15,-5 12 10 16,-2 10 44-16,0 12 2 16,0 4 35-16,0 28-21 15,7 20 9-15,1 16-9 16,10 31 8-16,-2 25 3 15,-3 22-9-15,-8 1 11 0,-5-27-18 16,-7-30 14-16,-13-29-22 16,-9-13 4-16,-9 2-4 15,-11-5-2-15,-6-7-44 16,-1-27-9-16,2-7-13 16,5-34-4-16,9-14 6 15,9-15-21-15,16 1 77 16,9 3 9-16,6 8 23 15,14 3 4-15,24 4-3 16,9 4-18-16,11 1-6 16,28-5-17-16,-14 8-137 15,-11 9-172-15</inkml:trace>
  <inkml:trace contextRef="#ctx0" brushRef="#br2" timeOffset="83738.16">26020 14604 2110 0,'0'0'347'0,"0"0"-158"15,0 0-38-15,0 0-56 16,0 0 0-16,0 0-32 16,0 0-26-16,89-22 7 15,-47 15-15-15,8 2 10 16,8-3-24-16,4 1 20 16,5 4-24-16,5-8 23 0,-3 6-14 15,-3-2-2 1,1 0-3-16,1 1-6 0,-4 2 13 15,3-4-22-15,-3 1 12 16,1 4-7-16,0-3 2 16,-1 6-5-16,-2 0 14 15,2 0-1-15,-5 0 1 16,-5 2 8-16,-3 3-20 16,-4 0 13-16,-4-3-17 15,-6 0 14-15,-4-2-8 16,-3 2-9-16,-6 0 3 15,-3 2-1-15,-8-4-29 16,-3 0-48-16,-10 5-50 0,0 0-89 16,-13 2-410-16</inkml:trace>
  <inkml:trace contextRef="#ctx0" brushRef="#br2" timeOffset="84434.56">26381 15426 2150 0,'0'0'411'0,"0"0"-223"15,0 0-68-15,0 0-48 16,0 0-38-16,0 0 16 15,32-147-29-15,-5 81-4 16,2-2-6-16,-5 2-11 16,-4 7 23-16,-6 14-22 0,-6 15 48 15,-3 12-17-15,-1 9 10 16,-4 9-12-16,3 9-4 16,1 17-19-16,3 12-6 15,4 11 2-15,3 2 3 16,1 5-12-16,3 1 12 15,-1 1-10-15,6-4 8 16,-1-1-8-16,1-4 2 16,-2-1 1-16,0-2 0 15,-6-6 1-15,1-8-8 16,-5-5 20-16,-4-15-18 16,-5-2 10-16,-2-10-4 15,0 0 1-15,0 0 11 16,-18 0-8-16,-7 0-2 15,-6-13-4-15,-6 8 6 0,-8-5 0 16,-8 1-2-16,-5 6 0 16,-3-3 6-16,-1 3-12 15,2 3 5-15,10 0-1 16,11 0 0-16,10 0 6 16,8 3-16-16,13 6 7 15,8-4-44-15,0 5-83 16,26-10-7-16,6 0-278 15,-1 0-253-15</inkml:trace>
  <inkml:trace contextRef="#ctx0" brushRef="#br2" timeOffset="84944.18">27092 15124 2447 0,'0'0'349'0,"0"0"-220"15,0 0 15-15,0 0-67 0,89 108-22 16,-52-64-33-16,-2 0 0 16,1-4-12-16,-5 2-9 15,-2-3 5-15,-6 0-2 16,-6-7-8-16,-1-4-4 15,-3 16-26-15,-3-8-110 16,-4-2-267-16</inkml:trace>
  <inkml:trace contextRef="#ctx0" brushRef="#br2" timeOffset="85178.25">27485 15230 2248 0,'0'0'620'0,"0"0"-483"15,0 0-17-15,0 0-14 16,-90 102-61-16,59-68-29 16,-2 2 0-16,-5 3-16 15,1-4 0-15,3 1-3 16,-1 0-46-16,10-5-181 15,7-12-1852-15</inkml:trace>
  <inkml:trace contextRef="#ctx0" brushRef="#br2" timeOffset="85870.67">27881 14261 1820 0,'0'0'528'16,"0"0"-256"-16,0 0-33 15,0 0-123-15,0 0-35 16,0 0 8-16,0 0 26 15,70 0-44-15,-30 0-28 0,2 0-14 16,1 0-28 0,-1 0 5-16,-4 9-6 0,-6 0-32 15,-13 9-92 1,-7-6-76-16,-12 0-430 0</inkml:trace>
  <inkml:trace contextRef="#ctx0" brushRef="#br2" timeOffset="86069.89">27960 14422 2800 0,'0'0'229'16,"0"0"-149"0,0 0-8-16,0 0 2 0,118 54-55 15,-74-45-9 1,3 0-10-16,-3-8-39 0,8-1-50 15,-12 0-80-15,-11 0-283 0</inkml:trace>
  <inkml:trace contextRef="#ctx0" brushRef="#br2" timeOffset="86939.3">28711 13496 1906 0,'0'0'255'0,"0"0"-111"15,0 0-19-15,0 0-40 0,0 0 8 16,-31 101-28-16,31-51 41 16,0 8-28-16,4 7 22 15,19-1-52-15,4-3 4 16,8-12-21-16,7-11-9 16,3-14 1-16,4-15 7 15,-2-9 17-15,-3-13-31 16,-8-21 0-16,-7-8-16 15,-11-4-1-15,-12-2-44 16,-6 0-4-16,0 2-14 16,-8 8 30-16,-8 10 28 15,-2 10 5-15,4 15 0 16,6 3 23-16,4 24 16 16,4 22-19-16,0 17 53 15,0 27-34-15,8 30 4 16,1 27-1-16,-2 5-2 0,-7-27-3 15,0-31-20-15,-2-36 4 16,-14-12-20-16,-4 2 7 16,-6 0-8-16,-5-8-9 15,-4-20-55-15,2-20-37 16,2-2-6-16,6-36 15 16,10-18 15-16,11-10-16 15,4-6 65-15,6 0 15 16,23 3 5-16,23-7-55 15,-8 20-196-15,-4 14-1688 0</inkml:trace>
  <inkml:trace contextRef="#ctx0" brushRef="#br2" timeOffset="87317.98">29405 13812 2158 0,'0'0'322'0,"0"0"-183"16,0 0 27-16,0 0-16 15,0 0-20-15,0 0-55 16,0 0-22-16,0 97-21 16,0-53-14-16,0-5 9 15,0-2-27-15,2-11 4 16,2-6-4-16,3-11-45 15,3-9-106-15,2 0-142 16,-3 0-1804-16</inkml:trace>
  <inkml:trace contextRef="#ctx0" brushRef="#br2" timeOffset="87641.92">29828 13832 2689 0,'0'0'181'0,"0"0"-44"16,0 0-35-16,0 0-43 15,125-4-42-15,-96 1-11 16,0 3-6-16,0 0-44 16,-10-5-28-16,-2 3-346 0</inkml:trace>
  <inkml:trace contextRef="#ctx0" brushRef="#br2" timeOffset="88208.58">30318 13549 2231 0,'0'0'296'0,"0"0"-185"16,0 0 9-16,0 0-27 15,-6 119-1-15,6-66-34 16,0 0 4-16,0-2-7 15,11-8-12-15,14-13-13 0,4-16-16 16,6-14 10-16,3 0-15 16,-1-29 23-16,-3-10-31 15,-5-9-1-15,-9-8-10 16,-6 0-42-16,-8 3-18 16,-6 11 18-16,0 12 40 15,0 18 12-15,-4 12 20 16,-3 10 37-16,2 33 3 15,1 19-16-15,0 28 7 16,2 32-15-16,-7 26-3 16,-5 7 6-16,-6-16-2 15,-4-32 2-15,-1-33-21 16,1-19 3-16,-5-15-18 16,-3-4-6-16,-5-5 1 15,-4-11-48-15,8-20-7 0,9-21-29 16,8-30-37-16,14-15-55 15,2-4-81-15,13 4 25 16,29-2 95-16,-4 18-107 16,-2 12-317-16</inkml:trace>
  <inkml:trace contextRef="#ctx0" brushRef="#br2" timeOffset="88505.74">30757 13962 2564 0,'0'0'303'15,"0"0"-150"-15,0 131 0 16,4-82-54-16,17-11-28 16,8-15-20-16,6-19-17 15,3-4 1-15,1-34-13 16,-8-14 4-16,-6-6-26 15,-15-2 5-15,-10 5-5 16,0 9-5-16,-22 15-19 16,-12 12-11-16,-3 13-34 15,-17 7-83-15,10 18-54 16,7 1-328-16</inkml:trace>
  <inkml:trace contextRef="#ctx0" brushRef="#br2" timeOffset="89874.66">28618 14409 1972 0,'0'0'364'0,"0"0"-185"0,0 0-30 15,0 0-9-15,0 0-78 16,0 0 22-16,0 0-36 15,39 0 17-15,-16 0-14 16,6 0 29-16,0 0-32 16,2 0-12-16,0 0 6 15,3 0-21-15,-1-4 25 16,3 3-20-16,-1-3 22 16,1-1-21-16,0 5 6 15,0-5-22-15,-3 3 9 16,-2 2 0-16,0-2-1 0,-2-1 2 15,2 2-14-15,1-2 16 16,-1 1-13-16,2-1 20 16,1-2-19-16,-1 3 7 15,-2 0-16-15,0 1 4 16,-4 1-5-16,0-2-1 16,-2 2 19-16,-1-3-11 15,1-1 14-15,-1 0-17 16,3 0 19-16,2-1-18 15,2 0 6-15,-2 0-9 16,2 1 3-16,-2-1-4 16,0 3 2-16,0 0 7 15,0-1-11-15,0 3 21 16,0 0-21-16,-2-5 5 0,2 3-1 16,-2 0-4-16,0 0 1 15,-1 2-1-15,1 0 9 16,-1 0-8-16,3 0 12 15,3 0-8-15,-3 0 17 16,-2 0-21-16,-1 2 6 16,1 0-7-16,-4 0 0 15,-2-2 0-15,2 5 5 16,-3-5-13-16,-2 0 16 16,2 0-7-16,3 0 6 15,-2 0-6-15,4 0-1 16,0 0 0-16,1 3 0 15,1-3 0-15,0 0-1 0,4 0 5 16,-2 0-3-16,5 0-1 16,-3 0 2-16,2 0 5 15,1 0-7-15,-3 0 0 16,0 0 5-16,2-3-1 16,-4 3 0-16,0 0-3 15,-4 0 6-15,-2-5-6 16,-6 1 5-16,-3 2-12 15,-6 2 4-15,-3 0-15 16,-5 0-29-16,0 0-19 16,0 0-32-16,-36 11-132 15,1 1-137-15,-6-3-330 0</inkml:trace>
  <inkml:trace contextRef="#ctx0" brushRef="#br2" timeOffset="90391.55">29092 14865 2087 0,'0'0'307'0,"0"0"-166"16,0 0 56-16,0 0-16 0,0 0-65 15,0 0-9-15,0 0-11 16,128 74-25-16,-88-37-8 15,1 2-24-15,2 3 15 16,-3 2-31-16,-4-8 9 16,-3 2-25-16,-6-1 0 15,-4-5-7-15,-6-4-7 16,-3-6-36-16,-6-8-55 16,-3-6-84-16,-5-8-330 0</inkml:trace>
  <inkml:trace contextRef="#ctx0" brushRef="#br2" timeOffset="90710.3">29509 14911 2560 0,'0'0'321'16,"0"0"-176"-16,0 0-4 15,-69 114-73-15,47-73-1 16,-3-6-19-16,0 1-15 16,-3-1 4-16,-1-3-18 0,2-4 6 15,5-2-25 1,3-8 12-16,7-3-12 0,5-2-6 16,3-1-56-1,2-3-41-15,2 3-55 0,0-5-61 16,0-3-146-16,0-4-2018 15</inkml:trace>
  <inkml:trace contextRef="#ctx0" brushRef="#br2" timeOffset="91041.47">29795 15107 2192 0,'0'0'394'15,"0"0"-301"-15,0 0 4 16,0 0 27-16,0 0-31 16,0 0 1-16,21 105-1 15,-21-72-32-15,0 6-5 0,0-3-25 16,-4 1 1 0,-2-8-31-16,1 0-1 0,3-8-7 15,2-9-70 1,0-2-103-16,0-10-366 0</inkml:trace>
  <inkml:trace contextRef="#ctx0" brushRef="#br2" timeOffset="91414.57">30155 15124 2665 0,'0'0'328'0,"0"0"-229"15,0 0-10-15,0 0 0 16,0 0-42-16,137 8-17 16,-102-8-7-16,-2 0-9 15,-4 0-6-15,-4 0-3 16,-8 0-10-16,-3 0-34 16,-3 0-56-16,-3 0-103 0,-4 0-292 15</inkml:trace>
  <inkml:trace contextRef="#ctx0" brushRef="#br2" timeOffset="91732.67">30543 14865 2395 0,'0'0'364'16,"0"0"-258"-16,0 0 25 16,0 0-16-16,0 0-48 15,89 108 8-15,-62-73-28 0,-2 6 4 16,2 1-21-16,-6-1 6 16,0-3-10-16,-3-4-4 15,-5-5 1-15,-2 0-11 16,-4-12 7-16,-5 2-19 15,1-12 0-15,-3 0-6 16,0-3-45-16,0-4-53 16,0 0-88-16,0-8-56 15,0-6-109-15,0 4-1549 0</inkml:trace>
  <inkml:trace contextRef="#ctx0" brushRef="#br2" timeOffset="92041.35">30886 14929 789 0,'0'0'1745'0,"0"0"-1554"16,0 0-32-16,0 0-37 15,0 0-37-15,-77 105-20 16,54-60 14-16,-4 1-24 15,-2 1 1-15,0 2-9 16,-2-4 9-16,4-3-20 16,4-4-24-16,4-6-7 0,6-8-5 15,6-8 0 1,7-8-82-16,0-8-74 0,3-4-42 16,12-14-123-16,-2-3-604 0</inkml:trace>
  <inkml:trace contextRef="#ctx0" brushRef="#br2" timeOffset="92399.6">30952 15236 2165 0,'0'0'558'0,"0"0"-446"16,0 0 21-16,0 0 2 16,48 108-51-16,-25-106-7 15,1-2-26-15,1-4 7 16,-5-18-17-16,-4-7-2 15,-10 8-28-15,-4-1 5 16,-2 6 3-16,-4 5-1 16,-16-1-3-16,-7 7-14 15,-2 5-2-15,0 0-8 0,3 1-21 16,3 20-37 0,7 3 1-16,10 10-55 0,3-6-82 15,3-6-340-15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22:41:08.25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26852 5935 963 0,'0'0'1195'16,"0"0"-1047"-16,0 0-41 0,0 0-87 16,0 0 58-16,0 0 28 15,0 0-19 1,92 0 5-16,-59 0 1 0,3 0-5 16,-1-1-38-16,1-4 4 15,1 1-20-15,0 0 19 16,2 0-43-16,1 0 16 15,5 3-13-15,2 1 3 16,-2 0-12-16,1 0 0 16,-3 0-7-16,-5 0 10 15,-5 0-5-15,-6 0 3 0,-5 0-8 16,-6 0 4 0,-5 0-1-16,-4 0 1 0,-3 0-1 15,-4 0 0-15,0 0 4 16,0 0-6-16,0 0 6 15,0 0 17-15,-2 0-21 16,-14 0 8-16,-6 0-4 16,-5 0-4-16,-4 0 0 15,-2 0-2-15,-4 0-3 0,-2 0 9 16,-1-7-12 0,-5 2 16-16,-2 0-11 0,0 3 7 15,1-2-5 1,1 1 1-16,3 3-1 0,1-5 1 15,5 1 0 1,7-2-8-16,3 0 18 16,6 2-14-16,4 0 12 0,5 1-8 15,3 0 0-15,2 3 15 16,4 0-7-16,2 0-8 16,0 0 0-16,0 0 5 15,0 0-13 1,0 0 14-16,0 0-14 0,6 0 13 15,9 3-9-15,7 4 8 16,5-1-2-16,11-2 10 16,6 0 0-16,12-4 8 0,6 0-20 15,6 0 11 1,-2 0-5-16,-3 0-4 0,-7 0-2 16,-12 0 0-16,-9 0-1 15,-12 0 1-15,-10 0-1 16,-6 0 5-1,-7 0-1-15,0 0 1 0,-5 0 92 16,-23-1-48-16,-15-6-24 16,-9 3-24-1,-8-2 2-15,0 0-2 16,1 0-4-16,3 3 4 0,9 3-37 16,11 0-5-16,11 0-63 15,21 7-27 1,4 9-272-16,0 0-1590 0</inkml:trace>
  <inkml:trace contextRef="#ctx0" brushRef="#br0" timeOffset="915.68">29520 5781 2494 0,'0'0'263'0,"0"0"-185"16,0 0-46-16,0 0 46 16,0 0-25-16,118-6-12 15,-60 4-24-15,7-1 0 0,2 3-3 16,-4 0-3-16,-5 0 8 15,-8 0-14-15,-7 0 1 16,-12 0 1-16,-9 3-4 16,-8-1-2-1,-10-2-1-15,-4 0 1 0,0 0 29 16,-13 0 66-16,-21 0-76 16,-15 0-2-16,-15 0-17 0,-10 0 21 15,-1 0-20 1,3-2 14-16,11 2-3 15,11-3 7-15,14 3-9 0,12-3 8 16,10 3 6 0,7-2-19-16,7 2-6 0,0 0 1 0,16 0-5 31,15 0 1-31,5 0-1 0,4 0 4 16,-3 0 0-1,-2 0 0-15,-9 0-8 0,-8 0 7 16,-10 5-105-16,-5 2-73 15,-3-2-451-15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8DA38-FEC7-4AD7-BA14-8738830FC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28C82D-37DC-497E-BC43-69580706A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AA43D-8FBA-4205-8D20-92C97217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CBFDE-3226-49E8-BCCD-CFAE36FA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9D2EBC-3663-4FEB-A58F-289BB8D2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8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9F6D7-DD07-4F64-8D12-312B977E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299268-30B3-4BF2-959A-70A15F9B8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33D3F1-7FB8-4A00-A1EC-241AF04D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834B80-9FA2-4637-A74E-15744CEF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BD7D0D-F9C4-42C2-A84B-812F285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50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FCFFAF-0F36-484F-B4C9-50858D217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B1184E-2D02-48C0-8CFE-428A18C3A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C6B0D-C3B9-48A5-9554-5B8121C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78ADF-B88C-4226-BC6E-8E54425A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9B7557-494D-47ED-A402-7E326718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22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EFB66-90FE-40A3-B3CB-20A026D3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6FFDCC-D415-4CD9-9EAF-4D3513E6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8CE1F9-90BB-4067-BAC5-0BBB4FB7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9552A3-D9D6-41D0-AB0B-1A384C09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B54E28-3E16-452F-B0C9-DDB46DA8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4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A873B-65A6-4251-ACB8-7747D278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C54D44-E624-43DE-84D2-081A451E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AFFC1-DCF1-4A76-88A7-E597A499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7415EF-5DDB-4410-98FF-930FB009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132F5-28AD-4DD2-B18B-8C2321EB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3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CA661-A1A1-40E4-9EA6-A1E0A4D3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A147F9-6D5C-484E-8E65-EB0357EAB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DF78B6-05B6-42D9-B796-66CA7943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FAD93F-4C8D-4E2E-80BA-4F6A0D04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EB9118-F452-4D93-B734-35ED7D0B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4E8C49-98B7-4A78-80A4-89457CF8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95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0F94A-A35D-4BD8-9AC4-828AA9DB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889A6-214D-4406-A2AB-AE9324D6E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66878C-3A2F-478A-B98A-77E5E45B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2B00DC-9598-4BCF-A0A5-3A13BD83B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28BAF7-2BA4-49AF-BBEE-B8203B077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E935D6-6FD6-4D1E-A591-EB24E1D8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F66238-0FB0-4680-9F4C-2735B77B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3F0596-F565-415E-9457-8449A51F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03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7E98-F219-4ED4-B266-5CCE4980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89BDEC-C3A9-453B-B796-B6B10F27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FC5F81-6309-4EBE-97D7-F27FB853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08FCA8-4E82-4F86-B9ED-97B3CD86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70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507301-0707-4320-9E6D-1708516B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0D0E18-6E5F-44A8-AC9E-F0925732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6A2F9D-3642-4E00-96BE-BE8EB510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77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5F367-8137-492B-B63E-CC6B0E3E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7EE291-A896-4090-9B67-0F167C03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B38CC1-312D-41A6-AC75-C32AA972B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DF18B3-81D1-4E9A-B0E1-E5EF4F07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150E70-7347-4CFF-A1FD-0A08F8A4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138B71-7188-46B1-87B0-91A46E2C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02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D3D4E-B013-443A-AEB1-6A426963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27F877-7DFC-4F85-B02E-B2D9F8D1D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DCAB87-0191-4149-847F-12C3C7C5D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6A626-CA38-4CF7-8311-BE5C6BAF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0B60CB-C176-4D87-8051-B441FA0D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3955D-141F-400B-87B9-147112CB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63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2E4800-D3D9-4123-B24A-88F0839A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3FE107-00A1-4A64-9BA8-297B8E09D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CF47A-A7A2-4408-82FF-56BDE784B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4265-7D3A-44F7-8090-37CC0CF52D6C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D6B760-258D-41D8-831B-E8E4F756A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6137E-0C83-4AF2-9C5A-4DF279B3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19F6A-F8D6-409B-AAB6-EC13C0E103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06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customXml" Target="../ink/ink19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2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ustomXml" Target="../ink/ink2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customXml" Target="../ink/ink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ustomXml" Target="../ink/ink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.xml"/><Relationship Id="rId21" Type="http://schemas.openxmlformats.org/officeDocument/2006/relationships/image" Target="../media/image38.png"/><Relationship Id="rId34" Type="http://schemas.openxmlformats.org/officeDocument/2006/relationships/customXml" Target="../ink/ink41.xml"/><Relationship Id="rId42" Type="http://schemas.openxmlformats.org/officeDocument/2006/relationships/customXml" Target="../ink/ink45.xml"/><Relationship Id="rId47" Type="http://schemas.openxmlformats.org/officeDocument/2006/relationships/image" Target="../media/image53.png"/><Relationship Id="rId50" Type="http://schemas.openxmlformats.org/officeDocument/2006/relationships/customXml" Target="../ink/ink49.xml"/><Relationship Id="rId55" Type="http://schemas.openxmlformats.org/officeDocument/2006/relationships/image" Target="../media/image57.png"/><Relationship Id="rId63" Type="http://schemas.openxmlformats.org/officeDocument/2006/relationships/image" Target="../media/image61.pn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6" Type="http://schemas.openxmlformats.org/officeDocument/2006/relationships/customXml" Target="../ink/ink32.xml"/><Relationship Id="rId29" Type="http://schemas.openxmlformats.org/officeDocument/2006/relationships/image" Target="../media/image43.png"/><Relationship Id="rId11" Type="http://schemas.openxmlformats.org/officeDocument/2006/relationships/image" Target="../media/image33.png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47.png"/><Relationship Id="rId40" Type="http://schemas.openxmlformats.org/officeDocument/2006/relationships/customXml" Target="../ink/ink44.xml"/><Relationship Id="rId45" Type="http://schemas.openxmlformats.org/officeDocument/2006/relationships/image" Target="../media/image52.png"/><Relationship Id="rId53" Type="http://schemas.openxmlformats.org/officeDocument/2006/relationships/image" Target="../media/image56.png"/><Relationship Id="rId58" Type="http://schemas.openxmlformats.org/officeDocument/2006/relationships/customXml" Target="../ink/ink53.xml"/><Relationship Id="rId66" Type="http://schemas.openxmlformats.org/officeDocument/2006/relationships/image" Target="../media/image63.png"/><Relationship Id="rId5" Type="http://schemas.openxmlformats.org/officeDocument/2006/relationships/image" Target="../media/image28.png"/><Relationship Id="rId61" Type="http://schemas.openxmlformats.org/officeDocument/2006/relationships/image" Target="../media/image60.png"/><Relationship Id="rId19" Type="http://schemas.openxmlformats.org/officeDocument/2006/relationships/image" Target="../media/image37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42.png"/><Relationship Id="rId30" Type="http://schemas.openxmlformats.org/officeDocument/2006/relationships/customXml" Target="../ink/ink39.xml"/><Relationship Id="rId35" Type="http://schemas.openxmlformats.org/officeDocument/2006/relationships/image" Target="../media/image46.png"/><Relationship Id="rId43" Type="http://schemas.openxmlformats.org/officeDocument/2006/relationships/image" Target="../media/image51.png"/><Relationship Id="rId48" Type="http://schemas.openxmlformats.org/officeDocument/2006/relationships/customXml" Target="../ink/ink48.xml"/><Relationship Id="rId56" Type="http://schemas.openxmlformats.org/officeDocument/2006/relationships/customXml" Target="../ink/ink52.xml"/><Relationship Id="rId64" Type="http://schemas.openxmlformats.org/officeDocument/2006/relationships/customXml" Target="../ink/ink56.xml"/><Relationship Id="rId8" Type="http://schemas.openxmlformats.org/officeDocument/2006/relationships/customXml" Target="../ink/ink28.xml"/><Relationship Id="rId51" Type="http://schemas.openxmlformats.org/officeDocument/2006/relationships/image" Target="../media/image55.png"/><Relationship Id="rId3" Type="http://schemas.openxmlformats.org/officeDocument/2006/relationships/image" Target="../media/image26.png"/><Relationship Id="rId12" Type="http://schemas.openxmlformats.org/officeDocument/2006/relationships/customXml" Target="../ink/ink30.xml"/><Relationship Id="rId17" Type="http://schemas.openxmlformats.org/officeDocument/2006/relationships/image" Target="../media/image36.png"/><Relationship Id="rId25" Type="http://schemas.openxmlformats.org/officeDocument/2006/relationships/image" Target="../media/image41.png"/><Relationship Id="rId33" Type="http://schemas.openxmlformats.org/officeDocument/2006/relationships/image" Target="../media/image45.png"/><Relationship Id="rId38" Type="http://schemas.openxmlformats.org/officeDocument/2006/relationships/customXml" Target="../ink/ink43.xml"/><Relationship Id="rId46" Type="http://schemas.openxmlformats.org/officeDocument/2006/relationships/customXml" Target="../ink/ink47.xml"/><Relationship Id="rId59" Type="http://schemas.openxmlformats.org/officeDocument/2006/relationships/image" Target="../media/image59.png"/><Relationship Id="rId20" Type="http://schemas.openxmlformats.org/officeDocument/2006/relationships/customXml" Target="../ink/ink34.xml"/><Relationship Id="rId41" Type="http://schemas.openxmlformats.org/officeDocument/2006/relationships/image" Target="../media/image49.png"/><Relationship Id="rId54" Type="http://schemas.openxmlformats.org/officeDocument/2006/relationships/customXml" Target="../ink/ink51.xml"/><Relationship Id="rId62" Type="http://schemas.openxmlformats.org/officeDocument/2006/relationships/customXml" Target="../ink/ink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49" Type="http://schemas.openxmlformats.org/officeDocument/2006/relationships/image" Target="../media/image54.png"/><Relationship Id="rId57" Type="http://schemas.openxmlformats.org/officeDocument/2006/relationships/image" Target="../media/image58.png"/><Relationship Id="rId10" Type="http://schemas.openxmlformats.org/officeDocument/2006/relationships/customXml" Target="../ink/ink29.xml"/><Relationship Id="rId31" Type="http://schemas.openxmlformats.org/officeDocument/2006/relationships/image" Target="../media/image44.png"/><Relationship Id="rId44" Type="http://schemas.openxmlformats.org/officeDocument/2006/relationships/customXml" Target="../ink/ink46.xml"/><Relationship Id="rId52" Type="http://schemas.openxmlformats.org/officeDocument/2006/relationships/customXml" Target="../ink/ink50.xml"/><Relationship Id="rId60" Type="http://schemas.openxmlformats.org/officeDocument/2006/relationships/customXml" Target="../ink/ink54.xml"/><Relationship Id="rId65" Type="http://schemas.openxmlformats.org/officeDocument/2006/relationships/image" Target="../media/image6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3" Type="http://schemas.openxmlformats.org/officeDocument/2006/relationships/image" Target="../media/image34.png"/><Relationship Id="rId18" Type="http://schemas.openxmlformats.org/officeDocument/2006/relationships/customXml" Target="../ink/ink33.xml"/><Relationship Id="rId3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6.png"/><Relationship Id="rId7" Type="http://schemas.openxmlformats.org/officeDocument/2006/relationships/customXml" Target="../ink/ink5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customXml" Target="../ink/ink5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1.png"/><Relationship Id="rId5" Type="http://schemas.openxmlformats.org/officeDocument/2006/relationships/customXml" Target="../ink/ink59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13" Type="http://schemas.openxmlformats.org/officeDocument/2006/relationships/image" Target="../media/image370.png"/><Relationship Id="rId3" Type="http://schemas.openxmlformats.org/officeDocument/2006/relationships/image" Target="../media/image28.png"/><Relationship Id="rId7" Type="http://schemas.openxmlformats.org/officeDocument/2006/relationships/image" Target="../media/image66.png"/><Relationship Id="rId12" Type="http://schemas.openxmlformats.org/officeDocument/2006/relationships/customXml" Target="../ink/ink62.xml"/><Relationship Id="rId17" Type="http://schemas.openxmlformats.org/officeDocument/2006/relationships/image" Target="../media/image390.png"/><Relationship Id="rId2" Type="http://schemas.openxmlformats.org/officeDocument/2006/relationships/image" Target="../media/image1.jpeg"/><Relationship Id="rId16" Type="http://schemas.openxmlformats.org/officeDocument/2006/relationships/customXml" Target="../ink/ink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60.png"/><Relationship Id="rId5" Type="http://schemas.openxmlformats.org/officeDocument/2006/relationships/image" Target="../media/image26.png"/><Relationship Id="rId15" Type="http://schemas.openxmlformats.org/officeDocument/2006/relationships/image" Target="../media/image380.png"/><Relationship Id="rId10" Type="http://schemas.openxmlformats.org/officeDocument/2006/relationships/customXml" Target="../ink/ink61.xml"/><Relationship Id="rId4" Type="http://schemas.openxmlformats.org/officeDocument/2006/relationships/image" Target="../media/image29.png"/><Relationship Id="rId9" Type="http://schemas.openxmlformats.org/officeDocument/2006/relationships/image" Target="../media/image350.png"/><Relationship Id="rId14" Type="http://schemas.openxmlformats.org/officeDocument/2006/relationships/customXml" Target="../ink/ink6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8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7" Type="http://schemas.openxmlformats.org/officeDocument/2006/relationships/image" Target="../media/image9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customXml" Target="../ink/ink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customXml" Target="../ink/ink15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B84A1-88D3-4A9D-9EB5-BF785E619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915" y="2437231"/>
            <a:ext cx="9144000" cy="3138488"/>
          </a:xfrm>
        </p:spPr>
        <p:txBody>
          <a:bodyPr>
            <a:normAutofit fontScale="90000"/>
          </a:bodyPr>
          <a:lstStyle/>
          <a:p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  <a:t>Boa Noite!</a:t>
            </a: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  <a:t>Sejam Bem-Vindos!</a:t>
            </a: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FFBC2E-5C70-4CE4-8157-C4896CB20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845" y="4146644"/>
            <a:ext cx="9144000" cy="1655762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Modern Love Grunge" panose="04070805081005020601" pitchFamily="82" charset="0"/>
              </a:rPr>
              <a:t>CÁLCULO - ADS</a:t>
            </a:r>
          </a:p>
          <a:p>
            <a:endParaRPr lang="pt-BR" sz="44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C7F010-3044-4A79-BA5A-A9E7D01497AE}"/>
              </a:ext>
            </a:extLst>
          </p:cNvPr>
          <p:cNvSpPr txBox="1"/>
          <p:nvPr/>
        </p:nvSpPr>
        <p:spPr>
          <a:xfrm>
            <a:off x="8915400" y="5874088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Modern Love Grunge" panose="04070805081005020601" pitchFamily="82" charset="0"/>
              </a:rPr>
              <a:t>Prof. Carlos Dias</a:t>
            </a:r>
          </a:p>
        </p:txBody>
      </p:sp>
    </p:spTree>
    <p:extLst>
      <p:ext uri="{BB962C8B-B14F-4D97-AF65-F5344CB8AC3E}">
        <p14:creationId xmlns:p14="http://schemas.microsoft.com/office/powerpoint/2010/main" val="245828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Conteúdo 2">
            <a:extLst>
              <a:ext uri="{FF2B5EF4-FFF2-40B4-BE49-F238E27FC236}">
                <a16:creationId xmlns:a16="http://schemas.microsoft.com/office/drawing/2014/main" id="{04AF69DB-3F93-4A1E-A0D0-554DB2F0E196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POLINOMIAL 1° GRAU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998379" y="1236131"/>
            <a:ext cx="10571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É possível obter a função f(x) = </a:t>
            </a:r>
            <a:r>
              <a:rPr lang="pt-BR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mx+b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 a partir de duas coordenadas do gráfico de uma função dada.</a:t>
            </a:r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B881C71-F60F-47FC-9F19-F23E46FC1618}"/>
              </a:ext>
            </a:extLst>
          </p:cNvPr>
          <p:cNvGrpSpPr/>
          <p:nvPr/>
        </p:nvGrpSpPr>
        <p:grpSpPr>
          <a:xfrm>
            <a:off x="6284138" y="2094854"/>
            <a:ext cx="4505150" cy="3827206"/>
            <a:chOff x="3162300" y="508000"/>
            <a:chExt cx="6102246" cy="5676901"/>
          </a:xfrm>
        </p:grpSpPr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70EB1CE6-62C0-4A56-9300-992A5907B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E760651-1C3D-42DA-932A-BB0BCDAE1C8B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417CF86-3149-4B4F-B7FE-6FAC8C8CC69F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1589A471-4B2C-454E-BB6B-78AE8BB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6B2EAD5D-52AE-49A9-B1F4-9FCE3F9BFB19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B232CAB1-8BA0-48B0-AC93-EB7BE21E255F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1A03FB18-5950-406B-B825-2E4B7CA5223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14096209-583F-4F70-A09F-B43F94C412C8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3155E2A1-B1DE-4508-8707-3426458D1E9C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EF93D73E-87B5-4A77-8778-14A2DD4AE370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EF84ABE7-23BB-4A69-8F94-442CD8DBD5D0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2F7FFFD1-D0A5-49AF-BED9-4D68FCA97542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A53091C-6E6A-4083-85AE-3074B10FA8A7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C194327-6076-42FD-9E48-91E5F85CCEC5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0604898E-71FD-4BB8-A6D7-E74EB3B7F59F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6F0ACED-48F5-473C-9103-8142F4E7D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3F3B233F-BD27-42DA-97B3-4BC9335CE29E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E6097EFB-851C-44AE-850F-A83B7096FFC8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5F081A0B-0223-4B79-B8E1-E97345FD6699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F3BD1671-D20C-48CF-B3F3-CA496277AD34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4DCE0629-8E33-44FF-A03E-8BF6FD1C1F91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625A8433-25D1-4308-B1DD-FC2DDE9A133F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6FA69E2C-BE37-4DA1-8C54-522DC8D0A2FD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17A629FD-F543-4D20-B44E-1D34522FB12E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0990D0AB-39E0-443A-B32B-7D9EDA36D7B1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B507E84-7BFF-4412-ABEB-2D2E8B649440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F4ECD725-7E9B-428E-B1FC-BF7B1A831492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136A0D75-702C-4F59-9A5C-8F40A6697747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EC1A6560-E1D1-4763-8A4F-7579BFED2634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3E545886-922A-4B9F-AC97-C091F085DBFF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FDB8F50-5AB5-4204-8E44-A96ACB3AF77A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E45C2CFD-50F9-4686-A706-ACA5FDD66A4D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2D2C3E9E-EE9E-4D3A-8475-5DA0438CA1EC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43FDF5B6-667E-4DCE-84C2-AE399B9E55A7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4D347439-862A-460B-9CB9-C44A1E7AAB94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F3C9EEC9-AA3B-4C84-8984-19E8C8B009C6}"/>
              </a:ext>
            </a:extLst>
          </p:cNvPr>
          <p:cNvCxnSpPr>
            <a:cxnSpLocks/>
          </p:cNvCxnSpPr>
          <p:nvPr/>
        </p:nvCxnSpPr>
        <p:spPr>
          <a:xfrm flipV="1">
            <a:off x="6887441" y="2293423"/>
            <a:ext cx="2595620" cy="286529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B980A63-90C4-8FC8-8C70-0F9A2B6183DF}"/>
                  </a:ext>
                </a:extLst>
              </p14:cNvPr>
              <p14:cNvContentPartPr/>
              <p14:nvPr/>
            </p14:nvContentPartPr>
            <p14:xfrm>
              <a:off x="573976" y="2001912"/>
              <a:ext cx="9991080" cy="41310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B980A63-90C4-8FC8-8C70-0F9A2B6183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616" y="1992552"/>
                <a:ext cx="10009800" cy="41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180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Conteúdo 2">
            <a:extLst>
              <a:ext uri="{FF2B5EF4-FFF2-40B4-BE49-F238E27FC236}">
                <a16:creationId xmlns:a16="http://schemas.microsoft.com/office/drawing/2014/main" id="{04AF69DB-3F93-4A1E-A0D0-554DB2F0E196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POLINOMIAL 1° GRAU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998379" y="1236131"/>
            <a:ext cx="10571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Exemplo: Determine a equação da reta (fórmula da função) dadas as coordenadas a seguir:</a:t>
            </a: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8E262D0-F148-4212-8771-4C968AC7B497}"/>
                  </a:ext>
                </a:extLst>
              </p14:cNvPr>
              <p14:cNvContentPartPr/>
              <p14:nvPr/>
            </p14:nvContentPartPr>
            <p14:xfrm>
              <a:off x="1081440" y="2270520"/>
              <a:ext cx="4866840" cy="13816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8E262D0-F148-4212-8771-4C968AC7B4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080" y="2261160"/>
                <a:ext cx="4885560" cy="14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C4ABA88D-46E8-10C0-F2D2-F30449A68B85}"/>
                  </a:ext>
                </a:extLst>
              </p14:cNvPr>
              <p14:cNvContentPartPr/>
              <p14:nvPr/>
            </p14:nvContentPartPr>
            <p14:xfrm>
              <a:off x="877680" y="1661760"/>
              <a:ext cx="10870200" cy="50724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C4ABA88D-46E8-10C0-F2D2-F30449A68B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8320" y="1652400"/>
                <a:ext cx="10888920" cy="50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1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8E262D0-F148-4212-8771-4C968AC7B497}"/>
                  </a:ext>
                </a:extLst>
              </p14:cNvPr>
              <p14:cNvContentPartPr/>
              <p14:nvPr/>
            </p14:nvContentPartPr>
            <p14:xfrm>
              <a:off x="840808" y="-690840"/>
              <a:ext cx="4866840" cy="13816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8E262D0-F148-4212-8771-4C968AC7B4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1448" y="-700200"/>
                <a:ext cx="4885560" cy="14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FEA147F-A3A7-B3E1-140E-5BE2117039CE}"/>
                  </a:ext>
                </a:extLst>
              </p14:cNvPr>
              <p14:cNvContentPartPr/>
              <p14:nvPr/>
            </p14:nvContentPartPr>
            <p14:xfrm>
              <a:off x="739080" y="661320"/>
              <a:ext cx="10025640" cy="51804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FEA147F-A3A7-B3E1-140E-5BE2117039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9720" y="651960"/>
                <a:ext cx="10044360" cy="519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2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1026339" y="1336119"/>
            <a:ext cx="91859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Exemplo: Um reservatório de água vem perdendo água a uma taxa constante . No dia 12, o reservatório estava com 200 milhões de litros d’água e no dia 21, estava com 164 milh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ões de litros. Determine:</a:t>
            </a:r>
          </a:p>
          <a:p>
            <a:pPr marL="514350" indent="-514350" algn="just">
              <a:buAutoNum type="alphaLcParenR"/>
            </a:pP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Expresse a quantidade de água no reservatório em função do tempo.</a:t>
            </a:r>
          </a:p>
          <a:p>
            <a:pPr marL="514350" indent="-514350" algn="just">
              <a:buAutoNum type="alphaLcParenR"/>
            </a:pP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Quantos litros de água havia no dia 8.</a:t>
            </a:r>
          </a:p>
          <a:p>
            <a:pPr marL="514350" indent="-514350" algn="just">
              <a:buAutoNum type="alphaLcParenR"/>
            </a:pP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Quantos litros o reservatório tinha antes do início do vazamento.</a:t>
            </a:r>
          </a:p>
          <a:p>
            <a:pPr algn="just"/>
            <a:r>
              <a:rPr lang="pt-BR" sz="280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d) Após quantos dias o reservatório ficará vazio.</a:t>
            </a: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p:sp>
        <p:nvSpPr>
          <p:cNvPr id="41" name="Espaço Reservado para Conteúdo 2">
            <a:extLst>
              <a:ext uri="{FF2B5EF4-FFF2-40B4-BE49-F238E27FC236}">
                <a16:creationId xmlns:a16="http://schemas.microsoft.com/office/drawing/2014/main" id="{2361108A-9567-46E8-88B4-176C7911E65B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6830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POLINOMIAL 1° GRAU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B7801AA6-B496-C2BB-B6D2-82FCE8FCD28A}"/>
                  </a:ext>
                </a:extLst>
              </p14:cNvPr>
              <p14:cNvContentPartPr/>
              <p14:nvPr/>
            </p14:nvContentPartPr>
            <p14:xfrm>
              <a:off x="1096560" y="1979640"/>
              <a:ext cx="2220120" cy="2584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B7801AA6-B496-C2BB-B6D2-82FCE8FCD2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720" y="1916280"/>
                <a:ext cx="22514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C33DDEFF-7007-5CE7-0481-DC32EF7F077F}"/>
                  </a:ext>
                </a:extLst>
              </p14:cNvPr>
              <p14:cNvContentPartPr/>
              <p14:nvPr/>
            </p14:nvContentPartPr>
            <p14:xfrm>
              <a:off x="745920" y="5476320"/>
              <a:ext cx="10667160" cy="10346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C33DDEFF-7007-5CE7-0481-DC32EF7F07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560" y="5466960"/>
                <a:ext cx="10685880" cy="10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50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2083D1D-2339-E1C0-04D3-4CB8E6705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86" y="179302"/>
            <a:ext cx="4896533" cy="1076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2BD45B2-5E86-2076-2622-9DE6BB4E26A9}"/>
                  </a:ext>
                </a:extLst>
              </p14:cNvPr>
              <p14:cNvContentPartPr/>
              <p14:nvPr/>
            </p14:nvContentPartPr>
            <p14:xfrm>
              <a:off x="962640" y="1105920"/>
              <a:ext cx="8518320" cy="53888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2BD45B2-5E86-2076-2622-9DE6BB4E26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280" y="1096560"/>
                <a:ext cx="8537040" cy="540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1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099CE676-6746-4DDA-904E-8F257B216FBA}"/>
              </a:ext>
            </a:extLst>
          </p:cNvPr>
          <p:cNvGrpSpPr/>
          <p:nvPr/>
        </p:nvGrpSpPr>
        <p:grpSpPr>
          <a:xfrm>
            <a:off x="6096001" y="2277980"/>
            <a:ext cx="5582652" cy="4443664"/>
            <a:chOff x="3162300" y="508000"/>
            <a:chExt cx="6102246" cy="5676901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256BF1C-B320-4541-AB80-22AB7DD96F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02444A0F-B94F-4FE6-9518-1B1BC698FF08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AD67D11-41BB-4CC0-ABE0-E8DDAA6CF857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E925515B-48CA-42DE-8034-67A99BB37F19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D95599D-A468-4320-BC59-9B8FB5B3B1DC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99C9D2C-E7BF-4E0B-B08E-B66193C7DFDC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702CFAE-2732-44FF-AC43-E287B993F77D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ED4231C9-79C6-4573-B9C5-5F110F47B3C3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5869BE4D-FB8D-43CB-948B-148BA994391D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AA39C75-B543-4712-9116-FF475532B0B5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339045F-2C64-4552-BAD1-9CB1EC9E9E19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65890A1E-418D-4437-A3B0-B257F712DC86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B2783027-4382-46CC-9DD4-F702E881763A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5AFD9C93-B50B-4878-ACC8-F73B17A7B217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525E9CAF-A7A9-4273-A927-8D5B564C3F32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9D524C0D-5658-4F60-88B7-1BA22A32923D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F326049-0736-419E-BD7D-0E3B19207B5F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3ECCDBAD-F53C-45F7-84CC-CC5CF92B5963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AFBF4F64-9FD4-4532-97F8-503567AA607D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C67DA7CC-01C7-4F38-A12F-113A430BDD8B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666EDFC4-B79C-4797-8718-15BD55527308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5DFC9231-4175-437B-A5BC-0D08E7C39494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218C278E-0345-458C-957A-B26AD5843974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16325CD8-1BA9-4B47-B1D2-9A11FDE5B61D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65088C8C-5B2C-4440-9D90-422E7F5C2BA5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A1279450-21AE-4C79-BBF7-7198D602DCAE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29FE83BE-85C3-4F88-9D31-38B2931EC30A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395E13E1-A2C5-4D06-83A2-20E280A9CD5E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16040C6F-5953-43C6-9463-ACACC3644B93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05F0087D-C789-42DF-9447-145A5CCE2D4C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87CEB483-D501-4ED6-9459-CAB723871AFC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87342ECC-15C5-4FAC-8828-5AF31AB93734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8E03B5F2-E691-41F4-84E6-5D9C22344041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1F2CBD3E-416F-47FD-93E8-B10FD6BD25E2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C36BBAF8-7DF7-4B63-9CEB-3D737D24BFEE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8AD38B10-744A-FDB2-EF3B-9DA7BB635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241073"/>
            <a:ext cx="3610479" cy="8573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332E1DE-A0AA-672A-9E2E-FD2378A8E2FF}"/>
                  </a:ext>
                </a:extLst>
              </p14:cNvPr>
              <p14:cNvContentPartPr/>
              <p14:nvPr/>
            </p14:nvContentPartPr>
            <p14:xfrm>
              <a:off x="849600" y="80640"/>
              <a:ext cx="10607760" cy="62355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332E1DE-A0AA-672A-9E2E-FD2378A8E2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240" y="71280"/>
                <a:ext cx="10626480" cy="625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911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Conteúdo 2">
            <a:extLst>
              <a:ext uri="{FF2B5EF4-FFF2-40B4-BE49-F238E27FC236}">
                <a16:creationId xmlns:a16="http://schemas.microsoft.com/office/drawing/2014/main" id="{2361108A-9567-46E8-88B4-176C7911E65B}"/>
              </a:ext>
            </a:extLst>
          </p:cNvPr>
          <p:cNvSpPr txBox="1">
            <a:spLocks/>
          </p:cNvSpPr>
          <p:nvPr/>
        </p:nvSpPr>
        <p:spPr>
          <a:xfrm>
            <a:off x="838200" y="1777439"/>
            <a:ext cx="10515600" cy="683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CONDIÇÃO DE PARALELISMO E PERPENDICULARISMO ENTRE RETAS.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D3818C7-3731-48C3-B256-6A480F95890A}"/>
              </a:ext>
            </a:extLst>
          </p:cNvPr>
          <p:cNvSpPr txBox="1">
            <a:spLocks/>
          </p:cNvSpPr>
          <p:nvPr/>
        </p:nvSpPr>
        <p:spPr>
          <a:xfrm>
            <a:off x="1178739" y="704884"/>
            <a:ext cx="10515600" cy="6830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POLINOMIAL 1° GRAU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D5847D23-6A47-450B-8756-C39C4EC4440E}"/>
              </a:ext>
            </a:extLst>
          </p:cNvPr>
          <p:cNvGrpSpPr/>
          <p:nvPr/>
        </p:nvGrpSpPr>
        <p:grpSpPr>
          <a:xfrm>
            <a:off x="1178740" y="2460478"/>
            <a:ext cx="4729692" cy="3710280"/>
            <a:chOff x="3162300" y="508000"/>
            <a:chExt cx="6102246" cy="5676901"/>
          </a:xfrm>
        </p:grpSpPr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B2BDBBF0-9651-4405-AD3E-03B7B2F07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D6FDB38B-8627-4DA6-8585-4560EC9ADBF9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BD237BD-7294-4D3D-88BA-6C5282A2F3B7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9FEFD480-E45C-43BC-9A63-5ECB364D5F65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1EFE6E43-6037-45C4-95BD-BF9CC83B344E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0C57BC5F-3E20-4522-A570-5EFE24535159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C0EF9FF-58E5-4F98-B5F0-D99EF2637004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4B6A2EF1-7F31-432E-B575-E822A48CE3D9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6171A63C-268C-4B98-BBE6-7AC570F5A481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D34E644B-4586-47D3-8F1A-F3FA8C17B198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C3BCF905-64B3-4E0D-8668-4FC899CF22A3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1E70E5EA-03B8-45D6-94F8-BE994982CE08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DEF61E-10D1-4BA0-9B68-A46DFA7DCE91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125647B-8CD0-4106-B5CF-42755B036FC5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72F38632-9CCF-4F57-84DE-3D0AA264EB26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9723FA4-A79F-4361-BD73-E572E158BAE8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39BCA89E-119B-4ABB-BB1A-31BAC9EC3353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39EA7A9B-6644-438D-A886-27C4AB06EB20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692A23AC-0A33-43F6-8DE8-C39E03CE5E25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0D58E18B-3FB2-42F7-962C-CA885B48DD7F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5ADBF58C-4FB9-4A5F-A9D1-0E18EE26FF78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6D28524D-85BB-4C3A-962E-EA596E16AE2C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895305DA-7B1A-4181-ACE4-D83FCDB538BE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391B7A35-D245-4EA9-8025-5A518B4C0D3C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9164A2C4-88C8-4ACF-BA99-2D154387328C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>
                <a:extLst>
                  <a:ext uri="{FF2B5EF4-FFF2-40B4-BE49-F238E27FC236}">
                    <a16:creationId xmlns:a16="http://schemas.microsoft.com/office/drawing/2014/main" id="{BF5E21F7-43B2-44CA-9985-DB3881E5BA97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3097CBBD-AF9B-4B74-A99B-1C3E71347E1A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0A8218AB-838B-4B50-B4FD-527590C4219C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51B30A66-C8EA-4D40-9DB7-089F6697461C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B6F5AAD0-001B-401C-8438-9BB98DC9A10C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73C091A3-1B4B-4724-AB39-8A22DFBCC67D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16436464-7CDB-4F1A-83D9-A93583EA143D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5E05551F-42E7-486C-9E34-DF1994D9683E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565FC004-6941-44E9-AC13-448879A9E534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EE1FED83-757A-48B9-9B98-0971C07EC837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0EC567F-431A-3D72-B789-56F0270D7303}"/>
                  </a:ext>
                </a:extLst>
              </p14:cNvPr>
              <p14:cNvContentPartPr/>
              <p14:nvPr/>
            </p14:nvContentPartPr>
            <p14:xfrm>
              <a:off x="1767960" y="1946160"/>
              <a:ext cx="9095760" cy="45820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0EC567F-431A-3D72-B789-56F0270D73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600" y="1936800"/>
                <a:ext cx="9114480" cy="46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80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Conteúdo 2">
            <a:extLst>
              <a:ext uri="{FF2B5EF4-FFF2-40B4-BE49-F238E27FC236}">
                <a16:creationId xmlns:a16="http://schemas.microsoft.com/office/drawing/2014/main" id="{2361108A-9567-46E8-88B4-176C7911E65B}"/>
              </a:ext>
            </a:extLst>
          </p:cNvPr>
          <p:cNvSpPr txBox="1">
            <a:spLocks/>
          </p:cNvSpPr>
          <p:nvPr/>
        </p:nvSpPr>
        <p:spPr>
          <a:xfrm>
            <a:off x="838200" y="1777439"/>
            <a:ext cx="10515600" cy="683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CONDIÇÃO DE PARALELISMO E PERPENDICULARISMO ENTRE RETAS.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D3818C7-3731-48C3-B256-6A480F95890A}"/>
              </a:ext>
            </a:extLst>
          </p:cNvPr>
          <p:cNvSpPr txBox="1">
            <a:spLocks/>
          </p:cNvSpPr>
          <p:nvPr/>
        </p:nvSpPr>
        <p:spPr>
          <a:xfrm>
            <a:off x="1178739" y="704884"/>
            <a:ext cx="10515600" cy="6830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POLINOMIAL 1° GRAU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D5847D23-6A47-450B-8756-C39C4EC4440E}"/>
              </a:ext>
            </a:extLst>
          </p:cNvPr>
          <p:cNvGrpSpPr/>
          <p:nvPr/>
        </p:nvGrpSpPr>
        <p:grpSpPr>
          <a:xfrm>
            <a:off x="942535" y="2307101"/>
            <a:ext cx="4734997" cy="3953815"/>
            <a:chOff x="3162300" y="508000"/>
            <a:chExt cx="6102246" cy="5676901"/>
          </a:xfrm>
        </p:grpSpPr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B2BDBBF0-9651-4405-AD3E-03B7B2F07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D6FDB38B-8627-4DA6-8585-4560EC9ADBF9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BD237BD-7294-4D3D-88BA-6C5282A2F3B7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9FEFD480-E45C-43BC-9A63-5ECB364D5F65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1EFE6E43-6037-45C4-95BD-BF9CC83B344E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0C57BC5F-3E20-4522-A570-5EFE24535159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BC0EF9FF-58E5-4F98-B5F0-D99EF2637004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4B6A2EF1-7F31-432E-B575-E822A48CE3D9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6171A63C-268C-4B98-BBE6-7AC570F5A481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D34E644B-4586-47D3-8F1A-F3FA8C17B198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C3BCF905-64B3-4E0D-8668-4FC899CF22A3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1E70E5EA-03B8-45D6-94F8-BE994982CE08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DEF61E-10D1-4BA0-9B68-A46DFA7DCE91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125647B-8CD0-4106-B5CF-42755B036FC5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72F38632-9CCF-4F57-84DE-3D0AA264EB26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9723FA4-A79F-4361-BD73-E572E158BAE8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39BCA89E-119B-4ABB-BB1A-31BAC9EC3353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39EA7A9B-6644-438D-A886-27C4AB06EB20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692A23AC-0A33-43F6-8DE8-C39E03CE5E25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0D58E18B-3FB2-42F7-962C-CA885B48DD7F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5ADBF58C-4FB9-4A5F-A9D1-0E18EE26FF78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6D28524D-85BB-4C3A-962E-EA596E16AE2C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895305DA-7B1A-4181-ACE4-D83FCDB538BE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391B7A35-D245-4EA9-8025-5A518B4C0D3C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9164A2C4-88C8-4ACF-BA99-2D154387328C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>
                <a:extLst>
                  <a:ext uri="{FF2B5EF4-FFF2-40B4-BE49-F238E27FC236}">
                    <a16:creationId xmlns:a16="http://schemas.microsoft.com/office/drawing/2014/main" id="{BF5E21F7-43B2-44CA-9985-DB3881E5BA97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3097CBBD-AF9B-4B74-A99B-1C3E71347E1A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0A8218AB-838B-4B50-B4FD-527590C4219C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51B30A66-C8EA-4D40-9DB7-089F6697461C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B6F5AAD0-001B-401C-8438-9BB98DC9A10C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73C091A3-1B4B-4724-AB39-8A22DFBCC67D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16436464-7CDB-4F1A-83D9-A93583EA143D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5E05551F-42E7-486C-9E34-DF1994D9683E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565FC004-6941-44E9-AC13-448879A9E534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EE1FED83-757A-48B9-9B98-0971C07EC837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433B4BB-DE29-F216-CB67-224376BE5D2B}"/>
              </a:ext>
            </a:extLst>
          </p:cNvPr>
          <p:cNvCxnSpPr/>
          <p:nvPr/>
        </p:nvCxnSpPr>
        <p:spPr>
          <a:xfrm flipV="1">
            <a:off x="1459575" y="2307101"/>
            <a:ext cx="2566993" cy="271877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784089F-69DA-F01B-7F21-7E1E5B52D510}"/>
              </a:ext>
            </a:extLst>
          </p:cNvPr>
          <p:cNvCxnSpPr>
            <a:cxnSpLocks/>
          </p:cNvCxnSpPr>
          <p:nvPr/>
        </p:nvCxnSpPr>
        <p:spPr>
          <a:xfrm>
            <a:off x="2885725" y="2426886"/>
            <a:ext cx="2530825" cy="241816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2153A790-2283-AB76-31AA-BF3C156C32EA}"/>
                  </a:ext>
                </a:extLst>
              </p14:cNvPr>
              <p14:cNvContentPartPr/>
              <p14:nvPr/>
            </p14:nvContentPartPr>
            <p14:xfrm>
              <a:off x="869040" y="1259640"/>
              <a:ext cx="10694160" cy="53683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2153A790-2283-AB76-31AA-BF3C156C32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9680" y="1250280"/>
                <a:ext cx="10712880" cy="53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82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D23F2A6-027B-43F0-AC2C-ECA29B42DB35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EXERCÍCIOS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8A384B-42F0-48F4-7D31-B0146D38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52" y="1204886"/>
            <a:ext cx="8930777" cy="4905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0EC5313-A709-9E60-EB6B-867059C97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52" y="1695450"/>
            <a:ext cx="8930777" cy="124297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DD731A8-0C80-C0E8-6E14-C63BF8FBD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414" y="3016225"/>
            <a:ext cx="10425171" cy="5096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26A0D95-456A-D00C-77AD-08C26A1F8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413" y="3525836"/>
            <a:ext cx="2488849" cy="79057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8684E7D-F2FD-411D-3603-1C603C468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252" y="4501953"/>
            <a:ext cx="2146709" cy="1675480"/>
          </a:xfrm>
          <a:prstGeom prst="rect">
            <a:avLst/>
          </a:prstGeom>
        </p:spPr>
      </p:pic>
      <p:grpSp>
        <p:nvGrpSpPr>
          <p:cNvPr id="50" name="Agrupar 49">
            <a:extLst>
              <a:ext uri="{FF2B5EF4-FFF2-40B4-BE49-F238E27FC236}">
                <a16:creationId xmlns:a16="http://schemas.microsoft.com/office/drawing/2014/main" id="{CD97850D-7757-21A6-7506-8DF54BB8CFF0}"/>
              </a:ext>
            </a:extLst>
          </p:cNvPr>
          <p:cNvGrpSpPr/>
          <p:nvPr/>
        </p:nvGrpSpPr>
        <p:grpSpPr>
          <a:xfrm>
            <a:off x="3107570" y="4360571"/>
            <a:ext cx="3380400" cy="733680"/>
            <a:chOff x="3107570" y="4360571"/>
            <a:chExt cx="338040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A1E93394-64B2-A137-5990-4952225D5DE3}"/>
                    </a:ext>
                  </a:extLst>
                </p14:cNvPr>
                <p14:cNvContentPartPr/>
                <p14:nvPr/>
              </p14:nvContentPartPr>
              <p14:xfrm>
                <a:off x="3107570" y="4668731"/>
                <a:ext cx="213840" cy="2437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A1E93394-64B2-A137-5990-4952225D5D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98570" y="4659731"/>
                  <a:ext cx="231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D5FDE3D8-CB77-68D3-04FB-18A0C3936971}"/>
                    </a:ext>
                  </a:extLst>
                </p14:cNvPr>
                <p14:cNvContentPartPr/>
                <p14:nvPr/>
              </p14:nvContentPartPr>
              <p14:xfrm>
                <a:off x="3409610" y="4666571"/>
                <a:ext cx="219960" cy="2178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D5FDE3D8-CB77-68D3-04FB-18A0C39369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00610" y="4657571"/>
                  <a:ext cx="237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F93754B7-0ABA-9C1D-AC93-0FBE5D920BFE}"/>
                    </a:ext>
                  </a:extLst>
                </p14:cNvPr>
                <p14:cNvContentPartPr/>
                <p14:nvPr/>
              </p14:nvContentPartPr>
              <p14:xfrm>
                <a:off x="3644690" y="4597451"/>
                <a:ext cx="146520" cy="3848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F93754B7-0ABA-9C1D-AC93-0FBE5D920B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36050" y="4588451"/>
                  <a:ext cx="1641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C80E1229-5B82-83BE-8EAE-0C9B153A7511}"/>
                    </a:ext>
                  </a:extLst>
                </p14:cNvPr>
                <p14:cNvContentPartPr/>
                <p14:nvPr/>
              </p14:nvContentPartPr>
              <p14:xfrm>
                <a:off x="3899930" y="4641011"/>
                <a:ext cx="233280" cy="4532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C80E1229-5B82-83BE-8EAE-0C9B153A75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0930" y="4632011"/>
                  <a:ext cx="2509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AEFC7FED-CDB4-69C3-98D4-DC7192481297}"/>
                    </a:ext>
                  </a:extLst>
                </p14:cNvPr>
                <p14:cNvContentPartPr/>
                <p14:nvPr/>
              </p14:nvContentPartPr>
              <p14:xfrm>
                <a:off x="4370090" y="4673411"/>
                <a:ext cx="181800" cy="1368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AEFC7FED-CDB4-69C3-98D4-DC71924812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61090" y="4664771"/>
                  <a:ext cx="199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0FC558D5-FC7E-907C-780C-8335A7368724}"/>
                    </a:ext>
                  </a:extLst>
                </p14:cNvPr>
                <p14:cNvContentPartPr/>
                <p14:nvPr/>
              </p14:nvContentPartPr>
              <p14:xfrm>
                <a:off x="4354250" y="4774931"/>
                <a:ext cx="163800" cy="36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0FC558D5-FC7E-907C-780C-8335A73687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5610" y="4766291"/>
                  <a:ext cx="18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EDDF40DD-3EC2-9F87-DB88-16BB674AFA3F}"/>
                    </a:ext>
                  </a:extLst>
                </p14:cNvPr>
                <p14:cNvContentPartPr/>
                <p14:nvPr/>
              </p14:nvContentPartPr>
              <p14:xfrm>
                <a:off x="4651970" y="4719491"/>
                <a:ext cx="168120" cy="792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EDDF40DD-3EC2-9F87-DB88-16BB674AFA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43330" y="4710491"/>
                  <a:ext cx="185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F8AF8E19-9CED-ED1D-3708-A171818FF63F}"/>
                    </a:ext>
                  </a:extLst>
                </p14:cNvPr>
                <p14:cNvContentPartPr/>
                <p14:nvPr/>
              </p14:nvContentPartPr>
              <p14:xfrm>
                <a:off x="4743770" y="4744691"/>
                <a:ext cx="531000" cy="486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F8AF8E19-9CED-ED1D-3708-A171818FF6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34770" y="4736051"/>
                  <a:ext cx="548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ED59AA12-BF20-E446-10F6-580065C207F1}"/>
                    </a:ext>
                  </a:extLst>
                </p14:cNvPr>
                <p14:cNvContentPartPr/>
                <p14:nvPr/>
              </p14:nvContentPartPr>
              <p14:xfrm>
                <a:off x="4936370" y="4806251"/>
                <a:ext cx="177480" cy="2487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ED59AA12-BF20-E446-10F6-580065C207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27370" y="4797611"/>
                  <a:ext cx="195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D8BB04D6-FEB5-49D8-D4E8-0F7FF8AEC147}"/>
                    </a:ext>
                  </a:extLst>
                </p14:cNvPr>
                <p14:cNvContentPartPr/>
                <p14:nvPr/>
              </p14:nvContentPartPr>
              <p14:xfrm>
                <a:off x="4976690" y="4475051"/>
                <a:ext cx="49680" cy="2206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D8BB04D6-FEB5-49D8-D4E8-0F7FF8AEC1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67690" y="4466051"/>
                  <a:ext cx="67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115D85E4-0E92-6488-EB61-13B1C2542797}"/>
                    </a:ext>
                  </a:extLst>
                </p14:cNvPr>
                <p14:cNvContentPartPr/>
                <p14:nvPr/>
              </p14:nvContentPartPr>
              <p14:xfrm>
                <a:off x="5328050" y="4538051"/>
                <a:ext cx="267840" cy="2156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115D85E4-0E92-6488-EB61-13B1C25427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19050" y="4529411"/>
                  <a:ext cx="285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B1BF4D7E-2801-B4F7-C237-9714A76FE82E}"/>
                    </a:ext>
                  </a:extLst>
                </p14:cNvPr>
                <p14:cNvContentPartPr/>
                <p14:nvPr/>
              </p14:nvContentPartPr>
              <p14:xfrm>
                <a:off x="5348210" y="4560011"/>
                <a:ext cx="206280" cy="1828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B1BF4D7E-2801-B4F7-C237-9714A76FE8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39210" y="4551011"/>
                  <a:ext cx="223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52745632-A28A-99C2-02C2-07D78C1006E0}"/>
                    </a:ext>
                  </a:extLst>
                </p14:cNvPr>
                <p14:cNvContentPartPr/>
                <p14:nvPr/>
              </p14:nvContentPartPr>
              <p14:xfrm>
                <a:off x="5663570" y="4633811"/>
                <a:ext cx="235800" cy="1368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52745632-A28A-99C2-02C2-07D78C1006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54930" y="4624811"/>
                  <a:ext cx="253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E62C9DA6-4724-38A8-8653-DF69D172342F}"/>
                    </a:ext>
                  </a:extLst>
                </p14:cNvPr>
                <p14:cNvContentPartPr/>
                <p14:nvPr/>
              </p14:nvContentPartPr>
              <p14:xfrm>
                <a:off x="5804690" y="4579451"/>
                <a:ext cx="360" cy="1404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E62C9DA6-4724-38A8-8653-DF69D17234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050" y="4570451"/>
                  <a:ext cx="18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24E2C3C3-C31B-BA4D-9F3C-096023F1ACC3}"/>
                    </a:ext>
                  </a:extLst>
                </p14:cNvPr>
                <p14:cNvContentPartPr/>
                <p14:nvPr/>
              </p14:nvContentPartPr>
              <p14:xfrm>
                <a:off x="6017090" y="4360571"/>
                <a:ext cx="189000" cy="2602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24E2C3C3-C31B-BA4D-9F3C-096023F1AC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08450" y="4351571"/>
                  <a:ext cx="206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E7C470F1-0AEE-45C3-75ED-BBCD42C0FB31}"/>
                    </a:ext>
                  </a:extLst>
                </p14:cNvPr>
                <p14:cNvContentPartPr/>
                <p14:nvPr/>
              </p14:nvContentPartPr>
              <p14:xfrm>
                <a:off x="6089090" y="4538051"/>
                <a:ext cx="142920" cy="3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E7C470F1-0AEE-45C3-75ED-BBCD42C0FB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80090" y="4529411"/>
                  <a:ext cx="160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8F93597-4B33-DB38-1093-ED96BDE3D03F}"/>
                    </a:ext>
                  </a:extLst>
                </p14:cNvPr>
                <p14:cNvContentPartPr/>
                <p14:nvPr/>
              </p14:nvContentPartPr>
              <p14:xfrm>
                <a:off x="5986130" y="4656491"/>
                <a:ext cx="501840" cy="334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8F93597-4B33-DB38-1093-ED96BDE3D03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77130" y="4647851"/>
                  <a:ext cx="519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B23DE7E5-156D-C806-78AB-E4287CDBCD08}"/>
                    </a:ext>
                  </a:extLst>
                </p14:cNvPr>
                <p14:cNvContentPartPr/>
                <p14:nvPr/>
              </p14:nvContentPartPr>
              <p14:xfrm>
                <a:off x="6111410" y="4738211"/>
                <a:ext cx="194040" cy="23184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B23DE7E5-156D-C806-78AB-E4287CDBCD0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02410" y="4729571"/>
                  <a:ext cx="21168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3FD26C48-C510-9812-7A88-FF91CFBAF670}"/>
              </a:ext>
            </a:extLst>
          </p:cNvPr>
          <p:cNvGrpSpPr/>
          <p:nvPr/>
        </p:nvGrpSpPr>
        <p:grpSpPr>
          <a:xfrm>
            <a:off x="3072290" y="5243768"/>
            <a:ext cx="1127880" cy="651600"/>
            <a:chOff x="3072290" y="5243768"/>
            <a:chExt cx="1127880" cy="65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C8A59604-07E9-B1CB-6EE3-68CF05B7FB4D}"/>
                    </a:ext>
                  </a:extLst>
                </p14:cNvPr>
                <p14:cNvContentPartPr/>
                <p14:nvPr/>
              </p14:nvContentPartPr>
              <p14:xfrm>
                <a:off x="3072290" y="5365088"/>
                <a:ext cx="255240" cy="2286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C8A59604-07E9-B1CB-6EE3-68CF05B7FB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63290" y="5356088"/>
                  <a:ext cx="272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5A1540E1-FFC3-A8AC-9D48-E4DE851E03E2}"/>
                    </a:ext>
                  </a:extLst>
                </p14:cNvPr>
                <p14:cNvContentPartPr/>
                <p14:nvPr/>
              </p14:nvContentPartPr>
              <p14:xfrm>
                <a:off x="3378290" y="5362208"/>
                <a:ext cx="181800" cy="2077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5A1540E1-FFC3-A8AC-9D48-E4DE851E03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69650" y="5353208"/>
                  <a:ext cx="199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120335C7-C2EE-F656-9C6A-DE148D487D11}"/>
                    </a:ext>
                  </a:extLst>
                </p14:cNvPr>
                <p14:cNvContentPartPr/>
                <p14:nvPr/>
              </p14:nvContentPartPr>
              <p14:xfrm>
                <a:off x="3642530" y="5243768"/>
                <a:ext cx="163080" cy="4280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120335C7-C2EE-F656-9C6A-DE148D487D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33530" y="5235128"/>
                  <a:ext cx="1807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96E425A0-677D-D4DB-3C42-5196797A963A}"/>
                    </a:ext>
                  </a:extLst>
                </p14:cNvPr>
                <p14:cNvContentPartPr/>
                <p14:nvPr/>
              </p14:nvContentPartPr>
              <p14:xfrm>
                <a:off x="3859610" y="5358608"/>
                <a:ext cx="340560" cy="5367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96E425A0-677D-D4DB-3C42-5196797A96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50610" y="5349968"/>
                  <a:ext cx="358200" cy="55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BE5026CF-0986-6F56-A6E4-BB680D0CE72B}"/>
              </a:ext>
            </a:extLst>
          </p:cNvPr>
          <p:cNvGrpSpPr/>
          <p:nvPr/>
        </p:nvGrpSpPr>
        <p:grpSpPr>
          <a:xfrm>
            <a:off x="4484210" y="5293088"/>
            <a:ext cx="2000520" cy="381240"/>
            <a:chOff x="4484210" y="5293088"/>
            <a:chExt cx="200052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FB22C5EC-5B0F-9208-1A9F-6289232340C0}"/>
                    </a:ext>
                  </a:extLst>
                </p14:cNvPr>
                <p14:cNvContentPartPr/>
                <p14:nvPr/>
              </p14:nvContentPartPr>
              <p14:xfrm>
                <a:off x="4484210" y="5446808"/>
                <a:ext cx="232920" cy="280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FB22C5EC-5B0F-9208-1A9F-6289232340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75210" y="5438168"/>
                  <a:ext cx="250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7DADD9F-4AC5-F3F4-87F7-BE5FF3FCA54D}"/>
                    </a:ext>
                  </a:extLst>
                </p14:cNvPr>
                <p14:cNvContentPartPr/>
                <p14:nvPr/>
              </p14:nvContentPartPr>
              <p14:xfrm>
                <a:off x="4497530" y="5537528"/>
                <a:ext cx="190440" cy="342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7DADD9F-4AC5-F3F4-87F7-BE5FF3FCA5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88890" y="5528888"/>
                  <a:ext cx="208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DD0686A1-E715-0708-DF25-F5E1539CD24C}"/>
                    </a:ext>
                  </a:extLst>
                </p14:cNvPr>
                <p14:cNvContentPartPr/>
                <p14:nvPr/>
              </p14:nvContentPartPr>
              <p14:xfrm>
                <a:off x="4907210" y="5354288"/>
                <a:ext cx="291960" cy="29124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DD0686A1-E715-0708-DF25-F5E1539CD24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98210" y="5345288"/>
                  <a:ext cx="3096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CA8BED78-ED38-5C54-40DE-6681AB9C71D6}"/>
                    </a:ext>
                  </a:extLst>
                </p14:cNvPr>
                <p14:cNvContentPartPr/>
                <p14:nvPr/>
              </p14:nvContentPartPr>
              <p14:xfrm>
                <a:off x="4918370" y="5405768"/>
                <a:ext cx="273600" cy="2685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CA8BED78-ED38-5C54-40DE-6681AB9C71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09370" y="5397128"/>
                  <a:ext cx="291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823D249-815B-985B-CBFE-58B442098D14}"/>
                    </a:ext>
                  </a:extLst>
                </p14:cNvPr>
                <p14:cNvContentPartPr/>
                <p14:nvPr/>
              </p14:nvContentPartPr>
              <p14:xfrm>
                <a:off x="5352530" y="5512328"/>
                <a:ext cx="352800" cy="111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823D249-815B-985B-CBFE-58B442098D1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43890" y="5503328"/>
                  <a:ext cx="370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C215DFB1-62B2-F681-2E82-866180039153}"/>
                    </a:ext>
                  </a:extLst>
                </p14:cNvPr>
                <p14:cNvContentPartPr/>
                <p14:nvPr/>
              </p14:nvContentPartPr>
              <p14:xfrm>
                <a:off x="5529290" y="5443208"/>
                <a:ext cx="4680" cy="1562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C215DFB1-62B2-F681-2E82-8661800391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20650" y="5434568"/>
                  <a:ext cx="22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AB65D51-A610-8BDF-3CE9-7FC45EF30360}"/>
                    </a:ext>
                  </a:extLst>
                </p14:cNvPr>
                <p14:cNvContentPartPr/>
                <p14:nvPr/>
              </p14:nvContentPartPr>
              <p14:xfrm>
                <a:off x="5916650" y="5293088"/>
                <a:ext cx="568080" cy="28116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AB65D51-A610-8BDF-3CE9-7FC45EF303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07650" y="5284448"/>
                  <a:ext cx="585720" cy="298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7" name="Imagem 66">
            <a:extLst>
              <a:ext uri="{FF2B5EF4-FFF2-40B4-BE49-F238E27FC236}">
                <a16:creationId xmlns:a16="http://schemas.microsoft.com/office/drawing/2014/main" id="{5CF99703-9F41-8381-E587-9E24D4FB5B4D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7178557" y="4097492"/>
            <a:ext cx="2744568" cy="18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D23F2A6-027B-43F0-AC2C-ECA29B42DB35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EXERCÍCIOS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8A384B-42F0-48F4-7D31-B0146D38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52" y="1204886"/>
            <a:ext cx="8930777" cy="4905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0EC5313-A709-9E60-EB6B-867059C97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52" y="1695450"/>
            <a:ext cx="8930777" cy="12429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DAFBFED2-0938-6DEF-A616-BA3D46A68C93}"/>
                  </a:ext>
                </a:extLst>
              </p14:cNvPr>
              <p14:cNvContentPartPr/>
              <p14:nvPr/>
            </p14:nvContentPartPr>
            <p14:xfrm>
              <a:off x="6980040" y="2050920"/>
              <a:ext cx="1598760" cy="1490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DAFBFED2-0938-6DEF-A616-BA3D46A68C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64200" y="1987560"/>
                <a:ext cx="16300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D34FDB4A-40A6-03CE-E3A1-ED4AA47A873E}"/>
                  </a:ext>
                </a:extLst>
              </p14:cNvPr>
              <p14:cNvContentPartPr/>
              <p14:nvPr/>
            </p14:nvContentPartPr>
            <p14:xfrm>
              <a:off x="713160" y="1562040"/>
              <a:ext cx="10813320" cy="51994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D34FDB4A-40A6-03CE-E3A1-ED4AA47A87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3800" y="1552680"/>
                <a:ext cx="10832040" cy="521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055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Conteúdo 2">
            <a:extLst>
              <a:ext uri="{FF2B5EF4-FFF2-40B4-BE49-F238E27FC236}">
                <a16:creationId xmlns:a16="http://schemas.microsoft.com/office/drawing/2014/main" id="{04AF69DB-3F93-4A1E-A0D0-554DB2F0E196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POLINOMIAL 1° GRAU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1026339" y="1336119"/>
            <a:ext cx="918593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A função cuja forma reduzida pode ser escrita como:</a:t>
            </a:r>
          </a:p>
          <a:p>
            <a:pPr algn="just"/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É chamada de função polinomial do 1° grau ou função afim.</a:t>
            </a:r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27D6115-07BB-D49A-92FA-CBC85AEB4ACF}"/>
                  </a:ext>
                </a:extLst>
              </p14:cNvPr>
              <p14:cNvContentPartPr/>
              <p14:nvPr/>
            </p14:nvContentPartPr>
            <p14:xfrm>
              <a:off x="3951360" y="1897560"/>
              <a:ext cx="5851440" cy="16999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27D6115-07BB-D49A-92FA-CBC85AEB4A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2000" y="1888200"/>
                <a:ext cx="5870160" cy="17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F160AC1-1BEE-E5FF-86E1-45F2FF3E3246}"/>
                  </a:ext>
                </a:extLst>
              </p14:cNvPr>
              <p14:cNvContentPartPr/>
              <p14:nvPr/>
            </p14:nvContentPartPr>
            <p14:xfrm>
              <a:off x="1306440" y="1780200"/>
              <a:ext cx="8172000" cy="35665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F160AC1-1BEE-E5FF-86E1-45F2FF3E32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7080" y="1770840"/>
                <a:ext cx="8190720" cy="35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9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8A384B-42F0-48F4-7D31-B0146D38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52" y="147611"/>
            <a:ext cx="8930777" cy="4905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0EC5313-A709-9E60-EB6B-867059C97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52" y="638175"/>
            <a:ext cx="8930777" cy="12429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3F1504D-BFE3-9C0A-4D46-B1521030940B}"/>
                  </a:ext>
                </a:extLst>
              </p14:cNvPr>
              <p14:cNvContentPartPr/>
              <p14:nvPr/>
            </p14:nvContentPartPr>
            <p14:xfrm>
              <a:off x="740520" y="989640"/>
              <a:ext cx="10752480" cy="56235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3F1504D-BFE3-9C0A-4D46-B152103094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1160" y="980280"/>
                <a:ext cx="10771200" cy="56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83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F54A83C-E73D-2E54-E78B-2A65B578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8" y="290488"/>
            <a:ext cx="10425171" cy="5096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E4E8F3F-33A3-C056-05DF-D39D75FF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97" y="800099"/>
            <a:ext cx="2488849" cy="7905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637130-B56A-3EE3-CFD2-C364ED768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97" y="1590675"/>
            <a:ext cx="8930777" cy="4905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8192B3A-11C6-1CE2-5858-58F77BA292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997" y="2081239"/>
            <a:ext cx="8930777" cy="12429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207407B-84FA-B0EA-9FC5-45490A58D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029" y="2381251"/>
            <a:ext cx="8591771" cy="2762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0CFEE71-7087-F2CA-8087-668D9E8405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028" y="3009927"/>
            <a:ext cx="8715597" cy="2762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79141A33-94A7-7466-FC6C-6F35430DB27E}"/>
                  </a:ext>
                </a:extLst>
              </p14:cNvPr>
              <p14:cNvContentPartPr/>
              <p14:nvPr/>
            </p14:nvContentPartPr>
            <p14:xfrm>
              <a:off x="4369320" y="614880"/>
              <a:ext cx="1167480" cy="327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79141A33-94A7-7466-FC6C-6F35430DB2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53480" y="551520"/>
                <a:ext cx="11988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36DC4BD8-60B7-8133-3F99-39F2F186B455}"/>
                  </a:ext>
                </a:extLst>
              </p14:cNvPr>
              <p14:cNvContentPartPr/>
              <p14:nvPr/>
            </p14:nvContentPartPr>
            <p14:xfrm>
              <a:off x="4321800" y="637200"/>
              <a:ext cx="42120" cy="1044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36DC4BD8-60B7-8133-3F99-39F2F186B4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5960" y="573840"/>
                <a:ext cx="734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0B13162E-0F9A-B369-CCC7-BD10E0650228}"/>
                  </a:ext>
                </a:extLst>
              </p14:cNvPr>
              <p14:cNvContentPartPr/>
              <p14:nvPr/>
            </p14:nvContentPartPr>
            <p14:xfrm>
              <a:off x="4331520" y="598320"/>
              <a:ext cx="34200" cy="1044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0B13162E-0F9A-B369-CCC7-BD10E06502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15680" y="534960"/>
                <a:ext cx="655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8820C86-C34A-6B21-DD3F-A6DA1AF42A72}"/>
                  </a:ext>
                </a:extLst>
              </p14:cNvPr>
              <p14:cNvContentPartPr/>
              <p14:nvPr/>
            </p14:nvContentPartPr>
            <p14:xfrm>
              <a:off x="4350960" y="666360"/>
              <a:ext cx="27000" cy="360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8820C86-C34A-6B21-DD3F-A6DA1AF42A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35120" y="603000"/>
                <a:ext cx="583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AA7267D2-F35B-ADCF-3262-4BB2546CA0DA}"/>
                  </a:ext>
                </a:extLst>
              </p14:cNvPr>
              <p14:cNvContentPartPr/>
              <p14:nvPr/>
            </p14:nvContentPartPr>
            <p14:xfrm>
              <a:off x="926640" y="292320"/>
              <a:ext cx="7768800" cy="6309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AA7267D2-F35B-ADCF-3262-4BB2546CA0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7280" y="282960"/>
                <a:ext cx="7787520" cy="63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19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93675E8-BAF0-45FA-B164-B6D9A9B02564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>
                <a:solidFill>
                  <a:schemeClr val="bg1"/>
                </a:solidFill>
                <a:latin typeface="Modern Love Grunge" panose="04070805081005020601" pitchFamily="82" charset="0"/>
              </a:rPr>
              <a:t>Muito Obrigado Pessoal </a:t>
            </a:r>
          </a:p>
          <a:p>
            <a:r>
              <a:rPr lang="pt-BR" sz="4800">
                <a:solidFill>
                  <a:schemeClr val="bg1"/>
                </a:solidFill>
                <a:latin typeface="Modern Love Grunge" panose="04070805081005020601" pitchFamily="82" charset="0"/>
              </a:rPr>
              <a:t>e </a:t>
            </a:r>
          </a:p>
          <a:p>
            <a:r>
              <a:rPr lang="pt-BR" sz="4800">
                <a:solidFill>
                  <a:schemeClr val="bg1"/>
                </a:solidFill>
                <a:latin typeface="Modern Love Grunge" panose="04070805081005020601" pitchFamily="82" charset="0"/>
              </a:rPr>
              <a:t>Até a Próxima!!!</a:t>
            </a:r>
          </a:p>
          <a:p>
            <a:endParaRPr lang="pt-BR" sz="480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7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Conteúdo 2">
            <a:extLst>
              <a:ext uri="{FF2B5EF4-FFF2-40B4-BE49-F238E27FC236}">
                <a16:creationId xmlns:a16="http://schemas.microsoft.com/office/drawing/2014/main" id="{04AF69DB-3F93-4A1E-A0D0-554DB2F0E196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POLINOMIAL 1° GRAU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1026339" y="1336119"/>
            <a:ext cx="9185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Essa função aparece nas seguintes situações:</a:t>
            </a:r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138BCE3-B4DA-5435-74AF-6439E33A4413}"/>
                  </a:ext>
                </a:extLst>
              </p14:cNvPr>
              <p14:cNvContentPartPr/>
              <p14:nvPr/>
            </p14:nvContentPartPr>
            <p14:xfrm>
              <a:off x="1285560" y="1946160"/>
              <a:ext cx="9942840" cy="41112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138BCE3-B4DA-5435-74AF-6439E33A44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6200" y="1936800"/>
                <a:ext cx="9961560" cy="41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3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Conteúdo 2">
            <a:extLst>
              <a:ext uri="{FF2B5EF4-FFF2-40B4-BE49-F238E27FC236}">
                <a16:creationId xmlns:a16="http://schemas.microsoft.com/office/drawing/2014/main" id="{04AF69DB-3F93-4A1E-A0D0-554DB2F0E196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POLINOMIAL 1° GRAU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1026339" y="1420959"/>
            <a:ext cx="91859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Se a constante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m é igual a 0, então a função é chamada de constante, portanto não é polinomial do 1° grau.</a:t>
            </a:r>
          </a:p>
          <a:p>
            <a:pPr algn="just"/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O gráfico de uma função constante é dada por:</a:t>
            </a: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3BED534-BB20-4948-9A9B-ECF48BDEE07A}"/>
              </a:ext>
            </a:extLst>
          </p:cNvPr>
          <p:cNvGrpSpPr/>
          <p:nvPr/>
        </p:nvGrpSpPr>
        <p:grpSpPr>
          <a:xfrm>
            <a:off x="7258929" y="3221502"/>
            <a:ext cx="3858036" cy="3334836"/>
            <a:chOff x="3162300" y="508000"/>
            <a:chExt cx="6102246" cy="5676901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C0A1B4E-DFCE-4398-94B1-C8D7B8474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FFD80AE-D1C3-42FD-BA09-F1A3BB1B8F49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E577CBB9-1795-4BEF-8390-2138C101903E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223BE5BC-FF65-4200-BCF2-EE5D78014884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44897CC-031B-455F-89DA-AE379D29484B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AFDDC17-C21E-4C4E-8937-12458ED56926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614E9AE9-3ABD-48F2-B0C5-988FBBD1F6F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4DA0D767-934D-4E8D-9321-BEF536DFCB7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055A1FA4-E659-43A0-A560-2A8244AC553C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8AE4E83-3510-4366-9AC1-A5CAF067178E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C6B4BB-0E27-4371-8F50-8872214F66B3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4872AD1-E299-4E5B-95C9-14AD4C609B68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CC2D77F-83E8-47C4-B0D2-765BDC6CFF75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4EC70F4-B77C-4D3C-A6EF-E4C3BDF4E42F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56E13B30-9F77-4865-A0DB-21FE18C2638B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517E380-1EB8-49B6-B2F6-6B20106ED707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2EADEF84-B616-4334-82C7-5685B7632345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B9BF48F-2DAC-43A4-8F30-CDF1848AE37C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792BA426-38A0-468F-AB9F-8ED739C34C5D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C90F68E3-4367-42A6-95D1-C023F1A52C4E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8F28B1BE-B6EE-41D9-84BD-6EA4AF1995DD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9DD68BB1-6C8C-48DE-99BC-AA2906251DBF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CE8A8DD2-ABF1-4BA2-BDD5-7B810757A3E9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14E0D5CA-4DA1-40A4-AC6B-ACAB5C61742A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7A282926-E97B-43D0-AB7C-289B01C64833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682603AB-6C9D-4FE6-AC68-31B239A9A0D4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63AFE3DA-4F98-4C85-851B-B021022158C6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14765012-08D0-4749-A57B-2B45C9922370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DAD94F03-D011-4F66-BC50-3867E1144A23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33A2EFB9-22B3-49DB-857F-DBB0B1ED1FE3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3BCB91F7-BE5E-468F-91E9-D3D1F6C9DA44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27B16BDD-4E68-49F3-A3F4-B484A9222459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1A7CFB4E-E70E-4420-9B06-B4246BDFFDE4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93CD533A-DE8D-43B6-A98E-C8964566EABD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A406EBCA-32C5-43F8-BA4E-974BFB7FD8E1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17AAA6D-429A-4224-AEEC-22D906C55F57}"/>
              </a:ext>
            </a:extLst>
          </p:cNvPr>
          <p:cNvCxnSpPr>
            <a:cxnSpLocks/>
          </p:cNvCxnSpPr>
          <p:nvPr/>
        </p:nvCxnSpPr>
        <p:spPr>
          <a:xfrm>
            <a:off x="6939048" y="4092537"/>
            <a:ext cx="425624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4C5D40E1-1CB3-0599-12D5-CEBB94D08EB5}"/>
                  </a:ext>
                </a:extLst>
              </p14:cNvPr>
              <p14:cNvContentPartPr/>
              <p14:nvPr/>
            </p14:nvContentPartPr>
            <p14:xfrm>
              <a:off x="847440" y="1123200"/>
              <a:ext cx="10335600" cy="526356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4C5D40E1-1CB3-0599-12D5-CEBB94D08E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080" y="1113840"/>
                <a:ext cx="10354320" cy="52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0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Conteúdo 2">
            <a:extLst>
              <a:ext uri="{FF2B5EF4-FFF2-40B4-BE49-F238E27FC236}">
                <a16:creationId xmlns:a16="http://schemas.microsoft.com/office/drawing/2014/main" id="{04AF69DB-3F93-4A1E-A0D0-554DB2F0E196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POLINOMIAL 1° GRAU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1026339" y="1420959"/>
            <a:ext cx="9185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O gráfico de uma função 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polinomial do 1° grau é uma reta que pode ser crescente ou decrescente.</a:t>
            </a:r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3BED534-BB20-4948-9A9B-ECF48BDEE07A}"/>
              </a:ext>
            </a:extLst>
          </p:cNvPr>
          <p:cNvGrpSpPr/>
          <p:nvPr/>
        </p:nvGrpSpPr>
        <p:grpSpPr>
          <a:xfrm>
            <a:off x="6660511" y="2668330"/>
            <a:ext cx="4505150" cy="3827206"/>
            <a:chOff x="3162300" y="508000"/>
            <a:chExt cx="6102246" cy="5676901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C0A1B4E-DFCE-4398-94B1-C8D7B8474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FFD80AE-D1C3-42FD-BA09-F1A3BB1B8F49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E577CBB9-1795-4BEF-8390-2138C101903E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223BE5BC-FF65-4200-BCF2-EE5D78014884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44897CC-031B-455F-89DA-AE379D29484B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AFDDC17-C21E-4C4E-8937-12458ED56926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614E9AE9-3ABD-48F2-B0C5-988FBBD1F6F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4DA0D767-934D-4E8D-9321-BEF536DFCB7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055A1FA4-E659-43A0-A560-2A8244AC553C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8AE4E83-3510-4366-9AC1-A5CAF067178E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C6B4BB-0E27-4371-8F50-8872214F66B3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4872AD1-E299-4E5B-95C9-14AD4C609B68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CC2D77F-83E8-47C4-B0D2-765BDC6CFF75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4EC70F4-B77C-4D3C-A6EF-E4C3BDF4E42F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56E13B30-9F77-4865-A0DB-21FE18C2638B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517E380-1EB8-49B6-B2F6-6B20106ED707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2EADEF84-B616-4334-82C7-5685B7632345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B9BF48F-2DAC-43A4-8F30-CDF1848AE37C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792BA426-38A0-468F-AB9F-8ED739C34C5D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C90F68E3-4367-42A6-95D1-C023F1A52C4E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8F28B1BE-B6EE-41D9-84BD-6EA4AF1995DD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9DD68BB1-6C8C-48DE-99BC-AA2906251DBF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CE8A8DD2-ABF1-4BA2-BDD5-7B810757A3E9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14E0D5CA-4DA1-40A4-AC6B-ACAB5C61742A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7A282926-E97B-43D0-AB7C-289B01C64833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682603AB-6C9D-4FE6-AC68-31B239A9A0D4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63AFE3DA-4F98-4C85-851B-B021022158C6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14765012-08D0-4749-A57B-2B45C9922370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DAD94F03-D011-4F66-BC50-3867E1144A23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33A2EFB9-22B3-49DB-857F-DBB0B1ED1FE3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3BCB91F7-BE5E-468F-91E9-D3D1F6C9DA44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27B16BDD-4E68-49F3-A3F4-B484A9222459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1A7CFB4E-E70E-4420-9B06-B4246BDFFDE4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93CD533A-DE8D-43B6-A98E-C8964566EABD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A406EBCA-32C5-43F8-BA4E-974BFB7FD8E1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B881C71-F60F-47FC-9F19-F23E46FC1618}"/>
              </a:ext>
            </a:extLst>
          </p:cNvPr>
          <p:cNvGrpSpPr/>
          <p:nvPr/>
        </p:nvGrpSpPr>
        <p:grpSpPr>
          <a:xfrm>
            <a:off x="1404984" y="2668330"/>
            <a:ext cx="4505150" cy="3827206"/>
            <a:chOff x="3162300" y="508000"/>
            <a:chExt cx="6102246" cy="5676901"/>
          </a:xfrm>
        </p:grpSpPr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70EB1CE6-62C0-4A56-9300-992A5907B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E760651-1C3D-42DA-932A-BB0BCDAE1C8B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417CF86-3149-4B4F-B7FE-6FAC8C8CC69F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1589A471-4B2C-454E-BB6B-78AE8BB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6B2EAD5D-52AE-49A9-B1F4-9FCE3F9BFB19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B232CAB1-8BA0-48B0-AC93-EB7BE21E255F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1A03FB18-5950-406B-B825-2E4B7CA5223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14096209-583F-4F70-A09F-B43F94C412C8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3155E2A1-B1DE-4508-8707-3426458D1E9C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EF93D73E-87B5-4A77-8778-14A2DD4AE370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EF84ABE7-23BB-4A69-8F94-442CD8DBD5D0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2F7FFFD1-D0A5-49AF-BED9-4D68FCA97542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A53091C-6E6A-4083-85AE-3074B10FA8A7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C194327-6076-42FD-9E48-91E5F85CCEC5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0604898E-71FD-4BB8-A6D7-E74EB3B7F59F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6F0ACED-48F5-473C-9103-8142F4E7D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3F3B233F-BD27-42DA-97B3-4BC9335CE29E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E6097EFB-851C-44AE-850F-A83B7096FFC8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5F081A0B-0223-4B79-B8E1-E97345FD6699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F3BD1671-D20C-48CF-B3F3-CA496277AD34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4DCE0629-8E33-44FF-A03E-8BF6FD1C1F91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625A8433-25D1-4308-B1DD-FC2DDE9A133F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6FA69E2C-BE37-4DA1-8C54-522DC8D0A2FD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17A629FD-F543-4D20-B44E-1D34522FB12E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0990D0AB-39E0-443A-B32B-7D9EDA36D7B1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B507E84-7BFF-4412-ABEB-2D2E8B649440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F4ECD725-7E9B-428E-B1FC-BF7B1A831492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136A0D75-702C-4F59-9A5C-8F40A6697747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EC1A6560-E1D1-4763-8A4F-7579BFED2634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3E545886-922A-4B9F-AC97-C091F085DBFF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FDB8F50-5AB5-4204-8E44-A96ACB3AF77A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E45C2CFD-50F9-4686-A706-ACA5FDD66A4D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2D2C3E9E-EE9E-4D3A-8475-5DA0438CA1EC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43FDF5B6-667E-4DCE-84C2-AE399B9E55A7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4D347439-862A-460B-9CB9-C44A1E7AAB94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F3C9EEC9-AA3B-4C84-8984-19E8C8B009C6}"/>
              </a:ext>
            </a:extLst>
          </p:cNvPr>
          <p:cNvCxnSpPr/>
          <p:nvPr/>
        </p:nvCxnSpPr>
        <p:spPr>
          <a:xfrm flipV="1">
            <a:off x="1565245" y="2969771"/>
            <a:ext cx="3265259" cy="276871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E763F3F8-1F51-4214-BC80-CCCDBBB184AC}"/>
              </a:ext>
            </a:extLst>
          </p:cNvPr>
          <p:cNvCxnSpPr>
            <a:cxnSpLocks/>
          </p:cNvCxnSpPr>
          <p:nvPr/>
        </p:nvCxnSpPr>
        <p:spPr>
          <a:xfrm>
            <a:off x="6727513" y="2841255"/>
            <a:ext cx="4645731" cy="22734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DEFDEA9-8FB1-78C3-221E-D23F3AB48142}"/>
                  </a:ext>
                </a:extLst>
              </p14:cNvPr>
              <p14:cNvContentPartPr/>
              <p14:nvPr/>
            </p14:nvContentPartPr>
            <p14:xfrm>
              <a:off x="3566880" y="2385000"/>
              <a:ext cx="7857360" cy="26258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DEFDEA9-8FB1-78C3-221E-D23F3AB481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7520" y="2375640"/>
                <a:ext cx="7876080" cy="26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3817E523-1FF3-72A9-F422-3EBD41525A5F}"/>
                  </a:ext>
                </a:extLst>
              </p14:cNvPr>
              <p14:cNvContentPartPr/>
              <p14:nvPr/>
            </p14:nvContentPartPr>
            <p14:xfrm>
              <a:off x="3829320" y="2267280"/>
              <a:ext cx="7646400" cy="4101840"/>
            </p14:xfrm>
          </p:contentPart>
        </mc:Choice>
        <mc:Fallback xmlns=""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3817E523-1FF3-72A9-F422-3EBD41525A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9960" y="2257920"/>
                <a:ext cx="7665120" cy="41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1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Conteúdo 2">
            <a:extLst>
              <a:ext uri="{FF2B5EF4-FFF2-40B4-BE49-F238E27FC236}">
                <a16:creationId xmlns:a16="http://schemas.microsoft.com/office/drawing/2014/main" id="{04AF69DB-3F93-4A1E-A0D0-554DB2F0E196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POLINOMIAL 1° GRAU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998379" y="1236131"/>
            <a:ext cx="10571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Os coeficientes m e b determinam, respectivamente, a inclinação da reta e o ponto de intersecção da reta com o eixo y.</a:t>
            </a: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B881C71-F60F-47FC-9F19-F23E46FC1618}"/>
              </a:ext>
            </a:extLst>
          </p:cNvPr>
          <p:cNvGrpSpPr/>
          <p:nvPr/>
        </p:nvGrpSpPr>
        <p:grpSpPr>
          <a:xfrm>
            <a:off x="945299" y="2246299"/>
            <a:ext cx="4505150" cy="3827206"/>
            <a:chOff x="3162300" y="508000"/>
            <a:chExt cx="6102246" cy="5676901"/>
          </a:xfrm>
        </p:grpSpPr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70EB1CE6-62C0-4A56-9300-992A5907B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E760651-1C3D-42DA-932A-BB0BCDAE1C8B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417CF86-3149-4B4F-B7FE-6FAC8C8CC69F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1589A471-4B2C-454E-BB6B-78AE8BB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6B2EAD5D-52AE-49A9-B1F4-9FCE3F9BFB19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B232CAB1-8BA0-48B0-AC93-EB7BE21E255F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1A03FB18-5950-406B-B825-2E4B7CA5223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14096209-583F-4F70-A09F-B43F94C412C8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3155E2A1-B1DE-4508-8707-3426458D1E9C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EF93D73E-87B5-4A77-8778-14A2DD4AE370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EF84ABE7-23BB-4A69-8F94-442CD8DBD5D0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2F7FFFD1-D0A5-49AF-BED9-4D68FCA97542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A53091C-6E6A-4083-85AE-3074B10FA8A7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C194327-6076-42FD-9E48-91E5F85CCEC5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0604898E-71FD-4BB8-A6D7-E74EB3B7F59F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6F0ACED-48F5-473C-9103-8142F4E7D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3F3B233F-BD27-42DA-97B3-4BC9335CE29E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E6097EFB-851C-44AE-850F-A83B7096FFC8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5F081A0B-0223-4B79-B8E1-E97345FD6699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F3BD1671-D20C-48CF-B3F3-CA496277AD34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4DCE0629-8E33-44FF-A03E-8BF6FD1C1F91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625A8433-25D1-4308-B1DD-FC2DDE9A133F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6FA69E2C-BE37-4DA1-8C54-522DC8D0A2FD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17A629FD-F543-4D20-B44E-1D34522FB12E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0990D0AB-39E0-443A-B32B-7D9EDA36D7B1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B507E84-7BFF-4412-ABEB-2D2E8B649440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F4ECD725-7E9B-428E-B1FC-BF7B1A831492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136A0D75-702C-4F59-9A5C-8F40A6697747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EC1A6560-E1D1-4763-8A4F-7579BFED2634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3E545886-922A-4B9F-AC97-C091F085DBFF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FDB8F50-5AB5-4204-8E44-A96ACB3AF77A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E45C2CFD-50F9-4686-A706-ACA5FDD66A4D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2D2C3E9E-EE9E-4D3A-8475-5DA0438CA1EC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43FDF5B6-667E-4DCE-84C2-AE399B9E55A7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4D347439-862A-460B-9CB9-C44A1E7AAB94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F3C9EEC9-AA3B-4C84-8984-19E8C8B009C6}"/>
              </a:ext>
            </a:extLst>
          </p:cNvPr>
          <p:cNvCxnSpPr>
            <a:cxnSpLocks/>
          </p:cNvCxnSpPr>
          <p:nvPr/>
        </p:nvCxnSpPr>
        <p:spPr>
          <a:xfrm flipV="1">
            <a:off x="1765952" y="2279807"/>
            <a:ext cx="2171535" cy="330592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74F58853-F051-4C4A-B8C4-3F8814C05738}"/>
                  </a:ext>
                </a:extLst>
              </p14:cNvPr>
              <p14:cNvContentPartPr/>
              <p14:nvPr/>
            </p14:nvContentPartPr>
            <p14:xfrm>
              <a:off x="3078360" y="2769840"/>
              <a:ext cx="175320" cy="1374120"/>
            </p14:xfrm>
          </p:contentPart>
        </mc:Choice>
        <mc:Fallback xmlns=""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74F58853-F051-4C4A-B8C4-3F8814C057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9000" y="2760480"/>
                <a:ext cx="194040" cy="13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C987874E-BF7B-C6D1-193E-CD990E9376D6}"/>
                  </a:ext>
                </a:extLst>
              </p14:cNvPr>
              <p14:cNvContentPartPr/>
              <p14:nvPr/>
            </p14:nvContentPartPr>
            <p14:xfrm>
              <a:off x="828000" y="1676160"/>
              <a:ext cx="10682280" cy="48139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C987874E-BF7B-C6D1-193E-CD990E9376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640" y="1666800"/>
                <a:ext cx="10701000" cy="48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1EBCA045-0EFF-FB3F-95FB-F7AED8E1B535}"/>
                  </a:ext>
                </a:extLst>
              </p14:cNvPr>
              <p14:cNvContentPartPr/>
              <p14:nvPr/>
            </p14:nvContentPartPr>
            <p14:xfrm>
              <a:off x="9666720" y="2075400"/>
              <a:ext cx="1174320" cy="615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1EBCA045-0EFF-FB3F-95FB-F7AED8E1B5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7360" y="2066040"/>
                <a:ext cx="1193040" cy="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05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Conteúdo 2">
            <a:extLst>
              <a:ext uri="{FF2B5EF4-FFF2-40B4-BE49-F238E27FC236}">
                <a16:creationId xmlns:a16="http://schemas.microsoft.com/office/drawing/2014/main" id="{04AF69DB-3F93-4A1E-A0D0-554DB2F0E196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POLINOMIAL 1° GRAU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998379" y="1236131"/>
            <a:ext cx="10571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Exemplo: Construa o gráfico para cada uma das funções a seguir. Utilize os coeficientes m e b da função f(x) = </a:t>
            </a:r>
            <a:r>
              <a:rPr lang="pt-BR" sz="28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mx+b</a:t>
            </a:r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B881C71-F60F-47FC-9F19-F23E46FC1618}"/>
              </a:ext>
            </a:extLst>
          </p:cNvPr>
          <p:cNvGrpSpPr/>
          <p:nvPr/>
        </p:nvGrpSpPr>
        <p:grpSpPr>
          <a:xfrm>
            <a:off x="6688471" y="2204095"/>
            <a:ext cx="4505150" cy="3827206"/>
            <a:chOff x="3162300" y="508000"/>
            <a:chExt cx="6102246" cy="5676901"/>
          </a:xfrm>
        </p:grpSpPr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70EB1CE6-62C0-4A56-9300-992A5907B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E760651-1C3D-42DA-932A-BB0BCDAE1C8B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417CF86-3149-4B4F-B7FE-6FAC8C8CC69F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1589A471-4B2C-454E-BB6B-78AE8BB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6B2EAD5D-52AE-49A9-B1F4-9FCE3F9BFB19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B232CAB1-8BA0-48B0-AC93-EB7BE21E255F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1A03FB18-5950-406B-B825-2E4B7CA5223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14096209-583F-4F70-A09F-B43F94C412C8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3155E2A1-B1DE-4508-8707-3426458D1E9C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EF93D73E-87B5-4A77-8778-14A2DD4AE370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EF84ABE7-23BB-4A69-8F94-442CD8DBD5D0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2F7FFFD1-D0A5-49AF-BED9-4D68FCA97542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A53091C-6E6A-4083-85AE-3074B10FA8A7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C194327-6076-42FD-9E48-91E5F85CCEC5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0604898E-71FD-4BB8-A6D7-E74EB3B7F59F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6F0ACED-48F5-473C-9103-8142F4E7D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3F3B233F-BD27-42DA-97B3-4BC9335CE29E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E6097EFB-851C-44AE-850F-A83B7096FFC8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5F081A0B-0223-4B79-B8E1-E97345FD6699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F3BD1671-D20C-48CF-B3F3-CA496277AD34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4DCE0629-8E33-44FF-A03E-8BF6FD1C1F91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625A8433-25D1-4308-B1DD-FC2DDE9A133F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6FA69E2C-BE37-4DA1-8C54-522DC8D0A2FD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17A629FD-F543-4D20-B44E-1D34522FB12E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0990D0AB-39E0-443A-B32B-7D9EDA36D7B1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B507E84-7BFF-4412-ABEB-2D2E8B649440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F4ECD725-7E9B-428E-B1FC-BF7B1A831492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136A0D75-702C-4F59-9A5C-8F40A6697747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EC1A6560-E1D1-4763-8A4F-7579BFED2634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3E545886-922A-4B9F-AC97-C091F085DBFF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FDB8F50-5AB5-4204-8E44-A96ACB3AF77A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E45C2CFD-50F9-4686-A706-ACA5FDD66A4D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2D2C3E9E-EE9E-4D3A-8475-5DA0438CA1EC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43FDF5B6-667E-4DCE-84C2-AE399B9E55A7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4D347439-862A-460B-9CB9-C44A1E7AAB94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EC424FE-C4EF-4F9A-838B-5619EA23B470}"/>
                  </a:ext>
                </a:extLst>
              </p14:cNvPr>
              <p14:cNvContentPartPr/>
              <p14:nvPr/>
            </p14:nvContentPartPr>
            <p14:xfrm>
              <a:off x="1022400" y="2468880"/>
              <a:ext cx="2560320" cy="5277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EC424FE-C4EF-4F9A-838B-5619EA23B4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040" y="2459520"/>
                <a:ext cx="2579040" cy="5464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0A4E545B-66AC-C37B-C689-721C7757A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2295" y="1337834"/>
            <a:ext cx="12192000" cy="53056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FD3CF88-15D2-7AEA-D014-8D5802D3FB6A}"/>
                  </a:ext>
                </a:extLst>
              </p14:cNvPr>
              <p14:cNvContentPartPr/>
              <p14:nvPr/>
            </p14:nvContentPartPr>
            <p14:xfrm>
              <a:off x="179280" y="1723320"/>
              <a:ext cx="5965560" cy="39402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FD3CF88-15D2-7AEA-D014-8D5802D3FB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920" y="1713960"/>
                <a:ext cx="5984280" cy="39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25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Conteúdo 2">
            <a:extLst>
              <a:ext uri="{FF2B5EF4-FFF2-40B4-BE49-F238E27FC236}">
                <a16:creationId xmlns:a16="http://schemas.microsoft.com/office/drawing/2014/main" id="{04AF69DB-3F93-4A1E-A0D0-554DB2F0E196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POLINOMIAL 1° GRAU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998379" y="1236131"/>
            <a:ext cx="10571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Exemplo: Construa o gráfico para cada uma das funções a seguir. Utilize os coeficientes m e b da função f(x) = </a:t>
            </a:r>
            <a:r>
              <a:rPr lang="pt-BR" sz="28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mx+b</a:t>
            </a:r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B881C71-F60F-47FC-9F19-F23E46FC1618}"/>
              </a:ext>
            </a:extLst>
          </p:cNvPr>
          <p:cNvGrpSpPr/>
          <p:nvPr/>
        </p:nvGrpSpPr>
        <p:grpSpPr>
          <a:xfrm>
            <a:off x="6688471" y="2204095"/>
            <a:ext cx="4505150" cy="3827206"/>
            <a:chOff x="3162300" y="508000"/>
            <a:chExt cx="6102246" cy="5676901"/>
          </a:xfrm>
        </p:grpSpPr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70EB1CE6-62C0-4A56-9300-992A5907B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E760651-1C3D-42DA-932A-BB0BCDAE1C8B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417CF86-3149-4B4F-B7FE-6FAC8C8CC69F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1589A471-4B2C-454E-BB6B-78AE8BB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6B2EAD5D-52AE-49A9-B1F4-9FCE3F9BFB19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B232CAB1-8BA0-48B0-AC93-EB7BE21E255F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1A03FB18-5950-406B-B825-2E4B7CA5223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14096209-583F-4F70-A09F-B43F94C412C8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3155E2A1-B1DE-4508-8707-3426458D1E9C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EF93D73E-87B5-4A77-8778-14A2DD4AE370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EF84ABE7-23BB-4A69-8F94-442CD8DBD5D0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2F7FFFD1-D0A5-49AF-BED9-4D68FCA97542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A53091C-6E6A-4083-85AE-3074B10FA8A7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C194327-6076-42FD-9E48-91E5F85CCEC5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0604898E-71FD-4BB8-A6D7-E74EB3B7F59F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6F0ACED-48F5-473C-9103-8142F4E7D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3F3B233F-BD27-42DA-97B3-4BC9335CE29E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E6097EFB-851C-44AE-850F-A83B7096FFC8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5F081A0B-0223-4B79-B8E1-E97345FD6699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F3BD1671-D20C-48CF-B3F3-CA496277AD34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4DCE0629-8E33-44FF-A03E-8BF6FD1C1F91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625A8433-25D1-4308-B1DD-FC2DDE9A133F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6FA69E2C-BE37-4DA1-8C54-522DC8D0A2FD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17A629FD-F543-4D20-B44E-1D34522FB12E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0990D0AB-39E0-443A-B32B-7D9EDA36D7B1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B507E84-7BFF-4412-ABEB-2D2E8B649440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F4ECD725-7E9B-428E-B1FC-BF7B1A831492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136A0D75-702C-4F59-9A5C-8F40A6697747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EC1A6560-E1D1-4763-8A4F-7579BFED2634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3E545886-922A-4B9F-AC97-C091F085DBFF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FDB8F50-5AB5-4204-8E44-A96ACB3AF77A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E45C2CFD-50F9-4686-A706-ACA5FDD66A4D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2D2C3E9E-EE9E-4D3A-8475-5DA0438CA1EC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43FDF5B6-667E-4DCE-84C2-AE399B9E55A7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4D347439-862A-460B-9CB9-C44A1E7AAB94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EC424FE-C4EF-4F9A-838B-5619EA23B470}"/>
                  </a:ext>
                </a:extLst>
              </p14:cNvPr>
              <p14:cNvContentPartPr/>
              <p14:nvPr/>
            </p14:nvContentPartPr>
            <p14:xfrm>
              <a:off x="1022400" y="2468880"/>
              <a:ext cx="2560320" cy="5277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EC424FE-C4EF-4F9A-838B-5619EA23B4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040" y="2459520"/>
                <a:ext cx="257904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FBCA356-EC3D-4209-98E4-56E700F96CE2}"/>
                  </a:ext>
                </a:extLst>
              </p14:cNvPr>
              <p14:cNvContentPartPr/>
              <p14:nvPr/>
            </p14:nvContentPartPr>
            <p14:xfrm>
              <a:off x="831240" y="1729800"/>
              <a:ext cx="10981800" cy="4869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FBCA356-EC3D-4209-98E4-56E700F96C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880" y="1720440"/>
                <a:ext cx="11000520" cy="48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18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ço Reservado para Conteúdo 2">
            <a:extLst>
              <a:ext uri="{FF2B5EF4-FFF2-40B4-BE49-F238E27FC236}">
                <a16:creationId xmlns:a16="http://schemas.microsoft.com/office/drawing/2014/main" id="{04AF69DB-3F93-4A1E-A0D0-554DB2F0E196}"/>
              </a:ext>
            </a:extLst>
          </p:cNvPr>
          <p:cNvSpPr txBox="1">
            <a:spLocks/>
          </p:cNvSpPr>
          <p:nvPr/>
        </p:nvSpPr>
        <p:spPr>
          <a:xfrm>
            <a:off x="1026339" y="5524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Modern Love Grunge" panose="04070805081005020601" pitchFamily="82" charset="0"/>
              </a:rPr>
              <a:t>FUNÇÃO POLINOMIAL 1° GRAU</a:t>
            </a:r>
          </a:p>
          <a:p>
            <a:endParaRPr lang="pt-BR" sz="48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73BC9FD-1D70-4628-8A66-0727F0EDC393}"/>
              </a:ext>
            </a:extLst>
          </p:cNvPr>
          <p:cNvSpPr txBox="1"/>
          <p:nvPr/>
        </p:nvSpPr>
        <p:spPr>
          <a:xfrm>
            <a:off x="998379" y="1236131"/>
            <a:ext cx="10571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Exemplo: Construa o gráfico para cada uma das funções a seguir. Utilize os coeficientes m e b da função f(x) = </a:t>
            </a:r>
            <a:r>
              <a:rPr lang="pt-BR" sz="28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mx+b</a:t>
            </a:r>
            <a:endParaRPr lang="pt-BR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pt-BR" sz="1600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B881C71-F60F-47FC-9F19-F23E46FC1618}"/>
              </a:ext>
            </a:extLst>
          </p:cNvPr>
          <p:cNvGrpSpPr/>
          <p:nvPr/>
        </p:nvGrpSpPr>
        <p:grpSpPr>
          <a:xfrm>
            <a:off x="6688471" y="2204095"/>
            <a:ext cx="4505150" cy="3827206"/>
            <a:chOff x="3162300" y="508000"/>
            <a:chExt cx="6102246" cy="5676901"/>
          </a:xfrm>
        </p:grpSpPr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70EB1CE6-62C0-4A56-9300-992A5907B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470" y="508000"/>
              <a:ext cx="0" cy="5676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E760651-1C3D-42DA-932A-BB0BCDAE1C8B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375992"/>
              <a:ext cx="6102246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417CF86-3149-4B4F-B7FE-6FAC8C8CC69F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1589A471-4B2C-454E-BB6B-78AE8BB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62898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6B2EAD5D-52AE-49A9-B1F4-9FCE3F9BFB19}"/>
                </a:ext>
              </a:extLst>
            </p:cNvPr>
            <p:cNvCxnSpPr>
              <a:cxnSpLocks/>
            </p:cNvCxnSpPr>
            <p:nvPr/>
          </p:nvCxnSpPr>
          <p:spPr>
            <a:xfrm>
              <a:off x="697447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B232CAB1-8BA0-48B0-AC93-EB7BE21E255F}"/>
                </a:ext>
              </a:extLst>
            </p:cNvPr>
            <p:cNvCxnSpPr>
              <a:cxnSpLocks/>
            </p:cNvCxnSpPr>
            <p:nvPr/>
          </p:nvCxnSpPr>
          <p:spPr>
            <a:xfrm>
              <a:off x="731975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1A03FB18-5950-406B-B825-2E4B7CA52239}"/>
                </a:ext>
              </a:extLst>
            </p:cNvPr>
            <p:cNvCxnSpPr>
              <a:cxnSpLocks/>
            </p:cNvCxnSpPr>
            <p:nvPr/>
          </p:nvCxnSpPr>
          <p:spPr>
            <a:xfrm>
              <a:off x="767334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14096209-583F-4F70-A09F-B43F94C412C8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1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3155E2A1-B1DE-4508-8707-3426458D1E9C}"/>
                </a:ext>
              </a:extLst>
            </p:cNvPr>
            <p:cNvCxnSpPr>
              <a:cxnSpLocks/>
            </p:cNvCxnSpPr>
            <p:nvPr/>
          </p:nvCxnSpPr>
          <p:spPr>
            <a:xfrm>
              <a:off x="836369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EF93D73E-87B5-4A77-8778-14A2DD4AE370}"/>
                </a:ext>
              </a:extLst>
            </p:cNvPr>
            <p:cNvCxnSpPr>
              <a:cxnSpLocks/>
            </p:cNvCxnSpPr>
            <p:nvPr/>
          </p:nvCxnSpPr>
          <p:spPr>
            <a:xfrm>
              <a:off x="8708977" y="3267779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EF84ABE7-23BB-4A69-8F94-442CD8DBD5D0}"/>
                </a:ext>
              </a:extLst>
            </p:cNvPr>
            <p:cNvCxnSpPr>
              <a:cxnSpLocks/>
            </p:cNvCxnSpPr>
            <p:nvPr/>
          </p:nvCxnSpPr>
          <p:spPr>
            <a:xfrm>
              <a:off x="3481181" y="3262845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2F7FFFD1-D0A5-49AF-BED9-4D68FCA97542}"/>
                </a:ext>
              </a:extLst>
            </p:cNvPr>
            <p:cNvCxnSpPr>
              <a:cxnSpLocks/>
            </p:cNvCxnSpPr>
            <p:nvPr/>
          </p:nvCxnSpPr>
          <p:spPr>
            <a:xfrm>
              <a:off x="3828637" y="3256263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A53091C-6E6A-4083-85AE-3074B10FA8A7}"/>
                </a:ext>
              </a:extLst>
            </p:cNvPr>
            <p:cNvCxnSpPr>
              <a:cxnSpLocks/>
            </p:cNvCxnSpPr>
            <p:nvPr/>
          </p:nvCxnSpPr>
          <p:spPr>
            <a:xfrm>
              <a:off x="4174125" y="3266581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C194327-6076-42FD-9E48-91E5F85CCEC5}"/>
                </a:ext>
              </a:extLst>
            </p:cNvPr>
            <p:cNvCxnSpPr>
              <a:cxnSpLocks/>
            </p:cNvCxnSpPr>
            <p:nvPr/>
          </p:nvCxnSpPr>
          <p:spPr>
            <a:xfrm>
              <a:off x="4519406" y="3265397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0604898E-71FD-4BB8-A6D7-E74EB3B7F59F}"/>
                </a:ext>
              </a:extLst>
            </p:cNvPr>
            <p:cNvCxnSpPr>
              <a:cxnSpLocks/>
            </p:cNvCxnSpPr>
            <p:nvPr/>
          </p:nvCxnSpPr>
          <p:spPr>
            <a:xfrm>
              <a:off x="4872990" y="3257228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6F0ACED-48F5-473C-9103-8142F4E7D6AF}"/>
                </a:ext>
              </a:extLst>
            </p:cNvPr>
            <p:cNvCxnSpPr>
              <a:cxnSpLocks/>
            </p:cNvCxnSpPr>
            <p:nvPr/>
          </p:nvCxnSpPr>
          <p:spPr>
            <a:xfrm>
              <a:off x="5218065" y="3263346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3F3B233F-BD27-42DA-97B3-4BC9335CE29E}"/>
                </a:ext>
              </a:extLst>
            </p:cNvPr>
            <p:cNvCxnSpPr>
              <a:cxnSpLocks/>
            </p:cNvCxnSpPr>
            <p:nvPr/>
          </p:nvCxnSpPr>
          <p:spPr>
            <a:xfrm>
              <a:off x="5563346" y="3262162"/>
              <a:ext cx="0" cy="2394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E6097EFB-851C-44AE-850F-A83B7096FFC8}"/>
                </a:ext>
              </a:extLst>
            </p:cNvPr>
            <p:cNvGrpSpPr/>
            <p:nvPr/>
          </p:nvGrpSpPr>
          <p:grpSpPr>
            <a:xfrm rot="16200000">
              <a:off x="4694698" y="2043364"/>
              <a:ext cx="2427446" cy="250972"/>
              <a:chOff x="6283706" y="4170663"/>
              <a:chExt cx="2427446" cy="250972"/>
            </a:xfrm>
          </p:grpSpPr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5F081A0B-0223-4B79-B8E1-E97345FD6699}"/>
                  </a:ext>
                </a:extLst>
              </p:cNvPr>
              <p:cNvCxnSpPr/>
              <p:nvPr/>
            </p:nvCxnSpPr>
            <p:spPr>
              <a:xfrm>
                <a:off x="6283706" y="4177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F3BD1671-D20C-48CF-B3F3-CA496277AD34}"/>
                  </a:ext>
                </a:extLst>
              </p:cNvPr>
              <p:cNvCxnSpPr/>
              <p:nvPr/>
            </p:nvCxnSpPr>
            <p:spPr>
              <a:xfrm>
                <a:off x="6631162" y="4170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4DCE0629-8E33-44FF-A03E-8BF6FD1C1F91}"/>
                  </a:ext>
                </a:extLst>
              </p:cNvPr>
              <p:cNvCxnSpPr/>
              <p:nvPr/>
            </p:nvCxnSpPr>
            <p:spPr>
              <a:xfrm>
                <a:off x="6976650" y="4180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625A8433-25D1-4308-B1DD-FC2DDE9A133F}"/>
                  </a:ext>
                </a:extLst>
              </p:cNvPr>
              <p:cNvCxnSpPr/>
              <p:nvPr/>
            </p:nvCxnSpPr>
            <p:spPr>
              <a:xfrm>
                <a:off x="7321931" y="4179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6FA69E2C-BE37-4DA1-8C54-522DC8D0A2FD}"/>
                  </a:ext>
                </a:extLst>
              </p:cNvPr>
              <p:cNvCxnSpPr/>
              <p:nvPr/>
            </p:nvCxnSpPr>
            <p:spPr>
              <a:xfrm>
                <a:off x="7675515" y="4171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17A629FD-F543-4D20-B44E-1D34522FB12E}"/>
                  </a:ext>
                </a:extLst>
              </p:cNvPr>
              <p:cNvCxnSpPr/>
              <p:nvPr/>
            </p:nvCxnSpPr>
            <p:spPr>
              <a:xfrm>
                <a:off x="8020590" y="4177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0990D0AB-39E0-443A-B32B-7D9EDA36D7B1}"/>
                  </a:ext>
                </a:extLst>
              </p:cNvPr>
              <p:cNvCxnSpPr/>
              <p:nvPr/>
            </p:nvCxnSpPr>
            <p:spPr>
              <a:xfrm>
                <a:off x="8365871" y="4176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B507E84-7BFF-4412-ABEB-2D2E8B649440}"/>
                  </a:ext>
                </a:extLst>
              </p:cNvPr>
              <p:cNvCxnSpPr/>
              <p:nvPr/>
            </p:nvCxnSpPr>
            <p:spPr>
              <a:xfrm>
                <a:off x="8711152" y="4182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F4ECD725-7E9B-428E-B1FC-BF7B1A831492}"/>
                </a:ext>
              </a:extLst>
            </p:cNvPr>
            <p:cNvGrpSpPr/>
            <p:nvPr/>
          </p:nvGrpSpPr>
          <p:grpSpPr>
            <a:xfrm rot="16200000">
              <a:off x="4694698" y="4464228"/>
              <a:ext cx="2427446" cy="250972"/>
              <a:chOff x="6433931" y="3408663"/>
              <a:chExt cx="2427446" cy="250972"/>
            </a:xfrm>
          </p:grpSpPr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136A0D75-702C-4F59-9A5C-8F40A6697747}"/>
                  </a:ext>
                </a:extLst>
              </p:cNvPr>
              <p:cNvCxnSpPr/>
              <p:nvPr/>
            </p:nvCxnSpPr>
            <p:spPr>
              <a:xfrm>
                <a:off x="6433931" y="3415245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EC1A6560-E1D1-4763-8A4F-7579BFED2634}"/>
                  </a:ext>
                </a:extLst>
              </p:cNvPr>
              <p:cNvCxnSpPr/>
              <p:nvPr/>
            </p:nvCxnSpPr>
            <p:spPr>
              <a:xfrm>
                <a:off x="6781387" y="3408663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3E545886-922A-4B9F-AC97-C091F085DBFF}"/>
                  </a:ext>
                </a:extLst>
              </p:cNvPr>
              <p:cNvCxnSpPr/>
              <p:nvPr/>
            </p:nvCxnSpPr>
            <p:spPr>
              <a:xfrm>
                <a:off x="7126875" y="3418981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FDB8F50-5AB5-4204-8E44-A96ACB3AF77A}"/>
                  </a:ext>
                </a:extLst>
              </p:cNvPr>
              <p:cNvCxnSpPr/>
              <p:nvPr/>
            </p:nvCxnSpPr>
            <p:spPr>
              <a:xfrm>
                <a:off x="7472156" y="3417797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E45C2CFD-50F9-4686-A706-ACA5FDD66A4D}"/>
                  </a:ext>
                </a:extLst>
              </p:cNvPr>
              <p:cNvCxnSpPr/>
              <p:nvPr/>
            </p:nvCxnSpPr>
            <p:spPr>
              <a:xfrm>
                <a:off x="7825740" y="3409628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2D2C3E9E-EE9E-4D3A-8475-5DA0438CA1EC}"/>
                  </a:ext>
                </a:extLst>
              </p:cNvPr>
              <p:cNvCxnSpPr/>
              <p:nvPr/>
            </p:nvCxnSpPr>
            <p:spPr>
              <a:xfrm>
                <a:off x="8170815" y="3415746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43FDF5B6-667E-4DCE-84C2-AE399B9E55A7}"/>
                  </a:ext>
                </a:extLst>
              </p:cNvPr>
              <p:cNvCxnSpPr/>
              <p:nvPr/>
            </p:nvCxnSpPr>
            <p:spPr>
              <a:xfrm>
                <a:off x="8516096" y="3414562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4D347439-862A-460B-9CB9-C44A1E7AAB94}"/>
                  </a:ext>
                </a:extLst>
              </p:cNvPr>
              <p:cNvCxnSpPr/>
              <p:nvPr/>
            </p:nvCxnSpPr>
            <p:spPr>
              <a:xfrm>
                <a:off x="8861377" y="3420179"/>
                <a:ext cx="0" cy="23945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BC8DE5B-BAD8-43A3-A9D9-E4D2A94F51BF}"/>
                  </a:ext>
                </a:extLst>
              </p14:cNvPr>
              <p14:cNvContentPartPr/>
              <p14:nvPr/>
            </p14:nvContentPartPr>
            <p14:xfrm>
              <a:off x="1083960" y="2386440"/>
              <a:ext cx="2602800" cy="5511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BC8DE5B-BAD8-43A3-A9D9-E4D2A94F51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4600" y="2377080"/>
                <a:ext cx="262152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FC26F5C-C7FA-0A2C-5204-B65C5EFF696C}"/>
                  </a:ext>
                </a:extLst>
              </p14:cNvPr>
              <p14:cNvContentPartPr/>
              <p14:nvPr/>
            </p14:nvContentPartPr>
            <p14:xfrm>
              <a:off x="734760" y="1917000"/>
              <a:ext cx="10774080" cy="45115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FC26F5C-C7FA-0A2C-5204-B65C5EFF69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5400" y="1907640"/>
                <a:ext cx="10792800" cy="45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50FF17E0-41FB-AA7D-35F6-BA9BD8ABC759}"/>
                  </a:ext>
                </a:extLst>
              </p14:cNvPr>
              <p14:cNvContentPartPr/>
              <p14:nvPr/>
            </p14:nvContentPartPr>
            <p14:xfrm>
              <a:off x="5767560" y="2347200"/>
              <a:ext cx="5356800" cy="8452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50FF17E0-41FB-AA7D-35F6-BA9BD8ABC7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58200" y="2337840"/>
                <a:ext cx="5375520" cy="8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91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9C013412AD34480385610ECDC67B1" ma:contentTypeVersion="4" ma:contentTypeDescription="Crie um novo documento." ma:contentTypeScope="" ma:versionID="5a0e165a39a813a9929add247502580d">
  <xsd:schema xmlns:xsd="http://www.w3.org/2001/XMLSchema" xmlns:xs="http://www.w3.org/2001/XMLSchema" xmlns:p="http://schemas.microsoft.com/office/2006/metadata/properties" xmlns:ns2="e5ed7974-3aba-4c2c-b66a-a8d52fafb9e0" targetNamespace="http://schemas.microsoft.com/office/2006/metadata/properties" ma:root="true" ma:fieldsID="d7eb5649b1c774d599192985518b236d" ns2:_="">
    <xsd:import namespace="e5ed7974-3aba-4c2c-b66a-a8d52fafb9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d7974-3aba-4c2c-b66a-a8d52fafb9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38D1F9-D5B0-4373-B421-0E9C3BDEB6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19EAF5-AAA2-4DB8-B4FA-44B16A97BF76}"/>
</file>

<file path=customXml/itemProps3.xml><?xml version="1.0" encoding="utf-8"?>
<ds:datastoreItem xmlns:ds="http://schemas.openxmlformats.org/officeDocument/2006/customXml" ds:itemID="{DF18AF9C-8EA2-4888-8762-B186FACD9D5E}">
  <ds:schemaRefs>
    <ds:schemaRef ds:uri="http://schemas.openxmlformats.org/package/2006/metadata/core-properties"/>
    <ds:schemaRef ds:uri="http://schemas.microsoft.com/office/2006/documentManagement/types"/>
    <ds:schemaRef ds:uri="01a25910-aa81-4018-899d-0cd54f109686"/>
    <ds:schemaRef ds:uri="http://schemas.microsoft.com/office/infopath/2007/PartnerControls"/>
    <ds:schemaRef ds:uri="http://purl.org/dc/terms/"/>
    <ds:schemaRef ds:uri="fe79be4a-861a-408f-8feb-9ed3b2dc8772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438</Words>
  <Application>Microsoft Office PowerPoint</Application>
  <PresentationFormat>Widescreen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Modern Love Grunge</vt:lpstr>
      <vt:lpstr>Tema do Office</vt:lpstr>
      <vt:lpstr>     Boa Noite!  Sejam Bem-Vindos!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 DIAS</dc:creator>
  <cp:lastModifiedBy>CARLOS HENRIQUE DIAS</cp:lastModifiedBy>
  <cp:revision>7</cp:revision>
  <dcterms:created xsi:type="dcterms:W3CDTF">2020-04-23T22:10:39Z</dcterms:created>
  <dcterms:modified xsi:type="dcterms:W3CDTF">2024-03-23T01:01:37Z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0x010100B5B9C013412AD34480385610ECDC67B1</vt:lpwstr>
  </property>
</Properties>
</file>